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6858000" cy="9144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225" autoAdjust="0"/>
  </p:normalViewPr>
  <p:slideViewPr>
    <p:cSldViewPr>
      <p:cViewPr varScale="1">
        <p:scale>
          <a:sx n="37" d="100"/>
          <a:sy n="37" d="100"/>
        </p:scale>
        <p:origin x="-558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3D551-15E3-42CD-BC7A-FEF76B93B5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7013"/>
            <a:ext cx="5143500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DAF9E1-2274-4904-9E5A-AAB605FB1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188"/>
            <a:ext cx="5143500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927A8-D274-4D00-9E75-0A2A01A1D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48348-D4BD-4671-8FA6-D8DB21F45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C81E4-7B5B-44CE-AA66-F9830A0C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80F47-F4A2-4CCD-B977-652F432803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3127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397AB-BBAA-4C28-8486-151B8C4F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D82B57-CDE6-4122-A17E-3059131BF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24261-6BF1-4591-8712-30219FD1B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08A73-6816-490B-AD34-8D2E1C82B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3375B-8D7E-4A4A-AC99-557AB96D0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9F6E2-C1CB-4C83-9DA0-05A1F20E9C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19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50D6DF-2D4B-43F8-8C95-6B4C110FB7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996CD8-B6FC-42D3-8456-C0ABFD43C1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432C8-878B-4E1A-BA2E-48FEC5B99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2330D-D1D3-417A-8E6D-99F3F6CA5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12D26-6FDB-44C4-8E6E-8A8CAD3D3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716A1-1055-4745-9F7F-53C5DBF328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17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956E3-BDE3-4897-BC65-56188524C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3F9D1-9AAA-4DB7-914D-109965DC0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72FB1-5CB8-453D-8552-2D7750DA2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FAE92-352F-40CB-8FA7-8599AC21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71627-C7E5-42A4-BAF9-4DDA9D168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DA035-E01D-44EC-85EF-59E9D138B6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12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7E871-D7D6-4A43-9803-D28B79803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279650"/>
            <a:ext cx="5915025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CC9CF-EC77-4E0B-9F3B-A70FD0F47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6119813"/>
            <a:ext cx="5915025" cy="20002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27238-DB17-4BCE-B03A-879386DE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8E7E8-98DD-4372-8C5D-5236616F6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880E3-C558-4EAF-A4E1-E22C78759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98B3F-9CD3-412C-B0FB-A932FCB88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531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2D150-29D5-4991-B286-1E19054B8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CDF4E-4A4F-489F-A420-5B4DF589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68058F-5E5E-4871-8FD1-5A53A73EC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333A34-6043-4558-94AF-C95F0D3F6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1FD8B-FE4D-4B15-8498-AB4F77684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83380-6499-4285-B934-027FBF013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56B40-DD1B-4BCA-97AA-AD37ECA5BF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006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0170C-4CF5-44A0-810E-17F0A69BB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87363"/>
            <a:ext cx="5915025" cy="17668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11E4C-19CF-49B1-B457-89EC0DF90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2241550"/>
            <a:ext cx="2900363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AA955B-40B1-4E73-84B1-EA8CAE713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3340100"/>
            <a:ext cx="2900363" cy="4913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0348E6-F893-4596-A14E-8D3716828F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0"/>
            <a:ext cx="291623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91AF19-BAA9-4736-ADFF-ABFA06D901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6237" cy="4913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02739C-1008-46D5-A3DA-84E8CBAD7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D2C46B-32CA-4AF0-AE30-BF334B6BD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BC2B9E-4D1D-4357-83AF-71E3083AD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BD7EE-B2CB-4BBE-AAC1-E5063F98A6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532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E019A-572A-4A1B-9CA4-A7468F7F5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DA813-B340-46B0-B405-9A05FC7FF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E65DA9-A12C-4609-8EB2-3B48FD944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39E18A-5A0C-4333-BC35-CF401DC96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C52A1-105A-4EA5-8360-28FA255A44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428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D084A0-3301-4A23-8954-249051F1B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2664A9-72F7-43F2-9E65-78639AF64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E4BFD-5730-470F-A996-96BCA5F1F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CCEC2-44FB-4373-BDC1-1CB17C5323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77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EF073-F365-4085-9820-E7F5DB0F8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82F04-A134-40D9-9757-D05019AE9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2C335D-E55D-4C1B-8B3D-846C97980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F49FBB-CE7B-430B-95DB-BDDE0F12B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81BD5A-5CCF-4605-9CCB-F0B7A2D7A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941842-B020-49D5-A0F3-04B41BBC9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D599F-8F56-4128-9BBD-6886747B63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81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A661E-FA7A-4959-9CA3-1CA59EB87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BD2279-6AE0-41F0-9D54-3013E904DD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E9097E-3CF9-496E-9B6E-FE549B8FD8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163C0D-66B0-4F4C-933F-80565F559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A2C79-D838-4C6E-A6DB-E513111EC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0DD6E-66F6-4B4A-A36A-C26A86539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6553E-2E30-4B89-8F2C-3F6F164900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1606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BC5AE59-42B5-4734-867E-04890F46D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E28A94E-AD51-41AE-A68F-154803296D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  <a:endParaRPr lang="en-US" altLang="en-US"/>
          </a:p>
          <a:p>
            <a:pPr lvl="1"/>
            <a:r>
              <a:rPr lang="ar-SA" altLang="en-US"/>
              <a:t>المستوى الثاني</a:t>
            </a:r>
            <a:endParaRPr lang="en-US" altLang="en-US"/>
          </a:p>
          <a:p>
            <a:pPr lvl="2"/>
            <a:r>
              <a:rPr lang="ar-SA" altLang="en-US"/>
              <a:t>المستوى الثالث</a:t>
            </a:r>
            <a:endParaRPr lang="en-US" altLang="en-US"/>
          </a:p>
          <a:p>
            <a:pPr lvl="3"/>
            <a:r>
              <a:rPr lang="ar-SA" altLang="en-US"/>
              <a:t>المستوى الرابع</a:t>
            </a:r>
            <a:endParaRPr lang="en-US" altLang="en-US"/>
          </a:p>
          <a:p>
            <a:pPr lvl="4"/>
            <a:r>
              <a:rPr lang="ar-SA" altLang="en-US"/>
              <a:t>المستوى الخامس</a:t>
            </a:r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08A7D8F-EB5D-4C91-B36F-2BCB8901BA4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3CD5333-0EF7-4E21-9D95-F2BC4929EA7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CBB8556-2B92-47FC-A015-A518D4A967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E35CA3C-F118-4068-9AAB-E0535EFCDEC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 /><Relationship Id="rId3" Type="http://schemas.openxmlformats.org/officeDocument/2006/relationships/image" Target="../media/image2.wmf" /><Relationship Id="rId7" Type="http://schemas.openxmlformats.org/officeDocument/2006/relationships/image" Target="../media/image6.emf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wmf" /><Relationship Id="rId11" Type="http://schemas.openxmlformats.org/officeDocument/2006/relationships/image" Target="../media/image10.wmf" /><Relationship Id="rId5" Type="http://schemas.openxmlformats.org/officeDocument/2006/relationships/image" Target="../media/image4.wmf" /><Relationship Id="rId10" Type="http://schemas.openxmlformats.org/officeDocument/2006/relationships/image" Target="../media/image9.emf" /><Relationship Id="rId4" Type="http://schemas.openxmlformats.org/officeDocument/2006/relationships/image" Target="../media/image3.wmf" /><Relationship Id="rId9" Type="http://schemas.openxmlformats.org/officeDocument/2006/relationships/image" Target="../media/image8.emf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8.wmf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 /><Relationship Id="rId3" Type="http://schemas.openxmlformats.org/officeDocument/2006/relationships/image" Target="../media/image11.emf" /><Relationship Id="rId7" Type="http://schemas.openxmlformats.org/officeDocument/2006/relationships/image" Target="../media/image15.wmf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4.wmf" /><Relationship Id="rId5" Type="http://schemas.openxmlformats.org/officeDocument/2006/relationships/image" Target="../media/image13.wmf" /><Relationship Id="rId4" Type="http://schemas.openxmlformats.org/officeDocument/2006/relationships/image" Target="../media/image12.wmf" /><Relationship Id="rId9" Type="http://schemas.openxmlformats.org/officeDocument/2006/relationships/image" Target="../media/image17.wmf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9.wmf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1.wmf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5.wmf" /><Relationship Id="rId5" Type="http://schemas.openxmlformats.org/officeDocument/2006/relationships/image" Target="../media/image24.emf" /><Relationship Id="rId4" Type="http://schemas.openxmlformats.org/officeDocument/2006/relationships/image" Target="../media/image23.emf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8.wmf" /><Relationship Id="rId5" Type="http://schemas.openxmlformats.org/officeDocument/2006/relationships/image" Target="../media/image27.wmf" /><Relationship Id="rId4" Type="http://schemas.openxmlformats.org/officeDocument/2006/relationships/image" Target="../media/image4.wmf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0.wmf" /><Relationship Id="rId4" Type="http://schemas.openxmlformats.org/officeDocument/2006/relationships/image" Target="../media/image27.wmf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3.wmf" /><Relationship Id="rId4" Type="http://schemas.openxmlformats.org/officeDocument/2006/relationships/image" Target="../media/image32.wmf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36.wmf" /><Relationship Id="rId5" Type="http://schemas.openxmlformats.org/officeDocument/2006/relationships/image" Target="../media/image35.wmf" /><Relationship Id="rId4" Type="http://schemas.openxmlformats.org/officeDocument/2006/relationships/image" Target="../media/image26.wmf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>
            <a:extLst>
              <a:ext uri="{FF2B5EF4-FFF2-40B4-BE49-F238E27FC236}">
                <a16:creationId xmlns:a16="http://schemas.microsoft.com/office/drawing/2014/main" id="{F39B41ED-E60F-46A8-A66E-069692FAC27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858000" cy="9144000"/>
            <a:chOff x="540" y="720"/>
            <a:chExt cx="11160" cy="15660"/>
          </a:xfrm>
        </p:grpSpPr>
        <p:pic>
          <p:nvPicPr>
            <p:cNvPr id="3075" name="Picture 3" descr="خلفية أشكال والوان">
              <a:extLst>
                <a:ext uri="{FF2B5EF4-FFF2-40B4-BE49-F238E27FC236}">
                  <a16:creationId xmlns:a16="http://schemas.microsoft.com/office/drawing/2014/main" id="{0C0C4A5F-540D-4B46-AA1F-37C2797855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" y="720"/>
              <a:ext cx="11160" cy="15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6" name="Group 4">
              <a:extLst>
                <a:ext uri="{FF2B5EF4-FFF2-40B4-BE49-F238E27FC236}">
                  <a16:creationId xmlns:a16="http://schemas.microsoft.com/office/drawing/2014/main" id="{06011B03-9A81-4188-8D91-2F93D4080E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900"/>
              <a:ext cx="10620" cy="13140"/>
              <a:chOff x="720" y="900"/>
              <a:chExt cx="10620" cy="13140"/>
            </a:xfrm>
          </p:grpSpPr>
          <p:grpSp>
            <p:nvGrpSpPr>
              <p:cNvPr id="3077" name="Group 5">
                <a:extLst>
                  <a:ext uri="{FF2B5EF4-FFF2-40B4-BE49-F238E27FC236}">
                    <a16:creationId xmlns:a16="http://schemas.microsoft.com/office/drawing/2014/main" id="{AEFE1FFC-2684-4EE7-8500-BC5EA3B305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0" y="3600"/>
                <a:ext cx="9540" cy="10440"/>
                <a:chOff x="1440" y="2160"/>
                <a:chExt cx="9540" cy="10440"/>
              </a:xfrm>
            </p:grpSpPr>
            <p:pic>
              <p:nvPicPr>
                <p:cNvPr id="3078" name="Picture 6" descr="RABT002">
                  <a:extLst>
                    <a:ext uri="{FF2B5EF4-FFF2-40B4-BE49-F238E27FC236}">
                      <a16:creationId xmlns:a16="http://schemas.microsoft.com/office/drawing/2014/main" id="{5BE90F15-E9DD-4417-8F2B-6EF687218C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00" y="2160"/>
                  <a:ext cx="1655" cy="20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79" name="Picture 7" descr="BEACHBAL">
                  <a:extLst>
                    <a:ext uri="{FF2B5EF4-FFF2-40B4-BE49-F238E27FC236}">
                      <a16:creationId xmlns:a16="http://schemas.microsoft.com/office/drawing/2014/main" id="{4E308DD4-2751-4F96-84CD-828A203645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80" y="10080"/>
                  <a:ext cx="1440" cy="14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80" name="Picture 8" descr="CRESCENT">
                  <a:extLst>
                    <a:ext uri="{FF2B5EF4-FFF2-40B4-BE49-F238E27FC236}">
                      <a16:creationId xmlns:a16="http://schemas.microsoft.com/office/drawing/2014/main" id="{C83EEE72-8578-484D-91B4-0280F593A5D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40" y="5781"/>
                  <a:ext cx="2160" cy="19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81" name="Picture 9" descr="Bus 05">
                  <a:extLst>
                    <a:ext uri="{FF2B5EF4-FFF2-40B4-BE49-F238E27FC236}">
                      <a16:creationId xmlns:a16="http://schemas.microsoft.com/office/drawing/2014/main" id="{285798BD-1AE4-4015-8270-9DEBE5340D5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20" y="6300"/>
                  <a:ext cx="2476" cy="14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82" name="Picture 10">
                  <a:extLst>
                    <a:ext uri="{FF2B5EF4-FFF2-40B4-BE49-F238E27FC236}">
                      <a16:creationId xmlns:a16="http://schemas.microsoft.com/office/drawing/2014/main" id="{C8C9B43A-DE8A-4722-A708-3F1DF96BD34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00" y="5940"/>
                  <a:ext cx="2146" cy="21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83" name="Picture 11">
                  <a:extLst>
                    <a:ext uri="{FF2B5EF4-FFF2-40B4-BE49-F238E27FC236}">
                      <a16:creationId xmlns:a16="http://schemas.microsoft.com/office/drawing/2014/main" id="{40A481D8-9A36-4A5F-BECF-C7A9AF46F8B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355386">
                  <a:off x="7920" y="9540"/>
                  <a:ext cx="2581" cy="20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84" name="Picture 12">
                  <a:extLst>
                    <a:ext uri="{FF2B5EF4-FFF2-40B4-BE49-F238E27FC236}">
                      <a16:creationId xmlns:a16="http://schemas.microsoft.com/office/drawing/2014/main" id="{C30F7188-E158-4AFD-96DB-18D6DF83B2E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0" y="9720"/>
                  <a:ext cx="2340" cy="19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85" name="Picture 13">
                  <a:extLst>
                    <a:ext uri="{FF2B5EF4-FFF2-40B4-BE49-F238E27FC236}">
                      <a16:creationId xmlns:a16="http://schemas.microsoft.com/office/drawing/2014/main" id="{FF34D1CB-BADD-4923-87F0-BA4DF02CB7A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2340"/>
                  <a:ext cx="2554" cy="19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86" name="Picture 14" descr="تعليم023">
                  <a:extLst>
                    <a:ext uri="{FF2B5EF4-FFF2-40B4-BE49-F238E27FC236}">
                      <a16:creationId xmlns:a16="http://schemas.microsoft.com/office/drawing/2014/main" id="{9EAB7AB8-F090-497E-B63E-D9A93EEB5DE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253081" flipV="1">
                  <a:off x="8425" y="3066"/>
                  <a:ext cx="2373" cy="7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087" name="Oval 15">
                  <a:extLst>
                    <a:ext uri="{FF2B5EF4-FFF2-40B4-BE49-F238E27FC236}">
                      <a16:creationId xmlns:a16="http://schemas.microsoft.com/office/drawing/2014/main" id="{ED6B6057-DFEC-4236-8248-1376B44E5F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0" y="4320"/>
                  <a:ext cx="2520" cy="90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FFFF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altLang="en-US" sz="1200">
                    <a:latin typeface="Times New Roman" panose="02020603050405020304" pitchFamily="18" charset="0"/>
                  </a:endParaRPr>
                </a:p>
                <a:p>
                  <a:pPr algn="ctr"/>
                  <a:r>
                    <a:rPr lang="en-US" altLang="en-US" sz="1200">
                      <a:solidFill>
                        <a:srgbClr val="808080"/>
                      </a:solidFill>
                      <a:latin typeface="Times New Roman" panose="02020603050405020304" pitchFamily="18" charset="0"/>
                    </a:rPr>
                    <a:t>........................</a:t>
                  </a:r>
                  <a:endParaRPr lang="en-US" altLang="en-US"/>
                </a:p>
              </p:txBody>
            </p:sp>
            <p:sp>
              <p:nvSpPr>
                <p:cNvPr id="3088" name="Oval 16">
                  <a:extLst>
                    <a:ext uri="{FF2B5EF4-FFF2-40B4-BE49-F238E27FC236}">
                      <a16:creationId xmlns:a16="http://schemas.microsoft.com/office/drawing/2014/main" id="{5D0A904D-7971-4E57-990E-FE910F65EA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0" y="4320"/>
                  <a:ext cx="2520" cy="90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FFFF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altLang="en-US" sz="1200">
                    <a:latin typeface="Times New Roman" panose="02020603050405020304" pitchFamily="18" charset="0"/>
                  </a:endParaRPr>
                </a:p>
                <a:p>
                  <a:pPr algn="ctr"/>
                  <a:r>
                    <a:rPr lang="en-US" altLang="en-US" sz="1200">
                      <a:solidFill>
                        <a:srgbClr val="808080"/>
                      </a:solidFill>
                      <a:latin typeface="Times New Roman" panose="02020603050405020304" pitchFamily="18" charset="0"/>
                    </a:rPr>
                    <a:t>........................</a:t>
                  </a:r>
                  <a:endParaRPr lang="en-US" altLang="en-US"/>
                </a:p>
              </p:txBody>
            </p:sp>
            <p:sp>
              <p:nvSpPr>
                <p:cNvPr id="3089" name="Oval 17">
                  <a:extLst>
                    <a:ext uri="{FF2B5EF4-FFF2-40B4-BE49-F238E27FC236}">
                      <a16:creationId xmlns:a16="http://schemas.microsoft.com/office/drawing/2014/main" id="{E7C5914E-FEA0-42B2-A099-41B35C3619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0" y="4320"/>
                  <a:ext cx="2520" cy="90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FFFF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altLang="en-US" sz="1200">
                    <a:latin typeface="Times New Roman" panose="02020603050405020304" pitchFamily="18" charset="0"/>
                  </a:endParaRPr>
                </a:p>
                <a:p>
                  <a:pPr algn="ctr"/>
                  <a:r>
                    <a:rPr lang="en-US" altLang="en-US" sz="1200">
                      <a:solidFill>
                        <a:srgbClr val="808080"/>
                      </a:solidFill>
                      <a:latin typeface="Times New Roman" panose="02020603050405020304" pitchFamily="18" charset="0"/>
                    </a:rPr>
                    <a:t>........................</a:t>
                  </a:r>
                  <a:endParaRPr lang="en-US" altLang="en-US"/>
                </a:p>
              </p:txBody>
            </p:sp>
            <p:sp>
              <p:nvSpPr>
                <p:cNvPr id="3090" name="Oval 18">
                  <a:extLst>
                    <a:ext uri="{FF2B5EF4-FFF2-40B4-BE49-F238E27FC236}">
                      <a16:creationId xmlns:a16="http://schemas.microsoft.com/office/drawing/2014/main" id="{50A44DB5-5816-43F6-B3F5-09CBBFB062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0" y="7920"/>
                  <a:ext cx="2520" cy="90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FFFF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altLang="en-US" sz="1200">
                    <a:latin typeface="Times New Roman" panose="02020603050405020304" pitchFamily="18" charset="0"/>
                  </a:endParaRPr>
                </a:p>
                <a:p>
                  <a:pPr algn="ctr"/>
                  <a:r>
                    <a:rPr lang="en-US" altLang="en-US" sz="1200">
                      <a:solidFill>
                        <a:srgbClr val="808080"/>
                      </a:solidFill>
                      <a:latin typeface="Times New Roman" panose="02020603050405020304" pitchFamily="18" charset="0"/>
                    </a:rPr>
                    <a:t>........................</a:t>
                  </a:r>
                  <a:endParaRPr lang="en-US" altLang="en-US"/>
                </a:p>
              </p:txBody>
            </p:sp>
            <p:sp>
              <p:nvSpPr>
                <p:cNvPr id="3091" name="Oval 19">
                  <a:extLst>
                    <a:ext uri="{FF2B5EF4-FFF2-40B4-BE49-F238E27FC236}">
                      <a16:creationId xmlns:a16="http://schemas.microsoft.com/office/drawing/2014/main" id="{CC8AF854-7BDB-4C9C-83E3-8AFB5CD88F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0" y="7920"/>
                  <a:ext cx="2520" cy="90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FFFF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altLang="en-US" sz="1200">
                    <a:latin typeface="Times New Roman" panose="02020603050405020304" pitchFamily="18" charset="0"/>
                  </a:endParaRPr>
                </a:p>
                <a:p>
                  <a:pPr algn="ctr"/>
                  <a:r>
                    <a:rPr lang="en-US" altLang="en-US" sz="1200">
                      <a:solidFill>
                        <a:srgbClr val="808080"/>
                      </a:solidFill>
                      <a:latin typeface="Times New Roman" panose="02020603050405020304" pitchFamily="18" charset="0"/>
                    </a:rPr>
                    <a:t>........................</a:t>
                  </a:r>
                  <a:endParaRPr lang="en-US" altLang="en-US"/>
                </a:p>
              </p:txBody>
            </p:sp>
            <p:sp>
              <p:nvSpPr>
                <p:cNvPr id="3092" name="Oval 20">
                  <a:extLst>
                    <a:ext uri="{FF2B5EF4-FFF2-40B4-BE49-F238E27FC236}">
                      <a16:creationId xmlns:a16="http://schemas.microsoft.com/office/drawing/2014/main" id="{1627C44E-193C-40A5-B61B-1D57362CC8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0" y="7920"/>
                  <a:ext cx="2520" cy="90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FFFF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altLang="en-US" sz="1200">
                    <a:latin typeface="Times New Roman" panose="02020603050405020304" pitchFamily="18" charset="0"/>
                  </a:endParaRPr>
                </a:p>
                <a:p>
                  <a:pPr algn="ctr"/>
                  <a:r>
                    <a:rPr lang="en-US" altLang="en-US" sz="1200">
                      <a:solidFill>
                        <a:srgbClr val="808080"/>
                      </a:solidFill>
                      <a:latin typeface="Times New Roman" panose="02020603050405020304" pitchFamily="18" charset="0"/>
                    </a:rPr>
                    <a:t>........................</a:t>
                  </a:r>
                  <a:endParaRPr lang="en-US" altLang="en-US"/>
                </a:p>
              </p:txBody>
            </p:sp>
            <p:sp>
              <p:nvSpPr>
                <p:cNvPr id="3093" name="Oval 21">
                  <a:extLst>
                    <a:ext uri="{FF2B5EF4-FFF2-40B4-BE49-F238E27FC236}">
                      <a16:creationId xmlns:a16="http://schemas.microsoft.com/office/drawing/2014/main" id="{5402957B-0F00-4B85-A9C0-374001E1C7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0" y="11700"/>
                  <a:ext cx="2520" cy="90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FFFF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altLang="en-US" sz="1200">
                    <a:latin typeface="Times New Roman" panose="02020603050405020304" pitchFamily="18" charset="0"/>
                  </a:endParaRPr>
                </a:p>
                <a:p>
                  <a:pPr algn="ctr"/>
                  <a:r>
                    <a:rPr lang="en-US" altLang="en-US" sz="1200">
                      <a:solidFill>
                        <a:srgbClr val="808080"/>
                      </a:solidFill>
                      <a:latin typeface="Times New Roman" panose="02020603050405020304" pitchFamily="18" charset="0"/>
                    </a:rPr>
                    <a:t>........................</a:t>
                  </a:r>
                  <a:endParaRPr lang="en-US" altLang="en-US"/>
                </a:p>
              </p:txBody>
            </p:sp>
            <p:sp>
              <p:nvSpPr>
                <p:cNvPr id="3094" name="Oval 22">
                  <a:extLst>
                    <a:ext uri="{FF2B5EF4-FFF2-40B4-BE49-F238E27FC236}">
                      <a16:creationId xmlns:a16="http://schemas.microsoft.com/office/drawing/2014/main" id="{3308EF1B-D611-4EA5-A045-7361581623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0" y="11700"/>
                  <a:ext cx="2520" cy="90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FFFF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altLang="en-US" sz="1200">
                    <a:latin typeface="Times New Roman" panose="02020603050405020304" pitchFamily="18" charset="0"/>
                  </a:endParaRPr>
                </a:p>
                <a:p>
                  <a:pPr algn="ctr"/>
                  <a:r>
                    <a:rPr lang="en-US" altLang="en-US" sz="1200">
                      <a:solidFill>
                        <a:srgbClr val="808080"/>
                      </a:solidFill>
                      <a:latin typeface="Times New Roman" panose="02020603050405020304" pitchFamily="18" charset="0"/>
                    </a:rPr>
                    <a:t>........................</a:t>
                  </a:r>
                  <a:endParaRPr lang="en-US" altLang="en-US"/>
                </a:p>
              </p:txBody>
            </p:sp>
            <p:sp>
              <p:nvSpPr>
                <p:cNvPr id="3095" name="Oval 23">
                  <a:extLst>
                    <a:ext uri="{FF2B5EF4-FFF2-40B4-BE49-F238E27FC236}">
                      <a16:creationId xmlns:a16="http://schemas.microsoft.com/office/drawing/2014/main" id="{98E43B73-7641-40A1-A1C7-278B663575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0" y="11700"/>
                  <a:ext cx="2520" cy="90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FFFF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altLang="en-US" sz="1200">
                    <a:latin typeface="Times New Roman" panose="02020603050405020304" pitchFamily="18" charset="0"/>
                  </a:endParaRPr>
                </a:p>
                <a:p>
                  <a:pPr algn="ctr"/>
                  <a:r>
                    <a:rPr lang="en-US" altLang="en-US" sz="1200">
                      <a:solidFill>
                        <a:srgbClr val="808080"/>
                      </a:solidFill>
                      <a:latin typeface="Times New Roman" panose="02020603050405020304" pitchFamily="18" charset="0"/>
                    </a:rPr>
                    <a:t>........................</a:t>
                  </a:r>
                  <a:endParaRPr lang="en-US" altLang="en-US"/>
                </a:p>
              </p:txBody>
            </p:sp>
          </p:grpSp>
          <p:grpSp>
            <p:nvGrpSpPr>
              <p:cNvPr id="3096" name="Group 24">
                <a:extLst>
                  <a:ext uri="{FF2B5EF4-FFF2-40B4-BE49-F238E27FC236}">
                    <a16:creationId xmlns:a16="http://schemas.microsoft.com/office/drawing/2014/main" id="{3FCE6744-F5DD-46B1-B522-1013C4A2C7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0" y="900"/>
                <a:ext cx="10620" cy="2175"/>
                <a:chOff x="900" y="900"/>
                <a:chExt cx="10620" cy="2175"/>
              </a:xfrm>
            </p:grpSpPr>
            <p:grpSp>
              <p:nvGrpSpPr>
                <p:cNvPr id="3097" name="Group 25">
                  <a:extLst>
                    <a:ext uri="{FF2B5EF4-FFF2-40B4-BE49-F238E27FC236}">
                      <a16:creationId xmlns:a16="http://schemas.microsoft.com/office/drawing/2014/main" id="{44DBDC28-EA95-43FE-B469-6B6D5B6ACF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0" y="900"/>
                  <a:ext cx="10080" cy="1980"/>
                  <a:chOff x="720" y="3240"/>
                  <a:chExt cx="10080" cy="1980"/>
                </a:xfrm>
              </p:grpSpPr>
              <p:grpSp>
                <p:nvGrpSpPr>
                  <p:cNvPr id="3098" name="Group 26">
                    <a:extLst>
                      <a:ext uri="{FF2B5EF4-FFF2-40B4-BE49-F238E27FC236}">
                        <a16:creationId xmlns:a16="http://schemas.microsoft.com/office/drawing/2014/main" id="{F056CBF7-8965-47C6-AC9B-AC7C19C5958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20" y="3240"/>
                    <a:ext cx="10080" cy="1980"/>
                    <a:chOff x="1065" y="8142"/>
                    <a:chExt cx="9586" cy="1398"/>
                  </a:xfrm>
                </p:grpSpPr>
                <p:sp>
                  <p:nvSpPr>
                    <p:cNvPr id="3099" name="Freeform 27">
                      <a:extLst>
                        <a:ext uri="{FF2B5EF4-FFF2-40B4-BE49-F238E27FC236}">
                          <a16:creationId xmlns:a16="http://schemas.microsoft.com/office/drawing/2014/main" id="{18F9074C-7F37-4B9B-A3B0-52A2D85C7A8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065" y="8442"/>
                      <a:ext cx="9586" cy="1098"/>
                    </a:xfrm>
                    <a:custGeom>
                      <a:avLst/>
                      <a:gdLst>
                        <a:gd name="T0" fmla="*/ 4669 w 9586"/>
                        <a:gd name="T1" fmla="*/ 1044 h 1044"/>
                        <a:gd name="T2" fmla="*/ 4546 w 9586"/>
                        <a:gd name="T3" fmla="*/ 1044 h 1044"/>
                        <a:gd name="T4" fmla="*/ 4299 w 9586"/>
                        <a:gd name="T5" fmla="*/ 1044 h 1044"/>
                        <a:gd name="T6" fmla="*/ 3949 w 9586"/>
                        <a:gd name="T7" fmla="*/ 1027 h 1044"/>
                        <a:gd name="T8" fmla="*/ 3682 w 9586"/>
                        <a:gd name="T9" fmla="*/ 989 h 1044"/>
                        <a:gd name="T10" fmla="*/ 3538 w 9586"/>
                        <a:gd name="T11" fmla="*/ 948 h 1044"/>
                        <a:gd name="T12" fmla="*/ 3456 w 9586"/>
                        <a:gd name="T13" fmla="*/ 914 h 1044"/>
                        <a:gd name="T14" fmla="*/ 3085 w 9586"/>
                        <a:gd name="T15" fmla="*/ 914 h 1044"/>
                        <a:gd name="T16" fmla="*/ 2386 w 9586"/>
                        <a:gd name="T17" fmla="*/ 939 h 1044"/>
                        <a:gd name="T18" fmla="*/ 1584 w 9586"/>
                        <a:gd name="T19" fmla="*/ 969 h 1044"/>
                        <a:gd name="T20" fmla="*/ 802 w 9586"/>
                        <a:gd name="T21" fmla="*/ 1006 h 1044"/>
                        <a:gd name="T22" fmla="*/ 226 w 9586"/>
                        <a:gd name="T23" fmla="*/ 1031 h 1044"/>
                        <a:gd name="T24" fmla="*/ 0 w 9586"/>
                        <a:gd name="T25" fmla="*/ 1044 h 1044"/>
                        <a:gd name="T26" fmla="*/ 0 w 9586"/>
                        <a:gd name="T27" fmla="*/ 67 h 1044"/>
                        <a:gd name="T28" fmla="*/ 288 w 9586"/>
                        <a:gd name="T29" fmla="*/ 59 h 1044"/>
                        <a:gd name="T30" fmla="*/ 843 w 9586"/>
                        <a:gd name="T31" fmla="*/ 42 h 1044"/>
                        <a:gd name="T32" fmla="*/ 1584 w 9586"/>
                        <a:gd name="T33" fmla="*/ 25 h 1044"/>
                        <a:gd name="T34" fmla="*/ 2345 w 9586"/>
                        <a:gd name="T35" fmla="*/ 13 h 1044"/>
                        <a:gd name="T36" fmla="*/ 3003 w 9586"/>
                        <a:gd name="T37" fmla="*/ 0 h 1044"/>
                        <a:gd name="T38" fmla="*/ 3435 w 9586"/>
                        <a:gd name="T39" fmla="*/ 4 h 1044"/>
                        <a:gd name="T40" fmla="*/ 3723 w 9586"/>
                        <a:gd name="T41" fmla="*/ 34 h 1044"/>
                        <a:gd name="T42" fmla="*/ 3826 w 9586"/>
                        <a:gd name="T43" fmla="*/ 84 h 1044"/>
                        <a:gd name="T44" fmla="*/ 3990 w 9586"/>
                        <a:gd name="T45" fmla="*/ 121 h 1044"/>
                        <a:gd name="T46" fmla="*/ 4237 w 9586"/>
                        <a:gd name="T47" fmla="*/ 130 h 1044"/>
                        <a:gd name="T48" fmla="*/ 4361 w 9586"/>
                        <a:gd name="T49" fmla="*/ 130 h 1044"/>
                        <a:gd name="T50" fmla="*/ 4566 w 9586"/>
                        <a:gd name="T51" fmla="*/ 130 h 1044"/>
                        <a:gd name="T52" fmla="*/ 4875 w 9586"/>
                        <a:gd name="T53" fmla="*/ 134 h 1044"/>
                        <a:gd name="T54" fmla="*/ 4998 w 9586"/>
                        <a:gd name="T55" fmla="*/ 134 h 1044"/>
                        <a:gd name="T56" fmla="*/ 5163 w 9586"/>
                        <a:gd name="T57" fmla="*/ 134 h 1044"/>
                        <a:gd name="T58" fmla="*/ 5533 w 9586"/>
                        <a:gd name="T59" fmla="*/ 130 h 1044"/>
                        <a:gd name="T60" fmla="*/ 5739 w 9586"/>
                        <a:gd name="T61" fmla="*/ 92 h 1044"/>
                        <a:gd name="T62" fmla="*/ 5842 w 9586"/>
                        <a:gd name="T63" fmla="*/ 46 h 1044"/>
                        <a:gd name="T64" fmla="*/ 6089 w 9586"/>
                        <a:gd name="T65" fmla="*/ 9 h 1044"/>
                        <a:gd name="T66" fmla="*/ 6480 w 9586"/>
                        <a:gd name="T67" fmla="*/ 4 h 1044"/>
                        <a:gd name="T68" fmla="*/ 7117 w 9586"/>
                        <a:gd name="T69" fmla="*/ 9 h 1044"/>
                        <a:gd name="T70" fmla="*/ 7858 w 9586"/>
                        <a:gd name="T71" fmla="*/ 25 h 1044"/>
                        <a:gd name="T72" fmla="*/ 8598 w 9586"/>
                        <a:gd name="T73" fmla="*/ 42 h 1044"/>
                        <a:gd name="T74" fmla="*/ 9216 w 9586"/>
                        <a:gd name="T75" fmla="*/ 59 h 1044"/>
                        <a:gd name="T76" fmla="*/ 9565 w 9586"/>
                        <a:gd name="T77" fmla="*/ 67 h 1044"/>
                        <a:gd name="T78" fmla="*/ 9586 w 9586"/>
                        <a:gd name="T79" fmla="*/ 618 h 1044"/>
                        <a:gd name="T80" fmla="*/ 9442 w 9586"/>
                        <a:gd name="T81" fmla="*/ 1035 h 1044"/>
                        <a:gd name="T82" fmla="*/ 8928 w 9586"/>
                        <a:gd name="T83" fmla="*/ 1010 h 1044"/>
                        <a:gd name="T84" fmla="*/ 8166 w 9586"/>
                        <a:gd name="T85" fmla="*/ 977 h 1044"/>
                        <a:gd name="T86" fmla="*/ 7344 w 9586"/>
                        <a:gd name="T87" fmla="*/ 944 h 1044"/>
                        <a:gd name="T88" fmla="*/ 6624 w 9586"/>
                        <a:gd name="T89" fmla="*/ 919 h 1044"/>
                        <a:gd name="T90" fmla="*/ 6171 w 9586"/>
                        <a:gd name="T91" fmla="*/ 914 h 1044"/>
                        <a:gd name="T92" fmla="*/ 6068 w 9586"/>
                        <a:gd name="T93" fmla="*/ 944 h 1044"/>
                        <a:gd name="T94" fmla="*/ 5945 w 9586"/>
                        <a:gd name="T95" fmla="*/ 985 h 1044"/>
                        <a:gd name="T96" fmla="*/ 5698 w 9586"/>
                        <a:gd name="T97" fmla="*/ 1019 h 1044"/>
                        <a:gd name="T98" fmla="*/ 5410 w 9586"/>
                        <a:gd name="T99" fmla="*/ 1044 h 1044"/>
                        <a:gd name="T100" fmla="*/ 5286 w 9586"/>
                        <a:gd name="T101" fmla="*/ 1044 h 1044"/>
                        <a:gd name="T102" fmla="*/ 5122 w 9586"/>
                        <a:gd name="T103" fmla="*/ 1044 h 1044"/>
                        <a:gd name="T104" fmla="*/ 4793 w 9586"/>
                        <a:gd name="T105" fmla="*/ 1044 h 10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</a:cxnLst>
                      <a:rect l="0" t="0" r="r" b="b"/>
                      <a:pathLst>
                        <a:path w="9586" h="1044">
                          <a:moveTo>
                            <a:pt x="4793" y="1044"/>
                          </a:moveTo>
                          <a:lnTo>
                            <a:pt x="4752" y="1044"/>
                          </a:lnTo>
                          <a:lnTo>
                            <a:pt x="4731" y="1044"/>
                          </a:lnTo>
                          <a:lnTo>
                            <a:pt x="4710" y="1044"/>
                          </a:lnTo>
                          <a:lnTo>
                            <a:pt x="4669" y="1044"/>
                          </a:lnTo>
                          <a:lnTo>
                            <a:pt x="4649" y="1044"/>
                          </a:lnTo>
                          <a:lnTo>
                            <a:pt x="4628" y="1044"/>
                          </a:lnTo>
                          <a:lnTo>
                            <a:pt x="4608" y="1044"/>
                          </a:lnTo>
                          <a:lnTo>
                            <a:pt x="4587" y="1044"/>
                          </a:lnTo>
                          <a:lnTo>
                            <a:pt x="4546" y="1044"/>
                          </a:lnTo>
                          <a:lnTo>
                            <a:pt x="4505" y="1044"/>
                          </a:lnTo>
                          <a:lnTo>
                            <a:pt x="4484" y="1044"/>
                          </a:lnTo>
                          <a:lnTo>
                            <a:pt x="4422" y="1044"/>
                          </a:lnTo>
                          <a:lnTo>
                            <a:pt x="4381" y="1044"/>
                          </a:lnTo>
                          <a:lnTo>
                            <a:pt x="4299" y="1044"/>
                          </a:lnTo>
                          <a:lnTo>
                            <a:pt x="4237" y="1044"/>
                          </a:lnTo>
                          <a:lnTo>
                            <a:pt x="4134" y="1044"/>
                          </a:lnTo>
                          <a:lnTo>
                            <a:pt x="4073" y="1035"/>
                          </a:lnTo>
                          <a:lnTo>
                            <a:pt x="4011" y="1031"/>
                          </a:lnTo>
                          <a:lnTo>
                            <a:pt x="3949" y="1027"/>
                          </a:lnTo>
                          <a:lnTo>
                            <a:pt x="3888" y="1019"/>
                          </a:lnTo>
                          <a:lnTo>
                            <a:pt x="3826" y="1010"/>
                          </a:lnTo>
                          <a:lnTo>
                            <a:pt x="3764" y="1006"/>
                          </a:lnTo>
                          <a:lnTo>
                            <a:pt x="3723" y="998"/>
                          </a:lnTo>
                          <a:lnTo>
                            <a:pt x="3682" y="989"/>
                          </a:lnTo>
                          <a:lnTo>
                            <a:pt x="3641" y="981"/>
                          </a:lnTo>
                          <a:lnTo>
                            <a:pt x="3620" y="973"/>
                          </a:lnTo>
                          <a:lnTo>
                            <a:pt x="3579" y="964"/>
                          </a:lnTo>
                          <a:lnTo>
                            <a:pt x="3558" y="960"/>
                          </a:lnTo>
                          <a:lnTo>
                            <a:pt x="3538" y="948"/>
                          </a:lnTo>
                          <a:lnTo>
                            <a:pt x="3517" y="939"/>
                          </a:lnTo>
                          <a:lnTo>
                            <a:pt x="3517" y="931"/>
                          </a:lnTo>
                          <a:lnTo>
                            <a:pt x="3517" y="923"/>
                          </a:lnTo>
                          <a:lnTo>
                            <a:pt x="3497" y="919"/>
                          </a:lnTo>
                          <a:lnTo>
                            <a:pt x="3456" y="914"/>
                          </a:lnTo>
                          <a:lnTo>
                            <a:pt x="3414" y="914"/>
                          </a:lnTo>
                          <a:lnTo>
                            <a:pt x="3353" y="914"/>
                          </a:lnTo>
                          <a:lnTo>
                            <a:pt x="3270" y="914"/>
                          </a:lnTo>
                          <a:lnTo>
                            <a:pt x="3188" y="914"/>
                          </a:lnTo>
                          <a:lnTo>
                            <a:pt x="3085" y="914"/>
                          </a:lnTo>
                          <a:lnTo>
                            <a:pt x="2962" y="919"/>
                          </a:lnTo>
                          <a:lnTo>
                            <a:pt x="2818" y="923"/>
                          </a:lnTo>
                          <a:lnTo>
                            <a:pt x="2694" y="927"/>
                          </a:lnTo>
                          <a:lnTo>
                            <a:pt x="2550" y="931"/>
                          </a:lnTo>
                          <a:lnTo>
                            <a:pt x="2386" y="939"/>
                          </a:lnTo>
                          <a:lnTo>
                            <a:pt x="2242" y="944"/>
                          </a:lnTo>
                          <a:lnTo>
                            <a:pt x="2077" y="948"/>
                          </a:lnTo>
                          <a:lnTo>
                            <a:pt x="1913" y="956"/>
                          </a:lnTo>
                          <a:lnTo>
                            <a:pt x="1748" y="964"/>
                          </a:lnTo>
                          <a:lnTo>
                            <a:pt x="1584" y="969"/>
                          </a:lnTo>
                          <a:lnTo>
                            <a:pt x="1419" y="977"/>
                          </a:lnTo>
                          <a:lnTo>
                            <a:pt x="1254" y="985"/>
                          </a:lnTo>
                          <a:lnTo>
                            <a:pt x="1110" y="989"/>
                          </a:lnTo>
                          <a:lnTo>
                            <a:pt x="966" y="998"/>
                          </a:lnTo>
                          <a:lnTo>
                            <a:pt x="802" y="1006"/>
                          </a:lnTo>
                          <a:lnTo>
                            <a:pt x="678" y="1010"/>
                          </a:lnTo>
                          <a:lnTo>
                            <a:pt x="534" y="1015"/>
                          </a:lnTo>
                          <a:lnTo>
                            <a:pt x="432" y="1023"/>
                          </a:lnTo>
                          <a:lnTo>
                            <a:pt x="329" y="1027"/>
                          </a:lnTo>
                          <a:lnTo>
                            <a:pt x="226" y="1031"/>
                          </a:lnTo>
                          <a:lnTo>
                            <a:pt x="144" y="1035"/>
                          </a:lnTo>
                          <a:lnTo>
                            <a:pt x="82" y="1040"/>
                          </a:lnTo>
                          <a:lnTo>
                            <a:pt x="41" y="1044"/>
                          </a:lnTo>
                          <a:lnTo>
                            <a:pt x="0" y="1044"/>
                          </a:lnTo>
                          <a:lnTo>
                            <a:pt x="0" y="1044"/>
                          </a:lnTo>
                          <a:lnTo>
                            <a:pt x="0" y="860"/>
                          </a:lnTo>
                          <a:lnTo>
                            <a:pt x="0" y="718"/>
                          </a:lnTo>
                          <a:lnTo>
                            <a:pt x="0" y="493"/>
                          </a:lnTo>
                          <a:lnTo>
                            <a:pt x="0" y="67"/>
                          </a:lnTo>
                          <a:lnTo>
                            <a:pt x="0" y="67"/>
                          </a:lnTo>
                          <a:lnTo>
                            <a:pt x="41" y="67"/>
                          </a:lnTo>
                          <a:lnTo>
                            <a:pt x="61" y="67"/>
                          </a:lnTo>
                          <a:lnTo>
                            <a:pt x="123" y="63"/>
                          </a:lnTo>
                          <a:lnTo>
                            <a:pt x="205" y="63"/>
                          </a:lnTo>
                          <a:lnTo>
                            <a:pt x="288" y="59"/>
                          </a:lnTo>
                          <a:lnTo>
                            <a:pt x="370" y="55"/>
                          </a:lnTo>
                          <a:lnTo>
                            <a:pt x="473" y="55"/>
                          </a:lnTo>
                          <a:lnTo>
                            <a:pt x="596" y="50"/>
                          </a:lnTo>
                          <a:lnTo>
                            <a:pt x="720" y="46"/>
                          </a:lnTo>
                          <a:lnTo>
                            <a:pt x="843" y="42"/>
                          </a:lnTo>
                          <a:lnTo>
                            <a:pt x="987" y="42"/>
                          </a:lnTo>
                          <a:lnTo>
                            <a:pt x="1131" y="38"/>
                          </a:lnTo>
                          <a:lnTo>
                            <a:pt x="1275" y="34"/>
                          </a:lnTo>
                          <a:lnTo>
                            <a:pt x="1419" y="29"/>
                          </a:lnTo>
                          <a:lnTo>
                            <a:pt x="1584" y="25"/>
                          </a:lnTo>
                          <a:lnTo>
                            <a:pt x="1728" y="21"/>
                          </a:lnTo>
                          <a:lnTo>
                            <a:pt x="1872" y="21"/>
                          </a:lnTo>
                          <a:lnTo>
                            <a:pt x="2036" y="17"/>
                          </a:lnTo>
                          <a:lnTo>
                            <a:pt x="2180" y="13"/>
                          </a:lnTo>
                          <a:lnTo>
                            <a:pt x="2345" y="13"/>
                          </a:lnTo>
                          <a:lnTo>
                            <a:pt x="2489" y="9"/>
                          </a:lnTo>
                          <a:lnTo>
                            <a:pt x="2612" y="4"/>
                          </a:lnTo>
                          <a:lnTo>
                            <a:pt x="2756" y="4"/>
                          </a:lnTo>
                          <a:lnTo>
                            <a:pt x="2880" y="4"/>
                          </a:lnTo>
                          <a:lnTo>
                            <a:pt x="3003" y="0"/>
                          </a:lnTo>
                          <a:lnTo>
                            <a:pt x="3106" y="0"/>
                          </a:lnTo>
                          <a:lnTo>
                            <a:pt x="3209" y="0"/>
                          </a:lnTo>
                          <a:lnTo>
                            <a:pt x="3291" y="0"/>
                          </a:lnTo>
                          <a:lnTo>
                            <a:pt x="3373" y="0"/>
                          </a:lnTo>
                          <a:lnTo>
                            <a:pt x="3435" y="4"/>
                          </a:lnTo>
                          <a:lnTo>
                            <a:pt x="3497" y="4"/>
                          </a:lnTo>
                          <a:lnTo>
                            <a:pt x="3579" y="13"/>
                          </a:lnTo>
                          <a:lnTo>
                            <a:pt x="3641" y="17"/>
                          </a:lnTo>
                          <a:lnTo>
                            <a:pt x="3682" y="25"/>
                          </a:lnTo>
                          <a:lnTo>
                            <a:pt x="3723" y="34"/>
                          </a:lnTo>
                          <a:lnTo>
                            <a:pt x="3744" y="42"/>
                          </a:lnTo>
                          <a:lnTo>
                            <a:pt x="3785" y="55"/>
                          </a:lnTo>
                          <a:lnTo>
                            <a:pt x="3805" y="63"/>
                          </a:lnTo>
                          <a:lnTo>
                            <a:pt x="3826" y="71"/>
                          </a:lnTo>
                          <a:lnTo>
                            <a:pt x="3826" y="84"/>
                          </a:lnTo>
                          <a:lnTo>
                            <a:pt x="3846" y="92"/>
                          </a:lnTo>
                          <a:lnTo>
                            <a:pt x="3888" y="100"/>
                          </a:lnTo>
                          <a:lnTo>
                            <a:pt x="3908" y="109"/>
                          </a:lnTo>
                          <a:lnTo>
                            <a:pt x="3949" y="117"/>
                          </a:lnTo>
                          <a:lnTo>
                            <a:pt x="3990" y="121"/>
                          </a:lnTo>
                          <a:lnTo>
                            <a:pt x="4073" y="130"/>
                          </a:lnTo>
                          <a:lnTo>
                            <a:pt x="4134" y="130"/>
                          </a:lnTo>
                          <a:lnTo>
                            <a:pt x="4176" y="130"/>
                          </a:lnTo>
                          <a:lnTo>
                            <a:pt x="4217" y="130"/>
                          </a:lnTo>
                          <a:lnTo>
                            <a:pt x="4237" y="130"/>
                          </a:lnTo>
                          <a:lnTo>
                            <a:pt x="4258" y="130"/>
                          </a:lnTo>
                          <a:lnTo>
                            <a:pt x="4278" y="130"/>
                          </a:lnTo>
                          <a:lnTo>
                            <a:pt x="4320" y="130"/>
                          </a:lnTo>
                          <a:lnTo>
                            <a:pt x="4340" y="130"/>
                          </a:lnTo>
                          <a:lnTo>
                            <a:pt x="4361" y="130"/>
                          </a:lnTo>
                          <a:lnTo>
                            <a:pt x="4381" y="130"/>
                          </a:lnTo>
                          <a:lnTo>
                            <a:pt x="4422" y="130"/>
                          </a:lnTo>
                          <a:lnTo>
                            <a:pt x="4464" y="130"/>
                          </a:lnTo>
                          <a:lnTo>
                            <a:pt x="4505" y="130"/>
                          </a:lnTo>
                          <a:lnTo>
                            <a:pt x="4566" y="130"/>
                          </a:lnTo>
                          <a:lnTo>
                            <a:pt x="4628" y="130"/>
                          </a:lnTo>
                          <a:lnTo>
                            <a:pt x="4710" y="134"/>
                          </a:lnTo>
                          <a:lnTo>
                            <a:pt x="4793" y="134"/>
                          </a:lnTo>
                          <a:lnTo>
                            <a:pt x="4834" y="134"/>
                          </a:lnTo>
                          <a:lnTo>
                            <a:pt x="4875" y="134"/>
                          </a:lnTo>
                          <a:lnTo>
                            <a:pt x="4896" y="134"/>
                          </a:lnTo>
                          <a:lnTo>
                            <a:pt x="4916" y="134"/>
                          </a:lnTo>
                          <a:lnTo>
                            <a:pt x="4937" y="134"/>
                          </a:lnTo>
                          <a:lnTo>
                            <a:pt x="4957" y="134"/>
                          </a:lnTo>
                          <a:lnTo>
                            <a:pt x="4998" y="134"/>
                          </a:lnTo>
                          <a:lnTo>
                            <a:pt x="5019" y="134"/>
                          </a:lnTo>
                          <a:lnTo>
                            <a:pt x="5040" y="134"/>
                          </a:lnTo>
                          <a:lnTo>
                            <a:pt x="5081" y="134"/>
                          </a:lnTo>
                          <a:lnTo>
                            <a:pt x="5122" y="134"/>
                          </a:lnTo>
                          <a:lnTo>
                            <a:pt x="5163" y="134"/>
                          </a:lnTo>
                          <a:lnTo>
                            <a:pt x="5225" y="134"/>
                          </a:lnTo>
                          <a:lnTo>
                            <a:pt x="5286" y="134"/>
                          </a:lnTo>
                          <a:lnTo>
                            <a:pt x="5348" y="134"/>
                          </a:lnTo>
                          <a:lnTo>
                            <a:pt x="5451" y="134"/>
                          </a:lnTo>
                          <a:lnTo>
                            <a:pt x="5533" y="130"/>
                          </a:lnTo>
                          <a:lnTo>
                            <a:pt x="5595" y="125"/>
                          </a:lnTo>
                          <a:lnTo>
                            <a:pt x="5636" y="117"/>
                          </a:lnTo>
                          <a:lnTo>
                            <a:pt x="5677" y="113"/>
                          </a:lnTo>
                          <a:lnTo>
                            <a:pt x="5718" y="105"/>
                          </a:lnTo>
                          <a:lnTo>
                            <a:pt x="5739" y="92"/>
                          </a:lnTo>
                          <a:lnTo>
                            <a:pt x="5760" y="84"/>
                          </a:lnTo>
                          <a:lnTo>
                            <a:pt x="5780" y="75"/>
                          </a:lnTo>
                          <a:lnTo>
                            <a:pt x="5801" y="67"/>
                          </a:lnTo>
                          <a:lnTo>
                            <a:pt x="5821" y="55"/>
                          </a:lnTo>
                          <a:lnTo>
                            <a:pt x="5842" y="46"/>
                          </a:lnTo>
                          <a:lnTo>
                            <a:pt x="5862" y="34"/>
                          </a:lnTo>
                          <a:lnTo>
                            <a:pt x="5904" y="25"/>
                          </a:lnTo>
                          <a:lnTo>
                            <a:pt x="5965" y="21"/>
                          </a:lnTo>
                          <a:lnTo>
                            <a:pt x="6027" y="13"/>
                          </a:lnTo>
                          <a:lnTo>
                            <a:pt x="6089" y="9"/>
                          </a:lnTo>
                          <a:lnTo>
                            <a:pt x="6150" y="4"/>
                          </a:lnTo>
                          <a:lnTo>
                            <a:pt x="6212" y="4"/>
                          </a:lnTo>
                          <a:lnTo>
                            <a:pt x="6294" y="4"/>
                          </a:lnTo>
                          <a:lnTo>
                            <a:pt x="6377" y="4"/>
                          </a:lnTo>
                          <a:lnTo>
                            <a:pt x="6480" y="4"/>
                          </a:lnTo>
                          <a:lnTo>
                            <a:pt x="6582" y="4"/>
                          </a:lnTo>
                          <a:lnTo>
                            <a:pt x="6706" y="4"/>
                          </a:lnTo>
                          <a:lnTo>
                            <a:pt x="6829" y="4"/>
                          </a:lnTo>
                          <a:lnTo>
                            <a:pt x="6973" y="9"/>
                          </a:lnTo>
                          <a:lnTo>
                            <a:pt x="7117" y="9"/>
                          </a:lnTo>
                          <a:lnTo>
                            <a:pt x="7261" y="13"/>
                          </a:lnTo>
                          <a:lnTo>
                            <a:pt x="7405" y="17"/>
                          </a:lnTo>
                          <a:lnTo>
                            <a:pt x="7549" y="17"/>
                          </a:lnTo>
                          <a:lnTo>
                            <a:pt x="7714" y="21"/>
                          </a:lnTo>
                          <a:lnTo>
                            <a:pt x="7858" y="25"/>
                          </a:lnTo>
                          <a:lnTo>
                            <a:pt x="8022" y="29"/>
                          </a:lnTo>
                          <a:lnTo>
                            <a:pt x="8166" y="29"/>
                          </a:lnTo>
                          <a:lnTo>
                            <a:pt x="8310" y="34"/>
                          </a:lnTo>
                          <a:lnTo>
                            <a:pt x="8475" y="38"/>
                          </a:lnTo>
                          <a:lnTo>
                            <a:pt x="8598" y="42"/>
                          </a:lnTo>
                          <a:lnTo>
                            <a:pt x="8742" y="46"/>
                          </a:lnTo>
                          <a:lnTo>
                            <a:pt x="8866" y="50"/>
                          </a:lnTo>
                          <a:lnTo>
                            <a:pt x="8989" y="50"/>
                          </a:lnTo>
                          <a:lnTo>
                            <a:pt x="9113" y="55"/>
                          </a:lnTo>
                          <a:lnTo>
                            <a:pt x="9216" y="59"/>
                          </a:lnTo>
                          <a:lnTo>
                            <a:pt x="9298" y="59"/>
                          </a:lnTo>
                          <a:lnTo>
                            <a:pt x="9380" y="63"/>
                          </a:lnTo>
                          <a:lnTo>
                            <a:pt x="9462" y="67"/>
                          </a:lnTo>
                          <a:lnTo>
                            <a:pt x="9504" y="67"/>
                          </a:lnTo>
                          <a:lnTo>
                            <a:pt x="9565" y="67"/>
                          </a:lnTo>
                          <a:lnTo>
                            <a:pt x="9586" y="67"/>
                          </a:lnTo>
                          <a:lnTo>
                            <a:pt x="9586" y="71"/>
                          </a:lnTo>
                          <a:lnTo>
                            <a:pt x="9586" y="251"/>
                          </a:lnTo>
                          <a:lnTo>
                            <a:pt x="9586" y="393"/>
                          </a:lnTo>
                          <a:lnTo>
                            <a:pt x="9586" y="618"/>
                          </a:lnTo>
                          <a:lnTo>
                            <a:pt x="9586" y="1044"/>
                          </a:lnTo>
                          <a:lnTo>
                            <a:pt x="9586" y="1044"/>
                          </a:lnTo>
                          <a:lnTo>
                            <a:pt x="9565" y="1044"/>
                          </a:lnTo>
                          <a:lnTo>
                            <a:pt x="9504" y="1040"/>
                          </a:lnTo>
                          <a:lnTo>
                            <a:pt x="9442" y="1035"/>
                          </a:lnTo>
                          <a:lnTo>
                            <a:pt x="9360" y="1031"/>
                          </a:lnTo>
                          <a:lnTo>
                            <a:pt x="9277" y="1031"/>
                          </a:lnTo>
                          <a:lnTo>
                            <a:pt x="9154" y="1023"/>
                          </a:lnTo>
                          <a:lnTo>
                            <a:pt x="9051" y="1019"/>
                          </a:lnTo>
                          <a:lnTo>
                            <a:pt x="8928" y="1010"/>
                          </a:lnTo>
                          <a:lnTo>
                            <a:pt x="8784" y="1006"/>
                          </a:lnTo>
                          <a:lnTo>
                            <a:pt x="8640" y="998"/>
                          </a:lnTo>
                          <a:lnTo>
                            <a:pt x="8475" y="994"/>
                          </a:lnTo>
                          <a:lnTo>
                            <a:pt x="8331" y="985"/>
                          </a:lnTo>
                          <a:lnTo>
                            <a:pt x="8166" y="977"/>
                          </a:lnTo>
                          <a:lnTo>
                            <a:pt x="8002" y="973"/>
                          </a:lnTo>
                          <a:lnTo>
                            <a:pt x="7837" y="964"/>
                          </a:lnTo>
                          <a:lnTo>
                            <a:pt x="7673" y="956"/>
                          </a:lnTo>
                          <a:lnTo>
                            <a:pt x="7508" y="952"/>
                          </a:lnTo>
                          <a:lnTo>
                            <a:pt x="7344" y="944"/>
                          </a:lnTo>
                          <a:lnTo>
                            <a:pt x="7200" y="939"/>
                          </a:lnTo>
                          <a:lnTo>
                            <a:pt x="7035" y="931"/>
                          </a:lnTo>
                          <a:lnTo>
                            <a:pt x="6891" y="927"/>
                          </a:lnTo>
                          <a:lnTo>
                            <a:pt x="6747" y="923"/>
                          </a:lnTo>
                          <a:lnTo>
                            <a:pt x="6624" y="919"/>
                          </a:lnTo>
                          <a:lnTo>
                            <a:pt x="6521" y="914"/>
                          </a:lnTo>
                          <a:lnTo>
                            <a:pt x="6397" y="914"/>
                          </a:lnTo>
                          <a:lnTo>
                            <a:pt x="6315" y="914"/>
                          </a:lnTo>
                          <a:lnTo>
                            <a:pt x="6233" y="914"/>
                          </a:lnTo>
                          <a:lnTo>
                            <a:pt x="6171" y="914"/>
                          </a:lnTo>
                          <a:lnTo>
                            <a:pt x="6109" y="914"/>
                          </a:lnTo>
                          <a:lnTo>
                            <a:pt x="6089" y="919"/>
                          </a:lnTo>
                          <a:lnTo>
                            <a:pt x="6089" y="923"/>
                          </a:lnTo>
                          <a:lnTo>
                            <a:pt x="6089" y="931"/>
                          </a:lnTo>
                          <a:lnTo>
                            <a:pt x="6068" y="944"/>
                          </a:lnTo>
                          <a:lnTo>
                            <a:pt x="6048" y="952"/>
                          </a:lnTo>
                          <a:lnTo>
                            <a:pt x="6027" y="960"/>
                          </a:lnTo>
                          <a:lnTo>
                            <a:pt x="6006" y="969"/>
                          </a:lnTo>
                          <a:lnTo>
                            <a:pt x="5986" y="977"/>
                          </a:lnTo>
                          <a:lnTo>
                            <a:pt x="5945" y="985"/>
                          </a:lnTo>
                          <a:lnTo>
                            <a:pt x="5904" y="989"/>
                          </a:lnTo>
                          <a:lnTo>
                            <a:pt x="5862" y="998"/>
                          </a:lnTo>
                          <a:lnTo>
                            <a:pt x="5821" y="1006"/>
                          </a:lnTo>
                          <a:lnTo>
                            <a:pt x="5760" y="1010"/>
                          </a:lnTo>
                          <a:lnTo>
                            <a:pt x="5698" y="1019"/>
                          </a:lnTo>
                          <a:lnTo>
                            <a:pt x="5657" y="1027"/>
                          </a:lnTo>
                          <a:lnTo>
                            <a:pt x="5595" y="1031"/>
                          </a:lnTo>
                          <a:lnTo>
                            <a:pt x="5513" y="1040"/>
                          </a:lnTo>
                          <a:lnTo>
                            <a:pt x="5451" y="1044"/>
                          </a:lnTo>
                          <a:lnTo>
                            <a:pt x="5410" y="1044"/>
                          </a:lnTo>
                          <a:lnTo>
                            <a:pt x="5369" y="1044"/>
                          </a:lnTo>
                          <a:lnTo>
                            <a:pt x="5348" y="1044"/>
                          </a:lnTo>
                          <a:lnTo>
                            <a:pt x="5328" y="1044"/>
                          </a:lnTo>
                          <a:lnTo>
                            <a:pt x="5307" y="1044"/>
                          </a:lnTo>
                          <a:lnTo>
                            <a:pt x="5286" y="1044"/>
                          </a:lnTo>
                          <a:lnTo>
                            <a:pt x="5266" y="1044"/>
                          </a:lnTo>
                          <a:lnTo>
                            <a:pt x="5225" y="1044"/>
                          </a:lnTo>
                          <a:lnTo>
                            <a:pt x="5204" y="1044"/>
                          </a:lnTo>
                          <a:lnTo>
                            <a:pt x="5163" y="1044"/>
                          </a:lnTo>
                          <a:lnTo>
                            <a:pt x="5122" y="1044"/>
                          </a:lnTo>
                          <a:lnTo>
                            <a:pt x="5081" y="1044"/>
                          </a:lnTo>
                          <a:lnTo>
                            <a:pt x="5019" y="1044"/>
                          </a:lnTo>
                          <a:lnTo>
                            <a:pt x="4957" y="1044"/>
                          </a:lnTo>
                          <a:lnTo>
                            <a:pt x="4896" y="1044"/>
                          </a:lnTo>
                          <a:lnTo>
                            <a:pt x="4793" y="1044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0" name="Freeform 28">
                      <a:extLst>
                        <a:ext uri="{FF2B5EF4-FFF2-40B4-BE49-F238E27FC236}">
                          <a16:creationId xmlns:a16="http://schemas.microsoft.com/office/drawing/2014/main" id="{AE8632FE-9AB8-4CE9-967A-E6788D3B426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858" y="8300"/>
                      <a:ext cx="4711" cy="1106"/>
                    </a:xfrm>
                    <a:custGeom>
                      <a:avLst/>
                      <a:gdLst>
                        <a:gd name="T0" fmla="*/ 0 w 4711"/>
                        <a:gd name="T1" fmla="*/ 280 h 1106"/>
                        <a:gd name="T2" fmla="*/ 82 w 4711"/>
                        <a:gd name="T3" fmla="*/ 251 h 1106"/>
                        <a:gd name="T4" fmla="*/ 205 w 4711"/>
                        <a:gd name="T5" fmla="*/ 213 h 1106"/>
                        <a:gd name="T6" fmla="*/ 370 w 4711"/>
                        <a:gd name="T7" fmla="*/ 180 h 1106"/>
                        <a:gd name="T8" fmla="*/ 555 w 4711"/>
                        <a:gd name="T9" fmla="*/ 142 h 1106"/>
                        <a:gd name="T10" fmla="*/ 781 w 4711"/>
                        <a:gd name="T11" fmla="*/ 105 h 1106"/>
                        <a:gd name="T12" fmla="*/ 1008 w 4711"/>
                        <a:gd name="T13" fmla="*/ 71 h 1106"/>
                        <a:gd name="T14" fmla="*/ 1296 w 4711"/>
                        <a:gd name="T15" fmla="*/ 42 h 1106"/>
                        <a:gd name="T16" fmla="*/ 1604 w 4711"/>
                        <a:gd name="T17" fmla="*/ 21 h 1106"/>
                        <a:gd name="T18" fmla="*/ 1913 w 4711"/>
                        <a:gd name="T19" fmla="*/ 5 h 1106"/>
                        <a:gd name="T20" fmla="*/ 2263 w 4711"/>
                        <a:gd name="T21" fmla="*/ 0 h 1106"/>
                        <a:gd name="T22" fmla="*/ 2633 w 4711"/>
                        <a:gd name="T23" fmla="*/ 9 h 1106"/>
                        <a:gd name="T24" fmla="*/ 3024 w 4711"/>
                        <a:gd name="T25" fmla="*/ 30 h 1106"/>
                        <a:gd name="T26" fmla="*/ 3415 w 4711"/>
                        <a:gd name="T27" fmla="*/ 63 h 1106"/>
                        <a:gd name="T28" fmla="*/ 3826 w 4711"/>
                        <a:gd name="T29" fmla="*/ 117 h 1106"/>
                        <a:gd name="T30" fmla="*/ 4258 w 4711"/>
                        <a:gd name="T31" fmla="*/ 184 h 1106"/>
                        <a:gd name="T32" fmla="*/ 4690 w 4711"/>
                        <a:gd name="T33" fmla="*/ 276 h 1106"/>
                        <a:gd name="T34" fmla="*/ 4484 w 4711"/>
                        <a:gd name="T35" fmla="*/ 1056 h 1106"/>
                        <a:gd name="T36" fmla="*/ 4052 w 4711"/>
                        <a:gd name="T37" fmla="*/ 977 h 1106"/>
                        <a:gd name="T38" fmla="*/ 3641 w 4711"/>
                        <a:gd name="T39" fmla="*/ 919 h 1106"/>
                        <a:gd name="T40" fmla="*/ 3229 w 4711"/>
                        <a:gd name="T41" fmla="*/ 873 h 1106"/>
                        <a:gd name="T42" fmla="*/ 2839 w 4711"/>
                        <a:gd name="T43" fmla="*/ 843 h 1106"/>
                        <a:gd name="T44" fmla="*/ 2468 w 4711"/>
                        <a:gd name="T45" fmla="*/ 831 h 1106"/>
                        <a:gd name="T46" fmla="*/ 2098 w 4711"/>
                        <a:gd name="T47" fmla="*/ 831 h 1106"/>
                        <a:gd name="T48" fmla="*/ 1769 w 4711"/>
                        <a:gd name="T49" fmla="*/ 839 h 1106"/>
                        <a:gd name="T50" fmla="*/ 1460 w 4711"/>
                        <a:gd name="T51" fmla="*/ 856 h 1106"/>
                        <a:gd name="T52" fmla="*/ 1172 w 4711"/>
                        <a:gd name="T53" fmla="*/ 885 h 1106"/>
                        <a:gd name="T54" fmla="*/ 905 w 4711"/>
                        <a:gd name="T55" fmla="*/ 914 h 1106"/>
                        <a:gd name="T56" fmla="*/ 658 w 4711"/>
                        <a:gd name="T57" fmla="*/ 948 h 1106"/>
                        <a:gd name="T58" fmla="*/ 452 w 4711"/>
                        <a:gd name="T59" fmla="*/ 985 h 1106"/>
                        <a:gd name="T60" fmla="*/ 288 w 4711"/>
                        <a:gd name="T61" fmla="*/ 1023 h 1106"/>
                        <a:gd name="T62" fmla="*/ 144 w 4711"/>
                        <a:gd name="T63" fmla="*/ 1056 h 1106"/>
                        <a:gd name="T64" fmla="*/ 41 w 4711"/>
                        <a:gd name="T65" fmla="*/ 1090 h 110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4711" h="1106">
                          <a:moveTo>
                            <a:pt x="0" y="1106"/>
                          </a:moveTo>
                          <a:lnTo>
                            <a:pt x="0" y="280"/>
                          </a:lnTo>
                          <a:lnTo>
                            <a:pt x="41" y="267"/>
                          </a:lnTo>
                          <a:lnTo>
                            <a:pt x="82" y="251"/>
                          </a:lnTo>
                          <a:lnTo>
                            <a:pt x="144" y="234"/>
                          </a:lnTo>
                          <a:lnTo>
                            <a:pt x="205" y="213"/>
                          </a:lnTo>
                          <a:lnTo>
                            <a:pt x="288" y="197"/>
                          </a:lnTo>
                          <a:lnTo>
                            <a:pt x="370" y="180"/>
                          </a:lnTo>
                          <a:lnTo>
                            <a:pt x="452" y="159"/>
                          </a:lnTo>
                          <a:lnTo>
                            <a:pt x="555" y="142"/>
                          </a:lnTo>
                          <a:lnTo>
                            <a:pt x="658" y="126"/>
                          </a:lnTo>
                          <a:lnTo>
                            <a:pt x="781" y="105"/>
                          </a:lnTo>
                          <a:lnTo>
                            <a:pt x="884" y="88"/>
                          </a:lnTo>
                          <a:lnTo>
                            <a:pt x="1008" y="71"/>
                          </a:lnTo>
                          <a:lnTo>
                            <a:pt x="1152" y="55"/>
                          </a:lnTo>
                          <a:lnTo>
                            <a:pt x="1296" y="42"/>
                          </a:lnTo>
                          <a:lnTo>
                            <a:pt x="1440" y="30"/>
                          </a:lnTo>
                          <a:lnTo>
                            <a:pt x="1604" y="21"/>
                          </a:lnTo>
                          <a:lnTo>
                            <a:pt x="1748" y="13"/>
                          </a:lnTo>
                          <a:lnTo>
                            <a:pt x="1913" y="5"/>
                          </a:lnTo>
                          <a:lnTo>
                            <a:pt x="2098" y="0"/>
                          </a:lnTo>
                          <a:lnTo>
                            <a:pt x="2263" y="0"/>
                          </a:lnTo>
                          <a:lnTo>
                            <a:pt x="2448" y="5"/>
                          </a:lnTo>
                          <a:lnTo>
                            <a:pt x="2633" y="9"/>
                          </a:lnTo>
                          <a:lnTo>
                            <a:pt x="2818" y="17"/>
                          </a:lnTo>
                          <a:lnTo>
                            <a:pt x="3024" y="30"/>
                          </a:lnTo>
                          <a:lnTo>
                            <a:pt x="3209" y="42"/>
                          </a:lnTo>
                          <a:lnTo>
                            <a:pt x="3415" y="63"/>
                          </a:lnTo>
                          <a:lnTo>
                            <a:pt x="3620" y="88"/>
                          </a:lnTo>
                          <a:lnTo>
                            <a:pt x="3826" y="117"/>
                          </a:lnTo>
                          <a:lnTo>
                            <a:pt x="4052" y="146"/>
                          </a:lnTo>
                          <a:lnTo>
                            <a:pt x="4258" y="184"/>
                          </a:lnTo>
                          <a:lnTo>
                            <a:pt x="4484" y="230"/>
                          </a:lnTo>
                          <a:lnTo>
                            <a:pt x="4690" y="276"/>
                          </a:lnTo>
                          <a:lnTo>
                            <a:pt x="4711" y="1106"/>
                          </a:lnTo>
                          <a:lnTo>
                            <a:pt x="4484" y="1056"/>
                          </a:lnTo>
                          <a:lnTo>
                            <a:pt x="4279" y="1015"/>
                          </a:lnTo>
                          <a:lnTo>
                            <a:pt x="4052" y="977"/>
                          </a:lnTo>
                          <a:lnTo>
                            <a:pt x="3847" y="944"/>
                          </a:lnTo>
                          <a:lnTo>
                            <a:pt x="3641" y="919"/>
                          </a:lnTo>
                          <a:lnTo>
                            <a:pt x="3435" y="894"/>
                          </a:lnTo>
                          <a:lnTo>
                            <a:pt x="3229" y="873"/>
                          </a:lnTo>
                          <a:lnTo>
                            <a:pt x="3024" y="856"/>
                          </a:lnTo>
                          <a:lnTo>
                            <a:pt x="2839" y="843"/>
                          </a:lnTo>
                          <a:lnTo>
                            <a:pt x="2653" y="835"/>
                          </a:lnTo>
                          <a:lnTo>
                            <a:pt x="2468" y="831"/>
                          </a:lnTo>
                          <a:lnTo>
                            <a:pt x="2283" y="831"/>
                          </a:lnTo>
                          <a:lnTo>
                            <a:pt x="2098" y="831"/>
                          </a:lnTo>
                          <a:lnTo>
                            <a:pt x="1933" y="835"/>
                          </a:lnTo>
                          <a:lnTo>
                            <a:pt x="1769" y="839"/>
                          </a:lnTo>
                          <a:lnTo>
                            <a:pt x="1604" y="848"/>
                          </a:lnTo>
                          <a:lnTo>
                            <a:pt x="1460" y="856"/>
                          </a:lnTo>
                          <a:lnTo>
                            <a:pt x="1296" y="869"/>
                          </a:lnTo>
                          <a:lnTo>
                            <a:pt x="1172" y="885"/>
                          </a:lnTo>
                          <a:lnTo>
                            <a:pt x="1028" y="898"/>
                          </a:lnTo>
                          <a:lnTo>
                            <a:pt x="905" y="914"/>
                          </a:lnTo>
                          <a:lnTo>
                            <a:pt x="781" y="931"/>
                          </a:lnTo>
                          <a:lnTo>
                            <a:pt x="658" y="948"/>
                          </a:lnTo>
                          <a:lnTo>
                            <a:pt x="555" y="969"/>
                          </a:lnTo>
                          <a:lnTo>
                            <a:pt x="452" y="985"/>
                          </a:lnTo>
                          <a:lnTo>
                            <a:pt x="370" y="1006"/>
                          </a:lnTo>
                          <a:lnTo>
                            <a:pt x="288" y="1023"/>
                          </a:lnTo>
                          <a:lnTo>
                            <a:pt x="205" y="1040"/>
                          </a:lnTo>
                          <a:lnTo>
                            <a:pt x="144" y="1056"/>
                          </a:lnTo>
                          <a:lnTo>
                            <a:pt x="82" y="1077"/>
                          </a:lnTo>
                          <a:lnTo>
                            <a:pt x="41" y="1090"/>
                          </a:lnTo>
                          <a:lnTo>
                            <a:pt x="0" y="1106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1" name="Freeform 29">
                      <a:extLst>
                        <a:ext uri="{FF2B5EF4-FFF2-40B4-BE49-F238E27FC236}">
                          <a16:creationId xmlns:a16="http://schemas.microsoft.com/office/drawing/2014/main" id="{31E4FBD2-EEC2-49DB-A3DF-AA94862A77F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858" y="8221"/>
                      <a:ext cx="4711" cy="1106"/>
                    </a:xfrm>
                    <a:custGeom>
                      <a:avLst/>
                      <a:gdLst>
                        <a:gd name="T0" fmla="*/ 0 w 4711"/>
                        <a:gd name="T1" fmla="*/ 280 h 1106"/>
                        <a:gd name="T2" fmla="*/ 82 w 4711"/>
                        <a:gd name="T3" fmla="*/ 250 h 1106"/>
                        <a:gd name="T4" fmla="*/ 205 w 4711"/>
                        <a:gd name="T5" fmla="*/ 217 h 1106"/>
                        <a:gd name="T6" fmla="*/ 370 w 4711"/>
                        <a:gd name="T7" fmla="*/ 180 h 1106"/>
                        <a:gd name="T8" fmla="*/ 555 w 4711"/>
                        <a:gd name="T9" fmla="*/ 142 h 1106"/>
                        <a:gd name="T10" fmla="*/ 781 w 4711"/>
                        <a:gd name="T11" fmla="*/ 104 h 1106"/>
                        <a:gd name="T12" fmla="*/ 1008 w 4711"/>
                        <a:gd name="T13" fmla="*/ 71 h 1106"/>
                        <a:gd name="T14" fmla="*/ 1296 w 4711"/>
                        <a:gd name="T15" fmla="*/ 42 h 1106"/>
                        <a:gd name="T16" fmla="*/ 1604 w 4711"/>
                        <a:gd name="T17" fmla="*/ 21 h 1106"/>
                        <a:gd name="T18" fmla="*/ 1913 w 4711"/>
                        <a:gd name="T19" fmla="*/ 4 h 1106"/>
                        <a:gd name="T20" fmla="*/ 2263 w 4711"/>
                        <a:gd name="T21" fmla="*/ 0 h 1106"/>
                        <a:gd name="T22" fmla="*/ 2633 w 4711"/>
                        <a:gd name="T23" fmla="*/ 8 h 1106"/>
                        <a:gd name="T24" fmla="*/ 3024 w 4711"/>
                        <a:gd name="T25" fmla="*/ 29 h 1106"/>
                        <a:gd name="T26" fmla="*/ 3415 w 4711"/>
                        <a:gd name="T27" fmla="*/ 63 h 1106"/>
                        <a:gd name="T28" fmla="*/ 3826 w 4711"/>
                        <a:gd name="T29" fmla="*/ 113 h 1106"/>
                        <a:gd name="T30" fmla="*/ 4258 w 4711"/>
                        <a:gd name="T31" fmla="*/ 184 h 1106"/>
                        <a:gd name="T32" fmla="*/ 4690 w 4711"/>
                        <a:gd name="T33" fmla="*/ 276 h 1106"/>
                        <a:gd name="T34" fmla="*/ 4484 w 4711"/>
                        <a:gd name="T35" fmla="*/ 1056 h 1106"/>
                        <a:gd name="T36" fmla="*/ 4052 w 4711"/>
                        <a:gd name="T37" fmla="*/ 977 h 1106"/>
                        <a:gd name="T38" fmla="*/ 3641 w 4711"/>
                        <a:gd name="T39" fmla="*/ 914 h 1106"/>
                        <a:gd name="T40" fmla="*/ 3229 w 4711"/>
                        <a:gd name="T41" fmla="*/ 872 h 1106"/>
                        <a:gd name="T42" fmla="*/ 2839 w 4711"/>
                        <a:gd name="T43" fmla="*/ 843 h 1106"/>
                        <a:gd name="T44" fmla="*/ 2468 w 4711"/>
                        <a:gd name="T45" fmla="*/ 831 h 1106"/>
                        <a:gd name="T46" fmla="*/ 2098 w 4711"/>
                        <a:gd name="T47" fmla="*/ 831 h 1106"/>
                        <a:gd name="T48" fmla="*/ 1769 w 4711"/>
                        <a:gd name="T49" fmla="*/ 839 h 1106"/>
                        <a:gd name="T50" fmla="*/ 1460 w 4711"/>
                        <a:gd name="T51" fmla="*/ 860 h 1106"/>
                        <a:gd name="T52" fmla="*/ 1172 w 4711"/>
                        <a:gd name="T53" fmla="*/ 885 h 1106"/>
                        <a:gd name="T54" fmla="*/ 905 w 4711"/>
                        <a:gd name="T55" fmla="*/ 914 h 1106"/>
                        <a:gd name="T56" fmla="*/ 658 w 4711"/>
                        <a:gd name="T57" fmla="*/ 948 h 1106"/>
                        <a:gd name="T58" fmla="*/ 452 w 4711"/>
                        <a:gd name="T59" fmla="*/ 985 h 1106"/>
                        <a:gd name="T60" fmla="*/ 288 w 4711"/>
                        <a:gd name="T61" fmla="*/ 1023 h 1106"/>
                        <a:gd name="T62" fmla="*/ 144 w 4711"/>
                        <a:gd name="T63" fmla="*/ 1060 h 1106"/>
                        <a:gd name="T64" fmla="*/ 41 w 4711"/>
                        <a:gd name="T65" fmla="*/ 1089 h 110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4711" h="1106">
                          <a:moveTo>
                            <a:pt x="0" y="1106"/>
                          </a:moveTo>
                          <a:lnTo>
                            <a:pt x="0" y="280"/>
                          </a:lnTo>
                          <a:lnTo>
                            <a:pt x="41" y="263"/>
                          </a:lnTo>
                          <a:lnTo>
                            <a:pt x="82" y="250"/>
                          </a:lnTo>
                          <a:lnTo>
                            <a:pt x="144" y="234"/>
                          </a:lnTo>
                          <a:lnTo>
                            <a:pt x="205" y="217"/>
                          </a:lnTo>
                          <a:lnTo>
                            <a:pt x="288" y="196"/>
                          </a:lnTo>
                          <a:lnTo>
                            <a:pt x="370" y="180"/>
                          </a:lnTo>
                          <a:lnTo>
                            <a:pt x="452" y="159"/>
                          </a:lnTo>
                          <a:lnTo>
                            <a:pt x="555" y="142"/>
                          </a:lnTo>
                          <a:lnTo>
                            <a:pt x="658" y="121"/>
                          </a:lnTo>
                          <a:lnTo>
                            <a:pt x="781" y="104"/>
                          </a:lnTo>
                          <a:lnTo>
                            <a:pt x="884" y="88"/>
                          </a:lnTo>
                          <a:lnTo>
                            <a:pt x="1008" y="71"/>
                          </a:lnTo>
                          <a:lnTo>
                            <a:pt x="1152" y="54"/>
                          </a:lnTo>
                          <a:lnTo>
                            <a:pt x="1296" y="42"/>
                          </a:lnTo>
                          <a:lnTo>
                            <a:pt x="1440" y="29"/>
                          </a:lnTo>
                          <a:lnTo>
                            <a:pt x="1604" y="21"/>
                          </a:lnTo>
                          <a:lnTo>
                            <a:pt x="1748" y="13"/>
                          </a:lnTo>
                          <a:lnTo>
                            <a:pt x="1913" y="4"/>
                          </a:lnTo>
                          <a:lnTo>
                            <a:pt x="2098" y="0"/>
                          </a:lnTo>
                          <a:lnTo>
                            <a:pt x="2263" y="0"/>
                          </a:lnTo>
                          <a:lnTo>
                            <a:pt x="2448" y="0"/>
                          </a:lnTo>
                          <a:lnTo>
                            <a:pt x="2633" y="8"/>
                          </a:lnTo>
                          <a:lnTo>
                            <a:pt x="2818" y="17"/>
                          </a:lnTo>
                          <a:lnTo>
                            <a:pt x="3024" y="29"/>
                          </a:lnTo>
                          <a:lnTo>
                            <a:pt x="3209" y="42"/>
                          </a:lnTo>
                          <a:lnTo>
                            <a:pt x="3415" y="63"/>
                          </a:lnTo>
                          <a:lnTo>
                            <a:pt x="3620" y="88"/>
                          </a:lnTo>
                          <a:lnTo>
                            <a:pt x="3826" y="113"/>
                          </a:lnTo>
                          <a:lnTo>
                            <a:pt x="4052" y="146"/>
                          </a:lnTo>
                          <a:lnTo>
                            <a:pt x="4258" y="184"/>
                          </a:lnTo>
                          <a:lnTo>
                            <a:pt x="4484" y="230"/>
                          </a:lnTo>
                          <a:lnTo>
                            <a:pt x="4690" y="276"/>
                          </a:lnTo>
                          <a:lnTo>
                            <a:pt x="4711" y="1106"/>
                          </a:lnTo>
                          <a:lnTo>
                            <a:pt x="4484" y="1056"/>
                          </a:lnTo>
                          <a:lnTo>
                            <a:pt x="4279" y="1014"/>
                          </a:lnTo>
                          <a:lnTo>
                            <a:pt x="4052" y="977"/>
                          </a:lnTo>
                          <a:lnTo>
                            <a:pt x="3847" y="943"/>
                          </a:lnTo>
                          <a:lnTo>
                            <a:pt x="3641" y="914"/>
                          </a:lnTo>
                          <a:lnTo>
                            <a:pt x="3435" y="893"/>
                          </a:lnTo>
                          <a:lnTo>
                            <a:pt x="3229" y="872"/>
                          </a:lnTo>
                          <a:lnTo>
                            <a:pt x="3024" y="856"/>
                          </a:lnTo>
                          <a:lnTo>
                            <a:pt x="2839" y="843"/>
                          </a:lnTo>
                          <a:lnTo>
                            <a:pt x="2653" y="835"/>
                          </a:lnTo>
                          <a:lnTo>
                            <a:pt x="2468" y="831"/>
                          </a:lnTo>
                          <a:lnTo>
                            <a:pt x="2283" y="826"/>
                          </a:lnTo>
                          <a:lnTo>
                            <a:pt x="2098" y="831"/>
                          </a:lnTo>
                          <a:lnTo>
                            <a:pt x="1933" y="835"/>
                          </a:lnTo>
                          <a:lnTo>
                            <a:pt x="1769" y="839"/>
                          </a:lnTo>
                          <a:lnTo>
                            <a:pt x="1604" y="847"/>
                          </a:lnTo>
                          <a:lnTo>
                            <a:pt x="1460" y="860"/>
                          </a:lnTo>
                          <a:lnTo>
                            <a:pt x="1296" y="868"/>
                          </a:lnTo>
                          <a:lnTo>
                            <a:pt x="1172" y="885"/>
                          </a:lnTo>
                          <a:lnTo>
                            <a:pt x="1028" y="897"/>
                          </a:lnTo>
                          <a:lnTo>
                            <a:pt x="905" y="914"/>
                          </a:lnTo>
                          <a:lnTo>
                            <a:pt x="781" y="931"/>
                          </a:lnTo>
                          <a:lnTo>
                            <a:pt x="658" y="948"/>
                          </a:lnTo>
                          <a:lnTo>
                            <a:pt x="555" y="968"/>
                          </a:lnTo>
                          <a:lnTo>
                            <a:pt x="452" y="985"/>
                          </a:lnTo>
                          <a:lnTo>
                            <a:pt x="370" y="1006"/>
                          </a:lnTo>
                          <a:lnTo>
                            <a:pt x="288" y="1023"/>
                          </a:lnTo>
                          <a:lnTo>
                            <a:pt x="205" y="1039"/>
                          </a:lnTo>
                          <a:lnTo>
                            <a:pt x="144" y="1060"/>
                          </a:lnTo>
                          <a:lnTo>
                            <a:pt x="82" y="1073"/>
                          </a:lnTo>
                          <a:lnTo>
                            <a:pt x="41" y="1089"/>
                          </a:lnTo>
                          <a:lnTo>
                            <a:pt x="0" y="1106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2" name="Freeform 30">
                      <a:extLst>
                        <a:ext uri="{FF2B5EF4-FFF2-40B4-BE49-F238E27FC236}">
                          <a16:creationId xmlns:a16="http://schemas.microsoft.com/office/drawing/2014/main" id="{2C8D8720-B5B1-482E-8FF7-171E18ED15E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858" y="8142"/>
                      <a:ext cx="4711" cy="1106"/>
                    </a:xfrm>
                    <a:custGeom>
                      <a:avLst/>
                      <a:gdLst>
                        <a:gd name="T0" fmla="*/ 0 w 4711"/>
                        <a:gd name="T1" fmla="*/ 279 h 1106"/>
                        <a:gd name="T2" fmla="*/ 82 w 4711"/>
                        <a:gd name="T3" fmla="*/ 250 h 1106"/>
                        <a:gd name="T4" fmla="*/ 205 w 4711"/>
                        <a:gd name="T5" fmla="*/ 213 h 1106"/>
                        <a:gd name="T6" fmla="*/ 370 w 4711"/>
                        <a:gd name="T7" fmla="*/ 179 h 1106"/>
                        <a:gd name="T8" fmla="*/ 555 w 4711"/>
                        <a:gd name="T9" fmla="*/ 142 h 1106"/>
                        <a:gd name="T10" fmla="*/ 781 w 4711"/>
                        <a:gd name="T11" fmla="*/ 104 h 1106"/>
                        <a:gd name="T12" fmla="*/ 1008 w 4711"/>
                        <a:gd name="T13" fmla="*/ 71 h 1106"/>
                        <a:gd name="T14" fmla="*/ 1296 w 4711"/>
                        <a:gd name="T15" fmla="*/ 41 h 1106"/>
                        <a:gd name="T16" fmla="*/ 1604 w 4711"/>
                        <a:gd name="T17" fmla="*/ 21 h 1106"/>
                        <a:gd name="T18" fmla="*/ 1913 w 4711"/>
                        <a:gd name="T19" fmla="*/ 4 h 1106"/>
                        <a:gd name="T20" fmla="*/ 2263 w 4711"/>
                        <a:gd name="T21" fmla="*/ 0 h 1106"/>
                        <a:gd name="T22" fmla="*/ 2633 w 4711"/>
                        <a:gd name="T23" fmla="*/ 8 h 1106"/>
                        <a:gd name="T24" fmla="*/ 3024 w 4711"/>
                        <a:gd name="T25" fmla="*/ 25 h 1106"/>
                        <a:gd name="T26" fmla="*/ 3415 w 4711"/>
                        <a:gd name="T27" fmla="*/ 62 h 1106"/>
                        <a:gd name="T28" fmla="*/ 3826 w 4711"/>
                        <a:gd name="T29" fmla="*/ 112 h 1106"/>
                        <a:gd name="T30" fmla="*/ 4258 w 4711"/>
                        <a:gd name="T31" fmla="*/ 183 h 1106"/>
                        <a:gd name="T32" fmla="*/ 4690 w 4711"/>
                        <a:gd name="T33" fmla="*/ 275 h 1106"/>
                        <a:gd name="T34" fmla="*/ 4484 w 4711"/>
                        <a:gd name="T35" fmla="*/ 1056 h 1106"/>
                        <a:gd name="T36" fmla="*/ 4052 w 4711"/>
                        <a:gd name="T37" fmla="*/ 976 h 1106"/>
                        <a:gd name="T38" fmla="*/ 3641 w 4711"/>
                        <a:gd name="T39" fmla="*/ 914 h 1106"/>
                        <a:gd name="T40" fmla="*/ 3229 w 4711"/>
                        <a:gd name="T41" fmla="*/ 872 h 1106"/>
                        <a:gd name="T42" fmla="*/ 2839 w 4711"/>
                        <a:gd name="T43" fmla="*/ 843 h 1106"/>
                        <a:gd name="T44" fmla="*/ 2468 w 4711"/>
                        <a:gd name="T45" fmla="*/ 830 h 1106"/>
                        <a:gd name="T46" fmla="*/ 2098 w 4711"/>
                        <a:gd name="T47" fmla="*/ 830 h 1106"/>
                        <a:gd name="T48" fmla="*/ 1769 w 4711"/>
                        <a:gd name="T49" fmla="*/ 839 h 1106"/>
                        <a:gd name="T50" fmla="*/ 1460 w 4711"/>
                        <a:gd name="T51" fmla="*/ 855 h 1106"/>
                        <a:gd name="T52" fmla="*/ 1172 w 4711"/>
                        <a:gd name="T53" fmla="*/ 880 h 1106"/>
                        <a:gd name="T54" fmla="*/ 905 w 4711"/>
                        <a:gd name="T55" fmla="*/ 914 h 1106"/>
                        <a:gd name="T56" fmla="*/ 658 w 4711"/>
                        <a:gd name="T57" fmla="*/ 947 h 1106"/>
                        <a:gd name="T58" fmla="*/ 452 w 4711"/>
                        <a:gd name="T59" fmla="*/ 985 h 1106"/>
                        <a:gd name="T60" fmla="*/ 288 w 4711"/>
                        <a:gd name="T61" fmla="*/ 1022 h 1106"/>
                        <a:gd name="T62" fmla="*/ 144 w 4711"/>
                        <a:gd name="T63" fmla="*/ 1056 h 1106"/>
                        <a:gd name="T64" fmla="*/ 41 w 4711"/>
                        <a:gd name="T65" fmla="*/ 1089 h 110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4711" h="1106">
                          <a:moveTo>
                            <a:pt x="0" y="1106"/>
                          </a:moveTo>
                          <a:lnTo>
                            <a:pt x="0" y="279"/>
                          </a:lnTo>
                          <a:lnTo>
                            <a:pt x="41" y="267"/>
                          </a:lnTo>
                          <a:lnTo>
                            <a:pt x="82" y="250"/>
                          </a:lnTo>
                          <a:lnTo>
                            <a:pt x="144" y="233"/>
                          </a:lnTo>
                          <a:lnTo>
                            <a:pt x="205" y="213"/>
                          </a:lnTo>
                          <a:lnTo>
                            <a:pt x="288" y="196"/>
                          </a:lnTo>
                          <a:lnTo>
                            <a:pt x="370" y="179"/>
                          </a:lnTo>
                          <a:lnTo>
                            <a:pt x="452" y="158"/>
                          </a:lnTo>
                          <a:lnTo>
                            <a:pt x="555" y="142"/>
                          </a:lnTo>
                          <a:lnTo>
                            <a:pt x="658" y="121"/>
                          </a:lnTo>
                          <a:lnTo>
                            <a:pt x="781" y="104"/>
                          </a:lnTo>
                          <a:lnTo>
                            <a:pt x="884" y="87"/>
                          </a:lnTo>
                          <a:lnTo>
                            <a:pt x="1008" y="71"/>
                          </a:lnTo>
                          <a:lnTo>
                            <a:pt x="1152" y="54"/>
                          </a:lnTo>
                          <a:lnTo>
                            <a:pt x="1296" y="41"/>
                          </a:lnTo>
                          <a:lnTo>
                            <a:pt x="1440" y="29"/>
                          </a:lnTo>
                          <a:lnTo>
                            <a:pt x="1604" y="21"/>
                          </a:lnTo>
                          <a:lnTo>
                            <a:pt x="1748" y="12"/>
                          </a:lnTo>
                          <a:lnTo>
                            <a:pt x="1913" y="4"/>
                          </a:lnTo>
                          <a:lnTo>
                            <a:pt x="2098" y="0"/>
                          </a:lnTo>
                          <a:lnTo>
                            <a:pt x="2263" y="0"/>
                          </a:lnTo>
                          <a:lnTo>
                            <a:pt x="2448" y="0"/>
                          </a:lnTo>
                          <a:lnTo>
                            <a:pt x="2633" y="8"/>
                          </a:lnTo>
                          <a:lnTo>
                            <a:pt x="2818" y="16"/>
                          </a:lnTo>
                          <a:lnTo>
                            <a:pt x="3024" y="25"/>
                          </a:lnTo>
                          <a:lnTo>
                            <a:pt x="3209" y="41"/>
                          </a:lnTo>
                          <a:lnTo>
                            <a:pt x="3415" y="62"/>
                          </a:lnTo>
                          <a:lnTo>
                            <a:pt x="3620" y="83"/>
                          </a:lnTo>
                          <a:lnTo>
                            <a:pt x="3826" y="112"/>
                          </a:lnTo>
                          <a:lnTo>
                            <a:pt x="4052" y="146"/>
                          </a:lnTo>
                          <a:lnTo>
                            <a:pt x="4258" y="183"/>
                          </a:lnTo>
                          <a:lnTo>
                            <a:pt x="4484" y="229"/>
                          </a:lnTo>
                          <a:lnTo>
                            <a:pt x="4690" y="275"/>
                          </a:lnTo>
                          <a:lnTo>
                            <a:pt x="4711" y="1106"/>
                          </a:lnTo>
                          <a:lnTo>
                            <a:pt x="4484" y="1056"/>
                          </a:lnTo>
                          <a:lnTo>
                            <a:pt x="4279" y="1014"/>
                          </a:lnTo>
                          <a:lnTo>
                            <a:pt x="4052" y="976"/>
                          </a:lnTo>
                          <a:lnTo>
                            <a:pt x="3847" y="943"/>
                          </a:lnTo>
                          <a:lnTo>
                            <a:pt x="3641" y="914"/>
                          </a:lnTo>
                          <a:lnTo>
                            <a:pt x="3435" y="889"/>
                          </a:lnTo>
                          <a:lnTo>
                            <a:pt x="3229" y="872"/>
                          </a:lnTo>
                          <a:lnTo>
                            <a:pt x="3024" y="855"/>
                          </a:lnTo>
                          <a:lnTo>
                            <a:pt x="2839" y="843"/>
                          </a:lnTo>
                          <a:lnTo>
                            <a:pt x="2653" y="835"/>
                          </a:lnTo>
                          <a:lnTo>
                            <a:pt x="2468" y="830"/>
                          </a:lnTo>
                          <a:lnTo>
                            <a:pt x="2283" y="826"/>
                          </a:lnTo>
                          <a:lnTo>
                            <a:pt x="2098" y="830"/>
                          </a:lnTo>
                          <a:lnTo>
                            <a:pt x="1933" y="835"/>
                          </a:lnTo>
                          <a:lnTo>
                            <a:pt x="1769" y="839"/>
                          </a:lnTo>
                          <a:lnTo>
                            <a:pt x="1604" y="847"/>
                          </a:lnTo>
                          <a:lnTo>
                            <a:pt x="1460" y="855"/>
                          </a:lnTo>
                          <a:lnTo>
                            <a:pt x="1296" y="868"/>
                          </a:lnTo>
                          <a:lnTo>
                            <a:pt x="1172" y="880"/>
                          </a:lnTo>
                          <a:lnTo>
                            <a:pt x="1028" y="897"/>
                          </a:lnTo>
                          <a:lnTo>
                            <a:pt x="905" y="914"/>
                          </a:lnTo>
                          <a:lnTo>
                            <a:pt x="781" y="931"/>
                          </a:lnTo>
                          <a:lnTo>
                            <a:pt x="658" y="947"/>
                          </a:lnTo>
                          <a:lnTo>
                            <a:pt x="555" y="968"/>
                          </a:lnTo>
                          <a:lnTo>
                            <a:pt x="452" y="985"/>
                          </a:lnTo>
                          <a:lnTo>
                            <a:pt x="370" y="1001"/>
                          </a:lnTo>
                          <a:lnTo>
                            <a:pt x="288" y="1022"/>
                          </a:lnTo>
                          <a:lnTo>
                            <a:pt x="205" y="1039"/>
                          </a:lnTo>
                          <a:lnTo>
                            <a:pt x="144" y="1056"/>
                          </a:lnTo>
                          <a:lnTo>
                            <a:pt x="82" y="1077"/>
                          </a:lnTo>
                          <a:lnTo>
                            <a:pt x="41" y="1089"/>
                          </a:lnTo>
                          <a:lnTo>
                            <a:pt x="0" y="1106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3" name="Freeform 31">
                      <a:extLst>
                        <a:ext uri="{FF2B5EF4-FFF2-40B4-BE49-F238E27FC236}">
                          <a16:creationId xmlns:a16="http://schemas.microsoft.com/office/drawing/2014/main" id="{E20232F4-40E0-404F-A403-C3E13BAE332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167" y="8305"/>
                      <a:ext cx="4711" cy="1106"/>
                    </a:xfrm>
                    <a:custGeom>
                      <a:avLst/>
                      <a:gdLst>
                        <a:gd name="T0" fmla="*/ 4711 w 4711"/>
                        <a:gd name="T1" fmla="*/ 279 h 1106"/>
                        <a:gd name="T2" fmla="*/ 4608 w 4711"/>
                        <a:gd name="T3" fmla="*/ 250 h 1106"/>
                        <a:gd name="T4" fmla="*/ 4506 w 4711"/>
                        <a:gd name="T5" fmla="*/ 217 h 1106"/>
                        <a:gd name="T6" fmla="*/ 4341 w 4711"/>
                        <a:gd name="T7" fmla="*/ 179 h 1106"/>
                        <a:gd name="T8" fmla="*/ 4156 w 4711"/>
                        <a:gd name="T9" fmla="*/ 141 h 1106"/>
                        <a:gd name="T10" fmla="*/ 3930 w 4711"/>
                        <a:gd name="T11" fmla="*/ 104 h 1106"/>
                        <a:gd name="T12" fmla="*/ 3683 w 4711"/>
                        <a:gd name="T13" fmla="*/ 70 h 1106"/>
                        <a:gd name="T14" fmla="*/ 3415 w 4711"/>
                        <a:gd name="T15" fmla="*/ 41 h 1106"/>
                        <a:gd name="T16" fmla="*/ 3107 w 4711"/>
                        <a:gd name="T17" fmla="*/ 20 h 1106"/>
                        <a:gd name="T18" fmla="*/ 2798 w 4711"/>
                        <a:gd name="T19" fmla="*/ 4 h 1106"/>
                        <a:gd name="T20" fmla="*/ 2448 w 4711"/>
                        <a:gd name="T21" fmla="*/ 0 h 1106"/>
                        <a:gd name="T22" fmla="*/ 2078 w 4711"/>
                        <a:gd name="T23" fmla="*/ 8 h 1106"/>
                        <a:gd name="T24" fmla="*/ 1687 w 4711"/>
                        <a:gd name="T25" fmla="*/ 29 h 1106"/>
                        <a:gd name="T26" fmla="*/ 1276 w 4711"/>
                        <a:gd name="T27" fmla="*/ 62 h 1106"/>
                        <a:gd name="T28" fmla="*/ 864 w 4711"/>
                        <a:gd name="T29" fmla="*/ 116 h 1106"/>
                        <a:gd name="T30" fmla="*/ 453 w 4711"/>
                        <a:gd name="T31" fmla="*/ 183 h 1106"/>
                        <a:gd name="T32" fmla="*/ 0 w 4711"/>
                        <a:gd name="T33" fmla="*/ 275 h 1106"/>
                        <a:gd name="T34" fmla="*/ 206 w 4711"/>
                        <a:gd name="T35" fmla="*/ 1060 h 1106"/>
                        <a:gd name="T36" fmla="*/ 659 w 4711"/>
                        <a:gd name="T37" fmla="*/ 976 h 1106"/>
                        <a:gd name="T38" fmla="*/ 1070 w 4711"/>
                        <a:gd name="T39" fmla="*/ 914 h 1106"/>
                        <a:gd name="T40" fmla="*/ 1482 w 4711"/>
                        <a:gd name="T41" fmla="*/ 872 h 1106"/>
                        <a:gd name="T42" fmla="*/ 1872 w 4711"/>
                        <a:gd name="T43" fmla="*/ 843 h 1106"/>
                        <a:gd name="T44" fmla="*/ 2243 w 4711"/>
                        <a:gd name="T45" fmla="*/ 830 h 1106"/>
                        <a:gd name="T46" fmla="*/ 2592 w 4711"/>
                        <a:gd name="T47" fmla="*/ 830 h 1106"/>
                        <a:gd name="T48" fmla="*/ 2942 w 4711"/>
                        <a:gd name="T49" fmla="*/ 838 h 1106"/>
                        <a:gd name="T50" fmla="*/ 3251 w 4711"/>
                        <a:gd name="T51" fmla="*/ 859 h 1106"/>
                        <a:gd name="T52" fmla="*/ 3539 w 4711"/>
                        <a:gd name="T53" fmla="*/ 884 h 1106"/>
                        <a:gd name="T54" fmla="*/ 3806 w 4711"/>
                        <a:gd name="T55" fmla="*/ 914 h 1106"/>
                        <a:gd name="T56" fmla="*/ 4053 w 4711"/>
                        <a:gd name="T57" fmla="*/ 951 h 1106"/>
                        <a:gd name="T58" fmla="*/ 4238 w 4711"/>
                        <a:gd name="T59" fmla="*/ 985 h 1106"/>
                        <a:gd name="T60" fmla="*/ 4423 w 4711"/>
                        <a:gd name="T61" fmla="*/ 1022 h 1106"/>
                        <a:gd name="T62" fmla="*/ 4567 w 4711"/>
                        <a:gd name="T63" fmla="*/ 1060 h 1106"/>
                        <a:gd name="T64" fmla="*/ 4670 w 4711"/>
                        <a:gd name="T65" fmla="*/ 1093 h 110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4711" h="1106">
                          <a:moveTo>
                            <a:pt x="4711" y="1106"/>
                          </a:moveTo>
                          <a:lnTo>
                            <a:pt x="4711" y="279"/>
                          </a:lnTo>
                          <a:lnTo>
                            <a:pt x="4670" y="267"/>
                          </a:lnTo>
                          <a:lnTo>
                            <a:pt x="4608" y="250"/>
                          </a:lnTo>
                          <a:lnTo>
                            <a:pt x="4567" y="233"/>
                          </a:lnTo>
                          <a:lnTo>
                            <a:pt x="4506" y="217"/>
                          </a:lnTo>
                          <a:lnTo>
                            <a:pt x="4423" y="196"/>
                          </a:lnTo>
                          <a:lnTo>
                            <a:pt x="4341" y="179"/>
                          </a:lnTo>
                          <a:lnTo>
                            <a:pt x="4259" y="158"/>
                          </a:lnTo>
                          <a:lnTo>
                            <a:pt x="4156" y="141"/>
                          </a:lnTo>
                          <a:lnTo>
                            <a:pt x="4053" y="125"/>
                          </a:lnTo>
                          <a:lnTo>
                            <a:pt x="3930" y="104"/>
                          </a:lnTo>
                          <a:lnTo>
                            <a:pt x="3806" y="87"/>
                          </a:lnTo>
                          <a:lnTo>
                            <a:pt x="3683" y="70"/>
                          </a:lnTo>
                          <a:lnTo>
                            <a:pt x="3559" y="58"/>
                          </a:lnTo>
                          <a:lnTo>
                            <a:pt x="3415" y="41"/>
                          </a:lnTo>
                          <a:lnTo>
                            <a:pt x="3271" y="29"/>
                          </a:lnTo>
                          <a:lnTo>
                            <a:pt x="3107" y="20"/>
                          </a:lnTo>
                          <a:lnTo>
                            <a:pt x="2963" y="12"/>
                          </a:lnTo>
                          <a:lnTo>
                            <a:pt x="2798" y="4"/>
                          </a:lnTo>
                          <a:lnTo>
                            <a:pt x="2613" y="4"/>
                          </a:lnTo>
                          <a:lnTo>
                            <a:pt x="2448" y="0"/>
                          </a:lnTo>
                          <a:lnTo>
                            <a:pt x="2263" y="4"/>
                          </a:lnTo>
                          <a:lnTo>
                            <a:pt x="2078" y="8"/>
                          </a:lnTo>
                          <a:lnTo>
                            <a:pt x="1872" y="16"/>
                          </a:lnTo>
                          <a:lnTo>
                            <a:pt x="1687" y="29"/>
                          </a:lnTo>
                          <a:lnTo>
                            <a:pt x="1502" y="41"/>
                          </a:lnTo>
                          <a:lnTo>
                            <a:pt x="1276" y="62"/>
                          </a:lnTo>
                          <a:lnTo>
                            <a:pt x="1091" y="87"/>
                          </a:lnTo>
                          <a:lnTo>
                            <a:pt x="864" y="116"/>
                          </a:lnTo>
                          <a:lnTo>
                            <a:pt x="659" y="146"/>
                          </a:lnTo>
                          <a:lnTo>
                            <a:pt x="453" y="183"/>
                          </a:lnTo>
                          <a:lnTo>
                            <a:pt x="227" y="229"/>
                          </a:lnTo>
                          <a:lnTo>
                            <a:pt x="0" y="275"/>
                          </a:lnTo>
                          <a:lnTo>
                            <a:pt x="0" y="1106"/>
                          </a:lnTo>
                          <a:lnTo>
                            <a:pt x="206" y="1060"/>
                          </a:lnTo>
                          <a:lnTo>
                            <a:pt x="432" y="1014"/>
                          </a:lnTo>
                          <a:lnTo>
                            <a:pt x="659" y="976"/>
                          </a:lnTo>
                          <a:lnTo>
                            <a:pt x="864" y="943"/>
                          </a:lnTo>
                          <a:lnTo>
                            <a:pt x="1070" y="914"/>
                          </a:lnTo>
                          <a:lnTo>
                            <a:pt x="1276" y="893"/>
                          </a:lnTo>
                          <a:lnTo>
                            <a:pt x="1482" y="872"/>
                          </a:lnTo>
                          <a:lnTo>
                            <a:pt x="1667" y="855"/>
                          </a:lnTo>
                          <a:lnTo>
                            <a:pt x="1872" y="843"/>
                          </a:lnTo>
                          <a:lnTo>
                            <a:pt x="2058" y="834"/>
                          </a:lnTo>
                          <a:lnTo>
                            <a:pt x="2243" y="830"/>
                          </a:lnTo>
                          <a:lnTo>
                            <a:pt x="2428" y="830"/>
                          </a:lnTo>
                          <a:lnTo>
                            <a:pt x="2592" y="830"/>
                          </a:lnTo>
                          <a:lnTo>
                            <a:pt x="2778" y="834"/>
                          </a:lnTo>
                          <a:lnTo>
                            <a:pt x="2942" y="838"/>
                          </a:lnTo>
                          <a:lnTo>
                            <a:pt x="3107" y="847"/>
                          </a:lnTo>
                          <a:lnTo>
                            <a:pt x="3251" y="859"/>
                          </a:lnTo>
                          <a:lnTo>
                            <a:pt x="3395" y="868"/>
                          </a:lnTo>
                          <a:lnTo>
                            <a:pt x="3539" y="884"/>
                          </a:lnTo>
                          <a:lnTo>
                            <a:pt x="3683" y="897"/>
                          </a:lnTo>
                          <a:lnTo>
                            <a:pt x="3806" y="914"/>
                          </a:lnTo>
                          <a:lnTo>
                            <a:pt x="3930" y="930"/>
                          </a:lnTo>
                          <a:lnTo>
                            <a:pt x="4053" y="951"/>
                          </a:lnTo>
                          <a:lnTo>
                            <a:pt x="4156" y="968"/>
                          </a:lnTo>
                          <a:lnTo>
                            <a:pt x="4238" y="985"/>
                          </a:lnTo>
                          <a:lnTo>
                            <a:pt x="4341" y="1005"/>
                          </a:lnTo>
                          <a:lnTo>
                            <a:pt x="4423" y="1022"/>
                          </a:lnTo>
                          <a:lnTo>
                            <a:pt x="4485" y="1043"/>
                          </a:lnTo>
                          <a:lnTo>
                            <a:pt x="4567" y="1060"/>
                          </a:lnTo>
                          <a:lnTo>
                            <a:pt x="4608" y="1076"/>
                          </a:lnTo>
                          <a:lnTo>
                            <a:pt x="4670" y="1093"/>
                          </a:lnTo>
                          <a:lnTo>
                            <a:pt x="4711" y="1106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4" name="Freeform 32">
                      <a:extLst>
                        <a:ext uri="{FF2B5EF4-FFF2-40B4-BE49-F238E27FC236}">
                          <a16:creationId xmlns:a16="http://schemas.microsoft.com/office/drawing/2014/main" id="{3A2E61C9-3EDD-40DB-882A-7BEF314946E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167" y="8225"/>
                      <a:ext cx="4711" cy="1106"/>
                    </a:xfrm>
                    <a:custGeom>
                      <a:avLst/>
                      <a:gdLst>
                        <a:gd name="T0" fmla="*/ 4711 w 4711"/>
                        <a:gd name="T1" fmla="*/ 280 h 1106"/>
                        <a:gd name="T2" fmla="*/ 4608 w 4711"/>
                        <a:gd name="T3" fmla="*/ 251 h 1106"/>
                        <a:gd name="T4" fmla="*/ 4506 w 4711"/>
                        <a:gd name="T5" fmla="*/ 217 h 1106"/>
                        <a:gd name="T6" fmla="*/ 4341 w 4711"/>
                        <a:gd name="T7" fmla="*/ 180 h 1106"/>
                        <a:gd name="T8" fmla="*/ 4156 w 4711"/>
                        <a:gd name="T9" fmla="*/ 142 h 1106"/>
                        <a:gd name="T10" fmla="*/ 3930 w 4711"/>
                        <a:gd name="T11" fmla="*/ 105 h 1106"/>
                        <a:gd name="T12" fmla="*/ 3683 w 4711"/>
                        <a:gd name="T13" fmla="*/ 71 h 1106"/>
                        <a:gd name="T14" fmla="*/ 3415 w 4711"/>
                        <a:gd name="T15" fmla="*/ 42 h 1106"/>
                        <a:gd name="T16" fmla="*/ 3107 w 4711"/>
                        <a:gd name="T17" fmla="*/ 21 h 1106"/>
                        <a:gd name="T18" fmla="*/ 2798 w 4711"/>
                        <a:gd name="T19" fmla="*/ 9 h 1106"/>
                        <a:gd name="T20" fmla="*/ 2448 w 4711"/>
                        <a:gd name="T21" fmla="*/ 0 h 1106"/>
                        <a:gd name="T22" fmla="*/ 2078 w 4711"/>
                        <a:gd name="T23" fmla="*/ 9 h 1106"/>
                        <a:gd name="T24" fmla="*/ 1687 w 4711"/>
                        <a:gd name="T25" fmla="*/ 29 h 1106"/>
                        <a:gd name="T26" fmla="*/ 1276 w 4711"/>
                        <a:gd name="T27" fmla="*/ 63 h 1106"/>
                        <a:gd name="T28" fmla="*/ 864 w 4711"/>
                        <a:gd name="T29" fmla="*/ 113 h 1106"/>
                        <a:gd name="T30" fmla="*/ 453 w 4711"/>
                        <a:gd name="T31" fmla="*/ 188 h 1106"/>
                        <a:gd name="T32" fmla="*/ 0 w 4711"/>
                        <a:gd name="T33" fmla="*/ 276 h 1106"/>
                        <a:gd name="T34" fmla="*/ 206 w 4711"/>
                        <a:gd name="T35" fmla="*/ 1060 h 1106"/>
                        <a:gd name="T36" fmla="*/ 659 w 4711"/>
                        <a:gd name="T37" fmla="*/ 977 h 1106"/>
                        <a:gd name="T38" fmla="*/ 1070 w 4711"/>
                        <a:gd name="T39" fmla="*/ 914 h 1106"/>
                        <a:gd name="T40" fmla="*/ 1482 w 4711"/>
                        <a:gd name="T41" fmla="*/ 873 h 1106"/>
                        <a:gd name="T42" fmla="*/ 1872 w 4711"/>
                        <a:gd name="T43" fmla="*/ 848 h 1106"/>
                        <a:gd name="T44" fmla="*/ 2243 w 4711"/>
                        <a:gd name="T45" fmla="*/ 831 h 1106"/>
                        <a:gd name="T46" fmla="*/ 2592 w 4711"/>
                        <a:gd name="T47" fmla="*/ 831 h 1106"/>
                        <a:gd name="T48" fmla="*/ 2942 w 4711"/>
                        <a:gd name="T49" fmla="*/ 839 h 1106"/>
                        <a:gd name="T50" fmla="*/ 3251 w 4711"/>
                        <a:gd name="T51" fmla="*/ 856 h 1106"/>
                        <a:gd name="T52" fmla="*/ 3539 w 4711"/>
                        <a:gd name="T53" fmla="*/ 885 h 1106"/>
                        <a:gd name="T54" fmla="*/ 3806 w 4711"/>
                        <a:gd name="T55" fmla="*/ 914 h 1106"/>
                        <a:gd name="T56" fmla="*/ 4053 w 4711"/>
                        <a:gd name="T57" fmla="*/ 948 h 1106"/>
                        <a:gd name="T58" fmla="*/ 4238 w 4711"/>
                        <a:gd name="T59" fmla="*/ 985 h 1106"/>
                        <a:gd name="T60" fmla="*/ 4423 w 4711"/>
                        <a:gd name="T61" fmla="*/ 1023 h 1106"/>
                        <a:gd name="T62" fmla="*/ 4567 w 4711"/>
                        <a:gd name="T63" fmla="*/ 1060 h 1106"/>
                        <a:gd name="T64" fmla="*/ 4670 w 4711"/>
                        <a:gd name="T65" fmla="*/ 1090 h 110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4711" h="1106">
                          <a:moveTo>
                            <a:pt x="4711" y="1106"/>
                          </a:moveTo>
                          <a:lnTo>
                            <a:pt x="4711" y="280"/>
                          </a:lnTo>
                          <a:lnTo>
                            <a:pt x="4670" y="267"/>
                          </a:lnTo>
                          <a:lnTo>
                            <a:pt x="4608" y="251"/>
                          </a:lnTo>
                          <a:lnTo>
                            <a:pt x="4567" y="234"/>
                          </a:lnTo>
                          <a:lnTo>
                            <a:pt x="4506" y="217"/>
                          </a:lnTo>
                          <a:lnTo>
                            <a:pt x="4423" y="196"/>
                          </a:lnTo>
                          <a:lnTo>
                            <a:pt x="4341" y="180"/>
                          </a:lnTo>
                          <a:lnTo>
                            <a:pt x="4259" y="163"/>
                          </a:lnTo>
                          <a:lnTo>
                            <a:pt x="4156" y="142"/>
                          </a:lnTo>
                          <a:lnTo>
                            <a:pt x="4053" y="121"/>
                          </a:lnTo>
                          <a:lnTo>
                            <a:pt x="3930" y="105"/>
                          </a:lnTo>
                          <a:lnTo>
                            <a:pt x="3806" y="88"/>
                          </a:lnTo>
                          <a:lnTo>
                            <a:pt x="3683" y="71"/>
                          </a:lnTo>
                          <a:lnTo>
                            <a:pt x="3559" y="59"/>
                          </a:lnTo>
                          <a:lnTo>
                            <a:pt x="3415" y="42"/>
                          </a:lnTo>
                          <a:lnTo>
                            <a:pt x="3271" y="29"/>
                          </a:lnTo>
                          <a:lnTo>
                            <a:pt x="3107" y="21"/>
                          </a:lnTo>
                          <a:lnTo>
                            <a:pt x="2963" y="13"/>
                          </a:lnTo>
                          <a:lnTo>
                            <a:pt x="2798" y="9"/>
                          </a:lnTo>
                          <a:lnTo>
                            <a:pt x="2613" y="0"/>
                          </a:lnTo>
                          <a:lnTo>
                            <a:pt x="2448" y="0"/>
                          </a:lnTo>
                          <a:lnTo>
                            <a:pt x="2263" y="0"/>
                          </a:lnTo>
                          <a:lnTo>
                            <a:pt x="2078" y="9"/>
                          </a:lnTo>
                          <a:lnTo>
                            <a:pt x="1872" y="17"/>
                          </a:lnTo>
                          <a:lnTo>
                            <a:pt x="1687" y="29"/>
                          </a:lnTo>
                          <a:lnTo>
                            <a:pt x="1502" y="42"/>
                          </a:lnTo>
                          <a:lnTo>
                            <a:pt x="1276" y="63"/>
                          </a:lnTo>
                          <a:lnTo>
                            <a:pt x="1091" y="88"/>
                          </a:lnTo>
                          <a:lnTo>
                            <a:pt x="864" y="113"/>
                          </a:lnTo>
                          <a:lnTo>
                            <a:pt x="659" y="150"/>
                          </a:lnTo>
                          <a:lnTo>
                            <a:pt x="453" y="188"/>
                          </a:lnTo>
                          <a:lnTo>
                            <a:pt x="227" y="230"/>
                          </a:lnTo>
                          <a:lnTo>
                            <a:pt x="0" y="276"/>
                          </a:lnTo>
                          <a:lnTo>
                            <a:pt x="0" y="1106"/>
                          </a:lnTo>
                          <a:lnTo>
                            <a:pt x="206" y="1060"/>
                          </a:lnTo>
                          <a:lnTo>
                            <a:pt x="432" y="1014"/>
                          </a:lnTo>
                          <a:lnTo>
                            <a:pt x="659" y="977"/>
                          </a:lnTo>
                          <a:lnTo>
                            <a:pt x="864" y="944"/>
                          </a:lnTo>
                          <a:lnTo>
                            <a:pt x="1070" y="914"/>
                          </a:lnTo>
                          <a:lnTo>
                            <a:pt x="1276" y="893"/>
                          </a:lnTo>
                          <a:lnTo>
                            <a:pt x="1482" y="873"/>
                          </a:lnTo>
                          <a:lnTo>
                            <a:pt x="1667" y="856"/>
                          </a:lnTo>
                          <a:lnTo>
                            <a:pt x="1872" y="848"/>
                          </a:lnTo>
                          <a:lnTo>
                            <a:pt x="2058" y="835"/>
                          </a:lnTo>
                          <a:lnTo>
                            <a:pt x="2243" y="831"/>
                          </a:lnTo>
                          <a:lnTo>
                            <a:pt x="2428" y="831"/>
                          </a:lnTo>
                          <a:lnTo>
                            <a:pt x="2592" y="831"/>
                          </a:lnTo>
                          <a:lnTo>
                            <a:pt x="2778" y="835"/>
                          </a:lnTo>
                          <a:lnTo>
                            <a:pt x="2942" y="839"/>
                          </a:lnTo>
                          <a:lnTo>
                            <a:pt x="3107" y="848"/>
                          </a:lnTo>
                          <a:lnTo>
                            <a:pt x="3251" y="856"/>
                          </a:lnTo>
                          <a:lnTo>
                            <a:pt x="3395" y="873"/>
                          </a:lnTo>
                          <a:lnTo>
                            <a:pt x="3539" y="885"/>
                          </a:lnTo>
                          <a:lnTo>
                            <a:pt x="3683" y="898"/>
                          </a:lnTo>
                          <a:lnTo>
                            <a:pt x="3806" y="914"/>
                          </a:lnTo>
                          <a:lnTo>
                            <a:pt x="3930" y="931"/>
                          </a:lnTo>
                          <a:lnTo>
                            <a:pt x="4053" y="948"/>
                          </a:lnTo>
                          <a:lnTo>
                            <a:pt x="4156" y="969"/>
                          </a:lnTo>
                          <a:lnTo>
                            <a:pt x="4238" y="985"/>
                          </a:lnTo>
                          <a:lnTo>
                            <a:pt x="4341" y="1006"/>
                          </a:lnTo>
                          <a:lnTo>
                            <a:pt x="4423" y="1023"/>
                          </a:lnTo>
                          <a:lnTo>
                            <a:pt x="4485" y="1044"/>
                          </a:lnTo>
                          <a:lnTo>
                            <a:pt x="4567" y="1060"/>
                          </a:lnTo>
                          <a:lnTo>
                            <a:pt x="4608" y="1077"/>
                          </a:lnTo>
                          <a:lnTo>
                            <a:pt x="4670" y="1090"/>
                          </a:lnTo>
                          <a:lnTo>
                            <a:pt x="4711" y="1106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5" name="Freeform 33">
                      <a:extLst>
                        <a:ext uri="{FF2B5EF4-FFF2-40B4-BE49-F238E27FC236}">
                          <a16:creationId xmlns:a16="http://schemas.microsoft.com/office/drawing/2014/main" id="{AF4DF4AB-414B-4FFE-82E3-CAA6D793C9B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167" y="8146"/>
                      <a:ext cx="4711" cy="1106"/>
                    </a:xfrm>
                    <a:custGeom>
                      <a:avLst/>
                      <a:gdLst>
                        <a:gd name="T0" fmla="*/ 4711 w 4711"/>
                        <a:gd name="T1" fmla="*/ 280 h 1106"/>
                        <a:gd name="T2" fmla="*/ 4608 w 4711"/>
                        <a:gd name="T3" fmla="*/ 250 h 1106"/>
                        <a:gd name="T4" fmla="*/ 4506 w 4711"/>
                        <a:gd name="T5" fmla="*/ 217 h 1106"/>
                        <a:gd name="T6" fmla="*/ 4341 w 4711"/>
                        <a:gd name="T7" fmla="*/ 179 h 1106"/>
                        <a:gd name="T8" fmla="*/ 4156 w 4711"/>
                        <a:gd name="T9" fmla="*/ 142 h 1106"/>
                        <a:gd name="T10" fmla="*/ 3930 w 4711"/>
                        <a:gd name="T11" fmla="*/ 104 h 1106"/>
                        <a:gd name="T12" fmla="*/ 3683 w 4711"/>
                        <a:gd name="T13" fmla="*/ 71 h 1106"/>
                        <a:gd name="T14" fmla="*/ 3415 w 4711"/>
                        <a:gd name="T15" fmla="*/ 42 h 1106"/>
                        <a:gd name="T16" fmla="*/ 3107 w 4711"/>
                        <a:gd name="T17" fmla="*/ 21 h 1106"/>
                        <a:gd name="T18" fmla="*/ 2798 w 4711"/>
                        <a:gd name="T19" fmla="*/ 4 h 1106"/>
                        <a:gd name="T20" fmla="*/ 2448 w 4711"/>
                        <a:gd name="T21" fmla="*/ 0 h 1106"/>
                        <a:gd name="T22" fmla="*/ 2078 w 4711"/>
                        <a:gd name="T23" fmla="*/ 8 h 1106"/>
                        <a:gd name="T24" fmla="*/ 1687 w 4711"/>
                        <a:gd name="T25" fmla="*/ 29 h 1106"/>
                        <a:gd name="T26" fmla="*/ 1276 w 4711"/>
                        <a:gd name="T27" fmla="*/ 63 h 1106"/>
                        <a:gd name="T28" fmla="*/ 864 w 4711"/>
                        <a:gd name="T29" fmla="*/ 113 h 1106"/>
                        <a:gd name="T30" fmla="*/ 453 w 4711"/>
                        <a:gd name="T31" fmla="*/ 184 h 1106"/>
                        <a:gd name="T32" fmla="*/ 0 w 4711"/>
                        <a:gd name="T33" fmla="*/ 275 h 1106"/>
                        <a:gd name="T34" fmla="*/ 206 w 4711"/>
                        <a:gd name="T35" fmla="*/ 1056 h 1106"/>
                        <a:gd name="T36" fmla="*/ 659 w 4711"/>
                        <a:gd name="T37" fmla="*/ 977 h 1106"/>
                        <a:gd name="T38" fmla="*/ 1070 w 4711"/>
                        <a:gd name="T39" fmla="*/ 914 h 1106"/>
                        <a:gd name="T40" fmla="*/ 1482 w 4711"/>
                        <a:gd name="T41" fmla="*/ 872 h 1106"/>
                        <a:gd name="T42" fmla="*/ 1872 w 4711"/>
                        <a:gd name="T43" fmla="*/ 843 h 1106"/>
                        <a:gd name="T44" fmla="*/ 2243 w 4711"/>
                        <a:gd name="T45" fmla="*/ 831 h 1106"/>
                        <a:gd name="T46" fmla="*/ 2592 w 4711"/>
                        <a:gd name="T47" fmla="*/ 831 h 1106"/>
                        <a:gd name="T48" fmla="*/ 2942 w 4711"/>
                        <a:gd name="T49" fmla="*/ 839 h 1106"/>
                        <a:gd name="T50" fmla="*/ 3251 w 4711"/>
                        <a:gd name="T51" fmla="*/ 856 h 1106"/>
                        <a:gd name="T52" fmla="*/ 3539 w 4711"/>
                        <a:gd name="T53" fmla="*/ 885 h 1106"/>
                        <a:gd name="T54" fmla="*/ 3806 w 4711"/>
                        <a:gd name="T55" fmla="*/ 914 h 1106"/>
                        <a:gd name="T56" fmla="*/ 4053 w 4711"/>
                        <a:gd name="T57" fmla="*/ 947 h 1106"/>
                        <a:gd name="T58" fmla="*/ 4238 w 4711"/>
                        <a:gd name="T59" fmla="*/ 985 h 1106"/>
                        <a:gd name="T60" fmla="*/ 4423 w 4711"/>
                        <a:gd name="T61" fmla="*/ 1023 h 1106"/>
                        <a:gd name="T62" fmla="*/ 4567 w 4711"/>
                        <a:gd name="T63" fmla="*/ 1056 h 1106"/>
                        <a:gd name="T64" fmla="*/ 4670 w 4711"/>
                        <a:gd name="T65" fmla="*/ 1093 h 110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4711" h="1106">
                          <a:moveTo>
                            <a:pt x="4711" y="1106"/>
                          </a:moveTo>
                          <a:lnTo>
                            <a:pt x="4711" y="280"/>
                          </a:lnTo>
                          <a:lnTo>
                            <a:pt x="4670" y="267"/>
                          </a:lnTo>
                          <a:lnTo>
                            <a:pt x="4608" y="250"/>
                          </a:lnTo>
                          <a:lnTo>
                            <a:pt x="4567" y="234"/>
                          </a:lnTo>
                          <a:lnTo>
                            <a:pt x="4506" y="217"/>
                          </a:lnTo>
                          <a:lnTo>
                            <a:pt x="4423" y="196"/>
                          </a:lnTo>
                          <a:lnTo>
                            <a:pt x="4341" y="179"/>
                          </a:lnTo>
                          <a:lnTo>
                            <a:pt x="4259" y="159"/>
                          </a:lnTo>
                          <a:lnTo>
                            <a:pt x="4156" y="142"/>
                          </a:lnTo>
                          <a:lnTo>
                            <a:pt x="4053" y="125"/>
                          </a:lnTo>
                          <a:lnTo>
                            <a:pt x="3930" y="104"/>
                          </a:lnTo>
                          <a:lnTo>
                            <a:pt x="3806" y="88"/>
                          </a:lnTo>
                          <a:lnTo>
                            <a:pt x="3683" y="71"/>
                          </a:lnTo>
                          <a:lnTo>
                            <a:pt x="3559" y="54"/>
                          </a:lnTo>
                          <a:lnTo>
                            <a:pt x="3415" y="42"/>
                          </a:lnTo>
                          <a:lnTo>
                            <a:pt x="3271" y="29"/>
                          </a:lnTo>
                          <a:lnTo>
                            <a:pt x="3107" y="21"/>
                          </a:lnTo>
                          <a:lnTo>
                            <a:pt x="2963" y="12"/>
                          </a:lnTo>
                          <a:lnTo>
                            <a:pt x="2798" y="4"/>
                          </a:lnTo>
                          <a:lnTo>
                            <a:pt x="2613" y="0"/>
                          </a:lnTo>
                          <a:lnTo>
                            <a:pt x="2448" y="0"/>
                          </a:lnTo>
                          <a:lnTo>
                            <a:pt x="2263" y="4"/>
                          </a:lnTo>
                          <a:lnTo>
                            <a:pt x="2078" y="8"/>
                          </a:lnTo>
                          <a:lnTo>
                            <a:pt x="1872" y="17"/>
                          </a:lnTo>
                          <a:lnTo>
                            <a:pt x="1687" y="29"/>
                          </a:lnTo>
                          <a:lnTo>
                            <a:pt x="1502" y="42"/>
                          </a:lnTo>
                          <a:lnTo>
                            <a:pt x="1276" y="63"/>
                          </a:lnTo>
                          <a:lnTo>
                            <a:pt x="1091" y="88"/>
                          </a:lnTo>
                          <a:lnTo>
                            <a:pt x="864" y="113"/>
                          </a:lnTo>
                          <a:lnTo>
                            <a:pt x="659" y="146"/>
                          </a:lnTo>
                          <a:lnTo>
                            <a:pt x="453" y="184"/>
                          </a:lnTo>
                          <a:lnTo>
                            <a:pt x="227" y="229"/>
                          </a:lnTo>
                          <a:lnTo>
                            <a:pt x="0" y="275"/>
                          </a:lnTo>
                          <a:lnTo>
                            <a:pt x="0" y="1106"/>
                          </a:lnTo>
                          <a:lnTo>
                            <a:pt x="206" y="1056"/>
                          </a:lnTo>
                          <a:lnTo>
                            <a:pt x="432" y="1014"/>
                          </a:lnTo>
                          <a:lnTo>
                            <a:pt x="659" y="977"/>
                          </a:lnTo>
                          <a:lnTo>
                            <a:pt x="864" y="943"/>
                          </a:lnTo>
                          <a:lnTo>
                            <a:pt x="1070" y="914"/>
                          </a:lnTo>
                          <a:lnTo>
                            <a:pt x="1276" y="893"/>
                          </a:lnTo>
                          <a:lnTo>
                            <a:pt x="1482" y="872"/>
                          </a:lnTo>
                          <a:lnTo>
                            <a:pt x="1667" y="856"/>
                          </a:lnTo>
                          <a:lnTo>
                            <a:pt x="1872" y="843"/>
                          </a:lnTo>
                          <a:lnTo>
                            <a:pt x="2058" y="835"/>
                          </a:lnTo>
                          <a:lnTo>
                            <a:pt x="2243" y="831"/>
                          </a:lnTo>
                          <a:lnTo>
                            <a:pt x="2428" y="831"/>
                          </a:lnTo>
                          <a:lnTo>
                            <a:pt x="2592" y="831"/>
                          </a:lnTo>
                          <a:lnTo>
                            <a:pt x="2778" y="835"/>
                          </a:lnTo>
                          <a:lnTo>
                            <a:pt x="2942" y="839"/>
                          </a:lnTo>
                          <a:lnTo>
                            <a:pt x="3107" y="847"/>
                          </a:lnTo>
                          <a:lnTo>
                            <a:pt x="3251" y="856"/>
                          </a:lnTo>
                          <a:lnTo>
                            <a:pt x="3395" y="868"/>
                          </a:lnTo>
                          <a:lnTo>
                            <a:pt x="3539" y="885"/>
                          </a:lnTo>
                          <a:lnTo>
                            <a:pt x="3683" y="897"/>
                          </a:lnTo>
                          <a:lnTo>
                            <a:pt x="3806" y="914"/>
                          </a:lnTo>
                          <a:lnTo>
                            <a:pt x="3930" y="931"/>
                          </a:lnTo>
                          <a:lnTo>
                            <a:pt x="4053" y="947"/>
                          </a:lnTo>
                          <a:lnTo>
                            <a:pt x="4156" y="968"/>
                          </a:lnTo>
                          <a:lnTo>
                            <a:pt x="4238" y="985"/>
                          </a:lnTo>
                          <a:lnTo>
                            <a:pt x="4341" y="1006"/>
                          </a:lnTo>
                          <a:lnTo>
                            <a:pt x="4423" y="1023"/>
                          </a:lnTo>
                          <a:lnTo>
                            <a:pt x="4485" y="1039"/>
                          </a:lnTo>
                          <a:lnTo>
                            <a:pt x="4567" y="1056"/>
                          </a:lnTo>
                          <a:lnTo>
                            <a:pt x="4608" y="1073"/>
                          </a:lnTo>
                          <a:lnTo>
                            <a:pt x="4670" y="1093"/>
                          </a:lnTo>
                          <a:lnTo>
                            <a:pt x="4711" y="1106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106" name="Text Box 34">
                    <a:extLst>
                      <a:ext uri="{FF2B5EF4-FFF2-40B4-BE49-F238E27FC236}">
                        <a16:creationId xmlns:a16="http://schemas.microsoft.com/office/drawing/2014/main" id="{9CC050B2-EACB-4F9D-8CDD-45889D201F9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60" y="3420"/>
                    <a:ext cx="9180" cy="1080"/>
                  </a:xfrm>
                  <a:prstGeom prst="rect">
                    <a:avLst/>
                  </a:prstGeom>
                  <a:solidFill>
                    <a:srgbClr val="FFFFFF">
                      <a:alpha val="8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أنا (ال)  القمرية التي تكتب وتنطق و حروفي أربعة عشر حرفا ً و هي</a:t>
                    </a:r>
                    <a:r>
                      <a:rPr lang="en-US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:</a:t>
                    </a:r>
                  </a:p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أ- ب- ح- خ – ج – ع- غ – ف- ق- ك- م- هـ- و- ي</a:t>
                    </a:r>
                    <a:endParaRPr lang="en-US" altLang="en-US"/>
                  </a:p>
                </p:txBody>
              </p:sp>
            </p:grpSp>
            <p:grpSp>
              <p:nvGrpSpPr>
                <p:cNvPr id="3107" name="Group 35">
                  <a:extLst>
                    <a:ext uri="{FF2B5EF4-FFF2-40B4-BE49-F238E27FC236}">
                      <a16:creationId xmlns:a16="http://schemas.microsoft.com/office/drawing/2014/main" id="{1EAFFC75-CE3E-43EC-BF17-2EC2FF7FDE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0025634" flipH="1">
                  <a:off x="900" y="900"/>
                  <a:ext cx="1956" cy="2175"/>
                  <a:chOff x="3570" y="1800"/>
                  <a:chExt cx="3312" cy="4320"/>
                </a:xfrm>
              </p:grpSpPr>
              <p:sp>
                <p:nvSpPr>
                  <p:cNvPr id="3108" name="Freeform 36">
                    <a:extLst>
                      <a:ext uri="{FF2B5EF4-FFF2-40B4-BE49-F238E27FC236}">
                        <a16:creationId xmlns:a16="http://schemas.microsoft.com/office/drawing/2014/main" id="{ABB42E9D-1394-4B04-9270-A94D0E604E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90" y="2005"/>
                    <a:ext cx="2870" cy="4098"/>
                  </a:xfrm>
                  <a:custGeom>
                    <a:avLst/>
                    <a:gdLst>
                      <a:gd name="T0" fmla="*/ 4253 w 11477"/>
                      <a:gd name="T1" fmla="*/ 881 h 16392"/>
                      <a:gd name="T2" fmla="*/ 5989 w 11477"/>
                      <a:gd name="T3" fmla="*/ 1870 h 16392"/>
                      <a:gd name="T4" fmla="*/ 4919 w 11477"/>
                      <a:gd name="T5" fmla="*/ 2450 h 16392"/>
                      <a:gd name="T6" fmla="*/ 7996 w 11477"/>
                      <a:gd name="T7" fmla="*/ 2821 h 16392"/>
                      <a:gd name="T8" fmla="*/ 7088 w 11477"/>
                      <a:gd name="T9" fmla="*/ 2786 h 16392"/>
                      <a:gd name="T10" fmla="*/ 6666 w 11477"/>
                      <a:gd name="T11" fmla="*/ 4469 h 16392"/>
                      <a:gd name="T12" fmla="*/ 9719 w 11477"/>
                      <a:gd name="T13" fmla="*/ 3646 h 16392"/>
                      <a:gd name="T14" fmla="*/ 6397 w 11477"/>
                      <a:gd name="T15" fmla="*/ 4769 h 16392"/>
                      <a:gd name="T16" fmla="*/ 7126 w 11477"/>
                      <a:gd name="T17" fmla="*/ 6048 h 16392"/>
                      <a:gd name="T18" fmla="*/ 9851 w 11477"/>
                      <a:gd name="T19" fmla="*/ 5540 h 16392"/>
                      <a:gd name="T20" fmla="*/ 6939 w 11477"/>
                      <a:gd name="T21" fmla="*/ 5909 h 16392"/>
                      <a:gd name="T22" fmla="*/ 7167 w 11477"/>
                      <a:gd name="T23" fmla="*/ 7410 h 16392"/>
                      <a:gd name="T24" fmla="*/ 10289 w 11477"/>
                      <a:gd name="T25" fmla="*/ 6926 h 16392"/>
                      <a:gd name="T26" fmla="*/ 7019 w 11477"/>
                      <a:gd name="T27" fmla="*/ 7227 h 16392"/>
                      <a:gd name="T28" fmla="*/ 6887 w 11477"/>
                      <a:gd name="T29" fmla="*/ 8343 h 16392"/>
                      <a:gd name="T30" fmla="*/ 10234 w 11477"/>
                      <a:gd name="T31" fmla="*/ 9065 h 16392"/>
                      <a:gd name="T32" fmla="*/ 6997 w 11477"/>
                      <a:gd name="T33" fmla="*/ 8481 h 16392"/>
                      <a:gd name="T34" fmla="*/ 7036 w 11477"/>
                      <a:gd name="T35" fmla="*/ 10216 h 16392"/>
                      <a:gd name="T36" fmla="*/ 10137 w 11477"/>
                      <a:gd name="T37" fmla="*/ 11253 h 16392"/>
                      <a:gd name="T38" fmla="*/ 8690 w 11477"/>
                      <a:gd name="T39" fmla="*/ 10451 h 16392"/>
                      <a:gd name="T40" fmla="*/ 5336 w 11477"/>
                      <a:gd name="T41" fmla="*/ 9815 h 16392"/>
                      <a:gd name="T42" fmla="*/ 7682 w 11477"/>
                      <a:gd name="T43" fmla="*/ 11767 h 16392"/>
                      <a:gd name="T44" fmla="*/ 7947 w 11477"/>
                      <a:gd name="T45" fmla="*/ 11916 h 16392"/>
                      <a:gd name="T46" fmla="*/ 4674 w 11477"/>
                      <a:gd name="T47" fmla="*/ 10856 h 16392"/>
                      <a:gd name="T48" fmla="*/ 6366 w 11477"/>
                      <a:gd name="T49" fmla="*/ 13327 h 16392"/>
                      <a:gd name="T50" fmla="*/ 6459 w 11477"/>
                      <a:gd name="T51" fmla="*/ 12860 h 16392"/>
                      <a:gd name="T52" fmla="*/ 3994 w 11477"/>
                      <a:gd name="T53" fmla="*/ 13247 h 16392"/>
                      <a:gd name="T54" fmla="*/ 5475 w 11477"/>
                      <a:gd name="T55" fmla="*/ 14238 h 16392"/>
                      <a:gd name="T56" fmla="*/ 2771 w 11477"/>
                      <a:gd name="T57" fmla="*/ 13088 h 16392"/>
                      <a:gd name="T58" fmla="*/ 2936 w 11477"/>
                      <a:gd name="T59" fmla="*/ 14833 h 16392"/>
                      <a:gd name="T60" fmla="*/ 557 w 11477"/>
                      <a:gd name="T61" fmla="*/ 15306 h 16392"/>
                      <a:gd name="T62" fmla="*/ 305 w 11477"/>
                      <a:gd name="T63" fmla="*/ 16070 h 16392"/>
                      <a:gd name="T64" fmla="*/ 2159 w 11477"/>
                      <a:gd name="T65" fmla="*/ 15251 h 16392"/>
                      <a:gd name="T66" fmla="*/ 3730 w 11477"/>
                      <a:gd name="T67" fmla="*/ 14238 h 16392"/>
                      <a:gd name="T68" fmla="*/ 4901 w 11477"/>
                      <a:gd name="T69" fmla="*/ 14926 h 16392"/>
                      <a:gd name="T70" fmla="*/ 5143 w 11477"/>
                      <a:gd name="T71" fmla="*/ 13351 h 16392"/>
                      <a:gd name="T72" fmla="*/ 6238 w 11477"/>
                      <a:gd name="T73" fmla="*/ 13731 h 16392"/>
                      <a:gd name="T74" fmla="*/ 7999 w 11477"/>
                      <a:gd name="T75" fmla="*/ 13388 h 16392"/>
                      <a:gd name="T76" fmla="*/ 5368 w 11477"/>
                      <a:gd name="T77" fmla="*/ 11381 h 16392"/>
                      <a:gd name="T78" fmla="*/ 7837 w 11477"/>
                      <a:gd name="T79" fmla="*/ 12791 h 16392"/>
                      <a:gd name="T80" fmla="*/ 8818 w 11477"/>
                      <a:gd name="T81" fmla="*/ 11512 h 16392"/>
                      <a:gd name="T82" fmla="*/ 5478 w 11477"/>
                      <a:gd name="T83" fmla="*/ 10592 h 16392"/>
                      <a:gd name="T84" fmla="*/ 8735 w 11477"/>
                      <a:gd name="T85" fmla="*/ 11353 h 16392"/>
                      <a:gd name="T86" fmla="*/ 11125 w 11477"/>
                      <a:gd name="T87" fmla="*/ 10686 h 16392"/>
                      <a:gd name="T88" fmla="*/ 7903 w 11477"/>
                      <a:gd name="T89" fmla="*/ 9587 h 16392"/>
                      <a:gd name="T90" fmla="*/ 7900 w 11477"/>
                      <a:gd name="T91" fmla="*/ 9328 h 16392"/>
                      <a:gd name="T92" fmla="*/ 10624 w 11477"/>
                      <a:gd name="T93" fmla="*/ 8281 h 16392"/>
                      <a:gd name="T94" fmla="*/ 7409 w 11477"/>
                      <a:gd name="T95" fmla="*/ 7565 h 16392"/>
                      <a:gd name="T96" fmla="*/ 7934 w 11477"/>
                      <a:gd name="T97" fmla="*/ 8014 h 16392"/>
                      <a:gd name="T98" fmla="*/ 10641 w 11477"/>
                      <a:gd name="T99" fmla="*/ 6946 h 16392"/>
                      <a:gd name="T100" fmla="*/ 7226 w 11477"/>
                      <a:gd name="T101" fmla="*/ 6539 h 16392"/>
                      <a:gd name="T102" fmla="*/ 8525 w 11477"/>
                      <a:gd name="T103" fmla="*/ 6542 h 16392"/>
                      <a:gd name="T104" fmla="*/ 9664 w 11477"/>
                      <a:gd name="T105" fmla="*/ 5174 h 16392"/>
                      <a:gd name="T106" fmla="*/ 6349 w 11477"/>
                      <a:gd name="T107" fmla="*/ 5163 h 16392"/>
                      <a:gd name="T108" fmla="*/ 8694 w 11477"/>
                      <a:gd name="T109" fmla="*/ 5004 h 16392"/>
                      <a:gd name="T110" fmla="*/ 8867 w 11477"/>
                      <a:gd name="T111" fmla="*/ 3598 h 16392"/>
                      <a:gd name="T112" fmla="*/ 6566 w 11477"/>
                      <a:gd name="T113" fmla="*/ 4095 h 16392"/>
                      <a:gd name="T114" fmla="*/ 9529 w 11477"/>
                      <a:gd name="T115" fmla="*/ 2122 h 16392"/>
                      <a:gd name="T116" fmla="*/ 6335 w 11477"/>
                      <a:gd name="T117" fmla="*/ 2156 h 16392"/>
                      <a:gd name="T118" fmla="*/ 7160 w 11477"/>
                      <a:gd name="T119" fmla="*/ 888 h 16392"/>
                      <a:gd name="T120" fmla="*/ 4971 w 11477"/>
                      <a:gd name="T121" fmla="*/ 1434 h 16392"/>
                      <a:gd name="T122" fmla="*/ 3451 w 11477"/>
                      <a:gd name="T123" fmla="*/ 232 h 163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11477" h="16392">
                        <a:moveTo>
                          <a:pt x="3106" y="1140"/>
                        </a:moveTo>
                        <a:lnTo>
                          <a:pt x="3182" y="1134"/>
                        </a:lnTo>
                        <a:lnTo>
                          <a:pt x="3254" y="1123"/>
                        </a:lnTo>
                        <a:lnTo>
                          <a:pt x="3333" y="1113"/>
                        </a:lnTo>
                        <a:lnTo>
                          <a:pt x="3410" y="1106"/>
                        </a:lnTo>
                        <a:lnTo>
                          <a:pt x="3485" y="1096"/>
                        </a:lnTo>
                        <a:lnTo>
                          <a:pt x="3562" y="1085"/>
                        </a:lnTo>
                        <a:lnTo>
                          <a:pt x="3634" y="1071"/>
                        </a:lnTo>
                        <a:lnTo>
                          <a:pt x="3710" y="1058"/>
                        </a:lnTo>
                        <a:lnTo>
                          <a:pt x="3787" y="1044"/>
                        </a:lnTo>
                        <a:lnTo>
                          <a:pt x="3859" y="1030"/>
                        </a:lnTo>
                        <a:lnTo>
                          <a:pt x="3934" y="1016"/>
                        </a:lnTo>
                        <a:lnTo>
                          <a:pt x="4011" y="999"/>
                        </a:lnTo>
                        <a:lnTo>
                          <a:pt x="4087" y="985"/>
                        </a:lnTo>
                        <a:lnTo>
                          <a:pt x="4159" y="975"/>
                        </a:lnTo>
                        <a:lnTo>
                          <a:pt x="4236" y="961"/>
                        </a:lnTo>
                        <a:lnTo>
                          <a:pt x="4311" y="947"/>
                        </a:lnTo>
                        <a:lnTo>
                          <a:pt x="4387" y="933"/>
                        </a:lnTo>
                        <a:lnTo>
                          <a:pt x="4460" y="920"/>
                        </a:lnTo>
                        <a:lnTo>
                          <a:pt x="4539" y="912"/>
                        </a:lnTo>
                        <a:lnTo>
                          <a:pt x="4611" y="903"/>
                        </a:lnTo>
                        <a:lnTo>
                          <a:pt x="4691" y="895"/>
                        </a:lnTo>
                        <a:lnTo>
                          <a:pt x="4767" y="885"/>
                        </a:lnTo>
                        <a:lnTo>
                          <a:pt x="4840" y="881"/>
                        </a:lnTo>
                        <a:lnTo>
                          <a:pt x="4915" y="874"/>
                        </a:lnTo>
                        <a:lnTo>
                          <a:pt x="4991" y="874"/>
                        </a:lnTo>
                        <a:lnTo>
                          <a:pt x="5068" y="874"/>
                        </a:lnTo>
                        <a:lnTo>
                          <a:pt x="5143" y="881"/>
                        </a:lnTo>
                        <a:lnTo>
                          <a:pt x="5347" y="881"/>
                        </a:lnTo>
                        <a:lnTo>
                          <a:pt x="4912" y="483"/>
                        </a:lnTo>
                        <a:lnTo>
                          <a:pt x="4926" y="574"/>
                        </a:lnTo>
                        <a:lnTo>
                          <a:pt x="5063" y="207"/>
                        </a:lnTo>
                        <a:lnTo>
                          <a:pt x="4915" y="345"/>
                        </a:lnTo>
                        <a:lnTo>
                          <a:pt x="4867" y="405"/>
                        </a:lnTo>
                        <a:lnTo>
                          <a:pt x="4809" y="456"/>
                        </a:lnTo>
                        <a:lnTo>
                          <a:pt x="4754" y="505"/>
                        </a:lnTo>
                        <a:lnTo>
                          <a:pt x="4691" y="557"/>
                        </a:lnTo>
                        <a:lnTo>
                          <a:pt x="4628" y="601"/>
                        </a:lnTo>
                        <a:lnTo>
                          <a:pt x="4567" y="650"/>
                        </a:lnTo>
                        <a:lnTo>
                          <a:pt x="4504" y="695"/>
                        </a:lnTo>
                        <a:lnTo>
                          <a:pt x="4443" y="743"/>
                        </a:lnTo>
                        <a:lnTo>
                          <a:pt x="4380" y="788"/>
                        </a:lnTo>
                        <a:lnTo>
                          <a:pt x="4314" y="833"/>
                        </a:lnTo>
                        <a:lnTo>
                          <a:pt x="4253" y="881"/>
                        </a:lnTo>
                        <a:lnTo>
                          <a:pt x="4197" y="923"/>
                        </a:lnTo>
                        <a:lnTo>
                          <a:pt x="4135" y="975"/>
                        </a:lnTo>
                        <a:lnTo>
                          <a:pt x="4076" y="1027"/>
                        </a:lnTo>
                        <a:lnTo>
                          <a:pt x="4021" y="1079"/>
                        </a:lnTo>
                        <a:lnTo>
                          <a:pt x="3966" y="1134"/>
                        </a:lnTo>
                        <a:lnTo>
                          <a:pt x="3914" y="1192"/>
                        </a:lnTo>
                        <a:lnTo>
                          <a:pt x="3859" y="1255"/>
                        </a:lnTo>
                        <a:lnTo>
                          <a:pt x="3724" y="1455"/>
                        </a:lnTo>
                        <a:lnTo>
                          <a:pt x="3693" y="1514"/>
                        </a:lnTo>
                        <a:lnTo>
                          <a:pt x="3675" y="1569"/>
                        </a:lnTo>
                        <a:lnTo>
                          <a:pt x="3661" y="1632"/>
                        </a:lnTo>
                        <a:lnTo>
                          <a:pt x="3661" y="1710"/>
                        </a:lnTo>
                        <a:lnTo>
                          <a:pt x="3675" y="1787"/>
                        </a:lnTo>
                        <a:lnTo>
                          <a:pt x="3700" y="1856"/>
                        </a:lnTo>
                        <a:lnTo>
                          <a:pt x="3738" y="1925"/>
                        </a:lnTo>
                        <a:lnTo>
                          <a:pt x="3787" y="1980"/>
                        </a:lnTo>
                        <a:lnTo>
                          <a:pt x="3838" y="2035"/>
                        </a:lnTo>
                        <a:lnTo>
                          <a:pt x="3903" y="2073"/>
                        </a:lnTo>
                        <a:lnTo>
                          <a:pt x="3977" y="2101"/>
                        </a:lnTo>
                        <a:lnTo>
                          <a:pt x="4055" y="2119"/>
                        </a:lnTo>
                        <a:lnTo>
                          <a:pt x="4283" y="2136"/>
                        </a:lnTo>
                        <a:lnTo>
                          <a:pt x="4360" y="2122"/>
                        </a:lnTo>
                        <a:lnTo>
                          <a:pt x="4429" y="2108"/>
                        </a:lnTo>
                        <a:lnTo>
                          <a:pt x="4504" y="2095"/>
                        </a:lnTo>
                        <a:lnTo>
                          <a:pt x="4581" y="2084"/>
                        </a:lnTo>
                        <a:lnTo>
                          <a:pt x="4656" y="2073"/>
                        </a:lnTo>
                        <a:lnTo>
                          <a:pt x="4729" y="2060"/>
                        </a:lnTo>
                        <a:lnTo>
                          <a:pt x="4801" y="2046"/>
                        </a:lnTo>
                        <a:lnTo>
                          <a:pt x="4878" y="2035"/>
                        </a:lnTo>
                        <a:lnTo>
                          <a:pt x="4947" y="2026"/>
                        </a:lnTo>
                        <a:lnTo>
                          <a:pt x="5022" y="2012"/>
                        </a:lnTo>
                        <a:lnTo>
                          <a:pt x="5098" y="1998"/>
                        </a:lnTo>
                        <a:lnTo>
                          <a:pt x="5167" y="1991"/>
                        </a:lnTo>
                        <a:lnTo>
                          <a:pt x="5244" y="1977"/>
                        </a:lnTo>
                        <a:lnTo>
                          <a:pt x="5319" y="1966"/>
                        </a:lnTo>
                        <a:lnTo>
                          <a:pt x="5396" y="1952"/>
                        </a:lnTo>
                        <a:lnTo>
                          <a:pt x="5468" y="1943"/>
                        </a:lnTo>
                        <a:lnTo>
                          <a:pt x="5544" y="1932"/>
                        </a:lnTo>
                        <a:lnTo>
                          <a:pt x="5616" y="1925"/>
                        </a:lnTo>
                        <a:lnTo>
                          <a:pt x="5689" y="1911"/>
                        </a:lnTo>
                        <a:lnTo>
                          <a:pt x="5765" y="1900"/>
                        </a:lnTo>
                        <a:lnTo>
                          <a:pt x="5840" y="1887"/>
                        </a:lnTo>
                        <a:lnTo>
                          <a:pt x="5917" y="1880"/>
                        </a:lnTo>
                        <a:lnTo>
                          <a:pt x="5989" y="1870"/>
                        </a:lnTo>
                        <a:lnTo>
                          <a:pt x="6065" y="1863"/>
                        </a:lnTo>
                        <a:lnTo>
                          <a:pt x="6142" y="1849"/>
                        </a:lnTo>
                        <a:lnTo>
                          <a:pt x="6217" y="1839"/>
                        </a:lnTo>
                        <a:lnTo>
                          <a:pt x="6289" y="1831"/>
                        </a:lnTo>
                        <a:lnTo>
                          <a:pt x="6363" y="1818"/>
                        </a:lnTo>
                        <a:lnTo>
                          <a:pt x="6435" y="1814"/>
                        </a:lnTo>
                        <a:lnTo>
                          <a:pt x="6511" y="1801"/>
                        </a:lnTo>
                        <a:lnTo>
                          <a:pt x="6587" y="1790"/>
                        </a:lnTo>
                        <a:lnTo>
                          <a:pt x="6663" y="1784"/>
                        </a:lnTo>
                        <a:lnTo>
                          <a:pt x="6735" y="1773"/>
                        </a:lnTo>
                        <a:lnTo>
                          <a:pt x="6812" y="1762"/>
                        </a:lnTo>
                        <a:lnTo>
                          <a:pt x="6887" y="1756"/>
                        </a:lnTo>
                        <a:lnTo>
                          <a:pt x="7091" y="1756"/>
                        </a:lnTo>
                        <a:lnTo>
                          <a:pt x="6649" y="1275"/>
                        </a:lnTo>
                        <a:lnTo>
                          <a:pt x="6635" y="1451"/>
                        </a:lnTo>
                        <a:lnTo>
                          <a:pt x="6766" y="1175"/>
                        </a:lnTo>
                        <a:lnTo>
                          <a:pt x="6701" y="1244"/>
                        </a:lnTo>
                        <a:lnTo>
                          <a:pt x="6646" y="1296"/>
                        </a:lnTo>
                        <a:lnTo>
                          <a:pt x="6587" y="1344"/>
                        </a:lnTo>
                        <a:lnTo>
                          <a:pt x="6525" y="1393"/>
                        </a:lnTo>
                        <a:lnTo>
                          <a:pt x="6462" y="1438"/>
                        </a:lnTo>
                        <a:lnTo>
                          <a:pt x="6401" y="1482"/>
                        </a:lnTo>
                        <a:lnTo>
                          <a:pt x="6338" y="1520"/>
                        </a:lnTo>
                        <a:lnTo>
                          <a:pt x="6272" y="1562"/>
                        </a:lnTo>
                        <a:lnTo>
                          <a:pt x="6207" y="1597"/>
                        </a:lnTo>
                        <a:lnTo>
                          <a:pt x="6142" y="1632"/>
                        </a:lnTo>
                        <a:lnTo>
                          <a:pt x="6069" y="1666"/>
                        </a:lnTo>
                        <a:lnTo>
                          <a:pt x="6003" y="1697"/>
                        </a:lnTo>
                        <a:lnTo>
                          <a:pt x="5938" y="1735"/>
                        </a:lnTo>
                        <a:lnTo>
                          <a:pt x="5865" y="1762"/>
                        </a:lnTo>
                        <a:lnTo>
                          <a:pt x="5796" y="1801"/>
                        </a:lnTo>
                        <a:lnTo>
                          <a:pt x="5730" y="1831"/>
                        </a:lnTo>
                        <a:lnTo>
                          <a:pt x="5658" y="1866"/>
                        </a:lnTo>
                        <a:lnTo>
                          <a:pt x="5592" y="1897"/>
                        </a:lnTo>
                        <a:lnTo>
                          <a:pt x="5526" y="1932"/>
                        </a:lnTo>
                        <a:lnTo>
                          <a:pt x="5461" y="1966"/>
                        </a:lnTo>
                        <a:lnTo>
                          <a:pt x="5396" y="2008"/>
                        </a:lnTo>
                        <a:lnTo>
                          <a:pt x="5327" y="2046"/>
                        </a:lnTo>
                        <a:lnTo>
                          <a:pt x="5267" y="2087"/>
                        </a:lnTo>
                        <a:lnTo>
                          <a:pt x="5206" y="2133"/>
                        </a:lnTo>
                        <a:lnTo>
                          <a:pt x="5068" y="2233"/>
                        </a:lnTo>
                        <a:lnTo>
                          <a:pt x="5002" y="2295"/>
                        </a:lnTo>
                        <a:lnTo>
                          <a:pt x="4953" y="2371"/>
                        </a:lnTo>
                        <a:lnTo>
                          <a:pt x="4919" y="2450"/>
                        </a:lnTo>
                        <a:lnTo>
                          <a:pt x="4909" y="2537"/>
                        </a:lnTo>
                        <a:lnTo>
                          <a:pt x="4909" y="2631"/>
                        </a:lnTo>
                        <a:lnTo>
                          <a:pt x="4930" y="2720"/>
                        </a:lnTo>
                        <a:lnTo>
                          <a:pt x="4960" y="2824"/>
                        </a:lnTo>
                        <a:lnTo>
                          <a:pt x="4991" y="2896"/>
                        </a:lnTo>
                        <a:lnTo>
                          <a:pt x="5036" y="2959"/>
                        </a:lnTo>
                        <a:lnTo>
                          <a:pt x="5088" y="3014"/>
                        </a:lnTo>
                        <a:lnTo>
                          <a:pt x="5150" y="3058"/>
                        </a:lnTo>
                        <a:lnTo>
                          <a:pt x="5223" y="3090"/>
                        </a:lnTo>
                        <a:lnTo>
                          <a:pt x="5292" y="3114"/>
                        </a:lnTo>
                        <a:lnTo>
                          <a:pt x="5371" y="3121"/>
                        </a:lnTo>
                        <a:lnTo>
                          <a:pt x="5451" y="3114"/>
                        </a:lnTo>
                        <a:lnTo>
                          <a:pt x="5682" y="3075"/>
                        </a:lnTo>
                        <a:lnTo>
                          <a:pt x="5754" y="3072"/>
                        </a:lnTo>
                        <a:lnTo>
                          <a:pt x="5831" y="3069"/>
                        </a:lnTo>
                        <a:lnTo>
                          <a:pt x="5906" y="3066"/>
                        </a:lnTo>
                        <a:lnTo>
                          <a:pt x="5983" y="3058"/>
                        </a:lnTo>
                        <a:lnTo>
                          <a:pt x="6055" y="3055"/>
                        </a:lnTo>
                        <a:lnTo>
                          <a:pt x="6131" y="3045"/>
                        </a:lnTo>
                        <a:lnTo>
                          <a:pt x="6207" y="3041"/>
                        </a:lnTo>
                        <a:lnTo>
                          <a:pt x="6283" y="3038"/>
                        </a:lnTo>
                        <a:lnTo>
                          <a:pt x="6355" y="3034"/>
                        </a:lnTo>
                        <a:lnTo>
                          <a:pt x="6432" y="3024"/>
                        </a:lnTo>
                        <a:lnTo>
                          <a:pt x="6507" y="3020"/>
                        </a:lnTo>
                        <a:lnTo>
                          <a:pt x="6583" y="3014"/>
                        </a:lnTo>
                        <a:lnTo>
                          <a:pt x="6656" y="3006"/>
                        </a:lnTo>
                        <a:lnTo>
                          <a:pt x="6732" y="2997"/>
                        </a:lnTo>
                        <a:lnTo>
                          <a:pt x="6804" y="2993"/>
                        </a:lnTo>
                        <a:lnTo>
                          <a:pt x="6877" y="2986"/>
                        </a:lnTo>
                        <a:lnTo>
                          <a:pt x="6953" y="2976"/>
                        </a:lnTo>
                        <a:lnTo>
                          <a:pt x="7029" y="2965"/>
                        </a:lnTo>
                        <a:lnTo>
                          <a:pt x="7105" y="2959"/>
                        </a:lnTo>
                        <a:lnTo>
                          <a:pt x="7178" y="2948"/>
                        </a:lnTo>
                        <a:lnTo>
                          <a:pt x="7253" y="2942"/>
                        </a:lnTo>
                        <a:lnTo>
                          <a:pt x="7330" y="2931"/>
                        </a:lnTo>
                        <a:lnTo>
                          <a:pt x="7405" y="2917"/>
                        </a:lnTo>
                        <a:lnTo>
                          <a:pt x="7478" y="2910"/>
                        </a:lnTo>
                        <a:lnTo>
                          <a:pt x="7550" y="2896"/>
                        </a:lnTo>
                        <a:lnTo>
                          <a:pt x="7627" y="2885"/>
                        </a:lnTo>
                        <a:lnTo>
                          <a:pt x="7699" y="2876"/>
                        </a:lnTo>
                        <a:lnTo>
                          <a:pt x="7771" y="2862"/>
                        </a:lnTo>
                        <a:lnTo>
                          <a:pt x="7848" y="2851"/>
                        </a:lnTo>
                        <a:lnTo>
                          <a:pt x="7920" y="2834"/>
                        </a:lnTo>
                        <a:lnTo>
                          <a:pt x="7996" y="2821"/>
                        </a:lnTo>
                        <a:lnTo>
                          <a:pt x="8065" y="2807"/>
                        </a:lnTo>
                        <a:lnTo>
                          <a:pt x="8141" y="2796"/>
                        </a:lnTo>
                        <a:lnTo>
                          <a:pt x="8217" y="2782"/>
                        </a:lnTo>
                        <a:lnTo>
                          <a:pt x="8286" y="2764"/>
                        </a:lnTo>
                        <a:lnTo>
                          <a:pt x="8362" y="2751"/>
                        </a:lnTo>
                        <a:lnTo>
                          <a:pt x="8438" y="2734"/>
                        </a:lnTo>
                        <a:lnTo>
                          <a:pt x="8507" y="2713"/>
                        </a:lnTo>
                        <a:lnTo>
                          <a:pt x="8583" y="2695"/>
                        </a:lnTo>
                        <a:lnTo>
                          <a:pt x="8655" y="2678"/>
                        </a:lnTo>
                        <a:lnTo>
                          <a:pt x="8729" y="2661"/>
                        </a:lnTo>
                        <a:lnTo>
                          <a:pt x="8801" y="2643"/>
                        </a:lnTo>
                        <a:lnTo>
                          <a:pt x="8870" y="2623"/>
                        </a:lnTo>
                        <a:lnTo>
                          <a:pt x="8945" y="2606"/>
                        </a:lnTo>
                        <a:lnTo>
                          <a:pt x="9015" y="2582"/>
                        </a:lnTo>
                        <a:lnTo>
                          <a:pt x="9091" y="2561"/>
                        </a:lnTo>
                        <a:lnTo>
                          <a:pt x="9170" y="2551"/>
                        </a:lnTo>
                        <a:lnTo>
                          <a:pt x="8832" y="1770"/>
                        </a:lnTo>
                        <a:lnTo>
                          <a:pt x="8773" y="1818"/>
                        </a:lnTo>
                        <a:lnTo>
                          <a:pt x="8707" y="1849"/>
                        </a:lnTo>
                        <a:lnTo>
                          <a:pt x="8635" y="1883"/>
                        </a:lnTo>
                        <a:lnTo>
                          <a:pt x="8569" y="1918"/>
                        </a:lnTo>
                        <a:lnTo>
                          <a:pt x="8504" y="1949"/>
                        </a:lnTo>
                        <a:lnTo>
                          <a:pt x="8438" y="1984"/>
                        </a:lnTo>
                        <a:lnTo>
                          <a:pt x="8372" y="2021"/>
                        </a:lnTo>
                        <a:lnTo>
                          <a:pt x="8307" y="2056"/>
                        </a:lnTo>
                        <a:lnTo>
                          <a:pt x="8237" y="2095"/>
                        </a:lnTo>
                        <a:lnTo>
                          <a:pt x="8176" y="2133"/>
                        </a:lnTo>
                        <a:lnTo>
                          <a:pt x="8110" y="2167"/>
                        </a:lnTo>
                        <a:lnTo>
                          <a:pt x="8044" y="2205"/>
                        </a:lnTo>
                        <a:lnTo>
                          <a:pt x="7982" y="2243"/>
                        </a:lnTo>
                        <a:lnTo>
                          <a:pt x="7917" y="2281"/>
                        </a:lnTo>
                        <a:lnTo>
                          <a:pt x="7854" y="2315"/>
                        </a:lnTo>
                        <a:lnTo>
                          <a:pt x="7788" y="2357"/>
                        </a:lnTo>
                        <a:lnTo>
                          <a:pt x="7727" y="2395"/>
                        </a:lnTo>
                        <a:lnTo>
                          <a:pt x="7661" y="2433"/>
                        </a:lnTo>
                        <a:lnTo>
                          <a:pt x="7599" y="2471"/>
                        </a:lnTo>
                        <a:lnTo>
                          <a:pt x="7533" y="2513"/>
                        </a:lnTo>
                        <a:lnTo>
                          <a:pt x="7471" y="2551"/>
                        </a:lnTo>
                        <a:lnTo>
                          <a:pt x="7405" y="2592"/>
                        </a:lnTo>
                        <a:lnTo>
                          <a:pt x="7343" y="2631"/>
                        </a:lnTo>
                        <a:lnTo>
                          <a:pt x="7281" y="2665"/>
                        </a:lnTo>
                        <a:lnTo>
                          <a:pt x="7215" y="2706"/>
                        </a:lnTo>
                        <a:lnTo>
                          <a:pt x="7153" y="2744"/>
                        </a:lnTo>
                        <a:lnTo>
                          <a:pt x="7088" y="2786"/>
                        </a:lnTo>
                        <a:lnTo>
                          <a:pt x="7025" y="2821"/>
                        </a:lnTo>
                        <a:lnTo>
                          <a:pt x="6963" y="2862"/>
                        </a:lnTo>
                        <a:lnTo>
                          <a:pt x="6898" y="2899"/>
                        </a:lnTo>
                        <a:lnTo>
                          <a:pt x="6829" y="2942"/>
                        </a:lnTo>
                        <a:lnTo>
                          <a:pt x="6766" y="2976"/>
                        </a:lnTo>
                        <a:lnTo>
                          <a:pt x="6701" y="3014"/>
                        </a:lnTo>
                        <a:lnTo>
                          <a:pt x="6639" y="3052"/>
                        </a:lnTo>
                        <a:lnTo>
                          <a:pt x="6573" y="3090"/>
                        </a:lnTo>
                        <a:lnTo>
                          <a:pt x="6511" y="3124"/>
                        </a:lnTo>
                        <a:lnTo>
                          <a:pt x="6445" y="3162"/>
                        </a:lnTo>
                        <a:lnTo>
                          <a:pt x="6380" y="3196"/>
                        </a:lnTo>
                        <a:lnTo>
                          <a:pt x="6314" y="3235"/>
                        </a:lnTo>
                        <a:lnTo>
                          <a:pt x="6245" y="3273"/>
                        </a:lnTo>
                        <a:lnTo>
                          <a:pt x="6179" y="3304"/>
                        </a:lnTo>
                        <a:lnTo>
                          <a:pt x="6113" y="3339"/>
                        </a:lnTo>
                        <a:lnTo>
                          <a:pt x="6048" y="3374"/>
                        </a:lnTo>
                        <a:lnTo>
                          <a:pt x="5983" y="3404"/>
                        </a:lnTo>
                        <a:lnTo>
                          <a:pt x="5909" y="3438"/>
                        </a:lnTo>
                        <a:lnTo>
                          <a:pt x="5845" y="3470"/>
                        </a:lnTo>
                        <a:lnTo>
                          <a:pt x="5650" y="3615"/>
                        </a:lnTo>
                        <a:lnTo>
                          <a:pt x="5575" y="3667"/>
                        </a:lnTo>
                        <a:lnTo>
                          <a:pt x="5512" y="3722"/>
                        </a:lnTo>
                        <a:lnTo>
                          <a:pt x="5465" y="3788"/>
                        </a:lnTo>
                        <a:lnTo>
                          <a:pt x="5430" y="3867"/>
                        </a:lnTo>
                        <a:lnTo>
                          <a:pt x="5405" y="3954"/>
                        </a:lnTo>
                        <a:lnTo>
                          <a:pt x="5402" y="4033"/>
                        </a:lnTo>
                        <a:lnTo>
                          <a:pt x="5413" y="4106"/>
                        </a:lnTo>
                        <a:lnTo>
                          <a:pt x="5437" y="4178"/>
                        </a:lnTo>
                        <a:lnTo>
                          <a:pt x="5468" y="4244"/>
                        </a:lnTo>
                        <a:lnTo>
                          <a:pt x="5517" y="4302"/>
                        </a:lnTo>
                        <a:lnTo>
                          <a:pt x="5572" y="4354"/>
                        </a:lnTo>
                        <a:lnTo>
                          <a:pt x="5633" y="4396"/>
                        </a:lnTo>
                        <a:lnTo>
                          <a:pt x="5702" y="4428"/>
                        </a:lnTo>
                        <a:lnTo>
                          <a:pt x="5779" y="4445"/>
                        </a:lnTo>
                        <a:lnTo>
                          <a:pt x="5986" y="4465"/>
                        </a:lnTo>
                        <a:lnTo>
                          <a:pt x="6065" y="4465"/>
                        </a:lnTo>
                        <a:lnTo>
                          <a:pt x="6142" y="4465"/>
                        </a:lnTo>
                        <a:lnTo>
                          <a:pt x="6217" y="4465"/>
                        </a:lnTo>
                        <a:lnTo>
                          <a:pt x="6289" y="4469"/>
                        </a:lnTo>
                        <a:lnTo>
                          <a:pt x="6366" y="4469"/>
                        </a:lnTo>
                        <a:lnTo>
                          <a:pt x="6442" y="4469"/>
                        </a:lnTo>
                        <a:lnTo>
                          <a:pt x="6518" y="4469"/>
                        </a:lnTo>
                        <a:lnTo>
                          <a:pt x="6591" y="4469"/>
                        </a:lnTo>
                        <a:lnTo>
                          <a:pt x="6666" y="4469"/>
                        </a:lnTo>
                        <a:lnTo>
                          <a:pt x="6743" y="4469"/>
                        </a:lnTo>
                        <a:lnTo>
                          <a:pt x="6821" y="4469"/>
                        </a:lnTo>
                        <a:lnTo>
                          <a:pt x="6898" y="4469"/>
                        </a:lnTo>
                        <a:lnTo>
                          <a:pt x="6967" y="4469"/>
                        </a:lnTo>
                        <a:lnTo>
                          <a:pt x="7046" y="4469"/>
                        </a:lnTo>
                        <a:lnTo>
                          <a:pt x="7123" y="4469"/>
                        </a:lnTo>
                        <a:lnTo>
                          <a:pt x="7195" y="4469"/>
                        </a:lnTo>
                        <a:lnTo>
                          <a:pt x="7270" y="4469"/>
                        </a:lnTo>
                        <a:lnTo>
                          <a:pt x="7347" y="4469"/>
                        </a:lnTo>
                        <a:lnTo>
                          <a:pt x="7423" y="4469"/>
                        </a:lnTo>
                        <a:lnTo>
                          <a:pt x="7502" y="4469"/>
                        </a:lnTo>
                        <a:lnTo>
                          <a:pt x="7575" y="4469"/>
                        </a:lnTo>
                        <a:lnTo>
                          <a:pt x="7647" y="4469"/>
                        </a:lnTo>
                        <a:lnTo>
                          <a:pt x="7727" y="4469"/>
                        </a:lnTo>
                        <a:lnTo>
                          <a:pt x="7803" y="4469"/>
                        </a:lnTo>
                        <a:lnTo>
                          <a:pt x="7875" y="4469"/>
                        </a:lnTo>
                        <a:lnTo>
                          <a:pt x="7951" y="4469"/>
                        </a:lnTo>
                        <a:lnTo>
                          <a:pt x="8027" y="4469"/>
                        </a:lnTo>
                        <a:lnTo>
                          <a:pt x="8103" y="4469"/>
                        </a:lnTo>
                        <a:lnTo>
                          <a:pt x="8182" y="4469"/>
                        </a:lnTo>
                        <a:lnTo>
                          <a:pt x="8255" y="4469"/>
                        </a:lnTo>
                        <a:lnTo>
                          <a:pt x="8327" y="4469"/>
                        </a:lnTo>
                        <a:lnTo>
                          <a:pt x="8407" y="4469"/>
                        </a:lnTo>
                        <a:lnTo>
                          <a:pt x="8482" y="4469"/>
                        </a:lnTo>
                        <a:lnTo>
                          <a:pt x="8556" y="4469"/>
                        </a:lnTo>
                        <a:lnTo>
                          <a:pt x="8631" y="4469"/>
                        </a:lnTo>
                        <a:lnTo>
                          <a:pt x="8707" y="4469"/>
                        </a:lnTo>
                        <a:lnTo>
                          <a:pt x="8784" y="4469"/>
                        </a:lnTo>
                        <a:lnTo>
                          <a:pt x="8862" y="4469"/>
                        </a:lnTo>
                        <a:lnTo>
                          <a:pt x="8936" y="4469"/>
                        </a:lnTo>
                        <a:lnTo>
                          <a:pt x="9008" y="4469"/>
                        </a:lnTo>
                        <a:lnTo>
                          <a:pt x="9087" y="4469"/>
                        </a:lnTo>
                        <a:lnTo>
                          <a:pt x="9163" y="4469"/>
                        </a:lnTo>
                        <a:lnTo>
                          <a:pt x="9236" y="4469"/>
                        </a:lnTo>
                        <a:lnTo>
                          <a:pt x="9311" y="4469"/>
                        </a:lnTo>
                        <a:lnTo>
                          <a:pt x="9388" y="4469"/>
                        </a:lnTo>
                        <a:lnTo>
                          <a:pt x="9464" y="4469"/>
                        </a:lnTo>
                        <a:lnTo>
                          <a:pt x="9536" y="4469"/>
                        </a:lnTo>
                        <a:lnTo>
                          <a:pt x="9616" y="4469"/>
                        </a:lnTo>
                        <a:lnTo>
                          <a:pt x="9688" y="4469"/>
                        </a:lnTo>
                        <a:lnTo>
                          <a:pt x="9765" y="4469"/>
                        </a:lnTo>
                        <a:lnTo>
                          <a:pt x="9843" y="4475"/>
                        </a:lnTo>
                        <a:lnTo>
                          <a:pt x="9927" y="4475"/>
                        </a:lnTo>
                        <a:lnTo>
                          <a:pt x="9719" y="3646"/>
                        </a:lnTo>
                        <a:lnTo>
                          <a:pt x="9547" y="3749"/>
                        </a:lnTo>
                        <a:lnTo>
                          <a:pt x="9474" y="3784"/>
                        </a:lnTo>
                        <a:lnTo>
                          <a:pt x="9408" y="3826"/>
                        </a:lnTo>
                        <a:lnTo>
                          <a:pt x="9339" y="3857"/>
                        </a:lnTo>
                        <a:lnTo>
                          <a:pt x="9267" y="3892"/>
                        </a:lnTo>
                        <a:lnTo>
                          <a:pt x="9198" y="3916"/>
                        </a:lnTo>
                        <a:lnTo>
                          <a:pt x="9126" y="3947"/>
                        </a:lnTo>
                        <a:lnTo>
                          <a:pt x="9057" y="3974"/>
                        </a:lnTo>
                        <a:lnTo>
                          <a:pt x="8988" y="4002"/>
                        </a:lnTo>
                        <a:lnTo>
                          <a:pt x="8911" y="4026"/>
                        </a:lnTo>
                        <a:lnTo>
                          <a:pt x="8839" y="4051"/>
                        </a:lnTo>
                        <a:lnTo>
                          <a:pt x="8770" y="4074"/>
                        </a:lnTo>
                        <a:lnTo>
                          <a:pt x="8694" y="4099"/>
                        </a:lnTo>
                        <a:lnTo>
                          <a:pt x="8617" y="4120"/>
                        </a:lnTo>
                        <a:lnTo>
                          <a:pt x="8548" y="4144"/>
                        </a:lnTo>
                        <a:lnTo>
                          <a:pt x="8473" y="4164"/>
                        </a:lnTo>
                        <a:lnTo>
                          <a:pt x="8396" y="4181"/>
                        </a:lnTo>
                        <a:lnTo>
                          <a:pt x="8327" y="4206"/>
                        </a:lnTo>
                        <a:lnTo>
                          <a:pt x="8251" y="4227"/>
                        </a:lnTo>
                        <a:lnTo>
                          <a:pt x="8176" y="4244"/>
                        </a:lnTo>
                        <a:lnTo>
                          <a:pt x="8107" y="4265"/>
                        </a:lnTo>
                        <a:lnTo>
                          <a:pt x="8030" y="4289"/>
                        </a:lnTo>
                        <a:lnTo>
                          <a:pt x="7955" y="4310"/>
                        </a:lnTo>
                        <a:lnTo>
                          <a:pt x="7886" y="4334"/>
                        </a:lnTo>
                        <a:lnTo>
                          <a:pt x="7809" y="4359"/>
                        </a:lnTo>
                        <a:lnTo>
                          <a:pt x="7740" y="4382"/>
                        </a:lnTo>
                        <a:lnTo>
                          <a:pt x="7664" y="4406"/>
                        </a:lnTo>
                        <a:lnTo>
                          <a:pt x="7595" y="4434"/>
                        </a:lnTo>
                        <a:lnTo>
                          <a:pt x="7520" y="4462"/>
                        </a:lnTo>
                        <a:lnTo>
                          <a:pt x="7446" y="4486"/>
                        </a:lnTo>
                        <a:lnTo>
                          <a:pt x="7374" y="4514"/>
                        </a:lnTo>
                        <a:lnTo>
                          <a:pt x="7298" y="4535"/>
                        </a:lnTo>
                        <a:lnTo>
                          <a:pt x="7222" y="4558"/>
                        </a:lnTo>
                        <a:lnTo>
                          <a:pt x="7146" y="4579"/>
                        </a:lnTo>
                        <a:lnTo>
                          <a:pt x="7077" y="4604"/>
                        </a:lnTo>
                        <a:lnTo>
                          <a:pt x="7002" y="4621"/>
                        </a:lnTo>
                        <a:lnTo>
                          <a:pt x="6925" y="4641"/>
                        </a:lnTo>
                        <a:lnTo>
                          <a:pt x="6853" y="4659"/>
                        </a:lnTo>
                        <a:lnTo>
                          <a:pt x="6777" y="4676"/>
                        </a:lnTo>
                        <a:lnTo>
                          <a:pt x="6701" y="4700"/>
                        </a:lnTo>
                        <a:lnTo>
                          <a:pt x="6625" y="4717"/>
                        </a:lnTo>
                        <a:lnTo>
                          <a:pt x="6553" y="4734"/>
                        </a:lnTo>
                        <a:lnTo>
                          <a:pt x="6476" y="4752"/>
                        </a:lnTo>
                        <a:lnTo>
                          <a:pt x="6397" y="4769"/>
                        </a:lnTo>
                        <a:lnTo>
                          <a:pt x="6321" y="4786"/>
                        </a:lnTo>
                        <a:lnTo>
                          <a:pt x="6245" y="4808"/>
                        </a:lnTo>
                        <a:lnTo>
                          <a:pt x="6176" y="4825"/>
                        </a:lnTo>
                        <a:lnTo>
                          <a:pt x="6099" y="4842"/>
                        </a:lnTo>
                        <a:lnTo>
                          <a:pt x="6021" y="4863"/>
                        </a:lnTo>
                        <a:lnTo>
                          <a:pt x="5944" y="4880"/>
                        </a:lnTo>
                        <a:lnTo>
                          <a:pt x="5875" y="4904"/>
                        </a:lnTo>
                        <a:lnTo>
                          <a:pt x="5799" y="4924"/>
                        </a:lnTo>
                        <a:lnTo>
                          <a:pt x="5727" y="4946"/>
                        </a:lnTo>
                        <a:lnTo>
                          <a:pt x="5650" y="4970"/>
                        </a:lnTo>
                        <a:lnTo>
                          <a:pt x="5575" y="4990"/>
                        </a:lnTo>
                        <a:lnTo>
                          <a:pt x="5319" y="5132"/>
                        </a:lnTo>
                        <a:lnTo>
                          <a:pt x="5247" y="5188"/>
                        </a:lnTo>
                        <a:lnTo>
                          <a:pt x="5195" y="5253"/>
                        </a:lnTo>
                        <a:lnTo>
                          <a:pt x="5157" y="5326"/>
                        </a:lnTo>
                        <a:lnTo>
                          <a:pt x="5129" y="5402"/>
                        </a:lnTo>
                        <a:lnTo>
                          <a:pt x="5115" y="5477"/>
                        </a:lnTo>
                        <a:lnTo>
                          <a:pt x="5119" y="5554"/>
                        </a:lnTo>
                        <a:lnTo>
                          <a:pt x="5137" y="5626"/>
                        </a:lnTo>
                        <a:lnTo>
                          <a:pt x="5164" y="5696"/>
                        </a:lnTo>
                        <a:lnTo>
                          <a:pt x="5206" y="5761"/>
                        </a:lnTo>
                        <a:lnTo>
                          <a:pt x="5253" y="5817"/>
                        </a:lnTo>
                        <a:lnTo>
                          <a:pt x="5316" y="5862"/>
                        </a:lnTo>
                        <a:lnTo>
                          <a:pt x="5385" y="5903"/>
                        </a:lnTo>
                        <a:lnTo>
                          <a:pt x="5702" y="6017"/>
                        </a:lnTo>
                        <a:lnTo>
                          <a:pt x="5779" y="6017"/>
                        </a:lnTo>
                        <a:lnTo>
                          <a:pt x="5854" y="6021"/>
                        </a:lnTo>
                        <a:lnTo>
                          <a:pt x="5927" y="6027"/>
                        </a:lnTo>
                        <a:lnTo>
                          <a:pt x="6003" y="6027"/>
                        </a:lnTo>
                        <a:lnTo>
                          <a:pt x="6076" y="6030"/>
                        </a:lnTo>
                        <a:lnTo>
                          <a:pt x="6148" y="6030"/>
                        </a:lnTo>
                        <a:lnTo>
                          <a:pt x="6225" y="6035"/>
                        </a:lnTo>
                        <a:lnTo>
                          <a:pt x="6300" y="6035"/>
                        </a:lnTo>
                        <a:lnTo>
                          <a:pt x="6376" y="6038"/>
                        </a:lnTo>
                        <a:lnTo>
                          <a:pt x="6449" y="6038"/>
                        </a:lnTo>
                        <a:lnTo>
                          <a:pt x="6525" y="6038"/>
                        </a:lnTo>
                        <a:lnTo>
                          <a:pt x="6600" y="6044"/>
                        </a:lnTo>
                        <a:lnTo>
                          <a:pt x="6677" y="6044"/>
                        </a:lnTo>
                        <a:lnTo>
                          <a:pt x="6749" y="6044"/>
                        </a:lnTo>
                        <a:lnTo>
                          <a:pt x="6825" y="6048"/>
                        </a:lnTo>
                        <a:lnTo>
                          <a:pt x="6901" y="6048"/>
                        </a:lnTo>
                        <a:lnTo>
                          <a:pt x="6977" y="6048"/>
                        </a:lnTo>
                        <a:lnTo>
                          <a:pt x="7049" y="6048"/>
                        </a:lnTo>
                        <a:lnTo>
                          <a:pt x="7126" y="6048"/>
                        </a:lnTo>
                        <a:lnTo>
                          <a:pt x="7195" y="6048"/>
                        </a:lnTo>
                        <a:lnTo>
                          <a:pt x="7270" y="6048"/>
                        </a:lnTo>
                        <a:lnTo>
                          <a:pt x="7347" y="6048"/>
                        </a:lnTo>
                        <a:lnTo>
                          <a:pt x="7423" y="6048"/>
                        </a:lnTo>
                        <a:lnTo>
                          <a:pt x="7495" y="6052"/>
                        </a:lnTo>
                        <a:lnTo>
                          <a:pt x="7572" y="6052"/>
                        </a:lnTo>
                        <a:lnTo>
                          <a:pt x="7647" y="6052"/>
                        </a:lnTo>
                        <a:lnTo>
                          <a:pt x="7723" y="6052"/>
                        </a:lnTo>
                        <a:lnTo>
                          <a:pt x="7796" y="6052"/>
                        </a:lnTo>
                        <a:lnTo>
                          <a:pt x="7872" y="6048"/>
                        </a:lnTo>
                        <a:lnTo>
                          <a:pt x="7944" y="6048"/>
                        </a:lnTo>
                        <a:lnTo>
                          <a:pt x="8016" y="6048"/>
                        </a:lnTo>
                        <a:lnTo>
                          <a:pt x="8093" y="6048"/>
                        </a:lnTo>
                        <a:lnTo>
                          <a:pt x="8168" y="6048"/>
                        </a:lnTo>
                        <a:lnTo>
                          <a:pt x="8245" y="6048"/>
                        </a:lnTo>
                        <a:lnTo>
                          <a:pt x="8317" y="6048"/>
                        </a:lnTo>
                        <a:lnTo>
                          <a:pt x="8393" y="6048"/>
                        </a:lnTo>
                        <a:lnTo>
                          <a:pt x="8470" y="6048"/>
                        </a:lnTo>
                        <a:lnTo>
                          <a:pt x="8545" y="6048"/>
                        </a:lnTo>
                        <a:lnTo>
                          <a:pt x="8614" y="6048"/>
                        </a:lnTo>
                        <a:lnTo>
                          <a:pt x="8690" y="6048"/>
                        </a:lnTo>
                        <a:lnTo>
                          <a:pt x="8766" y="6048"/>
                        </a:lnTo>
                        <a:lnTo>
                          <a:pt x="8839" y="6048"/>
                        </a:lnTo>
                        <a:lnTo>
                          <a:pt x="8914" y="6048"/>
                        </a:lnTo>
                        <a:lnTo>
                          <a:pt x="8991" y="6048"/>
                        </a:lnTo>
                        <a:lnTo>
                          <a:pt x="9066" y="6048"/>
                        </a:lnTo>
                        <a:lnTo>
                          <a:pt x="9139" y="6044"/>
                        </a:lnTo>
                        <a:lnTo>
                          <a:pt x="9215" y="6044"/>
                        </a:lnTo>
                        <a:lnTo>
                          <a:pt x="9291" y="6044"/>
                        </a:lnTo>
                        <a:lnTo>
                          <a:pt x="9360" y="6044"/>
                        </a:lnTo>
                        <a:lnTo>
                          <a:pt x="9437" y="6044"/>
                        </a:lnTo>
                        <a:lnTo>
                          <a:pt x="9512" y="6044"/>
                        </a:lnTo>
                        <a:lnTo>
                          <a:pt x="9584" y="6044"/>
                        </a:lnTo>
                        <a:lnTo>
                          <a:pt x="9661" y="6044"/>
                        </a:lnTo>
                        <a:lnTo>
                          <a:pt x="9737" y="6044"/>
                        </a:lnTo>
                        <a:lnTo>
                          <a:pt x="9812" y="6048"/>
                        </a:lnTo>
                        <a:lnTo>
                          <a:pt x="9886" y="6048"/>
                        </a:lnTo>
                        <a:lnTo>
                          <a:pt x="9961" y="6048"/>
                        </a:lnTo>
                        <a:lnTo>
                          <a:pt x="10037" y="6048"/>
                        </a:lnTo>
                        <a:lnTo>
                          <a:pt x="10113" y="6048"/>
                        </a:lnTo>
                        <a:lnTo>
                          <a:pt x="10186" y="6048"/>
                        </a:lnTo>
                        <a:lnTo>
                          <a:pt x="10296" y="6048"/>
                        </a:lnTo>
                        <a:lnTo>
                          <a:pt x="9892" y="5447"/>
                        </a:lnTo>
                        <a:lnTo>
                          <a:pt x="9851" y="5540"/>
                        </a:lnTo>
                        <a:lnTo>
                          <a:pt x="10041" y="5319"/>
                        </a:lnTo>
                        <a:lnTo>
                          <a:pt x="10019" y="5350"/>
                        </a:lnTo>
                        <a:lnTo>
                          <a:pt x="9944" y="5367"/>
                        </a:lnTo>
                        <a:lnTo>
                          <a:pt x="9875" y="5388"/>
                        </a:lnTo>
                        <a:lnTo>
                          <a:pt x="9802" y="5405"/>
                        </a:lnTo>
                        <a:lnTo>
                          <a:pt x="9726" y="5430"/>
                        </a:lnTo>
                        <a:lnTo>
                          <a:pt x="9657" y="5447"/>
                        </a:lnTo>
                        <a:lnTo>
                          <a:pt x="9581" y="5464"/>
                        </a:lnTo>
                        <a:lnTo>
                          <a:pt x="9512" y="5482"/>
                        </a:lnTo>
                        <a:lnTo>
                          <a:pt x="9440" y="5499"/>
                        </a:lnTo>
                        <a:lnTo>
                          <a:pt x="9367" y="5512"/>
                        </a:lnTo>
                        <a:lnTo>
                          <a:pt x="9294" y="5529"/>
                        </a:lnTo>
                        <a:lnTo>
                          <a:pt x="9219" y="5543"/>
                        </a:lnTo>
                        <a:lnTo>
                          <a:pt x="9149" y="5557"/>
                        </a:lnTo>
                        <a:lnTo>
                          <a:pt x="9074" y="5571"/>
                        </a:lnTo>
                        <a:lnTo>
                          <a:pt x="9005" y="5589"/>
                        </a:lnTo>
                        <a:lnTo>
                          <a:pt x="8928" y="5595"/>
                        </a:lnTo>
                        <a:lnTo>
                          <a:pt x="8853" y="5609"/>
                        </a:lnTo>
                        <a:lnTo>
                          <a:pt x="8776" y="5623"/>
                        </a:lnTo>
                        <a:lnTo>
                          <a:pt x="8707" y="5637"/>
                        </a:lnTo>
                        <a:lnTo>
                          <a:pt x="8631" y="5647"/>
                        </a:lnTo>
                        <a:lnTo>
                          <a:pt x="8556" y="5658"/>
                        </a:lnTo>
                        <a:lnTo>
                          <a:pt x="8487" y="5672"/>
                        </a:lnTo>
                        <a:lnTo>
                          <a:pt x="8410" y="5682"/>
                        </a:lnTo>
                        <a:lnTo>
                          <a:pt x="8335" y="5689"/>
                        </a:lnTo>
                        <a:lnTo>
                          <a:pt x="8266" y="5702"/>
                        </a:lnTo>
                        <a:lnTo>
                          <a:pt x="8189" y="5713"/>
                        </a:lnTo>
                        <a:lnTo>
                          <a:pt x="8117" y="5727"/>
                        </a:lnTo>
                        <a:lnTo>
                          <a:pt x="8044" y="5733"/>
                        </a:lnTo>
                        <a:lnTo>
                          <a:pt x="7969" y="5744"/>
                        </a:lnTo>
                        <a:lnTo>
                          <a:pt x="7895" y="5758"/>
                        </a:lnTo>
                        <a:lnTo>
                          <a:pt x="7820" y="5765"/>
                        </a:lnTo>
                        <a:lnTo>
                          <a:pt x="7747" y="5779"/>
                        </a:lnTo>
                        <a:lnTo>
                          <a:pt x="7675" y="5785"/>
                        </a:lnTo>
                        <a:lnTo>
                          <a:pt x="7599" y="5799"/>
                        </a:lnTo>
                        <a:lnTo>
                          <a:pt x="7526" y="5810"/>
                        </a:lnTo>
                        <a:lnTo>
                          <a:pt x="7454" y="5823"/>
                        </a:lnTo>
                        <a:lnTo>
                          <a:pt x="7377" y="5837"/>
                        </a:lnTo>
                        <a:lnTo>
                          <a:pt x="7305" y="5845"/>
                        </a:lnTo>
                        <a:lnTo>
                          <a:pt x="7233" y="5858"/>
                        </a:lnTo>
                        <a:lnTo>
                          <a:pt x="7157" y="5872"/>
                        </a:lnTo>
                        <a:lnTo>
                          <a:pt x="7088" y="5886"/>
                        </a:lnTo>
                        <a:lnTo>
                          <a:pt x="7011" y="5896"/>
                        </a:lnTo>
                        <a:lnTo>
                          <a:pt x="6939" y="5909"/>
                        </a:lnTo>
                        <a:lnTo>
                          <a:pt x="6867" y="5923"/>
                        </a:lnTo>
                        <a:lnTo>
                          <a:pt x="6794" y="5941"/>
                        </a:lnTo>
                        <a:lnTo>
                          <a:pt x="6718" y="5955"/>
                        </a:lnTo>
                        <a:lnTo>
                          <a:pt x="6649" y="5972"/>
                        </a:lnTo>
                        <a:lnTo>
                          <a:pt x="6573" y="5989"/>
                        </a:lnTo>
                        <a:lnTo>
                          <a:pt x="6504" y="6007"/>
                        </a:lnTo>
                        <a:lnTo>
                          <a:pt x="6428" y="6021"/>
                        </a:lnTo>
                        <a:lnTo>
                          <a:pt x="6355" y="6044"/>
                        </a:lnTo>
                        <a:lnTo>
                          <a:pt x="6286" y="6062"/>
                        </a:lnTo>
                        <a:lnTo>
                          <a:pt x="6217" y="6082"/>
                        </a:lnTo>
                        <a:lnTo>
                          <a:pt x="6142" y="6107"/>
                        </a:lnTo>
                        <a:lnTo>
                          <a:pt x="6069" y="6124"/>
                        </a:lnTo>
                        <a:lnTo>
                          <a:pt x="5879" y="6220"/>
                        </a:lnTo>
                        <a:lnTo>
                          <a:pt x="5799" y="6245"/>
                        </a:lnTo>
                        <a:lnTo>
                          <a:pt x="5734" y="6286"/>
                        </a:lnTo>
                        <a:lnTo>
                          <a:pt x="5672" y="6335"/>
                        </a:lnTo>
                        <a:lnTo>
                          <a:pt x="5623" y="6398"/>
                        </a:lnTo>
                        <a:lnTo>
                          <a:pt x="5589" y="6467"/>
                        </a:lnTo>
                        <a:lnTo>
                          <a:pt x="5564" y="6542"/>
                        </a:lnTo>
                        <a:lnTo>
                          <a:pt x="5554" y="6622"/>
                        </a:lnTo>
                        <a:lnTo>
                          <a:pt x="5554" y="6736"/>
                        </a:lnTo>
                        <a:lnTo>
                          <a:pt x="5558" y="6819"/>
                        </a:lnTo>
                        <a:lnTo>
                          <a:pt x="5575" y="6899"/>
                        </a:lnTo>
                        <a:lnTo>
                          <a:pt x="5609" y="6968"/>
                        </a:lnTo>
                        <a:lnTo>
                          <a:pt x="5650" y="7029"/>
                        </a:lnTo>
                        <a:lnTo>
                          <a:pt x="5707" y="7089"/>
                        </a:lnTo>
                        <a:lnTo>
                          <a:pt x="5776" y="7130"/>
                        </a:lnTo>
                        <a:lnTo>
                          <a:pt x="5845" y="7168"/>
                        </a:lnTo>
                        <a:lnTo>
                          <a:pt x="5983" y="7216"/>
                        </a:lnTo>
                        <a:lnTo>
                          <a:pt x="6062" y="7248"/>
                        </a:lnTo>
                        <a:lnTo>
                          <a:pt x="6142" y="7268"/>
                        </a:lnTo>
                        <a:lnTo>
                          <a:pt x="6220" y="7296"/>
                        </a:lnTo>
                        <a:lnTo>
                          <a:pt x="6300" y="7313"/>
                        </a:lnTo>
                        <a:lnTo>
                          <a:pt x="6380" y="7326"/>
                        </a:lnTo>
                        <a:lnTo>
                          <a:pt x="6462" y="7337"/>
                        </a:lnTo>
                        <a:lnTo>
                          <a:pt x="6542" y="7351"/>
                        </a:lnTo>
                        <a:lnTo>
                          <a:pt x="6625" y="7361"/>
                        </a:lnTo>
                        <a:lnTo>
                          <a:pt x="6708" y="7365"/>
                        </a:lnTo>
                        <a:lnTo>
                          <a:pt x="6790" y="7375"/>
                        </a:lnTo>
                        <a:lnTo>
                          <a:pt x="6867" y="7378"/>
                        </a:lnTo>
                        <a:lnTo>
                          <a:pt x="6939" y="7389"/>
                        </a:lnTo>
                        <a:lnTo>
                          <a:pt x="7015" y="7395"/>
                        </a:lnTo>
                        <a:lnTo>
                          <a:pt x="7091" y="7400"/>
                        </a:lnTo>
                        <a:lnTo>
                          <a:pt x="7167" y="7410"/>
                        </a:lnTo>
                        <a:lnTo>
                          <a:pt x="7247" y="7417"/>
                        </a:lnTo>
                        <a:lnTo>
                          <a:pt x="7319" y="7427"/>
                        </a:lnTo>
                        <a:lnTo>
                          <a:pt x="7395" y="7430"/>
                        </a:lnTo>
                        <a:lnTo>
                          <a:pt x="7471" y="7441"/>
                        </a:lnTo>
                        <a:lnTo>
                          <a:pt x="7540" y="7447"/>
                        </a:lnTo>
                        <a:lnTo>
                          <a:pt x="7616" y="7458"/>
                        </a:lnTo>
                        <a:lnTo>
                          <a:pt x="7692" y="7469"/>
                        </a:lnTo>
                        <a:lnTo>
                          <a:pt x="7765" y="7475"/>
                        </a:lnTo>
                        <a:lnTo>
                          <a:pt x="7837" y="7479"/>
                        </a:lnTo>
                        <a:lnTo>
                          <a:pt x="7913" y="7489"/>
                        </a:lnTo>
                        <a:lnTo>
                          <a:pt x="7986" y="7496"/>
                        </a:lnTo>
                        <a:lnTo>
                          <a:pt x="8062" y="7507"/>
                        </a:lnTo>
                        <a:lnTo>
                          <a:pt x="8137" y="7516"/>
                        </a:lnTo>
                        <a:lnTo>
                          <a:pt x="8206" y="7524"/>
                        </a:lnTo>
                        <a:lnTo>
                          <a:pt x="8283" y="7534"/>
                        </a:lnTo>
                        <a:lnTo>
                          <a:pt x="8358" y="7541"/>
                        </a:lnTo>
                        <a:lnTo>
                          <a:pt x="8435" y="7551"/>
                        </a:lnTo>
                        <a:lnTo>
                          <a:pt x="8507" y="7559"/>
                        </a:lnTo>
                        <a:lnTo>
                          <a:pt x="8583" y="7573"/>
                        </a:lnTo>
                        <a:lnTo>
                          <a:pt x="8659" y="7582"/>
                        </a:lnTo>
                        <a:lnTo>
                          <a:pt x="8729" y="7590"/>
                        </a:lnTo>
                        <a:lnTo>
                          <a:pt x="8804" y="7600"/>
                        </a:lnTo>
                        <a:lnTo>
                          <a:pt x="8880" y="7614"/>
                        </a:lnTo>
                        <a:lnTo>
                          <a:pt x="8956" y="7620"/>
                        </a:lnTo>
                        <a:lnTo>
                          <a:pt x="9035" y="7631"/>
                        </a:lnTo>
                        <a:lnTo>
                          <a:pt x="9108" y="7645"/>
                        </a:lnTo>
                        <a:lnTo>
                          <a:pt x="9184" y="7651"/>
                        </a:lnTo>
                        <a:lnTo>
                          <a:pt x="9260" y="7665"/>
                        </a:lnTo>
                        <a:lnTo>
                          <a:pt x="9339" y="7680"/>
                        </a:lnTo>
                        <a:lnTo>
                          <a:pt x="9415" y="7686"/>
                        </a:lnTo>
                        <a:lnTo>
                          <a:pt x="9501" y="7700"/>
                        </a:lnTo>
                        <a:lnTo>
                          <a:pt x="9584" y="7707"/>
                        </a:lnTo>
                        <a:lnTo>
                          <a:pt x="9674" y="7711"/>
                        </a:lnTo>
                        <a:lnTo>
                          <a:pt x="9757" y="7711"/>
                        </a:lnTo>
                        <a:lnTo>
                          <a:pt x="9843" y="7711"/>
                        </a:lnTo>
                        <a:lnTo>
                          <a:pt x="9927" y="7711"/>
                        </a:lnTo>
                        <a:lnTo>
                          <a:pt x="10010" y="7711"/>
                        </a:lnTo>
                        <a:lnTo>
                          <a:pt x="10096" y="7717"/>
                        </a:lnTo>
                        <a:lnTo>
                          <a:pt x="10179" y="7728"/>
                        </a:lnTo>
                        <a:lnTo>
                          <a:pt x="10261" y="7745"/>
                        </a:lnTo>
                        <a:lnTo>
                          <a:pt x="10352" y="7769"/>
                        </a:lnTo>
                        <a:lnTo>
                          <a:pt x="10375" y="6916"/>
                        </a:lnTo>
                        <a:lnTo>
                          <a:pt x="10365" y="6922"/>
                        </a:lnTo>
                        <a:lnTo>
                          <a:pt x="10289" y="6926"/>
                        </a:lnTo>
                        <a:lnTo>
                          <a:pt x="10214" y="6933"/>
                        </a:lnTo>
                        <a:lnTo>
                          <a:pt x="10137" y="6936"/>
                        </a:lnTo>
                        <a:lnTo>
                          <a:pt x="10065" y="6940"/>
                        </a:lnTo>
                        <a:lnTo>
                          <a:pt x="9989" y="6951"/>
                        </a:lnTo>
                        <a:lnTo>
                          <a:pt x="9912" y="6954"/>
                        </a:lnTo>
                        <a:lnTo>
                          <a:pt x="9837" y="6957"/>
                        </a:lnTo>
                        <a:lnTo>
                          <a:pt x="9768" y="6968"/>
                        </a:lnTo>
                        <a:lnTo>
                          <a:pt x="9691" y="6971"/>
                        </a:lnTo>
                        <a:lnTo>
                          <a:pt x="9616" y="6978"/>
                        </a:lnTo>
                        <a:lnTo>
                          <a:pt x="9543" y="6985"/>
                        </a:lnTo>
                        <a:lnTo>
                          <a:pt x="9467" y="6988"/>
                        </a:lnTo>
                        <a:lnTo>
                          <a:pt x="9394" y="6998"/>
                        </a:lnTo>
                        <a:lnTo>
                          <a:pt x="9322" y="7009"/>
                        </a:lnTo>
                        <a:lnTo>
                          <a:pt x="9247" y="7012"/>
                        </a:lnTo>
                        <a:lnTo>
                          <a:pt x="9170" y="7020"/>
                        </a:lnTo>
                        <a:lnTo>
                          <a:pt x="9094" y="7026"/>
                        </a:lnTo>
                        <a:lnTo>
                          <a:pt x="9025" y="7033"/>
                        </a:lnTo>
                        <a:lnTo>
                          <a:pt x="8949" y="7043"/>
                        </a:lnTo>
                        <a:lnTo>
                          <a:pt x="8876" y="7047"/>
                        </a:lnTo>
                        <a:lnTo>
                          <a:pt x="8801" y="7057"/>
                        </a:lnTo>
                        <a:lnTo>
                          <a:pt x="8724" y="7064"/>
                        </a:lnTo>
                        <a:lnTo>
                          <a:pt x="8649" y="7075"/>
                        </a:lnTo>
                        <a:lnTo>
                          <a:pt x="8580" y="7081"/>
                        </a:lnTo>
                        <a:lnTo>
                          <a:pt x="8504" y="7089"/>
                        </a:lnTo>
                        <a:lnTo>
                          <a:pt x="8427" y="7095"/>
                        </a:lnTo>
                        <a:lnTo>
                          <a:pt x="8355" y="7106"/>
                        </a:lnTo>
                        <a:lnTo>
                          <a:pt x="8280" y="7109"/>
                        </a:lnTo>
                        <a:lnTo>
                          <a:pt x="8206" y="7116"/>
                        </a:lnTo>
                        <a:lnTo>
                          <a:pt x="8134" y="7127"/>
                        </a:lnTo>
                        <a:lnTo>
                          <a:pt x="8058" y="7130"/>
                        </a:lnTo>
                        <a:lnTo>
                          <a:pt x="7986" y="7141"/>
                        </a:lnTo>
                        <a:lnTo>
                          <a:pt x="7913" y="7147"/>
                        </a:lnTo>
                        <a:lnTo>
                          <a:pt x="7837" y="7154"/>
                        </a:lnTo>
                        <a:lnTo>
                          <a:pt x="7762" y="7161"/>
                        </a:lnTo>
                        <a:lnTo>
                          <a:pt x="7685" y="7171"/>
                        </a:lnTo>
                        <a:lnTo>
                          <a:pt x="7613" y="7175"/>
                        </a:lnTo>
                        <a:lnTo>
                          <a:pt x="7540" y="7185"/>
                        </a:lnTo>
                        <a:lnTo>
                          <a:pt x="7468" y="7188"/>
                        </a:lnTo>
                        <a:lnTo>
                          <a:pt x="7391" y="7199"/>
                        </a:lnTo>
                        <a:lnTo>
                          <a:pt x="7316" y="7202"/>
                        </a:lnTo>
                        <a:lnTo>
                          <a:pt x="7239" y="7210"/>
                        </a:lnTo>
                        <a:lnTo>
                          <a:pt x="7167" y="7216"/>
                        </a:lnTo>
                        <a:lnTo>
                          <a:pt x="7091" y="7219"/>
                        </a:lnTo>
                        <a:lnTo>
                          <a:pt x="7019" y="7227"/>
                        </a:lnTo>
                        <a:lnTo>
                          <a:pt x="6946" y="7233"/>
                        </a:lnTo>
                        <a:lnTo>
                          <a:pt x="6870" y="7237"/>
                        </a:lnTo>
                        <a:lnTo>
                          <a:pt x="6794" y="7240"/>
                        </a:lnTo>
                        <a:lnTo>
                          <a:pt x="6718" y="7248"/>
                        </a:lnTo>
                        <a:lnTo>
                          <a:pt x="6646" y="7251"/>
                        </a:lnTo>
                        <a:lnTo>
                          <a:pt x="6570" y="7254"/>
                        </a:lnTo>
                        <a:lnTo>
                          <a:pt x="6497" y="7257"/>
                        </a:lnTo>
                        <a:lnTo>
                          <a:pt x="6424" y="7257"/>
                        </a:lnTo>
                        <a:lnTo>
                          <a:pt x="6349" y="7265"/>
                        </a:lnTo>
                        <a:lnTo>
                          <a:pt x="6272" y="7268"/>
                        </a:lnTo>
                        <a:lnTo>
                          <a:pt x="6197" y="7268"/>
                        </a:lnTo>
                        <a:lnTo>
                          <a:pt x="6124" y="7271"/>
                        </a:lnTo>
                        <a:lnTo>
                          <a:pt x="6048" y="7279"/>
                        </a:lnTo>
                        <a:lnTo>
                          <a:pt x="5958" y="7279"/>
                        </a:lnTo>
                        <a:lnTo>
                          <a:pt x="5875" y="7285"/>
                        </a:lnTo>
                        <a:lnTo>
                          <a:pt x="5796" y="7306"/>
                        </a:lnTo>
                        <a:lnTo>
                          <a:pt x="5720" y="7344"/>
                        </a:lnTo>
                        <a:lnTo>
                          <a:pt x="5616" y="7417"/>
                        </a:lnTo>
                        <a:lnTo>
                          <a:pt x="5544" y="7475"/>
                        </a:lnTo>
                        <a:lnTo>
                          <a:pt x="5485" y="7551"/>
                        </a:lnTo>
                        <a:lnTo>
                          <a:pt x="5448" y="7631"/>
                        </a:lnTo>
                        <a:lnTo>
                          <a:pt x="5426" y="7724"/>
                        </a:lnTo>
                        <a:lnTo>
                          <a:pt x="5419" y="7804"/>
                        </a:lnTo>
                        <a:lnTo>
                          <a:pt x="5430" y="7873"/>
                        </a:lnTo>
                        <a:lnTo>
                          <a:pt x="5451" y="7945"/>
                        </a:lnTo>
                        <a:lnTo>
                          <a:pt x="5485" y="8011"/>
                        </a:lnTo>
                        <a:lnTo>
                          <a:pt x="5537" y="8069"/>
                        </a:lnTo>
                        <a:lnTo>
                          <a:pt x="5589" y="8121"/>
                        </a:lnTo>
                        <a:lnTo>
                          <a:pt x="5655" y="8163"/>
                        </a:lnTo>
                        <a:lnTo>
                          <a:pt x="5727" y="8195"/>
                        </a:lnTo>
                        <a:lnTo>
                          <a:pt x="5799" y="8212"/>
                        </a:lnTo>
                        <a:lnTo>
                          <a:pt x="5986" y="8232"/>
                        </a:lnTo>
                        <a:lnTo>
                          <a:pt x="6065" y="8242"/>
                        </a:lnTo>
                        <a:lnTo>
                          <a:pt x="6142" y="8247"/>
                        </a:lnTo>
                        <a:lnTo>
                          <a:pt x="6217" y="8253"/>
                        </a:lnTo>
                        <a:lnTo>
                          <a:pt x="6289" y="8259"/>
                        </a:lnTo>
                        <a:lnTo>
                          <a:pt x="6363" y="8267"/>
                        </a:lnTo>
                        <a:lnTo>
                          <a:pt x="6435" y="8277"/>
                        </a:lnTo>
                        <a:lnTo>
                          <a:pt x="6511" y="8291"/>
                        </a:lnTo>
                        <a:lnTo>
                          <a:pt x="6587" y="8298"/>
                        </a:lnTo>
                        <a:lnTo>
                          <a:pt x="6663" y="8308"/>
                        </a:lnTo>
                        <a:lnTo>
                          <a:pt x="6735" y="8316"/>
                        </a:lnTo>
                        <a:lnTo>
                          <a:pt x="6812" y="8329"/>
                        </a:lnTo>
                        <a:lnTo>
                          <a:pt x="6887" y="8343"/>
                        </a:lnTo>
                        <a:lnTo>
                          <a:pt x="6963" y="8357"/>
                        </a:lnTo>
                        <a:lnTo>
                          <a:pt x="7032" y="8363"/>
                        </a:lnTo>
                        <a:lnTo>
                          <a:pt x="7109" y="8377"/>
                        </a:lnTo>
                        <a:lnTo>
                          <a:pt x="7184" y="8391"/>
                        </a:lnTo>
                        <a:lnTo>
                          <a:pt x="7256" y="8405"/>
                        </a:lnTo>
                        <a:lnTo>
                          <a:pt x="7333" y="8419"/>
                        </a:lnTo>
                        <a:lnTo>
                          <a:pt x="7405" y="8432"/>
                        </a:lnTo>
                        <a:lnTo>
                          <a:pt x="7478" y="8443"/>
                        </a:lnTo>
                        <a:lnTo>
                          <a:pt x="7554" y="8464"/>
                        </a:lnTo>
                        <a:lnTo>
                          <a:pt x="7630" y="8474"/>
                        </a:lnTo>
                        <a:lnTo>
                          <a:pt x="7705" y="8495"/>
                        </a:lnTo>
                        <a:lnTo>
                          <a:pt x="7774" y="8506"/>
                        </a:lnTo>
                        <a:lnTo>
                          <a:pt x="7851" y="8519"/>
                        </a:lnTo>
                        <a:lnTo>
                          <a:pt x="7927" y="8536"/>
                        </a:lnTo>
                        <a:lnTo>
                          <a:pt x="7999" y="8550"/>
                        </a:lnTo>
                        <a:lnTo>
                          <a:pt x="8072" y="8567"/>
                        </a:lnTo>
                        <a:lnTo>
                          <a:pt x="8145" y="8585"/>
                        </a:lnTo>
                        <a:lnTo>
                          <a:pt x="8220" y="8599"/>
                        </a:lnTo>
                        <a:lnTo>
                          <a:pt x="8293" y="8616"/>
                        </a:lnTo>
                        <a:lnTo>
                          <a:pt x="8366" y="8633"/>
                        </a:lnTo>
                        <a:lnTo>
                          <a:pt x="8441" y="8654"/>
                        </a:lnTo>
                        <a:lnTo>
                          <a:pt x="8514" y="8664"/>
                        </a:lnTo>
                        <a:lnTo>
                          <a:pt x="8586" y="8685"/>
                        </a:lnTo>
                        <a:lnTo>
                          <a:pt x="8663" y="8702"/>
                        </a:lnTo>
                        <a:lnTo>
                          <a:pt x="8738" y="8716"/>
                        </a:lnTo>
                        <a:lnTo>
                          <a:pt x="8807" y="8734"/>
                        </a:lnTo>
                        <a:lnTo>
                          <a:pt x="8884" y="8751"/>
                        </a:lnTo>
                        <a:lnTo>
                          <a:pt x="8959" y="8765"/>
                        </a:lnTo>
                        <a:lnTo>
                          <a:pt x="9029" y="8782"/>
                        </a:lnTo>
                        <a:lnTo>
                          <a:pt x="9104" y="8799"/>
                        </a:lnTo>
                        <a:lnTo>
                          <a:pt x="9181" y="8817"/>
                        </a:lnTo>
                        <a:lnTo>
                          <a:pt x="9250" y="8830"/>
                        </a:lnTo>
                        <a:lnTo>
                          <a:pt x="9325" y="8847"/>
                        </a:lnTo>
                        <a:lnTo>
                          <a:pt x="9402" y="8861"/>
                        </a:lnTo>
                        <a:lnTo>
                          <a:pt x="9474" y="8878"/>
                        </a:lnTo>
                        <a:lnTo>
                          <a:pt x="9547" y="8892"/>
                        </a:lnTo>
                        <a:lnTo>
                          <a:pt x="9622" y="8910"/>
                        </a:lnTo>
                        <a:lnTo>
                          <a:pt x="9696" y="8924"/>
                        </a:lnTo>
                        <a:lnTo>
                          <a:pt x="9771" y="8933"/>
                        </a:lnTo>
                        <a:lnTo>
                          <a:pt x="9843" y="8955"/>
                        </a:lnTo>
                        <a:lnTo>
                          <a:pt x="9916" y="8965"/>
                        </a:lnTo>
                        <a:lnTo>
                          <a:pt x="9992" y="8979"/>
                        </a:lnTo>
                        <a:lnTo>
                          <a:pt x="10068" y="8993"/>
                        </a:lnTo>
                        <a:lnTo>
                          <a:pt x="10234" y="9065"/>
                        </a:lnTo>
                        <a:lnTo>
                          <a:pt x="10258" y="8259"/>
                        </a:lnTo>
                        <a:lnTo>
                          <a:pt x="10127" y="8322"/>
                        </a:lnTo>
                        <a:lnTo>
                          <a:pt x="10051" y="8325"/>
                        </a:lnTo>
                        <a:lnTo>
                          <a:pt x="9975" y="8336"/>
                        </a:lnTo>
                        <a:lnTo>
                          <a:pt x="9906" y="8339"/>
                        </a:lnTo>
                        <a:lnTo>
                          <a:pt x="9829" y="8346"/>
                        </a:lnTo>
                        <a:lnTo>
                          <a:pt x="9754" y="8353"/>
                        </a:lnTo>
                        <a:lnTo>
                          <a:pt x="9678" y="8360"/>
                        </a:lnTo>
                        <a:lnTo>
                          <a:pt x="9605" y="8363"/>
                        </a:lnTo>
                        <a:lnTo>
                          <a:pt x="9529" y="8371"/>
                        </a:lnTo>
                        <a:lnTo>
                          <a:pt x="9454" y="8377"/>
                        </a:lnTo>
                        <a:lnTo>
                          <a:pt x="9385" y="8385"/>
                        </a:lnTo>
                        <a:lnTo>
                          <a:pt x="9308" y="8388"/>
                        </a:lnTo>
                        <a:lnTo>
                          <a:pt x="9233" y="8391"/>
                        </a:lnTo>
                        <a:lnTo>
                          <a:pt x="9156" y="8394"/>
                        </a:lnTo>
                        <a:lnTo>
                          <a:pt x="9084" y="8402"/>
                        </a:lnTo>
                        <a:lnTo>
                          <a:pt x="9008" y="8405"/>
                        </a:lnTo>
                        <a:lnTo>
                          <a:pt x="8936" y="8409"/>
                        </a:lnTo>
                        <a:lnTo>
                          <a:pt x="8862" y="8415"/>
                        </a:lnTo>
                        <a:lnTo>
                          <a:pt x="8787" y="8419"/>
                        </a:lnTo>
                        <a:lnTo>
                          <a:pt x="8711" y="8423"/>
                        </a:lnTo>
                        <a:lnTo>
                          <a:pt x="8635" y="8426"/>
                        </a:lnTo>
                        <a:lnTo>
                          <a:pt x="8562" y="8426"/>
                        </a:lnTo>
                        <a:lnTo>
                          <a:pt x="8487" y="8432"/>
                        </a:lnTo>
                        <a:lnTo>
                          <a:pt x="8410" y="8437"/>
                        </a:lnTo>
                        <a:lnTo>
                          <a:pt x="8335" y="8437"/>
                        </a:lnTo>
                        <a:lnTo>
                          <a:pt x="8266" y="8440"/>
                        </a:lnTo>
                        <a:lnTo>
                          <a:pt x="8189" y="8443"/>
                        </a:lnTo>
                        <a:lnTo>
                          <a:pt x="8117" y="8443"/>
                        </a:lnTo>
                        <a:lnTo>
                          <a:pt x="8041" y="8450"/>
                        </a:lnTo>
                        <a:lnTo>
                          <a:pt x="7964" y="8454"/>
                        </a:lnTo>
                        <a:lnTo>
                          <a:pt x="7895" y="8454"/>
                        </a:lnTo>
                        <a:lnTo>
                          <a:pt x="7820" y="8457"/>
                        </a:lnTo>
                        <a:lnTo>
                          <a:pt x="7744" y="8457"/>
                        </a:lnTo>
                        <a:lnTo>
                          <a:pt x="7668" y="8464"/>
                        </a:lnTo>
                        <a:lnTo>
                          <a:pt x="7595" y="8464"/>
                        </a:lnTo>
                        <a:lnTo>
                          <a:pt x="7520" y="8467"/>
                        </a:lnTo>
                        <a:lnTo>
                          <a:pt x="7443" y="8467"/>
                        </a:lnTo>
                        <a:lnTo>
                          <a:pt x="7368" y="8471"/>
                        </a:lnTo>
                        <a:lnTo>
                          <a:pt x="7298" y="8471"/>
                        </a:lnTo>
                        <a:lnTo>
                          <a:pt x="7222" y="8471"/>
                        </a:lnTo>
                        <a:lnTo>
                          <a:pt x="7146" y="8474"/>
                        </a:lnTo>
                        <a:lnTo>
                          <a:pt x="7074" y="8474"/>
                        </a:lnTo>
                        <a:lnTo>
                          <a:pt x="6997" y="8481"/>
                        </a:lnTo>
                        <a:lnTo>
                          <a:pt x="6922" y="8481"/>
                        </a:lnTo>
                        <a:lnTo>
                          <a:pt x="6846" y="8481"/>
                        </a:lnTo>
                        <a:lnTo>
                          <a:pt x="6773" y="8484"/>
                        </a:lnTo>
                        <a:lnTo>
                          <a:pt x="6697" y="8484"/>
                        </a:lnTo>
                        <a:lnTo>
                          <a:pt x="6625" y="8484"/>
                        </a:lnTo>
                        <a:lnTo>
                          <a:pt x="6553" y="8484"/>
                        </a:lnTo>
                        <a:lnTo>
                          <a:pt x="6476" y="8488"/>
                        </a:lnTo>
                        <a:lnTo>
                          <a:pt x="6401" y="8488"/>
                        </a:lnTo>
                        <a:lnTo>
                          <a:pt x="6324" y="8488"/>
                        </a:lnTo>
                        <a:lnTo>
                          <a:pt x="6252" y="8495"/>
                        </a:lnTo>
                        <a:lnTo>
                          <a:pt x="6176" y="8495"/>
                        </a:lnTo>
                        <a:lnTo>
                          <a:pt x="6099" y="8495"/>
                        </a:lnTo>
                        <a:lnTo>
                          <a:pt x="6027" y="8495"/>
                        </a:lnTo>
                        <a:lnTo>
                          <a:pt x="5906" y="8495"/>
                        </a:lnTo>
                        <a:lnTo>
                          <a:pt x="5810" y="8506"/>
                        </a:lnTo>
                        <a:lnTo>
                          <a:pt x="5716" y="8536"/>
                        </a:lnTo>
                        <a:lnTo>
                          <a:pt x="5633" y="8592"/>
                        </a:lnTo>
                        <a:lnTo>
                          <a:pt x="5561" y="8657"/>
                        </a:lnTo>
                        <a:lnTo>
                          <a:pt x="5492" y="8754"/>
                        </a:lnTo>
                        <a:lnTo>
                          <a:pt x="5437" y="8837"/>
                        </a:lnTo>
                        <a:lnTo>
                          <a:pt x="5402" y="8927"/>
                        </a:lnTo>
                        <a:lnTo>
                          <a:pt x="5396" y="9024"/>
                        </a:lnTo>
                        <a:lnTo>
                          <a:pt x="5405" y="9117"/>
                        </a:lnTo>
                        <a:lnTo>
                          <a:pt x="5437" y="9266"/>
                        </a:lnTo>
                        <a:lnTo>
                          <a:pt x="5468" y="9352"/>
                        </a:lnTo>
                        <a:lnTo>
                          <a:pt x="5512" y="9431"/>
                        </a:lnTo>
                        <a:lnTo>
                          <a:pt x="5575" y="9497"/>
                        </a:lnTo>
                        <a:lnTo>
                          <a:pt x="5934" y="9780"/>
                        </a:lnTo>
                        <a:lnTo>
                          <a:pt x="6003" y="9811"/>
                        </a:lnTo>
                        <a:lnTo>
                          <a:pt x="6069" y="9843"/>
                        </a:lnTo>
                        <a:lnTo>
                          <a:pt x="6142" y="9874"/>
                        </a:lnTo>
                        <a:lnTo>
                          <a:pt x="6207" y="9898"/>
                        </a:lnTo>
                        <a:lnTo>
                          <a:pt x="6272" y="9926"/>
                        </a:lnTo>
                        <a:lnTo>
                          <a:pt x="6346" y="9953"/>
                        </a:lnTo>
                        <a:lnTo>
                          <a:pt x="6415" y="9984"/>
                        </a:lnTo>
                        <a:lnTo>
                          <a:pt x="6479" y="10009"/>
                        </a:lnTo>
                        <a:lnTo>
                          <a:pt x="6553" y="10036"/>
                        </a:lnTo>
                        <a:lnTo>
                          <a:pt x="6622" y="10064"/>
                        </a:lnTo>
                        <a:lnTo>
                          <a:pt x="6687" y="10088"/>
                        </a:lnTo>
                        <a:lnTo>
                          <a:pt x="6760" y="10116"/>
                        </a:lnTo>
                        <a:lnTo>
                          <a:pt x="6829" y="10143"/>
                        </a:lnTo>
                        <a:lnTo>
                          <a:pt x="6901" y="10168"/>
                        </a:lnTo>
                        <a:lnTo>
                          <a:pt x="6967" y="10192"/>
                        </a:lnTo>
                        <a:lnTo>
                          <a:pt x="7036" y="10216"/>
                        </a:lnTo>
                        <a:lnTo>
                          <a:pt x="7109" y="10243"/>
                        </a:lnTo>
                        <a:lnTo>
                          <a:pt x="7178" y="10264"/>
                        </a:lnTo>
                        <a:lnTo>
                          <a:pt x="7250" y="10292"/>
                        </a:lnTo>
                        <a:lnTo>
                          <a:pt x="7319" y="10316"/>
                        </a:lnTo>
                        <a:lnTo>
                          <a:pt x="7385" y="10341"/>
                        </a:lnTo>
                        <a:lnTo>
                          <a:pt x="7457" y="10364"/>
                        </a:lnTo>
                        <a:lnTo>
                          <a:pt x="7526" y="10389"/>
                        </a:lnTo>
                        <a:lnTo>
                          <a:pt x="7599" y="10413"/>
                        </a:lnTo>
                        <a:lnTo>
                          <a:pt x="7668" y="10437"/>
                        </a:lnTo>
                        <a:lnTo>
                          <a:pt x="7740" y="10462"/>
                        </a:lnTo>
                        <a:lnTo>
                          <a:pt x="7809" y="10482"/>
                        </a:lnTo>
                        <a:lnTo>
                          <a:pt x="7882" y="10506"/>
                        </a:lnTo>
                        <a:lnTo>
                          <a:pt x="7951" y="10527"/>
                        </a:lnTo>
                        <a:lnTo>
                          <a:pt x="8024" y="10554"/>
                        </a:lnTo>
                        <a:lnTo>
                          <a:pt x="8093" y="10575"/>
                        </a:lnTo>
                        <a:lnTo>
                          <a:pt x="8165" y="10597"/>
                        </a:lnTo>
                        <a:lnTo>
                          <a:pt x="8234" y="10620"/>
                        </a:lnTo>
                        <a:lnTo>
                          <a:pt x="8307" y="10641"/>
                        </a:lnTo>
                        <a:lnTo>
                          <a:pt x="8376" y="10669"/>
                        </a:lnTo>
                        <a:lnTo>
                          <a:pt x="8445" y="10689"/>
                        </a:lnTo>
                        <a:lnTo>
                          <a:pt x="8517" y="10713"/>
                        </a:lnTo>
                        <a:lnTo>
                          <a:pt x="8586" y="10735"/>
                        </a:lnTo>
                        <a:lnTo>
                          <a:pt x="8659" y="10755"/>
                        </a:lnTo>
                        <a:lnTo>
                          <a:pt x="8729" y="10779"/>
                        </a:lnTo>
                        <a:lnTo>
                          <a:pt x="8801" y="10800"/>
                        </a:lnTo>
                        <a:lnTo>
                          <a:pt x="8870" y="10824"/>
                        </a:lnTo>
                        <a:lnTo>
                          <a:pt x="8942" y="10845"/>
                        </a:lnTo>
                        <a:lnTo>
                          <a:pt x="9011" y="10873"/>
                        </a:lnTo>
                        <a:lnTo>
                          <a:pt x="9084" y="10894"/>
                        </a:lnTo>
                        <a:lnTo>
                          <a:pt x="9153" y="10917"/>
                        </a:lnTo>
                        <a:lnTo>
                          <a:pt x="9225" y="10938"/>
                        </a:lnTo>
                        <a:lnTo>
                          <a:pt x="9294" y="10959"/>
                        </a:lnTo>
                        <a:lnTo>
                          <a:pt x="9367" y="10986"/>
                        </a:lnTo>
                        <a:lnTo>
                          <a:pt x="9437" y="11007"/>
                        </a:lnTo>
                        <a:lnTo>
                          <a:pt x="9506" y="11032"/>
                        </a:lnTo>
                        <a:lnTo>
                          <a:pt x="9575" y="11052"/>
                        </a:lnTo>
                        <a:lnTo>
                          <a:pt x="9647" y="11080"/>
                        </a:lnTo>
                        <a:lnTo>
                          <a:pt x="9716" y="11101"/>
                        </a:lnTo>
                        <a:lnTo>
                          <a:pt x="9788" y="11128"/>
                        </a:lnTo>
                        <a:lnTo>
                          <a:pt x="9854" y="11150"/>
                        </a:lnTo>
                        <a:lnTo>
                          <a:pt x="9927" y="11177"/>
                        </a:lnTo>
                        <a:lnTo>
                          <a:pt x="9996" y="11197"/>
                        </a:lnTo>
                        <a:lnTo>
                          <a:pt x="10068" y="11225"/>
                        </a:lnTo>
                        <a:lnTo>
                          <a:pt x="10137" y="11253"/>
                        </a:lnTo>
                        <a:lnTo>
                          <a:pt x="10206" y="11274"/>
                        </a:lnTo>
                        <a:lnTo>
                          <a:pt x="10278" y="11301"/>
                        </a:lnTo>
                        <a:lnTo>
                          <a:pt x="10344" y="11326"/>
                        </a:lnTo>
                        <a:lnTo>
                          <a:pt x="10417" y="11353"/>
                        </a:lnTo>
                        <a:lnTo>
                          <a:pt x="10486" y="11381"/>
                        </a:lnTo>
                        <a:lnTo>
                          <a:pt x="10559" y="11404"/>
                        </a:lnTo>
                        <a:lnTo>
                          <a:pt x="10624" y="11433"/>
                        </a:lnTo>
                        <a:lnTo>
                          <a:pt x="10697" y="11461"/>
                        </a:lnTo>
                        <a:lnTo>
                          <a:pt x="10762" y="11488"/>
                        </a:lnTo>
                        <a:lnTo>
                          <a:pt x="10831" y="11516"/>
                        </a:lnTo>
                        <a:lnTo>
                          <a:pt x="10952" y="11543"/>
                        </a:lnTo>
                        <a:lnTo>
                          <a:pt x="10755" y="10779"/>
                        </a:lnTo>
                        <a:lnTo>
                          <a:pt x="10645" y="10873"/>
                        </a:lnTo>
                        <a:lnTo>
                          <a:pt x="10911" y="10765"/>
                        </a:lnTo>
                        <a:lnTo>
                          <a:pt x="10824" y="10776"/>
                        </a:lnTo>
                        <a:lnTo>
                          <a:pt x="10749" y="10765"/>
                        </a:lnTo>
                        <a:lnTo>
                          <a:pt x="10672" y="10755"/>
                        </a:lnTo>
                        <a:lnTo>
                          <a:pt x="10597" y="10752"/>
                        </a:lnTo>
                        <a:lnTo>
                          <a:pt x="10524" y="10745"/>
                        </a:lnTo>
                        <a:lnTo>
                          <a:pt x="10451" y="10735"/>
                        </a:lnTo>
                        <a:lnTo>
                          <a:pt x="10375" y="10731"/>
                        </a:lnTo>
                        <a:lnTo>
                          <a:pt x="10303" y="10721"/>
                        </a:lnTo>
                        <a:lnTo>
                          <a:pt x="10227" y="10707"/>
                        </a:lnTo>
                        <a:lnTo>
                          <a:pt x="10154" y="10700"/>
                        </a:lnTo>
                        <a:lnTo>
                          <a:pt x="10082" y="10689"/>
                        </a:lnTo>
                        <a:lnTo>
                          <a:pt x="10006" y="10683"/>
                        </a:lnTo>
                        <a:lnTo>
                          <a:pt x="9930" y="10672"/>
                        </a:lnTo>
                        <a:lnTo>
                          <a:pt x="9861" y="10658"/>
                        </a:lnTo>
                        <a:lnTo>
                          <a:pt x="9785" y="10652"/>
                        </a:lnTo>
                        <a:lnTo>
                          <a:pt x="9716" y="10638"/>
                        </a:lnTo>
                        <a:lnTo>
                          <a:pt x="9639" y="10624"/>
                        </a:lnTo>
                        <a:lnTo>
                          <a:pt x="9564" y="10617"/>
                        </a:lnTo>
                        <a:lnTo>
                          <a:pt x="9495" y="10603"/>
                        </a:lnTo>
                        <a:lnTo>
                          <a:pt x="9419" y="10589"/>
                        </a:lnTo>
                        <a:lnTo>
                          <a:pt x="9343" y="10575"/>
                        </a:lnTo>
                        <a:lnTo>
                          <a:pt x="9274" y="10562"/>
                        </a:lnTo>
                        <a:lnTo>
                          <a:pt x="9198" y="10554"/>
                        </a:lnTo>
                        <a:lnTo>
                          <a:pt x="9126" y="10537"/>
                        </a:lnTo>
                        <a:lnTo>
                          <a:pt x="9052" y="10523"/>
                        </a:lnTo>
                        <a:lnTo>
                          <a:pt x="8980" y="10510"/>
                        </a:lnTo>
                        <a:lnTo>
                          <a:pt x="8904" y="10496"/>
                        </a:lnTo>
                        <a:lnTo>
                          <a:pt x="8835" y="10482"/>
                        </a:lnTo>
                        <a:lnTo>
                          <a:pt x="8759" y="10465"/>
                        </a:lnTo>
                        <a:lnTo>
                          <a:pt x="8690" y="10451"/>
                        </a:lnTo>
                        <a:lnTo>
                          <a:pt x="8614" y="10437"/>
                        </a:lnTo>
                        <a:lnTo>
                          <a:pt x="8545" y="10419"/>
                        </a:lnTo>
                        <a:lnTo>
                          <a:pt x="8470" y="10407"/>
                        </a:lnTo>
                        <a:lnTo>
                          <a:pt x="8396" y="10389"/>
                        </a:lnTo>
                        <a:lnTo>
                          <a:pt x="8324" y="10375"/>
                        </a:lnTo>
                        <a:lnTo>
                          <a:pt x="8251" y="10358"/>
                        </a:lnTo>
                        <a:lnTo>
                          <a:pt x="8182" y="10347"/>
                        </a:lnTo>
                        <a:lnTo>
                          <a:pt x="8107" y="10327"/>
                        </a:lnTo>
                        <a:lnTo>
                          <a:pt x="8038" y="10309"/>
                        </a:lnTo>
                        <a:lnTo>
                          <a:pt x="7961" y="10295"/>
                        </a:lnTo>
                        <a:lnTo>
                          <a:pt x="7889" y="10278"/>
                        </a:lnTo>
                        <a:lnTo>
                          <a:pt x="7820" y="10261"/>
                        </a:lnTo>
                        <a:lnTo>
                          <a:pt x="7744" y="10243"/>
                        </a:lnTo>
                        <a:lnTo>
                          <a:pt x="7675" y="10229"/>
                        </a:lnTo>
                        <a:lnTo>
                          <a:pt x="7599" y="10212"/>
                        </a:lnTo>
                        <a:lnTo>
                          <a:pt x="7526" y="10195"/>
                        </a:lnTo>
                        <a:lnTo>
                          <a:pt x="7454" y="10178"/>
                        </a:lnTo>
                        <a:lnTo>
                          <a:pt x="7382" y="10160"/>
                        </a:lnTo>
                        <a:lnTo>
                          <a:pt x="7313" y="10143"/>
                        </a:lnTo>
                        <a:lnTo>
                          <a:pt x="7239" y="10130"/>
                        </a:lnTo>
                        <a:lnTo>
                          <a:pt x="7167" y="10113"/>
                        </a:lnTo>
                        <a:lnTo>
                          <a:pt x="7091" y="10095"/>
                        </a:lnTo>
                        <a:lnTo>
                          <a:pt x="7019" y="10074"/>
                        </a:lnTo>
                        <a:lnTo>
                          <a:pt x="6950" y="10057"/>
                        </a:lnTo>
                        <a:lnTo>
                          <a:pt x="6873" y="10047"/>
                        </a:lnTo>
                        <a:lnTo>
                          <a:pt x="6804" y="10026"/>
                        </a:lnTo>
                        <a:lnTo>
                          <a:pt x="6732" y="10009"/>
                        </a:lnTo>
                        <a:lnTo>
                          <a:pt x="6656" y="9992"/>
                        </a:lnTo>
                        <a:lnTo>
                          <a:pt x="6587" y="9975"/>
                        </a:lnTo>
                        <a:lnTo>
                          <a:pt x="6511" y="9957"/>
                        </a:lnTo>
                        <a:lnTo>
                          <a:pt x="6442" y="9940"/>
                        </a:lnTo>
                        <a:lnTo>
                          <a:pt x="6369" y="9926"/>
                        </a:lnTo>
                        <a:lnTo>
                          <a:pt x="6297" y="9909"/>
                        </a:lnTo>
                        <a:lnTo>
                          <a:pt x="6225" y="9891"/>
                        </a:lnTo>
                        <a:lnTo>
                          <a:pt x="6148" y="9874"/>
                        </a:lnTo>
                        <a:lnTo>
                          <a:pt x="6079" y="9860"/>
                        </a:lnTo>
                        <a:lnTo>
                          <a:pt x="6003" y="9843"/>
                        </a:lnTo>
                        <a:lnTo>
                          <a:pt x="5934" y="9825"/>
                        </a:lnTo>
                        <a:lnTo>
                          <a:pt x="5776" y="9770"/>
                        </a:lnTo>
                        <a:lnTo>
                          <a:pt x="5685" y="9739"/>
                        </a:lnTo>
                        <a:lnTo>
                          <a:pt x="5592" y="9733"/>
                        </a:lnTo>
                        <a:lnTo>
                          <a:pt x="5506" y="9739"/>
                        </a:lnTo>
                        <a:lnTo>
                          <a:pt x="5416" y="9767"/>
                        </a:lnTo>
                        <a:lnTo>
                          <a:pt x="5336" y="9815"/>
                        </a:lnTo>
                        <a:lnTo>
                          <a:pt x="5275" y="9867"/>
                        </a:lnTo>
                        <a:lnTo>
                          <a:pt x="5226" y="9926"/>
                        </a:lnTo>
                        <a:lnTo>
                          <a:pt x="5192" y="9992"/>
                        </a:lnTo>
                        <a:lnTo>
                          <a:pt x="5167" y="10064"/>
                        </a:lnTo>
                        <a:lnTo>
                          <a:pt x="5160" y="10137"/>
                        </a:lnTo>
                        <a:lnTo>
                          <a:pt x="5160" y="10212"/>
                        </a:lnTo>
                        <a:lnTo>
                          <a:pt x="5175" y="10289"/>
                        </a:lnTo>
                        <a:lnTo>
                          <a:pt x="5198" y="10358"/>
                        </a:lnTo>
                        <a:lnTo>
                          <a:pt x="5244" y="10430"/>
                        </a:lnTo>
                        <a:lnTo>
                          <a:pt x="5437" y="10641"/>
                        </a:lnTo>
                        <a:lnTo>
                          <a:pt x="5509" y="10666"/>
                        </a:lnTo>
                        <a:lnTo>
                          <a:pt x="5578" y="10689"/>
                        </a:lnTo>
                        <a:lnTo>
                          <a:pt x="5650" y="10718"/>
                        </a:lnTo>
                        <a:lnTo>
                          <a:pt x="5716" y="10738"/>
                        </a:lnTo>
                        <a:lnTo>
                          <a:pt x="5785" y="10769"/>
                        </a:lnTo>
                        <a:lnTo>
                          <a:pt x="5858" y="10796"/>
                        </a:lnTo>
                        <a:lnTo>
                          <a:pt x="5924" y="10824"/>
                        </a:lnTo>
                        <a:lnTo>
                          <a:pt x="5996" y="10856"/>
                        </a:lnTo>
                        <a:lnTo>
                          <a:pt x="6062" y="10880"/>
                        </a:lnTo>
                        <a:lnTo>
                          <a:pt x="6127" y="10911"/>
                        </a:lnTo>
                        <a:lnTo>
                          <a:pt x="6197" y="10942"/>
                        </a:lnTo>
                        <a:lnTo>
                          <a:pt x="6266" y="10972"/>
                        </a:lnTo>
                        <a:lnTo>
                          <a:pt x="6331" y="11004"/>
                        </a:lnTo>
                        <a:lnTo>
                          <a:pt x="6397" y="11035"/>
                        </a:lnTo>
                        <a:lnTo>
                          <a:pt x="6462" y="11066"/>
                        </a:lnTo>
                        <a:lnTo>
                          <a:pt x="6528" y="11101"/>
                        </a:lnTo>
                        <a:lnTo>
                          <a:pt x="6597" y="11132"/>
                        </a:lnTo>
                        <a:lnTo>
                          <a:pt x="6663" y="11167"/>
                        </a:lnTo>
                        <a:lnTo>
                          <a:pt x="6729" y="11197"/>
                        </a:lnTo>
                        <a:lnTo>
                          <a:pt x="6794" y="11236"/>
                        </a:lnTo>
                        <a:lnTo>
                          <a:pt x="6856" y="11274"/>
                        </a:lnTo>
                        <a:lnTo>
                          <a:pt x="6922" y="11305"/>
                        </a:lnTo>
                        <a:lnTo>
                          <a:pt x="6988" y="11346"/>
                        </a:lnTo>
                        <a:lnTo>
                          <a:pt x="7049" y="11381"/>
                        </a:lnTo>
                        <a:lnTo>
                          <a:pt x="7115" y="11415"/>
                        </a:lnTo>
                        <a:lnTo>
                          <a:pt x="7178" y="11456"/>
                        </a:lnTo>
                        <a:lnTo>
                          <a:pt x="7247" y="11495"/>
                        </a:lnTo>
                        <a:lnTo>
                          <a:pt x="7305" y="11530"/>
                        </a:lnTo>
                        <a:lnTo>
                          <a:pt x="7368" y="11571"/>
                        </a:lnTo>
                        <a:lnTo>
                          <a:pt x="7437" y="11609"/>
                        </a:lnTo>
                        <a:lnTo>
                          <a:pt x="7495" y="11651"/>
                        </a:lnTo>
                        <a:lnTo>
                          <a:pt x="7558" y="11688"/>
                        </a:lnTo>
                        <a:lnTo>
                          <a:pt x="7619" y="11730"/>
                        </a:lnTo>
                        <a:lnTo>
                          <a:pt x="7682" y="11767"/>
                        </a:lnTo>
                        <a:lnTo>
                          <a:pt x="7744" y="11813"/>
                        </a:lnTo>
                        <a:lnTo>
                          <a:pt x="7806" y="11854"/>
                        </a:lnTo>
                        <a:lnTo>
                          <a:pt x="7865" y="11896"/>
                        </a:lnTo>
                        <a:lnTo>
                          <a:pt x="7927" y="11937"/>
                        </a:lnTo>
                        <a:lnTo>
                          <a:pt x="7986" y="11982"/>
                        </a:lnTo>
                        <a:lnTo>
                          <a:pt x="8048" y="12020"/>
                        </a:lnTo>
                        <a:lnTo>
                          <a:pt x="8107" y="12065"/>
                        </a:lnTo>
                        <a:lnTo>
                          <a:pt x="8168" y="12110"/>
                        </a:lnTo>
                        <a:lnTo>
                          <a:pt x="8228" y="12155"/>
                        </a:lnTo>
                        <a:lnTo>
                          <a:pt x="8286" y="12196"/>
                        </a:lnTo>
                        <a:lnTo>
                          <a:pt x="8344" y="12241"/>
                        </a:lnTo>
                        <a:lnTo>
                          <a:pt x="8404" y="12290"/>
                        </a:lnTo>
                        <a:lnTo>
                          <a:pt x="8465" y="12334"/>
                        </a:lnTo>
                        <a:lnTo>
                          <a:pt x="8521" y="12380"/>
                        </a:lnTo>
                        <a:lnTo>
                          <a:pt x="8580" y="12424"/>
                        </a:lnTo>
                        <a:lnTo>
                          <a:pt x="8635" y="12473"/>
                        </a:lnTo>
                        <a:lnTo>
                          <a:pt x="8694" y="12521"/>
                        </a:lnTo>
                        <a:lnTo>
                          <a:pt x="8752" y="12567"/>
                        </a:lnTo>
                        <a:lnTo>
                          <a:pt x="8807" y="12608"/>
                        </a:lnTo>
                        <a:lnTo>
                          <a:pt x="8867" y="12656"/>
                        </a:lnTo>
                        <a:lnTo>
                          <a:pt x="8925" y="12708"/>
                        </a:lnTo>
                        <a:lnTo>
                          <a:pt x="8980" y="12757"/>
                        </a:lnTo>
                        <a:lnTo>
                          <a:pt x="9184" y="12915"/>
                        </a:lnTo>
                        <a:lnTo>
                          <a:pt x="9284" y="12162"/>
                        </a:lnTo>
                        <a:lnTo>
                          <a:pt x="9353" y="12176"/>
                        </a:lnTo>
                        <a:lnTo>
                          <a:pt x="9277" y="12162"/>
                        </a:lnTo>
                        <a:lnTo>
                          <a:pt x="9204" y="12155"/>
                        </a:lnTo>
                        <a:lnTo>
                          <a:pt x="9132" y="12141"/>
                        </a:lnTo>
                        <a:lnTo>
                          <a:pt x="9057" y="12130"/>
                        </a:lnTo>
                        <a:lnTo>
                          <a:pt x="8980" y="12117"/>
                        </a:lnTo>
                        <a:lnTo>
                          <a:pt x="8904" y="12106"/>
                        </a:lnTo>
                        <a:lnTo>
                          <a:pt x="8832" y="12092"/>
                        </a:lnTo>
                        <a:lnTo>
                          <a:pt x="8756" y="12083"/>
                        </a:lnTo>
                        <a:lnTo>
                          <a:pt x="8680" y="12069"/>
                        </a:lnTo>
                        <a:lnTo>
                          <a:pt x="8611" y="12051"/>
                        </a:lnTo>
                        <a:lnTo>
                          <a:pt x="8534" y="12037"/>
                        </a:lnTo>
                        <a:lnTo>
                          <a:pt x="8459" y="12027"/>
                        </a:lnTo>
                        <a:lnTo>
                          <a:pt x="8386" y="12014"/>
                        </a:lnTo>
                        <a:lnTo>
                          <a:pt x="8314" y="11996"/>
                        </a:lnTo>
                        <a:lnTo>
                          <a:pt x="8237" y="11975"/>
                        </a:lnTo>
                        <a:lnTo>
                          <a:pt x="8165" y="11965"/>
                        </a:lnTo>
                        <a:lnTo>
                          <a:pt x="8093" y="11948"/>
                        </a:lnTo>
                        <a:lnTo>
                          <a:pt x="8016" y="11927"/>
                        </a:lnTo>
                        <a:lnTo>
                          <a:pt x="7947" y="11916"/>
                        </a:lnTo>
                        <a:lnTo>
                          <a:pt x="7872" y="11896"/>
                        </a:lnTo>
                        <a:lnTo>
                          <a:pt x="7803" y="11879"/>
                        </a:lnTo>
                        <a:lnTo>
                          <a:pt x="7727" y="11861"/>
                        </a:lnTo>
                        <a:lnTo>
                          <a:pt x="7658" y="11841"/>
                        </a:lnTo>
                        <a:lnTo>
                          <a:pt x="7581" y="11823"/>
                        </a:lnTo>
                        <a:lnTo>
                          <a:pt x="7509" y="11806"/>
                        </a:lnTo>
                        <a:lnTo>
                          <a:pt x="7437" y="11781"/>
                        </a:lnTo>
                        <a:lnTo>
                          <a:pt x="7364" y="11764"/>
                        </a:lnTo>
                        <a:lnTo>
                          <a:pt x="7288" y="11744"/>
                        </a:lnTo>
                        <a:lnTo>
                          <a:pt x="7219" y="11726"/>
                        </a:lnTo>
                        <a:lnTo>
                          <a:pt x="7143" y="11703"/>
                        </a:lnTo>
                        <a:lnTo>
                          <a:pt x="7074" y="11681"/>
                        </a:lnTo>
                        <a:lnTo>
                          <a:pt x="7002" y="11657"/>
                        </a:lnTo>
                        <a:lnTo>
                          <a:pt x="6925" y="11637"/>
                        </a:lnTo>
                        <a:lnTo>
                          <a:pt x="6856" y="11616"/>
                        </a:lnTo>
                        <a:lnTo>
                          <a:pt x="6787" y="11591"/>
                        </a:lnTo>
                        <a:lnTo>
                          <a:pt x="6715" y="11571"/>
                        </a:lnTo>
                        <a:lnTo>
                          <a:pt x="6639" y="11547"/>
                        </a:lnTo>
                        <a:lnTo>
                          <a:pt x="6570" y="11522"/>
                        </a:lnTo>
                        <a:lnTo>
                          <a:pt x="6497" y="11498"/>
                        </a:lnTo>
                        <a:lnTo>
                          <a:pt x="6428" y="11474"/>
                        </a:lnTo>
                        <a:lnTo>
                          <a:pt x="6355" y="11450"/>
                        </a:lnTo>
                        <a:lnTo>
                          <a:pt x="6286" y="11426"/>
                        </a:lnTo>
                        <a:lnTo>
                          <a:pt x="6217" y="11398"/>
                        </a:lnTo>
                        <a:lnTo>
                          <a:pt x="6145" y="11377"/>
                        </a:lnTo>
                        <a:lnTo>
                          <a:pt x="6076" y="11349"/>
                        </a:lnTo>
                        <a:lnTo>
                          <a:pt x="6003" y="11322"/>
                        </a:lnTo>
                        <a:lnTo>
                          <a:pt x="5934" y="11298"/>
                        </a:lnTo>
                        <a:lnTo>
                          <a:pt x="5862" y="11271"/>
                        </a:lnTo>
                        <a:lnTo>
                          <a:pt x="5793" y="11239"/>
                        </a:lnTo>
                        <a:lnTo>
                          <a:pt x="5727" y="11214"/>
                        </a:lnTo>
                        <a:lnTo>
                          <a:pt x="5655" y="11187"/>
                        </a:lnTo>
                        <a:lnTo>
                          <a:pt x="5586" y="11159"/>
                        </a:lnTo>
                        <a:lnTo>
                          <a:pt x="5512" y="11128"/>
                        </a:lnTo>
                        <a:lnTo>
                          <a:pt x="5443" y="11101"/>
                        </a:lnTo>
                        <a:lnTo>
                          <a:pt x="5374" y="11070"/>
                        </a:lnTo>
                        <a:lnTo>
                          <a:pt x="5305" y="11046"/>
                        </a:lnTo>
                        <a:lnTo>
                          <a:pt x="5240" y="11015"/>
                        </a:lnTo>
                        <a:lnTo>
                          <a:pt x="5167" y="10983"/>
                        </a:lnTo>
                        <a:lnTo>
                          <a:pt x="5102" y="10952"/>
                        </a:lnTo>
                        <a:lnTo>
                          <a:pt x="4953" y="10880"/>
                        </a:lnTo>
                        <a:lnTo>
                          <a:pt x="4867" y="10856"/>
                        </a:lnTo>
                        <a:lnTo>
                          <a:pt x="4771" y="10845"/>
                        </a:lnTo>
                        <a:lnTo>
                          <a:pt x="4674" y="10856"/>
                        </a:lnTo>
                        <a:lnTo>
                          <a:pt x="4598" y="10880"/>
                        </a:lnTo>
                        <a:lnTo>
                          <a:pt x="4532" y="10917"/>
                        </a:lnTo>
                        <a:lnTo>
                          <a:pt x="4470" y="10959"/>
                        </a:lnTo>
                        <a:lnTo>
                          <a:pt x="4421" y="11018"/>
                        </a:lnTo>
                        <a:lnTo>
                          <a:pt x="4380" y="11084"/>
                        </a:lnTo>
                        <a:lnTo>
                          <a:pt x="4349" y="11150"/>
                        </a:lnTo>
                        <a:lnTo>
                          <a:pt x="4339" y="11225"/>
                        </a:lnTo>
                        <a:lnTo>
                          <a:pt x="4332" y="11301"/>
                        </a:lnTo>
                        <a:lnTo>
                          <a:pt x="4342" y="11381"/>
                        </a:lnTo>
                        <a:lnTo>
                          <a:pt x="4452" y="11664"/>
                        </a:lnTo>
                        <a:lnTo>
                          <a:pt x="4504" y="11720"/>
                        </a:lnTo>
                        <a:lnTo>
                          <a:pt x="4553" y="11778"/>
                        </a:lnTo>
                        <a:lnTo>
                          <a:pt x="4601" y="11830"/>
                        </a:lnTo>
                        <a:lnTo>
                          <a:pt x="4656" y="11888"/>
                        </a:lnTo>
                        <a:lnTo>
                          <a:pt x="4705" y="11940"/>
                        </a:lnTo>
                        <a:lnTo>
                          <a:pt x="4757" y="11996"/>
                        </a:lnTo>
                        <a:lnTo>
                          <a:pt x="4809" y="12048"/>
                        </a:lnTo>
                        <a:lnTo>
                          <a:pt x="4864" y="12100"/>
                        </a:lnTo>
                        <a:lnTo>
                          <a:pt x="4915" y="12155"/>
                        </a:lnTo>
                        <a:lnTo>
                          <a:pt x="4967" y="12207"/>
                        </a:lnTo>
                        <a:lnTo>
                          <a:pt x="5019" y="12255"/>
                        </a:lnTo>
                        <a:lnTo>
                          <a:pt x="5077" y="12307"/>
                        </a:lnTo>
                        <a:lnTo>
                          <a:pt x="5129" y="12362"/>
                        </a:lnTo>
                        <a:lnTo>
                          <a:pt x="5181" y="12411"/>
                        </a:lnTo>
                        <a:lnTo>
                          <a:pt x="5240" y="12459"/>
                        </a:lnTo>
                        <a:lnTo>
                          <a:pt x="5295" y="12507"/>
                        </a:lnTo>
                        <a:lnTo>
                          <a:pt x="5354" y="12556"/>
                        </a:lnTo>
                        <a:lnTo>
                          <a:pt x="5413" y="12604"/>
                        </a:lnTo>
                        <a:lnTo>
                          <a:pt x="5468" y="12653"/>
                        </a:lnTo>
                        <a:lnTo>
                          <a:pt x="5526" y="12700"/>
                        </a:lnTo>
                        <a:lnTo>
                          <a:pt x="5586" y="12746"/>
                        </a:lnTo>
                        <a:lnTo>
                          <a:pt x="5641" y="12794"/>
                        </a:lnTo>
                        <a:lnTo>
                          <a:pt x="5699" y="12843"/>
                        </a:lnTo>
                        <a:lnTo>
                          <a:pt x="5762" y="12887"/>
                        </a:lnTo>
                        <a:lnTo>
                          <a:pt x="5817" y="12933"/>
                        </a:lnTo>
                        <a:lnTo>
                          <a:pt x="5879" y="12977"/>
                        </a:lnTo>
                        <a:lnTo>
                          <a:pt x="5938" y="13026"/>
                        </a:lnTo>
                        <a:lnTo>
                          <a:pt x="6000" y="13068"/>
                        </a:lnTo>
                        <a:lnTo>
                          <a:pt x="6062" y="13112"/>
                        </a:lnTo>
                        <a:lnTo>
                          <a:pt x="6124" y="13157"/>
                        </a:lnTo>
                        <a:lnTo>
                          <a:pt x="6179" y="13198"/>
                        </a:lnTo>
                        <a:lnTo>
                          <a:pt x="6242" y="13240"/>
                        </a:lnTo>
                        <a:lnTo>
                          <a:pt x="6303" y="13285"/>
                        </a:lnTo>
                        <a:lnTo>
                          <a:pt x="6366" y="13327"/>
                        </a:lnTo>
                        <a:lnTo>
                          <a:pt x="6428" y="13368"/>
                        </a:lnTo>
                        <a:lnTo>
                          <a:pt x="6493" y="13409"/>
                        </a:lnTo>
                        <a:lnTo>
                          <a:pt x="6556" y="13448"/>
                        </a:lnTo>
                        <a:lnTo>
                          <a:pt x="6617" y="13492"/>
                        </a:lnTo>
                        <a:lnTo>
                          <a:pt x="6680" y="13534"/>
                        </a:lnTo>
                        <a:lnTo>
                          <a:pt x="6746" y="13572"/>
                        </a:lnTo>
                        <a:lnTo>
                          <a:pt x="6807" y="13613"/>
                        </a:lnTo>
                        <a:lnTo>
                          <a:pt x="6870" y="13651"/>
                        </a:lnTo>
                        <a:lnTo>
                          <a:pt x="6936" y="13693"/>
                        </a:lnTo>
                        <a:lnTo>
                          <a:pt x="6997" y="13731"/>
                        </a:lnTo>
                        <a:lnTo>
                          <a:pt x="7063" y="13772"/>
                        </a:lnTo>
                        <a:lnTo>
                          <a:pt x="7126" y="13806"/>
                        </a:lnTo>
                        <a:lnTo>
                          <a:pt x="7192" y="13848"/>
                        </a:lnTo>
                        <a:lnTo>
                          <a:pt x="7253" y="13883"/>
                        </a:lnTo>
                        <a:lnTo>
                          <a:pt x="7319" y="13921"/>
                        </a:lnTo>
                        <a:lnTo>
                          <a:pt x="7385" y="13962"/>
                        </a:lnTo>
                        <a:lnTo>
                          <a:pt x="7454" y="13996"/>
                        </a:lnTo>
                        <a:lnTo>
                          <a:pt x="7616" y="14156"/>
                        </a:lnTo>
                        <a:lnTo>
                          <a:pt x="7572" y="14087"/>
                        </a:lnTo>
                        <a:lnTo>
                          <a:pt x="7619" y="14183"/>
                        </a:lnTo>
                        <a:lnTo>
                          <a:pt x="7951" y="13558"/>
                        </a:lnTo>
                        <a:lnTo>
                          <a:pt x="7865" y="13578"/>
                        </a:lnTo>
                        <a:lnTo>
                          <a:pt x="7796" y="13551"/>
                        </a:lnTo>
                        <a:lnTo>
                          <a:pt x="7730" y="13527"/>
                        </a:lnTo>
                        <a:lnTo>
                          <a:pt x="7664" y="13500"/>
                        </a:lnTo>
                        <a:lnTo>
                          <a:pt x="7599" y="13472"/>
                        </a:lnTo>
                        <a:lnTo>
                          <a:pt x="7533" y="13443"/>
                        </a:lnTo>
                        <a:lnTo>
                          <a:pt x="7468" y="13413"/>
                        </a:lnTo>
                        <a:lnTo>
                          <a:pt x="7405" y="13382"/>
                        </a:lnTo>
                        <a:lnTo>
                          <a:pt x="7336" y="13351"/>
                        </a:lnTo>
                        <a:lnTo>
                          <a:pt x="7270" y="13319"/>
                        </a:lnTo>
                        <a:lnTo>
                          <a:pt x="7209" y="13285"/>
                        </a:lnTo>
                        <a:lnTo>
                          <a:pt x="7146" y="13253"/>
                        </a:lnTo>
                        <a:lnTo>
                          <a:pt x="7080" y="13219"/>
                        </a:lnTo>
                        <a:lnTo>
                          <a:pt x="7019" y="13184"/>
                        </a:lnTo>
                        <a:lnTo>
                          <a:pt x="6956" y="13146"/>
                        </a:lnTo>
                        <a:lnTo>
                          <a:pt x="6898" y="13112"/>
                        </a:lnTo>
                        <a:lnTo>
                          <a:pt x="6835" y="13077"/>
                        </a:lnTo>
                        <a:lnTo>
                          <a:pt x="6773" y="13043"/>
                        </a:lnTo>
                        <a:lnTo>
                          <a:pt x="6708" y="13008"/>
                        </a:lnTo>
                        <a:lnTo>
                          <a:pt x="6649" y="12970"/>
                        </a:lnTo>
                        <a:lnTo>
                          <a:pt x="6583" y="12936"/>
                        </a:lnTo>
                        <a:lnTo>
                          <a:pt x="6521" y="12898"/>
                        </a:lnTo>
                        <a:lnTo>
                          <a:pt x="6459" y="12860"/>
                        </a:lnTo>
                        <a:lnTo>
                          <a:pt x="6397" y="12826"/>
                        </a:lnTo>
                        <a:lnTo>
                          <a:pt x="6335" y="12791"/>
                        </a:lnTo>
                        <a:lnTo>
                          <a:pt x="6272" y="12757"/>
                        </a:lnTo>
                        <a:lnTo>
                          <a:pt x="6211" y="12718"/>
                        </a:lnTo>
                        <a:lnTo>
                          <a:pt x="6148" y="12683"/>
                        </a:lnTo>
                        <a:lnTo>
                          <a:pt x="6082" y="12649"/>
                        </a:lnTo>
                        <a:lnTo>
                          <a:pt x="6021" y="12618"/>
                        </a:lnTo>
                        <a:lnTo>
                          <a:pt x="5958" y="12584"/>
                        </a:lnTo>
                        <a:lnTo>
                          <a:pt x="5892" y="12552"/>
                        </a:lnTo>
                        <a:lnTo>
                          <a:pt x="5831" y="12521"/>
                        </a:lnTo>
                        <a:lnTo>
                          <a:pt x="5768" y="12493"/>
                        </a:lnTo>
                        <a:lnTo>
                          <a:pt x="5702" y="12463"/>
                        </a:lnTo>
                        <a:lnTo>
                          <a:pt x="5641" y="12438"/>
                        </a:lnTo>
                        <a:lnTo>
                          <a:pt x="5575" y="12407"/>
                        </a:lnTo>
                        <a:lnTo>
                          <a:pt x="5509" y="12380"/>
                        </a:lnTo>
                        <a:lnTo>
                          <a:pt x="5443" y="12355"/>
                        </a:lnTo>
                        <a:lnTo>
                          <a:pt x="5374" y="12334"/>
                        </a:lnTo>
                        <a:lnTo>
                          <a:pt x="5309" y="12314"/>
                        </a:lnTo>
                        <a:lnTo>
                          <a:pt x="5244" y="12290"/>
                        </a:lnTo>
                        <a:lnTo>
                          <a:pt x="5175" y="12273"/>
                        </a:lnTo>
                        <a:lnTo>
                          <a:pt x="5105" y="12255"/>
                        </a:lnTo>
                        <a:lnTo>
                          <a:pt x="5036" y="12238"/>
                        </a:lnTo>
                        <a:lnTo>
                          <a:pt x="4971" y="12224"/>
                        </a:lnTo>
                        <a:lnTo>
                          <a:pt x="4901" y="12210"/>
                        </a:lnTo>
                        <a:lnTo>
                          <a:pt x="4832" y="12204"/>
                        </a:lnTo>
                        <a:lnTo>
                          <a:pt x="4760" y="12193"/>
                        </a:lnTo>
                        <a:lnTo>
                          <a:pt x="4688" y="12186"/>
                        </a:lnTo>
                        <a:lnTo>
                          <a:pt x="4615" y="12179"/>
                        </a:lnTo>
                        <a:lnTo>
                          <a:pt x="4539" y="12179"/>
                        </a:lnTo>
                        <a:lnTo>
                          <a:pt x="4253" y="12176"/>
                        </a:lnTo>
                        <a:lnTo>
                          <a:pt x="4170" y="12179"/>
                        </a:lnTo>
                        <a:lnTo>
                          <a:pt x="4090" y="12204"/>
                        </a:lnTo>
                        <a:lnTo>
                          <a:pt x="4014" y="12238"/>
                        </a:lnTo>
                        <a:lnTo>
                          <a:pt x="3952" y="12286"/>
                        </a:lnTo>
                        <a:lnTo>
                          <a:pt x="3897" y="12345"/>
                        </a:lnTo>
                        <a:lnTo>
                          <a:pt x="3851" y="12411"/>
                        </a:lnTo>
                        <a:lnTo>
                          <a:pt x="3824" y="12490"/>
                        </a:lnTo>
                        <a:lnTo>
                          <a:pt x="3790" y="12618"/>
                        </a:lnTo>
                        <a:lnTo>
                          <a:pt x="3773" y="12714"/>
                        </a:lnTo>
                        <a:lnTo>
                          <a:pt x="3779" y="12818"/>
                        </a:lnTo>
                        <a:lnTo>
                          <a:pt x="3807" y="12915"/>
                        </a:lnTo>
                        <a:lnTo>
                          <a:pt x="3903" y="13119"/>
                        </a:lnTo>
                        <a:lnTo>
                          <a:pt x="3948" y="13178"/>
                        </a:lnTo>
                        <a:lnTo>
                          <a:pt x="3994" y="13247"/>
                        </a:lnTo>
                        <a:lnTo>
                          <a:pt x="4038" y="13313"/>
                        </a:lnTo>
                        <a:lnTo>
                          <a:pt x="4080" y="13374"/>
                        </a:lnTo>
                        <a:lnTo>
                          <a:pt x="4124" y="13440"/>
                        </a:lnTo>
                        <a:lnTo>
                          <a:pt x="4170" y="13506"/>
                        </a:lnTo>
                        <a:lnTo>
                          <a:pt x="4211" y="13572"/>
                        </a:lnTo>
                        <a:lnTo>
                          <a:pt x="4253" y="13634"/>
                        </a:lnTo>
                        <a:lnTo>
                          <a:pt x="4297" y="13699"/>
                        </a:lnTo>
                        <a:lnTo>
                          <a:pt x="4346" y="13762"/>
                        </a:lnTo>
                        <a:lnTo>
                          <a:pt x="4391" y="13824"/>
                        </a:lnTo>
                        <a:lnTo>
                          <a:pt x="4438" y="13886"/>
                        </a:lnTo>
                        <a:lnTo>
                          <a:pt x="4487" y="13949"/>
                        </a:lnTo>
                        <a:lnTo>
                          <a:pt x="4539" y="14010"/>
                        </a:lnTo>
                        <a:lnTo>
                          <a:pt x="4591" y="14070"/>
                        </a:lnTo>
                        <a:lnTo>
                          <a:pt x="4646" y="14125"/>
                        </a:lnTo>
                        <a:lnTo>
                          <a:pt x="4705" y="14187"/>
                        </a:lnTo>
                        <a:lnTo>
                          <a:pt x="4757" y="14246"/>
                        </a:lnTo>
                        <a:lnTo>
                          <a:pt x="4815" y="14298"/>
                        </a:lnTo>
                        <a:lnTo>
                          <a:pt x="4870" y="14356"/>
                        </a:lnTo>
                        <a:lnTo>
                          <a:pt x="4926" y="14411"/>
                        </a:lnTo>
                        <a:lnTo>
                          <a:pt x="4977" y="14474"/>
                        </a:lnTo>
                        <a:lnTo>
                          <a:pt x="5036" y="14532"/>
                        </a:lnTo>
                        <a:lnTo>
                          <a:pt x="5088" y="14588"/>
                        </a:lnTo>
                        <a:lnTo>
                          <a:pt x="5143" y="14650"/>
                        </a:lnTo>
                        <a:lnTo>
                          <a:pt x="5195" y="14709"/>
                        </a:lnTo>
                        <a:lnTo>
                          <a:pt x="5244" y="14771"/>
                        </a:lnTo>
                        <a:lnTo>
                          <a:pt x="5292" y="14833"/>
                        </a:lnTo>
                        <a:lnTo>
                          <a:pt x="5340" y="14899"/>
                        </a:lnTo>
                        <a:lnTo>
                          <a:pt x="5385" y="14964"/>
                        </a:lnTo>
                        <a:lnTo>
                          <a:pt x="5430" y="15030"/>
                        </a:lnTo>
                        <a:lnTo>
                          <a:pt x="5468" y="15102"/>
                        </a:lnTo>
                        <a:lnTo>
                          <a:pt x="5506" y="15171"/>
                        </a:lnTo>
                        <a:lnTo>
                          <a:pt x="5492" y="15165"/>
                        </a:lnTo>
                        <a:lnTo>
                          <a:pt x="6162" y="14692"/>
                        </a:lnTo>
                        <a:lnTo>
                          <a:pt x="6082" y="14643"/>
                        </a:lnTo>
                        <a:lnTo>
                          <a:pt x="6027" y="14598"/>
                        </a:lnTo>
                        <a:lnTo>
                          <a:pt x="5966" y="14554"/>
                        </a:lnTo>
                        <a:lnTo>
                          <a:pt x="5906" y="14508"/>
                        </a:lnTo>
                        <a:lnTo>
                          <a:pt x="5845" y="14471"/>
                        </a:lnTo>
                        <a:lnTo>
                          <a:pt x="5782" y="14425"/>
                        </a:lnTo>
                        <a:lnTo>
                          <a:pt x="5727" y="14391"/>
                        </a:lnTo>
                        <a:lnTo>
                          <a:pt x="5664" y="14350"/>
                        </a:lnTo>
                        <a:lnTo>
                          <a:pt x="5603" y="14315"/>
                        </a:lnTo>
                        <a:lnTo>
                          <a:pt x="5537" y="14277"/>
                        </a:lnTo>
                        <a:lnTo>
                          <a:pt x="5475" y="14238"/>
                        </a:lnTo>
                        <a:lnTo>
                          <a:pt x="5413" y="14204"/>
                        </a:lnTo>
                        <a:lnTo>
                          <a:pt x="5347" y="14166"/>
                        </a:lnTo>
                        <a:lnTo>
                          <a:pt x="5285" y="14135"/>
                        </a:lnTo>
                        <a:lnTo>
                          <a:pt x="5216" y="14097"/>
                        </a:lnTo>
                        <a:lnTo>
                          <a:pt x="5157" y="14062"/>
                        </a:lnTo>
                        <a:lnTo>
                          <a:pt x="5088" y="14028"/>
                        </a:lnTo>
                        <a:lnTo>
                          <a:pt x="5026" y="13993"/>
                        </a:lnTo>
                        <a:lnTo>
                          <a:pt x="4960" y="13962"/>
                        </a:lnTo>
                        <a:lnTo>
                          <a:pt x="4901" y="13927"/>
                        </a:lnTo>
                        <a:lnTo>
                          <a:pt x="4836" y="13890"/>
                        </a:lnTo>
                        <a:lnTo>
                          <a:pt x="4774" y="13855"/>
                        </a:lnTo>
                        <a:lnTo>
                          <a:pt x="4708" y="13820"/>
                        </a:lnTo>
                        <a:lnTo>
                          <a:pt x="4646" y="13786"/>
                        </a:lnTo>
                        <a:lnTo>
                          <a:pt x="4584" y="13748"/>
                        </a:lnTo>
                        <a:lnTo>
                          <a:pt x="4522" y="13710"/>
                        </a:lnTo>
                        <a:lnTo>
                          <a:pt x="4460" y="13676"/>
                        </a:lnTo>
                        <a:lnTo>
                          <a:pt x="4401" y="13634"/>
                        </a:lnTo>
                        <a:lnTo>
                          <a:pt x="4339" y="13596"/>
                        </a:lnTo>
                        <a:lnTo>
                          <a:pt x="4277" y="13558"/>
                        </a:lnTo>
                        <a:lnTo>
                          <a:pt x="4218" y="13517"/>
                        </a:lnTo>
                        <a:lnTo>
                          <a:pt x="4156" y="13475"/>
                        </a:lnTo>
                        <a:lnTo>
                          <a:pt x="4101" y="13431"/>
                        </a:lnTo>
                        <a:lnTo>
                          <a:pt x="4041" y="13388"/>
                        </a:lnTo>
                        <a:lnTo>
                          <a:pt x="3989" y="13344"/>
                        </a:lnTo>
                        <a:lnTo>
                          <a:pt x="3931" y="13299"/>
                        </a:lnTo>
                        <a:lnTo>
                          <a:pt x="3873" y="13250"/>
                        </a:lnTo>
                        <a:lnTo>
                          <a:pt x="3824" y="13198"/>
                        </a:lnTo>
                        <a:lnTo>
                          <a:pt x="3773" y="13146"/>
                        </a:lnTo>
                        <a:lnTo>
                          <a:pt x="3721" y="13095"/>
                        </a:lnTo>
                        <a:lnTo>
                          <a:pt x="3669" y="13043"/>
                        </a:lnTo>
                        <a:lnTo>
                          <a:pt x="3620" y="12984"/>
                        </a:lnTo>
                        <a:lnTo>
                          <a:pt x="3531" y="12878"/>
                        </a:lnTo>
                        <a:lnTo>
                          <a:pt x="3458" y="12821"/>
                        </a:lnTo>
                        <a:lnTo>
                          <a:pt x="3375" y="12774"/>
                        </a:lnTo>
                        <a:lnTo>
                          <a:pt x="3289" y="12746"/>
                        </a:lnTo>
                        <a:lnTo>
                          <a:pt x="3209" y="12743"/>
                        </a:lnTo>
                        <a:lnTo>
                          <a:pt x="3137" y="12746"/>
                        </a:lnTo>
                        <a:lnTo>
                          <a:pt x="3061" y="12763"/>
                        </a:lnTo>
                        <a:lnTo>
                          <a:pt x="2992" y="12791"/>
                        </a:lnTo>
                        <a:lnTo>
                          <a:pt x="2930" y="12835"/>
                        </a:lnTo>
                        <a:lnTo>
                          <a:pt x="2875" y="12884"/>
                        </a:lnTo>
                        <a:lnTo>
                          <a:pt x="2826" y="12947"/>
                        </a:lnTo>
                        <a:lnTo>
                          <a:pt x="2791" y="13011"/>
                        </a:lnTo>
                        <a:lnTo>
                          <a:pt x="2771" y="13088"/>
                        </a:lnTo>
                        <a:lnTo>
                          <a:pt x="2743" y="13330"/>
                        </a:lnTo>
                        <a:lnTo>
                          <a:pt x="2760" y="13406"/>
                        </a:lnTo>
                        <a:lnTo>
                          <a:pt x="2774" y="13475"/>
                        </a:lnTo>
                        <a:lnTo>
                          <a:pt x="2788" y="13551"/>
                        </a:lnTo>
                        <a:lnTo>
                          <a:pt x="2798" y="13627"/>
                        </a:lnTo>
                        <a:lnTo>
                          <a:pt x="2809" y="13699"/>
                        </a:lnTo>
                        <a:lnTo>
                          <a:pt x="2820" y="13776"/>
                        </a:lnTo>
                        <a:lnTo>
                          <a:pt x="2826" y="13852"/>
                        </a:lnTo>
                        <a:lnTo>
                          <a:pt x="2837" y="13927"/>
                        </a:lnTo>
                        <a:lnTo>
                          <a:pt x="2843" y="14001"/>
                        </a:lnTo>
                        <a:lnTo>
                          <a:pt x="2850" y="14073"/>
                        </a:lnTo>
                        <a:lnTo>
                          <a:pt x="2854" y="14149"/>
                        </a:lnTo>
                        <a:lnTo>
                          <a:pt x="2857" y="14221"/>
                        </a:lnTo>
                        <a:lnTo>
                          <a:pt x="2857" y="14298"/>
                        </a:lnTo>
                        <a:lnTo>
                          <a:pt x="2857" y="14373"/>
                        </a:lnTo>
                        <a:lnTo>
                          <a:pt x="2857" y="14450"/>
                        </a:lnTo>
                        <a:lnTo>
                          <a:pt x="2854" y="14519"/>
                        </a:lnTo>
                        <a:lnTo>
                          <a:pt x="2850" y="14595"/>
                        </a:lnTo>
                        <a:lnTo>
                          <a:pt x="2843" y="14667"/>
                        </a:lnTo>
                        <a:lnTo>
                          <a:pt x="2837" y="14744"/>
                        </a:lnTo>
                        <a:lnTo>
                          <a:pt x="2829" y="14819"/>
                        </a:lnTo>
                        <a:lnTo>
                          <a:pt x="2820" y="14889"/>
                        </a:lnTo>
                        <a:lnTo>
                          <a:pt x="2809" y="14964"/>
                        </a:lnTo>
                        <a:lnTo>
                          <a:pt x="2795" y="15038"/>
                        </a:lnTo>
                        <a:lnTo>
                          <a:pt x="2781" y="15110"/>
                        </a:lnTo>
                        <a:lnTo>
                          <a:pt x="2763" y="15182"/>
                        </a:lnTo>
                        <a:lnTo>
                          <a:pt x="2746" y="15258"/>
                        </a:lnTo>
                        <a:lnTo>
                          <a:pt x="2729" y="15327"/>
                        </a:lnTo>
                        <a:lnTo>
                          <a:pt x="2708" y="15404"/>
                        </a:lnTo>
                        <a:lnTo>
                          <a:pt x="2685" y="15473"/>
                        </a:lnTo>
                        <a:lnTo>
                          <a:pt x="2567" y="15687"/>
                        </a:lnTo>
                        <a:lnTo>
                          <a:pt x="3223" y="15521"/>
                        </a:lnTo>
                        <a:lnTo>
                          <a:pt x="3237" y="15583"/>
                        </a:lnTo>
                        <a:lnTo>
                          <a:pt x="3203" y="15517"/>
                        </a:lnTo>
                        <a:lnTo>
                          <a:pt x="3171" y="15452"/>
                        </a:lnTo>
                        <a:lnTo>
                          <a:pt x="3143" y="15386"/>
                        </a:lnTo>
                        <a:lnTo>
                          <a:pt x="3113" y="15317"/>
                        </a:lnTo>
                        <a:lnTo>
                          <a:pt x="3088" y="15251"/>
                        </a:lnTo>
                        <a:lnTo>
                          <a:pt x="3065" y="15182"/>
                        </a:lnTo>
                        <a:lnTo>
                          <a:pt x="3040" y="15110"/>
                        </a:lnTo>
                        <a:lnTo>
                          <a:pt x="3013" y="15044"/>
                        </a:lnTo>
                        <a:lnTo>
                          <a:pt x="2985" y="14975"/>
                        </a:lnTo>
                        <a:lnTo>
                          <a:pt x="2964" y="14903"/>
                        </a:lnTo>
                        <a:lnTo>
                          <a:pt x="2936" y="14833"/>
                        </a:lnTo>
                        <a:lnTo>
                          <a:pt x="2909" y="14761"/>
                        </a:lnTo>
                        <a:lnTo>
                          <a:pt x="2884" y="14692"/>
                        </a:lnTo>
                        <a:lnTo>
                          <a:pt x="2857" y="14626"/>
                        </a:lnTo>
                        <a:lnTo>
                          <a:pt x="2829" y="14554"/>
                        </a:lnTo>
                        <a:lnTo>
                          <a:pt x="2798" y="14488"/>
                        </a:lnTo>
                        <a:lnTo>
                          <a:pt x="2771" y="14422"/>
                        </a:lnTo>
                        <a:lnTo>
                          <a:pt x="2740" y="14356"/>
                        </a:lnTo>
                        <a:lnTo>
                          <a:pt x="2702" y="14295"/>
                        </a:lnTo>
                        <a:lnTo>
                          <a:pt x="2664" y="14232"/>
                        </a:lnTo>
                        <a:lnTo>
                          <a:pt x="2630" y="14169"/>
                        </a:lnTo>
                        <a:lnTo>
                          <a:pt x="2584" y="14111"/>
                        </a:lnTo>
                        <a:lnTo>
                          <a:pt x="2539" y="14056"/>
                        </a:lnTo>
                        <a:lnTo>
                          <a:pt x="2491" y="14001"/>
                        </a:lnTo>
                        <a:lnTo>
                          <a:pt x="2443" y="13949"/>
                        </a:lnTo>
                        <a:lnTo>
                          <a:pt x="2384" y="13897"/>
                        </a:lnTo>
                        <a:lnTo>
                          <a:pt x="2328" y="13852"/>
                        </a:lnTo>
                        <a:lnTo>
                          <a:pt x="2267" y="13806"/>
                        </a:lnTo>
                        <a:lnTo>
                          <a:pt x="2004" y="13693"/>
                        </a:lnTo>
                        <a:lnTo>
                          <a:pt x="1917" y="13676"/>
                        </a:lnTo>
                        <a:lnTo>
                          <a:pt x="1824" y="13679"/>
                        </a:lnTo>
                        <a:lnTo>
                          <a:pt x="1741" y="13699"/>
                        </a:lnTo>
                        <a:lnTo>
                          <a:pt x="1658" y="13742"/>
                        </a:lnTo>
                        <a:lnTo>
                          <a:pt x="1589" y="13793"/>
                        </a:lnTo>
                        <a:lnTo>
                          <a:pt x="1369" y="14025"/>
                        </a:lnTo>
                        <a:lnTo>
                          <a:pt x="1330" y="14090"/>
                        </a:lnTo>
                        <a:lnTo>
                          <a:pt x="1289" y="14152"/>
                        </a:lnTo>
                        <a:lnTo>
                          <a:pt x="1251" y="14218"/>
                        </a:lnTo>
                        <a:lnTo>
                          <a:pt x="1209" y="14280"/>
                        </a:lnTo>
                        <a:lnTo>
                          <a:pt x="1172" y="14346"/>
                        </a:lnTo>
                        <a:lnTo>
                          <a:pt x="1127" y="14411"/>
                        </a:lnTo>
                        <a:lnTo>
                          <a:pt x="1085" y="14474"/>
                        </a:lnTo>
                        <a:lnTo>
                          <a:pt x="1041" y="14536"/>
                        </a:lnTo>
                        <a:lnTo>
                          <a:pt x="1002" y="14598"/>
                        </a:lnTo>
                        <a:lnTo>
                          <a:pt x="958" y="14664"/>
                        </a:lnTo>
                        <a:lnTo>
                          <a:pt x="920" y="14727"/>
                        </a:lnTo>
                        <a:lnTo>
                          <a:pt x="875" y="14788"/>
                        </a:lnTo>
                        <a:lnTo>
                          <a:pt x="834" y="14854"/>
                        </a:lnTo>
                        <a:lnTo>
                          <a:pt x="792" y="14917"/>
                        </a:lnTo>
                        <a:lnTo>
                          <a:pt x="751" y="14978"/>
                        </a:lnTo>
                        <a:lnTo>
                          <a:pt x="708" y="15044"/>
                        </a:lnTo>
                        <a:lnTo>
                          <a:pt x="671" y="15107"/>
                        </a:lnTo>
                        <a:lnTo>
                          <a:pt x="630" y="15171"/>
                        </a:lnTo>
                        <a:lnTo>
                          <a:pt x="592" y="15237"/>
                        </a:lnTo>
                        <a:lnTo>
                          <a:pt x="557" y="15306"/>
                        </a:lnTo>
                        <a:lnTo>
                          <a:pt x="515" y="15372"/>
                        </a:lnTo>
                        <a:lnTo>
                          <a:pt x="481" y="15438"/>
                        </a:lnTo>
                        <a:lnTo>
                          <a:pt x="446" y="15504"/>
                        </a:lnTo>
                        <a:lnTo>
                          <a:pt x="415" y="15576"/>
                        </a:lnTo>
                        <a:lnTo>
                          <a:pt x="385" y="15642"/>
                        </a:lnTo>
                        <a:lnTo>
                          <a:pt x="322" y="15894"/>
                        </a:lnTo>
                        <a:lnTo>
                          <a:pt x="1116" y="15707"/>
                        </a:lnTo>
                        <a:lnTo>
                          <a:pt x="1033" y="15583"/>
                        </a:lnTo>
                        <a:lnTo>
                          <a:pt x="1102" y="15815"/>
                        </a:lnTo>
                        <a:lnTo>
                          <a:pt x="1061" y="15548"/>
                        </a:lnTo>
                        <a:lnTo>
                          <a:pt x="1037" y="15465"/>
                        </a:lnTo>
                        <a:lnTo>
                          <a:pt x="1016" y="15376"/>
                        </a:lnTo>
                        <a:lnTo>
                          <a:pt x="989" y="15289"/>
                        </a:lnTo>
                        <a:lnTo>
                          <a:pt x="958" y="15203"/>
                        </a:lnTo>
                        <a:lnTo>
                          <a:pt x="927" y="15120"/>
                        </a:lnTo>
                        <a:lnTo>
                          <a:pt x="889" y="15041"/>
                        </a:lnTo>
                        <a:lnTo>
                          <a:pt x="843" y="14961"/>
                        </a:lnTo>
                        <a:lnTo>
                          <a:pt x="802" y="14889"/>
                        </a:lnTo>
                        <a:lnTo>
                          <a:pt x="754" y="14830"/>
                        </a:lnTo>
                        <a:lnTo>
                          <a:pt x="699" y="14778"/>
                        </a:lnTo>
                        <a:lnTo>
                          <a:pt x="630" y="14739"/>
                        </a:lnTo>
                        <a:lnTo>
                          <a:pt x="564" y="14712"/>
                        </a:lnTo>
                        <a:lnTo>
                          <a:pt x="492" y="14698"/>
                        </a:lnTo>
                        <a:lnTo>
                          <a:pt x="415" y="14695"/>
                        </a:lnTo>
                        <a:lnTo>
                          <a:pt x="336" y="14705"/>
                        </a:lnTo>
                        <a:lnTo>
                          <a:pt x="260" y="14730"/>
                        </a:lnTo>
                        <a:lnTo>
                          <a:pt x="195" y="14768"/>
                        </a:lnTo>
                        <a:lnTo>
                          <a:pt x="132" y="14816"/>
                        </a:lnTo>
                        <a:lnTo>
                          <a:pt x="84" y="14871"/>
                        </a:lnTo>
                        <a:lnTo>
                          <a:pt x="43" y="14937"/>
                        </a:lnTo>
                        <a:lnTo>
                          <a:pt x="18" y="15009"/>
                        </a:lnTo>
                        <a:lnTo>
                          <a:pt x="0" y="15079"/>
                        </a:lnTo>
                        <a:lnTo>
                          <a:pt x="0" y="15154"/>
                        </a:lnTo>
                        <a:lnTo>
                          <a:pt x="8" y="15234"/>
                        </a:lnTo>
                        <a:lnTo>
                          <a:pt x="35" y="15310"/>
                        </a:lnTo>
                        <a:lnTo>
                          <a:pt x="74" y="15390"/>
                        </a:lnTo>
                        <a:lnTo>
                          <a:pt x="112" y="15470"/>
                        </a:lnTo>
                        <a:lnTo>
                          <a:pt x="139" y="15552"/>
                        </a:lnTo>
                        <a:lnTo>
                          <a:pt x="163" y="15638"/>
                        </a:lnTo>
                        <a:lnTo>
                          <a:pt x="184" y="15721"/>
                        </a:lnTo>
                        <a:lnTo>
                          <a:pt x="229" y="15839"/>
                        </a:lnTo>
                        <a:lnTo>
                          <a:pt x="239" y="15919"/>
                        </a:lnTo>
                        <a:lnTo>
                          <a:pt x="264" y="15998"/>
                        </a:lnTo>
                        <a:lnTo>
                          <a:pt x="305" y="16070"/>
                        </a:lnTo>
                        <a:lnTo>
                          <a:pt x="388" y="16199"/>
                        </a:lnTo>
                        <a:lnTo>
                          <a:pt x="446" y="16268"/>
                        </a:lnTo>
                        <a:lnTo>
                          <a:pt x="519" y="16326"/>
                        </a:lnTo>
                        <a:lnTo>
                          <a:pt x="605" y="16368"/>
                        </a:lnTo>
                        <a:lnTo>
                          <a:pt x="691" y="16389"/>
                        </a:lnTo>
                        <a:lnTo>
                          <a:pt x="771" y="16392"/>
                        </a:lnTo>
                        <a:lnTo>
                          <a:pt x="847" y="16378"/>
                        </a:lnTo>
                        <a:lnTo>
                          <a:pt x="920" y="16361"/>
                        </a:lnTo>
                        <a:lnTo>
                          <a:pt x="985" y="16326"/>
                        </a:lnTo>
                        <a:lnTo>
                          <a:pt x="1047" y="16277"/>
                        </a:lnTo>
                        <a:lnTo>
                          <a:pt x="1096" y="16226"/>
                        </a:lnTo>
                        <a:lnTo>
                          <a:pt x="1140" y="16164"/>
                        </a:lnTo>
                        <a:lnTo>
                          <a:pt x="1172" y="16092"/>
                        </a:lnTo>
                        <a:lnTo>
                          <a:pt x="1189" y="16018"/>
                        </a:lnTo>
                        <a:lnTo>
                          <a:pt x="1303" y="15770"/>
                        </a:lnTo>
                        <a:lnTo>
                          <a:pt x="1300" y="15781"/>
                        </a:lnTo>
                        <a:lnTo>
                          <a:pt x="1292" y="15790"/>
                        </a:lnTo>
                        <a:lnTo>
                          <a:pt x="1289" y="15801"/>
                        </a:lnTo>
                        <a:lnTo>
                          <a:pt x="1324" y="15724"/>
                        </a:lnTo>
                        <a:lnTo>
                          <a:pt x="1361" y="15655"/>
                        </a:lnTo>
                        <a:lnTo>
                          <a:pt x="1399" y="15583"/>
                        </a:lnTo>
                        <a:lnTo>
                          <a:pt x="1441" y="15507"/>
                        </a:lnTo>
                        <a:lnTo>
                          <a:pt x="1482" y="15441"/>
                        </a:lnTo>
                        <a:lnTo>
                          <a:pt x="1531" y="15372"/>
                        </a:lnTo>
                        <a:lnTo>
                          <a:pt x="1576" y="15306"/>
                        </a:lnTo>
                        <a:lnTo>
                          <a:pt x="1624" y="15237"/>
                        </a:lnTo>
                        <a:lnTo>
                          <a:pt x="1669" y="15171"/>
                        </a:lnTo>
                        <a:lnTo>
                          <a:pt x="1718" y="15107"/>
                        </a:lnTo>
                        <a:lnTo>
                          <a:pt x="1766" y="15038"/>
                        </a:lnTo>
                        <a:lnTo>
                          <a:pt x="1810" y="14968"/>
                        </a:lnTo>
                        <a:lnTo>
                          <a:pt x="1856" y="14903"/>
                        </a:lnTo>
                        <a:lnTo>
                          <a:pt x="1900" y="14833"/>
                        </a:lnTo>
                        <a:lnTo>
                          <a:pt x="2190" y="14436"/>
                        </a:lnTo>
                        <a:lnTo>
                          <a:pt x="1776" y="14536"/>
                        </a:lnTo>
                        <a:lnTo>
                          <a:pt x="1873" y="14615"/>
                        </a:lnTo>
                        <a:lnTo>
                          <a:pt x="1911" y="14681"/>
                        </a:lnTo>
                        <a:lnTo>
                          <a:pt x="1952" y="14747"/>
                        </a:lnTo>
                        <a:lnTo>
                          <a:pt x="1986" y="14819"/>
                        </a:lnTo>
                        <a:lnTo>
                          <a:pt x="2021" y="14885"/>
                        </a:lnTo>
                        <a:lnTo>
                          <a:pt x="2052" y="14961"/>
                        </a:lnTo>
                        <a:lnTo>
                          <a:pt x="2080" y="15030"/>
                        </a:lnTo>
                        <a:lnTo>
                          <a:pt x="2107" y="15107"/>
                        </a:lnTo>
                        <a:lnTo>
                          <a:pt x="2132" y="15179"/>
                        </a:lnTo>
                        <a:lnTo>
                          <a:pt x="2159" y="15251"/>
                        </a:lnTo>
                        <a:lnTo>
                          <a:pt x="2187" y="15324"/>
                        </a:lnTo>
                        <a:lnTo>
                          <a:pt x="2208" y="15400"/>
                        </a:lnTo>
                        <a:lnTo>
                          <a:pt x="2236" y="15473"/>
                        </a:lnTo>
                        <a:lnTo>
                          <a:pt x="2259" y="15548"/>
                        </a:lnTo>
                        <a:lnTo>
                          <a:pt x="2287" y="15618"/>
                        </a:lnTo>
                        <a:lnTo>
                          <a:pt x="2314" y="15690"/>
                        </a:lnTo>
                        <a:lnTo>
                          <a:pt x="2346" y="15767"/>
                        </a:lnTo>
                        <a:lnTo>
                          <a:pt x="2377" y="15836"/>
                        </a:lnTo>
                        <a:lnTo>
                          <a:pt x="2699" y="16226"/>
                        </a:lnTo>
                        <a:lnTo>
                          <a:pt x="2733" y="16247"/>
                        </a:lnTo>
                        <a:lnTo>
                          <a:pt x="2774" y="16274"/>
                        </a:lnTo>
                        <a:lnTo>
                          <a:pt x="2812" y="16288"/>
                        </a:lnTo>
                        <a:lnTo>
                          <a:pt x="2892" y="16309"/>
                        </a:lnTo>
                        <a:lnTo>
                          <a:pt x="2964" y="16312"/>
                        </a:lnTo>
                        <a:lnTo>
                          <a:pt x="3040" y="16309"/>
                        </a:lnTo>
                        <a:lnTo>
                          <a:pt x="3113" y="16288"/>
                        </a:lnTo>
                        <a:lnTo>
                          <a:pt x="3182" y="16257"/>
                        </a:lnTo>
                        <a:lnTo>
                          <a:pt x="3240" y="16213"/>
                        </a:lnTo>
                        <a:lnTo>
                          <a:pt x="3295" y="16161"/>
                        </a:lnTo>
                        <a:lnTo>
                          <a:pt x="3341" y="16098"/>
                        </a:lnTo>
                        <a:lnTo>
                          <a:pt x="3375" y="16026"/>
                        </a:lnTo>
                        <a:lnTo>
                          <a:pt x="3458" y="15853"/>
                        </a:lnTo>
                        <a:lnTo>
                          <a:pt x="3485" y="15784"/>
                        </a:lnTo>
                        <a:lnTo>
                          <a:pt x="3517" y="15711"/>
                        </a:lnTo>
                        <a:lnTo>
                          <a:pt x="3540" y="15642"/>
                        </a:lnTo>
                        <a:lnTo>
                          <a:pt x="3565" y="15569"/>
                        </a:lnTo>
                        <a:lnTo>
                          <a:pt x="3586" y="15500"/>
                        </a:lnTo>
                        <a:lnTo>
                          <a:pt x="3610" y="15424"/>
                        </a:lnTo>
                        <a:lnTo>
                          <a:pt x="3631" y="15355"/>
                        </a:lnTo>
                        <a:lnTo>
                          <a:pt x="3644" y="15279"/>
                        </a:lnTo>
                        <a:lnTo>
                          <a:pt x="3661" y="15210"/>
                        </a:lnTo>
                        <a:lnTo>
                          <a:pt x="3675" y="15134"/>
                        </a:lnTo>
                        <a:lnTo>
                          <a:pt x="3689" y="15061"/>
                        </a:lnTo>
                        <a:lnTo>
                          <a:pt x="3696" y="14989"/>
                        </a:lnTo>
                        <a:lnTo>
                          <a:pt x="3707" y="14912"/>
                        </a:lnTo>
                        <a:lnTo>
                          <a:pt x="3713" y="14837"/>
                        </a:lnTo>
                        <a:lnTo>
                          <a:pt x="3724" y="14768"/>
                        </a:lnTo>
                        <a:lnTo>
                          <a:pt x="3727" y="14692"/>
                        </a:lnTo>
                        <a:lnTo>
                          <a:pt x="3730" y="14615"/>
                        </a:lnTo>
                        <a:lnTo>
                          <a:pt x="3730" y="14540"/>
                        </a:lnTo>
                        <a:lnTo>
                          <a:pt x="3738" y="14460"/>
                        </a:lnTo>
                        <a:lnTo>
                          <a:pt x="3738" y="14387"/>
                        </a:lnTo>
                        <a:lnTo>
                          <a:pt x="3738" y="14315"/>
                        </a:lnTo>
                        <a:lnTo>
                          <a:pt x="3730" y="14238"/>
                        </a:lnTo>
                        <a:lnTo>
                          <a:pt x="3727" y="14160"/>
                        </a:lnTo>
                        <a:lnTo>
                          <a:pt x="3727" y="14087"/>
                        </a:lnTo>
                        <a:lnTo>
                          <a:pt x="3721" y="14010"/>
                        </a:lnTo>
                        <a:lnTo>
                          <a:pt x="3713" y="13935"/>
                        </a:lnTo>
                        <a:lnTo>
                          <a:pt x="3710" y="13866"/>
                        </a:lnTo>
                        <a:lnTo>
                          <a:pt x="3700" y="13789"/>
                        </a:lnTo>
                        <a:lnTo>
                          <a:pt x="3696" y="13713"/>
                        </a:lnTo>
                        <a:lnTo>
                          <a:pt x="3689" y="13638"/>
                        </a:lnTo>
                        <a:lnTo>
                          <a:pt x="3679" y="13564"/>
                        </a:lnTo>
                        <a:lnTo>
                          <a:pt x="3631" y="13264"/>
                        </a:lnTo>
                        <a:lnTo>
                          <a:pt x="2875" y="13472"/>
                        </a:lnTo>
                        <a:lnTo>
                          <a:pt x="2947" y="13537"/>
                        </a:lnTo>
                        <a:lnTo>
                          <a:pt x="2999" y="13596"/>
                        </a:lnTo>
                        <a:lnTo>
                          <a:pt x="3047" y="13648"/>
                        </a:lnTo>
                        <a:lnTo>
                          <a:pt x="3099" y="13707"/>
                        </a:lnTo>
                        <a:lnTo>
                          <a:pt x="3154" y="13759"/>
                        </a:lnTo>
                        <a:lnTo>
                          <a:pt x="3209" y="13811"/>
                        </a:lnTo>
                        <a:lnTo>
                          <a:pt x="3264" y="13866"/>
                        </a:lnTo>
                        <a:lnTo>
                          <a:pt x="3320" y="13914"/>
                        </a:lnTo>
                        <a:lnTo>
                          <a:pt x="3375" y="13962"/>
                        </a:lnTo>
                        <a:lnTo>
                          <a:pt x="3430" y="14010"/>
                        </a:lnTo>
                        <a:lnTo>
                          <a:pt x="3493" y="14059"/>
                        </a:lnTo>
                        <a:lnTo>
                          <a:pt x="3551" y="14108"/>
                        </a:lnTo>
                        <a:lnTo>
                          <a:pt x="3614" y="14152"/>
                        </a:lnTo>
                        <a:lnTo>
                          <a:pt x="3669" y="14197"/>
                        </a:lnTo>
                        <a:lnTo>
                          <a:pt x="3730" y="14238"/>
                        </a:lnTo>
                        <a:lnTo>
                          <a:pt x="3793" y="14284"/>
                        </a:lnTo>
                        <a:lnTo>
                          <a:pt x="3856" y="14325"/>
                        </a:lnTo>
                        <a:lnTo>
                          <a:pt x="3917" y="14367"/>
                        </a:lnTo>
                        <a:lnTo>
                          <a:pt x="3980" y="14408"/>
                        </a:lnTo>
                        <a:lnTo>
                          <a:pt x="4046" y="14450"/>
                        </a:lnTo>
                        <a:lnTo>
                          <a:pt x="4107" y="14488"/>
                        </a:lnTo>
                        <a:lnTo>
                          <a:pt x="4173" y="14529"/>
                        </a:lnTo>
                        <a:lnTo>
                          <a:pt x="4239" y="14567"/>
                        </a:lnTo>
                        <a:lnTo>
                          <a:pt x="4300" y="14601"/>
                        </a:lnTo>
                        <a:lnTo>
                          <a:pt x="4369" y="14643"/>
                        </a:lnTo>
                        <a:lnTo>
                          <a:pt x="4435" y="14678"/>
                        </a:lnTo>
                        <a:lnTo>
                          <a:pt x="4501" y="14712"/>
                        </a:lnTo>
                        <a:lnTo>
                          <a:pt x="4567" y="14747"/>
                        </a:lnTo>
                        <a:lnTo>
                          <a:pt x="4633" y="14785"/>
                        </a:lnTo>
                        <a:lnTo>
                          <a:pt x="4705" y="14819"/>
                        </a:lnTo>
                        <a:lnTo>
                          <a:pt x="4767" y="14854"/>
                        </a:lnTo>
                        <a:lnTo>
                          <a:pt x="4836" y="14889"/>
                        </a:lnTo>
                        <a:lnTo>
                          <a:pt x="4901" y="14926"/>
                        </a:lnTo>
                        <a:lnTo>
                          <a:pt x="4967" y="14958"/>
                        </a:lnTo>
                        <a:lnTo>
                          <a:pt x="5033" y="14992"/>
                        </a:lnTo>
                        <a:lnTo>
                          <a:pt x="5102" y="15027"/>
                        </a:lnTo>
                        <a:lnTo>
                          <a:pt x="5167" y="15058"/>
                        </a:lnTo>
                        <a:lnTo>
                          <a:pt x="5236" y="15093"/>
                        </a:lnTo>
                        <a:lnTo>
                          <a:pt x="5302" y="15124"/>
                        </a:lnTo>
                        <a:lnTo>
                          <a:pt x="5672" y="15421"/>
                        </a:lnTo>
                        <a:lnTo>
                          <a:pt x="5751" y="15465"/>
                        </a:lnTo>
                        <a:lnTo>
                          <a:pt x="5840" y="15487"/>
                        </a:lnTo>
                        <a:lnTo>
                          <a:pt x="5927" y="15490"/>
                        </a:lnTo>
                        <a:lnTo>
                          <a:pt x="6021" y="15479"/>
                        </a:lnTo>
                        <a:lnTo>
                          <a:pt x="6096" y="15452"/>
                        </a:lnTo>
                        <a:lnTo>
                          <a:pt x="6162" y="15418"/>
                        </a:lnTo>
                        <a:lnTo>
                          <a:pt x="6220" y="15369"/>
                        </a:lnTo>
                        <a:lnTo>
                          <a:pt x="6269" y="15310"/>
                        </a:lnTo>
                        <a:lnTo>
                          <a:pt x="6307" y="15248"/>
                        </a:lnTo>
                        <a:lnTo>
                          <a:pt x="6335" y="15179"/>
                        </a:lnTo>
                        <a:lnTo>
                          <a:pt x="6349" y="15102"/>
                        </a:lnTo>
                        <a:lnTo>
                          <a:pt x="6352" y="15027"/>
                        </a:lnTo>
                        <a:lnTo>
                          <a:pt x="6338" y="14947"/>
                        </a:lnTo>
                        <a:lnTo>
                          <a:pt x="6207" y="14657"/>
                        </a:lnTo>
                        <a:lnTo>
                          <a:pt x="6176" y="14595"/>
                        </a:lnTo>
                        <a:lnTo>
                          <a:pt x="6134" y="14529"/>
                        </a:lnTo>
                        <a:lnTo>
                          <a:pt x="6099" y="14460"/>
                        </a:lnTo>
                        <a:lnTo>
                          <a:pt x="6062" y="14398"/>
                        </a:lnTo>
                        <a:lnTo>
                          <a:pt x="6017" y="14339"/>
                        </a:lnTo>
                        <a:lnTo>
                          <a:pt x="5975" y="14280"/>
                        </a:lnTo>
                        <a:lnTo>
                          <a:pt x="5934" y="14221"/>
                        </a:lnTo>
                        <a:lnTo>
                          <a:pt x="5889" y="14166"/>
                        </a:lnTo>
                        <a:lnTo>
                          <a:pt x="5840" y="14108"/>
                        </a:lnTo>
                        <a:lnTo>
                          <a:pt x="5793" y="14048"/>
                        </a:lnTo>
                        <a:lnTo>
                          <a:pt x="5748" y="13996"/>
                        </a:lnTo>
                        <a:lnTo>
                          <a:pt x="5699" y="13938"/>
                        </a:lnTo>
                        <a:lnTo>
                          <a:pt x="5647" y="13886"/>
                        </a:lnTo>
                        <a:lnTo>
                          <a:pt x="5595" y="13834"/>
                        </a:lnTo>
                        <a:lnTo>
                          <a:pt x="5544" y="13779"/>
                        </a:lnTo>
                        <a:lnTo>
                          <a:pt x="5495" y="13728"/>
                        </a:lnTo>
                        <a:lnTo>
                          <a:pt x="5443" y="13676"/>
                        </a:lnTo>
                        <a:lnTo>
                          <a:pt x="5396" y="13621"/>
                        </a:lnTo>
                        <a:lnTo>
                          <a:pt x="5347" y="13569"/>
                        </a:lnTo>
                        <a:lnTo>
                          <a:pt x="5292" y="13517"/>
                        </a:lnTo>
                        <a:lnTo>
                          <a:pt x="5244" y="13461"/>
                        </a:lnTo>
                        <a:lnTo>
                          <a:pt x="5192" y="13406"/>
                        </a:lnTo>
                        <a:lnTo>
                          <a:pt x="5143" y="13351"/>
                        </a:lnTo>
                        <a:lnTo>
                          <a:pt x="5098" y="13296"/>
                        </a:lnTo>
                        <a:lnTo>
                          <a:pt x="5050" y="13240"/>
                        </a:lnTo>
                        <a:lnTo>
                          <a:pt x="5002" y="13184"/>
                        </a:lnTo>
                        <a:lnTo>
                          <a:pt x="4956" y="13126"/>
                        </a:lnTo>
                        <a:lnTo>
                          <a:pt x="4915" y="13068"/>
                        </a:lnTo>
                        <a:lnTo>
                          <a:pt x="4878" y="13008"/>
                        </a:lnTo>
                        <a:lnTo>
                          <a:pt x="4832" y="12947"/>
                        </a:lnTo>
                        <a:lnTo>
                          <a:pt x="4798" y="12884"/>
                        </a:lnTo>
                        <a:lnTo>
                          <a:pt x="4757" y="12821"/>
                        </a:lnTo>
                        <a:lnTo>
                          <a:pt x="4722" y="12757"/>
                        </a:lnTo>
                        <a:lnTo>
                          <a:pt x="4611" y="12559"/>
                        </a:lnTo>
                        <a:lnTo>
                          <a:pt x="4628" y="12856"/>
                        </a:lnTo>
                        <a:lnTo>
                          <a:pt x="4670" y="12732"/>
                        </a:lnTo>
                        <a:lnTo>
                          <a:pt x="4239" y="13050"/>
                        </a:lnTo>
                        <a:lnTo>
                          <a:pt x="4490" y="13050"/>
                        </a:lnTo>
                        <a:lnTo>
                          <a:pt x="4487" y="13050"/>
                        </a:lnTo>
                        <a:lnTo>
                          <a:pt x="4484" y="13050"/>
                        </a:lnTo>
                        <a:lnTo>
                          <a:pt x="4553" y="13057"/>
                        </a:lnTo>
                        <a:lnTo>
                          <a:pt x="4625" y="13063"/>
                        </a:lnTo>
                        <a:lnTo>
                          <a:pt x="4694" y="13074"/>
                        </a:lnTo>
                        <a:lnTo>
                          <a:pt x="4760" y="13088"/>
                        </a:lnTo>
                        <a:lnTo>
                          <a:pt x="4832" y="13098"/>
                        </a:lnTo>
                        <a:lnTo>
                          <a:pt x="4898" y="13119"/>
                        </a:lnTo>
                        <a:lnTo>
                          <a:pt x="4960" y="13137"/>
                        </a:lnTo>
                        <a:lnTo>
                          <a:pt x="5026" y="13154"/>
                        </a:lnTo>
                        <a:lnTo>
                          <a:pt x="5095" y="13175"/>
                        </a:lnTo>
                        <a:lnTo>
                          <a:pt x="5160" y="13198"/>
                        </a:lnTo>
                        <a:lnTo>
                          <a:pt x="5226" y="13219"/>
                        </a:lnTo>
                        <a:lnTo>
                          <a:pt x="5292" y="13247"/>
                        </a:lnTo>
                        <a:lnTo>
                          <a:pt x="5357" y="13271"/>
                        </a:lnTo>
                        <a:lnTo>
                          <a:pt x="5419" y="13299"/>
                        </a:lnTo>
                        <a:lnTo>
                          <a:pt x="5485" y="13330"/>
                        </a:lnTo>
                        <a:lnTo>
                          <a:pt x="5547" y="13357"/>
                        </a:lnTo>
                        <a:lnTo>
                          <a:pt x="5609" y="13388"/>
                        </a:lnTo>
                        <a:lnTo>
                          <a:pt x="5675" y="13416"/>
                        </a:lnTo>
                        <a:lnTo>
                          <a:pt x="5737" y="13454"/>
                        </a:lnTo>
                        <a:lnTo>
                          <a:pt x="5799" y="13486"/>
                        </a:lnTo>
                        <a:lnTo>
                          <a:pt x="5862" y="13520"/>
                        </a:lnTo>
                        <a:lnTo>
                          <a:pt x="5924" y="13551"/>
                        </a:lnTo>
                        <a:lnTo>
                          <a:pt x="5986" y="13586"/>
                        </a:lnTo>
                        <a:lnTo>
                          <a:pt x="6052" y="13621"/>
                        </a:lnTo>
                        <a:lnTo>
                          <a:pt x="6110" y="13658"/>
                        </a:lnTo>
                        <a:lnTo>
                          <a:pt x="6176" y="13693"/>
                        </a:lnTo>
                        <a:lnTo>
                          <a:pt x="6238" y="13731"/>
                        </a:lnTo>
                        <a:lnTo>
                          <a:pt x="6297" y="13769"/>
                        </a:lnTo>
                        <a:lnTo>
                          <a:pt x="6363" y="13803"/>
                        </a:lnTo>
                        <a:lnTo>
                          <a:pt x="6418" y="13838"/>
                        </a:lnTo>
                        <a:lnTo>
                          <a:pt x="6487" y="13872"/>
                        </a:lnTo>
                        <a:lnTo>
                          <a:pt x="6545" y="13907"/>
                        </a:lnTo>
                        <a:lnTo>
                          <a:pt x="6608" y="13945"/>
                        </a:lnTo>
                        <a:lnTo>
                          <a:pt x="6669" y="13979"/>
                        </a:lnTo>
                        <a:lnTo>
                          <a:pt x="6732" y="14014"/>
                        </a:lnTo>
                        <a:lnTo>
                          <a:pt x="6798" y="14048"/>
                        </a:lnTo>
                        <a:lnTo>
                          <a:pt x="6859" y="14087"/>
                        </a:lnTo>
                        <a:lnTo>
                          <a:pt x="6922" y="14117"/>
                        </a:lnTo>
                        <a:lnTo>
                          <a:pt x="6984" y="14149"/>
                        </a:lnTo>
                        <a:lnTo>
                          <a:pt x="7049" y="14177"/>
                        </a:lnTo>
                        <a:lnTo>
                          <a:pt x="7115" y="14208"/>
                        </a:lnTo>
                        <a:lnTo>
                          <a:pt x="7178" y="14238"/>
                        </a:lnTo>
                        <a:lnTo>
                          <a:pt x="7247" y="14266"/>
                        </a:lnTo>
                        <a:lnTo>
                          <a:pt x="7313" y="14298"/>
                        </a:lnTo>
                        <a:lnTo>
                          <a:pt x="7377" y="14318"/>
                        </a:lnTo>
                        <a:lnTo>
                          <a:pt x="7443" y="14346"/>
                        </a:lnTo>
                        <a:lnTo>
                          <a:pt x="7509" y="14373"/>
                        </a:lnTo>
                        <a:lnTo>
                          <a:pt x="7581" y="14394"/>
                        </a:lnTo>
                        <a:lnTo>
                          <a:pt x="7647" y="14411"/>
                        </a:lnTo>
                        <a:lnTo>
                          <a:pt x="7713" y="14436"/>
                        </a:lnTo>
                        <a:lnTo>
                          <a:pt x="7785" y="14453"/>
                        </a:lnTo>
                        <a:lnTo>
                          <a:pt x="8076" y="14422"/>
                        </a:lnTo>
                        <a:lnTo>
                          <a:pt x="8120" y="14411"/>
                        </a:lnTo>
                        <a:lnTo>
                          <a:pt x="8165" y="14398"/>
                        </a:lnTo>
                        <a:lnTo>
                          <a:pt x="8206" y="14387"/>
                        </a:lnTo>
                        <a:lnTo>
                          <a:pt x="8275" y="14346"/>
                        </a:lnTo>
                        <a:lnTo>
                          <a:pt x="8331" y="14295"/>
                        </a:lnTo>
                        <a:lnTo>
                          <a:pt x="8379" y="14235"/>
                        </a:lnTo>
                        <a:lnTo>
                          <a:pt x="8418" y="14169"/>
                        </a:lnTo>
                        <a:lnTo>
                          <a:pt x="8438" y="14097"/>
                        </a:lnTo>
                        <a:lnTo>
                          <a:pt x="8452" y="14028"/>
                        </a:lnTo>
                        <a:lnTo>
                          <a:pt x="8452" y="13949"/>
                        </a:lnTo>
                        <a:lnTo>
                          <a:pt x="8438" y="13872"/>
                        </a:lnTo>
                        <a:lnTo>
                          <a:pt x="8410" y="13797"/>
                        </a:lnTo>
                        <a:lnTo>
                          <a:pt x="8362" y="13699"/>
                        </a:lnTo>
                        <a:lnTo>
                          <a:pt x="8317" y="13627"/>
                        </a:lnTo>
                        <a:lnTo>
                          <a:pt x="8262" y="13564"/>
                        </a:lnTo>
                        <a:lnTo>
                          <a:pt x="8189" y="13517"/>
                        </a:lnTo>
                        <a:lnTo>
                          <a:pt x="8120" y="13478"/>
                        </a:lnTo>
                        <a:lnTo>
                          <a:pt x="8062" y="13437"/>
                        </a:lnTo>
                        <a:lnTo>
                          <a:pt x="7999" y="13388"/>
                        </a:lnTo>
                        <a:lnTo>
                          <a:pt x="7944" y="13337"/>
                        </a:lnTo>
                        <a:lnTo>
                          <a:pt x="7886" y="13296"/>
                        </a:lnTo>
                        <a:lnTo>
                          <a:pt x="7823" y="13250"/>
                        </a:lnTo>
                        <a:lnTo>
                          <a:pt x="7762" y="13202"/>
                        </a:lnTo>
                        <a:lnTo>
                          <a:pt x="7705" y="13157"/>
                        </a:lnTo>
                        <a:lnTo>
                          <a:pt x="7644" y="13112"/>
                        </a:lnTo>
                        <a:lnTo>
                          <a:pt x="7581" y="13068"/>
                        </a:lnTo>
                        <a:lnTo>
                          <a:pt x="7520" y="13026"/>
                        </a:lnTo>
                        <a:lnTo>
                          <a:pt x="7457" y="12981"/>
                        </a:lnTo>
                        <a:lnTo>
                          <a:pt x="7395" y="12939"/>
                        </a:lnTo>
                        <a:lnTo>
                          <a:pt x="7333" y="12898"/>
                        </a:lnTo>
                        <a:lnTo>
                          <a:pt x="7270" y="12856"/>
                        </a:lnTo>
                        <a:lnTo>
                          <a:pt x="7209" y="12812"/>
                        </a:lnTo>
                        <a:lnTo>
                          <a:pt x="7146" y="12766"/>
                        </a:lnTo>
                        <a:lnTo>
                          <a:pt x="7080" y="12729"/>
                        </a:lnTo>
                        <a:lnTo>
                          <a:pt x="7019" y="12683"/>
                        </a:lnTo>
                        <a:lnTo>
                          <a:pt x="6963" y="12645"/>
                        </a:lnTo>
                        <a:lnTo>
                          <a:pt x="6898" y="12601"/>
                        </a:lnTo>
                        <a:lnTo>
                          <a:pt x="6835" y="12559"/>
                        </a:lnTo>
                        <a:lnTo>
                          <a:pt x="6773" y="12521"/>
                        </a:lnTo>
                        <a:lnTo>
                          <a:pt x="6711" y="12476"/>
                        </a:lnTo>
                        <a:lnTo>
                          <a:pt x="6649" y="12432"/>
                        </a:lnTo>
                        <a:lnTo>
                          <a:pt x="6583" y="12394"/>
                        </a:lnTo>
                        <a:lnTo>
                          <a:pt x="6525" y="12348"/>
                        </a:lnTo>
                        <a:lnTo>
                          <a:pt x="6459" y="12303"/>
                        </a:lnTo>
                        <a:lnTo>
                          <a:pt x="6401" y="12259"/>
                        </a:lnTo>
                        <a:lnTo>
                          <a:pt x="6338" y="12217"/>
                        </a:lnTo>
                        <a:lnTo>
                          <a:pt x="6276" y="12176"/>
                        </a:lnTo>
                        <a:lnTo>
                          <a:pt x="6217" y="12127"/>
                        </a:lnTo>
                        <a:lnTo>
                          <a:pt x="6159" y="12083"/>
                        </a:lnTo>
                        <a:lnTo>
                          <a:pt x="6096" y="12037"/>
                        </a:lnTo>
                        <a:lnTo>
                          <a:pt x="6038" y="11989"/>
                        </a:lnTo>
                        <a:lnTo>
                          <a:pt x="5975" y="11948"/>
                        </a:lnTo>
                        <a:lnTo>
                          <a:pt x="5920" y="11896"/>
                        </a:lnTo>
                        <a:lnTo>
                          <a:pt x="5862" y="11847"/>
                        </a:lnTo>
                        <a:lnTo>
                          <a:pt x="5806" y="11799"/>
                        </a:lnTo>
                        <a:lnTo>
                          <a:pt x="5748" y="11750"/>
                        </a:lnTo>
                        <a:lnTo>
                          <a:pt x="5689" y="11698"/>
                        </a:lnTo>
                        <a:lnTo>
                          <a:pt x="5638" y="11651"/>
                        </a:lnTo>
                        <a:lnTo>
                          <a:pt x="5586" y="11595"/>
                        </a:lnTo>
                        <a:lnTo>
                          <a:pt x="5526" y="11543"/>
                        </a:lnTo>
                        <a:lnTo>
                          <a:pt x="5475" y="11491"/>
                        </a:lnTo>
                        <a:lnTo>
                          <a:pt x="5419" y="11436"/>
                        </a:lnTo>
                        <a:lnTo>
                          <a:pt x="5368" y="11381"/>
                        </a:lnTo>
                        <a:lnTo>
                          <a:pt x="5192" y="11180"/>
                        </a:lnTo>
                        <a:lnTo>
                          <a:pt x="4591" y="11678"/>
                        </a:lnTo>
                        <a:lnTo>
                          <a:pt x="4909" y="11830"/>
                        </a:lnTo>
                        <a:lnTo>
                          <a:pt x="4971" y="11858"/>
                        </a:lnTo>
                        <a:lnTo>
                          <a:pt x="5040" y="11888"/>
                        </a:lnTo>
                        <a:lnTo>
                          <a:pt x="5112" y="11916"/>
                        </a:lnTo>
                        <a:lnTo>
                          <a:pt x="5181" y="11948"/>
                        </a:lnTo>
                        <a:lnTo>
                          <a:pt x="5253" y="11971"/>
                        </a:lnTo>
                        <a:lnTo>
                          <a:pt x="5322" y="12000"/>
                        </a:lnTo>
                        <a:lnTo>
                          <a:pt x="5388" y="12027"/>
                        </a:lnTo>
                        <a:lnTo>
                          <a:pt x="5461" y="12058"/>
                        </a:lnTo>
                        <a:lnTo>
                          <a:pt x="5530" y="12083"/>
                        </a:lnTo>
                        <a:lnTo>
                          <a:pt x="5603" y="12110"/>
                        </a:lnTo>
                        <a:lnTo>
                          <a:pt x="5672" y="12138"/>
                        </a:lnTo>
                        <a:lnTo>
                          <a:pt x="5744" y="12162"/>
                        </a:lnTo>
                        <a:lnTo>
                          <a:pt x="5813" y="12190"/>
                        </a:lnTo>
                        <a:lnTo>
                          <a:pt x="5889" y="12210"/>
                        </a:lnTo>
                        <a:lnTo>
                          <a:pt x="5955" y="12238"/>
                        </a:lnTo>
                        <a:lnTo>
                          <a:pt x="6027" y="12265"/>
                        </a:lnTo>
                        <a:lnTo>
                          <a:pt x="6099" y="12286"/>
                        </a:lnTo>
                        <a:lnTo>
                          <a:pt x="6173" y="12314"/>
                        </a:lnTo>
                        <a:lnTo>
                          <a:pt x="6242" y="12334"/>
                        </a:lnTo>
                        <a:lnTo>
                          <a:pt x="6314" y="12362"/>
                        </a:lnTo>
                        <a:lnTo>
                          <a:pt x="6387" y="12383"/>
                        </a:lnTo>
                        <a:lnTo>
                          <a:pt x="6459" y="12407"/>
                        </a:lnTo>
                        <a:lnTo>
                          <a:pt x="6528" y="12428"/>
                        </a:lnTo>
                        <a:lnTo>
                          <a:pt x="6600" y="12455"/>
                        </a:lnTo>
                        <a:lnTo>
                          <a:pt x="6677" y="12473"/>
                        </a:lnTo>
                        <a:lnTo>
                          <a:pt x="6746" y="12493"/>
                        </a:lnTo>
                        <a:lnTo>
                          <a:pt x="6815" y="12518"/>
                        </a:lnTo>
                        <a:lnTo>
                          <a:pt x="6891" y="12538"/>
                        </a:lnTo>
                        <a:lnTo>
                          <a:pt x="6963" y="12559"/>
                        </a:lnTo>
                        <a:lnTo>
                          <a:pt x="7032" y="12584"/>
                        </a:lnTo>
                        <a:lnTo>
                          <a:pt x="7109" y="12601"/>
                        </a:lnTo>
                        <a:lnTo>
                          <a:pt x="7178" y="12622"/>
                        </a:lnTo>
                        <a:lnTo>
                          <a:pt x="7253" y="12639"/>
                        </a:lnTo>
                        <a:lnTo>
                          <a:pt x="7325" y="12663"/>
                        </a:lnTo>
                        <a:lnTo>
                          <a:pt x="7399" y="12680"/>
                        </a:lnTo>
                        <a:lnTo>
                          <a:pt x="7471" y="12697"/>
                        </a:lnTo>
                        <a:lnTo>
                          <a:pt x="7547" y="12714"/>
                        </a:lnTo>
                        <a:lnTo>
                          <a:pt x="7616" y="12735"/>
                        </a:lnTo>
                        <a:lnTo>
                          <a:pt x="7692" y="12757"/>
                        </a:lnTo>
                        <a:lnTo>
                          <a:pt x="7762" y="12774"/>
                        </a:lnTo>
                        <a:lnTo>
                          <a:pt x="7837" y="12791"/>
                        </a:lnTo>
                        <a:lnTo>
                          <a:pt x="7913" y="12804"/>
                        </a:lnTo>
                        <a:lnTo>
                          <a:pt x="7986" y="12821"/>
                        </a:lnTo>
                        <a:lnTo>
                          <a:pt x="8058" y="12839"/>
                        </a:lnTo>
                        <a:lnTo>
                          <a:pt x="8134" y="12856"/>
                        </a:lnTo>
                        <a:lnTo>
                          <a:pt x="8206" y="12870"/>
                        </a:lnTo>
                        <a:lnTo>
                          <a:pt x="8280" y="12887"/>
                        </a:lnTo>
                        <a:lnTo>
                          <a:pt x="8355" y="12901"/>
                        </a:lnTo>
                        <a:lnTo>
                          <a:pt x="8427" y="12919"/>
                        </a:lnTo>
                        <a:lnTo>
                          <a:pt x="8500" y="12933"/>
                        </a:lnTo>
                        <a:lnTo>
                          <a:pt x="8576" y="12947"/>
                        </a:lnTo>
                        <a:lnTo>
                          <a:pt x="8649" y="12964"/>
                        </a:lnTo>
                        <a:lnTo>
                          <a:pt x="8724" y="12970"/>
                        </a:lnTo>
                        <a:lnTo>
                          <a:pt x="8801" y="12984"/>
                        </a:lnTo>
                        <a:lnTo>
                          <a:pt x="8876" y="13002"/>
                        </a:lnTo>
                        <a:lnTo>
                          <a:pt x="8949" y="13011"/>
                        </a:lnTo>
                        <a:lnTo>
                          <a:pt x="9025" y="13026"/>
                        </a:lnTo>
                        <a:lnTo>
                          <a:pt x="9101" y="13036"/>
                        </a:lnTo>
                        <a:lnTo>
                          <a:pt x="9170" y="13050"/>
                        </a:lnTo>
                        <a:lnTo>
                          <a:pt x="9622" y="12970"/>
                        </a:lnTo>
                        <a:lnTo>
                          <a:pt x="9688" y="12936"/>
                        </a:lnTo>
                        <a:lnTo>
                          <a:pt x="9751" y="12891"/>
                        </a:lnTo>
                        <a:lnTo>
                          <a:pt x="9802" y="12835"/>
                        </a:lnTo>
                        <a:lnTo>
                          <a:pt x="9847" y="12766"/>
                        </a:lnTo>
                        <a:lnTo>
                          <a:pt x="9875" y="12697"/>
                        </a:lnTo>
                        <a:lnTo>
                          <a:pt x="9892" y="12628"/>
                        </a:lnTo>
                        <a:lnTo>
                          <a:pt x="9895" y="12552"/>
                        </a:lnTo>
                        <a:lnTo>
                          <a:pt x="9886" y="12476"/>
                        </a:lnTo>
                        <a:lnTo>
                          <a:pt x="9864" y="12407"/>
                        </a:lnTo>
                        <a:lnTo>
                          <a:pt x="9829" y="12338"/>
                        </a:lnTo>
                        <a:lnTo>
                          <a:pt x="9785" y="12276"/>
                        </a:lnTo>
                        <a:lnTo>
                          <a:pt x="9726" y="12224"/>
                        </a:lnTo>
                        <a:lnTo>
                          <a:pt x="9526" y="12065"/>
                        </a:lnTo>
                        <a:lnTo>
                          <a:pt x="9467" y="12017"/>
                        </a:lnTo>
                        <a:lnTo>
                          <a:pt x="9405" y="11971"/>
                        </a:lnTo>
                        <a:lnTo>
                          <a:pt x="9346" y="11923"/>
                        </a:lnTo>
                        <a:lnTo>
                          <a:pt x="9291" y="11879"/>
                        </a:lnTo>
                        <a:lnTo>
                          <a:pt x="9233" y="11830"/>
                        </a:lnTo>
                        <a:lnTo>
                          <a:pt x="9178" y="11785"/>
                        </a:lnTo>
                        <a:lnTo>
                          <a:pt x="9115" y="11737"/>
                        </a:lnTo>
                        <a:lnTo>
                          <a:pt x="9057" y="11695"/>
                        </a:lnTo>
                        <a:lnTo>
                          <a:pt x="8994" y="11651"/>
                        </a:lnTo>
                        <a:lnTo>
                          <a:pt x="8936" y="11602"/>
                        </a:lnTo>
                        <a:lnTo>
                          <a:pt x="8880" y="11557"/>
                        </a:lnTo>
                        <a:lnTo>
                          <a:pt x="8818" y="11512"/>
                        </a:lnTo>
                        <a:lnTo>
                          <a:pt x="8756" y="11464"/>
                        </a:lnTo>
                        <a:lnTo>
                          <a:pt x="8697" y="11418"/>
                        </a:lnTo>
                        <a:lnTo>
                          <a:pt x="8635" y="11377"/>
                        </a:lnTo>
                        <a:lnTo>
                          <a:pt x="8576" y="11332"/>
                        </a:lnTo>
                        <a:lnTo>
                          <a:pt x="8517" y="11288"/>
                        </a:lnTo>
                        <a:lnTo>
                          <a:pt x="8455" y="11239"/>
                        </a:lnTo>
                        <a:lnTo>
                          <a:pt x="8393" y="11197"/>
                        </a:lnTo>
                        <a:lnTo>
                          <a:pt x="8331" y="11156"/>
                        </a:lnTo>
                        <a:lnTo>
                          <a:pt x="8269" y="11111"/>
                        </a:lnTo>
                        <a:lnTo>
                          <a:pt x="8206" y="11066"/>
                        </a:lnTo>
                        <a:lnTo>
                          <a:pt x="8151" y="11021"/>
                        </a:lnTo>
                        <a:lnTo>
                          <a:pt x="8085" y="10983"/>
                        </a:lnTo>
                        <a:lnTo>
                          <a:pt x="8024" y="10938"/>
                        </a:lnTo>
                        <a:lnTo>
                          <a:pt x="7961" y="10897"/>
                        </a:lnTo>
                        <a:lnTo>
                          <a:pt x="7900" y="10856"/>
                        </a:lnTo>
                        <a:lnTo>
                          <a:pt x="7834" y="10814"/>
                        </a:lnTo>
                        <a:lnTo>
                          <a:pt x="7771" y="10776"/>
                        </a:lnTo>
                        <a:lnTo>
                          <a:pt x="7705" y="10735"/>
                        </a:lnTo>
                        <a:lnTo>
                          <a:pt x="7644" y="10696"/>
                        </a:lnTo>
                        <a:lnTo>
                          <a:pt x="7575" y="10658"/>
                        </a:lnTo>
                        <a:lnTo>
                          <a:pt x="7515" y="10620"/>
                        </a:lnTo>
                        <a:lnTo>
                          <a:pt x="7446" y="10579"/>
                        </a:lnTo>
                        <a:lnTo>
                          <a:pt x="7385" y="10545"/>
                        </a:lnTo>
                        <a:lnTo>
                          <a:pt x="7319" y="10510"/>
                        </a:lnTo>
                        <a:lnTo>
                          <a:pt x="7253" y="10468"/>
                        </a:lnTo>
                        <a:lnTo>
                          <a:pt x="7187" y="10437"/>
                        </a:lnTo>
                        <a:lnTo>
                          <a:pt x="7123" y="10402"/>
                        </a:lnTo>
                        <a:lnTo>
                          <a:pt x="7057" y="10368"/>
                        </a:lnTo>
                        <a:lnTo>
                          <a:pt x="6984" y="10337"/>
                        </a:lnTo>
                        <a:lnTo>
                          <a:pt x="6919" y="10303"/>
                        </a:lnTo>
                        <a:lnTo>
                          <a:pt x="6853" y="10272"/>
                        </a:lnTo>
                        <a:lnTo>
                          <a:pt x="6787" y="10240"/>
                        </a:lnTo>
                        <a:lnTo>
                          <a:pt x="6715" y="10209"/>
                        </a:lnTo>
                        <a:lnTo>
                          <a:pt x="6649" y="10178"/>
                        </a:lnTo>
                        <a:lnTo>
                          <a:pt x="6576" y="10151"/>
                        </a:lnTo>
                        <a:lnTo>
                          <a:pt x="6511" y="10126"/>
                        </a:lnTo>
                        <a:lnTo>
                          <a:pt x="6442" y="10095"/>
                        </a:lnTo>
                        <a:lnTo>
                          <a:pt x="6369" y="10067"/>
                        </a:lnTo>
                        <a:lnTo>
                          <a:pt x="6300" y="10047"/>
                        </a:lnTo>
                        <a:lnTo>
                          <a:pt x="6228" y="10019"/>
                        </a:lnTo>
                        <a:lnTo>
                          <a:pt x="6159" y="9995"/>
                        </a:lnTo>
                        <a:lnTo>
                          <a:pt x="6086" y="9975"/>
                        </a:lnTo>
                        <a:lnTo>
                          <a:pt x="5952" y="9909"/>
                        </a:lnTo>
                        <a:lnTo>
                          <a:pt x="5478" y="10592"/>
                        </a:lnTo>
                        <a:lnTo>
                          <a:pt x="5609" y="10620"/>
                        </a:lnTo>
                        <a:lnTo>
                          <a:pt x="5682" y="10638"/>
                        </a:lnTo>
                        <a:lnTo>
                          <a:pt x="5754" y="10655"/>
                        </a:lnTo>
                        <a:lnTo>
                          <a:pt x="5827" y="10672"/>
                        </a:lnTo>
                        <a:lnTo>
                          <a:pt x="5897" y="10696"/>
                        </a:lnTo>
                        <a:lnTo>
                          <a:pt x="5972" y="10713"/>
                        </a:lnTo>
                        <a:lnTo>
                          <a:pt x="6044" y="10731"/>
                        </a:lnTo>
                        <a:lnTo>
                          <a:pt x="6117" y="10748"/>
                        </a:lnTo>
                        <a:lnTo>
                          <a:pt x="6190" y="10769"/>
                        </a:lnTo>
                        <a:lnTo>
                          <a:pt x="6259" y="10787"/>
                        </a:lnTo>
                        <a:lnTo>
                          <a:pt x="6335" y="10807"/>
                        </a:lnTo>
                        <a:lnTo>
                          <a:pt x="6407" y="10824"/>
                        </a:lnTo>
                        <a:lnTo>
                          <a:pt x="6476" y="10842"/>
                        </a:lnTo>
                        <a:lnTo>
                          <a:pt x="6553" y="10859"/>
                        </a:lnTo>
                        <a:lnTo>
                          <a:pt x="6622" y="10880"/>
                        </a:lnTo>
                        <a:lnTo>
                          <a:pt x="6697" y="10894"/>
                        </a:lnTo>
                        <a:lnTo>
                          <a:pt x="6766" y="10917"/>
                        </a:lnTo>
                        <a:lnTo>
                          <a:pt x="6839" y="10935"/>
                        </a:lnTo>
                        <a:lnTo>
                          <a:pt x="6915" y="10952"/>
                        </a:lnTo>
                        <a:lnTo>
                          <a:pt x="6984" y="10969"/>
                        </a:lnTo>
                        <a:lnTo>
                          <a:pt x="7060" y="10986"/>
                        </a:lnTo>
                        <a:lnTo>
                          <a:pt x="7129" y="11004"/>
                        </a:lnTo>
                        <a:lnTo>
                          <a:pt x="7205" y="11021"/>
                        </a:lnTo>
                        <a:lnTo>
                          <a:pt x="7278" y="11038"/>
                        </a:lnTo>
                        <a:lnTo>
                          <a:pt x="7347" y="11056"/>
                        </a:lnTo>
                        <a:lnTo>
                          <a:pt x="7423" y="11070"/>
                        </a:lnTo>
                        <a:lnTo>
                          <a:pt x="7492" y="11087"/>
                        </a:lnTo>
                        <a:lnTo>
                          <a:pt x="7567" y="11107"/>
                        </a:lnTo>
                        <a:lnTo>
                          <a:pt x="7636" y="11125"/>
                        </a:lnTo>
                        <a:lnTo>
                          <a:pt x="7713" y="11142"/>
                        </a:lnTo>
                        <a:lnTo>
                          <a:pt x="7785" y="11156"/>
                        </a:lnTo>
                        <a:lnTo>
                          <a:pt x="7858" y="11173"/>
                        </a:lnTo>
                        <a:lnTo>
                          <a:pt x="7930" y="11191"/>
                        </a:lnTo>
                        <a:lnTo>
                          <a:pt x="7999" y="11205"/>
                        </a:lnTo>
                        <a:lnTo>
                          <a:pt x="8076" y="11222"/>
                        </a:lnTo>
                        <a:lnTo>
                          <a:pt x="8151" y="11236"/>
                        </a:lnTo>
                        <a:lnTo>
                          <a:pt x="8220" y="11253"/>
                        </a:lnTo>
                        <a:lnTo>
                          <a:pt x="8297" y="11266"/>
                        </a:lnTo>
                        <a:lnTo>
                          <a:pt x="8366" y="11283"/>
                        </a:lnTo>
                        <a:lnTo>
                          <a:pt x="8441" y="11298"/>
                        </a:lnTo>
                        <a:lnTo>
                          <a:pt x="8514" y="11315"/>
                        </a:lnTo>
                        <a:lnTo>
                          <a:pt x="8586" y="11326"/>
                        </a:lnTo>
                        <a:lnTo>
                          <a:pt x="8659" y="11340"/>
                        </a:lnTo>
                        <a:lnTo>
                          <a:pt x="8735" y="11353"/>
                        </a:lnTo>
                        <a:lnTo>
                          <a:pt x="8804" y="11370"/>
                        </a:lnTo>
                        <a:lnTo>
                          <a:pt x="8880" y="11384"/>
                        </a:lnTo>
                        <a:lnTo>
                          <a:pt x="8956" y="11398"/>
                        </a:lnTo>
                        <a:lnTo>
                          <a:pt x="9025" y="11412"/>
                        </a:lnTo>
                        <a:lnTo>
                          <a:pt x="9101" y="11426"/>
                        </a:lnTo>
                        <a:lnTo>
                          <a:pt x="9178" y="11436"/>
                        </a:lnTo>
                        <a:lnTo>
                          <a:pt x="9247" y="11450"/>
                        </a:lnTo>
                        <a:lnTo>
                          <a:pt x="9322" y="11461"/>
                        </a:lnTo>
                        <a:lnTo>
                          <a:pt x="9394" y="11474"/>
                        </a:lnTo>
                        <a:lnTo>
                          <a:pt x="9467" y="11488"/>
                        </a:lnTo>
                        <a:lnTo>
                          <a:pt x="9543" y="11495"/>
                        </a:lnTo>
                        <a:lnTo>
                          <a:pt x="9616" y="11508"/>
                        </a:lnTo>
                        <a:lnTo>
                          <a:pt x="9688" y="11516"/>
                        </a:lnTo>
                        <a:lnTo>
                          <a:pt x="9765" y="11530"/>
                        </a:lnTo>
                        <a:lnTo>
                          <a:pt x="9837" y="11543"/>
                        </a:lnTo>
                        <a:lnTo>
                          <a:pt x="9909" y="11553"/>
                        </a:lnTo>
                        <a:lnTo>
                          <a:pt x="9985" y="11560"/>
                        </a:lnTo>
                        <a:lnTo>
                          <a:pt x="10058" y="11571"/>
                        </a:lnTo>
                        <a:lnTo>
                          <a:pt x="10134" y="11585"/>
                        </a:lnTo>
                        <a:lnTo>
                          <a:pt x="10206" y="11591"/>
                        </a:lnTo>
                        <a:lnTo>
                          <a:pt x="10278" y="11602"/>
                        </a:lnTo>
                        <a:lnTo>
                          <a:pt x="10355" y="11609"/>
                        </a:lnTo>
                        <a:lnTo>
                          <a:pt x="10431" y="11619"/>
                        </a:lnTo>
                        <a:lnTo>
                          <a:pt x="10507" y="11623"/>
                        </a:lnTo>
                        <a:lnTo>
                          <a:pt x="10579" y="11633"/>
                        </a:lnTo>
                        <a:lnTo>
                          <a:pt x="10655" y="11640"/>
                        </a:lnTo>
                        <a:lnTo>
                          <a:pt x="10732" y="11651"/>
                        </a:lnTo>
                        <a:lnTo>
                          <a:pt x="10945" y="11640"/>
                        </a:lnTo>
                        <a:lnTo>
                          <a:pt x="11046" y="11626"/>
                        </a:lnTo>
                        <a:lnTo>
                          <a:pt x="11132" y="11591"/>
                        </a:lnTo>
                        <a:lnTo>
                          <a:pt x="11211" y="11539"/>
                        </a:lnTo>
                        <a:lnTo>
                          <a:pt x="11322" y="11447"/>
                        </a:lnTo>
                        <a:lnTo>
                          <a:pt x="11388" y="11370"/>
                        </a:lnTo>
                        <a:lnTo>
                          <a:pt x="11435" y="11288"/>
                        </a:lnTo>
                        <a:lnTo>
                          <a:pt x="11467" y="11197"/>
                        </a:lnTo>
                        <a:lnTo>
                          <a:pt x="11477" y="11118"/>
                        </a:lnTo>
                        <a:lnTo>
                          <a:pt x="11467" y="11046"/>
                        </a:lnTo>
                        <a:lnTo>
                          <a:pt x="11449" y="10969"/>
                        </a:lnTo>
                        <a:lnTo>
                          <a:pt x="11418" y="10897"/>
                        </a:lnTo>
                        <a:lnTo>
                          <a:pt x="11380" y="10842"/>
                        </a:lnTo>
                        <a:lnTo>
                          <a:pt x="11325" y="10782"/>
                        </a:lnTo>
                        <a:lnTo>
                          <a:pt x="11267" y="10738"/>
                        </a:lnTo>
                        <a:lnTo>
                          <a:pt x="11198" y="10707"/>
                        </a:lnTo>
                        <a:lnTo>
                          <a:pt x="11125" y="10686"/>
                        </a:lnTo>
                        <a:lnTo>
                          <a:pt x="10935" y="10644"/>
                        </a:lnTo>
                        <a:lnTo>
                          <a:pt x="10862" y="10617"/>
                        </a:lnTo>
                        <a:lnTo>
                          <a:pt x="10793" y="10589"/>
                        </a:lnTo>
                        <a:lnTo>
                          <a:pt x="10721" y="10558"/>
                        </a:lnTo>
                        <a:lnTo>
                          <a:pt x="10655" y="10527"/>
                        </a:lnTo>
                        <a:lnTo>
                          <a:pt x="10586" y="10499"/>
                        </a:lnTo>
                        <a:lnTo>
                          <a:pt x="10517" y="10476"/>
                        </a:lnTo>
                        <a:lnTo>
                          <a:pt x="10448" y="10448"/>
                        </a:lnTo>
                        <a:lnTo>
                          <a:pt x="10375" y="10419"/>
                        </a:lnTo>
                        <a:lnTo>
                          <a:pt x="10306" y="10389"/>
                        </a:lnTo>
                        <a:lnTo>
                          <a:pt x="10241" y="10364"/>
                        </a:lnTo>
                        <a:lnTo>
                          <a:pt x="10168" y="10337"/>
                        </a:lnTo>
                        <a:lnTo>
                          <a:pt x="10099" y="10316"/>
                        </a:lnTo>
                        <a:lnTo>
                          <a:pt x="10027" y="10289"/>
                        </a:lnTo>
                        <a:lnTo>
                          <a:pt x="9958" y="10261"/>
                        </a:lnTo>
                        <a:lnTo>
                          <a:pt x="9886" y="10237"/>
                        </a:lnTo>
                        <a:lnTo>
                          <a:pt x="9816" y="10209"/>
                        </a:lnTo>
                        <a:lnTo>
                          <a:pt x="9747" y="10185"/>
                        </a:lnTo>
                        <a:lnTo>
                          <a:pt x="9674" y="10160"/>
                        </a:lnTo>
                        <a:lnTo>
                          <a:pt x="9609" y="10137"/>
                        </a:lnTo>
                        <a:lnTo>
                          <a:pt x="9533" y="10113"/>
                        </a:lnTo>
                        <a:lnTo>
                          <a:pt x="9467" y="10088"/>
                        </a:lnTo>
                        <a:lnTo>
                          <a:pt x="9394" y="10064"/>
                        </a:lnTo>
                        <a:lnTo>
                          <a:pt x="9325" y="10039"/>
                        </a:lnTo>
                        <a:lnTo>
                          <a:pt x="9256" y="10019"/>
                        </a:lnTo>
                        <a:lnTo>
                          <a:pt x="9181" y="9992"/>
                        </a:lnTo>
                        <a:lnTo>
                          <a:pt x="9115" y="9970"/>
                        </a:lnTo>
                        <a:lnTo>
                          <a:pt x="9043" y="9946"/>
                        </a:lnTo>
                        <a:lnTo>
                          <a:pt x="8966" y="9923"/>
                        </a:lnTo>
                        <a:lnTo>
                          <a:pt x="8897" y="9898"/>
                        </a:lnTo>
                        <a:lnTo>
                          <a:pt x="8832" y="9877"/>
                        </a:lnTo>
                        <a:lnTo>
                          <a:pt x="8756" y="9857"/>
                        </a:lnTo>
                        <a:lnTo>
                          <a:pt x="8686" y="9832"/>
                        </a:lnTo>
                        <a:lnTo>
                          <a:pt x="8614" y="9811"/>
                        </a:lnTo>
                        <a:lnTo>
                          <a:pt x="8545" y="9788"/>
                        </a:lnTo>
                        <a:lnTo>
                          <a:pt x="8473" y="9767"/>
                        </a:lnTo>
                        <a:lnTo>
                          <a:pt x="8404" y="9739"/>
                        </a:lnTo>
                        <a:lnTo>
                          <a:pt x="8331" y="9719"/>
                        </a:lnTo>
                        <a:lnTo>
                          <a:pt x="8262" y="9694"/>
                        </a:lnTo>
                        <a:lnTo>
                          <a:pt x="8189" y="9673"/>
                        </a:lnTo>
                        <a:lnTo>
                          <a:pt x="8117" y="9653"/>
                        </a:lnTo>
                        <a:lnTo>
                          <a:pt x="8044" y="9629"/>
                        </a:lnTo>
                        <a:lnTo>
                          <a:pt x="7975" y="9607"/>
                        </a:lnTo>
                        <a:lnTo>
                          <a:pt x="7903" y="9587"/>
                        </a:lnTo>
                        <a:lnTo>
                          <a:pt x="7834" y="9560"/>
                        </a:lnTo>
                        <a:lnTo>
                          <a:pt x="7762" y="9535"/>
                        </a:lnTo>
                        <a:lnTo>
                          <a:pt x="7692" y="9514"/>
                        </a:lnTo>
                        <a:lnTo>
                          <a:pt x="7619" y="9494"/>
                        </a:lnTo>
                        <a:lnTo>
                          <a:pt x="7550" y="9469"/>
                        </a:lnTo>
                        <a:lnTo>
                          <a:pt x="7478" y="9445"/>
                        </a:lnTo>
                        <a:lnTo>
                          <a:pt x="7405" y="9422"/>
                        </a:lnTo>
                        <a:lnTo>
                          <a:pt x="7333" y="9400"/>
                        </a:lnTo>
                        <a:lnTo>
                          <a:pt x="7264" y="9376"/>
                        </a:lnTo>
                        <a:lnTo>
                          <a:pt x="7192" y="9352"/>
                        </a:lnTo>
                        <a:lnTo>
                          <a:pt x="7123" y="9328"/>
                        </a:lnTo>
                        <a:lnTo>
                          <a:pt x="7049" y="9307"/>
                        </a:lnTo>
                        <a:lnTo>
                          <a:pt x="6980" y="9279"/>
                        </a:lnTo>
                        <a:lnTo>
                          <a:pt x="6908" y="9258"/>
                        </a:lnTo>
                        <a:lnTo>
                          <a:pt x="6156" y="8837"/>
                        </a:lnTo>
                        <a:lnTo>
                          <a:pt x="6297" y="9068"/>
                        </a:lnTo>
                        <a:lnTo>
                          <a:pt x="6266" y="8927"/>
                        </a:lnTo>
                        <a:lnTo>
                          <a:pt x="6176" y="9296"/>
                        </a:lnTo>
                        <a:lnTo>
                          <a:pt x="6245" y="9210"/>
                        </a:lnTo>
                        <a:lnTo>
                          <a:pt x="5906" y="9373"/>
                        </a:lnTo>
                        <a:lnTo>
                          <a:pt x="6162" y="9373"/>
                        </a:lnTo>
                        <a:lnTo>
                          <a:pt x="6238" y="9370"/>
                        </a:lnTo>
                        <a:lnTo>
                          <a:pt x="6314" y="9370"/>
                        </a:lnTo>
                        <a:lnTo>
                          <a:pt x="6387" y="9370"/>
                        </a:lnTo>
                        <a:lnTo>
                          <a:pt x="6466" y="9365"/>
                        </a:lnTo>
                        <a:lnTo>
                          <a:pt x="6542" y="9365"/>
                        </a:lnTo>
                        <a:lnTo>
                          <a:pt x="6617" y="9365"/>
                        </a:lnTo>
                        <a:lnTo>
                          <a:pt x="6694" y="9365"/>
                        </a:lnTo>
                        <a:lnTo>
                          <a:pt x="6766" y="9359"/>
                        </a:lnTo>
                        <a:lnTo>
                          <a:pt x="6842" y="9359"/>
                        </a:lnTo>
                        <a:lnTo>
                          <a:pt x="6919" y="9356"/>
                        </a:lnTo>
                        <a:lnTo>
                          <a:pt x="6994" y="9356"/>
                        </a:lnTo>
                        <a:lnTo>
                          <a:pt x="7066" y="9356"/>
                        </a:lnTo>
                        <a:lnTo>
                          <a:pt x="7143" y="9352"/>
                        </a:lnTo>
                        <a:lnTo>
                          <a:pt x="7219" y="9352"/>
                        </a:lnTo>
                        <a:lnTo>
                          <a:pt x="7295" y="9345"/>
                        </a:lnTo>
                        <a:lnTo>
                          <a:pt x="7368" y="9345"/>
                        </a:lnTo>
                        <a:lnTo>
                          <a:pt x="7443" y="9345"/>
                        </a:lnTo>
                        <a:lnTo>
                          <a:pt x="7520" y="9342"/>
                        </a:lnTo>
                        <a:lnTo>
                          <a:pt x="7599" y="9338"/>
                        </a:lnTo>
                        <a:lnTo>
                          <a:pt x="7675" y="9338"/>
                        </a:lnTo>
                        <a:lnTo>
                          <a:pt x="7747" y="9338"/>
                        </a:lnTo>
                        <a:lnTo>
                          <a:pt x="7823" y="9335"/>
                        </a:lnTo>
                        <a:lnTo>
                          <a:pt x="7900" y="9328"/>
                        </a:lnTo>
                        <a:lnTo>
                          <a:pt x="7975" y="9328"/>
                        </a:lnTo>
                        <a:lnTo>
                          <a:pt x="8048" y="9324"/>
                        </a:lnTo>
                        <a:lnTo>
                          <a:pt x="8124" y="9324"/>
                        </a:lnTo>
                        <a:lnTo>
                          <a:pt x="8200" y="9321"/>
                        </a:lnTo>
                        <a:lnTo>
                          <a:pt x="8275" y="9314"/>
                        </a:lnTo>
                        <a:lnTo>
                          <a:pt x="8349" y="9314"/>
                        </a:lnTo>
                        <a:lnTo>
                          <a:pt x="8424" y="9310"/>
                        </a:lnTo>
                        <a:lnTo>
                          <a:pt x="8500" y="9307"/>
                        </a:lnTo>
                        <a:lnTo>
                          <a:pt x="8576" y="9307"/>
                        </a:lnTo>
                        <a:lnTo>
                          <a:pt x="8649" y="9304"/>
                        </a:lnTo>
                        <a:lnTo>
                          <a:pt x="8724" y="9296"/>
                        </a:lnTo>
                        <a:lnTo>
                          <a:pt x="8801" y="9293"/>
                        </a:lnTo>
                        <a:lnTo>
                          <a:pt x="8876" y="9290"/>
                        </a:lnTo>
                        <a:lnTo>
                          <a:pt x="8949" y="9287"/>
                        </a:lnTo>
                        <a:lnTo>
                          <a:pt x="9025" y="9279"/>
                        </a:lnTo>
                        <a:lnTo>
                          <a:pt x="9101" y="9276"/>
                        </a:lnTo>
                        <a:lnTo>
                          <a:pt x="9178" y="9273"/>
                        </a:lnTo>
                        <a:lnTo>
                          <a:pt x="9250" y="9266"/>
                        </a:lnTo>
                        <a:lnTo>
                          <a:pt x="9329" y="9262"/>
                        </a:lnTo>
                        <a:lnTo>
                          <a:pt x="9402" y="9258"/>
                        </a:lnTo>
                        <a:lnTo>
                          <a:pt x="9474" y="9255"/>
                        </a:lnTo>
                        <a:lnTo>
                          <a:pt x="9550" y="9249"/>
                        </a:lnTo>
                        <a:lnTo>
                          <a:pt x="9630" y="9244"/>
                        </a:lnTo>
                        <a:lnTo>
                          <a:pt x="9705" y="9241"/>
                        </a:lnTo>
                        <a:lnTo>
                          <a:pt x="9782" y="9231"/>
                        </a:lnTo>
                        <a:lnTo>
                          <a:pt x="9854" y="9227"/>
                        </a:lnTo>
                        <a:lnTo>
                          <a:pt x="9927" y="9224"/>
                        </a:lnTo>
                        <a:lnTo>
                          <a:pt x="10006" y="9214"/>
                        </a:lnTo>
                        <a:lnTo>
                          <a:pt x="10082" y="9210"/>
                        </a:lnTo>
                        <a:lnTo>
                          <a:pt x="10154" y="9200"/>
                        </a:lnTo>
                        <a:lnTo>
                          <a:pt x="10231" y="9197"/>
                        </a:lnTo>
                        <a:lnTo>
                          <a:pt x="10579" y="9076"/>
                        </a:lnTo>
                        <a:lnTo>
                          <a:pt x="10669" y="9027"/>
                        </a:lnTo>
                        <a:lnTo>
                          <a:pt x="10745" y="8965"/>
                        </a:lnTo>
                        <a:lnTo>
                          <a:pt x="10801" y="8892"/>
                        </a:lnTo>
                        <a:lnTo>
                          <a:pt x="10835" y="8803"/>
                        </a:lnTo>
                        <a:lnTo>
                          <a:pt x="10856" y="8723"/>
                        </a:lnTo>
                        <a:lnTo>
                          <a:pt x="10859" y="8647"/>
                        </a:lnTo>
                        <a:lnTo>
                          <a:pt x="10845" y="8575"/>
                        </a:lnTo>
                        <a:lnTo>
                          <a:pt x="10824" y="8501"/>
                        </a:lnTo>
                        <a:lnTo>
                          <a:pt x="10787" y="8437"/>
                        </a:lnTo>
                        <a:lnTo>
                          <a:pt x="10749" y="8374"/>
                        </a:lnTo>
                        <a:lnTo>
                          <a:pt x="10690" y="8322"/>
                        </a:lnTo>
                        <a:lnTo>
                          <a:pt x="10624" y="8281"/>
                        </a:lnTo>
                        <a:lnTo>
                          <a:pt x="10555" y="8250"/>
                        </a:lnTo>
                        <a:lnTo>
                          <a:pt x="10234" y="8135"/>
                        </a:lnTo>
                        <a:lnTo>
                          <a:pt x="10255" y="8139"/>
                        </a:lnTo>
                        <a:lnTo>
                          <a:pt x="10265" y="8139"/>
                        </a:lnTo>
                        <a:lnTo>
                          <a:pt x="10286" y="8146"/>
                        </a:lnTo>
                        <a:lnTo>
                          <a:pt x="10214" y="8126"/>
                        </a:lnTo>
                        <a:lnTo>
                          <a:pt x="10137" y="8115"/>
                        </a:lnTo>
                        <a:lnTo>
                          <a:pt x="10065" y="8094"/>
                        </a:lnTo>
                        <a:lnTo>
                          <a:pt x="9989" y="8083"/>
                        </a:lnTo>
                        <a:lnTo>
                          <a:pt x="9916" y="8063"/>
                        </a:lnTo>
                        <a:lnTo>
                          <a:pt x="9843" y="8052"/>
                        </a:lnTo>
                        <a:lnTo>
                          <a:pt x="9768" y="8035"/>
                        </a:lnTo>
                        <a:lnTo>
                          <a:pt x="9696" y="8014"/>
                        </a:lnTo>
                        <a:lnTo>
                          <a:pt x="9622" y="8005"/>
                        </a:lnTo>
                        <a:lnTo>
                          <a:pt x="9547" y="7983"/>
                        </a:lnTo>
                        <a:lnTo>
                          <a:pt x="9474" y="7973"/>
                        </a:lnTo>
                        <a:lnTo>
                          <a:pt x="9402" y="7956"/>
                        </a:lnTo>
                        <a:lnTo>
                          <a:pt x="9325" y="7942"/>
                        </a:lnTo>
                        <a:lnTo>
                          <a:pt x="9256" y="7925"/>
                        </a:lnTo>
                        <a:lnTo>
                          <a:pt x="9181" y="7911"/>
                        </a:lnTo>
                        <a:lnTo>
                          <a:pt x="9104" y="7893"/>
                        </a:lnTo>
                        <a:lnTo>
                          <a:pt x="9035" y="7879"/>
                        </a:lnTo>
                        <a:lnTo>
                          <a:pt x="8959" y="7866"/>
                        </a:lnTo>
                        <a:lnTo>
                          <a:pt x="8884" y="7849"/>
                        </a:lnTo>
                        <a:lnTo>
                          <a:pt x="8815" y="7835"/>
                        </a:lnTo>
                        <a:lnTo>
                          <a:pt x="8738" y="7821"/>
                        </a:lnTo>
                        <a:lnTo>
                          <a:pt x="8663" y="7807"/>
                        </a:lnTo>
                        <a:lnTo>
                          <a:pt x="8586" y="7793"/>
                        </a:lnTo>
                        <a:lnTo>
                          <a:pt x="8517" y="7776"/>
                        </a:lnTo>
                        <a:lnTo>
                          <a:pt x="8441" y="7763"/>
                        </a:lnTo>
                        <a:lnTo>
                          <a:pt x="8366" y="7749"/>
                        </a:lnTo>
                        <a:lnTo>
                          <a:pt x="8297" y="7731"/>
                        </a:lnTo>
                        <a:lnTo>
                          <a:pt x="8220" y="7717"/>
                        </a:lnTo>
                        <a:lnTo>
                          <a:pt x="8145" y="7700"/>
                        </a:lnTo>
                        <a:lnTo>
                          <a:pt x="8072" y="7686"/>
                        </a:lnTo>
                        <a:lnTo>
                          <a:pt x="7999" y="7676"/>
                        </a:lnTo>
                        <a:lnTo>
                          <a:pt x="7927" y="7662"/>
                        </a:lnTo>
                        <a:lnTo>
                          <a:pt x="7851" y="7648"/>
                        </a:lnTo>
                        <a:lnTo>
                          <a:pt x="7774" y="7631"/>
                        </a:lnTo>
                        <a:lnTo>
                          <a:pt x="7705" y="7617"/>
                        </a:lnTo>
                        <a:lnTo>
                          <a:pt x="7630" y="7603"/>
                        </a:lnTo>
                        <a:lnTo>
                          <a:pt x="7554" y="7590"/>
                        </a:lnTo>
                        <a:lnTo>
                          <a:pt x="7478" y="7579"/>
                        </a:lnTo>
                        <a:lnTo>
                          <a:pt x="7409" y="7565"/>
                        </a:lnTo>
                        <a:lnTo>
                          <a:pt x="7333" y="7548"/>
                        </a:lnTo>
                        <a:lnTo>
                          <a:pt x="7256" y="7534"/>
                        </a:lnTo>
                        <a:lnTo>
                          <a:pt x="7184" y="7521"/>
                        </a:lnTo>
                        <a:lnTo>
                          <a:pt x="7112" y="7507"/>
                        </a:lnTo>
                        <a:lnTo>
                          <a:pt x="7036" y="7493"/>
                        </a:lnTo>
                        <a:lnTo>
                          <a:pt x="6963" y="7479"/>
                        </a:lnTo>
                        <a:lnTo>
                          <a:pt x="6887" y="7469"/>
                        </a:lnTo>
                        <a:lnTo>
                          <a:pt x="6812" y="7455"/>
                        </a:lnTo>
                        <a:lnTo>
                          <a:pt x="6743" y="7441"/>
                        </a:lnTo>
                        <a:lnTo>
                          <a:pt x="6666" y="7427"/>
                        </a:lnTo>
                        <a:lnTo>
                          <a:pt x="6591" y="7413"/>
                        </a:lnTo>
                        <a:lnTo>
                          <a:pt x="6518" y="7400"/>
                        </a:lnTo>
                        <a:lnTo>
                          <a:pt x="6445" y="7389"/>
                        </a:lnTo>
                        <a:lnTo>
                          <a:pt x="6369" y="7375"/>
                        </a:lnTo>
                        <a:lnTo>
                          <a:pt x="6297" y="7361"/>
                        </a:lnTo>
                        <a:lnTo>
                          <a:pt x="5917" y="7344"/>
                        </a:lnTo>
                        <a:lnTo>
                          <a:pt x="6096" y="8139"/>
                        </a:lnTo>
                        <a:lnTo>
                          <a:pt x="6203" y="8074"/>
                        </a:lnTo>
                        <a:lnTo>
                          <a:pt x="5958" y="8146"/>
                        </a:lnTo>
                        <a:lnTo>
                          <a:pt x="6142" y="8146"/>
                        </a:lnTo>
                        <a:lnTo>
                          <a:pt x="6217" y="8139"/>
                        </a:lnTo>
                        <a:lnTo>
                          <a:pt x="6289" y="8135"/>
                        </a:lnTo>
                        <a:lnTo>
                          <a:pt x="6366" y="8135"/>
                        </a:lnTo>
                        <a:lnTo>
                          <a:pt x="6442" y="8126"/>
                        </a:lnTo>
                        <a:lnTo>
                          <a:pt x="6518" y="8126"/>
                        </a:lnTo>
                        <a:lnTo>
                          <a:pt x="6591" y="8118"/>
                        </a:lnTo>
                        <a:lnTo>
                          <a:pt x="6666" y="8118"/>
                        </a:lnTo>
                        <a:lnTo>
                          <a:pt x="6743" y="8108"/>
                        </a:lnTo>
                        <a:lnTo>
                          <a:pt x="6812" y="8104"/>
                        </a:lnTo>
                        <a:lnTo>
                          <a:pt x="6887" y="8101"/>
                        </a:lnTo>
                        <a:lnTo>
                          <a:pt x="6963" y="8094"/>
                        </a:lnTo>
                        <a:lnTo>
                          <a:pt x="7036" y="8091"/>
                        </a:lnTo>
                        <a:lnTo>
                          <a:pt x="7112" y="8087"/>
                        </a:lnTo>
                        <a:lnTo>
                          <a:pt x="7187" y="8077"/>
                        </a:lnTo>
                        <a:lnTo>
                          <a:pt x="7264" y="8074"/>
                        </a:lnTo>
                        <a:lnTo>
                          <a:pt x="7336" y="8069"/>
                        </a:lnTo>
                        <a:lnTo>
                          <a:pt x="7412" y="8060"/>
                        </a:lnTo>
                        <a:lnTo>
                          <a:pt x="7485" y="8056"/>
                        </a:lnTo>
                        <a:lnTo>
                          <a:pt x="7558" y="8052"/>
                        </a:lnTo>
                        <a:lnTo>
                          <a:pt x="7633" y="8042"/>
                        </a:lnTo>
                        <a:lnTo>
                          <a:pt x="7710" y="8039"/>
                        </a:lnTo>
                        <a:lnTo>
                          <a:pt x="7785" y="8028"/>
                        </a:lnTo>
                        <a:lnTo>
                          <a:pt x="7858" y="8025"/>
                        </a:lnTo>
                        <a:lnTo>
                          <a:pt x="7934" y="8014"/>
                        </a:lnTo>
                        <a:lnTo>
                          <a:pt x="8010" y="8011"/>
                        </a:lnTo>
                        <a:lnTo>
                          <a:pt x="8085" y="8005"/>
                        </a:lnTo>
                        <a:lnTo>
                          <a:pt x="8154" y="7997"/>
                        </a:lnTo>
                        <a:lnTo>
                          <a:pt x="8231" y="7991"/>
                        </a:lnTo>
                        <a:lnTo>
                          <a:pt x="8307" y="7983"/>
                        </a:lnTo>
                        <a:lnTo>
                          <a:pt x="8379" y="7977"/>
                        </a:lnTo>
                        <a:lnTo>
                          <a:pt x="8455" y="7966"/>
                        </a:lnTo>
                        <a:lnTo>
                          <a:pt x="8531" y="7962"/>
                        </a:lnTo>
                        <a:lnTo>
                          <a:pt x="8608" y="7956"/>
                        </a:lnTo>
                        <a:lnTo>
                          <a:pt x="8677" y="7945"/>
                        </a:lnTo>
                        <a:lnTo>
                          <a:pt x="8752" y="7935"/>
                        </a:lnTo>
                        <a:lnTo>
                          <a:pt x="8825" y="7931"/>
                        </a:lnTo>
                        <a:lnTo>
                          <a:pt x="8901" y="7925"/>
                        </a:lnTo>
                        <a:lnTo>
                          <a:pt x="8977" y="7914"/>
                        </a:lnTo>
                        <a:lnTo>
                          <a:pt x="9052" y="7911"/>
                        </a:lnTo>
                        <a:lnTo>
                          <a:pt x="9121" y="7901"/>
                        </a:lnTo>
                        <a:lnTo>
                          <a:pt x="9198" y="7893"/>
                        </a:lnTo>
                        <a:lnTo>
                          <a:pt x="9274" y="7884"/>
                        </a:lnTo>
                        <a:lnTo>
                          <a:pt x="9346" y="7879"/>
                        </a:lnTo>
                        <a:lnTo>
                          <a:pt x="9422" y="7870"/>
                        </a:lnTo>
                        <a:lnTo>
                          <a:pt x="9498" y="7862"/>
                        </a:lnTo>
                        <a:lnTo>
                          <a:pt x="9575" y="7852"/>
                        </a:lnTo>
                        <a:lnTo>
                          <a:pt x="9647" y="7845"/>
                        </a:lnTo>
                        <a:lnTo>
                          <a:pt x="9723" y="7838"/>
                        </a:lnTo>
                        <a:lnTo>
                          <a:pt x="9795" y="7832"/>
                        </a:lnTo>
                        <a:lnTo>
                          <a:pt x="9868" y="7821"/>
                        </a:lnTo>
                        <a:lnTo>
                          <a:pt x="9944" y="7818"/>
                        </a:lnTo>
                        <a:lnTo>
                          <a:pt x="10019" y="7807"/>
                        </a:lnTo>
                        <a:lnTo>
                          <a:pt x="10096" y="7797"/>
                        </a:lnTo>
                        <a:lnTo>
                          <a:pt x="10534" y="7772"/>
                        </a:lnTo>
                        <a:lnTo>
                          <a:pt x="10620" y="7749"/>
                        </a:lnTo>
                        <a:lnTo>
                          <a:pt x="10690" y="7714"/>
                        </a:lnTo>
                        <a:lnTo>
                          <a:pt x="10755" y="7665"/>
                        </a:lnTo>
                        <a:lnTo>
                          <a:pt x="10810" y="7603"/>
                        </a:lnTo>
                        <a:lnTo>
                          <a:pt x="10856" y="7534"/>
                        </a:lnTo>
                        <a:lnTo>
                          <a:pt x="10880" y="7447"/>
                        </a:lnTo>
                        <a:lnTo>
                          <a:pt x="10894" y="7368"/>
                        </a:lnTo>
                        <a:lnTo>
                          <a:pt x="10894" y="7296"/>
                        </a:lnTo>
                        <a:lnTo>
                          <a:pt x="10876" y="7219"/>
                        </a:lnTo>
                        <a:lnTo>
                          <a:pt x="10856" y="7154"/>
                        </a:lnTo>
                        <a:lnTo>
                          <a:pt x="10814" y="7089"/>
                        </a:lnTo>
                        <a:lnTo>
                          <a:pt x="10766" y="7029"/>
                        </a:lnTo>
                        <a:lnTo>
                          <a:pt x="10704" y="6981"/>
                        </a:lnTo>
                        <a:lnTo>
                          <a:pt x="10641" y="6946"/>
                        </a:lnTo>
                        <a:lnTo>
                          <a:pt x="10565" y="6919"/>
                        </a:lnTo>
                        <a:lnTo>
                          <a:pt x="10465" y="6899"/>
                        </a:lnTo>
                        <a:lnTo>
                          <a:pt x="10390" y="6885"/>
                        </a:lnTo>
                        <a:lnTo>
                          <a:pt x="10310" y="6874"/>
                        </a:lnTo>
                        <a:lnTo>
                          <a:pt x="10234" y="6867"/>
                        </a:lnTo>
                        <a:lnTo>
                          <a:pt x="10162" y="6857"/>
                        </a:lnTo>
                        <a:lnTo>
                          <a:pt x="10082" y="6847"/>
                        </a:lnTo>
                        <a:lnTo>
                          <a:pt x="10006" y="6839"/>
                        </a:lnTo>
                        <a:lnTo>
                          <a:pt x="9930" y="6836"/>
                        </a:lnTo>
                        <a:lnTo>
                          <a:pt x="9854" y="6825"/>
                        </a:lnTo>
                        <a:lnTo>
                          <a:pt x="9774" y="6819"/>
                        </a:lnTo>
                        <a:lnTo>
                          <a:pt x="9702" y="6808"/>
                        </a:lnTo>
                        <a:lnTo>
                          <a:pt x="9626" y="6805"/>
                        </a:lnTo>
                        <a:lnTo>
                          <a:pt x="9550" y="6795"/>
                        </a:lnTo>
                        <a:lnTo>
                          <a:pt x="9471" y="6791"/>
                        </a:lnTo>
                        <a:lnTo>
                          <a:pt x="9394" y="6781"/>
                        </a:lnTo>
                        <a:lnTo>
                          <a:pt x="9322" y="6778"/>
                        </a:lnTo>
                        <a:lnTo>
                          <a:pt x="9242" y="6767"/>
                        </a:lnTo>
                        <a:lnTo>
                          <a:pt x="9167" y="6760"/>
                        </a:lnTo>
                        <a:lnTo>
                          <a:pt x="9091" y="6750"/>
                        </a:lnTo>
                        <a:lnTo>
                          <a:pt x="9015" y="6746"/>
                        </a:lnTo>
                        <a:lnTo>
                          <a:pt x="8936" y="6736"/>
                        </a:lnTo>
                        <a:lnTo>
                          <a:pt x="8862" y="6729"/>
                        </a:lnTo>
                        <a:lnTo>
                          <a:pt x="8784" y="6718"/>
                        </a:lnTo>
                        <a:lnTo>
                          <a:pt x="8707" y="6709"/>
                        </a:lnTo>
                        <a:lnTo>
                          <a:pt x="8628" y="6698"/>
                        </a:lnTo>
                        <a:lnTo>
                          <a:pt x="8552" y="6684"/>
                        </a:lnTo>
                        <a:lnTo>
                          <a:pt x="8473" y="6677"/>
                        </a:lnTo>
                        <a:lnTo>
                          <a:pt x="8393" y="6663"/>
                        </a:lnTo>
                        <a:lnTo>
                          <a:pt x="8317" y="6646"/>
                        </a:lnTo>
                        <a:lnTo>
                          <a:pt x="8237" y="6632"/>
                        </a:lnTo>
                        <a:lnTo>
                          <a:pt x="8159" y="6618"/>
                        </a:lnTo>
                        <a:lnTo>
                          <a:pt x="8085" y="6601"/>
                        </a:lnTo>
                        <a:lnTo>
                          <a:pt x="8006" y="6588"/>
                        </a:lnTo>
                        <a:lnTo>
                          <a:pt x="7927" y="6574"/>
                        </a:lnTo>
                        <a:lnTo>
                          <a:pt x="7848" y="6566"/>
                        </a:lnTo>
                        <a:lnTo>
                          <a:pt x="7771" y="6556"/>
                        </a:lnTo>
                        <a:lnTo>
                          <a:pt x="7692" y="6553"/>
                        </a:lnTo>
                        <a:lnTo>
                          <a:pt x="7616" y="6546"/>
                        </a:lnTo>
                        <a:lnTo>
                          <a:pt x="7537" y="6546"/>
                        </a:lnTo>
                        <a:lnTo>
                          <a:pt x="7460" y="6542"/>
                        </a:lnTo>
                        <a:lnTo>
                          <a:pt x="7382" y="6542"/>
                        </a:lnTo>
                        <a:lnTo>
                          <a:pt x="7305" y="6539"/>
                        </a:lnTo>
                        <a:lnTo>
                          <a:pt x="7226" y="6539"/>
                        </a:lnTo>
                        <a:lnTo>
                          <a:pt x="7146" y="6539"/>
                        </a:lnTo>
                        <a:lnTo>
                          <a:pt x="7074" y="6536"/>
                        </a:lnTo>
                        <a:lnTo>
                          <a:pt x="6997" y="6528"/>
                        </a:lnTo>
                        <a:lnTo>
                          <a:pt x="6919" y="6522"/>
                        </a:lnTo>
                        <a:lnTo>
                          <a:pt x="6842" y="6511"/>
                        </a:lnTo>
                        <a:lnTo>
                          <a:pt x="6763" y="6497"/>
                        </a:lnTo>
                        <a:lnTo>
                          <a:pt x="6687" y="6487"/>
                        </a:lnTo>
                        <a:lnTo>
                          <a:pt x="6614" y="6467"/>
                        </a:lnTo>
                        <a:lnTo>
                          <a:pt x="6535" y="6449"/>
                        </a:lnTo>
                        <a:lnTo>
                          <a:pt x="6134" y="6338"/>
                        </a:lnTo>
                        <a:lnTo>
                          <a:pt x="6428" y="6764"/>
                        </a:lnTo>
                        <a:lnTo>
                          <a:pt x="6432" y="6652"/>
                        </a:lnTo>
                        <a:lnTo>
                          <a:pt x="6220" y="7015"/>
                        </a:lnTo>
                        <a:lnTo>
                          <a:pt x="6338" y="6957"/>
                        </a:lnTo>
                        <a:lnTo>
                          <a:pt x="6410" y="6936"/>
                        </a:lnTo>
                        <a:lnTo>
                          <a:pt x="6487" y="6919"/>
                        </a:lnTo>
                        <a:lnTo>
                          <a:pt x="6556" y="6902"/>
                        </a:lnTo>
                        <a:lnTo>
                          <a:pt x="6625" y="6885"/>
                        </a:lnTo>
                        <a:lnTo>
                          <a:pt x="6697" y="6867"/>
                        </a:lnTo>
                        <a:lnTo>
                          <a:pt x="6773" y="6853"/>
                        </a:lnTo>
                        <a:lnTo>
                          <a:pt x="6846" y="6836"/>
                        </a:lnTo>
                        <a:lnTo>
                          <a:pt x="6919" y="6822"/>
                        </a:lnTo>
                        <a:lnTo>
                          <a:pt x="6988" y="6805"/>
                        </a:lnTo>
                        <a:lnTo>
                          <a:pt x="7063" y="6791"/>
                        </a:lnTo>
                        <a:lnTo>
                          <a:pt x="7136" y="6778"/>
                        </a:lnTo>
                        <a:lnTo>
                          <a:pt x="7205" y="6760"/>
                        </a:lnTo>
                        <a:lnTo>
                          <a:pt x="7281" y="6746"/>
                        </a:lnTo>
                        <a:lnTo>
                          <a:pt x="7357" y="6732"/>
                        </a:lnTo>
                        <a:lnTo>
                          <a:pt x="7426" y="6718"/>
                        </a:lnTo>
                        <a:lnTo>
                          <a:pt x="7495" y="6709"/>
                        </a:lnTo>
                        <a:lnTo>
                          <a:pt x="7572" y="6695"/>
                        </a:lnTo>
                        <a:lnTo>
                          <a:pt x="7644" y="6684"/>
                        </a:lnTo>
                        <a:lnTo>
                          <a:pt x="7716" y="6670"/>
                        </a:lnTo>
                        <a:lnTo>
                          <a:pt x="7792" y="6657"/>
                        </a:lnTo>
                        <a:lnTo>
                          <a:pt x="7865" y="6646"/>
                        </a:lnTo>
                        <a:lnTo>
                          <a:pt x="7937" y="6635"/>
                        </a:lnTo>
                        <a:lnTo>
                          <a:pt x="8010" y="6622"/>
                        </a:lnTo>
                        <a:lnTo>
                          <a:pt x="8085" y="6615"/>
                        </a:lnTo>
                        <a:lnTo>
                          <a:pt x="8159" y="6601"/>
                        </a:lnTo>
                        <a:lnTo>
                          <a:pt x="8231" y="6588"/>
                        </a:lnTo>
                        <a:lnTo>
                          <a:pt x="8307" y="6577"/>
                        </a:lnTo>
                        <a:lnTo>
                          <a:pt x="8379" y="6566"/>
                        </a:lnTo>
                        <a:lnTo>
                          <a:pt x="8455" y="6556"/>
                        </a:lnTo>
                        <a:lnTo>
                          <a:pt x="8525" y="6542"/>
                        </a:lnTo>
                        <a:lnTo>
                          <a:pt x="8600" y="6536"/>
                        </a:lnTo>
                        <a:lnTo>
                          <a:pt x="8677" y="6525"/>
                        </a:lnTo>
                        <a:lnTo>
                          <a:pt x="8752" y="6511"/>
                        </a:lnTo>
                        <a:lnTo>
                          <a:pt x="8825" y="6497"/>
                        </a:lnTo>
                        <a:lnTo>
                          <a:pt x="8901" y="6490"/>
                        </a:lnTo>
                        <a:lnTo>
                          <a:pt x="8977" y="6476"/>
                        </a:lnTo>
                        <a:lnTo>
                          <a:pt x="9052" y="6467"/>
                        </a:lnTo>
                        <a:lnTo>
                          <a:pt x="9121" y="6456"/>
                        </a:lnTo>
                        <a:lnTo>
                          <a:pt x="9198" y="6442"/>
                        </a:lnTo>
                        <a:lnTo>
                          <a:pt x="9277" y="6432"/>
                        </a:lnTo>
                        <a:lnTo>
                          <a:pt x="9353" y="6418"/>
                        </a:lnTo>
                        <a:lnTo>
                          <a:pt x="9426" y="6407"/>
                        </a:lnTo>
                        <a:lnTo>
                          <a:pt x="9501" y="6393"/>
                        </a:lnTo>
                        <a:lnTo>
                          <a:pt x="9578" y="6384"/>
                        </a:lnTo>
                        <a:lnTo>
                          <a:pt x="9661" y="6366"/>
                        </a:lnTo>
                        <a:lnTo>
                          <a:pt x="9747" y="6346"/>
                        </a:lnTo>
                        <a:lnTo>
                          <a:pt x="9829" y="6318"/>
                        </a:lnTo>
                        <a:lnTo>
                          <a:pt x="9909" y="6297"/>
                        </a:lnTo>
                        <a:lnTo>
                          <a:pt x="9992" y="6266"/>
                        </a:lnTo>
                        <a:lnTo>
                          <a:pt x="10075" y="6242"/>
                        </a:lnTo>
                        <a:lnTo>
                          <a:pt x="10154" y="6220"/>
                        </a:lnTo>
                        <a:lnTo>
                          <a:pt x="10468" y="6079"/>
                        </a:lnTo>
                        <a:lnTo>
                          <a:pt x="10548" y="6027"/>
                        </a:lnTo>
                        <a:lnTo>
                          <a:pt x="10614" y="5955"/>
                        </a:lnTo>
                        <a:lnTo>
                          <a:pt x="10666" y="5865"/>
                        </a:lnTo>
                        <a:lnTo>
                          <a:pt x="10700" y="5775"/>
                        </a:lnTo>
                        <a:lnTo>
                          <a:pt x="10721" y="5719"/>
                        </a:lnTo>
                        <a:lnTo>
                          <a:pt x="10732" y="5667"/>
                        </a:lnTo>
                        <a:lnTo>
                          <a:pt x="10735" y="5609"/>
                        </a:lnTo>
                        <a:lnTo>
                          <a:pt x="10724" y="5529"/>
                        </a:lnTo>
                        <a:lnTo>
                          <a:pt x="10704" y="5460"/>
                        </a:lnTo>
                        <a:lnTo>
                          <a:pt x="10672" y="5388"/>
                        </a:lnTo>
                        <a:lnTo>
                          <a:pt x="10635" y="5326"/>
                        </a:lnTo>
                        <a:lnTo>
                          <a:pt x="10576" y="5274"/>
                        </a:lnTo>
                        <a:lnTo>
                          <a:pt x="10517" y="5235"/>
                        </a:lnTo>
                        <a:lnTo>
                          <a:pt x="10448" y="5198"/>
                        </a:lnTo>
                        <a:lnTo>
                          <a:pt x="10372" y="5177"/>
                        </a:lnTo>
                        <a:lnTo>
                          <a:pt x="10296" y="5174"/>
                        </a:lnTo>
                        <a:lnTo>
                          <a:pt x="10041" y="5174"/>
                        </a:lnTo>
                        <a:lnTo>
                          <a:pt x="9964" y="5174"/>
                        </a:lnTo>
                        <a:lnTo>
                          <a:pt x="9892" y="5174"/>
                        </a:lnTo>
                        <a:lnTo>
                          <a:pt x="9816" y="5174"/>
                        </a:lnTo>
                        <a:lnTo>
                          <a:pt x="9740" y="5174"/>
                        </a:lnTo>
                        <a:lnTo>
                          <a:pt x="9664" y="5174"/>
                        </a:lnTo>
                        <a:lnTo>
                          <a:pt x="9592" y="5174"/>
                        </a:lnTo>
                        <a:lnTo>
                          <a:pt x="9515" y="5174"/>
                        </a:lnTo>
                        <a:lnTo>
                          <a:pt x="9440" y="5174"/>
                        </a:lnTo>
                        <a:lnTo>
                          <a:pt x="9367" y="5174"/>
                        </a:lnTo>
                        <a:lnTo>
                          <a:pt x="9284" y="5174"/>
                        </a:lnTo>
                        <a:lnTo>
                          <a:pt x="9215" y="5174"/>
                        </a:lnTo>
                        <a:lnTo>
                          <a:pt x="9139" y="5174"/>
                        </a:lnTo>
                        <a:lnTo>
                          <a:pt x="9060" y="5174"/>
                        </a:lnTo>
                        <a:lnTo>
                          <a:pt x="8988" y="5174"/>
                        </a:lnTo>
                        <a:lnTo>
                          <a:pt x="8911" y="5174"/>
                        </a:lnTo>
                        <a:lnTo>
                          <a:pt x="8835" y="5174"/>
                        </a:lnTo>
                        <a:lnTo>
                          <a:pt x="8759" y="5174"/>
                        </a:lnTo>
                        <a:lnTo>
                          <a:pt x="8686" y="5174"/>
                        </a:lnTo>
                        <a:lnTo>
                          <a:pt x="8611" y="5174"/>
                        </a:lnTo>
                        <a:lnTo>
                          <a:pt x="8534" y="5174"/>
                        </a:lnTo>
                        <a:lnTo>
                          <a:pt x="8459" y="5174"/>
                        </a:lnTo>
                        <a:lnTo>
                          <a:pt x="8386" y="5174"/>
                        </a:lnTo>
                        <a:lnTo>
                          <a:pt x="8310" y="5174"/>
                        </a:lnTo>
                        <a:lnTo>
                          <a:pt x="8231" y="5174"/>
                        </a:lnTo>
                        <a:lnTo>
                          <a:pt x="8154" y="5177"/>
                        </a:lnTo>
                        <a:lnTo>
                          <a:pt x="8085" y="5177"/>
                        </a:lnTo>
                        <a:lnTo>
                          <a:pt x="8006" y="5177"/>
                        </a:lnTo>
                        <a:lnTo>
                          <a:pt x="7930" y="5177"/>
                        </a:lnTo>
                        <a:lnTo>
                          <a:pt x="7854" y="5177"/>
                        </a:lnTo>
                        <a:lnTo>
                          <a:pt x="7779" y="5177"/>
                        </a:lnTo>
                        <a:lnTo>
                          <a:pt x="7705" y="5177"/>
                        </a:lnTo>
                        <a:lnTo>
                          <a:pt x="7630" y="5177"/>
                        </a:lnTo>
                        <a:lnTo>
                          <a:pt x="7554" y="5177"/>
                        </a:lnTo>
                        <a:lnTo>
                          <a:pt x="7478" y="5177"/>
                        </a:lnTo>
                        <a:lnTo>
                          <a:pt x="7405" y="5177"/>
                        </a:lnTo>
                        <a:lnTo>
                          <a:pt x="7330" y="5177"/>
                        </a:lnTo>
                        <a:lnTo>
                          <a:pt x="7253" y="5174"/>
                        </a:lnTo>
                        <a:lnTo>
                          <a:pt x="7174" y="5174"/>
                        </a:lnTo>
                        <a:lnTo>
                          <a:pt x="7098" y="5174"/>
                        </a:lnTo>
                        <a:lnTo>
                          <a:pt x="7025" y="5174"/>
                        </a:lnTo>
                        <a:lnTo>
                          <a:pt x="6950" y="5174"/>
                        </a:lnTo>
                        <a:lnTo>
                          <a:pt x="6873" y="5174"/>
                        </a:lnTo>
                        <a:lnTo>
                          <a:pt x="6798" y="5174"/>
                        </a:lnTo>
                        <a:lnTo>
                          <a:pt x="6725" y="5174"/>
                        </a:lnTo>
                        <a:lnTo>
                          <a:pt x="6649" y="5174"/>
                        </a:lnTo>
                        <a:lnTo>
                          <a:pt x="6573" y="5166"/>
                        </a:lnTo>
                        <a:lnTo>
                          <a:pt x="6497" y="5166"/>
                        </a:lnTo>
                        <a:lnTo>
                          <a:pt x="6424" y="5166"/>
                        </a:lnTo>
                        <a:lnTo>
                          <a:pt x="6349" y="5163"/>
                        </a:lnTo>
                        <a:lnTo>
                          <a:pt x="6272" y="5163"/>
                        </a:lnTo>
                        <a:lnTo>
                          <a:pt x="6193" y="5163"/>
                        </a:lnTo>
                        <a:lnTo>
                          <a:pt x="6117" y="5163"/>
                        </a:lnTo>
                        <a:lnTo>
                          <a:pt x="5730" y="5097"/>
                        </a:lnTo>
                        <a:lnTo>
                          <a:pt x="5796" y="5865"/>
                        </a:lnTo>
                        <a:lnTo>
                          <a:pt x="5972" y="5796"/>
                        </a:lnTo>
                        <a:lnTo>
                          <a:pt x="6044" y="5779"/>
                        </a:lnTo>
                        <a:lnTo>
                          <a:pt x="6117" y="5761"/>
                        </a:lnTo>
                        <a:lnTo>
                          <a:pt x="6190" y="5737"/>
                        </a:lnTo>
                        <a:lnTo>
                          <a:pt x="6259" y="5719"/>
                        </a:lnTo>
                        <a:lnTo>
                          <a:pt x="6331" y="5699"/>
                        </a:lnTo>
                        <a:lnTo>
                          <a:pt x="6407" y="5682"/>
                        </a:lnTo>
                        <a:lnTo>
                          <a:pt x="6476" y="5664"/>
                        </a:lnTo>
                        <a:lnTo>
                          <a:pt x="6553" y="5640"/>
                        </a:lnTo>
                        <a:lnTo>
                          <a:pt x="6622" y="5623"/>
                        </a:lnTo>
                        <a:lnTo>
                          <a:pt x="6694" y="5603"/>
                        </a:lnTo>
                        <a:lnTo>
                          <a:pt x="6763" y="5578"/>
                        </a:lnTo>
                        <a:lnTo>
                          <a:pt x="6839" y="5561"/>
                        </a:lnTo>
                        <a:lnTo>
                          <a:pt x="6908" y="5540"/>
                        </a:lnTo>
                        <a:lnTo>
                          <a:pt x="6980" y="5523"/>
                        </a:lnTo>
                        <a:lnTo>
                          <a:pt x="7049" y="5499"/>
                        </a:lnTo>
                        <a:lnTo>
                          <a:pt x="7126" y="5482"/>
                        </a:lnTo>
                        <a:lnTo>
                          <a:pt x="7195" y="5460"/>
                        </a:lnTo>
                        <a:lnTo>
                          <a:pt x="7267" y="5443"/>
                        </a:lnTo>
                        <a:lnTo>
                          <a:pt x="7336" y="5419"/>
                        </a:lnTo>
                        <a:lnTo>
                          <a:pt x="7412" y="5399"/>
                        </a:lnTo>
                        <a:lnTo>
                          <a:pt x="7485" y="5378"/>
                        </a:lnTo>
                        <a:lnTo>
                          <a:pt x="7554" y="5356"/>
                        </a:lnTo>
                        <a:lnTo>
                          <a:pt x="7627" y="5336"/>
                        </a:lnTo>
                        <a:lnTo>
                          <a:pt x="7699" y="5315"/>
                        </a:lnTo>
                        <a:lnTo>
                          <a:pt x="7771" y="5292"/>
                        </a:lnTo>
                        <a:lnTo>
                          <a:pt x="7840" y="5270"/>
                        </a:lnTo>
                        <a:lnTo>
                          <a:pt x="7913" y="5246"/>
                        </a:lnTo>
                        <a:lnTo>
                          <a:pt x="7982" y="5229"/>
                        </a:lnTo>
                        <a:lnTo>
                          <a:pt x="8055" y="5205"/>
                        </a:lnTo>
                        <a:lnTo>
                          <a:pt x="8124" y="5188"/>
                        </a:lnTo>
                        <a:lnTo>
                          <a:pt x="8200" y="5163"/>
                        </a:lnTo>
                        <a:lnTo>
                          <a:pt x="8269" y="5136"/>
                        </a:lnTo>
                        <a:lnTo>
                          <a:pt x="8341" y="5119"/>
                        </a:lnTo>
                        <a:lnTo>
                          <a:pt x="8410" y="5097"/>
                        </a:lnTo>
                        <a:lnTo>
                          <a:pt x="8482" y="5070"/>
                        </a:lnTo>
                        <a:lnTo>
                          <a:pt x="8552" y="5050"/>
                        </a:lnTo>
                        <a:lnTo>
                          <a:pt x="8625" y="5025"/>
                        </a:lnTo>
                        <a:lnTo>
                          <a:pt x="8694" y="5004"/>
                        </a:lnTo>
                        <a:lnTo>
                          <a:pt x="8766" y="4984"/>
                        </a:lnTo>
                        <a:lnTo>
                          <a:pt x="8835" y="4956"/>
                        </a:lnTo>
                        <a:lnTo>
                          <a:pt x="8911" y="4935"/>
                        </a:lnTo>
                        <a:lnTo>
                          <a:pt x="8977" y="4907"/>
                        </a:lnTo>
                        <a:lnTo>
                          <a:pt x="9052" y="4887"/>
                        </a:lnTo>
                        <a:lnTo>
                          <a:pt x="9121" y="4863"/>
                        </a:lnTo>
                        <a:lnTo>
                          <a:pt x="9187" y="4835"/>
                        </a:lnTo>
                        <a:lnTo>
                          <a:pt x="9264" y="4814"/>
                        </a:lnTo>
                        <a:lnTo>
                          <a:pt x="9329" y="4786"/>
                        </a:lnTo>
                        <a:lnTo>
                          <a:pt x="9402" y="4766"/>
                        </a:lnTo>
                        <a:lnTo>
                          <a:pt x="9474" y="4739"/>
                        </a:lnTo>
                        <a:lnTo>
                          <a:pt x="9543" y="4714"/>
                        </a:lnTo>
                        <a:lnTo>
                          <a:pt x="9616" y="4690"/>
                        </a:lnTo>
                        <a:lnTo>
                          <a:pt x="9685" y="4665"/>
                        </a:lnTo>
                        <a:lnTo>
                          <a:pt x="9754" y="4638"/>
                        </a:lnTo>
                        <a:lnTo>
                          <a:pt x="9826" y="4618"/>
                        </a:lnTo>
                        <a:lnTo>
                          <a:pt x="9895" y="4590"/>
                        </a:lnTo>
                        <a:lnTo>
                          <a:pt x="10134" y="4420"/>
                        </a:lnTo>
                        <a:lnTo>
                          <a:pt x="10209" y="4368"/>
                        </a:lnTo>
                        <a:lnTo>
                          <a:pt x="10275" y="4302"/>
                        </a:lnTo>
                        <a:lnTo>
                          <a:pt x="10324" y="4224"/>
                        </a:lnTo>
                        <a:lnTo>
                          <a:pt x="10355" y="4130"/>
                        </a:lnTo>
                        <a:lnTo>
                          <a:pt x="10369" y="4033"/>
                        </a:lnTo>
                        <a:lnTo>
                          <a:pt x="10358" y="3957"/>
                        </a:lnTo>
                        <a:lnTo>
                          <a:pt x="10338" y="3881"/>
                        </a:lnTo>
                        <a:lnTo>
                          <a:pt x="10306" y="3812"/>
                        </a:lnTo>
                        <a:lnTo>
                          <a:pt x="10261" y="3754"/>
                        </a:lnTo>
                        <a:lnTo>
                          <a:pt x="10209" y="3702"/>
                        </a:lnTo>
                        <a:lnTo>
                          <a:pt x="10148" y="3657"/>
                        </a:lnTo>
                        <a:lnTo>
                          <a:pt x="10082" y="3622"/>
                        </a:lnTo>
                        <a:lnTo>
                          <a:pt x="10006" y="3605"/>
                        </a:lnTo>
                        <a:lnTo>
                          <a:pt x="9927" y="3598"/>
                        </a:lnTo>
                        <a:lnTo>
                          <a:pt x="9696" y="3598"/>
                        </a:lnTo>
                        <a:lnTo>
                          <a:pt x="9622" y="3598"/>
                        </a:lnTo>
                        <a:lnTo>
                          <a:pt x="9547" y="3598"/>
                        </a:lnTo>
                        <a:lnTo>
                          <a:pt x="9471" y="3598"/>
                        </a:lnTo>
                        <a:lnTo>
                          <a:pt x="9394" y="3598"/>
                        </a:lnTo>
                        <a:lnTo>
                          <a:pt x="9322" y="3598"/>
                        </a:lnTo>
                        <a:lnTo>
                          <a:pt x="9247" y="3598"/>
                        </a:lnTo>
                        <a:lnTo>
                          <a:pt x="9170" y="3598"/>
                        </a:lnTo>
                        <a:lnTo>
                          <a:pt x="9091" y="3598"/>
                        </a:lnTo>
                        <a:lnTo>
                          <a:pt x="9015" y="3598"/>
                        </a:lnTo>
                        <a:lnTo>
                          <a:pt x="8942" y="3598"/>
                        </a:lnTo>
                        <a:lnTo>
                          <a:pt x="8867" y="3598"/>
                        </a:lnTo>
                        <a:lnTo>
                          <a:pt x="8790" y="3598"/>
                        </a:lnTo>
                        <a:lnTo>
                          <a:pt x="8714" y="3598"/>
                        </a:lnTo>
                        <a:lnTo>
                          <a:pt x="8642" y="3598"/>
                        </a:lnTo>
                        <a:lnTo>
                          <a:pt x="8566" y="3598"/>
                        </a:lnTo>
                        <a:lnTo>
                          <a:pt x="8487" y="3598"/>
                        </a:lnTo>
                        <a:lnTo>
                          <a:pt x="8410" y="3598"/>
                        </a:lnTo>
                        <a:lnTo>
                          <a:pt x="8335" y="3598"/>
                        </a:lnTo>
                        <a:lnTo>
                          <a:pt x="8262" y="3598"/>
                        </a:lnTo>
                        <a:lnTo>
                          <a:pt x="8186" y="3598"/>
                        </a:lnTo>
                        <a:lnTo>
                          <a:pt x="8110" y="3598"/>
                        </a:lnTo>
                        <a:lnTo>
                          <a:pt x="8038" y="3598"/>
                        </a:lnTo>
                        <a:lnTo>
                          <a:pt x="7961" y="3598"/>
                        </a:lnTo>
                        <a:lnTo>
                          <a:pt x="7886" y="3598"/>
                        </a:lnTo>
                        <a:lnTo>
                          <a:pt x="7806" y="3598"/>
                        </a:lnTo>
                        <a:lnTo>
                          <a:pt x="7730" y="3598"/>
                        </a:lnTo>
                        <a:lnTo>
                          <a:pt x="7658" y="3598"/>
                        </a:lnTo>
                        <a:lnTo>
                          <a:pt x="7581" y="3598"/>
                        </a:lnTo>
                        <a:lnTo>
                          <a:pt x="7506" y="3598"/>
                        </a:lnTo>
                        <a:lnTo>
                          <a:pt x="7429" y="3598"/>
                        </a:lnTo>
                        <a:lnTo>
                          <a:pt x="7357" y="3598"/>
                        </a:lnTo>
                        <a:lnTo>
                          <a:pt x="7281" y="3598"/>
                        </a:lnTo>
                        <a:lnTo>
                          <a:pt x="7201" y="3598"/>
                        </a:lnTo>
                        <a:lnTo>
                          <a:pt x="7126" y="3598"/>
                        </a:lnTo>
                        <a:lnTo>
                          <a:pt x="7049" y="3598"/>
                        </a:lnTo>
                        <a:lnTo>
                          <a:pt x="6977" y="3598"/>
                        </a:lnTo>
                        <a:lnTo>
                          <a:pt x="6901" y="3598"/>
                        </a:lnTo>
                        <a:lnTo>
                          <a:pt x="6825" y="3598"/>
                        </a:lnTo>
                        <a:lnTo>
                          <a:pt x="6746" y="3598"/>
                        </a:lnTo>
                        <a:lnTo>
                          <a:pt x="6677" y="3598"/>
                        </a:lnTo>
                        <a:lnTo>
                          <a:pt x="6600" y="3598"/>
                        </a:lnTo>
                        <a:lnTo>
                          <a:pt x="6521" y="3598"/>
                        </a:lnTo>
                        <a:lnTo>
                          <a:pt x="6445" y="3598"/>
                        </a:lnTo>
                        <a:lnTo>
                          <a:pt x="6369" y="3598"/>
                        </a:lnTo>
                        <a:lnTo>
                          <a:pt x="6297" y="3598"/>
                        </a:lnTo>
                        <a:lnTo>
                          <a:pt x="5906" y="3573"/>
                        </a:lnTo>
                        <a:lnTo>
                          <a:pt x="6162" y="4307"/>
                        </a:lnTo>
                        <a:lnTo>
                          <a:pt x="6314" y="4209"/>
                        </a:lnTo>
                        <a:lnTo>
                          <a:pt x="6303" y="4213"/>
                        </a:lnTo>
                        <a:lnTo>
                          <a:pt x="6297" y="4224"/>
                        </a:lnTo>
                        <a:lnTo>
                          <a:pt x="6289" y="4227"/>
                        </a:lnTo>
                        <a:lnTo>
                          <a:pt x="6355" y="4195"/>
                        </a:lnTo>
                        <a:lnTo>
                          <a:pt x="6428" y="4161"/>
                        </a:lnTo>
                        <a:lnTo>
                          <a:pt x="6493" y="4130"/>
                        </a:lnTo>
                        <a:lnTo>
                          <a:pt x="6566" y="4095"/>
                        </a:lnTo>
                        <a:lnTo>
                          <a:pt x="6632" y="4057"/>
                        </a:lnTo>
                        <a:lnTo>
                          <a:pt x="6697" y="4023"/>
                        </a:lnTo>
                        <a:lnTo>
                          <a:pt x="6763" y="3988"/>
                        </a:lnTo>
                        <a:lnTo>
                          <a:pt x="6829" y="3947"/>
                        </a:lnTo>
                        <a:lnTo>
                          <a:pt x="6898" y="3912"/>
                        </a:lnTo>
                        <a:lnTo>
                          <a:pt x="6963" y="3878"/>
                        </a:lnTo>
                        <a:lnTo>
                          <a:pt x="7029" y="3836"/>
                        </a:lnTo>
                        <a:lnTo>
                          <a:pt x="7095" y="3801"/>
                        </a:lnTo>
                        <a:lnTo>
                          <a:pt x="7160" y="3763"/>
                        </a:lnTo>
                        <a:lnTo>
                          <a:pt x="7222" y="3722"/>
                        </a:lnTo>
                        <a:lnTo>
                          <a:pt x="7288" y="3685"/>
                        </a:lnTo>
                        <a:lnTo>
                          <a:pt x="7357" y="3646"/>
                        </a:lnTo>
                        <a:lnTo>
                          <a:pt x="7423" y="3608"/>
                        </a:lnTo>
                        <a:lnTo>
                          <a:pt x="7485" y="3564"/>
                        </a:lnTo>
                        <a:lnTo>
                          <a:pt x="7550" y="3525"/>
                        </a:lnTo>
                        <a:lnTo>
                          <a:pt x="7613" y="3484"/>
                        </a:lnTo>
                        <a:lnTo>
                          <a:pt x="7678" y="3446"/>
                        </a:lnTo>
                        <a:lnTo>
                          <a:pt x="7740" y="3404"/>
                        </a:lnTo>
                        <a:lnTo>
                          <a:pt x="7806" y="3366"/>
                        </a:lnTo>
                        <a:lnTo>
                          <a:pt x="7872" y="3325"/>
                        </a:lnTo>
                        <a:lnTo>
                          <a:pt x="7934" y="3287"/>
                        </a:lnTo>
                        <a:lnTo>
                          <a:pt x="7999" y="3245"/>
                        </a:lnTo>
                        <a:lnTo>
                          <a:pt x="8065" y="3204"/>
                        </a:lnTo>
                        <a:lnTo>
                          <a:pt x="8127" y="3166"/>
                        </a:lnTo>
                        <a:lnTo>
                          <a:pt x="8196" y="3124"/>
                        </a:lnTo>
                        <a:lnTo>
                          <a:pt x="8255" y="3086"/>
                        </a:lnTo>
                        <a:lnTo>
                          <a:pt x="8324" y="3045"/>
                        </a:lnTo>
                        <a:lnTo>
                          <a:pt x="8390" y="3011"/>
                        </a:lnTo>
                        <a:lnTo>
                          <a:pt x="8455" y="2972"/>
                        </a:lnTo>
                        <a:lnTo>
                          <a:pt x="8521" y="2934"/>
                        </a:lnTo>
                        <a:lnTo>
                          <a:pt x="8586" y="2896"/>
                        </a:lnTo>
                        <a:lnTo>
                          <a:pt x="8655" y="2862"/>
                        </a:lnTo>
                        <a:lnTo>
                          <a:pt x="8721" y="2824"/>
                        </a:lnTo>
                        <a:lnTo>
                          <a:pt x="8787" y="2786"/>
                        </a:lnTo>
                        <a:lnTo>
                          <a:pt x="8853" y="2755"/>
                        </a:lnTo>
                        <a:lnTo>
                          <a:pt x="8918" y="2720"/>
                        </a:lnTo>
                        <a:lnTo>
                          <a:pt x="8991" y="2686"/>
                        </a:lnTo>
                        <a:lnTo>
                          <a:pt x="9057" y="2648"/>
                        </a:lnTo>
                        <a:lnTo>
                          <a:pt x="9346" y="2475"/>
                        </a:lnTo>
                        <a:lnTo>
                          <a:pt x="9408" y="2419"/>
                        </a:lnTo>
                        <a:lnTo>
                          <a:pt x="9457" y="2354"/>
                        </a:lnTo>
                        <a:lnTo>
                          <a:pt x="9498" y="2281"/>
                        </a:lnTo>
                        <a:lnTo>
                          <a:pt x="9519" y="2205"/>
                        </a:lnTo>
                        <a:lnTo>
                          <a:pt x="9529" y="2122"/>
                        </a:lnTo>
                        <a:lnTo>
                          <a:pt x="9526" y="2043"/>
                        </a:lnTo>
                        <a:lnTo>
                          <a:pt x="9501" y="1963"/>
                        </a:lnTo>
                        <a:lnTo>
                          <a:pt x="9467" y="1894"/>
                        </a:lnTo>
                        <a:lnTo>
                          <a:pt x="9419" y="1836"/>
                        </a:lnTo>
                        <a:lnTo>
                          <a:pt x="9371" y="1784"/>
                        </a:lnTo>
                        <a:lnTo>
                          <a:pt x="9305" y="1738"/>
                        </a:lnTo>
                        <a:lnTo>
                          <a:pt x="9236" y="1710"/>
                        </a:lnTo>
                        <a:lnTo>
                          <a:pt x="9167" y="1690"/>
                        </a:lnTo>
                        <a:lnTo>
                          <a:pt x="9087" y="1683"/>
                        </a:lnTo>
                        <a:lnTo>
                          <a:pt x="9008" y="1690"/>
                        </a:lnTo>
                        <a:lnTo>
                          <a:pt x="8784" y="1773"/>
                        </a:lnTo>
                        <a:lnTo>
                          <a:pt x="8707" y="1787"/>
                        </a:lnTo>
                        <a:lnTo>
                          <a:pt x="8635" y="1794"/>
                        </a:lnTo>
                        <a:lnTo>
                          <a:pt x="8562" y="1808"/>
                        </a:lnTo>
                        <a:lnTo>
                          <a:pt x="8487" y="1822"/>
                        </a:lnTo>
                        <a:lnTo>
                          <a:pt x="8410" y="1836"/>
                        </a:lnTo>
                        <a:lnTo>
                          <a:pt x="8341" y="1849"/>
                        </a:lnTo>
                        <a:lnTo>
                          <a:pt x="8266" y="1863"/>
                        </a:lnTo>
                        <a:lnTo>
                          <a:pt x="8189" y="1873"/>
                        </a:lnTo>
                        <a:lnTo>
                          <a:pt x="8117" y="1894"/>
                        </a:lnTo>
                        <a:lnTo>
                          <a:pt x="8044" y="1905"/>
                        </a:lnTo>
                        <a:lnTo>
                          <a:pt x="7969" y="1918"/>
                        </a:lnTo>
                        <a:lnTo>
                          <a:pt x="7895" y="1932"/>
                        </a:lnTo>
                        <a:lnTo>
                          <a:pt x="7823" y="1949"/>
                        </a:lnTo>
                        <a:lnTo>
                          <a:pt x="7747" y="1963"/>
                        </a:lnTo>
                        <a:lnTo>
                          <a:pt x="7675" y="1977"/>
                        </a:lnTo>
                        <a:lnTo>
                          <a:pt x="7599" y="1991"/>
                        </a:lnTo>
                        <a:lnTo>
                          <a:pt x="7526" y="2004"/>
                        </a:lnTo>
                        <a:lnTo>
                          <a:pt x="7454" y="2015"/>
                        </a:lnTo>
                        <a:lnTo>
                          <a:pt x="7377" y="2029"/>
                        </a:lnTo>
                        <a:lnTo>
                          <a:pt x="7305" y="2043"/>
                        </a:lnTo>
                        <a:lnTo>
                          <a:pt x="7233" y="2056"/>
                        </a:lnTo>
                        <a:lnTo>
                          <a:pt x="7157" y="2070"/>
                        </a:lnTo>
                        <a:lnTo>
                          <a:pt x="7080" y="2078"/>
                        </a:lnTo>
                        <a:lnTo>
                          <a:pt x="7011" y="2091"/>
                        </a:lnTo>
                        <a:lnTo>
                          <a:pt x="6936" y="2101"/>
                        </a:lnTo>
                        <a:lnTo>
                          <a:pt x="6859" y="2108"/>
                        </a:lnTo>
                        <a:lnTo>
                          <a:pt x="6787" y="2119"/>
                        </a:lnTo>
                        <a:lnTo>
                          <a:pt x="6711" y="2125"/>
                        </a:lnTo>
                        <a:lnTo>
                          <a:pt x="6635" y="2136"/>
                        </a:lnTo>
                        <a:lnTo>
                          <a:pt x="6559" y="2139"/>
                        </a:lnTo>
                        <a:lnTo>
                          <a:pt x="6487" y="2150"/>
                        </a:lnTo>
                        <a:lnTo>
                          <a:pt x="6410" y="2153"/>
                        </a:lnTo>
                        <a:lnTo>
                          <a:pt x="6335" y="2156"/>
                        </a:lnTo>
                        <a:lnTo>
                          <a:pt x="6259" y="2164"/>
                        </a:lnTo>
                        <a:lnTo>
                          <a:pt x="6186" y="2164"/>
                        </a:lnTo>
                        <a:lnTo>
                          <a:pt x="5302" y="2254"/>
                        </a:lnTo>
                        <a:lnTo>
                          <a:pt x="5793" y="2547"/>
                        </a:lnTo>
                        <a:lnTo>
                          <a:pt x="5751" y="2436"/>
                        </a:lnTo>
                        <a:lnTo>
                          <a:pt x="5609" y="2924"/>
                        </a:lnTo>
                        <a:lnTo>
                          <a:pt x="5865" y="2737"/>
                        </a:lnTo>
                        <a:lnTo>
                          <a:pt x="5858" y="2741"/>
                        </a:lnTo>
                        <a:lnTo>
                          <a:pt x="5848" y="2744"/>
                        </a:lnTo>
                        <a:lnTo>
                          <a:pt x="5840" y="2755"/>
                        </a:lnTo>
                        <a:lnTo>
                          <a:pt x="5909" y="2713"/>
                        </a:lnTo>
                        <a:lnTo>
                          <a:pt x="5983" y="2678"/>
                        </a:lnTo>
                        <a:lnTo>
                          <a:pt x="6055" y="2643"/>
                        </a:lnTo>
                        <a:lnTo>
                          <a:pt x="6127" y="2609"/>
                        </a:lnTo>
                        <a:lnTo>
                          <a:pt x="6197" y="2574"/>
                        </a:lnTo>
                        <a:lnTo>
                          <a:pt x="6272" y="2533"/>
                        </a:lnTo>
                        <a:lnTo>
                          <a:pt x="6346" y="2499"/>
                        </a:lnTo>
                        <a:lnTo>
                          <a:pt x="6415" y="2464"/>
                        </a:lnTo>
                        <a:lnTo>
                          <a:pt x="6487" y="2426"/>
                        </a:lnTo>
                        <a:lnTo>
                          <a:pt x="6559" y="2389"/>
                        </a:lnTo>
                        <a:lnTo>
                          <a:pt x="6625" y="2346"/>
                        </a:lnTo>
                        <a:lnTo>
                          <a:pt x="6697" y="2309"/>
                        </a:lnTo>
                        <a:lnTo>
                          <a:pt x="6766" y="2268"/>
                        </a:lnTo>
                        <a:lnTo>
                          <a:pt x="6839" y="2226"/>
                        </a:lnTo>
                        <a:lnTo>
                          <a:pt x="6905" y="2181"/>
                        </a:lnTo>
                        <a:lnTo>
                          <a:pt x="6970" y="2136"/>
                        </a:lnTo>
                        <a:lnTo>
                          <a:pt x="7036" y="2087"/>
                        </a:lnTo>
                        <a:lnTo>
                          <a:pt x="7098" y="2035"/>
                        </a:lnTo>
                        <a:lnTo>
                          <a:pt x="7374" y="1814"/>
                        </a:lnTo>
                        <a:lnTo>
                          <a:pt x="7440" y="1728"/>
                        </a:lnTo>
                        <a:lnTo>
                          <a:pt x="7485" y="1641"/>
                        </a:lnTo>
                        <a:lnTo>
                          <a:pt x="7506" y="1538"/>
                        </a:lnTo>
                        <a:lnTo>
                          <a:pt x="7523" y="1362"/>
                        </a:lnTo>
                        <a:lnTo>
                          <a:pt x="7523" y="1344"/>
                        </a:lnTo>
                        <a:lnTo>
                          <a:pt x="7526" y="1330"/>
                        </a:lnTo>
                        <a:lnTo>
                          <a:pt x="7526" y="1313"/>
                        </a:lnTo>
                        <a:lnTo>
                          <a:pt x="7520" y="1234"/>
                        </a:lnTo>
                        <a:lnTo>
                          <a:pt x="7495" y="1165"/>
                        </a:lnTo>
                        <a:lnTo>
                          <a:pt x="7468" y="1096"/>
                        </a:lnTo>
                        <a:lnTo>
                          <a:pt x="7423" y="1033"/>
                        </a:lnTo>
                        <a:lnTo>
                          <a:pt x="7368" y="981"/>
                        </a:lnTo>
                        <a:lnTo>
                          <a:pt x="7305" y="944"/>
                        </a:lnTo>
                        <a:lnTo>
                          <a:pt x="7236" y="906"/>
                        </a:lnTo>
                        <a:lnTo>
                          <a:pt x="7160" y="888"/>
                        </a:lnTo>
                        <a:lnTo>
                          <a:pt x="7080" y="881"/>
                        </a:lnTo>
                        <a:lnTo>
                          <a:pt x="6870" y="881"/>
                        </a:lnTo>
                        <a:lnTo>
                          <a:pt x="6794" y="888"/>
                        </a:lnTo>
                        <a:lnTo>
                          <a:pt x="6718" y="898"/>
                        </a:lnTo>
                        <a:lnTo>
                          <a:pt x="6646" y="903"/>
                        </a:lnTo>
                        <a:lnTo>
                          <a:pt x="6570" y="912"/>
                        </a:lnTo>
                        <a:lnTo>
                          <a:pt x="6493" y="920"/>
                        </a:lnTo>
                        <a:lnTo>
                          <a:pt x="6418" y="930"/>
                        </a:lnTo>
                        <a:lnTo>
                          <a:pt x="6346" y="937"/>
                        </a:lnTo>
                        <a:lnTo>
                          <a:pt x="6269" y="950"/>
                        </a:lnTo>
                        <a:lnTo>
                          <a:pt x="6193" y="961"/>
                        </a:lnTo>
                        <a:lnTo>
                          <a:pt x="6117" y="967"/>
                        </a:lnTo>
                        <a:lnTo>
                          <a:pt x="6044" y="978"/>
                        </a:lnTo>
                        <a:lnTo>
                          <a:pt x="5969" y="992"/>
                        </a:lnTo>
                        <a:lnTo>
                          <a:pt x="5892" y="999"/>
                        </a:lnTo>
                        <a:lnTo>
                          <a:pt x="5817" y="1009"/>
                        </a:lnTo>
                        <a:lnTo>
                          <a:pt x="5744" y="1023"/>
                        </a:lnTo>
                        <a:lnTo>
                          <a:pt x="5668" y="1030"/>
                        </a:lnTo>
                        <a:lnTo>
                          <a:pt x="5592" y="1044"/>
                        </a:lnTo>
                        <a:lnTo>
                          <a:pt x="5517" y="1054"/>
                        </a:lnTo>
                        <a:lnTo>
                          <a:pt x="5443" y="1065"/>
                        </a:lnTo>
                        <a:lnTo>
                          <a:pt x="5368" y="1075"/>
                        </a:lnTo>
                        <a:lnTo>
                          <a:pt x="5292" y="1088"/>
                        </a:lnTo>
                        <a:lnTo>
                          <a:pt x="5216" y="1102"/>
                        </a:lnTo>
                        <a:lnTo>
                          <a:pt x="5143" y="1110"/>
                        </a:lnTo>
                        <a:lnTo>
                          <a:pt x="5068" y="1123"/>
                        </a:lnTo>
                        <a:lnTo>
                          <a:pt x="4991" y="1137"/>
                        </a:lnTo>
                        <a:lnTo>
                          <a:pt x="4926" y="1144"/>
                        </a:lnTo>
                        <a:lnTo>
                          <a:pt x="4850" y="1157"/>
                        </a:lnTo>
                        <a:lnTo>
                          <a:pt x="4774" y="1171"/>
                        </a:lnTo>
                        <a:lnTo>
                          <a:pt x="4702" y="1182"/>
                        </a:lnTo>
                        <a:lnTo>
                          <a:pt x="4625" y="1192"/>
                        </a:lnTo>
                        <a:lnTo>
                          <a:pt x="4550" y="1203"/>
                        </a:lnTo>
                        <a:lnTo>
                          <a:pt x="4473" y="1217"/>
                        </a:lnTo>
                        <a:lnTo>
                          <a:pt x="4152" y="1248"/>
                        </a:lnTo>
                        <a:lnTo>
                          <a:pt x="4473" y="1911"/>
                        </a:lnTo>
                        <a:lnTo>
                          <a:pt x="4553" y="1773"/>
                        </a:lnTo>
                        <a:lnTo>
                          <a:pt x="4601" y="1715"/>
                        </a:lnTo>
                        <a:lnTo>
                          <a:pt x="4660" y="1663"/>
                        </a:lnTo>
                        <a:lnTo>
                          <a:pt x="4722" y="1614"/>
                        </a:lnTo>
                        <a:lnTo>
                          <a:pt x="4784" y="1566"/>
                        </a:lnTo>
                        <a:lnTo>
                          <a:pt x="4846" y="1520"/>
                        </a:lnTo>
                        <a:lnTo>
                          <a:pt x="4909" y="1476"/>
                        </a:lnTo>
                        <a:lnTo>
                          <a:pt x="4971" y="1434"/>
                        </a:lnTo>
                        <a:lnTo>
                          <a:pt x="5033" y="1390"/>
                        </a:lnTo>
                        <a:lnTo>
                          <a:pt x="5095" y="1344"/>
                        </a:lnTo>
                        <a:lnTo>
                          <a:pt x="5160" y="1300"/>
                        </a:lnTo>
                        <a:lnTo>
                          <a:pt x="5216" y="1251"/>
                        </a:lnTo>
                        <a:lnTo>
                          <a:pt x="5278" y="1200"/>
                        </a:lnTo>
                        <a:lnTo>
                          <a:pt x="5333" y="1144"/>
                        </a:lnTo>
                        <a:lnTo>
                          <a:pt x="5385" y="1088"/>
                        </a:lnTo>
                        <a:lnTo>
                          <a:pt x="5650" y="857"/>
                        </a:lnTo>
                        <a:lnTo>
                          <a:pt x="5716" y="785"/>
                        </a:lnTo>
                        <a:lnTo>
                          <a:pt x="5765" y="695"/>
                        </a:lnTo>
                        <a:lnTo>
                          <a:pt x="5785" y="595"/>
                        </a:lnTo>
                        <a:lnTo>
                          <a:pt x="5793" y="491"/>
                        </a:lnTo>
                        <a:lnTo>
                          <a:pt x="5785" y="405"/>
                        </a:lnTo>
                        <a:lnTo>
                          <a:pt x="5768" y="325"/>
                        </a:lnTo>
                        <a:lnTo>
                          <a:pt x="5737" y="242"/>
                        </a:lnTo>
                        <a:lnTo>
                          <a:pt x="5696" y="177"/>
                        </a:lnTo>
                        <a:lnTo>
                          <a:pt x="5641" y="121"/>
                        </a:lnTo>
                        <a:lnTo>
                          <a:pt x="5578" y="73"/>
                        </a:lnTo>
                        <a:lnTo>
                          <a:pt x="5509" y="34"/>
                        </a:lnTo>
                        <a:lnTo>
                          <a:pt x="5430" y="14"/>
                        </a:lnTo>
                        <a:lnTo>
                          <a:pt x="5347" y="4"/>
                        </a:lnTo>
                        <a:lnTo>
                          <a:pt x="5143" y="4"/>
                        </a:lnTo>
                        <a:lnTo>
                          <a:pt x="5068" y="4"/>
                        </a:lnTo>
                        <a:lnTo>
                          <a:pt x="4988" y="0"/>
                        </a:lnTo>
                        <a:lnTo>
                          <a:pt x="4915" y="4"/>
                        </a:lnTo>
                        <a:lnTo>
                          <a:pt x="4840" y="10"/>
                        </a:lnTo>
                        <a:lnTo>
                          <a:pt x="4767" y="14"/>
                        </a:lnTo>
                        <a:lnTo>
                          <a:pt x="4688" y="17"/>
                        </a:lnTo>
                        <a:lnTo>
                          <a:pt x="4611" y="28"/>
                        </a:lnTo>
                        <a:lnTo>
                          <a:pt x="4536" y="34"/>
                        </a:lnTo>
                        <a:lnTo>
                          <a:pt x="4460" y="48"/>
                        </a:lnTo>
                        <a:lnTo>
                          <a:pt x="4387" y="59"/>
                        </a:lnTo>
                        <a:lnTo>
                          <a:pt x="4311" y="73"/>
                        </a:lnTo>
                        <a:lnTo>
                          <a:pt x="4236" y="83"/>
                        </a:lnTo>
                        <a:lnTo>
                          <a:pt x="4156" y="97"/>
                        </a:lnTo>
                        <a:lnTo>
                          <a:pt x="4080" y="111"/>
                        </a:lnTo>
                        <a:lnTo>
                          <a:pt x="4007" y="125"/>
                        </a:lnTo>
                        <a:lnTo>
                          <a:pt x="3931" y="138"/>
                        </a:lnTo>
                        <a:lnTo>
                          <a:pt x="3851" y="152"/>
                        </a:lnTo>
                        <a:lnTo>
                          <a:pt x="3776" y="163"/>
                        </a:lnTo>
                        <a:lnTo>
                          <a:pt x="3696" y="172"/>
                        </a:lnTo>
                        <a:lnTo>
                          <a:pt x="3614" y="190"/>
                        </a:lnTo>
                        <a:lnTo>
                          <a:pt x="3534" y="207"/>
                        </a:lnTo>
                        <a:lnTo>
                          <a:pt x="3451" y="232"/>
                        </a:lnTo>
                        <a:lnTo>
                          <a:pt x="3372" y="249"/>
                        </a:lnTo>
                        <a:lnTo>
                          <a:pt x="3286" y="263"/>
                        </a:lnTo>
                        <a:lnTo>
                          <a:pt x="3203" y="273"/>
                        </a:lnTo>
                        <a:lnTo>
                          <a:pt x="3123" y="284"/>
                        </a:lnTo>
                        <a:lnTo>
                          <a:pt x="3040" y="284"/>
                        </a:lnTo>
                        <a:lnTo>
                          <a:pt x="2950" y="273"/>
                        </a:lnTo>
                        <a:lnTo>
                          <a:pt x="2875" y="298"/>
                        </a:lnTo>
                        <a:lnTo>
                          <a:pt x="2806" y="328"/>
                        </a:lnTo>
                        <a:lnTo>
                          <a:pt x="2743" y="373"/>
                        </a:lnTo>
                        <a:lnTo>
                          <a:pt x="2691" y="425"/>
                        </a:lnTo>
                        <a:lnTo>
                          <a:pt x="2647" y="488"/>
                        </a:lnTo>
                        <a:lnTo>
                          <a:pt x="2616" y="557"/>
                        </a:lnTo>
                        <a:lnTo>
                          <a:pt x="2598" y="629"/>
                        </a:lnTo>
                        <a:lnTo>
                          <a:pt x="2588" y="705"/>
                        </a:lnTo>
                        <a:lnTo>
                          <a:pt x="2598" y="785"/>
                        </a:lnTo>
                        <a:lnTo>
                          <a:pt x="2616" y="864"/>
                        </a:lnTo>
                        <a:lnTo>
                          <a:pt x="2650" y="930"/>
                        </a:lnTo>
                        <a:lnTo>
                          <a:pt x="2694" y="992"/>
                        </a:lnTo>
                        <a:lnTo>
                          <a:pt x="2746" y="1044"/>
                        </a:lnTo>
                        <a:lnTo>
                          <a:pt x="2809" y="1088"/>
                        </a:lnTo>
                        <a:lnTo>
                          <a:pt x="2881" y="1120"/>
                        </a:lnTo>
                        <a:lnTo>
                          <a:pt x="2950" y="1140"/>
                        </a:lnTo>
                        <a:lnTo>
                          <a:pt x="3027" y="1144"/>
                        </a:lnTo>
                        <a:lnTo>
                          <a:pt x="3106" y="1140"/>
                        </a:lnTo>
                        <a:close/>
                      </a:path>
                    </a:pathLst>
                  </a:custGeom>
                  <a:solidFill>
                    <a:srgbClr val="FFFF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9" name="Freeform 37">
                    <a:extLst>
                      <a:ext uri="{FF2B5EF4-FFF2-40B4-BE49-F238E27FC236}">
                        <a16:creationId xmlns:a16="http://schemas.microsoft.com/office/drawing/2014/main" id="{31FCA6B1-2555-44E9-A8E8-848DC7E57B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29" y="1800"/>
                    <a:ext cx="882" cy="322"/>
                  </a:xfrm>
                  <a:custGeom>
                    <a:avLst/>
                    <a:gdLst>
                      <a:gd name="T0" fmla="*/ 3180 w 3529"/>
                      <a:gd name="T1" fmla="*/ 688 h 1290"/>
                      <a:gd name="T2" fmla="*/ 2963 w 3529"/>
                      <a:gd name="T3" fmla="*/ 598 h 1290"/>
                      <a:gd name="T4" fmla="*/ 2763 w 3529"/>
                      <a:gd name="T5" fmla="*/ 515 h 1290"/>
                      <a:gd name="T6" fmla="*/ 2500 w 3529"/>
                      <a:gd name="T7" fmla="*/ 380 h 1290"/>
                      <a:gd name="T8" fmla="*/ 2172 w 3529"/>
                      <a:gd name="T9" fmla="*/ 481 h 1290"/>
                      <a:gd name="T10" fmla="*/ 2317 w 3529"/>
                      <a:gd name="T11" fmla="*/ 467 h 1290"/>
                      <a:gd name="T12" fmla="*/ 2366 w 3529"/>
                      <a:gd name="T13" fmla="*/ 484 h 1290"/>
                      <a:gd name="T14" fmla="*/ 2072 w 3529"/>
                      <a:gd name="T15" fmla="*/ 374 h 1290"/>
                      <a:gd name="T16" fmla="*/ 1913 w 3529"/>
                      <a:gd name="T17" fmla="*/ 418 h 1290"/>
                      <a:gd name="T18" fmla="*/ 1934 w 3529"/>
                      <a:gd name="T19" fmla="*/ 404 h 1290"/>
                      <a:gd name="T20" fmla="*/ 1893 w 3529"/>
                      <a:gd name="T21" fmla="*/ 404 h 1290"/>
                      <a:gd name="T22" fmla="*/ 1872 w 3529"/>
                      <a:gd name="T23" fmla="*/ 374 h 1290"/>
                      <a:gd name="T24" fmla="*/ 1603 w 3529"/>
                      <a:gd name="T25" fmla="*/ 276 h 1290"/>
                      <a:gd name="T26" fmla="*/ 1544 w 3529"/>
                      <a:gd name="T27" fmla="*/ 266 h 1290"/>
                      <a:gd name="T28" fmla="*/ 1392 w 3529"/>
                      <a:gd name="T29" fmla="*/ 218 h 1290"/>
                      <a:gd name="T30" fmla="*/ 1223 w 3529"/>
                      <a:gd name="T31" fmla="*/ 218 h 1290"/>
                      <a:gd name="T32" fmla="*/ 1281 w 3529"/>
                      <a:gd name="T33" fmla="*/ 235 h 1290"/>
                      <a:gd name="T34" fmla="*/ 1157 w 3529"/>
                      <a:gd name="T35" fmla="*/ 162 h 1290"/>
                      <a:gd name="T36" fmla="*/ 857 w 3529"/>
                      <a:gd name="T37" fmla="*/ 170 h 1290"/>
                      <a:gd name="T38" fmla="*/ 905 w 3529"/>
                      <a:gd name="T39" fmla="*/ 170 h 1290"/>
                      <a:gd name="T40" fmla="*/ 1043 w 3529"/>
                      <a:gd name="T41" fmla="*/ 228 h 1290"/>
                      <a:gd name="T42" fmla="*/ 760 w 3529"/>
                      <a:gd name="T43" fmla="*/ 6 h 1290"/>
                      <a:gd name="T44" fmla="*/ 604 w 3529"/>
                      <a:gd name="T45" fmla="*/ 6 h 1290"/>
                      <a:gd name="T46" fmla="*/ 290 w 3529"/>
                      <a:gd name="T47" fmla="*/ 162 h 1290"/>
                      <a:gd name="T48" fmla="*/ 273 w 3529"/>
                      <a:gd name="T49" fmla="*/ 204 h 1290"/>
                      <a:gd name="T50" fmla="*/ 546 w 3529"/>
                      <a:gd name="T51" fmla="*/ 211 h 1290"/>
                      <a:gd name="T52" fmla="*/ 417 w 3529"/>
                      <a:gd name="T53" fmla="*/ 104 h 1290"/>
                      <a:gd name="T54" fmla="*/ 117 w 3529"/>
                      <a:gd name="T55" fmla="*/ 138 h 1290"/>
                      <a:gd name="T56" fmla="*/ 55 w 3529"/>
                      <a:gd name="T57" fmla="*/ 197 h 1290"/>
                      <a:gd name="T58" fmla="*/ 103 w 3529"/>
                      <a:gd name="T59" fmla="*/ 581 h 1290"/>
                      <a:gd name="T60" fmla="*/ 511 w 3529"/>
                      <a:gd name="T61" fmla="*/ 512 h 1290"/>
                      <a:gd name="T62" fmla="*/ 141 w 3529"/>
                      <a:gd name="T63" fmla="*/ 570 h 1290"/>
                      <a:gd name="T64" fmla="*/ 270 w 3529"/>
                      <a:gd name="T65" fmla="*/ 674 h 1290"/>
                      <a:gd name="T66" fmla="*/ 705 w 3529"/>
                      <a:gd name="T67" fmla="*/ 522 h 1290"/>
                      <a:gd name="T68" fmla="*/ 635 w 3529"/>
                      <a:gd name="T69" fmla="*/ 546 h 1290"/>
                      <a:gd name="T70" fmla="*/ 673 w 3529"/>
                      <a:gd name="T71" fmla="*/ 550 h 1290"/>
                      <a:gd name="T72" fmla="*/ 546 w 3529"/>
                      <a:gd name="T73" fmla="*/ 467 h 1290"/>
                      <a:gd name="T74" fmla="*/ 653 w 3529"/>
                      <a:gd name="T75" fmla="*/ 622 h 1290"/>
                      <a:gd name="T76" fmla="*/ 1036 w 3529"/>
                      <a:gd name="T77" fmla="*/ 688 h 1290"/>
                      <a:gd name="T78" fmla="*/ 1029 w 3529"/>
                      <a:gd name="T79" fmla="*/ 680 h 1290"/>
                      <a:gd name="T80" fmla="*/ 940 w 3529"/>
                      <a:gd name="T81" fmla="*/ 660 h 1290"/>
                      <a:gd name="T82" fmla="*/ 1147 w 3529"/>
                      <a:gd name="T83" fmla="*/ 764 h 1290"/>
                      <a:gd name="T84" fmla="*/ 1306 w 3529"/>
                      <a:gd name="T85" fmla="*/ 764 h 1290"/>
                      <a:gd name="T86" fmla="*/ 1298 w 3529"/>
                      <a:gd name="T87" fmla="*/ 757 h 1290"/>
                      <a:gd name="T88" fmla="*/ 1406 w 3529"/>
                      <a:gd name="T89" fmla="*/ 792 h 1290"/>
                      <a:gd name="T90" fmla="*/ 1565 w 3529"/>
                      <a:gd name="T91" fmla="*/ 819 h 1290"/>
                      <a:gd name="T92" fmla="*/ 1519 w 3529"/>
                      <a:gd name="T93" fmla="*/ 788 h 1290"/>
                      <a:gd name="T94" fmla="*/ 1744 w 3529"/>
                      <a:gd name="T95" fmla="*/ 927 h 1290"/>
                      <a:gd name="T96" fmla="*/ 1876 w 3529"/>
                      <a:gd name="T97" fmla="*/ 947 h 1290"/>
                      <a:gd name="T98" fmla="*/ 2141 w 3529"/>
                      <a:gd name="T99" fmla="*/ 916 h 1290"/>
                      <a:gd name="T100" fmla="*/ 2058 w 3529"/>
                      <a:gd name="T101" fmla="*/ 916 h 1290"/>
                      <a:gd name="T102" fmla="*/ 2003 w 3529"/>
                      <a:gd name="T103" fmla="*/ 899 h 1290"/>
                      <a:gd name="T104" fmla="*/ 2435 w 3529"/>
                      <a:gd name="T105" fmla="*/ 957 h 1290"/>
                      <a:gd name="T106" fmla="*/ 2490 w 3529"/>
                      <a:gd name="T107" fmla="*/ 913 h 1290"/>
                      <a:gd name="T108" fmla="*/ 2380 w 3529"/>
                      <a:gd name="T109" fmla="*/ 922 h 1290"/>
                      <a:gd name="T110" fmla="*/ 2635 w 3529"/>
                      <a:gd name="T111" fmla="*/ 1054 h 1290"/>
                      <a:gd name="T112" fmla="*/ 2835 w 3529"/>
                      <a:gd name="T113" fmla="*/ 1144 h 1290"/>
                      <a:gd name="T114" fmla="*/ 3060 w 3529"/>
                      <a:gd name="T115" fmla="*/ 1230 h 1290"/>
                      <a:gd name="T116" fmla="*/ 3419 w 3529"/>
                      <a:gd name="T117" fmla="*/ 1233 h 1290"/>
                      <a:gd name="T118" fmla="*/ 3477 w 3529"/>
                      <a:gd name="T119" fmla="*/ 853 h 12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3529" h="1290">
                        <a:moveTo>
                          <a:pt x="3339" y="754"/>
                        </a:moveTo>
                        <a:lnTo>
                          <a:pt x="3309" y="743"/>
                        </a:lnTo>
                        <a:lnTo>
                          <a:pt x="3274" y="726"/>
                        </a:lnTo>
                        <a:lnTo>
                          <a:pt x="3240" y="712"/>
                        </a:lnTo>
                        <a:lnTo>
                          <a:pt x="3180" y="688"/>
                        </a:lnTo>
                        <a:lnTo>
                          <a:pt x="3122" y="663"/>
                        </a:lnTo>
                        <a:lnTo>
                          <a:pt x="3060" y="643"/>
                        </a:lnTo>
                        <a:lnTo>
                          <a:pt x="3028" y="629"/>
                        </a:lnTo>
                        <a:lnTo>
                          <a:pt x="3001" y="616"/>
                        </a:lnTo>
                        <a:lnTo>
                          <a:pt x="2963" y="598"/>
                        </a:lnTo>
                        <a:lnTo>
                          <a:pt x="2907" y="570"/>
                        </a:lnTo>
                        <a:lnTo>
                          <a:pt x="2846" y="550"/>
                        </a:lnTo>
                        <a:lnTo>
                          <a:pt x="2777" y="522"/>
                        </a:lnTo>
                        <a:lnTo>
                          <a:pt x="2783" y="522"/>
                        </a:lnTo>
                        <a:lnTo>
                          <a:pt x="2763" y="515"/>
                        </a:lnTo>
                        <a:lnTo>
                          <a:pt x="2742" y="501"/>
                        </a:lnTo>
                        <a:lnTo>
                          <a:pt x="2722" y="487"/>
                        </a:lnTo>
                        <a:lnTo>
                          <a:pt x="2659" y="449"/>
                        </a:lnTo>
                        <a:lnTo>
                          <a:pt x="2584" y="411"/>
                        </a:lnTo>
                        <a:lnTo>
                          <a:pt x="2500" y="380"/>
                        </a:lnTo>
                        <a:lnTo>
                          <a:pt x="2394" y="377"/>
                        </a:lnTo>
                        <a:lnTo>
                          <a:pt x="2300" y="401"/>
                        </a:lnTo>
                        <a:lnTo>
                          <a:pt x="2231" y="435"/>
                        </a:lnTo>
                        <a:lnTo>
                          <a:pt x="2176" y="473"/>
                        </a:lnTo>
                        <a:lnTo>
                          <a:pt x="2172" y="481"/>
                        </a:lnTo>
                        <a:lnTo>
                          <a:pt x="2166" y="484"/>
                        </a:lnTo>
                        <a:lnTo>
                          <a:pt x="2158" y="487"/>
                        </a:lnTo>
                        <a:lnTo>
                          <a:pt x="2193" y="470"/>
                        </a:lnTo>
                        <a:lnTo>
                          <a:pt x="2248" y="463"/>
                        </a:lnTo>
                        <a:lnTo>
                          <a:pt x="2317" y="467"/>
                        </a:lnTo>
                        <a:lnTo>
                          <a:pt x="2348" y="473"/>
                        </a:lnTo>
                        <a:lnTo>
                          <a:pt x="2366" y="487"/>
                        </a:lnTo>
                        <a:lnTo>
                          <a:pt x="2376" y="490"/>
                        </a:lnTo>
                        <a:lnTo>
                          <a:pt x="2373" y="487"/>
                        </a:lnTo>
                        <a:lnTo>
                          <a:pt x="2366" y="484"/>
                        </a:lnTo>
                        <a:lnTo>
                          <a:pt x="2362" y="484"/>
                        </a:lnTo>
                        <a:lnTo>
                          <a:pt x="2317" y="449"/>
                        </a:lnTo>
                        <a:lnTo>
                          <a:pt x="2255" y="408"/>
                        </a:lnTo>
                        <a:lnTo>
                          <a:pt x="2176" y="380"/>
                        </a:lnTo>
                        <a:lnTo>
                          <a:pt x="2072" y="374"/>
                        </a:lnTo>
                        <a:lnTo>
                          <a:pt x="1986" y="391"/>
                        </a:lnTo>
                        <a:lnTo>
                          <a:pt x="1931" y="411"/>
                        </a:lnTo>
                        <a:lnTo>
                          <a:pt x="1924" y="411"/>
                        </a:lnTo>
                        <a:lnTo>
                          <a:pt x="1917" y="418"/>
                        </a:lnTo>
                        <a:lnTo>
                          <a:pt x="1913" y="418"/>
                        </a:lnTo>
                        <a:lnTo>
                          <a:pt x="1924" y="411"/>
                        </a:lnTo>
                        <a:lnTo>
                          <a:pt x="1954" y="408"/>
                        </a:lnTo>
                        <a:lnTo>
                          <a:pt x="2003" y="418"/>
                        </a:lnTo>
                        <a:lnTo>
                          <a:pt x="1968" y="408"/>
                        </a:lnTo>
                        <a:lnTo>
                          <a:pt x="1934" y="404"/>
                        </a:lnTo>
                        <a:lnTo>
                          <a:pt x="1903" y="401"/>
                        </a:lnTo>
                        <a:lnTo>
                          <a:pt x="1885" y="394"/>
                        </a:lnTo>
                        <a:lnTo>
                          <a:pt x="1868" y="391"/>
                        </a:lnTo>
                        <a:lnTo>
                          <a:pt x="1851" y="391"/>
                        </a:lnTo>
                        <a:lnTo>
                          <a:pt x="1893" y="404"/>
                        </a:lnTo>
                        <a:lnTo>
                          <a:pt x="1920" y="421"/>
                        </a:lnTo>
                        <a:lnTo>
                          <a:pt x="1931" y="426"/>
                        </a:lnTo>
                        <a:lnTo>
                          <a:pt x="1924" y="421"/>
                        </a:lnTo>
                        <a:lnTo>
                          <a:pt x="1920" y="418"/>
                        </a:lnTo>
                        <a:lnTo>
                          <a:pt x="1872" y="374"/>
                        </a:lnTo>
                        <a:lnTo>
                          <a:pt x="1803" y="325"/>
                        </a:lnTo>
                        <a:lnTo>
                          <a:pt x="1703" y="291"/>
                        </a:lnTo>
                        <a:lnTo>
                          <a:pt x="1668" y="283"/>
                        </a:lnTo>
                        <a:lnTo>
                          <a:pt x="1637" y="280"/>
                        </a:lnTo>
                        <a:lnTo>
                          <a:pt x="1603" y="276"/>
                        </a:lnTo>
                        <a:lnTo>
                          <a:pt x="1585" y="273"/>
                        </a:lnTo>
                        <a:lnTo>
                          <a:pt x="1565" y="273"/>
                        </a:lnTo>
                        <a:lnTo>
                          <a:pt x="1544" y="266"/>
                        </a:lnTo>
                        <a:lnTo>
                          <a:pt x="1551" y="266"/>
                        </a:lnTo>
                        <a:lnTo>
                          <a:pt x="1544" y="266"/>
                        </a:lnTo>
                        <a:lnTo>
                          <a:pt x="1537" y="262"/>
                        </a:lnTo>
                        <a:lnTo>
                          <a:pt x="1523" y="259"/>
                        </a:lnTo>
                        <a:lnTo>
                          <a:pt x="1488" y="245"/>
                        </a:lnTo>
                        <a:lnTo>
                          <a:pt x="1444" y="228"/>
                        </a:lnTo>
                        <a:lnTo>
                          <a:pt x="1392" y="218"/>
                        </a:lnTo>
                        <a:lnTo>
                          <a:pt x="1333" y="214"/>
                        </a:lnTo>
                        <a:lnTo>
                          <a:pt x="1285" y="214"/>
                        </a:lnTo>
                        <a:lnTo>
                          <a:pt x="1243" y="214"/>
                        </a:lnTo>
                        <a:lnTo>
                          <a:pt x="1237" y="218"/>
                        </a:lnTo>
                        <a:lnTo>
                          <a:pt x="1223" y="218"/>
                        </a:lnTo>
                        <a:lnTo>
                          <a:pt x="1219" y="218"/>
                        </a:lnTo>
                        <a:lnTo>
                          <a:pt x="1223" y="218"/>
                        </a:lnTo>
                        <a:lnTo>
                          <a:pt x="1226" y="218"/>
                        </a:lnTo>
                        <a:lnTo>
                          <a:pt x="1257" y="228"/>
                        </a:lnTo>
                        <a:lnTo>
                          <a:pt x="1281" y="235"/>
                        </a:lnTo>
                        <a:lnTo>
                          <a:pt x="1285" y="235"/>
                        </a:lnTo>
                        <a:lnTo>
                          <a:pt x="1274" y="231"/>
                        </a:lnTo>
                        <a:lnTo>
                          <a:pt x="1271" y="228"/>
                        </a:lnTo>
                        <a:lnTo>
                          <a:pt x="1226" y="197"/>
                        </a:lnTo>
                        <a:lnTo>
                          <a:pt x="1157" y="162"/>
                        </a:lnTo>
                        <a:lnTo>
                          <a:pt x="1074" y="138"/>
                        </a:lnTo>
                        <a:lnTo>
                          <a:pt x="987" y="138"/>
                        </a:lnTo>
                        <a:lnTo>
                          <a:pt x="918" y="149"/>
                        </a:lnTo>
                        <a:lnTo>
                          <a:pt x="863" y="166"/>
                        </a:lnTo>
                        <a:lnTo>
                          <a:pt x="857" y="170"/>
                        </a:lnTo>
                        <a:lnTo>
                          <a:pt x="853" y="170"/>
                        </a:lnTo>
                        <a:lnTo>
                          <a:pt x="846" y="170"/>
                        </a:lnTo>
                        <a:lnTo>
                          <a:pt x="857" y="170"/>
                        </a:lnTo>
                        <a:lnTo>
                          <a:pt x="877" y="170"/>
                        </a:lnTo>
                        <a:lnTo>
                          <a:pt x="905" y="170"/>
                        </a:lnTo>
                        <a:lnTo>
                          <a:pt x="974" y="187"/>
                        </a:lnTo>
                        <a:lnTo>
                          <a:pt x="1026" y="218"/>
                        </a:lnTo>
                        <a:lnTo>
                          <a:pt x="1050" y="245"/>
                        </a:lnTo>
                        <a:lnTo>
                          <a:pt x="1047" y="235"/>
                        </a:lnTo>
                        <a:lnTo>
                          <a:pt x="1043" y="228"/>
                        </a:lnTo>
                        <a:lnTo>
                          <a:pt x="1036" y="218"/>
                        </a:lnTo>
                        <a:lnTo>
                          <a:pt x="1001" y="162"/>
                        </a:lnTo>
                        <a:lnTo>
                          <a:pt x="943" y="93"/>
                        </a:lnTo>
                        <a:lnTo>
                          <a:pt x="863" y="38"/>
                        </a:lnTo>
                        <a:lnTo>
                          <a:pt x="760" y="6"/>
                        </a:lnTo>
                        <a:lnTo>
                          <a:pt x="711" y="0"/>
                        </a:lnTo>
                        <a:lnTo>
                          <a:pt x="667" y="0"/>
                        </a:lnTo>
                        <a:lnTo>
                          <a:pt x="632" y="6"/>
                        </a:lnTo>
                        <a:lnTo>
                          <a:pt x="618" y="6"/>
                        </a:lnTo>
                        <a:lnTo>
                          <a:pt x="604" y="6"/>
                        </a:lnTo>
                        <a:lnTo>
                          <a:pt x="594" y="6"/>
                        </a:lnTo>
                        <a:lnTo>
                          <a:pt x="494" y="14"/>
                        </a:lnTo>
                        <a:lnTo>
                          <a:pt x="411" y="52"/>
                        </a:lnTo>
                        <a:lnTo>
                          <a:pt x="345" y="104"/>
                        </a:lnTo>
                        <a:lnTo>
                          <a:pt x="290" y="162"/>
                        </a:lnTo>
                        <a:lnTo>
                          <a:pt x="256" y="214"/>
                        </a:lnTo>
                        <a:lnTo>
                          <a:pt x="252" y="221"/>
                        </a:lnTo>
                        <a:lnTo>
                          <a:pt x="242" y="231"/>
                        </a:lnTo>
                        <a:lnTo>
                          <a:pt x="238" y="235"/>
                        </a:lnTo>
                        <a:lnTo>
                          <a:pt x="273" y="204"/>
                        </a:lnTo>
                        <a:lnTo>
                          <a:pt x="339" y="173"/>
                        </a:lnTo>
                        <a:lnTo>
                          <a:pt x="432" y="166"/>
                        </a:lnTo>
                        <a:lnTo>
                          <a:pt x="483" y="173"/>
                        </a:lnTo>
                        <a:lnTo>
                          <a:pt x="525" y="190"/>
                        </a:lnTo>
                        <a:lnTo>
                          <a:pt x="546" y="211"/>
                        </a:lnTo>
                        <a:lnTo>
                          <a:pt x="546" y="204"/>
                        </a:lnTo>
                        <a:lnTo>
                          <a:pt x="543" y="204"/>
                        </a:lnTo>
                        <a:lnTo>
                          <a:pt x="538" y="197"/>
                        </a:lnTo>
                        <a:lnTo>
                          <a:pt x="494" y="152"/>
                        </a:lnTo>
                        <a:lnTo>
                          <a:pt x="417" y="104"/>
                        </a:lnTo>
                        <a:lnTo>
                          <a:pt x="307" y="76"/>
                        </a:lnTo>
                        <a:lnTo>
                          <a:pt x="210" y="90"/>
                        </a:lnTo>
                        <a:lnTo>
                          <a:pt x="124" y="132"/>
                        </a:lnTo>
                        <a:lnTo>
                          <a:pt x="55" y="204"/>
                        </a:lnTo>
                        <a:lnTo>
                          <a:pt x="117" y="138"/>
                        </a:lnTo>
                        <a:lnTo>
                          <a:pt x="193" y="100"/>
                        </a:lnTo>
                        <a:lnTo>
                          <a:pt x="284" y="90"/>
                        </a:lnTo>
                        <a:lnTo>
                          <a:pt x="193" y="100"/>
                        </a:lnTo>
                        <a:lnTo>
                          <a:pt x="117" y="138"/>
                        </a:lnTo>
                        <a:lnTo>
                          <a:pt x="55" y="197"/>
                        </a:lnTo>
                        <a:lnTo>
                          <a:pt x="17" y="273"/>
                        </a:lnTo>
                        <a:lnTo>
                          <a:pt x="0" y="356"/>
                        </a:lnTo>
                        <a:lnTo>
                          <a:pt x="14" y="443"/>
                        </a:lnTo>
                        <a:lnTo>
                          <a:pt x="48" y="518"/>
                        </a:lnTo>
                        <a:lnTo>
                          <a:pt x="103" y="581"/>
                        </a:lnTo>
                        <a:lnTo>
                          <a:pt x="180" y="622"/>
                        </a:lnTo>
                        <a:lnTo>
                          <a:pt x="270" y="639"/>
                        </a:lnTo>
                        <a:lnTo>
                          <a:pt x="362" y="622"/>
                        </a:lnTo>
                        <a:lnTo>
                          <a:pt x="446" y="577"/>
                        </a:lnTo>
                        <a:lnTo>
                          <a:pt x="511" y="512"/>
                        </a:lnTo>
                        <a:lnTo>
                          <a:pt x="449" y="570"/>
                        </a:lnTo>
                        <a:lnTo>
                          <a:pt x="373" y="611"/>
                        </a:lnTo>
                        <a:lnTo>
                          <a:pt x="287" y="622"/>
                        </a:lnTo>
                        <a:lnTo>
                          <a:pt x="197" y="602"/>
                        </a:lnTo>
                        <a:lnTo>
                          <a:pt x="141" y="570"/>
                        </a:lnTo>
                        <a:lnTo>
                          <a:pt x="117" y="550"/>
                        </a:lnTo>
                        <a:lnTo>
                          <a:pt x="124" y="553"/>
                        </a:lnTo>
                        <a:lnTo>
                          <a:pt x="124" y="559"/>
                        </a:lnTo>
                        <a:lnTo>
                          <a:pt x="176" y="616"/>
                        </a:lnTo>
                        <a:lnTo>
                          <a:pt x="270" y="674"/>
                        </a:lnTo>
                        <a:lnTo>
                          <a:pt x="397" y="708"/>
                        </a:lnTo>
                        <a:lnTo>
                          <a:pt x="511" y="694"/>
                        </a:lnTo>
                        <a:lnTo>
                          <a:pt x="601" y="643"/>
                        </a:lnTo>
                        <a:lnTo>
                          <a:pt x="667" y="581"/>
                        </a:lnTo>
                        <a:lnTo>
                          <a:pt x="705" y="522"/>
                        </a:lnTo>
                        <a:lnTo>
                          <a:pt x="715" y="512"/>
                        </a:lnTo>
                        <a:lnTo>
                          <a:pt x="725" y="501"/>
                        </a:lnTo>
                        <a:lnTo>
                          <a:pt x="728" y="490"/>
                        </a:lnTo>
                        <a:lnTo>
                          <a:pt x="698" y="515"/>
                        </a:lnTo>
                        <a:lnTo>
                          <a:pt x="635" y="546"/>
                        </a:lnTo>
                        <a:lnTo>
                          <a:pt x="552" y="550"/>
                        </a:lnTo>
                        <a:lnTo>
                          <a:pt x="590" y="553"/>
                        </a:lnTo>
                        <a:lnTo>
                          <a:pt x="625" y="553"/>
                        </a:lnTo>
                        <a:lnTo>
                          <a:pt x="656" y="550"/>
                        </a:lnTo>
                        <a:lnTo>
                          <a:pt x="673" y="550"/>
                        </a:lnTo>
                        <a:lnTo>
                          <a:pt x="694" y="550"/>
                        </a:lnTo>
                        <a:lnTo>
                          <a:pt x="705" y="550"/>
                        </a:lnTo>
                        <a:lnTo>
                          <a:pt x="632" y="532"/>
                        </a:lnTo>
                        <a:lnTo>
                          <a:pt x="577" y="501"/>
                        </a:lnTo>
                        <a:lnTo>
                          <a:pt x="546" y="467"/>
                        </a:lnTo>
                        <a:lnTo>
                          <a:pt x="552" y="473"/>
                        </a:lnTo>
                        <a:lnTo>
                          <a:pt x="556" y="484"/>
                        </a:lnTo>
                        <a:lnTo>
                          <a:pt x="560" y="490"/>
                        </a:lnTo>
                        <a:lnTo>
                          <a:pt x="594" y="550"/>
                        </a:lnTo>
                        <a:lnTo>
                          <a:pt x="653" y="622"/>
                        </a:lnTo>
                        <a:lnTo>
                          <a:pt x="736" y="677"/>
                        </a:lnTo>
                        <a:lnTo>
                          <a:pt x="843" y="712"/>
                        </a:lnTo>
                        <a:lnTo>
                          <a:pt x="923" y="712"/>
                        </a:lnTo>
                        <a:lnTo>
                          <a:pt x="987" y="702"/>
                        </a:lnTo>
                        <a:lnTo>
                          <a:pt x="1036" y="688"/>
                        </a:lnTo>
                        <a:lnTo>
                          <a:pt x="1047" y="680"/>
                        </a:lnTo>
                        <a:lnTo>
                          <a:pt x="1050" y="680"/>
                        </a:lnTo>
                        <a:lnTo>
                          <a:pt x="1053" y="677"/>
                        </a:lnTo>
                        <a:lnTo>
                          <a:pt x="1047" y="680"/>
                        </a:lnTo>
                        <a:lnTo>
                          <a:pt x="1029" y="680"/>
                        </a:lnTo>
                        <a:lnTo>
                          <a:pt x="1001" y="680"/>
                        </a:lnTo>
                        <a:lnTo>
                          <a:pt x="967" y="674"/>
                        </a:lnTo>
                        <a:lnTo>
                          <a:pt x="943" y="663"/>
                        </a:lnTo>
                        <a:lnTo>
                          <a:pt x="936" y="660"/>
                        </a:lnTo>
                        <a:lnTo>
                          <a:pt x="940" y="660"/>
                        </a:lnTo>
                        <a:lnTo>
                          <a:pt x="940" y="663"/>
                        </a:lnTo>
                        <a:lnTo>
                          <a:pt x="950" y="671"/>
                        </a:lnTo>
                        <a:lnTo>
                          <a:pt x="998" y="705"/>
                        </a:lnTo>
                        <a:lnTo>
                          <a:pt x="1064" y="737"/>
                        </a:lnTo>
                        <a:lnTo>
                          <a:pt x="1147" y="764"/>
                        </a:lnTo>
                        <a:lnTo>
                          <a:pt x="1202" y="764"/>
                        </a:lnTo>
                        <a:lnTo>
                          <a:pt x="1243" y="764"/>
                        </a:lnTo>
                        <a:lnTo>
                          <a:pt x="1285" y="764"/>
                        </a:lnTo>
                        <a:lnTo>
                          <a:pt x="1295" y="764"/>
                        </a:lnTo>
                        <a:lnTo>
                          <a:pt x="1306" y="764"/>
                        </a:lnTo>
                        <a:lnTo>
                          <a:pt x="1312" y="764"/>
                        </a:lnTo>
                        <a:lnTo>
                          <a:pt x="1306" y="764"/>
                        </a:lnTo>
                        <a:lnTo>
                          <a:pt x="1306" y="757"/>
                        </a:lnTo>
                        <a:lnTo>
                          <a:pt x="1302" y="757"/>
                        </a:lnTo>
                        <a:lnTo>
                          <a:pt x="1298" y="757"/>
                        </a:lnTo>
                        <a:lnTo>
                          <a:pt x="1302" y="764"/>
                        </a:lnTo>
                        <a:lnTo>
                          <a:pt x="1312" y="764"/>
                        </a:lnTo>
                        <a:lnTo>
                          <a:pt x="1320" y="767"/>
                        </a:lnTo>
                        <a:lnTo>
                          <a:pt x="1361" y="781"/>
                        </a:lnTo>
                        <a:lnTo>
                          <a:pt x="1406" y="792"/>
                        </a:lnTo>
                        <a:lnTo>
                          <a:pt x="1458" y="806"/>
                        </a:lnTo>
                        <a:lnTo>
                          <a:pt x="1485" y="812"/>
                        </a:lnTo>
                        <a:lnTo>
                          <a:pt x="1510" y="815"/>
                        </a:lnTo>
                        <a:lnTo>
                          <a:pt x="1537" y="819"/>
                        </a:lnTo>
                        <a:lnTo>
                          <a:pt x="1565" y="819"/>
                        </a:lnTo>
                        <a:lnTo>
                          <a:pt x="1585" y="823"/>
                        </a:lnTo>
                        <a:lnTo>
                          <a:pt x="1606" y="829"/>
                        </a:lnTo>
                        <a:lnTo>
                          <a:pt x="1557" y="815"/>
                        </a:lnTo>
                        <a:lnTo>
                          <a:pt x="1533" y="798"/>
                        </a:lnTo>
                        <a:lnTo>
                          <a:pt x="1519" y="788"/>
                        </a:lnTo>
                        <a:lnTo>
                          <a:pt x="1523" y="792"/>
                        </a:lnTo>
                        <a:lnTo>
                          <a:pt x="1533" y="801"/>
                        </a:lnTo>
                        <a:lnTo>
                          <a:pt x="1574" y="847"/>
                        </a:lnTo>
                        <a:lnTo>
                          <a:pt x="1648" y="895"/>
                        </a:lnTo>
                        <a:lnTo>
                          <a:pt x="1744" y="927"/>
                        </a:lnTo>
                        <a:lnTo>
                          <a:pt x="1775" y="933"/>
                        </a:lnTo>
                        <a:lnTo>
                          <a:pt x="1803" y="940"/>
                        </a:lnTo>
                        <a:lnTo>
                          <a:pt x="1833" y="944"/>
                        </a:lnTo>
                        <a:lnTo>
                          <a:pt x="1855" y="944"/>
                        </a:lnTo>
                        <a:lnTo>
                          <a:pt x="1876" y="947"/>
                        </a:lnTo>
                        <a:lnTo>
                          <a:pt x="1893" y="954"/>
                        </a:lnTo>
                        <a:lnTo>
                          <a:pt x="1993" y="957"/>
                        </a:lnTo>
                        <a:lnTo>
                          <a:pt x="2075" y="944"/>
                        </a:lnTo>
                        <a:lnTo>
                          <a:pt x="2135" y="916"/>
                        </a:lnTo>
                        <a:lnTo>
                          <a:pt x="2141" y="916"/>
                        </a:lnTo>
                        <a:lnTo>
                          <a:pt x="2144" y="916"/>
                        </a:lnTo>
                        <a:lnTo>
                          <a:pt x="2152" y="913"/>
                        </a:lnTo>
                        <a:lnTo>
                          <a:pt x="2138" y="916"/>
                        </a:lnTo>
                        <a:lnTo>
                          <a:pt x="2103" y="916"/>
                        </a:lnTo>
                        <a:lnTo>
                          <a:pt x="2058" y="916"/>
                        </a:lnTo>
                        <a:lnTo>
                          <a:pt x="2028" y="902"/>
                        </a:lnTo>
                        <a:lnTo>
                          <a:pt x="2003" y="895"/>
                        </a:lnTo>
                        <a:lnTo>
                          <a:pt x="1996" y="892"/>
                        </a:lnTo>
                        <a:lnTo>
                          <a:pt x="2003" y="895"/>
                        </a:lnTo>
                        <a:lnTo>
                          <a:pt x="2003" y="899"/>
                        </a:lnTo>
                        <a:lnTo>
                          <a:pt x="2055" y="933"/>
                        </a:lnTo>
                        <a:lnTo>
                          <a:pt x="2110" y="971"/>
                        </a:lnTo>
                        <a:lnTo>
                          <a:pt x="2193" y="1002"/>
                        </a:lnTo>
                        <a:lnTo>
                          <a:pt x="2328" y="1002"/>
                        </a:lnTo>
                        <a:lnTo>
                          <a:pt x="2435" y="957"/>
                        </a:lnTo>
                        <a:lnTo>
                          <a:pt x="2507" y="909"/>
                        </a:lnTo>
                        <a:lnTo>
                          <a:pt x="2514" y="902"/>
                        </a:lnTo>
                        <a:lnTo>
                          <a:pt x="2521" y="899"/>
                        </a:lnTo>
                        <a:lnTo>
                          <a:pt x="2524" y="895"/>
                        </a:lnTo>
                        <a:lnTo>
                          <a:pt x="2490" y="913"/>
                        </a:lnTo>
                        <a:lnTo>
                          <a:pt x="2438" y="922"/>
                        </a:lnTo>
                        <a:lnTo>
                          <a:pt x="2366" y="916"/>
                        </a:lnTo>
                        <a:lnTo>
                          <a:pt x="2366" y="913"/>
                        </a:lnTo>
                        <a:lnTo>
                          <a:pt x="2362" y="913"/>
                        </a:lnTo>
                        <a:lnTo>
                          <a:pt x="2380" y="922"/>
                        </a:lnTo>
                        <a:lnTo>
                          <a:pt x="2403" y="933"/>
                        </a:lnTo>
                        <a:lnTo>
                          <a:pt x="2425" y="947"/>
                        </a:lnTo>
                        <a:lnTo>
                          <a:pt x="2483" y="988"/>
                        </a:lnTo>
                        <a:lnTo>
                          <a:pt x="2552" y="1023"/>
                        </a:lnTo>
                        <a:lnTo>
                          <a:pt x="2635" y="1054"/>
                        </a:lnTo>
                        <a:lnTo>
                          <a:pt x="2662" y="1061"/>
                        </a:lnTo>
                        <a:lnTo>
                          <a:pt x="2697" y="1075"/>
                        </a:lnTo>
                        <a:lnTo>
                          <a:pt x="2736" y="1092"/>
                        </a:lnTo>
                        <a:lnTo>
                          <a:pt x="2783" y="1120"/>
                        </a:lnTo>
                        <a:lnTo>
                          <a:pt x="2835" y="1144"/>
                        </a:lnTo>
                        <a:lnTo>
                          <a:pt x="2901" y="1164"/>
                        </a:lnTo>
                        <a:lnTo>
                          <a:pt x="2939" y="1178"/>
                        </a:lnTo>
                        <a:lnTo>
                          <a:pt x="2973" y="1196"/>
                        </a:lnTo>
                        <a:lnTo>
                          <a:pt x="3008" y="1213"/>
                        </a:lnTo>
                        <a:lnTo>
                          <a:pt x="3060" y="1230"/>
                        </a:lnTo>
                        <a:lnTo>
                          <a:pt x="3115" y="1251"/>
                        </a:lnTo>
                        <a:lnTo>
                          <a:pt x="3171" y="1275"/>
                        </a:lnTo>
                        <a:lnTo>
                          <a:pt x="3260" y="1290"/>
                        </a:lnTo>
                        <a:lnTo>
                          <a:pt x="3343" y="1275"/>
                        </a:lnTo>
                        <a:lnTo>
                          <a:pt x="3419" y="1233"/>
                        </a:lnTo>
                        <a:lnTo>
                          <a:pt x="3477" y="1178"/>
                        </a:lnTo>
                        <a:lnTo>
                          <a:pt x="3516" y="1099"/>
                        </a:lnTo>
                        <a:lnTo>
                          <a:pt x="3529" y="1013"/>
                        </a:lnTo>
                        <a:lnTo>
                          <a:pt x="3516" y="930"/>
                        </a:lnTo>
                        <a:lnTo>
                          <a:pt x="3477" y="853"/>
                        </a:lnTo>
                        <a:lnTo>
                          <a:pt x="3419" y="792"/>
                        </a:lnTo>
                        <a:lnTo>
                          <a:pt x="3339" y="75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10" name="Freeform 38">
                    <a:extLst>
                      <a:ext uri="{FF2B5EF4-FFF2-40B4-BE49-F238E27FC236}">
                        <a16:creationId xmlns:a16="http://schemas.microsoft.com/office/drawing/2014/main" id="{8CB499FE-1424-4E8B-9D08-CE1536971E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72" y="2076"/>
                    <a:ext cx="1296" cy="1285"/>
                  </a:xfrm>
                  <a:custGeom>
                    <a:avLst/>
                    <a:gdLst>
                      <a:gd name="T0" fmla="*/ 5119 w 5185"/>
                      <a:gd name="T1" fmla="*/ 4496 h 5139"/>
                      <a:gd name="T2" fmla="*/ 4839 w 5185"/>
                      <a:gd name="T3" fmla="*/ 4219 h 5139"/>
                      <a:gd name="T4" fmla="*/ 4883 w 5185"/>
                      <a:gd name="T5" fmla="*/ 4262 h 5139"/>
                      <a:gd name="T6" fmla="*/ 4739 w 5185"/>
                      <a:gd name="T7" fmla="*/ 3812 h 5139"/>
                      <a:gd name="T8" fmla="*/ 4711 w 5185"/>
                      <a:gd name="T9" fmla="*/ 3802 h 5139"/>
                      <a:gd name="T10" fmla="*/ 4559 w 5185"/>
                      <a:gd name="T11" fmla="*/ 3290 h 5139"/>
                      <a:gd name="T12" fmla="*/ 4287 w 5185"/>
                      <a:gd name="T13" fmla="*/ 3225 h 5139"/>
                      <a:gd name="T14" fmla="*/ 4383 w 5185"/>
                      <a:gd name="T15" fmla="*/ 3349 h 5139"/>
                      <a:gd name="T16" fmla="*/ 4235 w 5185"/>
                      <a:gd name="T17" fmla="*/ 2858 h 5139"/>
                      <a:gd name="T18" fmla="*/ 4161 w 5185"/>
                      <a:gd name="T19" fmla="*/ 2827 h 5139"/>
                      <a:gd name="T20" fmla="*/ 4075 w 5185"/>
                      <a:gd name="T21" fmla="*/ 2488 h 5139"/>
                      <a:gd name="T22" fmla="*/ 3764 w 5185"/>
                      <a:gd name="T23" fmla="*/ 2319 h 5139"/>
                      <a:gd name="T24" fmla="*/ 3682 w 5185"/>
                      <a:gd name="T25" fmla="*/ 2180 h 5139"/>
                      <a:gd name="T26" fmla="*/ 3288 w 5185"/>
                      <a:gd name="T27" fmla="*/ 1981 h 5139"/>
                      <a:gd name="T28" fmla="*/ 3402 w 5185"/>
                      <a:gd name="T29" fmla="*/ 2105 h 5139"/>
                      <a:gd name="T30" fmla="*/ 3243 w 5185"/>
                      <a:gd name="T31" fmla="*/ 1645 h 5139"/>
                      <a:gd name="T32" fmla="*/ 2871 w 5185"/>
                      <a:gd name="T33" fmla="*/ 1386 h 5139"/>
                      <a:gd name="T34" fmla="*/ 2667 w 5185"/>
                      <a:gd name="T35" fmla="*/ 1282 h 5139"/>
                      <a:gd name="T36" fmla="*/ 2573 w 5185"/>
                      <a:gd name="T37" fmla="*/ 1275 h 5139"/>
                      <a:gd name="T38" fmla="*/ 2390 w 5185"/>
                      <a:gd name="T39" fmla="*/ 1057 h 5139"/>
                      <a:gd name="T40" fmla="*/ 2152 w 5185"/>
                      <a:gd name="T41" fmla="*/ 961 h 5139"/>
                      <a:gd name="T42" fmla="*/ 2055 w 5185"/>
                      <a:gd name="T43" fmla="*/ 771 h 5139"/>
                      <a:gd name="T44" fmla="*/ 1672 w 5185"/>
                      <a:gd name="T45" fmla="*/ 598 h 5139"/>
                      <a:gd name="T46" fmla="*/ 1489 w 5185"/>
                      <a:gd name="T47" fmla="*/ 508 h 5139"/>
                      <a:gd name="T48" fmla="*/ 1265 w 5185"/>
                      <a:gd name="T49" fmla="*/ 349 h 5139"/>
                      <a:gd name="T50" fmla="*/ 946 w 5185"/>
                      <a:gd name="T51" fmla="*/ 169 h 5139"/>
                      <a:gd name="T52" fmla="*/ 580 w 5185"/>
                      <a:gd name="T53" fmla="*/ 11 h 5139"/>
                      <a:gd name="T54" fmla="*/ 362 w 5185"/>
                      <a:gd name="T55" fmla="*/ 14 h 5139"/>
                      <a:gd name="T56" fmla="*/ 0 w 5185"/>
                      <a:gd name="T57" fmla="*/ 253 h 5139"/>
                      <a:gd name="T58" fmla="*/ 449 w 5185"/>
                      <a:gd name="T59" fmla="*/ 553 h 5139"/>
                      <a:gd name="T60" fmla="*/ 508 w 5185"/>
                      <a:gd name="T61" fmla="*/ 564 h 5139"/>
                      <a:gd name="T62" fmla="*/ 781 w 5185"/>
                      <a:gd name="T63" fmla="*/ 705 h 5139"/>
                      <a:gd name="T64" fmla="*/ 1012 w 5185"/>
                      <a:gd name="T65" fmla="*/ 847 h 5139"/>
                      <a:gd name="T66" fmla="*/ 1340 w 5185"/>
                      <a:gd name="T67" fmla="*/ 1040 h 5139"/>
                      <a:gd name="T68" fmla="*/ 1672 w 5185"/>
                      <a:gd name="T69" fmla="*/ 1154 h 5139"/>
                      <a:gd name="T70" fmla="*/ 1627 w 5185"/>
                      <a:gd name="T71" fmla="*/ 1106 h 5139"/>
                      <a:gd name="T72" fmla="*/ 1893 w 5185"/>
                      <a:gd name="T73" fmla="*/ 1434 h 5139"/>
                      <a:gd name="T74" fmla="*/ 2059 w 5185"/>
                      <a:gd name="T75" fmla="*/ 1497 h 5139"/>
                      <a:gd name="T76" fmla="*/ 2232 w 5185"/>
                      <a:gd name="T77" fmla="*/ 1704 h 5139"/>
                      <a:gd name="T78" fmla="*/ 2514 w 5185"/>
                      <a:gd name="T79" fmla="*/ 1808 h 5139"/>
                      <a:gd name="T80" fmla="*/ 2722 w 5185"/>
                      <a:gd name="T81" fmla="*/ 1915 h 5139"/>
                      <a:gd name="T82" fmla="*/ 2871 w 5185"/>
                      <a:gd name="T83" fmla="*/ 2042 h 5139"/>
                      <a:gd name="T84" fmla="*/ 2860 w 5185"/>
                      <a:gd name="T85" fmla="*/ 2039 h 5139"/>
                      <a:gd name="T86" fmla="*/ 3257 w 5185"/>
                      <a:gd name="T87" fmla="*/ 2534 h 5139"/>
                      <a:gd name="T88" fmla="*/ 3254 w 5185"/>
                      <a:gd name="T89" fmla="*/ 2516 h 5139"/>
                      <a:gd name="T90" fmla="*/ 3561 w 5185"/>
                      <a:gd name="T91" fmla="*/ 2820 h 5139"/>
                      <a:gd name="T92" fmla="*/ 3637 w 5185"/>
                      <a:gd name="T93" fmla="*/ 2817 h 5139"/>
                      <a:gd name="T94" fmla="*/ 3620 w 5185"/>
                      <a:gd name="T95" fmla="*/ 2892 h 5139"/>
                      <a:gd name="T96" fmla="*/ 3875 w 5185"/>
                      <a:gd name="T97" fmla="*/ 3272 h 5139"/>
                      <a:gd name="T98" fmla="*/ 3847 w 5185"/>
                      <a:gd name="T99" fmla="*/ 3217 h 5139"/>
                      <a:gd name="T100" fmla="*/ 4097 w 5185"/>
                      <a:gd name="T101" fmla="*/ 3736 h 5139"/>
                      <a:gd name="T102" fmla="*/ 4252 w 5185"/>
                      <a:gd name="T103" fmla="*/ 3732 h 5139"/>
                      <a:gd name="T104" fmla="*/ 4186 w 5185"/>
                      <a:gd name="T105" fmla="*/ 3652 h 5139"/>
                      <a:gd name="T106" fmla="*/ 4314 w 5185"/>
                      <a:gd name="T107" fmla="*/ 4161 h 5139"/>
                      <a:gd name="T108" fmla="*/ 4334 w 5185"/>
                      <a:gd name="T109" fmla="*/ 4213 h 5139"/>
                      <a:gd name="T110" fmla="*/ 4601 w 5185"/>
                      <a:gd name="T111" fmla="*/ 4714 h 5139"/>
                      <a:gd name="T112" fmla="*/ 4604 w 5185"/>
                      <a:gd name="T113" fmla="*/ 4697 h 5139"/>
                      <a:gd name="T114" fmla="*/ 4745 w 5185"/>
                      <a:gd name="T115" fmla="*/ 5080 h 5139"/>
                      <a:gd name="T116" fmla="*/ 5185 w 5185"/>
                      <a:gd name="T117" fmla="*/ 4870 h 51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5185" h="5139">
                        <a:moveTo>
                          <a:pt x="5171" y="4783"/>
                        </a:moveTo>
                        <a:lnTo>
                          <a:pt x="5167" y="4763"/>
                        </a:lnTo>
                        <a:lnTo>
                          <a:pt x="5160" y="4731"/>
                        </a:lnTo>
                        <a:lnTo>
                          <a:pt x="5156" y="4697"/>
                        </a:lnTo>
                        <a:lnTo>
                          <a:pt x="5150" y="4637"/>
                        </a:lnTo>
                        <a:lnTo>
                          <a:pt x="5139" y="4568"/>
                        </a:lnTo>
                        <a:lnTo>
                          <a:pt x="5119" y="4496"/>
                        </a:lnTo>
                        <a:lnTo>
                          <a:pt x="5073" y="4403"/>
                        </a:lnTo>
                        <a:lnTo>
                          <a:pt x="5008" y="4334"/>
                        </a:lnTo>
                        <a:lnTo>
                          <a:pt x="4946" y="4279"/>
                        </a:lnTo>
                        <a:lnTo>
                          <a:pt x="4877" y="4244"/>
                        </a:lnTo>
                        <a:lnTo>
                          <a:pt x="4866" y="4237"/>
                        </a:lnTo>
                        <a:lnTo>
                          <a:pt x="4852" y="4223"/>
                        </a:lnTo>
                        <a:lnTo>
                          <a:pt x="4839" y="4219"/>
                        </a:lnTo>
                        <a:lnTo>
                          <a:pt x="4849" y="4223"/>
                        </a:lnTo>
                        <a:lnTo>
                          <a:pt x="4860" y="4244"/>
                        </a:lnTo>
                        <a:lnTo>
                          <a:pt x="4877" y="4275"/>
                        </a:lnTo>
                        <a:lnTo>
                          <a:pt x="4883" y="4285"/>
                        </a:lnTo>
                        <a:lnTo>
                          <a:pt x="4883" y="4292"/>
                        </a:lnTo>
                        <a:lnTo>
                          <a:pt x="4883" y="4279"/>
                        </a:lnTo>
                        <a:lnTo>
                          <a:pt x="4883" y="4262"/>
                        </a:lnTo>
                        <a:lnTo>
                          <a:pt x="4883" y="4244"/>
                        </a:lnTo>
                        <a:lnTo>
                          <a:pt x="4883" y="4168"/>
                        </a:lnTo>
                        <a:lnTo>
                          <a:pt x="4874" y="4081"/>
                        </a:lnTo>
                        <a:lnTo>
                          <a:pt x="4842" y="3985"/>
                        </a:lnTo>
                        <a:lnTo>
                          <a:pt x="4811" y="3919"/>
                        </a:lnTo>
                        <a:lnTo>
                          <a:pt x="4773" y="3860"/>
                        </a:lnTo>
                        <a:lnTo>
                          <a:pt x="4739" y="3812"/>
                        </a:lnTo>
                        <a:lnTo>
                          <a:pt x="4718" y="3784"/>
                        </a:lnTo>
                        <a:lnTo>
                          <a:pt x="4701" y="3764"/>
                        </a:lnTo>
                        <a:lnTo>
                          <a:pt x="4693" y="3746"/>
                        </a:lnTo>
                        <a:lnTo>
                          <a:pt x="4708" y="3781"/>
                        </a:lnTo>
                        <a:lnTo>
                          <a:pt x="4711" y="3808"/>
                        </a:lnTo>
                        <a:lnTo>
                          <a:pt x="4711" y="3819"/>
                        </a:lnTo>
                        <a:lnTo>
                          <a:pt x="4711" y="3802"/>
                        </a:lnTo>
                        <a:lnTo>
                          <a:pt x="4714" y="3784"/>
                        </a:lnTo>
                        <a:lnTo>
                          <a:pt x="4718" y="3770"/>
                        </a:lnTo>
                        <a:lnTo>
                          <a:pt x="4739" y="3670"/>
                        </a:lnTo>
                        <a:lnTo>
                          <a:pt x="4739" y="3556"/>
                        </a:lnTo>
                        <a:lnTo>
                          <a:pt x="4697" y="3428"/>
                        </a:lnTo>
                        <a:lnTo>
                          <a:pt x="4635" y="3341"/>
                        </a:lnTo>
                        <a:lnTo>
                          <a:pt x="4559" y="3290"/>
                        </a:lnTo>
                        <a:lnTo>
                          <a:pt x="4477" y="3255"/>
                        </a:lnTo>
                        <a:lnTo>
                          <a:pt x="4397" y="3238"/>
                        </a:lnTo>
                        <a:lnTo>
                          <a:pt x="4328" y="3225"/>
                        </a:lnTo>
                        <a:lnTo>
                          <a:pt x="4300" y="3217"/>
                        </a:lnTo>
                        <a:lnTo>
                          <a:pt x="4279" y="3214"/>
                        </a:lnTo>
                        <a:lnTo>
                          <a:pt x="4259" y="3211"/>
                        </a:lnTo>
                        <a:lnTo>
                          <a:pt x="4287" y="3225"/>
                        </a:lnTo>
                        <a:lnTo>
                          <a:pt x="4321" y="3249"/>
                        </a:lnTo>
                        <a:lnTo>
                          <a:pt x="4359" y="3297"/>
                        </a:lnTo>
                        <a:lnTo>
                          <a:pt x="4376" y="3335"/>
                        </a:lnTo>
                        <a:lnTo>
                          <a:pt x="4379" y="3366"/>
                        </a:lnTo>
                        <a:lnTo>
                          <a:pt x="4379" y="3380"/>
                        </a:lnTo>
                        <a:lnTo>
                          <a:pt x="4383" y="3366"/>
                        </a:lnTo>
                        <a:lnTo>
                          <a:pt x="4383" y="3349"/>
                        </a:lnTo>
                        <a:lnTo>
                          <a:pt x="4390" y="3328"/>
                        </a:lnTo>
                        <a:lnTo>
                          <a:pt x="4397" y="3259"/>
                        </a:lnTo>
                        <a:lnTo>
                          <a:pt x="4400" y="3169"/>
                        </a:lnTo>
                        <a:lnTo>
                          <a:pt x="4383" y="3079"/>
                        </a:lnTo>
                        <a:lnTo>
                          <a:pt x="4345" y="2986"/>
                        </a:lnTo>
                        <a:lnTo>
                          <a:pt x="4290" y="2914"/>
                        </a:lnTo>
                        <a:lnTo>
                          <a:pt x="4235" y="2858"/>
                        </a:lnTo>
                        <a:lnTo>
                          <a:pt x="4179" y="2817"/>
                        </a:lnTo>
                        <a:lnTo>
                          <a:pt x="4161" y="2803"/>
                        </a:lnTo>
                        <a:lnTo>
                          <a:pt x="4148" y="2788"/>
                        </a:lnTo>
                        <a:lnTo>
                          <a:pt x="4141" y="2782"/>
                        </a:lnTo>
                        <a:lnTo>
                          <a:pt x="4141" y="2785"/>
                        </a:lnTo>
                        <a:lnTo>
                          <a:pt x="4155" y="2806"/>
                        </a:lnTo>
                        <a:lnTo>
                          <a:pt x="4161" y="2827"/>
                        </a:lnTo>
                        <a:lnTo>
                          <a:pt x="4161" y="2834"/>
                        </a:lnTo>
                        <a:lnTo>
                          <a:pt x="4161" y="2820"/>
                        </a:lnTo>
                        <a:lnTo>
                          <a:pt x="4161" y="2803"/>
                        </a:lnTo>
                        <a:lnTo>
                          <a:pt x="4161" y="2788"/>
                        </a:lnTo>
                        <a:lnTo>
                          <a:pt x="4155" y="2702"/>
                        </a:lnTo>
                        <a:lnTo>
                          <a:pt x="4131" y="2595"/>
                        </a:lnTo>
                        <a:lnTo>
                          <a:pt x="4075" y="2488"/>
                        </a:lnTo>
                        <a:lnTo>
                          <a:pt x="3985" y="2405"/>
                        </a:lnTo>
                        <a:lnTo>
                          <a:pt x="3889" y="2353"/>
                        </a:lnTo>
                        <a:lnTo>
                          <a:pt x="3799" y="2326"/>
                        </a:lnTo>
                        <a:lnTo>
                          <a:pt x="3789" y="2322"/>
                        </a:lnTo>
                        <a:lnTo>
                          <a:pt x="3769" y="2319"/>
                        </a:lnTo>
                        <a:lnTo>
                          <a:pt x="3758" y="2312"/>
                        </a:lnTo>
                        <a:lnTo>
                          <a:pt x="3764" y="2319"/>
                        </a:lnTo>
                        <a:lnTo>
                          <a:pt x="3782" y="2326"/>
                        </a:lnTo>
                        <a:lnTo>
                          <a:pt x="3806" y="2353"/>
                        </a:lnTo>
                        <a:lnTo>
                          <a:pt x="3789" y="2326"/>
                        </a:lnTo>
                        <a:lnTo>
                          <a:pt x="3769" y="2298"/>
                        </a:lnTo>
                        <a:lnTo>
                          <a:pt x="3747" y="2274"/>
                        </a:lnTo>
                        <a:lnTo>
                          <a:pt x="3717" y="2229"/>
                        </a:lnTo>
                        <a:lnTo>
                          <a:pt x="3682" y="2180"/>
                        </a:lnTo>
                        <a:lnTo>
                          <a:pt x="3640" y="2132"/>
                        </a:lnTo>
                        <a:lnTo>
                          <a:pt x="3540" y="2045"/>
                        </a:lnTo>
                        <a:lnTo>
                          <a:pt x="3426" y="2008"/>
                        </a:lnTo>
                        <a:lnTo>
                          <a:pt x="3333" y="1990"/>
                        </a:lnTo>
                        <a:lnTo>
                          <a:pt x="3320" y="1987"/>
                        </a:lnTo>
                        <a:lnTo>
                          <a:pt x="3302" y="1987"/>
                        </a:lnTo>
                        <a:lnTo>
                          <a:pt x="3288" y="1981"/>
                        </a:lnTo>
                        <a:lnTo>
                          <a:pt x="3298" y="1987"/>
                        </a:lnTo>
                        <a:lnTo>
                          <a:pt x="3323" y="1998"/>
                        </a:lnTo>
                        <a:lnTo>
                          <a:pt x="3354" y="2025"/>
                        </a:lnTo>
                        <a:lnTo>
                          <a:pt x="3384" y="2070"/>
                        </a:lnTo>
                        <a:lnTo>
                          <a:pt x="3402" y="2105"/>
                        </a:lnTo>
                        <a:lnTo>
                          <a:pt x="3402" y="2122"/>
                        </a:lnTo>
                        <a:lnTo>
                          <a:pt x="3402" y="2105"/>
                        </a:lnTo>
                        <a:lnTo>
                          <a:pt x="3402" y="2088"/>
                        </a:lnTo>
                        <a:lnTo>
                          <a:pt x="3402" y="2067"/>
                        </a:lnTo>
                        <a:lnTo>
                          <a:pt x="3409" y="1987"/>
                        </a:lnTo>
                        <a:lnTo>
                          <a:pt x="3398" y="1894"/>
                        </a:lnTo>
                        <a:lnTo>
                          <a:pt x="3367" y="1791"/>
                        </a:lnTo>
                        <a:lnTo>
                          <a:pt x="3298" y="1697"/>
                        </a:lnTo>
                        <a:lnTo>
                          <a:pt x="3243" y="1645"/>
                        </a:lnTo>
                        <a:lnTo>
                          <a:pt x="3191" y="1596"/>
                        </a:lnTo>
                        <a:lnTo>
                          <a:pt x="3139" y="1549"/>
                        </a:lnTo>
                        <a:lnTo>
                          <a:pt x="3095" y="1507"/>
                        </a:lnTo>
                        <a:lnTo>
                          <a:pt x="3022" y="1455"/>
                        </a:lnTo>
                        <a:lnTo>
                          <a:pt x="2953" y="1417"/>
                        </a:lnTo>
                        <a:lnTo>
                          <a:pt x="2888" y="1389"/>
                        </a:lnTo>
                        <a:lnTo>
                          <a:pt x="2871" y="1386"/>
                        </a:lnTo>
                        <a:lnTo>
                          <a:pt x="2849" y="1376"/>
                        </a:lnTo>
                        <a:lnTo>
                          <a:pt x="2839" y="1368"/>
                        </a:lnTo>
                        <a:lnTo>
                          <a:pt x="2839" y="1372"/>
                        </a:lnTo>
                        <a:lnTo>
                          <a:pt x="2843" y="1372"/>
                        </a:lnTo>
                        <a:lnTo>
                          <a:pt x="2846" y="1376"/>
                        </a:lnTo>
                        <a:lnTo>
                          <a:pt x="2753" y="1313"/>
                        </a:lnTo>
                        <a:lnTo>
                          <a:pt x="2667" y="1282"/>
                        </a:lnTo>
                        <a:lnTo>
                          <a:pt x="2587" y="1265"/>
                        </a:lnTo>
                        <a:lnTo>
                          <a:pt x="2569" y="1261"/>
                        </a:lnTo>
                        <a:lnTo>
                          <a:pt x="2555" y="1261"/>
                        </a:lnTo>
                        <a:lnTo>
                          <a:pt x="2543" y="1258"/>
                        </a:lnTo>
                        <a:lnTo>
                          <a:pt x="2549" y="1258"/>
                        </a:lnTo>
                        <a:lnTo>
                          <a:pt x="2560" y="1261"/>
                        </a:lnTo>
                        <a:lnTo>
                          <a:pt x="2573" y="1275"/>
                        </a:lnTo>
                        <a:lnTo>
                          <a:pt x="2577" y="1279"/>
                        </a:lnTo>
                        <a:lnTo>
                          <a:pt x="2569" y="1265"/>
                        </a:lnTo>
                        <a:lnTo>
                          <a:pt x="2560" y="1247"/>
                        </a:lnTo>
                        <a:lnTo>
                          <a:pt x="2546" y="1233"/>
                        </a:lnTo>
                        <a:lnTo>
                          <a:pt x="2508" y="1178"/>
                        </a:lnTo>
                        <a:lnTo>
                          <a:pt x="2459" y="1117"/>
                        </a:lnTo>
                        <a:lnTo>
                          <a:pt x="2390" y="1057"/>
                        </a:lnTo>
                        <a:lnTo>
                          <a:pt x="2318" y="1013"/>
                        </a:lnTo>
                        <a:lnTo>
                          <a:pt x="2245" y="982"/>
                        </a:lnTo>
                        <a:lnTo>
                          <a:pt x="2183" y="961"/>
                        </a:lnTo>
                        <a:lnTo>
                          <a:pt x="2163" y="957"/>
                        </a:lnTo>
                        <a:lnTo>
                          <a:pt x="2145" y="947"/>
                        </a:lnTo>
                        <a:lnTo>
                          <a:pt x="2131" y="944"/>
                        </a:lnTo>
                        <a:lnTo>
                          <a:pt x="2152" y="961"/>
                        </a:lnTo>
                        <a:lnTo>
                          <a:pt x="2166" y="974"/>
                        </a:lnTo>
                        <a:lnTo>
                          <a:pt x="2169" y="982"/>
                        </a:lnTo>
                        <a:lnTo>
                          <a:pt x="2166" y="968"/>
                        </a:lnTo>
                        <a:lnTo>
                          <a:pt x="2158" y="957"/>
                        </a:lnTo>
                        <a:lnTo>
                          <a:pt x="2152" y="936"/>
                        </a:lnTo>
                        <a:lnTo>
                          <a:pt x="2114" y="857"/>
                        </a:lnTo>
                        <a:lnTo>
                          <a:pt x="2055" y="771"/>
                        </a:lnTo>
                        <a:lnTo>
                          <a:pt x="1968" y="688"/>
                        </a:lnTo>
                        <a:lnTo>
                          <a:pt x="1879" y="646"/>
                        </a:lnTo>
                        <a:lnTo>
                          <a:pt x="1796" y="619"/>
                        </a:lnTo>
                        <a:lnTo>
                          <a:pt x="1720" y="608"/>
                        </a:lnTo>
                        <a:lnTo>
                          <a:pt x="1703" y="608"/>
                        </a:lnTo>
                        <a:lnTo>
                          <a:pt x="1686" y="601"/>
                        </a:lnTo>
                        <a:lnTo>
                          <a:pt x="1672" y="598"/>
                        </a:lnTo>
                        <a:lnTo>
                          <a:pt x="1675" y="598"/>
                        </a:lnTo>
                        <a:lnTo>
                          <a:pt x="1679" y="601"/>
                        </a:lnTo>
                        <a:lnTo>
                          <a:pt x="1686" y="608"/>
                        </a:lnTo>
                        <a:lnTo>
                          <a:pt x="1631" y="577"/>
                        </a:lnTo>
                        <a:lnTo>
                          <a:pt x="1575" y="550"/>
                        </a:lnTo>
                        <a:lnTo>
                          <a:pt x="1527" y="522"/>
                        </a:lnTo>
                        <a:lnTo>
                          <a:pt x="1489" y="508"/>
                        </a:lnTo>
                        <a:lnTo>
                          <a:pt x="1458" y="498"/>
                        </a:lnTo>
                        <a:lnTo>
                          <a:pt x="1433" y="477"/>
                        </a:lnTo>
                        <a:lnTo>
                          <a:pt x="1409" y="466"/>
                        </a:lnTo>
                        <a:lnTo>
                          <a:pt x="1389" y="452"/>
                        </a:lnTo>
                        <a:lnTo>
                          <a:pt x="1368" y="429"/>
                        </a:lnTo>
                        <a:lnTo>
                          <a:pt x="1320" y="391"/>
                        </a:lnTo>
                        <a:lnTo>
                          <a:pt x="1265" y="349"/>
                        </a:lnTo>
                        <a:lnTo>
                          <a:pt x="1199" y="311"/>
                        </a:lnTo>
                        <a:lnTo>
                          <a:pt x="1168" y="294"/>
                        </a:lnTo>
                        <a:lnTo>
                          <a:pt x="1136" y="276"/>
                        </a:lnTo>
                        <a:lnTo>
                          <a:pt x="1102" y="256"/>
                        </a:lnTo>
                        <a:lnTo>
                          <a:pt x="1057" y="228"/>
                        </a:lnTo>
                        <a:lnTo>
                          <a:pt x="1006" y="196"/>
                        </a:lnTo>
                        <a:lnTo>
                          <a:pt x="946" y="169"/>
                        </a:lnTo>
                        <a:lnTo>
                          <a:pt x="915" y="155"/>
                        </a:lnTo>
                        <a:lnTo>
                          <a:pt x="885" y="138"/>
                        </a:lnTo>
                        <a:lnTo>
                          <a:pt x="850" y="121"/>
                        </a:lnTo>
                        <a:lnTo>
                          <a:pt x="798" y="93"/>
                        </a:lnTo>
                        <a:lnTo>
                          <a:pt x="742" y="66"/>
                        </a:lnTo>
                        <a:lnTo>
                          <a:pt x="687" y="41"/>
                        </a:lnTo>
                        <a:lnTo>
                          <a:pt x="580" y="11"/>
                        </a:lnTo>
                        <a:lnTo>
                          <a:pt x="480" y="0"/>
                        </a:lnTo>
                        <a:lnTo>
                          <a:pt x="394" y="11"/>
                        </a:lnTo>
                        <a:lnTo>
                          <a:pt x="376" y="11"/>
                        </a:lnTo>
                        <a:lnTo>
                          <a:pt x="362" y="11"/>
                        </a:lnTo>
                        <a:lnTo>
                          <a:pt x="345" y="11"/>
                        </a:lnTo>
                        <a:lnTo>
                          <a:pt x="356" y="14"/>
                        </a:lnTo>
                        <a:lnTo>
                          <a:pt x="362" y="14"/>
                        </a:lnTo>
                        <a:lnTo>
                          <a:pt x="376" y="17"/>
                        </a:lnTo>
                        <a:lnTo>
                          <a:pt x="293" y="0"/>
                        </a:lnTo>
                        <a:lnTo>
                          <a:pt x="207" y="11"/>
                        </a:lnTo>
                        <a:lnTo>
                          <a:pt x="135" y="41"/>
                        </a:lnTo>
                        <a:lnTo>
                          <a:pt x="69" y="93"/>
                        </a:lnTo>
                        <a:lnTo>
                          <a:pt x="17" y="169"/>
                        </a:lnTo>
                        <a:lnTo>
                          <a:pt x="0" y="253"/>
                        </a:lnTo>
                        <a:lnTo>
                          <a:pt x="11" y="335"/>
                        </a:lnTo>
                        <a:lnTo>
                          <a:pt x="42" y="418"/>
                        </a:lnTo>
                        <a:lnTo>
                          <a:pt x="94" y="477"/>
                        </a:lnTo>
                        <a:lnTo>
                          <a:pt x="169" y="525"/>
                        </a:lnTo>
                        <a:lnTo>
                          <a:pt x="270" y="553"/>
                        </a:lnTo>
                        <a:lnTo>
                          <a:pt x="370" y="556"/>
                        </a:lnTo>
                        <a:lnTo>
                          <a:pt x="449" y="553"/>
                        </a:lnTo>
                        <a:lnTo>
                          <a:pt x="466" y="553"/>
                        </a:lnTo>
                        <a:lnTo>
                          <a:pt x="483" y="550"/>
                        </a:lnTo>
                        <a:lnTo>
                          <a:pt x="497" y="550"/>
                        </a:lnTo>
                        <a:lnTo>
                          <a:pt x="491" y="550"/>
                        </a:lnTo>
                        <a:lnTo>
                          <a:pt x="483" y="550"/>
                        </a:lnTo>
                        <a:lnTo>
                          <a:pt x="466" y="539"/>
                        </a:lnTo>
                        <a:lnTo>
                          <a:pt x="508" y="564"/>
                        </a:lnTo>
                        <a:lnTo>
                          <a:pt x="552" y="584"/>
                        </a:lnTo>
                        <a:lnTo>
                          <a:pt x="598" y="608"/>
                        </a:lnTo>
                        <a:lnTo>
                          <a:pt x="639" y="625"/>
                        </a:lnTo>
                        <a:lnTo>
                          <a:pt x="673" y="646"/>
                        </a:lnTo>
                        <a:lnTo>
                          <a:pt x="712" y="663"/>
                        </a:lnTo>
                        <a:lnTo>
                          <a:pt x="742" y="680"/>
                        </a:lnTo>
                        <a:lnTo>
                          <a:pt x="781" y="705"/>
                        </a:lnTo>
                        <a:lnTo>
                          <a:pt x="819" y="726"/>
                        </a:lnTo>
                        <a:lnTo>
                          <a:pt x="863" y="746"/>
                        </a:lnTo>
                        <a:lnTo>
                          <a:pt x="902" y="774"/>
                        </a:lnTo>
                        <a:lnTo>
                          <a:pt x="946" y="798"/>
                        </a:lnTo>
                        <a:lnTo>
                          <a:pt x="964" y="809"/>
                        </a:lnTo>
                        <a:lnTo>
                          <a:pt x="988" y="826"/>
                        </a:lnTo>
                        <a:lnTo>
                          <a:pt x="1012" y="847"/>
                        </a:lnTo>
                        <a:lnTo>
                          <a:pt x="1057" y="884"/>
                        </a:lnTo>
                        <a:lnTo>
                          <a:pt x="1105" y="919"/>
                        </a:lnTo>
                        <a:lnTo>
                          <a:pt x="1164" y="961"/>
                        </a:lnTo>
                        <a:lnTo>
                          <a:pt x="1213" y="982"/>
                        </a:lnTo>
                        <a:lnTo>
                          <a:pt x="1257" y="1005"/>
                        </a:lnTo>
                        <a:lnTo>
                          <a:pt x="1299" y="1023"/>
                        </a:lnTo>
                        <a:lnTo>
                          <a:pt x="1340" y="1040"/>
                        </a:lnTo>
                        <a:lnTo>
                          <a:pt x="1375" y="1057"/>
                        </a:lnTo>
                        <a:lnTo>
                          <a:pt x="1406" y="1075"/>
                        </a:lnTo>
                        <a:lnTo>
                          <a:pt x="1485" y="1117"/>
                        </a:lnTo>
                        <a:lnTo>
                          <a:pt x="1565" y="1137"/>
                        </a:lnTo>
                        <a:lnTo>
                          <a:pt x="1637" y="1147"/>
                        </a:lnTo>
                        <a:lnTo>
                          <a:pt x="1654" y="1151"/>
                        </a:lnTo>
                        <a:lnTo>
                          <a:pt x="1672" y="1154"/>
                        </a:lnTo>
                        <a:lnTo>
                          <a:pt x="1686" y="1154"/>
                        </a:lnTo>
                        <a:lnTo>
                          <a:pt x="1679" y="1154"/>
                        </a:lnTo>
                        <a:lnTo>
                          <a:pt x="1675" y="1154"/>
                        </a:lnTo>
                        <a:lnTo>
                          <a:pt x="1672" y="1151"/>
                        </a:lnTo>
                        <a:lnTo>
                          <a:pt x="1645" y="1134"/>
                        </a:lnTo>
                        <a:lnTo>
                          <a:pt x="1631" y="1117"/>
                        </a:lnTo>
                        <a:lnTo>
                          <a:pt x="1627" y="1106"/>
                        </a:lnTo>
                        <a:lnTo>
                          <a:pt x="1631" y="1120"/>
                        </a:lnTo>
                        <a:lnTo>
                          <a:pt x="1640" y="1134"/>
                        </a:lnTo>
                        <a:lnTo>
                          <a:pt x="1645" y="1151"/>
                        </a:lnTo>
                        <a:lnTo>
                          <a:pt x="1679" y="1230"/>
                        </a:lnTo>
                        <a:lnTo>
                          <a:pt x="1737" y="1313"/>
                        </a:lnTo>
                        <a:lnTo>
                          <a:pt x="1820" y="1393"/>
                        </a:lnTo>
                        <a:lnTo>
                          <a:pt x="1893" y="1434"/>
                        </a:lnTo>
                        <a:lnTo>
                          <a:pt x="1959" y="1465"/>
                        </a:lnTo>
                        <a:lnTo>
                          <a:pt x="2017" y="1483"/>
                        </a:lnTo>
                        <a:lnTo>
                          <a:pt x="2034" y="1489"/>
                        </a:lnTo>
                        <a:lnTo>
                          <a:pt x="2055" y="1497"/>
                        </a:lnTo>
                        <a:lnTo>
                          <a:pt x="2069" y="1500"/>
                        </a:lnTo>
                        <a:lnTo>
                          <a:pt x="2065" y="1500"/>
                        </a:lnTo>
                        <a:lnTo>
                          <a:pt x="2059" y="1497"/>
                        </a:lnTo>
                        <a:lnTo>
                          <a:pt x="2059" y="1489"/>
                        </a:lnTo>
                        <a:lnTo>
                          <a:pt x="2065" y="1503"/>
                        </a:lnTo>
                        <a:lnTo>
                          <a:pt x="2079" y="1521"/>
                        </a:lnTo>
                        <a:lnTo>
                          <a:pt x="2089" y="1535"/>
                        </a:lnTo>
                        <a:lnTo>
                          <a:pt x="2128" y="1586"/>
                        </a:lnTo>
                        <a:lnTo>
                          <a:pt x="2176" y="1645"/>
                        </a:lnTo>
                        <a:lnTo>
                          <a:pt x="2232" y="1704"/>
                        </a:lnTo>
                        <a:lnTo>
                          <a:pt x="2321" y="1756"/>
                        </a:lnTo>
                        <a:lnTo>
                          <a:pt x="2404" y="1786"/>
                        </a:lnTo>
                        <a:lnTo>
                          <a:pt x="2480" y="1804"/>
                        </a:lnTo>
                        <a:lnTo>
                          <a:pt x="2497" y="1804"/>
                        </a:lnTo>
                        <a:lnTo>
                          <a:pt x="2511" y="1808"/>
                        </a:lnTo>
                        <a:lnTo>
                          <a:pt x="2525" y="1808"/>
                        </a:lnTo>
                        <a:lnTo>
                          <a:pt x="2514" y="1808"/>
                        </a:lnTo>
                        <a:lnTo>
                          <a:pt x="2508" y="1804"/>
                        </a:lnTo>
                        <a:lnTo>
                          <a:pt x="2494" y="1791"/>
                        </a:lnTo>
                        <a:lnTo>
                          <a:pt x="2560" y="1838"/>
                        </a:lnTo>
                        <a:lnTo>
                          <a:pt x="2625" y="1877"/>
                        </a:lnTo>
                        <a:lnTo>
                          <a:pt x="2684" y="1897"/>
                        </a:lnTo>
                        <a:lnTo>
                          <a:pt x="2704" y="1907"/>
                        </a:lnTo>
                        <a:lnTo>
                          <a:pt x="2722" y="1915"/>
                        </a:lnTo>
                        <a:lnTo>
                          <a:pt x="2732" y="1918"/>
                        </a:lnTo>
                        <a:lnTo>
                          <a:pt x="2728" y="1915"/>
                        </a:lnTo>
                        <a:lnTo>
                          <a:pt x="2736" y="1924"/>
                        </a:lnTo>
                        <a:lnTo>
                          <a:pt x="2759" y="1942"/>
                        </a:lnTo>
                        <a:lnTo>
                          <a:pt x="2767" y="1949"/>
                        </a:lnTo>
                        <a:lnTo>
                          <a:pt x="2819" y="1998"/>
                        </a:lnTo>
                        <a:lnTo>
                          <a:pt x="2871" y="2042"/>
                        </a:lnTo>
                        <a:lnTo>
                          <a:pt x="2912" y="2088"/>
                        </a:lnTo>
                        <a:lnTo>
                          <a:pt x="2877" y="2039"/>
                        </a:lnTo>
                        <a:lnTo>
                          <a:pt x="2860" y="2004"/>
                        </a:lnTo>
                        <a:lnTo>
                          <a:pt x="2860" y="1987"/>
                        </a:lnTo>
                        <a:lnTo>
                          <a:pt x="2860" y="1998"/>
                        </a:lnTo>
                        <a:lnTo>
                          <a:pt x="2860" y="2022"/>
                        </a:lnTo>
                        <a:lnTo>
                          <a:pt x="2860" y="2039"/>
                        </a:lnTo>
                        <a:lnTo>
                          <a:pt x="2857" y="2119"/>
                        </a:lnTo>
                        <a:lnTo>
                          <a:pt x="2863" y="2212"/>
                        </a:lnTo>
                        <a:lnTo>
                          <a:pt x="2894" y="2309"/>
                        </a:lnTo>
                        <a:lnTo>
                          <a:pt x="2957" y="2402"/>
                        </a:lnTo>
                        <a:lnTo>
                          <a:pt x="3061" y="2477"/>
                        </a:lnTo>
                        <a:lnTo>
                          <a:pt x="3164" y="2516"/>
                        </a:lnTo>
                        <a:lnTo>
                          <a:pt x="3257" y="2534"/>
                        </a:lnTo>
                        <a:lnTo>
                          <a:pt x="3271" y="2534"/>
                        </a:lnTo>
                        <a:lnTo>
                          <a:pt x="3288" y="2537"/>
                        </a:lnTo>
                        <a:lnTo>
                          <a:pt x="3302" y="2537"/>
                        </a:lnTo>
                        <a:lnTo>
                          <a:pt x="3288" y="2534"/>
                        </a:lnTo>
                        <a:lnTo>
                          <a:pt x="3260" y="2520"/>
                        </a:lnTo>
                        <a:lnTo>
                          <a:pt x="3229" y="2488"/>
                        </a:lnTo>
                        <a:lnTo>
                          <a:pt x="3254" y="2516"/>
                        </a:lnTo>
                        <a:lnTo>
                          <a:pt x="3271" y="2547"/>
                        </a:lnTo>
                        <a:lnTo>
                          <a:pt x="3298" y="2578"/>
                        </a:lnTo>
                        <a:lnTo>
                          <a:pt x="3320" y="2612"/>
                        </a:lnTo>
                        <a:lnTo>
                          <a:pt x="3350" y="2655"/>
                        </a:lnTo>
                        <a:lnTo>
                          <a:pt x="3381" y="2699"/>
                        </a:lnTo>
                        <a:lnTo>
                          <a:pt x="3467" y="2779"/>
                        </a:lnTo>
                        <a:lnTo>
                          <a:pt x="3561" y="2820"/>
                        </a:lnTo>
                        <a:lnTo>
                          <a:pt x="3648" y="2851"/>
                        </a:lnTo>
                        <a:lnTo>
                          <a:pt x="3665" y="2858"/>
                        </a:lnTo>
                        <a:lnTo>
                          <a:pt x="3678" y="2862"/>
                        </a:lnTo>
                        <a:lnTo>
                          <a:pt x="3689" y="2865"/>
                        </a:lnTo>
                        <a:lnTo>
                          <a:pt x="3682" y="2862"/>
                        </a:lnTo>
                        <a:lnTo>
                          <a:pt x="3665" y="2845"/>
                        </a:lnTo>
                        <a:lnTo>
                          <a:pt x="3637" y="2817"/>
                        </a:lnTo>
                        <a:lnTo>
                          <a:pt x="3623" y="2788"/>
                        </a:lnTo>
                        <a:lnTo>
                          <a:pt x="3616" y="2771"/>
                        </a:lnTo>
                        <a:lnTo>
                          <a:pt x="3609" y="2765"/>
                        </a:lnTo>
                        <a:lnTo>
                          <a:pt x="3609" y="2779"/>
                        </a:lnTo>
                        <a:lnTo>
                          <a:pt x="3616" y="2788"/>
                        </a:lnTo>
                        <a:lnTo>
                          <a:pt x="3616" y="2806"/>
                        </a:lnTo>
                        <a:lnTo>
                          <a:pt x="3620" y="2892"/>
                        </a:lnTo>
                        <a:lnTo>
                          <a:pt x="3640" y="2993"/>
                        </a:lnTo>
                        <a:lnTo>
                          <a:pt x="3689" y="3096"/>
                        </a:lnTo>
                        <a:lnTo>
                          <a:pt x="3744" y="3159"/>
                        </a:lnTo>
                        <a:lnTo>
                          <a:pt x="3796" y="3208"/>
                        </a:lnTo>
                        <a:lnTo>
                          <a:pt x="3844" y="3245"/>
                        </a:lnTo>
                        <a:lnTo>
                          <a:pt x="3858" y="3259"/>
                        </a:lnTo>
                        <a:lnTo>
                          <a:pt x="3875" y="3272"/>
                        </a:lnTo>
                        <a:lnTo>
                          <a:pt x="3885" y="3280"/>
                        </a:lnTo>
                        <a:lnTo>
                          <a:pt x="3879" y="3277"/>
                        </a:lnTo>
                        <a:lnTo>
                          <a:pt x="3861" y="3231"/>
                        </a:lnTo>
                        <a:lnTo>
                          <a:pt x="3855" y="3208"/>
                        </a:lnTo>
                        <a:lnTo>
                          <a:pt x="3855" y="3193"/>
                        </a:lnTo>
                        <a:lnTo>
                          <a:pt x="3855" y="3208"/>
                        </a:lnTo>
                        <a:lnTo>
                          <a:pt x="3847" y="3217"/>
                        </a:lnTo>
                        <a:lnTo>
                          <a:pt x="3844" y="3238"/>
                        </a:lnTo>
                        <a:lnTo>
                          <a:pt x="3838" y="3335"/>
                        </a:lnTo>
                        <a:lnTo>
                          <a:pt x="3838" y="3449"/>
                        </a:lnTo>
                        <a:lnTo>
                          <a:pt x="3885" y="3574"/>
                        </a:lnTo>
                        <a:lnTo>
                          <a:pt x="3941" y="3652"/>
                        </a:lnTo>
                        <a:lnTo>
                          <a:pt x="4017" y="3701"/>
                        </a:lnTo>
                        <a:lnTo>
                          <a:pt x="4097" y="3736"/>
                        </a:lnTo>
                        <a:lnTo>
                          <a:pt x="4175" y="3753"/>
                        </a:lnTo>
                        <a:lnTo>
                          <a:pt x="4248" y="3764"/>
                        </a:lnTo>
                        <a:lnTo>
                          <a:pt x="4273" y="3767"/>
                        </a:lnTo>
                        <a:lnTo>
                          <a:pt x="4296" y="3770"/>
                        </a:lnTo>
                        <a:lnTo>
                          <a:pt x="4314" y="3778"/>
                        </a:lnTo>
                        <a:lnTo>
                          <a:pt x="4287" y="3764"/>
                        </a:lnTo>
                        <a:lnTo>
                          <a:pt x="4252" y="3732"/>
                        </a:lnTo>
                        <a:lnTo>
                          <a:pt x="4218" y="3684"/>
                        </a:lnTo>
                        <a:lnTo>
                          <a:pt x="4200" y="3643"/>
                        </a:lnTo>
                        <a:lnTo>
                          <a:pt x="4193" y="3611"/>
                        </a:lnTo>
                        <a:lnTo>
                          <a:pt x="4193" y="3605"/>
                        </a:lnTo>
                        <a:lnTo>
                          <a:pt x="4189" y="3618"/>
                        </a:lnTo>
                        <a:lnTo>
                          <a:pt x="4189" y="3635"/>
                        </a:lnTo>
                        <a:lnTo>
                          <a:pt x="4186" y="3652"/>
                        </a:lnTo>
                        <a:lnTo>
                          <a:pt x="4169" y="3746"/>
                        </a:lnTo>
                        <a:lnTo>
                          <a:pt x="4161" y="3860"/>
                        </a:lnTo>
                        <a:lnTo>
                          <a:pt x="4200" y="3985"/>
                        </a:lnTo>
                        <a:lnTo>
                          <a:pt x="4227" y="4040"/>
                        </a:lnTo>
                        <a:lnTo>
                          <a:pt x="4265" y="4089"/>
                        </a:lnTo>
                        <a:lnTo>
                          <a:pt x="4296" y="4133"/>
                        </a:lnTo>
                        <a:lnTo>
                          <a:pt x="4314" y="4161"/>
                        </a:lnTo>
                        <a:lnTo>
                          <a:pt x="4331" y="4188"/>
                        </a:lnTo>
                        <a:lnTo>
                          <a:pt x="4345" y="4205"/>
                        </a:lnTo>
                        <a:lnTo>
                          <a:pt x="4334" y="4192"/>
                        </a:lnTo>
                        <a:lnTo>
                          <a:pt x="4334" y="4188"/>
                        </a:lnTo>
                        <a:lnTo>
                          <a:pt x="4334" y="4182"/>
                        </a:lnTo>
                        <a:lnTo>
                          <a:pt x="4334" y="4196"/>
                        </a:lnTo>
                        <a:lnTo>
                          <a:pt x="4334" y="4213"/>
                        </a:lnTo>
                        <a:lnTo>
                          <a:pt x="4334" y="4230"/>
                        </a:lnTo>
                        <a:lnTo>
                          <a:pt x="4334" y="4303"/>
                        </a:lnTo>
                        <a:lnTo>
                          <a:pt x="4345" y="4386"/>
                        </a:lnTo>
                        <a:lnTo>
                          <a:pt x="4369" y="4475"/>
                        </a:lnTo>
                        <a:lnTo>
                          <a:pt x="4438" y="4586"/>
                        </a:lnTo>
                        <a:lnTo>
                          <a:pt x="4518" y="4659"/>
                        </a:lnTo>
                        <a:lnTo>
                          <a:pt x="4601" y="4714"/>
                        </a:lnTo>
                        <a:lnTo>
                          <a:pt x="4615" y="4721"/>
                        </a:lnTo>
                        <a:lnTo>
                          <a:pt x="4632" y="4731"/>
                        </a:lnTo>
                        <a:lnTo>
                          <a:pt x="4638" y="4738"/>
                        </a:lnTo>
                        <a:lnTo>
                          <a:pt x="4632" y="4731"/>
                        </a:lnTo>
                        <a:lnTo>
                          <a:pt x="4618" y="4714"/>
                        </a:lnTo>
                        <a:lnTo>
                          <a:pt x="4601" y="4672"/>
                        </a:lnTo>
                        <a:lnTo>
                          <a:pt x="4604" y="4697"/>
                        </a:lnTo>
                        <a:lnTo>
                          <a:pt x="4607" y="4728"/>
                        </a:lnTo>
                        <a:lnTo>
                          <a:pt x="4615" y="4763"/>
                        </a:lnTo>
                        <a:lnTo>
                          <a:pt x="4621" y="4815"/>
                        </a:lnTo>
                        <a:lnTo>
                          <a:pt x="4632" y="4876"/>
                        </a:lnTo>
                        <a:lnTo>
                          <a:pt x="4649" y="4942"/>
                        </a:lnTo>
                        <a:lnTo>
                          <a:pt x="4684" y="5022"/>
                        </a:lnTo>
                        <a:lnTo>
                          <a:pt x="4745" y="5080"/>
                        </a:lnTo>
                        <a:lnTo>
                          <a:pt x="4822" y="5118"/>
                        </a:lnTo>
                        <a:lnTo>
                          <a:pt x="4901" y="5139"/>
                        </a:lnTo>
                        <a:lnTo>
                          <a:pt x="4987" y="5126"/>
                        </a:lnTo>
                        <a:lnTo>
                          <a:pt x="5070" y="5091"/>
                        </a:lnTo>
                        <a:lnTo>
                          <a:pt x="5128" y="5028"/>
                        </a:lnTo>
                        <a:lnTo>
                          <a:pt x="5171" y="4953"/>
                        </a:lnTo>
                        <a:lnTo>
                          <a:pt x="5185" y="4870"/>
                        </a:lnTo>
                        <a:lnTo>
                          <a:pt x="5171" y="478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11" name="Freeform 39">
                    <a:extLst>
                      <a:ext uri="{FF2B5EF4-FFF2-40B4-BE49-F238E27FC236}">
                        <a16:creationId xmlns:a16="http://schemas.microsoft.com/office/drawing/2014/main" id="{3B092B41-95B2-4472-A2C2-24AE4E93CF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91" y="3442"/>
                    <a:ext cx="591" cy="1964"/>
                  </a:xfrm>
                  <a:custGeom>
                    <a:avLst/>
                    <a:gdLst>
                      <a:gd name="T0" fmla="*/ 616 w 2363"/>
                      <a:gd name="T1" fmla="*/ 7511 h 7860"/>
                      <a:gd name="T2" fmla="*/ 743 w 2363"/>
                      <a:gd name="T3" fmla="*/ 7358 h 7860"/>
                      <a:gd name="T4" fmla="*/ 971 w 2363"/>
                      <a:gd name="T5" fmla="*/ 7088 h 7860"/>
                      <a:gd name="T6" fmla="*/ 1071 w 2363"/>
                      <a:gd name="T7" fmla="*/ 6823 h 7860"/>
                      <a:gd name="T8" fmla="*/ 1213 w 2363"/>
                      <a:gd name="T9" fmla="*/ 6587 h 7860"/>
                      <a:gd name="T10" fmla="*/ 1313 w 2363"/>
                      <a:gd name="T11" fmla="*/ 6331 h 7860"/>
                      <a:gd name="T12" fmla="*/ 1496 w 2363"/>
                      <a:gd name="T13" fmla="*/ 6059 h 7860"/>
                      <a:gd name="T14" fmla="*/ 1551 w 2363"/>
                      <a:gd name="T15" fmla="*/ 5890 h 7860"/>
                      <a:gd name="T16" fmla="*/ 1638 w 2363"/>
                      <a:gd name="T17" fmla="*/ 5599 h 7860"/>
                      <a:gd name="T18" fmla="*/ 1652 w 2363"/>
                      <a:gd name="T19" fmla="*/ 5544 h 7860"/>
                      <a:gd name="T20" fmla="*/ 1655 w 2363"/>
                      <a:gd name="T21" fmla="*/ 5492 h 7860"/>
                      <a:gd name="T22" fmla="*/ 1859 w 2363"/>
                      <a:gd name="T23" fmla="*/ 5143 h 7860"/>
                      <a:gd name="T24" fmla="*/ 1672 w 2363"/>
                      <a:gd name="T25" fmla="*/ 4877 h 7860"/>
                      <a:gd name="T26" fmla="*/ 1787 w 2363"/>
                      <a:gd name="T27" fmla="*/ 4891 h 7860"/>
                      <a:gd name="T28" fmla="*/ 1945 w 2363"/>
                      <a:gd name="T29" fmla="*/ 4514 h 7860"/>
                      <a:gd name="T30" fmla="*/ 2000 w 2363"/>
                      <a:gd name="T31" fmla="*/ 4058 h 7860"/>
                      <a:gd name="T32" fmla="*/ 2090 w 2363"/>
                      <a:gd name="T33" fmla="*/ 3999 h 7860"/>
                      <a:gd name="T34" fmla="*/ 2110 w 2363"/>
                      <a:gd name="T35" fmla="*/ 3398 h 7860"/>
                      <a:gd name="T36" fmla="*/ 2024 w 2363"/>
                      <a:gd name="T37" fmla="*/ 3367 h 7860"/>
                      <a:gd name="T38" fmla="*/ 2142 w 2363"/>
                      <a:gd name="T39" fmla="*/ 3149 h 7860"/>
                      <a:gd name="T40" fmla="*/ 2231 w 2363"/>
                      <a:gd name="T41" fmla="*/ 2907 h 7860"/>
                      <a:gd name="T42" fmla="*/ 2352 w 2363"/>
                      <a:gd name="T43" fmla="*/ 2468 h 7860"/>
                      <a:gd name="T44" fmla="*/ 2214 w 2363"/>
                      <a:gd name="T45" fmla="*/ 2008 h 7860"/>
                      <a:gd name="T46" fmla="*/ 2184 w 2363"/>
                      <a:gd name="T47" fmla="*/ 1794 h 7860"/>
                      <a:gd name="T48" fmla="*/ 2194 w 2363"/>
                      <a:gd name="T49" fmla="*/ 1486 h 7860"/>
                      <a:gd name="T50" fmla="*/ 2194 w 2363"/>
                      <a:gd name="T51" fmla="*/ 1100 h 7860"/>
                      <a:gd name="T52" fmla="*/ 2253 w 2363"/>
                      <a:gd name="T53" fmla="*/ 1003 h 7860"/>
                      <a:gd name="T54" fmla="*/ 2101 w 2363"/>
                      <a:gd name="T55" fmla="*/ 456 h 7860"/>
                      <a:gd name="T56" fmla="*/ 1938 w 2363"/>
                      <a:gd name="T57" fmla="*/ 205 h 7860"/>
                      <a:gd name="T58" fmla="*/ 1894 w 2363"/>
                      <a:gd name="T59" fmla="*/ 139 h 7860"/>
                      <a:gd name="T60" fmla="*/ 1407 w 2363"/>
                      <a:gd name="T61" fmla="*/ 156 h 7860"/>
                      <a:gd name="T62" fmla="*/ 1579 w 2363"/>
                      <a:gd name="T63" fmla="*/ 619 h 7860"/>
                      <a:gd name="T64" fmla="*/ 1721 w 2363"/>
                      <a:gd name="T65" fmla="*/ 854 h 7860"/>
                      <a:gd name="T66" fmla="*/ 1738 w 2363"/>
                      <a:gd name="T67" fmla="*/ 819 h 7860"/>
                      <a:gd name="T68" fmla="*/ 1655 w 2363"/>
                      <a:gd name="T69" fmla="*/ 1031 h 7860"/>
                      <a:gd name="T70" fmla="*/ 1644 w 2363"/>
                      <a:gd name="T71" fmla="*/ 1445 h 7860"/>
                      <a:gd name="T72" fmla="*/ 1638 w 2363"/>
                      <a:gd name="T73" fmla="*/ 1818 h 7860"/>
                      <a:gd name="T74" fmla="*/ 1735 w 2363"/>
                      <a:gd name="T75" fmla="*/ 2275 h 7860"/>
                      <a:gd name="T76" fmla="*/ 1814 w 2363"/>
                      <a:gd name="T77" fmla="*/ 2361 h 7860"/>
                      <a:gd name="T78" fmla="*/ 1738 w 2363"/>
                      <a:gd name="T79" fmla="*/ 2672 h 7860"/>
                      <a:gd name="T80" fmla="*/ 1620 w 2363"/>
                      <a:gd name="T81" fmla="*/ 2993 h 7860"/>
                      <a:gd name="T82" fmla="*/ 1545 w 2363"/>
                      <a:gd name="T83" fmla="*/ 3108 h 7860"/>
                      <a:gd name="T84" fmla="*/ 1644 w 2363"/>
                      <a:gd name="T85" fmla="*/ 3692 h 7860"/>
                      <a:gd name="T86" fmla="*/ 1693 w 2363"/>
                      <a:gd name="T87" fmla="*/ 3636 h 7860"/>
                      <a:gd name="T88" fmla="*/ 1541 w 2363"/>
                      <a:gd name="T89" fmla="*/ 3785 h 7860"/>
                      <a:gd name="T90" fmla="*/ 1441 w 2363"/>
                      <a:gd name="T91" fmla="*/ 4275 h 7860"/>
                      <a:gd name="T92" fmla="*/ 1289 w 2363"/>
                      <a:gd name="T93" fmla="*/ 4642 h 7860"/>
                      <a:gd name="T94" fmla="*/ 1192 w 2363"/>
                      <a:gd name="T95" fmla="*/ 5084 h 7860"/>
                      <a:gd name="T96" fmla="*/ 1375 w 2363"/>
                      <a:gd name="T97" fmla="*/ 5346 h 7860"/>
                      <a:gd name="T98" fmla="*/ 1372 w 2363"/>
                      <a:gd name="T99" fmla="*/ 5022 h 7860"/>
                      <a:gd name="T100" fmla="*/ 1168 w 2363"/>
                      <a:gd name="T101" fmla="*/ 5277 h 7860"/>
                      <a:gd name="T102" fmla="*/ 1092 w 2363"/>
                      <a:gd name="T103" fmla="*/ 5551 h 7860"/>
                      <a:gd name="T104" fmla="*/ 1068 w 2363"/>
                      <a:gd name="T105" fmla="*/ 5634 h 7860"/>
                      <a:gd name="T106" fmla="*/ 982 w 2363"/>
                      <a:gd name="T107" fmla="*/ 5869 h 7860"/>
                      <a:gd name="T108" fmla="*/ 864 w 2363"/>
                      <a:gd name="T109" fmla="*/ 6017 h 7860"/>
                      <a:gd name="T110" fmla="*/ 737 w 2363"/>
                      <a:gd name="T111" fmla="*/ 6318 h 7860"/>
                      <a:gd name="T112" fmla="*/ 529 w 2363"/>
                      <a:gd name="T113" fmla="*/ 6733 h 7860"/>
                      <a:gd name="T114" fmla="*/ 470 w 2363"/>
                      <a:gd name="T115" fmla="*/ 6829 h 7860"/>
                      <a:gd name="T116" fmla="*/ 242 w 2363"/>
                      <a:gd name="T117" fmla="*/ 7113 h 7860"/>
                      <a:gd name="T118" fmla="*/ 63 w 2363"/>
                      <a:gd name="T119" fmla="*/ 7414 h 7860"/>
                      <a:gd name="T120" fmla="*/ 90 w 2363"/>
                      <a:gd name="T121" fmla="*/ 7794 h 7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363" h="7860">
                        <a:moveTo>
                          <a:pt x="481" y="7773"/>
                        </a:moveTo>
                        <a:lnTo>
                          <a:pt x="533" y="7696"/>
                        </a:lnTo>
                        <a:lnTo>
                          <a:pt x="567" y="7627"/>
                        </a:lnTo>
                        <a:lnTo>
                          <a:pt x="595" y="7566"/>
                        </a:lnTo>
                        <a:lnTo>
                          <a:pt x="602" y="7541"/>
                        </a:lnTo>
                        <a:lnTo>
                          <a:pt x="612" y="7524"/>
                        </a:lnTo>
                        <a:lnTo>
                          <a:pt x="616" y="7511"/>
                        </a:lnTo>
                        <a:lnTo>
                          <a:pt x="616" y="7517"/>
                        </a:lnTo>
                        <a:lnTo>
                          <a:pt x="612" y="7517"/>
                        </a:lnTo>
                        <a:lnTo>
                          <a:pt x="625" y="7503"/>
                        </a:lnTo>
                        <a:lnTo>
                          <a:pt x="647" y="7476"/>
                        </a:lnTo>
                        <a:lnTo>
                          <a:pt x="660" y="7462"/>
                        </a:lnTo>
                        <a:lnTo>
                          <a:pt x="702" y="7410"/>
                        </a:lnTo>
                        <a:lnTo>
                          <a:pt x="743" y="7358"/>
                        </a:lnTo>
                        <a:lnTo>
                          <a:pt x="788" y="7303"/>
                        </a:lnTo>
                        <a:lnTo>
                          <a:pt x="806" y="7279"/>
                        </a:lnTo>
                        <a:lnTo>
                          <a:pt x="829" y="7255"/>
                        </a:lnTo>
                        <a:lnTo>
                          <a:pt x="850" y="7230"/>
                        </a:lnTo>
                        <a:lnTo>
                          <a:pt x="892" y="7189"/>
                        </a:lnTo>
                        <a:lnTo>
                          <a:pt x="930" y="7140"/>
                        </a:lnTo>
                        <a:lnTo>
                          <a:pt x="971" y="7088"/>
                        </a:lnTo>
                        <a:lnTo>
                          <a:pt x="1010" y="7010"/>
                        </a:lnTo>
                        <a:lnTo>
                          <a:pt x="1040" y="6936"/>
                        </a:lnTo>
                        <a:lnTo>
                          <a:pt x="1057" y="6871"/>
                        </a:lnTo>
                        <a:lnTo>
                          <a:pt x="1061" y="6850"/>
                        </a:lnTo>
                        <a:lnTo>
                          <a:pt x="1068" y="6829"/>
                        </a:lnTo>
                        <a:lnTo>
                          <a:pt x="1071" y="6820"/>
                        </a:lnTo>
                        <a:lnTo>
                          <a:pt x="1071" y="6823"/>
                        </a:lnTo>
                        <a:lnTo>
                          <a:pt x="1068" y="6823"/>
                        </a:lnTo>
                        <a:lnTo>
                          <a:pt x="1074" y="6809"/>
                        </a:lnTo>
                        <a:lnTo>
                          <a:pt x="1092" y="6788"/>
                        </a:lnTo>
                        <a:lnTo>
                          <a:pt x="1102" y="6774"/>
                        </a:lnTo>
                        <a:lnTo>
                          <a:pt x="1137" y="6712"/>
                        </a:lnTo>
                        <a:lnTo>
                          <a:pt x="1171" y="6650"/>
                        </a:lnTo>
                        <a:lnTo>
                          <a:pt x="1213" y="6587"/>
                        </a:lnTo>
                        <a:lnTo>
                          <a:pt x="1244" y="6521"/>
                        </a:lnTo>
                        <a:lnTo>
                          <a:pt x="1272" y="6460"/>
                        </a:lnTo>
                        <a:lnTo>
                          <a:pt x="1289" y="6408"/>
                        </a:lnTo>
                        <a:lnTo>
                          <a:pt x="1296" y="6377"/>
                        </a:lnTo>
                        <a:lnTo>
                          <a:pt x="1306" y="6349"/>
                        </a:lnTo>
                        <a:lnTo>
                          <a:pt x="1313" y="6328"/>
                        </a:lnTo>
                        <a:lnTo>
                          <a:pt x="1313" y="6331"/>
                        </a:lnTo>
                        <a:lnTo>
                          <a:pt x="1324" y="6322"/>
                        </a:lnTo>
                        <a:lnTo>
                          <a:pt x="1338" y="6304"/>
                        </a:lnTo>
                        <a:lnTo>
                          <a:pt x="1351" y="6287"/>
                        </a:lnTo>
                        <a:lnTo>
                          <a:pt x="1393" y="6238"/>
                        </a:lnTo>
                        <a:lnTo>
                          <a:pt x="1437" y="6176"/>
                        </a:lnTo>
                        <a:lnTo>
                          <a:pt x="1479" y="6100"/>
                        </a:lnTo>
                        <a:lnTo>
                          <a:pt x="1496" y="6059"/>
                        </a:lnTo>
                        <a:lnTo>
                          <a:pt x="1510" y="6017"/>
                        </a:lnTo>
                        <a:lnTo>
                          <a:pt x="1520" y="5983"/>
                        </a:lnTo>
                        <a:lnTo>
                          <a:pt x="1528" y="5959"/>
                        </a:lnTo>
                        <a:lnTo>
                          <a:pt x="1531" y="5941"/>
                        </a:lnTo>
                        <a:lnTo>
                          <a:pt x="1541" y="5931"/>
                        </a:lnTo>
                        <a:lnTo>
                          <a:pt x="1545" y="5917"/>
                        </a:lnTo>
                        <a:lnTo>
                          <a:pt x="1551" y="5890"/>
                        </a:lnTo>
                        <a:lnTo>
                          <a:pt x="1558" y="5876"/>
                        </a:lnTo>
                        <a:lnTo>
                          <a:pt x="1575" y="5838"/>
                        </a:lnTo>
                        <a:lnTo>
                          <a:pt x="1592" y="5796"/>
                        </a:lnTo>
                        <a:lnTo>
                          <a:pt x="1606" y="5758"/>
                        </a:lnTo>
                        <a:lnTo>
                          <a:pt x="1624" y="5700"/>
                        </a:lnTo>
                        <a:lnTo>
                          <a:pt x="1631" y="5648"/>
                        </a:lnTo>
                        <a:lnTo>
                          <a:pt x="1638" y="5599"/>
                        </a:lnTo>
                        <a:lnTo>
                          <a:pt x="1641" y="5588"/>
                        </a:lnTo>
                        <a:lnTo>
                          <a:pt x="1641" y="5575"/>
                        </a:lnTo>
                        <a:lnTo>
                          <a:pt x="1641" y="5568"/>
                        </a:lnTo>
                        <a:lnTo>
                          <a:pt x="1641" y="5571"/>
                        </a:lnTo>
                        <a:lnTo>
                          <a:pt x="1641" y="5575"/>
                        </a:lnTo>
                        <a:lnTo>
                          <a:pt x="1644" y="5558"/>
                        </a:lnTo>
                        <a:lnTo>
                          <a:pt x="1652" y="5544"/>
                        </a:lnTo>
                        <a:lnTo>
                          <a:pt x="1658" y="5527"/>
                        </a:lnTo>
                        <a:lnTo>
                          <a:pt x="1676" y="5492"/>
                        </a:lnTo>
                        <a:lnTo>
                          <a:pt x="1693" y="5447"/>
                        </a:lnTo>
                        <a:lnTo>
                          <a:pt x="1707" y="5403"/>
                        </a:lnTo>
                        <a:lnTo>
                          <a:pt x="1686" y="5450"/>
                        </a:lnTo>
                        <a:lnTo>
                          <a:pt x="1669" y="5481"/>
                        </a:lnTo>
                        <a:lnTo>
                          <a:pt x="1655" y="5492"/>
                        </a:lnTo>
                        <a:lnTo>
                          <a:pt x="1658" y="5489"/>
                        </a:lnTo>
                        <a:lnTo>
                          <a:pt x="1669" y="5481"/>
                        </a:lnTo>
                        <a:lnTo>
                          <a:pt x="1672" y="5478"/>
                        </a:lnTo>
                        <a:lnTo>
                          <a:pt x="1735" y="5430"/>
                        </a:lnTo>
                        <a:lnTo>
                          <a:pt x="1804" y="5354"/>
                        </a:lnTo>
                        <a:lnTo>
                          <a:pt x="1851" y="5250"/>
                        </a:lnTo>
                        <a:lnTo>
                          <a:pt x="1859" y="5143"/>
                        </a:lnTo>
                        <a:lnTo>
                          <a:pt x="1831" y="5053"/>
                        </a:lnTo>
                        <a:lnTo>
                          <a:pt x="1787" y="4984"/>
                        </a:lnTo>
                        <a:lnTo>
                          <a:pt x="1738" y="4928"/>
                        </a:lnTo>
                        <a:lnTo>
                          <a:pt x="1693" y="4894"/>
                        </a:lnTo>
                        <a:lnTo>
                          <a:pt x="1686" y="4891"/>
                        </a:lnTo>
                        <a:lnTo>
                          <a:pt x="1676" y="4880"/>
                        </a:lnTo>
                        <a:lnTo>
                          <a:pt x="1672" y="4877"/>
                        </a:lnTo>
                        <a:lnTo>
                          <a:pt x="1704" y="4922"/>
                        </a:lnTo>
                        <a:lnTo>
                          <a:pt x="1731" y="4998"/>
                        </a:lnTo>
                        <a:lnTo>
                          <a:pt x="1731" y="5101"/>
                        </a:lnTo>
                        <a:lnTo>
                          <a:pt x="1738" y="5053"/>
                        </a:lnTo>
                        <a:lnTo>
                          <a:pt x="1755" y="5005"/>
                        </a:lnTo>
                        <a:lnTo>
                          <a:pt x="1769" y="4957"/>
                        </a:lnTo>
                        <a:lnTo>
                          <a:pt x="1787" y="4891"/>
                        </a:lnTo>
                        <a:lnTo>
                          <a:pt x="1810" y="4825"/>
                        </a:lnTo>
                        <a:lnTo>
                          <a:pt x="1828" y="4752"/>
                        </a:lnTo>
                        <a:lnTo>
                          <a:pt x="1834" y="4732"/>
                        </a:lnTo>
                        <a:lnTo>
                          <a:pt x="1848" y="4701"/>
                        </a:lnTo>
                        <a:lnTo>
                          <a:pt x="1865" y="4669"/>
                        </a:lnTo>
                        <a:lnTo>
                          <a:pt x="1911" y="4600"/>
                        </a:lnTo>
                        <a:lnTo>
                          <a:pt x="1945" y="4514"/>
                        </a:lnTo>
                        <a:lnTo>
                          <a:pt x="1977" y="4413"/>
                        </a:lnTo>
                        <a:lnTo>
                          <a:pt x="1986" y="4334"/>
                        </a:lnTo>
                        <a:lnTo>
                          <a:pt x="1990" y="4258"/>
                        </a:lnTo>
                        <a:lnTo>
                          <a:pt x="1994" y="4189"/>
                        </a:lnTo>
                        <a:lnTo>
                          <a:pt x="1994" y="4137"/>
                        </a:lnTo>
                        <a:lnTo>
                          <a:pt x="1994" y="4099"/>
                        </a:lnTo>
                        <a:lnTo>
                          <a:pt x="2000" y="4058"/>
                        </a:lnTo>
                        <a:lnTo>
                          <a:pt x="1994" y="4085"/>
                        </a:lnTo>
                        <a:lnTo>
                          <a:pt x="1986" y="4102"/>
                        </a:lnTo>
                        <a:lnTo>
                          <a:pt x="1983" y="4110"/>
                        </a:lnTo>
                        <a:lnTo>
                          <a:pt x="1994" y="4096"/>
                        </a:lnTo>
                        <a:lnTo>
                          <a:pt x="2011" y="4078"/>
                        </a:lnTo>
                        <a:lnTo>
                          <a:pt x="2035" y="4058"/>
                        </a:lnTo>
                        <a:lnTo>
                          <a:pt x="2090" y="3999"/>
                        </a:lnTo>
                        <a:lnTo>
                          <a:pt x="2149" y="3926"/>
                        </a:lnTo>
                        <a:lnTo>
                          <a:pt x="2201" y="3843"/>
                        </a:lnTo>
                        <a:lnTo>
                          <a:pt x="2228" y="3739"/>
                        </a:lnTo>
                        <a:lnTo>
                          <a:pt x="2228" y="3636"/>
                        </a:lnTo>
                        <a:lnTo>
                          <a:pt x="2201" y="3546"/>
                        </a:lnTo>
                        <a:lnTo>
                          <a:pt x="2162" y="3467"/>
                        </a:lnTo>
                        <a:lnTo>
                          <a:pt x="2110" y="3398"/>
                        </a:lnTo>
                        <a:lnTo>
                          <a:pt x="2063" y="3339"/>
                        </a:lnTo>
                        <a:lnTo>
                          <a:pt x="2041" y="3312"/>
                        </a:lnTo>
                        <a:lnTo>
                          <a:pt x="2024" y="3290"/>
                        </a:lnTo>
                        <a:lnTo>
                          <a:pt x="2007" y="3273"/>
                        </a:lnTo>
                        <a:lnTo>
                          <a:pt x="2018" y="3287"/>
                        </a:lnTo>
                        <a:lnTo>
                          <a:pt x="2024" y="3318"/>
                        </a:lnTo>
                        <a:lnTo>
                          <a:pt x="2024" y="3367"/>
                        </a:lnTo>
                        <a:lnTo>
                          <a:pt x="2024" y="3370"/>
                        </a:lnTo>
                        <a:lnTo>
                          <a:pt x="2021" y="3376"/>
                        </a:lnTo>
                        <a:lnTo>
                          <a:pt x="2032" y="3359"/>
                        </a:lnTo>
                        <a:lnTo>
                          <a:pt x="2041" y="3339"/>
                        </a:lnTo>
                        <a:lnTo>
                          <a:pt x="2055" y="3318"/>
                        </a:lnTo>
                        <a:lnTo>
                          <a:pt x="2101" y="3243"/>
                        </a:lnTo>
                        <a:lnTo>
                          <a:pt x="2142" y="3149"/>
                        </a:lnTo>
                        <a:lnTo>
                          <a:pt x="2167" y="3038"/>
                        </a:lnTo>
                        <a:lnTo>
                          <a:pt x="2162" y="3042"/>
                        </a:lnTo>
                        <a:lnTo>
                          <a:pt x="2162" y="3048"/>
                        </a:lnTo>
                        <a:lnTo>
                          <a:pt x="2173" y="3028"/>
                        </a:lnTo>
                        <a:lnTo>
                          <a:pt x="2180" y="3004"/>
                        </a:lnTo>
                        <a:lnTo>
                          <a:pt x="2194" y="2979"/>
                        </a:lnTo>
                        <a:lnTo>
                          <a:pt x="2231" y="2907"/>
                        </a:lnTo>
                        <a:lnTo>
                          <a:pt x="2263" y="2817"/>
                        </a:lnTo>
                        <a:lnTo>
                          <a:pt x="2280" y="2710"/>
                        </a:lnTo>
                        <a:lnTo>
                          <a:pt x="2291" y="2685"/>
                        </a:lnTo>
                        <a:lnTo>
                          <a:pt x="2294" y="2655"/>
                        </a:lnTo>
                        <a:lnTo>
                          <a:pt x="2308" y="2616"/>
                        </a:lnTo>
                        <a:lnTo>
                          <a:pt x="2332" y="2551"/>
                        </a:lnTo>
                        <a:lnTo>
                          <a:pt x="2352" y="2468"/>
                        </a:lnTo>
                        <a:lnTo>
                          <a:pt x="2363" y="2379"/>
                        </a:lnTo>
                        <a:lnTo>
                          <a:pt x="2342" y="2247"/>
                        </a:lnTo>
                        <a:lnTo>
                          <a:pt x="2294" y="2140"/>
                        </a:lnTo>
                        <a:lnTo>
                          <a:pt x="2245" y="2060"/>
                        </a:lnTo>
                        <a:lnTo>
                          <a:pt x="2231" y="2043"/>
                        </a:lnTo>
                        <a:lnTo>
                          <a:pt x="2222" y="2022"/>
                        </a:lnTo>
                        <a:lnTo>
                          <a:pt x="2214" y="2008"/>
                        </a:lnTo>
                        <a:lnTo>
                          <a:pt x="2214" y="2011"/>
                        </a:lnTo>
                        <a:lnTo>
                          <a:pt x="2222" y="2029"/>
                        </a:lnTo>
                        <a:lnTo>
                          <a:pt x="2222" y="2057"/>
                        </a:lnTo>
                        <a:lnTo>
                          <a:pt x="2214" y="1970"/>
                        </a:lnTo>
                        <a:lnTo>
                          <a:pt x="2208" y="1901"/>
                        </a:lnTo>
                        <a:lnTo>
                          <a:pt x="2194" y="1835"/>
                        </a:lnTo>
                        <a:lnTo>
                          <a:pt x="2184" y="1794"/>
                        </a:lnTo>
                        <a:lnTo>
                          <a:pt x="2180" y="1760"/>
                        </a:lnTo>
                        <a:lnTo>
                          <a:pt x="2180" y="1732"/>
                        </a:lnTo>
                        <a:lnTo>
                          <a:pt x="2180" y="1697"/>
                        </a:lnTo>
                        <a:lnTo>
                          <a:pt x="2180" y="1659"/>
                        </a:lnTo>
                        <a:lnTo>
                          <a:pt x="2184" y="1614"/>
                        </a:lnTo>
                        <a:lnTo>
                          <a:pt x="2190" y="1556"/>
                        </a:lnTo>
                        <a:lnTo>
                          <a:pt x="2194" y="1486"/>
                        </a:lnTo>
                        <a:lnTo>
                          <a:pt x="2190" y="1414"/>
                        </a:lnTo>
                        <a:lnTo>
                          <a:pt x="2190" y="1380"/>
                        </a:lnTo>
                        <a:lnTo>
                          <a:pt x="2190" y="1342"/>
                        </a:lnTo>
                        <a:lnTo>
                          <a:pt x="2194" y="1300"/>
                        </a:lnTo>
                        <a:lnTo>
                          <a:pt x="2197" y="1238"/>
                        </a:lnTo>
                        <a:lnTo>
                          <a:pt x="2197" y="1172"/>
                        </a:lnTo>
                        <a:lnTo>
                          <a:pt x="2194" y="1100"/>
                        </a:lnTo>
                        <a:lnTo>
                          <a:pt x="2194" y="1124"/>
                        </a:lnTo>
                        <a:lnTo>
                          <a:pt x="2194" y="1138"/>
                        </a:lnTo>
                        <a:lnTo>
                          <a:pt x="2190" y="1141"/>
                        </a:lnTo>
                        <a:lnTo>
                          <a:pt x="2197" y="1127"/>
                        </a:lnTo>
                        <a:lnTo>
                          <a:pt x="2208" y="1106"/>
                        </a:lnTo>
                        <a:lnTo>
                          <a:pt x="2214" y="1089"/>
                        </a:lnTo>
                        <a:lnTo>
                          <a:pt x="2253" y="1003"/>
                        </a:lnTo>
                        <a:lnTo>
                          <a:pt x="2280" y="899"/>
                        </a:lnTo>
                        <a:lnTo>
                          <a:pt x="2287" y="778"/>
                        </a:lnTo>
                        <a:lnTo>
                          <a:pt x="2253" y="654"/>
                        </a:lnTo>
                        <a:lnTo>
                          <a:pt x="2190" y="557"/>
                        </a:lnTo>
                        <a:lnTo>
                          <a:pt x="2128" y="487"/>
                        </a:lnTo>
                        <a:lnTo>
                          <a:pt x="2115" y="473"/>
                        </a:lnTo>
                        <a:lnTo>
                          <a:pt x="2101" y="456"/>
                        </a:lnTo>
                        <a:lnTo>
                          <a:pt x="2090" y="446"/>
                        </a:lnTo>
                        <a:lnTo>
                          <a:pt x="2098" y="450"/>
                        </a:lnTo>
                        <a:lnTo>
                          <a:pt x="2101" y="464"/>
                        </a:lnTo>
                        <a:lnTo>
                          <a:pt x="2110" y="491"/>
                        </a:lnTo>
                        <a:lnTo>
                          <a:pt x="2066" y="370"/>
                        </a:lnTo>
                        <a:lnTo>
                          <a:pt x="2004" y="274"/>
                        </a:lnTo>
                        <a:lnTo>
                          <a:pt x="1938" y="205"/>
                        </a:lnTo>
                        <a:lnTo>
                          <a:pt x="1925" y="194"/>
                        </a:lnTo>
                        <a:lnTo>
                          <a:pt x="1911" y="176"/>
                        </a:lnTo>
                        <a:lnTo>
                          <a:pt x="1900" y="170"/>
                        </a:lnTo>
                        <a:lnTo>
                          <a:pt x="1908" y="176"/>
                        </a:lnTo>
                        <a:lnTo>
                          <a:pt x="1914" y="194"/>
                        </a:lnTo>
                        <a:lnTo>
                          <a:pt x="1925" y="222"/>
                        </a:lnTo>
                        <a:lnTo>
                          <a:pt x="1894" y="139"/>
                        </a:lnTo>
                        <a:lnTo>
                          <a:pt x="1842" y="70"/>
                        </a:lnTo>
                        <a:lnTo>
                          <a:pt x="1773" y="28"/>
                        </a:lnTo>
                        <a:lnTo>
                          <a:pt x="1690" y="0"/>
                        </a:lnTo>
                        <a:lnTo>
                          <a:pt x="1600" y="4"/>
                        </a:lnTo>
                        <a:lnTo>
                          <a:pt x="1517" y="32"/>
                        </a:lnTo>
                        <a:lnTo>
                          <a:pt x="1451" y="84"/>
                        </a:lnTo>
                        <a:lnTo>
                          <a:pt x="1407" y="156"/>
                        </a:lnTo>
                        <a:lnTo>
                          <a:pt x="1382" y="236"/>
                        </a:lnTo>
                        <a:lnTo>
                          <a:pt x="1385" y="322"/>
                        </a:lnTo>
                        <a:lnTo>
                          <a:pt x="1424" y="443"/>
                        </a:lnTo>
                        <a:lnTo>
                          <a:pt x="1486" y="530"/>
                        </a:lnTo>
                        <a:lnTo>
                          <a:pt x="1551" y="599"/>
                        </a:lnTo>
                        <a:lnTo>
                          <a:pt x="1565" y="608"/>
                        </a:lnTo>
                        <a:lnTo>
                          <a:pt x="1579" y="619"/>
                        </a:lnTo>
                        <a:lnTo>
                          <a:pt x="1589" y="633"/>
                        </a:lnTo>
                        <a:lnTo>
                          <a:pt x="1583" y="622"/>
                        </a:lnTo>
                        <a:lnTo>
                          <a:pt x="1575" y="605"/>
                        </a:lnTo>
                        <a:lnTo>
                          <a:pt x="1565" y="574"/>
                        </a:lnTo>
                        <a:lnTo>
                          <a:pt x="1606" y="695"/>
                        </a:lnTo>
                        <a:lnTo>
                          <a:pt x="1661" y="781"/>
                        </a:lnTo>
                        <a:lnTo>
                          <a:pt x="1721" y="854"/>
                        </a:lnTo>
                        <a:lnTo>
                          <a:pt x="1735" y="868"/>
                        </a:lnTo>
                        <a:lnTo>
                          <a:pt x="1748" y="885"/>
                        </a:lnTo>
                        <a:lnTo>
                          <a:pt x="1755" y="892"/>
                        </a:lnTo>
                        <a:lnTo>
                          <a:pt x="1755" y="888"/>
                        </a:lnTo>
                        <a:lnTo>
                          <a:pt x="1748" y="871"/>
                        </a:lnTo>
                        <a:lnTo>
                          <a:pt x="1741" y="844"/>
                        </a:lnTo>
                        <a:lnTo>
                          <a:pt x="1738" y="819"/>
                        </a:lnTo>
                        <a:lnTo>
                          <a:pt x="1741" y="806"/>
                        </a:lnTo>
                        <a:lnTo>
                          <a:pt x="1741" y="799"/>
                        </a:lnTo>
                        <a:lnTo>
                          <a:pt x="1738" y="813"/>
                        </a:lnTo>
                        <a:lnTo>
                          <a:pt x="1731" y="830"/>
                        </a:lnTo>
                        <a:lnTo>
                          <a:pt x="1721" y="850"/>
                        </a:lnTo>
                        <a:lnTo>
                          <a:pt x="1683" y="934"/>
                        </a:lnTo>
                        <a:lnTo>
                          <a:pt x="1655" y="1031"/>
                        </a:lnTo>
                        <a:lnTo>
                          <a:pt x="1644" y="1152"/>
                        </a:lnTo>
                        <a:lnTo>
                          <a:pt x="1652" y="1186"/>
                        </a:lnTo>
                        <a:lnTo>
                          <a:pt x="1652" y="1231"/>
                        </a:lnTo>
                        <a:lnTo>
                          <a:pt x="1644" y="1273"/>
                        </a:lnTo>
                        <a:lnTo>
                          <a:pt x="1641" y="1328"/>
                        </a:lnTo>
                        <a:lnTo>
                          <a:pt x="1641" y="1383"/>
                        </a:lnTo>
                        <a:lnTo>
                          <a:pt x="1644" y="1445"/>
                        </a:lnTo>
                        <a:lnTo>
                          <a:pt x="1644" y="1480"/>
                        </a:lnTo>
                        <a:lnTo>
                          <a:pt x="1641" y="1524"/>
                        </a:lnTo>
                        <a:lnTo>
                          <a:pt x="1638" y="1570"/>
                        </a:lnTo>
                        <a:lnTo>
                          <a:pt x="1631" y="1621"/>
                        </a:lnTo>
                        <a:lnTo>
                          <a:pt x="1631" y="1683"/>
                        </a:lnTo>
                        <a:lnTo>
                          <a:pt x="1631" y="1746"/>
                        </a:lnTo>
                        <a:lnTo>
                          <a:pt x="1638" y="1818"/>
                        </a:lnTo>
                        <a:lnTo>
                          <a:pt x="1644" y="1884"/>
                        </a:lnTo>
                        <a:lnTo>
                          <a:pt x="1658" y="1939"/>
                        </a:lnTo>
                        <a:lnTo>
                          <a:pt x="1661" y="1981"/>
                        </a:lnTo>
                        <a:lnTo>
                          <a:pt x="1672" y="2022"/>
                        </a:lnTo>
                        <a:lnTo>
                          <a:pt x="1672" y="2050"/>
                        </a:lnTo>
                        <a:lnTo>
                          <a:pt x="1690" y="2167"/>
                        </a:lnTo>
                        <a:lnTo>
                          <a:pt x="1735" y="2275"/>
                        </a:lnTo>
                        <a:lnTo>
                          <a:pt x="1787" y="2354"/>
                        </a:lnTo>
                        <a:lnTo>
                          <a:pt x="1800" y="2374"/>
                        </a:lnTo>
                        <a:lnTo>
                          <a:pt x="1814" y="2392"/>
                        </a:lnTo>
                        <a:lnTo>
                          <a:pt x="1817" y="2406"/>
                        </a:lnTo>
                        <a:lnTo>
                          <a:pt x="1817" y="2402"/>
                        </a:lnTo>
                        <a:lnTo>
                          <a:pt x="1814" y="2388"/>
                        </a:lnTo>
                        <a:lnTo>
                          <a:pt x="1814" y="2361"/>
                        </a:lnTo>
                        <a:lnTo>
                          <a:pt x="1810" y="2385"/>
                        </a:lnTo>
                        <a:lnTo>
                          <a:pt x="1796" y="2416"/>
                        </a:lnTo>
                        <a:lnTo>
                          <a:pt x="1787" y="2448"/>
                        </a:lnTo>
                        <a:lnTo>
                          <a:pt x="1765" y="2517"/>
                        </a:lnTo>
                        <a:lnTo>
                          <a:pt x="1748" y="2592"/>
                        </a:lnTo>
                        <a:lnTo>
                          <a:pt x="1738" y="2676"/>
                        </a:lnTo>
                        <a:lnTo>
                          <a:pt x="1738" y="2672"/>
                        </a:lnTo>
                        <a:lnTo>
                          <a:pt x="1738" y="2668"/>
                        </a:lnTo>
                        <a:lnTo>
                          <a:pt x="1731" y="2679"/>
                        </a:lnTo>
                        <a:lnTo>
                          <a:pt x="1721" y="2707"/>
                        </a:lnTo>
                        <a:lnTo>
                          <a:pt x="1707" y="2727"/>
                        </a:lnTo>
                        <a:lnTo>
                          <a:pt x="1672" y="2803"/>
                        </a:lnTo>
                        <a:lnTo>
                          <a:pt x="1638" y="2886"/>
                        </a:lnTo>
                        <a:lnTo>
                          <a:pt x="1620" y="2993"/>
                        </a:lnTo>
                        <a:lnTo>
                          <a:pt x="1620" y="2979"/>
                        </a:lnTo>
                        <a:lnTo>
                          <a:pt x="1620" y="2976"/>
                        </a:lnTo>
                        <a:lnTo>
                          <a:pt x="1624" y="2976"/>
                        </a:lnTo>
                        <a:lnTo>
                          <a:pt x="1614" y="2990"/>
                        </a:lnTo>
                        <a:lnTo>
                          <a:pt x="1600" y="3010"/>
                        </a:lnTo>
                        <a:lnTo>
                          <a:pt x="1589" y="3035"/>
                        </a:lnTo>
                        <a:lnTo>
                          <a:pt x="1545" y="3108"/>
                        </a:lnTo>
                        <a:lnTo>
                          <a:pt x="1503" y="3197"/>
                        </a:lnTo>
                        <a:lnTo>
                          <a:pt x="1479" y="3304"/>
                        </a:lnTo>
                        <a:lnTo>
                          <a:pt x="1482" y="3405"/>
                        </a:lnTo>
                        <a:lnTo>
                          <a:pt x="1510" y="3488"/>
                        </a:lnTo>
                        <a:lnTo>
                          <a:pt x="1548" y="3567"/>
                        </a:lnTo>
                        <a:lnTo>
                          <a:pt x="1597" y="3636"/>
                        </a:lnTo>
                        <a:lnTo>
                          <a:pt x="1644" y="3692"/>
                        </a:lnTo>
                        <a:lnTo>
                          <a:pt x="1669" y="3716"/>
                        </a:lnTo>
                        <a:lnTo>
                          <a:pt x="1686" y="3739"/>
                        </a:lnTo>
                        <a:lnTo>
                          <a:pt x="1700" y="3757"/>
                        </a:lnTo>
                        <a:lnTo>
                          <a:pt x="1693" y="3747"/>
                        </a:lnTo>
                        <a:lnTo>
                          <a:pt x="1686" y="3716"/>
                        </a:lnTo>
                        <a:lnTo>
                          <a:pt x="1686" y="3667"/>
                        </a:lnTo>
                        <a:lnTo>
                          <a:pt x="1693" y="3636"/>
                        </a:lnTo>
                        <a:lnTo>
                          <a:pt x="1704" y="3618"/>
                        </a:lnTo>
                        <a:lnTo>
                          <a:pt x="1707" y="3609"/>
                        </a:lnTo>
                        <a:lnTo>
                          <a:pt x="1693" y="3623"/>
                        </a:lnTo>
                        <a:lnTo>
                          <a:pt x="1672" y="3640"/>
                        </a:lnTo>
                        <a:lnTo>
                          <a:pt x="1658" y="3657"/>
                        </a:lnTo>
                        <a:lnTo>
                          <a:pt x="1597" y="3716"/>
                        </a:lnTo>
                        <a:lnTo>
                          <a:pt x="1541" y="3785"/>
                        </a:lnTo>
                        <a:lnTo>
                          <a:pt x="1486" y="3868"/>
                        </a:lnTo>
                        <a:lnTo>
                          <a:pt x="1462" y="3972"/>
                        </a:lnTo>
                        <a:lnTo>
                          <a:pt x="1451" y="4047"/>
                        </a:lnTo>
                        <a:lnTo>
                          <a:pt x="1448" y="4116"/>
                        </a:lnTo>
                        <a:lnTo>
                          <a:pt x="1441" y="4179"/>
                        </a:lnTo>
                        <a:lnTo>
                          <a:pt x="1441" y="4231"/>
                        </a:lnTo>
                        <a:lnTo>
                          <a:pt x="1441" y="4275"/>
                        </a:lnTo>
                        <a:lnTo>
                          <a:pt x="1437" y="4317"/>
                        </a:lnTo>
                        <a:lnTo>
                          <a:pt x="1431" y="4338"/>
                        </a:lnTo>
                        <a:lnTo>
                          <a:pt x="1410" y="4366"/>
                        </a:lnTo>
                        <a:lnTo>
                          <a:pt x="1393" y="4390"/>
                        </a:lnTo>
                        <a:lnTo>
                          <a:pt x="1355" y="4462"/>
                        </a:lnTo>
                        <a:lnTo>
                          <a:pt x="1320" y="4545"/>
                        </a:lnTo>
                        <a:lnTo>
                          <a:pt x="1289" y="4642"/>
                        </a:lnTo>
                        <a:lnTo>
                          <a:pt x="1278" y="4690"/>
                        </a:lnTo>
                        <a:lnTo>
                          <a:pt x="1261" y="4738"/>
                        </a:lnTo>
                        <a:lnTo>
                          <a:pt x="1247" y="4798"/>
                        </a:lnTo>
                        <a:lnTo>
                          <a:pt x="1227" y="4856"/>
                        </a:lnTo>
                        <a:lnTo>
                          <a:pt x="1209" y="4919"/>
                        </a:lnTo>
                        <a:lnTo>
                          <a:pt x="1195" y="4980"/>
                        </a:lnTo>
                        <a:lnTo>
                          <a:pt x="1192" y="5084"/>
                        </a:lnTo>
                        <a:lnTo>
                          <a:pt x="1217" y="5170"/>
                        </a:lnTo>
                        <a:lnTo>
                          <a:pt x="1258" y="5236"/>
                        </a:lnTo>
                        <a:lnTo>
                          <a:pt x="1310" y="5288"/>
                        </a:lnTo>
                        <a:lnTo>
                          <a:pt x="1355" y="5323"/>
                        </a:lnTo>
                        <a:lnTo>
                          <a:pt x="1361" y="5333"/>
                        </a:lnTo>
                        <a:lnTo>
                          <a:pt x="1372" y="5337"/>
                        </a:lnTo>
                        <a:lnTo>
                          <a:pt x="1375" y="5346"/>
                        </a:lnTo>
                        <a:lnTo>
                          <a:pt x="1341" y="5291"/>
                        </a:lnTo>
                        <a:lnTo>
                          <a:pt x="1313" y="5212"/>
                        </a:lnTo>
                        <a:lnTo>
                          <a:pt x="1320" y="5115"/>
                        </a:lnTo>
                        <a:lnTo>
                          <a:pt x="1341" y="5063"/>
                        </a:lnTo>
                        <a:lnTo>
                          <a:pt x="1361" y="5029"/>
                        </a:lnTo>
                        <a:lnTo>
                          <a:pt x="1375" y="5018"/>
                        </a:lnTo>
                        <a:lnTo>
                          <a:pt x="1372" y="5022"/>
                        </a:lnTo>
                        <a:lnTo>
                          <a:pt x="1361" y="5029"/>
                        </a:lnTo>
                        <a:lnTo>
                          <a:pt x="1358" y="5032"/>
                        </a:lnTo>
                        <a:lnTo>
                          <a:pt x="1296" y="5077"/>
                        </a:lnTo>
                        <a:lnTo>
                          <a:pt x="1230" y="5147"/>
                        </a:lnTo>
                        <a:lnTo>
                          <a:pt x="1182" y="5254"/>
                        </a:lnTo>
                        <a:lnTo>
                          <a:pt x="1178" y="5260"/>
                        </a:lnTo>
                        <a:lnTo>
                          <a:pt x="1168" y="5277"/>
                        </a:lnTo>
                        <a:lnTo>
                          <a:pt x="1161" y="5302"/>
                        </a:lnTo>
                        <a:lnTo>
                          <a:pt x="1148" y="5333"/>
                        </a:lnTo>
                        <a:lnTo>
                          <a:pt x="1134" y="5368"/>
                        </a:lnTo>
                        <a:lnTo>
                          <a:pt x="1120" y="5403"/>
                        </a:lnTo>
                        <a:lnTo>
                          <a:pt x="1106" y="5461"/>
                        </a:lnTo>
                        <a:lnTo>
                          <a:pt x="1099" y="5509"/>
                        </a:lnTo>
                        <a:lnTo>
                          <a:pt x="1092" y="5551"/>
                        </a:lnTo>
                        <a:lnTo>
                          <a:pt x="1092" y="5558"/>
                        </a:lnTo>
                        <a:lnTo>
                          <a:pt x="1088" y="5571"/>
                        </a:lnTo>
                        <a:lnTo>
                          <a:pt x="1088" y="5579"/>
                        </a:lnTo>
                        <a:lnTo>
                          <a:pt x="1088" y="5575"/>
                        </a:lnTo>
                        <a:lnTo>
                          <a:pt x="1092" y="5571"/>
                        </a:lnTo>
                        <a:lnTo>
                          <a:pt x="1082" y="5602"/>
                        </a:lnTo>
                        <a:lnTo>
                          <a:pt x="1068" y="5634"/>
                        </a:lnTo>
                        <a:lnTo>
                          <a:pt x="1054" y="5665"/>
                        </a:lnTo>
                        <a:lnTo>
                          <a:pt x="1027" y="5720"/>
                        </a:lnTo>
                        <a:lnTo>
                          <a:pt x="1019" y="5761"/>
                        </a:lnTo>
                        <a:lnTo>
                          <a:pt x="1005" y="5792"/>
                        </a:lnTo>
                        <a:lnTo>
                          <a:pt x="996" y="5827"/>
                        </a:lnTo>
                        <a:lnTo>
                          <a:pt x="988" y="5844"/>
                        </a:lnTo>
                        <a:lnTo>
                          <a:pt x="982" y="5869"/>
                        </a:lnTo>
                        <a:lnTo>
                          <a:pt x="978" y="5879"/>
                        </a:lnTo>
                        <a:lnTo>
                          <a:pt x="978" y="5876"/>
                        </a:lnTo>
                        <a:lnTo>
                          <a:pt x="971" y="5890"/>
                        </a:lnTo>
                        <a:lnTo>
                          <a:pt x="958" y="5907"/>
                        </a:lnTo>
                        <a:lnTo>
                          <a:pt x="944" y="5921"/>
                        </a:lnTo>
                        <a:lnTo>
                          <a:pt x="902" y="5968"/>
                        </a:lnTo>
                        <a:lnTo>
                          <a:pt x="864" y="6017"/>
                        </a:lnTo>
                        <a:lnTo>
                          <a:pt x="823" y="6083"/>
                        </a:lnTo>
                        <a:lnTo>
                          <a:pt x="798" y="6141"/>
                        </a:lnTo>
                        <a:lnTo>
                          <a:pt x="781" y="6193"/>
                        </a:lnTo>
                        <a:lnTo>
                          <a:pt x="760" y="6242"/>
                        </a:lnTo>
                        <a:lnTo>
                          <a:pt x="754" y="6270"/>
                        </a:lnTo>
                        <a:lnTo>
                          <a:pt x="743" y="6301"/>
                        </a:lnTo>
                        <a:lnTo>
                          <a:pt x="737" y="6318"/>
                        </a:lnTo>
                        <a:lnTo>
                          <a:pt x="705" y="6370"/>
                        </a:lnTo>
                        <a:lnTo>
                          <a:pt x="674" y="6425"/>
                        </a:lnTo>
                        <a:lnTo>
                          <a:pt x="639" y="6477"/>
                        </a:lnTo>
                        <a:lnTo>
                          <a:pt x="602" y="6535"/>
                        </a:lnTo>
                        <a:lnTo>
                          <a:pt x="567" y="6605"/>
                        </a:lnTo>
                        <a:lnTo>
                          <a:pt x="543" y="6670"/>
                        </a:lnTo>
                        <a:lnTo>
                          <a:pt x="529" y="6733"/>
                        </a:lnTo>
                        <a:lnTo>
                          <a:pt x="519" y="6757"/>
                        </a:lnTo>
                        <a:lnTo>
                          <a:pt x="515" y="6774"/>
                        </a:lnTo>
                        <a:lnTo>
                          <a:pt x="512" y="6788"/>
                        </a:lnTo>
                        <a:lnTo>
                          <a:pt x="515" y="6781"/>
                        </a:lnTo>
                        <a:lnTo>
                          <a:pt x="515" y="6777"/>
                        </a:lnTo>
                        <a:lnTo>
                          <a:pt x="498" y="6805"/>
                        </a:lnTo>
                        <a:lnTo>
                          <a:pt x="470" y="6829"/>
                        </a:lnTo>
                        <a:lnTo>
                          <a:pt x="443" y="6861"/>
                        </a:lnTo>
                        <a:lnTo>
                          <a:pt x="412" y="6898"/>
                        </a:lnTo>
                        <a:lnTo>
                          <a:pt x="380" y="6933"/>
                        </a:lnTo>
                        <a:lnTo>
                          <a:pt x="353" y="6971"/>
                        </a:lnTo>
                        <a:lnTo>
                          <a:pt x="315" y="7016"/>
                        </a:lnTo>
                        <a:lnTo>
                          <a:pt x="277" y="7065"/>
                        </a:lnTo>
                        <a:lnTo>
                          <a:pt x="242" y="7113"/>
                        </a:lnTo>
                        <a:lnTo>
                          <a:pt x="190" y="7172"/>
                        </a:lnTo>
                        <a:lnTo>
                          <a:pt x="142" y="7237"/>
                        </a:lnTo>
                        <a:lnTo>
                          <a:pt x="107" y="7303"/>
                        </a:lnTo>
                        <a:lnTo>
                          <a:pt x="87" y="7365"/>
                        </a:lnTo>
                        <a:lnTo>
                          <a:pt x="77" y="7382"/>
                        </a:lnTo>
                        <a:lnTo>
                          <a:pt x="70" y="7399"/>
                        </a:lnTo>
                        <a:lnTo>
                          <a:pt x="63" y="7414"/>
                        </a:lnTo>
                        <a:lnTo>
                          <a:pt x="70" y="7410"/>
                        </a:lnTo>
                        <a:lnTo>
                          <a:pt x="70" y="7407"/>
                        </a:lnTo>
                        <a:lnTo>
                          <a:pt x="25" y="7479"/>
                        </a:lnTo>
                        <a:lnTo>
                          <a:pt x="0" y="7566"/>
                        </a:lnTo>
                        <a:lnTo>
                          <a:pt x="8" y="7649"/>
                        </a:lnTo>
                        <a:lnTo>
                          <a:pt x="38" y="7725"/>
                        </a:lnTo>
                        <a:lnTo>
                          <a:pt x="90" y="7794"/>
                        </a:lnTo>
                        <a:lnTo>
                          <a:pt x="167" y="7839"/>
                        </a:lnTo>
                        <a:lnTo>
                          <a:pt x="250" y="7860"/>
                        </a:lnTo>
                        <a:lnTo>
                          <a:pt x="329" y="7856"/>
                        </a:lnTo>
                        <a:lnTo>
                          <a:pt x="412" y="7825"/>
                        </a:lnTo>
                        <a:lnTo>
                          <a:pt x="481" y="77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12" name="Freeform 40">
                    <a:extLst>
                      <a:ext uri="{FF2B5EF4-FFF2-40B4-BE49-F238E27FC236}">
                        <a16:creationId xmlns:a16="http://schemas.microsoft.com/office/drawing/2014/main" id="{14D0FC1B-5428-4476-9DE5-38E0EEAD57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54" y="5356"/>
                    <a:ext cx="1657" cy="764"/>
                  </a:xfrm>
                  <a:custGeom>
                    <a:avLst/>
                    <a:gdLst>
                      <a:gd name="T0" fmla="*/ 536 w 6631"/>
                      <a:gd name="T1" fmla="*/ 2951 h 3055"/>
                      <a:gd name="T2" fmla="*/ 746 w 6631"/>
                      <a:gd name="T3" fmla="*/ 2945 h 3055"/>
                      <a:gd name="T4" fmla="*/ 878 w 6631"/>
                      <a:gd name="T5" fmla="*/ 3034 h 3055"/>
                      <a:gd name="T6" fmla="*/ 1226 w 6631"/>
                      <a:gd name="T7" fmla="*/ 2923 h 3055"/>
                      <a:gd name="T8" fmla="*/ 1451 w 6631"/>
                      <a:gd name="T9" fmla="*/ 2793 h 3055"/>
                      <a:gd name="T10" fmla="*/ 1316 w 6631"/>
                      <a:gd name="T11" fmla="*/ 2772 h 3055"/>
                      <a:gd name="T12" fmla="*/ 1721 w 6631"/>
                      <a:gd name="T13" fmla="*/ 2948 h 3055"/>
                      <a:gd name="T14" fmla="*/ 2010 w 6631"/>
                      <a:gd name="T15" fmla="*/ 2764 h 3055"/>
                      <a:gd name="T16" fmla="*/ 1906 w 6631"/>
                      <a:gd name="T17" fmla="*/ 2793 h 3055"/>
                      <a:gd name="T18" fmla="*/ 2490 w 6631"/>
                      <a:gd name="T19" fmla="*/ 2741 h 3055"/>
                      <a:gd name="T20" fmla="*/ 2635 w 6631"/>
                      <a:gd name="T21" fmla="*/ 2664 h 3055"/>
                      <a:gd name="T22" fmla="*/ 2642 w 6631"/>
                      <a:gd name="T23" fmla="*/ 2606 h 3055"/>
                      <a:gd name="T24" fmla="*/ 3054 w 6631"/>
                      <a:gd name="T25" fmla="*/ 2695 h 3055"/>
                      <a:gd name="T26" fmla="*/ 3322 w 6631"/>
                      <a:gd name="T27" fmla="*/ 2439 h 3055"/>
                      <a:gd name="T28" fmla="*/ 3291 w 6631"/>
                      <a:gd name="T29" fmla="*/ 2478 h 3055"/>
                      <a:gd name="T30" fmla="*/ 3803 w 6631"/>
                      <a:gd name="T31" fmla="*/ 2240 h 3055"/>
                      <a:gd name="T32" fmla="*/ 3917 w 6631"/>
                      <a:gd name="T33" fmla="*/ 2160 h 3055"/>
                      <a:gd name="T34" fmla="*/ 3952 w 6631"/>
                      <a:gd name="T35" fmla="*/ 2094 h 3055"/>
                      <a:gd name="T36" fmla="*/ 4314 w 6631"/>
                      <a:gd name="T37" fmla="*/ 2084 h 3055"/>
                      <a:gd name="T38" fmla="*/ 4539 w 6631"/>
                      <a:gd name="T39" fmla="*/ 1918 h 3055"/>
                      <a:gd name="T40" fmla="*/ 4815 w 6631"/>
                      <a:gd name="T41" fmla="*/ 1831 h 3055"/>
                      <a:gd name="T42" fmla="*/ 5060 w 6631"/>
                      <a:gd name="T43" fmla="*/ 1652 h 3055"/>
                      <a:gd name="T44" fmla="*/ 5437 w 6631"/>
                      <a:gd name="T45" fmla="*/ 1413 h 3055"/>
                      <a:gd name="T46" fmla="*/ 5488 w 6631"/>
                      <a:gd name="T47" fmla="*/ 1324 h 3055"/>
                      <a:gd name="T48" fmla="*/ 5567 w 6631"/>
                      <a:gd name="T49" fmla="*/ 1351 h 3055"/>
                      <a:gd name="T50" fmla="*/ 6068 w 6631"/>
                      <a:gd name="T51" fmla="*/ 992 h 3055"/>
                      <a:gd name="T52" fmla="*/ 6528 w 6631"/>
                      <a:gd name="T53" fmla="*/ 491 h 3055"/>
                      <a:gd name="T54" fmla="*/ 6583 w 6631"/>
                      <a:gd name="T55" fmla="*/ 117 h 3055"/>
                      <a:gd name="T56" fmla="*/ 6151 w 6631"/>
                      <a:gd name="T57" fmla="*/ 94 h 3055"/>
                      <a:gd name="T58" fmla="*/ 5627 w 6631"/>
                      <a:gd name="T59" fmla="*/ 667 h 3055"/>
                      <a:gd name="T60" fmla="*/ 5506 w 6631"/>
                      <a:gd name="T61" fmla="*/ 812 h 3055"/>
                      <a:gd name="T62" fmla="*/ 5291 w 6631"/>
                      <a:gd name="T63" fmla="*/ 815 h 3055"/>
                      <a:gd name="T64" fmla="*/ 4983 w 6631"/>
                      <a:gd name="T65" fmla="*/ 1099 h 3055"/>
                      <a:gd name="T66" fmla="*/ 4873 w 6631"/>
                      <a:gd name="T67" fmla="*/ 1134 h 3055"/>
                      <a:gd name="T68" fmla="*/ 4566 w 6631"/>
                      <a:gd name="T69" fmla="*/ 1341 h 3055"/>
                      <a:gd name="T70" fmla="*/ 4438 w 6631"/>
                      <a:gd name="T71" fmla="*/ 1379 h 3055"/>
                      <a:gd name="T72" fmla="*/ 4090 w 6631"/>
                      <a:gd name="T73" fmla="*/ 1586 h 3055"/>
                      <a:gd name="T74" fmla="*/ 4113 w 6631"/>
                      <a:gd name="T75" fmla="*/ 1572 h 3055"/>
                      <a:gd name="T76" fmla="*/ 3602 w 6631"/>
                      <a:gd name="T77" fmla="*/ 1704 h 3055"/>
                      <a:gd name="T78" fmla="*/ 3347 w 6631"/>
                      <a:gd name="T79" fmla="*/ 1935 h 3055"/>
                      <a:gd name="T80" fmla="*/ 3377 w 6631"/>
                      <a:gd name="T81" fmla="*/ 1938 h 3055"/>
                      <a:gd name="T82" fmla="*/ 3091 w 6631"/>
                      <a:gd name="T83" fmla="*/ 1952 h 3055"/>
                      <a:gd name="T84" fmla="*/ 2829 w 6631"/>
                      <a:gd name="T85" fmla="*/ 2205 h 3055"/>
                      <a:gd name="T86" fmla="*/ 2963 w 6631"/>
                      <a:gd name="T87" fmla="*/ 2153 h 3055"/>
                      <a:gd name="T88" fmla="*/ 2459 w 6631"/>
                      <a:gd name="T89" fmla="*/ 2133 h 3055"/>
                      <a:gd name="T90" fmla="*/ 2193 w 6631"/>
                      <a:gd name="T91" fmla="*/ 2274 h 3055"/>
                      <a:gd name="T92" fmla="*/ 2135 w 6631"/>
                      <a:gd name="T93" fmla="*/ 2343 h 3055"/>
                      <a:gd name="T94" fmla="*/ 2096 w 6631"/>
                      <a:gd name="T95" fmla="*/ 2281 h 3055"/>
                      <a:gd name="T96" fmla="*/ 1583 w 6631"/>
                      <a:gd name="T97" fmla="*/ 2422 h 3055"/>
                      <a:gd name="T98" fmla="*/ 1755 w 6631"/>
                      <a:gd name="T99" fmla="*/ 2426 h 3055"/>
                      <a:gd name="T100" fmla="*/ 1368 w 6631"/>
                      <a:gd name="T101" fmla="*/ 2249 h 3055"/>
                      <a:gd name="T102" fmla="*/ 1026 w 6631"/>
                      <a:gd name="T103" fmla="*/ 2430 h 3055"/>
                      <a:gd name="T104" fmla="*/ 809 w 6631"/>
                      <a:gd name="T105" fmla="*/ 2574 h 3055"/>
                      <a:gd name="T106" fmla="*/ 1085 w 6631"/>
                      <a:gd name="T107" fmla="*/ 2533 h 3055"/>
                      <a:gd name="T108" fmla="*/ 660 w 6631"/>
                      <a:gd name="T109" fmla="*/ 2402 h 3055"/>
                      <a:gd name="T110" fmla="*/ 300 w 6631"/>
                      <a:gd name="T111" fmla="*/ 2430 h 3055"/>
                      <a:gd name="T112" fmla="*/ 11 w 6631"/>
                      <a:gd name="T113" fmla="*/ 2782 h 30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6631" h="3055">
                        <a:moveTo>
                          <a:pt x="266" y="2983"/>
                        </a:moveTo>
                        <a:lnTo>
                          <a:pt x="332" y="2979"/>
                        </a:lnTo>
                        <a:lnTo>
                          <a:pt x="398" y="2972"/>
                        </a:lnTo>
                        <a:lnTo>
                          <a:pt x="453" y="2965"/>
                        </a:lnTo>
                        <a:lnTo>
                          <a:pt x="484" y="2955"/>
                        </a:lnTo>
                        <a:lnTo>
                          <a:pt x="515" y="2955"/>
                        </a:lnTo>
                        <a:lnTo>
                          <a:pt x="536" y="2951"/>
                        </a:lnTo>
                        <a:lnTo>
                          <a:pt x="553" y="2951"/>
                        </a:lnTo>
                        <a:lnTo>
                          <a:pt x="581" y="2951"/>
                        </a:lnTo>
                        <a:lnTo>
                          <a:pt x="594" y="2951"/>
                        </a:lnTo>
                        <a:lnTo>
                          <a:pt x="663" y="2951"/>
                        </a:lnTo>
                        <a:lnTo>
                          <a:pt x="740" y="2951"/>
                        </a:lnTo>
                        <a:lnTo>
                          <a:pt x="809" y="2948"/>
                        </a:lnTo>
                        <a:lnTo>
                          <a:pt x="746" y="2945"/>
                        </a:lnTo>
                        <a:lnTo>
                          <a:pt x="708" y="2931"/>
                        </a:lnTo>
                        <a:lnTo>
                          <a:pt x="694" y="2920"/>
                        </a:lnTo>
                        <a:lnTo>
                          <a:pt x="698" y="2923"/>
                        </a:lnTo>
                        <a:lnTo>
                          <a:pt x="708" y="2931"/>
                        </a:lnTo>
                        <a:lnTo>
                          <a:pt x="712" y="2934"/>
                        </a:lnTo>
                        <a:lnTo>
                          <a:pt x="777" y="2986"/>
                        </a:lnTo>
                        <a:lnTo>
                          <a:pt x="878" y="3034"/>
                        </a:lnTo>
                        <a:lnTo>
                          <a:pt x="999" y="3055"/>
                        </a:lnTo>
                        <a:lnTo>
                          <a:pt x="1123" y="3017"/>
                        </a:lnTo>
                        <a:lnTo>
                          <a:pt x="1203" y="2962"/>
                        </a:lnTo>
                        <a:lnTo>
                          <a:pt x="1247" y="2906"/>
                        </a:lnTo>
                        <a:lnTo>
                          <a:pt x="1250" y="2903"/>
                        </a:lnTo>
                        <a:lnTo>
                          <a:pt x="1258" y="2899"/>
                        </a:lnTo>
                        <a:lnTo>
                          <a:pt x="1226" y="2923"/>
                        </a:lnTo>
                        <a:lnTo>
                          <a:pt x="1171" y="2951"/>
                        </a:lnTo>
                        <a:lnTo>
                          <a:pt x="1106" y="2969"/>
                        </a:lnTo>
                        <a:lnTo>
                          <a:pt x="1230" y="2937"/>
                        </a:lnTo>
                        <a:lnTo>
                          <a:pt x="1330" y="2882"/>
                        </a:lnTo>
                        <a:lnTo>
                          <a:pt x="1410" y="2824"/>
                        </a:lnTo>
                        <a:lnTo>
                          <a:pt x="1434" y="2810"/>
                        </a:lnTo>
                        <a:lnTo>
                          <a:pt x="1451" y="2793"/>
                        </a:lnTo>
                        <a:lnTo>
                          <a:pt x="1468" y="2782"/>
                        </a:lnTo>
                        <a:lnTo>
                          <a:pt x="1457" y="2782"/>
                        </a:lnTo>
                        <a:lnTo>
                          <a:pt x="1451" y="2789"/>
                        </a:lnTo>
                        <a:lnTo>
                          <a:pt x="1434" y="2793"/>
                        </a:lnTo>
                        <a:lnTo>
                          <a:pt x="1371" y="2793"/>
                        </a:lnTo>
                        <a:lnTo>
                          <a:pt x="1330" y="2779"/>
                        </a:lnTo>
                        <a:lnTo>
                          <a:pt x="1316" y="2772"/>
                        </a:lnTo>
                        <a:lnTo>
                          <a:pt x="1327" y="2779"/>
                        </a:lnTo>
                        <a:lnTo>
                          <a:pt x="1344" y="2793"/>
                        </a:lnTo>
                        <a:lnTo>
                          <a:pt x="1358" y="2807"/>
                        </a:lnTo>
                        <a:lnTo>
                          <a:pt x="1420" y="2858"/>
                        </a:lnTo>
                        <a:lnTo>
                          <a:pt x="1503" y="2906"/>
                        </a:lnTo>
                        <a:lnTo>
                          <a:pt x="1600" y="2945"/>
                        </a:lnTo>
                        <a:lnTo>
                          <a:pt x="1721" y="2948"/>
                        </a:lnTo>
                        <a:lnTo>
                          <a:pt x="1834" y="2906"/>
                        </a:lnTo>
                        <a:lnTo>
                          <a:pt x="1917" y="2851"/>
                        </a:lnTo>
                        <a:lnTo>
                          <a:pt x="1986" y="2793"/>
                        </a:lnTo>
                        <a:lnTo>
                          <a:pt x="1997" y="2782"/>
                        </a:lnTo>
                        <a:lnTo>
                          <a:pt x="2007" y="2772"/>
                        </a:lnTo>
                        <a:lnTo>
                          <a:pt x="2017" y="2764"/>
                        </a:lnTo>
                        <a:lnTo>
                          <a:pt x="2010" y="2764"/>
                        </a:lnTo>
                        <a:lnTo>
                          <a:pt x="1993" y="2775"/>
                        </a:lnTo>
                        <a:lnTo>
                          <a:pt x="1962" y="2782"/>
                        </a:lnTo>
                        <a:lnTo>
                          <a:pt x="1917" y="2789"/>
                        </a:lnTo>
                        <a:lnTo>
                          <a:pt x="1893" y="2782"/>
                        </a:lnTo>
                        <a:lnTo>
                          <a:pt x="1883" y="2782"/>
                        </a:lnTo>
                        <a:lnTo>
                          <a:pt x="1893" y="2789"/>
                        </a:lnTo>
                        <a:lnTo>
                          <a:pt x="1906" y="2793"/>
                        </a:lnTo>
                        <a:lnTo>
                          <a:pt x="1924" y="2802"/>
                        </a:lnTo>
                        <a:lnTo>
                          <a:pt x="2007" y="2844"/>
                        </a:lnTo>
                        <a:lnTo>
                          <a:pt x="2121" y="2876"/>
                        </a:lnTo>
                        <a:lnTo>
                          <a:pt x="2256" y="2871"/>
                        </a:lnTo>
                        <a:lnTo>
                          <a:pt x="2349" y="2837"/>
                        </a:lnTo>
                        <a:lnTo>
                          <a:pt x="2428" y="2789"/>
                        </a:lnTo>
                        <a:lnTo>
                          <a:pt x="2490" y="2741"/>
                        </a:lnTo>
                        <a:lnTo>
                          <a:pt x="2497" y="2730"/>
                        </a:lnTo>
                        <a:lnTo>
                          <a:pt x="2511" y="2716"/>
                        </a:lnTo>
                        <a:lnTo>
                          <a:pt x="2522" y="2713"/>
                        </a:lnTo>
                        <a:lnTo>
                          <a:pt x="2507" y="2716"/>
                        </a:lnTo>
                        <a:lnTo>
                          <a:pt x="2493" y="2727"/>
                        </a:lnTo>
                        <a:lnTo>
                          <a:pt x="2570" y="2695"/>
                        </a:lnTo>
                        <a:lnTo>
                          <a:pt x="2635" y="2664"/>
                        </a:lnTo>
                        <a:lnTo>
                          <a:pt x="2694" y="2634"/>
                        </a:lnTo>
                        <a:lnTo>
                          <a:pt x="2711" y="2620"/>
                        </a:lnTo>
                        <a:lnTo>
                          <a:pt x="2729" y="2612"/>
                        </a:lnTo>
                        <a:lnTo>
                          <a:pt x="2743" y="2602"/>
                        </a:lnTo>
                        <a:lnTo>
                          <a:pt x="2694" y="2612"/>
                        </a:lnTo>
                        <a:lnTo>
                          <a:pt x="2656" y="2612"/>
                        </a:lnTo>
                        <a:lnTo>
                          <a:pt x="2642" y="2606"/>
                        </a:lnTo>
                        <a:lnTo>
                          <a:pt x="2656" y="2612"/>
                        </a:lnTo>
                        <a:lnTo>
                          <a:pt x="2674" y="2620"/>
                        </a:lnTo>
                        <a:lnTo>
                          <a:pt x="2687" y="2629"/>
                        </a:lnTo>
                        <a:lnTo>
                          <a:pt x="2760" y="2664"/>
                        </a:lnTo>
                        <a:lnTo>
                          <a:pt x="2842" y="2695"/>
                        </a:lnTo>
                        <a:lnTo>
                          <a:pt x="2942" y="2709"/>
                        </a:lnTo>
                        <a:lnTo>
                          <a:pt x="3054" y="2695"/>
                        </a:lnTo>
                        <a:lnTo>
                          <a:pt x="3170" y="2634"/>
                        </a:lnTo>
                        <a:lnTo>
                          <a:pt x="3250" y="2551"/>
                        </a:lnTo>
                        <a:lnTo>
                          <a:pt x="3305" y="2471"/>
                        </a:lnTo>
                        <a:lnTo>
                          <a:pt x="3316" y="2457"/>
                        </a:lnTo>
                        <a:lnTo>
                          <a:pt x="3322" y="2439"/>
                        </a:lnTo>
                        <a:lnTo>
                          <a:pt x="3333" y="2430"/>
                        </a:lnTo>
                        <a:lnTo>
                          <a:pt x="3322" y="2439"/>
                        </a:lnTo>
                        <a:lnTo>
                          <a:pt x="3305" y="2453"/>
                        </a:lnTo>
                        <a:lnTo>
                          <a:pt x="3271" y="2471"/>
                        </a:lnTo>
                        <a:lnTo>
                          <a:pt x="3256" y="2474"/>
                        </a:lnTo>
                        <a:lnTo>
                          <a:pt x="3250" y="2474"/>
                        </a:lnTo>
                        <a:lnTo>
                          <a:pt x="3256" y="2474"/>
                        </a:lnTo>
                        <a:lnTo>
                          <a:pt x="3274" y="2474"/>
                        </a:lnTo>
                        <a:lnTo>
                          <a:pt x="3291" y="2478"/>
                        </a:lnTo>
                        <a:lnTo>
                          <a:pt x="3374" y="2482"/>
                        </a:lnTo>
                        <a:lnTo>
                          <a:pt x="3460" y="2478"/>
                        </a:lnTo>
                        <a:lnTo>
                          <a:pt x="3558" y="2457"/>
                        </a:lnTo>
                        <a:lnTo>
                          <a:pt x="3661" y="2395"/>
                        </a:lnTo>
                        <a:lnTo>
                          <a:pt x="3734" y="2323"/>
                        </a:lnTo>
                        <a:lnTo>
                          <a:pt x="3792" y="2254"/>
                        </a:lnTo>
                        <a:lnTo>
                          <a:pt x="3803" y="2240"/>
                        </a:lnTo>
                        <a:lnTo>
                          <a:pt x="3809" y="2226"/>
                        </a:lnTo>
                        <a:lnTo>
                          <a:pt x="3813" y="2219"/>
                        </a:lnTo>
                        <a:lnTo>
                          <a:pt x="3809" y="2222"/>
                        </a:lnTo>
                        <a:lnTo>
                          <a:pt x="3796" y="2232"/>
                        </a:lnTo>
                        <a:lnTo>
                          <a:pt x="3775" y="2243"/>
                        </a:lnTo>
                        <a:lnTo>
                          <a:pt x="3851" y="2205"/>
                        </a:lnTo>
                        <a:lnTo>
                          <a:pt x="3917" y="2160"/>
                        </a:lnTo>
                        <a:lnTo>
                          <a:pt x="3964" y="2115"/>
                        </a:lnTo>
                        <a:lnTo>
                          <a:pt x="3982" y="2101"/>
                        </a:lnTo>
                        <a:lnTo>
                          <a:pt x="3996" y="2091"/>
                        </a:lnTo>
                        <a:lnTo>
                          <a:pt x="4010" y="2081"/>
                        </a:lnTo>
                        <a:lnTo>
                          <a:pt x="4003" y="2081"/>
                        </a:lnTo>
                        <a:lnTo>
                          <a:pt x="3972" y="2094"/>
                        </a:lnTo>
                        <a:lnTo>
                          <a:pt x="3952" y="2094"/>
                        </a:lnTo>
                        <a:lnTo>
                          <a:pt x="3944" y="2094"/>
                        </a:lnTo>
                        <a:lnTo>
                          <a:pt x="3955" y="2098"/>
                        </a:lnTo>
                        <a:lnTo>
                          <a:pt x="3972" y="2101"/>
                        </a:lnTo>
                        <a:lnTo>
                          <a:pt x="3986" y="2101"/>
                        </a:lnTo>
                        <a:lnTo>
                          <a:pt x="4079" y="2122"/>
                        </a:lnTo>
                        <a:lnTo>
                          <a:pt x="4189" y="2122"/>
                        </a:lnTo>
                        <a:lnTo>
                          <a:pt x="4314" y="2084"/>
                        </a:lnTo>
                        <a:lnTo>
                          <a:pt x="4383" y="2046"/>
                        </a:lnTo>
                        <a:lnTo>
                          <a:pt x="4442" y="1998"/>
                        </a:lnTo>
                        <a:lnTo>
                          <a:pt x="4493" y="1952"/>
                        </a:lnTo>
                        <a:lnTo>
                          <a:pt x="4514" y="1938"/>
                        </a:lnTo>
                        <a:lnTo>
                          <a:pt x="4525" y="1921"/>
                        </a:lnTo>
                        <a:lnTo>
                          <a:pt x="4539" y="1911"/>
                        </a:lnTo>
                        <a:lnTo>
                          <a:pt x="4539" y="1918"/>
                        </a:lnTo>
                        <a:lnTo>
                          <a:pt x="4534" y="1918"/>
                        </a:lnTo>
                        <a:lnTo>
                          <a:pt x="4548" y="1911"/>
                        </a:lnTo>
                        <a:lnTo>
                          <a:pt x="4569" y="1908"/>
                        </a:lnTo>
                        <a:lnTo>
                          <a:pt x="4594" y="1904"/>
                        </a:lnTo>
                        <a:lnTo>
                          <a:pt x="4660" y="1891"/>
                        </a:lnTo>
                        <a:lnTo>
                          <a:pt x="4732" y="1869"/>
                        </a:lnTo>
                        <a:lnTo>
                          <a:pt x="4815" y="1831"/>
                        </a:lnTo>
                        <a:lnTo>
                          <a:pt x="4880" y="1794"/>
                        </a:lnTo>
                        <a:lnTo>
                          <a:pt x="4932" y="1753"/>
                        </a:lnTo>
                        <a:lnTo>
                          <a:pt x="4977" y="1714"/>
                        </a:lnTo>
                        <a:lnTo>
                          <a:pt x="4997" y="1693"/>
                        </a:lnTo>
                        <a:lnTo>
                          <a:pt x="5022" y="1673"/>
                        </a:lnTo>
                        <a:lnTo>
                          <a:pt x="5039" y="1662"/>
                        </a:lnTo>
                        <a:lnTo>
                          <a:pt x="5060" y="1652"/>
                        </a:lnTo>
                        <a:lnTo>
                          <a:pt x="5087" y="1641"/>
                        </a:lnTo>
                        <a:lnTo>
                          <a:pt x="5118" y="1632"/>
                        </a:lnTo>
                        <a:lnTo>
                          <a:pt x="5170" y="1607"/>
                        </a:lnTo>
                        <a:lnTo>
                          <a:pt x="5233" y="1583"/>
                        </a:lnTo>
                        <a:lnTo>
                          <a:pt x="5298" y="1545"/>
                        </a:lnTo>
                        <a:lnTo>
                          <a:pt x="5377" y="1479"/>
                        </a:lnTo>
                        <a:lnTo>
                          <a:pt x="5437" y="1413"/>
                        </a:lnTo>
                        <a:lnTo>
                          <a:pt x="5474" y="1351"/>
                        </a:lnTo>
                        <a:lnTo>
                          <a:pt x="5484" y="1333"/>
                        </a:lnTo>
                        <a:lnTo>
                          <a:pt x="5498" y="1321"/>
                        </a:lnTo>
                        <a:lnTo>
                          <a:pt x="5501" y="1306"/>
                        </a:lnTo>
                        <a:lnTo>
                          <a:pt x="5501" y="1313"/>
                        </a:lnTo>
                        <a:lnTo>
                          <a:pt x="5498" y="1316"/>
                        </a:lnTo>
                        <a:lnTo>
                          <a:pt x="5488" y="1324"/>
                        </a:lnTo>
                        <a:lnTo>
                          <a:pt x="5454" y="1338"/>
                        </a:lnTo>
                        <a:lnTo>
                          <a:pt x="5437" y="1348"/>
                        </a:lnTo>
                        <a:lnTo>
                          <a:pt x="5426" y="1348"/>
                        </a:lnTo>
                        <a:lnTo>
                          <a:pt x="5440" y="1348"/>
                        </a:lnTo>
                        <a:lnTo>
                          <a:pt x="5454" y="1348"/>
                        </a:lnTo>
                        <a:lnTo>
                          <a:pt x="5471" y="1351"/>
                        </a:lnTo>
                        <a:lnTo>
                          <a:pt x="5567" y="1351"/>
                        </a:lnTo>
                        <a:lnTo>
                          <a:pt x="5682" y="1330"/>
                        </a:lnTo>
                        <a:lnTo>
                          <a:pt x="5799" y="1275"/>
                        </a:lnTo>
                        <a:lnTo>
                          <a:pt x="5823" y="1251"/>
                        </a:lnTo>
                        <a:lnTo>
                          <a:pt x="5864" y="1213"/>
                        </a:lnTo>
                        <a:lnTo>
                          <a:pt x="5913" y="1165"/>
                        </a:lnTo>
                        <a:lnTo>
                          <a:pt x="5978" y="1092"/>
                        </a:lnTo>
                        <a:lnTo>
                          <a:pt x="6068" y="992"/>
                        </a:lnTo>
                        <a:lnTo>
                          <a:pt x="6182" y="860"/>
                        </a:lnTo>
                        <a:lnTo>
                          <a:pt x="6261" y="771"/>
                        </a:lnTo>
                        <a:lnTo>
                          <a:pt x="6344" y="681"/>
                        </a:lnTo>
                        <a:lnTo>
                          <a:pt x="6424" y="595"/>
                        </a:lnTo>
                        <a:lnTo>
                          <a:pt x="6486" y="526"/>
                        </a:lnTo>
                        <a:lnTo>
                          <a:pt x="6528" y="484"/>
                        </a:lnTo>
                        <a:lnTo>
                          <a:pt x="6528" y="491"/>
                        </a:lnTo>
                        <a:lnTo>
                          <a:pt x="6525" y="491"/>
                        </a:lnTo>
                        <a:lnTo>
                          <a:pt x="6514" y="498"/>
                        </a:lnTo>
                        <a:lnTo>
                          <a:pt x="6580" y="435"/>
                        </a:lnTo>
                        <a:lnTo>
                          <a:pt x="6621" y="363"/>
                        </a:lnTo>
                        <a:lnTo>
                          <a:pt x="6631" y="284"/>
                        </a:lnTo>
                        <a:lnTo>
                          <a:pt x="6624" y="197"/>
                        </a:lnTo>
                        <a:lnTo>
                          <a:pt x="6583" y="117"/>
                        </a:lnTo>
                        <a:lnTo>
                          <a:pt x="6528" y="55"/>
                        </a:lnTo>
                        <a:lnTo>
                          <a:pt x="6451" y="10"/>
                        </a:lnTo>
                        <a:lnTo>
                          <a:pt x="6369" y="0"/>
                        </a:lnTo>
                        <a:lnTo>
                          <a:pt x="6283" y="7"/>
                        </a:lnTo>
                        <a:lnTo>
                          <a:pt x="6203" y="42"/>
                        </a:lnTo>
                        <a:lnTo>
                          <a:pt x="6179" y="66"/>
                        </a:lnTo>
                        <a:lnTo>
                          <a:pt x="6151" y="94"/>
                        </a:lnTo>
                        <a:lnTo>
                          <a:pt x="6106" y="131"/>
                        </a:lnTo>
                        <a:lnTo>
                          <a:pt x="6054" y="183"/>
                        </a:lnTo>
                        <a:lnTo>
                          <a:pt x="5982" y="262"/>
                        </a:lnTo>
                        <a:lnTo>
                          <a:pt x="5892" y="366"/>
                        </a:lnTo>
                        <a:lnTo>
                          <a:pt x="5774" y="498"/>
                        </a:lnTo>
                        <a:lnTo>
                          <a:pt x="5702" y="577"/>
                        </a:lnTo>
                        <a:lnTo>
                          <a:pt x="5627" y="667"/>
                        </a:lnTo>
                        <a:lnTo>
                          <a:pt x="5553" y="743"/>
                        </a:lnTo>
                        <a:lnTo>
                          <a:pt x="5498" y="802"/>
                        </a:lnTo>
                        <a:lnTo>
                          <a:pt x="5464" y="843"/>
                        </a:lnTo>
                        <a:lnTo>
                          <a:pt x="5464" y="840"/>
                        </a:lnTo>
                        <a:lnTo>
                          <a:pt x="5471" y="832"/>
                        </a:lnTo>
                        <a:lnTo>
                          <a:pt x="5474" y="829"/>
                        </a:lnTo>
                        <a:lnTo>
                          <a:pt x="5506" y="812"/>
                        </a:lnTo>
                        <a:lnTo>
                          <a:pt x="5533" y="802"/>
                        </a:lnTo>
                        <a:lnTo>
                          <a:pt x="5543" y="802"/>
                        </a:lnTo>
                        <a:lnTo>
                          <a:pt x="5529" y="802"/>
                        </a:lnTo>
                        <a:lnTo>
                          <a:pt x="5512" y="802"/>
                        </a:lnTo>
                        <a:lnTo>
                          <a:pt x="5492" y="798"/>
                        </a:lnTo>
                        <a:lnTo>
                          <a:pt x="5402" y="798"/>
                        </a:lnTo>
                        <a:lnTo>
                          <a:pt x="5291" y="815"/>
                        </a:lnTo>
                        <a:lnTo>
                          <a:pt x="5181" y="871"/>
                        </a:lnTo>
                        <a:lnTo>
                          <a:pt x="5104" y="933"/>
                        </a:lnTo>
                        <a:lnTo>
                          <a:pt x="5052" y="999"/>
                        </a:lnTo>
                        <a:lnTo>
                          <a:pt x="5011" y="1061"/>
                        </a:lnTo>
                        <a:lnTo>
                          <a:pt x="5005" y="1071"/>
                        </a:lnTo>
                        <a:lnTo>
                          <a:pt x="4994" y="1085"/>
                        </a:lnTo>
                        <a:lnTo>
                          <a:pt x="4983" y="1099"/>
                        </a:lnTo>
                        <a:lnTo>
                          <a:pt x="4991" y="1096"/>
                        </a:lnTo>
                        <a:lnTo>
                          <a:pt x="4994" y="1092"/>
                        </a:lnTo>
                        <a:lnTo>
                          <a:pt x="5005" y="1082"/>
                        </a:lnTo>
                        <a:lnTo>
                          <a:pt x="4983" y="1096"/>
                        </a:lnTo>
                        <a:lnTo>
                          <a:pt x="4953" y="1102"/>
                        </a:lnTo>
                        <a:lnTo>
                          <a:pt x="4922" y="1116"/>
                        </a:lnTo>
                        <a:lnTo>
                          <a:pt x="4873" y="1134"/>
                        </a:lnTo>
                        <a:lnTo>
                          <a:pt x="4818" y="1161"/>
                        </a:lnTo>
                        <a:lnTo>
                          <a:pt x="4759" y="1192"/>
                        </a:lnTo>
                        <a:lnTo>
                          <a:pt x="4704" y="1227"/>
                        </a:lnTo>
                        <a:lnTo>
                          <a:pt x="4652" y="1269"/>
                        </a:lnTo>
                        <a:lnTo>
                          <a:pt x="4611" y="1303"/>
                        </a:lnTo>
                        <a:lnTo>
                          <a:pt x="4586" y="1324"/>
                        </a:lnTo>
                        <a:lnTo>
                          <a:pt x="4566" y="1341"/>
                        </a:lnTo>
                        <a:lnTo>
                          <a:pt x="4548" y="1355"/>
                        </a:lnTo>
                        <a:lnTo>
                          <a:pt x="4552" y="1355"/>
                        </a:lnTo>
                        <a:lnTo>
                          <a:pt x="4552" y="1351"/>
                        </a:lnTo>
                        <a:lnTo>
                          <a:pt x="4539" y="1355"/>
                        </a:lnTo>
                        <a:lnTo>
                          <a:pt x="4521" y="1362"/>
                        </a:lnTo>
                        <a:lnTo>
                          <a:pt x="4493" y="1365"/>
                        </a:lnTo>
                        <a:lnTo>
                          <a:pt x="4438" y="1379"/>
                        </a:lnTo>
                        <a:lnTo>
                          <a:pt x="4366" y="1396"/>
                        </a:lnTo>
                        <a:lnTo>
                          <a:pt x="4286" y="1427"/>
                        </a:lnTo>
                        <a:lnTo>
                          <a:pt x="4220" y="1465"/>
                        </a:lnTo>
                        <a:lnTo>
                          <a:pt x="4168" y="1511"/>
                        </a:lnTo>
                        <a:lnTo>
                          <a:pt x="4120" y="1555"/>
                        </a:lnTo>
                        <a:lnTo>
                          <a:pt x="4103" y="1569"/>
                        </a:lnTo>
                        <a:lnTo>
                          <a:pt x="4090" y="1586"/>
                        </a:lnTo>
                        <a:lnTo>
                          <a:pt x="4076" y="1593"/>
                        </a:lnTo>
                        <a:lnTo>
                          <a:pt x="4076" y="1589"/>
                        </a:lnTo>
                        <a:lnTo>
                          <a:pt x="4110" y="1583"/>
                        </a:lnTo>
                        <a:lnTo>
                          <a:pt x="4134" y="1575"/>
                        </a:lnTo>
                        <a:lnTo>
                          <a:pt x="4141" y="1575"/>
                        </a:lnTo>
                        <a:lnTo>
                          <a:pt x="4134" y="1572"/>
                        </a:lnTo>
                        <a:lnTo>
                          <a:pt x="4113" y="1572"/>
                        </a:lnTo>
                        <a:lnTo>
                          <a:pt x="4096" y="1569"/>
                        </a:lnTo>
                        <a:lnTo>
                          <a:pt x="4010" y="1555"/>
                        </a:lnTo>
                        <a:lnTo>
                          <a:pt x="3903" y="1552"/>
                        </a:lnTo>
                        <a:lnTo>
                          <a:pt x="3782" y="1583"/>
                        </a:lnTo>
                        <a:lnTo>
                          <a:pt x="3710" y="1621"/>
                        </a:lnTo>
                        <a:lnTo>
                          <a:pt x="3650" y="1666"/>
                        </a:lnTo>
                        <a:lnTo>
                          <a:pt x="3602" y="1704"/>
                        </a:lnTo>
                        <a:lnTo>
                          <a:pt x="3585" y="1718"/>
                        </a:lnTo>
                        <a:lnTo>
                          <a:pt x="3572" y="1731"/>
                        </a:lnTo>
                        <a:lnTo>
                          <a:pt x="3564" y="1742"/>
                        </a:lnTo>
                        <a:lnTo>
                          <a:pt x="3567" y="1735"/>
                        </a:lnTo>
                        <a:lnTo>
                          <a:pt x="3471" y="1797"/>
                        </a:lnTo>
                        <a:lnTo>
                          <a:pt x="3395" y="1869"/>
                        </a:lnTo>
                        <a:lnTo>
                          <a:pt x="3347" y="1935"/>
                        </a:lnTo>
                        <a:lnTo>
                          <a:pt x="3333" y="1949"/>
                        </a:lnTo>
                        <a:lnTo>
                          <a:pt x="3322" y="1963"/>
                        </a:lnTo>
                        <a:lnTo>
                          <a:pt x="3316" y="1970"/>
                        </a:lnTo>
                        <a:lnTo>
                          <a:pt x="3322" y="1966"/>
                        </a:lnTo>
                        <a:lnTo>
                          <a:pt x="3343" y="1956"/>
                        </a:lnTo>
                        <a:lnTo>
                          <a:pt x="3364" y="1938"/>
                        </a:lnTo>
                        <a:lnTo>
                          <a:pt x="3377" y="1938"/>
                        </a:lnTo>
                        <a:lnTo>
                          <a:pt x="3391" y="1935"/>
                        </a:lnTo>
                        <a:lnTo>
                          <a:pt x="3377" y="1935"/>
                        </a:lnTo>
                        <a:lnTo>
                          <a:pt x="3360" y="1935"/>
                        </a:lnTo>
                        <a:lnTo>
                          <a:pt x="3343" y="1932"/>
                        </a:lnTo>
                        <a:lnTo>
                          <a:pt x="3271" y="1925"/>
                        </a:lnTo>
                        <a:lnTo>
                          <a:pt x="3184" y="1932"/>
                        </a:lnTo>
                        <a:lnTo>
                          <a:pt x="3091" y="1952"/>
                        </a:lnTo>
                        <a:lnTo>
                          <a:pt x="2980" y="2015"/>
                        </a:lnTo>
                        <a:lnTo>
                          <a:pt x="2901" y="2094"/>
                        </a:lnTo>
                        <a:lnTo>
                          <a:pt x="2846" y="2174"/>
                        </a:lnTo>
                        <a:lnTo>
                          <a:pt x="2839" y="2188"/>
                        </a:lnTo>
                        <a:lnTo>
                          <a:pt x="2825" y="2202"/>
                        </a:lnTo>
                        <a:lnTo>
                          <a:pt x="2822" y="2212"/>
                        </a:lnTo>
                        <a:lnTo>
                          <a:pt x="2829" y="2205"/>
                        </a:lnTo>
                        <a:lnTo>
                          <a:pt x="2853" y="2188"/>
                        </a:lnTo>
                        <a:lnTo>
                          <a:pt x="2891" y="2170"/>
                        </a:lnTo>
                        <a:lnTo>
                          <a:pt x="2939" y="2160"/>
                        </a:lnTo>
                        <a:lnTo>
                          <a:pt x="2980" y="2163"/>
                        </a:lnTo>
                        <a:lnTo>
                          <a:pt x="2994" y="2170"/>
                        </a:lnTo>
                        <a:lnTo>
                          <a:pt x="2980" y="2160"/>
                        </a:lnTo>
                        <a:lnTo>
                          <a:pt x="2963" y="2153"/>
                        </a:lnTo>
                        <a:lnTo>
                          <a:pt x="2942" y="2142"/>
                        </a:lnTo>
                        <a:lnTo>
                          <a:pt x="2877" y="2111"/>
                        </a:lnTo>
                        <a:lnTo>
                          <a:pt x="2795" y="2081"/>
                        </a:lnTo>
                        <a:lnTo>
                          <a:pt x="2697" y="2064"/>
                        </a:lnTo>
                        <a:lnTo>
                          <a:pt x="2591" y="2081"/>
                        </a:lnTo>
                        <a:lnTo>
                          <a:pt x="2522" y="2101"/>
                        </a:lnTo>
                        <a:lnTo>
                          <a:pt x="2459" y="2133"/>
                        </a:lnTo>
                        <a:lnTo>
                          <a:pt x="2404" y="2163"/>
                        </a:lnTo>
                        <a:lnTo>
                          <a:pt x="2387" y="2177"/>
                        </a:lnTo>
                        <a:lnTo>
                          <a:pt x="2369" y="2188"/>
                        </a:lnTo>
                        <a:lnTo>
                          <a:pt x="2355" y="2194"/>
                        </a:lnTo>
                        <a:lnTo>
                          <a:pt x="2355" y="2191"/>
                        </a:lnTo>
                        <a:lnTo>
                          <a:pt x="2266" y="2226"/>
                        </a:lnTo>
                        <a:lnTo>
                          <a:pt x="2193" y="2274"/>
                        </a:lnTo>
                        <a:lnTo>
                          <a:pt x="2135" y="2323"/>
                        </a:lnTo>
                        <a:lnTo>
                          <a:pt x="2121" y="2332"/>
                        </a:lnTo>
                        <a:lnTo>
                          <a:pt x="2114" y="2347"/>
                        </a:lnTo>
                        <a:lnTo>
                          <a:pt x="2101" y="2350"/>
                        </a:lnTo>
                        <a:lnTo>
                          <a:pt x="2107" y="2350"/>
                        </a:lnTo>
                        <a:lnTo>
                          <a:pt x="2118" y="2347"/>
                        </a:lnTo>
                        <a:lnTo>
                          <a:pt x="2135" y="2343"/>
                        </a:lnTo>
                        <a:lnTo>
                          <a:pt x="2179" y="2332"/>
                        </a:lnTo>
                        <a:lnTo>
                          <a:pt x="2211" y="2336"/>
                        </a:lnTo>
                        <a:lnTo>
                          <a:pt x="2225" y="2343"/>
                        </a:lnTo>
                        <a:lnTo>
                          <a:pt x="2211" y="2336"/>
                        </a:lnTo>
                        <a:lnTo>
                          <a:pt x="2197" y="2329"/>
                        </a:lnTo>
                        <a:lnTo>
                          <a:pt x="2179" y="2318"/>
                        </a:lnTo>
                        <a:lnTo>
                          <a:pt x="2096" y="2281"/>
                        </a:lnTo>
                        <a:lnTo>
                          <a:pt x="1989" y="2243"/>
                        </a:lnTo>
                        <a:lnTo>
                          <a:pt x="1862" y="2249"/>
                        </a:lnTo>
                        <a:lnTo>
                          <a:pt x="1751" y="2284"/>
                        </a:lnTo>
                        <a:lnTo>
                          <a:pt x="1669" y="2343"/>
                        </a:lnTo>
                        <a:lnTo>
                          <a:pt x="1606" y="2398"/>
                        </a:lnTo>
                        <a:lnTo>
                          <a:pt x="1592" y="2412"/>
                        </a:lnTo>
                        <a:lnTo>
                          <a:pt x="1583" y="2422"/>
                        </a:lnTo>
                        <a:lnTo>
                          <a:pt x="1575" y="2430"/>
                        </a:lnTo>
                        <a:lnTo>
                          <a:pt x="1583" y="2426"/>
                        </a:lnTo>
                        <a:lnTo>
                          <a:pt x="1600" y="2416"/>
                        </a:lnTo>
                        <a:lnTo>
                          <a:pt x="1638" y="2409"/>
                        </a:lnTo>
                        <a:lnTo>
                          <a:pt x="1696" y="2409"/>
                        </a:lnTo>
                        <a:lnTo>
                          <a:pt x="1741" y="2416"/>
                        </a:lnTo>
                        <a:lnTo>
                          <a:pt x="1755" y="2426"/>
                        </a:lnTo>
                        <a:lnTo>
                          <a:pt x="1748" y="2416"/>
                        </a:lnTo>
                        <a:lnTo>
                          <a:pt x="1727" y="2402"/>
                        </a:lnTo>
                        <a:lnTo>
                          <a:pt x="1716" y="2392"/>
                        </a:lnTo>
                        <a:lnTo>
                          <a:pt x="1655" y="2343"/>
                        </a:lnTo>
                        <a:lnTo>
                          <a:pt x="1575" y="2288"/>
                        </a:lnTo>
                        <a:lnTo>
                          <a:pt x="1479" y="2254"/>
                        </a:lnTo>
                        <a:lnTo>
                          <a:pt x="1368" y="2249"/>
                        </a:lnTo>
                        <a:lnTo>
                          <a:pt x="1247" y="2284"/>
                        </a:lnTo>
                        <a:lnTo>
                          <a:pt x="1151" y="2336"/>
                        </a:lnTo>
                        <a:lnTo>
                          <a:pt x="1071" y="2395"/>
                        </a:lnTo>
                        <a:lnTo>
                          <a:pt x="1054" y="2409"/>
                        </a:lnTo>
                        <a:lnTo>
                          <a:pt x="1036" y="2426"/>
                        </a:lnTo>
                        <a:lnTo>
                          <a:pt x="1016" y="2433"/>
                        </a:lnTo>
                        <a:lnTo>
                          <a:pt x="1026" y="2430"/>
                        </a:lnTo>
                        <a:lnTo>
                          <a:pt x="1040" y="2426"/>
                        </a:lnTo>
                        <a:lnTo>
                          <a:pt x="1057" y="2426"/>
                        </a:lnTo>
                        <a:lnTo>
                          <a:pt x="944" y="2457"/>
                        </a:lnTo>
                        <a:lnTo>
                          <a:pt x="864" y="2513"/>
                        </a:lnTo>
                        <a:lnTo>
                          <a:pt x="818" y="2568"/>
                        </a:lnTo>
                        <a:lnTo>
                          <a:pt x="815" y="2571"/>
                        </a:lnTo>
                        <a:lnTo>
                          <a:pt x="809" y="2574"/>
                        </a:lnTo>
                        <a:lnTo>
                          <a:pt x="846" y="2551"/>
                        </a:lnTo>
                        <a:lnTo>
                          <a:pt x="895" y="2523"/>
                        </a:lnTo>
                        <a:lnTo>
                          <a:pt x="967" y="2505"/>
                        </a:lnTo>
                        <a:lnTo>
                          <a:pt x="1022" y="2509"/>
                        </a:lnTo>
                        <a:lnTo>
                          <a:pt x="1060" y="2523"/>
                        </a:lnTo>
                        <a:lnTo>
                          <a:pt x="1088" y="2537"/>
                        </a:lnTo>
                        <a:lnTo>
                          <a:pt x="1085" y="2533"/>
                        </a:lnTo>
                        <a:lnTo>
                          <a:pt x="1074" y="2523"/>
                        </a:lnTo>
                        <a:lnTo>
                          <a:pt x="1068" y="2519"/>
                        </a:lnTo>
                        <a:lnTo>
                          <a:pt x="1005" y="2471"/>
                        </a:lnTo>
                        <a:lnTo>
                          <a:pt x="912" y="2422"/>
                        </a:lnTo>
                        <a:lnTo>
                          <a:pt x="788" y="2402"/>
                        </a:lnTo>
                        <a:lnTo>
                          <a:pt x="722" y="2402"/>
                        </a:lnTo>
                        <a:lnTo>
                          <a:pt x="660" y="2402"/>
                        </a:lnTo>
                        <a:lnTo>
                          <a:pt x="587" y="2409"/>
                        </a:lnTo>
                        <a:lnTo>
                          <a:pt x="532" y="2409"/>
                        </a:lnTo>
                        <a:lnTo>
                          <a:pt x="473" y="2409"/>
                        </a:lnTo>
                        <a:lnTo>
                          <a:pt x="418" y="2416"/>
                        </a:lnTo>
                        <a:lnTo>
                          <a:pt x="366" y="2426"/>
                        </a:lnTo>
                        <a:lnTo>
                          <a:pt x="332" y="2430"/>
                        </a:lnTo>
                        <a:lnTo>
                          <a:pt x="300" y="2430"/>
                        </a:lnTo>
                        <a:lnTo>
                          <a:pt x="280" y="2430"/>
                        </a:lnTo>
                        <a:lnTo>
                          <a:pt x="197" y="2444"/>
                        </a:lnTo>
                        <a:lnTo>
                          <a:pt x="118" y="2478"/>
                        </a:lnTo>
                        <a:lnTo>
                          <a:pt x="59" y="2537"/>
                        </a:lnTo>
                        <a:lnTo>
                          <a:pt x="14" y="2612"/>
                        </a:lnTo>
                        <a:lnTo>
                          <a:pt x="0" y="2699"/>
                        </a:lnTo>
                        <a:lnTo>
                          <a:pt x="11" y="2782"/>
                        </a:lnTo>
                        <a:lnTo>
                          <a:pt x="49" y="2862"/>
                        </a:lnTo>
                        <a:lnTo>
                          <a:pt x="107" y="2923"/>
                        </a:lnTo>
                        <a:lnTo>
                          <a:pt x="176" y="2965"/>
                        </a:lnTo>
                        <a:lnTo>
                          <a:pt x="266" y="298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13" name="Freeform 41">
                    <a:extLst>
                      <a:ext uri="{FF2B5EF4-FFF2-40B4-BE49-F238E27FC236}">
                        <a16:creationId xmlns:a16="http://schemas.microsoft.com/office/drawing/2014/main" id="{ADC4F614-0E33-400E-8504-FD41CEDF05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74" y="5658"/>
                    <a:ext cx="1023" cy="448"/>
                  </a:xfrm>
                  <a:custGeom>
                    <a:avLst/>
                    <a:gdLst>
                      <a:gd name="T0" fmla="*/ 345 w 4093"/>
                      <a:gd name="T1" fmla="*/ 584 h 1794"/>
                      <a:gd name="T2" fmla="*/ 369 w 4093"/>
                      <a:gd name="T3" fmla="*/ 591 h 1794"/>
                      <a:gd name="T4" fmla="*/ 659 w 4093"/>
                      <a:gd name="T5" fmla="*/ 650 h 1794"/>
                      <a:gd name="T6" fmla="*/ 711 w 4093"/>
                      <a:gd name="T7" fmla="*/ 650 h 1794"/>
                      <a:gd name="T8" fmla="*/ 642 w 4093"/>
                      <a:gd name="T9" fmla="*/ 605 h 1794"/>
                      <a:gd name="T10" fmla="*/ 659 w 4093"/>
                      <a:gd name="T11" fmla="*/ 636 h 1794"/>
                      <a:gd name="T12" fmla="*/ 988 w 4093"/>
                      <a:gd name="T13" fmla="*/ 916 h 1794"/>
                      <a:gd name="T14" fmla="*/ 1209 w 4093"/>
                      <a:gd name="T15" fmla="*/ 933 h 1794"/>
                      <a:gd name="T16" fmla="*/ 1215 w 4093"/>
                      <a:gd name="T17" fmla="*/ 933 h 1794"/>
                      <a:gd name="T18" fmla="*/ 1322 w 4093"/>
                      <a:gd name="T19" fmla="*/ 1002 h 1794"/>
                      <a:gd name="T20" fmla="*/ 1630 w 4093"/>
                      <a:gd name="T21" fmla="*/ 1144 h 1794"/>
                      <a:gd name="T22" fmla="*/ 1975 w 4093"/>
                      <a:gd name="T23" fmla="*/ 1210 h 1794"/>
                      <a:gd name="T24" fmla="*/ 2034 w 4093"/>
                      <a:gd name="T25" fmla="*/ 1210 h 1794"/>
                      <a:gd name="T26" fmla="*/ 2162 w 4093"/>
                      <a:gd name="T27" fmla="*/ 1290 h 1794"/>
                      <a:gd name="T28" fmla="*/ 2369 w 4093"/>
                      <a:gd name="T29" fmla="*/ 1379 h 1794"/>
                      <a:gd name="T30" fmla="*/ 2542 w 4093"/>
                      <a:gd name="T31" fmla="*/ 1441 h 1794"/>
                      <a:gd name="T32" fmla="*/ 2576 w 4093"/>
                      <a:gd name="T33" fmla="*/ 1462 h 1794"/>
                      <a:gd name="T34" fmla="*/ 2876 w 4093"/>
                      <a:gd name="T35" fmla="*/ 1566 h 1794"/>
                      <a:gd name="T36" fmla="*/ 3071 w 4093"/>
                      <a:gd name="T37" fmla="*/ 1521 h 1794"/>
                      <a:gd name="T38" fmla="*/ 3036 w 4093"/>
                      <a:gd name="T39" fmla="*/ 1517 h 1794"/>
                      <a:gd name="T40" fmla="*/ 3032 w 4093"/>
                      <a:gd name="T41" fmla="*/ 1521 h 1794"/>
                      <a:gd name="T42" fmla="*/ 3187 w 4093"/>
                      <a:gd name="T43" fmla="*/ 1604 h 1794"/>
                      <a:gd name="T44" fmla="*/ 3212 w 4093"/>
                      <a:gd name="T45" fmla="*/ 1604 h 1794"/>
                      <a:gd name="T46" fmla="*/ 3305 w 4093"/>
                      <a:gd name="T47" fmla="*/ 1693 h 1794"/>
                      <a:gd name="T48" fmla="*/ 3705 w 4093"/>
                      <a:gd name="T49" fmla="*/ 1777 h 1794"/>
                      <a:gd name="T50" fmla="*/ 3823 w 4093"/>
                      <a:gd name="T51" fmla="*/ 1731 h 1794"/>
                      <a:gd name="T52" fmla="*/ 3871 w 4093"/>
                      <a:gd name="T53" fmla="*/ 1731 h 1794"/>
                      <a:gd name="T54" fmla="*/ 4093 w 4093"/>
                      <a:gd name="T55" fmla="*/ 1497 h 1794"/>
                      <a:gd name="T56" fmla="*/ 3937 w 4093"/>
                      <a:gd name="T57" fmla="*/ 1220 h 1794"/>
                      <a:gd name="T58" fmla="*/ 3589 w 4093"/>
                      <a:gd name="T59" fmla="*/ 1238 h 1794"/>
                      <a:gd name="T60" fmla="*/ 3554 w 4093"/>
                      <a:gd name="T61" fmla="*/ 1251 h 1794"/>
                      <a:gd name="T62" fmla="*/ 3650 w 4093"/>
                      <a:gd name="T63" fmla="*/ 1268 h 1794"/>
                      <a:gd name="T64" fmla="*/ 3626 w 4093"/>
                      <a:gd name="T65" fmla="*/ 1247 h 1794"/>
                      <a:gd name="T66" fmla="*/ 3381 w 4093"/>
                      <a:gd name="T67" fmla="*/ 1095 h 1794"/>
                      <a:gd name="T68" fmla="*/ 3367 w 4093"/>
                      <a:gd name="T69" fmla="*/ 1082 h 1794"/>
                      <a:gd name="T70" fmla="*/ 3149 w 4093"/>
                      <a:gd name="T71" fmla="*/ 982 h 1794"/>
                      <a:gd name="T72" fmla="*/ 2867 w 4093"/>
                      <a:gd name="T73" fmla="*/ 1013 h 1794"/>
                      <a:gd name="T74" fmla="*/ 2873 w 4093"/>
                      <a:gd name="T75" fmla="*/ 1016 h 1794"/>
                      <a:gd name="T76" fmla="*/ 2898 w 4093"/>
                      <a:gd name="T77" fmla="*/ 1020 h 1794"/>
                      <a:gd name="T78" fmla="*/ 2755 w 4093"/>
                      <a:gd name="T79" fmla="*/ 936 h 1794"/>
                      <a:gd name="T80" fmla="*/ 2597 w 4093"/>
                      <a:gd name="T81" fmla="*/ 878 h 1794"/>
                      <a:gd name="T82" fmla="*/ 2452 w 4093"/>
                      <a:gd name="T83" fmla="*/ 826 h 1794"/>
                      <a:gd name="T84" fmla="*/ 2279 w 4093"/>
                      <a:gd name="T85" fmla="*/ 726 h 1794"/>
                      <a:gd name="T86" fmla="*/ 1961 w 4093"/>
                      <a:gd name="T87" fmla="*/ 663 h 1794"/>
                      <a:gd name="T88" fmla="*/ 1909 w 4093"/>
                      <a:gd name="T89" fmla="*/ 667 h 1794"/>
                      <a:gd name="T90" fmla="*/ 1658 w 4093"/>
                      <a:gd name="T91" fmla="*/ 570 h 1794"/>
                      <a:gd name="T92" fmla="*/ 1547 w 4093"/>
                      <a:gd name="T93" fmla="*/ 495 h 1794"/>
                      <a:gd name="T94" fmla="*/ 1243 w 4093"/>
                      <a:gd name="T95" fmla="*/ 387 h 1794"/>
                      <a:gd name="T96" fmla="*/ 1105 w 4093"/>
                      <a:gd name="T97" fmla="*/ 380 h 1794"/>
                      <a:gd name="T98" fmla="*/ 1163 w 4093"/>
                      <a:gd name="T99" fmla="*/ 415 h 1794"/>
                      <a:gd name="T100" fmla="*/ 1140 w 4093"/>
                      <a:gd name="T101" fmla="*/ 377 h 1794"/>
                      <a:gd name="T102" fmla="*/ 821 w 4093"/>
                      <a:gd name="T103" fmla="*/ 110 h 1794"/>
                      <a:gd name="T104" fmla="*/ 601 w 4093"/>
                      <a:gd name="T105" fmla="*/ 100 h 1794"/>
                      <a:gd name="T106" fmla="*/ 656 w 4093"/>
                      <a:gd name="T107" fmla="*/ 124 h 1794"/>
                      <a:gd name="T108" fmla="*/ 418 w 4093"/>
                      <a:gd name="T109" fmla="*/ 45 h 1794"/>
                      <a:gd name="T110" fmla="*/ 435 w 4093"/>
                      <a:gd name="T111" fmla="*/ 49 h 1794"/>
                      <a:gd name="T112" fmla="*/ 342 w 4093"/>
                      <a:gd name="T113" fmla="*/ 7 h 1794"/>
                      <a:gd name="T114" fmla="*/ 44 w 4093"/>
                      <a:gd name="T115" fmla="*/ 124 h 1794"/>
                      <a:gd name="T116" fmla="*/ 62 w 4093"/>
                      <a:gd name="T117" fmla="*/ 446 h 17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4093" h="1794">
                        <a:moveTo>
                          <a:pt x="124" y="504"/>
                        </a:moveTo>
                        <a:lnTo>
                          <a:pt x="214" y="547"/>
                        </a:lnTo>
                        <a:lnTo>
                          <a:pt x="283" y="574"/>
                        </a:lnTo>
                        <a:lnTo>
                          <a:pt x="345" y="584"/>
                        </a:lnTo>
                        <a:lnTo>
                          <a:pt x="345" y="588"/>
                        </a:lnTo>
                        <a:lnTo>
                          <a:pt x="349" y="588"/>
                        </a:lnTo>
                        <a:lnTo>
                          <a:pt x="355" y="588"/>
                        </a:lnTo>
                        <a:lnTo>
                          <a:pt x="369" y="591"/>
                        </a:lnTo>
                        <a:lnTo>
                          <a:pt x="390" y="602"/>
                        </a:lnTo>
                        <a:lnTo>
                          <a:pt x="487" y="639"/>
                        </a:lnTo>
                        <a:lnTo>
                          <a:pt x="580" y="653"/>
                        </a:lnTo>
                        <a:lnTo>
                          <a:pt x="659" y="650"/>
                        </a:lnTo>
                        <a:lnTo>
                          <a:pt x="680" y="650"/>
                        </a:lnTo>
                        <a:lnTo>
                          <a:pt x="697" y="650"/>
                        </a:lnTo>
                        <a:lnTo>
                          <a:pt x="718" y="650"/>
                        </a:lnTo>
                        <a:lnTo>
                          <a:pt x="711" y="650"/>
                        </a:lnTo>
                        <a:lnTo>
                          <a:pt x="705" y="646"/>
                        </a:lnTo>
                        <a:lnTo>
                          <a:pt x="691" y="639"/>
                        </a:lnTo>
                        <a:lnTo>
                          <a:pt x="659" y="619"/>
                        </a:lnTo>
                        <a:lnTo>
                          <a:pt x="642" y="605"/>
                        </a:lnTo>
                        <a:lnTo>
                          <a:pt x="639" y="598"/>
                        </a:lnTo>
                        <a:lnTo>
                          <a:pt x="642" y="605"/>
                        </a:lnTo>
                        <a:lnTo>
                          <a:pt x="649" y="619"/>
                        </a:lnTo>
                        <a:lnTo>
                          <a:pt x="659" y="636"/>
                        </a:lnTo>
                        <a:lnTo>
                          <a:pt x="708" y="719"/>
                        </a:lnTo>
                        <a:lnTo>
                          <a:pt x="777" y="809"/>
                        </a:lnTo>
                        <a:lnTo>
                          <a:pt x="887" y="885"/>
                        </a:lnTo>
                        <a:lnTo>
                          <a:pt x="988" y="916"/>
                        </a:lnTo>
                        <a:lnTo>
                          <a:pt x="1074" y="927"/>
                        </a:lnTo>
                        <a:lnTo>
                          <a:pt x="1154" y="933"/>
                        </a:lnTo>
                        <a:lnTo>
                          <a:pt x="1181" y="933"/>
                        </a:lnTo>
                        <a:lnTo>
                          <a:pt x="1209" y="933"/>
                        </a:lnTo>
                        <a:lnTo>
                          <a:pt x="1226" y="936"/>
                        </a:lnTo>
                        <a:lnTo>
                          <a:pt x="1226" y="933"/>
                        </a:lnTo>
                        <a:lnTo>
                          <a:pt x="1219" y="933"/>
                        </a:lnTo>
                        <a:lnTo>
                          <a:pt x="1215" y="933"/>
                        </a:lnTo>
                        <a:lnTo>
                          <a:pt x="1229" y="940"/>
                        </a:lnTo>
                        <a:lnTo>
                          <a:pt x="1250" y="954"/>
                        </a:lnTo>
                        <a:lnTo>
                          <a:pt x="1267" y="968"/>
                        </a:lnTo>
                        <a:lnTo>
                          <a:pt x="1322" y="1002"/>
                        </a:lnTo>
                        <a:lnTo>
                          <a:pt x="1385" y="1043"/>
                        </a:lnTo>
                        <a:lnTo>
                          <a:pt x="1454" y="1078"/>
                        </a:lnTo>
                        <a:lnTo>
                          <a:pt x="1543" y="1109"/>
                        </a:lnTo>
                        <a:lnTo>
                          <a:pt x="1630" y="1144"/>
                        </a:lnTo>
                        <a:lnTo>
                          <a:pt x="1724" y="1178"/>
                        </a:lnTo>
                        <a:lnTo>
                          <a:pt x="1816" y="1206"/>
                        </a:lnTo>
                        <a:lnTo>
                          <a:pt x="1900" y="1210"/>
                        </a:lnTo>
                        <a:lnTo>
                          <a:pt x="1975" y="1210"/>
                        </a:lnTo>
                        <a:lnTo>
                          <a:pt x="1996" y="1210"/>
                        </a:lnTo>
                        <a:lnTo>
                          <a:pt x="2024" y="1210"/>
                        </a:lnTo>
                        <a:lnTo>
                          <a:pt x="2038" y="1210"/>
                        </a:lnTo>
                        <a:lnTo>
                          <a:pt x="2034" y="1210"/>
                        </a:lnTo>
                        <a:lnTo>
                          <a:pt x="2052" y="1220"/>
                        </a:lnTo>
                        <a:lnTo>
                          <a:pt x="2079" y="1233"/>
                        </a:lnTo>
                        <a:lnTo>
                          <a:pt x="2099" y="1251"/>
                        </a:lnTo>
                        <a:lnTo>
                          <a:pt x="2162" y="1290"/>
                        </a:lnTo>
                        <a:lnTo>
                          <a:pt x="2231" y="1331"/>
                        </a:lnTo>
                        <a:lnTo>
                          <a:pt x="2317" y="1362"/>
                        </a:lnTo>
                        <a:lnTo>
                          <a:pt x="2338" y="1368"/>
                        </a:lnTo>
                        <a:lnTo>
                          <a:pt x="2369" y="1379"/>
                        </a:lnTo>
                        <a:lnTo>
                          <a:pt x="2397" y="1386"/>
                        </a:lnTo>
                        <a:lnTo>
                          <a:pt x="2438" y="1406"/>
                        </a:lnTo>
                        <a:lnTo>
                          <a:pt x="2487" y="1428"/>
                        </a:lnTo>
                        <a:lnTo>
                          <a:pt x="2542" y="1441"/>
                        </a:lnTo>
                        <a:lnTo>
                          <a:pt x="2538" y="1441"/>
                        </a:lnTo>
                        <a:lnTo>
                          <a:pt x="2545" y="1445"/>
                        </a:lnTo>
                        <a:lnTo>
                          <a:pt x="2559" y="1455"/>
                        </a:lnTo>
                        <a:lnTo>
                          <a:pt x="2576" y="1462"/>
                        </a:lnTo>
                        <a:lnTo>
                          <a:pt x="2625" y="1493"/>
                        </a:lnTo>
                        <a:lnTo>
                          <a:pt x="2691" y="1527"/>
                        </a:lnTo>
                        <a:lnTo>
                          <a:pt x="2769" y="1555"/>
                        </a:lnTo>
                        <a:lnTo>
                          <a:pt x="2876" y="1566"/>
                        </a:lnTo>
                        <a:lnTo>
                          <a:pt x="2970" y="1552"/>
                        </a:lnTo>
                        <a:lnTo>
                          <a:pt x="3046" y="1527"/>
                        </a:lnTo>
                        <a:lnTo>
                          <a:pt x="3057" y="1524"/>
                        </a:lnTo>
                        <a:lnTo>
                          <a:pt x="3071" y="1521"/>
                        </a:lnTo>
                        <a:lnTo>
                          <a:pt x="3083" y="1521"/>
                        </a:lnTo>
                        <a:lnTo>
                          <a:pt x="3077" y="1521"/>
                        </a:lnTo>
                        <a:lnTo>
                          <a:pt x="3057" y="1521"/>
                        </a:lnTo>
                        <a:lnTo>
                          <a:pt x="3036" y="1517"/>
                        </a:lnTo>
                        <a:lnTo>
                          <a:pt x="3028" y="1517"/>
                        </a:lnTo>
                        <a:lnTo>
                          <a:pt x="3022" y="1510"/>
                        </a:lnTo>
                        <a:lnTo>
                          <a:pt x="3019" y="1510"/>
                        </a:lnTo>
                        <a:lnTo>
                          <a:pt x="3032" y="1521"/>
                        </a:lnTo>
                        <a:lnTo>
                          <a:pt x="3046" y="1527"/>
                        </a:lnTo>
                        <a:lnTo>
                          <a:pt x="3057" y="1535"/>
                        </a:lnTo>
                        <a:lnTo>
                          <a:pt x="3115" y="1569"/>
                        </a:lnTo>
                        <a:lnTo>
                          <a:pt x="3187" y="1604"/>
                        </a:lnTo>
                        <a:lnTo>
                          <a:pt x="3270" y="1631"/>
                        </a:lnTo>
                        <a:lnTo>
                          <a:pt x="3239" y="1618"/>
                        </a:lnTo>
                        <a:lnTo>
                          <a:pt x="3218" y="1607"/>
                        </a:lnTo>
                        <a:lnTo>
                          <a:pt x="3212" y="1604"/>
                        </a:lnTo>
                        <a:lnTo>
                          <a:pt x="3218" y="1614"/>
                        </a:lnTo>
                        <a:lnTo>
                          <a:pt x="3229" y="1621"/>
                        </a:lnTo>
                        <a:lnTo>
                          <a:pt x="3239" y="1635"/>
                        </a:lnTo>
                        <a:lnTo>
                          <a:pt x="3305" y="1693"/>
                        </a:lnTo>
                        <a:lnTo>
                          <a:pt x="3394" y="1756"/>
                        </a:lnTo>
                        <a:lnTo>
                          <a:pt x="3509" y="1791"/>
                        </a:lnTo>
                        <a:lnTo>
                          <a:pt x="3616" y="1794"/>
                        </a:lnTo>
                        <a:lnTo>
                          <a:pt x="3705" y="1777"/>
                        </a:lnTo>
                        <a:lnTo>
                          <a:pt x="3782" y="1749"/>
                        </a:lnTo>
                        <a:lnTo>
                          <a:pt x="3796" y="1742"/>
                        </a:lnTo>
                        <a:lnTo>
                          <a:pt x="3809" y="1739"/>
                        </a:lnTo>
                        <a:lnTo>
                          <a:pt x="3823" y="1731"/>
                        </a:lnTo>
                        <a:lnTo>
                          <a:pt x="3816" y="1739"/>
                        </a:lnTo>
                        <a:lnTo>
                          <a:pt x="3806" y="1739"/>
                        </a:lnTo>
                        <a:lnTo>
                          <a:pt x="3782" y="1739"/>
                        </a:lnTo>
                        <a:lnTo>
                          <a:pt x="3871" y="1731"/>
                        </a:lnTo>
                        <a:lnTo>
                          <a:pt x="3951" y="1700"/>
                        </a:lnTo>
                        <a:lnTo>
                          <a:pt x="4016" y="1652"/>
                        </a:lnTo>
                        <a:lnTo>
                          <a:pt x="4065" y="1583"/>
                        </a:lnTo>
                        <a:lnTo>
                          <a:pt x="4093" y="1497"/>
                        </a:lnTo>
                        <a:lnTo>
                          <a:pt x="4085" y="1411"/>
                        </a:lnTo>
                        <a:lnTo>
                          <a:pt x="4058" y="1331"/>
                        </a:lnTo>
                        <a:lnTo>
                          <a:pt x="4003" y="1265"/>
                        </a:lnTo>
                        <a:lnTo>
                          <a:pt x="3937" y="1220"/>
                        </a:lnTo>
                        <a:lnTo>
                          <a:pt x="3854" y="1192"/>
                        </a:lnTo>
                        <a:lnTo>
                          <a:pt x="3747" y="1192"/>
                        </a:lnTo>
                        <a:lnTo>
                          <a:pt x="3658" y="1210"/>
                        </a:lnTo>
                        <a:lnTo>
                          <a:pt x="3589" y="1238"/>
                        </a:lnTo>
                        <a:lnTo>
                          <a:pt x="3575" y="1241"/>
                        </a:lnTo>
                        <a:lnTo>
                          <a:pt x="3557" y="1247"/>
                        </a:lnTo>
                        <a:lnTo>
                          <a:pt x="3547" y="1251"/>
                        </a:lnTo>
                        <a:lnTo>
                          <a:pt x="3554" y="1251"/>
                        </a:lnTo>
                        <a:lnTo>
                          <a:pt x="3571" y="1251"/>
                        </a:lnTo>
                        <a:lnTo>
                          <a:pt x="3592" y="1251"/>
                        </a:lnTo>
                        <a:lnTo>
                          <a:pt x="3626" y="1258"/>
                        </a:lnTo>
                        <a:lnTo>
                          <a:pt x="3650" y="1268"/>
                        </a:lnTo>
                        <a:lnTo>
                          <a:pt x="3658" y="1272"/>
                        </a:lnTo>
                        <a:lnTo>
                          <a:pt x="3650" y="1268"/>
                        </a:lnTo>
                        <a:lnTo>
                          <a:pt x="3640" y="1258"/>
                        </a:lnTo>
                        <a:lnTo>
                          <a:pt x="3626" y="1247"/>
                        </a:lnTo>
                        <a:lnTo>
                          <a:pt x="3567" y="1189"/>
                        </a:lnTo>
                        <a:lnTo>
                          <a:pt x="3481" y="1130"/>
                        </a:lnTo>
                        <a:lnTo>
                          <a:pt x="3371" y="1092"/>
                        </a:lnTo>
                        <a:lnTo>
                          <a:pt x="3381" y="1095"/>
                        </a:lnTo>
                        <a:lnTo>
                          <a:pt x="3385" y="1095"/>
                        </a:lnTo>
                        <a:lnTo>
                          <a:pt x="3388" y="1095"/>
                        </a:lnTo>
                        <a:lnTo>
                          <a:pt x="3377" y="1092"/>
                        </a:lnTo>
                        <a:lnTo>
                          <a:pt x="3367" y="1082"/>
                        </a:lnTo>
                        <a:lnTo>
                          <a:pt x="3350" y="1075"/>
                        </a:lnTo>
                        <a:lnTo>
                          <a:pt x="3298" y="1037"/>
                        </a:lnTo>
                        <a:lnTo>
                          <a:pt x="3229" y="1006"/>
                        </a:lnTo>
                        <a:lnTo>
                          <a:pt x="3149" y="982"/>
                        </a:lnTo>
                        <a:lnTo>
                          <a:pt x="3046" y="971"/>
                        </a:lnTo>
                        <a:lnTo>
                          <a:pt x="2956" y="988"/>
                        </a:lnTo>
                        <a:lnTo>
                          <a:pt x="2881" y="1006"/>
                        </a:lnTo>
                        <a:lnTo>
                          <a:pt x="2867" y="1013"/>
                        </a:lnTo>
                        <a:lnTo>
                          <a:pt x="2856" y="1016"/>
                        </a:lnTo>
                        <a:lnTo>
                          <a:pt x="2846" y="1020"/>
                        </a:lnTo>
                        <a:lnTo>
                          <a:pt x="2856" y="1016"/>
                        </a:lnTo>
                        <a:lnTo>
                          <a:pt x="2873" y="1016"/>
                        </a:lnTo>
                        <a:lnTo>
                          <a:pt x="2898" y="1020"/>
                        </a:lnTo>
                        <a:lnTo>
                          <a:pt x="2904" y="1020"/>
                        </a:lnTo>
                        <a:lnTo>
                          <a:pt x="2908" y="1026"/>
                        </a:lnTo>
                        <a:lnTo>
                          <a:pt x="2898" y="1020"/>
                        </a:lnTo>
                        <a:lnTo>
                          <a:pt x="2887" y="1013"/>
                        </a:lnTo>
                        <a:lnTo>
                          <a:pt x="2867" y="999"/>
                        </a:lnTo>
                        <a:lnTo>
                          <a:pt x="2818" y="971"/>
                        </a:lnTo>
                        <a:lnTo>
                          <a:pt x="2755" y="936"/>
                        </a:lnTo>
                        <a:lnTo>
                          <a:pt x="2686" y="916"/>
                        </a:lnTo>
                        <a:lnTo>
                          <a:pt x="2659" y="905"/>
                        </a:lnTo>
                        <a:lnTo>
                          <a:pt x="2628" y="892"/>
                        </a:lnTo>
                        <a:lnTo>
                          <a:pt x="2597" y="878"/>
                        </a:lnTo>
                        <a:lnTo>
                          <a:pt x="2559" y="867"/>
                        </a:lnTo>
                        <a:lnTo>
                          <a:pt x="2518" y="847"/>
                        </a:lnTo>
                        <a:lnTo>
                          <a:pt x="2469" y="836"/>
                        </a:lnTo>
                        <a:lnTo>
                          <a:pt x="2452" y="826"/>
                        </a:lnTo>
                        <a:lnTo>
                          <a:pt x="2427" y="809"/>
                        </a:lnTo>
                        <a:lnTo>
                          <a:pt x="2404" y="795"/>
                        </a:lnTo>
                        <a:lnTo>
                          <a:pt x="2349" y="760"/>
                        </a:lnTo>
                        <a:lnTo>
                          <a:pt x="2279" y="726"/>
                        </a:lnTo>
                        <a:lnTo>
                          <a:pt x="2207" y="694"/>
                        </a:lnTo>
                        <a:lnTo>
                          <a:pt x="2116" y="671"/>
                        </a:lnTo>
                        <a:lnTo>
                          <a:pt x="2034" y="663"/>
                        </a:lnTo>
                        <a:lnTo>
                          <a:pt x="1961" y="663"/>
                        </a:lnTo>
                        <a:lnTo>
                          <a:pt x="1941" y="667"/>
                        </a:lnTo>
                        <a:lnTo>
                          <a:pt x="1917" y="667"/>
                        </a:lnTo>
                        <a:lnTo>
                          <a:pt x="1906" y="663"/>
                        </a:lnTo>
                        <a:lnTo>
                          <a:pt x="1909" y="667"/>
                        </a:lnTo>
                        <a:lnTo>
                          <a:pt x="1914" y="667"/>
                        </a:lnTo>
                        <a:lnTo>
                          <a:pt x="1827" y="636"/>
                        </a:lnTo>
                        <a:lnTo>
                          <a:pt x="1737" y="602"/>
                        </a:lnTo>
                        <a:lnTo>
                          <a:pt x="1658" y="570"/>
                        </a:lnTo>
                        <a:lnTo>
                          <a:pt x="1641" y="559"/>
                        </a:lnTo>
                        <a:lnTo>
                          <a:pt x="1616" y="542"/>
                        </a:lnTo>
                        <a:lnTo>
                          <a:pt x="1595" y="529"/>
                        </a:lnTo>
                        <a:lnTo>
                          <a:pt x="1547" y="495"/>
                        </a:lnTo>
                        <a:lnTo>
                          <a:pt x="1495" y="460"/>
                        </a:lnTo>
                        <a:lnTo>
                          <a:pt x="1433" y="432"/>
                        </a:lnTo>
                        <a:lnTo>
                          <a:pt x="1336" y="397"/>
                        </a:lnTo>
                        <a:lnTo>
                          <a:pt x="1243" y="387"/>
                        </a:lnTo>
                        <a:lnTo>
                          <a:pt x="1163" y="383"/>
                        </a:lnTo>
                        <a:lnTo>
                          <a:pt x="1140" y="383"/>
                        </a:lnTo>
                        <a:lnTo>
                          <a:pt x="1119" y="380"/>
                        </a:lnTo>
                        <a:lnTo>
                          <a:pt x="1105" y="380"/>
                        </a:lnTo>
                        <a:lnTo>
                          <a:pt x="1115" y="383"/>
                        </a:lnTo>
                        <a:lnTo>
                          <a:pt x="1122" y="387"/>
                        </a:lnTo>
                        <a:lnTo>
                          <a:pt x="1146" y="401"/>
                        </a:lnTo>
                        <a:lnTo>
                          <a:pt x="1163" y="415"/>
                        </a:lnTo>
                        <a:lnTo>
                          <a:pt x="1167" y="418"/>
                        </a:lnTo>
                        <a:lnTo>
                          <a:pt x="1157" y="408"/>
                        </a:lnTo>
                        <a:lnTo>
                          <a:pt x="1149" y="394"/>
                        </a:lnTo>
                        <a:lnTo>
                          <a:pt x="1140" y="377"/>
                        </a:lnTo>
                        <a:lnTo>
                          <a:pt x="1098" y="300"/>
                        </a:lnTo>
                        <a:lnTo>
                          <a:pt x="1036" y="221"/>
                        </a:lnTo>
                        <a:lnTo>
                          <a:pt x="939" y="156"/>
                        </a:lnTo>
                        <a:lnTo>
                          <a:pt x="821" y="110"/>
                        </a:lnTo>
                        <a:lnTo>
                          <a:pt x="722" y="100"/>
                        </a:lnTo>
                        <a:lnTo>
                          <a:pt x="631" y="100"/>
                        </a:lnTo>
                        <a:lnTo>
                          <a:pt x="618" y="100"/>
                        </a:lnTo>
                        <a:lnTo>
                          <a:pt x="601" y="100"/>
                        </a:lnTo>
                        <a:lnTo>
                          <a:pt x="594" y="100"/>
                        </a:lnTo>
                        <a:lnTo>
                          <a:pt x="601" y="107"/>
                        </a:lnTo>
                        <a:lnTo>
                          <a:pt x="625" y="110"/>
                        </a:lnTo>
                        <a:lnTo>
                          <a:pt x="656" y="124"/>
                        </a:lnTo>
                        <a:lnTo>
                          <a:pt x="559" y="80"/>
                        </a:lnTo>
                        <a:lnTo>
                          <a:pt x="484" y="52"/>
                        </a:lnTo>
                        <a:lnTo>
                          <a:pt x="421" y="45"/>
                        </a:lnTo>
                        <a:lnTo>
                          <a:pt x="418" y="45"/>
                        </a:lnTo>
                        <a:lnTo>
                          <a:pt x="411" y="38"/>
                        </a:lnTo>
                        <a:lnTo>
                          <a:pt x="421" y="45"/>
                        </a:lnTo>
                        <a:lnTo>
                          <a:pt x="428" y="45"/>
                        </a:lnTo>
                        <a:lnTo>
                          <a:pt x="435" y="49"/>
                        </a:lnTo>
                        <a:lnTo>
                          <a:pt x="428" y="49"/>
                        </a:lnTo>
                        <a:lnTo>
                          <a:pt x="428" y="45"/>
                        </a:lnTo>
                        <a:lnTo>
                          <a:pt x="421" y="45"/>
                        </a:lnTo>
                        <a:lnTo>
                          <a:pt x="342" y="7"/>
                        </a:lnTo>
                        <a:lnTo>
                          <a:pt x="259" y="0"/>
                        </a:lnTo>
                        <a:lnTo>
                          <a:pt x="179" y="17"/>
                        </a:lnTo>
                        <a:lnTo>
                          <a:pt x="104" y="63"/>
                        </a:lnTo>
                        <a:lnTo>
                          <a:pt x="44" y="124"/>
                        </a:lnTo>
                        <a:lnTo>
                          <a:pt x="10" y="204"/>
                        </a:lnTo>
                        <a:lnTo>
                          <a:pt x="0" y="291"/>
                        </a:lnTo>
                        <a:lnTo>
                          <a:pt x="17" y="369"/>
                        </a:lnTo>
                        <a:lnTo>
                          <a:pt x="62" y="446"/>
                        </a:lnTo>
                        <a:lnTo>
                          <a:pt x="124" y="50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14" name="Freeform 42">
                    <a:extLst>
                      <a:ext uri="{FF2B5EF4-FFF2-40B4-BE49-F238E27FC236}">
                        <a16:creationId xmlns:a16="http://schemas.microsoft.com/office/drawing/2014/main" id="{E1C3B075-3FA3-4A79-866E-E37D40EAF5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90" y="1850"/>
                    <a:ext cx="925" cy="1230"/>
                  </a:xfrm>
                  <a:custGeom>
                    <a:avLst/>
                    <a:gdLst>
                      <a:gd name="T0" fmla="*/ 3688 w 3702"/>
                      <a:gd name="T1" fmla="*/ 4264 h 4920"/>
                      <a:gd name="T2" fmla="*/ 3561 w 3702"/>
                      <a:gd name="T3" fmla="*/ 3849 h 4920"/>
                      <a:gd name="T4" fmla="*/ 3388 w 3702"/>
                      <a:gd name="T5" fmla="*/ 3404 h 4920"/>
                      <a:gd name="T6" fmla="*/ 3091 w 3702"/>
                      <a:gd name="T7" fmla="*/ 3103 h 4920"/>
                      <a:gd name="T8" fmla="*/ 3132 w 3702"/>
                      <a:gd name="T9" fmla="*/ 3197 h 4920"/>
                      <a:gd name="T10" fmla="*/ 3091 w 3702"/>
                      <a:gd name="T11" fmla="*/ 2806 h 4920"/>
                      <a:gd name="T12" fmla="*/ 2918 w 3702"/>
                      <a:gd name="T13" fmla="*/ 2454 h 4920"/>
                      <a:gd name="T14" fmla="*/ 2722 w 3702"/>
                      <a:gd name="T15" fmla="*/ 2152 h 4920"/>
                      <a:gd name="T16" fmla="*/ 2446 w 3702"/>
                      <a:gd name="T17" fmla="*/ 1893 h 4920"/>
                      <a:gd name="T18" fmla="*/ 2446 w 3702"/>
                      <a:gd name="T19" fmla="*/ 1883 h 4920"/>
                      <a:gd name="T20" fmla="*/ 2300 w 3702"/>
                      <a:gd name="T21" fmla="*/ 1648 h 4920"/>
                      <a:gd name="T22" fmla="*/ 2303 w 3702"/>
                      <a:gd name="T23" fmla="*/ 1693 h 4920"/>
                      <a:gd name="T24" fmla="*/ 2031 w 3702"/>
                      <a:gd name="T25" fmla="*/ 1233 h 4920"/>
                      <a:gd name="T26" fmla="*/ 1945 w 3702"/>
                      <a:gd name="T27" fmla="*/ 1230 h 4920"/>
                      <a:gd name="T28" fmla="*/ 1727 w 3702"/>
                      <a:gd name="T29" fmla="*/ 1123 h 4920"/>
                      <a:gd name="T30" fmla="*/ 1623 w 3702"/>
                      <a:gd name="T31" fmla="*/ 1046 h 4920"/>
                      <a:gd name="T32" fmla="*/ 1444 w 3702"/>
                      <a:gd name="T33" fmla="*/ 946 h 4920"/>
                      <a:gd name="T34" fmla="*/ 1440 w 3702"/>
                      <a:gd name="T35" fmla="*/ 929 h 4920"/>
                      <a:gd name="T36" fmla="*/ 1368 w 3702"/>
                      <a:gd name="T37" fmla="*/ 860 h 4920"/>
                      <a:gd name="T38" fmla="*/ 1047 w 3702"/>
                      <a:gd name="T39" fmla="*/ 587 h 4920"/>
                      <a:gd name="T40" fmla="*/ 1033 w 3702"/>
                      <a:gd name="T41" fmla="*/ 614 h 4920"/>
                      <a:gd name="T42" fmla="*/ 1146 w 3702"/>
                      <a:gd name="T43" fmla="*/ 660 h 4920"/>
                      <a:gd name="T44" fmla="*/ 766 w 3702"/>
                      <a:gd name="T45" fmla="*/ 255 h 4920"/>
                      <a:gd name="T46" fmla="*/ 705 w 3702"/>
                      <a:gd name="T47" fmla="*/ 237 h 4920"/>
                      <a:gd name="T48" fmla="*/ 556 w 3702"/>
                      <a:gd name="T49" fmla="*/ 252 h 4920"/>
                      <a:gd name="T50" fmla="*/ 702 w 3702"/>
                      <a:gd name="T51" fmla="*/ 369 h 4920"/>
                      <a:gd name="T52" fmla="*/ 245 w 3702"/>
                      <a:gd name="T53" fmla="*/ 27 h 4920"/>
                      <a:gd name="T54" fmla="*/ 325 w 3702"/>
                      <a:gd name="T55" fmla="*/ 20 h 4920"/>
                      <a:gd name="T56" fmla="*/ 21 w 3702"/>
                      <a:gd name="T57" fmla="*/ 401 h 4920"/>
                      <a:gd name="T58" fmla="*/ 429 w 3702"/>
                      <a:gd name="T59" fmla="*/ 539 h 4920"/>
                      <a:gd name="T60" fmla="*/ 152 w 3702"/>
                      <a:gd name="T61" fmla="*/ 380 h 4920"/>
                      <a:gd name="T62" fmla="*/ 322 w 3702"/>
                      <a:gd name="T63" fmla="*/ 743 h 4920"/>
                      <a:gd name="T64" fmla="*/ 611 w 3702"/>
                      <a:gd name="T65" fmla="*/ 777 h 4920"/>
                      <a:gd name="T66" fmla="*/ 777 w 3702"/>
                      <a:gd name="T67" fmla="*/ 808 h 4920"/>
                      <a:gd name="T68" fmla="*/ 601 w 3702"/>
                      <a:gd name="T69" fmla="*/ 605 h 4920"/>
                      <a:gd name="T70" fmla="*/ 639 w 3702"/>
                      <a:gd name="T71" fmla="*/ 985 h 4920"/>
                      <a:gd name="T72" fmla="*/ 974 w 3702"/>
                      <a:gd name="T73" fmla="*/ 1133 h 4920"/>
                      <a:gd name="T74" fmla="*/ 857 w 3702"/>
                      <a:gd name="T75" fmla="*/ 1057 h 4920"/>
                      <a:gd name="T76" fmla="*/ 995 w 3702"/>
                      <a:gd name="T77" fmla="*/ 1254 h 4920"/>
                      <a:gd name="T78" fmla="*/ 1206 w 3702"/>
                      <a:gd name="T79" fmla="*/ 1437 h 4920"/>
                      <a:gd name="T80" fmla="*/ 1257 w 3702"/>
                      <a:gd name="T81" fmla="*/ 1458 h 4920"/>
                      <a:gd name="T82" fmla="*/ 1396 w 3702"/>
                      <a:gd name="T83" fmla="*/ 1551 h 4920"/>
                      <a:gd name="T84" fmla="*/ 1606 w 3702"/>
                      <a:gd name="T85" fmla="*/ 1651 h 4920"/>
                      <a:gd name="T86" fmla="*/ 1859 w 3702"/>
                      <a:gd name="T87" fmla="*/ 1755 h 4920"/>
                      <a:gd name="T88" fmla="*/ 1762 w 3702"/>
                      <a:gd name="T89" fmla="*/ 1585 h 4920"/>
                      <a:gd name="T90" fmla="*/ 1837 w 3702"/>
                      <a:gd name="T91" fmla="*/ 1945 h 4920"/>
                      <a:gd name="T92" fmla="*/ 1934 w 3702"/>
                      <a:gd name="T93" fmla="*/ 2069 h 4920"/>
                      <a:gd name="T94" fmla="*/ 2017 w 3702"/>
                      <a:gd name="T95" fmla="*/ 2232 h 4920"/>
                      <a:gd name="T96" fmla="*/ 2225 w 3702"/>
                      <a:gd name="T97" fmla="*/ 2405 h 4920"/>
                      <a:gd name="T98" fmla="*/ 2342 w 3702"/>
                      <a:gd name="T99" fmla="*/ 2567 h 4920"/>
                      <a:gd name="T100" fmla="*/ 2518 w 3702"/>
                      <a:gd name="T101" fmla="*/ 2834 h 4920"/>
                      <a:gd name="T102" fmla="*/ 2611 w 3702"/>
                      <a:gd name="T103" fmla="*/ 3051 h 4920"/>
                      <a:gd name="T104" fmla="*/ 2594 w 3702"/>
                      <a:gd name="T105" fmla="*/ 3258 h 4920"/>
                      <a:gd name="T106" fmla="*/ 2912 w 3702"/>
                      <a:gd name="T107" fmla="*/ 3629 h 4920"/>
                      <a:gd name="T108" fmla="*/ 2947 w 3702"/>
                      <a:gd name="T109" fmla="*/ 3750 h 4920"/>
                      <a:gd name="T110" fmla="*/ 3091 w 3702"/>
                      <a:gd name="T111" fmla="*/ 4199 h 4920"/>
                      <a:gd name="T112" fmla="*/ 3153 w 3702"/>
                      <a:gd name="T113" fmla="*/ 4399 h 4920"/>
                      <a:gd name="T114" fmla="*/ 3219 w 3702"/>
                      <a:gd name="T115" fmla="*/ 4848 h 4920"/>
                      <a:gd name="T116" fmla="*/ 3678 w 3702"/>
                      <a:gd name="T117" fmla="*/ 4689 h 49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3702" h="4920">
                        <a:moveTo>
                          <a:pt x="3678" y="4603"/>
                        </a:moveTo>
                        <a:lnTo>
                          <a:pt x="3678" y="4582"/>
                        </a:lnTo>
                        <a:lnTo>
                          <a:pt x="3685" y="4557"/>
                        </a:lnTo>
                        <a:lnTo>
                          <a:pt x="3688" y="4527"/>
                        </a:lnTo>
                        <a:lnTo>
                          <a:pt x="3699" y="4451"/>
                        </a:lnTo>
                        <a:lnTo>
                          <a:pt x="3702" y="4364"/>
                        </a:lnTo>
                        <a:lnTo>
                          <a:pt x="3688" y="4264"/>
                        </a:lnTo>
                        <a:lnTo>
                          <a:pt x="3671" y="4195"/>
                        </a:lnTo>
                        <a:lnTo>
                          <a:pt x="3650" y="4130"/>
                        </a:lnTo>
                        <a:lnTo>
                          <a:pt x="3626" y="4067"/>
                        </a:lnTo>
                        <a:lnTo>
                          <a:pt x="3612" y="4026"/>
                        </a:lnTo>
                        <a:lnTo>
                          <a:pt x="3606" y="3992"/>
                        </a:lnTo>
                        <a:lnTo>
                          <a:pt x="3592" y="3957"/>
                        </a:lnTo>
                        <a:lnTo>
                          <a:pt x="3561" y="3849"/>
                        </a:lnTo>
                        <a:lnTo>
                          <a:pt x="3529" y="3750"/>
                        </a:lnTo>
                        <a:lnTo>
                          <a:pt x="3498" y="3656"/>
                        </a:lnTo>
                        <a:lnTo>
                          <a:pt x="3478" y="3590"/>
                        </a:lnTo>
                        <a:lnTo>
                          <a:pt x="3446" y="3528"/>
                        </a:lnTo>
                        <a:lnTo>
                          <a:pt x="3422" y="3469"/>
                        </a:lnTo>
                        <a:lnTo>
                          <a:pt x="3405" y="3434"/>
                        </a:lnTo>
                        <a:lnTo>
                          <a:pt x="3388" y="3404"/>
                        </a:lnTo>
                        <a:lnTo>
                          <a:pt x="3377" y="3373"/>
                        </a:lnTo>
                        <a:lnTo>
                          <a:pt x="3325" y="3279"/>
                        </a:lnTo>
                        <a:lnTo>
                          <a:pt x="3261" y="3210"/>
                        </a:lnTo>
                        <a:lnTo>
                          <a:pt x="3187" y="3162"/>
                        </a:lnTo>
                        <a:lnTo>
                          <a:pt x="3122" y="3120"/>
                        </a:lnTo>
                        <a:lnTo>
                          <a:pt x="3105" y="3114"/>
                        </a:lnTo>
                        <a:lnTo>
                          <a:pt x="3091" y="3103"/>
                        </a:lnTo>
                        <a:lnTo>
                          <a:pt x="3080" y="3093"/>
                        </a:lnTo>
                        <a:lnTo>
                          <a:pt x="3088" y="3103"/>
                        </a:lnTo>
                        <a:lnTo>
                          <a:pt x="3101" y="3120"/>
                        </a:lnTo>
                        <a:lnTo>
                          <a:pt x="3118" y="3151"/>
                        </a:lnTo>
                        <a:lnTo>
                          <a:pt x="3129" y="3172"/>
                        </a:lnTo>
                        <a:lnTo>
                          <a:pt x="3132" y="3192"/>
                        </a:lnTo>
                        <a:lnTo>
                          <a:pt x="3132" y="3197"/>
                        </a:lnTo>
                        <a:lnTo>
                          <a:pt x="3132" y="3183"/>
                        </a:lnTo>
                        <a:lnTo>
                          <a:pt x="3135" y="3165"/>
                        </a:lnTo>
                        <a:lnTo>
                          <a:pt x="3135" y="3148"/>
                        </a:lnTo>
                        <a:lnTo>
                          <a:pt x="3146" y="3058"/>
                        </a:lnTo>
                        <a:lnTo>
                          <a:pt x="3146" y="2950"/>
                        </a:lnTo>
                        <a:lnTo>
                          <a:pt x="3105" y="2834"/>
                        </a:lnTo>
                        <a:lnTo>
                          <a:pt x="3091" y="2806"/>
                        </a:lnTo>
                        <a:lnTo>
                          <a:pt x="3080" y="2771"/>
                        </a:lnTo>
                        <a:lnTo>
                          <a:pt x="3066" y="2740"/>
                        </a:lnTo>
                        <a:lnTo>
                          <a:pt x="3043" y="2682"/>
                        </a:lnTo>
                        <a:lnTo>
                          <a:pt x="3019" y="2626"/>
                        </a:lnTo>
                        <a:lnTo>
                          <a:pt x="2988" y="2564"/>
                        </a:lnTo>
                        <a:lnTo>
                          <a:pt x="2956" y="2505"/>
                        </a:lnTo>
                        <a:lnTo>
                          <a:pt x="2918" y="2454"/>
                        </a:lnTo>
                        <a:lnTo>
                          <a:pt x="2887" y="2405"/>
                        </a:lnTo>
                        <a:lnTo>
                          <a:pt x="2870" y="2374"/>
                        </a:lnTo>
                        <a:lnTo>
                          <a:pt x="2853" y="2346"/>
                        </a:lnTo>
                        <a:lnTo>
                          <a:pt x="2835" y="2322"/>
                        </a:lnTo>
                        <a:lnTo>
                          <a:pt x="2794" y="2264"/>
                        </a:lnTo>
                        <a:lnTo>
                          <a:pt x="2757" y="2212"/>
                        </a:lnTo>
                        <a:lnTo>
                          <a:pt x="2722" y="2152"/>
                        </a:lnTo>
                        <a:lnTo>
                          <a:pt x="2666" y="2086"/>
                        </a:lnTo>
                        <a:lnTo>
                          <a:pt x="2611" y="2014"/>
                        </a:lnTo>
                        <a:lnTo>
                          <a:pt x="2549" y="1962"/>
                        </a:lnTo>
                        <a:lnTo>
                          <a:pt x="2490" y="1921"/>
                        </a:lnTo>
                        <a:lnTo>
                          <a:pt x="2473" y="1914"/>
                        </a:lnTo>
                        <a:lnTo>
                          <a:pt x="2455" y="1901"/>
                        </a:lnTo>
                        <a:lnTo>
                          <a:pt x="2446" y="1893"/>
                        </a:lnTo>
                        <a:lnTo>
                          <a:pt x="2452" y="1896"/>
                        </a:lnTo>
                        <a:lnTo>
                          <a:pt x="2455" y="1904"/>
                        </a:lnTo>
                        <a:lnTo>
                          <a:pt x="2459" y="1904"/>
                        </a:lnTo>
                        <a:lnTo>
                          <a:pt x="2459" y="1910"/>
                        </a:lnTo>
                        <a:lnTo>
                          <a:pt x="2455" y="1901"/>
                        </a:lnTo>
                        <a:lnTo>
                          <a:pt x="2452" y="1893"/>
                        </a:lnTo>
                        <a:lnTo>
                          <a:pt x="2446" y="1883"/>
                        </a:lnTo>
                        <a:lnTo>
                          <a:pt x="2428" y="1838"/>
                        </a:lnTo>
                        <a:lnTo>
                          <a:pt x="2404" y="1786"/>
                        </a:lnTo>
                        <a:lnTo>
                          <a:pt x="2363" y="1728"/>
                        </a:lnTo>
                        <a:lnTo>
                          <a:pt x="2349" y="1714"/>
                        </a:lnTo>
                        <a:lnTo>
                          <a:pt x="2335" y="1697"/>
                        </a:lnTo>
                        <a:lnTo>
                          <a:pt x="2325" y="1679"/>
                        </a:lnTo>
                        <a:lnTo>
                          <a:pt x="2300" y="1648"/>
                        </a:lnTo>
                        <a:lnTo>
                          <a:pt x="2273" y="1613"/>
                        </a:lnTo>
                        <a:lnTo>
                          <a:pt x="2248" y="1582"/>
                        </a:lnTo>
                        <a:lnTo>
                          <a:pt x="2283" y="1634"/>
                        </a:lnTo>
                        <a:lnTo>
                          <a:pt x="2297" y="1679"/>
                        </a:lnTo>
                        <a:lnTo>
                          <a:pt x="2300" y="1711"/>
                        </a:lnTo>
                        <a:lnTo>
                          <a:pt x="2303" y="1706"/>
                        </a:lnTo>
                        <a:lnTo>
                          <a:pt x="2303" y="1693"/>
                        </a:lnTo>
                        <a:lnTo>
                          <a:pt x="2303" y="1683"/>
                        </a:lnTo>
                        <a:lnTo>
                          <a:pt x="2314" y="1613"/>
                        </a:lnTo>
                        <a:lnTo>
                          <a:pt x="2311" y="1530"/>
                        </a:lnTo>
                        <a:lnTo>
                          <a:pt x="2283" y="1437"/>
                        </a:lnTo>
                        <a:lnTo>
                          <a:pt x="2221" y="1348"/>
                        </a:lnTo>
                        <a:lnTo>
                          <a:pt x="2127" y="1271"/>
                        </a:lnTo>
                        <a:lnTo>
                          <a:pt x="2031" y="1233"/>
                        </a:lnTo>
                        <a:lnTo>
                          <a:pt x="1948" y="1213"/>
                        </a:lnTo>
                        <a:lnTo>
                          <a:pt x="1931" y="1205"/>
                        </a:lnTo>
                        <a:lnTo>
                          <a:pt x="1914" y="1205"/>
                        </a:lnTo>
                        <a:lnTo>
                          <a:pt x="1903" y="1202"/>
                        </a:lnTo>
                        <a:lnTo>
                          <a:pt x="1906" y="1205"/>
                        </a:lnTo>
                        <a:lnTo>
                          <a:pt x="1923" y="1216"/>
                        </a:lnTo>
                        <a:lnTo>
                          <a:pt x="1945" y="1230"/>
                        </a:lnTo>
                        <a:lnTo>
                          <a:pt x="1868" y="1175"/>
                        </a:lnTo>
                        <a:lnTo>
                          <a:pt x="1796" y="1144"/>
                        </a:lnTo>
                        <a:lnTo>
                          <a:pt x="1741" y="1123"/>
                        </a:lnTo>
                        <a:lnTo>
                          <a:pt x="1730" y="1123"/>
                        </a:lnTo>
                        <a:lnTo>
                          <a:pt x="1727" y="1119"/>
                        </a:lnTo>
                        <a:lnTo>
                          <a:pt x="1724" y="1119"/>
                        </a:lnTo>
                        <a:lnTo>
                          <a:pt x="1727" y="1123"/>
                        </a:lnTo>
                        <a:lnTo>
                          <a:pt x="1744" y="1133"/>
                        </a:lnTo>
                        <a:lnTo>
                          <a:pt x="1765" y="1150"/>
                        </a:lnTo>
                        <a:lnTo>
                          <a:pt x="1724" y="1112"/>
                        </a:lnTo>
                        <a:lnTo>
                          <a:pt x="1682" y="1089"/>
                        </a:lnTo>
                        <a:lnTo>
                          <a:pt x="1647" y="1064"/>
                        </a:lnTo>
                        <a:lnTo>
                          <a:pt x="1634" y="1057"/>
                        </a:lnTo>
                        <a:lnTo>
                          <a:pt x="1623" y="1046"/>
                        </a:lnTo>
                        <a:lnTo>
                          <a:pt x="1617" y="1043"/>
                        </a:lnTo>
                        <a:lnTo>
                          <a:pt x="1565" y="1002"/>
                        </a:lnTo>
                        <a:lnTo>
                          <a:pt x="1513" y="977"/>
                        </a:lnTo>
                        <a:lnTo>
                          <a:pt x="1471" y="954"/>
                        </a:lnTo>
                        <a:lnTo>
                          <a:pt x="1461" y="954"/>
                        </a:lnTo>
                        <a:lnTo>
                          <a:pt x="1454" y="946"/>
                        </a:lnTo>
                        <a:lnTo>
                          <a:pt x="1444" y="946"/>
                        </a:lnTo>
                        <a:lnTo>
                          <a:pt x="1447" y="946"/>
                        </a:lnTo>
                        <a:lnTo>
                          <a:pt x="1454" y="950"/>
                        </a:lnTo>
                        <a:lnTo>
                          <a:pt x="1457" y="954"/>
                        </a:lnTo>
                        <a:lnTo>
                          <a:pt x="1461" y="954"/>
                        </a:lnTo>
                        <a:lnTo>
                          <a:pt x="1454" y="950"/>
                        </a:lnTo>
                        <a:lnTo>
                          <a:pt x="1444" y="943"/>
                        </a:lnTo>
                        <a:lnTo>
                          <a:pt x="1440" y="929"/>
                        </a:lnTo>
                        <a:lnTo>
                          <a:pt x="1413" y="898"/>
                        </a:lnTo>
                        <a:lnTo>
                          <a:pt x="1378" y="856"/>
                        </a:lnTo>
                        <a:lnTo>
                          <a:pt x="1330" y="819"/>
                        </a:lnTo>
                        <a:lnTo>
                          <a:pt x="1354" y="839"/>
                        </a:lnTo>
                        <a:lnTo>
                          <a:pt x="1368" y="856"/>
                        </a:lnTo>
                        <a:lnTo>
                          <a:pt x="1375" y="867"/>
                        </a:lnTo>
                        <a:lnTo>
                          <a:pt x="1368" y="860"/>
                        </a:lnTo>
                        <a:lnTo>
                          <a:pt x="1368" y="853"/>
                        </a:lnTo>
                        <a:lnTo>
                          <a:pt x="1364" y="850"/>
                        </a:lnTo>
                        <a:lnTo>
                          <a:pt x="1336" y="790"/>
                        </a:lnTo>
                        <a:lnTo>
                          <a:pt x="1292" y="726"/>
                        </a:lnTo>
                        <a:lnTo>
                          <a:pt x="1226" y="660"/>
                        </a:lnTo>
                        <a:lnTo>
                          <a:pt x="1129" y="611"/>
                        </a:lnTo>
                        <a:lnTo>
                          <a:pt x="1047" y="587"/>
                        </a:lnTo>
                        <a:lnTo>
                          <a:pt x="974" y="583"/>
                        </a:lnTo>
                        <a:lnTo>
                          <a:pt x="970" y="583"/>
                        </a:lnTo>
                        <a:lnTo>
                          <a:pt x="964" y="583"/>
                        </a:lnTo>
                        <a:lnTo>
                          <a:pt x="956" y="583"/>
                        </a:lnTo>
                        <a:lnTo>
                          <a:pt x="967" y="583"/>
                        </a:lnTo>
                        <a:lnTo>
                          <a:pt x="998" y="591"/>
                        </a:lnTo>
                        <a:lnTo>
                          <a:pt x="1033" y="614"/>
                        </a:lnTo>
                        <a:lnTo>
                          <a:pt x="1095" y="680"/>
                        </a:lnTo>
                        <a:lnTo>
                          <a:pt x="1126" y="743"/>
                        </a:lnTo>
                        <a:lnTo>
                          <a:pt x="1129" y="787"/>
                        </a:lnTo>
                        <a:lnTo>
                          <a:pt x="1133" y="770"/>
                        </a:lnTo>
                        <a:lnTo>
                          <a:pt x="1133" y="753"/>
                        </a:lnTo>
                        <a:lnTo>
                          <a:pt x="1140" y="729"/>
                        </a:lnTo>
                        <a:lnTo>
                          <a:pt x="1146" y="660"/>
                        </a:lnTo>
                        <a:lnTo>
                          <a:pt x="1146" y="573"/>
                        </a:lnTo>
                        <a:lnTo>
                          <a:pt x="1129" y="487"/>
                        </a:lnTo>
                        <a:lnTo>
                          <a:pt x="1091" y="397"/>
                        </a:lnTo>
                        <a:lnTo>
                          <a:pt x="1012" y="321"/>
                        </a:lnTo>
                        <a:lnTo>
                          <a:pt x="919" y="280"/>
                        </a:lnTo>
                        <a:lnTo>
                          <a:pt x="832" y="262"/>
                        </a:lnTo>
                        <a:lnTo>
                          <a:pt x="766" y="255"/>
                        </a:lnTo>
                        <a:lnTo>
                          <a:pt x="760" y="255"/>
                        </a:lnTo>
                        <a:lnTo>
                          <a:pt x="749" y="255"/>
                        </a:lnTo>
                        <a:lnTo>
                          <a:pt x="746" y="255"/>
                        </a:lnTo>
                        <a:lnTo>
                          <a:pt x="753" y="262"/>
                        </a:lnTo>
                        <a:lnTo>
                          <a:pt x="780" y="266"/>
                        </a:lnTo>
                        <a:lnTo>
                          <a:pt x="815" y="283"/>
                        </a:lnTo>
                        <a:lnTo>
                          <a:pt x="705" y="237"/>
                        </a:lnTo>
                        <a:lnTo>
                          <a:pt x="601" y="234"/>
                        </a:lnTo>
                        <a:lnTo>
                          <a:pt x="521" y="242"/>
                        </a:lnTo>
                        <a:lnTo>
                          <a:pt x="515" y="242"/>
                        </a:lnTo>
                        <a:lnTo>
                          <a:pt x="507" y="242"/>
                        </a:lnTo>
                        <a:lnTo>
                          <a:pt x="498" y="242"/>
                        </a:lnTo>
                        <a:lnTo>
                          <a:pt x="515" y="242"/>
                        </a:lnTo>
                        <a:lnTo>
                          <a:pt x="556" y="252"/>
                        </a:lnTo>
                        <a:lnTo>
                          <a:pt x="608" y="272"/>
                        </a:lnTo>
                        <a:lnTo>
                          <a:pt x="663" y="321"/>
                        </a:lnTo>
                        <a:lnTo>
                          <a:pt x="694" y="369"/>
                        </a:lnTo>
                        <a:lnTo>
                          <a:pt x="705" y="407"/>
                        </a:lnTo>
                        <a:lnTo>
                          <a:pt x="705" y="397"/>
                        </a:lnTo>
                        <a:lnTo>
                          <a:pt x="705" y="380"/>
                        </a:lnTo>
                        <a:lnTo>
                          <a:pt x="702" y="369"/>
                        </a:lnTo>
                        <a:lnTo>
                          <a:pt x="694" y="297"/>
                        </a:lnTo>
                        <a:lnTo>
                          <a:pt x="670" y="207"/>
                        </a:lnTo>
                        <a:lnTo>
                          <a:pt x="622" y="121"/>
                        </a:lnTo>
                        <a:lnTo>
                          <a:pt x="532" y="41"/>
                        </a:lnTo>
                        <a:lnTo>
                          <a:pt x="415" y="0"/>
                        </a:lnTo>
                        <a:lnTo>
                          <a:pt x="314" y="3"/>
                        </a:lnTo>
                        <a:lnTo>
                          <a:pt x="245" y="27"/>
                        </a:lnTo>
                        <a:lnTo>
                          <a:pt x="242" y="27"/>
                        </a:lnTo>
                        <a:lnTo>
                          <a:pt x="239" y="27"/>
                        </a:lnTo>
                        <a:lnTo>
                          <a:pt x="231" y="27"/>
                        </a:lnTo>
                        <a:lnTo>
                          <a:pt x="276" y="20"/>
                        </a:lnTo>
                        <a:lnTo>
                          <a:pt x="339" y="27"/>
                        </a:lnTo>
                        <a:lnTo>
                          <a:pt x="411" y="52"/>
                        </a:lnTo>
                        <a:lnTo>
                          <a:pt x="325" y="20"/>
                        </a:lnTo>
                        <a:lnTo>
                          <a:pt x="242" y="20"/>
                        </a:lnTo>
                        <a:lnTo>
                          <a:pt x="162" y="44"/>
                        </a:lnTo>
                        <a:lnTo>
                          <a:pt x="93" y="90"/>
                        </a:lnTo>
                        <a:lnTo>
                          <a:pt x="35" y="155"/>
                        </a:lnTo>
                        <a:lnTo>
                          <a:pt x="3" y="237"/>
                        </a:lnTo>
                        <a:lnTo>
                          <a:pt x="0" y="321"/>
                        </a:lnTo>
                        <a:lnTo>
                          <a:pt x="21" y="401"/>
                        </a:lnTo>
                        <a:lnTo>
                          <a:pt x="66" y="473"/>
                        </a:lnTo>
                        <a:lnTo>
                          <a:pt x="135" y="531"/>
                        </a:lnTo>
                        <a:lnTo>
                          <a:pt x="256" y="570"/>
                        </a:lnTo>
                        <a:lnTo>
                          <a:pt x="352" y="563"/>
                        </a:lnTo>
                        <a:lnTo>
                          <a:pt x="421" y="542"/>
                        </a:lnTo>
                        <a:lnTo>
                          <a:pt x="429" y="542"/>
                        </a:lnTo>
                        <a:lnTo>
                          <a:pt x="429" y="539"/>
                        </a:lnTo>
                        <a:lnTo>
                          <a:pt x="432" y="539"/>
                        </a:lnTo>
                        <a:lnTo>
                          <a:pt x="387" y="542"/>
                        </a:lnTo>
                        <a:lnTo>
                          <a:pt x="325" y="539"/>
                        </a:lnTo>
                        <a:lnTo>
                          <a:pt x="256" y="511"/>
                        </a:lnTo>
                        <a:lnTo>
                          <a:pt x="197" y="462"/>
                        </a:lnTo>
                        <a:lnTo>
                          <a:pt x="166" y="415"/>
                        </a:lnTo>
                        <a:lnTo>
                          <a:pt x="152" y="380"/>
                        </a:lnTo>
                        <a:lnTo>
                          <a:pt x="152" y="390"/>
                        </a:lnTo>
                        <a:lnTo>
                          <a:pt x="152" y="401"/>
                        </a:lnTo>
                        <a:lnTo>
                          <a:pt x="159" y="415"/>
                        </a:lnTo>
                        <a:lnTo>
                          <a:pt x="166" y="490"/>
                        </a:lnTo>
                        <a:lnTo>
                          <a:pt x="190" y="580"/>
                        </a:lnTo>
                        <a:lnTo>
                          <a:pt x="231" y="666"/>
                        </a:lnTo>
                        <a:lnTo>
                          <a:pt x="322" y="743"/>
                        </a:lnTo>
                        <a:lnTo>
                          <a:pt x="429" y="781"/>
                        </a:lnTo>
                        <a:lnTo>
                          <a:pt x="529" y="790"/>
                        </a:lnTo>
                        <a:lnTo>
                          <a:pt x="608" y="781"/>
                        </a:lnTo>
                        <a:lnTo>
                          <a:pt x="619" y="781"/>
                        </a:lnTo>
                        <a:lnTo>
                          <a:pt x="622" y="777"/>
                        </a:lnTo>
                        <a:lnTo>
                          <a:pt x="633" y="777"/>
                        </a:lnTo>
                        <a:lnTo>
                          <a:pt x="611" y="777"/>
                        </a:lnTo>
                        <a:lnTo>
                          <a:pt x="573" y="770"/>
                        </a:lnTo>
                        <a:lnTo>
                          <a:pt x="521" y="746"/>
                        </a:lnTo>
                        <a:lnTo>
                          <a:pt x="608" y="787"/>
                        </a:lnTo>
                        <a:lnTo>
                          <a:pt x="694" y="804"/>
                        </a:lnTo>
                        <a:lnTo>
                          <a:pt x="760" y="808"/>
                        </a:lnTo>
                        <a:lnTo>
                          <a:pt x="766" y="808"/>
                        </a:lnTo>
                        <a:lnTo>
                          <a:pt x="777" y="808"/>
                        </a:lnTo>
                        <a:lnTo>
                          <a:pt x="780" y="808"/>
                        </a:lnTo>
                        <a:lnTo>
                          <a:pt x="774" y="804"/>
                        </a:lnTo>
                        <a:lnTo>
                          <a:pt x="743" y="795"/>
                        </a:lnTo>
                        <a:lnTo>
                          <a:pt x="705" y="777"/>
                        </a:lnTo>
                        <a:lnTo>
                          <a:pt x="642" y="715"/>
                        </a:lnTo>
                        <a:lnTo>
                          <a:pt x="611" y="652"/>
                        </a:lnTo>
                        <a:lnTo>
                          <a:pt x="601" y="605"/>
                        </a:lnTo>
                        <a:lnTo>
                          <a:pt x="601" y="618"/>
                        </a:lnTo>
                        <a:lnTo>
                          <a:pt x="601" y="642"/>
                        </a:lnTo>
                        <a:lnTo>
                          <a:pt x="594" y="660"/>
                        </a:lnTo>
                        <a:lnTo>
                          <a:pt x="587" y="729"/>
                        </a:lnTo>
                        <a:lnTo>
                          <a:pt x="587" y="812"/>
                        </a:lnTo>
                        <a:lnTo>
                          <a:pt x="601" y="902"/>
                        </a:lnTo>
                        <a:lnTo>
                          <a:pt x="639" y="985"/>
                        </a:lnTo>
                        <a:lnTo>
                          <a:pt x="715" y="1060"/>
                        </a:lnTo>
                        <a:lnTo>
                          <a:pt x="809" y="1109"/>
                        </a:lnTo>
                        <a:lnTo>
                          <a:pt x="892" y="1126"/>
                        </a:lnTo>
                        <a:lnTo>
                          <a:pt x="956" y="1133"/>
                        </a:lnTo>
                        <a:lnTo>
                          <a:pt x="967" y="1133"/>
                        </a:lnTo>
                        <a:lnTo>
                          <a:pt x="970" y="1133"/>
                        </a:lnTo>
                        <a:lnTo>
                          <a:pt x="974" y="1133"/>
                        </a:lnTo>
                        <a:lnTo>
                          <a:pt x="967" y="1133"/>
                        </a:lnTo>
                        <a:lnTo>
                          <a:pt x="936" y="1119"/>
                        </a:lnTo>
                        <a:lnTo>
                          <a:pt x="901" y="1101"/>
                        </a:lnTo>
                        <a:lnTo>
                          <a:pt x="874" y="1078"/>
                        </a:lnTo>
                        <a:lnTo>
                          <a:pt x="860" y="1057"/>
                        </a:lnTo>
                        <a:lnTo>
                          <a:pt x="853" y="1050"/>
                        </a:lnTo>
                        <a:lnTo>
                          <a:pt x="857" y="1057"/>
                        </a:lnTo>
                        <a:lnTo>
                          <a:pt x="860" y="1060"/>
                        </a:lnTo>
                        <a:lnTo>
                          <a:pt x="860" y="1071"/>
                        </a:lnTo>
                        <a:lnTo>
                          <a:pt x="887" y="1123"/>
                        </a:lnTo>
                        <a:lnTo>
                          <a:pt x="933" y="1188"/>
                        </a:lnTo>
                        <a:lnTo>
                          <a:pt x="995" y="1251"/>
                        </a:lnTo>
                        <a:lnTo>
                          <a:pt x="988" y="1247"/>
                        </a:lnTo>
                        <a:lnTo>
                          <a:pt x="995" y="1254"/>
                        </a:lnTo>
                        <a:lnTo>
                          <a:pt x="1002" y="1265"/>
                        </a:lnTo>
                        <a:lnTo>
                          <a:pt x="1012" y="1271"/>
                        </a:lnTo>
                        <a:lnTo>
                          <a:pt x="1036" y="1302"/>
                        </a:lnTo>
                        <a:lnTo>
                          <a:pt x="1068" y="1340"/>
                        </a:lnTo>
                        <a:lnTo>
                          <a:pt x="1109" y="1375"/>
                        </a:lnTo>
                        <a:lnTo>
                          <a:pt x="1157" y="1409"/>
                        </a:lnTo>
                        <a:lnTo>
                          <a:pt x="1206" y="1437"/>
                        </a:lnTo>
                        <a:lnTo>
                          <a:pt x="1243" y="1455"/>
                        </a:lnTo>
                        <a:lnTo>
                          <a:pt x="1254" y="1458"/>
                        </a:lnTo>
                        <a:lnTo>
                          <a:pt x="1264" y="1461"/>
                        </a:lnTo>
                        <a:lnTo>
                          <a:pt x="1272" y="1469"/>
                        </a:lnTo>
                        <a:lnTo>
                          <a:pt x="1267" y="1469"/>
                        </a:lnTo>
                        <a:lnTo>
                          <a:pt x="1264" y="1461"/>
                        </a:lnTo>
                        <a:lnTo>
                          <a:pt x="1257" y="1458"/>
                        </a:lnTo>
                        <a:lnTo>
                          <a:pt x="1298" y="1489"/>
                        </a:lnTo>
                        <a:lnTo>
                          <a:pt x="1333" y="1513"/>
                        </a:lnTo>
                        <a:lnTo>
                          <a:pt x="1364" y="1533"/>
                        </a:lnTo>
                        <a:lnTo>
                          <a:pt x="1378" y="1541"/>
                        </a:lnTo>
                        <a:lnTo>
                          <a:pt x="1392" y="1548"/>
                        </a:lnTo>
                        <a:lnTo>
                          <a:pt x="1399" y="1551"/>
                        </a:lnTo>
                        <a:lnTo>
                          <a:pt x="1396" y="1551"/>
                        </a:lnTo>
                        <a:lnTo>
                          <a:pt x="1465" y="1603"/>
                        </a:lnTo>
                        <a:lnTo>
                          <a:pt x="1537" y="1634"/>
                        </a:lnTo>
                        <a:lnTo>
                          <a:pt x="1592" y="1648"/>
                        </a:lnTo>
                        <a:lnTo>
                          <a:pt x="1600" y="1651"/>
                        </a:lnTo>
                        <a:lnTo>
                          <a:pt x="1606" y="1659"/>
                        </a:lnTo>
                        <a:lnTo>
                          <a:pt x="1613" y="1659"/>
                        </a:lnTo>
                        <a:lnTo>
                          <a:pt x="1606" y="1651"/>
                        </a:lnTo>
                        <a:lnTo>
                          <a:pt x="1586" y="1645"/>
                        </a:lnTo>
                        <a:lnTo>
                          <a:pt x="1565" y="1620"/>
                        </a:lnTo>
                        <a:lnTo>
                          <a:pt x="1651" y="1689"/>
                        </a:lnTo>
                        <a:lnTo>
                          <a:pt x="1744" y="1724"/>
                        </a:lnTo>
                        <a:lnTo>
                          <a:pt x="1827" y="1745"/>
                        </a:lnTo>
                        <a:lnTo>
                          <a:pt x="1841" y="1752"/>
                        </a:lnTo>
                        <a:lnTo>
                          <a:pt x="1859" y="1755"/>
                        </a:lnTo>
                        <a:lnTo>
                          <a:pt x="1868" y="1758"/>
                        </a:lnTo>
                        <a:lnTo>
                          <a:pt x="1862" y="1755"/>
                        </a:lnTo>
                        <a:lnTo>
                          <a:pt x="1845" y="1741"/>
                        </a:lnTo>
                        <a:lnTo>
                          <a:pt x="1824" y="1724"/>
                        </a:lnTo>
                        <a:lnTo>
                          <a:pt x="1790" y="1672"/>
                        </a:lnTo>
                        <a:lnTo>
                          <a:pt x="1772" y="1620"/>
                        </a:lnTo>
                        <a:lnTo>
                          <a:pt x="1762" y="1585"/>
                        </a:lnTo>
                        <a:lnTo>
                          <a:pt x="1762" y="1596"/>
                        </a:lnTo>
                        <a:lnTo>
                          <a:pt x="1762" y="1603"/>
                        </a:lnTo>
                        <a:lnTo>
                          <a:pt x="1762" y="1617"/>
                        </a:lnTo>
                        <a:lnTo>
                          <a:pt x="1755" y="1683"/>
                        </a:lnTo>
                        <a:lnTo>
                          <a:pt x="1758" y="1762"/>
                        </a:lnTo>
                        <a:lnTo>
                          <a:pt x="1779" y="1855"/>
                        </a:lnTo>
                        <a:lnTo>
                          <a:pt x="1837" y="1945"/>
                        </a:lnTo>
                        <a:lnTo>
                          <a:pt x="1851" y="1962"/>
                        </a:lnTo>
                        <a:lnTo>
                          <a:pt x="1862" y="1980"/>
                        </a:lnTo>
                        <a:lnTo>
                          <a:pt x="1882" y="2000"/>
                        </a:lnTo>
                        <a:lnTo>
                          <a:pt x="1900" y="2025"/>
                        </a:lnTo>
                        <a:lnTo>
                          <a:pt x="1920" y="2052"/>
                        </a:lnTo>
                        <a:lnTo>
                          <a:pt x="1937" y="2077"/>
                        </a:lnTo>
                        <a:lnTo>
                          <a:pt x="1934" y="2069"/>
                        </a:lnTo>
                        <a:lnTo>
                          <a:pt x="1931" y="2063"/>
                        </a:lnTo>
                        <a:lnTo>
                          <a:pt x="1934" y="2069"/>
                        </a:lnTo>
                        <a:lnTo>
                          <a:pt x="1934" y="2077"/>
                        </a:lnTo>
                        <a:lnTo>
                          <a:pt x="1937" y="2086"/>
                        </a:lnTo>
                        <a:lnTo>
                          <a:pt x="1955" y="2132"/>
                        </a:lnTo>
                        <a:lnTo>
                          <a:pt x="1983" y="2180"/>
                        </a:lnTo>
                        <a:lnTo>
                          <a:pt x="2017" y="2232"/>
                        </a:lnTo>
                        <a:lnTo>
                          <a:pt x="2076" y="2294"/>
                        </a:lnTo>
                        <a:lnTo>
                          <a:pt x="2135" y="2339"/>
                        </a:lnTo>
                        <a:lnTo>
                          <a:pt x="2182" y="2377"/>
                        </a:lnTo>
                        <a:lnTo>
                          <a:pt x="2200" y="2388"/>
                        </a:lnTo>
                        <a:lnTo>
                          <a:pt x="2217" y="2402"/>
                        </a:lnTo>
                        <a:lnTo>
                          <a:pt x="2225" y="2408"/>
                        </a:lnTo>
                        <a:lnTo>
                          <a:pt x="2225" y="2405"/>
                        </a:lnTo>
                        <a:lnTo>
                          <a:pt x="2221" y="2405"/>
                        </a:lnTo>
                        <a:lnTo>
                          <a:pt x="2221" y="2402"/>
                        </a:lnTo>
                        <a:lnTo>
                          <a:pt x="2234" y="2422"/>
                        </a:lnTo>
                        <a:lnTo>
                          <a:pt x="2262" y="2457"/>
                        </a:lnTo>
                        <a:lnTo>
                          <a:pt x="2273" y="2474"/>
                        </a:lnTo>
                        <a:lnTo>
                          <a:pt x="2311" y="2523"/>
                        </a:lnTo>
                        <a:lnTo>
                          <a:pt x="2342" y="2567"/>
                        </a:lnTo>
                        <a:lnTo>
                          <a:pt x="2372" y="2612"/>
                        </a:lnTo>
                        <a:lnTo>
                          <a:pt x="2394" y="2647"/>
                        </a:lnTo>
                        <a:lnTo>
                          <a:pt x="2414" y="2682"/>
                        </a:lnTo>
                        <a:lnTo>
                          <a:pt x="2438" y="2713"/>
                        </a:lnTo>
                        <a:lnTo>
                          <a:pt x="2470" y="2754"/>
                        </a:lnTo>
                        <a:lnTo>
                          <a:pt x="2490" y="2792"/>
                        </a:lnTo>
                        <a:lnTo>
                          <a:pt x="2518" y="2834"/>
                        </a:lnTo>
                        <a:lnTo>
                          <a:pt x="2532" y="2864"/>
                        </a:lnTo>
                        <a:lnTo>
                          <a:pt x="2549" y="2899"/>
                        </a:lnTo>
                        <a:lnTo>
                          <a:pt x="2562" y="2941"/>
                        </a:lnTo>
                        <a:lnTo>
                          <a:pt x="2580" y="2982"/>
                        </a:lnTo>
                        <a:lnTo>
                          <a:pt x="2601" y="3027"/>
                        </a:lnTo>
                        <a:lnTo>
                          <a:pt x="2622" y="3076"/>
                        </a:lnTo>
                        <a:lnTo>
                          <a:pt x="2611" y="3051"/>
                        </a:lnTo>
                        <a:lnTo>
                          <a:pt x="2604" y="3034"/>
                        </a:lnTo>
                        <a:lnTo>
                          <a:pt x="2604" y="3024"/>
                        </a:lnTo>
                        <a:lnTo>
                          <a:pt x="2604" y="3037"/>
                        </a:lnTo>
                        <a:lnTo>
                          <a:pt x="2601" y="3051"/>
                        </a:lnTo>
                        <a:lnTo>
                          <a:pt x="2601" y="3068"/>
                        </a:lnTo>
                        <a:lnTo>
                          <a:pt x="2594" y="3155"/>
                        </a:lnTo>
                        <a:lnTo>
                          <a:pt x="2594" y="3258"/>
                        </a:lnTo>
                        <a:lnTo>
                          <a:pt x="2622" y="3373"/>
                        </a:lnTo>
                        <a:lnTo>
                          <a:pt x="2694" y="3480"/>
                        </a:lnTo>
                        <a:lnTo>
                          <a:pt x="2784" y="3552"/>
                        </a:lnTo>
                        <a:lnTo>
                          <a:pt x="2867" y="3604"/>
                        </a:lnTo>
                        <a:lnTo>
                          <a:pt x="2884" y="3611"/>
                        </a:lnTo>
                        <a:lnTo>
                          <a:pt x="2901" y="3621"/>
                        </a:lnTo>
                        <a:lnTo>
                          <a:pt x="2912" y="3629"/>
                        </a:lnTo>
                        <a:lnTo>
                          <a:pt x="2904" y="3621"/>
                        </a:lnTo>
                        <a:lnTo>
                          <a:pt x="2887" y="3604"/>
                        </a:lnTo>
                        <a:lnTo>
                          <a:pt x="2870" y="3566"/>
                        </a:lnTo>
                        <a:lnTo>
                          <a:pt x="2887" y="3611"/>
                        </a:lnTo>
                        <a:lnTo>
                          <a:pt x="2912" y="3659"/>
                        </a:lnTo>
                        <a:lnTo>
                          <a:pt x="2929" y="3704"/>
                        </a:lnTo>
                        <a:lnTo>
                          <a:pt x="2947" y="3750"/>
                        </a:lnTo>
                        <a:lnTo>
                          <a:pt x="2963" y="3787"/>
                        </a:lnTo>
                        <a:lnTo>
                          <a:pt x="2977" y="3822"/>
                        </a:lnTo>
                        <a:lnTo>
                          <a:pt x="3008" y="3912"/>
                        </a:lnTo>
                        <a:lnTo>
                          <a:pt x="3036" y="4005"/>
                        </a:lnTo>
                        <a:lnTo>
                          <a:pt x="3060" y="4102"/>
                        </a:lnTo>
                        <a:lnTo>
                          <a:pt x="3080" y="4150"/>
                        </a:lnTo>
                        <a:lnTo>
                          <a:pt x="3091" y="4199"/>
                        </a:lnTo>
                        <a:lnTo>
                          <a:pt x="3108" y="4243"/>
                        </a:lnTo>
                        <a:lnTo>
                          <a:pt x="3129" y="4295"/>
                        </a:lnTo>
                        <a:lnTo>
                          <a:pt x="3140" y="4340"/>
                        </a:lnTo>
                        <a:lnTo>
                          <a:pt x="3153" y="4389"/>
                        </a:lnTo>
                        <a:lnTo>
                          <a:pt x="3153" y="4385"/>
                        </a:lnTo>
                        <a:lnTo>
                          <a:pt x="3153" y="4381"/>
                        </a:lnTo>
                        <a:lnTo>
                          <a:pt x="3153" y="4399"/>
                        </a:lnTo>
                        <a:lnTo>
                          <a:pt x="3149" y="4424"/>
                        </a:lnTo>
                        <a:lnTo>
                          <a:pt x="3146" y="4451"/>
                        </a:lnTo>
                        <a:lnTo>
                          <a:pt x="3135" y="4527"/>
                        </a:lnTo>
                        <a:lnTo>
                          <a:pt x="3132" y="4606"/>
                        </a:lnTo>
                        <a:lnTo>
                          <a:pt x="3140" y="4700"/>
                        </a:lnTo>
                        <a:lnTo>
                          <a:pt x="3167" y="4782"/>
                        </a:lnTo>
                        <a:lnTo>
                          <a:pt x="3219" y="4848"/>
                        </a:lnTo>
                        <a:lnTo>
                          <a:pt x="3291" y="4897"/>
                        </a:lnTo>
                        <a:lnTo>
                          <a:pt x="3371" y="4920"/>
                        </a:lnTo>
                        <a:lnTo>
                          <a:pt x="3460" y="4920"/>
                        </a:lnTo>
                        <a:lnTo>
                          <a:pt x="3543" y="4890"/>
                        </a:lnTo>
                        <a:lnTo>
                          <a:pt x="3609" y="4842"/>
                        </a:lnTo>
                        <a:lnTo>
                          <a:pt x="3658" y="4769"/>
                        </a:lnTo>
                        <a:lnTo>
                          <a:pt x="3678" y="4689"/>
                        </a:lnTo>
                        <a:lnTo>
                          <a:pt x="3678" y="460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15" name="Freeform 43">
                    <a:extLst>
                      <a:ext uri="{FF2B5EF4-FFF2-40B4-BE49-F238E27FC236}">
                        <a16:creationId xmlns:a16="http://schemas.microsoft.com/office/drawing/2014/main" id="{81AF8A9F-BC8E-4249-827E-49D4CD8289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46" y="3189"/>
                    <a:ext cx="518" cy="1739"/>
                  </a:xfrm>
                  <a:custGeom>
                    <a:avLst/>
                    <a:gdLst>
                      <a:gd name="T0" fmla="*/ 839 w 2076"/>
                      <a:gd name="T1" fmla="*/ 6393 h 6956"/>
                      <a:gd name="T2" fmla="*/ 887 w 2076"/>
                      <a:gd name="T3" fmla="*/ 6054 h 6956"/>
                      <a:gd name="T4" fmla="*/ 905 w 2076"/>
                      <a:gd name="T5" fmla="*/ 6061 h 6956"/>
                      <a:gd name="T6" fmla="*/ 1126 w 2076"/>
                      <a:gd name="T7" fmla="*/ 5680 h 6956"/>
                      <a:gd name="T8" fmla="*/ 1164 w 2076"/>
                      <a:gd name="T9" fmla="*/ 5619 h 6956"/>
                      <a:gd name="T10" fmla="*/ 1391 w 2076"/>
                      <a:gd name="T11" fmla="*/ 5228 h 6956"/>
                      <a:gd name="T12" fmla="*/ 1419 w 2076"/>
                      <a:gd name="T13" fmla="*/ 4821 h 6956"/>
                      <a:gd name="T14" fmla="*/ 1391 w 2076"/>
                      <a:gd name="T15" fmla="*/ 4873 h 6956"/>
                      <a:gd name="T16" fmla="*/ 1515 w 2076"/>
                      <a:gd name="T17" fmla="*/ 4675 h 6956"/>
                      <a:gd name="T18" fmla="*/ 1464 w 2076"/>
                      <a:gd name="T19" fmla="*/ 4375 h 6956"/>
                      <a:gd name="T20" fmla="*/ 1354 w 2076"/>
                      <a:gd name="T21" fmla="*/ 4626 h 6956"/>
                      <a:gd name="T22" fmla="*/ 1550 w 2076"/>
                      <a:gd name="T23" fmla="*/ 4098 h 6956"/>
                      <a:gd name="T24" fmla="*/ 1515 w 2076"/>
                      <a:gd name="T25" fmla="*/ 4139 h 6956"/>
                      <a:gd name="T26" fmla="*/ 1688 w 2076"/>
                      <a:gd name="T27" fmla="*/ 4043 h 6956"/>
                      <a:gd name="T28" fmla="*/ 1782 w 2076"/>
                      <a:gd name="T29" fmla="*/ 3569 h 6956"/>
                      <a:gd name="T30" fmla="*/ 1806 w 2076"/>
                      <a:gd name="T31" fmla="*/ 3362 h 6956"/>
                      <a:gd name="T32" fmla="*/ 1820 w 2076"/>
                      <a:gd name="T33" fmla="*/ 3037 h 6956"/>
                      <a:gd name="T34" fmla="*/ 1909 w 2076"/>
                      <a:gd name="T35" fmla="*/ 2757 h 6956"/>
                      <a:gd name="T36" fmla="*/ 1868 w 2076"/>
                      <a:gd name="T37" fmla="*/ 2471 h 6956"/>
                      <a:gd name="T38" fmla="*/ 1868 w 2076"/>
                      <a:gd name="T39" fmla="*/ 2546 h 6956"/>
                      <a:gd name="T40" fmla="*/ 1989 w 2076"/>
                      <a:gd name="T41" fmla="*/ 1962 h 6956"/>
                      <a:gd name="T42" fmla="*/ 1930 w 2076"/>
                      <a:gd name="T43" fmla="*/ 1970 h 6956"/>
                      <a:gd name="T44" fmla="*/ 1985 w 2076"/>
                      <a:gd name="T45" fmla="*/ 1616 h 6956"/>
                      <a:gd name="T46" fmla="*/ 1964 w 2076"/>
                      <a:gd name="T47" fmla="*/ 1268 h 6956"/>
                      <a:gd name="T48" fmla="*/ 1985 w 2076"/>
                      <a:gd name="T49" fmla="*/ 708 h 6956"/>
                      <a:gd name="T50" fmla="*/ 1930 w 2076"/>
                      <a:gd name="T51" fmla="*/ 338 h 6956"/>
                      <a:gd name="T52" fmla="*/ 1630 w 2076"/>
                      <a:gd name="T53" fmla="*/ 0 h 6956"/>
                      <a:gd name="T54" fmla="*/ 1388 w 2076"/>
                      <a:gd name="T55" fmla="*/ 418 h 6956"/>
                      <a:gd name="T56" fmla="*/ 1457 w 2076"/>
                      <a:gd name="T57" fmla="*/ 853 h 6956"/>
                      <a:gd name="T58" fmla="*/ 1432 w 2076"/>
                      <a:gd name="T59" fmla="*/ 1136 h 6956"/>
                      <a:gd name="T60" fmla="*/ 1437 w 2076"/>
                      <a:gd name="T61" fmla="*/ 1637 h 6956"/>
                      <a:gd name="T62" fmla="*/ 1388 w 2076"/>
                      <a:gd name="T63" fmla="*/ 1918 h 6956"/>
                      <a:gd name="T64" fmla="*/ 1550 w 2076"/>
                      <a:gd name="T65" fmla="*/ 2290 h 6956"/>
                      <a:gd name="T66" fmla="*/ 1564 w 2076"/>
                      <a:gd name="T67" fmla="*/ 2091 h 6956"/>
                      <a:gd name="T68" fmla="*/ 1322 w 2076"/>
                      <a:gd name="T69" fmla="*/ 2512 h 6956"/>
                      <a:gd name="T70" fmla="*/ 1363 w 2076"/>
                      <a:gd name="T71" fmla="*/ 2691 h 6956"/>
                      <a:gd name="T72" fmla="*/ 1294 w 2076"/>
                      <a:gd name="T73" fmla="*/ 2861 h 6956"/>
                      <a:gd name="T74" fmla="*/ 1277 w 2076"/>
                      <a:gd name="T75" fmla="*/ 3196 h 6956"/>
                      <a:gd name="T76" fmla="*/ 1233 w 2076"/>
                      <a:gd name="T77" fmla="*/ 3552 h 6956"/>
                      <a:gd name="T78" fmla="*/ 1256 w 2076"/>
                      <a:gd name="T79" fmla="*/ 3745 h 6956"/>
                      <a:gd name="T80" fmla="*/ 1184 w 2076"/>
                      <a:gd name="T81" fmla="*/ 3728 h 6956"/>
                      <a:gd name="T82" fmla="*/ 1039 w 2076"/>
                      <a:gd name="T83" fmla="*/ 4281 h 6956"/>
                      <a:gd name="T84" fmla="*/ 1170 w 2076"/>
                      <a:gd name="T85" fmla="*/ 4108 h 6956"/>
                      <a:gd name="T86" fmla="*/ 928 w 2076"/>
                      <a:gd name="T87" fmla="*/ 4458 h 6956"/>
                      <a:gd name="T88" fmla="*/ 984 w 2076"/>
                      <a:gd name="T89" fmla="*/ 4585 h 6956"/>
                      <a:gd name="T90" fmla="*/ 997 w 2076"/>
                      <a:gd name="T91" fmla="*/ 4492 h 6956"/>
                      <a:gd name="T92" fmla="*/ 898 w 2076"/>
                      <a:gd name="T93" fmla="*/ 4969 h 6956"/>
                      <a:gd name="T94" fmla="*/ 884 w 2076"/>
                      <a:gd name="T95" fmla="*/ 5028 h 6956"/>
                      <a:gd name="T96" fmla="*/ 842 w 2076"/>
                      <a:gd name="T97" fmla="*/ 5173 h 6956"/>
                      <a:gd name="T98" fmla="*/ 635 w 2076"/>
                      <a:gd name="T99" fmla="*/ 5443 h 6956"/>
                      <a:gd name="T100" fmla="*/ 566 w 2076"/>
                      <a:gd name="T101" fmla="*/ 5633 h 6956"/>
                      <a:gd name="T102" fmla="*/ 390 w 2076"/>
                      <a:gd name="T103" fmla="*/ 5836 h 6956"/>
                      <a:gd name="T104" fmla="*/ 349 w 2076"/>
                      <a:gd name="T105" fmla="*/ 6164 h 6956"/>
                      <a:gd name="T106" fmla="*/ 79 w 2076"/>
                      <a:gd name="T107" fmla="*/ 6486 h 6956"/>
                      <a:gd name="T108" fmla="*/ 211 w 2076"/>
                      <a:gd name="T109" fmla="*/ 6949 h 69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2076" h="6956">
                        <a:moveTo>
                          <a:pt x="504" y="6832"/>
                        </a:moveTo>
                        <a:lnTo>
                          <a:pt x="539" y="6786"/>
                        </a:lnTo>
                        <a:lnTo>
                          <a:pt x="587" y="6722"/>
                        </a:lnTo>
                        <a:lnTo>
                          <a:pt x="635" y="6659"/>
                        </a:lnTo>
                        <a:lnTo>
                          <a:pt x="729" y="6544"/>
                        </a:lnTo>
                        <a:lnTo>
                          <a:pt x="794" y="6455"/>
                        </a:lnTo>
                        <a:lnTo>
                          <a:pt x="839" y="6393"/>
                        </a:lnTo>
                        <a:lnTo>
                          <a:pt x="884" y="6279"/>
                        </a:lnTo>
                        <a:lnTo>
                          <a:pt x="890" y="6178"/>
                        </a:lnTo>
                        <a:lnTo>
                          <a:pt x="887" y="6092"/>
                        </a:lnTo>
                        <a:lnTo>
                          <a:pt x="887" y="6075"/>
                        </a:lnTo>
                        <a:lnTo>
                          <a:pt x="887" y="6057"/>
                        </a:lnTo>
                        <a:lnTo>
                          <a:pt x="887" y="6048"/>
                        </a:lnTo>
                        <a:lnTo>
                          <a:pt x="887" y="6054"/>
                        </a:lnTo>
                        <a:lnTo>
                          <a:pt x="884" y="6071"/>
                        </a:lnTo>
                        <a:lnTo>
                          <a:pt x="873" y="6092"/>
                        </a:lnTo>
                        <a:lnTo>
                          <a:pt x="870" y="6095"/>
                        </a:lnTo>
                        <a:lnTo>
                          <a:pt x="870" y="6103"/>
                        </a:lnTo>
                        <a:lnTo>
                          <a:pt x="881" y="6092"/>
                        </a:lnTo>
                        <a:lnTo>
                          <a:pt x="890" y="6075"/>
                        </a:lnTo>
                        <a:lnTo>
                          <a:pt x="905" y="6061"/>
                        </a:lnTo>
                        <a:lnTo>
                          <a:pt x="953" y="6013"/>
                        </a:lnTo>
                        <a:lnTo>
                          <a:pt x="1008" y="5950"/>
                        </a:lnTo>
                        <a:lnTo>
                          <a:pt x="1057" y="5878"/>
                        </a:lnTo>
                        <a:lnTo>
                          <a:pt x="1077" y="5819"/>
                        </a:lnTo>
                        <a:lnTo>
                          <a:pt x="1098" y="5767"/>
                        </a:lnTo>
                        <a:lnTo>
                          <a:pt x="1118" y="5712"/>
                        </a:lnTo>
                        <a:lnTo>
                          <a:pt x="1126" y="5680"/>
                        </a:lnTo>
                        <a:lnTo>
                          <a:pt x="1139" y="5650"/>
                        </a:lnTo>
                        <a:lnTo>
                          <a:pt x="1153" y="5619"/>
                        </a:lnTo>
                        <a:lnTo>
                          <a:pt x="1150" y="5633"/>
                        </a:lnTo>
                        <a:lnTo>
                          <a:pt x="1146" y="5636"/>
                        </a:lnTo>
                        <a:lnTo>
                          <a:pt x="1139" y="5643"/>
                        </a:lnTo>
                        <a:lnTo>
                          <a:pt x="1150" y="5633"/>
                        </a:lnTo>
                        <a:lnTo>
                          <a:pt x="1164" y="5619"/>
                        </a:lnTo>
                        <a:lnTo>
                          <a:pt x="1173" y="5608"/>
                        </a:lnTo>
                        <a:lnTo>
                          <a:pt x="1229" y="5553"/>
                        </a:lnTo>
                        <a:lnTo>
                          <a:pt x="1284" y="5484"/>
                        </a:lnTo>
                        <a:lnTo>
                          <a:pt x="1336" y="5394"/>
                        </a:lnTo>
                        <a:lnTo>
                          <a:pt x="1357" y="5335"/>
                        </a:lnTo>
                        <a:lnTo>
                          <a:pt x="1374" y="5280"/>
                        </a:lnTo>
                        <a:lnTo>
                          <a:pt x="1391" y="5228"/>
                        </a:lnTo>
                        <a:lnTo>
                          <a:pt x="1402" y="5190"/>
                        </a:lnTo>
                        <a:lnTo>
                          <a:pt x="1409" y="5159"/>
                        </a:lnTo>
                        <a:lnTo>
                          <a:pt x="1423" y="5128"/>
                        </a:lnTo>
                        <a:lnTo>
                          <a:pt x="1446" y="5017"/>
                        </a:lnTo>
                        <a:lnTo>
                          <a:pt x="1437" y="4917"/>
                        </a:lnTo>
                        <a:lnTo>
                          <a:pt x="1423" y="4838"/>
                        </a:lnTo>
                        <a:lnTo>
                          <a:pt x="1419" y="4821"/>
                        </a:lnTo>
                        <a:lnTo>
                          <a:pt x="1419" y="4807"/>
                        </a:lnTo>
                        <a:lnTo>
                          <a:pt x="1415" y="4793"/>
                        </a:lnTo>
                        <a:lnTo>
                          <a:pt x="1415" y="4796"/>
                        </a:lnTo>
                        <a:lnTo>
                          <a:pt x="1415" y="4810"/>
                        </a:lnTo>
                        <a:lnTo>
                          <a:pt x="1409" y="4834"/>
                        </a:lnTo>
                        <a:lnTo>
                          <a:pt x="1402" y="4859"/>
                        </a:lnTo>
                        <a:lnTo>
                          <a:pt x="1391" y="4873"/>
                        </a:lnTo>
                        <a:lnTo>
                          <a:pt x="1388" y="4876"/>
                        </a:lnTo>
                        <a:lnTo>
                          <a:pt x="1391" y="4873"/>
                        </a:lnTo>
                        <a:lnTo>
                          <a:pt x="1395" y="4868"/>
                        </a:lnTo>
                        <a:lnTo>
                          <a:pt x="1402" y="4865"/>
                        </a:lnTo>
                        <a:lnTo>
                          <a:pt x="1440" y="4816"/>
                        </a:lnTo>
                        <a:lnTo>
                          <a:pt x="1481" y="4755"/>
                        </a:lnTo>
                        <a:lnTo>
                          <a:pt x="1515" y="4675"/>
                        </a:lnTo>
                        <a:lnTo>
                          <a:pt x="1526" y="4551"/>
                        </a:lnTo>
                        <a:lnTo>
                          <a:pt x="1501" y="4454"/>
                        </a:lnTo>
                        <a:lnTo>
                          <a:pt x="1467" y="4378"/>
                        </a:lnTo>
                        <a:lnTo>
                          <a:pt x="1467" y="4375"/>
                        </a:lnTo>
                        <a:lnTo>
                          <a:pt x="1464" y="4364"/>
                        </a:lnTo>
                        <a:lnTo>
                          <a:pt x="1457" y="4361"/>
                        </a:lnTo>
                        <a:lnTo>
                          <a:pt x="1464" y="4375"/>
                        </a:lnTo>
                        <a:lnTo>
                          <a:pt x="1467" y="4413"/>
                        </a:lnTo>
                        <a:lnTo>
                          <a:pt x="1464" y="4471"/>
                        </a:lnTo>
                        <a:lnTo>
                          <a:pt x="1426" y="4551"/>
                        </a:lnTo>
                        <a:lnTo>
                          <a:pt x="1377" y="4603"/>
                        </a:lnTo>
                        <a:lnTo>
                          <a:pt x="1339" y="4631"/>
                        </a:lnTo>
                        <a:lnTo>
                          <a:pt x="1343" y="4626"/>
                        </a:lnTo>
                        <a:lnTo>
                          <a:pt x="1354" y="4626"/>
                        </a:lnTo>
                        <a:lnTo>
                          <a:pt x="1402" y="4603"/>
                        </a:lnTo>
                        <a:lnTo>
                          <a:pt x="1471" y="4557"/>
                        </a:lnTo>
                        <a:lnTo>
                          <a:pt x="1533" y="4492"/>
                        </a:lnTo>
                        <a:lnTo>
                          <a:pt x="1578" y="4395"/>
                        </a:lnTo>
                        <a:lnTo>
                          <a:pt x="1592" y="4281"/>
                        </a:lnTo>
                        <a:lnTo>
                          <a:pt x="1575" y="4177"/>
                        </a:lnTo>
                        <a:lnTo>
                          <a:pt x="1550" y="4098"/>
                        </a:lnTo>
                        <a:lnTo>
                          <a:pt x="1547" y="4081"/>
                        </a:lnTo>
                        <a:lnTo>
                          <a:pt x="1543" y="4064"/>
                        </a:lnTo>
                        <a:lnTo>
                          <a:pt x="1536" y="4050"/>
                        </a:lnTo>
                        <a:lnTo>
                          <a:pt x="1543" y="4060"/>
                        </a:lnTo>
                        <a:lnTo>
                          <a:pt x="1536" y="4073"/>
                        </a:lnTo>
                        <a:lnTo>
                          <a:pt x="1536" y="4091"/>
                        </a:lnTo>
                        <a:lnTo>
                          <a:pt x="1515" y="4139"/>
                        </a:lnTo>
                        <a:lnTo>
                          <a:pt x="1498" y="4174"/>
                        </a:lnTo>
                        <a:lnTo>
                          <a:pt x="1488" y="4185"/>
                        </a:lnTo>
                        <a:lnTo>
                          <a:pt x="1501" y="4174"/>
                        </a:lnTo>
                        <a:lnTo>
                          <a:pt x="1519" y="4160"/>
                        </a:lnTo>
                        <a:lnTo>
                          <a:pt x="1536" y="4147"/>
                        </a:lnTo>
                        <a:lnTo>
                          <a:pt x="1609" y="4105"/>
                        </a:lnTo>
                        <a:lnTo>
                          <a:pt x="1688" y="4043"/>
                        </a:lnTo>
                        <a:lnTo>
                          <a:pt x="1751" y="3963"/>
                        </a:lnTo>
                        <a:lnTo>
                          <a:pt x="1795" y="3856"/>
                        </a:lnTo>
                        <a:lnTo>
                          <a:pt x="1802" y="3762"/>
                        </a:lnTo>
                        <a:lnTo>
                          <a:pt x="1799" y="3684"/>
                        </a:lnTo>
                        <a:lnTo>
                          <a:pt x="1788" y="3614"/>
                        </a:lnTo>
                        <a:lnTo>
                          <a:pt x="1785" y="3590"/>
                        </a:lnTo>
                        <a:lnTo>
                          <a:pt x="1782" y="3569"/>
                        </a:lnTo>
                        <a:lnTo>
                          <a:pt x="1782" y="3555"/>
                        </a:lnTo>
                        <a:lnTo>
                          <a:pt x="1782" y="3559"/>
                        </a:lnTo>
                        <a:lnTo>
                          <a:pt x="1782" y="3566"/>
                        </a:lnTo>
                        <a:lnTo>
                          <a:pt x="1788" y="3511"/>
                        </a:lnTo>
                        <a:lnTo>
                          <a:pt x="1795" y="3456"/>
                        </a:lnTo>
                        <a:lnTo>
                          <a:pt x="1802" y="3407"/>
                        </a:lnTo>
                        <a:lnTo>
                          <a:pt x="1806" y="3362"/>
                        </a:lnTo>
                        <a:lnTo>
                          <a:pt x="1812" y="3324"/>
                        </a:lnTo>
                        <a:lnTo>
                          <a:pt x="1820" y="3289"/>
                        </a:lnTo>
                        <a:lnTo>
                          <a:pt x="1826" y="3217"/>
                        </a:lnTo>
                        <a:lnTo>
                          <a:pt x="1826" y="3145"/>
                        </a:lnTo>
                        <a:lnTo>
                          <a:pt x="1820" y="3085"/>
                        </a:lnTo>
                        <a:lnTo>
                          <a:pt x="1820" y="3065"/>
                        </a:lnTo>
                        <a:lnTo>
                          <a:pt x="1820" y="3037"/>
                        </a:lnTo>
                        <a:lnTo>
                          <a:pt x="1820" y="3019"/>
                        </a:lnTo>
                        <a:lnTo>
                          <a:pt x="1826" y="3006"/>
                        </a:lnTo>
                        <a:lnTo>
                          <a:pt x="1834" y="2978"/>
                        </a:lnTo>
                        <a:lnTo>
                          <a:pt x="1843" y="2961"/>
                        </a:lnTo>
                        <a:lnTo>
                          <a:pt x="1868" y="2906"/>
                        </a:lnTo>
                        <a:lnTo>
                          <a:pt x="1892" y="2834"/>
                        </a:lnTo>
                        <a:lnTo>
                          <a:pt x="1909" y="2757"/>
                        </a:lnTo>
                        <a:lnTo>
                          <a:pt x="1913" y="2661"/>
                        </a:lnTo>
                        <a:lnTo>
                          <a:pt x="1899" y="2578"/>
                        </a:lnTo>
                        <a:lnTo>
                          <a:pt x="1878" y="2509"/>
                        </a:lnTo>
                        <a:lnTo>
                          <a:pt x="1875" y="2488"/>
                        </a:lnTo>
                        <a:lnTo>
                          <a:pt x="1868" y="2471"/>
                        </a:lnTo>
                        <a:lnTo>
                          <a:pt x="1868" y="2463"/>
                        </a:lnTo>
                        <a:lnTo>
                          <a:pt x="1868" y="2471"/>
                        </a:lnTo>
                        <a:lnTo>
                          <a:pt x="1868" y="2484"/>
                        </a:lnTo>
                        <a:lnTo>
                          <a:pt x="1851" y="2540"/>
                        </a:lnTo>
                        <a:lnTo>
                          <a:pt x="1837" y="2567"/>
                        </a:lnTo>
                        <a:lnTo>
                          <a:pt x="1829" y="2581"/>
                        </a:lnTo>
                        <a:lnTo>
                          <a:pt x="1837" y="2574"/>
                        </a:lnTo>
                        <a:lnTo>
                          <a:pt x="1851" y="2560"/>
                        </a:lnTo>
                        <a:lnTo>
                          <a:pt x="1868" y="2546"/>
                        </a:lnTo>
                        <a:lnTo>
                          <a:pt x="1927" y="2498"/>
                        </a:lnTo>
                        <a:lnTo>
                          <a:pt x="1992" y="2436"/>
                        </a:lnTo>
                        <a:lnTo>
                          <a:pt x="2044" y="2350"/>
                        </a:lnTo>
                        <a:lnTo>
                          <a:pt x="2076" y="2242"/>
                        </a:lnTo>
                        <a:lnTo>
                          <a:pt x="2071" y="2132"/>
                        </a:lnTo>
                        <a:lnTo>
                          <a:pt x="2037" y="2039"/>
                        </a:lnTo>
                        <a:lnTo>
                          <a:pt x="1989" y="1962"/>
                        </a:lnTo>
                        <a:lnTo>
                          <a:pt x="1944" y="1900"/>
                        </a:lnTo>
                        <a:lnTo>
                          <a:pt x="1930" y="1886"/>
                        </a:lnTo>
                        <a:lnTo>
                          <a:pt x="1916" y="1876"/>
                        </a:lnTo>
                        <a:lnTo>
                          <a:pt x="1913" y="1866"/>
                        </a:lnTo>
                        <a:lnTo>
                          <a:pt x="1916" y="1876"/>
                        </a:lnTo>
                        <a:lnTo>
                          <a:pt x="1927" y="1910"/>
                        </a:lnTo>
                        <a:lnTo>
                          <a:pt x="1930" y="1970"/>
                        </a:lnTo>
                        <a:lnTo>
                          <a:pt x="1933" y="1945"/>
                        </a:lnTo>
                        <a:lnTo>
                          <a:pt x="1941" y="1924"/>
                        </a:lnTo>
                        <a:lnTo>
                          <a:pt x="1947" y="1893"/>
                        </a:lnTo>
                        <a:lnTo>
                          <a:pt x="1961" y="1844"/>
                        </a:lnTo>
                        <a:lnTo>
                          <a:pt x="1975" y="1783"/>
                        </a:lnTo>
                        <a:lnTo>
                          <a:pt x="1985" y="1710"/>
                        </a:lnTo>
                        <a:lnTo>
                          <a:pt x="1985" y="1616"/>
                        </a:lnTo>
                        <a:lnTo>
                          <a:pt x="1975" y="1533"/>
                        </a:lnTo>
                        <a:lnTo>
                          <a:pt x="1964" y="1454"/>
                        </a:lnTo>
                        <a:lnTo>
                          <a:pt x="1958" y="1409"/>
                        </a:lnTo>
                        <a:lnTo>
                          <a:pt x="1955" y="1368"/>
                        </a:lnTo>
                        <a:lnTo>
                          <a:pt x="1955" y="1337"/>
                        </a:lnTo>
                        <a:lnTo>
                          <a:pt x="1955" y="1305"/>
                        </a:lnTo>
                        <a:lnTo>
                          <a:pt x="1964" y="1268"/>
                        </a:lnTo>
                        <a:lnTo>
                          <a:pt x="1975" y="1230"/>
                        </a:lnTo>
                        <a:lnTo>
                          <a:pt x="2002" y="1153"/>
                        </a:lnTo>
                        <a:lnTo>
                          <a:pt x="2019" y="1067"/>
                        </a:lnTo>
                        <a:lnTo>
                          <a:pt x="2027" y="967"/>
                        </a:lnTo>
                        <a:lnTo>
                          <a:pt x="2024" y="870"/>
                        </a:lnTo>
                        <a:lnTo>
                          <a:pt x="2006" y="784"/>
                        </a:lnTo>
                        <a:lnTo>
                          <a:pt x="1985" y="708"/>
                        </a:lnTo>
                        <a:lnTo>
                          <a:pt x="1975" y="666"/>
                        </a:lnTo>
                        <a:lnTo>
                          <a:pt x="1964" y="631"/>
                        </a:lnTo>
                        <a:lnTo>
                          <a:pt x="1961" y="608"/>
                        </a:lnTo>
                        <a:lnTo>
                          <a:pt x="1958" y="528"/>
                        </a:lnTo>
                        <a:lnTo>
                          <a:pt x="1947" y="452"/>
                        </a:lnTo>
                        <a:lnTo>
                          <a:pt x="1933" y="386"/>
                        </a:lnTo>
                        <a:lnTo>
                          <a:pt x="1930" y="338"/>
                        </a:lnTo>
                        <a:lnTo>
                          <a:pt x="1923" y="297"/>
                        </a:lnTo>
                        <a:lnTo>
                          <a:pt x="1916" y="259"/>
                        </a:lnTo>
                        <a:lnTo>
                          <a:pt x="1899" y="168"/>
                        </a:lnTo>
                        <a:lnTo>
                          <a:pt x="1854" y="96"/>
                        </a:lnTo>
                        <a:lnTo>
                          <a:pt x="1795" y="44"/>
                        </a:lnTo>
                        <a:lnTo>
                          <a:pt x="1716" y="9"/>
                        </a:lnTo>
                        <a:lnTo>
                          <a:pt x="1630" y="0"/>
                        </a:lnTo>
                        <a:lnTo>
                          <a:pt x="1543" y="17"/>
                        </a:lnTo>
                        <a:lnTo>
                          <a:pt x="1471" y="61"/>
                        </a:lnTo>
                        <a:lnTo>
                          <a:pt x="1415" y="124"/>
                        </a:lnTo>
                        <a:lnTo>
                          <a:pt x="1377" y="203"/>
                        </a:lnTo>
                        <a:lnTo>
                          <a:pt x="1371" y="293"/>
                        </a:lnTo>
                        <a:lnTo>
                          <a:pt x="1377" y="355"/>
                        </a:lnTo>
                        <a:lnTo>
                          <a:pt x="1388" y="418"/>
                        </a:lnTo>
                        <a:lnTo>
                          <a:pt x="1395" y="473"/>
                        </a:lnTo>
                        <a:lnTo>
                          <a:pt x="1405" y="528"/>
                        </a:lnTo>
                        <a:lnTo>
                          <a:pt x="1409" y="576"/>
                        </a:lnTo>
                        <a:lnTo>
                          <a:pt x="1415" y="617"/>
                        </a:lnTo>
                        <a:lnTo>
                          <a:pt x="1423" y="708"/>
                        </a:lnTo>
                        <a:lnTo>
                          <a:pt x="1440" y="784"/>
                        </a:lnTo>
                        <a:lnTo>
                          <a:pt x="1457" y="853"/>
                        </a:lnTo>
                        <a:lnTo>
                          <a:pt x="1467" y="898"/>
                        </a:lnTo>
                        <a:lnTo>
                          <a:pt x="1474" y="933"/>
                        </a:lnTo>
                        <a:lnTo>
                          <a:pt x="1481" y="963"/>
                        </a:lnTo>
                        <a:lnTo>
                          <a:pt x="1474" y="991"/>
                        </a:lnTo>
                        <a:lnTo>
                          <a:pt x="1467" y="1026"/>
                        </a:lnTo>
                        <a:lnTo>
                          <a:pt x="1454" y="1060"/>
                        </a:lnTo>
                        <a:lnTo>
                          <a:pt x="1432" y="1136"/>
                        </a:lnTo>
                        <a:lnTo>
                          <a:pt x="1415" y="1219"/>
                        </a:lnTo>
                        <a:lnTo>
                          <a:pt x="1402" y="1313"/>
                        </a:lnTo>
                        <a:lnTo>
                          <a:pt x="1405" y="1399"/>
                        </a:lnTo>
                        <a:lnTo>
                          <a:pt x="1415" y="1472"/>
                        </a:lnTo>
                        <a:lnTo>
                          <a:pt x="1423" y="1547"/>
                        </a:lnTo>
                        <a:lnTo>
                          <a:pt x="1432" y="1596"/>
                        </a:lnTo>
                        <a:lnTo>
                          <a:pt x="1437" y="1637"/>
                        </a:lnTo>
                        <a:lnTo>
                          <a:pt x="1437" y="1676"/>
                        </a:lnTo>
                        <a:lnTo>
                          <a:pt x="1437" y="1693"/>
                        </a:lnTo>
                        <a:lnTo>
                          <a:pt x="1426" y="1720"/>
                        </a:lnTo>
                        <a:lnTo>
                          <a:pt x="1423" y="1748"/>
                        </a:lnTo>
                        <a:lnTo>
                          <a:pt x="1405" y="1797"/>
                        </a:lnTo>
                        <a:lnTo>
                          <a:pt x="1391" y="1852"/>
                        </a:lnTo>
                        <a:lnTo>
                          <a:pt x="1388" y="1918"/>
                        </a:lnTo>
                        <a:lnTo>
                          <a:pt x="1391" y="2025"/>
                        </a:lnTo>
                        <a:lnTo>
                          <a:pt x="1426" y="2118"/>
                        </a:lnTo>
                        <a:lnTo>
                          <a:pt x="1471" y="2194"/>
                        </a:lnTo>
                        <a:lnTo>
                          <a:pt x="1519" y="2249"/>
                        </a:lnTo>
                        <a:lnTo>
                          <a:pt x="1533" y="2263"/>
                        </a:lnTo>
                        <a:lnTo>
                          <a:pt x="1543" y="2276"/>
                        </a:lnTo>
                        <a:lnTo>
                          <a:pt x="1550" y="2290"/>
                        </a:lnTo>
                        <a:lnTo>
                          <a:pt x="1543" y="2276"/>
                        </a:lnTo>
                        <a:lnTo>
                          <a:pt x="1533" y="2242"/>
                        </a:lnTo>
                        <a:lnTo>
                          <a:pt x="1533" y="2183"/>
                        </a:lnTo>
                        <a:lnTo>
                          <a:pt x="1547" y="2128"/>
                        </a:lnTo>
                        <a:lnTo>
                          <a:pt x="1564" y="2097"/>
                        </a:lnTo>
                        <a:lnTo>
                          <a:pt x="1575" y="2083"/>
                        </a:lnTo>
                        <a:lnTo>
                          <a:pt x="1564" y="2091"/>
                        </a:lnTo>
                        <a:lnTo>
                          <a:pt x="1550" y="2104"/>
                        </a:lnTo>
                        <a:lnTo>
                          <a:pt x="1533" y="2114"/>
                        </a:lnTo>
                        <a:lnTo>
                          <a:pt x="1474" y="2163"/>
                        </a:lnTo>
                        <a:lnTo>
                          <a:pt x="1409" y="2229"/>
                        </a:lnTo>
                        <a:lnTo>
                          <a:pt x="1354" y="2311"/>
                        </a:lnTo>
                        <a:lnTo>
                          <a:pt x="1325" y="2419"/>
                        </a:lnTo>
                        <a:lnTo>
                          <a:pt x="1322" y="2512"/>
                        </a:lnTo>
                        <a:lnTo>
                          <a:pt x="1336" y="2592"/>
                        </a:lnTo>
                        <a:lnTo>
                          <a:pt x="1354" y="2661"/>
                        </a:lnTo>
                        <a:lnTo>
                          <a:pt x="1357" y="2674"/>
                        </a:lnTo>
                        <a:lnTo>
                          <a:pt x="1360" y="2691"/>
                        </a:lnTo>
                        <a:lnTo>
                          <a:pt x="1363" y="2705"/>
                        </a:lnTo>
                        <a:lnTo>
                          <a:pt x="1363" y="2702"/>
                        </a:lnTo>
                        <a:lnTo>
                          <a:pt x="1363" y="2691"/>
                        </a:lnTo>
                        <a:lnTo>
                          <a:pt x="1363" y="2685"/>
                        </a:lnTo>
                        <a:lnTo>
                          <a:pt x="1363" y="2678"/>
                        </a:lnTo>
                        <a:lnTo>
                          <a:pt x="1360" y="2691"/>
                        </a:lnTo>
                        <a:lnTo>
                          <a:pt x="1354" y="2716"/>
                        </a:lnTo>
                        <a:lnTo>
                          <a:pt x="1343" y="2736"/>
                        </a:lnTo>
                        <a:lnTo>
                          <a:pt x="1322" y="2795"/>
                        </a:lnTo>
                        <a:lnTo>
                          <a:pt x="1294" y="2861"/>
                        </a:lnTo>
                        <a:lnTo>
                          <a:pt x="1281" y="2937"/>
                        </a:lnTo>
                        <a:lnTo>
                          <a:pt x="1274" y="3006"/>
                        </a:lnTo>
                        <a:lnTo>
                          <a:pt x="1274" y="3071"/>
                        </a:lnTo>
                        <a:lnTo>
                          <a:pt x="1277" y="3127"/>
                        </a:lnTo>
                        <a:lnTo>
                          <a:pt x="1277" y="3154"/>
                        </a:lnTo>
                        <a:lnTo>
                          <a:pt x="1281" y="3179"/>
                        </a:lnTo>
                        <a:lnTo>
                          <a:pt x="1277" y="3196"/>
                        </a:lnTo>
                        <a:lnTo>
                          <a:pt x="1274" y="3244"/>
                        </a:lnTo>
                        <a:lnTo>
                          <a:pt x="1264" y="3289"/>
                        </a:lnTo>
                        <a:lnTo>
                          <a:pt x="1260" y="3335"/>
                        </a:lnTo>
                        <a:lnTo>
                          <a:pt x="1256" y="3379"/>
                        </a:lnTo>
                        <a:lnTo>
                          <a:pt x="1247" y="3424"/>
                        </a:lnTo>
                        <a:lnTo>
                          <a:pt x="1236" y="3462"/>
                        </a:lnTo>
                        <a:lnTo>
                          <a:pt x="1233" y="3552"/>
                        </a:lnTo>
                        <a:lnTo>
                          <a:pt x="1236" y="3632"/>
                        </a:lnTo>
                        <a:lnTo>
                          <a:pt x="1247" y="3698"/>
                        </a:lnTo>
                        <a:lnTo>
                          <a:pt x="1250" y="3718"/>
                        </a:lnTo>
                        <a:lnTo>
                          <a:pt x="1250" y="3742"/>
                        </a:lnTo>
                        <a:lnTo>
                          <a:pt x="1256" y="3756"/>
                        </a:lnTo>
                        <a:lnTo>
                          <a:pt x="1256" y="3749"/>
                        </a:lnTo>
                        <a:lnTo>
                          <a:pt x="1256" y="3745"/>
                        </a:lnTo>
                        <a:lnTo>
                          <a:pt x="1274" y="3693"/>
                        </a:lnTo>
                        <a:lnTo>
                          <a:pt x="1294" y="3663"/>
                        </a:lnTo>
                        <a:lnTo>
                          <a:pt x="1305" y="3649"/>
                        </a:lnTo>
                        <a:lnTo>
                          <a:pt x="1294" y="3655"/>
                        </a:lnTo>
                        <a:lnTo>
                          <a:pt x="1274" y="3670"/>
                        </a:lnTo>
                        <a:lnTo>
                          <a:pt x="1256" y="3684"/>
                        </a:lnTo>
                        <a:lnTo>
                          <a:pt x="1184" y="3728"/>
                        </a:lnTo>
                        <a:lnTo>
                          <a:pt x="1112" y="3790"/>
                        </a:lnTo>
                        <a:lnTo>
                          <a:pt x="1046" y="3870"/>
                        </a:lnTo>
                        <a:lnTo>
                          <a:pt x="1008" y="3977"/>
                        </a:lnTo>
                        <a:lnTo>
                          <a:pt x="997" y="4084"/>
                        </a:lnTo>
                        <a:lnTo>
                          <a:pt x="1011" y="4185"/>
                        </a:lnTo>
                        <a:lnTo>
                          <a:pt x="1032" y="4264"/>
                        </a:lnTo>
                        <a:lnTo>
                          <a:pt x="1039" y="4281"/>
                        </a:lnTo>
                        <a:lnTo>
                          <a:pt x="1046" y="4298"/>
                        </a:lnTo>
                        <a:lnTo>
                          <a:pt x="1046" y="4306"/>
                        </a:lnTo>
                        <a:lnTo>
                          <a:pt x="1046" y="4288"/>
                        </a:lnTo>
                        <a:lnTo>
                          <a:pt x="1049" y="4271"/>
                        </a:lnTo>
                        <a:lnTo>
                          <a:pt x="1088" y="4188"/>
                        </a:lnTo>
                        <a:lnTo>
                          <a:pt x="1126" y="4136"/>
                        </a:lnTo>
                        <a:lnTo>
                          <a:pt x="1170" y="4108"/>
                        </a:lnTo>
                        <a:lnTo>
                          <a:pt x="1167" y="4108"/>
                        </a:lnTo>
                        <a:lnTo>
                          <a:pt x="1164" y="4108"/>
                        </a:lnTo>
                        <a:lnTo>
                          <a:pt x="1156" y="4112"/>
                        </a:lnTo>
                        <a:lnTo>
                          <a:pt x="1088" y="4143"/>
                        </a:lnTo>
                        <a:lnTo>
                          <a:pt x="997" y="4216"/>
                        </a:lnTo>
                        <a:lnTo>
                          <a:pt x="936" y="4337"/>
                        </a:lnTo>
                        <a:lnTo>
                          <a:pt x="928" y="4458"/>
                        </a:lnTo>
                        <a:lnTo>
                          <a:pt x="953" y="4554"/>
                        </a:lnTo>
                        <a:lnTo>
                          <a:pt x="984" y="4626"/>
                        </a:lnTo>
                        <a:lnTo>
                          <a:pt x="988" y="4631"/>
                        </a:lnTo>
                        <a:lnTo>
                          <a:pt x="988" y="4637"/>
                        </a:lnTo>
                        <a:lnTo>
                          <a:pt x="994" y="4644"/>
                        </a:lnTo>
                        <a:lnTo>
                          <a:pt x="988" y="4626"/>
                        </a:lnTo>
                        <a:lnTo>
                          <a:pt x="984" y="4585"/>
                        </a:lnTo>
                        <a:lnTo>
                          <a:pt x="988" y="4527"/>
                        </a:lnTo>
                        <a:lnTo>
                          <a:pt x="1002" y="4502"/>
                        </a:lnTo>
                        <a:lnTo>
                          <a:pt x="1011" y="4485"/>
                        </a:lnTo>
                        <a:lnTo>
                          <a:pt x="1011" y="4478"/>
                        </a:lnTo>
                        <a:lnTo>
                          <a:pt x="1011" y="4485"/>
                        </a:lnTo>
                        <a:lnTo>
                          <a:pt x="1002" y="4488"/>
                        </a:lnTo>
                        <a:lnTo>
                          <a:pt x="997" y="4492"/>
                        </a:lnTo>
                        <a:lnTo>
                          <a:pt x="963" y="4537"/>
                        </a:lnTo>
                        <a:lnTo>
                          <a:pt x="922" y="4599"/>
                        </a:lnTo>
                        <a:lnTo>
                          <a:pt x="887" y="4675"/>
                        </a:lnTo>
                        <a:lnTo>
                          <a:pt x="873" y="4779"/>
                        </a:lnTo>
                        <a:lnTo>
                          <a:pt x="881" y="4876"/>
                        </a:lnTo>
                        <a:lnTo>
                          <a:pt x="890" y="4951"/>
                        </a:lnTo>
                        <a:lnTo>
                          <a:pt x="898" y="4969"/>
                        </a:lnTo>
                        <a:lnTo>
                          <a:pt x="901" y="4983"/>
                        </a:lnTo>
                        <a:lnTo>
                          <a:pt x="901" y="4997"/>
                        </a:lnTo>
                        <a:lnTo>
                          <a:pt x="901" y="4994"/>
                        </a:lnTo>
                        <a:lnTo>
                          <a:pt x="905" y="4976"/>
                        </a:lnTo>
                        <a:lnTo>
                          <a:pt x="908" y="4951"/>
                        </a:lnTo>
                        <a:lnTo>
                          <a:pt x="898" y="4986"/>
                        </a:lnTo>
                        <a:lnTo>
                          <a:pt x="884" y="5028"/>
                        </a:lnTo>
                        <a:lnTo>
                          <a:pt x="873" y="5066"/>
                        </a:lnTo>
                        <a:lnTo>
                          <a:pt x="856" y="5110"/>
                        </a:lnTo>
                        <a:lnTo>
                          <a:pt x="842" y="5156"/>
                        </a:lnTo>
                        <a:lnTo>
                          <a:pt x="829" y="5197"/>
                        </a:lnTo>
                        <a:lnTo>
                          <a:pt x="835" y="5184"/>
                        </a:lnTo>
                        <a:lnTo>
                          <a:pt x="839" y="5173"/>
                        </a:lnTo>
                        <a:lnTo>
                          <a:pt x="842" y="5173"/>
                        </a:lnTo>
                        <a:lnTo>
                          <a:pt x="835" y="5184"/>
                        </a:lnTo>
                        <a:lnTo>
                          <a:pt x="821" y="5190"/>
                        </a:lnTo>
                        <a:lnTo>
                          <a:pt x="807" y="5204"/>
                        </a:lnTo>
                        <a:lnTo>
                          <a:pt x="756" y="5256"/>
                        </a:lnTo>
                        <a:lnTo>
                          <a:pt x="701" y="5318"/>
                        </a:lnTo>
                        <a:lnTo>
                          <a:pt x="652" y="5404"/>
                        </a:lnTo>
                        <a:lnTo>
                          <a:pt x="635" y="5443"/>
                        </a:lnTo>
                        <a:lnTo>
                          <a:pt x="622" y="5484"/>
                        </a:lnTo>
                        <a:lnTo>
                          <a:pt x="608" y="5522"/>
                        </a:lnTo>
                        <a:lnTo>
                          <a:pt x="590" y="5564"/>
                        </a:lnTo>
                        <a:lnTo>
                          <a:pt x="573" y="5602"/>
                        </a:lnTo>
                        <a:lnTo>
                          <a:pt x="559" y="5636"/>
                        </a:lnTo>
                        <a:lnTo>
                          <a:pt x="559" y="5633"/>
                        </a:lnTo>
                        <a:lnTo>
                          <a:pt x="566" y="5633"/>
                        </a:lnTo>
                        <a:lnTo>
                          <a:pt x="566" y="5629"/>
                        </a:lnTo>
                        <a:lnTo>
                          <a:pt x="556" y="5643"/>
                        </a:lnTo>
                        <a:lnTo>
                          <a:pt x="542" y="5657"/>
                        </a:lnTo>
                        <a:lnTo>
                          <a:pt x="528" y="5668"/>
                        </a:lnTo>
                        <a:lnTo>
                          <a:pt x="479" y="5712"/>
                        </a:lnTo>
                        <a:lnTo>
                          <a:pt x="432" y="5771"/>
                        </a:lnTo>
                        <a:lnTo>
                          <a:pt x="390" y="5836"/>
                        </a:lnTo>
                        <a:lnTo>
                          <a:pt x="349" y="5944"/>
                        </a:lnTo>
                        <a:lnTo>
                          <a:pt x="338" y="6043"/>
                        </a:lnTo>
                        <a:lnTo>
                          <a:pt x="345" y="6123"/>
                        </a:lnTo>
                        <a:lnTo>
                          <a:pt x="345" y="6141"/>
                        </a:lnTo>
                        <a:lnTo>
                          <a:pt x="345" y="6155"/>
                        </a:lnTo>
                        <a:lnTo>
                          <a:pt x="345" y="6169"/>
                        </a:lnTo>
                        <a:lnTo>
                          <a:pt x="349" y="6164"/>
                        </a:lnTo>
                        <a:lnTo>
                          <a:pt x="352" y="6141"/>
                        </a:lnTo>
                        <a:lnTo>
                          <a:pt x="366" y="6117"/>
                        </a:lnTo>
                        <a:lnTo>
                          <a:pt x="328" y="6169"/>
                        </a:lnTo>
                        <a:lnTo>
                          <a:pt x="269" y="6244"/>
                        </a:lnTo>
                        <a:lnTo>
                          <a:pt x="211" y="6317"/>
                        </a:lnTo>
                        <a:lnTo>
                          <a:pt x="138" y="6411"/>
                        </a:lnTo>
                        <a:lnTo>
                          <a:pt x="79" y="6486"/>
                        </a:lnTo>
                        <a:lnTo>
                          <a:pt x="44" y="6538"/>
                        </a:lnTo>
                        <a:lnTo>
                          <a:pt x="10" y="6618"/>
                        </a:lnTo>
                        <a:lnTo>
                          <a:pt x="0" y="6704"/>
                        </a:lnTo>
                        <a:lnTo>
                          <a:pt x="21" y="6786"/>
                        </a:lnTo>
                        <a:lnTo>
                          <a:pt x="62" y="6856"/>
                        </a:lnTo>
                        <a:lnTo>
                          <a:pt x="127" y="6915"/>
                        </a:lnTo>
                        <a:lnTo>
                          <a:pt x="211" y="6949"/>
                        </a:lnTo>
                        <a:lnTo>
                          <a:pt x="289" y="6956"/>
                        </a:lnTo>
                        <a:lnTo>
                          <a:pt x="376" y="6939"/>
                        </a:lnTo>
                        <a:lnTo>
                          <a:pt x="445" y="6894"/>
                        </a:lnTo>
                        <a:lnTo>
                          <a:pt x="504" y="68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16" name="Freeform 44">
                    <a:extLst>
                      <a:ext uri="{FF2B5EF4-FFF2-40B4-BE49-F238E27FC236}">
                        <a16:creationId xmlns:a16="http://schemas.microsoft.com/office/drawing/2014/main" id="{69C2F9F7-9221-4440-AF5F-3F2A9B0D99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70" y="4926"/>
                    <a:ext cx="1440" cy="831"/>
                  </a:xfrm>
                  <a:custGeom>
                    <a:avLst/>
                    <a:gdLst>
                      <a:gd name="T0" fmla="*/ 608 w 5761"/>
                      <a:gd name="T1" fmla="*/ 3279 h 3324"/>
                      <a:gd name="T2" fmla="*/ 846 w 5761"/>
                      <a:gd name="T3" fmla="*/ 3273 h 3324"/>
                      <a:gd name="T4" fmla="*/ 1185 w 5761"/>
                      <a:gd name="T5" fmla="*/ 3103 h 3324"/>
                      <a:gd name="T6" fmla="*/ 1060 w 5761"/>
                      <a:gd name="T7" fmla="*/ 3114 h 3324"/>
                      <a:gd name="T8" fmla="*/ 1240 w 5761"/>
                      <a:gd name="T9" fmla="*/ 3210 h 3324"/>
                      <a:gd name="T10" fmla="*/ 1658 w 5761"/>
                      <a:gd name="T11" fmla="*/ 3131 h 3324"/>
                      <a:gd name="T12" fmla="*/ 1834 w 5761"/>
                      <a:gd name="T13" fmla="*/ 3093 h 3324"/>
                      <a:gd name="T14" fmla="*/ 2210 w 5761"/>
                      <a:gd name="T15" fmla="*/ 2855 h 3324"/>
                      <a:gd name="T16" fmla="*/ 2207 w 5761"/>
                      <a:gd name="T17" fmla="*/ 2855 h 3324"/>
                      <a:gd name="T18" fmla="*/ 2463 w 5761"/>
                      <a:gd name="T19" fmla="*/ 2775 h 3324"/>
                      <a:gd name="T20" fmla="*/ 2670 w 5761"/>
                      <a:gd name="T21" fmla="*/ 2709 h 3324"/>
                      <a:gd name="T22" fmla="*/ 2769 w 5761"/>
                      <a:gd name="T23" fmla="*/ 2726 h 3324"/>
                      <a:gd name="T24" fmla="*/ 3209 w 5761"/>
                      <a:gd name="T25" fmla="*/ 2440 h 3324"/>
                      <a:gd name="T26" fmla="*/ 3240 w 5761"/>
                      <a:gd name="T27" fmla="*/ 2412 h 3324"/>
                      <a:gd name="T28" fmla="*/ 3457 w 5761"/>
                      <a:gd name="T29" fmla="*/ 2242 h 3324"/>
                      <a:gd name="T30" fmla="*/ 3581 w 5761"/>
                      <a:gd name="T31" fmla="*/ 2121 h 3324"/>
                      <a:gd name="T32" fmla="*/ 3685 w 5761"/>
                      <a:gd name="T33" fmla="*/ 2126 h 3324"/>
                      <a:gd name="T34" fmla="*/ 4072 w 5761"/>
                      <a:gd name="T35" fmla="*/ 1752 h 3324"/>
                      <a:gd name="T36" fmla="*/ 4030 w 5761"/>
                      <a:gd name="T37" fmla="*/ 1773 h 3324"/>
                      <a:gd name="T38" fmla="*/ 4013 w 5761"/>
                      <a:gd name="T39" fmla="*/ 1793 h 3324"/>
                      <a:gd name="T40" fmla="*/ 4452 w 5761"/>
                      <a:gd name="T41" fmla="*/ 1582 h 3324"/>
                      <a:gd name="T42" fmla="*/ 4600 w 5761"/>
                      <a:gd name="T43" fmla="*/ 1452 h 3324"/>
                      <a:gd name="T44" fmla="*/ 4794 w 5761"/>
                      <a:gd name="T45" fmla="*/ 1309 h 3324"/>
                      <a:gd name="T46" fmla="*/ 5101 w 5761"/>
                      <a:gd name="T47" fmla="*/ 1058 h 3324"/>
                      <a:gd name="T48" fmla="*/ 5560 w 5761"/>
                      <a:gd name="T49" fmla="*/ 597 h 3324"/>
                      <a:gd name="T50" fmla="*/ 5761 w 5761"/>
                      <a:gd name="T51" fmla="*/ 225 h 3324"/>
                      <a:gd name="T52" fmla="*/ 5364 w 5761"/>
                      <a:gd name="T53" fmla="*/ 30 h 3324"/>
                      <a:gd name="T54" fmla="*/ 5025 w 5761"/>
                      <a:gd name="T55" fmla="*/ 359 h 3324"/>
                      <a:gd name="T56" fmla="*/ 4614 w 5761"/>
                      <a:gd name="T57" fmla="*/ 770 h 3324"/>
                      <a:gd name="T58" fmla="*/ 4424 w 5761"/>
                      <a:gd name="T59" fmla="*/ 891 h 3324"/>
                      <a:gd name="T60" fmla="*/ 4203 w 5761"/>
                      <a:gd name="T61" fmla="*/ 1072 h 3324"/>
                      <a:gd name="T62" fmla="*/ 4003 w 5761"/>
                      <a:gd name="T63" fmla="*/ 1254 h 3324"/>
                      <a:gd name="T64" fmla="*/ 4013 w 5761"/>
                      <a:gd name="T65" fmla="*/ 1248 h 3324"/>
                      <a:gd name="T66" fmla="*/ 3561 w 5761"/>
                      <a:gd name="T67" fmla="*/ 1534 h 3324"/>
                      <a:gd name="T68" fmla="*/ 3551 w 5761"/>
                      <a:gd name="T69" fmla="*/ 1634 h 3324"/>
                      <a:gd name="T70" fmla="*/ 3612 w 5761"/>
                      <a:gd name="T71" fmla="*/ 1582 h 3324"/>
                      <a:gd name="T72" fmla="*/ 3209 w 5761"/>
                      <a:gd name="T73" fmla="*/ 1728 h 3324"/>
                      <a:gd name="T74" fmla="*/ 3011 w 5761"/>
                      <a:gd name="T75" fmla="*/ 1893 h 3324"/>
                      <a:gd name="T76" fmla="*/ 2760 w 5761"/>
                      <a:gd name="T77" fmla="*/ 2126 h 3324"/>
                      <a:gd name="T78" fmla="*/ 2718 w 5761"/>
                      <a:gd name="T79" fmla="*/ 2219 h 3324"/>
                      <a:gd name="T80" fmla="*/ 2777 w 5761"/>
                      <a:gd name="T81" fmla="*/ 2181 h 3324"/>
                      <a:gd name="T82" fmla="*/ 2411 w 5761"/>
                      <a:gd name="T83" fmla="*/ 2222 h 3324"/>
                      <a:gd name="T84" fmla="*/ 2165 w 5761"/>
                      <a:gd name="T85" fmla="*/ 2298 h 3324"/>
                      <a:gd name="T86" fmla="*/ 1813 w 5761"/>
                      <a:gd name="T87" fmla="*/ 2481 h 3324"/>
                      <a:gd name="T88" fmla="*/ 1761 w 5761"/>
                      <a:gd name="T89" fmla="*/ 2561 h 3324"/>
                      <a:gd name="T90" fmla="*/ 1606 w 5761"/>
                      <a:gd name="T91" fmla="*/ 2575 h 3324"/>
                      <a:gd name="T92" fmla="*/ 1333 w 5761"/>
                      <a:gd name="T93" fmla="*/ 2688 h 3324"/>
                      <a:gd name="T94" fmla="*/ 1399 w 5761"/>
                      <a:gd name="T95" fmla="*/ 2679 h 3324"/>
                      <a:gd name="T96" fmla="*/ 932 w 5761"/>
                      <a:gd name="T97" fmla="*/ 2616 h 3324"/>
                      <a:gd name="T98" fmla="*/ 774 w 5761"/>
                      <a:gd name="T99" fmla="*/ 2737 h 3324"/>
                      <a:gd name="T100" fmla="*/ 687 w 5761"/>
                      <a:gd name="T101" fmla="*/ 2723 h 3324"/>
                      <a:gd name="T102" fmla="*/ 377 w 5761"/>
                      <a:gd name="T103" fmla="*/ 2765 h 3324"/>
                      <a:gd name="T104" fmla="*/ 11 w 5761"/>
                      <a:gd name="T105" fmla="*/ 2982 h 3324"/>
                      <a:gd name="T106" fmla="*/ 297 w 5761"/>
                      <a:gd name="T107" fmla="*/ 3324 h 33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5761" h="3324">
                        <a:moveTo>
                          <a:pt x="297" y="3324"/>
                        </a:moveTo>
                        <a:lnTo>
                          <a:pt x="377" y="3314"/>
                        </a:lnTo>
                        <a:lnTo>
                          <a:pt x="455" y="3304"/>
                        </a:lnTo>
                        <a:lnTo>
                          <a:pt x="532" y="3293"/>
                        </a:lnTo>
                        <a:lnTo>
                          <a:pt x="573" y="3283"/>
                        </a:lnTo>
                        <a:lnTo>
                          <a:pt x="608" y="3279"/>
                        </a:lnTo>
                        <a:lnTo>
                          <a:pt x="645" y="3273"/>
                        </a:lnTo>
                        <a:lnTo>
                          <a:pt x="670" y="3273"/>
                        </a:lnTo>
                        <a:lnTo>
                          <a:pt x="694" y="3273"/>
                        </a:lnTo>
                        <a:lnTo>
                          <a:pt x="722" y="3273"/>
                        </a:lnTo>
                        <a:lnTo>
                          <a:pt x="780" y="3273"/>
                        </a:lnTo>
                        <a:lnTo>
                          <a:pt x="846" y="3273"/>
                        </a:lnTo>
                        <a:lnTo>
                          <a:pt x="912" y="3262"/>
                        </a:lnTo>
                        <a:lnTo>
                          <a:pt x="1019" y="3227"/>
                        </a:lnTo>
                        <a:lnTo>
                          <a:pt x="1102" y="3172"/>
                        </a:lnTo>
                        <a:lnTo>
                          <a:pt x="1163" y="3124"/>
                        </a:lnTo>
                        <a:lnTo>
                          <a:pt x="1171" y="3114"/>
                        </a:lnTo>
                        <a:lnTo>
                          <a:pt x="1185" y="3103"/>
                        </a:lnTo>
                        <a:lnTo>
                          <a:pt x="1195" y="3100"/>
                        </a:lnTo>
                        <a:lnTo>
                          <a:pt x="1185" y="3103"/>
                        </a:lnTo>
                        <a:lnTo>
                          <a:pt x="1171" y="3106"/>
                        </a:lnTo>
                        <a:lnTo>
                          <a:pt x="1150" y="3114"/>
                        </a:lnTo>
                        <a:lnTo>
                          <a:pt x="1099" y="3120"/>
                        </a:lnTo>
                        <a:lnTo>
                          <a:pt x="1060" y="3114"/>
                        </a:lnTo>
                        <a:lnTo>
                          <a:pt x="1050" y="3106"/>
                        </a:lnTo>
                        <a:lnTo>
                          <a:pt x="1057" y="3114"/>
                        </a:lnTo>
                        <a:lnTo>
                          <a:pt x="1074" y="3124"/>
                        </a:lnTo>
                        <a:lnTo>
                          <a:pt x="1088" y="3134"/>
                        </a:lnTo>
                        <a:lnTo>
                          <a:pt x="1154" y="3172"/>
                        </a:lnTo>
                        <a:lnTo>
                          <a:pt x="1240" y="3210"/>
                        </a:lnTo>
                        <a:lnTo>
                          <a:pt x="1340" y="3232"/>
                        </a:lnTo>
                        <a:lnTo>
                          <a:pt x="1451" y="3224"/>
                        </a:lnTo>
                        <a:lnTo>
                          <a:pt x="1523" y="3200"/>
                        </a:lnTo>
                        <a:lnTo>
                          <a:pt x="1582" y="3169"/>
                        </a:lnTo>
                        <a:lnTo>
                          <a:pt x="1637" y="3145"/>
                        </a:lnTo>
                        <a:lnTo>
                          <a:pt x="1658" y="3131"/>
                        </a:lnTo>
                        <a:lnTo>
                          <a:pt x="1681" y="3120"/>
                        </a:lnTo>
                        <a:lnTo>
                          <a:pt x="1703" y="3114"/>
                        </a:lnTo>
                        <a:lnTo>
                          <a:pt x="1720" y="3106"/>
                        </a:lnTo>
                        <a:lnTo>
                          <a:pt x="1747" y="3103"/>
                        </a:lnTo>
                        <a:lnTo>
                          <a:pt x="1772" y="3103"/>
                        </a:lnTo>
                        <a:lnTo>
                          <a:pt x="1834" y="3093"/>
                        </a:lnTo>
                        <a:lnTo>
                          <a:pt x="1903" y="3083"/>
                        </a:lnTo>
                        <a:lnTo>
                          <a:pt x="1969" y="3062"/>
                        </a:lnTo>
                        <a:lnTo>
                          <a:pt x="2072" y="3007"/>
                        </a:lnTo>
                        <a:lnTo>
                          <a:pt x="2148" y="2941"/>
                        </a:lnTo>
                        <a:lnTo>
                          <a:pt x="2200" y="2869"/>
                        </a:lnTo>
                        <a:lnTo>
                          <a:pt x="2210" y="2855"/>
                        </a:lnTo>
                        <a:lnTo>
                          <a:pt x="2221" y="2844"/>
                        </a:lnTo>
                        <a:lnTo>
                          <a:pt x="2228" y="2834"/>
                        </a:lnTo>
                        <a:lnTo>
                          <a:pt x="2224" y="2844"/>
                        </a:lnTo>
                        <a:lnTo>
                          <a:pt x="2207" y="2851"/>
                        </a:lnTo>
                        <a:lnTo>
                          <a:pt x="2179" y="2864"/>
                        </a:lnTo>
                        <a:lnTo>
                          <a:pt x="2207" y="2855"/>
                        </a:lnTo>
                        <a:lnTo>
                          <a:pt x="2238" y="2847"/>
                        </a:lnTo>
                        <a:lnTo>
                          <a:pt x="2269" y="2844"/>
                        </a:lnTo>
                        <a:lnTo>
                          <a:pt x="2320" y="2823"/>
                        </a:lnTo>
                        <a:lnTo>
                          <a:pt x="2380" y="2806"/>
                        </a:lnTo>
                        <a:lnTo>
                          <a:pt x="2441" y="2786"/>
                        </a:lnTo>
                        <a:lnTo>
                          <a:pt x="2463" y="2775"/>
                        </a:lnTo>
                        <a:lnTo>
                          <a:pt x="2490" y="2768"/>
                        </a:lnTo>
                        <a:lnTo>
                          <a:pt x="2521" y="2757"/>
                        </a:lnTo>
                        <a:lnTo>
                          <a:pt x="2576" y="2743"/>
                        </a:lnTo>
                        <a:lnTo>
                          <a:pt x="2636" y="2726"/>
                        </a:lnTo>
                        <a:lnTo>
                          <a:pt x="2697" y="2702"/>
                        </a:lnTo>
                        <a:lnTo>
                          <a:pt x="2670" y="2709"/>
                        </a:lnTo>
                        <a:lnTo>
                          <a:pt x="2649" y="2713"/>
                        </a:lnTo>
                        <a:lnTo>
                          <a:pt x="2639" y="2713"/>
                        </a:lnTo>
                        <a:lnTo>
                          <a:pt x="2653" y="2713"/>
                        </a:lnTo>
                        <a:lnTo>
                          <a:pt x="2666" y="2720"/>
                        </a:lnTo>
                        <a:lnTo>
                          <a:pt x="2683" y="2720"/>
                        </a:lnTo>
                        <a:lnTo>
                          <a:pt x="2769" y="2726"/>
                        </a:lnTo>
                        <a:lnTo>
                          <a:pt x="2877" y="2726"/>
                        </a:lnTo>
                        <a:lnTo>
                          <a:pt x="2991" y="2688"/>
                        </a:lnTo>
                        <a:lnTo>
                          <a:pt x="3091" y="2616"/>
                        </a:lnTo>
                        <a:lnTo>
                          <a:pt x="3157" y="2533"/>
                        </a:lnTo>
                        <a:lnTo>
                          <a:pt x="3201" y="2457"/>
                        </a:lnTo>
                        <a:lnTo>
                          <a:pt x="3209" y="2440"/>
                        </a:lnTo>
                        <a:lnTo>
                          <a:pt x="3218" y="2426"/>
                        </a:lnTo>
                        <a:lnTo>
                          <a:pt x="3223" y="2419"/>
                        </a:lnTo>
                        <a:lnTo>
                          <a:pt x="3218" y="2423"/>
                        </a:lnTo>
                        <a:lnTo>
                          <a:pt x="3205" y="2437"/>
                        </a:lnTo>
                        <a:lnTo>
                          <a:pt x="3177" y="2454"/>
                        </a:lnTo>
                        <a:lnTo>
                          <a:pt x="3240" y="2412"/>
                        </a:lnTo>
                        <a:lnTo>
                          <a:pt x="3292" y="2374"/>
                        </a:lnTo>
                        <a:lnTo>
                          <a:pt x="3336" y="2333"/>
                        </a:lnTo>
                        <a:lnTo>
                          <a:pt x="3361" y="2311"/>
                        </a:lnTo>
                        <a:lnTo>
                          <a:pt x="3381" y="2294"/>
                        </a:lnTo>
                        <a:lnTo>
                          <a:pt x="3395" y="2284"/>
                        </a:lnTo>
                        <a:lnTo>
                          <a:pt x="3457" y="2242"/>
                        </a:lnTo>
                        <a:lnTo>
                          <a:pt x="3505" y="2201"/>
                        </a:lnTo>
                        <a:lnTo>
                          <a:pt x="3551" y="2163"/>
                        </a:lnTo>
                        <a:lnTo>
                          <a:pt x="3571" y="2139"/>
                        </a:lnTo>
                        <a:lnTo>
                          <a:pt x="3589" y="2121"/>
                        </a:lnTo>
                        <a:lnTo>
                          <a:pt x="3606" y="2112"/>
                        </a:lnTo>
                        <a:lnTo>
                          <a:pt x="3581" y="2121"/>
                        </a:lnTo>
                        <a:lnTo>
                          <a:pt x="3561" y="2132"/>
                        </a:lnTo>
                        <a:lnTo>
                          <a:pt x="3557" y="2132"/>
                        </a:lnTo>
                        <a:lnTo>
                          <a:pt x="3568" y="2132"/>
                        </a:lnTo>
                        <a:lnTo>
                          <a:pt x="3585" y="2132"/>
                        </a:lnTo>
                        <a:lnTo>
                          <a:pt x="3598" y="2132"/>
                        </a:lnTo>
                        <a:lnTo>
                          <a:pt x="3685" y="2126"/>
                        </a:lnTo>
                        <a:lnTo>
                          <a:pt x="3793" y="2108"/>
                        </a:lnTo>
                        <a:lnTo>
                          <a:pt x="3899" y="2057"/>
                        </a:lnTo>
                        <a:lnTo>
                          <a:pt x="3972" y="1980"/>
                        </a:lnTo>
                        <a:lnTo>
                          <a:pt x="4020" y="1901"/>
                        </a:lnTo>
                        <a:lnTo>
                          <a:pt x="4052" y="1821"/>
                        </a:lnTo>
                        <a:lnTo>
                          <a:pt x="4072" y="1752"/>
                        </a:lnTo>
                        <a:lnTo>
                          <a:pt x="4075" y="1731"/>
                        </a:lnTo>
                        <a:lnTo>
                          <a:pt x="4079" y="1721"/>
                        </a:lnTo>
                        <a:lnTo>
                          <a:pt x="4082" y="1707"/>
                        </a:lnTo>
                        <a:lnTo>
                          <a:pt x="4079" y="1714"/>
                        </a:lnTo>
                        <a:lnTo>
                          <a:pt x="4061" y="1741"/>
                        </a:lnTo>
                        <a:lnTo>
                          <a:pt x="4030" y="1773"/>
                        </a:lnTo>
                        <a:lnTo>
                          <a:pt x="4000" y="1787"/>
                        </a:lnTo>
                        <a:lnTo>
                          <a:pt x="3982" y="1793"/>
                        </a:lnTo>
                        <a:lnTo>
                          <a:pt x="3972" y="1801"/>
                        </a:lnTo>
                        <a:lnTo>
                          <a:pt x="3982" y="1793"/>
                        </a:lnTo>
                        <a:lnTo>
                          <a:pt x="4000" y="1793"/>
                        </a:lnTo>
                        <a:lnTo>
                          <a:pt x="4013" y="1793"/>
                        </a:lnTo>
                        <a:lnTo>
                          <a:pt x="4107" y="1790"/>
                        </a:lnTo>
                        <a:lnTo>
                          <a:pt x="4210" y="1763"/>
                        </a:lnTo>
                        <a:lnTo>
                          <a:pt x="4320" y="1703"/>
                        </a:lnTo>
                        <a:lnTo>
                          <a:pt x="4372" y="1662"/>
                        </a:lnTo>
                        <a:lnTo>
                          <a:pt x="4414" y="1625"/>
                        </a:lnTo>
                        <a:lnTo>
                          <a:pt x="4452" y="1582"/>
                        </a:lnTo>
                        <a:lnTo>
                          <a:pt x="4476" y="1555"/>
                        </a:lnTo>
                        <a:lnTo>
                          <a:pt x="4501" y="1534"/>
                        </a:lnTo>
                        <a:lnTo>
                          <a:pt x="4521" y="1513"/>
                        </a:lnTo>
                        <a:lnTo>
                          <a:pt x="4548" y="1493"/>
                        </a:lnTo>
                        <a:lnTo>
                          <a:pt x="4573" y="1472"/>
                        </a:lnTo>
                        <a:lnTo>
                          <a:pt x="4600" y="1452"/>
                        </a:lnTo>
                        <a:lnTo>
                          <a:pt x="4645" y="1420"/>
                        </a:lnTo>
                        <a:lnTo>
                          <a:pt x="4690" y="1383"/>
                        </a:lnTo>
                        <a:lnTo>
                          <a:pt x="4738" y="1341"/>
                        </a:lnTo>
                        <a:lnTo>
                          <a:pt x="4752" y="1334"/>
                        </a:lnTo>
                        <a:lnTo>
                          <a:pt x="4773" y="1323"/>
                        </a:lnTo>
                        <a:lnTo>
                          <a:pt x="4794" y="1309"/>
                        </a:lnTo>
                        <a:lnTo>
                          <a:pt x="4849" y="1279"/>
                        </a:lnTo>
                        <a:lnTo>
                          <a:pt x="4911" y="1237"/>
                        </a:lnTo>
                        <a:lnTo>
                          <a:pt x="4970" y="1188"/>
                        </a:lnTo>
                        <a:lnTo>
                          <a:pt x="4997" y="1161"/>
                        </a:lnTo>
                        <a:lnTo>
                          <a:pt x="5042" y="1119"/>
                        </a:lnTo>
                        <a:lnTo>
                          <a:pt x="5101" y="1058"/>
                        </a:lnTo>
                        <a:lnTo>
                          <a:pt x="5170" y="985"/>
                        </a:lnTo>
                        <a:lnTo>
                          <a:pt x="5250" y="905"/>
                        </a:lnTo>
                        <a:lnTo>
                          <a:pt x="5329" y="825"/>
                        </a:lnTo>
                        <a:lnTo>
                          <a:pt x="5408" y="743"/>
                        </a:lnTo>
                        <a:lnTo>
                          <a:pt x="5488" y="667"/>
                        </a:lnTo>
                        <a:lnTo>
                          <a:pt x="5560" y="597"/>
                        </a:lnTo>
                        <a:lnTo>
                          <a:pt x="5615" y="536"/>
                        </a:lnTo>
                        <a:lnTo>
                          <a:pt x="5661" y="491"/>
                        </a:lnTo>
                        <a:lnTo>
                          <a:pt x="5688" y="462"/>
                        </a:lnTo>
                        <a:lnTo>
                          <a:pt x="5740" y="390"/>
                        </a:lnTo>
                        <a:lnTo>
                          <a:pt x="5761" y="311"/>
                        </a:lnTo>
                        <a:lnTo>
                          <a:pt x="5761" y="225"/>
                        </a:lnTo>
                        <a:lnTo>
                          <a:pt x="5736" y="145"/>
                        </a:lnTo>
                        <a:lnTo>
                          <a:pt x="5681" y="76"/>
                        </a:lnTo>
                        <a:lnTo>
                          <a:pt x="5609" y="27"/>
                        </a:lnTo>
                        <a:lnTo>
                          <a:pt x="5529" y="0"/>
                        </a:lnTo>
                        <a:lnTo>
                          <a:pt x="5443" y="3"/>
                        </a:lnTo>
                        <a:lnTo>
                          <a:pt x="5364" y="30"/>
                        </a:lnTo>
                        <a:lnTo>
                          <a:pt x="5295" y="82"/>
                        </a:lnTo>
                        <a:lnTo>
                          <a:pt x="5267" y="110"/>
                        </a:lnTo>
                        <a:lnTo>
                          <a:pt x="5229" y="156"/>
                        </a:lnTo>
                        <a:lnTo>
                          <a:pt x="5166" y="211"/>
                        </a:lnTo>
                        <a:lnTo>
                          <a:pt x="5101" y="283"/>
                        </a:lnTo>
                        <a:lnTo>
                          <a:pt x="5025" y="359"/>
                        </a:lnTo>
                        <a:lnTo>
                          <a:pt x="4942" y="442"/>
                        </a:lnTo>
                        <a:lnTo>
                          <a:pt x="4863" y="522"/>
                        </a:lnTo>
                        <a:lnTo>
                          <a:pt x="4787" y="597"/>
                        </a:lnTo>
                        <a:lnTo>
                          <a:pt x="4714" y="667"/>
                        </a:lnTo>
                        <a:lnTo>
                          <a:pt x="4659" y="726"/>
                        </a:lnTo>
                        <a:lnTo>
                          <a:pt x="4614" y="770"/>
                        </a:lnTo>
                        <a:lnTo>
                          <a:pt x="4587" y="795"/>
                        </a:lnTo>
                        <a:lnTo>
                          <a:pt x="4573" y="805"/>
                        </a:lnTo>
                        <a:lnTo>
                          <a:pt x="4552" y="819"/>
                        </a:lnTo>
                        <a:lnTo>
                          <a:pt x="4531" y="825"/>
                        </a:lnTo>
                        <a:lnTo>
                          <a:pt x="4479" y="857"/>
                        </a:lnTo>
                        <a:lnTo>
                          <a:pt x="4424" y="891"/>
                        </a:lnTo>
                        <a:lnTo>
                          <a:pt x="4366" y="937"/>
                        </a:lnTo>
                        <a:lnTo>
                          <a:pt x="4341" y="964"/>
                        </a:lnTo>
                        <a:lnTo>
                          <a:pt x="4303" y="992"/>
                        </a:lnTo>
                        <a:lnTo>
                          <a:pt x="4272" y="1012"/>
                        </a:lnTo>
                        <a:lnTo>
                          <a:pt x="4237" y="1040"/>
                        </a:lnTo>
                        <a:lnTo>
                          <a:pt x="4203" y="1072"/>
                        </a:lnTo>
                        <a:lnTo>
                          <a:pt x="4162" y="1095"/>
                        </a:lnTo>
                        <a:lnTo>
                          <a:pt x="4127" y="1133"/>
                        </a:lnTo>
                        <a:lnTo>
                          <a:pt x="4089" y="1168"/>
                        </a:lnTo>
                        <a:lnTo>
                          <a:pt x="4058" y="1202"/>
                        </a:lnTo>
                        <a:lnTo>
                          <a:pt x="4030" y="1230"/>
                        </a:lnTo>
                        <a:lnTo>
                          <a:pt x="4003" y="1254"/>
                        </a:lnTo>
                        <a:lnTo>
                          <a:pt x="3982" y="1279"/>
                        </a:lnTo>
                        <a:lnTo>
                          <a:pt x="4009" y="1254"/>
                        </a:lnTo>
                        <a:lnTo>
                          <a:pt x="4030" y="1248"/>
                        </a:lnTo>
                        <a:lnTo>
                          <a:pt x="4041" y="1248"/>
                        </a:lnTo>
                        <a:lnTo>
                          <a:pt x="4030" y="1248"/>
                        </a:lnTo>
                        <a:lnTo>
                          <a:pt x="4013" y="1248"/>
                        </a:lnTo>
                        <a:lnTo>
                          <a:pt x="4000" y="1248"/>
                        </a:lnTo>
                        <a:lnTo>
                          <a:pt x="3906" y="1254"/>
                        </a:lnTo>
                        <a:lnTo>
                          <a:pt x="3805" y="1279"/>
                        </a:lnTo>
                        <a:lnTo>
                          <a:pt x="3699" y="1331"/>
                        </a:lnTo>
                        <a:lnTo>
                          <a:pt x="3612" y="1427"/>
                        </a:lnTo>
                        <a:lnTo>
                          <a:pt x="3561" y="1534"/>
                        </a:lnTo>
                        <a:lnTo>
                          <a:pt x="3537" y="1628"/>
                        </a:lnTo>
                        <a:lnTo>
                          <a:pt x="3529" y="1645"/>
                        </a:lnTo>
                        <a:lnTo>
                          <a:pt x="3526" y="1662"/>
                        </a:lnTo>
                        <a:lnTo>
                          <a:pt x="3523" y="1676"/>
                        </a:lnTo>
                        <a:lnTo>
                          <a:pt x="3529" y="1662"/>
                        </a:lnTo>
                        <a:lnTo>
                          <a:pt x="3551" y="1634"/>
                        </a:lnTo>
                        <a:lnTo>
                          <a:pt x="3585" y="1603"/>
                        </a:lnTo>
                        <a:lnTo>
                          <a:pt x="3612" y="1593"/>
                        </a:lnTo>
                        <a:lnTo>
                          <a:pt x="3630" y="1582"/>
                        </a:lnTo>
                        <a:lnTo>
                          <a:pt x="3637" y="1582"/>
                        </a:lnTo>
                        <a:lnTo>
                          <a:pt x="3630" y="1582"/>
                        </a:lnTo>
                        <a:lnTo>
                          <a:pt x="3612" y="1582"/>
                        </a:lnTo>
                        <a:lnTo>
                          <a:pt x="3598" y="1582"/>
                        </a:lnTo>
                        <a:lnTo>
                          <a:pt x="3509" y="1586"/>
                        </a:lnTo>
                        <a:lnTo>
                          <a:pt x="3413" y="1603"/>
                        </a:lnTo>
                        <a:lnTo>
                          <a:pt x="3312" y="1652"/>
                        </a:lnTo>
                        <a:lnTo>
                          <a:pt x="3253" y="1689"/>
                        </a:lnTo>
                        <a:lnTo>
                          <a:pt x="3209" y="1728"/>
                        </a:lnTo>
                        <a:lnTo>
                          <a:pt x="3171" y="1763"/>
                        </a:lnTo>
                        <a:lnTo>
                          <a:pt x="3146" y="1787"/>
                        </a:lnTo>
                        <a:lnTo>
                          <a:pt x="3129" y="1804"/>
                        </a:lnTo>
                        <a:lnTo>
                          <a:pt x="3112" y="1818"/>
                        </a:lnTo>
                        <a:lnTo>
                          <a:pt x="3060" y="1852"/>
                        </a:lnTo>
                        <a:lnTo>
                          <a:pt x="3011" y="1893"/>
                        </a:lnTo>
                        <a:lnTo>
                          <a:pt x="2970" y="1928"/>
                        </a:lnTo>
                        <a:lnTo>
                          <a:pt x="2950" y="1945"/>
                        </a:lnTo>
                        <a:lnTo>
                          <a:pt x="2925" y="1963"/>
                        </a:lnTo>
                        <a:lnTo>
                          <a:pt x="2912" y="1977"/>
                        </a:lnTo>
                        <a:lnTo>
                          <a:pt x="2821" y="2046"/>
                        </a:lnTo>
                        <a:lnTo>
                          <a:pt x="2760" y="2126"/>
                        </a:lnTo>
                        <a:lnTo>
                          <a:pt x="2718" y="2201"/>
                        </a:lnTo>
                        <a:lnTo>
                          <a:pt x="2711" y="2215"/>
                        </a:lnTo>
                        <a:lnTo>
                          <a:pt x="2700" y="2229"/>
                        </a:lnTo>
                        <a:lnTo>
                          <a:pt x="2697" y="2242"/>
                        </a:lnTo>
                        <a:lnTo>
                          <a:pt x="2700" y="2233"/>
                        </a:lnTo>
                        <a:lnTo>
                          <a:pt x="2718" y="2219"/>
                        </a:lnTo>
                        <a:lnTo>
                          <a:pt x="2746" y="2201"/>
                        </a:lnTo>
                        <a:lnTo>
                          <a:pt x="2777" y="2187"/>
                        </a:lnTo>
                        <a:lnTo>
                          <a:pt x="2797" y="2184"/>
                        </a:lnTo>
                        <a:lnTo>
                          <a:pt x="2808" y="2184"/>
                        </a:lnTo>
                        <a:lnTo>
                          <a:pt x="2794" y="2184"/>
                        </a:lnTo>
                        <a:lnTo>
                          <a:pt x="2777" y="2181"/>
                        </a:lnTo>
                        <a:lnTo>
                          <a:pt x="2763" y="2181"/>
                        </a:lnTo>
                        <a:lnTo>
                          <a:pt x="2680" y="2170"/>
                        </a:lnTo>
                        <a:lnTo>
                          <a:pt x="2573" y="2170"/>
                        </a:lnTo>
                        <a:lnTo>
                          <a:pt x="2463" y="2201"/>
                        </a:lnTo>
                        <a:lnTo>
                          <a:pt x="2441" y="2215"/>
                        </a:lnTo>
                        <a:lnTo>
                          <a:pt x="2411" y="2222"/>
                        </a:lnTo>
                        <a:lnTo>
                          <a:pt x="2372" y="2233"/>
                        </a:lnTo>
                        <a:lnTo>
                          <a:pt x="2325" y="2247"/>
                        </a:lnTo>
                        <a:lnTo>
                          <a:pt x="2276" y="2264"/>
                        </a:lnTo>
                        <a:lnTo>
                          <a:pt x="2224" y="2281"/>
                        </a:lnTo>
                        <a:lnTo>
                          <a:pt x="2196" y="2294"/>
                        </a:lnTo>
                        <a:lnTo>
                          <a:pt x="2165" y="2298"/>
                        </a:lnTo>
                        <a:lnTo>
                          <a:pt x="2130" y="2308"/>
                        </a:lnTo>
                        <a:lnTo>
                          <a:pt x="2086" y="2322"/>
                        </a:lnTo>
                        <a:lnTo>
                          <a:pt x="2038" y="2333"/>
                        </a:lnTo>
                        <a:lnTo>
                          <a:pt x="1986" y="2354"/>
                        </a:lnTo>
                        <a:lnTo>
                          <a:pt x="1882" y="2409"/>
                        </a:lnTo>
                        <a:lnTo>
                          <a:pt x="1813" y="2481"/>
                        </a:lnTo>
                        <a:lnTo>
                          <a:pt x="1761" y="2544"/>
                        </a:lnTo>
                        <a:lnTo>
                          <a:pt x="1751" y="2553"/>
                        </a:lnTo>
                        <a:lnTo>
                          <a:pt x="1741" y="2567"/>
                        </a:lnTo>
                        <a:lnTo>
                          <a:pt x="1738" y="2578"/>
                        </a:lnTo>
                        <a:lnTo>
                          <a:pt x="1741" y="2575"/>
                        </a:lnTo>
                        <a:lnTo>
                          <a:pt x="1761" y="2561"/>
                        </a:lnTo>
                        <a:lnTo>
                          <a:pt x="1793" y="2547"/>
                        </a:lnTo>
                        <a:lnTo>
                          <a:pt x="1768" y="2550"/>
                        </a:lnTo>
                        <a:lnTo>
                          <a:pt x="1741" y="2553"/>
                        </a:lnTo>
                        <a:lnTo>
                          <a:pt x="1713" y="2561"/>
                        </a:lnTo>
                        <a:lnTo>
                          <a:pt x="1661" y="2564"/>
                        </a:lnTo>
                        <a:lnTo>
                          <a:pt x="1606" y="2575"/>
                        </a:lnTo>
                        <a:lnTo>
                          <a:pt x="1540" y="2592"/>
                        </a:lnTo>
                        <a:lnTo>
                          <a:pt x="1482" y="2613"/>
                        </a:lnTo>
                        <a:lnTo>
                          <a:pt x="1422" y="2633"/>
                        </a:lnTo>
                        <a:lnTo>
                          <a:pt x="1381" y="2661"/>
                        </a:lnTo>
                        <a:lnTo>
                          <a:pt x="1353" y="2674"/>
                        </a:lnTo>
                        <a:lnTo>
                          <a:pt x="1333" y="2688"/>
                        </a:lnTo>
                        <a:lnTo>
                          <a:pt x="1312" y="2692"/>
                        </a:lnTo>
                        <a:lnTo>
                          <a:pt x="1371" y="2688"/>
                        </a:lnTo>
                        <a:lnTo>
                          <a:pt x="1413" y="2692"/>
                        </a:lnTo>
                        <a:lnTo>
                          <a:pt x="1422" y="2696"/>
                        </a:lnTo>
                        <a:lnTo>
                          <a:pt x="1413" y="2688"/>
                        </a:lnTo>
                        <a:lnTo>
                          <a:pt x="1399" y="2679"/>
                        </a:lnTo>
                        <a:lnTo>
                          <a:pt x="1385" y="2671"/>
                        </a:lnTo>
                        <a:lnTo>
                          <a:pt x="1319" y="2630"/>
                        </a:lnTo>
                        <a:lnTo>
                          <a:pt x="1240" y="2595"/>
                        </a:lnTo>
                        <a:lnTo>
                          <a:pt x="1143" y="2575"/>
                        </a:lnTo>
                        <a:lnTo>
                          <a:pt x="1033" y="2578"/>
                        </a:lnTo>
                        <a:lnTo>
                          <a:pt x="932" y="2616"/>
                        </a:lnTo>
                        <a:lnTo>
                          <a:pt x="860" y="2665"/>
                        </a:lnTo>
                        <a:lnTo>
                          <a:pt x="798" y="2713"/>
                        </a:lnTo>
                        <a:lnTo>
                          <a:pt x="788" y="2723"/>
                        </a:lnTo>
                        <a:lnTo>
                          <a:pt x="774" y="2737"/>
                        </a:lnTo>
                        <a:lnTo>
                          <a:pt x="771" y="2740"/>
                        </a:lnTo>
                        <a:lnTo>
                          <a:pt x="774" y="2737"/>
                        </a:lnTo>
                        <a:lnTo>
                          <a:pt x="788" y="2726"/>
                        </a:lnTo>
                        <a:lnTo>
                          <a:pt x="815" y="2723"/>
                        </a:lnTo>
                        <a:lnTo>
                          <a:pt x="791" y="2723"/>
                        </a:lnTo>
                        <a:lnTo>
                          <a:pt x="766" y="2726"/>
                        </a:lnTo>
                        <a:lnTo>
                          <a:pt x="736" y="2723"/>
                        </a:lnTo>
                        <a:lnTo>
                          <a:pt x="687" y="2723"/>
                        </a:lnTo>
                        <a:lnTo>
                          <a:pt x="628" y="2726"/>
                        </a:lnTo>
                        <a:lnTo>
                          <a:pt x="573" y="2734"/>
                        </a:lnTo>
                        <a:lnTo>
                          <a:pt x="529" y="2737"/>
                        </a:lnTo>
                        <a:lnTo>
                          <a:pt x="484" y="2743"/>
                        </a:lnTo>
                        <a:lnTo>
                          <a:pt x="442" y="2751"/>
                        </a:lnTo>
                        <a:lnTo>
                          <a:pt x="377" y="2765"/>
                        </a:lnTo>
                        <a:lnTo>
                          <a:pt x="314" y="2772"/>
                        </a:lnTo>
                        <a:lnTo>
                          <a:pt x="253" y="2775"/>
                        </a:lnTo>
                        <a:lnTo>
                          <a:pt x="169" y="2800"/>
                        </a:lnTo>
                        <a:lnTo>
                          <a:pt x="100" y="2844"/>
                        </a:lnTo>
                        <a:lnTo>
                          <a:pt x="41" y="2910"/>
                        </a:lnTo>
                        <a:lnTo>
                          <a:pt x="11" y="2982"/>
                        </a:lnTo>
                        <a:lnTo>
                          <a:pt x="0" y="3072"/>
                        </a:lnTo>
                        <a:lnTo>
                          <a:pt x="24" y="3155"/>
                        </a:lnTo>
                        <a:lnTo>
                          <a:pt x="69" y="3227"/>
                        </a:lnTo>
                        <a:lnTo>
                          <a:pt x="132" y="3283"/>
                        </a:lnTo>
                        <a:lnTo>
                          <a:pt x="210" y="3314"/>
                        </a:lnTo>
                        <a:lnTo>
                          <a:pt x="297" y="33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>
            <a:extLst>
              <a:ext uri="{FF2B5EF4-FFF2-40B4-BE49-F238E27FC236}">
                <a16:creationId xmlns:a16="http://schemas.microsoft.com/office/drawing/2014/main" id="{78B62B03-4075-4131-B7A7-C8C3BC85F79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858000" cy="9144000"/>
            <a:chOff x="540" y="720"/>
            <a:chExt cx="11160" cy="15660"/>
          </a:xfrm>
        </p:grpSpPr>
        <p:pic>
          <p:nvPicPr>
            <p:cNvPr id="11267" name="Picture 3" descr="خلفية أشكال والوان">
              <a:extLst>
                <a:ext uri="{FF2B5EF4-FFF2-40B4-BE49-F238E27FC236}">
                  <a16:creationId xmlns:a16="http://schemas.microsoft.com/office/drawing/2014/main" id="{23673369-A31E-4F78-9064-1E8760913B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" y="720"/>
              <a:ext cx="11160" cy="15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68" name="Group 4">
              <a:extLst>
                <a:ext uri="{FF2B5EF4-FFF2-40B4-BE49-F238E27FC236}">
                  <a16:creationId xmlns:a16="http://schemas.microsoft.com/office/drawing/2014/main" id="{4FAD3A42-062D-40DE-8A48-10E88810EC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60" y="720"/>
              <a:ext cx="9540" cy="14940"/>
              <a:chOff x="1260" y="540"/>
              <a:chExt cx="9540" cy="14940"/>
            </a:xfrm>
          </p:grpSpPr>
          <p:grpSp>
            <p:nvGrpSpPr>
              <p:cNvPr id="11269" name="Group 5">
                <a:extLst>
                  <a:ext uri="{FF2B5EF4-FFF2-40B4-BE49-F238E27FC236}">
                    <a16:creationId xmlns:a16="http://schemas.microsoft.com/office/drawing/2014/main" id="{854D3B48-A233-4843-A31A-CC9B21740C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60" y="2520"/>
                <a:ext cx="9386" cy="12960"/>
                <a:chOff x="1260" y="1800"/>
                <a:chExt cx="9386" cy="12960"/>
              </a:xfrm>
            </p:grpSpPr>
            <p:grpSp>
              <p:nvGrpSpPr>
                <p:cNvPr id="11270" name="Group 6">
                  <a:extLst>
                    <a:ext uri="{FF2B5EF4-FFF2-40B4-BE49-F238E27FC236}">
                      <a16:creationId xmlns:a16="http://schemas.microsoft.com/office/drawing/2014/main" id="{1758EB4B-2D74-4F84-BDDB-78822CC050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60" y="1800"/>
                  <a:ext cx="9386" cy="900"/>
                  <a:chOff x="1620" y="1260"/>
                  <a:chExt cx="9386" cy="720"/>
                </a:xfrm>
              </p:grpSpPr>
              <p:sp>
                <p:nvSpPr>
                  <p:cNvPr id="11271" name="Text Box 7">
                    <a:extLst>
                      <a:ext uri="{FF2B5EF4-FFF2-40B4-BE49-F238E27FC236}">
                        <a16:creationId xmlns:a16="http://schemas.microsoft.com/office/drawing/2014/main" id="{FA01B68C-6924-484C-BA41-4F0308E68EF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206" y="1260"/>
                    <a:ext cx="1800" cy="720"/>
                  </a:xfrm>
                  <a:prstGeom prst="rect">
                    <a:avLst/>
                  </a:prstGeom>
                  <a:solidFill>
                    <a:srgbClr val="FFFFFF">
                      <a:alpha val="39999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الكلمة</a:t>
                    </a:r>
                    <a:endParaRPr lang="en-US" altLang="en-US"/>
                  </a:p>
                </p:txBody>
              </p:sp>
              <p:sp>
                <p:nvSpPr>
                  <p:cNvPr id="11272" name="Text Box 8">
                    <a:extLst>
                      <a:ext uri="{FF2B5EF4-FFF2-40B4-BE49-F238E27FC236}">
                        <a16:creationId xmlns:a16="http://schemas.microsoft.com/office/drawing/2014/main" id="{F09F7CB5-92B1-4736-8F5D-BAF43858D72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60" y="1260"/>
                    <a:ext cx="2520" cy="720"/>
                  </a:xfrm>
                  <a:prstGeom prst="rect">
                    <a:avLst/>
                  </a:prstGeom>
                  <a:solidFill>
                    <a:srgbClr val="FFFFFF">
                      <a:alpha val="39999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ar-AE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تنوين بالضم</a:t>
                    </a:r>
                    <a:endParaRPr lang="en-US" altLang="en-US"/>
                  </a:p>
                </p:txBody>
              </p:sp>
              <p:sp>
                <p:nvSpPr>
                  <p:cNvPr id="11273" name="Text Box 9">
                    <a:extLst>
                      <a:ext uri="{FF2B5EF4-FFF2-40B4-BE49-F238E27FC236}">
                        <a16:creationId xmlns:a16="http://schemas.microsoft.com/office/drawing/2014/main" id="{0C79BA5E-EC53-4361-99F0-CEF44A4E4C0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40" y="1260"/>
                    <a:ext cx="2520" cy="720"/>
                  </a:xfrm>
                  <a:prstGeom prst="rect">
                    <a:avLst/>
                  </a:prstGeom>
                  <a:solidFill>
                    <a:srgbClr val="FFFFFF">
                      <a:alpha val="39999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ar-AE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تنوين بالكسر</a:t>
                    </a:r>
                    <a:endParaRPr lang="en-US" altLang="en-US"/>
                  </a:p>
                </p:txBody>
              </p:sp>
              <p:sp>
                <p:nvSpPr>
                  <p:cNvPr id="11274" name="Text Box 10">
                    <a:extLst>
                      <a:ext uri="{FF2B5EF4-FFF2-40B4-BE49-F238E27FC236}">
                        <a16:creationId xmlns:a16="http://schemas.microsoft.com/office/drawing/2014/main" id="{3C34F52B-7BC6-48AF-9A56-4AC21EB79FE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20" y="1260"/>
                    <a:ext cx="2520" cy="720"/>
                  </a:xfrm>
                  <a:prstGeom prst="rect">
                    <a:avLst/>
                  </a:prstGeom>
                  <a:solidFill>
                    <a:srgbClr val="FFFFFF">
                      <a:alpha val="39999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ar-AE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تنوين بالفتح</a:t>
                    </a:r>
                    <a:endParaRPr lang="en-US" altLang="en-US"/>
                  </a:p>
                </p:txBody>
              </p:sp>
            </p:grpSp>
            <p:grpSp>
              <p:nvGrpSpPr>
                <p:cNvPr id="11275" name="Group 11">
                  <a:extLst>
                    <a:ext uri="{FF2B5EF4-FFF2-40B4-BE49-F238E27FC236}">
                      <a16:creationId xmlns:a16="http://schemas.microsoft.com/office/drawing/2014/main" id="{7C1594B9-A598-4015-8AE3-7EAAB56543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60" y="3060"/>
                  <a:ext cx="9386" cy="11700"/>
                  <a:chOff x="1080" y="2700"/>
                  <a:chExt cx="9386" cy="10800"/>
                </a:xfrm>
              </p:grpSpPr>
              <p:sp>
                <p:nvSpPr>
                  <p:cNvPr id="11276" name="Text Box 12">
                    <a:extLst>
                      <a:ext uri="{FF2B5EF4-FFF2-40B4-BE49-F238E27FC236}">
                        <a16:creationId xmlns:a16="http://schemas.microsoft.com/office/drawing/2014/main" id="{A337A17F-938A-48E0-AE36-0C7EEB951D5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666" y="2700"/>
                    <a:ext cx="1800" cy="720"/>
                  </a:xfrm>
                  <a:prstGeom prst="rect">
                    <a:avLst/>
                  </a:prstGeom>
                  <a:solidFill>
                    <a:srgbClr val="FFFFFF">
                      <a:alpha val="39999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معجزة</a:t>
                    </a:r>
                    <a:endParaRPr lang="en-US" altLang="en-US"/>
                  </a:p>
                </p:txBody>
              </p:sp>
              <p:sp>
                <p:nvSpPr>
                  <p:cNvPr id="11277" name="Text Box 13">
                    <a:extLst>
                      <a:ext uri="{FF2B5EF4-FFF2-40B4-BE49-F238E27FC236}">
                        <a16:creationId xmlns:a16="http://schemas.microsoft.com/office/drawing/2014/main" id="{508977C6-2272-42C8-9A6C-87D310177E7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20" y="2700"/>
                    <a:ext cx="2520" cy="720"/>
                  </a:xfrm>
                  <a:prstGeom prst="rect">
                    <a:avLst/>
                  </a:prstGeom>
                  <a:solidFill>
                    <a:srgbClr val="FFFFFF">
                      <a:alpha val="39999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altLang="en-US" sz="1200">
                      <a:latin typeface="Times New Roman" panose="02020603050405020304" pitchFamily="18" charset="0"/>
                    </a:endParaRPr>
                  </a:p>
                  <a:p>
                    <a:pPr algn="ctr"/>
                    <a:r>
                      <a:rPr lang="en-US" altLang="en-US" sz="1200">
                        <a:latin typeface="Times New Roman" panose="02020603050405020304" pitchFamily="18" charset="0"/>
                      </a:rPr>
                      <a:t>................................</a:t>
                    </a:r>
                    <a:endParaRPr lang="en-US" altLang="en-US"/>
                  </a:p>
                </p:txBody>
              </p:sp>
              <p:sp>
                <p:nvSpPr>
                  <p:cNvPr id="11278" name="Text Box 14">
                    <a:extLst>
                      <a:ext uri="{FF2B5EF4-FFF2-40B4-BE49-F238E27FC236}">
                        <a16:creationId xmlns:a16="http://schemas.microsoft.com/office/drawing/2014/main" id="{6D709CA8-C280-42DD-8B5F-52173F4A359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00" y="2700"/>
                    <a:ext cx="2520" cy="720"/>
                  </a:xfrm>
                  <a:prstGeom prst="rect">
                    <a:avLst/>
                  </a:prstGeom>
                  <a:solidFill>
                    <a:srgbClr val="FFFFFF">
                      <a:alpha val="39999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altLang="en-US" sz="1200">
                      <a:latin typeface="Times New Roman" panose="02020603050405020304" pitchFamily="18" charset="0"/>
                    </a:endParaRPr>
                  </a:p>
                  <a:p>
                    <a:pPr algn="ctr"/>
                    <a:r>
                      <a:rPr lang="en-US" altLang="en-US" sz="1200">
                        <a:latin typeface="Times New Roman" panose="02020603050405020304" pitchFamily="18" charset="0"/>
                      </a:rPr>
                      <a:t>................................</a:t>
                    </a:r>
                  </a:p>
                  <a:p>
                    <a:endParaRPr lang="en-US" altLang="en-US"/>
                  </a:p>
                </p:txBody>
              </p:sp>
              <p:sp>
                <p:nvSpPr>
                  <p:cNvPr id="11279" name="Text Box 15">
                    <a:extLst>
                      <a:ext uri="{FF2B5EF4-FFF2-40B4-BE49-F238E27FC236}">
                        <a16:creationId xmlns:a16="http://schemas.microsoft.com/office/drawing/2014/main" id="{FC831EE1-4613-4426-AAAE-A7D388C152C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0" y="2700"/>
                    <a:ext cx="2520" cy="720"/>
                  </a:xfrm>
                  <a:prstGeom prst="rect">
                    <a:avLst/>
                  </a:prstGeom>
                  <a:solidFill>
                    <a:srgbClr val="FFFFFF">
                      <a:alpha val="39999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altLang="en-US" sz="1200">
                      <a:latin typeface="Times New Roman" panose="02020603050405020304" pitchFamily="18" charset="0"/>
                    </a:endParaRPr>
                  </a:p>
                  <a:p>
                    <a:pPr algn="ctr"/>
                    <a:r>
                      <a:rPr lang="en-US" altLang="en-US" sz="1200">
                        <a:latin typeface="Times New Roman" panose="02020603050405020304" pitchFamily="18" charset="0"/>
                      </a:rPr>
                      <a:t>................................</a:t>
                    </a:r>
                  </a:p>
                  <a:p>
                    <a:endParaRPr lang="en-US" altLang="en-US"/>
                  </a:p>
                </p:txBody>
              </p:sp>
              <p:grpSp>
                <p:nvGrpSpPr>
                  <p:cNvPr id="11280" name="Group 16">
                    <a:extLst>
                      <a:ext uri="{FF2B5EF4-FFF2-40B4-BE49-F238E27FC236}">
                        <a16:creationId xmlns:a16="http://schemas.microsoft.com/office/drawing/2014/main" id="{BCCE6FFF-761B-4404-8964-2E4E504C898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80" y="3420"/>
                    <a:ext cx="9386" cy="720"/>
                    <a:chOff x="1620" y="1260"/>
                    <a:chExt cx="9386" cy="720"/>
                  </a:xfrm>
                </p:grpSpPr>
                <p:sp>
                  <p:nvSpPr>
                    <p:cNvPr id="11281" name="Text Box 17">
                      <a:extLst>
                        <a:ext uri="{FF2B5EF4-FFF2-40B4-BE49-F238E27FC236}">
                          <a16:creationId xmlns:a16="http://schemas.microsoft.com/office/drawing/2014/main" id="{DB6CCA77-3658-49AB-B9DE-7F9394179DD1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206" y="1260"/>
                      <a:ext cx="1800" cy="720"/>
                    </a:xfrm>
                    <a:prstGeom prst="rect">
                      <a:avLst/>
                    </a:prstGeom>
                    <a:solidFill>
                      <a:srgbClr val="FFFFFF">
                        <a:alpha val="39999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/>
                      <a:r>
                        <a:rPr lang="ar-SA" alt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بخشوع</a:t>
                      </a:r>
                      <a:endParaRPr lang="en-US" altLang="en-US"/>
                    </a:p>
                  </p:txBody>
                </p:sp>
                <p:sp>
                  <p:nvSpPr>
                    <p:cNvPr id="11282" name="Text Box 18">
                      <a:extLst>
                        <a:ext uri="{FF2B5EF4-FFF2-40B4-BE49-F238E27FC236}">
                          <a16:creationId xmlns:a16="http://schemas.microsoft.com/office/drawing/2014/main" id="{121D5DC9-D88E-471C-A484-C245622D567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660" y="1260"/>
                      <a:ext cx="2520" cy="720"/>
                    </a:xfrm>
                    <a:prstGeom prst="rect">
                      <a:avLst/>
                    </a:prstGeom>
                    <a:solidFill>
                      <a:srgbClr val="FFFFFF">
                        <a:alpha val="39999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/>
                      <a:endParaRPr lang="en-US" altLang="en-US" sz="120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................................</a:t>
                      </a:r>
                    </a:p>
                    <a:p>
                      <a:endParaRPr lang="en-US" altLang="en-US"/>
                    </a:p>
                  </p:txBody>
                </p:sp>
                <p:sp>
                  <p:nvSpPr>
                    <p:cNvPr id="11283" name="Text Box 19">
                      <a:extLst>
                        <a:ext uri="{FF2B5EF4-FFF2-40B4-BE49-F238E27FC236}">
                          <a16:creationId xmlns:a16="http://schemas.microsoft.com/office/drawing/2014/main" id="{CD8787C7-30E9-4EB8-97E0-587FCCDA309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40" y="1260"/>
                      <a:ext cx="2520" cy="720"/>
                    </a:xfrm>
                    <a:prstGeom prst="rect">
                      <a:avLst/>
                    </a:prstGeom>
                    <a:solidFill>
                      <a:srgbClr val="FFFFFF">
                        <a:alpha val="39999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altLang="en-US" sz="120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................................</a:t>
                      </a:r>
                    </a:p>
                    <a:p>
                      <a:endParaRPr lang="en-US" altLang="en-US"/>
                    </a:p>
                  </p:txBody>
                </p:sp>
                <p:sp>
                  <p:nvSpPr>
                    <p:cNvPr id="11284" name="Text Box 20">
                      <a:extLst>
                        <a:ext uri="{FF2B5EF4-FFF2-40B4-BE49-F238E27FC236}">
                          <a16:creationId xmlns:a16="http://schemas.microsoft.com/office/drawing/2014/main" id="{9B90FF0D-0FC4-4E6F-8AEF-FB92522D183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20" y="1260"/>
                      <a:ext cx="2520" cy="720"/>
                    </a:xfrm>
                    <a:prstGeom prst="rect">
                      <a:avLst/>
                    </a:prstGeom>
                    <a:solidFill>
                      <a:srgbClr val="FFFFFF">
                        <a:alpha val="39999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altLang="en-US" sz="120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................................</a:t>
                      </a:r>
                    </a:p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11285" name="Text Box 21">
                    <a:extLst>
                      <a:ext uri="{FF2B5EF4-FFF2-40B4-BE49-F238E27FC236}">
                        <a16:creationId xmlns:a16="http://schemas.microsoft.com/office/drawing/2014/main" id="{A45E7A6B-D96B-4DF3-92BD-17BB9652061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666" y="4140"/>
                    <a:ext cx="1800" cy="720"/>
                  </a:xfrm>
                  <a:prstGeom prst="rect">
                    <a:avLst/>
                  </a:prstGeom>
                  <a:solidFill>
                    <a:srgbClr val="FFFFFF">
                      <a:alpha val="39999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خبز</a:t>
                    </a:r>
                    <a:endParaRPr lang="en-US" altLang="en-US"/>
                  </a:p>
                </p:txBody>
              </p:sp>
              <p:sp>
                <p:nvSpPr>
                  <p:cNvPr id="11286" name="Text Box 22">
                    <a:extLst>
                      <a:ext uri="{FF2B5EF4-FFF2-40B4-BE49-F238E27FC236}">
                        <a16:creationId xmlns:a16="http://schemas.microsoft.com/office/drawing/2014/main" id="{051D58DD-5ADA-4503-95FE-B8B8068D97C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20" y="4140"/>
                    <a:ext cx="2520" cy="720"/>
                  </a:xfrm>
                  <a:prstGeom prst="rect">
                    <a:avLst/>
                  </a:prstGeom>
                  <a:solidFill>
                    <a:srgbClr val="FFFFFF">
                      <a:alpha val="39999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altLang="en-US" sz="1200">
                      <a:latin typeface="Times New Roman" panose="02020603050405020304" pitchFamily="18" charset="0"/>
                    </a:endParaRPr>
                  </a:p>
                  <a:p>
                    <a:pPr algn="ctr"/>
                    <a:r>
                      <a:rPr lang="en-US" altLang="en-US" sz="1200">
                        <a:latin typeface="Times New Roman" panose="02020603050405020304" pitchFamily="18" charset="0"/>
                      </a:rPr>
                      <a:t>................................</a:t>
                    </a:r>
                  </a:p>
                  <a:p>
                    <a:endParaRPr lang="en-US" altLang="en-US"/>
                  </a:p>
                </p:txBody>
              </p:sp>
              <p:sp>
                <p:nvSpPr>
                  <p:cNvPr id="11287" name="Text Box 23">
                    <a:extLst>
                      <a:ext uri="{FF2B5EF4-FFF2-40B4-BE49-F238E27FC236}">
                        <a16:creationId xmlns:a16="http://schemas.microsoft.com/office/drawing/2014/main" id="{844D5E7D-563E-414D-8F78-16CC48C5132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00" y="4140"/>
                    <a:ext cx="2520" cy="720"/>
                  </a:xfrm>
                  <a:prstGeom prst="rect">
                    <a:avLst/>
                  </a:prstGeom>
                  <a:solidFill>
                    <a:srgbClr val="FFFFFF">
                      <a:alpha val="39999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altLang="en-US" sz="1200">
                      <a:latin typeface="Times New Roman" panose="02020603050405020304" pitchFamily="18" charset="0"/>
                    </a:endParaRPr>
                  </a:p>
                  <a:p>
                    <a:pPr algn="ctr"/>
                    <a:r>
                      <a:rPr lang="en-US" altLang="en-US" sz="1200">
                        <a:latin typeface="Times New Roman" panose="02020603050405020304" pitchFamily="18" charset="0"/>
                      </a:rPr>
                      <a:t>................................</a:t>
                    </a:r>
                  </a:p>
                  <a:p>
                    <a:endParaRPr lang="en-US" altLang="en-US"/>
                  </a:p>
                </p:txBody>
              </p:sp>
              <p:sp>
                <p:nvSpPr>
                  <p:cNvPr id="11288" name="Text Box 24">
                    <a:extLst>
                      <a:ext uri="{FF2B5EF4-FFF2-40B4-BE49-F238E27FC236}">
                        <a16:creationId xmlns:a16="http://schemas.microsoft.com/office/drawing/2014/main" id="{D9B1D1F5-E24B-4179-8969-94ADC1CAF05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0" y="4140"/>
                    <a:ext cx="2520" cy="720"/>
                  </a:xfrm>
                  <a:prstGeom prst="rect">
                    <a:avLst/>
                  </a:prstGeom>
                  <a:solidFill>
                    <a:srgbClr val="FFFFFF">
                      <a:alpha val="39999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altLang="en-US" sz="1200">
                      <a:latin typeface="Times New Roman" panose="02020603050405020304" pitchFamily="18" charset="0"/>
                    </a:endParaRPr>
                  </a:p>
                  <a:p>
                    <a:pPr algn="ctr"/>
                    <a:r>
                      <a:rPr lang="en-US" altLang="en-US" sz="1200">
                        <a:latin typeface="Times New Roman" panose="02020603050405020304" pitchFamily="18" charset="0"/>
                      </a:rPr>
                      <a:t>................................</a:t>
                    </a:r>
                  </a:p>
                  <a:p>
                    <a:endParaRPr lang="en-US" altLang="en-US"/>
                  </a:p>
                </p:txBody>
              </p:sp>
              <p:sp>
                <p:nvSpPr>
                  <p:cNvPr id="11289" name="Text Box 25">
                    <a:extLst>
                      <a:ext uri="{FF2B5EF4-FFF2-40B4-BE49-F238E27FC236}">
                        <a16:creationId xmlns:a16="http://schemas.microsoft.com/office/drawing/2014/main" id="{1E79687D-8B54-4C4B-B279-189C0B9796A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666" y="4860"/>
                    <a:ext cx="1800" cy="720"/>
                  </a:xfrm>
                  <a:prstGeom prst="rect">
                    <a:avLst/>
                  </a:prstGeom>
                  <a:solidFill>
                    <a:srgbClr val="FFFFFF">
                      <a:alpha val="39999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مريضة</a:t>
                    </a:r>
                    <a:endParaRPr lang="en-US" altLang="en-US"/>
                  </a:p>
                </p:txBody>
              </p:sp>
              <p:sp>
                <p:nvSpPr>
                  <p:cNvPr id="11290" name="Text Box 26">
                    <a:extLst>
                      <a:ext uri="{FF2B5EF4-FFF2-40B4-BE49-F238E27FC236}">
                        <a16:creationId xmlns:a16="http://schemas.microsoft.com/office/drawing/2014/main" id="{A168C49E-9D1E-428E-9079-565F184A97B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20" y="4860"/>
                    <a:ext cx="2520" cy="720"/>
                  </a:xfrm>
                  <a:prstGeom prst="rect">
                    <a:avLst/>
                  </a:prstGeom>
                  <a:solidFill>
                    <a:srgbClr val="FFFFFF">
                      <a:alpha val="39999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altLang="en-US" sz="1200">
                      <a:latin typeface="Times New Roman" panose="02020603050405020304" pitchFamily="18" charset="0"/>
                    </a:endParaRPr>
                  </a:p>
                  <a:p>
                    <a:pPr algn="ctr"/>
                    <a:r>
                      <a:rPr lang="en-US" altLang="en-US" sz="1200">
                        <a:latin typeface="Times New Roman" panose="02020603050405020304" pitchFamily="18" charset="0"/>
                      </a:rPr>
                      <a:t>................................</a:t>
                    </a:r>
                  </a:p>
                  <a:p>
                    <a:endParaRPr lang="en-US" altLang="en-US"/>
                  </a:p>
                </p:txBody>
              </p:sp>
              <p:sp>
                <p:nvSpPr>
                  <p:cNvPr id="11291" name="Text Box 27">
                    <a:extLst>
                      <a:ext uri="{FF2B5EF4-FFF2-40B4-BE49-F238E27FC236}">
                        <a16:creationId xmlns:a16="http://schemas.microsoft.com/office/drawing/2014/main" id="{28B4811A-DE79-481D-B58B-68B446A4071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00" y="4860"/>
                    <a:ext cx="2520" cy="720"/>
                  </a:xfrm>
                  <a:prstGeom prst="rect">
                    <a:avLst/>
                  </a:prstGeom>
                  <a:solidFill>
                    <a:srgbClr val="FFFFFF">
                      <a:alpha val="39999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altLang="en-US" sz="1200">
                      <a:latin typeface="Times New Roman" panose="02020603050405020304" pitchFamily="18" charset="0"/>
                    </a:endParaRPr>
                  </a:p>
                  <a:p>
                    <a:pPr algn="ctr"/>
                    <a:r>
                      <a:rPr lang="en-US" altLang="en-US" sz="1200">
                        <a:latin typeface="Times New Roman" panose="02020603050405020304" pitchFamily="18" charset="0"/>
                      </a:rPr>
                      <a:t>................................</a:t>
                    </a:r>
                  </a:p>
                  <a:p>
                    <a:endParaRPr lang="en-US" altLang="en-US"/>
                  </a:p>
                </p:txBody>
              </p:sp>
              <p:sp>
                <p:nvSpPr>
                  <p:cNvPr id="11292" name="Text Box 28">
                    <a:extLst>
                      <a:ext uri="{FF2B5EF4-FFF2-40B4-BE49-F238E27FC236}">
                        <a16:creationId xmlns:a16="http://schemas.microsoft.com/office/drawing/2014/main" id="{7D5BCD7F-8ABF-4FEC-AC02-3ED7A84D94D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0" y="4860"/>
                    <a:ext cx="2520" cy="720"/>
                  </a:xfrm>
                  <a:prstGeom prst="rect">
                    <a:avLst/>
                  </a:prstGeom>
                  <a:solidFill>
                    <a:srgbClr val="FFFFFF">
                      <a:alpha val="39999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altLang="en-US" sz="1200">
                      <a:latin typeface="Times New Roman" panose="02020603050405020304" pitchFamily="18" charset="0"/>
                    </a:endParaRPr>
                  </a:p>
                  <a:p>
                    <a:pPr algn="ctr"/>
                    <a:r>
                      <a:rPr lang="en-US" altLang="en-US" sz="1200">
                        <a:latin typeface="Times New Roman" panose="02020603050405020304" pitchFamily="18" charset="0"/>
                      </a:rPr>
                      <a:t>................................</a:t>
                    </a:r>
                  </a:p>
                  <a:p>
                    <a:endParaRPr lang="en-US" altLang="en-US"/>
                  </a:p>
                </p:txBody>
              </p:sp>
              <p:grpSp>
                <p:nvGrpSpPr>
                  <p:cNvPr id="11293" name="Group 29">
                    <a:extLst>
                      <a:ext uri="{FF2B5EF4-FFF2-40B4-BE49-F238E27FC236}">
                        <a16:creationId xmlns:a16="http://schemas.microsoft.com/office/drawing/2014/main" id="{662C6570-B6C2-49AC-B5F8-0BDA9B4B501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80" y="5580"/>
                    <a:ext cx="9386" cy="720"/>
                    <a:chOff x="1620" y="1260"/>
                    <a:chExt cx="9386" cy="720"/>
                  </a:xfrm>
                </p:grpSpPr>
                <p:sp>
                  <p:nvSpPr>
                    <p:cNvPr id="11294" name="Text Box 30">
                      <a:extLst>
                        <a:ext uri="{FF2B5EF4-FFF2-40B4-BE49-F238E27FC236}">
                          <a16:creationId xmlns:a16="http://schemas.microsoft.com/office/drawing/2014/main" id="{A9903A61-3D04-44D2-B45A-ED96C4A2314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206" y="1260"/>
                      <a:ext cx="1800" cy="720"/>
                    </a:xfrm>
                    <a:prstGeom prst="rect">
                      <a:avLst/>
                    </a:prstGeom>
                    <a:solidFill>
                      <a:srgbClr val="FFFFFF">
                        <a:alpha val="39999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/>
                      <a:r>
                        <a:rPr lang="ar-SA" alt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مسلم</a:t>
                      </a:r>
                      <a:endParaRPr lang="en-US" altLang="en-US"/>
                    </a:p>
                  </p:txBody>
                </p:sp>
                <p:sp>
                  <p:nvSpPr>
                    <p:cNvPr id="11295" name="Text Box 31">
                      <a:extLst>
                        <a:ext uri="{FF2B5EF4-FFF2-40B4-BE49-F238E27FC236}">
                          <a16:creationId xmlns:a16="http://schemas.microsoft.com/office/drawing/2014/main" id="{D322D2A1-C592-4D50-A4B9-7E97B97B628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660" y="1260"/>
                      <a:ext cx="2520" cy="720"/>
                    </a:xfrm>
                    <a:prstGeom prst="rect">
                      <a:avLst/>
                    </a:prstGeom>
                    <a:solidFill>
                      <a:srgbClr val="FFFFFF">
                        <a:alpha val="39999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altLang="en-US" sz="120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................................</a:t>
                      </a:r>
                    </a:p>
                    <a:p>
                      <a:endParaRPr lang="en-US" altLang="en-US"/>
                    </a:p>
                  </p:txBody>
                </p:sp>
                <p:sp>
                  <p:nvSpPr>
                    <p:cNvPr id="11296" name="Text Box 32">
                      <a:extLst>
                        <a:ext uri="{FF2B5EF4-FFF2-40B4-BE49-F238E27FC236}">
                          <a16:creationId xmlns:a16="http://schemas.microsoft.com/office/drawing/2014/main" id="{1728B46B-9D91-448D-86C6-373957837C4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40" y="1260"/>
                      <a:ext cx="2520" cy="720"/>
                    </a:xfrm>
                    <a:prstGeom prst="rect">
                      <a:avLst/>
                    </a:prstGeom>
                    <a:solidFill>
                      <a:srgbClr val="FFFFFF">
                        <a:alpha val="39999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altLang="en-US" sz="120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................................</a:t>
                      </a:r>
                    </a:p>
                    <a:p>
                      <a:endParaRPr lang="en-US" altLang="en-US"/>
                    </a:p>
                  </p:txBody>
                </p:sp>
                <p:sp>
                  <p:nvSpPr>
                    <p:cNvPr id="11297" name="Text Box 33">
                      <a:extLst>
                        <a:ext uri="{FF2B5EF4-FFF2-40B4-BE49-F238E27FC236}">
                          <a16:creationId xmlns:a16="http://schemas.microsoft.com/office/drawing/2014/main" id="{009F2E09-3D85-48C3-9928-DEEAD27C274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20" y="1260"/>
                      <a:ext cx="2520" cy="720"/>
                    </a:xfrm>
                    <a:prstGeom prst="rect">
                      <a:avLst/>
                    </a:prstGeom>
                    <a:solidFill>
                      <a:srgbClr val="FFFFFF">
                        <a:alpha val="39999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altLang="en-US" sz="120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................................</a:t>
                      </a:r>
                    </a:p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11298" name="Group 34">
                    <a:extLst>
                      <a:ext uri="{FF2B5EF4-FFF2-40B4-BE49-F238E27FC236}">
                        <a16:creationId xmlns:a16="http://schemas.microsoft.com/office/drawing/2014/main" id="{D98CA7BE-BFAF-403C-BDFA-936E2968428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80" y="6300"/>
                    <a:ext cx="9386" cy="720"/>
                    <a:chOff x="1620" y="1260"/>
                    <a:chExt cx="9386" cy="720"/>
                  </a:xfrm>
                </p:grpSpPr>
                <p:sp>
                  <p:nvSpPr>
                    <p:cNvPr id="11299" name="Text Box 35">
                      <a:extLst>
                        <a:ext uri="{FF2B5EF4-FFF2-40B4-BE49-F238E27FC236}">
                          <a16:creationId xmlns:a16="http://schemas.microsoft.com/office/drawing/2014/main" id="{D55B23DC-F0EC-480A-8DB3-ADAD649BF94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206" y="1260"/>
                      <a:ext cx="1800" cy="720"/>
                    </a:xfrm>
                    <a:prstGeom prst="rect">
                      <a:avLst/>
                    </a:prstGeom>
                    <a:solidFill>
                      <a:srgbClr val="FFFFFF">
                        <a:alpha val="39999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/>
                      <a:r>
                        <a:rPr lang="ar-SA" alt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مذياع</a:t>
                      </a:r>
                      <a:endParaRPr lang="en-US" altLang="en-US"/>
                    </a:p>
                  </p:txBody>
                </p:sp>
                <p:sp>
                  <p:nvSpPr>
                    <p:cNvPr id="11300" name="Text Box 36">
                      <a:extLst>
                        <a:ext uri="{FF2B5EF4-FFF2-40B4-BE49-F238E27FC236}">
                          <a16:creationId xmlns:a16="http://schemas.microsoft.com/office/drawing/2014/main" id="{9C3A9FC7-3F9F-42E2-86D6-503F17E9C64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660" y="1260"/>
                      <a:ext cx="2520" cy="720"/>
                    </a:xfrm>
                    <a:prstGeom prst="rect">
                      <a:avLst/>
                    </a:prstGeom>
                    <a:solidFill>
                      <a:srgbClr val="FFFFFF">
                        <a:alpha val="39999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altLang="en-US" sz="120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................................</a:t>
                      </a:r>
                    </a:p>
                    <a:p>
                      <a:endParaRPr lang="en-US" altLang="en-US"/>
                    </a:p>
                  </p:txBody>
                </p:sp>
                <p:sp>
                  <p:nvSpPr>
                    <p:cNvPr id="11301" name="Text Box 37">
                      <a:extLst>
                        <a:ext uri="{FF2B5EF4-FFF2-40B4-BE49-F238E27FC236}">
                          <a16:creationId xmlns:a16="http://schemas.microsoft.com/office/drawing/2014/main" id="{9738ADB7-57CA-4B37-BCE9-D16270FB694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40" y="1260"/>
                      <a:ext cx="2520" cy="720"/>
                    </a:xfrm>
                    <a:prstGeom prst="rect">
                      <a:avLst/>
                    </a:prstGeom>
                    <a:solidFill>
                      <a:srgbClr val="FFFFFF">
                        <a:alpha val="39999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altLang="en-US" sz="120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................................</a:t>
                      </a:r>
                    </a:p>
                    <a:p>
                      <a:endParaRPr lang="en-US" altLang="en-US"/>
                    </a:p>
                  </p:txBody>
                </p:sp>
                <p:sp>
                  <p:nvSpPr>
                    <p:cNvPr id="11302" name="Text Box 38">
                      <a:extLst>
                        <a:ext uri="{FF2B5EF4-FFF2-40B4-BE49-F238E27FC236}">
                          <a16:creationId xmlns:a16="http://schemas.microsoft.com/office/drawing/2014/main" id="{4FE39DED-A188-4F1F-ABDC-92E424A6D44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20" y="1260"/>
                      <a:ext cx="2520" cy="720"/>
                    </a:xfrm>
                    <a:prstGeom prst="rect">
                      <a:avLst/>
                    </a:prstGeom>
                    <a:solidFill>
                      <a:srgbClr val="FFFFFF">
                        <a:alpha val="39999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altLang="en-US" sz="120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................................</a:t>
                      </a:r>
                    </a:p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11303" name="Group 39">
                    <a:extLst>
                      <a:ext uri="{FF2B5EF4-FFF2-40B4-BE49-F238E27FC236}">
                        <a16:creationId xmlns:a16="http://schemas.microsoft.com/office/drawing/2014/main" id="{2336B0FB-57E2-40C6-8DD9-A6E1D780550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80" y="7020"/>
                    <a:ext cx="9386" cy="720"/>
                    <a:chOff x="1620" y="1260"/>
                    <a:chExt cx="9386" cy="720"/>
                  </a:xfrm>
                </p:grpSpPr>
                <p:sp>
                  <p:nvSpPr>
                    <p:cNvPr id="11304" name="Text Box 40">
                      <a:extLst>
                        <a:ext uri="{FF2B5EF4-FFF2-40B4-BE49-F238E27FC236}">
                          <a16:creationId xmlns:a16="http://schemas.microsoft.com/office/drawing/2014/main" id="{1BFC3266-3976-4068-A541-58515D33C77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206" y="1260"/>
                      <a:ext cx="1800" cy="720"/>
                    </a:xfrm>
                    <a:prstGeom prst="rect">
                      <a:avLst/>
                    </a:prstGeom>
                    <a:solidFill>
                      <a:srgbClr val="FFFFFF">
                        <a:alpha val="39999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/>
                      <a:r>
                        <a:rPr lang="ar-SA" alt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معبر</a:t>
                      </a:r>
                      <a:endParaRPr lang="en-US" altLang="en-US"/>
                    </a:p>
                  </p:txBody>
                </p:sp>
                <p:sp>
                  <p:nvSpPr>
                    <p:cNvPr id="11305" name="Text Box 41">
                      <a:extLst>
                        <a:ext uri="{FF2B5EF4-FFF2-40B4-BE49-F238E27FC236}">
                          <a16:creationId xmlns:a16="http://schemas.microsoft.com/office/drawing/2014/main" id="{159CC0CA-BD1B-421A-8AE7-B5D365C3082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660" y="1260"/>
                      <a:ext cx="2520" cy="720"/>
                    </a:xfrm>
                    <a:prstGeom prst="rect">
                      <a:avLst/>
                    </a:prstGeom>
                    <a:solidFill>
                      <a:srgbClr val="FFFFFF">
                        <a:alpha val="39999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altLang="en-US" sz="120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................................</a:t>
                      </a:r>
                    </a:p>
                    <a:p>
                      <a:endParaRPr lang="en-US" altLang="en-US"/>
                    </a:p>
                  </p:txBody>
                </p:sp>
                <p:sp>
                  <p:nvSpPr>
                    <p:cNvPr id="11306" name="Text Box 42">
                      <a:extLst>
                        <a:ext uri="{FF2B5EF4-FFF2-40B4-BE49-F238E27FC236}">
                          <a16:creationId xmlns:a16="http://schemas.microsoft.com/office/drawing/2014/main" id="{7CE69DBD-B138-490A-B4B3-D4D2148A677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40" y="1260"/>
                      <a:ext cx="2520" cy="720"/>
                    </a:xfrm>
                    <a:prstGeom prst="rect">
                      <a:avLst/>
                    </a:prstGeom>
                    <a:solidFill>
                      <a:srgbClr val="FFFFFF">
                        <a:alpha val="39999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altLang="en-US" sz="120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................................</a:t>
                      </a:r>
                    </a:p>
                    <a:p>
                      <a:endParaRPr lang="en-US" altLang="en-US"/>
                    </a:p>
                  </p:txBody>
                </p:sp>
                <p:sp>
                  <p:nvSpPr>
                    <p:cNvPr id="11307" name="Text Box 43">
                      <a:extLst>
                        <a:ext uri="{FF2B5EF4-FFF2-40B4-BE49-F238E27FC236}">
                          <a16:creationId xmlns:a16="http://schemas.microsoft.com/office/drawing/2014/main" id="{C268A79B-43E0-4FD0-8EEE-8C66C555FD9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20" y="1260"/>
                      <a:ext cx="2520" cy="720"/>
                    </a:xfrm>
                    <a:prstGeom prst="rect">
                      <a:avLst/>
                    </a:prstGeom>
                    <a:solidFill>
                      <a:srgbClr val="FFFFFF">
                        <a:alpha val="39999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altLang="en-US" sz="120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................................</a:t>
                      </a:r>
                    </a:p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11308" name="Group 44">
                    <a:extLst>
                      <a:ext uri="{FF2B5EF4-FFF2-40B4-BE49-F238E27FC236}">
                        <a16:creationId xmlns:a16="http://schemas.microsoft.com/office/drawing/2014/main" id="{838258A7-5547-48F9-8BF6-7065AB4DD6E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80" y="7740"/>
                    <a:ext cx="9386" cy="720"/>
                    <a:chOff x="1620" y="1260"/>
                    <a:chExt cx="9386" cy="720"/>
                  </a:xfrm>
                </p:grpSpPr>
                <p:sp>
                  <p:nvSpPr>
                    <p:cNvPr id="11309" name="Text Box 45">
                      <a:extLst>
                        <a:ext uri="{FF2B5EF4-FFF2-40B4-BE49-F238E27FC236}">
                          <a16:creationId xmlns:a16="http://schemas.microsoft.com/office/drawing/2014/main" id="{8BA8E700-72BF-4E93-A24A-B67323ED9B5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206" y="1260"/>
                      <a:ext cx="1800" cy="720"/>
                    </a:xfrm>
                    <a:prstGeom prst="rect">
                      <a:avLst/>
                    </a:prstGeom>
                    <a:solidFill>
                      <a:srgbClr val="FFFFFF">
                        <a:alpha val="39999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/>
                      <a:r>
                        <a:rPr lang="ar-SA" alt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أيام</a:t>
                      </a:r>
                      <a:endParaRPr lang="en-US" altLang="en-US"/>
                    </a:p>
                  </p:txBody>
                </p:sp>
                <p:sp>
                  <p:nvSpPr>
                    <p:cNvPr id="11310" name="Text Box 46">
                      <a:extLst>
                        <a:ext uri="{FF2B5EF4-FFF2-40B4-BE49-F238E27FC236}">
                          <a16:creationId xmlns:a16="http://schemas.microsoft.com/office/drawing/2014/main" id="{E56E67B2-5D92-472F-874C-E4CF5651C1C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660" y="1260"/>
                      <a:ext cx="2520" cy="720"/>
                    </a:xfrm>
                    <a:prstGeom prst="rect">
                      <a:avLst/>
                    </a:prstGeom>
                    <a:solidFill>
                      <a:srgbClr val="FFFFFF">
                        <a:alpha val="39999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altLang="en-US" sz="120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................................</a:t>
                      </a:r>
                    </a:p>
                    <a:p>
                      <a:endParaRPr lang="en-US" altLang="en-US"/>
                    </a:p>
                  </p:txBody>
                </p:sp>
                <p:sp>
                  <p:nvSpPr>
                    <p:cNvPr id="11311" name="Text Box 47">
                      <a:extLst>
                        <a:ext uri="{FF2B5EF4-FFF2-40B4-BE49-F238E27FC236}">
                          <a16:creationId xmlns:a16="http://schemas.microsoft.com/office/drawing/2014/main" id="{A6FE753D-5B6B-4C95-86FB-0BDCB73ACE1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40" y="1260"/>
                      <a:ext cx="2520" cy="720"/>
                    </a:xfrm>
                    <a:prstGeom prst="rect">
                      <a:avLst/>
                    </a:prstGeom>
                    <a:solidFill>
                      <a:srgbClr val="FFFFFF">
                        <a:alpha val="39999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altLang="en-US" sz="120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................................</a:t>
                      </a:r>
                    </a:p>
                    <a:p>
                      <a:endParaRPr lang="en-US" altLang="en-US"/>
                    </a:p>
                  </p:txBody>
                </p:sp>
                <p:sp>
                  <p:nvSpPr>
                    <p:cNvPr id="11312" name="Text Box 48">
                      <a:extLst>
                        <a:ext uri="{FF2B5EF4-FFF2-40B4-BE49-F238E27FC236}">
                          <a16:creationId xmlns:a16="http://schemas.microsoft.com/office/drawing/2014/main" id="{65003068-9A50-47C0-BD18-DB595FC54C1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20" y="1260"/>
                      <a:ext cx="2520" cy="720"/>
                    </a:xfrm>
                    <a:prstGeom prst="rect">
                      <a:avLst/>
                    </a:prstGeom>
                    <a:solidFill>
                      <a:srgbClr val="FFFFFF">
                        <a:alpha val="39999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altLang="en-US" sz="120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................................</a:t>
                      </a:r>
                    </a:p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11313" name="Group 49">
                    <a:extLst>
                      <a:ext uri="{FF2B5EF4-FFF2-40B4-BE49-F238E27FC236}">
                        <a16:creationId xmlns:a16="http://schemas.microsoft.com/office/drawing/2014/main" id="{9D95E0B3-EC76-4551-AA5F-664CDBC6B5F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80" y="8460"/>
                    <a:ext cx="9386" cy="720"/>
                    <a:chOff x="1620" y="1260"/>
                    <a:chExt cx="9386" cy="720"/>
                  </a:xfrm>
                </p:grpSpPr>
                <p:sp>
                  <p:nvSpPr>
                    <p:cNvPr id="11314" name="Text Box 50">
                      <a:extLst>
                        <a:ext uri="{FF2B5EF4-FFF2-40B4-BE49-F238E27FC236}">
                          <a16:creationId xmlns:a16="http://schemas.microsoft.com/office/drawing/2014/main" id="{04245D39-9242-413A-9D53-1DA48E8A4CA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206" y="1260"/>
                      <a:ext cx="1800" cy="720"/>
                    </a:xfrm>
                    <a:prstGeom prst="rect">
                      <a:avLst/>
                    </a:prstGeom>
                    <a:solidFill>
                      <a:srgbClr val="FFFFFF">
                        <a:alpha val="39999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/>
                      <a:r>
                        <a:rPr lang="ar-SA" alt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عشرة</a:t>
                      </a:r>
                      <a:endParaRPr lang="en-US" altLang="en-US"/>
                    </a:p>
                  </p:txBody>
                </p:sp>
                <p:sp>
                  <p:nvSpPr>
                    <p:cNvPr id="11315" name="Text Box 51">
                      <a:extLst>
                        <a:ext uri="{FF2B5EF4-FFF2-40B4-BE49-F238E27FC236}">
                          <a16:creationId xmlns:a16="http://schemas.microsoft.com/office/drawing/2014/main" id="{6AD4B659-8356-4260-969E-C5711334814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660" y="1260"/>
                      <a:ext cx="2520" cy="720"/>
                    </a:xfrm>
                    <a:prstGeom prst="rect">
                      <a:avLst/>
                    </a:prstGeom>
                    <a:solidFill>
                      <a:srgbClr val="FFFFFF">
                        <a:alpha val="39999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altLang="en-US" sz="120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................................</a:t>
                      </a:r>
                    </a:p>
                    <a:p>
                      <a:endParaRPr lang="en-US" altLang="en-US"/>
                    </a:p>
                  </p:txBody>
                </p:sp>
                <p:sp>
                  <p:nvSpPr>
                    <p:cNvPr id="11316" name="Text Box 52">
                      <a:extLst>
                        <a:ext uri="{FF2B5EF4-FFF2-40B4-BE49-F238E27FC236}">
                          <a16:creationId xmlns:a16="http://schemas.microsoft.com/office/drawing/2014/main" id="{3A337E40-03AB-4D25-BB14-CC333BE2C53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40" y="1260"/>
                      <a:ext cx="2520" cy="720"/>
                    </a:xfrm>
                    <a:prstGeom prst="rect">
                      <a:avLst/>
                    </a:prstGeom>
                    <a:solidFill>
                      <a:srgbClr val="FFFFFF">
                        <a:alpha val="39999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altLang="en-US" sz="120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................................</a:t>
                      </a:r>
                    </a:p>
                    <a:p>
                      <a:endParaRPr lang="en-US" altLang="en-US"/>
                    </a:p>
                  </p:txBody>
                </p:sp>
                <p:sp>
                  <p:nvSpPr>
                    <p:cNvPr id="11317" name="Text Box 53">
                      <a:extLst>
                        <a:ext uri="{FF2B5EF4-FFF2-40B4-BE49-F238E27FC236}">
                          <a16:creationId xmlns:a16="http://schemas.microsoft.com/office/drawing/2014/main" id="{67EE9430-C67C-43DE-95A5-5B7269EAB29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20" y="1260"/>
                      <a:ext cx="2520" cy="720"/>
                    </a:xfrm>
                    <a:prstGeom prst="rect">
                      <a:avLst/>
                    </a:prstGeom>
                    <a:solidFill>
                      <a:srgbClr val="FFFFFF">
                        <a:alpha val="39999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altLang="en-US" sz="120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................................</a:t>
                      </a:r>
                    </a:p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11318" name="Group 54">
                    <a:extLst>
                      <a:ext uri="{FF2B5EF4-FFF2-40B4-BE49-F238E27FC236}">
                        <a16:creationId xmlns:a16="http://schemas.microsoft.com/office/drawing/2014/main" id="{5C5EF48A-C86D-458A-85B0-8AEC7E0FB25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80" y="9180"/>
                    <a:ext cx="9386" cy="720"/>
                    <a:chOff x="1620" y="1260"/>
                    <a:chExt cx="9386" cy="720"/>
                  </a:xfrm>
                </p:grpSpPr>
                <p:sp>
                  <p:nvSpPr>
                    <p:cNvPr id="11319" name="Text Box 55">
                      <a:extLst>
                        <a:ext uri="{FF2B5EF4-FFF2-40B4-BE49-F238E27FC236}">
                          <a16:creationId xmlns:a16="http://schemas.microsoft.com/office/drawing/2014/main" id="{C9C5D4CF-76C8-4020-855C-0A63DE8E3A3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206" y="1260"/>
                      <a:ext cx="1800" cy="720"/>
                    </a:xfrm>
                    <a:prstGeom prst="rect">
                      <a:avLst/>
                    </a:prstGeom>
                    <a:solidFill>
                      <a:srgbClr val="FFFFFF">
                        <a:alpha val="39999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/>
                      <a:r>
                        <a:rPr lang="ar-SA" alt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رحلة</a:t>
                      </a:r>
                      <a:endParaRPr lang="en-US" altLang="en-US"/>
                    </a:p>
                  </p:txBody>
                </p:sp>
                <p:sp>
                  <p:nvSpPr>
                    <p:cNvPr id="11320" name="Text Box 56">
                      <a:extLst>
                        <a:ext uri="{FF2B5EF4-FFF2-40B4-BE49-F238E27FC236}">
                          <a16:creationId xmlns:a16="http://schemas.microsoft.com/office/drawing/2014/main" id="{7C6DD054-E213-4310-830F-C3A42352807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660" y="1260"/>
                      <a:ext cx="2520" cy="720"/>
                    </a:xfrm>
                    <a:prstGeom prst="rect">
                      <a:avLst/>
                    </a:prstGeom>
                    <a:solidFill>
                      <a:srgbClr val="FFFFFF">
                        <a:alpha val="39999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altLang="en-US" sz="120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................................</a:t>
                      </a:r>
                    </a:p>
                    <a:p>
                      <a:endParaRPr lang="en-US" altLang="en-US"/>
                    </a:p>
                  </p:txBody>
                </p:sp>
                <p:sp>
                  <p:nvSpPr>
                    <p:cNvPr id="11321" name="Text Box 57">
                      <a:extLst>
                        <a:ext uri="{FF2B5EF4-FFF2-40B4-BE49-F238E27FC236}">
                          <a16:creationId xmlns:a16="http://schemas.microsoft.com/office/drawing/2014/main" id="{1B399921-3EAE-421E-95DA-886C9B374D9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40" y="1260"/>
                      <a:ext cx="2520" cy="720"/>
                    </a:xfrm>
                    <a:prstGeom prst="rect">
                      <a:avLst/>
                    </a:prstGeom>
                    <a:solidFill>
                      <a:srgbClr val="FFFFFF">
                        <a:alpha val="39999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altLang="en-US" sz="120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................................</a:t>
                      </a:r>
                    </a:p>
                    <a:p>
                      <a:endParaRPr lang="en-US" altLang="en-US"/>
                    </a:p>
                  </p:txBody>
                </p:sp>
                <p:sp>
                  <p:nvSpPr>
                    <p:cNvPr id="11322" name="Text Box 58">
                      <a:extLst>
                        <a:ext uri="{FF2B5EF4-FFF2-40B4-BE49-F238E27FC236}">
                          <a16:creationId xmlns:a16="http://schemas.microsoft.com/office/drawing/2014/main" id="{11014E67-1BE9-4651-8551-369997D4E5B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20" y="1260"/>
                      <a:ext cx="2520" cy="720"/>
                    </a:xfrm>
                    <a:prstGeom prst="rect">
                      <a:avLst/>
                    </a:prstGeom>
                    <a:solidFill>
                      <a:srgbClr val="FFFFFF">
                        <a:alpha val="39999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altLang="en-US" sz="120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................................</a:t>
                      </a:r>
                    </a:p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11323" name="Group 59">
                    <a:extLst>
                      <a:ext uri="{FF2B5EF4-FFF2-40B4-BE49-F238E27FC236}">
                        <a16:creationId xmlns:a16="http://schemas.microsoft.com/office/drawing/2014/main" id="{C3BE4664-1697-4197-A0A9-F596CDF35A6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80" y="9900"/>
                    <a:ext cx="9386" cy="720"/>
                    <a:chOff x="1620" y="1260"/>
                    <a:chExt cx="9386" cy="720"/>
                  </a:xfrm>
                </p:grpSpPr>
                <p:sp>
                  <p:nvSpPr>
                    <p:cNvPr id="11324" name="Text Box 60">
                      <a:extLst>
                        <a:ext uri="{FF2B5EF4-FFF2-40B4-BE49-F238E27FC236}">
                          <a16:creationId xmlns:a16="http://schemas.microsoft.com/office/drawing/2014/main" id="{22401B3F-D7BE-473D-957A-13F8B66B537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206" y="1260"/>
                      <a:ext cx="1800" cy="720"/>
                    </a:xfrm>
                    <a:prstGeom prst="rect">
                      <a:avLst/>
                    </a:prstGeom>
                    <a:solidFill>
                      <a:srgbClr val="FFFFFF">
                        <a:alpha val="39999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/>
                      <a:r>
                        <a:rPr lang="ar-SA" alt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جولة</a:t>
                      </a:r>
                      <a:endParaRPr lang="en-US" altLang="en-US"/>
                    </a:p>
                  </p:txBody>
                </p:sp>
                <p:sp>
                  <p:nvSpPr>
                    <p:cNvPr id="11325" name="Text Box 61">
                      <a:extLst>
                        <a:ext uri="{FF2B5EF4-FFF2-40B4-BE49-F238E27FC236}">
                          <a16:creationId xmlns:a16="http://schemas.microsoft.com/office/drawing/2014/main" id="{73F7DF2C-200C-4DCA-A785-E04DB21502C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660" y="1260"/>
                      <a:ext cx="2520" cy="720"/>
                    </a:xfrm>
                    <a:prstGeom prst="rect">
                      <a:avLst/>
                    </a:prstGeom>
                    <a:solidFill>
                      <a:srgbClr val="FFFFFF">
                        <a:alpha val="39999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altLang="en-US" sz="120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................................</a:t>
                      </a:r>
                    </a:p>
                    <a:p>
                      <a:endParaRPr lang="en-US" altLang="en-US"/>
                    </a:p>
                  </p:txBody>
                </p:sp>
                <p:sp>
                  <p:nvSpPr>
                    <p:cNvPr id="11326" name="Text Box 62">
                      <a:extLst>
                        <a:ext uri="{FF2B5EF4-FFF2-40B4-BE49-F238E27FC236}">
                          <a16:creationId xmlns:a16="http://schemas.microsoft.com/office/drawing/2014/main" id="{0B70CAD6-527D-49FA-8BF6-B26F800C1FC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40" y="1260"/>
                      <a:ext cx="2520" cy="720"/>
                    </a:xfrm>
                    <a:prstGeom prst="rect">
                      <a:avLst/>
                    </a:prstGeom>
                    <a:solidFill>
                      <a:srgbClr val="FFFFFF">
                        <a:alpha val="39999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altLang="en-US" sz="120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................................</a:t>
                      </a:r>
                    </a:p>
                    <a:p>
                      <a:endParaRPr lang="en-US" altLang="en-US"/>
                    </a:p>
                  </p:txBody>
                </p:sp>
                <p:sp>
                  <p:nvSpPr>
                    <p:cNvPr id="11327" name="Text Box 63">
                      <a:extLst>
                        <a:ext uri="{FF2B5EF4-FFF2-40B4-BE49-F238E27FC236}">
                          <a16:creationId xmlns:a16="http://schemas.microsoft.com/office/drawing/2014/main" id="{9ECE5519-C848-4323-8307-121511BDF81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20" y="1260"/>
                      <a:ext cx="2520" cy="720"/>
                    </a:xfrm>
                    <a:prstGeom prst="rect">
                      <a:avLst/>
                    </a:prstGeom>
                    <a:solidFill>
                      <a:srgbClr val="FFFFFF">
                        <a:alpha val="39999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altLang="en-US" sz="120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................................</a:t>
                      </a:r>
                    </a:p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11328" name="Group 64">
                    <a:extLst>
                      <a:ext uri="{FF2B5EF4-FFF2-40B4-BE49-F238E27FC236}">
                        <a16:creationId xmlns:a16="http://schemas.microsoft.com/office/drawing/2014/main" id="{CEFC1F1B-7E7F-4C51-ABFE-91C09014D4B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80" y="10620"/>
                    <a:ext cx="9386" cy="720"/>
                    <a:chOff x="1620" y="1260"/>
                    <a:chExt cx="9386" cy="720"/>
                  </a:xfrm>
                </p:grpSpPr>
                <p:sp>
                  <p:nvSpPr>
                    <p:cNvPr id="11329" name="Text Box 65">
                      <a:extLst>
                        <a:ext uri="{FF2B5EF4-FFF2-40B4-BE49-F238E27FC236}">
                          <a16:creationId xmlns:a16="http://schemas.microsoft.com/office/drawing/2014/main" id="{76E745F2-8BA5-49AE-AC33-D7E50546E08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206" y="1260"/>
                      <a:ext cx="1800" cy="720"/>
                    </a:xfrm>
                    <a:prstGeom prst="rect">
                      <a:avLst/>
                    </a:prstGeom>
                    <a:solidFill>
                      <a:srgbClr val="FFFFFF">
                        <a:alpha val="39999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/>
                      <a:r>
                        <a:rPr lang="ar-SA" alt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مفيد</a:t>
                      </a:r>
                      <a:endParaRPr lang="en-US" altLang="en-US"/>
                    </a:p>
                  </p:txBody>
                </p:sp>
                <p:sp>
                  <p:nvSpPr>
                    <p:cNvPr id="11330" name="Text Box 66">
                      <a:extLst>
                        <a:ext uri="{FF2B5EF4-FFF2-40B4-BE49-F238E27FC236}">
                          <a16:creationId xmlns:a16="http://schemas.microsoft.com/office/drawing/2014/main" id="{C290205B-7A74-4B66-81BB-DCB935B44AD1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660" y="1260"/>
                      <a:ext cx="2520" cy="720"/>
                    </a:xfrm>
                    <a:prstGeom prst="rect">
                      <a:avLst/>
                    </a:prstGeom>
                    <a:solidFill>
                      <a:srgbClr val="FFFFFF">
                        <a:alpha val="39999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altLang="en-US" sz="120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................................</a:t>
                      </a:r>
                    </a:p>
                    <a:p>
                      <a:endParaRPr lang="en-US" altLang="en-US"/>
                    </a:p>
                  </p:txBody>
                </p:sp>
                <p:sp>
                  <p:nvSpPr>
                    <p:cNvPr id="11331" name="Text Box 67">
                      <a:extLst>
                        <a:ext uri="{FF2B5EF4-FFF2-40B4-BE49-F238E27FC236}">
                          <a16:creationId xmlns:a16="http://schemas.microsoft.com/office/drawing/2014/main" id="{E2587C9E-417E-4EEF-8424-47EBAEA22181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40" y="1260"/>
                      <a:ext cx="2520" cy="720"/>
                    </a:xfrm>
                    <a:prstGeom prst="rect">
                      <a:avLst/>
                    </a:prstGeom>
                    <a:solidFill>
                      <a:srgbClr val="FFFFFF">
                        <a:alpha val="39999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altLang="en-US" sz="120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................................</a:t>
                      </a:r>
                    </a:p>
                    <a:p>
                      <a:endParaRPr lang="en-US" altLang="en-US"/>
                    </a:p>
                  </p:txBody>
                </p:sp>
                <p:sp>
                  <p:nvSpPr>
                    <p:cNvPr id="11332" name="Text Box 68">
                      <a:extLst>
                        <a:ext uri="{FF2B5EF4-FFF2-40B4-BE49-F238E27FC236}">
                          <a16:creationId xmlns:a16="http://schemas.microsoft.com/office/drawing/2014/main" id="{939DD364-B0FD-45F3-87BA-28B5821DE50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20" y="1260"/>
                      <a:ext cx="2520" cy="720"/>
                    </a:xfrm>
                    <a:prstGeom prst="rect">
                      <a:avLst/>
                    </a:prstGeom>
                    <a:solidFill>
                      <a:srgbClr val="FFFFFF">
                        <a:alpha val="39999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altLang="en-US" sz="120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................................</a:t>
                      </a:r>
                    </a:p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11333" name="Group 69">
                    <a:extLst>
                      <a:ext uri="{FF2B5EF4-FFF2-40B4-BE49-F238E27FC236}">
                        <a16:creationId xmlns:a16="http://schemas.microsoft.com/office/drawing/2014/main" id="{8E04F108-A9EB-4FC6-9651-C7F8D690859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80" y="11340"/>
                    <a:ext cx="9386" cy="720"/>
                    <a:chOff x="1620" y="1260"/>
                    <a:chExt cx="9386" cy="720"/>
                  </a:xfrm>
                </p:grpSpPr>
                <p:sp>
                  <p:nvSpPr>
                    <p:cNvPr id="11334" name="Text Box 70">
                      <a:extLst>
                        <a:ext uri="{FF2B5EF4-FFF2-40B4-BE49-F238E27FC236}">
                          <a16:creationId xmlns:a16="http://schemas.microsoft.com/office/drawing/2014/main" id="{478E6492-3237-474E-B096-5AD8D4526EC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206" y="1260"/>
                      <a:ext cx="1800" cy="720"/>
                    </a:xfrm>
                    <a:prstGeom prst="rect">
                      <a:avLst/>
                    </a:prstGeom>
                    <a:solidFill>
                      <a:srgbClr val="FFFFFF">
                        <a:alpha val="39999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/>
                      <a:r>
                        <a:rPr lang="ar-SA" alt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غذاء</a:t>
                      </a:r>
                      <a:endParaRPr lang="en-US" altLang="en-US"/>
                    </a:p>
                  </p:txBody>
                </p:sp>
                <p:sp>
                  <p:nvSpPr>
                    <p:cNvPr id="11335" name="Text Box 71">
                      <a:extLst>
                        <a:ext uri="{FF2B5EF4-FFF2-40B4-BE49-F238E27FC236}">
                          <a16:creationId xmlns:a16="http://schemas.microsoft.com/office/drawing/2014/main" id="{2874497A-32E6-4E7D-9837-A256FBEE531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660" y="1260"/>
                      <a:ext cx="2520" cy="720"/>
                    </a:xfrm>
                    <a:prstGeom prst="rect">
                      <a:avLst/>
                    </a:prstGeom>
                    <a:solidFill>
                      <a:srgbClr val="FFFFFF">
                        <a:alpha val="39999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altLang="en-US" sz="120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................................</a:t>
                      </a:r>
                    </a:p>
                    <a:p>
                      <a:endParaRPr lang="en-US" altLang="en-US"/>
                    </a:p>
                  </p:txBody>
                </p:sp>
                <p:sp>
                  <p:nvSpPr>
                    <p:cNvPr id="11336" name="Text Box 72">
                      <a:extLst>
                        <a:ext uri="{FF2B5EF4-FFF2-40B4-BE49-F238E27FC236}">
                          <a16:creationId xmlns:a16="http://schemas.microsoft.com/office/drawing/2014/main" id="{A056BA9C-B5A1-4113-A870-CD35A74E2708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40" y="1260"/>
                      <a:ext cx="2520" cy="720"/>
                    </a:xfrm>
                    <a:prstGeom prst="rect">
                      <a:avLst/>
                    </a:prstGeom>
                    <a:solidFill>
                      <a:srgbClr val="FFFFFF">
                        <a:alpha val="39999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altLang="en-US" sz="120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................................</a:t>
                      </a:r>
                    </a:p>
                    <a:p>
                      <a:endParaRPr lang="en-US" altLang="en-US"/>
                    </a:p>
                  </p:txBody>
                </p:sp>
                <p:sp>
                  <p:nvSpPr>
                    <p:cNvPr id="11337" name="Text Box 73">
                      <a:extLst>
                        <a:ext uri="{FF2B5EF4-FFF2-40B4-BE49-F238E27FC236}">
                          <a16:creationId xmlns:a16="http://schemas.microsoft.com/office/drawing/2014/main" id="{39E6EAE4-0C45-4407-9860-1AC4FCB28AC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20" y="1260"/>
                      <a:ext cx="2520" cy="720"/>
                    </a:xfrm>
                    <a:prstGeom prst="rect">
                      <a:avLst/>
                    </a:prstGeom>
                    <a:solidFill>
                      <a:srgbClr val="FFFFFF">
                        <a:alpha val="39999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altLang="en-US" sz="120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................................</a:t>
                      </a:r>
                    </a:p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11338" name="Group 74">
                    <a:extLst>
                      <a:ext uri="{FF2B5EF4-FFF2-40B4-BE49-F238E27FC236}">
                        <a16:creationId xmlns:a16="http://schemas.microsoft.com/office/drawing/2014/main" id="{2D810E7E-D0D4-47E2-96EF-7C62407020C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80" y="12060"/>
                    <a:ext cx="9386" cy="720"/>
                    <a:chOff x="1620" y="1260"/>
                    <a:chExt cx="9386" cy="720"/>
                  </a:xfrm>
                </p:grpSpPr>
                <p:sp>
                  <p:nvSpPr>
                    <p:cNvPr id="11339" name="Text Box 75">
                      <a:extLst>
                        <a:ext uri="{FF2B5EF4-FFF2-40B4-BE49-F238E27FC236}">
                          <a16:creationId xmlns:a16="http://schemas.microsoft.com/office/drawing/2014/main" id="{08B7D634-9A0D-4CFA-985F-A32EB42F2A9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206" y="1260"/>
                      <a:ext cx="1800" cy="720"/>
                    </a:xfrm>
                    <a:prstGeom prst="rect">
                      <a:avLst/>
                    </a:prstGeom>
                    <a:solidFill>
                      <a:srgbClr val="FFFFFF">
                        <a:alpha val="39999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/>
                      <a:r>
                        <a:rPr lang="ar-SA" alt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عقد</a:t>
                      </a:r>
                      <a:endParaRPr lang="en-US" altLang="en-US"/>
                    </a:p>
                  </p:txBody>
                </p:sp>
                <p:sp>
                  <p:nvSpPr>
                    <p:cNvPr id="11340" name="Text Box 76">
                      <a:extLst>
                        <a:ext uri="{FF2B5EF4-FFF2-40B4-BE49-F238E27FC236}">
                          <a16:creationId xmlns:a16="http://schemas.microsoft.com/office/drawing/2014/main" id="{245A9BBA-86CB-4360-A138-F85A98C1518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660" y="1260"/>
                      <a:ext cx="2520" cy="720"/>
                    </a:xfrm>
                    <a:prstGeom prst="rect">
                      <a:avLst/>
                    </a:prstGeom>
                    <a:solidFill>
                      <a:srgbClr val="FFFFFF">
                        <a:alpha val="39999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altLang="en-US" sz="120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................................</a:t>
                      </a:r>
                    </a:p>
                    <a:p>
                      <a:endParaRPr lang="en-US" altLang="en-US"/>
                    </a:p>
                  </p:txBody>
                </p:sp>
                <p:sp>
                  <p:nvSpPr>
                    <p:cNvPr id="11341" name="Text Box 77">
                      <a:extLst>
                        <a:ext uri="{FF2B5EF4-FFF2-40B4-BE49-F238E27FC236}">
                          <a16:creationId xmlns:a16="http://schemas.microsoft.com/office/drawing/2014/main" id="{46A904DF-9DE0-4464-962F-4F098EEA277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40" y="1260"/>
                      <a:ext cx="2520" cy="720"/>
                    </a:xfrm>
                    <a:prstGeom prst="rect">
                      <a:avLst/>
                    </a:prstGeom>
                    <a:solidFill>
                      <a:srgbClr val="FFFFFF">
                        <a:alpha val="39999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altLang="en-US" sz="120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................................</a:t>
                      </a:r>
                    </a:p>
                    <a:p>
                      <a:endParaRPr lang="en-US" altLang="en-US"/>
                    </a:p>
                  </p:txBody>
                </p:sp>
                <p:sp>
                  <p:nvSpPr>
                    <p:cNvPr id="11342" name="Text Box 78">
                      <a:extLst>
                        <a:ext uri="{FF2B5EF4-FFF2-40B4-BE49-F238E27FC236}">
                          <a16:creationId xmlns:a16="http://schemas.microsoft.com/office/drawing/2014/main" id="{AA7DA240-3FBB-40F4-8F81-E341E83DB18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20" y="1260"/>
                      <a:ext cx="2520" cy="720"/>
                    </a:xfrm>
                    <a:prstGeom prst="rect">
                      <a:avLst/>
                    </a:prstGeom>
                    <a:solidFill>
                      <a:srgbClr val="FFFFFF">
                        <a:alpha val="39999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altLang="en-US" sz="120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................................</a:t>
                      </a:r>
                    </a:p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11343" name="Group 79">
                    <a:extLst>
                      <a:ext uri="{FF2B5EF4-FFF2-40B4-BE49-F238E27FC236}">
                        <a16:creationId xmlns:a16="http://schemas.microsoft.com/office/drawing/2014/main" id="{237FF799-A77D-4025-BFF4-A6442B244CD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80" y="12780"/>
                    <a:ext cx="9386" cy="720"/>
                    <a:chOff x="1620" y="1260"/>
                    <a:chExt cx="9386" cy="720"/>
                  </a:xfrm>
                </p:grpSpPr>
                <p:sp>
                  <p:nvSpPr>
                    <p:cNvPr id="11344" name="Text Box 80">
                      <a:extLst>
                        <a:ext uri="{FF2B5EF4-FFF2-40B4-BE49-F238E27FC236}">
                          <a16:creationId xmlns:a16="http://schemas.microsoft.com/office/drawing/2014/main" id="{FFB2279E-8F81-4046-8331-8299182B5BE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206" y="1260"/>
                      <a:ext cx="1800" cy="720"/>
                    </a:xfrm>
                    <a:prstGeom prst="rect">
                      <a:avLst/>
                    </a:prstGeom>
                    <a:solidFill>
                      <a:srgbClr val="FFFFFF">
                        <a:alpha val="39999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/>
                      <a:r>
                        <a:rPr lang="ar-SA" alt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ماجد</a:t>
                      </a:r>
                      <a:endParaRPr lang="en-US" altLang="en-US"/>
                    </a:p>
                  </p:txBody>
                </p:sp>
                <p:sp>
                  <p:nvSpPr>
                    <p:cNvPr id="11345" name="Text Box 81">
                      <a:extLst>
                        <a:ext uri="{FF2B5EF4-FFF2-40B4-BE49-F238E27FC236}">
                          <a16:creationId xmlns:a16="http://schemas.microsoft.com/office/drawing/2014/main" id="{69B8D9CF-66F9-46F8-A73A-A8DC32E83AA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660" y="1260"/>
                      <a:ext cx="2520" cy="720"/>
                    </a:xfrm>
                    <a:prstGeom prst="rect">
                      <a:avLst/>
                    </a:prstGeom>
                    <a:solidFill>
                      <a:srgbClr val="FFFFFF">
                        <a:alpha val="39999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/>
                      <a:endParaRPr lang="en-US" altLang="en-US" sz="120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................................</a:t>
                      </a:r>
                    </a:p>
                    <a:p>
                      <a:endParaRPr lang="en-US" altLang="en-US" sz="1200">
                        <a:latin typeface="Times New Roman" panose="02020603050405020304" pitchFamily="18" charset="0"/>
                      </a:endParaRPr>
                    </a:p>
                    <a:p>
                      <a:endParaRPr lang="en-US" altLang="en-US"/>
                    </a:p>
                  </p:txBody>
                </p:sp>
                <p:sp>
                  <p:nvSpPr>
                    <p:cNvPr id="11346" name="Text Box 82">
                      <a:extLst>
                        <a:ext uri="{FF2B5EF4-FFF2-40B4-BE49-F238E27FC236}">
                          <a16:creationId xmlns:a16="http://schemas.microsoft.com/office/drawing/2014/main" id="{DB3DDBBD-16DB-4C8D-AA78-AFBD949C6C4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40" y="1260"/>
                      <a:ext cx="2520" cy="720"/>
                    </a:xfrm>
                    <a:prstGeom prst="rect">
                      <a:avLst/>
                    </a:prstGeom>
                    <a:solidFill>
                      <a:srgbClr val="FFFFFF">
                        <a:alpha val="39999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altLang="en-US" sz="120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................................</a:t>
                      </a:r>
                    </a:p>
                    <a:p>
                      <a:endParaRPr lang="en-US" altLang="en-US"/>
                    </a:p>
                  </p:txBody>
                </p:sp>
                <p:sp>
                  <p:nvSpPr>
                    <p:cNvPr id="11347" name="Text Box 83">
                      <a:extLst>
                        <a:ext uri="{FF2B5EF4-FFF2-40B4-BE49-F238E27FC236}">
                          <a16:creationId xmlns:a16="http://schemas.microsoft.com/office/drawing/2014/main" id="{40A4F81A-2117-437E-AEF4-B71DCFA2BE1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20" y="1260"/>
                      <a:ext cx="2520" cy="720"/>
                    </a:xfrm>
                    <a:prstGeom prst="rect">
                      <a:avLst/>
                    </a:prstGeom>
                    <a:solidFill>
                      <a:srgbClr val="FFFFFF">
                        <a:alpha val="39999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altLang="en-US" sz="120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................................</a:t>
                      </a:r>
                    </a:p>
                    <a:p>
                      <a:endParaRPr lang="en-US" altLang="en-US"/>
                    </a:p>
                  </p:txBody>
                </p:sp>
              </p:grpSp>
            </p:grpSp>
            <p:sp>
              <p:nvSpPr>
                <p:cNvPr id="11348" name="AutoShape 84">
                  <a:extLst>
                    <a:ext uri="{FF2B5EF4-FFF2-40B4-BE49-F238E27FC236}">
                      <a16:creationId xmlns:a16="http://schemas.microsoft.com/office/drawing/2014/main" id="{A1847512-42D1-4531-A084-317375D063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8280" y="2520"/>
                  <a:ext cx="720" cy="720"/>
                </a:xfrm>
                <a:custGeom>
                  <a:avLst/>
                  <a:gdLst>
                    <a:gd name="G0" fmla="+- 5400 0 0"/>
                    <a:gd name="G1" fmla="+- 11796480 0 0"/>
                    <a:gd name="G2" fmla="+- 0 0 11796480"/>
                    <a:gd name="T0" fmla="*/ 0 256 1"/>
                    <a:gd name="T1" fmla="*/ 180 256 1"/>
                    <a:gd name="G3" fmla="+- 11796480 T0 T1"/>
                    <a:gd name="T2" fmla="*/ 0 256 1"/>
                    <a:gd name="T3" fmla="*/ 90 256 1"/>
                    <a:gd name="G4" fmla="+- 11796480 T2 T3"/>
                    <a:gd name="G5" fmla="*/ G4 2 1"/>
                    <a:gd name="T4" fmla="*/ 90 256 1"/>
                    <a:gd name="T5" fmla="*/ 0 256 1"/>
                    <a:gd name="G6" fmla="+- 11796480 T4 T5"/>
                    <a:gd name="G7" fmla="*/ G6 2 1"/>
                    <a:gd name="G8" fmla="abs 11796480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5400"/>
                    <a:gd name="G18" fmla="*/ 5400 1 2"/>
                    <a:gd name="G19" fmla="+- G18 5400 0"/>
                    <a:gd name="G20" fmla="cos G19 11796480"/>
                    <a:gd name="G21" fmla="sin G19 11796480"/>
                    <a:gd name="G22" fmla="+- G20 10800 0"/>
                    <a:gd name="G23" fmla="+- G21 10800 0"/>
                    <a:gd name="G24" fmla="+- 10800 0 G20"/>
                    <a:gd name="G25" fmla="+- 5400 10800 0"/>
                    <a:gd name="G26" fmla="?: G9 G17 G25"/>
                    <a:gd name="G27" fmla="?: G9 0 21600"/>
                    <a:gd name="G28" fmla="cos 10800 11796480"/>
                    <a:gd name="G29" fmla="sin 10800 11796480"/>
                    <a:gd name="G30" fmla="sin 5400 11796480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796480 G34 0"/>
                    <a:gd name="G36" fmla="?: G6 G35 G31"/>
                    <a:gd name="G37" fmla="+- 21600 0 G36"/>
                    <a:gd name="G38" fmla="?: G4 0 G33"/>
                    <a:gd name="G39" fmla="?: 11796480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2700 w 21600"/>
                    <a:gd name="T15" fmla="*/ 10800 h 21600"/>
                    <a:gd name="T16" fmla="*/ 10800 w 21600"/>
                    <a:gd name="T17" fmla="*/ 5400 h 21600"/>
                    <a:gd name="T18" fmla="*/ 18900 w 21600"/>
                    <a:gd name="T19" fmla="*/ 10800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400"/>
                        <a:pt x="16199" y="7817"/>
                        <a:pt x="16199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9" name="AutoShape 85">
                  <a:extLst>
                    <a:ext uri="{FF2B5EF4-FFF2-40B4-BE49-F238E27FC236}">
                      <a16:creationId xmlns:a16="http://schemas.microsoft.com/office/drawing/2014/main" id="{C8F40265-159D-429C-8992-E38DAB4C4F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5760" y="2520"/>
                  <a:ext cx="720" cy="720"/>
                </a:xfrm>
                <a:custGeom>
                  <a:avLst/>
                  <a:gdLst>
                    <a:gd name="G0" fmla="+- 5400 0 0"/>
                    <a:gd name="G1" fmla="+- 11796480 0 0"/>
                    <a:gd name="G2" fmla="+- 0 0 11796480"/>
                    <a:gd name="T0" fmla="*/ 0 256 1"/>
                    <a:gd name="T1" fmla="*/ 180 256 1"/>
                    <a:gd name="G3" fmla="+- 11796480 T0 T1"/>
                    <a:gd name="T2" fmla="*/ 0 256 1"/>
                    <a:gd name="T3" fmla="*/ 90 256 1"/>
                    <a:gd name="G4" fmla="+- 11796480 T2 T3"/>
                    <a:gd name="G5" fmla="*/ G4 2 1"/>
                    <a:gd name="T4" fmla="*/ 90 256 1"/>
                    <a:gd name="T5" fmla="*/ 0 256 1"/>
                    <a:gd name="G6" fmla="+- 11796480 T4 T5"/>
                    <a:gd name="G7" fmla="*/ G6 2 1"/>
                    <a:gd name="G8" fmla="abs 11796480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5400"/>
                    <a:gd name="G18" fmla="*/ 5400 1 2"/>
                    <a:gd name="G19" fmla="+- G18 5400 0"/>
                    <a:gd name="G20" fmla="cos G19 11796480"/>
                    <a:gd name="G21" fmla="sin G19 11796480"/>
                    <a:gd name="G22" fmla="+- G20 10800 0"/>
                    <a:gd name="G23" fmla="+- G21 10800 0"/>
                    <a:gd name="G24" fmla="+- 10800 0 G20"/>
                    <a:gd name="G25" fmla="+- 5400 10800 0"/>
                    <a:gd name="G26" fmla="?: G9 G17 G25"/>
                    <a:gd name="G27" fmla="?: G9 0 21600"/>
                    <a:gd name="G28" fmla="cos 10800 11796480"/>
                    <a:gd name="G29" fmla="sin 10800 11796480"/>
                    <a:gd name="G30" fmla="sin 5400 11796480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796480 G34 0"/>
                    <a:gd name="G36" fmla="?: G6 G35 G31"/>
                    <a:gd name="G37" fmla="+- 21600 0 G36"/>
                    <a:gd name="G38" fmla="?: G4 0 G33"/>
                    <a:gd name="G39" fmla="?: 11796480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2700 w 21600"/>
                    <a:gd name="T15" fmla="*/ 10800 h 21600"/>
                    <a:gd name="T16" fmla="*/ 10800 w 21600"/>
                    <a:gd name="T17" fmla="*/ 5400 h 21600"/>
                    <a:gd name="T18" fmla="*/ 18900 w 21600"/>
                    <a:gd name="T19" fmla="*/ 10800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400"/>
                        <a:pt x="16199" y="7817"/>
                        <a:pt x="16199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0" name="AutoShape 86">
                  <a:extLst>
                    <a:ext uri="{FF2B5EF4-FFF2-40B4-BE49-F238E27FC236}">
                      <a16:creationId xmlns:a16="http://schemas.microsoft.com/office/drawing/2014/main" id="{34A703B4-06D0-4406-9150-63ACBD8CA6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240" y="2520"/>
                  <a:ext cx="720" cy="720"/>
                </a:xfrm>
                <a:custGeom>
                  <a:avLst/>
                  <a:gdLst>
                    <a:gd name="G0" fmla="+- 5400 0 0"/>
                    <a:gd name="G1" fmla="+- 11796480 0 0"/>
                    <a:gd name="G2" fmla="+- 0 0 11796480"/>
                    <a:gd name="T0" fmla="*/ 0 256 1"/>
                    <a:gd name="T1" fmla="*/ 180 256 1"/>
                    <a:gd name="G3" fmla="+- 11796480 T0 T1"/>
                    <a:gd name="T2" fmla="*/ 0 256 1"/>
                    <a:gd name="T3" fmla="*/ 90 256 1"/>
                    <a:gd name="G4" fmla="+- 11796480 T2 T3"/>
                    <a:gd name="G5" fmla="*/ G4 2 1"/>
                    <a:gd name="T4" fmla="*/ 90 256 1"/>
                    <a:gd name="T5" fmla="*/ 0 256 1"/>
                    <a:gd name="G6" fmla="+- 11796480 T4 T5"/>
                    <a:gd name="G7" fmla="*/ G6 2 1"/>
                    <a:gd name="G8" fmla="abs 11796480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5400"/>
                    <a:gd name="G18" fmla="*/ 5400 1 2"/>
                    <a:gd name="G19" fmla="+- G18 5400 0"/>
                    <a:gd name="G20" fmla="cos G19 11796480"/>
                    <a:gd name="G21" fmla="sin G19 11796480"/>
                    <a:gd name="G22" fmla="+- G20 10800 0"/>
                    <a:gd name="G23" fmla="+- G21 10800 0"/>
                    <a:gd name="G24" fmla="+- 10800 0 G20"/>
                    <a:gd name="G25" fmla="+- 5400 10800 0"/>
                    <a:gd name="G26" fmla="?: G9 G17 G25"/>
                    <a:gd name="G27" fmla="?: G9 0 21600"/>
                    <a:gd name="G28" fmla="cos 10800 11796480"/>
                    <a:gd name="G29" fmla="sin 10800 11796480"/>
                    <a:gd name="G30" fmla="sin 5400 11796480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796480 G34 0"/>
                    <a:gd name="G36" fmla="?: G6 G35 G31"/>
                    <a:gd name="G37" fmla="+- 21600 0 G36"/>
                    <a:gd name="G38" fmla="?: G4 0 G33"/>
                    <a:gd name="G39" fmla="?: 11796480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2700 w 21600"/>
                    <a:gd name="T15" fmla="*/ 10800 h 21600"/>
                    <a:gd name="T16" fmla="*/ 10800 w 21600"/>
                    <a:gd name="T17" fmla="*/ 5400 h 21600"/>
                    <a:gd name="T18" fmla="*/ 18900 w 21600"/>
                    <a:gd name="T19" fmla="*/ 10800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400"/>
                        <a:pt x="16199" y="7817"/>
                        <a:pt x="16199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51" name="Group 87">
                <a:extLst>
                  <a:ext uri="{FF2B5EF4-FFF2-40B4-BE49-F238E27FC236}">
                    <a16:creationId xmlns:a16="http://schemas.microsoft.com/office/drawing/2014/main" id="{467BD417-DBDF-4A93-A3BB-A49C97D978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60" y="540"/>
                <a:ext cx="9540" cy="1950"/>
                <a:chOff x="1260" y="540"/>
                <a:chExt cx="9540" cy="1950"/>
              </a:xfrm>
            </p:grpSpPr>
            <p:grpSp>
              <p:nvGrpSpPr>
                <p:cNvPr id="11352" name="Group 88">
                  <a:extLst>
                    <a:ext uri="{FF2B5EF4-FFF2-40B4-BE49-F238E27FC236}">
                      <a16:creationId xmlns:a16="http://schemas.microsoft.com/office/drawing/2014/main" id="{F999979D-2E67-4195-A60D-AE642B9FA3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60" y="540"/>
                  <a:ext cx="9540" cy="1800"/>
                  <a:chOff x="1260" y="540"/>
                  <a:chExt cx="9540" cy="1800"/>
                </a:xfrm>
              </p:grpSpPr>
              <p:grpSp>
                <p:nvGrpSpPr>
                  <p:cNvPr id="11353" name="Group 89">
                    <a:extLst>
                      <a:ext uri="{FF2B5EF4-FFF2-40B4-BE49-F238E27FC236}">
                        <a16:creationId xmlns:a16="http://schemas.microsoft.com/office/drawing/2014/main" id="{4595D1B1-964B-4DFF-B98C-16EE2C1B930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60" y="540"/>
                    <a:ext cx="9540" cy="1800"/>
                    <a:chOff x="1956" y="1620"/>
                    <a:chExt cx="8320" cy="1337"/>
                  </a:xfrm>
                </p:grpSpPr>
                <p:sp>
                  <p:nvSpPr>
                    <p:cNvPr id="11354" name="Freeform 90">
                      <a:extLst>
                        <a:ext uri="{FF2B5EF4-FFF2-40B4-BE49-F238E27FC236}">
                          <a16:creationId xmlns:a16="http://schemas.microsoft.com/office/drawing/2014/main" id="{EF679531-49FF-4DE9-9496-B5204234F66D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956" y="2005"/>
                      <a:ext cx="8320" cy="952"/>
                    </a:xfrm>
                    <a:custGeom>
                      <a:avLst/>
                      <a:gdLst>
                        <a:gd name="T0" fmla="*/ 602 w 8320"/>
                        <a:gd name="T1" fmla="*/ 1001 h 1025"/>
                        <a:gd name="T2" fmla="*/ 496 w 8320"/>
                        <a:gd name="T3" fmla="*/ 895 h 1025"/>
                        <a:gd name="T4" fmla="*/ 378 w 8320"/>
                        <a:gd name="T5" fmla="*/ 815 h 1025"/>
                        <a:gd name="T6" fmla="*/ 234 w 8320"/>
                        <a:gd name="T7" fmla="*/ 801 h 1025"/>
                        <a:gd name="T8" fmla="*/ 101 w 8320"/>
                        <a:gd name="T9" fmla="*/ 743 h 1025"/>
                        <a:gd name="T10" fmla="*/ 8 w 8320"/>
                        <a:gd name="T11" fmla="*/ 588 h 1025"/>
                        <a:gd name="T12" fmla="*/ 0 w 8320"/>
                        <a:gd name="T13" fmla="*/ 492 h 1025"/>
                        <a:gd name="T14" fmla="*/ 24 w 8320"/>
                        <a:gd name="T15" fmla="*/ 378 h 1025"/>
                        <a:gd name="T16" fmla="*/ 152 w 8320"/>
                        <a:gd name="T17" fmla="*/ 243 h 1025"/>
                        <a:gd name="T18" fmla="*/ 291 w 8320"/>
                        <a:gd name="T19" fmla="*/ 212 h 1025"/>
                        <a:gd name="T20" fmla="*/ 419 w 8320"/>
                        <a:gd name="T21" fmla="*/ 188 h 1025"/>
                        <a:gd name="T22" fmla="*/ 519 w 8320"/>
                        <a:gd name="T23" fmla="*/ 87 h 1025"/>
                        <a:gd name="T24" fmla="*/ 653 w 8320"/>
                        <a:gd name="T25" fmla="*/ 2 h 1025"/>
                        <a:gd name="T26" fmla="*/ 805 w 8320"/>
                        <a:gd name="T27" fmla="*/ 0 h 1025"/>
                        <a:gd name="T28" fmla="*/ 1177 w 8320"/>
                        <a:gd name="T29" fmla="*/ 0 h 1025"/>
                        <a:gd name="T30" fmla="*/ 1776 w 8320"/>
                        <a:gd name="T31" fmla="*/ 0 h 1025"/>
                        <a:gd name="T32" fmla="*/ 2534 w 8320"/>
                        <a:gd name="T33" fmla="*/ 0 h 1025"/>
                        <a:gd name="T34" fmla="*/ 3395 w 8320"/>
                        <a:gd name="T35" fmla="*/ 0 h 1025"/>
                        <a:gd name="T36" fmla="*/ 4307 w 8320"/>
                        <a:gd name="T37" fmla="*/ 0 h 1025"/>
                        <a:gd name="T38" fmla="*/ 5206 w 8320"/>
                        <a:gd name="T39" fmla="*/ 0 h 1025"/>
                        <a:gd name="T40" fmla="*/ 6039 w 8320"/>
                        <a:gd name="T41" fmla="*/ 0 h 1025"/>
                        <a:gd name="T42" fmla="*/ 6750 w 8320"/>
                        <a:gd name="T43" fmla="*/ 0 h 1025"/>
                        <a:gd name="T44" fmla="*/ 7277 w 8320"/>
                        <a:gd name="T45" fmla="*/ 0 h 1025"/>
                        <a:gd name="T46" fmla="*/ 7573 w 8320"/>
                        <a:gd name="T47" fmla="*/ 0 h 1025"/>
                        <a:gd name="T48" fmla="*/ 7706 w 8320"/>
                        <a:gd name="T49" fmla="*/ 14 h 1025"/>
                        <a:gd name="T50" fmla="*/ 7817 w 8320"/>
                        <a:gd name="T51" fmla="*/ 125 h 1025"/>
                        <a:gd name="T52" fmla="*/ 7935 w 8320"/>
                        <a:gd name="T53" fmla="*/ 202 h 1025"/>
                        <a:gd name="T54" fmla="*/ 8076 w 8320"/>
                        <a:gd name="T55" fmla="*/ 217 h 1025"/>
                        <a:gd name="T56" fmla="*/ 8210 w 8320"/>
                        <a:gd name="T57" fmla="*/ 275 h 1025"/>
                        <a:gd name="T58" fmla="*/ 8307 w 8320"/>
                        <a:gd name="T59" fmla="*/ 427 h 1025"/>
                        <a:gd name="T60" fmla="*/ 8320 w 8320"/>
                        <a:gd name="T61" fmla="*/ 528 h 1025"/>
                        <a:gd name="T62" fmla="*/ 8300 w 8320"/>
                        <a:gd name="T63" fmla="*/ 612 h 1025"/>
                        <a:gd name="T64" fmla="*/ 8181 w 8320"/>
                        <a:gd name="T65" fmla="*/ 764 h 1025"/>
                        <a:gd name="T66" fmla="*/ 8050 w 8320"/>
                        <a:gd name="T67" fmla="*/ 805 h 1025"/>
                        <a:gd name="T68" fmla="*/ 7919 w 8320"/>
                        <a:gd name="T69" fmla="*/ 817 h 1025"/>
                        <a:gd name="T70" fmla="*/ 7806 w 8320"/>
                        <a:gd name="T71" fmla="*/ 916 h 1025"/>
                        <a:gd name="T72" fmla="*/ 7678 w 8320"/>
                        <a:gd name="T73" fmla="*/ 1013 h 1025"/>
                        <a:gd name="T74" fmla="*/ 7544 w 8320"/>
                        <a:gd name="T75" fmla="*/ 1025 h 1025"/>
                        <a:gd name="T76" fmla="*/ 7208 w 8320"/>
                        <a:gd name="T77" fmla="*/ 1025 h 1025"/>
                        <a:gd name="T78" fmla="*/ 6645 w 8320"/>
                        <a:gd name="T79" fmla="*/ 1025 h 1025"/>
                        <a:gd name="T80" fmla="*/ 5908 w 8320"/>
                        <a:gd name="T81" fmla="*/ 1025 h 1025"/>
                        <a:gd name="T82" fmla="*/ 5060 w 8320"/>
                        <a:gd name="T83" fmla="*/ 1025 h 1025"/>
                        <a:gd name="T84" fmla="*/ 4158 w 8320"/>
                        <a:gd name="T85" fmla="*/ 1025 h 1025"/>
                        <a:gd name="T86" fmla="*/ 3248 w 8320"/>
                        <a:gd name="T87" fmla="*/ 1025 h 1025"/>
                        <a:gd name="T88" fmla="*/ 2400 w 8320"/>
                        <a:gd name="T89" fmla="*/ 1025 h 1025"/>
                        <a:gd name="T90" fmla="*/ 1665 w 8320"/>
                        <a:gd name="T91" fmla="*/ 1025 h 1025"/>
                        <a:gd name="T92" fmla="*/ 1103 w 8320"/>
                        <a:gd name="T93" fmla="*/ 1025 h 1025"/>
                        <a:gd name="T94" fmla="*/ 769 w 8320"/>
                        <a:gd name="T95" fmla="*/ 1025 h 1025"/>
                        <a:gd name="T96" fmla="*/ 340 w 8320"/>
                        <a:gd name="T97" fmla="*/ 627 h 1025"/>
                        <a:gd name="T98" fmla="*/ 396 w 8320"/>
                        <a:gd name="T99" fmla="*/ 501 h 1025"/>
                        <a:gd name="T100" fmla="*/ 296 w 8320"/>
                        <a:gd name="T101" fmla="*/ 403 h 1025"/>
                        <a:gd name="T102" fmla="*/ 155 w 8320"/>
                        <a:gd name="T103" fmla="*/ 453 h 1025"/>
                        <a:gd name="T104" fmla="*/ 155 w 8320"/>
                        <a:gd name="T105" fmla="*/ 595 h 1025"/>
                        <a:gd name="T106" fmla="*/ 8050 w 8320"/>
                        <a:gd name="T107" fmla="*/ 653 h 1025"/>
                        <a:gd name="T108" fmla="*/ 8169 w 8320"/>
                        <a:gd name="T109" fmla="*/ 574 h 1025"/>
                        <a:gd name="T110" fmla="*/ 8140 w 8320"/>
                        <a:gd name="T111" fmla="*/ 436 h 1025"/>
                        <a:gd name="T112" fmla="*/ 7996 w 8320"/>
                        <a:gd name="T113" fmla="*/ 407 h 1025"/>
                        <a:gd name="T114" fmla="*/ 7917 w 8320"/>
                        <a:gd name="T115" fmla="*/ 528 h 1025"/>
                        <a:gd name="T116" fmla="*/ 7996 w 8320"/>
                        <a:gd name="T117" fmla="*/ 639 h 10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</a:cxnLst>
                      <a:rect l="0" t="0" r="r" b="b"/>
                      <a:pathLst>
                        <a:path w="8320" h="1025">
                          <a:moveTo>
                            <a:pt x="722" y="1025"/>
                          </a:moveTo>
                          <a:lnTo>
                            <a:pt x="694" y="1020"/>
                          </a:lnTo>
                          <a:lnTo>
                            <a:pt x="674" y="1020"/>
                          </a:lnTo>
                          <a:lnTo>
                            <a:pt x="653" y="1015"/>
                          </a:lnTo>
                          <a:lnTo>
                            <a:pt x="635" y="1013"/>
                          </a:lnTo>
                          <a:lnTo>
                            <a:pt x="602" y="1001"/>
                          </a:lnTo>
                          <a:lnTo>
                            <a:pt x="581" y="989"/>
                          </a:lnTo>
                          <a:lnTo>
                            <a:pt x="558" y="969"/>
                          </a:lnTo>
                          <a:lnTo>
                            <a:pt x="537" y="955"/>
                          </a:lnTo>
                          <a:lnTo>
                            <a:pt x="519" y="936"/>
                          </a:lnTo>
                          <a:lnTo>
                            <a:pt x="512" y="916"/>
                          </a:lnTo>
                          <a:lnTo>
                            <a:pt x="496" y="895"/>
                          </a:lnTo>
                          <a:lnTo>
                            <a:pt x="481" y="875"/>
                          </a:lnTo>
                          <a:lnTo>
                            <a:pt x="463" y="856"/>
                          </a:lnTo>
                          <a:lnTo>
                            <a:pt x="448" y="842"/>
                          </a:lnTo>
                          <a:lnTo>
                            <a:pt x="419" y="827"/>
                          </a:lnTo>
                          <a:lnTo>
                            <a:pt x="396" y="817"/>
                          </a:lnTo>
                          <a:lnTo>
                            <a:pt x="378" y="815"/>
                          </a:lnTo>
                          <a:lnTo>
                            <a:pt x="363" y="810"/>
                          </a:lnTo>
                          <a:lnTo>
                            <a:pt x="342" y="810"/>
                          </a:lnTo>
                          <a:lnTo>
                            <a:pt x="324" y="810"/>
                          </a:lnTo>
                          <a:lnTo>
                            <a:pt x="291" y="808"/>
                          </a:lnTo>
                          <a:lnTo>
                            <a:pt x="263" y="805"/>
                          </a:lnTo>
                          <a:lnTo>
                            <a:pt x="234" y="801"/>
                          </a:lnTo>
                          <a:lnTo>
                            <a:pt x="214" y="796"/>
                          </a:lnTo>
                          <a:lnTo>
                            <a:pt x="191" y="786"/>
                          </a:lnTo>
                          <a:lnTo>
                            <a:pt x="170" y="779"/>
                          </a:lnTo>
                          <a:lnTo>
                            <a:pt x="152" y="772"/>
                          </a:lnTo>
                          <a:lnTo>
                            <a:pt x="134" y="764"/>
                          </a:lnTo>
                          <a:lnTo>
                            <a:pt x="101" y="743"/>
                          </a:lnTo>
                          <a:lnTo>
                            <a:pt x="78" y="716"/>
                          </a:lnTo>
                          <a:lnTo>
                            <a:pt x="54" y="692"/>
                          </a:lnTo>
                          <a:lnTo>
                            <a:pt x="39" y="668"/>
                          </a:lnTo>
                          <a:lnTo>
                            <a:pt x="24" y="639"/>
                          </a:lnTo>
                          <a:lnTo>
                            <a:pt x="18" y="612"/>
                          </a:lnTo>
                          <a:lnTo>
                            <a:pt x="8" y="588"/>
                          </a:lnTo>
                          <a:lnTo>
                            <a:pt x="6" y="569"/>
                          </a:lnTo>
                          <a:lnTo>
                            <a:pt x="0" y="550"/>
                          </a:lnTo>
                          <a:lnTo>
                            <a:pt x="0" y="538"/>
                          </a:lnTo>
                          <a:lnTo>
                            <a:pt x="0" y="528"/>
                          </a:lnTo>
                          <a:lnTo>
                            <a:pt x="0" y="497"/>
                          </a:lnTo>
                          <a:lnTo>
                            <a:pt x="0" y="492"/>
                          </a:lnTo>
                          <a:lnTo>
                            <a:pt x="0" y="482"/>
                          </a:lnTo>
                          <a:lnTo>
                            <a:pt x="0" y="465"/>
                          </a:lnTo>
                          <a:lnTo>
                            <a:pt x="6" y="451"/>
                          </a:lnTo>
                          <a:lnTo>
                            <a:pt x="8" y="427"/>
                          </a:lnTo>
                          <a:lnTo>
                            <a:pt x="18" y="403"/>
                          </a:lnTo>
                          <a:lnTo>
                            <a:pt x="24" y="378"/>
                          </a:lnTo>
                          <a:lnTo>
                            <a:pt x="39" y="354"/>
                          </a:lnTo>
                          <a:lnTo>
                            <a:pt x="54" y="325"/>
                          </a:lnTo>
                          <a:lnTo>
                            <a:pt x="78" y="299"/>
                          </a:lnTo>
                          <a:lnTo>
                            <a:pt x="101" y="275"/>
                          </a:lnTo>
                          <a:lnTo>
                            <a:pt x="134" y="255"/>
                          </a:lnTo>
                          <a:lnTo>
                            <a:pt x="152" y="243"/>
                          </a:lnTo>
                          <a:lnTo>
                            <a:pt x="170" y="234"/>
                          </a:lnTo>
                          <a:lnTo>
                            <a:pt x="191" y="229"/>
                          </a:lnTo>
                          <a:lnTo>
                            <a:pt x="214" y="222"/>
                          </a:lnTo>
                          <a:lnTo>
                            <a:pt x="234" y="217"/>
                          </a:lnTo>
                          <a:lnTo>
                            <a:pt x="263" y="212"/>
                          </a:lnTo>
                          <a:lnTo>
                            <a:pt x="291" y="212"/>
                          </a:lnTo>
                          <a:lnTo>
                            <a:pt x="324" y="212"/>
                          </a:lnTo>
                          <a:lnTo>
                            <a:pt x="342" y="210"/>
                          </a:lnTo>
                          <a:lnTo>
                            <a:pt x="363" y="207"/>
                          </a:lnTo>
                          <a:lnTo>
                            <a:pt x="378" y="202"/>
                          </a:lnTo>
                          <a:lnTo>
                            <a:pt x="396" y="202"/>
                          </a:lnTo>
                          <a:lnTo>
                            <a:pt x="419" y="188"/>
                          </a:lnTo>
                          <a:lnTo>
                            <a:pt x="448" y="176"/>
                          </a:lnTo>
                          <a:lnTo>
                            <a:pt x="463" y="159"/>
                          </a:lnTo>
                          <a:lnTo>
                            <a:pt x="481" y="144"/>
                          </a:lnTo>
                          <a:lnTo>
                            <a:pt x="496" y="125"/>
                          </a:lnTo>
                          <a:lnTo>
                            <a:pt x="512" y="108"/>
                          </a:lnTo>
                          <a:lnTo>
                            <a:pt x="519" y="87"/>
                          </a:lnTo>
                          <a:lnTo>
                            <a:pt x="537" y="65"/>
                          </a:lnTo>
                          <a:lnTo>
                            <a:pt x="558" y="46"/>
                          </a:lnTo>
                          <a:lnTo>
                            <a:pt x="581" y="29"/>
                          </a:lnTo>
                          <a:lnTo>
                            <a:pt x="602" y="14"/>
                          </a:lnTo>
                          <a:lnTo>
                            <a:pt x="635" y="4"/>
                          </a:lnTo>
                          <a:lnTo>
                            <a:pt x="653" y="2"/>
                          </a:lnTo>
                          <a:lnTo>
                            <a:pt x="674" y="0"/>
                          </a:lnTo>
                          <a:lnTo>
                            <a:pt x="694" y="0"/>
                          </a:lnTo>
                          <a:lnTo>
                            <a:pt x="722" y="0"/>
                          </a:lnTo>
                          <a:lnTo>
                            <a:pt x="738" y="0"/>
                          </a:lnTo>
                          <a:lnTo>
                            <a:pt x="769" y="0"/>
                          </a:lnTo>
                          <a:lnTo>
                            <a:pt x="805" y="0"/>
                          </a:lnTo>
                          <a:lnTo>
                            <a:pt x="854" y="0"/>
                          </a:lnTo>
                          <a:lnTo>
                            <a:pt x="900" y="0"/>
                          </a:lnTo>
                          <a:lnTo>
                            <a:pt x="964" y="0"/>
                          </a:lnTo>
                          <a:lnTo>
                            <a:pt x="1028" y="0"/>
                          </a:lnTo>
                          <a:lnTo>
                            <a:pt x="1103" y="0"/>
                          </a:lnTo>
                          <a:lnTo>
                            <a:pt x="1177" y="0"/>
                          </a:lnTo>
                          <a:lnTo>
                            <a:pt x="1267" y="0"/>
                          </a:lnTo>
                          <a:lnTo>
                            <a:pt x="1357" y="0"/>
                          </a:lnTo>
                          <a:lnTo>
                            <a:pt x="1452" y="0"/>
                          </a:lnTo>
                          <a:lnTo>
                            <a:pt x="1555" y="0"/>
                          </a:lnTo>
                          <a:lnTo>
                            <a:pt x="1665" y="0"/>
                          </a:lnTo>
                          <a:lnTo>
                            <a:pt x="1776" y="0"/>
                          </a:lnTo>
                          <a:lnTo>
                            <a:pt x="1897" y="0"/>
                          </a:lnTo>
                          <a:lnTo>
                            <a:pt x="2012" y="0"/>
                          </a:lnTo>
                          <a:lnTo>
                            <a:pt x="2136" y="0"/>
                          </a:lnTo>
                          <a:lnTo>
                            <a:pt x="2262" y="0"/>
                          </a:lnTo>
                          <a:lnTo>
                            <a:pt x="2400" y="0"/>
                          </a:lnTo>
                          <a:lnTo>
                            <a:pt x="2534" y="0"/>
                          </a:lnTo>
                          <a:lnTo>
                            <a:pt x="2673" y="0"/>
                          </a:lnTo>
                          <a:lnTo>
                            <a:pt x="2814" y="0"/>
                          </a:lnTo>
                          <a:lnTo>
                            <a:pt x="2958" y="0"/>
                          </a:lnTo>
                          <a:lnTo>
                            <a:pt x="3099" y="0"/>
                          </a:lnTo>
                          <a:lnTo>
                            <a:pt x="3248" y="0"/>
                          </a:lnTo>
                          <a:lnTo>
                            <a:pt x="3395" y="0"/>
                          </a:lnTo>
                          <a:lnTo>
                            <a:pt x="3546" y="0"/>
                          </a:lnTo>
                          <a:lnTo>
                            <a:pt x="3695" y="0"/>
                          </a:lnTo>
                          <a:lnTo>
                            <a:pt x="3847" y="0"/>
                          </a:lnTo>
                          <a:lnTo>
                            <a:pt x="4001" y="0"/>
                          </a:lnTo>
                          <a:lnTo>
                            <a:pt x="4158" y="0"/>
                          </a:lnTo>
                          <a:lnTo>
                            <a:pt x="4307" y="0"/>
                          </a:lnTo>
                          <a:lnTo>
                            <a:pt x="4461" y="0"/>
                          </a:lnTo>
                          <a:lnTo>
                            <a:pt x="4607" y="0"/>
                          </a:lnTo>
                          <a:lnTo>
                            <a:pt x="4762" y="0"/>
                          </a:lnTo>
                          <a:lnTo>
                            <a:pt x="4911" y="0"/>
                          </a:lnTo>
                          <a:lnTo>
                            <a:pt x="5060" y="0"/>
                          </a:lnTo>
                          <a:lnTo>
                            <a:pt x="5206" y="0"/>
                          </a:lnTo>
                          <a:lnTo>
                            <a:pt x="5355" y="0"/>
                          </a:lnTo>
                          <a:lnTo>
                            <a:pt x="5494" y="0"/>
                          </a:lnTo>
                          <a:lnTo>
                            <a:pt x="5635" y="0"/>
                          </a:lnTo>
                          <a:lnTo>
                            <a:pt x="5774" y="0"/>
                          </a:lnTo>
                          <a:lnTo>
                            <a:pt x="5908" y="0"/>
                          </a:lnTo>
                          <a:lnTo>
                            <a:pt x="6039" y="0"/>
                          </a:lnTo>
                          <a:lnTo>
                            <a:pt x="6170" y="0"/>
                          </a:lnTo>
                          <a:lnTo>
                            <a:pt x="6296" y="0"/>
                          </a:lnTo>
                          <a:lnTo>
                            <a:pt x="6419" y="0"/>
                          </a:lnTo>
                          <a:lnTo>
                            <a:pt x="6532" y="0"/>
                          </a:lnTo>
                          <a:lnTo>
                            <a:pt x="6645" y="0"/>
                          </a:lnTo>
                          <a:lnTo>
                            <a:pt x="6750" y="0"/>
                          </a:lnTo>
                          <a:lnTo>
                            <a:pt x="6853" y="0"/>
                          </a:lnTo>
                          <a:lnTo>
                            <a:pt x="6948" y="0"/>
                          </a:lnTo>
                          <a:lnTo>
                            <a:pt x="7043" y="0"/>
                          </a:lnTo>
                          <a:lnTo>
                            <a:pt x="7125" y="0"/>
                          </a:lnTo>
                          <a:lnTo>
                            <a:pt x="7208" y="0"/>
                          </a:lnTo>
                          <a:lnTo>
                            <a:pt x="7277" y="0"/>
                          </a:lnTo>
                          <a:lnTo>
                            <a:pt x="7344" y="0"/>
                          </a:lnTo>
                          <a:lnTo>
                            <a:pt x="7403" y="0"/>
                          </a:lnTo>
                          <a:lnTo>
                            <a:pt x="7459" y="0"/>
                          </a:lnTo>
                          <a:lnTo>
                            <a:pt x="7506" y="0"/>
                          </a:lnTo>
                          <a:lnTo>
                            <a:pt x="7544" y="0"/>
                          </a:lnTo>
                          <a:lnTo>
                            <a:pt x="7573" y="0"/>
                          </a:lnTo>
                          <a:lnTo>
                            <a:pt x="7596" y="0"/>
                          </a:lnTo>
                          <a:lnTo>
                            <a:pt x="7616" y="0"/>
                          </a:lnTo>
                          <a:lnTo>
                            <a:pt x="7639" y="0"/>
                          </a:lnTo>
                          <a:lnTo>
                            <a:pt x="7657" y="2"/>
                          </a:lnTo>
                          <a:lnTo>
                            <a:pt x="7678" y="4"/>
                          </a:lnTo>
                          <a:lnTo>
                            <a:pt x="7706" y="14"/>
                          </a:lnTo>
                          <a:lnTo>
                            <a:pt x="7734" y="29"/>
                          </a:lnTo>
                          <a:lnTo>
                            <a:pt x="7755" y="46"/>
                          </a:lnTo>
                          <a:lnTo>
                            <a:pt x="7773" y="65"/>
                          </a:lnTo>
                          <a:lnTo>
                            <a:pt x="7791" y="87"/>
                          </a:lnTo>
                          <a:lnTo>
                            <a:pt x="7806" y="108"/>
                          </a:lnTo>
                          <a:lnTo>
                            <a:pt x="7817" y="125"/>
                          </a:lnTo>
                          <a:lnTo>
                            <a:pt x="7832" y="144"/>
                          </a:lnTo>
                          <a:lnTo>
                            <a:pt x="7850" y="159"/>
                          </a:lnTo>
                          <a:lnTo>
                            <a:pt x="7868" y="176"/>
                          </a:lnTo>
                          <a:lnTo>
                            <a:pt x="7889" y="188"/>
                          </a:lnTo>
                          <a:lnTo>
                            <a:pt x="7919" y="202"/>
                          </a:lnTo>
                          <a:lnTo>
                            <a:pt x="7935" y="202"/>
                          </a:lnTo>
                          <a:lnTo>
                            <a:pt x="7953" y="207"/>
                          </a:lnTo>
                          <a:lnTo>
                            <a:pt x="7973" y="210"/>
                          </a:lnTo>
                          <a:lnTo>
                            <a:pt x="7996" y="212"/>
                          </a:lnTo>
                          <a:lnTo>
                            <a:pt x="8025" y="212"/>
                          </a:lnTo>
                          <a:lnTo>
                            <a:pt x="8050" y="212"/>
                          </a:lnTo>
                          <a:lnTo>
                            <a:pt x="8076" y="217"/>
                          </a:lnTo>
                          <a:lnTo>
                            <a:pt x="8102" y="222"/>
                          </a:lnTo>
                          <a:lnTo>
                            <a:pt x="8120" y="229"/>
                          </a:lnTo>
                          <a:lnTo>
                            <a:pt x="8140" y="234"/>
                          </a:lnTo>
                          <a:lnTo>
                            <a:pt x="8161" y="243"/>
                          </a:lnTo>
                          <a:lnTo>
                            <a:pt x="8181" y="255"/>
                          </a:lnTo>
                          <a:lnTo>
                            <a:pt x="8210" y="275"/>
                          </a:lnTo>
                          <a:lnTo>
                            <a:pt x="8238" y="299"/>
                          </a:lnTo>
                          <a:lnTo>
                            <a:pt x="8259" y="325"/>
                          </a:lnTo>
                          <a:lnTo>
                            <a:pt x="8277" y="354"/>
                          </a:lnTo>
                          <a:lnTo>
                            <a:pt x="8287" y="378"/>
                          </a:lnTo>
                          <a:lnTo>
                            <a:pt x="8300" y="403"/>
                          </a:lnTo>
                          <a:lnTo>
                            <a:pt x="8307" y="427"/>
                          </a:lnTo>
                          <a:lnTo>
                            <a:pt x="8315" y="451"/>
                          </a:lnTo>
                          <a:lnTo>
                            <a:pt x="8315" y="465"/>
                          </a:lnTo>
                          <a:lnTo>
                            <a:pt x="8315" y="482"/>
                          </a:lnTo>
                          <a:lnTo>
                            <a:pt x="8315" y="492"/>
                          </a:lnTo>
                          <a:lnTo>
                            <a:pt x="8320" y="497"/>
                          </a:lnTo>
                          <a:lnTo>
                            <a:pt x="8320" y="528"/>
                          </a:lnTo>
                          <a:lnTo>
                            <a:pt x="8315" y="528"/>
                          </a:lnTo>
                          <a:lnTo>
                            <a:pt x="8315" y="538"/>
                          </a:lnTo>
                          <a:lnTo>
                            <a:pt x="8315" y="550"/>
                          </a:lnTo>
                          <a:lnTo>
                            <a:pt x="8315" y="569"/>
                          </a:lnTo>
                          <a:lnTo>
                            <a:pt x="8307" y="588"/>
                          </a:lnTo>
                          <a:lnTo>
                            <a:pt x="8300" y="612"/>
                          </a:lnTo>
                          <a:lnTo>
                            <a:pt x="8287" y="639"/>
                          </a:lnTo>
                          <a:lnTo>
                            <a:pt x="8277" y="668"/>
                          </a:lnTo>
                          <a:lnTo>
                            <a:pt x="8259" y="692"/>
                          </a:lnTo>
                          <a:lnTo>
                            <a:pt x="8238" y="716"/>
                          </a:lnTo>
                          <a:lnTo>
                            <a:pt x="8210" y="743"/>
                          </a:lnTo>
                          <a:lnTo>
                            <a:pt x="8181" y="764"/>
                          </a:lnTo>
                          <a:lnTo>
                            <a:pt x="8161" y="772"/>
                          </a:lnTo>
                          <a:lnTo>
                            <a:pt x="8140" y="779"/>
                          </a:lnTo>
                          <a:lnTo>
                            <a:pt x="8120" y="786"/>
                          </a:lnTo>
                          <a:lnTo>
                            <a:pt x="8102" y="796"/>
                          </a:lnTo>
                          <a:lnTo>
                            <a:pt x="8076" y="801"/>
                          </a:lnTo>
                          <a:lnTo>
                            <a:pt x="8050" y="805"/>
                          </a:lnTo>
                          <a:lnTo>
                            <a:pt x="8025" y="808"/>
                          </a:lnTo>
                          <a:lnTo>
                            <a:pt x="7996" y="810"/>
                          </a:lnTo>
                          <a:lnTo>
                            <a:pt x="7973" y="810"/>
                          </a:lnTo>
                          <a:lnTo>
                            <a:pt x="7953" y="810"/>
                          </a:lnTo>
                          <a:lnTo>
                            <a:pt x="7935" y="815"/>
                          </a:lnTo>
                          <a:lnTo>
                            <a:pt x="7919" y="817"/>
                          </a:lnTo>
                          <a:lnTo>
                            <a:pt x="7889" y="827"/>
                          </a:lnTo>
                          <a:lnTo>
                            <a:pt x="7868" y="842"/>
                          </a:lnTo>
                          <a:lnTo>
                            <a:pt x="7850" y="856"/>
                          </a:lnTo>
                          <a:lnTo>
                            <a:pt x="7832" y="875"/>
                          </a:lnTo>
                          <a:lnTo>
                            <a:pt x="7817" y="895"/>
                          </a:lnTo>
                          <a:lnTo>
                            <a:pt x="7806" y="916"/>
                          </a:lnTo>
                          <a:lnTo>
                            <a:pt x="7791" y="936"/>
                          </a:lnTo>
                          <a:lnTo>
                            <a:pt x="7773" y="955"/>
                          </a:lnTo>
                          <a:lnTo>
                            <a:pt x="7755" y="969"/>
                          </a:lnTo>
                          <a:lnTo>
                            <a:pt x="7734" y="989"/>
                          </a:lnTo>
                          <a:lnTo>
                            <a:pt x="7706" y="1001"/>
                          </a:lnTo>
                          <a:lnTo>
                            <a:pt x="7678" y="1013"/>
                          </a:lnTo>
                          <a:lnTo>
                            <a:pt x="7657" y="1015"/>
                          </a:lnTo>
                          <a:lnTo>
                            <a:pt x="7639" y="1020"/>
                          </a:lnTo>
                          <a:lnTo>
                            <a:pt x="7616" y="1020"/>
                          </a:lnTo>
                          <a:lnTo>
                            <a:pt x="7596" y="1025"/>
                          </a:lnTo>
                          <a:lnTo>
                            <a:pt x="7573" y="1025"/>
                          </a:lnTo>
                          <a:lnTo>
                            <a:pt x="7544" y="1025"/>
                          </a:lnTo>
                          <a:lnTo>
                            <a:pt x="7506" y="1025"/>
                          </a:lnTo>
                          <a:lnTo>
                            <a:pt x="7459" y="1025"/>
                          </a:lnTo>
                          <a:lnTo>
                            <a:pt x="7403" y="1025"/>
                          </a:lnTo>
                          <a:lnTo>
                            <a:pt x="7344" y="1025"/>
                          </a:lnTo>
                          <a:lnTo>
                            <a:pt x="7277" y="1025"/>
                          </a:lnTo>
                          <a:lnTo>
                            <a:pt x="7208" y="1025"/>
                          </a:lnTo>
                          <a:lnTo>
                            <a:pt x="7125" y="1025"/>
                          </a:lnTo>
                          <a:lnTo>
                            <a:pt x="7043" y="1025"/>
                          </a:lnTo>
                          <a:lnTo>
                            <a:pt x="6948" y="1025"/>
                          </a:lnTo>
                          <a:lnTo>
                            <a:pt x="6853" y="1025"/>
                          </a:lnTo>
                          <a:lnTo>
                            <a:pt x="6750" y="1025"/>
                          </a:lnTo>
                          <a:lnTo>
                            <a:pt x="6645" y="1025"/>
                          </a:lnTo>
                          <a:lnTo>
                            <a:pt x="6532" y="1025"/>
                          </a:lnTo>
                          <a:lnTo>
                            <a:pt x="6419" y="1025"/>
                          </a:lnTo>
                          <a:lnTo>
                            <a:pt x="6296" y="1025"/>
                          </a:lnTo>
                          <a:lnTo>
                            <a:pt x="6170" y="1025"/>
                          </a:lnTo>
                          <a:lnTo>
                            <a:pt x="6039" y="1025"/>
                          </a:lnTo>
                          <a:lnTo>
                            <a:pt x="5908" y="1025"/>
                          </a:lnTo>
                          <a:lnTo>
                            <a:pt x="5774" y="1025"/>
                          </a:lnTo>
                          <a:lnTo>
                            <a:pt x="5635" y="1025"/>
                          </a:lnTo>
                          <a:lnTo>
                            <a:pt x="5494" y="1025"/>
                          </a:lnTo>
                          <a:lnTo>
                            <a:pt x="5355" y="1025"/>
                          </a:lnTo>
                          <a:lnTo>
                            <a:pt x="5206" y="1025"/>
                          </a:lnTo>
                          <a:lnTo>
                            <a:pt x="5060" y="1025"/>
                          </a:lnTo>
                          <a:lnTo>
                            <a:pt x="4911" y="1025"/>
                          </a:lnTo>
                          <a:lnTo>
                            <a:pt x="4762" y="1025"/>
                          </a:lnTo>
                          <a:lnTo>
                            <a:pt x="4607" y="1025"/>
                          </a:lnTo>
                          <a:lnTo>
                            <a:pt x="4461" y="1025"/>
                          </a:lnTo>
                          <a:lnTo>
                            <a:pt x="4307" y="1025"/>
                          </a:lnTo>
                          <a:lnTo>
                            <a:pt x="4158" y="1025"/>
                          </a:lnTo>
                          <a:lnTo>
                            <a:pt x="4001" y="1025"/>
                          </a:lnTo>
                          <a:lnTo>
                            <a:pt x="3847" y="1025"/>
                          </a:lnTo>
                          <a:lnTo>
                            <a:pt x="3695" y="1025"/>
                          </a:lnTo>
                          <a:lnTo>
                            <a:pt x="3546" y="1025"/>
                          </a:lnTo>
                          <a:lnTo>
                            <a:pt x="3395" y="1025"/>
                          </a:lnTo>
                          <a:lnTo>
                            <a:pt x="3248" y="1025"/>
                          </a:lnTo>
                          <a:lnTo>
                            <a:pt x="3099" y="1025"/>
                          </a:lnTo>
                          <a:lnTo>
                            <a:pt x="2958" y="1025"/>
                          </a:lnTo>
                          <a:lnTo>
                            <a:pt x="2814" y="1025"/>
                          </a:lnTo>
                          <a:lnTo>
                            <a:pt x="2673" y="1025"/>
                          </a:lnTo>
                          <a:lnTo>
                            <a:pt x="2534" y="1025"/>
                          </a:lnTo>
                          <a:lnTo>
                            <a:pt x="2400" y="1025"/>
                          </a:lnTo>
                          <a:lnTo>
                            <a:pt x="2262" y="1025"/>
                          </a:lnTo>
                          <a:lnTo>
                            <a:pt x="2136" y="1025"/>
                          </a:lnTo>
                          <a:lnTo>
                            <a:pt x="2012" y="1025"/>
                          </a:lnTo>
                          <a:lnTo>
                            <a:pt x="1897" y="1025"/>
                          </a:lnTo>
                          <a:lnTo>
                            <a:pt x="1776" y="1025"/>
                          </a:lnTo>
                          <a:lnTo>
                            <a:pt x="1665" y="1025"/>
                          </a:lnTo>
                          <a:lnTo>
                            <a:pt x="1555" y="1025"/>
                          </a:lnTo>
                          <a:lnTo>
                            <a:pt x="1452" y="1025"/>
                          </a:lnTo>
                          <a:lnTo>
                            <a:pt x="1357" y="1025"/>
                          </a:lnTo>
                          <a:lnTo>
                            <a:pt x="1267" y="1025"/>
                          </a:lnTo>
                          <a:lnTo>
                            <a:pt x="1177" y="1025"/>
                          </a:lnTo>
                          <a:lnTo>
                            <a:pt x="1103" y="1025"/>
                          </a:lnTo>
                          <a:lnTo>
                            <a:pt x="1028" y="1025"/>
                          </a:lnTo>
                          <a:lnTo>
                            <a:pt x="964" y="1025"/>
                          </a:lnTo>
                          <a:lnTo>
                            <a:pt x="900" y="1025"/>
                          </a:lnTo>
                          <a:lnTo>
                            <a:pt x="854" y="1025"/>
                          </a:lnTo>
                          <a:lnTo>
                            <a:pt x="805" y="1025"/>
                          </a:lnTo>
                          <a:lnTo>
                            <a:pt x="769" y="1025"/>
                          </a:lnTo>
                          <a:lnTo>
                            <a:pt x="738" y="1025"/>
                          </a:lnTo>
                          <a:lnTo>
                            <a:pt x="722" y="1025"/>
                          </a:lnTo>
                          <a:close/>
                          <a:moveTo>
                            <a:pt x="270" y="653"/>
                          </a:moveTo>
                          <a:lnTo>
                            <a:pt x="296" y="646"/>
                          </a:lnTo>
                          <a:lnTo>
                            <a:pt x="319" y="639"/>
                          </a:lnTo>
                          <a:lnTo>
                            <a:pt x="340" y="627"/>
                          </a:lnTo>
                          <a:lnTo>
                            <a:pt x="363" y="617"/>
                          </a:lnTo>
                          <a:lnTo>
                            <a:pt x="376" y="595"/>
                          </a:lnTo>
                          <a:lnTo>
                            <a:pt x="388" y="574"/>
                          </a:lnTo>
                          <a:lnTo>
                            <a:pt x="396" y="550"/>
                          </a:lnTo>
                          <a:lnTo>
                            <a:pt x="401" y="528"/>
                          </a:lnTo>
                          <a:lnTo>
                            <a:pt x="396" y="501"/>
                          </a:lnTo>
                          <a:lnTo>
                            <a:pt x="388" y="475"/>
                          </a:lnTo>
                          <a:lnTo>
                            <a:pt x="376" y="453"/>
                          </a:lnTo>
                          <a:lnTo>
                            <a:pt x="363" y="436"/>
                          </a:lnTo>
                          <a:lnTo>
                            <a:pt x="340" y="417"/>
                          </a:lnTo>
                          <a:lnTo>
                            <a:pt x="319" y="407"/>
                          </a:lnTo>
                          <a:lnTo>
                            <a:pt x="296" y="403"/>
                          </a:lnTo>
                          <a:lnTo>
                            <a:pt x="270" y="403"/>
                          </a:lnTo>
                          <a:lnTo>
                            <a:pt x="242" y="403"/>
                          </a:lnTo>
                          <a:lnTo>
                            <a:pt x="216" y="407"/>
                          </a:lnTo>
                          <a:lnTo>
                            <a:pt x="193" y="417"/>
                          </a:lnTo>
                          <a:lnTo>
                            <a:pt x="173" y="436"/>
                          </a:lnTo>
                          <a:lnTo>
                            <a:pt x="155" y="453"/>
                          </a:lnTo>
                          <a:lnTo>
                            <a:pt x="144" y="475"/>
                          </a:lnTo>
                          <a:lnTo>
                            <a:pt x="139" y="501"/>
                          </a:lnTo>
                          <a:lnTo>
                            <a:pt x="139" y="528"/>
                          </a:lnTo>
                          <a:lnTo>
                            <a:pt x="139" y="550"/>
                          </a:lnTo>
                          <a:lnTo>
                            <a:pt x="144" y="574"/>
                          </a:lnTo>
                          <a:lnTo>
                            <a:pt x="155" y="595"/>
                          </a:lnTo>
                          <a:lnTo>
                            <a:pt x="173" y="617"/>
                          </a:lnTo>
                          <a:lnTo>
                            <a:pt x="193" y="627"/>
                          </a:lnTo>
                          <a:lnTo>
                            <a:pt x="216" y="639"/>
                          </a:lnTo>
                          <a:lnTo>
                            <a:pt x="242" y="646"/>
                          </a:lnTo>
                          <a:lnTo>
                            <a:pt x="270" y="653"/>
                          </a:lnTo>
                          <a:close/>
                          <a:moveTo>
                            <a:pt x="8050" y="653"/>
                          </a:moveTo>
                          <a:lnTo>
                            <a:pt x="8074" y="646"/>
                          </a:lnTo>
                          <a:lnTo>
                            <a:pt x="8097" y="639"/>
                          </a:lnTo>
                          <a:lnTo>
                            <a:pt x="8120" y="627"/>
                          </a:lnTo>
                          <a:lnTo>
                            <a:pt x="8140" y="617"/>
                          </a:lnTo>
                          <a:lnTo>
                            <a:pt x="8153" y="595"/>
                          </a:lnTo>
                          <a:lnTo>
                            <a:pt x="8169" y="574"/>
                          </a:lnTo>
                          <a:lnTo>
                            <a:pt x="8174" y="550"/>
                          </a:lnTo>
                          <a:lnTo>
                            <a:pt x="8181" y="528"/>
                          </a:lnTo>
                          <a:lnTo>
                            <a:pt x="8174" y="501"/>
                          </a:lnTo>
                          <a:lnTo>
                            <a:pt x="8169" y="475"/>
                          </a:lnTo>
                          <a:lnTo>
                            <a:pt x="8153" y="453"/>
                          </a:lnTo>
                          <a:lnTo>
                            <a:pt x="8140" y="436"/>
                          </a:lnTo>
                          <a:lnTo>
                            <a:pt x="8120" y="417"/>
                          </a:lnTo>
                          <a:lnTo>
                            <a:pt x="8097" y="407"/>
                          </a:lnTo>
                          <a:lnTo>
                            <a:pt x="8074" y="403"/>
                          </a:lnTo>
                          <a:lnTo>
                            <a:pt x="8050" y="403"/>
                          </a:lnTo>
                          <a:lnTo>
                            <a:pt x="8020" y="403"/>
                          </a:lnTo>
                          <a:lnTo>
                            <a:pt x="7996" y="407"/>
                          </a:lnTo>
                          <a:lnTo>
                            <a:pt x="7973" y="417"/>
                          </a:lnTo>
                          <a:lnTo>
                            <a:pt x="7953" y="436"/>
                          </a:lnTo>
                          <a:lnTo>
                            <a:pt x="7935" y="453"/>
                          </a:lnTo>
                          <a:lnTo>
                            <a:pt x="7925" y="475"/>
                          </a:lnTo>
                          <a:lnTo>
                            <a:pt x="7917" y="501"/>
                          </a:lnTo>
                          <a:lnTo>
                            <a:pt x="7917" y="528"/>
                          </a:lnTo>
                          <a:lnTo>
                            <a:pt x="7917" y="550"/>
                          </a:lnTo>
                          <a:lnTo>
                            <a:pt x="7925" y="574"/>
                          </a:lnTo>
                          <a:lnTo>
                            <a:pt x="7935" y="595"/>
                          </a:lnTo>
                          <a:lnTo>
                            <a:pt x="7953" y="617"/>
                          </a:lnTo>
                          <a:lnTo>
                            <a:pt x="7973" y="627"/>
                          </a:lnTo>
                          <a:lnTo>
                            <a:pt x="7996" y="639"/>
                          </a:lnTo>
                          <a:lnTo>
                            <a:pt x="8020" y="646"/>
                          </a:lnTo>
                          <a:lnTo>
                            <a:pt x="8050" y="653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FF99">
                            <a:alpha val="39999"/>
                          </a:srgbClr>
                        </a:gs>
                        <a:gs pos="50000">
                          <a:srgbClr val="FFFFFF"/>
                        </a:gs>
                        <a:gs pos="100000">
                          <a:srgbClr val="FFFF99">
                            <a:alpha val="39999"/>
                          </a:srgbClr>
                        </a:gs>
                      </a:gsLst>
                      <a:lin ang="27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55" name="Freeform 91">
                      <a:extLst>
                        <a:ext uri="{FF2B5EF4-FFF2-40B4-BE49-F238E27FC236}">
                          <a16:creationId xmlns:a16="http://schemas.microsoft.com/office/drawing/2014/main" id="{F5602BF5-BEFD-4C0F-A8D9-C78A43710CF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224" y="2596"/>
                      <a:ext cx="31" cy="25"/>
                    </a:xfrm>
                    <a:custGeom>
                      <a:avLst/>
                      <a:gdLst>
                        <a:gd name="T0" fmla="*/ 25 w 31"/>
                        <a:gd name="T1" fmla="*/ 0 h 27"/>
                        <a:gd name="T2" fmla="*/ 25 w 31"/>
                        <a:gd name="T3" fmla="*/ 0 h 27"/>
                        <a:gd name="T4" fmla="*/ 0 w 31"/>
                        <a:gd name="T5" fmla="*/ 8 h 27"/>
                        <a:gd name="T6" fmla="*/ 5 w 31"/>
                        <a:gd name="T7" fmla="*/ 27 h 27"/>
                        <a:gd name="T8" fmla="*/ 31 w 31"/>
                        <a:gd name="T9" fmla="*/ 20 h 27"/>
                        <a:gd name="T10" fmla="*/ 31 w 31"/>
                        <a:gd name="T11" fmla="*/ 20 h 27"/>
                        <a:gd name="T12" fmla="*/ 31 w 31"/>
                        <a:gd name="T13" fmla="*/ 20 h 27"/>
                        <a:gd name="T14" fmla="*/ 31 w 31"/>
                        <a:gd name="T15" fmla="*/ 20 h 27"/>
                        <a:gd name="T16" fmla="*/ 31 w 31"/>
                        <a:gd name="T17" fmla="*/ 20 h 27"/>
                        <a:gd name="T18" fmla="*/ 25 w 31"/>
                        <a:gd name="T19" fmla="*/ 0 h 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1" h="27">
                          <a:moveTo>
                            <a:pt x="25" y="0"/>
                          </a:moveTo>
                          <a:lnTo>
                            <a:pt x="25" y="0"/>
                          </a:lnTo>
                          <a:lnTo>
                            <a:pt x="0" y="8"/>
                          </a:lnTo>
                          <a:lnTo>
                            <a:pt x="5" y="27"/>
                          </a:lnTo>
                          <a:lnTo>
                            <a:pt x="31" y="20"/>
                          </a:lnTo>
                          <a:lnTo>
                            <a:pt x="31" y="20"/>
                          </a:lnTo>
                          <a:lnTo>
                            <a:pt x="31" y="20"/>
                          </a:lnTo>
                          <a:lnTo>
                            <a:pt x="31" y="20"/>
                          </a:lnTo>
                          <a:lnTo>
                            <a:pt x="31" y="20"/>
                          </a:lnTo>
                          <a:lnTo>
                            <a:pt x="25" y="0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56" name="Freeform 92">
                      <a:extLst>
                        <a:ext uri="{FF2B5EF4-FFF2-40B4-BE49-F238E27FC236}">
                          <a16:creationId xmlns:a16="http://schemas.microsoft.com/office/drawing/2014/main" id="{9B875271-8DC3-40A0-977A-EB65DF38F8F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249" y="2589"/>
                      <a:ext cx="31" cy="26"/>
                    </a:xfrm>
                    <a:custGeom>
                      <a:avLst/>
                      <a:gdLst>
                        <a:gd name="T0" fmla="*/ 21 w 31"/>
                        <a:gd name="T1" fmla="*/ 0 h 27"/>
                        <a:gd name="T2" fmla="*/ 24 w 31"/>
                        <a:gd name="T3" fmla="*/ 0 h 27"/>
                        <a:gd name="T4" fmla="*/ 0 w 31"/>
                        <a:gd name="T5" fmla="*/ 7 h 27"/>
                        <a:gd name="T6" fmla="*/ 6 w 31"/>
                        <a:gd name="T7" fmla="*/ 27 h 27"/>
                        <a:gd name="T8" fmla="*/ 29 w 31"/>
                        <a:gd name="T9" fmla="*/ 20 h 27"/>
                        <a:gd name="T10" fmla="*/ 31 w 31"/>
                        <a:gd name="T11" fmla="*/ 20 h 27"/>
                        <a:gd name="T12" fmla="*/ 29 w 31"/>
                        <a:gd name="T13" fmla="*/ 20 h 27"/>
                        <a:gd name="T14" fmla="*/ 31 w 31"/>
                        <a:gd name="T15" fmla="*/ 20 h 27"/>
                        <a:gd name="T16" fmla="*/ 31 w 31"/>
                        <a:gd name="T17" fmla="*/ 20 h 27"/>
                        <a:gd name="T18" fmla="*/ 21 w 31"/>
                        <a:gd name="T19" fmla="*/ 0 h 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1" h="27">
                          <a:moveTo>
                            <a:pt x="21" y="0"/>
                          </a:moveTo>
                          <a:lnTo>
                            <a:pt x="24" y="0"/>
                          </a:lnTo>
                          <a:lnTo>
                            <a:pt x="0" y="7"/>
                          </a:lnTo>
                          <a:lnTo>
                            <a:pt x="6" y="27"/>
                          </a:lnTo>
                          <a:lnTo>
                            <a:pt x="29" y="20"/>
                          </a:lnTo>
                          <a:lnTo>
                            <a:pt x="31" y="20"/>
                          </a:lnTo>
                          <a:lnTo>
                            <a:pt x="29" y="20"/>
                          </a:lnTo>
                          <a:lnTo>
                            <a:pt x="31" y="20"/>
                          </a:lnTo>
                          <a:lnTo>
                            <a:pt x="31" y="20"/>
                          </a:lnTo>
                          <a:lnTo>
                            <a:pt x="21" y="0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57" name="Freeform 93">
                      <a:extLst>
                        <a:ext uri="{FF2B5EF4-FFF2-40B4-BE49-F238E27FC236}">
                          <a16:creationId xmlns:a16="http://schemas.microsoft.com/office/drawing/2014/main" id="{D6DCB029-F42D-45B4-A107-F654C35139A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270" y="2578"/>
                      <a:ext cx="31" cy="30"/>
                    </a:xfrm>
                    <a:custGeom>
                      <a:avLst/>
                      <a:gdLst>
                        <a:gd name="T0" fmla="*/ 21 w 31"/>
                        <a:gd name="T1" fmla="*/ 0 h 32"/>
                        <a:gd name="T2" fmla="*/ 21 w 31"/>
                        <a:gd name="T3" fmla="*/ 0 h 32"/>
                        <a:gd name="T4" fmla="*/ 0 w 31"/>
                        <a:gd name="T5" fmla="*/ 12 h 32"/>
                        <a:gd name="T6" fmla="*/ 10 w 31"/>
                        <a:gd name="T7" fmla="*/ 32 h 32"/>
                        <a:gd name="T8" fmla="*/ 31 w 31"/>
                        <a:gd name="T9" fmla="*/ 19 h 32"/>
                        <a:gd name="T10" fmla="*/ 31 w 31"/>
                        <a:gd name="T11" fmla="*/ 19 h 32"/>
                        <a:gd name="T12" fmla="*/ 21 w 31"/>
                        <a:gd name="T13" fmla="*/ 0 h 32"/>
                        <a:gd name="T14" fmla="*/ 21 w 31"/>
                        <a:gd name="T15" fmla="*/ 0 h 32"/>
                        <a:gd name="T16" fmla="*/ 21 w 31"/>
                        <a:gd name="T17" fmla="*/ 0 h 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31" h="32">
                          <a:moveTo>
                            <a:pt x="21" y="0"/>
                          </a:moveTo>
                          <a:lnTo>
                            <a:pt x="21" y="0"/>
                          </a:lnTo>
                          <a:lnTo>
                            <a:pt x="0" y="12"/>
                          </a:lnTo>
                          <a:lnTo>
                            <a:pt x="10" y="32"/>
                          </a:lnTo>
                          <a:lnTo>
                            <a:pt x="31" y="19"/>
                          </a:lnTo>
                          <a:lnTo>
                            <a:pt x="31" y="19"/>
                          </a:lnTo>
                          <a:lnTo>
                            <a:pt x="21" y="0"/>
                          </a:lnTo>
                          <a:lnTo>
                            <a:pt x="21" y="0"/>
                          </a:lnTo>
                          <a:lnTo>
                            <a:pt x="21" y="0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58" name="Freeform 94">
                      <a:extLst>
                        <a:ext uri="{FF2B5EF4-FFF2-40B4-BE49-F238E27FC236}">
                          <a16:creationId xmlns:a16="http://schemas.microsoft.com/office/drawing/2014/main" id="{970206EF-008E-4816-87C5-3EE7FFA9B3C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291" y="2570"/>
                      <a:ext cx="38" cy="26"/>
                    </a:xfrm>
                    <a:custGeom>
                      <a:avLst/>
                      <a:gdLst>
                        <a:gd name="T0" fmla="*/ 17 w 38"/>
                        <a:gd name="T1" fmla="*/ 4 h 28"/>
                        <a:gd name="T2" fmla="*/ 23 w 38"/>
                        <a:gd name="T3" fmla="*/ 0 h 28"/>
                        <a:gd name="T4" fmla="*/ 0 w 38"/>
                        <a:gd name="T5" fmla="*/ 9 h 28"/>
                        <a:gd name="T6" fmla="*/ 10 w 38"/>
                        <a:gd name="T7" fmla="*/ 28 h 28"/>
                        <a:gd name="T8" fmla="*/ 33 w 38"/>
                        <a:gd name="T9" fmla="*/ 19 h 28"/>
                        <a:gd name="T10" fmla="*/ 38 w 38"/>
                        <a:gd name="T11" fmla="*/ 14 h 28"/>
                        <a:gd name="T12" fmla="*/ 33 w 38"/>
                        <a:gd name="T13" fmla="*/ 19 h 28"/>
                        <a:gd name="T14" fmla="*/ 35 w 38"/>
                        <a:gd name="T15" fmla="*/ 19 h 28"/>
                        <a:gd name="T16" fmla="*/ 38 w 38"/>
                        <a:gd name="T17" fmla="*/ 14 h 28"/>
                        <a:gd name="T18" fmla="*/ 17 w 38"/>
                        <a:gd name="T19" fmla="*/ 4 h 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8" h="28">
                          <a:moveTo>
                            <a:pt x="17" y="4"/>
                          </a:moveTo>
                          <a:lnTo>
                            <a:pt x="23" y="0"/>
                          </a:lnTo>
                          <a:lnTo>
                            <a:pt x="0" y="9"/>
                          </a:lnTo>
                          <a:lnTo>
                            <a:pt x="10" y="28"/>
                          </a:lnTo>
                          <a:lnTo>
                            <a:pt x="33" y="19"/>
                          </a:lnTo>
                          <a:lnTo>
                            <a:pt x="38" y="14"/>
                          </a:lnTo>
                          <a:lnTo>
                            <a:pt x="33" y="19"/>
                          </a:lnTo>
                          <a:lnTo>
                            <a:pt x="35" y="19"/>
                          </a:lnTo>
                          <a:lnTo>
                            <a:pt x="38" y="14"/>
                          </a:lnTo>
                          <a:lnTo>
                            <a:pt x="17" y="4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59" name="Freeform 95">
                      <a:extLst>
                        <a:ext uri="{FF2B5EF4-FFF2-40B4-BE49-F238E27FC236}">
                          <a16:creationId xmlns:a16="http://schemas.microsoft.com/office/drawing/2014/main" id="{2F49B9A5-6AF0-4E7A-B31C-6664877525D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308" y="2554"/>
                      <a:ext cx="34" cy="29"/>
                    </a:xfrm>
                    <a:custGeom>
                      <a:avLst/>
                      <a:gdLst>
                        <a:gd name="T0" fmla="*/ 13 w 34"/>
                        <a:gd name="T1" fmla="*/ 0 h 31"/>
                        <a:gd name="T2" fmla="*/ 13 w 34"/>
                        <a:gd name="T3" fmla="*/ 0 h 31"/>
                        <a:gd name="T4" fmla="*/ 0 w 34"/>
                        <a:gd name="T5" fmla="*/ 21 h 31"/>
                        <a:gd name="T6" fmla="*/ 21 w 34"/>
                        <a:gd name="T7" fmla="*/ 31 h 31"/>
                        <a:gd name="T8" fmla="*/ 34 w 34"/>
                        <a:gd name="T9" fmla="*/ 9 h 31"/>
                        <a:gd name="T10" fmla="*/ 34 w 34"/>
                        <a:gd name="T11" fmla="*/ 9 h 31"/>
                        <a:gd name="T12" fmla="*/ 13 w 34"/>
                        <a:gd name="T13" fmla="*/ 0 h 3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" h="31">
                          <a:moveTo>
                            <a:pt x="13" y="0"/>
                          </a:moveTo>
                          <a:lnTo>
                            <a:pt x="13" y="0"/>
                          </a:lnTo>
                          <a:lnTo>
                            <a:pt x="0" y="21"/>
                          </a:lnTo>
                          <a:lnTo>
                            <a:pt x="21" y="31"/>
                          </a:lnTo>
                          <a:lnTo>
                            <a:pt x="34" y="9"/>
                          </a:lnTo>
                          <a:lnTo>
                            <a:pt x="34" y="9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60" name="Freeform 96">
                      <a:extLst>
                        <a:ext uri="{FF2B5EF4-FFF2-40B4-BE49-F238E27FC236}">
                          <a16:creationId xmlns:a16="http://schemas.microsoft.com/office/drawing/2014/main" id="{934F2778-F284-4F1F-822C-92A23C04623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321" y="2534"/>
                      <a:ext cx="34" cy="29"/>
                    </a:xfrm>
                    <a:custGeom>
                      <a:avLst/>
                      <a:gdLst>
                        <a:gd name="T0" fmla="*/ 13 w 34"/>
                        <a:gd name="T1" fmla="*/ 2 h 31"/>
                        <a:gd name="T2" fmla="*/ 13 w 34"/>
                        <a:gd name="T3" fmla="*/ 0 h 31"/>
                        <a:gd name="T4" fmla="*/ 0 w 34"/>
                        <a:gd name="T5" fmla="*/ 22 h 31"/>
                        <a:gd name="T6" fmla="*/ 21 w 34"/>
                        <a:gd name="T7" fmla="*/ 31 h 31"/>
                        <a:gd name="T8" fmla="*/ 34 w 34"/>
                        <a:gd name="T9" fmla="*/ 10 h 31"/>
                        <a:gd name="T10" fmla="*/ 34 w 34"/>
                        <a:gd name="T11" fmla="*/ 7 h 31"/>
                        <a:gd name="T12" fmla="*/ 34 w 34"/>
                        <a:gd name="T13" fmla="*/ 10 h 31"/>
                        <a:gd name="T14" fmla="*/ 34 w 34"/>
                        <a:gd name="T15" fmla="*/ 10 h 31"/>
                        <a:gd name="T16" fmla="*/ 34 w 34"/>
                        <a:gd name="T17" fmla="*/ 7 h 31"/>
                        <a:gd name="T18" fmla="*/ 13 w 34"/>
                        <a:gd name="T19" fmla="*/ 2 h 3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4" h="31">
                          <a:moveTo>
                            <a:pt x="13" y="2"/>
                          </a:moveTo>
                          <a:lnTo>
                            <a:pt x="13" y="0"/>
                          </a:lnTo>
                          <a:lnTo>
                            <a:pt x="0" y="22"/>
                          </a:lnTo>
                          <a:lnTo>
                            <a:pt x="21" y="31"/>
                          </a:lnTo>
                          <a:lnTo>
                            <a:pt x="34" y="10"/>
                          </a:lnTo>
                          <a:lnTo>
                            <a:pt x="34" y="7"/>
                          </a:lnTo>
                          <a:lnTo>
                            <a:pt x="34" y="10"/>
                          </a:lnTo>
                          <a:lnTo>
                            <a:pt x="34" y="10"/>
                          </a:lnTo>
                          <a:lnTo>
                            <a:pt x="34" y="7"/>
                          </a:lnTo>
                          <a:lnTo>
                            <a:pt x="13" y="2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61" name="Freeform 97">
                      <a:extLst>
                        <a:ext uri="{FF2B5EF4-FFF2-40B4-BE49-F238E27FC236}">
                          <a16:creationId xmlns:a16="http://schemas.microsoft.com/office/drawing/2014/main" id="{8865EEF5-4043-4AC2-AA03-83705D84C14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334" y="2513"/>
                      <a:ext cx="28" cy="27"/>
                    </a:xfrm>
                    <a:custGeom>
                      <a:avLst/>
                      <a:gdLst>
                        <a:gd name="T0" fmla="*/ 8 w 28"/>
                        <a:gd name="T1" fmla="*/ 0 h 29"/>
                        <a:gd name="T2" fmla="*/ 8 w 28"/>
                        <a:gd name="T3" fmla="*/ 0 h 29"/>
                        <a:gd name="T4" fmla="*/ 0 w 28"/>
                        <a:gd name="T5" fmla="*/ 24 h 29"/>
                        <a:gd name="T6" fmla="*/ 21 w 28"/>
                        <a:gd name="T7" fmla="*/ 29 h 29"/>
                        <a:gd name="T8" fmla="*/ 28 w 28"/>
                        <a:gd name="T9" fmla="*/ 5 h 29"/>
                        <a:gd name="T10" fmla="*/ 28 w 28"/>
                        <a:gd name="T11" fmla="*/ 5 h 29"/>
                        <a:gd name="T12" fmla="*/ 28 w 28"/>
                        <a:gd name="T13" fmla="*/ 5 h 29"/>
                        <a:gd name="T14" fmla="*/ 28 w 28"/>
                        <a:gd name="T15" fmla="*/ 5 h 29"/>
                        <a:gd name="T16" fmla="*/ 28 w 28"/>
                        <a:gd name="T17" fmla="*/ 5 h 29"/>
                        <a:gd name="T18" fmla="*/ 8 w 28"/>
                        <a:gd name="T19" fmla="*/ 0 h 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8" h="29">
                          <a:moveTo>
                            <a:pt x="8" y="0"/>
                          </a:moveTo>
                          <a:lnTo>
                            <a:pt x="8" y="0"/>
                          </a:lnTo>
                          <a:lnTo>
                            <a:pt x="0" y="24"/>
                          </a:lnTo>
                          <a:lnTo>
                            <a:pt x="21" y="29"/>
                          </a:lnTo>
                          <a:lnTo>
                            <a:pt x="28" y="5"/>
                          </a:lnTo>
                          <a:lnTo>
                            <a:pt x="28" y="5"/>
                          </a:lnTo>
                          <a:lnTo>
                            <a:pt x="28" y="5"/>
                          </a:lnTo>
                          <a:lnTo>
                            <a:pt x="28" y="5"/>
                          </a:lnTo>
                          <a:lnTo>
                            <a:pt x="28" y="5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62" name="Freeform 98">
                      <a:extLst>
                        <a:ext uri="{FF2B5EF4-FFF2-40B4-BE49-F238E27FC236}">
                          <a16:creationId xmlns:a16="http://schemas.microsoft.com/office/drawing/2014/main" id="{91906876-5205-4375-BF82-914EE9FF2AB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342" y="2494"/>
                      <a:ext cx="28" cy="24"/>
                    </a:xfrm>
                    <a:custGeom>
                      <a:avLst/>
                      <a:gdLst>
                        <a:gd name="T0" fmla="*/ 5 w 28"/>
                        <a:gd name="T1" fmla="*/ 4 h 26"/>
                        <a:gd name="T2" fmla="*/ 5 w 28"/>
                        <a:gd name="T3" fmla="*/ 0 h 26"/>
                        <a:gd name="T4" fmla="*/ 0 w 28"/>
                        <a:gd name="T5" fmla="*/ 21 h 26"/>
                        <a:gd name="T6" fmla="*/ 20 w 28"/>
                        <a:gd name="T7" fmla="*/ 26 h 26"/>
                        <a:gd name="T8" fmla="*/ 26 w 28"/>
                        <a:gd name="T9" fmla="*/ 4 h 26"/>
                        <a:gd name="T10" fmla="*/ 26 w 28"/>
                        <a:gd name="T11" fmla="*/ 0 h 26"/>
                        <a:gd name="T12" fmla="*/ 26 w 28"/>
                        <a:gd name="T13" fmla="*/ 4 h 26"/>
                        <a:gd name="T14" fmla="*/ 28 w 28"/>
                        <a:gd name="T15" fmla="*/ 2 h 26"/>
                        <a:gd name="T16" fmla="*/ 26 w 28"/>
                        <a:gd name="T17" fmla="*/ 0 h 26"/>
                        <a:gd name="T18" fmla="*/ 5 w 28"/>
                        <a:gd name="T19" fmla="*/ 4 h 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8" h="26">
                          <a:moveTo>
                            <a:pt x="5" y="4"/>
                          </a:moveTo>
                          <a:lnTo>
                            <a:pt x="5" y="0"/>
                          </a:lnTo>
                          <a:lnTo>
                            <a:pt x="0" y="21"/>
                          </a:lnTo>
                          <a:lnTo>
                            <a:pt x="20" y="26"/>
                          </a:lnTo>
                          <a:lnTo>
                            <a:pt x="26" y="4"/>
                          </a:lnTo>
                          <a:lnTo>
                            <a:pt x="26" y="0"/>
                          </a:lnTo>
                          <a:lnTo>
                            <a:pt x="26" y="4"/>
                          </a:lnTo>
                          <a:lnTo>
                            <a:pt x="28" y="2"/>
                          </a:lnTo>
                          <a:lnTo>
                            <a:pt x="26" y="0"/>
                          </a:lnTo>
                          <a:lnTo>
                            <a:pt x="5" y="4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63" name="Freeform 99">
                      <a:extLst>
                        <a:ext uri="{FF2B5EF4-FFF2-40B4-BE49-F238E27FC236}">
                          <a16:creationId xmlns:a16="http://schemas.microsoft.com/office/drawing/2014/main" id="{E8E3EC39-61C5-4DB8-8516-389A110B09A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342" y="2469"/>
                      <a:ext cx="26" cy="29"/>
                    </a:xfrm>
                    <a:custGeom>
                      <a:avLst/>
                      <a:gdLst>
                        <a:gd name="T0" fmla="*/ 0 w 26"/>
                        <a:gd name="T1" fmla="*/ 5 h 31"/>
                        <a:gd name="T2" fmla="*/ 0 w 26"/>
                        <a:gd name="T3" fmla="*/ 5 h 31"/>
                        <a:gd name="T4" fmla="*/ 5 w 26"/>
                        <a:gd name="T5" fmla="*/ 31 h 31"/>
                        <a:gd name="T6" fmla="*/ 26 w 26"/>
                        <a:gd name="T7" fmla="*/ 27 h 31"/>
                        <a:gd name="T8" fmla="*/ 20 w 26"/>
                        <a:gd name="T9" fmla="*/ 0 h 31"/>
                        <a:gd name="T10" fmla="*/ 20 w 26"/>
                        <a:gd name="T11" fmla="*/ 0 h 31"/>
                        <a:gd name="T12" fmla="*/ 20 w 26"/>
                        <a:gd name="T13" fmla="*/ 0 h 31"/>
                        <a:gd name="T14" fmla="*/ 20 w 26"/>
                        <a:gd name="T15" fmla="*/ 0 h 31"/>
                        <a:gd name="T16" fmla="*/ 20 w 26"/>
                        <a:gd name="T17" fmla="*/ 0 h 31"/>
                        <a:gd name="T18" fmla="*/ 0 w 26"/>
                        <a:gd name="T19" fmla="*/ 5 h 3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6" h="31">
                          <a:moveTo>
                            <a:pt x="0" y="5"/>
                          </a:moveTo>
                          <a:lnTo>
                            <a:pt x="0" y="5"/>
                          </a:lnTo>
                          <a:lnTo>
                            <a:pt x="5" y="31"/>
                          </a:lnTo>
                          <a:lnTo>
                            <a:pt x="26" y="27"/>
                          </a:lnTo>
                          <a:lnTo>
                            <a:pt x="20" y="0"/>
                          </a:lnTo>
                          <a:lnTo>
                            <a:pt x="20" y="0"/>
                          </a:lnTo>
                          <a:lnTo>
                            <a:pt x="20" y="0"/>
                          </a:lnTo>
                          <a:lnTo>
                            <a:pt x="20" y="0"/>
                          </a:lnTo>
                          <a:lnTo>
                            <a:pt x="20" y="0"/>
                          </a:lnTo>
                          <a:lnTo>
                            <a:pt x="0" y="5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64" name="Freeform 100">
                      <a:extLst>
                        <a:ext uri="{FF2B5EF4-FFF2-40B4-BE49-F238E27FC236}">
                          <a16:creationId xmlns:a16="http://schemas.microsoft.com/office/drawing/2014/main" id="{37C4A2AF-FB65-4F27-ACDB-24A8DD3605A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334" y="2442"/>
                      <a:ext cx="28" cy="31"/>
                    </a:xfrm>
                    <a:custGeom>
                      <a:avLst/>
                      <a:gdLst>
                        <a:gd name="T0" fmla="*/ 0 w 28"/>
                        <a:gd name="T1" fmla="*/ 10 h 34"/>
                        <a:gd name="T2" fmla="*/ 0 w 28"/>
                        <a:gd name="T3" fmla="*/ 7 h 34"/>
                        <a:gd name="T4" fmla="*/ 8 w 28"/>
                        <a:gd name="T5" fmla="*/ 34 h 34"/>
                        <a:gd name="T6" fmla="*/ 28 w 28"/>
                        <a:gd name="T7" fmla="*/ 29 h 34"/>
                        <a:gd name="T8" fmla="*/ 21 w 28"/>
                        <a:gd name="T9" fmla="*/ 2 h 34"/>
                        <a:gd name="T10" fmla="*/ 21 w 28"/>
                        <a:gd name="T11" fmla="*/ 0 h 34"/>
                        <a:gd name="T12" fmla="*/ 21 w 28"/>
                        <a:gd name="T13" fmla="*/ 2 h 34"/>
                        <a:gd name="T14" fmla="*/ 21 w 28"/>
                        <a:gd name="T15" fmla="*/ 0 h 34"/>
                        <a:gd name="T16" fmla="*/ 21 w 28"/>
                        <a:gd name="T17" fmla="*/ 0 h 34"/>
                        <a:gd name="T18" fmla="*/ 0 w 28"/>
                        <a:gd name="T19" fmla="*/ 10 h 3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8" h="34">
                          <a:moveTo>
                            <a:pt x="0" y="10"/>
                          </a:moveTo>
                          <a:lnTo>
                            <a:pt x="0" y="7"/>
                          </a:lnTo>
                          <a:lnTo>
                            <a:pt x="8" y="34"/>
                          </a:lnTo>
                          <a:lnTo>
                            <a:pt x="28" y="29"/>
                          </a:lnTo>
                          <a:lnTo>
                            <a:pt x="21" y="2"/>
                          </a:lnTo>
                          <a:lnTo>
                            <a:pt x="21" y="0"/>
                          </a:lnTo>
                          <a:lnTo>
                            <a:pt x="21" y="2"/>
                          </a:lnTo>
                          <a:lnTo>
                            <a:pt x="21" y="0"/>
                          </a:lnTo>
                          <a:lnTo>
                            <a:pt x="21" y="0"/>
                          </a:lnTo>
                          <a:lnTo>
                            <a:pt x="0" y="10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65" name="Freeform 101">
                      <a:extLst>
                        <a:ext uri="{FF2B5EF4-FFF2-40B4-BE49-F238E27FC236}">
                          <a16:creationId xmlns:a16="http://schemas.microsoft.com/office/drawing/2014/main" id="{CCBCA9D6-49C5-4231-960B-C9509D88B82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321" y="2420"/>
                      <a:ext cx="34" cy="31"/>
                    </a:xfrm>
                    <a:custGeom>
                      <a:avLst/>
                      <a:gdLst>
                        <a:gd name="T0" fmla="*/ 0 w 34"/>
                        <a:gd name="T1" fmla="*/ 14 h 34"/>
                        <a:gd name="T2" fmla="*/ 0 w 34"/>
                        <a:gd name="T3" fmla="*/ 12 h 34"/>
                        <a:gd name="T4" fmla="*/ 13 w 34"/>
                        <a:gd name="T5" fmla="*/ 34 h 34"/>
                        <a:gd name="T6" fmla="*/ 34 w 34"/>
                        <a:gd name="T7" fmla="*/ 24 h 34"/>
                        <a:gd name="T8" fmla="*/ 21 w 34"/>
                        <a:gd name="T9" fmla="*/ 2 h 34"/>
                        <a:gd name="T10" fmla="*/ 21 w 34"/>
                        <a:gd name="T11" fmla="*/ 0 h 34"/>
                        <a:gd name="T12" fmla="*/ 21 w 34"/>
                        <a:gd name="T13" fmla="*/ 2 h 34"/>
                        <a:gd name="T14" fmla="*/ 21 w 34"/>
                        <a:gd name="T15" fmla="*/ 0 h 34"/>
                        <a:gd name="T16" fmla="*/ 21 w 34"/>
                        <a:gd name="T17" fmla="*/ 0 h 34"/>
                        <a:gd name="T18" fmla="*/ 0 w 34"/>
                        <a:gd name="T19" fmla="*/ 14 h 3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4" h="34">
                          <a:moveTo>
                            <a:pt x="0" y="14"/>
                          </a:moveTo>
                          <a:lnTo>
                            <a:pt x="0" y="12"/>
                          </a:lnTo>
                          <a:lnTo>
                            <a:pt x="13" y="34"/>
                          </a:lnTo>
                          <a:lnTo>
                            <a:pt x="34" y="24"/>
                          </a:lnTo>
                          <a:lnTo>
                            <a:pt x="21" y="2"/>
                          </a:lnTo>
                          <a:lnTo>
                            <a:pt x="21" y="0"/>
                          </a:lnTo>
                          <a:lnTo>
                            <a:pt x="21" y="2"/>
                          </a:lnTo>
                          <a:lnTo>
                            <a:pt x="21" y="0"/>
                          </a:lnTo>
                          <a:lnTo>
                            <a:pt x="21" y="0"/>
                          </a:lnTo>
                          <a:lnTo>
                            <a:pt x="0" y="14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66" name="Freeform 102">
                      <a:extLst>
                        <a:ext uri="{FF2B5EF4-FFF2-40B4-BE49-F238E27FC236}">
                          <a16:creationId xmlns:a16="http://schemas.microsoft.com/office/drawing/2014/main" id="{97822D9C-72F5-4C24-8A44-8288D08EB0F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308" y="2404"/>
                      <a:ext cx="34" cy="29"/>
                    </a:xfrm>
                    <a:custGeom>
                      <a:avLst/>
                      <a:gdLst>
                        <a:gd name="T0" fmla="*/ 3 w 34"/>
                        <a:gd name="T1" fmla="*/ 15 h 31"/>
                        <a:gd name="T2" fmla="*/ 0 w 34"/>
                        <a:gd name="T3" fmla="*/ 15 h 31"/>
                        <a:gd name="T4" fmla="*/ 13 w 34"/>
                        <a:gd name="T5" fmla="*/ 31 h 31"/>
                        <a:gd name="T6" fmla="*/ 34 w 34"/>
                        <a:gd name="T7" fmla="*/ 17 h 31"/>
                        <a:gd name="T8" fmla="*/ 21 w 34"/>
                        <a:gd name="T9" fmla="*/ 0 h 31"/>
                        <a:gd name="T10" fmla="*/ 18 w 34"/>
                        <a:gd name="T11" fmla="*/ 0 h 31"/>
                        <a:gd name="T12" fmla="*/ 21 w 34"/>
                        <a:gd name="T13" fmla="*/ 0 h 31"/>
                        <a:gd name="T14" fmla="*/ 18 w 34"/>
                        <a:gd name="T15" fmla="*/ 0 h 31"/>
                        <a:gd name="T16" fmla="*/ 18 w 34"/>
                        <a:gd name="T17" fmla="*/ 0 h 31"/>
                        <a:gd name="T18" fmla="*/ 3 w 34"/>
                        <a:gd name="T19" fmla="*/ 15 h 3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4" h="31">
                          <a:moveTo>
                            <a:pt x="3" y="15"/>
                          </a:moveTo>
                          <a:lnTo>
                            <a:pt x="0" y="15"/>
                          </a:lnTo>
                          <a:lnTo>
                            <a:pt x="13" y="31"/>
                          </a:lnTo>
                          <a:lnTo>
                            <a:pt x="34" y="17"/>
                          </a:lnTo>
                          <a:lnTo>
                            <a:pt x="21" y="0"/>
                          </a:lnTo>
                          <a:lnTo>
                            <a:pt x="18" y="0"/>
                          </a:lnTo>
                          <a:lnTo>
                            <a:pt x="21" y="0"/>
                          </a:lnTo>
                          <a:lnTo>
                            <a:pt x="18" y="0"/>
                          </a:lnTo>
                          <a:lnTo>
                            <a:pt x="18" y="0"/>
                          </a:lnTo>
                          <a:lnTo>
                            <a:pt x="3" y="15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67" name="Freeform 103">
                      <a:extLst>
                        <a:ext uri="{FF2B5EF4-FFF2-40B4-BE49-F238E27FC236}">
                          <a16:creationId xmlns:a16="http://schemas.microsoft.com/office/drawing/2014/main" id="{84E6543B-EE76-40F7-9A22-CA9395EA879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288" y="2383"/>
                      <a:ext cx="38" cy="35"/>
                    </a:xfrm>
                    <a:custGeom>
                      <a:avLst/>
                      <a:gdLst>
                        <a:gd name="T0" fmla="*/ 3 w 38"/>
                        <a:gd name="T1" fmla="*/ 20 h 37"/>
                        <a:gd name="T2" fmla="*/ 0 w 38"/>
                        <a:gd name="T3" fmla="*/ 17 h 37"/>
                        <a:gd name="T4" fmla="*/ 23 w 38"/>
                        <a:gd name="T5" fmla="*/ 37 h 37"/>
                        <a:gd name="T6" fmla="*/ 38 w 38"/>
                        <a:gd name="T7" fmla="*/ 22 h 37"/>
                        <a:gd name="T8" fmla="*/ 15 w 38"/>
                        <a:gd name="T9" fmla="*/ 3 h 37"/>
                        <a:gd name="T10" fmla="*/ 13 w 38"/>
                        <a:gd name="T11" fmla="*/ 0 h 37"/>
                        <a:gd name="T12" fmla="*/ 15 w 38"/>
                        <a:gd name="T13" fmla="*/ 3 h 37"/>
                        <a:gd name="T14" fmla="*/ 15 w 38"/>
                        <a:gd name="T15" fmla="*/ 0 h 37"/>
                        <a:gd name="T16" fmla="*/ 13 w 38"/>
                        <a:gd name="T17" fmla="*/ 0 h 37"/>
                        <a:gd name="T18" fmla="*/ 3 w 38"/>
                        <a:gd name="T19" fmla="*/ 20 h 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8" h="37">
                          <a:moveTo>
                            <a:pt x="3" y="20"/>
                          </a:moveTo>
                          <a:lnTo>
                            <a:pt x="0" y="17"/>
                          </a:lnTo>
                          <a:lnTo>
                            <a:pt x="23" y="37"/>
                          </a:lnTo>
                          <a:lnTo>
                            <a:pt x="38" y="22"/>
                          </a:lnTo>
                          <a:lnTo>
                            <a:pt x="15" y="3"/>
                          </a:lnTo>
                          <a:lnTo>
                            <a:pt x="13" y="0"/>
                          </a:lnTo>
                          <a:lnTo>
                            <a:pt x="15" y="3"/>
                          </a:lnTo>
                          <a:lnTo>
                            <a:pt x="15" y="0"/>
                          </a:lnTo>
                          <a:lnTo>
                            <a:pt x="13" y="0"/>
                          </a:lnTo>
                          <a:lnTo>
                            <a:pt x="3" y="20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68" name="Freeform 104">
                      <a:extLst>
                        <a:ext uri="{FF2B5EF4-FFF2-40B4-BE49-F238E27FC236}">
                          <a16:creationId xmlns:a16="http://schemas.microsoft.com/office/drawing/2014/main" id="{F60952AF-0EAB-4596-9E11-E45A2AD57C5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270" y="2375"/>
                      <a:ext cx="31" cy="27"/>
                    </a:xfrm>
                    <a:custGeom>
                      <a:avLst/>
                      <a:gdLst>
                        <a:gd name="T0" fmla="*/ 3 w 31"/>
                        <a:gd name="T1" fmla="*/ 19 h 29"/>
                        <a:gd name="T2" fmla="*/ 0 w 31"/>
                        <a:gd name="T3" fmla="*/ 19 h 29"/>
                        <a:gd name="T4" fmla="*/ 21 w 31"/>
                        <a:gd name="T5" fmla="*/ 29 h 29"/>
                        <a:gd name="T6" fmla="*/ 31 w 31"/>
                        <a:gd name="T7" fmla="*/ 9 h 29"/>
                        <a:gd name="T8" fmla="*/ 10 w 31"/>
                        <a:gd name="T9" fmla="*/ 0 h 29"/>
                        <a:gd name="T10" fmla="*/ 8 w 31"/>
                        <a:gd name="T11" fmla="*/ 0 h 29"/>
                        <a:gd name="T12" fmla="*/ 10 w 31"/>
                        <a:gd name="T13" fmla="*/ 0 h 29"/>
                        <a:gd name="T14" fmla="*/ 8 w 31"/>
                        <a:gd name="T15" fmla="*/ 0 h 29"/>
                        <a:gd name="T16" fmla="*/ 8 w 31"/>
                        <a:gd name="T17" fmla="*/ 0 h 29"/>
                        <a:gd name="T18" fmla="*/ 3 w 31"/>
                        <a:gd name="T19" fmla="*/ 19 h 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1" h="29">
                          <a:moveTo>
                            <a:pt x="3" y="19"/>
                          </a:moveTo>
                          <a:lnTo>
                            <a:pt x="0" y="19"/>
                          </a:lnTo>
                          <a:lnTo>
                            <a:pt x="21" y="29"/>
                          </a:lnTo>
                          <a:lnTo>
                            <a:pt x="31" y="9"/>
                          </a:lnTo>
                          <a:lnTo>
                            <a:pt x="10" y="0"/>
                          </a:lnTo>
                          <a:lnTo>
                            <a:pt x="8" y="0"/>
                          </a:lnTo>
                          <a:lnTo>
                            <a:pt x="10" y="0"/>
                          </a:lnTo>
                          <a:lnTo>
                            <a:pt x="8" y="0"/>
                          </a:lnTo>
                          <a:lnTo>
                            <a:pt x="8" y="0"/>
                          </a:lnTo>
                          <a:lnTo>
                            <a:pt x="3" y="19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69" name="Freeform 105">
                      <a:extLst>
                        <a:ext uri="{FF2B5EF4-FFF2-40B4-BE49-F238E27FC236}">
                          <a16:creationId xmlns:a16="http://schemas.microsoft.com/office/drawing/2014/main" id="{303BA39A-3389-4169-B4A2-181C45A7468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249" y="2368"/>
                      <a:ext cx="29" cy="25"/>
                    </a:xfrm>
                    <a:custGeom>
                      <a:avLst/>
                      <a:gdLst>
                        <a:gd name="T0" fmla="*/ 3 w 29"/>
                        <a:gd name="T1" fmla="*/ 25 h 27"/>
                        <a:gd name="T2" fmla="*/ 0 w 29"/>
                        <a:gd name="T3" fmla="*/ 22 h 27"/>
                        <a:gd name="T4" fmla="*/ 24 w 29"/>
                        <a:gd name="T5" fmla="*/ 27 h 27"/>
                        <a:gd name="T6" fmla="*/ 29 w 29"/>
                        <a:gd name="T7" fmla="*/ 8 h 27"/>
                        <a:gd name="T8" fmla="*/ 6 w 29"/>
                        <a:gd name="T9" fmla="*/ 3 h 27"/>
                        <a:gd name="T10" fmla="*/ 3 w 29"/>
                        <a:gd name="T11" fmla="*/ 0 h 27"/>
                        <a:gd name="T12" fmla="*/ 6 w 29"/>
                        <a:gd name="T13" fmla="*/ 3 h 27"/>
                        <a:gd name="T14" fmla="*/ 6 w 29"/>
                        <a:gd name="T15" fmla="*/ 3 h 27"/>
                        <a:gd name="T16" fmla="*/ 3 w 29"/>
                        <a:gd name="T17" fmla="*/ 0 h 27"/>
                        <a:gd name="T18" fmla="*/ 3 w 29"/>
                        <a:gd name="T19" fmla="*/ 25 h 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9" h="27">
                          <a:moveTo>
                            <a:pt x="3" y="25"/>
                          </a:moveTo>
                          <a:lnTo>
                            <a:pt x="0" y="22"/>
                          </a:lnTo>
                          <a:lnTo>
                            <a:pt x="24" y="27"/>
                          </a:lnTo>
                          <a:lnTo>
                            <a:pt x="29" y="8"/>
                          </a:lnTo>
                          <a:lnTo>
                            <a:pt x="6" y="3"/>
                          </a:lnTo>
                          <a:lnTo>
                            <a:pt x="3" y="0"/>
                          </a:lnTo>
                          <a:lnTo>
                            <a:pt x="6" y="3"/>
                          </a:lnTo>
                          <a:lnTo>
                            <a:pt x="6" y="3"/>
                          </a:lnTo>
                          <a:lnTo>
                            <a:pt x="3" y="0"/>
                          </a:lnTo>
                          <a:lnTo>
                            <a:pt x="3" y="25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70" name="Freeform 106">
                      <a:extLst>
                        <a:ext uri="{FF2B5EF4-FFF2-40B4-BE49-F238E27FC236}">
                          <a16:creationId xmlns:a16="http://schemas.microsoft.com/office/drawing/2014/main" id="{E64898DF-53BC-48FC-B9BB-7031D10314A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226" y="2368"/>
                      <a:ext cx="26" cy="23"/>
                    </a:xfrm>
                    <a:custGeom>
                      <a:avLst/>
                      <a:gdLst>
                        <a:gd name="T0" fmla="*/ 0 w 26"/>
                        <a:gd name="T1" fmla="*/ 25 h 25"/>
                        <a:gd name="T2" fmla="*/ 0 w 26"/>
                        <a:gd name="T3" fmla="*/ 25 h 25"/>
                        <a:gd name="T4" fmla="*/ 26 w 26"/>
                        <a:gd name="T5" fmla="*/ 25 h 25"/>
                        <a:gd name="T6" fmla="*/ 26 w 26"/>
                        <a:gd name="T7" fmla="*/ 0 h 25"/>
                        <a:gd name="T8" fmla="*/ 0 w 26"/>
                        <a:gd name="T9" fmla="*/ 0 h 25"/>
                        <a:gd name="T10" fmla="*/ 0 w 26"/>
                        <a:gd name="T11" fmla="*/ 0 h 25"/>
                        <a:gd name="T12" fmla="*/ 0 w 26"/>
                        <a:gd name="T13" fmla="*/ 25 h 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6" h="25">
                          <a:moveTo>
                            <a:pt x="0" y="25"/>
                          </a:moveTo>
                          <a:lnTo>
                            <a:pt x="0" y="25"/>
                          </a:lnTo>
                          <a:lnTo>
                            <a:pt x="26" y="25"/>
                          </a:lnTo>
                          <a:lnTo>
                            <a:pt x="26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25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71" name="Freeform 107">
                      <a:extLst>
                        <a:ext uri="{FF2B5EF4-FFF2-40B4-BE49-F238E27FC236}">
                          <a16:creationId xmlns:a16="http://schemas.microsoft.com/office/drawing/2014/main" id="{495AB6ED-D414-41CE-B5AC-46C45B46B48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95" y="2368"/>
                      <a:ext cx="31" cy="23"/>
                    </a:xfrm>
                    <a:custGeom>
                      <a:avLst/>
                      <a:gdLst>
                        <a:gd name="T0" fmla="*/ 6 w 31"/>
                        <a:gd name="T1" fmla="*/ 22 h 25"/>
                        <a:gd name="T2" fmla="*/ 3 w 31"/>
                        <a:gd name="T3" fmla="*/ 25 h 25"/>
                        <a:gd name="T4" fmla="*/ 31 w 31"/>
                        <a:gd name="T5" fmla="*/ 25 h 25"/>
                        <a:gd name="T6" fmla="*/ 31 w 31"/>
                        <a:gd name="T7" fmla="*/ 0 h 25"/>
                        <a:gd name="T8" fmla="*/ 3 w 31"/>
                        <a:gd name="T9" fmla="*/ 0 h 25"/>
                        <a:gd name="T10" fmla="*/ 0 w 31"/>
                        <a:gd name="T11" fmla="*/ 3 h 25"/>
                        <a:gd name="T12" fmla="*/ 3 w 31"/>
                        <a:gd name="T13" fmla="*/ 0 h 25"/>
                        <a:gd name="T14" fmla="*/ 3 w 31"/>
                        <a:gd name="T15" fmla="*/ 0 h 25"/>
                        <a:gd name="T16" fmla="*/ 0 w 31"/>
                        <a:gd name="T17" fmla="*/ 3 h 25"/>
                        <a:gd name="T18" fmla="*/ 6 w 31"/>
                        <a:gd name="T19" fmla="*/ 22 h 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1" h="25">
                          <a:moveTo>
                            <a:pt x="6" y="22"/>
                          </a:moveTo>
                          <a:lnTo>
                            <a:pt x="3" y="25"/>
                          </a:lnTo>
                          <a:lnTo>
                            <a:pt x="31" y="25"/>
                          </a:lnTo>
                          <a:lnTo>
                            <a:pt x="31" y="0"/>
                          </a:lnTo>
                          <a:lnTo>
                            <a:pt x="3" y="0"/>
                          </a:lnTo>
                          <a:lnTo>
                            <a:pt x="0" y="3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0" y="3"/>
                          </a:lnTo>
                          <a:lnTo>
                            <a:pt x="6" y="22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72" name="Freeform 108">
                      <a:extLst>
                        <a:ext uri="{FF2B5EF4-FFF2-40B4-BE49-F238E27FC236}">
                          <a16:creationId xmlns:a16="http://schemas.microsoft.com/office/drawing/2014/main" id="{EC8DBBA8-EEEB-4015-8DF5-0C754B527A3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67" y="2370"/>
                      <a:ext cx="34" cy="23"/>
                    </a:xfrm>
                    <a:custGeom>
                      <a:avLst/>
                      <a:gdLst>
                        <a:gd name="T0" fmla="*/ 10 w 34"/>
                        <a:gd name="T1" fmla="*/ 24 h 24"/>
                        <a:gd name="T2" fmla="*/ 8 w 34"/>
                        <a:gd name="T3" fmla="*/ 24 h 24"/>
                        <a:gd name="T4" fmla="*/ 34 w 34"/>
                        <a:gd name="T5" fmla="*/ 19 h 24"/>
                        <a:gd name="T6" fmla="*/ 28 w 34"/>
                        <a:gd name="T7" fmla="*/ 0 h 24"/>
                        <a:gd name="T8" fmla="*/ 3 w 34"/>
                        <a:gd name="T9" fmla="*/ 5 h 24"/>
                        <a:gd name="T10" fmla="*/ 0 w 34"/>
                        <a:gd name="T11" fmla="*/ 5 h 24"/>
                        <a:gd name="T12" fmla="*/ 3 w 34"/>
                        <a:gd name="T13" fmla="*/ 5 h 24"/>
                        <a:gd name="T14" fmla="*/ 3 w 34"/>
                        <a:gd name="T15" fmla="*/ 5 h 24"/>
                        <a:gd name="T16" fmla="*/ 0 w 34"/>
                        <a:gd name="T17" fmla="*/ 5 h 24"/>
                        <a:gd name="T18" fmla="*/ 10 w 34"/>
                        <a:gd name="T19" fmla="*/ 24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4" h="24">
                          <a:moveTo>
                            <a:pt x="10" y="24"/>
                          </a:moveTo>
                          <a:lnTo>
                            <a:pt x="8" y="24"/>
                          </a:lnTo>
                          <a:lnTo>
                            <a:pt x="34" y="19"/>
                          </a:lnTo>
                          <a:lnTo>
                            <a:pt x="28" y="0"/>
                          </a:lnTo>
                          <a:lnTo>
                            <a:pt x="3" y="5"/>
                          </a:lnTo>
                          <a:lnTo>
                            <a:pt x="0" y="5"/>
                          </a:lnTo>
                          <a:lnTo>
                            <a:pt x="3" y="5"/>
                          </a:lnTo>
                          <a:lnTo>
                            <a:pt x="3" y="5"/>
                          </a:lnTo>
                          <a:lnTo>
                            <a:pt x="0" y="5"/>
                          </a:lnTo>
                          <a:lnTo>
                            <a:pt x="10" y="24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73" name="Freeform 109">
                      <a:extLst>
                        <a:ext uri="{FF2B5EF4-FFF2-40B4-BE49-F238E27FC236}">
                          <a16:creationId xmlns:a16="http://schemas.microsoft.com/office/drawing/2014/main" id="{D46DADE2-F06F-4081-A4DE-96BD29F371E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41" y="2375"/>
                      <a:ext cx="36" cy="27"/>
                    </a:xfrm>
                    <a:custGeom>
                      <a:avLst/>
                      <a:gdLst>
                        <a:gd name="T0" fmla="*/ 16 w 36"/>
                        <a:gd name="T1" fmla="*/ 26 h 29"/>
                        <a:gd name="T2" fmla="*/ 13 w 36"/>
                        <a:gd name="T3" fmla="*/ 29 h 29"/>
                        <a:gd name="T4" fmla="*/ 36 w 36"/>
                        <a:gd name="T5" fmla="*/ 19 h 29"/>
                        <a:gd name="T6" fmla="*/ 26 w 36"/>
                        <a:gd name="T7" fmla="*/ 0 h 29"/>
                        <a:gd name="T8" fmla="*/ 3 w 36"/>
                        <a:gd name="T9" fmla="*/ 9 h 29"/>
                        <a:gd name="T10" fmla="*/ 0 w 36"/>
                        <a:gd name="T11" fmla="*/ 12 h 29"/>
                        <a:gd name="T12" fmla="*/ 3 w 36"/>
                        <a:gd name="T13" fmla="*/ 9 h 29"/>
                        <a:gd name="T14" fmla="*/ 0 w 36"/>
                        <a:gd name="T15" fmla="*/ 9 h 29"/>
                        <a:gd name="T16" fmla="*/ 0 w 36"/>
                        <a:gd name="T17" fmla="*/ 12 h 29"/>
                        <a:gd name="T18" fmla="*/ 16 w 36"/>
                        <a:gd name="T19" fmla="*/ 26 h 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6" h="29">
                          <a:moveTo>
                            <a:pt x="16" y="26"/>
                          </a:moveTo>
                          <a:lnTo>
                            <a:pt x="13" y="29"/>
                          </a:lnTo>
                          <a:lnTo>
                            <a:pt x="36" y="19"/>
                          </a:lnTo>
                          <a:lnTo>
                            <a:pt x="26" y="0"/>
                          </a:lnTo>
                          <a:lnTo>
                            <a:pt x="3" y="9"/>
                          </a:lnTo>
                          <a:lnTo>
                            <a:pt x="0" y="12"/>
                          </a:lnTo>
                          <a:lnTo>
                            <a:pt x="3" y="9"/>
                          </a:lnTo>
                          <a:lnTo>
                            <a:pt x="0" y="9"/>
                          </a:lnTo>
                          <a:lnTo>
                            <a:pt x="0" y="12"/>
                          </a:lnTo>
                          <a:lnTo>
                            <a:pt x="16" y="26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74" name="Freeform 110">
                      <a:extLst>
                        <a:ext uri="{FF2B5EF4-FFF2-40B4-BE49-F238E27FC236}">
                          <a16:creationId xmlns:a16="http://schemas.microsoft.com/office/drawing/2014/main" id="{497DEF9F-BDE5-4727-B3E3-2953F034EB7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21" y="2386"/>
                      <a:ext cx="36" cy="32"/>
                    </a:xfrm>
                    <a:custGeom>
                      <a:avLst/>
                      <a:gdLst>
                        <a:gd name="T0" fmla="*/ 15 w 36"/>
                        <a:gd name="T1" fmla="*/ 34 h 34"/>
                        <a:gd name="T2" fmla="*/ 15 w 36"/>
                        <a:gd name="T3" fmla="*/ 34 h 34"/>
                        <a:gd name="T4" fmla="*/ 36 w 36"/>
                        <a:gd name="T5" fmla="*/ 14 h 34"/>
                        <a:gd name="T6" fmla="*/ 20 w 36"/>
                        <a:gd name="T7" fmla="*/ 0 h 34"/>
                        <a:gd name="T8" fmla="*/ 0 w 36"/>
                        <a:gd name="T9" fmla="*/ 19 h 34"/>
                        <a:gd name="T10" fmla="*/ 0 w 36"/>
                        <a:gd name="T11" fmla="*/ 19 h 34"/>
                        <a:gd name="T12" fmla="*/ 15 w 36"/>
                        <a:gd name="T13" fmla="*/ 34 h 3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6" h="34">
                          <a:moveTo>
                            <a:pt x="15" y="34"/>
                          </a:moveTo>
                          <a:lnTo>
                            <a:pt x="15" y="34"/>
                          </a:lnTo>
                          <a:lnTo>
                            <a:pt x="36" y="14"/>
                          </a:lnTo>
                          <a:lnTo>
                            <a:pt x="20" y="0"/>
                          </a:lnTo>
                          <a:lnTo>
                            <a:pt x="0" y="19"/>
                          </a:lnTo>
                          <a:lnTo>
                            <a:pt x="0" y="19"/>
                          </a:lnTo>
                          <a:lnTo>
                            <a:pt x="15" y="34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75" name="Freeform 111">
                      <a:extLst>
                        <a:ext uri="{FF2B5EF4-FFF2-40B4-BE49-F238E27FC236}">
                          <a16:creationId xmlns:a16="http://schemas.microsoft.com/office/drawing/2014/main" id="{DA0A3B27-618B-44F1-8892-FB4F455A373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00" y="2404"/>
                      <a:ext cx="36" cy="29"/>
                    </a:xfrm>
                    <a:custGeom>
                      <a:avLst/>
                      <a:gdLst>
                        <a:gd name="T0" fmla="*/ 21 w 36"/>
                        <a:gd name="T1" fmla="*/ 29 h 31"/>
                        <a:gd name="T2" fmla="*/ 18 w 36"/>
                        <a:gd name="T3" fmla="*/ 31 h 31"/>
                        <a:gd name="T4" fmla="*/ 36 w 36"/>
                        <a:gd name="T5" fmla="*/ 15 h 31"/>
                        <a:gd name="T6" fmla="*/ 21 w 36"/>
                        <a:gd name="T7" fmla="*/ 0 h 31"/>
                        <a:gd name="T8" fmla="*/ 3 w 36"/>
                        <a:gd name="T9" fmla="*/ 17 h 31"/>
                        <a:gd name="T10" fmla="*/ 0 w 36"/>
                        <a:gd name="T11" fmla="*/ 19 h 31"/>
                        <a:gd name="T12" fmla="*/ 3 w 36"/>
                        <a:gd name="T13" fmla="*/ 17 h 31"/>
                        <a:gd name="T14" fmla="*/ 0 w 36"/>
                        <a:gd name="T15" fmla="*/ 17 h 31"/>
                        <a:gd name="T16" fmla="*/ 0 w 36"/>
                        <a:gd name="T17" fmla="*/ 19 h 31"/>
                        <a:gd name="T18" fmla="*/ 21 w 36"/>
                        <a:gd name="T19" fmla="*/ 29 h 3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6" h="31">
                          <a:moveTo>
                            <a:pt x="21" y="29"/>
                          </a:moveTo>
                          <a:lnTo>
                            <a:pt x="18" y="31"/>
                          </a:lnTo>
                          <a:lnTo>
                            <a:pt x="36" y="15"/>
                          </a:lnTo>
                          <a:lnTo>
                            <a:pt x="21" y="0"/>
                          </a:lnTo>
                          <a:lnTo>
                            <a:pt x="3" y="17"/>
                          </a:lnTo>
                          <a:lnTo>
                            <a:pt x="0" y="19"/>
                          </a:lnTo>
                          <a:lnTo>
                            <a:pt x="3" y="17"/>
                          </a:lnTo>
                          <a:lnTo>
                            <a:pt x="0" y="17"/>
                          </a:lnTo>
                          <a:lnTo>
                            <a:pt x="0" y="19"/>
                          </a:lnTo>
                          <a:lnTo>
                            <a:pt x="21" y="29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76" name="Freeform 112">
                      <a:extLst>
                        <a:ext uri="{FF2B5EF4-FFF2-40B4-BE49-F238E27FC236}">
                          <a16:creationId xmlns:a16="http://schemas.microsoft.com/office/drawing/2014/main" id="{73B68195-7151-4D26-B45D-E5E8C71E3AC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90" y="2421"/>
                      <a:ext cx="31" cy="30"/>
                    </a:xfrm>
                    <a:custGeom>
                      <a:avLst/>
                      <a:gdLst>
                        <a:gd name="T0" fmla="*/ 21 w 31"/>
                        <a:gd name="T1" fmla="*/ 29 h 32"/>
                        <a:gd name="T2" fmla="*/ 21 w 31"/>
                        <a:gd name="T3" fmla="*/ 32 h 32"/>
                        <a:gd name="T4" fmla="*/ 31 w 31"/>
                        <a:gd name="T5" fmla="*/ 10 h 32"/>
                        <a:gd name="T6" fmla="*/ 10 w 31"/>
                        <a:gd name="T7" fmla="*/ 0 h 32"/>
                        <a:gd name="T8" fmla="*/ 0 w 31"/>
                        <a:gd name="T9" fmla="*/ 22 h 32"/>
                        <a:gd name="T10" fmla="*/ 0 w 31"/>
                        <a:gd name="T11" fmla="*/ 24 h 32"/>
                        <a:gd name="T12" fmla="*/ 0 w 31"/>
                        <a:gd name="T13" fmla="*/ 22 h 32"/>
                        <a:gd name="T14" fmla="*/ 0 w 31"/>
                        <a:gd name="T15" fmla="*/ 24 h 32"/>
                        <a:gd name="T16" fmla="*/ 0 w 31"/>
                        <a:gd name="T17" fmla="*/ 24 h 32"/>
                        <a:gd name="T18" fmla="*/ 21 w 31"/>
                        <a:gd name="T19" fmla="*/ 29 h 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1" h="32">
                          <a:moveTo>
                            <a:pt x="21" y="29"/>
                          </a:moveTo>
                          <a:lnTo>
                            <a:pt x="21" y="32"/>
                          </a:lnTo>
                          <a:lnTo>
                            <a:pt x="31" y="10"/>
                          </a:lnTo>
                          <a:lnTo>
                            <a:pt x="10" y="0"/>
                          </a:lnTo>
                          <a:lnTo>
                            <a:pt x="0" y="22"/>
                          </a:lnTo>
                          <a:lnTo>
                            <a:pt x="0" y="24"/>
                          </a:lnTo>
                          <a:lnTo>
                            <a:pt x="0" y="22"/>
                          </a:lnTo>
                          <a:lnTo>
                            <a:pt x="0" y="24"/>
                          </a:lnTo>
                          <a:lnTo>
                            <a:pt x="0" y="24"/>
                          </a:lnTo>
                          <a:lnTo>
                            <a:pt x="21" y="29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77" name="Freeform 113">
                      <a:extLst>
                        <a:ext uri="{FF2B5EF4-FFF2-40B4-BE49-F238E27FC236}">
                          <a16:creationId xmlns:a16="http://schemas.microsoft.com/office/drawing/2014/main" id="{B173585A-43A1-451C-9724-2FEA22DB50C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82" y="2444"/>
                      <a:ext cx="29" cy="29"/>
                    </a:xfrm>
                    <a:custGeom>
                      <a:avLst/>
                      <a:gdLst>
                        <a:gd name="T0" fmla="*/ 26 w 29"/>
                        <a:gd name="T1" fmla="*/ 29 h 32"/>
                        <a:gd name="T2" fmla="*/ 24 w 29"/>
                        <a:gd name="T3" fmla="*/ 32 h 32"/>
                        <a:gd name="T4" fmla="*/ 29 w 29"/>
                        <a:gd name="T5" fmla="*/ 5 h 32"/>
                        <a:gd name="T6" fmla="*/ 8 w 29"/>
                        <a:gd name="T7" fmla="*/ 0 h 32"/>
                        <a:gd name="T8" fmla="*/ 3 w 29"/>
                        <a:gd name="T9" fmla="*/ 27 h 32"/>
                        <a:gd name="T10" fmla="*/ 0 w 29"/>
                        <a:gd name="T11" fmla="*/ 29 h 32"/>
                        <a:gd name="T12" fmla="*/ 3 w 29"/>
                        <a:gd name="T13" fmla="*/ 27 h 32"/>
                        <a:gd name="T14" fmla="*/ 3 w 29"/>
                        <a:gd name="T15" fmla="*/ 29 h 32"/>
                        <a:gd name="T16" fmla="*/ 0 w 29"/>
                        <a:gd name="T17" fmla="*/ 29 h 32"/>
                        <a:gd name="T18" fmla="*/ 26 w 29"/>
                        <a:gd name="T19" fmla="*/ 29 h 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9" h="32">
                          <a:moveTo>
                            <a:pt x="26" y="29"/>
                          </a:moveTo>
                          <a:lnTo>
                            <a:pt x="24" y="32"/>
                          </a:lnTo>
                          <a:lnTo>
                            <a:pt x="29" y="5"/>
                          </a:lnTo>
                          <a:lnTo>
                            <a:pt x="8" y="0"/>
                          </a:lnTo>
                          <a:lnTo>
                            <a:pt x="3" y="27"/>
                          </a:lnTo>
                          <a:lnTo>
                            <a:pt x="0" y="29"/>
                          </a:lnTo>
                          <a:lnTo>
                            <a:pt x="3" y="27"/>
                          </a:lnTo>
                          <a:lnTo>
                            <a:pt x="3" y="29"/>
                          </a:lnTo>
                          <a:lnTo>
                            <a:pt x="0" y="29"/>
                          </a:lnTo>
                          <a:lnTo>
                            <a:pt x="26" y="29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78" name="Freeform 114">
                      <a:extLst>
                        <a:ext uri="{FF2B5EF4-FFF2-40B4-BE49-F238E27FC236}">
                          <a16:creationId xmlns:a16="http://schemas.microsoft.com/office/drawing/2014/main" id="{B7325B1D-4213-4532-B772-3DF2012CB44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82" y="2471"/>
                      <a:ext cx="26" cy="25"/>
                    </a:xfrm>
                    <a:custGeom>
                      <a:avLst/>
                      <a:gdLst>
                        <a:gd name="T0" fmla="*/ 26 w 26"/>
                        <a:gd name="T1" fmla="*/ 27 h 27"/>
                        <a:gd name="T2" fmla="*/ 26 w 26"/>
                        <a:gd name="T3" fmla="*/ 27 h 27"/>
                        <a:gd name="T4" fmla="*/ 26 w 26"/>
                        <a:gd name="T5" fmla="*/ 0 h 27"/>
                        <a:gd name="T6" fmla="*/ 0 w 26"/>
                        <a:gd name="T7" fmla="*/ 0 h 27"/>
                        <a:gd name="T8" fmla="*/ 0 w 26"/>
                        <a:gd name="T9" fmla="*/ 27 h 27"/>
                        <a:gd name="T10" fmla="*/ 0 w 26"/>
                        <a:gd name="T11" fmla="*/ 27 h 27"/>
                        <a:gd name="T12" fmla="*/ 26 w 26"/>
                        <a:gd name="T13" fmla="*/ 27 h 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6" h="27">
                          <a:moveTo>
                            <a:pt x="26" y="27"/>
                          </a:moveTo>
                          <a:lnTo>
                            <a:pt x="26" y="27"/>
                          </a:lnTo>
                          <a:lnTo>
                            <a:pt x="26" y="0"/>
                          </a:lnTo>
                          <a:lnTo>
                            <a:pt x="0" y="0"/>
                          </a:lnTo>
                          <a:lnTo>
                            <a:pt x="0" y="27"/>
                          </a:lnTo>
                          <a:lnTo>
                            <a:pt x="0" y="27"/>
                          </a:lnTo>
                          <a:lnTo>
                            <a:pt x="26" y="27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79" name="Freeform 115">
                      <a:extLst>
                        <a:ext uri="{FF2B5EF4-FFF2-40B4-BE49-F238E27FC236}">
                          <a16:creationId xmlns:a16="http://schemas.microsoft.com/office/drawing/2014/main" id="{454D7666-9313-4B91-8EA1-4C28B6BB647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82" y="2496"/>
                      <a:ext cx="26" cy="22"/>
                    </a:xfrm>
                    <a:custGeom>
                      <a:avLst/>
                      <a:gdLst>
                        <a:gd name="T0" fmla="*/ 24 w 26"/>
                        <a:gd name="T1" fmla="*/ 19 h 24"/>
                        <a:gd name="T2" fmla="*/ 26 w 26"/>
                        <a:gd name="T3" fmla="*/ 22 h 24"/>
                        <a:gd name="T4" fmla="*/ 26 w 26"/>
                        <a:gd name="T5" fmla="*/ 0 h 24"/>
                        <a:gd name="T6" fmla="*/ 0 w 26"/>
                        <a:gd name="T7" fmla="*/ 0 h 24"/>
                        <a:gd name="T8" fmla="*/ 0 w 26"/>
                        <a:gd name="T9" fmla="*/ 22 h 24"/>
                        <a:gd name="T10" fmla="*/ 3 w 26"/>
                        <a:gd name="T11" fmla="*/ 24 h 24"/>
                        <a:gd name="T12" fmla="*/ 0 w 26"/>
                        <a:gd name="T13" fmla="*/ 22 h 24"/>
                        <a:gd name="T14" fmla="*/ 3 w 26"/>
                        <a:gd name="T15" fmla="*/ 22 h 24"/>
                        <a:gd name="T16" fmla="*/ 3 w 26"/>
                        <a:gd name="T17" fmla="*/ 24 h 24"/>
                        <a:gd name="T18" fmla="*/ 24 w 26"/>
                        <a:gd name="T19" fmla="*/ 19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6" h="24">
                          <a:moveTo>
                            <a:pt x="24" y="19"/>
                          </a:moveTo>
                          <a:lnTo>
                            <a:pt x="26" y="22"/>
                          </a:lnTo>
                          <a:lnTo>
                            <a:pt x="26" y="0"/>
                          </a:lnTo>
                          <a:lnTo>
                            <a:pt x="0" y="0"/>
                          </a:lnTo>
                          <a:lnTo>
                            <a:pt x="0" y="22"/>
                          </a:lnTo>
                          <a:lnTo>
                            <a:pt x="3" y="24"/>
                          </a:lnTo>
                          <a:lnTo>
                            <a:pt x="0" y="22"/>
                          </a:lnTo>
                          <a:lnTo>
                            <a:pt x="3" y="22"/>
                          </a:lnTo>
                          <a:lnTo>
                            <a:pt x="3" y="24"/>
                          </a:lnTo>
                          <a:lnTo>
                            <a:pt x="24" y="19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80" name="Freeform 116">
                      <a:extLst>
                        <a:ext uri="{FF2B5EF4-FFF2-40B4-BE49-F238E27FC236}">
                          <a16:creationId xmlns:a16="http://schemas.microsoft.com/office/drawing/2014/main" id="{60A152D0-8BC4-41DB-92F8-A364EC58C07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85" y="2513"/>
                      <a:ext cx="26" cy="30"/>
                    </a:xfrm>
                    <a:custGeom>
                      <a:avLst/>
                      <a:gdLst>
                        <a:gd name="T0" fmla="*/ 26 w 26"/>
                        <a:gd name="T1" fmla="*/ 22 h 32"/>
                        <a:gd name="T2" fmla="*/ 26 w 26"/>
                        <a:gd name="T3" fmla="*/ 24 h 32"/>
                        <a:gd name="T4" fmla="*/ 21 w 26"/>
                        <a:gd name="T5" fmla="*/ 0 h 32"/>
                        <a:gd name="T6" fmla="*/ 0 w 26"/>
                        <a:gd name="T7" fmla="*/ 5 h 32"/>
                        <a:gd name="T8" fmla="*/ 5 w 26"/>
                        <a:gd name="T9" fmla="*/ 29 h 32"/>
                        <a:gd name="T10" fmla="*/ 5 w 26"/>
                        <a:gd name="T11" fmla="*/ 32 h 32"/>
                        <a:gd name="T12" fmla="*/ 5 w 26"/>
                        <a:gd name="T13" fmla="*/ 29 h 32"/>
                        <a:gd name="T14" fmla="*/ 5 w 26"/>
                        <a:gd name="T15" fmla="*/ 29 h 32"/>
                        <a:gd name="T16" fmla="*/ 5 w 26"/>
                        <a:gd name="T17" fmla="*/ 32 h 32"/>
                        <a:gd name="T18" fmla="*/ 26 w 26"/>
                        <a:gd name="T19" fmla="*/ 22 h 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6" h="32">
                          <a:moveTo>
                            <a:pt x="26" y="22"/>
                          </a:moveTo>
                          <a:lnTo>
                            <a:pt x="26" y="24"/>
                          </a:lnTo>
                          <a:lnTo>
                            <a:pt x="21" y="0"/>
                          </a:lnTo>
                          <a:lnTo>
                            <a:pt x="0" y="5"/>
                          </a:lnTo>
                          <a:lnTo>
                            <a:pt x="5" y="29"/>
                          </a:lnTo>
                          <a:lnTo>
                            <a:pt x="5" y="32"/>
                          </a:lnTo>
                          <a:lnTo>
                            <a:pt x="5" y="29"/>
                          </a:lnTo>
                          <a:lnTo>
                            <a:pt x="5" y="29"/>
                          </a:lnTo>
                          <a:lnTo>
                            <a:pt x="5" y="32"/>
                          </a:lnTo>
                          <a:lnTo>
                            <a:pt x="26" y="22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81" name="Freeform 117">
                      <a:extLst>
                        <a:ext uri="{FF2B5EF4-FFF2-40B4-BE49-F238E27FC236}">
                          <a16:creationId xmlns:a16="http://schemas.microsoft.com/office/drawing/2014/main" id="{C08341BF-E4D5-4E73-BA8B-EE73703C798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90" y="2534"/>
                      <a:ext cx="31" cy="31"/>
                    </a:xfrm>
                    <a:custGeom>
                      <a:avLst/>
                      <a:gdLst>
                        <a:gd name="T0" fmla="*/ 31 w 31"/>
                        <a:gd name="T1" fmla="*/ 19 h 34"/>
                        <a:gd name="T2" fmla="*/ 31 w 31"/>
                        <a:gd name="T3" fmla="*/ 22 h 34"/>
                        <a:gd name="T4" fmla="*/ 21 w 31"/>
                        <a:gd name="T5" fmla="*/ 0 h 34"/>
                        <a:gd name="T6" fmla="*/ 0 w 31"/>
                        <a:gd name="T7" fmla="*/ 10 h 34"/>
                        <a:gd name="T8" fmla="*/ 10 w 31"/>
                        <a:gd name="T9" fmla="*/ 31 h 34"/>
                        <a:gd name="T10" fmla="*/ 10 w 31"/>
                        <a:gd name="T11" fmla="*/ 34 h 34"/>
                        <a:gd name="T12" fmla="*/ 10 w 31"/>
                        <a:gd name="T13" fmla="*/ 31 h 34"/>
                        <a:gd name="T14" fmla="*/ 10 w 31"/>
                        <a:gd name="T15" fmla="*/ 31 h 34"/>
                        <a:gd name="T16" fmla="*/ 10 w 31"/>
                        <a:gd name="T17" fmla="*/ 34 h 34"/>
                        <a:gd name="T18" fmla="*/ 31 w 31"/>
                        <a:gd name="T19" fmla="*/ 19 h 3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1" h="34">
                          <a:moveTo>
                            <a:pt x="31" y="19"/>
                          </a:moveTo>
                          <a:lnTo>
                            <a:pt x="31" y="22"/>
                          </a:lnTo>
                          <a:lnTo>
                            <a:pt x="21" y="0"/>
                          </a:lnTo>
                          <a:lnTo>
                            <a:pt x="0" y="10"/>
                          </a:lnTo>
                          <a:lnTo>
                            <a:pt x="10" y="31"/>
                          </a:lnTo>
                          <a:lnTo>
                            <a:pt x="10" y="34"/>
                          </a:lnTo>
                          <a:lnTo>
                            <a:pt x="10" y="31"/>
                          </a:lnTo>
                          <a:lnTo>
                            <a:pt x="10" y="31"/>
                          </a:lnTo>
                          <a:lnTo>
                            <a:pt x="10" y="34"/>
                          </a:lnTo>
                          <a:lnTo>
                            <a:pt x="31" y="19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82" name="Freeform 118">
                      <a:extLst>
                        <a:ext uri="{FF2B5EF4-FFF2-40B4-BE49-F238E27FC236}">
                          <a16:creationId xmlns:a16="http://schemas.microsoft.com/office/drawing/2014/main" id="{ACEB5D88-978B-459A-B538-0B0FDBC27C4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00" y="2551"/>
                      <a:ext cx="39" cy="37"/>
                    </a:xfrm>
                    <a:custGeom>
                      <a:avLst/>
                      <a:gdLst>
                        <a:gd name="T0" fmla="*/ 34 w 39"/>
                        <a:gd name="T1" fmla="*/ 20 h 39"/>
                        <a:gd name="T2" fmla="*/ 39 w 39"/>
                        <a:gd name="T3" fmla="*/ 22 h 39"/>
                        <a:gd name="T4" fmla="*/ 21 w 39"/>
                        <a:gd name="T5" fmla="*/ 0 h 39"/>
                        <a:gd name="T6" fmla="*/ 0 w 39"/>
                        <a:gd name="T7" fmla="*/ 15 h 39"/>
                        <a:gd name="T8" fmla="*/ 18 w 39"/>
                        <a:gd name="T9" fmla="*/ 36 h 39"/>
                        <a:gd name="T10" fmla="*/ 23 w 39"/>
                        <a:gd name="T11" fmla="*/ 39 h 39"/>
                        <a:gd name="T12" fmla="*/ 18 w 39"/>
                        <a:gd name="T13" fmla="*/ 36 h 39"/>
                        <a:gd name="T14" fmla="*/ 21 w 39"/>
                        <a:gd name="T15" fmla="*/ 39 h 39"/>
                        <a:gd name="T16" fmla="*/ 23 w 39"/>
                        <a:gd name="T17" fmla="*/ 39 h 39"/>
                        <a:gd name="T18" fmla="*/ 34 w 39"/>
                        <a:gd name="T19" fmla="*/ 20 h 3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9" h="39">
                          <a:moveTo>
                            <a:pt x="34" y="20"/>
                          </a:moveTo>
                          <a:lnTo>
                            <a:pt x="39" y="22"/>
                          </a:lnTo>
                          <a:lnTo>
                            <a:pt x="21" y="0"/>
                          </a:lnTo>
                          <a:lnTo>
                            <a:pt x="0" y="15"/>
                          </a:lnTo>
                          <a:lnTo>
                            <a:pt x="18" y="36"/>
                          </a:lnTo>
                          <a:lnTo>
                            <a:pt x="23" y="39"/>
                          </a:lnTo>
                          <a:lnTo>
                            <a:pt x="18" y="36"/>
                          </a:lnTo>
                          <a:lnTo>
                            <a:pt x="21" y="39"/>
                          </a:lnTo>
                          <a:lnTo>
                            <a:pt x="23" y="39"/>
                          </a:lnTo>
                          <a:lnTo>
                            <a:pt x="34" y="20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83" name="Freeform 119">
                      <a:extLst>
                        <a:ext uri="{FF2B5EF4-FFF2-40B4-BE49-F238E27FC236}">
                          <a16:creationId xmlns:a16="http://schemas.microsoft.com/office/drawing/2014/main" id="{69D899A9-D147-4071-9807-7F4330A8AA5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23" y="2570"/>
                      <a:ext cx="31" cy="26"/>
                    </a:xfrm>
                    <a:custGeom>
                      <a:avLst/>
                      <a:gdLst>
                        <a:gd name="T0" fmla="*/ 31 w 31"/>
                        <a:gd name="T1" fmla="*/ 9 h 28"/>
                        <a:gd name="T2" fmla="*/ 31 w 31"/>
                        <a:gd name="T3" fmla="*/ 9 h 28"/>
                        <a:gd name="T4" fmla="*/ 11 w 31"/>
                        <a:gd name="T5" fmla="*/ 0 h 28"/>
                        <a:gd name="T6" fmla="*/ 0 w 31"/>
                        <a:gd name="T7" fmla="*/ 19 h 28"/>
                        <a:gd name="T8" fmla="*/ 21 w 31"/>
                        <a:gd name="T9" fmla="*/ 28 h 28"/>
                        <a:gd name="T10" fmla="*/ 21 w 31"/>
                        <a:gd name="T11" fmla="*/ 28 h 28"/>
                        <a:gd name="T12" fmla="*/ 31 w 31"/>
                        <a:gd name="T13" fmla="*/ 9 h 28"/>
                        <a:gd name="T14" fmla="*/ 31 w 31"/>
                        <a:gd name="T15" fmla="*/ 9 h 28"/>
                        <a:gd name="T16" fmla="*/ 31 w 31"/>
                        <a:gd name="T17" fmla="*/ 9 h 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31" h="28">
                          <a:moveTo>
                            <a:pt x="31" y="9"/>
                          </a:moveTo>
                          <a:lnTo>
                            <a:pt x="31" y="9"/>
                          </a:lnTo>
                          <a:lnTo>
                            <a:pt x="11" y="0"/>
                          </a:lnTo>
                          <a:lnTo>
                            <a:pt x="0" y="19"/>
                          </a:lnTo>
                          <a:lnTo>
                            <a:pt x="21" y="28"/>
                          </a:lnTo>
                          <a:lnTo>
                            <a:pt x="21" y="28"/>
                          </a:lnTo>
                          <a:lnTo>
                            <a:pt x="31" y="9"/>
                          </a:lnTo>
                          <a:lnTo>
                            <a:pt x="31" y="9"/>
                          </a:lnTo>
                          <a:lnTo>
                            <a:pt x="31" y="9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84" name="Freeform 120">
                      <a:extLst>
                        <a:ext uri="{FF2B5EF4-FFF2-40B4-BE49-F238E27FC236}">
                          <a16:creationId xmlns:a16="http://schemas.microsoft.com/office/drawing/2014/main" id="{2D43A337-29C8-43C1-9456-D28AB8AE1BD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44" y="2578"/>
                      <a:ext cx="33" cy="30"/>
                    </a:xfrm>
                    <a:custGeom>
                      <a:avLst/>
                      <a:gdLst>
                        <a:gd name="T0" fmla="*/ 31 w 33"/>
                        <a:gd name="T1" fmla="*/ 12 h 32"/>
                        <a:gd name="T2" fmla="*/ 33 w 33"/>
                        <a:gd name="T3" fmla="*/ 12 h 32"/>
                        <a:gd name="T4" fmla="*/ 10 w 33"/>
                        <a:gd name="T5" fmla="*/ 0 h 32"/>
                        <a:gd name="T6" fmla="*/ 0 w 33"/>
                        <a:gd name="T7" fmla="*/ 19 h 32"/>
                        <a:gd name="T8" fmla="*/ 23 w 33"/>
                        <a:gd name="T9" fmla="*/ 32 h 32"/>
                        <a:gd name="T10" fmla="*/ 26 w 33"/>
                        <a:gd name="T11" fmla="*/ 32 h 32"/>
                        <a:gd name="T12" fmla="*/ 23 w 33"/>
                        <a:gd name="T13" fmla="*/ 32 h 32"/>
                        <a:gd name="T14" fmla="*/ 23 w 33"/>
                        <a:gd name="T15" fmla="*/ 32 h 32"/>
                        <a:gd name="T16" fmla="*/ 26 w 33"/>
                        <a:gd name="T17" fmla="*/ 32 h 32"/>
                        <a:gd name="T18" fmla="*/ 31 w 33"/>
                        <a:gd name="T19" fmla="*/ 12 h 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3" h="32">
                          <a:moveTo>
                            <a:pt x="31" y="12"/>
                          </a:moveTo>
                          <a:lnTo>
                            <a:pt x="33" y="12"/>
                          </a:lnTo>
                          <a:lnTo>
                            <a:pt x="10" y="0"/>
                          </a:lnTo>
                          <a:lnTo>
                            <a:pt x="0" y="19"/>
                          </a:lnTo>
                          <a:lnTo>
                            <a:pt x="23" y="32"/>
                          </a:lnTo>
                          <a:lnTo>
                            <a:pt x="26" y="32"/>
                          </a:lnTo>
                          <a:lnTo>
                            <a:pt x="23" y="32"/>
                          </a:lnTo>
                          <a:lnTo>
                            <a:pt x="23" y="32"/>
                          </a:lnTo>
                          <a:lnTo>
                            <a:pt x="26" y="32"/>
                          </a:lnTo>
                          <a:lnTo>
                            <a:pt x="31" y="12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85" name="Freeform 121">
                      <a:extLst>
                        <a:ext uri="{FF2B5EF4-FFF2-40B4-BE49-F238E27FC236}">
                          <a16:creationId xmlns:a16="http://schemas.microsoft.com/office/drawing/2014/main" id="{60DCAD10-4B57-4F78-A44E-4D1018308A5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70" y="2589"/>
                      <a:ext cx="31" cy="26"/>
                    </a:xfrm>
                    <a:custGeom>
                      <a:avLst/>
                      <a:gdLst>
                        <a:gd name="T0" fmla="*/ 31 w 31"/>
                        <a:gd name="T1" fmla="*/ 7 h 27"/>
                        <a:gd name="T2" fmla="*/ 31 w 31"/>
                        <a:gd name="T3" fmla="*/ 7 h 27"/>
                        <a:gd name="T4" fmla="*/ 5 w 31"/>
                        <a:gd name="T5" fmla="*/ 0 h 27"/>
                        <a:gd name="T6" fmla="*/ 0 w 31"/>
                        <a:gd name="T7" fmla="*/ 20 h 27"/>
                        <a:gd name="T8" fmla="*/ 25 w 31"/>
                        <a:gd name="T9" fmla="*/ 27 h 27"/>
                        <a:gd name="T10" fmla="*/ 25 w 31"/>
                        <a:gd name="T11" fmla="*/ 27 h 27"/>
                        <a:gd name="T12" fmla="*/ 25 w 31"/>
                        <a:gd name="T13" fmla="*/ 27 h 27"/>
                        <a:gd name="T14" fmla="*/ 25 w 31"/>
                        <a:gd name="T15" fmla="*/ 27 h 27"/>
                        <a:gd name="T16" fmla="*/ 25 w 31"/>
                        <a:gd name="T17" fmla="*/ 27 h 27"/>
                        <a:gd name="T18" fmla="*/ 31 w 31"/>
                        <a:gd name="T19" fmla="*/ 7 h 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1" h="27">
                          <a:moveTo>
                            <a:pt x="31" y="7"/>
                          </a:moveTo>
                          <a:lnTo>
                            <a:pt x="31" y="7"/>
                          </a:lnTo>
                          <a:lnTo>
                            <a:pt x="5" y="0"/>
                          </a:lnTo>
                          <a:lnTo>
                            <a:pt x="0" y="20"/>
                          </a:lnTo>
                          <a:lnTo>
                            <a:pt x="25" y="27"/>
                          </a:lnTo>
                          <a:lnTo>
                            <a:pt x="25" y="27"/>
                          </a:lnTo>
                          <a:lnTo>
                            <a:pt x="25" y="27"/>
                          </a:lnTo>
                          <a:lnTo>
                            <a:pt x="25" y="27"/>
                          </a:lnTo>
                          <a:lnTo>
                            <a:pt x="25" y="27"/>
                          </a:lnTo>
                          <a:lnTo>
                            <a:pt x="31" y="7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86" name="Freeform 122">
                      <a:extLst>
                        <a:ext uri="{FF2B5EF4-FFF2-40B4-BE49-F238E27FC236}">
                          <a16:creationId xmlns:a16="http://schemas.microsoft.com/office/drawing/2014/main" id="{49915784-2D00-4D83-B015-E908D957A17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95" y="2596"/>
                      <a:ext cx="34" cy="27"/>
                    </a:xfrm>
                    <a:custGeom>
                      <a:avLst/>
                      <a:gdLst>
                        <a:gd name="T0" fmla="*/ 29 w 34"/>
                        <a:gd name="T1" fmla="*/ 8 h 29"/>
                        <a:gd name="T2" fmla="*/ 34 w 34"/>
                        <a:gd name="T3" fmla="*/ 8 h 29"/>
                        <a:gd name="T4" fmla="*/ 6 w 34"/>
                        <a:gd name="T5" fmla="*/ 0 h 29"/>
                        <a:gd name="T6" fmla="*/ 0 w 34"/>
                        <a:gd name="T7" fmla="*/ 20 h 29"/>
                        <a:gd name="T8" fmla="*/ 29 w 34"/>
                        <a:gd name="T9" fmla="*/ 27 h 29"/>
                        <a:gd name="T10" fmla="*/ 34 w 34"/>
                        <a:gd name="T11" fmla="*/ 27 h 29"/>
                        <a:gd name="T12" fmla="*/ 29 w 34"/>
                        <a:gd name="T13" fmla="*/ 27 h 29"/>
                        <a:gd name="T14" fmla="*/ 31 w 34"/>
                        <a:gd name="T15" fmla="*/ 29 h 29"/>
                        <a:gd name="T16" fmla="*/ 34 w 34"/>
                        <a:gd name="T17" fmla="*/ 27 h 29"/>
                        <a:gd name="T18" fmla="*/ 29 w 34"/>
                        <a:gd name="T19" fmla="*/ 8 h 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4" h="29">
                          <a:moveTo>
                            <a:pt x="29" y="8"/>
                          </a:moveTo>
                          <a:lnTo>
                            <a:pt x="34" y="8"/>
                          </a:lnTo>
                          <a:lnTo>
                            <a:pt x="6" y="0"/>
                          </a:lnTo>
                          <a:lnTo>
                            <a:pt x="0" y="20"/>
                          </a:lnTo>
                          <a:lnTo>
                            <a:pt x="29" y="27"/>
                          </a:lnTo>
                          <a:lnTo>
                            <a:pt x="34" y="27"/>
                          </a:lnTo>
                          <a:lnTo>
                            <a:pt x="29" y="27"/>
                          </a:lnTo>
                          <a:lnTo>
                            <a:pt x="31" y="29"/>
                          </a:lnTo>
                          <a:lnTo>
                            <a:pt x="34" y="27"/>
                          </a:lnTo>
                          <a:lnTo>
                            <a:pt x="29" y="8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87" name="Freeform 123">
                      <a:extLst>
                        <a:ext uri="{FF2B5EF4-FFF2-40B4-BE49-F238E27FC236}">
                          <a16:creationId xmlns:a16="http://schemas.microsoft.com/office/drawing/2014/main" id="{7995E410-B89C-4A43-8BD8-EFFC1DD37FC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0004" y="2596"/>
                      <a:ext cx="28" cy="25"/>
                    </a:xfrm>
                    <a:custGeom>
                      <a:avLst/>
                      <a:gdLst>
                        <a:gd name="T0" fmla="*/ 23 w 28"/>
                        <a:gd name="T1" fmla="*/ 0 h 27"/>
                        <a:gd name="T2" fmla="*/ 23 w 28"/>
                        <a:gd name="T3" fmla="*/ 0 h 27"/>
                        <a:gd name="T4" fmla="*/ 0 w 28"/>
                        <a:gd name="T5" fmla="*/ 8 h 27"/>
                        <a:gd name="T6" fmla="*/ 5 w 28"/>
                        <a:gd name="T7" fmla="*/ 27 h 27"/>
                        <a:gd name="T8" fmla="*/ 28 w 28"/>
                        <a:gd name="T9" fmla="*/ 20 h 27"/>
                        <a:gd name="T10" fmla="*/ 28 w 28"/>
                        <a:gd name="T11" fmla="*/ 20 h 27"/>
                        <a:gd name="T12" fmla="*/ 23 w 28"/>
                        <a:gd name="T13" fmla="*/ 0 h 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8" h="27">
                          <a:moveTo>
                            <a:pt x="23" y="0"/>
                          </a:moveTo>
                          <a:lnTo>
                            <a:pt x="23" y="0"/>
                          </a:lnTo>
                          <a:lnTo>
                            <a:pt x="0" y="8"/>
                          </a:lnTo>
                          <a:lnTo>
                            <a:pt x="5" y="27"/>
                          </a:lnTo>
                          <a:lnTo>
                            <a:pt x="28" y="20"/>
                          </a:lnTo>
                          <a:lnTo>
                            <a:pt x="28" y="20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88" name="Freeform 124">
                      <a:extLst>
                        <a:ext uri="{FF2B5EF4-FFF2-40B4-BE49-F238E27FC236}">
                          <a16:creationId xmlns:a16="http://schemas.microsoft.com/office/drawing/2014/main" id="{C70C79E7-707C-473F-A4F5-2C2A9494926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0027" y="2589"/>
                      <a:ext cx="31" cy="26"/>
                    </a:xfrm>
                    <a:custGeom>
                      <a:avLst/>
                      <a:gdLst>
                        <a:gd name="T0" fmla="*/ 21 w 31"/>
                        <a:gd name="T1" fmla="*/ 0 h 27"/>
                        <a:gd name="T2" fmla="*/ 23 w 31"/>
                        <a:gd name="T3" fmla="*/ 0 h 27"/>
                        <a:gd name="T4" fmla="*/ 0 w 31"/>
                        <a:gd name="T5" fmla="*/ 7 h 27"/>
                        <a:gd name="T6" fmla="*/ 5 w 31"/>
                        <a:gd name="T7" fmla="*/ 27 h 27"/>
                        <a:gd name="T8" fmla="*/ 28 w 31"/>
                        <a:gd name="T9" fmla="*/ 20 h 27"/>
                        <a:gd name="T10" fmla="*/ 31 w 31"/>
                        <a:gd name="T11" fmla="*/ 20 h 27"/>
                        <a:gd name="T12" fmla="*/ 28 w 31"/>
                        <a:gd name="T13" fmla="*/ 20 h 27"/>
                        <a:gd name="T14" fmla="*/ 31 w 31"/>
                        <a:gd name="T15" fmla="*/ 20 h 27"/>
                        <a:gd name="T16" fmla="*/ 31 w 31"/>
                        <a:gd name="T17" fmla="*/ 20 h 27"/>
                        <a:gd name="T18" fmla="*/ 21 w 31"/>
                        <a:gd name="T19" fmla="*/ 0 h 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1" h="27">
                          <a:moveTo>
                            <a:pt x="21" y="0"/>
                          </a:moveTo>
                          <a:lnTo>
                            <a:pt x="23" y="0"/>
                          </a:lnTo>
                          <a:lnTo>
                            <a:pt x="0" y="7"/>
                          </a:lnTo>
                          <a:lnTo>
                            <a:pt x="5" y="27"/>
                          </a:lnTo>
                          <a:lnTo>
                            <a:pt x="28" y="20"/>
                          </a:lnTo>
                          <a:lnTo>
                            <a:pt x="31" y="20"/>
                          </a:lnTo>
                          <a:lnTo>
                            <a:pt x="28" y="20"/>
                          </a:lnTo>
                          <a:lnTo>
                            <a:pt x="31" y="20"/>
                          </a:lnTo>
                          <a:lnTo>
                            <a:pt x="31" y="20"/>
                          </a:lnTo>
                          <a:lnTo>
                            <a:pt x="21" y="0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89" name="Freeform 125">
                      <a:extLst>
                        <a:ext uri="{FF2B5EF4-FFF2-40B4-BE49-F238E27FC236}">
                          <a16:creationId xmlns:a16="http://schemas.microsoft.com/office/drawing/2014/main" id="{E7ED350C-1594-4C03-B527-04E85F4D9DB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0048" y="2578"/>
                      <a:ext cx="33" cy="30"/>
                    </a:xfrm>
                    <a:custGeom>
                      <a:avLst/>
                      <a:gdLst>
                        <a:gd name="T0" fmla="*/ 23 w 33"/>
                        <a:gd name="T1" fmla="*/ 0 h 32"/>
                        <a:gd name="T2" fmla="*/ 23 w 33"/>
                        <a:gd name="T3" fmla="*/ 0 h 32"/>
                        <a:gd name="T4" fmla="*/ 0 w 33"/>
                        <a:gd name="T5" fmla="*/ 12 h 32"/>
                        <a:gd name="T6" fmla="*/ 10 w 33"/>
                        <a:gd name="T7" fmla="*/ 32 h 32"/>
                        <a:gd name="T8" fmla="*/ 33 w 33"/>
                        <a:gd name="T9" fmla="*/ 19 h 32"/>
                        <a:gd name="T10" fmla="*/ 33 w 33"/>
                        <a:gd name="T11" fmla="*/ 19 h 32"/>
                        <a:gd name="T12" fmla="*/ 23 w 33"/>
                        <a:gd name="T13" fmla="*/ 0 h 32"/>
                        <a:gd name="T14" fmla="*/ 23 w 33"/>
                        <a:gd name="T15" fmla="*/ 0 h 32"/>
                        <a:gd name="T16" fmla="*/ 23 w 33"/>
                        <a:gd name="T17" fmla="*/ 0 h 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33" h="32">
                          <a:moveTo>
                            <a:pt x="23" y="0"/>
                          </a:moveTo>
                          <a:lnTo>
                            <a:pt x="23" y="0"/>
                          </a:lnTo>
                          <a:lnTo>
                            <a:pt x="0" y="12"/>
                          </a:lnTo>
                          <a:lnTo>
                            <a:pt x="10" y="32"/>
                          </a:lnTo>
                          <a:lnTo>
                            <a:pt x="33" y="19"/>
                          </a:lnTo>
                          <a:lnTo>
                            <a:pt x="33" y="19"/>
                          </a:lnTo>
                          <a:lnTo>
                            <a:pt x="23" y="0"/>
                          </a:lnTo>
                          <a:lnTo>
                            <a:pt x="23" y="0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90" name="Freeform 126">
                      <a:extLst>
                        <a:ext uri="{FF2B5EF4-FFF2-40B4-BE49-F238E27FC236}">
                          <a16:creationId xmlns:a16="http://schemas.microsoft.com/office/drawing/2014/main" id="{EA312720-3B3B-4C22-84F1-4D8729684EF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0071" y="2570"/>
                      <a:ext cx="36" cy="26"/>
                    </a:xfrm>
                    <a:custGeom>
                      <a:avLst/>
                      <a:gdLst>
                        <a:gd name="T0" fmla="*/ 15 w 36"/>
                        <a:gd name="T1" fmla="*/ 4 h 28"/>
                        <a:gd name="T2" fmla="*/ 20 w 36"/>
                        <a:gd name="T3" fmla="*/ 0 h 28"/>
                        <a:gd name="T4" fmla="*/ 0 w 36"/>
                        <a:gd name="T5" fmla="*/ 9 h 28"/>
                        <a:gd name="T6" fmla="*/ 10 w 36"/>
                        <a:gd name="T7" fmla="*/ 28 h 28"/>
                        <a:gd name="T8" fmla="*/ 31 w 36"/>
                        <a:gd name="T9" fmla="*/ 19 h 28"/>
                        <a:gd name="T10" fmla="*/ 36 w 36"/>
                        <a:gd name="T11" fmla="*/ 14 h 28"/>
                        <a:gd name="T12" fmla="*/ 31 w 36"/>
                        <a:gd name="T13" fmla="*/ 19 h 28"/>
                        <a:gd name="T14" fmla="*/ 33 w 36"/>
                        <a:gd name="T15" fmla="*/ 19 h 28"/>
                        <a:gd name="T16" fmla="*/ 36 w 36"/>
                        <a:gd name="T17" fmla="*/ 14 h 28"/>
                        <a:gd name="T18" fmla="*/ 15 w 36"/>
                        <a:gd name="T19" fmla="*/ 4 h 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6" h="28">
                          <a:moveTo>
                            <a:pt x="15" y="4"/>
                          </a:moveTo>
                          <a:lnTo>
                            <a:pt x="20" y="0"/>
                          </a:lnTo>
                          <a:lnTo>
                            <a:pt x="0" y="9"/>
                          </a:lnTo>
                          <a:lnTo>
                            <a:pt x="10" y="28"/>
                          </a:lnTo>
                          <a:lnTo>
                            <a:pt x="31" y="19"/>
                          </a:lnTo>
                          <a:lnTo>
                            <a:pt x="36" y="14"/>
                          </a:lnTo>
                          <a:lnTo>
                            <a:pt x="31" y="19"/>
                          </a:lnTo>
                          <a:lnTo>
                            <a:pt x="33" y="19"/>
                          </a:lnTo>
                          <a:lnTo>
                            <a:pt x="36" y="14"/>
                          </a:lnTo>
                          <a:lnTo>
                            <a:pt x="15" y="4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91" name="Freeform 127">
                      <a:extLst>
                        <a:ext uri="{FF2B5EF4-FFF2-40B4-BE49-F238E27FC236}">
                          <a16:creationId xmlns:a16="http://schemas.microsoft.com/office/drawing/2014/main" id="{CA360BB8-7AFB-4923-960A-B6835C539D0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0086" y="2551"/>
                      <a:ext cx="33" cy="32"/>
                    </a:xfrm>
                    <a:custGeom>
                      <a:avLst/>
                      <a:gdLst>
                        <a:gd name="T0" fmla="*/ 13 w 33"/>
                        <a:gd name="T1" fmla="*/ 0 h 34"/>
                        <a:gd name="T2" fmla="*/ 13 w 33"/>
                        <a:gd name="T3" fmla="*/ 3 h 34"/>
                        <a:gd name="T4" fmla="*/ 0 w 33"/>
                        <a:gd name="T5" fmla="*/ 24 h 34"/>
                        <a:gd name="T6" fmla="*/ 21 w 33"/>
                        <a:gd name="T7" fmla="*/ 34 h 34"/>
                        <a:gd name="T8" fmla="*/ 33 w 33"/>
                        <a:gd name="T9" fmla="*/ 12 h 34"/>
                        <a:gd name="T10" fmla="*/ 33 w 33"/>
                        <a:gd name="T11" fmla="*/ 15 h 34"/>
                        <a:gd name="T12" fmla="*/ 13 w 33"/>
                        <a:gd name="T13" fmla="*/ 3 h 34"/>
                        <a:gd name="T14" fmla="*/ 13 w 33"/>
                        <a:gd name="T15" fmla="*/ 3 h 34"/>
                        <a:gd name="T16" fmla="*/ 13 w 33"/>
                        <a:gd name="T17" fmla="*/ 3 h 34"/>
                        <a:gd name="T18" fmla="*/ 13 w 33"/>
                        <a:gd name="T19" fmla="*/ 0 h 3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3" h="34">
                          <a:moveTo>
                            <a:pt x="13" y="0"/>
                          </a:moveTo>
                          <a:lnTo>
                            <a:pt x="13" y="3"/>
                          </a:lnTo>
                          <a:lnTo>
                            <a:pt x="0" y="24"/>
                          </a:lnTo>
                          <a:lnTo>
                            <a:pt x="21" y="34"/>
                          </a:lnTo>
                          <a:lnTo>
                            <a:pt x="33" y="12"/>
                          </a:lnTo>
                          <a:lnTo>
                            <a:pt x="33" y="15"/>
                          </a:lnTo>
                          <a:lnTo>
                            <a:pt x="13" y="3"/>
                          </a:lnTo>
                          <a:lnTo>
                            <a:pt x="13" y="3"/>
                          </a:lnTo>
                          <a:lnTo>
                            <a:pt x="13" y="3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92" name="Freeform 128">
                      <a:extLst>
                        <a:ext uri="{FF2B5EF4-FFF2-40B4-BE49-F238E27FC236}">
                          <a16:creationId xmlns:a16="http://schemas.microsoft.com/office/drawing/2014/main" id="{913F0310-110F-41E5-A4F4-44475A9EBE3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0099" y="2532"/>
                      <a:ext cx="36" cy="33"/>
                    </a:xfrm>
                    <a:custGeom>
                      <a:avLst/>
                      <a:gdLst>
                        <a:gd name="T0" fmla="*/ 15 w 36"/>
                        <a:gd name="T1" fmla="*/ 4 h 36"/>
                        <a:gd name="T2" fmla="*/ 15 w 36"/>
                        <a:gd name="T3" fmla="*/ 0 h 36"/>
                        <a:gd name="T4" fmla="*/ 0 w 36"/>
                        <a:gd name="T5" fmla="*/ 21 h 36"/>
                        <a:gd name="T6" fmla="*/ 20 w 36"/>
                        <a:gd name="T7" fmla="*/ 36 h 36"/>
                        <a:gd name="T8" fmla="*/ 36 w 36"/>
                        <a:gd name="T9" fmla="*/ 14 h 36"/>
                        <a:gd name="T10" fmla="*/ 36 w 36"/>
                        <a:gd name="T11" fmla="*/ 9 h 36"/>
                        <a:gd name="T12" fmla="*/ 36 w 36"/>
                        <a:gd name="T13" fmla="*/ 12 h 36"/>
                        <a:gd name="T14" fmla="*/ 36 w 36"/>
                        <a:gd name="T15" fmla="*/ 12 h 36"/>
                        <a:gd name="T16" fmla="*/ 36 w 36"/>
                        <a:gd name="T17" fmla="*/ 9 h 36"/>
                        <a:gd name="T18" fmla="*/ 15 w 36"/>
                        <a:gd name="T19" fmla="*/ 4 h 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6" h="36">
                          <a:moveTo>
                            <a:pt x="15" y="4"/>
                          </a:moveTo>
                          <a:lnTo>
                            <a:pt x="15" y="0"/>
                          </a:lnTo>
                          <a:lnTo>
                            <a:pt x="0" y="21"/>
                          </a:lnTo>
                          <a:lnTo>
                            <a:pt x="20" y="36"/>
                          </a:lnTo>
                          <a:lnTo>
                            <a:pt x="36" y="14"/>
                          </a:lnTo>
                          <a:lnTo>
                            <a:pt x="36" y="9"/>
                          </a:lnTo>
                          <a:lnTo>
                            <a:pt x="36" y="12"/>
                          </a:lnTo>
                          <a:lnTo>
                            <a:pt x="36" y="12"/>
                          </a:lnTo>
                          <a:lnTo>
                            <a:pt x="36" y="9"/>
                          </a:lnTo>
                          <a:lnTo>
                            <a:pt x="15" y="4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93" name="Freeform 129">
                      <a:extLst>
                        <a:ext uri="{FF2B5EF4-FFF2-40B4-BE49-F238E27FC236}">
                          <a16:creationId xmlns:a16="http://schemas.microsoft.com/office/drawing/2014/main" id="{3D7DD2D2-1E58-484B-9A69-993DDA206F2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0114" y="2513"/>
                      <a:ext cx="26" cy="27"/>
                    </a:xfrm>
                    <a:custGeom>
                      <a:avLst/>
                      <a:gdLst>
                        <a:gd name="T0" fmla="*/ 5 w 26"/>
                        <a:gd name="T1" fmla="*/ 0 h 29"/>
                        <a:gd name="T2" fmla="*/ 5 w 26"/>
                        <a:gd name="T3" fmla="*/ 0 h 29"/>
                        <a:gd name="T4" fmla="*/ 0 w 26"/>
                        <a:gd name="T5" fmla="*/ 24 h 29"/>
                        <a:gd name="T6" fmla="*/ 21 w 26"/>
                        <a:gd name="T7" fmla="*/ 29 h 29"/>
                        <a:gd name="T8" fmla="*/ 26 w 26"/>
                        <a:gd name="T9" fmla="*/ 5 h 29"/>
                        <a:gd name="T10" fmla="*/ 26 w 26"/>
                        <a:gd name="T11" fmla="*/ 5 h 29"/>
                        <a:gd name="T12" fmla="*/ 5 w 26"/>
                        <a:gd name="T13" fmla="*/ 0 h 29"/>
                        <a:gd name="T14" fmla="*/ 5 w 26"/>
                        <a:gd name="T15" fmla="*/ 0 h 29"/>
                        <a:gd name="T16" fmla="*/ 5 w 26"/>
                        <a:gd name="T17" fmla="*/ 0 h 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26" h="29">
                          <a:moveTo>
                            <a:pt x="5" y="0"/>
                          </a:moveTo>
                          <a:lnTo>
                            <a:pt x="5" y="0"/>
                          </a:lnTo>
                          <a:lnTo>
                            <a:pt x="0" y="24"/>
                          </a:lnTo>
                          <a:lnTo>
                            <a:pt x="21" y="29"/>
                          </a:lnTo>
                          <a:lnTo>
                            <a:pt x="26" y="5"/>
                          </a:lnTo>
                          <a:lnTo>
                            <a:pt x="26" y="5"/>
                          </a:lnTo>
                          <a:lnTo>
                            <a:pt x="5" y="0"/>
                          </a:lnTo>
                          <a:lnTo>
                            <a:pt x="5" y="0"/>
                          </a:lnTo>
                          <a:lnTo>
                            <a:pt x="5" y="0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94" name="Freeform 130">
                      <a:extLst>
                        <a:ext uri="{FF2B5EF4-FFF2-40B4-BE49-F238E27FC236}">
                          <a16:creationId xmlns:a16="http://schemas.microsoft.com/office/drawing/2014/main" id="{D33DE1C2-21BD-4D92-A3BC-D00CEFCAFA7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0119" y="2494"/>
                      <a:ext cx="31" cy="24"/>
                    </a:xfrm>
                    <a:custGeom>
                      <a:avLst/>
                      <a:gdLst>
                        <a:gd name="T0" fmla="*/ 8 w 31"/>
                        <a:gd name="T1" fmla="*/ 4 h 26"/>
                        <a:gd name="T2" fmla="*/ 8 w 31"/>
                        <a:gd name="T3" fmla="*/ 0 h 26"/>
                        <a:gd name="T4" fmla="*/ 0 w 31"/>
                        <a:gd name="T5" fmla="*/ 21 h 26"/>
                        <a:gd name="T6" fmla="*/ 21 w 31"/>
                        <a:gd name="T7" fmla="*/ 26 h 26"/>
                        <a:gd name="T8" fmla="*/ 29 w 31"/>
                        <a:gd name="T9" fmla="*/ 4 h 26"/>
                        <a:gd name="T10" fmla="*/ 29 w 31"/>
                        <a:gd name="T11" fmla="*/ 0 h 26"/>
                        <a:gd name="T12" fmla="*/ 29 w 31"/>
                        <a:gd name="T13" fmla="*/ 4 h 26"/>
                        <a:gd name="T14" fmla="*/ 31 w 31"/>
                        <a:gd name="T15" fmla="*/ 2 h 26"/>
                        <a:gd name="T16" fmla="*/ 29 w 31"/>
                        <a:gd name="T17" fmla="*/ 0 h 26"/>
                        <a:gd name="T18" fmla="*/ 8 w 31"/>
                        <a:gd name="T19" fmla="*/ 4 h 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1" h="26">
                          <a:moveTo>
                            <a:pt x="8" y="4"/>
                          </a:moveTo>
                          <a:lnTo>
                            <a:pt x="8" y="0"/>
                          </a:lnTo>
                          <a:lnTo>
                            <a:pt x="0" y="21"/>
                          </a:lnTo>
                          <a:lnTo>
                            <a:pt x="21" y="26"/>
                          </a:lnTo>
                          <a:lnTo>
                            <a:pt x="29" y="4"/>
                          </a:lnTo>
                          <a:lnTo>
                            <a:pt x="29" y="0"/>
                          </a:lnTo>
                          <a:lnTo>
                            <a:pt x="29" y="4"/>
                          </a:lnTo>
                          <a:lnTo>
                            <a:pt x="31" y="2"/>
                          </a:lnTo>
                          <a:lnTo>
                            <a:pt x="29" y="0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95" name="Freeform 131">
                      <a:extLst>
                        <a:ext uri="{FF2B5EF4-FFF2-40B4-BE49-F238E27FC236}">
                          <a16:creationId xmlns:a16="http://schemas.microsoft.com/office/drawing/2014/main" id="{674431E7-70EE-414D-8B5D-E73EBA56E74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0119" y="2469"/>
                      <a:ext cx="29" cy="29"/>
                    </a:xfrm>
                    <a:custGeom>
                      <a:avLst/>
                      <a:gdLst>
                        <a:gd name="T0" fmla="*/ 0 w 29"/>
                        <a:gd name="T1" fmla="*/ 5 h 31"/>
                        <a:gd name="T2" fmla="*/ 0 w 29"/>
                        <a:gd name="T3" fmla="*/ 5 h 31"/>
                        <a:gd name="T4" fmla="*/ 8 w 29"/>
                        <a:gd name="T5" fmla="*/ 31 h 31"/>
                        <a:gd name="T6" fmla="*/ 29 w 29"/>
                        <a:gd name="T7" fmla="*/ 27 h 31"/>
                        <a:gd name="T8" fmla="*/ 21 w 29"/>
                        <a:gd name="T9" fmla="*/ 0 h 31"/>
                        <a:gd name="T10" fmla="*/ 21 w 29"/>
                        <a:gd name="T11" fmla="*/ 0 h 31"/>
                        <a:gd name="T12" fmla="*/ 0 w 29"/>
                        <a:gd name="T13" fmla="*/ 5 h 31"/>
                        <a:gd name="T14" fmla="*/ 0 w 29"/>
                        <a:gd name="T15" fmla="*/ 5 h 31"/>
                        <a:gd name="T16" fmla="*/ 0 w 29"/>
                        <a:gd name="T17" fmla="*/ 5 h 3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29" h="31">
                          <a:moveTo>
                            <a:pt x="0" y="5"/>
                          </a:moveTo>
                          <a:lnTo>
                            <a:pt x="0" y="5"/>
                          </a:lnTo>
                          <a:lnTo>
                            <a:pt x="8" y="31"/>
                          </a:lnTo>
                          <a:lnTo>
                            <a:pt x="29" y="27"/>
                          </a:lnTo>
                          <a:lnTo>
                            <a:pt x="21" y="0"/>
                          </a:lnTo>
                          <a:lnTo>
                            <a:pt x="21" y="0"/>
                          </a:lnTo>
                          <a:lnTo>
                            <a:pt x="0" y="5"/>
                          </a:lnTo>
                          <a:lnTo>
                            <a:pt x="0" y="5"/>
                          </a:lnTo>
                          <a:lnTo>
                            <a:pt x="0" y="5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96" name="Freeform 132">
                      <a:extLst>
                        <a:ext uri="{FF2B5EF4-FFF2-40B4-BE49-F238E27FC236}">
                          <a16:creationId xmlns:a16="http://schemas.microsoft.com/office/drawing/2014/main" id="{A4B8BAB2-65DA-4927-B7FF-D06366D949E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0114" y="2440"/>
                      <a:ext cx="26" cy="33"/>
                    </a:xfrm>
                    <a:custGeom>
                      <a:avLst/>
                      <a:gdLst>
                        <a:gd name="T0" fmla="*/ 0 w 26"/>
                        <a:gd name="T1" fmla="*/ 14 h 36"/>
                        <a:gd name="T2" fmla="*/ 0 w 26"/>
                        <a:gd name="T3" fmla="*/ 9 h 36"/>
                        <a:gd name="T4" fmla="*/ 5 w 26"/>
                        <a:gd name="T5" fmla="*/ 36 h 36"/>
                        <a:gd name="T6" fmla="*/ 26 w 26"/>
                        <a:gd name="T7" fmla="*/ 31 h 36"/>
                        <a:gd name="T8" fmla="*/ 21 w 26"/>
                        <a:gd name="T9" fmla="*/ 4 h 36"/>
                        <a:gd name="T10" fmla="*/ 21 w 26"/>
                        <a:gd name="T11" fmla="*/ 0 h 36"/>
                        <a:gd name="T12" fmla="*/ 21 w 26"/>
                        <a:gd name="T13" fmla="*/ 4 h 36"/>
                        <a:gd name="T14" fmla="*/ 21 w 26"/>
                        <a:gd name="T15" fmla="*/ 2 h 36"/>
                        <a:gd name="T16" fmla="*/ 21 w 26"/>
                        <a:gd name="T17" fmla="*/ 2 h 36"/>
                        <a:gd name="T18" fmla="*/ 0 w 26"/>
                        <a:gd name="T19" fmla="*/ 14 h 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6" h="36">
                          <a:moveTo>
                            <a:pt x="0" y="14"/>
                          </a:moveTo>
                          <a:lnTo>
                            <a:pt x="0" y="9"/>
                          </a:lnTo>
                          <a:lnTo>
                            <a:pt x="5" y="36"/>
                          </a:lnTo>
                          <a:lnTo>
                            <a:pt x="26" y="31"/>
                          </a:lnTo>
                          <a:lnTo>
                            <a:pt x="21" y="4"/>
                          </a:lnTo>
                          <a:lnTo>
                            <a:pt x="21" y="0"/>
                          </a:lnTo>
                          <a:lnTo>
                            <a:pt x="21" y="4"/>
                          </a:lnTo>
                          <a:lnTo>
                            <a:pt x="21" y="2"/>
                          </a:lnTo>
                          <a:lnTo>
                            <a:pt x="21" y="2"/>
                          </a:lnTo>
                          <a:lnTo>
                            <a:pt x="0" y="14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97" name="Freeform 133">
                      <a:extLst>
                        <a:ext uri="{FF2B5EF4-FFF2-40B4-BE49-F238E27FC236}">
                          <a16:creationId xmlns:a16="http://schemas.microsoft.com/office/drawing/2014/main" id="{7A502F1F-CE45-4307-9118-092236AC97F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0099" y="2420"/>
                      <a:ext cx="36" cy="33"/>
                    </a:xfrm>
                    <a:custGeom>
                      <a:avLst/>
                      <a:gdLst>
                        <a:gd name="T0" fmla="*/ 0 w 36"/>
                        <a:gd name="T1" fmla="*/ 14 h 36"/>
                        <a:gd name="T2" fmla="*/ 0 w 36"/>
                        <a:gd name="T3" fmla="*/ 14 h 36"/>
                        <a:gd name="T4" fmla="*/ 15 w 36"/>
                        <a:gd name="T5" fmla="*/ 36 h 36"/>
                        <a:gd name="T6" fmla="*/ 36 w 36"/>
                        <a:gd name="T7" fmla="*/ 22 h 36"/>
                        <a:gd name="T8" fmla="*/ 20 w 36"/>
                        <a:gd name="T9" fmla="*/ 0 h 36"/>
                        <a:gd name="T10" fmla="*/ 20 w 36"/>
                        <a:gd name="T11" fmla="*/ 0 h 36"/>
                        <a:gd name="T12" fmla="*/ 20 w 36"/>
                        <a:gd name="T13" fmla="*/ 2 h 36"/>
                        <a:gd name="T14" fmla="*/ 20 w 36"/>
                        <a:gd name="T15" fmla="*/ 0 h 36"/>
                        <a:gd name="T16" fmla="*/ 20 w 36"/>
                        <a:gd name="T17" fmla="*/ 0 h 36"/>
                        <a:gd name="T18" fmla="*/ 0 w 36"/>
                        <a:gd name="T19" fmla="*/ 14 h 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6" h="36">
                          <a:moveTo>
                            <a:pt x="0" y="14"/>
                          </a:moveTo>
                          <a:lnTo>
                            <a:pt x="0" y="14"/>
                          </a:lnTo>
                          <a:lnTo>
                            <a:pt x="15" y="36"/>
                          </a:lnTo>
                          <a:lnTo>
                            <a:pt x="36" y="22"/>
                          </a:lnTo>
                          <a:lnTo>
                            <a:pt x="20" y="0"/>
                          </a:lnTo>
                          <a:lnTo>
                            <a:pt x="20" y="0"/>
                          </a:lnTo>
                          <a:lnTo>
                            <a:pt x="20" y="2"/>
                          </a:lnTo>
                          <a:lnTo>
                            <a:pt x="20" y="0"/>
                          </a:lnTo>
                          <a:lnTo>
                            <a:pt x="20" y="0"/>
                          </a:lnTo>
                          <a:lnTo>
                            <a:pt x="0" y="14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98" name="Freeform 134">
                      <a:extLst>
                        <a:ext uri="{FF2B5EF4-FFF2-40B4-BE49-F238E27FC236}">
                          <a16:creationId xmlns:a16="http://schemas.microsoft.com/office/drawing/2014/main" id="{118BB868-6C7E-4182-AF3D-36214226F14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0086" y="2404"/>
                      <a:ext cx="33" cy="29"/>
                    </a:xfrm>
                    <a:custGeom>
                      <a:avLst/>
                      <a:gdLst>
                        <a:gd name="T0" fmla="*/ 3 w 33"/>
                        <a:gd name="T1" fmla="*/ 15 h 31"/>
                        <a:gd name="T2" fmla="*/ 0 w 33"/>
                        <a:gd name="T3" fmla="*/ 15 h 31"/>
                        <a:gd name="T4" fmla="*/ 13 w 33"/>
                        <a:gd name="T5" fmla="*/ 31 h 31"/>
                        <a:gd name="T6" fmla="*/ 33 w 33"/>
                        <a:gd name="T7" fmla="*/ 17 h 31"/>
                        <a:gd name="T8" fmla="*/ 21 w 33"/>
                        <a:gd name="T9" fmla="*/ 0 h 31"/>
                        <a:gd name="T10" fmla="*/ 18 w 33"/>
                        <a:gd name="T11" fmla="*/ 0 h 31"/>
                        <a:gd name="T12" fmla="*/ 21 w 33"/>
                        <a:gd name="T13" fmla="*/ 0 h 31"/>
                        <a:gd name="T14" fmla="*/ 18 w 33"/>
                        <a:gd name="T15" fmla="*/ 0 h 31"/>
                        <a:gd name="T16" fmla="*/ 18 w 33"/>
                        <a:gd name="T17" fmla="*/ 0 h 31"/>
                        <a:gd name="T18" fmla="*/ 3 w 33"/>
                        <a:gd name="T19" fmla="*/ 15 h 3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3" h="31">
                          <a:moveTo>
                            <a:pt x="3" y="15"/>
                          </a:moveTo>
                          <a:lnTo>
                            <a:pt x="0" y="15"/>
                          </a:lnTo>
                          <a:lnTo>
                            <a:pt x="13" y="31"/>
                          </a:lnTo>
                          <a:lnTo>
                            <a:pt x="33" y="17"/>
                          </a:lnTo>
                          <a:lnTo>
                            <a:pt x="21" y="0"/>
                          </a:lnTo>
                          <a:lnTo>
                            <a:pt x="18" y="0"/>
                          </a:lnTo>
                          <a:lnTo>
                            <a:pt x="21" y="0"/>
                          </a:lnTo>
                          <a:lnTo>
                            <a:pt x="18" y="0"/>
                          </a:lnTo>
                          <a:lnTo>
                            <a:pt x="18" y="0"/>
                          </a:lnTo>
                          <a:lnTo>
                            <a:pt x="3" y="15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99" name="Freeform 135">
                      <a:extLst>
                        <a:ext uri="{FF2B5EF4-FFF2-40B4-BE49-F238E27FC236}">
                          <a16:creationId xmlns:a16="http://schemas.microsoft.com/office/drawing/2014/main" id="{3B7A7DA5-AB84-4545-A095-E591228EDC0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0068" y="2383"/>
                      <a:ext cx="36" cy="35"/>
                    </a:xfrm>
                    <a:custGeom>
                      <a:avLst/>
                      <a:gdLst>
                        <a:gd name="T0" fmla="*/ 3 w 36"/>
                        <a:gd name="T1" fmla="*/ 20 h 37"/>
                        <a:gd name="T2" fmla="*/ 0 w 36"/>
                        <a:gd name="T3" fmla="*/ 17 h 37"/>
                        <a:gd name="T4" fmla="*/ 21 w 36"/>
                        <a:gd name="T5" fmla="*/ 37 h 37"/>
                        <a:gd name="T6" fmla="*/ 36 w 36"/>
                        <a:gd name="T7" fmla="*/ 22 h 37"/>
                        <a:gd name="T8" fmla="*/ 16 w 36"/>
                        <a:gd name="T9" fmla="*/ 3 h 37"/>
                        <a:gd name="T10" fmla="*/ 13 w 36"/>
                        <a:gd name="T11" fmla="*/ 0 h 37"/>
                        <a:gd name="T12" fmla="*/ 16 w 36"/>
                        <a:gd name="T13" fmla="*/ 3 h 37"/>
                        <a:gd name="T14" fmla="*/ 16 w 36"/>
                        <a:gd name="T15" fmla="*/ 0 h 37"/>
                        <a:gd name="T16" fmla="*/ 13 w 36"/>
                        <a:gd name="T17" fmla="*/ 0 h 37"/>
                        <a:gd name="T18" fmla="*/ 3 w 36"/>
                        <a:gd name="T19" fmla="*/ 20 h 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6" h="37">
                          <a:moveTo>
                            <a:pt x="3" y="20"/>
                          </a:moveTo>
                          <a:lnTo>
                            <a:pt x="0" y="17"/>
                          </a:lnTo>
                          <a:lnTo>
                            <a:pt x="21" y="37"/>
                          </a:lnTo>
                          <a:lnTo>
                            <a:pt x="36" y="22"/>
                          </a:lnTo>
                          <a:lnTo>
                            <a:pt x="16" y="3"/>
                          </a:lnTo>
                          <a:lnTo>
                            <a:pt x="13" y="0"/>
                          </a:lnTo>
                          <a:lnTo>
                            <a:pt x="16" y="3"/>
                          </a:lnTo>
                          <a:lnTo>
                            <a:pt x="16" y="0"/>
                          </a:lnTo>
                          <a:lnTo>
                            <a:pt x="13" y="0"/>
                          </a:lnTo>
                          <a:lnTo>
                            <a:pt x="3" y="20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00" name="Freeform 136">
                      <a:extLst>
                        <a:ext uri="{FF2B5EF4-FFF2-40B4-BE49-F238E27FC236}">
                          <a16:creationId xmlns:a16="http://schemas.microsoft.com/office/drawing/2014/main" id="{FA22DB53-388E-40A7-996C-31121CF7588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0048" y="2375"/>
                      <a:ext cx="33" cy="27"/>
                    </a:xfrm>
                    <a:custGeom>
                      <a:avLst/>
                      <a:gdLst>
                        <a:gd name="T0" fmla="*/ 2 w 33"/>
                        <a:gd name="T1" fmla="*/ 19 h 29"/>
                        <a:gd name="T2" fmla="*/ 0 w 33"/>
                        <a:gd name="T3" fmla="*/ 19 h 29"/>
                        <a:gd name="T4" fmla="*/ 23 w 33"/>
                        <a:gd name="T5" fmla="*/ 29 h 29"/>
                        <a:gd name="T6" fmla="*/ 33 w 33"/>
                        <a:gd name="T7" fmla="*/ 9 h 29"/>
                        <a:gd name="T8" fmla="*/ 10 w 33"/>
                        <a:gd name="T9" fmla="*/ 0 h 29"/>
                        <a:gd name="T10" fmla="*/ 7 w 33"/>
                        <a:gd name="T11" fmla="*/ 0 h 29"/>
                        <a:gd name="T12" fmla="*/ 10 w 33"/>
                        <a:gd name="T13" fmla="*/ 0 h 29"/>
                        <a:gd name="T14" fmla="*/ 7 w 33"/>
                        <a:gd name="T15" fmla="*/ 0 h 29"/>
                        <a:gd name="T16" fmla="*/ 7 w 33"/>
                        <a:gd name="T17" fmla="*/ 0 h 29"/>
                        <a:gd name="T18" fmla="*/ 2 w 33"/>
                        <a:gd name="T19" fmla="*/ 19 h 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3" h="29">
                          <a:moveTo>
                            <a:pt x="2" y="19"/>
                          </a:moveTo>
                          <a:lnTo>
                            <a:pt x="0" y="19"/>
                          </a:lnTo>
                          <a:lnTo>
                            <a:pt x="23" y="29"/>
                          </a:lnTo>
                          <a:lnTo>
                            <a:pt x="33" y="9"/>
                          </a:lnTo>
                          <a:lnTo>
                            <a:pt x="10" y="0"/>
                          </a:lnTo>
                          <a:lnTo>
                            <a:pt x="7" y="0"/>
                          </a:lnTo>
                          <a:lnTo>
                            <a:pt x="10" y="0"/>
                          </a:lnTo>
                          <a:lnTo>
                            <a:pt x="7" y="0"/>
                          </a:lnTo>
                          <a:lnTo>
                            <a:pt x="7" y="0"/>
                          </a:lnTo>
                          <a:lnTo>
                            <a:pt x="2" y="19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01" name="Freeform 137">
                      <a:extLst>
                        <a:ext uri="{FF2B5EF4-FFF2-40B4-BE49-F238E27FC236}">
                          <a16:creationId xmlns:a16="http://schemas.microsoft.com/office/drawing/2014/main" id="{8F4A33C6-60AD-44F7-BD98-D5BF13B7136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0027" y="2368"/>
                      <a:ext cx="28" cy="25"/>
                    </a:xfrm>
                    <a:custGeom>
                      <a:avLst/>
                      <a:gdLst>
                        <a:gd name="T0" fmla="*/ 3 w 28"/>
                        <a:gd name="T1" fmla="*/ 25 h 27"/>
                        <a:gd name="T2" fmla="*/ 0 w 28"/>
                        <a:gd name="T3" fmla="*/ 22 h 27"/>
                        <a:gd name="T4" fmla="*/ 23 w 28"/>
                        <a:gd name="T5" fmla="*/ 27 h 27"/>
                        <a:gd name="T6" fmla="*/ 28 w 28"/>
                        <a:gd name="T7" fmla="*/ 8 h 27"/>
                        <a:gd name="T8" fmla="*/ 5 w 28"/>
                        <a:gd name="T9" fmla="*/ 3 h 27"/>
                        <a:gd name="T10" fmla="*/ 3 w 28"/>
                        <a:gd name="T11" fmla="*/ 0 h 27"/>
                        <a:gd name="T12" fmla="*/ 5 w 28"/>
                        <a:gd name="T13" fmla="*/ 3 h 27"/>
                        <a:gd name="T14" fmla="*/ 5 w 28"/>
                        <a:gd name="T15" fmla="*/ 3 h 27"/>
                        <a:gd name="T16" fmla="*/ 3 w 28"/>
                        <a:gd name="T17" fmla="*/ 0 h 27"/>
                        <a:gd name="T18" fmla="*/ 3 w 28"/>
                        <a:gd name="T19" fmla="*/ 25 h 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8" h="27">
                          <a:moveTo>
                            <a:pt x="3" y="25"/>
                          </a:moveTo>
                          <a:lnTo>
                            <a:pt x="0" y="22"/>
                          </a:lnTo>
                          <a:lnTo>
                            <a:pt x="23" y="27"/>
                          </a:lnTo>
                          <a:lnTo>
                            <a:pt x="28" y="8"/>
                          </a:lnTo>
                          <a:lnTo>
                            <a:pt x="5" y="3"/>
                          </a:lnTo>
                          <a:lnTo>
                            <a:pt x="3" y="0"/>
                          </a:lnTo>
                          <a:lnTo>
                            <a:pt x="5" y="3"/>
                          </a:lnTo>
                          <a:lnTo>
                            <a:pt x="5" y="3"/>
                          </a:lnTo>
                          <a:lnTo>
                            <a:pt x="3" y="0"/>
                          </a:lnTo>
                          <a:lnTo>
                            <a:pt x="3" y="25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02" name="Freeform 138">
                      <a:extLst>
                        <a:ext uri="{FF2B5EF4-FFF2-40B4-BE49-F238E27FC236}">
                          <a16:creationId xmlns:a16="http://schemas.microsoft.com/office/drawing/2014/main" id="{7F432FAF-D24B-42BC-983C-C36AB36B5C2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0006" y="2368"/>
                      <a:ext cx="24" cy="23"/>
                    </a:xfrm>
                    <a:custGeom>
                      <a:avLst/>
                      <a:gdLst>
                        <a:gd name="T0" fmla="*/ 0 w 24"/>
                        <a:gd name="T1" fmla="*/ 25 h 25"/>
                        <a:gd name="T2" fmla="*/ 0 w 24"/>
                        <a:gd name="T3" fmla="*/ 25 h 25"/>
                        <a:gd name="T4" fmla="*/ 24 w 24"/>
                        <a:gd name="T5" fmla="*/ 25 h 25"/>
                        <a:gd name="T6" fmla="*/ 24 w 24"/>
                        <a:gd name="T7" fmla="*/ 0 h 25"/>
                        <a:gd name="T8" fmla="*/ 0 w 24"/>
                        <a:gd name="T9" fmla="*/ 0 h 25"/>
                        <a:gd name="T10" fmla="*/ 0 w 24"/>
                        <a:gd name="T11" fmla="*/ 0 h 25"/>
                        <a:gd name="T12" fmla="*/ 0 w 24"/>
                        <a:gd name="T13" fmla="*/ 25 h 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4" h="25">
                          <a:moveTo>
                            <a:pt x="0" y="25"/>
                          </a:moveTo>
                          <a:lnTo>
                            <a:pt x="0" y="25"/>
                          </a:lnTo>
                          <a:lnTo>
                            <a:pt x="24" y="25"/>
                          </a:lnTo>
                          <a:lnTo>
                            <a:pt x="24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25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03" name="Freeform 139">
                      <a:extLst>
                        <a:ext uri="{FF2B5EF4-FFF2-40B4-BE49-F238E27FC236}">
                          <a16:creationId xmlns:a16="http://schemas.microsoft.com/office/drawing/2014/main" id="{2410F8D5-EFFE-492F-BE3D-279428F09F2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9973" y="2368"/>
                      <a:ext cx="33" cy="23"/>
                    </a:xfrm>
                    <a:custGeom>
                      <a:avLst/>
                      <a:gdLst>
                        <a:gd name="T0" fmla="*/ 5 w 33"/>
                        <a:gd name="T1" fmla="*/ 22 h 25"/>
                        <a:gd name="T2" fmla="*/ 3 w 33"/>
                        <a:gd name="T3" fmla="*/ 25 h 25"/>
                        <a:gd name="T4" fmla="*/ 33 w 33"/>
                        <a:gd name="T5" fmla="*/ 25 h 25"/>
                        <a:gd name="T6" fmla="*/ 33 w 33"/>
                        <a:gd name="T7" fmla="*/ 0 h 25"/>
                        <a:gd name="T8" fmla="*/ 3 w 33"/>
                        <a:gd name="T9" fmla="*/ 0 h 25"/>
                        <a:gd name="T10" fmla="*/ 0 w 33"/>
                        <a:gd name="T11" fmla="*/ 3 h 25"/>
                        <a:gd name="T12" fmla="*/ 3 w 33"/>
                        <a:gd name="T13" fmla="*/ 0 h 25"/>
                        <a:gd name="T14" fmla="*/ 0 w 33"/>
                        <a:gd name="T15" fmla="*/ 3 h 25"/>
                        <a:gd name="T16" fmla="*/ 0 w 33"/>
                        <a:gd name="T17" fmla="*/ 3 h 25"/>
                        <a:gd name="T18" fmla="*/ 5 w 33"/>
                        <a:gd name="T19" fmla="*/ 22 h 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3" h="25">
                          <a:moveTo>
                            <a:pt x="5" y="22"/>
                          </a:moveTo>
                          <a:lnTo>
                            <a:pt x="3" y="25"/>
                          </a:lnTo>
                          <a:lnTo>
                            <a:pt x="33" y="25"/>
                          </a:lnTo>
                          <a:lnTo>
                            <a:pt x="33" y="0"/>
                          </a:lnTo>
                          <a:lnTo>
                            <a:pt x="3" y="0"/>
                          </a:lnTo>
                          <a:lnTo>
                            <a:pt x="0" y="3"/>
                          </a:lnTo>
                          <a:lnTo>
                            <a:pt x="3" y="0"/>
                          </a:lnTo>
                          <a:lnTo>
                            <a:pt x="0" y="3"/>
                          </a:lnTo>
                          <a:lnTo>
                            <a:pt x="0" y="3"/>
                          </a:lnTo>
                          <a:lnTo>
                            <a:pt x="5" y="22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04" name="Freeform 140">
                      <a:extLst>
                        <a:ext uri="{FF2B5EF4-FFF2-40B4-BE49-F238E27FC236}">
                          <a16:creationId xmlns:a16="http://schemas.microsoft.com/office/drawing/2014/main" id="{B7A1D289-2321-4D2C-96AC-44DE8034C68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9947" y="2370"/>
                      <a:ext cx="31" cy="23"/>
                    </a:xfrm>
                    <a:custGeom>
                      <a:avLst/>
                      <a:gdLst>
                        <a:gd name="T0" fmla="*/ 11 w 31"/>
                        <a:gd name="T1" fmla="*/ 24 h 24"/>
                        <a:gd name="T2" fmla="*/ 8 w 31"/>
                        <a:gd name="T3" fmla="*/ 24 h 24"/>
                        <a:gd name="T4" fmla="*/ 31 w 31"/>
                        <a:gd name="T5" fmla="*/ 19 h 24"/>
                        <a:gd name="T6" fmla="*/ 26 w 31"/>
                        <a:gd name="T7" fmla="*/ 0 h 24"/>
                        <a:gd name="T8" fmla="*/ 3 w 31"/>
                        <a:gd name="T9" fmla="*/ 5 h 24"/>
                        <a:gd name="T10" fmla="*/ 0 w 31"/>
                        <a:gd name="T11" fmla="*/ 5 h 24"/>
                        <a:gd name="T12" fmla="*/ 3 w 31"/>
                        <a:gd name="T13" fmla="*/ 5 h 24"/>
                        <a:gd name="T14" fmla="*/ 3 w 31"/>
                        <a:gd name="T15" fmla="*/ 5 h 24"/>
                        <a:gd name="T16" fmla="*/ 0 w 31"/>
                        <a:gd name="T17" fmla="*/ 5 h 24"/>
                        <a:gd name="T18" fmla="*/ 11 w 31"/>
                        <a:gd name="T19" fmla="*/ 24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1" h="24">
                          <a:moveTo>
                            <a:pt x="11" y="24"/>
                          </a:moveTo>
                          <a:lnTo>
                            <a:pt x="8" y="24"/>
                          </a:lnTo>
                          <a:lnTo>
                            <a:pt x="31" y="19"/>
                          </a:lnTo>
                          <a:lnTo>
                            <a:pt x="26" y="0"/>
                          </a:lnTo>
                          <a:lnTo>
                            <a:pt x="3" y="5"/>
                          </a:lnTo>
                          <a:lnTo>
                            <a:pt x="0" y="5"/>
                          </a:lnTo>
                          <a:lnTo>
                            <a:pt x="3" y="5"/>
                          </a:lnTo>
                          <a:lnTo>
                            <a:pt x="3" y="5"/>
                          </a:lnTo>
                          <a:lnTo>
                            <a:pt x="0" y="5"/>
                          </a:lnTo>
                          <a:lnTo>
                            <a:pt x="11" y="24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05" name="Freeform 141">
                      <a:extLst>
                        <a:ext uri="{FF2B5EF4-FFF2-40B4-BE49-F238E27FC236}">
                          <a16:creationId xmlns:a16="http://schemas.microsoft.com/office/drawing/2014/main" id="{FEFFC8B5-7811-47F6-942A-2BCCD94C5D1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9922" y="2375"/>
                      <a:ext cx="36" cy="27"/>
                    </a:xfrm>
                    <a:custGeom>
                      <a:avLst/>
                      <a:gdLst>
                        <a:gd name="T0" fmla="*/ 15 w 36"/>
                        <a:gd name="T1" fmla="*/ 26 h 29"/>
                        <a:gd name="T2" fmla="*/ 12 w 36"/>
                        <a:gd name="T3" fmla="*/ 29 h 29"/>
                        <a:gd name="T4" fmla="*/ 36 w 36"/>
                        <a:gd name="T5" fmla="*/ 19 h 29"/>
                        <a:gd name="T6" fmla="*/ 25 w 36"/>
                        <a:gd name="T7" fmla="*/ 0 h 29"/>
                        <a:gd name="T8" fmla="*/ 2 w 36"/>
                        <a:gd name="T9" fmla="*/ 9 h 29"/>
                        <a:gd name="T10" fmla="*/ 0 w 36"/>
                        <a:gd name="T11" fmla="*/ 12 h 29"/>
                        <a:gd name="T12" fmla="*/ 2 w 36"/>
                        <a:gd name="T13" fmla="*/ 9 h 29"/>
                        <a:gd name="T14" fmla="*/ 0 w 36"/>
                        <a:gd name="T15" fmla="*/ 9 h 29"/>
                        <a:gd name="T16" fmla="*/ 0 w 36"/>
                        <a:gd name="T17" fmla="*/ 12 h 29"/>
                        <a:gd name="T18" fmla="*/ 15 w 36"/>
                        <a:gd name="T19" fmla="*/ 26 h 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6" h="29">
                          <a:moveTo>
                            <a:pt x="15" y="26"/>
                          </a:moveTo>
                          <a:lnTo>
                            <a:pt x="12" y="29"/>
                          </a:lnTo>
                          <a:lnTo>
                            <a:pt x="36" y="19"/>
                          </a:lnTo>
                          <a:lnTo>
                            <a:pt x="25" y="0"/>
                          </a:lnTo>
                          <a:lnTo>
                            <a:pt x="2" y="9"/>
                          </a:lnTo>
                          <a:lnTo>
                            <a:pt x="0" y="12"/>
                          </a:lnTo>
                          <a:lnTo>
                            <a:pt x="2" y="9"/>
                          </a:lnTo>
                          <a:lnTo>
                            <a:pt x="0" y="9"/>
                          </a:lnTo>
                          <a:lnTo>
                            <a:pt x="0" y="12"/>
                          </a:lnTo>
                          <a:lnTo>
                            <a:pt x="15" y="26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06" name="Freeform 142">
                      <a:extLst>
                        <a:ext uri="{FF2B5EF4-FFF2-40B4-BE49-F238E27FC236}">
                          <a16:creationId xmlns:a16="http://schemas.microsoft.com/office/drawing/2014/main" id="{EB84B88C-B6CB-442C-9DA5-A5D6FACD370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9901" y="2386"/>
                      <a:ext cx="36" cy="32"/>
                    </a:xfrm>
                    <a:custGeom>
                      <a:avLst/>
                      <a:gdLst>
                        <a:gd name="T0" fmla="*/ 16 w 36"/>
                        <a:gd name="T1" fmla="*/ 34 h 34"/>
                        <a:gd name="T2" fmla="*/ 16 w 36"/>
                        <a:gd name="T3" fmla="*/ 34 h 34"/>
                        <a:gd name="T4" fmla="*/ 36 w 36"/>
                        <a:gd name="T5" fmla="*/ 14 h 34"/>
                        <a:gd name="T6" fmla="*/ 21 w 36"/>
                        <a:gd name="T7" fmla="*/ 0 h 34"/>
                        <a:gd name="T8" fmla="*/ 0 w 36"/>
                        <a:gd name="T9" fmla="*/ 19 h 34"/>
                        <a:gd name="T10" fmla="*/ 0 w 36"/>
                        <a:gd name="T11" fmla="*/ 19 h 34"/>
                        <a:gd name="T12" fmla="*/ 16 w 36"/>
                        <a:gd name="T13" fmla="*/ 34 h 3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6" h="34">
                          <a:moveTo>
                            <a:pt x="16" y="34"/>
                          </a:moveTo>
                          <a:lnTo>
                            <a:pt x="16" y="34"/>
                          </a:lnTo>
                          <a:lnTo>
                            <a:pt x="36" y="14"/>
                          </a:lnTo>
                          <a:lnTo>
                            <a:pt x="21" y="0"/>
                          </a:lnTo>
                          <a:lnTo>
                            <a:pt x="0" y="19"/>
                          </a:lnTo>
                          <a:lnTo>
                            <a:pt x="0" y="19"/>
                          </a:lnTo>
                          <a:lnTo>
                            <a:pt x="16" y="34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07" name="Freeform 143">
                      <a:extLst>
                        <a:ext uri="{FF2B5EF4-FFF2-40B4-BE49-F238E27FC236}">
                          <a16:creationId xmlns:a16="http://schemas.microsoft.com/office/drawing/2014/main" id="{E07C966D-A4B5-4C4C-B899-A593C29F681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9881" y="2404"/>
                      <a:ext cx="36" cy="29"/>
                    </a:xfrm>
                    <a:custGeom>
                      <a:avLst/>
                      <a:gdLst>
                        <a:gd name="T0" fmla="*/ 20 w 36"/>
                        <a:gd name="T1" fmla="*/ 29 h 31"/>
                        <a:gd name="T2" fmla="*/ 18 w 36"/>
                        <a:gd name="T3" fmla="*/ 31 h 31"/>
                        <a:gd name="T4" fmla="*/ 36 w 36"/>
                        <a:gd name="T5" fmla="*/ 15 h 31"/>
                        <a:gd name="T6" fmla="*/ 20 w 36"/>
                        <a:gd name="T7" fmla="*/ 0 h 31"/>
                        <a:gd name="T8" fmla="*/ 2 w 36"/>
                        <a:gd name="T9" fmla="*/ 17 h 31"/>
                        <a:gd name="T10" fmla="*/ 0 w 36"/>
                        <a:gd name="T11" fmla="*/ 19 h 31"/>
                        <a:gd name="T12" fmla="*/ 2 w 36"/>
                        <a:gd name="T13" fmla="*/ 17 h 31"/>
                        <a:gd name="T14" fmla="*/ 0 w 36"/>
                        <a:gd name="T15" fmla="*/ 17 h 31"/>
                        <a:gd name="T16" fmla="*/ 0 w 36"/>
                        <a:gd name="T17" fmla="*/ 19 h 31"/>
                        <a:gd name="T18" fmla="*/ 20 w 36"/>
                        <a:gd name="T19" fmla="*/ 29 h 3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6" h="31">
                          <a:moveTo>
                            <a:pt x="20" y="29"/>
                          </a:moveTo>
                          <a:lnTo>
                            <a:pt x="18" y="31"/>
                          </a:lnTo>
                          <a:lnTo>
                            <a:pt x="36" y="15"/>
                          </a:lnTo>
                          <a:lnTo>
                            <a:pt x="20" y="0"/>
                          </a:lnTo>
                          <a:lnTo>
                            <a:pt x="2" y="17"/>
                          </a:lnTo>
                          <a:lnTo>
                            <a:pt x="0" y="19"/>
                          </a:lnTo>
                          <a:lnTo>
                            <a:pt x="2" y="17"/>
                          </a:lnTo>
                          <a:lnTo>
                            <a:pt x="0" y="17"/>
                          </a:lnTo>
                          <a:lnTo>
                            <a:pt x="0" y="19"/>
                          </a:lnTo>
                          <a:lnTo>
                            <a:pt x="20" y="29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08" name="Freeform 144">
                      <a:extLst>
                        <a:ext uri="{FF2B5EF4-FFF2-40B4-BE49-F238E27FC236}">
                          <a16:creationId xmlns:a16="http://schemas.microsoft.com/office/drawing/2014/main" id="{F2478609-20BD-42F1-A3D8-6432AEE9AFE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9870" y="2421"/>
                      <a:ext cx="31" cy="30"/>
                    </a:xfrm>
                    <a:custGeom>
                      <a:avLst/>
                      <a:gdLst>
                        <a:gd name="T0" fmla="*/ 21 w 31"/>
                        <a:gd name="T1" fmla="*/ 29 h 32"/>
                        <a:gd name="T2" fmla="*/ 21 w 31"/>
                        <a:gd name="T3" fmla="*/ 32 h 32"/>
                        <a:gd name="T4" fmla="*/ 31 w 31"/>
                        <a:gd name="T5" fmla="*/ 10 h 32"/>
                        <a:gd name="T6" fmla="*/ 11 w 31"/>
                        <a:gd name="T7" fmla="*/ 0 h 32"/>
                        <a:gd name="T8" fmla="*/ 0 w 31"/>
                        <a:gd name="T9" fmla="*/ 22 h 32"/>
                        <a:gd name="T10" fmla="*/ 0 w 31"/>
                        <a:gd name="T11" fmla="*/ 24 h 32"/>
                        <a:gd name="T12" fmla="*/ 0 w 31"/>
                        <a:gd name="T13" fmla="*/ 22 h 32"/>
                        <a:gd name="T14" fmla="*/ 0 w 31"/>
                        <a:gd name="T15" fmla="*/ 24 h 32"/>
                        <a:gd name="T16" fmla="*/ 0 w 31"/>
                        <a:gd name="T17" fmla="*/ 24 h 32"/>
                        <a:gd name="T18" fmla="*/ 21 w 31"/>
                        <a:gd name="T19" fmla="*/ 29 h 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1" h="32">
                          <a:moveTo>
                            <a:pt x="21" y="29"/>
                          </a:moveTo>
                          <a:lnTo>
                            <a:pt x="21" y="32"/>
                          </a:lnTo>
                          <a:lnTo>
                            <a:pt x="31" y="10"/>
                          </a:lnTo>
                          <a:lnTo>
                            <a:pt x="11" y="0"/>
                          </a:lnTo>
                          <a:lnTo>
                            <a:pt x="0" y="22"/>
                          </a:lnTo>
                          <a:lnTo>
                            <a:pt x="0" y="24"/>
                          </a:lnTo>
                          <a:lnTo>
                            <a:pt x="0" y="22"/>
                          </a:lnTo>
                          <a:lnTo>
                            <a:pt x="0" y="24"/>
                          </a:lnTo>
                          <a:lnTo>
                            <a:pt x="0" y="24"/>
                          </a:lnTo>
                          <a:lnTo>
                            <a:pt x="21" y="29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09" name="Freeform 145">
                      <a:extLst>
                        <a:ext uri="{FF2B5EF4-FFF2-40B4-BE49-F238E27FC236}">
                          <a16:creationId xmlns:a16="http://schemas.microsoft.com/office/drawing/2014/main" id="{13AB36DB-1A6A-4E23-922B-A6F06022809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9860" y="2444"/>
                      <a:ext cx="31" cy="29"/>
                    </a:xfrm>
                    <a:custGeom>
                      <a:avLst/>
                      <a:gdLst>
                        <a:gd name="T0" fmla="*/ 26 w 31"/>
                        <a:gd name="T1" fmla="*/ 29 h 32"/>
                        <a:gd name="T2" fmla="*/ 23 w 31"/>
                        <a:gd name="T3" fmla="*/ 32 h 32"/>
                        <a:gd name="T4" fmla="*/ 31 w 31"/>
                        <a:gd name="T5" fmla="*/ 5 h 32"/>
                        <a:gd name="T6" fmla="*/ 10 w 31"/>
                        <a:gd name="T7" fmla="*/ 0 h 32"/>
                        <a:gd name="T8" fmla="*/ 3 w 31"/>
                        <a:gd name="T9" fmla="*/ 27 h 32"/>
                        <a:gd name="T10" fmla="*/ 0 w 31"/>
                        <a:gd name="T11" fmla="*/ 29 h 32"/>
                        <a:gd name="T12" fmla="*/ 3 w 31"/>
                        <a:gd name="T13" fmla="*/ 27 h 32"/>
                        <a:gd name="T14" fmla="*/ 0 w 31"/>
                        <a:gd name="T15" fmla="*/ 27 h 32"/>
                        <a:gd name="T16" fmla="*/ 0 w 31"/>
                        <a:gd name="T17" fmla="*/ 29 h 32"/>
                        <a:gd name="T18" fmla="*/ 26 w 31"/>
                        <a:gd name="T19" fmla="*/ 29 h 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1" h="32">
                          <a:moveTo>
                            <a:pt x="26" y="29"/>
                          </a:moveTo>
                          <a:lnTo>
                            <a:pt x="23" y="32"/>
                          </a:lnTo>
                          <a:lnTo>
                            <a:pt x="31" y="5"/>
                          </a:lnTo>
                          <a:lnTo>
                            <a:pt x="10" y="0"/>
                          </a:lnTo>
                          <a:lnTo>
                            <a:pt x="3" y="27"/>
                          </a:lnTo>
                          <a:lnTo>
                            <a:pt x="0" y="29"/>
                          </a:lnTo>
                          <a:lnTo>
                            <a:pt x="3" y="27"/>
                          </a:lnTo>
                          <a:lnTo>
                            <a:pt x="0" y="27"/>
                          </a:lnTo>
                          <a:lnTo>
                            <a:pt x="0" y="29"/>
                          </a:lnTo>
                          <a:lnTo>
                            <a:pt x="26" y="29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10" name="Freeform 146">
                      <a:extLst>
                        <a:ext uri="{FF2B5EF4-FFF2-40B4-BE49-F238E27FC236}">
                          <a16:creationId xmlns:a16="http://schemas.microsoft.com/office/drawing/2014/main" id="{2E2577F6-AA81-42F9-B498-C815A0119DC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9860" y="2471"/>
                      <a:ext cx="26" cy="25"/>
                    </a:xfrm>
                    <a:custGeom>
                      <a:avLst/>
                      <a:gdLst>
                        <a:gd name="T0" fmla="*/ 26 w 26"/>
                        <a:gd name="T1" fmla="*/ 27 h 27"/>
                        <a:gd name="T2" fmla="*/ 26 w 26"/>
                        <a:gd name="T3" fmla="*/ 27 h 27"/>
                        <a:gd name="T4" fmla="*/ 26 w 26"/>
                        <a:gd name="T5" fmla="*/ 0 h 27"/>
                        <a:gd name="T6" fmla="*/ 0 w 26"/>
                        <a:gd name="T7" fmla="*/ 0 h 27"/>
                        <a:gd name="T8" fmla="*/ 0 w 26"/>
                        <a:gd name="T9" fmla="*/ 27 h 27"/>
                        <a:gd name="T10" fmla="*/ 0 w 26"/>
                        <a:gd name="T11" fmla="*/ 27 h 27"/>
                        <a:gd name="T12" fmla="*/ 26 w 26"/>
                        <a:gd name="T13" fmla="*/ 27 h 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6" h="27">
                          <a:moveTo>
                            <a:pt x="26" y="27"/>
                          </a:moveTo>
                          <a:lnTo>
                            <a:pt x="26" y="27"/>
                          </a:lnTo>
                          <a:lnTo>
                            <a:pt x="26" y="0"/>
                          </a:lnTo>
                          <a:lnTo>
                            <a:pt x="0" y="0"/>
                          </a:lnTo>
                          <a:lnTo>
                            <a:pt x="0" y="27"/>
                          </a:lnTo>
                          <a:lnTo>
                            <a:pt x="0" y="27"/>
                          </a:lnTo>
                          <a:lnTo>
                            <a:pt x="26" y="27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11" name="Freeform 147">
                      <a:extLst>
                        <a:ext uri="{FF2B5EF4-FFF2-40B4-BE49-F238E27FC236}">
                          <a16:creationId xmlns:a16="http://schemas.microsoft.com/office/drawing/2014/main" id="{143BF65F-501E-4593-9722-C912384B64C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9860" y="2496"/>
                      <a:ext cx="26" cy="22"/>
                    </a:xfrm>
                    <a:custGeom>
                      <a:avLst/>
                      <a:gdLst>
                        <a:gd name="T0" fmla="*/ 23 w 26"/>
                        <a:gd name="T1" fmla="*/ 19 h 24"/>
                        <a:gd name="T2" fmla="*/ 26 w 26"/>
                        <a:gd name="T3" fmla="*/ 22 h 24"/>
                        <a:gd name="T4" fmla="*/ 26 w 26"/>
                        <a:gd name="T5" fmla="*/ 0 h 24"/>
                        <a:gd name="T6" fmla="*/ 0 w 26"/>
                        <a:gd name="T7" fmla="*/ 0 h 24"/>
                        <a:gd name="T8" fmla="*/ 0 w 26"/>
                        <a:gd name="T9" fmla="*/ 22 h 24"/>
                        <a:gd name="T10" fmla="*/ 3 w 26"/>
                        <a:gd name="T11" fmla="*/ 24 h 24"/>
                        <a:gd name="T12" fmla="*/ 0 w 26"/>
                        <a:gd name="T13" fmla="*/ 22 h 24"/>
                        <a:gd name="T14" fmla="*/ 3 w 26"/>
                        <a:gd name="T15" fmla="*/ 24 h 24"/>
                        <a:gd name="T16" fmla="*/ 3 w 26"/>
                        <a:gd name="T17" fmla="*/ 24 h 24"/>
                        <a:gd name="T18" fmla="*/ 23 w 26"/>
                        <a:gd name="T19" fmla="*/ 19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6" h="24">
                          <a:moveTo>
                            <a:pt x="23" y="19"/>
                          </a:moveTo>
                          <a:lnTo>
                            <a:pt x="26" y="22"/>
                          </a:lnTo>
                          <a:lnTo>
                            <a:pt x="26" y="0"/>
                          </a:lnTo>
                          <a:lnTo>
                            <a:pt x="0" y="0"/>
                          </a:lnTo>
                          <a:lnTo>
                            <a:pt x="0" y="22"/>
                          </a:lnTo>
                          <a:lnTo>
                            <a:pt x="3" y="24"/>
                          </a:lnTo>
                          <a:lnTo>
                            <a:pt x="0" y="22"/>
                          </a:lnTo>
                          <a:lnTo>
                            <a:pt x="3" y="24"/>
                          </a:lnTo>
                          <a:lnTo>
                            <a:pt x="3" y="24"/>
                          </a:lnTo>
                          <a:lnTo>
                            <a:pt x="23" y="19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12" name="Freeform 148">
                      <a:extLst>
                        <a:ext uri="{FF2B5EF4-FFF2-40B4-BE49-F238E27FC236}">
                          <a16:creationId xmlns:a16="http://schemas.microsoft.com/office/drawing/2014/main" id="{24D3446F-5F31-44EA-A033-8C8040A0EA8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9863" y="2513"/>
                      <a:ext cx="28" cy="30"/>
                    </a:xfrm>
                    <a:custGeom>
                      <a:avLst/>
                      <a:gdLst>
                        <a:gd name="T0" fmla="*/ 28 w 28"/>
                        <a:gd name="T1" fmla="*/ 22 h 32"/>
                        <a:gd name="T2" fmla="*/ 28 w 28"/>
                        <a:gd name="T3" fmla="*/ 24 h 32"/>
                        <a:gd name="T4" fmla="*/ 20 w 28"/>
                        <a:gd name="T5" fmla="*/ 0 h 32"/>
                        <a:gd name="T6" fmla="*/ 0 w 28"/>
                        <a:gd name="T7" fmla="*/ 5 h 32"/>
                        <a:gd name="T8" fmla="*/ 7 w 28"/>
                        <a:gd name="T9" fmla="*/ 29 h 32"/>
                        <a:gd name="T10" fmla="*/ 7 w 28"/>
                        <a:gd name="T11" fmla="*/ 32 h 32"/>
                        <a:gd name="T12" fmla="*/ 7 w 28"/>
                        <a:gd name="T13" fmla="*/ 29 h 32"/>
                        <a:gd name="T14" fmla="*/ 7 w 28"/>
                        <a:gd name="T15" fmla="*/ 32 h 32"/>
                        <a:gd name="T16" fmla="*/ 7 w 28"/>
                        <a:gd name="T17" fmla="*/ 32 h 32"/>
                        <a:gd name="T18" fmla="*/ 28 w 28"/>
                        <a:gd name="T19" fmla="*/ 22 h 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8" h="32">
                          <a:moveTo>
                            <a:pt x="28" y="22"/>
                          </a:moveTo>
                          <a:lnTo>
                            <a:pt x="28" y="24"/>
                          </a:lnTo>
                          <a:lnTo>
                            <a:pt x="20" y="0"/>
                          </a:lnTo>
                          <a:lnTo>
                            <a:pt x="0" y="5"/>
                          </a:lnTo>
                          <a:lnTo>
                            <a:pt x="7" y="29"/>
                          </a:lnTo>
                          <a:lnTo>
                            <a:pt x="7" y="32"/>
                          </a:lnTo>
                          <a:lnTo>
                            <a:pt x="7" y="29"/>
                          </a:lnTo>
                          <a:lnTo>
                            <a:pt x="7" y="32"/>
                          </a:lnTo>
                          <a:lnTo>
                            <a:pt x="7" y="32"/>
                          </a:lnTo>
                          <a:lnTo>
                            <a:pt x="28" y="22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13" name="Freeform 149">
                      <a:extLst>
                        <a:ext uri="{FF2B5EF4-FFF2-40B4-BE49-F238E27FC236}">
                          <a16:creationId xmlns:a16="http://schemas.microsoft.com/office/drawing/2014/main" id="{1141340C-E588-4B50-A2A5-43E75CA2E47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9870" y="2534"/>
                      <a:ext cx="31" cy="31"/>
                    </a:xfrm>
                    <a:custGeom>
                      <a:avLst/>
                      <a:gdLst>
                        <a:gd name="T0" fmla="*/ 31 w 31"/>
                        <a:gd name="T1" fmla="*/ 19 h 34"/>
                        <a:gd name="T2" fmla="*/ 31 w 31"/>
                        <a:gd name="T3" fmla="*/ 22 h 34"/>
                        <a:gd name="T4" fmla="*/ 21 w 31"/>
                        <a:gd name="T5" fmla="*/ 0 h 34"/>
                        <a:gd name="T6" fmla="*/ 0 w 31"/>
                        <a:gd name="T7" fmla="*/ 10 h 34"/>
                        <a:gd name="T8" fmla="*/ 11 w 31"/>
                        <a:gd name="T9" fmla="*/ 31 h 34"/>
                        <a:gd name="T10" fmla="*/ 11 w 31"/>
                        <a:gd name="T11" fmla="*/ 34 h 34"/>
                        <a:gd name="T12" fmla="*/ 11 w 31"/>
                        <a:gd name="T13" fmla="*/ 31 h 34"/>
                        <a:gd name="T14" fmla="*/ 11 w 31"/>
                        <a:gd name="T15" fmla="*/ 31 h 34"/>
                        <a:gd name="T16" fmla="*/ 11 w 31"/>
                        <a:gd name="T17" fmla="*/ 34 h 34"/>
                        <a:gd name="T18" fmla="*/ 31 w 31"/>
                        <a:gd name="T19" fmla="*/ 19 h 3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1" h="34">
                          <a:moveTo>
                            <a:pt x="31" y="19"/>
                          </a:moveTo>
                          <a:lnTo>
                            <a:pt x="31" y="22"/>
                          </a:lnTo>
                          <a:lnTo>
                            <a:pt x="21" y="0"/>
                          </a:lnTo>
                          <a:lnTo>
                            <a:pt x="0" y="10"/>
                          </a:lnTo>
                          <a:lnTo>
                            <a:pt x="11" y="31"/>
                          </a:lnTo>
                          <a:lnTo>
                            <a:pt x="11" y="34"/>
                          </a:lnTo>
                          <a:lnTo>
                            <a:pt x="11" y="31"/>
                          </a:lnTo>
                          <a:lnTo>
                            <a:pt x="11" y="31"/>
                          </a:lnTo>
                          <a:lnTo>
                            <a:pt x="11" y="34"/>
                          </a:lnTo>
                          <a:lnTo>
                            <a:pt x="31" y="19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14" name="Freeform 150">
                      <a:extLst>
                        <a:ext uri="{FF2B5EF4-FFF2-40B4-BE49-F238E27FC236}">
                          <a16:creationId xmlns:a16="http://schemas.microsoft.com/office/drawing/2014/main" id="{4A0CB8FA-FB56-4D6C-B459-427BC67AA6A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9881" y="2551"/>
                      <a:ext cx="38" cy="37"/>
                    </a:xfrm>
                    <a:custGeom>
                      <a:avLst/>
                      <a:gdLst>
                        <a:gd name="T0" fmla="*/ 33 w 38"/>
                        <a:gd name="T1" fmla="*/ 20 h 39"/>
                        <a:gd name="T2" fmla="*/ 38 w 38"/>
                        <a:gd name="T3" fmla="*/ 22 h 39"/>
                        <a:gd name="T4" fmla="*/ 20 w 38"/>
                        <a:gd name="T5" fmla="*/ 0 h 39"/>
                        <a:gd name="T6" fmla="*/ 0 w 38"/>
                        <a:gd name="T7" fmla="*/ 15 h 39"/>
                        <a:gd name="T8" fmla="*/ 18 w 38"/>
                        <a:gd name="T9" fmla="*/ 36 h 39"/>
                        <a:gd name="T10" fmla="*/ 23 w 38"/>
                        <a:gd name="T11" fmla="*/ 39 h 39"/>
                        <a:gd name="T12" fmla="*/ 18 w 38"/>
                        <a:gd name="T13" fmla="*/ 36 h 39"/>
                        <a:gd name="T14" fmla="*/ 20 w 38"/>
                        <a:gd name="T15" fmla="*/ 39 h 39"/>
                        <a:gd name="T16" fmla="*/ 23 w 38"/>
                        <a:gd name="T17" fmla="*/ 39 h 39"/>
                        <a:gd name="T18" fmla="*/ 33 w 38"/>
                        <a:gd name="T19" fmla="*/ 20 h 3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8" h="39">
                          <a:moveTo>
                            <a:pt x="33" y="20"/>
                          </a:moveTo>
                          <a:lnTo>
                            <a:pt x="38" y="22"/>
                          </a:lnTo>
                          <a:lnTo>
                            <a:pt x="20" y="0"/>
                          </a:lnTo>
                          <a:lnTo>
                            <a:pt x="0" y="15"/>
                          </a:lnTo>
                          <a:lnTo>
                            <a:pt x="18" y="36"/>
                          </a:lnTo>
                          <a:lnTo>
                            <a:pt x="23" y="39"/>
                          </a:lnTo>
                          <a:lnTo>
                            <a:pt x="18" y="36"/>
                          </a:lnTo>
                          <a:lnTo>
                            <a:pt x="20" y="39"/>
                          </a:lnTo>
                          <a:lnTo>
                            <a:pt x="23" y="39"/>
                          </a:lnTo>
                          <a:lnTo>
                            <a:pt x="33" y="20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15" name="Freeform 151">
                      <a:extLst>
                        <a:ext uri="{FF2B5EF4-FFF2-40B4-BE49-F238E27FC236}">
                          <a16:creationId xmlns:a16="http://schemas.microsoft.com/office/drawing/2014/main" id="{162D8F20-5223-4651-A67F-36A97605DBF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9904" y="2570"/>
                      <a:ext cx="30" cy="26"/>
                    </a:xfrm>
                    <a:custGeom>
                      <a:avLst/>
                      <a:gdLst>
                        <a:gd name="T0" fmla="*/ 30 w 30"/>
                        <a:gd name="T1" fmla="*/ 9 h 28"/>
                        <a:gd name="T2" fmla="*/ 30 w 30"/>
                        <a:gd name="T3" fmla="*/ 9 h 28"/>
                        <a:gd name="T4" fmla="*/ 10 w 30"/>
                        <a:gd name="T5" fmla="*/ 0 h 28"/>
                        <a:gd name="T6" fmla="*/ 0 w 30"/>
                        <a:gd name="T7" fmla="*/ 19 h 28"/>
                        <a:gd name="T8" fmla="*/ 20 w 30"/>
                        <a:gd name="T9" fmla="*/ 28 h 28"/>
                        <a:gd name="T10" fmla="*/ 20 w 30"/>
                        <a:gd name="T11" fmla="*/ 28 h 28"/>
                        <a:gd name="T12" fmla="*/ 30 w 30"/>
                        <a:gd name="T13" fmla="*/ 9 h 28"/>
                        <a:gd name="T14" fmla="*/ 30 w 30"/>
                        <a:gd name="T15" fmla="*/ 9 h 28"/>
                        <a:gd name="T16" fmla="*/ 30 w 30"/>
                        <a:gd name="T17" fmla="*/ 9 h 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30" h="28">
                          <a:moveTo>
                            <a:pt x="30" y="9"/>
                          </a:moveTo>
                          <a:lnTo>
                            <a:pt x="30" y="9"/>
                          </a:lnTo>
                          <a:lnTo>
                            <a:pt x="10" y="0"/>
                          </a:lnTo>
                          <a:lnTo>
                            <a:pt x="0" y="19"/>
                          </a:lnTo>
                          <a:lnTo>
                            <a:pt x="20" y="28"/>
                          </a:lnTo>
                          <a:lnTo>
                            <a:pt x="20" y="28"/>
                          </a:lnTo>
                          <a:lnTo>
                            <a:pt x="30" y="9"/>
                          </a:lnTo>
                          <a:lnTo>
                            <a:pt x="30" y="9"/>
                          </a:lnTo>
                          <a:lnTo>
                            <a:pt x="30" y="9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16" name="Freeform 152">
                      <a:extLst>
                        <a:ext uri="{FF2B5EF4-FFF2-40B4-BE49-F238E27FC236}">
                          <a16:creationId xmlns:a16="http://schemas.microsoft.com/office/drawing/2014/main" id="{477B63D5-2ADD-4BEA-8D3B-2CE9F3F2E19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9924" y="2578"/>
                      <a:ext cx="34" cy="30"/>
                    </a:xfrm>
                    <a:custGeom>
                      <a:avLst/>
                      <a:gdLst>
                        <a:gd name="T0" fmla="*/ 31 w 34"/>
                        <a:gd name="T1" fmla="*/ 12 h 32"/>
                        <a:gd name="T2" fmla="*/ 34 w 34"/>
                        <a:gd name="T3" fmla="*/ 12 h 32"/>
                        <a:gd name="T4" fmla="*/ 10 w 34"/>
                        <a:gd name="T5" fmla="*/ 0 h 32"/>
                        <a:gd name="T6" fmla="*/ 0 w 34"/>
                        <a:gd name="T7" fmla="*/ 19 h 32"/>
                        <a:gd name="T8" fmla="*/ 23 w 34"/>
                        <a:gd name="T9" fmla="*/ 32 h 32"/>
                        <a:gd name="T10" fmla="*/ 26 w 34"/>
                        <a:gd name="T11" fmla="*/ 32 h 32"/>
                        <a:gd name="T12" fmla="*/ 23 w 34"/>
                        <a:gd name="T13" fmla="*/ 32 h 32"/>
                        <a:gd name="T14" fmla="*/ 23 w 34"/>
                        <a:gd name="T15" fmla="*/ 32 h 32"/>
                        <a:gd name="T16" fmla="*/ 26 w 34"/>
                        <a:gd name="T17" fmla="*/ 32 h 32"/>
                        <a:gd name="T18" fmla="*/ 31 w 34"/>
                        <a:gd name="T19" fmla="*/ 12 h 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4" h="32">
                          <a:moveTo>
                            <a:pt x="31" y="12"/>
                          </a:moveTo>
                          <a:lnTo>
                            <a:pt x="34" y="12"/>
                          </a:lnTo>
                          <a:lnTo>
                            <a:pt x="10" y="0"/>
                          </a:lnTo>
                          <a:lnTo>
                            <a:pt x="0" y="19"/>
                          </a:lnTo>
                          <a:lnTo>
                            <a:pt x="23" y="32"/>
                          </a:lnTo>
                          <a:lnTo>
                            <a:pt x="26" y="32"/>
                          </a:lnTo>
                          <a:lnTo>
                            <a:pt x="23" y="32"/>
                          </a:lnTo>
                          <a:lnTo>
                            <a:pt x="23" y="32"/>
                          </a:lnTo>
                          <a:lnTo>
                            <a:pt x="26" y="32"/>
                          </a:lnTo>
                          <a:lnTo>
                            <a:pt x="31" y="12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17" name="Freeform 153">
                      <a:extLst>
                        <a:ext uri="{FF2B5EF4-FFF2-40B4-BE49-F238E27FC236}">
                          <a16:creationId xmlns:a16="http://schemas.microsoft.com/office/drawing/2014/main" id="{531733BD-F9EC-46AA-97B6-2F71FEB103E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9950" y="2589"/>
                      <a:ext cx="28" cy="26"/>
                    </a:xfrm>
                    <a:custGeom>
                      <a:avLst/>
                      <a:gdLst>
                        <a:gd name="T0" fmla="*/ 28 w 28"/>
                        <a:gd name="T1" fmla="*/ 7 h 27"/>
                        <a:gd name="T2" fmla="*/ 28 w 28"/>
                        <a:gd name="T3" fmla="*/ 7 h 27"/>
                        <a:gd name="T4" fmla="*/ 5 w 28"/>
                        <a:gd name="T5" fmla="*/ 0 h 27"/>
                        <a:gd name="T6" fmla="*/ 0 w 28"/>
                        <a:gd name="T7" fmla="*/ 20 h 27"/>
                        <a:gd name="T8" fmla="*/ 23 w 28"/>
                        <a:gd name="T9" fmla="*/ 27 h 27"/>
                        <a:gd name="T10" fmla="*/ 23 w 28"/>
                        <a:gd name="T11" fmla="*/ 27 h 27"/>
                        <a:gd name="T12" fmla="*/ 23 w 28"/>
                        <a:gd name="T13" fmla="*/ 27 h 27"/>
                        <a:gd name="T14" fmla="*/ 23 w 28"/>
                        <a:gd name="T15" fmla="*/ 27 h 27"/>
                        <a:gd name="T16" fmla="*/ 23 w 28"/>
                        <a:gd name="T17" fmla="*/ 27 h 27"/>
                        <a:gd name="T18" fmla="*/ 28 w 28"/>
                        <a:gd name="T19" fmla="*/ 7 h 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8" h="27">
                          <a:moveTo>
                            <a:pt x="28" y="7"/>
                          </a:moveTo>
                          <a:lnTo>
                            <a:pt x="28" y="7"/>
                          </a:lnTo>
                          <a:lnTo>
                            <a:pt x="5" y="0"/>
                          </a:lnTo>
                          <a:lnTo>
                            <a:pt x="0" y="20"/>
                          </a:lnTo>
                          <a:lnTo>
                            <a:pt x="23" y="27"/>
                          </a:lnTo>
                          <a:lnTo>
                            <a:pt x="23" y="27"/>
                          </a:lnTo>
                          <a:lnTo>
                            <a:pt x="23" y="27"/>
                          </a:lnTo>
                          <a:lnTo>
                            <a:pt x="23" y="27"/>
                          </a:lnTo>
                          <a:lnTo>
                            <a:pt x="23" y="27"/>
                          </a:lnTo>
                          <a:lnTo>
                            <a:pt x="28" y="7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18" name="Freeform 154">
                      <a:extLst>
                        <a:ext uri="{FF2B5EF4-FFF2-40B4-BE49-F238E27FC236}">
                          <a16:creationId xmlns:a16="http://schemas.microsoft.com/office/drawing/2014/main" id="{A4C78AAD-9652-42C9-9DA6-92696081D75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9973" y="2596"/>
                      <a:ext cx="36" cy="27"/>
                    </a:xfrm>
                    <a:custGeom>
                      <a:avLst/>
                      <a:gdLst>
                        <a:gd name="T0" fmla="*/ 31 w 36"/>
                        <a:gd name="T1" fmla="*/ 8 h 29"/>
                        <a:gd name="T2" fmla="*/ 36 w 36"/>
                        <a:gd name="T3" fmla="*/ 8 h 29"/>
                        <a:gd name="T4" fmla="*/ 5 w 36"/>
                        <a:gd name="T5" fmla="*/ 0 h 29"/>
                        <a:gd name="T6" fmla="*/ 0 w 36"/>
                        <a:gd name="T7" fmla="*/ 20 h 29"/>
                        <a:gd name="T8" fmla="*/ 31 w 36"/>
                        <a:gd name="T9" fmla="*/ 27 h 29"/>
                        <a:gd name="T10" fmla="*/ 36 w 36"/>
                        <a:gd name="T11" fmla="*/ 27 h 29"/>
                        <a:gd name="T12" fmla="*/ 31 w 36"/>
                        <a:gd name="T13" fmla="*/ 27 h 29"/>
                        <a:gd name="T14" fmla="*/ 33 w 36"/>
                        <a:gd name="T15" fmla="*/ 29 h 29"/>
                        <a:gd name="T16" fmla="*/ 36 w 36"/>
                        <a:gd name="T17" fmla="*/ 27 h 29"/>
                        <a:gd name="T18" fmla="*/ 31 w 36"/>
                        <a:gd name="T19" fmla="*/ 8 h 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6" h="29">
                          <a:moveTo>
                            <a:pt x="31" y="8"/>
                          </a:moveTo>
                          <a:lnTo>
                            <a:pt x="36" y="8"/>
                          </a:lnTo>
                          <a:lnTo>
                            <a:pt x="5" y="0"/>
                          </a:lnTo>
                          <a:lnTo>
                            <a:pt x="0" y="20"/>
                          </a:lnTo>
                          <a:lnTo>
                            <a:pt x="31" y="27"/>
                          </a:lnTo>
                          <a:lnTo>
                            <a:pt x="36" y="27"/>
                          </a:lnTo>
                          <a:lnTo>
                            <a:pt x="31" y="27"/>
                          </a:lnTo>
                          <a:lnTo>
                            <a:pt x="33" y="29"/>
                          </a:lnTo>
                          <a:lnTo>
                            <a:pt x="36" y="27"/>
                          </a:lnTo>
                          <a:lnTo>
                            <a:pt x="31" y="8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19" name="Freeform 155">
                      <a:extLst>
                        <a:ext uri="{FF2B5EF4-FFF2-40B4-BE49-F238E27FC236}">
                          <a16:creationId xmlns:a16="http://schemas.microsoft.com/office/drawing/2014/main" id="{0C83385F-BEF0-4AB7-A226-A1E126307BB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13" y="1620"/>
                      <a:ext cx="201" cy="170"/>
                    </a:xfrm>
                    <a:custGeom>
                      <a:avLst/>
                      <a:gdLst>
                        <a:gd name="T0" fmla="*/ 98 w 201"/>
                        <a:gd name="T1" fmla="*/ 183 h 183"/>
                        <a:gd name="T2" fmla="*/ 118 w 201"/>
                        <a:gd name="T3" fmla="*/ 181 h 183"/>
                        <a:gd name="T4" fmla="*/ 139 w 201"/>
                        <a:gd name="T5" fmla="*/ 173 h 183"/>
                        <a:gd name="T6" fmla="*/ 154 w 201"/>
                        <a:gd name="T7" fmla="*/ 164 h 183"/>
                        <a:gd name="T8" fmla="*/ 170 w 201"/>
                        <a:gd name="T9" fmla="*/ 157 h 183"/>
                        <a:gd name="T10" fmla="*/ 178 w 201"/>
                        <a:gd name="T11" fmla="*/ 140 h 183"/>
                        <a:gd name="T12" fmla="*/ 190 w 201"/>
                        <a:gd name="T13" fmla="*/ 125 h 183"/>
                        <a:gd name="T14" fmla="*/ 195 w 201"/>
                        <a:gd name="T15" fmla="*/ 106 h 183"/>
                        <a:gd name="T16" fmla="*/ 201 w 201"/>
                        <a:gd name="T17" fmla="*/ 91 h 183"/>
                        <a:gd name="T18" fmla="*/ 195 w 201"/>
                        <a:gd name="T19" fmla="*/ 70 h 183"/>
                        <a:gd name="T20" fmla="*/ 190 w 201"/>
                        <a:gd name="T21" fmla="*/ 50 h 183"/>
                        <a:gd name="T22" fmla="*/ 178 w 201"/>
                        <a:gd name="T23" fmla="*/ 36 h 183"/>
                        <a:gd name="T24" fmla="*/ 170 w 201"/>
                        <a:gd name="T25" fmla="*/ 24 h 183"/>
                        <a:gd name="T26" fmla="*/ 154 w 201"/>
                        <a:gd name="T27" fmla="*/ 12 h 183"/>
                        <a:gd name="T28" fmla="*/ 139 w 201"/>
                        <a:gd name="T29" fmla="*/ 5 h 183"/>
                        <a:gd name="T30" fmla="*/ 118 w 201"/>
                        <a:gd name="T31" fmla="*/ 0 h 183"/>
                        <a:gd name="T32" fmla="*/ 98 w 201"/>
                        <a:gd name="T33" fmla="*/ 0 h 183"/>
                        <a:gd name="T34" fmla="*/ 77 w 201"/>
                        <a:gd name="T35" fmla="*/ 0 h 183"/>
                        <a:gd name="T36" fmla="*/ 59 w 201"/>
                        <a:gd name="T37" fmla="*/ 5 h 183"/>
                        <a:gd name="T38" fmla="*/ 39 w 201"/>
                        <a:gd name="T39" fmla="*/ 12 h 183"/>
                        <a:gd name="T40" fmla="*/ 28 w 201"/>
                        <a:gd name="T41" fmla="*/ 24 h 183"/>
                        <a:gd name="T42" fmla="*/ 13 w 201"/>
                        <a:gd name="T43" fmla="*/ 36 h 183"/>
                        <a:gd name="T44" fmla="*/ 5 w 201"/>
                        <a:gd name="T45" fmla="*/ 50 h 183"/>
                        <a:gd name="T46" fmla="*/ 0 w 201"/>
                        <a:gd name="T47" fmla="*/ 70 h 183"/>
                        <a:gd name="T48" fmla="*/ 0 w 201"/>
                        <a:gd name="T49" fmla="*/ 91 h 183"/>
                        <a:gd name="T50" fmla="*/ 0 w 201"/>
                        <a:gd name="T51" fmla="*/ 106 h 183"/>
                        <a:gd name="T52" fmla="*/ 5 w 201"/>
                        <a:gd name="T53" fmla="*/ 125 h 183"/>
                        <a:gd name="T54" fmla="*/ 13 w 201"/>
                        <a:gd name="T55" fmla="*/ 140 h 183"/>
                        <a:gd name="T56" fmla="*/ 28 w 201"/>
                        <a:gd name="T57" fmla="*/ 157 h 183"/>
                        <a:gd name="T58" fmla="*/ 39 w 201"/>
                        <a:gd name="T59" fmla="*/ 164 h 183"/>
                        <a:gd name="T60" fmla="*/ 59 w 201"/>
                        <a:gd name="T61" fmla="*/ 173 h 183"/>
                        <a:gd name="T62" fmla="*/ 77 w 201"/>
                        <a:gd name="T63" fmla="*/ 181 h 183"/>
                        <a:gd name="T64" fmla="*/ 98 w 201"/>
                        <a:gd name="T65" fmla="*/ 183 h 1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201" h="183">
                          <a:moveTo>
                            <a:pt x="98" y="183"/>
                          </a:moveTo>
                          <a:lnTo>
                            <a:pt x="118" y="181"/>
                          </a:lnTo>
                          <a:lnTo>
                            <a:pt x="139" y="173"/>
                          </a:lnTo>
                          <a:lnTo>
                            <a:pt x="154" y="164"/>
                          </a:lnTo>
                          <a:lnTo>
                            <a:pt x="170" y="157"/>
                          </a:lnTo>
                          <a:lnTo>
                            <a:pt x="178" y="140"/>
                          </a:lnTo>
                          <a:lnTo>
                            <a:pt x="190" y="125"/>
                          </a:lnTo>
                          <a:lnTo>
                            <a:pt x="195" y="106"/>
                          </a:lnTo>
                          <a:lnTo>
                            <a:pt x="201" y="91"/>
                          </a:lnTo>
                          <a:lnTo>
                            <a:pt x="195" y="70"/>
                          </a:lnTo>
                          <a:lnTo>
                            <a:pt x="190" y="50"/>
                          </a:lnTo>
                          <a:lnTo>
                            <a:pt x="178" y="36"/>
                          </a:lnTo>
                          <a:lnTo>
                            <a:pt x="170" y="24"/>
                          </a:lnTo>
                          <a:lnTo>
                            <a:pt x="154" y="12"/>
                          </a:lnTo>
                          <a:lnTo>
                            <a:pt x="139" y="5"/>
                          </a:lnTo>
                          <a:lnTo>
                            <a:pt x="118" y="0"/>
                          </a:lnTo>
                          <a:lnTo>
                            <a:pt x="98" y="0"/>
                          </a:lnTo>
                          <a:lnTo>
                            <a:pt x="77" y="0"/>
                          </a:lnTo>
                          <a:lnTo>
                            <a:pt x="59" y="5"/>
                          </a:lnTo>
                          <a:lnTo>
                            <a:pt x="39" y="12"/>
                          </a:lnTo>
                          <a:lnTo>
                            <a:pt x="28" y="24"/>
                          </a:lnTo>
                          <a:lnTo>
                            <a:pt x="13" y="36"/>
                          </a:lnTo>
                          <a:lnTo>
                            <a:pt x="5" y="50"/>
                          </a:lnTo>
                          <a:lnTo>
                            <a:pt x="0" y="70"/>
                          </a:lnTo>
                          <a:lnTo>
                            <a:pt x="0" y="91"/>
                          </a:lnTo>
                          <a:lnTo>
                            <a:pt x="0" y="106"/>
                          </a:lnTo>
                          <a:lnTo>
                            <a:pt x="5" y="125"/>
                          </a:lnTo>
                          <a:lnTo>
                            <a:pt x="13" y="140"/>
                          </a:lnTo>
                          <a:lnTo>
                            <a:pt x="28" y="157"/>
                          </a:lnTo>
                          <a:lnTo>
                            <a:pt x="39" y="164"/>
                          </a:lnTo>
                          <a:lnTo>
                            <a:pt x="59" y="173"/>
                          </a:lnTo>
                          <a:lnTo>
                            <a:pt x="77" y="181"/>
                          </a:lnTo>
                          <a:lnTo>
                            <a:pt x="98" y="183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20" name="Freeform 156">
                      <a:extLst>
                        <a:ext uri="{FF2B5EF4-FFF2-40B4-BE49-F238E27FC236}">
                          <a16:creationId xmlns:a16="http://schemas.microsoft.com/office/drawing/2014/main" id="{7D409F8E-AA52-44AE-85F7-158FEA3302E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72" y="2305"/>
                      <a:ext cx="88" cy="153"/>
                    </a:xfrm>
                    <a:custGeom>
                      <a:avLst/>
                      <a:gdLst>
                        <a:gd name="T0" fmla="*/ 31 w 88"/>
                        <a:gd name="T1" fmla="*/ 0 h 164"/>
                        <a:gd name="T2" fmla="*/ 47 w 88"/>
                        <a:gd name="T3" fmla="*/ 0 h 164"/>
                        <a:gd name="T4" fmla="*/ 59 w 88"/>
                        <a:gd name="T5" fmla="*/ 0 h 164"/>
                        <a:gd name="T6" fmla="*/ 54 w 88"/>
                        <a:gd name="T7" fmla="*/ 0 h 164"/>
                        <a:gd name="T8" fmla="*/ 52 w 88"/>
                        <a:gd name="T9" fmla="*/ 0 h 164"/>
                        <a:gd name="T10" fmla="*/ 41 w 88"/>
                        <a:gd name="T11" fmla="*/ 0 h 164"/>
                        <a:gd name="T12" fmla="*/ 54 w 88"/>
                        <a:gd name="T13" fmla="*/ 0 h 164"/>
                        <a:gd name="T14" fmla="*/ 70 w 88"/>
                        <a:gd name="T15" fmla="*/ 5 h 164"/>
                        <a:gd name="T16" fmla="*/ 80 w 88"/>
                        <a:gd name="T17" fmla="*/ 24 h 164"/>
                        <a:gd name="T18" fmla="*/ 85 w 88"/>
                        <a:gd name="T19" fmla="*/ 48 h 164"/>
                        <a:gd name="T20" fmla="*/ 88 w 88"/>
                        <a:gd name="T21" fmla="*/ 80 h 164"/>
                        <a:gd name="T22" fmla="*/ 85 w 88"/>
                        <a:gd name="T23" fmla="*/ 106 h 164"/>
                        <a:gd name="T24" fmla="*/ 80 w 88"/>
                        <a:gd name="T25" fmla="*/ 135 h 164"/>
                        <a:gd name="T26" fmla="*/ 70 w 88"/>
                        <a:gd name="T27" fmla="*/ 152 h 164"/>
                        <a:gd name="T28" fmla="*/ 62 w 88"/>
                        <a:gd name="T29" fmla="*/ 164 h 164"/>
                        <a:gd name="T30" fmla="*/ 54 w 88"/>
                        <a:gd name="T31" fmla="*/ 164 h 164"/>
                        <a:gd name="T32" fmla="*/ 47 w 88"/>
                        <a:gd name="T33" fmla="*/ 164 h 164"/>
                        <a:gd name="T34" fmla="*/ 36 w 88"/>
                        <a:gd name="T35" fmla="*/ 164 h 164"/>
                        <a:gd name="T36" fmla="*/ 16 w 88"/>
                        <a:gd name="T37" fmla="*/ 157 h 164"/>
                        <a:gd name="T38" fmla="*/ 8 w 88"/>
                        <a:gd name="T39" fmla="*/ 137 h 164"/>
                        <a:gd name="T40" fmla="*/ 0 w 88"/>
                        <a:gd name="T41" fmla="*/ 111 h 164"/>
                        <a:gd name="T42" fmla="*/ 0 w 88"/>
                        <a:gd name="T43" fmla="*/ 82 h 164"/>
                        <a:gd name="T44" fmla="*/ 0 w 88"/>
                        <a:gd name="T45" fmla="*/ 48 h 164"/>
                        <a:gd name="T46" fmla="*/ 8 w 88"/>
                        <a:gd name="T47" fmla="*/ 24 h 164"/>
                        <a:gd name="T48" fmla="*/ 16 w 88"/>
                        <a:gd name="T49" fmla="*/ 5 h 164"/>
                        <a:gd name="T50" fmla="*/ 31 w 88"/>
                        <a:gd name="T51" fmla="*/ 0 h 1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88" h="164">
                          <a:moveTo>
                            <a:pt x="31" y="0"/>
                          </a:moveTo>
                          <a:lnTo>
                            <a:pt x="47" y="0"/>
                          </a:lnTo>
                          <a:lnTo>
                            <a:pt x="59" y="0"/>
                          </a:lnTo>
                          <a:lnTo>
                            <a:pt x="54" y="0"/>
                          </a:lnTo>
                          <a:lnTo>
                            <a:pt x="52" y="0"/>
                          </a:lnTo>
                          <a:lnTo>
                            <a:pt x="41" y="0"/>
                          </a:lnTo>
                          <a:lnTo>
                            <a:pt x="54" y="0"/>
                          </a:lnTo>
                          <a:lnTo>
                            <a:pt x="70" y="5"/>
                          </a:lnTo>
                          <a:lnTo>
                            <a:pt x="80" y="24"/>
                          </a:lnTo>
                          <a:lnTo>
                            <a:pt x="85" y="48"/>
                          </a:lnTo>
                          <a:lnTo>
                            <a:pt x="88" y="80"/>
                          </a:lnTo>
                          <a:lnTo>
                            <a:pt x="85" y="106"/>
                          </a:lnTo>
                          <a:lnTo>
                            <a:pt x="80" y="135"/>
                          </a:lnTo>
                          <a:lnTo>
                            <a:pt x="70" y="152"/>
                          </a:lnTo>
                          <a:lnTo>
                            <a:pt x="62" y="164"/>
                          </a:lnTo>
                          <a:lnTo>
                            <a:pt x="54" y="164"/>
                          </a:lnTo>
                          <a:lnTo>
                            <a:pt x="47" y="164"/>
                          </a:lnTo>
                          <a:lnTo>
                            <a:pt x="36" y="164"/>
                          </a:lnTo>
                          <a:lnTo>
                            <a:pt x="16" y="157"/>
                          </a:lnTo>
                          <a:lnTo>
                            <a:pt x="8" y="137"/>
                          </a:lnTo>
                          <a:lnTo>
                            <a:pt x="0" y="111"/>
                          </a:lnTo>
                          <a:lnTo>
                            <a:pt x="0" y="82"/>
                          </a:lnTo>
                          <a:lnTo>
                            <a:pt x="0" y="48"/>
                          </a:lnTo>
                          <a:lnTo>
                            <a:pt x="8" y="24"/>
                          </a:lnTo>
                          <a:lnTo>
                            <a:pt x="16" y="5"/>
                          </a:lnTo>
                          <a:lnTo>
                            <a:pt x="31" y="0"/>
                          </a:lnTo>
                          <a:close/>
                        </a:path>
                      </a:pathLst>
                    </a:custGeom>
                    <a:solidFill>
                      <a:srgbClr val="CCCCCC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21" name="Freeform 157">
                      <a:extLst>
                        <a:ext uri="{FF2B5EF4-FFF2-40B4-BE49-F238E27FC236}">
                          <a16:creationId xmlns:a16="http://schemas.microsoft.com/office/drawing/2014/main" id="{D8092D8F-17C0-494B-B903-A0D7AC76B6D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72" y="2305"/>
                      <a:ext cx="88" cy="153"/>
                    </a:xfrm>
                    <a:custGeom>
                      <a:avLst/>
                      <a:gdLst>
                        <a:gd name="T0" fmla="*/ 31 w 88"/>
                        <a:gd name="T1" fmla="*/ 0 h 164"/>
                        <a:gd name="T2" fmla="*/ 47 w 88"/>
                        <a:gd name="T3" fmla="*/ 0 h 164"/>
                        <a:gd name="T4" fmla="*/ 59 w 88"/>
                        <a:gd name="T5" fmla="*/ 0 h 164"/>
                        <a:gd name="T6" fmla="*/ 54 w 88"/>
                        <a:gd name="T7" fmla="*/ 0 h 164"/>
                        <a:gd name="T8" fmla="*/ 52 w 88"/>
                        <a:gd name="T9" fmla="*/ 0 h 164"/>
                        <a:gd name="T10" fmla="*/ 41 w 88"/>
                        <a:gd name="T11" fmla="*/ 0 h 164"/>
                        <a:gd name="T12" fmla="*/ 54 w 88"/>
                        <a:gd name="T13" fmla="*/ 0 h 164"/>
                        <a:gd name="T14" fmla="*/ 70 w 88"/>
                        <a:gd name="T15" fmla="*/ 5 h 164"/>
                        <a:gd name="T16" fmla="*/ 80 w 88"/>
                        <a:gd name="T17" fmla="*/ 24 h 164"/>
                        <a:gd name="T18" fmla="*/ 85 w 88"/>
                        <a:gd name="T19" fmla="*/ 48 h 164"/>
                        <a:gd name="T20" fmla="*/ 88 w 88"/>
                        <a:gd name="T21" fmla="*/ 80 h 164"/>
                        <a:gd name="T22" fmla="*/ 85 w 88"/>
                        <a:gd name="T23" fmla="*/ 106 h 164"/>
                        <a:gd name="T24" fmla="*/ 80 w 88"/>
                        <a:gd name="T25" fmla="*/ 135 h 164"/>
                        <a:gd name="T26" fmla="*/ 70 w 88"/>
                        <a:gd name="T27" fmla="*/ 152 h 164"/>
                        <a:gd name="T28" fmla="*/ 62 w 88"/>
                        <a:gd name="T29" fmla="*/ 164 h 164"/>
                        <a:gd name="T30" fmla="*/ 54 w 88"/>
                        <a:gd name="T31" fmla="*/ 164 h 164"/>
                        <a:gd name="T32" fmla="*/ 47 w 88"/>
                        <a:gd name="T33" fmla="*/ 164 h 164"/>
                        <a:gd name="T34" fmla="*/ 36 w 88"/>
                        <a:gd name="T35" fmla="*/ 164 h 164"/>
                        <a:gd name="T36" fmla="*/ 16 w 88"/>
                        <a:gd name="T37" fmla="*/ 157 h 164"/>
                        <a:gd name="T38" fmla="*/ 8 w 88"/>
                        <a:gd name="T39" fmla="*/ 137 h 164"/>
                        <a:gd name="T40" fmla="*/ 0 w 88"/>
                        <a:gd name="T41" fmla="*/ 111 h 164"/>
                        <a:gd name="T42" fmla="*/ 0 w 88"/>
                        <a:gd name="T43" fmla="*/ 82 h 164"/>
                        <a:gd name="T44" fmla="*/ 0 w 88"/>
                        <a:gd name="T45" fmla="*/ 48 h 164"/>
                        <a:gd name="T46" fmla="*/ 8 w 88"/>
                        <a:gd name="T47" fmla="*/ 24 h 164"/>
                        <a:gd name="T48" fmla="*/ 16 w 88"/>
                        <a:gd name="T49" fmla="*/ 5 h 164"/>
                        <a:gd name="T50" fmla="*/ 31 w 88"/>
                        <a:gd name="T51" fmla="*/ 0 h 1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88" h="164">
                          <a:moveTo>
                            <a:pt x="31" y="0"/>
                          </a:moveTo>
                          <a:lnTo>
                            <a:pt x="47" y="0"/>
                          </a:lnTo>
                          <a:lnTo>
                            <a:pt x="59" y="0"/>
                          </a:lnTo>
                          <a:lnTo>
                            <a:pt x="54" y="0"/>
                          </a:lnTo>
                          <a:lnTo>
                            <a:pt x="52" y="0"/>
                          </a:lnTo>
                          <a:lnTo>
                            <a:pt x="41" y="0"/>
                          </a:lnTo>
                          <a:lnTo>
                            <a:pt x="54" y="0"/>
                          </a:lnTo>
                          <a:lnTo>
                            <a:pt x="70" y="5"/>
                          </a:lnTo>
                          <a:lnTo>
                            <a:pt x="80" y="24"/>
                          </a:lnTo>
                          <a:lnTo>
                            <a:pt x="85" y="48"/>
                          </a:lnTo>
                          <a:lnTo>
                            <a:pt x="88" y="80"/>
                          </a:lnTo>
                          <a:lnTo>
                            <a:pt x="85" y="106"/>
                          </a:lnTo>
                          <a:lnTo>
                            <a:pt x="80" y="135"/>
                          </a:lnTo>
                          <a:lnTo>
                            <a:pt x="70" y="152"/>
                          </a:lnTo>
                          <a:lnTo>
                            <a:pt x="62" y="164"/>
                          </a:lnTo>
                          <a:lnTo>
                            <a:pt x="54" y="164"/>
                          </a:lnTo>
                          <a:lnTo>
                            <a:pt x="47" y="164"/>
                          </a:lnTo>
                          <a:lnTo>
                            <a:pt x="36" y="164"/>
                          </a:lnTo>
                          <a:lnTo>
                            <a:pt x="16" y="157"/>
                          </a:lnTo>
                          <a:lnTo>
                            <a:pt x="8" y="137"/>
                          </a:lnTo>
                          <a:lnTo>
                            <a:pt x="0" y="111"/>
                          </a:lnTo>
                          <a:lnTo>
                            <a:pt x="0" y="82"/>
                          </a:lnTo>
                          <a:lnTo>
                            <a:pt x="0" y="48"/>
                          </a:lnTo>
                          <a:lnTo>
                            <a:pt x="8" y="24"/>
                          </a:lnTo>
                          <a:lnTo>
                            <a:pt x="16" y="5"/>
                          </a:lnTo>
                          <a:lnTo>
                            <a:pt x="31" y="0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>
                              <a:alpha val="39999"/>
                            </a:srgbClr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22" name="Freeform 158">
                      <a:extLst>
                        <a:ext uri="{FF2B5EF4-FFF2-40B4-BE49-F238E27FC236}">
                          <a16:creationId xmlns:a16="http://schemas.microsoft.com/office/drawing/2014/main" id="{F1633F29-5E6E-43A1-B375-EAABA96EB86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72" y="2148"/>
                      <a:ext cx="88" cy="157"/>
                    </a:xfrm>
                    <a:custGeom>
                      <a:avLst/>
                      <a:gdLst>
                        <a:gd name="T0" fmla="*/ 31 w 88"/>
                        <a:gd name="T1" fmla="*/ 0 h 169"/>
                        <a:gd name="T2" fmla="*/ 47 w 88"/>
                        <a:gd name="T3" fmla="*/ 0 h 169"/>
                        <a:gd name="T4" fmla="*/ 59 w 88"/>
                        <a:gd name="T5" fmla="*/ 0 h 169"/>
                        <a:gd name="T6" fmla="*/ 54 w 88"/>
                        <a:gd name="T7" fmla="*/ 0 h 169"/>
                        <a:gd name="T8" fmla="*/ 52 w 88"/>
                        <a:gd name="T9" fmla="*/ 0 h 169"/>
                        <a:gd name="T10" fmla="*/ 41 w 88"/>
                        <a:gd name="T11" fmla="*/ 0 h 169"/>
                        <a:gd name="T12" fmla="*/ 54 w 88"/>
                        <a:gd name="T13" fmla="*/ 0 h 169"/>
                        <a:gd name="T14" fmla="*/ 70 w 88"/>
                        <a:gd name="T15" fmla="*/ 7 h 169"/>
                        <a:gd name="T16" fmla="*/ 80 w 88"/>
                        <a:gd name="T17" fmla="*/ 27 h 169"/>
                        <a:gd name="T18" fmla="*/ 85 w 88"/>
                        <a:gd name="T19" fmla="*/ 48 h 169"/>
                        <a:gd name="T20" fmla="*/ 88 w 88"/>
                        <a:gd name="T21" fmla="*/ 84 h 169"/>
                        <a:gd name="T22" fmla="*/ 85 w 88"/>
                        <a:gd name="T23" fmla="*/ 111 h 169"/>
                        <a:gd name="T24" fmla="*/ 80 w 88"/>
                        <a:gd name="T25" fmla="*/ 138 h 169"/>
                        <a:gd name="T26" fmla="*/ 70 w 88"/>
                        <a:gd name="T27" fmla="*/ 157 h 169"/>
                        <a:gd name="T28" fmla="*/ 62 w 88"/>
                        <a:gd name="T29" fmla="*/ 169 h 169"/>
                        <a:gd name="T30" fmla="*/ 54 w 88"/>
                        <a:gd name="T31" fmla="*/ 169 h 169"/>
                        <a:gd name="T32" fmla="*/ 47 w 88"/>
                        <a:gd name="T33" fmla="*/ 169 h 169"/>
                        <a:gd name="T34" fmla="*/ 36 w 88"/>
                        <a:gd name="T35" fmla="*/ 169 h 169"/>
                        <a:gd name="T36" fmla="*/ 16 w 88"/>
                        <a:gd name="T37" fmla="*/ 159 h 169"/>
                        <a:gd name="T38" fmla="*/ 8 w 88"/>
                        <a:gd name="T39" fmla="*/ 142 h 169"/>
                        <a:gd name="T40" fmla="*/ 0 w 88"/>
                        <a:gd name="T41" fmla="*/ 113 h 169"/>
                        <a:gd name="T42" fmla="*/ 0 w 88"/>
                        <a:gd name="T43" fmla="*/ 84 h 169"/>
                        <a:gd name="T44" fmla="*/ 0 w 88"/>
                        <a:gd name="T45" fmla="*/ 48 h 169"/>
                        <a:gd name="T46" fmla="*/ 8 w 88"/>
                        <a:gd name="T47" fmla="*/ 27 h 169"/>
                        <a:gd name="T48" fmla="*/ 16 w 88"/>
                        <a:gd name="T49" fmla="*/ 7 h 169"/>
                        <a:gd name="T50" fmla="*/ 31 w 88"/>
                        <a:gd name="T51" fmla="*/ 0 h 1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88" h="169">
                          <a:moveTo>
                            <a:pt x="31" y="0"/>
                          </a:moveTo>
                          <a:lnTo>
                            <a:pt x="47" y="0"/>
                          </a:lnTo>
                          <a:lnTo>
                            <a:pt x="59" y="0"/>
                          </a:lnTo>
                          <a:lnTo>
                            <a:pt x="54" y="0"/>
                          </a:lnTo>
                          <a:lnTo>
                            <a:pt x="52" y="0"/>
                          </a:lnTo>
                          <a:lnTo>
                            <a:pt x="41" y="0"/>
                          </a:lnTo>
                          <a:lnTo>
                            <a:pt x="54" y="0"/>
                          </a:lnTo>
                          <a:lnTo>
                            <a:pt x="70" y="7"/>
                          </a:lnTo>
                          <a:lnTo>
                            <a:pt x="80" y="27"/>
                          </a:lnTo>
                          <a:lnTo>
                            <a:pt x="85" y="48"/>
                          </a:lnTo>
                          <a:lnTo>
                            <a:pt x="88" y="84"/>
                          </a:lnTo>
                          <a:lnTo>
                            <a:pt x="85" y="111"/>
                          </a:lnTo>
                          <a:lnTo>
                            <a:pt x="80" y="138"/>
                          </a:lnTo>
                          <a:lnTo>
                            <a:pt x="70" y="157"/>
                          </a:lnTo>
                          <a:lnTo>
                            <a:pt x="62" y="169"/>
                          </a:lnTo>
                          <a:lnTo>
                            <a:pt x="54" y="169"/>
                          </a:lnTo>
                          <a:lnTo>
                            <a:pt x="47" y="169"/>
                          </a:lnTo>
                          <a:lnTo>
                            <a:pt x="36" y="169"/>
                          </a:lnTo>
                          <a:lnTo>
                            <a:pt x="16" y="159"/>
                          </a:lnTo>
                          <a:lnTo>
                            <a:pt x="8" y="142"/>
                          </a:lnTo>
                          <a:lnTo>
                            <a:pt x="0" y="113"/>
                          </a:lnTo>
                          <a:lnTo>
                            <a:pt x="0" y="84"/>
                          </a:lnTo>
                          <a:lnTo>
                            <a:pt x="0" y="48"/>
                          </a:lnTo>
                          <a:lnTo>
                            <a:pt x="8" y="27"/>
                          </a:lnTo>
                          <a:lnTo>
                            <a:pt x="16" y="7"/>
                          </a:lnTo>
                          <a:lnTo>
                            <a:pt x="31" y="0"/>
                          </a:lnTo>
                          <a:close/>
                        </a:path>
                      </a:pathLst>
                    </a:custGeom>
                    <a:solidFill>
                      <a:srgbClr val="CCCCCC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23" name="Freeform 159">
                      <a:extLst>
                        <a:ext uri="{FF2B5EF4-FFF2-40B4-BE49-F238E27FC236}">
                          <a16:creationId xmlns:a16="http://schemas.microsoft.com/office/drawing/2014/main" id="{8F8FFF31-33A4-41E6-A70F-E9E773FED0D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72" y="2148"/>
                      <a:ext cx="88" cy="157"/>
                    </a:xfrm>
                    <a:custGeom>
                      <a:avLst/>
                      <a:gdLst>
                        <a:gd name="T0" fmla="*/ 31 w 88"/>
                        <a:gd name="T1" fmla="*/ 0 h 169"/>
                        <a:gd name="T2" fmla="*/ 47 w 88"/>
                        <a:gd name="T3" fmla="*/ 0 h 169"/>
                        <a:gd name="T4" fmla="*/ 59 w 88"/>
                        <a:gd name="T5" fmla="*/ 0 h 169"/>
                        <a:gd name="T6" fmla="*/ 54 w 88"/>
                        <a:gd name="T7" fmla="*/ 0 h 169"/>
                        <a:gd name="T8" fmla="*/ 52 w 88"/>
                        <a:gd name="T9" fmla="*/ 0 h 169"/>
                        <a:gd name="T10" fmla="*/ 41 w 88"/>
                        <a:gd name="T11" fmla="*/ 0 h 169"/>
                        <a:gd name="T12" fmla="*/ 54 w 88"/>
                        <a:gd name="T13" fmla="*/ 0 h 169"/>
                        <a:gd name="T14" fmla="*/ 70 w 88"/>
                        <a:gd name="T15" fmla="*/ 7 h 169"/>
                        <a:gd name="T16" fmla="*/ 80 w 88"/>
                        <a:gd name="T17" fmla="*/ 27 h 169"/>
                        <a:gd name="T18" fmla="*/ 85 w 88"/>
                        <a:gd name="T19" fmla="*/ 48 h 169"/>
                        <a:gd name="T20" fmla="*/ 88 w 88"/>
                        <a:gd name="T21" fmla="*/ 84 h 169"/>
                        <a:gd name="T22" fmla="*/ 85 w 88"/>
                        <a:gd name="T23" fmla="*/ 111 h 169"/>
                        <a:gd name="T24" fmla="*/ 80 w 88"/>
                        <a:gd name="T25" fmla="*/ 138 h 169"/>
                        <a:gd name="T26" fmla="*/ 70 w 88"/>
                        <a:gd name="T27" fmla="*/ 157 h 169"/>
                        <a:gd name="T28" fmla="*/ 62 w 88"/>
                        <a:gd name="T29" fmla="*/ 169 h 169"/>
                        <a:gd name="T30" fmla="*/ 54 w 88"/>
                        <a:gd name="T31" fmla="*/ 169 h 169"/>
                        <a:gd name="T32" fmla="*/ 47 w 88"/>
                        <a:gd name="T33" fmla="*/ 169 h 169"/>
                        <a:gd name="T34" fmla="*/ 36 w 88"/>
                        <a:gd name="T35" fmla="*/ 169 h 169"/>
                        <a:gd name="T36" fmla="*/ 16 w 88"/>
                        <a:gd name="T37" fmla="*/ 159 h 169"/>
                        <a:gd name="T38" fmla="*/ 8 w 88"/>
                        <a:gd name="T39" fmla="*/ 142 h 169"/>
                        <a:gd name="T40" fmla="*/ 0 w 88"/>
                        <a:gd name="T41" fmla="*/ 113 h 169"/>
                        <a:gd name="T42" fmla="*/ 0 w 88"/>
                        <a:gd name="T43" fmla="*/ 84 h 169"/>
                        <a:gd name="T44" fmla="*/ 0 w 88"/>
                        <a:gd name="T45" fmla="*/ 48 h 169"/>
                        <a:gd name="T46" fmla="*/ 8 w 88"/>
                        <a:gd name="T47" fmla="*/ 27 h 169"/>
                        <a:gd name="T48" fmla="*/ 16 w 88"/>
                        <a:gd name="T49" fmla="*/ 7 h 169"/>
                        <a:gd name="T50" fmla="*/ 31 w 88"/>
                        <a:gd name="T51" fmla="*/ 0 h 1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88" h="169">
                          <a:moveTo>
                            <a:pt x="31" y="0"/>
                          </a:moveTo>
                          <a:lnTo>
                            <a:pt x="47" y="0"/>
                          </a:lnTo>
                          <a:lnTo>
                            <a:pt x="59" y="0"/>
                          </a:lnTo>
                          <a:lnTo>
                            <a:pt x="54" y="0"/>
                          </a:lnTo>
                          <a:lnTo>
                            <a:pt x="52" y="0"/>
                          </a:lnTo>
                          <a:lnTo>
                            <a:pt x="41" y="0"/>
                          </a:lnTo>
                          <a:lnTo>
                            <a:pt x="54" y="0"/>
                          </a:lnTo>
                          <a:lnTo>
                            <a:pt x="70" y="7"/>
                          </a:lnTo>
                          <a:lnTo>
                            <a:pt x="80" y="27"/>
                          </a:lnTo>
                          <a:lnTo>
                            <a:pt x="85" y="48"/>
                          </a:lnTo>
                          <a:lnTo>
                            <a:pt x="88" y="84"/>
                          </a:lnTo>
                          <a:lnTo>
                            <a:pt x="85" y="111"/>
                          </a:lnTo>
                          <a:lnTo>
                            <a:pt x="80" y="138"/>
                          </a:lnTo>
                          <a:lnTo>
                            <a:pt x="70" y="157"/>
                          </a:lnTo>
                          <a:lnTo>
                            <a:pt x="62" y="169"/>
                          </a:lnTo>
                          <a:lnTo>
                            <a:pt x="54" y="169"/>
                          </a:lnTo>
                          <a:lnTo>
                            <a:pt x="47" y="169"/>
                          </a:lnTo>
                          <a:lnTo>
                            <a:pt x="36" y="169"/>
                          </a:lnTo>
                          <a:lnTo>
                            <a:pt x="16" y="159"/>
                          </a:lnTo>
                          <a:lnTo>
                            <a:pt x="8" y="142"/>
                          </a:lnTo>
                          <a:lnTo>
                            <a:pt x="0" y="113"/>
                          </a:lnTo>
                          <a:lnTo>
                            <a:pt x="0" y="84"/>
                          </a:lnTo>
                          <a:lnTo>
                            <a:pt x="0" y="48"/>
                          </a:lnTo>
                          <a:lnTo>
                            <a:pt x="8" y="27"/>
                          </a:lnTo>
                          <a:lnTo>
                            <a:pt x="16" y="7"/>
                          </a:lnTo>
                          <a:lnTo>
                            <a:pt x="31" y="0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>
                              <a:alpha val="39999"/>
                            </a:srgbClr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24" name="Freeform 160">
                      <a:extLst>
                        <a:ext uri="{FF2B5EF4-FFF2-40B4-BE49-F238E27FC236}">
                          <a16:creationId xmlns:a16="http://schemas.microsoft.com/office/drawing/2014/main" id="{8216FDF6-26BE-4117-8BBD-F42679FE307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72" y="1996"/>
                      <a:ext cx="88" cy="152"/>
                    </a:xfrm>
                    <a:custGeom>
                      <a:avLst/>
                      <a:gdLst>
                        <a:gd name="T0" fmla="*/ 31 w 88"/>
                        <a:gd name="T1" fmla="*/ 0 h 164"/>
                        <a:gd name="T2" fmla="*/ 47 w 88"/>
                        <a:gd name="T3" fmla="*/ 0 h 164"/>
                        <a:gd name="T4" fmla="*/ 59 w 88"/>
                        <a:gd name="T5" fmla="*/ 0 h 164"/>
                        <a:gd name="T6" fmla="*/ 54 w 88"/>
                        <a:gd name="T7" fmla="*/ 0 h 164"/>
                        <a:gd name="T8" fmla="*/ 52 w 88"/>
                        <a:gd name="T9" fmla="*/ 0 h 164"/>
                        <a:gd name="T10" fmla="*/ 41 w 88"/>
                        <a:gd name="T11" fmla="*/ 0 h 164"/>
                        <a:gd name="T12" fmla="*/ 54 w 88"/>
                        <a:gd name="T13" fmla="*/ 0 h 164"/>
                        <a:gd name="T14" fmla="*/ 70 w 88"/>
                        <a:gd name="T15" fmla="*/ 7 h 164"/>
                        <a:gd name="T16" fmla="*/ 80 w 88"/>
                        <a:gd name="T17" fmla="*/ 24 h 164"/>
                        <a:gd name="T18" fmla="*/ 85 w 88"/>
                        <a:gd name="T19" fmla="*/ 51 h 164"/>
                        <a:gd name="T20" fmla="*/ 88 w 88"/>
                        <a:gd name="T21" fmla="*/ 82 h 164"/>
                        <a:gd name="T22" fmla="*/ 85 w 88"/>
                        <a:gd name="T23" fmla="*/ 111 h 164"/>
                        <a:gd name="T24" fmla="*/ 80 w 88"/>
                        <a:gd name="T25" fmla="*/ 138 h 164"/>
                        <a:gd name="T26" fmla="*/ 70 w 88"/>
                        <a:gd name="T27" fmla="*/ 154 h 164"/>
                        <a:gd name="T28" fmla="*/ 62 w 88"/>
                        <a:gd name="T29" fmla="*/ 164 h 164"/>
                        <a:gd name="T30" fmla="*/ 54 w 88"/>
                        <a:gd name="T31" fmla="*/ 164 h 164"/>
                        <a:gd name="T32" fmla="*/ 47 w 88"/>
                        <a:gd name="T33" fmla="*/ 164 h 164"/>
                        <a:gd name="T34" fmla="*/ 36 w 88"/>
                        <a:gd name="T35" fmla="*/ 164 h 164"/>
                        <a:gd name="T36" fmla="*/ 16 w 88"/>
                        <a:gd name="T37" fmla="*/ 154 h 164"/>
                        <a:gd name="T38" fmla="*/ 8 w 88"/>
                        <a:gd name="T39" fmla="*/ 138 h 164"/>
                        <a:gd name="T40" fmla="*/ 0 w 88"/>
                        <a:gd name="T41" fmla="*/ 111 h 164"/>
                        <a:gd name="T42" fmla="*/ 0 w 88"/>
                        <a:gd name="T43" fmla="*/ 82 h 164"/>
                        <a:gd name="T44" fmla="*/ 0 w 88"/>
                        <a:gd name="T45" fmla="*/ 51 h 164"/>
                        <a:gd name="T46" fmla="*/ 8 w 88"/>
                        <a:gd name="T47" fmla="*/ 24 h 164"/>
                        <a:gd name="T48" fmla="*/ 16 w 88"/>
                        <a:gd name="T49" fmla="*/ 7 h 164"/>
                        <a:gd name="T50" fmla="*/ 31 w 88"/>
                        <a:gd name="T51" fmla="*/ 0 h 1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88" h="164">
                          <a:moveTo>
                            <a:pt x="31" y="0"/>
                          </a:moveTo>
                          <a:lnTo>
                            <a:pt x="47" y="0"/>
                          </a:lnTo>
                          <a:lnTo>
                            <a:pt x="59" y="0"/>
                          </a:lnTo>
                          <a:lnTo>
                            <a:pt x="54" y="0"/>
                          </a:lnTo>
                          <a:lnTo>
                            <a:pt x="52" y="0"/>
                          </a:lnTo>
                          <a:lnTo>
                            <a:pt x="41" y="0"/>
                          </a:lnTo>
                          <a:lnTo>
                            <a:pt x="54" y="0"/>
                          </a:lnTo>
                          <a:lnTo>
                            <a:pt x="70" y="7"/>
                          </a:lnTo>
                          <a:lnTo>
                            <a:pt x="80" y="24"/>
                          </a:lnTo>
                          <a:lnTo>
                            <a:pt x="85" y="51"/>
                          </a:lnTo>
                          <a:lnTo>
                            <a:pt x="88" y="82"/>
                          </a:lnTo>
                          <a:lnTo>
                            <a:pt x="85" y="111"/>
                          </a:lnTo>
                          <a:lnTo>
                            <a:pt x="80" y="138"/>
                          </a:lnTo>
                          <a:lnTo>
                            <a:pt x="70" y="154"/>
                          </a:lnTo>
                          <a:lnTo>
                            <a:pt x="62" y="164"/>
                          </a:lnTo>
                          <a:lnTo>
                            <a:pt x="54" y="164"/>
                          </a:lnTo>
                          <a:lnTo>
                            <a:pt x="47" y="164"/>
                          </a:lnTo>
                          <a:lnTo>
                            <a:pt x="36" y="164"/>
                          </a:lnTo>
                          <a:lnTo>
                            <a:pt x="16" y="154"/>
                          </a:lnTo>
                          <a:lnTo>
                            <a:pt x="8" y="138"/>
                          </a:lnTo>
                          <a:lnTo>
                            <a:pt x="0" y="111"/>
                          </a:lnTo>
                          <a:lnTo>
                            <a:pt x="0" y="82"/>
                          </a:lnTo>
                          <a:lnTo>
                            <a:pt x="0" y="51"/>
                          </a:lnTo>
                          <a:lnTo>
                            <a:pt x="8" y="24"/>
                          </a:lnTo>
                          <a:lnTo>
                            <a:pt x="16" y="7"/>
                          </a:lnTo>
                          <a:lnTo>
                            <a:pt x="31" y="0"/>
                          </a:lnTo>
                          <a:close/>
                        </a:path>
                      </a:pathLst>
                    </a:custGeom>
                    <a:solidFill>
                      <a:srgbClr val="CCCCCC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25" name="Freeform 161">
                      <a:extLst>
                        <a:ext uri="{FF2B5EF4-FFF2-40B4-BE49-F238E27FC236}">
                          <a16:creationId xmlns:a16="http://schemas.microsoft.com/office/drawing/2014/main" id="{4A8081A4-26AD-4F5E-9AFA-685DA756797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72" y="1996"/>
                      <a:ext cx="88" cy="152"/>
                    </a:xfrm>
                    <a:custGeom>
                      <a:avLst/>
                      <a:gdLst>
                        <a:gd name="T0" fmla="*/ 31 w 88"/>
                        <a:gd name="T1" fmla="*/ 0 h 164"/>
                        <a:gd name="T2" fmla="*/ 47 w 88"/>
                        <a:gd name="T3" fmla="*/ 0 h 164"/>
                        <a:gd name="T4" fmla="*/ 59 w 88"/>
                        <a:gd name="T5" fmla="*/ 0 h 164"/>
                        <a:gd name="T6" fmla="*/ 54 w 88"/>
                        <a:gd name="T7" fmla="*/ 0 h 164"/>
                        <a:gd name="T8" fmla="*/ 52 w 88"/>
                        <a:gd name="T9" fmla="*/ 0 h 164"/>
                        <a:gd name="T10" fmla="*/ 41 w 88"/>
                        <a:gd name="T11" fmla="*/ 0 h 164"/>
                        <a:gd name="T12" fmla="*/ 54 w 88"/>
                        <a:gd name="T13" fmla="*/ 0 h 164"/>
                        <a:gd name="T14" fmla="*/ 70 w 88"/>
                        <a:gd name="T15" fmla="*/ 7 h 164"/>
                        <a:gd name="T16" fmla="*/ 80 w 88"/>
                        <a:gd name="T17" fmla="*/ 24 h 164"/>
                        <a:gd name="T18" fmla="*/ 85 w 88"/>
                        <a:gd name="T19" fmla="*/ 51 h 164"/>
                        <a:gd name="T20" fmla="*/ 88 w 88"/>
                        <a:gd name="T21" fmla="*/ 82 h 164"/>
                        <a:gd name="T22" fmla="*/ 85 w 88"/>
                        <a:gd name="T23" fmla="*/ 111 h 164"/>
                        <a:gd name="T24" fmla="*/ 80 w 88"/>
                        <a:gd name="T25" fmla="*/ 138 h 164"/>
                        <a:gd name="T26" fmla="*/ 70 w 88"/>
                        <a:gd name="T27" fmla="*/ 154 h 164"/>
                        <a:gd name="T28" fmla="*/ 62 w 88"/>
                        <a:gd name="T29" fmla="*/ 164 h 164"/>
                        <a:gd name="T30" fmla="*/ 54 w 88"/>
                        <a:gd name="T31" fmla="*/ 164 h 164"/>
                        <a:gd name="T32" fmla="*/ 47 w 88"/>
                        <a:gd name="T33" fmla="*/ 164 h 164"/>
                        <a:gd name="T34" fmla="*/ 36 w 88"/>
                        <a:gd name="T35" fmla="*/ 164 h 164"/>
                        <a:gd name="T36" fmla="*/ 16 w 88"/>
                        <a:gd name="T37" fmla="*/ 154 h 164"/>
                        <a:gd name="T38" fmla="*/ 8 w 88"/>
                        <a:gd name="T39" fmla="*/ 138 h 164"/>
                        <a:gd name="T40" fmla="*/ 0 w 88"/>
                        <a:gd name="T41" fmla="*/ 111 h 164"/>
                        <a:gd name="T42" fmla="*/ 0 w 88"/>
                        <a:gd name="T43" fmla="*/ 82 h 164"/>
                        <a:gd name="T44" fmla="*/ 0 w 88"/>
                        <a:gd name="T45" fmla="*/ 51 h 164"/>
                        <a:gd name="T46" fmla="*/ 8 w 88"/>
                        <a:gd name="T47" fmla="*/ 24 h 164"/>
                        <a:gd name="T48" fmla="*/ 16 w 88"/>
                        <a:gd name="T49" fmla="*/ 7 h 164"/>
                        <a:gd name="T50" fmla="*/ 31 w 88"/>
                        <a:gd name="T51" fmla="*/ 0 h 1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88" h="164">
                          <a:moveTo>
                            <a:pt x="31" y="0"/>
                          </a:moveTo>
                          <a:lnTo>
                            <a:pt x="47" y="0"/>
                          </a:lnTo>
                          <a:lnTo>
                            <a:pt x="59" y="0"/>
                          </a:lnTo>
                          <a:lnTo>
                            <a:pt x="54" y="0"/>
                          </a:lnTo>
                          <a:lnTo>
                            <a:pt x="52" y="0"/>
                          </a:lnTo>
                          <a:lnTo>
                            <a:pt x="41" y="0"/>
                          </a:lnTo>
                          <a:lnTo>
                            <a:pt x="54" y="0"/>
                          </a:lnTo>
                          <a:lnTo>
                            <a:pt x="70" y="7"/>
                          </a:lnTo>
                          <a:lnTo>
                            <a:pt x="80" y="24"/>
                          </a:lnTo>
                          <a:lnTo>
                            <a:pt x="85" y="51"/>
                          </a:lnTo>
                          <a:lnTo>
                            <a:pt x="88" y="82"/>
                          </a:lnTo>
                          <a:lnTo>
                            <a:pt x="85" y="111"/>
                          </a:lnTo>
                          <a:lnTo>
                            <a:pt x="80" y="138"/>
                          </a:lnTo>
                          <a:lnTo>
                            <a:pt x="70" y="154"/>
                          </a:lnTo>
                          <a:lnTo>
                            <a:pt x="62" y="164"/>
                          </a:lnTo>
                          <a:lnTo>
                            <a:pt x="54" y="164"/>
                          </a:lnTo>
                          <a:lnTo>
                            <a:pt x="47" y="164"/>
                          </a:lnTo>
                          <a:lnTo>
                            <a:pt x="36" y="164"/>
                          </a:lnTo>
                          <a:lnTo>
                            <a:pt x="16" y="154"/>
                          </a:lnTo>
                          <a:lnTo>
                            <a:pt x="8" y="138"/>
                          </a:lnTo>
                          <a:lnTo>
                            <a:pt x="0" y="111"/>
                          </a:lnTo>
                          <a:lnTo>
                            <a:pt x="0" y="82"/>
                          </a:lnTo>
                          <a:lnTo>
                            <a:pt x="0" y="51"/>
                          </a:lnTo>
                          <a:lnTo>
                            <a:pt x="8" y="24"/>
                          </a:lnTo>
                          <a:lnTo>
                            <a:pt x="16" y="7"/>
                          </a:lnTo>
                          <a:lnTo>
                            <a:pt x="31" y="0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>
                              <a:alpha val="39999"/>
                            </a:srgbClr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26" name="Freeform 162">
                      <a:extLst>
                        <a:ext uri="{FF2B5EF4-FFF2-40B4-BE49-F238E27FC236}">
                          <a16:creationId xmlns:a16="http://schemas.microsoft.com/office/drawing/2014/main" id="{19CCA05F-2A50-41DC-9C50-85ED372E768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72" y="1842"/>
                      <a:ext cx="88" cy="154"/>
                    </a:xfrm>
                    <a:custGeom>
                      <a:avLst/>
                      <a:gdLst>
                        <a:gd name="T0" fmla="*/ 31 w 88"/>
                        <a:gd name="T1" fmla="*/ 0 h 166"/>
                        <a:gd name="T2" fmla="*/ 47 w 88"/>
                        <a:gd name="T3" fmla="*/ 0 h 166"/>
                        <a:gd name="T4" fmla="*/ 59 w 88"/>
                        <a:gd name="T5" fmla="*/ 0 h 166"/>
                        <a:gd name="T6" fmla="*/ 54 w 88"/>
                        <a:gd name="T7" fmla="*/ 0 h 166"/>
                        <a:gd name="T8" fmla="*/ 52 w 88"/>
                        <a:gd name="T9" fmla="*/ 0 h 166"/>
                        <a:gd name="T10" fmla="*/ 41 w 88"/>
                        <a:gd name="T11" fmla="*/ 0 h 166"/>
                        <a:gd name="T12" fmla="*/ 54 w 88"/>
                        <a:gd name="T13" fmla="*/ 0 h 166"/>
                        <a:gd name="T14" fmla="*/ 70 w 88"/>
                        <a:gd name="T15" fmla="*/ 4 h 166"/>
                        <a:gd name="T16" fmla="*/ 80 w 88"/>
                        <a:gd name="T17" fmla="*/ 24 h 166"/>
                        <a:gd name="T18" fmla="*/ 85 w 88"/>
                        <a:gd name="T19" fmla="*/ 48 h 166"/>
                        <a:gd name="T20" fmla="*/ 88 w 88"/>
                        <a:gd name="T21" fmla="*/ 79 h 166"/>
                        <a:gd name="T22" fmla="*/ 85 w 88"/>
                        <a:gd name="T23" fmla="*/ 108 h 166"/>
                        <a:gd name="T24" fmla="*/ 80 w 88"/>
                        <a:gd name="T25" fmla="*/ 137 h 166"/>
                        <a:gd name="T26" fmla="*/ 70 w 88"/>
                        <a:gd name="T27" fmla="*/ 154 h 166"/>
                        <a:gd name="T28" fmla="*/ 62 w 88"/>
                        <a:gd name="T29" fmla="*/ 166 h 166"/>
                        <a:gd name="T30" fmla="*/ 54 w 88"/>
                        <a:gd name="T31" fmla="*/ 166 h 166"/>
                        <a:gd name="T32" fmla="*/ 47 w 88"/>
                        <a:gd name="T33" fmla="*/ 166 h 166"/>
                        <a:gd name="T34" fmla="*/ 36 w 88"/>
                        <a:gd name="T35" fmla="*/ 166 h 166"/>
                        <a:gd name="T36" fmla="*/ 16 w 88"/>
                        <a:gd name="T37" fmla="*/ 159 h 166"/>
                        <a:gd name="T38" fmla="*/ 8 w 88"/>
                        <a:gd name="T39" fmla="*/ 137 h 166"/>
                        <a:gd name="T40" fmla="*/ 0 w 88"/>
                        <a:gd name="T41" fmla="*/ 111 h 166"/>
                        <a:gd name="T42" fmla="*/ 0 w 88"/>
                        <a:gd name="T43" fmla="*/ 79 h 166"/>
                        <a:gd name="T44" fmla="*/ 0 w 88"/>
                        <a:gd name="T45" fmla="*/ 48 h 166"/>
                        <a:gd name="T46" fmla="*/ 8 w 88"/>
                        <a:gd name="T47" fmla="*/ 24 h 166"/>
                        <a:gd name="T48" fmla="*/ 16 w 88"/>
                        <a:gd name="T49" fmla="*/ 4 h 166"/>
                        <a:gd name="T50" fmla="*/ 31 w 88"/>
                        <a:gd name="T51" fmla="*/ 0 h 16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88" h="166">
                          <a:moveTo>
                            <a:pt x="31" y="0"/>
                          </a:moveTo>
                          <a:lnTo>
                            <a:pt x="47" y="0"/>
                          </a:lnTo>
                          <a:lnTo>
                            <a:pt x="59" y="0"/>
                          </a:lnTo>
                          <a:lnTo>
                            <a:pt x="54" y="0"/>
                          </a:lnTo>
                          <a:lnTo>
                            <a:pt x="52" y="0"/>
                          </a:lnTo>
                          <a:lnTo>
                            <a:pt x="41" y="0"/>
                          </a:lnTo>
                          <a:lnTo>
                            <a:pt x="54" y="0"/>
                          </a:lnTo>
                          <a:lnTo>
                            <a:pt x="70" y="4"/>
                          </a:lnTo>
                          <a:lnTo>
                            <a:pt x="80" y="24"/>
                          </a:lnTo>
                          <a:lnTo>
                            <a:pt x="85" y="48"/>
                          </a:lnTo>
                          <a:lnTo>
                            <a:pt x="88" y="79"/>
                          </a:lnTo>
                          <a:lnTo>
                            <a:pt x="85" y="108"/>
                          </a:lnTo>
                          <a:lnTo>
                            <a:pt x="80" y="137"/>
                          </a:lnTo>
                          <a:lnTo>
                            <a:pt x="70" y="154"/>
                          </a:lnTo>
                          <a:lnTo>
                            <a:pt x="62" y="166"/>
                          </a:lnTo>
                          <a:lnTo>
                            <a:pt x="54" y="166"/>
                          </a:lnTo>
                          <a:lnTo>
                            <a:pt x="47" y="166"/>
                          </a:lnTo>
                          <a:lnTo>
                            <a:pt x="36" y="166"/>
                          </a:lnTo>
                          <a:lnTo>
                            <a:pt x="16" y="159"/>
                          </a:lnTo>
                          <a:lnTo>
                            <a:pt x="8" y="137"/>
                          </a:lnTo>
                          <a:lnTo>
                            <a:pt x="0" y="111"/>
                          </a:lnTo>
                          <a:lnTo>
                            <a:pt x="0" y="79"/>
                          </a:lnTo>
                          <a:lnTo>
                            <a:pt x="0" y="48"/>
                          </a:lnTo>
                          <a:lnTo>
                            <a:pt x="8" y="24"/>
                          </a:lnTo>
                          <a:lnTo>
                            <a:pt x="16" y="4"/>
                          </a:lnTo>
                          <a:lnTo>
                            <a:pt x="31" y="0"/>
                          </a:lnTo>
                          <a:close/>
                        </a:path>
                      </a:pathLst>
                    </a:custGeom>
                    <a:solidFill>
                      <a:srgbClr val="CCCCCC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27" name="Freeform 163">
                      <a:extLst>
                        <a:ext uri="{FF2B5EF4-FFF2-40B4-BE49-F238E27FC236}">
                          <a16:creationId xmlns:a16="http://schemas.microsoft.com/office/drawing/2014/main" id="{631B7038-0198-45E0-BC93-56C07D5C52C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72" y="1842"/>
                      <a:ext cx="88" cy="154"/>
                    </a:xfrm>
                    <a:custGeom>
                      <a:avLst/>
                      <a:gdLst>
                        <a:gd name="T0" fmla="*/ 31 w 88"/>
                        <a:gd name="T1" fmla="*/ 0 h 166"/>
                        <a:gd name="T2" fmla="*/ 47 w 88"/>
                        <a:gd name="T3" fmla="*/ 0 h 166"/>
                        <a:gd name="T4" fmla="*/ 59 w 88"/>
                        <a:gd name="T5" fmla="*/ 0 h 166"/>
                        <a:gd name="T6" fmla="*/ 54 w 88"/>
                        <a:gd name="T7" fmla="*/ 0 h 166"/>
                        <a:gd name="T8" fmla="*/ 52 w 88"/>
                        <a:gd name="T9" fmla="*/ 0 h 166"/>
                        <a:gd name="T10" fmla="*/ 41 w 88"/>
                        <a:gd name="T11" fmla="*/ 0 h 166"/>
                        <a:gd name="T12" fmla="*/ 54 w 88"/>
                        <a:gd name="T13" fmla="*/ 0 h 166"/>
                        <a:gd name="T14" fmla="*/ 70 w 88"/>
                        <a:gd name="T15" fmla="*/ 4 h 166"/>
                        <a:gd name="T16" fmla="*/ 80 w 88"/>
                        <a:gd name="T17" fmla="*/ 24 h 166"/>
                        <a:gd name="T18" fmla="*/ 85 w 88"/>
                        <a:gd name="T19" fmla="*/ 48 h 166"/>
                        <a:gd name="T20" fmla="*/ 88 w 88"/>
                        <a:gd name="T21" fmla="*/ 79 h 166"/>
                        <a:gd name="T22" fmla="*/ 85 w 88"/>
                        <a:gd name="T23" fmla="*/ 108 h 166"/>
                        <a:gd name="T24" fmla="*/ 80 w 88"/>
                        <a:gd name="T25" fmla="*/ 137 h 166"/>
                        <a:gd name="T26" fmla="*/ 70 w 88"/>
                        <a:gd name="T27" fmla="*/ 154 h 166"/>
                        <a:gd name="T28" fmla="*/ 62 w 88"/>
                        <a:gd name="T29" fmla="*/ 166 h 166"/>
                        <a:gd name="T30" fmla="*/ 54 w 88"/>
                        <a:gd name="T31" fmla="*/ 166 h 166"/>
                        <a:gd name="T32" fmla="*/ 47 w 88"/>
                        <a:gd name="T33" fmla="*/ 166 h 166"/>
                        <a:gd name="T34" fmla="*/ 36 w 88"/>
                        <a:gd name="T35" fmla="*/ 166 h 166"/>
                        <a:gd name="T36" fmla="*/ 16 w 88"/>
                        <a:gd name="T37" fmla="*/ 159 h 166"/>
                        <a:gd name="T38" fmla="*/ 8 w 88"/>
                        <a:gd name="T39" fmla="*/ 137 h 166"/>
                        <a:gd name="T40" fmla="*/ 0 w 88"/>
                        <a:gd name="T41" fmla="*/ 111 h 166"/>
                        <a:gd name="T42" fmla="*/ 0 w 88"/>
                        <a:gd name="T43" fmla="*/ 79 h 166"/>
                        <a:gd name="T44" fmla="*/ 0 w 88"/>
                        <a:gd name="T45" fmla="*/ 48 h 166"/>
                        <a:gd name="T46" fmla="*/ 8 w 88"/>
                        <a:gd name="T47" fmla="*/ 24 h 166"/>
                        <a:gd name="T48" fmla="*/ 16 w 88"/>
                        <a:gd name="T49" fmla="*/ 4 h 166"/>
                        <a:gd name="T50" fmla="*/ 31 w 88"/>
                        <a:gd name="T51" fmla="*/ 0 h 16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88" h="166">
                          <a:moveTo>
                            <a:pt x="31" y="0"/>
                          </a:moveTo>
                          <a:lnTo>
                            <a:pt x="47" y="0"/>
                          </a:lnTo>
                          <a:lnTo>
                            <a:pt x="59" y="0"/>
                          </a:lnTo>
                          <a:lnTo>
                            <a:pt x="54" y="0"/>
                          </a:lnTo>
                          <a:lnTo>
                            <a:pt x="52" y="0"/>
                          </a:lnTo>
                          <a:lnTo>
                            <a:pt x="41" y="0"/>
                          </a:lnTo>
                          <a:lnTo>
                            <a:pt x="54" y="0"/>
                          </a:lnTo>
                          <a:lnTo>
                            <a:pt x="70" y="4"/>
                          </a:lnTo>
                          <a:lnTo>
                            <a:pt x="80" y="24"/>
                          </a:lnTo>
                          <a:lnTo>
                            <a:pt x="85" y="48"/>
                          </a:lnTo>
                          <a:lnTo>
                            <a:pt x="88" y="79"/>
                          </a:lnTo>
                          <a:lnTo>
                            <a:pt x="85" y="108"/>
                          </a:lnTo>
                          <a:lnTo>
                            <a:pt x="80" y="137"/>
                          </a:lnTo>
                          <a:lnTo>
                            <a:pt x="70" y="154"/>
                          </a:lnTo>
                          <a:lnTo>
                            <a:pt x="62" y="166"/>
                          </a:lnTo>
                          <a:lnTo>
                            <a:pt x="54" y="166"/>
                          </a:lnTo>
                          <a:lnTo>
                            <a:pt x="47" y="166"/>
                          </a:lnTo>
                          <a:lnTo>
                            <a:pt x="36" y="166"/>
                          </a:lnTo>
                          <a:lnTo>
                            <a:pt x="16" y="159"/>
                          </a:lnTo>
                          <a:lnTo>
                            <a:pt x="8" y="137"/>
                          </a:lnTo>
                          <a:lnTo>
                            <a:pt x="0" y="111"/>
                          </a:lnTo>
                          <a:lnTo>
                            <a:pt x="0" y="79"/>
                          </a:lnTo>
                          <a:lnTo>
                            <a:pt x="0" y="48"/>
                          </a:lnTo>
                          <a:lnTo>
                            <a:pt x="8" y="24"/>
                          </a:lnTo>
                          <a:lnTo>
                            <a:pt x="16" y="4"/>
                          </a:lnTo>
                          <a:lnTo>
                            <a:pt x="31" y="0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>
                              <a:alpha val="39999"/>
                            </a:srgbClr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28" name="Freeform 164">
                      <a:extLst>
                        <a:ext uri="{FF2B5EF4-FFF2-40B4-BE49-F238E27FC236}">
                          <a16:creationId xmlns:a16="http://schemas.microsoft.com/office/drawing/2014/main" id="{258E1847-47CD-4CCC-BDEF-37505782F1A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72" y="1687"/>
                      <a:ext cx="88" cy="155"/>
                    </a:xfrm>
                    <a:custGeom>
                      <a:avLst/>
                      <a:gdLst>
                        <a:gd name="T0" fmla="*/ 31 w 88"/>
                        <a:gd name="T1" fmla="*/ 0 h 167"/>
                        <a:gd name="T2" fmla="*/ 47 w 88"/>
                        <a:gd name="T3" fmla="*/ 0 h 167"/>
                        <a:gd name="T4" fmla="*/ 59 w 88"/>
                        <a:gd name="T5" fmla="*/ 0 h 167"/>
                        <a:gd name="T6" fmla="*/ 54 w 88"/>
                        <a:gd name="T7" fmla="*/ 0 h 167"/>
                        <a:gd name="T8" fmla="*/ 52 w 88"/>
                        <a:gd name="T9" fmla="*/ 0 h 167"/>
                        <a:gd name="T10" fmla="*/ 41 w 88"/>
                        <a:gd name="T11" fmla="*/ 0 h 167"/>
                        <a:gd name="T12" fmla="*/ 54 w 88"/>
                        <a:gd name="T13" fmla="*/ 0 h 167"/>
                        <a:gd name="T14" fmla="*/ 70 w 88"/>
                        <a:gd name="T15" fmla="*/ 7 h 167"/>
                        <a:gd name="T16" fmla="*/ 80 w 88"/>
                        <a:gd name="T17" fmla="*/ 27 h 167"/>
                        <a:gd name="T18" fmla="*/ 85 w 88"/>
                        <a:gd name="T19" fmla="*/ 48 h 167"/>
                        <a:gd name="T20" fmla="*/ 88 w 88"/>
                        <a:gd name="T21" fmla="*/ 85 h 167"/>
                        <a:gd name="T22" fmla="*/ 85 w 88"/>
                        <a:gd name="T23" fmla="*/ 111 h 167"/>
                        <a:gd name="T24" fmla="*/ 80 w 88"/>
                        <a:gd name="T25" fmla="*/ 138 h 167"/>
                        <a:gd name="T26" fmla="*/ 70 w 88"/>
                        <a:gd name="T27" fmla="*/ 157 h 167"/>
                        <a:gd name="T28" fmla="*/ 62 w 88"/>
                        <a:gd name="T29" fmla="*/ 167 h 167"/>
                        <a:gd name="T30" fmla="*/ 54 w 88"/>
                        <a:gd name="T31" fmla="*/ 167 h 167"/>
                        <a:gd name="T32" fmla="*/ 47 w 88"/>
                        <a:gd name="T33" fmla="*/ 167 h 167"/>
                        <a:gd name="T34" fmla="*/ 36 w 88"/>
                        <a:gd name="T35" fmla="*/ 167 h 167"/>
                        <a:gd name="T36" fmla="*/ 16 w 88"/>
                        <a:gd name="T37" fmla="*/ 157 h 167"/>
                        <a:gd name="T38" fmla="*/ 8 w 88"/>
                        <a:gd name="T39" fmla="*/ 138 h 167"/>
                        <a:gd name="T40" fmla="*/ 0 w 88"/>
                        <a:gd name="T41" fmla="*/ 111 h 167"/>
                        <a:gd name="T42" fmla="*/ 0 w 88"/>
                        <a:gd name="T43" fmla="*/ 85 h 167"/>
                        <a:gd name="T44" fmla="*/ 0 w 88"/>
                        <a:gd name="T45" fmla="*/ 48 h 167"/>
                        <a:gd name="T46" fmla="*/ 8 w 88"/>
                        <a:gd name="T47" fmla="*/ 27 h 167"/>
                        <a:gd name="T48" fmla="*/ 16 w 88"/>
                        <a:gd name="T49" fmla="*/ 7 h 167"/>
                        <a:gd name="T50" fmla="*/ 31 w 88"/>
                        <a:gd name="T51" fmla="*/ 0 h 16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88" h="167">
                          <a:moveTo>
                            <a:pt x="31" y="0"/>
                          </a:moveTo>
                          <a:lnTo>
                            <a:pt x="47" y="0"/>
                          </a:lnTo>
                          <a:lnTo>
                            <a:pt x="59" y="0"/>
                          </a:lnTo>
                          <a:lnTo>
                            <a:pt x="54" y="0"/>
                          </a:lnTo>
                          <a:lnTo>
                            <a:pt x="52" y="0"/>
                          </a:lnTo>
                          <a:lnTo>
                            <a:pt x="41" y="0"/>
                          </a:lnTo>
                          <a:lnTo>
                            <a:pt x="54" y="0"/>
                          </a:lnTo>
                          <a:lnTo>
                            <a:pt x="70" y="7"/>
                          </a:lnTo>
                          <a:lnTo>
                            <a:pt x="80" y="27"/>
                          </a:lnTo>
                          <a:lnTo>
                            <a:pt x="85" y="48"/>
                          </a:lnTo>
                          <a:lnTo>
                            <a:pt x="88" y="85"/>
                          </a:lnTo>
                          <a:lnTo>
                            <a:pt x="85" y="111"/>
                          </a:lnTo>
                          <a:lnTo>
                            <a:pt x="80" y="138"/>
                          </a:lnTo>
                          <a:lnTo>
                            <a:pt x="70" y="157"/>
                          </a:lnTo>
                          <a:lnTo>
                            <a:pt x="62" y="167"/>
                          </a:lnTo>
                          <a:lnTo>
                            <a:pt x="54" y="167"/>
                          </a:lnTo>
                          <a:lnTo>
                            <a:pt x="47" y="167"/>
                          </a:lnTo>
                          <a:lnTo>
                            <a:pt x="36" y="167"/>
                          </a:lnTo>
                          <a:lnTo>
                            <a:pt x="16" y="157"/>
                          </a:lnTo>
                          <a:lnTo>
                            <a:pt x="8" y="138"/>
                          </a:lnTo>
                          <a:lnTo>
                            <a:pt x="0" y="111"/>
                          </a:lnTo>
                          <a:lnTo>
                            <a:pt x="0" y="85"/>
                          </a:lnTo>
                          <a:lnTo>
                            <a:pt x="0" y="48"/>
                          </a:lnTo>
                          <a:lnTo>
                            <a:pt x="8" y="27"/>
                          </a:lnTo>
                          <a:lnTo>
                            <a:pt x="16" y="7"/>
                          </a:lnTo>
                          <a:lnTo>
                            <a:pt x="31" y="0"/>
                          </a:lnTo>
                          <a:close/>
                        </a:path>
                      </a:pathLst>
                    </a:custGeom>
                    <a:solidFill>
                      <a:srgbClr val="CCCCCC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29" name="Freeform 165">
                      <a:extLst>
                        <a:ext uri="{FF2B5EF4-FFF2-40B4-BE49-F238E27FC236}">
                          <a16:creationId xmlns:a16="http://schemas.microsoft.com/office/drawing/2014/main" id="{77BB3A89-B935-43F0-94BE-84A0FF4683A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72" y="1687"/>
                      <a:ext cx="88" cy="155"/>
                    </a:xfrm>
                    <a:custGeom>
                      <a:avLst/>
                      <a:gdLst>
                        <a:gd name="T0" fmla="*/ 31 w 88"/>
                        <a:gd name="T1" fmla="*/ 0 h 167"/>
                        <a:gd name="T2" fmla="*/ 47 w 88"/>
                        <a:gd name="T3" fmla="*/ 0 h 167"/>
                        <a:gd name="T4" fmla="*/ 59 w 88"/>
                        <a:gd name="T5" fmla="*/ 0 h 167"/>
                        <a:gd name="T6" fmla="*/ 54 w 88"/>
                        <a:gd name="T7" fmla="*/ 0 h 167"/>
                        <a:gd name="T8" fmla="*/ 52 w 88"/>
                        <a:gd name="T9" fmla="*/ 0 h 167"/>
                        <a:gd name="T10" fmla="*/ 41 w 88"/>
                        <a:gd name="T11" fmla="*/ 0 h 167"/>
                        <a:gd name="T12" fmla="*/ 54 w 88"/>
                        <a:gd name="T13" fmla="*/ 0 h 167"/>
                        <a:gd name="T14" fmla="*/ 70 w 88"/>
                        <a:gd name="T15" fmla="*/ 7 h 167"/>
                        <a:gd name="T16" fmla="*/ 80 w 88"/>
                        <a:gd name="T17" fmla="*/ 27 h 167"/>
                        <a:gd name="T18" fmla="*/ 85 w 88"/>
                        <a:gd name="T19" fmla="*/ 48 h 167"/>
                        <a:gd name="T20" fmla="*/ 88 w 88"/>
                        <a:gd name="T21" fmla="*/ 85 h 167"/>
                        <a:gd name="T22" fmla="*/ 85 w 88"/>
                        <a:gd name="T23" fmla="*/ 111 h 167"/>
                        <a:gd name="T24" fmla="*/ 80 w 88"/>
                        <a:gd name="T25" fmla="*/ 138 h 167"/>
                        <a:gd name="T26" fmla="*/ 70 w 88"/>
                        <a:gd name="T27" fmla="*/ 157 h 167"/>
                        <a:gd name="T28" fmla="*/ 62 w 88"/>
                        <a:gd name="T29" fmla="*/ 167 h 167"/>
                        <a:gd name="T30" fmla="*/ 54 w 88"/>
                        <a:gd name="T31" fmla="*/ 167 h 167"/>
                        <a:gd name="T32" fmla="*/ 47 w 88"/>
                        <a:gd name="T33" fmla="*/ 167 h 167"/>
                        <a:gd name="T34" fmla="*/ 36 w 88"/>
                        <a:gd name="T35" fmla="*/ 167 h 167"/>
                        <a:gd name="T36" fmla="*/ 16 w 88"/>
                        <a:gd name="T37" fmla="*/ 157 h 167"/>
                        <a:gd name="T38" fmla="*/ 8 w 88"/>
                        <a:gd name="T39" fmla="*/ 138 h 167"/>
                        <a:gd name="T40" fmla="*/ 0 w 88"/>
                        <a:gd name="T41" fmla="*/ 111 h 167"/>
                        <a:gd name="T42" fmla="*/ 0 w 88"/>
                        <a:gd name="T43" fmla="*/ 85 h 167"/>
                        <a:gd name="T44" fmla="*/ 0 w 88"/>
                        <a:gd name="T45" fmla="*/ 48 h 167"/>
                        <a:gd name="T46" fmla="*/ 8 w 88"/>
                        <a:gd name="T47" fmla="*/ 27 h 167"/>
                        <a:gd name="T48" fmla="*/ 16 w 88"/>
                        <a:gd name="T49" fmla="*/ 7 h 167"/>
                        <a:gd name="T50" fmla="*/ 31 w 88"/>
                        <a:gd name="T51" fmla="*/ 0 h 16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88" h="167">
                          <a:moveTo>
                            <a:pt x="31" y="0"/>
                          </a:moveTo>
                          <a:lnTo>
                            <a:pt x="47" y="0"/>
                          </a:lnTo>
                          <a:lnTo>
                            <a:pt x="59" y="0"/>
                          </a:lnTo>
                          <a:lnTo>
                            <a:pt x="54" y="0"/>
                          </a:lnTo>
                          <a:lnTo>
                            <a:pt x="52" y="0"/>
                          </a:lnTo>
                          <a:lnTo>
                            <a:pt x="41" y="0"/>
                          </a:lnTo>
                          <a:lnTo>
                            <a:pt x="54" y="0"/>
                          </a:lnTo>
                          <a:lnTo>
                            <a:pt x="70" y="7"/>
                          </a:lnTo>
                          <a:lnTo>
                            <a:pt x="80" y="27"/>
                          </a:lnTo>
                          <a:lnTo>
                            <a:pt x="85" y="48"/>
                          </a:lnTo>
                          <a:lnTo>
                            <a:pt x="88" y="85"/>
                          </a:lnTo>
                          <a:lnTo>
                            <a:pt x="85" y="111"/>
                          </a:lnTo>
                          <a:lnTo>
                            <a:pt x="80" y="138"/>
                          </a:lnTo>
                          <a:lnTo>
                            <a:pt x="70" y="157"/>
                          </a:lnTo>
                          <a:lnTo>
                            <a:pt x="62" y="167"/>
                          </a:lnTo>
                          <a:lnTo>
                            <a:pt x="54" y="167"/>
                          </a:lnTo>
                          <a:lnTo>
                            <a:pt x="47" y="167"/>
                          </a:lnTo>
                          <a:lnTo>
                            <a:pt x="36" y="167"/>
                          </a:lnTo>
                          <a:lnTo>
                            <a:pt x="16" y="157"/>
                          </a:lnTo>
                          <a:lnTo>
                            <a:pt x="8" y="138"/>
                          </a:lnTo>
                          <a:lnTo>
                            <a:pt x="0" y="111"/>
                          </a:lnTo>
                          <a:lnTo>
                            <a:pt x="0" y="85"/>
                          </a:lnTo>
                          <a:lnTo>
                            <a:pt x="0" y="48"/>
                          </a:lnTo>
                          <a:lnTo>
                            <a:pt x="8" y="27"/>
                          </a:lnTo>
                          <a:lnTo>
                            <a:pt x="16" y="7"/>
                          </a:lnTo>
                          <a:lnTo>
                            <a:pt x="31" y="0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>
                              <a:alpha val="39999"/>
                            </a:srgbClr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30" name="Freeform 166">
                      <a:extLst>
                        <a:ext uri="{FF2B5EF4-FFF2-40B4-BE49-F238E27FC236}">
                          <a16:creationId xmlns:a16="http://schemas.microsoft.com/office/drawing/2014/main" id="{EF24BCF9-0580-4961-B901-A8A8EC7124E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9906" y="1620"/>
                      <a:ext cx="196" cy="170"/>
                    </a:xfrm>
                    <a:custGeom>
                      <a:avLst/>
                      <a:gdLst>
                        <a:gd name="T0" fmla="*/ 98 w 196"/>
                        <a:gd name="T1" fmla="*/ 183 h 183"/>
                        <a:gd name="T2" fmla="*/ 113 w 196"/>
                        <a:gd name="T3" fmla="*/ 181 h 183"/>
                        <a:gd name="T4" fmla="*/ 131 w 196"/>
                        <a:gd name="T5" fmla="*/ 173 h 183"/>
                        <a:gd name="T6" fmla="*/ 147 w 196"/>
                        <a:gd name="T7" fmla="*/ 164 h 183"/>
                        <a:gd name="T8" fmla="*/ 165 w 196"/>
                        <a:gd name="T9" fmla="*/ 157 h 183"/>
                        <a:gd name="T10" fmla="*/ 175 w 196"/>
                        <a:gd name="T11" fmla="*/ 140 h 183"/>
                        <a:gd name="T12" fmla="*/ 185 w 196"/>
                        <a:gd name="T13" fmla="*/ 125 h 183"/>
                        <a:gd name="T14" fmla="*/ 190 w 196"/>
                        <a:gd name="T15" fmla="*/ 106 h 183"/>
                        <a:gd name="T16" fmla="*/ 196 w 196"/>
                        <a:gd name="T17" fmla="*/ 91 h 183"/>
                        <a:gd name="T18" fmla="*/ 190 w 196"/>
                        <a:gd name="T19" fmla="*/ 70 h 183"/>
                        <a:gd name="T20" fmla="*/ 185 w 196"/>
                        <a:gd name="T21" fmla="*/ 50 h 183"/>
                        <a:gd name="T22" fmla="*/ 175 w 196"/>
                        <a:gd name="T23" fmla="*/ 36 h 183"/>
                        <a:gd name="T24" fmla="*/ 165 w 196"/>
                        <a:gd name="T25" fmla="*/ 24 h 183"/>
                        <a:gd name="T26" fmla="*/ 147 w 196"/>
                        <a:gd name="T27" fmla="*/ 12 h 183"/>
                        <a:gd name="T28" fmla="*/ 131 w 196"/>
                        <a:gd name="T29" fmla="*/ 5 h 183"/>
                        <a:gd name="T30" fmla="*/ 113 w 196"/>
                        <a:gd name="T31" fmla="*/ 0 h 183"/>
                        <a:gd name="T32" fmla="*/ 98 w 196"/>
                        <a:gd name="T33" fmla="*/ 0 h 183"/>
                        <a:gd name="T34" fmla="*/ 75 w 196"/>
                        <a:gd name="T35" fmla="*/ 0 h 183"/>
                        <a:gd name="T36" fmla="*/ 54 w 196"/>
                        <a:gd name="T37" fmla="*/ 5 h 183"/>
                        <a:gd name="T38" fmla="*/ 39 w 196"/>
                        <a:gd name="T39" fmla="*/ 12 h 183"/>
                        <a:gd name="T40" fmla="*/ 26 w 196"/>
                        <a:gd name="T41" fmla="*/ 24 h 183"/>
                        <a:gd name="T42" fmla="*/ 13 w 196"/>
                        <a:gd name="T43" fmla="*/ 36 h 183"/>
                        <a:gd name="T44" fmla="*/ 5 w 196"/>
                        <a:gd name="T45" fmla="*/ 50 h 183"/>
                        <a:gd name="T46" fmla="*/ 0 w 196"/>
                        <a:gd name="T47" fmla="*/ 70 h 183"/>
                        <a:gd name="T48" fmla="*/ 0 w 196"/>
                        <a:gd name="T49" fmla="*/ 91 h 183"/>
                        <a:gd name="T50" fmla="*/ 0 w 196"/>
                        <a:gd name="T51" fmla="*/ 106 h 183"/>
                        <a:gd name="T52" fmla="*/ 5 w 196"/>
                        <a:gd name="T53" fmla="*/ 125 h 183"/>
                        <a:gd name="T54" fmla="*/ 13 w 196"/>
                        <a:gd name="T55" fmla="*/ 140 h 183"/>
                        <a:gd name="T56" fmla="*/ 26 w 196"/>
                        <a:gd name="T57" fmla="*/ 157 h 183"/>
                        <a:gd name="T58" fmla="*/ 39 w 196"/>
                        <a:gd name="T59" fmla="*/ 164 h 183"/>
                        <a:gd name="T60" fmla="*/ 54 w 196"/>
                        <a:gd name="T61" fmla="*/ 173 h 183"/>
                        <a:gd name="T62" fmla="*/ 75 w 196"/>
                        <a:gd name="T63" fmla="*/ 181 h 183"/>
                        <a:gd name="T64" fmla="*/ 98 w 196"/>
                        <a:gd name="T65" fmla="*/ 183 h 1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96" h="183">
                          <a:moveTo>
                            <a:pt x="98" y="183"/>
                          </a:moveTo>
                          <a:lnTo>
                            <a:pt x="113" y="181"/>
                          </a:lnTo>
                          <a:lnTo>
                            <a:pt x="131" y="173"/>
                          </a:lnTo>
                          <a:lnTo>
                            <a:pt x="147" y="164"/>
                          </a:lnTo>
                          <a:lnTo>
                            <a:pt x="165" y="157"/>
                          </a:lnTo>
                          <a:lnTo>
                            <a:pt x="175" y="140"/>
                          </a:lnTo>
                          <a:lnTo>
                            <a:pt x="185" y="125"/>
                          </a:lnTo>
                          <a:lnTo>
                            <a:pt x="190" y="106"/>
                          </a:lnTo>
                          <a:lnTo>
                            <a:pt x="196" y="91"/>
                          </a:lnTo>
                          <a:lnTo>
                            <a:pt x="190" y="70"/>
                          </a:lnTo>
                          <a:lnTo>
                            <a:pt x="185" y="50"/>
                          </a:lnTo>
                          <a:lnTo>
                            <a:pt x="175" y="36"/>
                          </a:lnTo>
                          <a:lnTo>
                            <a:pt x="165" y="24"/>
                          </a:lnTo>
                          <a:lnTo>
                            <a:pt x="147" y="12"/>
                          </a:lnTo>
                          <a:lnTo>
                            <a:pt x="131" y="5"/>
                          </a:lnTo>
                          <a:lnTo>
                            <a:pt x="113" y="0"/>
                          </a:lnTo>
                          <a:lnTo>
                            <a:pt x="98" y="0"/>
                          </a:lnTo>
                          <a:lnTo>
                            <a:pt x="75" y="0"/>
                          </a:lnTo>
                          <a:lnTo>
                            <a:pt x="54" y="5"/>
                          </a:lnTo>
                          <a:lnTo>
                            <a:pt x="39" y="12"/>
                          </a:lnTo>
                          <a:lnTo>
                            <a:pt x="26" y="24"/>
                          </a:lnTo>
                          <a:lnTo>
                            <a:pt x="13" y="36"/>
                          </a:lnTo>
                          <a:lnTo>
                            <a:pt x="5" y="50"/>
                          </a:lnTo>
                          <a:lnTo>
                            <a:pt x="0" y="70"/>
                          </a:lnTo>
                          <a:lnTo>
                            <a:pt x="0" y="91"/>
                          </a:lnTo>
                          <a:lnTo>
                            <a:pt x="0" y="106"/>
                          </a:lnTo>
                          <a:lnTo>
                            <a:pt x="5" y="125"/>
                          </a:lnTo>
                          <a:lnTo>
                            <a:pt x="13" y="140"/>
                          </a:lnTo>
                          <a:lnTo>
                            <a:pt x="26" y="157"/>
                          </a:lnTo>
                          <a:lnTo>
                            <a:pt x="39" y="164"/>
                          </a:lnTo>
                          <a:lnTo>
                            <a:pt x="54" y="173"/>
                          </a:lnTo>
                          <a:lnTo>
                            <a:pt x="75" y="181"/>
                          </a:lnTo>
                          <a:lnTo>
                            <a:pt x="98" y="183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31" name="Freeform 167">
                      <a:extLst>
                        <a:ext uri="{FF2B5EF4-FFF2-40B4-BE49-F238E27FC236}">
                          <a16:creationId xmlns:a16="http://schemas.microsoft.com/office/drawing/2014/main" id="{4A559DF4-29BC-4DDE-A88F-EC1820E62FA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9963" y="2305"/>
                      <a:ext cx="85" cy="153"/>
                    </a:xfrm>
                    <a:custGeom>
                      <a:avLst/>
                      <a:gdLst>
                        <a:gd name="T0" fmla="*/ 31 w 85"/>
                        <a:gd name="T1" fmla="*/ 0 h 164"/>
                        <a:gd name="T2" fmla="*/ 51 w 85"/>
                        <a:gd name="T3" fmla="*/ 0 h 164"/>
                        <a:gd name="T4" fmla="*/ 59 w 85"/>
                        <a:gd name="T5" fmla="*/ 0 h 164"/>
                        <a:gd name="T6" fmla="*/ 56 w 85"/>
                        <a:gd name="T7" fmla="*/ 0 h 164"/>
                        <a:gd name="T8" fmla="*/ 51 w 85"/>
                        <a:gd name="T9" fmla="*/ 0 h 164"/>
                        <a:gd name="T10" fmla="*/ 43 w 85"/>
                        <a:gd name="T11" fmla="*/ 0 h 164"/>
                        <a:gd name="T12" fmla="*/ 41 w 85"/>
                        <a:gd name="T13" fmla="*/ 0 h 164"/>
                        <a:gd name="T14" fmla="*/ 43 w 85"/>
                        <a:gd name="T15" fmla="*/ 0 h 164"/>
                        <a:gd name="T16" fmla="*/ 56 w 85"/>
                        <a:gd name="T17" fmla="*/ 0 h 164"/>
                        <a:gd name="T18" fmla="*/ 69 w 85"/>
                        <a:gd name="T19" fmla="*/ 5 h 164"/>
                        <a:gd name="T20" fmla="*/ 79 w 85"/>
                        <a:gd name="T21" fmla="*/ 24 h 164"/>
                        <a:gd name="T22" fmla="*/ 82 w 85"/>
                        <a:gd name="T23" fmla="*/ 48 h 164"/>
                        <a:gd name="T24" fmla="*/ 85 w 85"/>
                        <a:gd name="T25" fmla="*/ 80 h 164"/>
                        <a:gd name="T26" fmla="*/ 82 w 85"/>
                        <a:gd name="T27" fmla="*/ 106 h 164"/>
                        <a:gd name="T28" fmla="*/ 74 w 85"/>
                        <a:gd name="T29" fmla="*/ 135 h 164"/>
                        <a:gd name="T30" fmla="*/ 67 w 85"/>
                        <a:gd name="T31" fmla="*/ 152 h 164"/>
                        <a:gd name="T32" fmla="*/ 59 w 85"/>
                        <a:gd name="T33" fmla="*/ 164 h 164"/>
                        <a:gd name="T34" fmla="*/ 51 w 85"/>
                        <a:gd name="T35" fmla="*/ 164 h 164"/>
                        <a:gd name="T36" fmla="*/ 46 w 85"/>
                        <a:gd name="T37" fmla="*/ 164 h 164"/>
                        <a:gd name="T38" fmla="*/ 33 w 85"/>
                        <a:gd name="T39" fmla="*/ 164 h 164"/>
                        <a:gd name="T40" fmla="*/ 18 w 85"/>
                        <a:gd name="T41" fmla="*/ 157 h 164"/>
                        <a:gd name="T42" fmla="*/ 7 w 85"/>
                        <a:gd name="T43" fmla="*/ 137 h 164"/>
                        <a:gd name="T44" fmla="*/ 0 w 85"/>
                        <a:gd name="T45" fmla="*/ 111 h 164"/>
                        <a:gd name="T46" fmla="*/ 0 w 85"/>
                        <a:gd name="T47" fmla="*/ 82 h 164"/>
                        <a:gd name="T48" fmla="*/ 0 w 85"/>
                        <a:gd name="T49" fmla="*/ 48 h 164"/>
                        <a:gd name="T50" fmla="*/ 7 w 85"/>
                        <a:gd name="T51" fmla="*/ 24 h 164"/>
                        <a:gd name="T52" fmla="*/ 13 w 85"/>
                        <a:gd name="T53" fmla="*/ 5 h 164"/>
                        <a:gd name="T54" fmla="*/ 31 w 85"/>
                        <a:gd name="T55" fmla="*/ 0 h 1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85" h="164">
                          <a:moveTo>
                            <a:pt x="31" y="0"/>
                          </a:moveTo>
                          <a:lnTo>
                            <a:pt x="51" y="0"/>
                          </a:lnTo>
                          <a:lnTo>
                            <a:pt x="59" y="0"/>
                          </a:lnTo>
                          <a:lnTo>
                            <a:pt x="56" y="0"/>
                          </a:lnTo>
                          <a:lnTo>
                            <a:pt x="51" y="0"/>
                          </a:lnTo>
                          <a:lnTo>
                            <a:pt x="43" y="0"/>
                          </a:lnTo>
                          <a:lnTo>
                            <a:pt x="41" y="0"/>
                          </a:lnTo>
                          <a:lnTo>
                            <a:pt x="43" y="0"/>
                          </a:lnTo>
                          <a:lnTo>
                            <a:pt x="56" y="0"/>
                          </a:lnTo>
                          <a:lnTo>
                            <a:pt x="69" y="5"/>
                          </a:lnTo>
                          <a:lnTo>
                            <a:pt x="79" y="24"/>
                          </a:lnTo>
                          <a:lnTo>
                            <a:pt x="82" y="48"/>
                          </a:lnTo>
                          <a:lnTo>
                            <a:pt x="85" y="80"/>
                          </a:lnTo>
                          <a:lnTo>
                            <a:pt x="82" y="106"/>
                          </a:lnTo>
                          <a:lnTo>
                            <a:pt x="74" y="135"/>
                          </a:lnTo>
                          <a:lnTo>
                            <a:pt x="67" y="152"/>
                          </a:lnTo>
                          <a:lnTo>
                            <a:pt x="59" y="164"/>
                          </a:lnTo>
                          <a:lnTo>
                            <a:pt x="51" y="164"/>
                          </a:lnTo>
                          <a:lnTo>
                            <a:pt x="46" y="164"/>
                          </a:lnTo>
                          <a:lnTo>
                            <a:pt x="33" y="164"/>
                          </a:lnTo>
                          <a:lnTo>
                            <a:pt x="18" y="157"/>
                          </a:lnTo>
                          <a:lnTo>
                            <a:pt x="7" y="137"/>
                          </a:lnTo>
                          <a:lnTo>
                            <a:pt x="0" y="111"/>
                          </a:lnTo>
                          <a:lnTo>
                            <a:pt x="0" y="82"/>
                          </a:lnTo>
                          <a:lnTo>
                            <a:pt x="0" y="48"/>
                          </a:lnTo>
                          <a:lnTo>
                            <a:pt x="7" y="24"/>
                          </a:lnTo>
                          <a:lnTo>
                            <a:pt x="13" y="5"/>
                          </a:lnTo>
                          <a:lnTo>
                            <a:pt x="31" y="0"/>
                          </a:lnTo>
                          <a:close/>
                        </a:path>
                      </a:pathLst>
                    </a:custGeom>
                    <a:solidFill>
                      <a:srgbClr val="CCCCCC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32" name="Freeform 168">
                      <a:extLst>
                        <a:ext uri="{FF2B5EF4-FFF2-40B4-BE49-F238E27FC236}">
                          <a16:creationId xmlns:a16="http://schemas.microsoft.com/office/drawing/2014/main" id="{278579D6-3573-4B14-BD71-327A2FEBABE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9963" y="2305"/>
                      <a:ext cx="85" cy="153"/>
                    </a:xfrm>
                    <a:custGeom>
                      <a:avLst/>
                      <a:gdLst>
                        <a:gd name="T0" fmla="*/ 31 w 85"/>
                        <a:gd name="T1" fmla="*/ 0 h 164"/>
                        <a:gd name="T2" fmla="*/ 51 w 85"/>
                        <a:gd name="T3" fmla="*/ 0 h 164"/>
                        <a:gd name="T4" fmla="*/ 59 w 85"/>
                        <a:gd name="T5" fmla="*/ 0 h 164"/>
                        <a:gd name="T6" fmla="*/ 56 w 85"/>
                        <a:gd name="T7" fmla="*/ 0 h 164"/>
                        <a:gd name="T8" fmla="*/ 51 w 85"/>
                        <a:gd name="T9" fmla="*/ 0 h 164"/>
                        <a:gd name="T10" fmla="*/ 43 w 85"/>
                        <a:gd name="T11" fmla="*/ 0 h 164"/>
                        <a:gd name="T12" fmla="*/ 41 w 85"/>
                        <a:gd name="T13" fmla="*/ 0 h 164"/>
                        <a:gd name="T14" fmla="*/ 43 w 85"/>
                        <a:gd name="T15" fmla="*/ 0 h 164"/>
                        <a:gd name="T16" fmla="*/ 56 w 85"/>
                        <a:gd name="T17" fmla="*/ 0 h 164"/>
                        <a:gd name="T18" fmla="*/ 69 w 85"/>
                        <a:gd name="T19" fmla="*/ 5 h 164"/>
                        <a:gd name="T20" fmla="*/ 79 w 85"/>
                        <a:gd name="T21" fmla="*/ 24 h 164"/>
                        <a:gd name="T22" fmla="*/ 82 w 85"/>
                        <a:gd name="T23" fmla="*/ 48 h 164"/>
                        <a:gd name="T24" fmla="*/ 85 w 85"/>
                        <a:gd name="T25" fmla="*/ 80 h 164"/>
                        <a:gd name="T26" fmla="*/ 82 w 85"/>
                        <a:gd name="T27" fmla="*/ 106 h 164"/>
                        <a:gd name="T28" fmla="*/ 74 w 85"/>
                        <a:gd name="T29" fmla="*/ 135 h 164"/>
                        <a:gd name="T30" fmla="*/ 67 w 85"/>
                        <a:gd name="T31" fmla="*/ 152 h 164"/>
                        <a:gd name="T32" fmla="*/ 59 w 85"/>
                        <a:gd name="T33" fmla="*/ 164 h 164"/>
                        <a:gd name="T34" fmla="*/ 51 w 85"/>
                        <a:gd name="T35" fmla="*/ 164 h 164"/>
                        <a:gd name="T36" fmla="*/ 46 w 85"/>
                        <a:gd name="T37" fmla="*/ 164 h 164"/>
                        <a:gd name="T38" fmla="*/ 33 w 85"/>
                        <a:gd name="T39" fmla="*/ 164 h 164"/>
                        <a:gd name="T40" fmla="*/ 18 w 85"/>
                        <a:gd name="T41" fmla="*/ 157 h 164"/>
                        <a:gd name="T42" fmla="*/ 7 w 85"/>
                        <a:gd name="T43" fmla="*/ 137 h 164"/>
                        <a:gd name="T44" fmla="*/ 0 w 85"/>
                        <a:gd name="T45" fmla="*/ 111 h 164"/>
                        <a:gd name="T46" fmla="*/ 0 w 85"/>
                        <a:gd name="T47" fmla="*/ 82 h 164"/>
                        <a:gd name="T48" fmla="*/ 0 w 85"/>
                        <a:gd name="T49" fmla="*/ 48 h 164"/>
                        <a:gd name="T50" fmla="*/ 7 w 85"/>
                        <a:gd name="T51" fmla="*/ 24 h 164"/>
                        <a:gd name="T52" fmla="*/ 13 w 85"/>
                        <a:gd name="T53" fmla="*/ 5 h 164"/>
                        <a:gd name="T54" fmla="*/ 31 w 85"/>
                        <a:gd name="T55" fmla="*/ 0 h 1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85" h="164">
                          <a:moveTo>
                            <a:pt x="31" y="0"/>
                          </a:moveTo>
                          <a:lnTo>
                            <a:pt x="51" y="0"/>
                          </a:lnTo>
                          <a:lnTo>
                            <a:pt x="59" y="0"/>
                          </a:lnTo>
                          <a:lnTo>
                            <a:pt x="56" y="0"/>
                          </a:lnTo>
                          <a:lnTo>
                            <a:pt x="51" y="0"/>
                          </a:lnTo>
                          <a:lnTo>
                            <a:pt x="43" y="0"/>
                          </a:lnTo>
                          <a:lnTo>
                            <a:pt x="41" y="0"/>
                          </a:lnTo>
                          <a:lnTo>
                            <a:pt x="43" y="0"/>
                          </a:lnTo>
                          <a:lnTo>
                            <a:pt x="56" y="0"/>
                          </a:lnTo>
                          <a:lnTo>
                            <a:pt x="69" y="5"/>
                          </a:lnTo>
                          <a:lnTo>
                            <a:pt x="79" y="24"/>
                          </a:lnTo>
                          <a:lnTo>
                            <a:pt x="82" y="48"/>
                          </a:lnTo>
                          <a:lnTo>
                            <a:pt x="85" y="80"/>
                          </a:lnTo>
                          <a:lnTo>
                            <a:pt x="82" y="106"/>
                          </a:lnTo>
                          <a:lnTo>
                            <a:pt x="74" y="135"/>
                          </a:lnTo>
                          <a:lnTo>
                            <a:pt x="67" y="152"/>
                          </a:lnTo>
                          <a:lnTo>
                            <a:pt x="59" y="164"/>
                          </a:lnTo>
                          <a:lnTo>
                            <a:pt x="51" y="164"/>
                          </a:lnTo>
                          <a:lnTo>
                            <a:pt x="46" y="164"/>
                          </a:lnTo>
                          <a:lnTo>
                            <a:pt x="33" y="164"/>
                          </a:lnTo>
                          <a:lnTo>
                            <a:pt x="18" y="157"/>
                          </a:lnTo>
                          <a:lnTo>
                            <a:pt x="7" y="137"/>
                          </a:lnTo>
                          <a:lnTo>
                            <a:pt x="0" y="111"/>
                          </a:lnTo>
                          <a:lnTo>
                            <a:pt x="0" y="82"/>
                          </a:lnTo>
                          <a:lnTo>
                            <a:pt x="0" y="48"/>
                          </a:lnTo>
                          <a:lnTo>
                            <a:pt x="7" y="24"/>
                          </a:lnTo>
                          <a:lnTo>
                            <a:pt x="13" y="5"/>
                          </a:lnTo>
                          <a:lnTo>
                            <a:pt x="31" y="0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>
                              <a:alpha val="39999"/>
                            </a:srgbClr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33" name="Freeform 169">
                      <a:extLst>
                        <a:ext uri="{FF2B5EF4-FFF2-40B4-BE49-F238E27FC236}">
                          <a16:creationId xmlns:a16="http://schemas.microsoft.com/office/drawing/2014/main" id="{9EC65608-59B7-47E8-BCD5-4672DC055F0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9963" y="2148"/>
                      <a:ext cx="85" cy="157"/>
                    </a:xfrm>
                    <a:custGeom>
                      <a:avLst/>
                      <a:gdLst>
                        <a:gd name="T0" fmla="*/ 31 w 85"/>
                        <a:gd name="T1" fmla="*/ 0 h 169"/>
                        <a:gd name="T2" fmla="*/ 51 w 85"/>
                        <a:gd name="T3" fmla="*/ 0 h 169"/>
                        <a:gd name="T4" fmla="*/ 59 w 85"/>
                        <a:gd name="T5" fmla="*/ 0 h 169"/>
                        <a:gd name="T6" fmla="*/ 56 w 85"/>
                        <a:gd name="T7" fmla="*/ 0 h 169"/>
                        <a:gd name="T8" fmla="*/ 51 w 85"/>
                        <a:gd name="T9" fmla="*/ 0 h 169"/>
                        <a:gd name="T10" fmla="*/ 43 w 85"/>
                        <a:gd name="T11" fmla="*/ 0 h 169"/>
                        <a:gd name="T12" fmla="*/ 41 w 85"/>
                        <a:gd name="T13" fmla="*/ 0 h 169"/>
                        <a:gd name="T14" fmla="*/ 43 w 85"/>
                        <a:gd name="T15" fmla="*/ 0 h 169"/>
                        <a:gd name="T16" fmla="*/ 56 w 85"/>
                        <a:gd name="T17" fmla="*/ 0 h 169"/>
                        <a:gd name="T18" fmla="*/ 69 w 85"/>
                        <a:gd name="T19" fmla="*/ 7 h 169"/>
                        <a:gd name="T20" fmla="*/ 79 w 85"/>
                        <a:gd name="T21" fmla="*/ 27 h 169"/>
                        <a:gd name="T22" fmla="*/ 82 w 85"/>
                        <a:gd name="T23" fmla="*/ 48 h 169"/>
                        <a:gd name="T24" fmla="*/ 85 w 85"/>
                        <a:gd name="T25" fmla="*/ 84 h 169"/>
                        <a:gd name="T26" fmla="*/ 82 w 85"/>
                        <a:gd name="T27" fmla="*/ 111 h 169"/>
                        <a:gd name="T28" fmla="*/ 74 w 85"/>
                        <a:gd name="T29" fmla="*/ 138 h 169"/>
                        <a:gd name="T30" fmla="*/ 67 w 85"/>
                        <a:gd name="T31" fmla="*/ 157 h 169"/>
                        <a:gd name="T32" fmla="*/ 59 w 85"/>
                        <a:gd name="T33" fmla="*/ 169 h 169"/>
                        <a:gd name="T34" fmla="*/ 51 w 85"/>
                        <a:gd name="T35" fmla="*/ 169 h 169"/>
                        <a:gd name="T36" fmla="*/ 46 w 85"/>
                        <a:gd name="T37" fmla="*/ 169 h 169"/>
                        <a:gd name="T38" fmla="*/ 33 w 85"/>
                        <a:gd name="T39" fmla="*/ 169 h 169"/>
                        <a:gd name="T40" fmla="*/ 18 w 85"/>
                        <a:gd name="T41" fmla="*/ 159 h 169"/>
                        <a:gd name="T42" fmla="*/ 7 w 85"/>
                        <a:gd name="T43" fmla="*/ 142 h 169"/>
                        <a:gd name="T44" fmla="*/ 0 w 85"/>
                        <a:gd name="T45" fmla="*/ 113 h 169"/>
                        <a:gd name="T46" fmla="*/ 0 w 85"/>
                        <a:gd name="T47" fmla="*/ 84 h 169"/>
                        <a:gd name="T48" fmla="*/ 0 w 85"/>
                        <a:gd name="T49" fmla="*/ 48 h 169"/>
                        <a:gd name="T50" fmla="*/ 7 w 85"/>
                        <a:gd name="T51" fmla="*/ 27 h 169"/>
                        <a:gd name="T52" fmla="*/ 13 w 85"/>
                        <a:gd name="T53" fmla="*/ 7 h 169"/>
                        <a:gd name="T54" fmla="*/ 31 w 85"/>
                        <a:gd name="T55" fmla="*/ 0 h 1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85" h="169">
                          <a:moveTo>
                            <a:pt x="31" y="0"/>
                          </a:moveTo>
                          <a:lnTo>
                            <a:pt x="51" y="0"/>
                          </a:lnTo>
                          <a:lnTo>
                            <a:pt x="59" y="0"/>
                          </a:lnTo>
                          <a:lnTo>
                            <a:pt x="56" y="0"/>
                          </a:lnTo>
                          <a:lnTo>
                            <a:pt x="51" y="0"/>
                          </a:lnTo>
                          <a:lnTo>
                            <a:pt x="43" y="0"/>
                          </a:lnTo>
                          <a:lnTo>
                            <a:pt x="41" y="0"/>
                          </a:lnTo>
                          <a:lnTo>
                            <a:pt x="43" y="0"/>
                          </a:lnTo>
                          <a:lnTo>
                            <a:pt x="56" y="0"/>
                          </a:lnTo>
                          <a:lnTo>
                            <a:pt x="69" y="7"/>
                          </a:lnTo>
                          <a:lnTo>
                            <a:pt x="79" y="27"/>
                          </a:lnTo>
                          <a:lnTo>
                            <a:pt x="82" y="48"/>
                          </a:lnTo>
                          <a:lnTo>
                            <a:pt x="85" y="84"/>
                          </a:lnTo>
                          <a:lnTo>
                            <a:pt x="82" y="111"/>
                          </a:lnTo>
                          <a:lnTo>
                            <a:pt x="74" y="138"/>
                          </a:lnTo>
                          <a:lnTo>
                            <a:pt x="67" y="157"/>
                          </a:lnTo>
                          <a:lnTo>
                            <a:pt x="59" y="169"/>
                          </a:lnTo>
                          <a:lnTo>
                            <a:pt x="51" y="169"/>
                          </a:lnTo>
                          <a:lnTo>
                            <a:pt x="46" y="169"/>
                          </a:lnTo>
                          <a:lnTo>
                            <a:pt x="33" y="169"/>
                          </a:lnTo>
                          <a:lnTo>
                            <a:pt x="18" y="159"/>
                          </a:lnTo>
                          <a:lnTo>
                            <a:pt x="7" y="142"/>
                          </a:lnTo>
                          <a:lnTo>
                            <a:pt x="0" y="113"/>
                          </a:lnTo>
                          <a:lnTo>
                            <a:pt x="0" y="84"/>
                          </a:lnTo>
                          <a:lnTo>
                            <a:pt x="0" y="48"/>
                          </a:lnTo>
                          <a:lnTo>
                            <a:pt x="7" y="27"/>
                          </a:lnTo>
                          <a:lnTo>
                            <a:pt x="13" y="7"/>
                          </a:lnTo>
                          <a:lnTo>
                            <a:pt x="31" y="0"/>
                          </a:lnTo>
                          <a:close/>
                        </a:path>
                      </a:pathLst>
                    </a:custGeom>
                    <a:solidFill>
                      <a:srgbClr val="CCCCCC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34" name="Freeform 170">
                      <a:extLst>
                        <a:ext uri="{FF2B5EF4-FFF2-40B4-BE49-F238E27FC236}">
                          <a16:creationId xmlns:a16="http://schemas.microsoft.com/office/drawing/2014/main" id="{6DBB6D9D-0CBF-4F08-BCF8-0F04F8CE647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9963" y="2148"/>
                      <a:ext cx="85" cy="157"/>
                    </a:xfrm>
                    <a:custGeom>
                      <a:avLst/>
                      <a:gdLst>
                        <a:gd name="T0" fmla="*/ 31 w 85"/>
                        <a:gd name="T1" fmla="*/ 0 h 169"/>
                        <a:gd name="T2" fmla="*/ 51 w 85"/>
                        <a:gd name="T3" fmla="*/ 0 h 169"/>
                        <a:gd name="T4" fmla="*/ 59 w 85"/>
                        <a:gd name="T5" fmla="*/ 0 h 169"/>
                        <a:gd name="T6" fmla="*/ 56 w 85"/>
                        <a:gd name="T7" fmla="*/ 0 h 169"/>
                        <a:gd name="T8" fmla="*/ 51 w 85"/>
                        <a:gd name="T9" fmla="*/ 0 h 169"/>
                        <a:gd name="T10" fmla="*/ 43 w 85"/>
                        <a:gd name="T11" fmla="*/ 0 h 169"/>
                        <a:gd name="T12" fmla="*/ 41 w 85"/>
                        <a:gd name="T13" fmla="*/ 0 h 169"/>
                        <a:gd name="T14" fmla="*/ 43 w 85"/>
                        <a:gd name="T15" fmla="*/ 0 h 169"/>
                        <a:gd name="T16" fmla="*/ 56 w 85"/>
                        <a:gd name="T17" fmla="*/ 0 h 169"/>
                        <a:gd name="T18" fmla="*/ 69 w 85"/>
                        <a:gd name="T19" fmla="*/ 7 h 169"/>
                        <a:gd name="T20" fmla="*/ 79 w 85"/>
                        <a:gd name="T21" fmla="*/ 27 h 169"/>
                        <a:gd name="T22" fmla="*/ 82 w 85"/>
                        <a:gd name="T23" fmla="*/ 48 h 169"/>
                        <a:gd name="T24" fmla="*/ 85 w 85"/>
                        <a:gd name="T25" fmla="*/ 84 h 169"/>
                        <a:gd name="T26" fmla="*/ 82 w 85"/>
                        <a:gd name="T27" fmla="*/ 111 h 169"/>
                        <a:gd name="T28" fmla="*/ 74 w 85"/>
                        <a:gd name="T29" fmla="*/ 138 h 169"/>
                        <a:gd name="T30" fmla="*/ 67 w 85"/>
                        <a:gd name="T31" fmla="*/ 157 h 169"/>
                        <a:gd name="T32" fmla="*/ 59 w 85"/>
                        <a:gd name="T33" fmla="*/ 169 h 169"/>
                        <a:gd name="T34" fmla="*/ 51 w 85"/>
                        <a:gd name="T35" fmla="*/ 169 h 169"/>
                        <a:gd name="T36" fmla="*/ 46 w 85"/>
                        <a:gd name="T37" fmla="*/ 169 h 169"/>
                        <a:gd name="T38" fmla="*/ 33 w 85"/>
                        <a:gd name="T39" fmla="*/ 169 h 169"/>
                        <a:gd name="T40" fmla="*/ 18 w 85"/>
                        <a:gd name="T41" fmla="*/ 159 h 169"/>
                        <a:gd name="T42" fmla="*/ 7 w 85"/>
                        <a:gd name="T43" fmla="*/ 142 h 169"/>
                        <a:gd name="T44" fmla="*/ 0 w 85"/>
                        <a:gd name="T45" fmla="*/ 113 h 169"/>
                        <a:gd name="T46" fmla="*/ 0 w 85"/>
                        <a:gd name="T47" fmla="*/ 84 h 169"/>
                        <a:gd name="T48" fmla="*/ 0 w 85"/>
                        <a:gd name="T49" fmla="*/ 48 h 169"/>
                        <a:gd name="T50" fmla="*/ 7 w 85"/>
                        <a:gd name="T51" fmla="*/ 27 h 169"/>
                        <a:gd name="T52" fmla="*/ 13 w 85"/>
                        <a:gd name="T53" fmla="*/ 7 h 169"/>
                        <a:gd name="T54" fmla="*/ 31 w 85"/>
                        <a:gd name="T55" fmla="*/ 0 h 1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85" h="169">
                          <a:moveTo>
                            <a:pt x="31" y="0"/>
                          </a:moveTo>
                          <a:lnTo>
                            <a:pt x="51" y="0"/>
                          </a:lnTo>
                          <a:lnTo>
                            <a:pt x="59" y="0"/>
                          </a:lnTo>
                          <a:lnTo>
                            <a:pt x="56" y="0"/>
                          </a:lnTo>
                          <a:lnTo>
                            <a:pt x="51" y="0"/>
                          </a:lnTo>
                          <a:lnTo>
                            <a:pt x="43" y="0"/>
                          </a:lnTo>
                          <a:lnTo>
                            <a:pt x="41" y="0"/>
                          </a:lnTo>
                          <a:lnTo>
                            <a:pt x="43" y="0"/>
                          </a:lnTo>
                          <a:lnTo>
                            <a:pt x="56" y="0"/>
                          </a:lnTo>
                          <a:lnTo>
                            <a:pt x="69" y="7"/>
                          </a:lnTo>
                          <a:lnTo>
                            <a:pt x="79" y="27"/>
                          </a:lnTo>
                          <a:lnTo>
                            <a:pt x="82" y="48"/>
                          </a:lnTo>
                          <a:lnTo>
                            <a:pt x="85" y="84"/>
                          </a:lnTo>
                          <a:lnTo>
                            <a:pt x="82" y="111"/>
                          </a:lnTo>
                          <a:lnTo>
                            <a:pt x="74" y="138"/>
                          </a:lnTo>
                          <a:lnTo>
                            <a:pt x="67" y="157"/>
                          </a:lnTo>
                          <a:lnTo>
                            <a:pt x="59" y="169"/>
                          </a:lnTo>
                          <a:lnTo>
                            <a:pt x="51" y="169"/>
                          </a:lnTo>
                          <a:lnTo>
                            <a:pt x="46" y="169"/>
                          </a:lnTo>
                          <a:lnTo>
                            <a:pt x="33" y="169"/>
                          </a:lnTo>
                          <a:lnTo>
                            <a:pt x="18" y="159"/>
                          </a:lnTo>
                          <a:lnTo>
                            <a:pt x="7" y="142"/>
                          </a:lnTo>
                          <a:lnTo>
                            <a:pt x="0" y="113"/>
                          </a:lnTo>
                          <a:lnTo>
                            <a:pt x="0" y="84"/>
                          </a:lnTo>
                          <a:lnTo>
                            <a:pt x="0" y="48"/>
                          </a:lnTo>
                          <a:lnTo>
                            <a:pt x="7" y="27"/>
                          </a:lnTo>
                          <a:lnTo>
                            <a:pt x="13" y="7"/>
                          </a:lnTo>
                          <a:lnTo>
                            <a:pt x="31" y="0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>
                              <a:alpha val="39999"/>
                            </a:srgbClr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35" name="Freeform 171">
                      <a:extLst>
                        <a:ext uri="{FF2B5EF4-FFF2-40B4-BE49-F238E27FC236}">
                          <a16:creationId xmlns:a16="http://schemas.microsoft.com/office/drawing/2014/main" id="{A595E5F6-E67A-47EC-94C1-B64175D6760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9963" y="1996"/>
                      <a:ext cx="85" cy="152"/>
                    </a:xfrm>
                    <a:custGeom>
                      <a:avLst/>
                      <a:gdLst>
                        <a:gd name="T0" fmla="*/ 31 w 85"/>
                        <a:gd name="T1" fmla="*/ 0 h 164"/>
                        <a:gd name="T2" fmla="*/ 51 w 85"/>
                        <a:gd name="T3" fmla="*/ 0 h 164"/>
                        <a:gd name="T4" fmla="*/ 59 w 85"/>
                        <a:gd name="T5" fmla="*/ 0 h 164"/>
                        <a:gd name="T6" fmla="*/ 56 w 85"/>
                        <a:gd name="T7" fmla="*/ 0 h 164"/>
                        <a:gd name="T8" fmla="*/ 51 w 85"/>
                        <a:gd name="T9" fmla="*/ 0 h 164"/>
                        <a:gd name="T10" fmla="*/ 43 w 85"/>
                        <a:gd name="T11" fmla="*/ 0 h 164"/>
                        <a:gd name="T12" fmla="*/ 41 w 85"/>
                        <a:gd name="T13" fmla="*/ 0 h 164"/>
                        <a:gd name="T14" fmla="*/ 43 w 85"/>
                        <a:gd name="T15" fmla="*/ 0 h 164"/>
                        <a:gd name="T16" fmla="*/ 56 w 85"/>
                        <a:gd name="T17" fmla="*/ 0 h 164"/>
                        <a:gd name="T18" fmla="*/ 69 w 85"/>
                        <a:gd name="T19" fmla="*/ 7 h 164"/>
                        <a:gd name="T20" fmla="*/ 79 w 85"/>
                        <a:gd name="T21" fmla="*/ 24 h 164"/>
                        <a:gd name="T22" fmla="*/ 82 w 85"/>
                        <a:gd name="T23" fmla="*/ 51 h 164"/>
                        <a:gd name="T24" fmla="*/ 85 w 85"/>
                        <a:gd name="T25" fmla="*/ 82 h 164"/>
                        <a:gd name="T26" fmla="*/ 82 w 85"/>
                        <a:gd name="T27" fmla="*/ 111 h 164"/>
                        <a:gd name="T28" fmla="*/ 74 w 85"/>
                        <a:gd name="T29" fmla="*/ 138 h 164"/>
                        <a:gd name="T30" fmla="*/ 67 w 85"/>
                        <a:gd name="T31" fmla="*/ 154 h 164"/>
                        <a:gd name="T32" fmla="*/ 59 w 85"/>
                        <a:gd name="T33" fmla="*/ 164 h 164"/>
                        <a:gd name="T34" fmla="*/ 51 w 85"/>
                        <a:gd name="T35" fmla="*/ 164 h 164"/>
                        <a:gd name="T36" fmla="*/ 46 w 85"/>
                        <a:gd name="T37" fmla="*/ 164 h 164"/>
                        <a:gd name="T38" fmla="*/ 33 w 85"/>
                        <a:gd name="T39" fmla="*/ 164 h 164"/>
                        <a:gd name="T40" fmla="*/ 18 w 85"/>
                        <a:gd name="T41" fmla="*/ 154 h 164"/>
                        <a:gd name="T42" fmla="*/ 7 w 85"/>
                        <a:gd name="T43" fmla="*/ 138 h 164"/>
                        <a:gd name="T44" fmla="*/ 0 w 85"/>
                        <a:gd name="T45" fmla="*/ 111 h 164"/>
                        <a:gd name="T46" fmla="*/ 0 w 85"/>
                        <a:gd name="T47" fmla="*/ 82 h 164"/>
                        <a:gd name="T48" fmla="*/ 0 w 85"/>
                        <a:gd name="T49" fmla="*/ 51 h 164"/>
                        <a:gd name="T50" fmla="*/ 7 w 85"/>
                        <a:gd name="T51" fmla="*/ 24 h 164"/>
                        <a:gd name="T52" fmla="*/ 13 w 85"/>
                        <a:gd name="T53" fmla="*/ 7 h 164"/>
                        <a:gd name="T54" fmla="*/ 31 w 85"/>
                        <a:gd name="T55" fmla="*/ 0 h 1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85" h="164">
                          <a:moveTo>
                            <a:pt x="31" y="0"/>
                          </a:moveTo>
                          <a:lnTo>
                            <a:pt x="51" y="0"/>
                          </a:lnTo>
                          <a:lnTo>
                            <a:pt x="59" y="0"/>
                          </a:lnTo>
                          <a:lnTo>
                            <a:pt x="56" y="0"/>
                          </a:lnTo>
                          <a:lnTo>
                            <a:pt x="51" y="0"/>
                          </a:lnTo>
                          <a:lnTo>
                            <a:pt x="43" y="0"/>
                          </a:lnTo>
                          <a:lnTo>
                            <a:pt x="41" y="0"/>
                          </a:lnTo>
                          <a:lnTo>
                            <a:pt x="43" y="0"/>
                          </a:lnTo>
                          <a:lnTo>
                            <a:pt x="56" y="0"/>
                          </a:lnTo>
                          <a:lnTo>
                            <a:pt x="69" y="7"/>
                          </a:lnTo>
                          <a:lnTo>
                            <a:pt x="79" y="24"/>
                          </a:lnTo>
                          <a:lnTo>
                            <a:pt x="82" y="51"/>
                          </a:lnTo>
                          <a:lnTo>
                            <a:pt x="85" y="82"/>
                          </a:lnTo>
                          <a:lnTo>
                            <a:pt x="82" y="111"/>
                          </a:lnTo>
                          <a:lnTo>
                            <a:pt x="74" y="138"/>
                          </a:lnTo>
                          <a:lnTo>
                            <a:pt x="67" y="154"/>
                          </a:lnTo>
                          <a:lnTo>
                            <a:pt x="59" y="164"/>
                          </a:lnTo>
                          <a:lnTo>
                            <a:pt x="51" y="164"/>
                          </a:lnTo>
                          <a:lnTo>
                            <a:pt x="46" y="164"/>
                          </a:lnTo>
                          <a:lnTo>
                            <a:pt x="33" y="164"/>
                          </a:lnTo>
                          <a:lnTo>
                            <a:pt x="18" y="154"/>
                          </a:lnTo>
                          <a:lnTo>
                            <a:pt x="7" y="138"/>
                          </a:lnTo>
                          <a:lnTo>
                            <a:pt x="0" y="111"/>
                          </a:lnTo>
                          <a:lnTo>
                            <a:pt x="0" y="82"/>
                          </a:lnTo>
                          <a:lnTo>
                            <a:pt x="0" y="51"/>
                          </a:lnTo>
                          <a:lnTo>
                            <a:pt x="7" y="24"/>
                          </a:lnTo>
                          <a:lnTo>
                            <a:pt x="13" y="7"/>
                          </a:lnTo>
                          <a:lnTo>
                            <a:pt x="31" y="0"/>
                          </a:lnTo>
                          <a:close/>
                        </a:path>
                      </a:pathLst>
                    </a:custGeom>
                    <a:solidFill>
                      <a:srgbClr val="CCCCCC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36" name="Freeform 172">
                      <a:extLst>
                        <a:ext uri="{FF2B5EF4-FFF2-40B4-BE49-F238E27FC236}">
                          <a16:creationId xmlns:a16="http://schemas.microsoft.com/office/drawing/2014/main" id="{8757C5B9-5080-499C-BFBD-564564203C1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9963" y="1996"/>
                      <a:ext cx="85" cy="152"/>
                    </a:xfrm>
                    <a:custGeom>
                      <a:avLst/>
                      <a:gdLst>
                        <a:gd name="T0" fmla="*/ 31 w 85"/>
                        <a:gd name="T1" fmla="*/ 0 h 164"/>
                        <a:gd name="T2" fmla="*/ 51 w 85"/>
                        <a:gd name="T3" fmla="*/ 0 h 164"/>
                        <a:gd name="T4" fmla="*/ 59 w 85"/>
                        <a:gd name="T5" fmla="*/ 0 h 164"/>
                        <a:gd name="T6" fmla="*/ 56 w 85"/>
                        <a:gd name="T7" fmla="*/ 0 h 164"/>
                        <a:gd name="T8" fmla="*/ 51 w 85"/>
                        <a:gd name="T9" fmla="*/ 0 h 164"/>
                        <a:gd name="T10" fmla="*/ 43 w 85"/>
                        <a:gd name="T11" fmla="*/ 0 h 164"/>
                        <a:gd name="T12" fmla="*/ 41 w 85"/>
                        <a:gd name="T13" fmla="*/ 0 h 164"/>
                        <a:gd name="T14" fmla="*/ 43 w 85"/>
                        <a:gd name="T15" fmla="*/ 0 h 164"/>
                        <a:gd name="T16" fmla="*/ 56 w 85"/>
                        <a:gd name="T17" fmla="*/ 0 h 164"/>
                        <a:gd name="T18" fmla="*/ 69 w 85"/>
                        <a:gd name="T19" fmla="*/ 7 h 164"/>
                        <a:gd name="T20" fmla="*/ 79 w 85"/>
                        <a:gd name="T21" fmla="*/ 24 h 164"/>
                        <a:gd name="T22" fmla="*/ 82 w 85"/>
                        <a:gd name="T23" fmla="*/ 51 h 164"/>
                        <a:gd name="T24" fmla="*/ 85 w 85"/>
                        <a:gd name="T25" fmla="*/ 82 h 164"/>
                        <a:gd name="T26" fmla="*/ 82 w 85"/>
                        <a:gd name="T27" fmla="*/ 111 h 164"/>
                        <a:gd name="T28" fmla="*/ 74 w 85"/>
                        <a:gd name="T29" fmla="*/ 138 h 164"/>
                        <a:gd name="T30" fmla="*/ 67 w 85"/>
                        <a:gd name="T31" fmla="*/ 154 h 164"/>
                        <a:gd name="T32" fmla="*/ 59 w 85"/>
                        <a:gd name="T33" fmla="*/ 164 h 164"/>
                        <a:gd name="T34" fmla="*/ 51 w 85"/>
                        <a:gd name="T35" fmla="*/ 164 h 164"/>
                        <a:gd name="T36" fmla="*/ 46 w 85"/>
                        <a:gd name="T37" fmla="*/ 164 h 164"/>
                        <a:gd name="T38" fmla="*/ 33 w 85"/>
                        <a:gd name="T39" fmla="*/ 164 h 164"/>
                        <a:gd name="T40" fmla="*/ 18 w 85"/>
                        <a:gd name="T41" fmla="*/ 154 h 164"/>
                        <a:gd name="T42" fmla="*/ 7 w 85"/>
                        <a:gd name="T43" fmla="*/ 138 h 164"/>
                        <a:gd name="T44" fmla="*/ 0 w 85"/>
                        <a:gd name="T45" fmla="*/ 111 h 164"/>
                        <a:gd name="T46" fmla="*/ 0 w 85"/>
                        <a:gd name="T47" fmla="*/ 82 h 164"/>
                        <a:gd name="T48" fmla="*/ 0 w 85"/>
                        <a:gd name="T49" fmla="*/ 51 h 164"/>
                        <a:gd name="T50" fmla="*/ 7 w 85"/>
                        <a:gd name="T51" fmla="*/ 24 h 164"/>
                        <a:gd name="T52" fmla="*/ 13 w 85"/>
                        <a:gd name="T53" fmla="*/ 7 h 164"/>
                        <a:gd name="T54" fmla="*/ 31 w 85"/>
                        <a:gd name="T55" fmla="*/ 0 h 1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85" h="164">
                          <a:moveTo>
                            <a:pt x="31" y="0"/>
                          </a:moveTo>
                          <a:lnTo>
                            <a:pt x="51" y="0"/>
                          </a:lnTo>
                          <a:lnTo>
                            <a:pt x="59" y="0"/>
                          </a:lnTo>
                          <a:lnTo>
                            <a:pt x="56" y="0"/>
                          </a:lnTo>
                          <a:lnTo>
                            <a:pt x="51" y="0"/>
                          </a:lnTo>
                          <a:lnTo>
                            <a:pt x="43" y="0"/>
                          </a:lnTo>
                          <a:lnTo>
                            <a:pt x="41" y="0"/>
                          </a:lnTo>
                          <a:lnTo>
                            <a:pt x="43" y="0"/>
                          </a:lnTo>
                          <a:lnTo>
                            <a:pt x="56" y="0"/>
                          </a:lnTo>
                          <a:lnTo>
                            <a:pt x="69" y="7"/>
                          </a:lnTo>
                          <a:lnTo>
                            <a:pt x="79" y="24"/>
                          </a:lnTo>
                          <a:lnTo>
                            <a:pt x="82" y="51"/>
                          </a:lnTo>
                          <a:lnTo>
                            <a:pt x="85" y="82"/>
                          </a:lnTo>
                          <a:lnTo>
                            <a:pt x="82" y="111"/>
                          </a:lnTo>
                          <a:lnTo>
                            <a:pt x="74" y="138"/>
                          </a:lnTo>
                          <a:lnTo>
                            <a:pt x="67" y="154"/>
                          </a:lnTo>
                          <a:lnTo>
                            <a:pt x="59" y="164"/>
                          </a:lnTo>
                          <a:lnTo>
                            <a:pt x="51" y="164"/>
                          </a:lnTo>
                          <a:lnTo>
                            <a:pt x="46" y="164"/>
                          </a:lnTo>
                          <a:lnTo>
                            <a:pt x="33" y="164"/>
                          </a:lnTo>
                          <a:lnTo>
                            <a:pt x="18" y="154"/>
                          </a:lnTo>
                          <a:lnTo>
                            <a:pt x="7" y="138"/>
                          </a:lnTo>
                          <a:lnTo>
                            <a:pt x="0" y="111"/>
                          </a:lnTo>
                          <a:lnTo>
                            <a:pt x="0" y="82"/>
                          </a:lnTo>
                          <a:lnTo>
                            <a:pt x="0" y="51"/>
                          </a:lnTo>
                          <a:lnTo>
                            <a:pt x="7" y="24"/>
                          </a:lnTo>
                          <a:lnTo>
                            <a:pt x="13" y="7"/>
                          </a:lnTo>
                          <a:lnTo>
                            <a:pt x="31" y="0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>
                              <a:alpha val="39999"/>
                            </a:srgbClr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37" name="Freeform 173">
                      <a:extLst>
                        <a:ext uri="{FF2B5EF4-FFF2-40B4-BE49-F238E27FC236}">
                          <a16:creationId xmlns:a16="http://schemas.microsoft.com/office/drawing/2014/main" id="{B14DA1E3-60BD-4F2C-90BC-BAFE5CA07D0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9963" y="1842"/>
                      <a:ext cx="85" cy="154"/>
                    </a:xfrm>
                    <a:custGeom>
                      <a:avLst/>
                      <a:gdLst>
                        <a:gd name="T0" fmla="*/ 31 w 85"/>
                        <a:gd name="T1" fmla="*/ 0 h 166"/>
                        <a:gd name="T2" fmla="*/ 51 w 85"/>
                        <a:gd name="T3" fmla="*/ 0 h 166"/>
                        <a:gd name="T4" fmla="*/ 59 w 85"/>
                        <a:gd name="T5" fmla="*/ 0 h 166"/>
                        <a:gd name="T6" fmla="*/ 56 w 85"/>
                        <a:gd name="T7" fmla="*/ 0 h 166"/>
                        <a:gd name="T8" fmla="*/ 51 w 85"/>
                        <a:gd name="T9" fmla="*/ 0 h 166"/>
                        <a:gd name="T10" fmla="*/ 43 w 85"/>
                        <a:gd name="T11" fmla="*/ 0 h 166"/>
                        <a:gd name="T12" fmla="*/ 41 w 85"/>
                        <a:gd name="T13" fmla="*/ 0 h 166"/>
                        <a:gd name="T14" fmla="*/ 43 w 85"/>
                        <a:gd name="T15" fmla="*/ 0 h 166"/>
                        <a:gd name="T16" fmla="*/ 56 w 85"/>
                        <a:gd name="T17" fmla="*/ 0 h 166"/>
                        <a:gd name="T18" fmla="*/ 69 w 85"/>
                        <a:gd name="T19" fmla="*/ 4 h 166"/>
                        <a:gd name="T20" fmla="*/ 79 w 85"/>
                        <a:gd name="T21" fmla="*/ 24 h 166"/>
                        <a:gd name="T22" fmla="*/ 82 w 85"/>
                        <a:gd name="T23" fmla="*/ 48 h 166"/>
                        <a:gd name="T24" fmla="*/ 85 w 85"/>
                        <a:gd name="T25" fmla="*/ 79 h 166"/>
                        <a:gd name="T26" fmla="*/ 82 w 85"/>
                        <a:gd name="T27" fmla="*/ 108 h 166"/>
                        <a:gd name="T28" fmla="*/ 74 w 85"/>
                        <a:gd name="T29" fmla="*/ 137 h 166"/>
                        <a:gd name="T30" fmla="*/ 67 w 85"/>
                        <a:gd name="T31" fmla="*/ 154 h 166"/>
                        <a:gd name="T32" fmla="*/ 59 w 85"/>
                        <a:gd name="T33" fmla="*/ 166 h 166"/>
                        <a:gd name="T34" fmla="*/ 51 w 85"/>
                        <a:gd name="T35" fmla="*/ 166 h 166"/>
                        <a:gd name="T36" fmla="*/ 46 w 85"/>
                        <a:gd name="T37" fmla="*/ 166 h 166"/>
                        <a:gd name="T38" fmla="*/ 33 w 85"/>
                        <a:gd name="T39" fmla="*/ 166 h 166"/>
                        <a:gd name="T40" fmla="*/ 18 w 85"/>
                        <a:gd name="T41" fmla="*/ 159 h 166"/>
                        <a:gd name="T42" fmla="*/ 7 w 85"/>
                        <a:gd name="T43" fmla="*/ 137 h 166"/>
                        <a:gd name="T44" fmla="*/ 0 w 85"/>
                        <a:gd name="T45" fmla="*/ 111 h 166"/>
                        <a:gd name="T46" fmla="*/ 0 w 85"/>
                        <a:gd name="T47" fmla="*/ 79 h 166"/>
                        <a:gd name="T48" fmla="*/ 0 w 85"/>
                        <a:gd name="T49" fmla="*/ 48 h 166"/>
                        <a:gd name="T50" fmla="*/ 7 w 85"/>
                        <a:gd name="T51" fmla="*/ 24 h 166"/>
                        <a:gd name="T52" fmla="*/ 13 w 85"/>
                        <a:gd name="T53" fmla="*/ 4 h 166"/>
                        <a:gd name="T54" fmla="*/ 31 w 85"/>
                        <a:gd name="T55" fmla="*/ 0 h 16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85" h="166">
                          <a:moveTo>
                            <a:pt x="31" y="0"/>
                          </a:moveTo>
                          <a:lnTo>
                            <a:pt x="51" y="0"/>
                          </a:lnTo>
                          <a:lnTo>
                            <a:pt x="59" y="0"/>
                          </a:lnTo>
                          <a:lnTo>
                            <a:pt x="56" y="0"/>
                          </a:lnTo>
                          <a:lnTo>
                            <a:pt x="51" y="0"/>
                          </a:lnTo>
                          <a:lnTo>
                            <a:pt x="43" y="0"/>
                          </a:lnTo>
                          <a:lnTo>
                            <a:pt x="41" y="0"/>
                          </a:lnTo>
                          <a:lnTo>
                            <a:pt x="43" y="0"/>
                          </a:lnTo>
                          <a:lnTo>
                            <a:pt x="56" y="0"/>
                          </a:lnTo>
                          <a:lnTo>
                            <a:pt x="69" y="4"/>
                          </a:lnTo>
                          <a:lnTo>
                            <a:pt x="79" y="24"/>
                          </a:lnTo>
                          <a:lnTo>
                            <a:pt x="82" y="48"/>
                          </a:lnTo>
                          <a:lnTo>
                            <a:pt x="85" y="79"/>
                          </a:lnTo>
                          <a:lnTo>
                            <a:pt x="82" y="108"/>
                          </a:lnTo>
                          <a:lnTo>
                            <a:pt x="74" y="137"/>
                          </a:lnTo>
                          <a:lnTo>
                            <a:pt x="67" y="154"/>
                          </a:lnTo>
                          <a:lnTo>
                            <a:pt x="59" y="166"/>
                          </a:lnTo>
                          <a:lnTo>
                            <a:pt x="51" y="166"/>
                          </a:lnTo>
                          <a:lnTo>
                            <a:pt x="46" y="166"/>
                          </a:lnTo>
                          <a:lnTo>
                            <a:pt x="33" y="166"/>
                          </a:lnTo>
                          <a:lnTo>
                            <a:pt x="18" y="159"/>
                          </a:lnTo>
                          <a:lnTo>
                            <a:pt x="7" y="137"/>
                          </a:lnTo>
                          <a:lnTo>
                            <a:pt x="0" y="111"/>
                          </a:lnTo>
                          <a:lnTo>
                            <a:pt x="0" y="79"/>
                          </a:lnTo>
                          <a:lnTo>
                            <a:pt x="0" y="48"/>
                          </a:lnTo>
                          <a:lnTo>
                            <a:pt x="7" y="24"/>
                          </a:lnTo>
                          <a:lnTo>
                            <a:pt x="13" y="4"/>
                          </a:lnTo>
                          <a:lnTo>
                            <a:pt x="31" y="0"/>
                          </a:lnTo>
                          <a:close/>
                        </a:path>
                      </a:pathLst>
                    </a:custGeom>
                    <a:solidFill>
                      <a:srgbClr val="CCCCCC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38" name="Freeform 174">
                      <a:extLst>
                        <a:ext uri="{FF2B5EF4-FFF2-40B4-BE49-F238E27FC236}">
                          <a16:creationId xmlns:a16="http://schemas.microsoft.com/office/drawing/2014/main" id="{D494D11B-4257-41E9-A141-B79FA72D3E1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9963" y="1842"/>
                      <a:ext cx="85" cy="154"/>
                    </a:xfrm>
                    <a:custGeom>
                      <a:avLst/>
                      <a:gdLst>
                        <a:gd name="T0" fmla="*/ 31 w 85"/>
                        <a:gd name="T1" fmla="*/ 0 h 166"/>
                        <a:gd name="T2" fmla="*/ 51 w 85"/>
                        <a:gd name="T3" fmla="*/ 0 h 166"/>
                        <a:gd name="T4" fmla="*/ 59 w 85"/>
                        <a:gd name="T5" fmla="*/ 0 h 166"/>
                        <a:gd name="T6" fmla="*/ 56 w 85"/>
                        <a:gd name="T7" fmla="*/ 0 h 166"/>
                        <a:gd name="T8" fmla="*/ 51 w 85"/>
                        <a:gd name="T9" fmla="*/ 0 h 166"/>
                        <a:gd name="T10" fmla="*/ 43 w 85"/>
                        <a:gd name="T11" fmla="*/ 0 h 166"/>
                        <a:gd name="T12" fmla="*/ 41 w 85"/>
                        <a:gd name="T13" fmla="*/ 0 h 166"/>
                        <a:gd name="T14" fmla="*/ 43 w 85"/>
                        <a:gd name="T15" fmla="*/ 0 h 166"/>
                        <a:gd name="T16" fmla="*/ 56 w 85"/>
                        <a:gd name="T17" fmla="*/ 0 h 166"/>
                        <a:gd name="T18" fmla="*/ 69 w 85"/>
                        <a:gd name="T19" fmla="*/ 4 h 166"/>
                        <a:gd name="T20" fmla="*/ 79 w 85"/>
                        <a:gd name="T21" fmla="*/ 24 h 166"/>
                        <a:gd name="T22" fmla="*/ 82 w 85"/>
                        <a:gd name="T23" fmla="*/ 48 h 166"/>
                        <a:gd name="T24" fmla="*/ 85 w 85"/>
                        <a:gd name="T25" fmla="*/ 79 h 166"/>
                        <a:gd name="T26" fmla="*/ 82 w 85"/>
                        <a:gd name="T27" fmla="*/ 108 h 166"/>
                        <a:gd name="T28" fmla="*/ 74 w 85"/>
                        <a:gd name="T29" fmla="*/ 137 h 166"/>
                        <a:gd name="T30" fmla="*/ 67 w 85"/>
                        <a:gd name="T31" fmla="*/ 154 h 166"/>
                        <a:gd name="T32" fmla="*/ 59 w 85"/>
                        <a:gd name="T33" fmla="*/ 166 h 166"/>
                        <a:gd name="T34" fmla="*/ 51 w 85"/>
                        <a:gd name="T35" fmla="*/ 166 h 166"/>
                        <a:gd name="T36" fmla="*/ 46 w 85"/>
                        <a:gd name="T37" fmla="*/ 166 h 166"/>
                        <a:gd name="T38" fmla="*/ 33 w 85"/>
                        <a:gd name="T39" fmla="*/ 166 h 166"/>
                        <a:gd name="T40" fmla="*/ 18 w 85"/>
                        <a:gd name="T41" fmla="*/ 159 h 166"/>
                        <a:gd name="T42" fmla="*/ 7 w 85"/>
                        <a:gd name="T43" fmla="*/ 137 h 166"/>
                        <a:gd name="T44" fmla="*/ 0 w 85"/>
                        <a:gd name="T45" fmla="*/ 111 h 166"/>
                        <a:gd name="T46" fmla="*/ 0 w 85"/>
                        <a:gd name="T47" fmla="*/ 79 h 166"/>
                        <a:gd name="T48" fmla="*/ 0 w 85"/>
                        <a:gd name="T49" fmla="*/ 48 h 166"/>
                        <a:gd name="T50" fmla="*/ 7 w 85"/>
                        <a:gd name="T51" fmla="*/ 24 h 166"/>
                        <a:gd name="T52" fmla="*/ 13 w 85"/>
                        <a:gd name="T53" fmla="*/ 4 h 166"/>
                        <a:gd name="T54" fmla="*/ 31 w 85"/>
                        <a:gd name="T55" fmla="*/ 0 h 16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85" h="166">
                          <a:moveTo>
                            <a:pt x="31" y="0"/>
                          </a:moveTo>
                          <a:lnTo>
                            <a:pt x="51" y="0"/>
                          </a:lnTo>
                          <a:lnTo>
                            <a:pt x="59" y="0"/>
                          </a:lnTo>
                          <a:lnTo>
                            <a:pt x="56" y="0"/>
                          </a:lnTo>
                          <a:lnTo>
                            <a:pt x="51" y="0"/>
                          </a:lnTo>
                          <a:lnTo>
                            <a:pt x="43" y="0"/>
                          </a:lnTo>
                          <a:lnTo>
                            <a:pt x="41" y="0"/>
                          </a:lnTo>
                          <a:lnTo>
                            <a:pt x="43" y="0"/>
                          </a:lnTo>
                          <a:lnTo>
                            <a:pt x="56" y="0"/>
                          </a:lnTo>
                          <a:lnTo>
                            <a:pt x="69" y="4"/>
                          </a:lnTo>
                          <a:lnTo>
                            <a:pt x="79" y="24"/>
                          </a:lnTo>
                          <a:lnTo>
                            <a:pt x="82" y="48"/>
                          </a:lnTo>
                          <a:lnTo>
                            <a:pt x="85" y="79"/>
                          </a:lnTo>
                          <a:lnTo>
                            <a:pt x="82" y="108"/>
                          </a:lnTo>
                          <a:lnTo>
                            <a:pt x="74" y="137"/>
                          </a:lnTo>
                          <a:lnTo>
                            <a:pt x="67" y="154"/>
                          </a:lnTo>
                          <a:lnTo>
                            <a:pt x="59" y="166"/>
                          </a:lnTo>
                          <a:lnTo>
                            <a:pt x="51" y="166"/>
                          </a:lnTo>
                          <a:lnTo>
                            <a:pt x="46" y="166"/>
                          </a:lnTo>
                          <a:lnTo>
                            <a:pt x="33" y="166"/>
                          </a:lnTo>
                          <a:lnTo>
                            <a:pt x="18" y="159"/>
                          </a:lnTo>
                          <a:lnTo>
                            <a:pt x="7" y="137"/>
                          </a:lnTo>
                          <a:lnTo>
                            <a:pt x="0" y="111"/>
                          </a:lnTo>
                          <a:lnTo>
                            <a:pt x="0" y="79"/>
                          </a:lnTo>
                          <a:lnTo>
                            <a:pt x="0" y="48"/>
                          </a:lnTo>
                          <a:lnTo>
                            <a:pt x="7" y="24"/>
                          </a:lnTo>
                          <a:lnTo>
                            <a:pt x="13" y="4"/>
                          </a:lnTo>
                          <a:lnTo>
                            <a:pt x="31" y="0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>
                              <a:alpha val="39999"/>
                            </a:srgbClr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39" name="Freeform 175">
                      <a:extLst>
                        <a:ext uri="{FF2B5EF4-FFF2-40B4-BE49-F238E27FC236}">
                          <a16:creationId xmlns:a16="http://schemas.microsoft.com/office/drawing/2014/main" id="{53BE9B70-BD64-480D-8D7B-F9372278DDD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9963" y="1687"/>
                      <a:ext cx="85" cy="155"/>
                    </a:xfrm>
                    <a:custGeom>
                      <a:avLst/>
                      <a:gdLst>
                        <a:gd name="T0" fmla="*/ 31 w 85"/>
                        <a:gd name="T1" fmla="*/ 0 h 167"/>
                        <a:gd name="T2" fmla="*/ 51 w 85"/>
                        <a:gd name="T3" fmla="*/ 0 h 167"/>
                        <a:gd name="T4" fmla="*/ 59 w 85"/>
                        <a:gd name="T5" fmla="*/ 0 h 167"/>
                        <a:gd name="T6" fmla="*/ 56 w 85"/>
                        <a:gd name="T7" fmla="*/ 0 h 167"/>
                        <a:gd name="T8" fmla="*/ 51 w 85"/>
                        <a:gd name="T9" fmla="*/ 0 h 167"/>
                        <a:gd name="T10" fmla="*/ 43 w 85"/>
                        <a:gd name="T11" fmla="*/ 0 h 167"/>
                        <a:gd name="T12" fmla="*/ 41 w 85"/>
                        <a:gd name="T13" fmla="*/ 0 h 167"/>
                        <a:gd name="T14" fmla="*/ 43 w 85"/>
                        <a:gd name="T15" fmla="*/ 0 h 167"/>
                        <a:gd name="T16" fmla="*/ 56 w 85"/>
                        <a:gd name="T17" fmla="*/ 0 h 167"/>
                        <a:gd name="T18" fmla="*/ 69 w 85"/>
                        <a:gd name="T19" fmla="*/ 7 h 167"/>
                        <a:gd name="T20" fmla="*/ 79 w 85"/>
                        <a:gd name="T21" fmla="*/ 27 h 167"/>
                        <a:gd name="T22" fmla="*/ 82 w 85"/>
                        <a:gd name="T23" fmla="*/ 48 h 167"/>
                        <a:gd name="T24" fmla="*/ 85 w 85"/>
                        <a:gd name="T25" fmla="*/ 85 h 167"/>
                        <a:gd name="T26" fmla="*/ 82 w 85"/>
                        <a:gd name="T27" fmla="*/ 111 h 167"/>
                        <a:gd name="T28" fmla="*/ 74 w 85"/>
                        <a:gd name="T29" fmla="*/ 138 h 167"/>
                        <a:gd name="T30" fmla="*/ 67 w 85"/>
                        <a:gd name="T31" fmla="*/ 157 h 167"/>
                        <a:gd name="T32" fmla="*/ 59 w 85"/>
                        <a:gd name="T33" fmla="*/ 167 h 167"/>
                        <a:gd name="T34" fmla="*/ 51 w 85"/>
                        <a:gd name="T35" fmla="*/ 167 h 167"/>
                        <a:gd name="T36" fmla="*/ 46 w 85"/>
                        <a:gd name="T37" fmla="*/ 167 h 167"/>
                        <a:gd name="T38" fmla="*/ 33 w 85"/>
                        <a:gd name="T39" fmla="*/ 167 h 167"/>
                        <a:gd name="T40" fmla="*/ 18 w 85"/>
                        <a:gd name="T41" fmla="*/ 157 h 167"/>
                        <a:gd name="T42" fmla="*/ 7 w 85"/>
                        <a:gd name="T43" fmla="*/ 138 h 167"/>
                        <a:gd name="T44" fmla="*/ 0 w 85"/>
                        <a:gd name="T45" fmla="*/ 111 h 167"/>
                        <a:gd name="T46" fmla="*/ 0 w 85"/>
                        <a:gd name="T47" fmla="*/ 85 h 167"/>
                        <a:gd name="T48" fmla="*/ 0 w 85"/>
                        <a:gd name="T49" fmla="*/ 48 h 167"/>
                        <a:gd name="T50" fmla="*/ 7 w 85"/>
                        <a:gd name="T51" fmla="*/ 27 h 167"/>
                        <a:gd name="T52" fmla="*/ 13 w 85"/>
                        <a:gd name="T53" fmla="*/ 7 h 167"/>
                        <a:gd name="T54" fmla="*/ 31 w 85"/>
                        <a:gd name="T55" fmla="*/ 0 h 16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85" h="167">
                          <a:moveTo>
                            <a:pt x="31" y="0"/>
                          </a:moveTo>
                          <a:lnTo>
                            <a:pt x="51" y="0"/>
                          </a:lnTo>
                          <a:lnTo>
                            <a:pt x="59" y="0"/>
                          </a:lnTo>
                          <a:lnTo>
                            <a:pt x="56" y="0"/>
                          </a:lnTo>
                          <a:lnTo>
                            <a:pt x="51" y="0"/>
                          </a:lnTo>
                          <a:lnTo>
                            <a:pt x="43" y="0"/>
                          </a:lnTo>
                          <a:lnTo>
                            <a:pt x="41" y="0"/>
                          </a:lnTo>
                          <a:lnTo>
                            <a:pt x="43" y="0"/>
                          </a:lnTo>
                          <a:lnTo>
                            <a:pt x="56" y="0"/>
                          </a:lnTo>
                          <a:lnTo>
                            <a:pt x="69" y="7"/>
                          </a:lnTo>
                          <a:lnTo>
                            <a:pt x="79" y="27"/>
                          </a:lnTo>
                          <a:lnTo>
                            <a:pt x="82" y="48"/>
                          </a:lnTo>
                          <a:lnTo>
                            <a:pt x="85" y="85"/>
                          </a:lnTo>
                          <a:lnTo>
                            <a:pt x="82" y="111"/>
                          </a:lnTo>
                          <a:lnTo>
                            <a:pt x="74" y="138"/>
                          </a:lnTo>
                          <a:lnTo>
                            <a:pt x="67" y="157"/>
                          </a:lnTo>
                          <a:lnTo>
                            <a:pt x="59" y="167"/>
                          </a:lnTo>
                          <a:lnTo>
                            <a:pt x="51" y="167"/>
                          </a:lnTo>
                          <a:lnTo>
                            <a:pt x="46" y="167"/>
                          </a:lnTo>
                          <a:lnTo>
                            <a:pt x="33" y="167"/>
                          </a:lnTo>
                          <a:lnTo>
                            <a:pt x="18" y="157"/>
                          </a:lnTo>
                          <a:lnTo>
                            <a:pt x="7" y="138"/>
                          </a:lnTo>
                          <a:lnTo>
                            <a:pt x="0" y="111"/>
                          </a:lnTo>
                          <a:lnTo>
                            <a:pt x="0" y="85"/>
                          </a:lnTo>
                          <a:lnTo>
                            <a:pt x="0" y="48"/>
                          </a:lnTo>
                          <a:lnTo>
                            <a:pt x="7" y="27"/>
                          </a:lnTo>
                          <a:lnTo>
                            <a:pt x="13" y="7"/>
                          </a:lnTo>
                          <a:lnTo>
                            <a:pt x="31" y="0"/>
                          </a:lnTo>
                          <a:close/>
                        </a:path>
                      </a:pathLst>
                    </a:custGeom>
                    <a:solidFill>
                      <a:srgbClr val="CCCCCC">
                        <a:alpha val="3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40" name="Freeform 176">
                      <a:extLst>
                        <a:ext uri="{FF2B5EF4-FFF2-40B4-BE49-F238E27FC236}">
                          <a16:creationId xmlns:a16="http://schemas.microsoft.com/office/drawing/2014/main" id="{915D9C7A-BD7C-4D10-B6CF-297B6C6EE32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9963" y="1687"/>
                      <a:ext cx="85" cy="155"/>
                    </a:xfrm>
                    <a:custGeom>
                      <a:avLst/>
                      <a:gdLst>
                        <a:gd name="T0" fmla="*/ 31 w 85"/>
                        <a:gd name="T1" fmla="*/ 0 h 167"/>
                        <a:gd name="T2" fmla="*/ 51 w 85"/>
                        <a:gd name="T3" fmla="*/ 0 h 167"/>
                        <a:gd name="T4" fmla="*/ 59 w 85"/>
                        <a:gd name="T5" fmla="*/ 0 h 167"/>
                        <a:gd name="T6" fmla="*/ 56 w 85"/>
                        <a:gd name="T7" fmla="*/ 0 h 167"/>
                        <a:gd name="T8" fmla="*/ 51 w 85"/>
                        <a:gd name="T9" fmla="*/ 0 h 167"/>
                        <a:gd name="T10" fmla="*/ 43 w 85"/>
                        <a:gd name="T11" fmla="*/ 0 h 167"/>
                        <a:gd name="T12" fmla="*/ 41 w 85"/>
                        <a:gd name="T13" fmla="*/ 0 h 167"/>
                        <a:gd name="T14" fmla="*/ 43 w 85"/>
                        <a:gd name="T15" fmla="*/ 0 h 167"/>
                        <a:gd name="T16" fmla="*/ 56 w 85"/>
                        <a:gd name="T17" fmla="*/ 0 h 167"/>
                        <a:gd name="T18" fmla="*/ 69 w 85"/>
                        <a:gd name="T19" fmla="*/ 7 h 167"/>
                        <a:gd name="T20" fmla="*/ 79 w 85"/>
                        <a:gd name="T21" fmla="*/ 27 h 167"/>
                        <a:gd name="T22" fmla="*/ 82 w 85"/>
                        <a:gd name="T23" fmla="*/ 48 h 167"/>
                        <a:gd name="T24" fmla="*/ 85 w 85"/>
                        <a:gd name="T25" fmla="*/ 85 h 167"/>
                        <a:gd name="T26" fmla="*/ 82 w 85"/>
                        <a:gd name="T27" fmla="*/ 111 h 167"/>
                        <a:gd name="T28" fmla="*/ 74 w 85"/>
                        <a:gd name="T29" fmla="*/ 138 h 167"/>
                        <a:gd name="T30" fmla="*/ 67 w 85"/>
                        <a:gd name="T31" fmla="*/ 157 h 167"/>
                        <a:gd name="T32" fmla="*/ 59 w 85"/>
                        <a:gd name="T33" fmla="*/ 167 h 167"/>
                        <a:gd name="T34" fmla="*/ 51 w 85"/>
                        <a:gd name="T35" fmla="*/ 167 h 167"/>
                        <a:gd name="T36" fmla="*/ 46 w 85"/>
                        <a:gd name="T37" fmla="*/ 167 h 167"/>
                        <a:gd name="T38" fmla="*/ 33 w 85"/>
                        <a:gd name="T39" fmla="*/ 167 h 167"/>
                        <a:gd name="T40" fmla="*/ 18 w 85"/>
                        <a:gd name="T41" fmla="*/ 157 h 167"/>
                        <a:gd name="T42" fmla="*/ 7 w 85"/>
                        <a:gd name="T43" fmla="*/ 138 h 167"/>
                        <a:gd name="T44" fmla="*/ 0 w 85"/>
                        <a:gd name="T45" fmla="*/ 111 h 167"/>
                        <a:gd name="T46" fmla="*/ 0 w 85"/>
                        <a:gd name="T47" fmla="*/ 85 h 167"/>
                        <a:gd name="T48" fmla="*/ 0 w 85"/>
                        <a:gd name="T49" fmla="*/ 48 h 167"/>
                        <a:gd name="T50" fmla="*/ 7 w 85"/>
                        <a:gd name="T51" fmla="*/ 27 h 167"/>
                        <a:gd name="T52" fmla="*/ 13 w 85"/>
                        <a:gd name="T53" fmla="*/ 7 h 167"/>
                        <a:gd name="T54" fmla="*/ 31 w 85"/>
                        <a:gd name="T55" fmla="*/ 0 h 16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85" h="167">
                          <a:moveTo>
                            <a:pt x="31" y="0"/>
                          </a:moveTo>
                          <a:lnTo>
                            <a:pt x="51" y="0"/>
                          </a:lnTo>
                          <a:lnTo>
                            <a:pt x="59" y="0"/>
                          </a:lnTo>
                          <a:lnTo>
                            <a:pt x="56" y="0"/>
                          </a:lnTo>
                          <a:lnTo>
                            <a:pt x="51" y="0"/>
                          </a:lnTo>
                          <a:lnTo>
                            <a:pt x="43" y="0"/>
                          </a:lnTo>
                          <a:lnTo>
                            <a:pt x="41" y="0"/>
                          </a:lnTo>
                          <a:lnTo>
                            <a:pt x="43" y="0"/>
                          </a:lnTo>
                          <a:lnTo>
                            <a:pt x="56" y="0"/>
                          </a:lnTo>
                          <a:lnTo>
                            <a:pt x="69" y="7"/>
                          </a:lnTo>
                          <a:lnTo>
                            <a:pt x="79" y="27"/>
                          </a:lnTo>
                          <a:lnTo>
                            <a:pt x="82" y="48"/>
                          </a:lnTo>
                          <a:lnTo>
                            <a:pt x="85" y="85"/>
                          </a:lnTo>
                          <a:lnTo>
                            <a:pt x="82" y="111"/>
                          </a:lnTo>
                          <a:lnTo>
                            <a:pt x="74" y="138"/>
                          </a:lnTo>
                          <a:lnTo>
                            <a:pt x="67" y="157"/>
                          </a:lnTo>
                          <a:lnTo>
                            <a:pt x="59" y="167"/>
                          </a:lnTo>
                          <a:lnTo>
                            <a:pt x="51" y="167"/>
                          </a:lnTo>
                          <a:lnTo>
                            <a:pt x="46" y="167"/>
                          </a:lnTo>
                          <a:lnTo>
                            <a:pt x="33" y="167"/>
                          </a:lnTo>
                          <a:lnTo>
                            <a:pt x="18" y="157"/>
                          </a:lnTo>
                          <a:lnTo>
                            <a:pt x="7" y="138"/>
                          </a:lnTo>
                          <a:lnTo>
                            <a:pt x="0" y="111"/>
                          </a:lnTo>
                          <a:lnTo>
                            <a:pt x="0" y="85"/>
                          </a:lnTo>
                          <a:lnTo>
                            <a:pt x="0" y="48"/>
                          </a:lnTo>
                          <a:lnTo>
                            <a:pt x="7" y="27"/>
                          </a:lnTo>
                          <a:lnTo>
                            <a:pt x="13" y="7"/>
                          </a:lnTo>
                          <a:lnTo>
                            <a:pt x="31" y="0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>
                              <a:alpha val="39999"/>
                            </a:srgbClr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441" name="Text Box 177">
                    <a:extLst>
                      <a:ext uri="{FF2B5EF4-FFF2-40B4-BE49-F238E27FC236}">
                        <a16:creationId xmlns:a16="http://schemas.microsoft.com/office/drawing/2014/main" id="{F345D6E3-B2F7-46E3-B694-3FB48CCFBDA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60" y="1080"/>
                    <a:ext cx="5066" cy="12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>
                            <a:alpha val="39999"/>
                          </a:srgbClr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ar-SA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الاسم</a:t>
                    </a:r>
                    <a:r>
                      <a:rPr lang="en-US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:</a:t>
                    </a:r>
                    <a:r>
                      <a:rPr lang="en-US" altLang="en-US" sz="1200">
                        <a:latin typeface="Times New Roman" panose="02020603050405020304" pitchFamily="18" charset="0"/>
                      </a:rPr>
                      <a:t> .....................................................</a:t>
                    </a:r>
                  </a:p>
                  <a:p>
                    <a:r>
                      <a:rPr lang="ar-SA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الصف</a:t>
                    </a:r>
                    <a:r>
                      <a:rPr lang="en-US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:</a:t>
                    </a:r>
                    <a:r>
                      <a:rPr lang="en-US" altLang="en-US" sz="1200">
                        <a:latin typeface="Times New Roman" panose="02020603050405020304" pitchFamily="18" charset="0"/>
                      </a:rPr>
                      <a:t> ..................................................</a:t>
                    </a:r>
                    <a:endParaRPr lang="en-US" altLang="en-US"/>
                  </a:p>
                </p:txBody>
              </p:sp>
            </p:grpSp>
            <p:grpSp>
              <p:nvGrpSpPr>
                <p:cNvPr id="11442" name="Group 178">
                  <a:extLst>
                    <a:ext uri="{FF2B5EF4-FFF2-40B4-BE49-F238E27FC236}">
                      <a16:creationId xmlns:a16="http://schemas.microsoft.com/office/drawing/2014/main" id="{7FCA2602-E3CF-4486-813D-3E2159DC8A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20" y="720"/>
                  <a:ext cx="3330" cy="1770"/>
                  <a:chOff x="1620" y="720"/>
                  <a:chExt cx="3330" cy="1770"/>
                </a:xfrm>
              </p:grpSpPr>
              <p:pic>
                <p:nvPicPr>
                  <p:cNvPr id="11443" name="Picture 179" descr="تعليم056">
                    <a:extLst>
                      <a:ext uri="{FF2B5EF4-FFF2-40B4-BE49-F238E27FC236}">
                        <a16:creationId xmlns:a16="http://schemas.microsoft.com/office/drawing/2014/main" id="{64947F75-A6D4-4A76-A775-A66E5911E66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40" y="720"/>
                    <a:ext cx="1710" cy="17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>
                            <a:alpha val="39999"/>
                          </a:srgbClr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1444" name="Picture 180" descr="تعليم013">
                    <a:extLst>
                      <a:ext uri="{FF2B5EF4-FFF2-40B4-BE49-F238E27FC236}">
                        <a16:creationId xmlns:a16="http://schemas.microsoft.com/office/drawing/2014/main" id="{ABA0463E-5290-446B-B27B-18B4BC8A521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1620" y="720"/>
                    <a:ext cx="2160" cy="13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>
                            <a:alpha val="39999"/>
                          </a:srgbClr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4">
            <a:extLst>
              <a:ext uri="{FF2B5EF4-FFF2-40B4-BE49-F238E27FC236}">
                <a16:creationId xmlns:a16="http://schemas.microsoft.com/office/drawing/2014/main" id="{3714F024-6471-43CB-8C86-B730EEFD58D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858000" cy="9144000"/>
            <a:chOff x="360" y="720"/>
            <a:chExt cx="11340" cy="15660"/>
          </a:xfrm>
        </p:grpSpPr>
        <p:pic>
          <p:nvPicPr>
            <p:cNvPr id="2053" name="Picture 5" descr="خلفية أشكال والوان">
              <a:extLst>
                <a:ext uri="{FF2B5EF4-FFF2-40B4-BE49-F238E27FC236}">
                  <a16:creationId xmlns:a16="http://schemas.microsoft.com/office/drawing/2014/main" id="{761FEC78-40C7-4BB8-9B61-FACF2D90A3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" y="720"/>
              <a:ext cx="11160" cy="15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4" name="Group 6">
              <a:extLst>
                <a:ext uri="{FF2B5EF4-FFF2-40B4-BE49-F238E27FC236}">
                  <a16:creationId xmlns:a16="http://schemas.microsoft.com/office/drawing/2014/main" id="{C1D839AF-5E9B-47C3-83E4-A99093D818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" y="1260"/>
              <a:ext cx="10980" cy="12780"/>
              <a:chOff x="360" y="1260"/>
              <a:chExt cx="10980" cy="12780"/>
            </a:xfrm>
          </p:grpSpPr>
          <p:grpSp>
            <p:nvGrpSpPr>
              <p:cNvPr id="2055" name="Group 7">
                <a:extLst>
                  <a:ext uri="{FF2B5EF4-FFF2-40B4-BE49-F238E27FC236}">
                    <a16:creationId xmlns:a16="http://schemas.microsoft.com/office/drawing/2014/main" id="{DE80250C-3334-4257-B709-F9EE1B8411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5760"/>
                <a:ext cx="9540" cy="8280"/>
                <a:chOff x="1080" y="5760"/>
                <a:chExt cx="9540" cy="8280"/>
              </a:xfrm>
            </p:grpSpPr>
            <p:sp>
              <p:nvSpPr>
                <p:cNvPr id="2056" name="Oval 8">
                  <a:extLst>
                    <a:ext uri="{FF2B5EF4-FFF2-40B4-BE49-F238E27FC236}">
                      <a16:creationId xmlns:a16="http://schemas.microsoft.com/office/drawing/2014/main" id="{8F67EE47-DE0F-4EA3-BB23-FD637BCB7A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00" y="5760"/>
                  <a:ext cx="2520" cy="90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CC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altLang="en-US" sz="1200">
                    <a:latin typeface="Times New Roman" panose="02020603050405020304" pitchFamily="18" charset="0"/>
                  </a:endParaRPr>
                </a:p>
                <a:p>
                  <a:pPr algn="ctr"/>
                  <a:r>
                    <a:rPr lang="en-US" altLang="en-US" sz="1200">
                      <a:solidFill>
                        <a:srgbClr val="808080"/>
                      </a:solidFill>
                      <a:latin typeface="Times New Roman" panose="02020603050405020304" pitchFamily="18" charset="0"/>
                    </a:rPr>
                    <a:t>........................</a:t>
                  </a:r>
                  <a:endParaRPr lang="en-US" altLang="en-US"/>
                </a:p>
              </p:txBody>
            </p:sp>
            <p:sp>
              <p:nvSpPr>
                <p:cNvPr id="2057" name="Oval 9">
                  <a:extLst>
                    <a:ext uri="{FF2B5EF4-FFF2-40B4-BE49-F238E27FC236}">
                      <a16:creationId xmlns:a16="http://schemas.microsoft.com/office/drawing/2014/main" id="{5BDA91A0-8B94-47BF-8541-8761DF5206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80" y="5760"/>
                  <a:ext cx="2520" cy="90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CC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altLang="en-US" sz="1200">
                    <a:latin typeface="Times New Roman" panose="02020603050405020304" pitchFamily="18" charset="0"/>
                  </a:endParaRPr>
                </a:p>
                <a:p>
                  <a:pPr algn="ctr"/>
                  <a:r>
                    <a:rPr lang="en-US" altLang="en-US" sz="1200">
                      <a:solidFill>
                        <a:srgbClr val="808080"/>
                      </a:solidFill>
                      <a:latin typeface="Times New Roman" panose="02020603050405020304" pitchFamily="18" charset="0"/>
                    </a:rPr>
                    <a:t>........................</a:t>
                  </a:r>
                  <a:endParaRPr lang="en-US" altLang="en-US"/>
                </a:p>
              </p:txBody>
            </p:sp>
            <p:sp>
              <p:nvSpPr>
                <p:cNvPr id="2058" name="Oval 10">
                  <a:extLst>
                    <a:ext uri="{FF2B5EF4-FFF2-40B4-BE49-F238E27FC236}">
                      <a16:creationId xmlns:a16="http://schemas.microsoft.com/office/drawing/2014/main" id="{7A76C982-39F5-4540-A58A-4BED267B2B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0" y="5760"/>
                  <a:ext cx="2520" cy="90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CC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altLang="en-US" sz="1200">
                    <a:latin typeface="Times New Roman" panose="02020603050405020304" pitchFamily="18" charset="0"/>
                  </a:endParaRPr>
                </a:p>
                <a:p>
                  <a:pPr algn="ctr"/>
                  <a:r>
                    <a:rPr lang="en-US" altLang="en-US" sz="1200">
                      <a:solidFill>
                        <a:srgbClr val="808080"/>
                      </a:solidFill>
                      <a:latin typeface="Times New Roman" panose="02020603050405020304" pitchFamily="18" charset="0"/>
                    </a:rPr>
                    <a:t>........................</a:t>
                  </a:r>
                  <a:endParaRPr lang="en-US" altLang="en-US"/>
                </a:p>
              </p:txBody>
            </p:sp>
            <p:sp>
              <p:nvSpPr>
                <p:cNvPr id="2059" name="Oval 11">
                  <a:extLst>
                    <a:ext uri="{FF2B5EF4-FFF2-40B4-BE49-F238E27FC236}">
                      <a16:creationId xmlns:a16="http://schemas.microsoft.com/office/drawing/2014/main" id="{4556826A-B7AC-4A7D-A05F-C9E614701D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00" y="9360"/>
                  <a:ext cx="2520" cy="90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CC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altLang="en-US" sz="1200">
                    <a:latin typeface="Times New Roman" panose="02020603050405020304" pitchFamily="18" charset="0"/>
                  </a:endParaRPr>
                </a:p>
                <a:p>
                  <a:pPr algn="ctr"/>
                  <a:r>
                    <a:rPr lang="en-US" altLang="en-US" sz="1200">
                      <a:solidFill>
                        <a:srgbClr val="808080"/>
                      </a:solidFill>
                      <a:latin typeface="Times New Roman" panose="02020603050405020304" pitchFamily="18" charset="0"/>
                    </a:rPr>
                    <a:t>........................</a:t>
                  </a:r>
                  <a:endParaRPr lang="en-US" altLang="en-US"/>
                </a:p>
              </p:txBody>
            </p:sp>
            <p:sp>
              <p:nvSpPr>
                <p:cNvPr id="2060" name="Oval 12">
                  <a:extLst>
                    <a:ext uri="{FF2B5EF4-FFF2-40B4-BE49-F238E27FC236}">
                      <a16:creationId xmlns:a16="http://schemas.microsoft.com/office/drawing/2014/main" id="{476FF642-865F-446B-8FA6-6801622F86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80" y="9360"/>
                  <a:ext cx="2520" cy="90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CC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altLang="en-US" sz="1200">
                    <a:latin typeface="Times New Roman" panose="02020603050405020304" pitchFamily="18" charset="0"/>
                  </a:endParaRPr>
                </a:p>
                <a:p>
                  <a:pPr algn="ctr"/>
                  <a:r>
                    <a:rPr lang="en-US" altLang="en-US" sz="1200">
                      <a:solidFill>
                        <a:srgbClr val="808080"/>
                      </a:solidFill>
                      <a:latin typeface="Times New Roman" panose="02020603050405020304" pitchFamily="18" charset="0"/>
                    </a:rPr>
                    <a:t>........................</a:t>
                  </a:r>
                  <a:endParaRPr lang="en-US" altLang="en-US"/>
                </a:p>
              </p:txBody>
            </p:sp>
            <p:sp>
              <p:nvSpPr>
                <p:cNvPr id="2061" name="Oval 13">
                  <a:extLst>
                    <a:ext uri="{FF2B5EF4-FFF2-40B4-BE49-F238E27FC236}">
                      <a16:creationId xmlns:a16="http://schemas.microsoft.com/office/drawing/2014/main" id="{9A9A1FD5-77F3-433A-A413-7705C2EAA9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0" y="9360"/>
                  <a:ext cx="2520" cy="90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CC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altLang="en-US" sz="1200">
                    <a:latin typeface="Times New Roman" panose="02020603050405020304" pitchFamily="18" charset="0"/>
                  </a:endParaRPr>
                </a:p>
                <a:p>
                  <a:pPr algn="ctr"/>
                  <a:r>
                    <a:rPr lang="en-US" altLang="en-US" sz="1200">
                      <a:solidFill>
                        <a:srgbClr val="808080"/>
                      </a:solidFill>
                      <a:latin typeface="Times New Roman" panose="02020603050405020304" pitchFamily="18" charset="0"/>
                    </a:rPr>
                    <a:t>........................</a:t>
                  </a:r>
                  <a:endParaRPr lang="en-US" altLang="en-US"/>
                </a:p>
              </p:txBody>
            </p:sp>
            <p:sp>
              <p:nvSpPr>
                <p:cNvPr id="2062" name="Oval 14">
                  <a:extLst>
                    <a:ext uri="{FF2B5EF4-FFF2-40B4-BE49-F238E27FC236}">
                      <a16:creationId xmlns:a16="http://schemas.microsoft.com/office/drawing/2014/main" id="{BCCA36E3-39EB-4877-A1A3-78EC9A6CDF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00" y="13140"/>
                  <a:ext cx="2520" cy="90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CC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altLang="en-US" sz="1200">
                    <a:latin typeface="Times New Roman" panose="02020603050405020304" pitchFamily="18" charset="0"/>
                  </a:endParaRPr>
                </a:p>
                <a:p>
                  <a:pPr algn="ctr"/>
                  <a:r>
                    <a:rPr lang="en-US" altLang="en-US" sz="1200">
                      <a:solidFill>
                        <a:srgbClr val="808080"/>
                      </a:solidFill>
                      <a:latin typeface="Times New Roman" panose="02020603050405020304" pitchFamily="18" charset="0"/>
                    </a:rPr>
                    <a:t>........................</a:t>
                  </a:r>
                  <a:endParaRPr lang="en-US" altLang="en-US"/>
                </a:p>
              </p:txBody>
            </p:sp>
            <p:sp>
              <p:nvSpPr>
                <p:cNvPr id="2063" name="Oval 15">
                  <a:extLst>
                    <a:ext uri="{FF2B5EF4-FFF2-40B4-BE49-F238E27FC236}">
                      <a16:creationId xmlns:a16="http://schemas.microsoft.com/office/drawing/2014/main" id="{0DC90536-DA7A-4CC3-9AD0-062CF780B8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80" y="13140"/>
                  <a:ext cx="2520" cy="90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CC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altLang="en-US" sz="1200">
                    <a:latin typeface="Times New Roman" panose="02020603050405020304" pitchFamily="18" charset="0"/>
                  </a:endParaRPr>
                </a:p>
                <a:p>
                  <a:pPr algn="ctr"/>
                  <a:r>
                    <a:rPr lang="en-US" altLang="en-US" sz="1200">
                      <a:solidFill>
                        <a:srgbClr val="808080"/>
                      </a:solidFill>
                      <a:latin typeface="Times New Roman" panose="02020603050405020304" pitchFamily="18" charset="0"/>
                    </a:rPr>
                    <a:t>........................</a:t>
                  </a:r>
                  <a:endParaRPr lang="en-US" altLang="en-US"/>
                </a:p>
              </p:txBody>
            </p:sp>
            <p:sp>
              <p:nvSpPr>
                <p:cNvPr id="2064" name="Oval 16">
                  <a:extLst>
                    <a:ext uri="{FF2B5EF4-FFF2-40B4-BE49-F238E27FC236}">
                      <a16:creationId xmlns:a16="http://schemas.microsoft.com/office/drawing/2014/main" id="{D7D5096C-DF78-4120-B951-1CB9903706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0" y="13140"/>
                  <a:ext cx="2520" cy="90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CC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altLang="en-US" sz="1200">
                    <a:latin typeface="Times New Roman" panose="02020603050405020304" pitchFamily="18" charset="0"/>
                  </a:endParaRPr>
                </a:p>
                <a:p>
                  <a:pPr algn="ctr"/>
                  <a:r>
                    <a:rPr lang="en-US" altLang="en-US" sz="1200">
                      <a:solidFill>
                        <a:srgbClr val="808080"/>
                      </a:solidFill>
                      <a:latin typeface="Times New Roman" panose="02020603050405020304" pitchFamily="18" charset="0"/>
                    </a:rPr>
                    <a:t>........................</a:t>
                  </a:r>
                  <a:endParaRPr lang="en-US" altLang="en-US"/>
                </a:p>
              </p:txBody>
            </p:sp>
          </p:grpSp>
          <p:pic>
            <p:nvPicPr>
              <p:cNvPr id="2065" name="Picture 17">
                <a:extLst>
                  <a:ext uri="{FF2B5EF4-FFF2-40B4-BE49-F238E27FC236}">
                    <a16:creationId xmlns:a16="http://schemas.microsoft.com/office/drawing/2014/main" id="{427974F6-643A-4159-8134-2AB47B2FDF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4500"/>
                <a:ext cx="2550" cy="1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6" name="Picture 18" descr="Candle 05">
                <a:extLst>
                  <a:ext uri="{FF2B5EF4-FFF2-40B4-BE49-F238E27FC236}">
                    <a16:creationId xmlns:a16="http://schemas.microsoft.com/office/drawing/2014/main" id="{C30946BC-5E16-4C18-9BEC-07B3E7CF0C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00" y="3780"/>
                <a:ext cx="1980" cy="1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7" name="Picture 19" descr="Cloud 4">
                <a:extLst>
                  <a:ext uri="{FF2B5EF4-FFF2-40B4-BE49-F238E27FC236}">
                    <a16:creationId xmlns:a16="http://schemas.microsoft.com/office/drawing/2014/main" id="{684C469C-E3B7-4C67-BA94-C79569D0F2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0" y="4140"/>
                <a:ext cx="2280" cy="1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068" name="Group 20">
                <a:extLst>
                  <a:ext uri="{FF2B5EF4-FFF2-40B4-BE49-F238E27FC236}">
                    <a16:creationId xmlns:a16="http://schemas.microsoft.com/office/drawing/2014/main" id="{561070CE-F6C5-42C5-B619-BA9F3D8E14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646772">
                <a:off x="5246" y="7183"/>
                <a:ext cx="1980" cy="2160"/>
                <a:chOff x="4370" y="7021"/>
                <a:chExt cx="2688" cy="3052"/>
              </a:xfrm>
            </p:grpSpPr>
            <p:sp>
              <p:nvSpPr>
                <p:cNvPr id="2069" name="Freeform 21">
                  <a:extLst>
                    <a:ext uri="{FF2B5EF4-FFF2-40B4-BE49-F238E27FC236}">
                      <a16:creationId xmlns:a16="http://schemas.microsoft.com/office/drawing/2014/main" id="{642C3DBC-ED0C-448B-9760-4C44664DF5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72" y="9725"/>
                  <a:ext cx="299" cy="348"/>
                </a:xfrm>
                <a:custGeom>
                  <a:avLst/>
                  <a:gdLst>
                    <a:gd name="T0" fmla="*/ 599 w 599"/>
                    <a:gd name="T1" fmla="*/ 696 h 696"/>
                    <a:gd name="T2" fmla="*/ 552 w 599"/>
                    <a:gd name="T3" fmla="*/ 0 h 696"/>
                    <a:gd name="T4" fmla="*/ 520 w 599"/>
                    <a:gd name="T5" fmla="*/ 16 h 696"/>
                    <a:gd name="T6" fmla="*/ 491 w 599"/>
                    <a:gd name="T7" fmla="*/ 30 h 696"/>
                    <a:gd name="T8" fmla="*/ 459 w 599"/>
                    <a:gd name="T9" fmla="*/ 39 h 696"/>
                    <a:gd name="T10" fmla="*/ 427 w 599"/>
                    <a:gd name="T11" fmla="*/ 51 h 696"/>
                    <a:gd name="T12" fmla="*/ 394 w 599"/>
                    <a:gd name="T13" fmla="*/ 61 h 696"/>
                    <a:gd name="T14" fmla="*/ 358 w 599"/>
                    <a:gd name="T15" fmla="*/ 69 h 696"/>
                    <a:gd name="T16" fmla="*/ 325 w 599"/>
                    <a:gd name="T17" fmla="*/ 75 h 696"/>
                    <a:gd name="T18" fmla="*/ 289 w 599"/>
                    <a:gd name="T19" fmla="*/ 81 h 696"/>
                    <a:gd name="T20" fmla="*/ 253 w 599"/>
                    <a:gd name="T21" fmla="*/ 87 h 696"/>
                    <a:gd name="T22" fmla="*/ 218 w 599"/>
                    <a:gd name="T23" fmla="*/ 89 h 696"/>
                    <a:gd name="T24" fmla="*/ 182 w 599"/>
                    <a:gd name="T25" fmla="*/ 93 h 696"/>
                    <a:gd name="T26" fmla="*/ 147 w 599"/>
                    <a:gd name="T27" fmla="*/ 97 h 696"/>
                    <a:gd name="T28" fmla="*/ 109 w 599"/>
                    <a:gd name="T29" fmla="*/ 99 h 696"/>
                    <a:gd name="T30" fmla="*/ 73 w 599"/>
                    <a:gd name="T31" fmla="*/ 99 h 696"/>
                    <a:gd name="T32" fmla="*/ 36 w 599"/>
                    <a:gd name="T33" fmla="*/ 101 h 696"/>
                    <a:gd name="T34" fmla="*/ 0 w 599"/>
                    <a:gd name="T35" fmla="*/ 101 h 696"/>
                    <a:gd name="T36" fmla="*/ 439 w 599"/>
                    <a:gd name="T37" fmla="*/ 619 h 696"/>
                    <a:gd name="T38" fmla="*/ 599 w 599"/>
                    <a:gd name="T39" fmla="*/ 696 h 6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99" h="696">
                      <a:moveTo>
                        <a:pt x="599" y="696"/>
                      </a:moveTo>
                      <a:lnTo>
                        <a:pt x="552" y="0"/>
                      </a:lnTo>
                      <a:lnTo>
                        <a:pt x="520" y="16"/>
                      </a:lnTo>
                      <a:lnTo>
                        <a:pt x="491" y="30"/>
                      </a:lnTo>
                      <a:lnTo>
                        <a:pt x="459" y="39"/>
                      </a:lnTo>
                      <a:lnTo>
                        <a:pt x="427" y="51"/>
                      </a:lnTo>
                      <a:lnTo>
                        <a:pt x="394" y="61"/>
                      </a:lnTo>
                      <a:lnTo>
                        <a:pt x="358" y="69"/>
                      </a:lnTo>
                      <a:lnTo>
                        <a:pt x="325" y="75"/>
                      </a:lnTo>
                      <a:lnTo>
                        <a:pt x="289" y="81"/>
                      </a:lnTo>
                      <a:lnTo>
                        <a:pt x="253" y="87"/>
                      </a:lnTo>
                      <a:lnTo>
                        <a:pt x="218" y="89"/>
                      </a:lnTo>
                      <a:lnTo>
                        <a:pt x="182" y="93"/>
                      </a:lnTo>
                      <a:lnTo>
                        <a:pt x="147" y="97"/>
                      </a:lnTo>
                      <a:lnTo>
                        <a:pt x="109" y="99"/>
                      </a:lnTo>
                      <a:lnTo>
                        <a:pt x="73" y="99"/>
                      </a:lnTo>
                      <a:lnTo>
                        <a:pt x="36" y="101"/>
                      </a:lnTo>
                      <a:lnTo>
                        <a:pt x="0" y="101"/>
                      </a:lnTo>
                      <a:lnTo>
                        <a:pt x="439" y="619"/>
                      </a:lnTo>
                      <a:lnTo>
                        <a:pt x="599" y="696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 w="190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" name="Freeform 22">
                  <a:extLst>
                    <a:ext uri="{FF2B5EF4-FFF2-40B4-BE49-F238E27FC236}">
                      <a16:creationId xmlns:a16="http://schemas.microsoft.com/office/drawing/2014/main" id="{D4265207-6BFF-47EB-8568-CABD3DDA0D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97" y="9741"/>
                  <a:ext cx="244" cy="235"/>
                </a:xfrm>
                <a:custGeom>
                  <a:avLst/>
                  <a:gdLst>
                    <a:gd name="T0" fmla="*/ 486 w 486"/>
                    <a:gd name="T1" fmla="*/ 0 h 468"/>
                    <a:gd name="T2" fmla="*/ 484 w 486"/>
                    <a:gd name="T3" fmla="*/ 35 h 468"/>
                    <a:gd name="T4" fmla="*/ 482 w 486"/>
                    <a:gd name="T5" fmla="*/ 63 h 468"/>
                    <a:gd name="T6" fmla="*/ 482 w 486"/>
                    <a:gd name="T7" fmla="*/ 122 h 468"/>
                    <a:gd name="T8" fmla="*/ 474 w 486"/>
                    <a:gd name="T9" fmla="*/ 134 h 468"/>
                    <a:gd name="T10" fmla="*/ 462 w 486"/>
                    <a:gd name="T11" fmla="*/ 140 h 468"/>
                    <a:gd name="T12" fmla="*/ 453 w 486"/>
                    <a:gd name="T13" fmla="*/ 142 h 468"/>
                    <a:gd name="T14" fmla="*/ 429 w 486"/>
                    <a:gd name="T15" fmla="*/ 142 h 468"/>
                    <a:gd name="T16" fmla="*/ 419 w 486"/>
                    <a:gd name="T17" fmla="*/ 144 h 468"/>
                    <a:gd name="T18" fmla="*/ 407 w 486"/>
                    <a:gd name="T19" fmla="*/ 148 h 468"/>
                    <a:gd name="T20" fmla="*/ 399 w 486"/>
                    <a:gd name="T21" fmla="*/ 154 h 468"/>
                    <a:gd name="T22" fmla="*/ 369 w 486"/>
                    <a:gd name="T23" fmla="*/ 185 h 468"/>
                    <a:gd name="T24" fmla="*/ 352 w 486"/>
                    <a:gd name="T25" fmla="*/ 223 h 468"/>
                    <a:gd name="T26" fmla="*/ 344 w 486"/>
                    <a:gd name="T27" fmla="*/ 260 h 468"/>
                    <a:gd name="T28" fmla="*/ 342 w 486"/>
                    <a:gd name="T29" fmla="*/ 302 h 468"/>
                    <a:gd name="T30" fmla="*/ 342 w 486"/>
                    <a:gd name="T31" fmla="*/ 345 h 468"/>
                    <a:gd name="T32" fmla="*/ 338 w 486"/>
                    <a:gd name="T33" fmla="*/ 385 h 468"/>
                    <a:gd name="T34" fmla="*/ 332 w 486"/>
                    <a:gd name="T35" fmla="*/ 428 h 468"/>
                    <a:gd name="T36" fmla="*/ 318 w 486"/>
                    <a:gd name="T37" fmla="*/ 468 h 468"/>
                    <a:gd name="T38" fmla="*/ 298 w 486"/>
                    <a:gd name="T39" fmla="*/ 448 h 468"/>
                    <a:gd name="T40" fmla="*/ 280 w 486"/>
                    <a:gd name="T41" fmla="*/ 428 h 468"/>
                    <a:gd name="T42" fmla="*/ 261 w 486"/>
                    <a:gd name="T43" fmla="*/ 407 h 468"/>
                    <a:gd name="T44" fmla="*/ 239 w 486"/>
                    <a:gd name="T45" fmla="*/ 383 h 468"/>
                    <a:gd name="T46" fmla="*/ 219 w 486"/>
                    <a:gd name="T47" fmla="*/ 359 h 468"/>
                    <a:gd name="T48" fmla="*/ 195 w 486"/>
                    <a:gd name="T49" fmla="*/ 334 h 468"/>
                    <a:gd name="T50" fmla="*/ 174 w 486"/>
                    <a:gd name="T51" fmla="*/ 310 h 468"/>
                    <a:gd name="T52" fmla="*/ 152 w 486"/>
                    <a:gd name="T53" fmla="*/ 282 h 468"/>
                    <a:gd name="T54" fmla="*/ 130 w 486"/>
                    <a:gd name="T55" fmla="*/ 257 h 468"/>
                    <a:gd name="T56" fmla="*/ 108 w 486"/>
                    <a:gd name="T57" fmla="*/ 229 h 468"/>
                    <a:gd name="T58" fmla="*/ 87 w 486"/>
                    <a:gd name="T59" fmla="*/ 203 h 468"/>
                    <a:gd name="T60" fmla="*/ 69 w 486"/>
                    <a:gd name="T61" fmla="*/ 177 h 468"/>
                    <a:gd name="T62" fmla="*/ 47 w 486"/>
                    <a:gd name="T63" fmla="*/ 154 h 468"/>
                    <a:gd name="T64" fmla="*/ 31 w 486"/>
                    <a:gd name="T65" fmla="*/ 132 h 468"/>
                    <a:gd name="T66" fmla="*/ 13 w 486"/>
                    <a:gd name="T67" fmla="*/ 110 h 468"/>
                    <a:gd name="T68" fmla="*/ 0 w 486"/>
                    <a:gd name="T69" fmla="*/ 90 h 468"/>
                    <a:gd name="T70" fmla="*/ 25 w 486"/>
                    <a:gd name="T71" fmla="*/ 88 h 468"/>
                    <a:gd name="T72" fmla="*/ 51 w 486"/>
                    <a:gd name="T73" fmla="*/ 85 h 468"/>
                    <a:gd name="T74" fmla="*/ 81 w 486"/>
                    <a:gd name="T75" fmla="*/ 81 h 468"/>
                    <a:gd name="T76" fmla="*/ 112 w 486"/>
                    <a:gd name="T77" fmla="*/ 77 h 468"/>
                    <a:gd name="T78" fmla="*/ 146 w 486"/>
                    <a:gd name="T79" fmla="*/ 75 h 468"/>
                    <a:gd name="T80" fmla="*/ 180 w 486"/>
                    <a:gd name="T81" fmla="*/ 71 h 468"/>
                    <a:gd name="T82" fmla="*/ 215 w 486"/>
                    <a:gd name="T83" fmla="*/ 67 h 468"/>
                    <a:gd name="T84" fmla="*/ 249 w 486"/>
                    <a:gd name="T85" fmla="*/ 61 h 468"/>
                    <a:gd name="T86" fmla="*/ 284 w 486"/>
                    <a:gd name="T87" fmla="*/ 55 h 468"/>
                    <a:gd name="T88" fmla="*/ 318 w 486"/>
                    <a:gd name="T89" fmla="*/ 49 h 468"/>
                    <a:gd name="T90" fmla="*/ 352 w 486"/>
                    <a:gd name="T91" fmla="*/ 43 h 468"/>
                    <a:gd name="T92" fmla="*/ 381 w 486"/>
                    <a:gd name="T93" fmla="*/ 35 h 468"/>
                    <a:gd name="T94" fmla="*/ 413 w 486"/>
                    <a:gd name="T95" fmla="*/ 29 h 468"/>
                    <a:gd name="T96" fmla="*/ 439 w 486"/>
                    <a:gd name="T97" fmla="*/ 19 h 468"/>
                    <a:gd name="T98" fmla="*/ 462 w 486"/>
                    <a:gd name="T99" fmla="*/ 9 h 468"/>
                    <a:gd name="T100" fmla="*/ 486 w 486"/>
                    <a:gd name="T101" fmla="*/ 0 h 4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86" h="468">
                      <a:moveTo>
                        <a:pt x="486" y="0"/>
                      </a:moveTo>
                      <a:lnTo>
                        <a:pt x="484" y="35"/>
                      </a:lnTo>
                      <a:lnTo>
                        <a:pt x="482" y="63"/>
                      </a:lnTo>
                      <a:lnTo>
                        <a:pt x="482" y="122"/>
                      </a:lnTo>
                      <a:lnTo>
                        <a:pt x="474" y="134"/>
                      </a:lnTo>
                      <a:lnTo>
                        <a:pt x="462" y="140"/>
                      </a:lnTo>
                      <a:lnTo>
                        <a:pt x="453" y="142"/>
                      </a:lnTo>
                      <a:lnTo>
                        <a:pt x="429" y="142"/>
                      </a:lnTo>
                      <a:lnTo>
                        <a:pt x="419" y="144"/>
                      </a:lnTo>
                      <a:lnTo>
                        <a:pt x="407" y="148"/>
                      </a:lnTo>
                      <a:lnTo>
                        <a:pt x="399" y="154"/>
                      </a:lnTo>
                      <a:lnTo>
                        <a:pt x="369" y="185"/>
                      </a:lnTo>
                      <a:lnTo>
                        <a:pt x="352" y="223"/>
                      </a:lnTo>
                      <a:lnTo>
                        <a:pt x="344" y="260"/>
                      </a:lnTo>
                      <a:lnTo>
                        <a:pt x="342" y="302"/>
                      </a:lnTo>
                      <a:lnTo>
                        <a:pt x="342" y="345"/>
                      </a:lnTo>
                      <a:lnTo>
                        <a:pt x="338" y="385"/>
                      </a:lnTo>
                      <a:lnTo>
                        <a:pt x="332" y="428"/>
                      </a:lnTo>
                      <a:lnTo>
                        <a:pt x="318" y="468"/>
                      </a:lnTo>
                      <a:lnTo>
                        <a:pt x="298" y="448"/>
                      </a:lnTo>
                      <a:lnTo>
                        <a:pt x="280" y="428"/>
                      </a:lnTo>
                      <a:lnTo>
                        <a:pt x="261" y="407"/>
                      </a:lnTo>
                      <a:lnTo>
                        <a:pt x="239" y="383"/>
                      </a:lnTo>
                      <a:lnTo>
                        <a:pt x="219" y="359"/>
                      </a:lnTo>
                      <a:lnTo>
                        <a:pt x="195" y="334"/>
                      </a:lnTo>
                      <a:lnTo>
                        <a:pt x="174" y="310"/>
                      </a:lnTo>
                      <a:lnTo>
                        <a:pt x="152" y="282"/>
                      </a:lnTo>
                      <a:lnTo>
                        <a:pt x="130" y="257"/>
                      </a:lnTo>
                      <a:lnTo>
                        <a:pt x="108" y="229"/>
                      </a:lnTo>
                      <a:lnTo>
                        <a:pt x="87" y="203"/>
                      </a:lnTo>
                      <a:lnTo>
                        <a:pt x="69" y="177"/>
                      </a:lnTo>
                      <a:lnTo>
                        <a:pt x="47" y="154"/>
                      </a:lnTo>
                      <a:lnTo>
                        <a:pt x="31" y="132"/>
                      </a:lnTo>
                      <a:lnTo>
                        <a:pt x="13" y="110"/>
                      </a:lnTo>
                      <a:lnTo>
                        <a:pt x="0" y="90"/>
                      </a:lnTo>
                      <a:lnTo>
                        <a:pt x="25" y="88"/>
                      </a:lnTo>
                      <a:lnTo>
                        <a:pt x="51" y="85"/>
                      </a:lnTo>
                      <a:lnTo>
                        <a:pt x="81" y="81"/>
                      </a:lnTo>
                      <a:lnTo>
                        <a:pt x="112" y="77"/>
                      </a:lnTo>
                      <a:lnTo>
                        <a:pt x="146" y="75"/>
                      </a:lnTo>
                      <a:lnTo>
                        <a:pt x="180" y="71"/>
                      </a:lnTo>
                      <a:lnTo>
                        <a:pt x="215" y="67"/>
                      </a:lnTo>
                      <a:lnTo>
                        <a:pt x="249" y="61"/>
                      </a:lnTo>
                      <a:lnTo>
                        <a:pt x="284" y="55"/>
                      </a:lnTo>
                      <a:lnTo>
                        <a:pt x="318" y="49"/>
                      </a:lnTo>
                      <a:lnTo>
                        <a:pt x="352" y="43"/>
                      </a:lnTo>
                      <a:lnTo>
                        <a:pt x="381" y="35"/>
                      </a:lnTo>
                      <a:lnTo>
                        <a:pt x="413" y="29"/>
                      </a:lnTo>
                      <a:lnTo>
                        <a:pt x="439" y="19"/>
                      </a:lnTo>
                      <a:lnTo>
                        <a:pt x="462" y="9"/>
                      </a:lnTo>
                      <a:lnTo>
                        <a:pt x="486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" name="Freeform 23">
                  <a:extLst>
                    <a:ext uri="{FF2B5EF4-FFF2-40B4-BE49-F238E27FC236}">
                      <a16:creationId xmlns:a16="http://schemas.microsoft.com/office/drawing/2014/main" id="{20A5C764-2536-4EDB-AE5C-7CE2C405AE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00" y="7021"/>
                  <a:ext cx="192" cy="181"/>
                </a:xfrm>
                <a:custGeom>
                  <a:avLst/>
                  <a:gdLst>
                    <a:gd name="T0" fmla="*/ 188 w 384"/>
                    <a:gd name="T1" fmla="*/ 0 h 362"/>
                    <a:gd name="T2" fmla="*/ 225 w 384"/>
                    <a:gd name="T3" fmla="*/ 4 h 362"/>
                    <a:gd name="T4" fmla="*/ 263 w 384"/>
                    <a:gd name="T5" fmla="*/ 14 h 362"/>
                    <a:gd name="T6" fmla="*/ 297 w 384"/>
                    <a:gd name="T7" fmla="*/ 30 h 362"/>
                    <a:gd name="T8" fmla="*/ 324 w 384"/>
                    <a:gd name="T9" fmla="*/ 49 h 362"/>
                    <a:gd name="T10" fmla="*/ 348 w 384"/>
                    <a:gd name="T11" fmla="*/ 77 h 362"/>
                    <a:gd name="T12" fmla="*/ 368 w 384"/>
                    <a:gd name="T13" fmla="*/ 107 h 362"/>
                    <a:gd name="T14" fmla="*/ 380 w 384"/>
                    <a:gd name="T15" fmla="*/ 140 h 362"/>
                    <a:gd name="T16" fmla="*/ 384 w 384"/>
                    <a:gd name="T17" fmla="*/ 176 h 362"/>
                    <a:gd name="T18" fmla="*/ 380 w 384"/>
                    <a:gd name="T19" fmla="*/ 213 h 362"/>
                    <a:gd name="T20" fmla="*/ 370 w 384"/>
                    <a:gd name="T21" fmla="*/ 247 h 362"/>
                    <a:gd name="T22" fmla="*/ 354 w 384"/>
                    <a:gd name="T23" fmla="*/ 279 h 362"/>
                    <a:gd name="T24" fmla="*/ 332 w 384"/>
                    <a:gd name="T25" fmla="*/ 304 h 362"/>
                    <a:gd name="T26" fmla="*/ 303 w 384"/>
                    <a:gd name="T27" fmla="*/ 328 h 362"/>
                    <a:gd name="T28" fmla="*/ 271 w 384"/>
                    <a:gd name="T29" fmla="*/ 344 h 362"/>
                    <a:gd name="T30" fmla="*/ 235 w 384"/>
                    <a:gd name="T31" fmla="*/ 356 h 362"/>
                    <a:gd name="T32" fmla="*/ 198 w 384"/>
                    <a:gd name="T33" fmla="*/ 362 h 362"/>
                    <a:gd name="T34" fmla="*/ 158 w 384"/>
                    <a:gd name="T35" fmla="*/ 358 h 362"/>
                    <a:gd name="T36" fmla="*/ 121 w 384"/>
                    <a:gd name="T37" fmla="*/ 348 h 362"/>
                    <a:gd name="T38" fmla="*/ 87 w 384"/>
                    <a:gd name="T39" fmla="*/ 332 h 362"/>
                    <a:gd name="T40" fmla="*/ 59 w 384"/>
                    <a:gd name="T41" fmla="*/ 312 h 362"/>
                    <a:gd name="T42" fmla="*/ 36 w 384"/>
                    <a:gd name="T43" fmla="*/ 285 h 362"/>
                    <a:gd name="T44" fmla="*/ 16 w 384"/>
                    <a:gd name="T45" fmla="*/ 257 h 362"/>
                    <a:gd name="T46" fmla="*/ 6 w 384"/>
                    <a:gd name="T47" fmla="*/ 221 h 362"/>
                    <a:gd name="T48" fmla="*/ 0 w 384"/>
                    <a:gd name="T49" fmla="*/ 186 h 362"/>
                    <a:gd name="T50" fmla="*/ 2 w 384"/>
                    <a:gd name="T51" fmla="*/ 148 h 362"/>
                    <a:gd name="T52" fmla="*/ 14 w 384"/>
                    <a:gd name="T53" fmla="*/ 115 h 362"/>
                    <a:gd name="T54" fmla="*/ 30 w 384"/>
                    <a:gd name="T55" fmla="*/ 85 h 362"/>
                    <a:gd name="T56" fmla="*/ 53 w 384"/>
                    <a:gd name="T57" fmla="*/ 57 h 362"/>
                    <a:gd name="T58" fmla="*/ 81 w 384"/>
                    <a:gd name="T59" fmla="*/ 36 h 362"/>
                    <a:gd name="T60" fmla="*/ 113 w 384"/>
                    <a:gd name="T61" fmla="*/ 18 h 362"/>
                    <a:gd name="T62" fmla="*/ 148 w 384"/>
                    <a:gd name="T63" fmla="*/ 6 h 362"/>
                    <a:gd name="T64" fmla="*/ 188 w 384"/>
                    <a:gd name="T65" fmla="*/ 0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84" h="362">
                      <a:moveTo>
                        <a:pt x="188" y="0"/>
                      </a:moveTo>
                      <a:lnTo>
                        <a:pt x="225" y="4"/>
                      </a:lnTo>
                      <a:lnTo>
                        <a:pt x="263" y="14"/>
                      </a:lnTo>
                      <a:lnTo>
                        <a:pt x="297" y="30"/>
                      </a:lnTo>
                      <a:lnTo>
                        <a:pt x="324" y="49"/>
                      </a:lnTo>
                      <a:lnTo>
                        <a:pt x="348" y="77"/>
                      </a:lnTo>
                      <a:lnTo>
                        <a:pt x="368" y="107"/>
                      </a:lnTo>
                      <a:lnTo>
                        <a:pt x="380" y="140"/>
                      </a:lnTo>
                      <a:lnTo>
                        <a:pt x="384" y="176"/>
                      </a:lnTo>
                      <a:lnTo>
                        <a:pt x="380" y="213"/>
                      </a:lnTo>
                      <a:lnTo>
                        <a:pt x="370" y="247"/>
                      </a:lnTo>
                      <a:lnTo>
                        <a:pt x="354" y="279"/>
                      </a:lnTo>
                      <a:lnTo>
                        <a:pt x="332" y="304"/>
                      </a:lnTo>
                      <a:lnTo>
                        <a:pt x="303" y="328"/>
                      </a:lnTo>
                      <a:lnTo>
                        <a:pt x="271" y="344"/>
                      </a:lnTo>
                      <a:lnTo>
                        <a:pt x="235" y="356"/>
                      </a:lnTo>
                      <a:lnTo>
                        <a:pt x="198" y="362"/>
                      </a:lnTo>
                      <a:lnTo>
                        <a:pt x="158" y="358"/>
                      </a:lnTo>
                      <a:lnTo>
                        <a:pt x="121" y="348"/>
                      </a:lnTo>
                      <a:lnTo>
                        <a:pt x="87" y="332"/>
                      </a:lnTo>
                      <a:lnTo>
                        <a:pt x="59" y="312"/>
                      </a:lnTo>
                      <a:lnTo>
                        <a:pt x="36" y="285"/>
                      </a:lnTo>
                      <a:lnTo>
                        <a:pt x="16" y="257"/>
                      </a:lnTo>
                      <a:lnTo>
                        <a:pt x="6" y="221"/>
                      </a:lnTo>
                      <a:lnTo>
                        <a:pt x="0" y="186"/>
                      </a:lnTo>
                      <a:lnTo>
                        <a:pt x="2" y="148"/>
                      </a:lnTo>
                      <a:lnTo>
                        <a:pt x="14" y="115"/>
                      </a:lnTo>
                      <a:lnTo>
                        <a:pt x="30" y="85"/>
                      </a:lnTo>
                      <a:lnTo>
                        <a:pt x="53" y="57"/>
                      </a:lnTo>
                      <a:lnTo>
                        <a:pt x="81" y="36"/>
                      </a:lnTo>
                      <a:lnTo>
                        <a:pt x="113" y="18"/>
                      </a:lnTo>
                      <a:lnTo>
                        <a:pt x="148" y="6"/>
                      </a:lnTo>
                      <a:lnTo>
                        <a:pt x="188" y="0"/>
                      </a:lnTo>
                      <a:close/>
                    </a:path>
                  </a:pathLst>
                </a:custGeom>
                <a:solidFill>
                  <a:srgbClr val="ECF3F3"/>
                </a:solidFill>
                <a:ln w="63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" name="Freeform 24">
                  <a:extLst>
                    <a:ext uri="{FF2B5EF4-FFF2-40B4-BE49-F238E27FC236}">
                      <a16:creationId xmlns:a16="http://schemas.microsoft.com/office/drawing/2014/main" id="{3E6081F2-7DC2-404C-95F0-786E938BC3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56" y="7843"/>
                  <a:ext cx="182" cy="189"/>
                </a:xfrm>
                <a:custGeom>
                  <a:avLst/>
                  <a:gdLst>
                    <a:gd name="T0" fmla="*/ 340 w 364"/>
                    <a:gd name="T1" fmla="*/ 101 h 377"/>
                    <a:gd name="T2" fmla="*/ 318 w 364"/>
                    <a:gd name="T3" fmla="*/ 69 h 377"/>
                    <a:gd name="T4" fmla="*/ 292 w 364"/>
                    <a:gd name="T5" fmla="*/ 43 h 377"/>
                    <a:gd name="T6" fmla="*/ 263 w 364"/>
                    <a:gd name="T7" fmla="*/ 24 h 377"/>
                    <a:gd name="T8" fmla="*/ 229 w 364"/>
                    <a:gd name="T9" fmla="*/ 8 h 377"/>
                    <a:gd name="T10" fmla="*/ 195 w 364"/>
                    <a:gd name="T11" fmla="*/ 2 h 377"/>
                    <a:gd name="T12" fmla="*/ 158 w 364"/>
                    <a:gd name="T13" fmla="*/ 0 h 377"/>
                    <a:gd name="T14" fmla="*/ 124 w 364"/>
                    <a:gd name="T15" fmla="*/ 6 h 377"/>
                    <a:gd name="T16" fmla="*/ 91 w 364"/>
                    <a:gd name="T17" fmla="*/ 20 h 377"/>
                    <a:gd name="T18" fmla="*/ 59 w 364"/>
                    <a:gd name="T19" fmla="*/ 39 h 377"/>
                    <a:gd name="T20" fmla="*/ 35 w 364"/>
                    <a:gd name="T21" fmla="*/ 67 h 377"/>
                    <a:gd name="T22" fmla="*/ 17 w 364"/>
                    <a:gd name="T23" fmla="*/ 97 h 377"/>
                    <a:gd name="T24" fmla="*/ 5 w 364"/>
                    <a:gd name="T25" fmla="*/ 130 h 377"/>
                    <a:gd name="T26" fmla="*/ 0 w 364"/>
                    <a:gd name="T27" fmla="*/ 166 h 377"/>
                    <a:gd name="T28" fmla="*/ 0 w 364"/>
                    <a:gd name="T29" fmla="*/ 201 h 377"/>
                    <a:gd name="T30" fmla="*/ 9 w 364"/>
                    <a:gd name="T31" fmla="*/ 239 h 377"/>
                    <a:gd name="T32" fmla="*/ 23 w 364"/>
                    <a:gd name="T33" fmla="*/ 275 h 377"/>
                    <a:gd name="T34" fmla="*/ 45 w 364"/>
                    <a:gd name="T35" fmla="*/ 308 h 377"/>
                    <a:gd name="T36" fmla="*/ 71 w 364"/>
                    <a:gd name="T37" fmla="*/ 334 h 377"/>
                    <a:gd name="T38" fmla="*/ 102 w 364"/>
                    <a:gd name="T39" fmla="*/ 354 h 377"/>
                    <a:gd name="T40" fmla="*/ 136 w 364"/>
                    <a:gd name="T41" fmla="*/ 369 h 377"/>
                    <a:gd name="T42" fmla="*/ 170 w 364"/>
                    <a:gd name="T43" fmla="*/ 375 h 377"/>
                    <a:gd name="T44" fmla="*/ 205 w 364"/>
                    <a:gd name="T45" fmla="*/ 377 h 377"/>
                    <a:gd name="T46" fmla="*/ 239 w 364"/>
                    <a:gd name="T47" fmla="*/ 371 h 377"/>
                    <a:gd name="T48" fmla="*/ 274 w 364"/>
                    <a:gd name="T49" fmla="*/ 358 h 377"/>
                    <a:gd name="T50" fmla="*/ 304 w 364"/>
                    <a:gd name="T51" fmla="*/ 336 h 377"/>
                    <a:gd name="T52" fmla="*/ 330 w 364"/>
                    <a:gd name="T53" fmla="*/ 310 h 377"/>
                    <a:gd name="T54" fmla="*/ 348 w 364"/>
                    <a:gd name="T55" fmla="*/ 281 h 377"/>
                    <a:gd name="T56" fmla="*/ 360 w 364"/>
                    <a:gd name="T57" fmla="*/ 247 h 377"/>
                    <a:gd name="T58" fmla="*/ 364 w 364"/>
                    <a:gd name="T59" fmla="*/ 209 h 377"/>
                    <a:gd name="T60" fmla="*/ 364 w 364"/>
                    <a:gd name="T61" fmla="*/ 176 h 377"/>
                    <a:gd name="T62" fmla="*/ 356 w 364"/>
                    <a:gd name="T63" fmla="*/ 138 h 377"/>
                    <a:gd name="T64" fmla="*/ 340 w 364"/>
                    <a:gd name="T65" fmla="*/ 101 h 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64" h="377">
                      <a:moveTo>
                        <a:pt x="340" y="101"/>
                      </a:moveTo>
                      <a:lnTo>
                        <a:pt x="318" y="69"/>
                      </a:lnTo>
                      <a:lnTo>
                        <a:pt x="292" y="43"/>
                      </a:lnTo>
                      <a:lnTo>
                        <a:pt x="263" y="24"/>
                      </a:lnTo>
                      <a:lnTo>
                        <a:pt x="229" y="8"/>
                      </a:lnTo>
                      <a:lnTo>
                        <a:pt x="195" y="2"/>
                      </a:lnTo>
                      <a:lnTo>
                        <a:pt x="158" y="0"/>
                      </a:lnTo>
                      <a:lnTo>
                        <a:pt x="124" y="6"/>
                      </a:lnTo>
                      <a:lnTo>
                        <a:pt x="91" y="20"/>
                      </a:lnTo>
                      <a:lnTo>
                        <a:pt x="59" y="39"/>
                      </a:lnTo>
                      <a:lnTo>
                        <a:pt x="35" y="67"/>
                      </a:lnTo>
                      <a:lnTo>
                        <a:pt x="17" y="97"/>
                      </a:lnTo>
                      <a:lnTo>
                        <a:pt x="5" y="130"/>
                      </a:lnTo>
                      <a:lnTo>
                        <a:pt x="0" y="166"/>
                      </a:lnTo>
                      <a:lnTo>
                        <a:pt x="0" y="201"/>
                      </a:lnTo>
                      <a:lnTo>
                        <a:pt x="9" y="239"/>
                      </a:lnTo>
                      <a:lnTo>
                        <a:pt x="23" y="275"/>
                      </a:lnTo>
                      <a:lnTo>
                        <a:pt x="45" y="308"/>
                      </a:lnTo>
                      <a:lnTo>
                        <a:pt x="71" y="334"/>
                      </a:lnTo>
                      <a:lnTo>
                        <a:pt x="102" y="354"/>
                      </a:lnTo>
                      <a:lnTo>
                        <a:pt x="136" y="369"/>
                      </a:lnTo>
                      <a:lnTo>
                        <a:pt x="170" y="375"/>
                      </a:lnTo>
                      <a:lnTo>
                        <a:pt x="205" y="377"/>
                      </a:lnTo>
                      <a:lnTo>
                        <a:pt x="239" y="371"/>
                      </a:lnTo>
                      <a:lnTo>
                        <a:pt x="274" y="358"/>
                      </a:lnTo>
                      <a:lnTo>
                        <a:pt x="304" y="336"/>
                      </a:lnTo>
                      <a:lnTo>
                        <a:pt x="330" y="310"/>
                      </a:lnTo>
                      <a:lnTo>
                        <a:pt x="348" y="281"/>
                      </a:lnTo>
                      <a:lnTo>
                        <a:pt x="360" y="247"/>
                      </a:lnTo>
                      <a:lnTo>
                        <a:pt x="364" y="209"/>
                      </a:lnTo>
                      <a:lnTo>
                        <a:pt x="364" y="176"/>
                      </a:lnTo>
                      <a:lnTo>
                        <a:pt x="356" y="138"/>
                      </a:lnTo>
                      <a:lnTo>
                        <a:pt x="340" y="101"/>
                      </a:lnTo>
                      <a:close/>
                    </a:path>
                  </a:pathLst>
                </a:custGeom>
                <a:solidFill>
                  <a:srgbClr val="ECF3F3"/>
                </a:solidFill>
                <a:ln w="63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3" name="Freeform 25">
                  <a:extLst>
                    <a:ext uri="{FF2B5EF4-FFF2-40B4-BE49-F238E27FC236}">
                      <a16:creationId xmlns:a16="http://schemas.microsoft.com/office/drawing/2014/main" id="{1F62F277-798B-4C25-8AFB-B8D8207610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01" y="7059"/>
                  <a:ext cx="178" cy="145"/>
                </a:xfrm>
                <a:custGeom>
                  <a:avLst/>
                  <a:gdLst>
                    <a:gd name="T0" fmla="*/ 38 w 354"/>
                    <a:gd name="T1" fmla="*/ 0 h 291"/>
                    <a:gd name="T2" fmla="*/ 10 w 354"/>
                    <a:gd name="T3" fmla="*/ 46 h 291"/>
                    <a:gd name="T4" fmla="*/ 0 w 354"/>
                    <a:gd name="T5" fmla="*/ 95 h 291"/>
                    <a:gd name="T6" fmla="*/ 4 w 354"/>
                    <a:gd name="T7" fmla="*/ 146 h 291"/>
                    <a:gd name="T8" fmla="*/ 16 w 354"/>
                    <a:gd name="T9" fmla="*/ 188 h 291"/>
                    <a:gd name="T10" fmla="*/ 28 w 354"/>
                    <a:gd name="T11" fmla="*/ 208 h 291"/>
                    <a:gd name="T12" fmla="*/ 41 w 354"/>
                    <a:gd name="T13" fmla="*/ 225 h 291"/>
                    <a:gd name="T14" fmla="*/ 59 w 354"/>
                    <a:gd name="T15" fmla="*/ 241 h 291"/>
                    <a:gd name="T16" fmla="*/ 79 w 354"/>
                    <a:gd name="T17" fmla="*/ 255 h 291"/>
                    <a:gd name="T18" fmla="*/ 99 w 354"/>
                    <a:gd name="T19" fmla="*/ 267 h 291"/>
                    <a:gd name="T20" fmla="*/ 123 w 354"/>
                    <a:gd name="T21" fmla="*/ 277 h 291"/>
                    <a:gd name="T22" fmla="*/ 148 w 354"/>
                    <a:gd name="T23" fmla="*/ 285 h 291"/>
                    <a:gd name="T24" fmla="*/ 172 w 354"/>
                    <a:gd name="T25" fmla="*/ 289 h 291"/>
                    <a:gd name="T26" fmla="*/ 196 w 354"/>
                    <a:gd name="T27" fmla="*/ 291 h 291"/>
                    <a:gd name="T28" fmla="*/ 223 w 354"/>
                    <a:gd name="T29" fmla="*/ 289 h 291"/>
                    <a:gd name="T30" fmla="*/ 247 w 354"/>
                    <a:gd name="T31" fmla="*/ 283 h 291"/>
                    <a:gd name="T32" fmla="*/ 271 w 354"/>
                    <a:gd name="T33" fmla="*/ 273 h 291"/>
                    <a:gd name="T34" fmla="*/ 295 w 354"/>
                    <a:gd name="T35" fmla="*/ 261 h 291"/>
                    <a:gd name="T36" fmla="*/ 316 w 354"/>
                    <a:gd name="T37" fmla="*/ 245 h 291"/>
                    <a:gd name="T38" fmla="*/ 336 w 354"/>
                    <a:gd name="T39" fmla="*/ 225 h 291"/>
                    <a:gd name="T40" fmla="*/ 354 w 354"/>
                    <a:gd name="T41" fmla="*/ 202 h 291"/>
                    <a:gd name="T42" fmla="*/ 342 w 354"/>
                    <a:gd name="T43" fmla="*/ 208 h 291"/>
                    <a:gd name="T44" fmla="*/ 330 w 354"/>
                    <a:gd name="T45" fmla="*/ 214 h 291"/>
                    <a:gd name="T46" fmla="*/ 320 w 354"/>
                    <a:gd name="T47" fmla="*/ 216 h 291"/>
                    <a:gd name="T48" fmla="*/ 309 w 354"/>
                    <a:gd name="T49" fmla="*/ 218 h 291"/>
                    <a:gd name="T50" fmla="*/ 297 w 354"/>
                    <a:gd name="T51" fmla="*/ 216 h 291"/>
                    <a:gd name="T52" fmla="*/ 287 w 354"/>
                    <a:gd name="T53" fmla="*/ 214 h 291"/>
                    <a:gd name="T54" fmla="*/ 277 w 354"/>
                    <a:gd name="T55" fmla="*/ 206 h 291"/>
                    <a:gd name="T56" fmla="*/ 269 w 354"/>
                    <a:gd name="T57" fmla="*/ 196 h 291"/>
                    <a:gd name="T58" fmla="*/ 265 w 354"/>
                    <a:gd name="T59" fmla="*/ 200 h 291"/>
                    <a:gd name="T60" fmla="*/ 261 w 354"/>
                    <a:gd name="T61" fmla="*/ 206 h 291"/>
                    <a:gd name="T62" fmla="*/ 257 w 354"/>
                    <a:gd name="T63" fmla="*/ 212 h 291"/>
                    <a:gd name="T64" fmla="*/ 253 w 354"/>
                    <a:gd name="T65" fmla="*/ 218 h 291"/>
                    <a:gd name="T66" fmla="*/ 247 w 354"/>
                    <a:gd name="T67" fmla="*/ 225 h 291"/>
                    <a:gd name="T68" fmla="*/ 239 w 354"/>
                    <a:gd name="T69" fmla="*/ 233 h 291"/>
                    <a:gd name="T70" fmla="*/ 227 w 354"/>
                    <a:gd name="T71" fmla="*/ 239 h 291"/>
                    <a:gd name="T72" fmla="*/ 214 w 354"/>
                    <a:gd name="T73" fmla="*/ 241 h 291"/>
                    <a:gd name="T74" fmla="*/ 196 w 354"/>
                    <a:gd name="T75" fmla="*/ 241 h 291"/>
                    <a:gd name="T76" fmla="*/ 178 w 354"/>
                    <a:gd name="T77" fmla="*/ 243 h 291"/>
                    <a:gd name="T78" fmla="*/ 158 w 354"/>
                    <a:gd name="T79" fmla="*/ 241 h 291"/>
                    <a:gd name="T80" fmla="*/ 142 w 354"/>
                    <a:gd name="T81" fmla="*/ 241 h 291"/>
                    <a:gd name="T82" fmla="*/ 125 w 354"/>
                    <a:gd name="T83" fmla="*/ 237 h 291"/>
                    <a:gd name="T84" fmla="*/ 109 w 354"/>
                    <a:gd name="T85" fmla="*/ 229 h 291"/>
                    <a:gd name="T86" fmla="*/ 91 w 354"/>
                    <a:gd name="T87" fmla="*/ 222 h 291"/>
                    <a:gd name="T88" fmla="*/ 75 w 354"/>
                    <a:gd name="T89" fmla="*/ 208 h 291"/>
                    <a:gd name="T90" fmla="*/ 49 w 354"/>
                    <a:gd name="T91" fmla="*/ 182 h 291"/>
                    <a:gd name="T92" fmla="*/ 32 w 354"/>
                    <a:gd name="T93" fmla="*/ 154 h 291"/>
                    <a:gd name="T94" fmla="*/ 22 w 354"/>
                    <a:gd name="T95" fmla="*/ 127 h 291"/>
                    <a:gd name="T96" fmla="*/ 18 w 354"/>
                    <a:gd name="T97" fmla="*/ 99 h 291"/>
                    <a:gd name="T98" fmla="*/ 18 w 354"/>
                    <a:gd name="T99" fmla="*/ 73 h 291"/>
                    <a:gd name="T100" fmla="*/ 22 w 354"/>
                    <a:gd name="T101" fmla="*/ 48 h 291"/>
                    <a:gd name="T102" fmla="*/ 28 w 354"/>
                    <a:gd name="T103" fmla="*/ 24 h 291"/>
                    <a:gd name="T104" fmla="*/ 38 w 354"/>
                    <a:gd name="T105" fmla="*/ 0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54" h="291">
                      <a:moveTo>
                        <a:pt x="38" y="0"/>
                      </a:moveTo>
                      <a:lnTo>
                        <a:pt x="10" y="46"/>
                      </a:lnTo>
                      <a:lnTo>
                        <a:pt x="0" y="95"/>
                      </a:lnTo>
                      <a:lnTo>
                        <a:pt x="4" y="146"/>
                      </a:lnTo>
                      <a:lnTo>
                        <a:pt x="16" y="188"/>
                      </a:lnTo>
                      <a:lnTo>
                        <a:pt x="28" y="208"/>
                      </a:lnTo>
                      <a:lnTo>
                        <a:pt x="41" y="225"/>
                      </a:lnTo>
                      <a:lnTo>
                        <a:pt x="59" y="241"/>
                      </a:lnTo>
                      <a:lnTo>
                        <a:pt x="79" y="255"/>
                      </a:lnTo>
                      <a:lnTo>
                        <a:pt x="99" y="267"/>
                      </a:lnTo>
                      <a:lnTo>
                        <a:pt x="123" y="277"/>
                      </a:lnTo>
                      <a:lnTo>
                        <a:pt x="148" y="285"/>
                      </a:lnTo>
                      <a:lnTo>
                        <a:pt x="172" y="289"/>
                      </a:lnTo>
                      <a:lnTo>
                        <a:pt x="196" y="291"/>
                      </a:lnTo>
                      <a:lnTo>
                        <a:pt x="223" y="289"/>
                      </a:lnTo>
                      <a:lnTo>
                        <a:pt x="247" y="283"/>
                      </a:lnTo>
                      <a:lnTo>
                        <a:pt x="271" y="273"/>
                      </a:lnTo>
                      <a:lnTo>
                        <a:pt x="295" y="261"/>
                      </a:lnTo>
                      <a:lnTo>
                        <a:pt x="316" y="245"/>
                      </a:lnTo>
                      <a:lnTo>
                        <a:pt x="336" y="225"/>
                      </a:lnTo>
                      <a:lnTo>
                        <a:pt x="354" y="202"/>
                      </a:lnTo>
                      <a:lnTo>
                        <a:pt x="342" y="208"/>
                      </a:lnTo>
                      <a:lnTo>
                        <a:pt x="330" y="214"/>
                      </a:lnTo>
                      <a:lnTo>
                        <a:pt x="320" y="216"/>
                      </a:lnTo>
                      <a:lnTo>
                        <a:pt x="309" y="218"/>
                      </a:lnTo>
                      <a:lnTo>
                        <a:pt x="297" y="216"/>
                      </a:lnTo>
                      <a:lnTo>
                        <a:pt x="287" y="214"/>
                      </a:lnTo>
                      <a:lnTo>
                        <a:pt x="277" y="206"/>
                      </a:lnTo>
                      <a:lnTo>
                        <a:pt x="269" y="196"/>
                      </a:lnTo>
                      <a:lnTo>
                        <a:pt x="265" y="200"/>
                      </a:lnTo>
                      <a:lnTo>
                        <a:pt x="261" y="206"/>
                      </a:lnTo>
                      <a:lnTo>
                        <a:pt x="257" y="212"/>
                      </a:lnTo>
                      <a:lnTo>
                        <a:pt x="253" y="218"/>
                      </a:lnTo>
                      <a:lnTo>
                        <a:pt x="247" y="225"/>
                      </a:lnTo>
                      <a:lnTo>
                        <a:pt x="239" y="233"/>
                      </a:lnTo>
                      <a:lnTo>
                        <a:pt x="227" y="239"/>
                      </a:lnTo>
                      <a:lnTo>
                        <a:pt x="214" y="241"/>
                      </a:lnTo>
                      <a:lnTo>
                        <a:pt x="196" y="241"/>
                      </a:lnTo>
                      <a:lnTo>
                        <a:pt x="178" y="243"/>
                      </a:lnTo>
                      <a:lnTo>
                        <a:pt x="158" y="241"/>
                      </a:lnTo>
                      <a:lnTo>
                        <a:pt x="142" y="241"/>
                      </a:lnTo>
                      <a:lnTo>
                        <a:pt x="125" y="237"/>
                      </a:lnTo>
                      <a:lnTo>
                        <a:pt x="109" y="229"/>
                      </a:lnTo>
                      <a:lnTo>
                        <a:pt x="91" y="222"/>
                      </a:lnTo>
                      <a:lnTo>
                        <a:pt x="75" y="208"/>
                      </a:lnTo>
                      <a:lnTo>
                        <a:pt x="49" y="182"/>
                      </a:lnTo>
                      <a:lnTo>
                        <a:pt x="32" y="154"/>
                      </a:lnTo>
                      <a:lnTo>
                        <a:pt x="22" y="127"/>
                      </a:lnTo>
                      <a:lnTo>
                        <a:pt x="18" y="99"/>
                      </a:lnTo>
                      <a:lnTo>
                        <a:pt x="18" y="73"/>
                      </a:lnTo>
                      <a:lnTo>
                        <a:pt x="22" y="48"/>
                      </a:lnTo>
                      <a:lnTo>
                        <a:pt x="28" y="24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92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" name="Freeform 26">
                  <a:extLst>
                    <a:ext uri="{FF2B5EF4-FFF2-40B4-BE49-F238E27FC236}">
                      <a16:creationId xmlns:a16="http://schemas.microsoft.com/office/drawing/2014/main" id="{EF60AB79-8734-46C8-BF6C-8E08BACE0A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54" y="7891"/>
                  <a:ext cx="177" cy="142"/>
                </a:xfrm>
                <a:custGeom>
                  <a:avLst/>
                  <a:gdLst>
                    <a:gd name="T0" fmla="*/ 354 w 354"/>
                    <a:gd name="T1" fmla="*/ 174 h 284"/>
                    <a:gd name="T2" fmla="*/ 344 w 354"/>
                    <a:gd name="T3" fmla="*/ 197 h 284"/>
                    <a:gd name="T4" fmla="*/ 330 w 354"/>
                    <a:gd name="T5" fmla="*/ 219 h 284"/>
                    <a:gd name="T6" fmla="*/ 312 w 354"/>
                    <a:gd name="T7" fmla="*/ 239 h 284"/>
                    <a:gd name="T8" fmla="*/ 290 w 354"/>
                    <a:gd name="T9" fmla="*/ 253 h 284"/>
                    <a:gd name="T10" fmla="*/ 269 w 354"/>
                    <a:gd name="T11" fmla="*/ 265 h 284"/>
                    <a:gd name="T12" fmla="*/ 247 w 354"/>
                    <a:gd name="T13" fmla="*/ 276 h 284"/>
                    <a:gd name="T14" fmla="*/ 225 w 354"/>
                    <a:gd name="T15" fmla="*/ 280 h 284"/>
                    <a:gd name="T16" fmla="*/ 205 w 354"/>
                    <a:gd name="T17" fmla="*/ 284 h 284"/>
                    <a:gd name="T18" fmla="*/ 160 w 354"/>
                    <a:gd name="T19" fmla="*/ 280 h 284"/>
                    <a:gd name="T20" fmla="*/ 114 w 354"/>
                    <a:gd name="T21" fmla="*/ 263 h 284"/>
                    <a:gd name="T22" fmla="*/ 73 w 354"/>
                    <a:gd name="T23" fmla="*/ 237 h 284"/>
                    <a:gd name="T24" fmla="*/ 37 w 354"/>
                    <a:gd name="T25" fmla="*/ 199 h 284"/>
                    <a:gd name="T26" fmla="*/ 13 w 354"/>
                    <a:gd name="T27" fmla="*/ 154 h 284"/>
                    <a:gd name="T28" fmla="*/ 0 w 354"/>
                    <a:gd name="T29" fmla="*/ 104 h 284"/>
                    <a:gd name="T30" fmla="*/ 2 w 354"/>
                    <a:gd name="T31" fmla="*/ 55 h 284"/>
                    <a:gd name="T32" fmla="*/ 23 w 354"/>
                    <a:gd name="T33" fmla="*/ 0 h 284"/>
                    <a:gd name="T34" fmla="*/ 23 w 354"/>
                    <a:gd name="T35" fmla="*/ 25 h 284"/>
                    <a:gd name="T36" fmla="*/ 27 w 354"/>
                    <a:gd name="T37" fmla="*/ 35 h 284"/>
                    <a:gd name="T38" fmla="*/ 29 w 354"/>
                    <a:gd name="T39" fmla="*/ 47 h 284"/>
                    <a:gd name="T40" fmla="*/ 37 w 354"/>
                    <a:gd name="T41" fmla="*/ 55 h 284"/>
                    <a:gd name="T42" fmla="*/ 45 w 354"/>
                    <a:gd name="T43" fmla="*/ 63 h 284"/>
                    <a:gd name="T44" fmla="*/ 57 w 354"/>
                    <a:gd name="T45" fmla="*/ 67 h 284"/>
                    <a:gd name="T46" fmla="*/ 71 w 354"/>
                    <a:gd name="T47" fmla="*/ 69 h 284"/>
                    <a:gd name="T48" fmla="*/ 67 w 354"/>
                    <a:gd name="T49" fmla="*/ 81 h 284"/>
                    <a:gd name="T50" fmla="*/ 59 w 354"/>
                    <a:gd name="T51" fmla="*/ 95 h 284"/>
                    <a:gd name="T52" fmla="*/ 53 w 354"/>
                    <a:gd name="T53" fmla="*/ 114 h 284"/>
                    <a:gd name="T54" fmla="*/ 59 w 354"/>
                    <a:gd name="T55" fmla="*/ 142 h 284"/>
                    <a:gd name="T56" fmla="*/ 67 w 354"/>
                    <a:gd name="T57" fmla="*/ 156 h 284"/>
                    <a:gd name="T58" fmla="*/ 75 w 354"/>
                    <a:gd name="T59" fmla="*/ 174 h 284"/>
                    <a:gd name="T60" fmla="*/ 85 w 354"/>
                    <a:gd name="T61" fmla="*/ 189 h 284"/>
                    <a:gd name="T62" fmla="*/ 95 w 354"/>
                    <a:gd name="T63" fmla="*/ 201 h 284"/>
                    <a:gd name="T64" fmla="*/ 106 w 354"/>
                    <a:gd name="T65" fmla="*/ 215 h 284"/>
                    <a:gd name="T66" fmla="*/ 120 w 354"/>
                    <a:gd name="T67" fmla="*/ 229 h 284"/>
                    <a:gd name="T68" fmla="*/ 136 w 354"/>
                    <a:gd name="T69" fmla="*/ 239 h 284"/>
                    <a:gd name="T70" fmla="*/ 158 w 354"/>
                    <a:gd name="T71" fmla="*/ 245 h 284"/>
                    <a:gd name="T72" fmla="*/ 193 w 354"/>
                    <a:gd name="T73" fmla="*/ 253 h 284"/>
                    <a:gd name="T74" fmla="*/ 225 w 354"/>
                    <a:gd name="T75" fmla="*/ 253 h 284"/>
                    <a:gd name="T76" fmla="*/ 255 w 354"/>
                    <a:gd name="T77" fmla="*/ 249 h 284"/>
                    <a:gd name="T78" fmla="*/ 280 w 354"/>
                    <a:gd name="T79" fmla="*/ 239 h 284"/>
                    <a:gd name="T80" fmla="*/ 300 w 354"/>
                    <a:gd name="T81" fmla="*/ 225 h 284"/>
                    <a:gd name="T82" fmla="*/ 320 w 354"/>
                    <a:gd name="T83" fmla="*/ 209 h 284"/>
                    <a:gd name="T84" fmla="*/ 338 w 354"/>
                    <a:gd name="T85" fmla="*/ 191 h 284"/>
                    <a:gd name="T86" fmla="*/ 354 w 354"/>
                    <a:gd name="T87" fmla="*/ 17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54" h="284">
                      <a:moveTo>
                        <a:pt x="354" y="174"/>
                      </a:moveTo>
                      <a:lnTo>
                        <a:pt x="344" y="197"/>
                      </a:lnTo>
                      <a:lnTo>
                        <a:pt x="330" y="219"/>
                      </a:lnTo>
                      <a:lnTo>
                        <a:pt x="312" y="239"/>
                      </a:lnTo>
                      <a:lnTo>
                        <a:pt x="290" y="253"/>
                      </a:lnTo>
                      <a:lnTo>
                        <a:pt x="269" y="265"/>
                      </a:lnTo>
                      <a:lnTo>
                        <a:pt x="247" y="276"/>
                      </a:lnTo>
                      <a:lnTo>
                        <a:pt x="225" y="280"/>
                      </a:lnTo>
                      <a:lnTo>
                        <a:pt x="205" y="284"/>
                      </a:lnTo>
                      <a:lnTo>
                        <a:pt x="160" y="280"/>
                      </a:lnTo>
                      <a:lnTo>
                        <a:pt x="114" y="263"/>
                      </a:lnTo>
                      <a:lnTo>
                        <a:pt x="73" y="237"/>
                      </a:lnTo>
                      <a:lnTo>
                        <a:pt x="37" y="199"/>
                      </a:lnTo>
                      <a:lnTo>
                        <a:pt x="13" y="154"/>
                      </a:lnTo>
                      <a:lnTo>
                        <a:pt x="0" y="104"/>
                      </a:lnTo>
                      <a:lnTo>
                        <a:pt x="2" y="55"/>
                      </a:lnTo>
                      <a:lnTo>
                        <a:pt x="23" y="0"/>
                      </a:lnTo>
                      <a:lnTo>
                        <a:pt x="23" y="25"/>
                      </a:lnTo>
                      <a:lnTo>
                        <a:pt x="27" y="35"/>
                      </a:lnTo>
                      <a:lnTo>
                        <a:pt x="29" y="47"/>
                      </a:lnTo>
                      <a:lnTo>
                        <a:pt x="37" y="55"/>
                      </a:lnTo>
                      <a:lnTo>
                        <a:pt x="45" y="63"/>
                      </a:lnTo>
                      <a:lnTo>
                        <a:pt x="57" y="67"/>
                      </a:lnTo>
                      <a:lnTo>
                        <a:pt x="71" y="69"/>
                      </a:lnTo>
                      <a:lnTo>
                        <a:pt x="67" y="81"/>
                      </a:lnTo>
                      <a:lnTo>
                        <a:pt x="59" y="95"/>
                      </a:lnTo>
                      <a:lnTo>
                        <a:pt x="53" y="114"/>
                      </a:lnTo>
                      <a:lnTo>
                        <a:pt x="59" y="142"/>
                      </a:lnTo>
                      <a:lnTo>
                        <a:pt x="67" y="156"/>
                      </a:lnTo>
                      <a:lnTo>
                        <a:pt x="75" y="174"/>
                      </a:lnTo>
                      <a:lnTo>
                        <a:pt x="85" y="189"/>
                      </a:lnTo>
                      <a:lnTo>
                        <a:pt x="95" y="201"/>
                      </a:lnTo>
                      <a:lnTo>
                        <a:pt x="106" y="215"/>
                      </a:lnTo>
                      <a:lnTo>
                        <a:pt x="120" y="229"/>
                      </a:lnTo>
                      <a:lnTo>
                        <a:pt x="136" y="239"/>
                      </a:lnTo>
                      <a:lnTo>
                        <a:pt x="158" y="245"/>
                      </a:lnTo>
                      <a:lnTo>
                        <a:pt x="193" y="253"/>
                      </a:lnTo>
                      <a:lnTo>
                        <a:pt x="225" y="253"/>
                      </a:lnTo>
                      <a:lnTo>
                        <a:pt x="255" y="249"/>
                      </a:lnTo>
                      <a:lnTo>
                        <a:pt x="280" y="239"/>
                      </a:lnTo>
                      <a:lnTo>
                        <a:pt x="300" y="225"/>
                      </a:lnTo>
                      <a:lnTo>
                        <a:pt x="320" y="209"/>
                      </a:lnTo>
                      <a:lnTo>
                        <a:pt x="338" y="191"/>
                      </a:lnTo>
                      <a:lnTo>
                        <a:pt x="354" y="174"/>
                      </a:lnTo>
                      <a:close/>
                    </a:path>
                  </a:pathLst>
                </a:custGeom>
                <a:solidFill>
                  <a:srgbClr val="92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" name="Freeform 27">
                  <a:extLst>
                    <a:ext uri="{FF2B5EF4-FFF2-40B4-BE49-F238E27FC236}">
                      <a16:creationId xmlns:a16="http://schemas.microsoft.com/office/drawing/2014/main" id="{945EFE32-DD89-4FCB-80A1-5547CB358F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6" y="7040"/>
                  <a:ext cx="48" cy="28"/>
                </a:xfrm>
                <a:custGeom>
                  <a:avLst/>
                  <a:gdLst>
                    <a:gd name="T0" fmla="*/ 0 w 95"/>
                    <a:gd name="T1" fmla="*/ 9 h 57"/>
                    <a:gd name="T2" fmla="*/ 2 w 95"/>
                    <a:gd name="T3" fmla="*/ 21 h 57"/>
                    <a:gd name="T4" fmla="*/ 10 w 95"/>
                    <a:gd name="T5" fmla="*/ 31 h 57"/>
                    <a:gd name="T6" fmla="*/ 23 w 95"/>
                    <a:gd name="T7" fmla="*/ 41 h 57"/>
                    <a:gd name="T8" fmla="*/ 39 w 95"/>
                    <a:gd name="T9" fmla="*/ 49 h 57"/>
                    <a:gd name="T10" fmla="*/ 57 w 95"/>
                    <a:gd name="T11" fmla="*/ 57 h 57"/>
                    <a:gd name="T12" fmla="*/ 71 w 95"/>
                    <a:gd name="T13" fmla="*/ 57 h 57"/>
                    <a:gd name="T14" fmla="*/ 85 w 95"/>
                    <a:gd name="T15" fmla="*/ 55 h 57"/>
                    <a:gd name="T16" fmla="*/ 95 w 95"/>
                    <a:gd name="T17" fmla="*/ 45 h 57"/>
                    <a:gd name="T18" fmla="*/ 95 w 95"/>
                    <a:gd name="T19" fmla="*/ 37 h 57"/>
                    <a:gd name="T20" fmla="*/ 85 w 95"/>
                    <a:gd name="T21" fmla="*/ 27 h 57"/>
                    <a:gd name="T22" fmla="*/ 73 w 95"/>
                    <a:gd name="T23" fmla="*/ 19 h 57"/>
                    <a:gd name="T24" fmla="*/ 57 w 95"/>
                    <a:gd name="T25" fmla="*/ 9 h 57"/>
                    <a:gd name="T26" fmla="*/ 37 w 95"/>
                    <a:gd name="T27" fmla="*/ 3 h 57"/>
                    <a:gd name="T28" fmla="*/ 23 w 95"/>
                    <a:gd name="T29" fmla="*/ 0 h 57"/>
                    <a:gd name="T30" fmla="*/ 10 w 95"/>
                    <a:gd name="T31" fmla="*/ 2 h 57"/>
                    <a:gd name="T32" fmla="*/ 0 w 95"/>
                    <a:gd name="T33" fmla="*/ 9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5" h="57">
                      <a:moveTo>
                        <a:pt x="0" y="9"/>
                      </a:moveTo>
                      <a:lnTo>
                        <a:pt x="2" y="21"/>
                      </a:lnTo>
                      <a:lnTo>
                        <a:pt x="10" y="31"/>
                      </a:lnTo>
                      <a:lnTo>
                        <a:pt x="23" y="41"/>
                      </a:lnTo>
                      <a:lnTo>
                        <a:pt x="39" y="49"/>
                      </a:lnTo>
                      <a:lnTo>
                        <a:pt x="57" y="57"/>
                      </a:lnTo>
                      <a:lnTo>
                        <a:pt x="71" y="57"/>
                      </a:lnTo>
                      <a:lnTo>
                        <a:pt x="85" y="55"/>
                      </a:lnTo>
                      <a:lnTo>
                        <a:pt x="95" y="45"/>
                      </a:lnTo>
                      <a:lnTo>
                        <a:pt x="95" y="37"/>
                      </a:lnTo>
                      <a:lnTo>
                        <a:pt x="85" y="27"/>
                      </a:lnTo>
                      <a:lnTo>
                        <a:pt x="73" y="19"/>
                      </a:lnTo>
                      <a:lnTo>
                        <a:pt x="57" y="9"/>
                      </a:lnTo>
                      <a:lnTo>
                        <a:pt x="37" y="3"/>
                      </a:lnTo>
                      <a:lnTo>
                        <a:pt x="23" y="0"/>
                      </a:lnTo>
                      <a:lnTo>
                        <a:pt x="10" y="2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6" name="Freeform 28">
                  <a:extLst>
                    <a:ext uri="{FF2B5EF4-FFF2-40B4-BE49-F238E27FC236}">
                      <a16:creationId xmlns:a16="http://schemas.microsoft.com/office/drawing/2014/main" id="{B5CAE77A-AE82-42A4-AC74-9BE43A1E80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59" y="7862"/>
                  <a:ext cx="44" cy="35"/>
                </a:xfrm>
                <a:custGeom>
                  <a:avLst/>
                  <a:gdLst>
                    <a:gd name="T0" fmla="*/ 83 w 87"/>
                    <a:gd name="T1" fmla="*/ 66 h 70"/>
                    <a:gd name="T2" fmla="*/ 73 w 87"/>
                    <a:gd name="T3" fmla="*/ 70 h 70"/>
                    <a:gd name="T4" fmla="*/ 60 w 87"/>
                    <a:gd name="T5" fmla="*/ 68 h 70"/>
                    <a:gd name="T6" fmla="*/ 44 w 87"/>
                    <a:gd name="T7" fmla="*/ 64 h 70"/>
                    <a:gd name="T8" fmla="*/ 28 w 87"/>
                    <a:gd name="T9" fmla="*/ 54 h 70"/>
                    <a:gd name="T10" fmla="*/ 14 w 87"/>
                    <a:gd name="T11" fmla="*/ 42 h 70"/>
                    <a:gd name="T12" fmla="*/ 4 w 87"/>
                    <a:gd name="T13" fmla="*/ 28 h 70"/>
                    <a:gd name="T14" fmla="*/ 0 w 87"/>
                    <a:gd name="T15" fmla="*/ 14 h 70"/>
                    <a:gd name="T16" fmla="*/ 6 w 87"/>
                    <a:gd name="T17" fmla="*/ 2 h 70"/>
                    <a:gd name="T18" fmla="*/ 12 w 87"/>
                    <a:gd name="T19" fmla="*/ 0 h 70"/>
                    <a:gd name="T20" fmla="*/ 24 w 87"/>
                    <a:gd name="T21" fmla="*/ 0 h 70"/>
                    <a:gd name="T22" fmla="*/ 40 w 87"/>
                    <a:gd name="T23" fmla="*/ 8 h 70"/>
                    <a:gd name="T24" fmla="*/ 56 w 87"/>
                    <a:gd name="T25" fmla="*/ 18 h 70"/>
                    <a:gd name="T26" fmla="*/ 71 w 87"/>
                    <a:gd name="T27" fmla="*/ 30 h 70"/>
                    <a:gd name="T28" fmla="*/ 81 w 87"/>
                    <a:gd name="T29" fmla="*/ 42 h 70"/>
                    <a:gd name="T30" fmla="*/ 87 w 87"/>
                    <a:gd name="T31" fmla="*/ 56 h 70"/>
                    <a:gd name="T32" fmla="*/ 83 w 87"/>
                    <a:gd name="T33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7" h="70">
                      <a:moveTo>
                        <a:pt x="83" y="66"/>
                      </a:moveTo>
                      <a:lnTo>
                        <a:pt x="73" y="70"/>
                      </a:lnTo>
                      <a:lnTo>
                        <a:pt x="60" y="68"/>
                      </a:lnTo>
                      <a:lnTo>
                        <a:pt x="44" y="64"/>
                      </a:lnTo>
                      <a:lnTo>
                        <a:pt x="28" y="54"/>
                      </a:lnTo>
                      <a:lnTo>
                        <a:pt x="14" y="42"/>
                      </a:lnTo>
                      <a:lnTo>
                        <a:pt x="4" y="28"/>
                      </a:lnTo>
                      <a:lnTo>
                        <a:pt x="0" y="14"/>
                      </a:lnTo>
                      <a:lnTo>
                        <a:pt x="6" y="2"/>
                      </a:lnTo>
                      <a:lnTo>
                        <a:pt x="12" y="0"/>
                      </a:lnTo>
                      <a:lnTo>
                        <a:pt x="24" y="0"/>
                      </a:lnTo>
                      <a:lnTo>
                        <a:pt x="40" y="8"/>
                      </a:lnTo>
                      <a:lnTo>
                        <a:pt x="56" y="18"/>
                      </a:lnTo>
                      <a:lnTo>
                        <a:pt x="71" y="30"/>
                      </a:lnTo>
                      <a:lnTo>
                        <a:pt x="81" y="42"/>
                      </a:lnTo>
                      <a:lnTo>
                        <a:pt x="87" y="56"/>
                      </a:lnTo>
                      <a:lnTo>
                        <a:pt x="83" y="66"/>
                      </a:lnTo>
                      <a:close/>
                    </a:path>
                  </a:pathLst>
                </a:custGeom>
                <a:solidFill>
                  <a:srgbClr val="FFFF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" name="Freeform 29">
                  <a:extLst>
                    <a:ext uri="{FF2B5EF4-FFF2-40B4-BE49-F238E27FC236}">
                      <a16:creationId xmlns:a16="http://schemas.microsoft.com/office/drawing/2014/main" id="{1DC5AFDF-F6C3-4262-AAB0-5A51FFDC96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2" y="7247"/>
                  <a:ext cx="867" cy="416"/>
                </a:xfrm>
                <a:custGeom>
                  <a:avLst/>
                  <a:gdLst>
                    <a:gd name="T0" fmla="*/ 809 w 1734"/>
                    <a:gd name="T1" fmla="*/ 690 h 830"/>
                    <a:gd name="T2" fmla="*/ 708 w 1734"/>
                    <a:gd name="T3" fmla="*/ 694 h 830"/>
                    <a:gd name="T4" fmla="*/ 587 w 1734"/>
                    <a:gd name="T5" fmla="*/ 702 h 830"/>
                    <a:gd name="T6" fmla="*/ 455 w 1734"/>
                    <a:gd name="T7" fmla="*/ 713 h 830"/>
                    <a:gd name="T8" fmla="*/ 318 w 1734"/>
                    <a:gd name="T9" fmla="*/ 729 h 830"/>
                    <a:gd name="T10" fmla="*/ 197 w 1734"/>
                    <a:gd name="T11" fmla="*/ 751 h 830"/>
                    <a:gd name="T12" fmla="*/ 95 w 1734"/>
                    <a:gd name="T13" fmla="*/ 777 h 830"/>
                    <a:gd name="T14" fmla="*/ 23 w 1734"/>
                    <a:gd name="T15" fmla="*/ 810 h 830"/>
                    <a:gd name="T16" fmla="*/ 4 w 1734"/>
                    <a:gd name="T17" fmla="*/ 824 h 830"/>
                    <a:gd name="T18" fmla="*/ 0 w 1734"/>
                    <a:gd name="T19" fmla="*/ 800 h 830"/>
                    <a:gd name="T20" fmla="*/ 2 w 1734"/>
                    <a:gd name="T21" fmla="*/ 715 h 830"/>
                    <a:gd name="T22" fmla="*/ 33 w 1734"/>
                    <a:gd name="T23" fmla="*/ 563 h 830"/>
                    <a:gd name="T24" fmla="*/ 95 w 1734"/>
                    <a:gd name="T25" fmla="*/ 423 h 830"/>
                    <a:gd name="T26" fmla="*/ 188 w 1734"/>
                    <a:gd name="T27" fmla="*/ 296 h 830"/>
                    <a:gd name="T28" fmla="*/ 300 w 1734"/>
                    <a:gd name="T29" fmla="*/ 189 h 830"/>
                    <a:gd name="T30" fmla="*/ 439 w 1734"/>
                    <a:gd name="T31" fmla="*/ 102 h 830"/>
                    <a:gd name="T32" fmla="*/ 591 w 1734"/>
                    <a:gd name="T33" fmla="*/ 39 h 830"/>
                    <a:gd name="T34" fmla="*/ 761 w 1734"/>
                    <a:gd name="T35" fmla="*/ 6 h 830"/>
                    <a:gd name="T36" fmla="*/ 937 w 1734"/>
                    <a:gd name="T37" fmla="*/ 0 h 830"/>
                    <a:gd name="T38" fmla="*/ 1107 w 1734"/>
                    <a:gd name="T39" fmla="*/ 23 h 830"/>
                    <a:gd name="T40" fmla="*/ 1262 w 1734"/>
                    <a:gd name="T41" fmla="*/ 73 h 830"/>
                    <a:gd name="T42" fmla="*/ 1402 w 1734"/>
                    <a:gd name="T43" fmla="*/ 146 h 830"/>
                    <a:gd name="T44" fmla="*/ 1523 w 1734"/>
                    <a:gd name="T45" fmla="*/ 243 h 830"/>
                    <a:gd name="T46" fmla="*/ 1618 w 1734"/>
                    <a:gd name="T47" fmla="*/ 358 h 830"/>
                    <a:gd name="T48" fmla="*/ 1687 w 1734"/>
                    <a:gd name="T49" fmla="*/ 488 h 830"/>
                    <a:gd name="T50" fmla="*/ 1724 w 1734"/>
                    <a:gd name="T51" fmla="*/ 636 h 830"/>
                    <a:gd name="T52" fmla="*/ 1732 w 1734"/>
                    <a:gd name="T53" fmla="*/ 739 h 830"/>
                    <a:gd name="T54" fmla="*/ 1734 w 1734"/>
                    <a:gd name="T55" fmla="*/ 771 h 830"/>
                    <a:gd name="T56" fmla="*/ 1709 w 1734"/>
                    <a:gd name="T57" fmla="*/ 767 h 830"/>
                    <a:gd name="T58" fmla="*/ 1629 w 1734"/>
                    <a:gd name="T59" fmla="*/ 733 h 830"/>
                    <a:gd name="T60" fmla="*/ 1521 w 1734"/>
                    <a:gd name="T61" fmla="*/ 707 h 830"/>
                    <a:gd name="T62" fmla="*/ 1392 w 1734"/>
                    <a:gd name="T63" fmla="*/ 694 h 830"/>
                    <a:gd name="T64" fmla="*/ 1252 w 1734"/>
                    <a:gd name="T65" fmla="*/ 686 h 830"/>
                    <a:gd name="T66" fmla="*/ 1115 w 1734"/>
                    <a:gd name="T67" fmla="*/ 682 h 830"/>
                    <a:gd name="T68" fmla="*/ 991 w 1734"/>
                    <a:gd name="T69" fmla="*/ 684 h 830"/>
                    <a:gd name="T70" fmla="*/ 888 w 1734"/>
                    <a:gd name="T71" fmla="*/ 686 h 8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734" h="830">
                      <a:moveTo>
                        <a:pt x="848" y="688"/>
                      </a:moveTo>
                      <a:lnTo>
                        <a:pt x="809" y="690"/>
                      </a:lnTo>
                      <a:lnTo>
                        <a:pt x="763" y="692"/>
                      </a:lnTo>
                      <a:lnTo>
                        <a:pt x="708" y="694"/>
                      </a:lnTo>
                      <a:lnTo>
                        <a:pt x="650" y="698"/>
                      </a:lnTo>
                      <a:lnTo>
                        <a:pt x="587" y="702"/>
                      </a:lnTo>
                      <a:lnTo>
                        <a:pt x="520" y="705"/>
                      </a:lnTo>
                      <a:lnTo>
                        <a:pt x="455" y="713"/>
                      </a:lnTo>
                      <a:lnTo>
                        <a:pt x="385" y="719"/>
                      </a:lnTo>
                      <a:lnTo>
                        <a:pt x="318" y="729"/>
                      </a:lnTo>
                      <a:lnTo>
                        <a:pt x="257" y="739"/>
                      </a:lnTo>
                      <a:lnTo>
                        <a:pt x="197" y="751"/>
                      </a:lnTo>
                      <a:lnTo>
                        <a:pt x="142" y="763"/>
                      </a:lnTo>
                      <a:lnTo>
                        <a:pt x="95" y="777"/>
                      </a:lnTo>
                      <a:lnTo>
                        <a:pt x="53" y="792"/>
                      </a:lnTo>
                      <a:lnTo>
                        <a:pt x="23" y="810"/>
                      </a:lnTo>
                      <a:lnTo>
                        <a:pt x="4" y="830"/>
                      </a:lnTo>
                      <a:lnTo>
                        <a:pt x="4" y="824"/>
                      </a:lnTo>
                      <a:lnTo>
                        <a:pt x="2" y="812"/>
                      </a:lnTo>
                      <a:lnTo>
                        <a:pt x="0" y="800"/>
                      </a:lnTo>
                      <a:lnTo>
                        <a:pt x="0" y="792"/>
                      </a:lnTo>
                      <a:lnTo>
                        <a:pt x="2" y="715"/>
                      </a:lnTo>
                      <a:lnTo>
                        <a:pt x="13" y="636"/>
                      </a:lnTo>
                      <a:lnTo>
                        <a:pt x="33" y="563"/>
                      </a:lnTo>
                      <a:lnTo>
                        <a:pt x="61" y="492"/>
                      </a:lnTo>
                      <a:lnTo>
                        <a:pt x="95" y="423"/>
                      </a:lnTo>
                      <a:lnTo>
                        <a:pt x="136" y="358"/>
                      </a:lnTo>
                      <a:lnTo>
                        <a:pt x="188" y="296"/>
                      </a:lnTo>
                      <a:lnTo>
                        <a:pt x="241" y="241"/>
                      </a:lnTo>
                      <a:lnTo>
                        <a:pt x="300" y="189"/>
                      </a:lnTo>
                      <a:lnTo>
                        <a:pt x="368" y="144"/>
                      </a:lnTo>
                      <a:lnTo>
                        <a:pt x="439" y="102"/>
                      </a:lnTo>
                      <a:lnTo>
                        <a:pt x="514" y="69"/>
                      </a:lnTo>
                      <a:lnTo>
                        <a:pt x="591" y="39"/>
                      </a:lnTo>
                      <a:lnTo>
                        <a:pt x="674" y="19"/>
                      </a:lnTo>
                      <a:lnTo>
                        <a:pt x="761" y="6"/>
                      </a:lnTo>
                      <a:lnTo>
                        <a:pt x="848" y="0"/>
                      </a:lnTo>
                      <a:lnTo>
                        <a:pt x="937" y="0"/>
                      </a:lnTo>
                      <a:lnTo>
                        <a:pt x="1024" y="10"/>
                      </a:lnTo>
                      <a:lnTo>
                        <a:pt x="1107" y="23"/>
                      </a:lnTo>
                      <a:lnTo>
                        <a:pt x="1186" y="47"/>
                      </a:lnTo>
                      <a:lnTo>
                        <a:pt x="1262" y="73"/>
                      </a:lnTo>
                      <a:lnTo>
                        <a:pt x="1335" y="108"/>
                      </a:lnTo>
                      <a:lnTo>
                        <a:pt x="1402" y="146"/>
                      </a:lnTo>
                      <a:lnTo>
                        <a:pt x="1465" y="193"/>
                      </a:lnTo>
                      <a:lnTo>
                        <a:pt x="1523" y="243"/>
                      </a:lnTo>
                      <a:lnTo>
                        <a:pt x="1574" y="298"/>
                      </a:lnTo>
                      <a:lnTo>
                        <a:pt x="1618" y="358"/>
                      </a:lnTo>
                      <a:lnTo>
                        <a:pt x="1655" y="421"/>
                      </a:lnTo>
                      <a:lnTo>
                        <a:pt x="1687" y="488"/>
                      </a:lnTo>
                      <a:lnTo>
                        <a:pt x="1711" y="561"/>
                      </a:lnTo>
                      <a:lnTo>
                        <a:pt x="1724" y="636"/>
                      </a:lnTo>
                      <a:lnTo>
                        <a:pt x="1730" y="715"/>
                      </a:lnTo>
                      <a:lnTo>
                        <a:pt x="1732" y="739"/>
                      </a:lnTo>
                      <a:lnTo>
                        <a:pt x="1734" y="757"/>
                      </a:lnTo>
                      <a:lnTo>
                        <a:pt x="1734" y="771"/>
                      </a:lnTo>
                      <a:lnTo>
                        <a:pt x="1732" y="790"/>
                      </a:lnTo>
                      <a:lnTo>
                        <a:pt x="1709" y="767"/>
                      </a:lnTo>
                      <a:lnTo>
                        <a:pt x="1673" y="749"/>
                      </a:lnTo>
                      <a:lnTo>
                        <a:pt x="1629" y="733"/>
                      </a:lnTo>
                      <a:lnTo>
                        <a:pt x="1578" y="719"/>
                      </a:lnTo>
                      <a:lnTo>
                        <a:pt x="1521" y="707"/>
                      </a:lnTo>
                      <a:lnTo>
                        <a:pt x="1457" y="700"/>
                      </a:lnTo>
                      <a:lnTo>
                        <a:pt x="1392" y="694"/>
                      </a:lnTo>
                      <a:lnTo>
                        <a:pt x="1323" y="690"/>
                      </a:lnTo>
                      <a:lnTo>
                        <a:pt x="1252" y="686"/>
                      </a:lnTo>
                      <a:lnTo>
                        <a:pt x="1182" y="684"/>
                      </a:lnTo>
                      <a:lnTo>
                        <a:pt x="1115" y="682"/>
                      </a:lnTo>
                      <a:lnTo>
                        <a:pt x="1052" y="682"/>
                      </a:lnTo>
                      <a:lnTo>
                        <a:pt x="991" y="684"/>
                      </a:lnTo>
                      <a:lnTo>
                        <a:pt x="935" y="684"/>
                      </a:lnTo>
                      <a:lnTo>
                        <a:pt x="888" y="686"/>
                      </a:lnTo>
                      <a:lnTo>
                        <a:pt x="848" y="688"/>
                      </a:lnTo>
                      <a:close/>
                    </a:path>
                  </a:pathLst>
                </a:custGeom>
                <a:solidFill>
                  <a:srgbClr val="ECF3F3"/>
                </a:solidFill>
                <a:ln w="63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8" name="Freeform 30">
                  <a:extLst>
                    <a:ext uri="{FF2B5EF4-FFF2-40B4-BE49-F238E27FC236}">
                      <a16:creationId xmlns:a16="http://schemas.microsoft.com/office/drawing/2014/main" id="{220BDC0B-51A5-40CF-97EF-B454111D50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52" y="7736"/>
                  <a:ext cx="621" cy="817"/>
                </a:xfrm>
                <a:custGeom>
                  <a:avLst/>
                  <a:gdLst>
                    <a:gd name="T0" fmla="*/ 548 w 1242"/>
                    <a:gd name="T1" fmla="*/ 866 h 1635"/>
                    <a:gd name="T2" fmla="*/ 593 w 1242"/>
                    <a:gd name="T3" fmla="*/ 955 h 1635"/>
                    <a:gd name="T4" fmla="*/ 649 w 1242"/>
                    <a:gd name="T5" fmla="*/ 1064 h 1635"/>
                    <a:gd name="T6" fmla="*/ 704 w 1242"/>
                    <a:gd name="T7" fmla="*/ 1186 h 1635"/>
                    <a:gd name="T8" fmla="*/ 760 w 1242"/>
                    <a:gd name="T9" fmla="*/ 1311 h 1635"/>
                    <a:gd name="T10" fmla="*/ 803 w 1242"/>
                    <a:gd name="T11" fmla="*/ 1430 h 1635"/>
                    <a:gd name="T12" fmla="*/ 829 w 1242"/>
                    <a:gd name="T13" fmla="*/ 1530 h 1635"/>
                    <a:gd name="T14" fmla="*/ 835 w 1242"/>
                    <a:gd name="T15" fmla="*/ 1608 h 1635"/>
                    <a:gd name="T16" fmla="*/ 835 w 1242"/>
                    <a:gd name="T17" fmla="*/ 1633 h 1635"/>
                    <a:gd name="T18" fmla="*/ 854 w 1242"/>
                    <a:gd name="T19" fmla="*/ 1623 h 1635"/>
                    <a:gd name="T20" fmla="*/ 928 w 1242"/>
                    <a:gd name="T21" fmla="*/ 1578 h 1635"/>
                    <a:gd name="T22" fmla="*/ 1046 w 1242"/>
                    <a:gd name="T23" fmla="*/ 1477 h 1635"/>
                    <a:gd name="T24" fmla="*/ 1135 w 1242"/>
                    <a:gd name="T25" fmla="*/ 1351 h 1635"/>
                    <a:gd name="T26" fmla="*/ 1199 w 1242"/>
                    <a:gd name="T27" fmla="*/ 1210 h 1635"/>
                    <a:gd name="T28" fmla="*/ 1234 w 1242"/>
                    <a:gd name="T29" fmla="*/ 1058 h 1635"/>
                    <a:gd name="T30" fmla="*/ 1242 w 1242"/>
                    <a:gd name="T31" fmla="*/ 896 h 1635"/>
                    <a:gd name="T32" fmla="*/ 1218 w 1242"/>
                    <a:gd name="T33" fmla="*/ 730 h 1635"/>
                    <a:gd name="T34" fmla="*/ 1167 w 1242"/>
                    <a:gd name="T35" fmla="*/ 568 h 1635"/>
                    <a:gd name="T36" fmla="*/ 1082 w 1242"/>
                    <a:gd name="T37" fmla="*/ 412 h 1635"/>
                    <a:gd name="T38" fmla="*/ 975 w 1242"/>
                    <a:gd name="T39" fmla="*/ 277 h 1635"/>
                    <a:gd name="T40" fmla="*/ 854 w 1242"/>
                    <a:gd name="T41" fmla="*/ 166 h 1635"/>
                    <a:gd name="T42" fmla="*/ 720 w 1242"/>
                    <a:gd name="T43" fmla="*/ 83 h 1635"/>
                    <a:gd name="T44" fmla="*/ 580 w 1242"/>
                    <a:gd name="T45" fmla="*/ 26 h 1635"/>
                    <a:gd name="T46" fmla="*/ 431 w 1242"/>
                    <a:gd name="T47" fmla="*/ 0 h 1635"/>
                    <a:gd name="T48" fmla="*/ 283 w 1242"/>
                    <a:gd name="T49" fmla="*/ 8 h 1635"/>
                    <a:gd name="T50" fmla="*/ 136 w 1242"/>
                    <a:gd name="T51" fmla="*/ 48 h 1635"/>
                    <a:gd name="T52" fmla="*/ 53 w 1242"/>
                    <a:gd name="T53" fmla="*/ 87 h 1635"/>
                    <a:gd name="T54" fmla="*/ 36 w 1242"/>
                    <a:gd name="T55" fmla="*/ 97 h 1635"/>
                    <a:gd name="T56" fmla="*/ 22 w 1242"/>
                    <a:gd name="T57" fmla="*/ 103 h 1635"/>
                    <a:gd name="T58" fmla="*/ 8 w 1242"/>
                    <a:gd name="T59" fmla="*/ 113 h 1635"/>
                    <a:gd name="T60" fmla="*/ 32 w 1242"/>
                    <a:gd name="T61" fmla="*/ 129 h 1635"/>
                    <a:gd name="T62" fmla="*/ 101 w 1242"/>
                    <a:gd name="T63" fmla="*/ 178 h 1635"/>
                    <a:gd name="T64" fmla="*/ 176 w 1242"/>
                    <a:gd name="T65" fmla="*/ 261 h 1635"/>
                    <a:gd name="T66" fmla="*/ 255 w 1242"/>
                    <a:gd name="T67" fmla="*/ 366 h 1635"/>
                    <a:gd name="T68" fmla="*/ 328 w 1242"/>
                    <a:gd name="T69" fmla="*/ 481 h 1635"/>
                    <a:gd name="T70" fmla="*/ 400 w 1242"/>
                    <a:gd name="T71" fmla="*/ 597 h 1635"/>
                    <a:gd name="T72" fmla="*/ 461 w 1242"/>
                    <a:gd name="T73" fmla="*/ 706 h 1635"/>
                    <a:gd name="T74" fmla="*/ 512 w 1242"/>
                    <a:gd name="T75" fmla="*/ 797 h 16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42" h="1635">
                      <a:moveTo>
                        <a:pt x="530" y="831"/>
                      </a:moveTo>
                      <a:lnTo>
                        <a:pt x="548" y="866"/>
                      </a:lnTo>
                      <a:lnTo>
                        <a:pt x="570" y="908"/>
                      </a:lnTo>
                      <a:lnTo>
                        <a:pt x="593" y="955"/>
                      </a:lnTo>
                      <a:lnTo>
                        <a:pt x="619" y="1009"/>
                      </a:lnTo>
                      <a:lnTo>
                        <a:pt x="649" y="1064"/>
                      </a:lnTo>
                      <a:lnTo>
                        <a:pt x="678" y="1125"/>
                      </a:lnTo>
                      <a:lnTo>
                        <a:pt x="704" y="1186"/>
                      </a:lnTo>
                      <a:lnTo>
                        <a:pt x="732" y="1248"/>
                      </a:lnTo>
                      <a:lnTo>
                        <a:pt x="760" y="1311"/>
                      </a:lnTo>
                      <a:lnTo>
                        <a:pt x="781" y="1370"/>
                      </a:lnTo>
                      <a:lnTo>
                        <a:pt x="803" y="1430"/>
                      </a:lnTo>
                      <a:lnTo>
                        <a:pt x="817" y="1481"/>
                      </a:lnTo>
                      <a:lnTo>
                        <a:pt x="829" y="1530"/>
                      </a:lnTo>
                      <a:lnTo>
                        <a:pt x="837" y="1574"/>
                      </a:lnTo>
                      <a:lnTo>
                        <a:pt x="835" y="1608"/>
                      </a:lnTo>
                      <a:lnTo>
                        <a:pt x="827" y="1635"/>
                      </a:lnTo>
                      <a:lnTo>
                        <a:pt x="835" y="1633"/>
                      </a:lnTo>
                      <a:lnTo>
                        <a:pt x="845" y="1627"/>
                      </a:lnTo>
                      <a:lnTo>
                        <a:pt x="854" y="1623"/>
                      </a:lnTo>
                      <a:lnTo>
                        <a:pt x="862" y="1621"/>
                      </a:lnTo>
                      <a:lnTo>
                        <a:pt x="928" y="1578"/>
                      </a:lnTo>
                      <a:lnTo>
                        <a:pt x="989" y="1530"/>
                      </a:lnTo>
                      <a:lnTo>
                        <a:pt x="1046" y="1477"/>
                      </a:lnTo>
                      <a:lnTo>
                        <a:pt x="1094" y="1418"/>
                      </a:lnTo>
                      <a:lnTo>
                        <a:pt x="1135" y="1351"/>
                      </a:lnTo>
                      <a:lnTo>
                        <a:pt x="1171" y="1283"/>
                      </a:lnTo>
                      <a:lnTo>
                        <a:pt x="1199" y="1210"/>
                      </a:lnTo>
                      <a:lnTo>
                        <a:pt x="1220" y="1135"/>
                      </a:lnTo>
                      <a:lnTo>
                        <a:pt x="1234" y="1058"/>
                      </a:lnTo>
                      <a:lnTo>
                        <a:pt x="1242" y="979"/>
                      </a:lnTo>
                      <a:lnTo>
                        <a:pt x="1242" y="896"/>
                      </a:lnTo>
                      <a:lnTo>
                        <a:pt x="1234" y="813"/>
                      </a:lnTo>
                      <a:lnTo>
                        <a:pt x="1218" y="730"/>
                      </a:lnTo>
                      <a:lnTo>
                        <a:pt x="1197" y="649"/>
                      </a:lnTo>
                      <a:lnTo>
                        <a:pt x="1167" y="568"/>
                      </a:lnTo>
                      <a:lnTo>
                        <a:pt x="1127" y="487"/>
                      </a:lnTo>
                      <a:lnTo>
                        <a:pt x="1082" y="412"/>
                      </a:lnTo>
                      <a:lnTo>
                        <a:pt x="1031" y="340"/>
                      </a:lnTo>
                      <a:lnTo>
                        <a:pt x="975" y="277"/>
                      </a:lnTo>
                      <a:lnTo>
                        <a:pt x="916" y="220"/>
                      </a:lnTo>
                      <a:lnTo>
                        <a:pt x="854" y="166"/>
                      </a:lnTo>
                      <a:lnTo>
                        <a:pt x="789" y="121"/>
                      </a:lnTo>
                      <a:lnTo>
                        <a:pt x="720" y="83"/>
                      </a:lnTo>
                      <a:lnTo>
                        <a:pt x="651" y="50"/>
                      </a:lnTo>
                      <a:lnTo>
                        <a:pt x="580" y="26"/>
                      </a:lnTo>
                      <a:lnTo>
                        <a:pt x="506" y="10"/>
                      </a:lnTo>
                      <a:lnTo>
                        <a:pt x="431" y="0"/>
                      </a:lnTo>
                      <a:lnTo>
                        <a:pt x="356" y="0"/>
                      </a:lnTo>
                      <a:lnTo>
                        <a:pt x="283" y="8"/>
                      </a:lnTo>
                      <a:lnTo>
                        <a:pt x="208" y="24"/>
                      </a:lnTo>
                      <a:lnTo>
                        <a:pt x="136" y="48"/>
                      </a:lnTo>
                      <a:lnTo>
                        <a:pt x="65" y="83"/>
                      </a:lnTo>
                      <a:lnTo>
                        <a:pt x="53" y="87"/>
                      </a:lnTo>
                      <a:lnTo>
                        <a:pt x="44" y="93"/>
                      </a:lnTo>
                      <a:lnTo>
                        <a:pt x="36" y="97"/>
                      </a:lnTo>
                      <a:lnTo>
                        <a:pt x="28" y="99"/>
                      </a:lnTo>
                      <a:lnTo>
                        <a:pt x="22" y="103"/>
                      </a:lnTo>
                      <a:lnTo>
                        <a:pt x="16" y="107"/>
                      </a:lnTo>
                      <a:lnTo>
                        <a:pt x="8" y="113"/>
                      </a:lnTo>
                      <a:lnTo>
                        <a:pt x="0" y="119"/>
                      </a:lnTo>
                      <a:lnTo>
                        <a:pt x="32" y="129"/>
                      </a:lnTo>
                      <a:lnTo>
                        <a:pt x="65" y="149"/>
                      </a:lnTo>
                      <a:lnTo>
                        <a:pt x="101" y="178"/>
                      </a:lnTo>
                      <a:lnTo>
                        <a:pt x="138" y="218"/>
                      </a:lnTo>
                      <a:lnTo>
                        <a:pt x="176" y="261"/>
                      </a:lnTo>
                      <a:lnTo>
                        <a:pt x="216" y="311"/>
                      </a:lnTo>
                      <a:lnTo>
                        <a:pt x="255" y="366"/>
                      </a:lnTo>
                      <a:lnTo>
                        <a:pt x="291" y="423"/>
                      </a:lnTo>
                      <a:lnTo>
                        <a:pt x="328" y="481"/>
                      </a:lnTo>
                      <a:lnTo>
                        <a:pt x="366" y="540"/>
                      </a:lnTo>
                      <a:lnTo>
                        <a:pt x="400" y="597"/>
                      </a:lnTo>
                      <a:lnTo>
                        <a:pt x="433" y="655"/>
                      </a:lnTo>
                      <a:lnTo>
                        <a:pt x="461" y="706"/>
                      </a:lnTo>
                      <a:lnTo>
                        <a:pt x="489" y="755"/>
                      </a:lnTo>
                      <a:lnTo>
                        <a:pt x="512" y="797"/>
                      </a:lnTo>
                      <a:lnTo>
                        <a:pt x="530" y="831"/>
                      </a:lnTo>
                      <a:close/>
                    </a:path>
                  </a:pathLst>
                </a:custGeom>
                <a:solidFill>
                  <a:srgbClr val="ECF3F3"/>
                </a:solidFill>
                <a:ln w="63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9" name="Freeform 31">
                  <a:extLst>
                    <a:ext uri="{FF2B5EF4-FFF2-40B4-BE49-F238E27FC236}">
                      <a16:creationId xmlns:a16="http://schemas.microsoft.com/office/drawing/2014/main" id="{61C001C2-6742-401F-8C93-F2E6DAEEEB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49" y="7262"/>
                  <a:ext cx="339" cy="225"/>
                </a:xfrm>
                <a:custGeom>
                  <a:avLst/>
                  <a:gdLst>
                    <a:gd name="T0" fmla="*/ 678 w 678"/>
                    <a:gd name="T1" fmla="*/ 449 h 449"/>
                    <a:gd name="T2" fmla="*/ 666 w 678"/>
                    <a:gd name="T3" fmla="*/ 425 h 449"/>
                    <a:gd name="T4" fmla="*/ 650 w 678"/>
                    <a:gd name="T5" fmla="*/ 400 h 449"/>
                    <a:gd name="T6" fmla="*/ 635 w 678"/>
                    <a:gd name="T7" fmla="*/ 374 h 449"/>
                    <a:gd name="T8" fmla="*/ 615 w 678"/>
                    <a:gd name="T9" fmla="*/ 346 h 449"/>
                    <a:gd name="T10" fmla="*/ 593 w 678"/>
                    <a:gd name="T11" fmla="*/ 319 h 449"/>
                    <a:gd name="T12" fmla="*/ 569 w 678"/>
                    <a:gd name="T13" fmla="*/ 289 h 449"/>
                    <a:gd name="T14" fmla="*/ 546 w 678"/>
                    <a:gd name="T15" fmla="*/ 261 h 449"/>
                    <a:gd name="T16" fmla="*/ 520 w 678"/>
                    <a:gd name="T17" fmla="*/ 234 h 449"/>
                    <a:gd name="T18" fmla="*/ 490 w 678"/>
                    <a:gd name="T19" fmla="*/ 206 h 449"/>
                    <a:gd name="T20" fmla="*/ 463 w 678"/>
                    <a:gd name="T21" fmla="*/ 178 h 449"/>
                    <a:gd name="T22" fmla="*/ 433 w 678"/>
                    <a:gd name="T23" fmla="*/ 155 h 449"/>
                    <a:gd name="T24" fmla="*/ 401 w 678"/>
                    <a:gd name="T25" fmla="*/ 131 h 449"/>
                    <a:gd name="T26" fmla="*/ 370 w 678"/>
                    <a:gd name="T27" fmla="*/ 111 h 449"/>
                    <a:gd name="T28" fmla="*/ 338 w 678"/>
                    <a:gd name="T29" fmla="*/ 91 h 449"/>
                    <a:gd name="T30" fmla="*/ 306 w 678"/>
                    <a:gd name="T31" fmla="*/ 75 h 449"/>
                    <a:gd name="T32" fmla="*/ 273 w 678"/>
                    <a:gd name="T33" fmla="*/ 64 h 449"/>
                    <a:gd name="T34" fmla="*/ 261 w 678"/>
                    <a:gd name="T35" fmla="*/ 56 h 449"/>
                    <a:gd name="T36" fmla="*/ 245 w 678"/>
                    <a:gd name="T37" fmla="*/ 50 h 449"/>
                    <a:gd name="T38" fmla="*/ 229 w 678"/>
                    <a:gd name="T39" fmla="*/ 42 h 449"/>
                    <a:gd name="T40" fmla="*/ 213 w 678"/>
                    <a:gd name="T41" fmla="*/ 38 h 449"/>
                    <a:gd name="T42" fmla="*/ 195 w 678"/>
                    <a:gd name="T43" fmla="*/ 32 h 449"/>
                    <a:gd name="T44" fmla="*/ 178 w 678"/>
                    <a:gd name="T45" fmla="*/ 28 h 449"/>
                    <a:gd name="T46" fmla="*/ 158 w 678"/>
                    <a:gd name="T47" fmla="*/ 24 h 449"/>
                    <a:gd name="T48" fmla="*/ 140 w 678"/>
                    <a:gd name="T49" fmla="*/ 20 h 449"/>
                    <a:gd name="T50" fmla="*/ 120 w 678"/>
                    <a:gd name="T51" fmla="*/ 18 h 449"/>
                    <a:gd name="T52" fmla="*/ 101 w 678"/>
                    <a:gd name="T53" fmla="*/ 14 h 449"/>
                    <a:gd name="T54" fmla="*/ 83 w 678"/>
                    <a:gd name="T55" fmla="*/ 10 h 449"/>
                    <a:gd name="T56" fmla="*/ 63 w 678"/>
                    <a:gd name="T57" fmla="*/ 8 h 449"/>
                    <a:gd name="T58" fmla="*/ 47 w 678"/>
                    <a:gd name="T59" fmla="*/ 4 h 449"/>
                    <a:gd name="T60" fmla="*/ 29 w 678"/>
                    <a:gd name="T61" fmla="*/ 4 h 449"/>
                    <a:gd name="T62" fmla="*/ 14 w 678"/>
                    <a:gd name="T63" fmla="*/ 2 h 449"/>
                    <a:gd name="T64" fmla="*/ 0 w 678"/>
                    <a:gd name="T65" fmla="*/ 0 h 449"/>
                    <a:gd name="T66" fmla="*/ 29 w 678"/>
                    <a:gd name="T67" fmla="*/ 8 h 449"/>
                    <a:gd name="T68" fmla="*/ 57 w 678"/>
                    <a:gd name="T69" fmla="*/ 14 h 449"/>
                    <a:gd name="T70" fmla="*/ 83 w 678"/>
                    <a:gd name="T71" fmla="*/ 22 h 449"/>
                    <a:gd name="T72" fmla="*/ 110 w 678"/>
                    <a:gd name="T73" fmla="*/ 28 h 449"/>
                    <a:gd name="T74" fmla="*/ 134 w 678"/>
                    <a:gd name="T75" fmla="*/ 38 h 449"/>
                    <a:gd name="T76" fmla="*/ 158 w 678"/>
                    <a:gd name="T77" fmla="*/ 48 h 449"/>
                    <a:gd name="T78" fmla="*/ 182 w 678"/>
                    <a:gd name="T79" fmla="*/ 58 h 449"/>
                    <a:gd name="T80" fmla="*/ 205 w 678"/>
                    <a:gd name="T81" fmla="*/ 68 h 449"/>
                    <a:gd name="T82" fmla="*/ 225 w 678"/>
                    <a:gd name="T83" fmla="*/ 79 h 449"/>
                    <a:gd name="T84" fmla="*/ 245 w 678"/>
                    <a:gd name="T85" fmla="*/ 93 h 449"/>
                    <a:gd name="T86" fmla="*/ 267 w 678"/>
                    <a:gd name="T87" fmla="*/ 109 h 449"/>
                    <a:gd name="T88" fmla="*/ 286 w 678"/>
                    <a:gd name="T89" fmla="*/ 127 h 449"/>
                    <a:gd name="T90" fmla="*/ 306 w 678"/>
                    <a:gd name="T91" fmla="*/ 145 h 449"/>
                    <a:gd name="T92" fmla="*/ 326 w 678"/>
                    <a:gd name="T93" fmla="*/ 166 h 449"/>
                    <a:gd name="T94" fmla="*/ 346 w 678"/>
                    <a:gd name="T95" fmla="*/ 190 h 449"/>
                    <a:gd name="T96" fmla="*/ 364 w 678"/>
                    <a:gd name="T97" fmla="*/ 214 h 449"/>
                    <a:gd name="T98" fmla="*/ 678 w 678"/>
                    <a:gd name="T99" fmla="*/ 449 h 4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78" h="449">
                      <a:moveTo>
                        <a:pt x="678" y="449"/>
                      </a:moveTo>
                      <a:lnTo>
                        <a:pt x="666" y="425"/>
                      </a:lnTo>
                      <a:lnTo>
                        <a:pt x="650" y="400"/>
                      </a:lnTo>
                      <a:lnTo>
                        <a:pt x="635" y="374"/>
                      </a:lnTo>
                      <a:lnTo>
                        <a:pt x="615" y="346"/>
                      </a:lnTo>
                      <a:lnTo>
                        <a:pt x="593" y="319"/>
                      </a:lnTo>
                      <a:lnTo>
                        <a:pt x="569" y="289"/>
                      </a:lnTo>
                      <a:lnTo>
                        <a:pt x="546" y="261"/>
                      </a:lnTo>
                      <a:lnTo>
                        <a:pt x="520" y="234"/>
                      </a:lnTo>
                      <a:lnTo>
                        <a:pt x="490" y="206"/>
                      </a:lnTo>
                      <a:lnTo>
                        <a:pt x="463" y="178"/>
                      </a:lnTo>
                      <a:lnTo>
                        <a:pt x="433" y="155"/>
                      </a:lnTo>
                      <a:lnTo>
                        <a:pt x="401" y="131"/>
                      </a:lnTo>
                      <a:lnTo>
                        <a:pt x="370" y="111"/>
                      </a:lnTo>
                      <a:lnTo>
                        <a:pt x="338" y="91"/>
                      </a:lnTo>
                      <a:lnTo>
                        <a:pt x="306" y="75"/>
                      </a:lnTo>
                      <a:lnTo>
                        <a:pt x="273" y="64"/>
                      </a:lnTo>
                      <a:lnTo>
                        <a:pt x="261" y="56"/>
                      </a:lnTo>
                      <a:lnTo>
                        <a:pt x="245" y="50"/>
                      </a:lnTo>
                      <a:lnTo>
                        <a:pt x="229" y="42"/>
                      </a:lnTo>
                      <a:lnTo>
                        <a:pt x="213" y="38"/>
                      </a:lnTo>
                      <a:lnTo>
                        <a:pt x="195" y="32"/>
                      </a:lnTo>
                      <a:lnTo>
                        <a:pt x="178" y="28"/>
                      </a:lnTo>
                      <a:lnTo>
                        <a:pt x="158" y="24"/>
                      </a:lnTo>
                      <a:lnTo>
                        <a:pt x="140" y="20"/>
                      </a:lnTo>
                      <a:lnTo>
                        <a:pt x="120" y="18"/>
                      </a:lnTo>
                      <a:lnTo>
                        <a:pt x="101" y="14"/>
                      </a:lnTo>
                      <a:lnTo>
                        <a:pt x="83" y="10"/>
                      </a:lnTo>
                      <a:lnTo>
                        <a:pt x="63" y="8"/>
                      </a:lnTo>
                      <a:lnTo>
                        <a:pt x="47" y="4"/>
                      </a:lnTo>
                      <a:lnTo>
                        <a:pt x="29" y="4"/>
                      </a:lnTo>
                      <a:lnTo>
                        <a:pt x="14" y="2"/>
                      </a:lnTo>
                      <a:lnTo>
                        <a:pt x="0" y="0"/>
                      </a:lnTo>
                      <a:lnTo>
                        <a:pt x="29" y="8"/>
                      </a:lnTo>
                      <a:lnTo>
                        <a:pt x="57" y="14"/>
                      </a:lnTo>
                      <a:lnTo>
                        <a:pt x="83" y="22"/>
                      </a:lnTo>
                      <a:lnTo>
                        <a:pt x="110" y="28"/>
                      </a:lnTo>
                      <a:lnTo>
                        <a:pt x="134" y="38"/>
                      </a:lnTo>
                      <a:lnTo>
                        <a:pt x="158" y="48"/>
                      </a:lnTo>
                      <a:lnTo>
                        <a:pt x="182" y="58"/>
                      </a:lnTo>
                      <a:lnTo>
                        <a:pt x="205" y="68"/>
                      </a:lnTo>
                      <a:lnTo>
                        <a:pt x="225" y="79"/>
                      </a:lnTo>
                      <a:lnTo>
                        <a:pt x="245" y="93"/>
                      </a:lnTo>
                      <a:lnTo>
                        <a:pt x="267" y="109"/>
                      </a:lnTo>
                      <a:lnTo>
                        <a:pt x="286" y="127"/>
                      </a:lnTo>
                      <a:lnTo>
                        <a:pt x="306" y="145"/>
                      </a:lnTo>
                      <a:lnTo>
                        <a:pt x="326" y="166"/>
                      </a:lnTo>
                      <a:lnTo>
                        <a:pt x="346" y="190"/>
                      </a:lnTo>
                      <a:lnTo>
                        <a:pt x="364" y="214"/>
                      </a:lnTo>
                      <a:lnTo>
                        <a:pt x="678" y="449"/>
                      </a:lnTo>
                      <a:close/>
                    </a:path>
                  </a:pathLst>
                </a:custGeom>
                <a:solidFill>
                  <a:srgbClr val="FFFF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0" name="Freeform 32">
                  <a:extLst>
                    <a:ext uri="{FF2B5EF4-FFF2-40B4-BE49-F238E27FC236}">
                      <a16:creationId xmlns:a16="http://schemas.microsoft.com/office/drawing/2014/main" id="{4B39A9CA-1F13-49A3-B3A9-9D5289D3D7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27" y="7786"/>
                  <a:ext cx="364" cy="182"/>
                </a:xfrm>
                <a:custGeom>
                  <a:avLst/>
                  <a:gdLst>
                    <a:gd name="T0" fmla="*/ 0 w 728"/>
                    <a:gd name="T1" fmla="*/ 2 h 364"/>
                    <a:gd name="T2" fmla="*/ 28 w 728"/>
                    <a:gd name="T3" fmla="*/ 0 h 364"/>
                    <a:gd name="T4" fmla="*/ 55 w 728"/>
                    <a:gd name="T5" fmla="*/ 0 h 364"/>
                    <a:gd name="T6" fmla="*/ 87 w 728"/>
                    <a:gd name="T7" fmla="*/ 2 h 364"/>
                    <a:gd name="T8" fmla="*/ 121 w 728"/>
                    <a:gd name="T9" fmla="*/ 6 h 364"/>
                    <a:gd name="T10" fmla="*/ 156 w 728"/>
                    <a:gd name="T11" fmla="*/ 10 h 364"/>
                    <a:gd name="T12" fmla="*/ 192 w 728"/>
                    <a:gd name="T13" fmla="*/ 14 h 364"/>
                    <a:gd name="T14" fmla="*/ 228 w 728"/>
                    <a:gd name="T15" fmla="*/ 22 h 364"/>
                    <a:gd name="T16" fmla="*/ 265 w 728"/>
                    <a:gd name="T17" fmla="*/ 32 h 364"/>
                    <a:gd name="T18" fmla="*/ 303 w 728"/>
                    <a:gd name="T19" fmla="*/ 42 h 364"/>
                    <a:gd name="T20" fmla="*/ 340 w 728"/>
                    <a:gd name="T21" fmla="*/ 54 h 364"/>
                    <a:gd name="T22" fmla="*/ 378 w 728"/>
                    <a:gd name="T23" fmla="*/ 67 h 364"/>
                    <a:gd name="T24" fmla="*/ 412 w 728"/>
                    <a:gd name="T25" fmla="*/ 81 h 364"/>
                    <a:gd name="T26" fmla="*/ 445 w 728"/>
                    <a:gd name="T27" fmla="*/ 97 h 364"/>
                    <a:gd name="T28" fmla="*/ 477 w 728"/>
                    <a:gd name="T29" fmla="*/ 117 h 364"/>
                    <a:gd name="T30" fmla="*/ 508 w 728"/>
                    <a:gd name="T31" fmla="*/ 137 h 364"/>
                    <a:gd name="T32" fmla="*/ 536 w 728"/>
                    <a:gd name="T33" fmla="*/ 158 h 364"/>
                    <a:gd name="T34" fmla="*/ 562 w 728"/>
                    <a:gd name="T35" fmla="*/ 176 h 364"/>
                    <a:gd name="T36" fmla="*/ 588 w 728"/>
                    <a:gd name="T37" fmla="*/ 198 h 364"/>
                    <a:gd name="T38" fmla="*/ 613 w 728"/>
                    <a:gd name="T39" fmla="*/ 225 h 364"/>
                    <a:gd name="T40" fmla="*/ 639 w 728"/>
                    <a:gd name="T41" fmla="*/ 253 h 364"/>
                    <a:gd name="T42" fmla="*/ 665 w 728"/>
                    <a:gd name="T43" fmla="*/ 283 h 364"/>
                    <a:gd name="T44" fmla="*/ 688 w 728"/>
                    <a:gd name="T45" fmla="*/ 314 h 364"/>
                    <a:gd name="T46" fmla="*/ 710 w 728"/>
                    <a:gd name="T47" fmla="*/ 340 h 364"/>
                    <a:gd name="T48" fmla="*/ 728 w 728"/>
                    <a:gd name="T49" fmla="*/ 364 h 364"/>
                    <a:gd name="T50" fmla="*/ 708 w 728"/>
                    <a:gd name="T51" fmla="*/ 342 h 364"/>
                    <a:gd name="T52" fmla="*/ 686 w 728"/>
                    <a:gd name="T53" fmla="*/ 320 h 364"/>
                    <a:gd name="T54" fmla="*/ 667 w 728"/>
                    <a:gd name="T55" fmla="*/ 301 h 364"/>
                    <a:gd name="T56" fmla="*/ 647 w 728"/>
                    <a:gd name="T57" fmla="*/ 283 h 364"/>
                    <a:gd name="T58" fmla="*/ 627 w 728"/>
                    <a:gd name="T59" fmla="*/ 265 h 364"/>
                    <a:gd name="T60" fmla="*/ 607 w 728"/>
                    <a:gd name="T61" fmla="*/ 249 h 364"/>
                    <a:gd name="T62" fmla="*/ 588 w 728"/>
                    <a:gd name="T63" fmla="*/ 235 h 364"/>
                    <a:gd name="T64" fmla="*/ 566 w 728"/>
                    <a:gd name="T65" fmla="*/ 222 h 364"/>
                    <a:gd name="T66" fmla="*/ 544 w 728"/>
                    <a:gd name="T67" fmla="*/ 208 h 364"/>
                    <a:gd name="T68" fmla="*/ 522 w 728"/>
                    <a:gd name="T69" fmla="*/ 198 h 364"/>
                    <a:gd name="T70" fmla="*/ 499 w 728"/>
                    <a:gd name="T71" fmla="*/ 188 h 364"/>
                    <a:gd name="T72" fmla="*/ 475 w 728"/>
                    <a:gd name="T73" fmla="*/ 178 h 364"/>
                    <a:gd name="T74" fmla="*/ 449 w 728"/>
                    <a:gd name="T75" fmla="*/ 170 h 364"/>
                    <a:gd name="T76" fmla="*/ 419 w 728"/>
                    <a:gd name="T77" fmla="*/ 164 h 364"/>
                    <a:gd name="T78" fmla="*/ 392 w 728"/>
                    <a:gd name="T79" fmla="*/ 158 h 364"/>
                    <a:gd name="T80" fmla="*/ 358 w 728"/>
                    <a:gd name="T81" fmla="*/ 154 h 364"/>
                    <a:gd name="T82" fmla="*/ 0 w 728"/>
                    <a:gd name="T83" fmla="*/ 2 h 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728" h="364">
                      <a:moveTo>
                        <a:pt x="0" y="2"/>
                      </a:moveTo>
                      <a:lnTo>
                        <a:pt x="28" y="0"/>
                      </a:lnTo>
                      <a:lnTo>
                        <a:pt x="55" y="0"/>
                      </a:lnTo>
                      <a:lnTo>
                        <a:pt x="87" y="2"/>
                      </a:lnTo>
                      <a:lnTo>
                        <a:pt x="121" y="6"/>
                      </a:lnTo>
                      <a:lnTo>
                        <a:pt x="156" y="10"/>
                      </a:lnTo>
                      <a:lnTo>
                        <a:pt x="192" y="14"/>
                      </a:lnTo>
                      <a:lnTo>
                        <a:pt x="228" y="22"/>
                      </a:lnTo>
                      <a:lnTo>
                        <a:pt x="265" y="32"/>
                      </a:lnTo>
                      <a:lnTo>
                        <a:pt x="303" y="42"/>
                      </a:lnTo>
                      <a:lnTo>
                        <a:pt x="340" y="54"/>
                      </a:lnTo>
                      <a:lnTo>
                        <a:pt x="378" y="67"/>
                      </a:lnTo>
                      <a:lnTo>
                        <a:pt x="412" y="81"/>
                      </a:lnTo>
                      <a:lnTo>
                        <a:pt x="445" y="97"/>
                      </a:lnTo>
                      <a:lnTo>
                        <a:pt x="477" y="117"/>
                      </a:lnTo>
                      <a:lnTo>
                        <a:pt x="508" y="137"/>
                      </a:lnTo>
                      <a:lnTo>
                        <a:pt x="536" y="158"/>
                      </a:lnTo>
                      <a:lnTo>
                        <a:pt x="562" y="176"/>
                      </a:lnTo>
                      <a:lnTo>
                        <a:pt x="588" y="198"/>
                      </a:lnTo>
                      <a:lnTo>
                        <a:pt x="613" y="225"/>
                      </a:lnTo>
                      <a:lnTo>
                        <a:pt x="639" y="253"/>
                      </a:lnTo>
                      <a:lnTo>
                        <a:pt x="665" y="283"/>
                      </a:lnTo>
                      <a:lnTo>
                        <a:pt x="688" y="314"/>
                      </a:lnTo>
                      <a:lnTo>
                        <a:pt x="710" y="340"/>
                      </a:lnTo>
                      <a:lnTo>
                        <a:pt x="728" y="364"/>
                      </a:lnTo>
                      <a:lnTo>
                        <a:pt x="708" y="342"/>
                      </a:lnTo>
                      <a:lnTo>
                        <a:pt x="686" y="320"/>
                      </a:lnTo>
                      <a:lnTo>
                        <a:pt x="667" y="301"/>
                      </a:lnTo>
                      <a:lnTo>
                        <a:pt x="647" y="283"/>
                      </a:lnTo>
                      <a:lnTo>
                        <a:pt x="627" y="265"/>
                      </a:lnTo>
                      <a:lnTo>
                        <a:pt x="607" y="249"/>
                      </a:lnTo>
                      <a:lnTo>
                        <a:pt x="588" y="235"/>
                      </a:lnTo>
                      <a:lnTo>
                        <a:pt x="566" y="222"/>
                      </a:lnTo>
                      <a:lnTo>
                        <a:pt x="544" y="208"/>
                      </a:lnTo>
                      <a:lnTo>
                        <a:pt x="522" y="198"/>
                      </a:lnTo>
                      <a:lnTo>
                        <a:pt x="499" y="188"/>
                      </a:lnTo>
                      <a:lnTo>
                        <a:pt x="475" y="178"/>
                      </a:lnTo>
                      <a:lnTo>
                        <a:pt x="449" y="170"/>
                      </a:lnTo>
                      <a:lnTo>
                        <a:pt x="419" y="164"/>
                      </a:lnTo>
                      <a:lnTo>
                        <a:pt x="392" y="158"/>
                      </a:lnTo>
                      <a:lnTo>
                        <a:pt x="358" y="154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1" name="Freeform 33">
                  <a:extLst>
                    <a:ext uri="{FF2B5EF4-FFF2-40B4-BE49-F238E27FC236}">
                      <a16:creationId xmlns:a16="http://schemas.microsoft.com/office/drawing/2014/main" id="{183A6DB6-CCFF-4939-A808-3D8BA0FB23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9" y="7587"/>
                  <a:ext cx="857" cy="119"/>
                </a:xfrm>
                <a:custGeom>
                  <a:avLst/>
                  <a:gdLst>
                    <a:gd name="T0" fmla="*/ 944 w 1715"/>
                    <a:gd name="T1" fmla="*/ 2 h 237"/>
                    <a:gd name="T2" fmla="*/ 1110 w 1715"/>
                    <a:gd name="T3" fmla="*/ 2 h 237"/>
                    <a:gd name="T4" fmla="*/ 1264 w 1715"/>
                    <a:gd name="T5" fmla="*/ 4 h 237"/>
                    <a:gd name="T6" fmla="*/ 1401 w 1715"/>
                    <a:gd name="T7" fmla="*/ 14 h 237"/>
                    <a:gd name="T8" fmla="*/ 1518 w 1715"/>
                    <a:gd name="T9" fmla="*/ 25 h 237"/>
                    <a:gd name="T10" fmla="*/ 1613 w 1715"/>
                    <a:gd name="T11" fmla="*/ 41 h 237"/>
                    <a:gd name="T12" fmla="*/ 1676 w 1715"/>
                    <a:gd name="T13" fmla="*/ 61 h 237"/>
                    <a:gd name="T14" fmla="*/ 1711 w 1715"/>
                    <a:gd name="T15" fmla="*/ 81 h 237"/>
                    <a:gd name="T16" fmla="*/ 1711 w 1715"/>
                    <a:gd name="T17" fmla="*/ 105 h 237"/>
                    <a:gd name="T18" fmla="*/ 1678 w 1715"/>
                    <a:gd name="T19" fmla="*/ 128 h 237"/>
                    <a:gd name="T20" fmla="*/ 1613 w 1715"/>
                    <a:gd name="T21" fmla="*/ 150 h 237"/>
                    <a:gd name="T22" fmla="*/ 1522 w 1715"/>
                    <a:gd name="T23" fmla="*/ 174 h 237"/>
                    <a:gd name="T24" fmla="*/ 1405 w 1715"/>
                    <a:gd name="T25" fmla="*/ 192 h 237"/>
                    <a:gd name="T26" fmla="*/ 1268 w 1715"/>
                    <a:gd name="T27" fmla="*/ 207 h 237"/>
                    <a:gd name="T28" fmla="*/ 1114 w 1715"/>
                    <a:gd name="T29" fmla="*/ 221 h 237"/>
                    <a:gd name="T30" fmla="*/ 946 w 1715"/>
                    <a:gd name="T31" fmla="*/ 231 h 237"/>
                    <a:gd name="T32" fmla="*/ 772 w 1715"/>
                    <a:gd name="T33" fmla="*/ 235 h 237"/>
                    <a:gd name="T34" fmla="*/ 606 w 1715"/>
                    <a:gd name="T35" fmla="*/ 235 h 237"/>
                    <a:gd name="T36" fmla="*/ 451 w 1715"/>
                    <a:gd name="T37" fmla="*/ 233 h 237"/>
                    <a:gd name="T38" fmla="*/ 315 w 1715"/>
                    <a:gd name="T39" fmla="*/ 223 h 237"/>
                    <a:gd name="T40" fmla="*/ 198 w 1715"/>
                    <a:gd name="T41" fmla="*/ 211 h 237"/>
                    <a:gd name="T42" fmla="*/ 103 w 1715"/>
                    <a:gd name="T43" fmla="*/ 195 h 237"/>
                    <a:gd name="T44" fmla="*/ 38 w 1715"/>
                    <a:gd name="T45" fmla="*/ 176 h 237"/>
                    <a:gd name="T46" fmla="*/ 4 w 1715"/>
                    <a:gd name="T47" fmla="*/ 156 h 237"/>
                    <a:gd name="T48" fmla="*/ 2 w 1715"/>
                    <a:gd name="T49" fmla="*/ 132 h 237"/>
                    <a:gd name="T50" fmla="*/ 36 w 1715"/>
                    <a:gd name="T51" fmla="*/ 108 h 237"/>
                    <a:gd name="T52" fmla="*/ 101 w 1715"/>
                    <a:gd name="T53" fmla="*/ 87 h 237"/>
                    <a:gd name="T54" fmla="*/ 194 w 1715"/>
                    <a:gd name="T55" fmla="*/ 63 h 237"/>
                    <a:gd name="T56" fmla="*/ 311 w 1715"/>
                    <a:gd name="T57" fmla="*/ 45 h 237"/>
                    <a:gd name="T58" fmla="*/ 447 w 1715"/>
                    <a:gd name="T59" fmla="*/ 27 h 237"/>
                    <a:gd name="T60" fmla="*/ 600 w 1715"/>
                    <a:gd name="T61" fmla="*/ 14 h 237"/>
                    <a:gd name="T62" fmla="*/ 770 w 1715"/>
                    <a:gd name="T63" fmla="*/ 6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715" h="237">
                      <a:moveTo>
                        <a:pt x="857" y="2"/>
                      </a:moveTo>
                      <a:lnTo>
                        <a:pt x="944" y="2"/>
                      </a:lnTo>
                      <a:lnTo>
                        <a:pt x="1029" y="0"/>
                      </a:lnTo>
                      <a:lnTo>
                        <a:pt x="1110" y="2"/>
                      </a:lnTo>
                      <a:lnTo>
                        <a:pt x="1189" y="2"/>
                      </a:lnTo>
                      <a:lnTo>
                        <a:pt x="1264" y="4"/>
                      </a:lnTo>
                      <a:lnTo>
                        <a:pt x="1336" y="8"/>
                      </a:lnTo>
                      <a:lnTo>
                        <a:pt x="1401" y="14"/>
                      </a:lnTo>
                      <a:lnTo>
                        <a:pt x="1462" y="20"/>
                      </a:lnTo>
                      <a:lnTo>
                        <a:pt x="1518" y="25"/>
                      </a:lnTo>
                      <a:lnTo>
                        <a:pt x="1567" y="33"/>
                      </a:lnTo>
                      <a:lnTo>
                        <a:pt x="1613" y="41"/>
                      </a:lnTo>
                      <a:lnTo>
                        <a:pt x="1648" y="49"/>
                      </a:lnTo>
                      <a:lnTo>
                        <a:pt x="1676" y="61"/>
                      </a:lnTo>
                      <a:lnTo>
                        <a:pt x="1698" y="71"/>
                      </a:lnTo>
                      <a:lnTo>
                        <a:pt x="1711" y="81"/>
                      </a:lnTo>
                      <a:lnTo>
                        <a:pt x="1715" y="93"/>
                      </a:lnTo>
                      <a:lnTo>
                        <a:pt x="1711" y="105"/>
                      </a:lnTo>
                      <a:lnTo>
                        <a:pt x="1698" y="116"/>
                      </a:lnTo>
                      <a:lnTo>
                        <a:pt x="1678" y="128"/>
                      </a:lnTo>
                      <a:lnTo>
                        <a:pt x="1650" y="140"/>
                      </a:lnTo>
                      <a:lnTo>
                        <a:pt x="1613" y="150"/>
                      </a:lnTo>
                      <a:lnTo>
                        <a:pt x="1571" y="162"/>
                      </a:lnTo>
                      <a:lnTo>
                        <a:pt x="1522" y="174"/>
                      </a:lnTo>
                      <a:lnTo>
                        <a:pt x="1464" y="184"/>
                      </a:lnTo>
                      <a:lnTo>
                        <a:pt x="1405" y="192"/>
                      </a:lnTo>
                      <a:lnTo>
                        <a:pt x="1340" y="199"/>
                      </a:lnTo>
                      <a:lnTo>
                        <a:pt x="1268" y="207"/>
                      </a:lnTo>
                      <a:lnTo>
                        <a:pt x="1193" y="215"/>
                      </a:lnTo>
                      <a:lnTo>
                        <a:pt x="1114" y="221"/>
                      </a:lnTo>
                      <a:lnTo>
                        <a:pt x="1031" y="227"/>
                      </a:lnTo>
                      <a:lnTo>
                        <a:pt x="946" y="231"/>
                      </a:lnTo>
                      <a:lnTo>
                        <a:pt x="859" y="235"/>
                      </a:lnTo>
                      <a:lnTo>
                        <a:pt x="772" y="235"/>
                      </a:lnTo>
                      <a:lnTo>
                        <a:pt x="687" y="237"/>
                      </a:lnTo>
                      <a:lnTo>
                        <a:pt x="606" y="235"/>
                      </a:lnTo>
                      <a:lnTo>
                        <a:pt x="525" y="235"/>
                      </a:lnTo>
                      <a:lnTo>
                        <a:pt x="451" y="233"/>
                      </a:lnTo>
                      <a:lnTo>
                        <a:pt x="380" y="229"/>
                      </a:lnTo>
                      <a:lnTo>
                        <a:pt x="315" y="223"/>
                      </a:lnTo>
                      <a:lnTo>
                        <a:pt x="254" y="217"/>
                      </a:lnTo>
                      <a:lnTo>
                        <a:pt x="198" y="211"/>
                      </a:lnTo>
                      <a:lnTo>
                        <a:pt x="147" y="203"/>
                      </a:lnTo>
                      <a:lnTo>
                        <a:pt x="103" y="195"/>
                      </a:lnTo>
                      <a:lnTo>
                        <a:pt x="68" y="188"/>
                      </a:lnTo>
                      <a:lnTo>
                        <a:pt x="38" y="176"/>
                      </a:lnTo>
                      <a:lnTo>
                        <a:pt x="16" y="166"/>
                      </a:lnTo>
                      <a:lnTo>
                        <a:pt x="4" y="156"/>
                      </a:lnTo>
                      <a:lnTo>
                        <a:pt x="0" y="144"/>
                      </a:lnTo>
                      <a:lnTo>
                        <a:pt x="2" y="132"/>
                      </a:lnTo>
                      <a:lnTo>
                        <a:pt x="16" y="120"/>
                      </a:lnTo>
                      <a:lnTo>
                        <a:pt x="36" y="108"/>
                      </a:lnTo>
                      <a:lnTo>
                        <a:pt x="66" y="97"/>
                      </a:lnTo>
                      <a:lnTo>
                        <a:pt x="101" y="87"/>
                      </a:lnTo>
                      <a:lnTo>
                        <a:pt x="145" y="73"/>
                      </a:lnTo>
                      <a:lnTo>
                        <a:pt x="194" y="63"/>
                      </a:lnTo>
                      <a:lnTo>
                        <a:pt x="250" y="53"/>
                      </a:lnTo>
                      <a:lnTo>
                        <a:pt x="311" y="45"/>
                      </a:lnTo>
                      <a:lnTo>
                        <a:pt x="376" y="37"/>
                      </a:lnTo>
                      <a:lnTo>
                        <a:pt x="447" y="27"/>
                      </a:lnTo>
                      <a:lnTo>
                        <a:pt x="523" y="22"/>
                      </a:lnTo>
                      <a:lnTo>
                        <a:pt x="600" y="14"/>
                      </a:lnTo>
                      <a:lnTo>
                        <a:pt x="685" y="10"/>
                      </a:lnTo>
                      <a:lnTo>
                        <a:pt x="770" y="6"/>
                      </a:lnTo>
                      <a:lnTo>
                        <a:pt x="857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90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2" name="Freeform 34">
                  <a:extLst>
                    <a:ext uri="{FF2B5EF4-FFF2-40B4-BE49-F238E27FC236}">
                      <a16:creationId xmlns:a16="http://schemas.microsoft.com/office/drawing/2014/main" id="{90928C8A-624B-44A6-8B32-3D07C44F8E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55" y="7791"/>
                  <a:ext cx="420" cy="756"/>
                </a:xfrm>
                <a:custGeom>
                  <a:avLst/>
                  <a:gdLst>
                    <a:gd name="T0" fmla="*/ 479 w 841"/>
                    <a:gd name="T1" fmla="*/ 623 h 1512"/>
                    <a:gd name="T2" fmla="*/ 394 w 841"/>
                    <a:gd name="T3" fmla="*/ 478 h 1512"/>
                    <a:gd name="T4" fmla="*/ 314 w 841"/>
                    <a:gd name="T5" fmla="*/ 348 h 1512"/>
                    <a:gd name="T6" fmla="*/ 237 w 841"/>
                    <a:gd name="T7" fmla="*/ 233 h 1512"/>
                    <a:gd name="T8" fmla="*/ 170 w 841"/>
                    <a:gd name="T9" fmla="*/ 138 h 1512"/>
                    <a:gd name="T10" fmla="*/ 109 w 841"/>
                    <a:gd name="T11" fmla="*/ 65 h 1512"/>
                    <a:gd name="T12" fmla="*/ 61 w 841"/>
                    <a:gd name="T13" fmla="*/ 18 h 1512"/>
                    <a:gd name="T14" fmla="*/ 24 w 841"/>
                    <a:gd name="T15" fmla="*/ 0 h 1512"/>
                    <a:gd name="T16" fmla="*/ 2 w 841"/>
                    <a:gd name="T17" fmla="*/ 10 h 1512"/>
                    <a:gd name="T18" fmla="*/ 2 w 841"/>
                    <a:gd name="T19" fmla="*/ 51 h 1512"/>
                    <a:gd name="T20" fmla="*/ 14 w 841"/>
                    <a:gd name="T21" fmla="*/ 119 h 1512"/>
                    <a:gd name="T22" fmla="*/ 41 w 841"/>
                    <a:gd name="T23" fmla="*/ 208 h 1512"/>
                    <a:gd name="T24" fmla="*/ 83 w 841"/>
                    <a:gd name="T25" fmla="*/ 318 h 1512"/>
                    <a:gd name="T26" fmla="*/ 138 w 841"/>
                    <a:gd name="T27" fmla="*/ 445 h 1512"/>
                    <a:gd name="T28" fmla="*/ 204 w 841"/>
                    <a:gd name="T29" fmla="*/ 585 h 1512"/>
                    <a:gd name="T30" fmla="*/ 279 w 841"/>
                    <a:gd name="T31" fmla="*/ 733 h 1512"/>
                    <a:gd name="T32" fmla="*/ 362 w 841"/>
                    <a:gd name="T33" fmla="*/ 890 h 1512"/>
                    <a:gd name="T34" fmla="*/ 445 w 841"/>
                    <a:gd name="T35" fmla="*/ 1034 h 1512"/>
                    <a:gd name="T36" fmla="*/ 526 w 841"/>
                    <a:gd name="T37" fmla="*/ 1164 h 1512"/>
                    <a:gd name="T38" fmla="*/ 601 w 841"/>
                    <a:gd name="T39" fmla="*/ 1277 h 1512"/>
                    <a:gd name="T40" fmla="*/ 670 w 841"/>
                    <a:gd name="T41" fmla="*/ 1374 h 1512"/>
                    <a:gd name="T42" fmla="*/ 732 w 841"/>
                    <a:gd name="T43" fmla="*/ 1447 h 1512"/>
                    <a:gd name="T44" fmla="*/ 779 w 841"/>
                    <a:gd name="T45" fmla="*/ 1495 h 1512"/>
                    <a:gd name="T46" fmla="*/ 817 w 841"/>
                    <a:gd name="T47" fmla="*/ 1512 h 1512"/>
                    <a:gd name="T48" fmla="*/ 837 w 841"/>
                    <a:gd name="T49" fmla="*/ 1502 h 1512"/>
                    <a:gd name="T50" fmla="*/ 839 w 841"/>
                    <a:gd name="T51" fmla="*/ 1461 h 1512"/>
                    <a:gd name="T52" fmla="*/ 827 w 841"/>
                    <a:gd name="T53" fmla="*/ 1394 h 1512"/>
                    <a:gd name="T54" fmla="*/ 797 w 841"/>
                    <a:gd name="T55" fmla="*/ 1305 h 1512"/>
                    <a:gd name="T56" fmla="*/ 758 w 841"/>
                    <a:gd name="T57" fmla="*/ 1192 h 1512"/>
                    <a:gd name="T58" fmla="*/ 702 w 841"/>
                    <a:gd name="T59" fmla="*/ 1068 h 1512"/>
                    <a:gd name="T60" fmla="*/ 637 w 841"/>
                    <a:gd name="T61" fmla="*/ 925 h 1512"/>
                    <a:gd name="T62" fmla="*/ 562 w 841"/>
                    <a:gd name="T63" fmla="*/ 777 h 1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41" h="1512">
                      <a:moveTo>
                        <a:pt x="520" y="700"/>
                      </a:moveTo>
                      <a:lnTo>
                        <a:pt x="479" y="623"/>
                      </a:lnTo>
                      <a:lnTo>
                        <a:pt x="437" y="550"/>
                      </a:lnTo>
                      <a:lnTo>
                        <a:pt x="394" y="478"/>
                      </a:lnTo>
                      <a:lnTo>
                        <a:pt x="354" y="409"/>
                      </a:lnTo>
                      <a:lnTo>
                        <a:pt x="314" y="348"/>
                      </a:lnTo>
                      <a:lnTo>
                        <a:pt x="275" y="289"/>
                      </a:lnTo>
                      <a:lnTo>
                        <a:pt x="237" y="233"/>
                      </a:lnTo>
                      <a:lnTo>
                        <a:pt x="202" y="182"/>
                      </a:lnTo>
                      <a:lnTo>
                        <a:pt x="170" y="138"/>
                      </a:lnTo>
                      <a:lnTo>
                        <a:pt x="138" y="99"/>
                      </a:lnTo>
                      <a:lnTo>
                        <a:pt x="109" y="65"/>
                      </a:lnTo>
                      <a:lnTo>
                        <a:pt x="83" y="38"/>
                      </a:lnTo>
                      <a:lnTo>
                        <a:pt x="61" y="18"/>
                      </a:lnTo>
                      <a:lnTo>
                        <a:pt x="40" y="4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2" y="10"/>
                      </a:lnTo>
                      <a:lnTo>
                        <a:pt x="0" y="28"/>
                      </a:lnTo>
                      <a:lnTo>
                        <a:pt x="2" y="51"/>
                      </a:lnTo>
                      <a:lnTo>
                        <a:pt x="6" y="81"/>
                      </a:lnTo>
                      <a:lnTo>
                        <a:pt x="14" y="119"/>
                      </a:lnTo>
                      <a:lnTo>
                        <a:pt x="26" y="160"/>
                      </a:lnTo>
                      <a:lnTo>
                        <a:pt x="41" y="208"/>
                      </a:lnTo>
                      <a:lnTo>
                        <a:pt x="61" y="261"/>
                      </a:lnTo>
                      <a:lnTo>
                        <a:pt x="83" y="318"/>
                      </a:lnTo>
                      <a:lnTo>
                        <a:pt x="109" y="380"/>
                      </a:lnTo>
                      <a:lnTo>
                        <a:pt x="138" y="445"/>
                      </a:lnTo>
                      <a:lnTo>
                        <a:pt x="170" y="514"/>
                      </a:lnTo>
                      <a:lnTo>
                        <a:pt x="204" y="585"/>
                      </a:lnTo>
                      <a:lnTo>
                        <a:pt x="239" y="658"/>
                      </a:lnTo>
                      <a:lnTo>
                        <a:pt x="279" y="733"/>
                      </a:lnTo>
                      <a:lnTo>
                        <a:pt x="320" y="813"/>
                      </a:lnTo>
                      <a:lnTo>
                        <a:pt x="362" y="890"/>
                      </a:lnTo>
                      <a:lnTo>
                        <a:pt x="403" y="963"/>
                      </a:lnTo>
                      <a:lnTo>
                        <a:pt x="445" y="1034"/>
                      </a:lnTo>
                      <a:lnTo>
                        <a:pt x="487" y="1101"/>
                      </a:lnTo>
                      <a:lnTo>
                        <a:pt x="526" y="1164"/>
                      </a:lnTo>
                      <a:lnTo>
                        <a:pt x="564" y="1224"/>
                      </a:lnTo>
                      <a:lnTo>
                        <a:pt x="601" y="1277"/>
                      </a:lnTo>
                      <a:lnTo>
                        <a:pt x="639" y="1330"/>
                      </a:lnTo>
                      <a:lnTo>
                        <a:pt x="670" y="1374"/>
                      </a:lnTo>
                      <a:lnTo>
                        <a:pt x="702" y="1414"/>
                      </a:lnTo>
                      <a:lnTo>
                        <a:pt x="732" y="1447"/>
                      </a:lnTo>
                      <a:lnTo>
                        <a:pt x="758" y="1473"/>
                      </a:lnTo>
                      <a:lnTo>
                        <a:pt x="779" y="1495"/>
                      </a:lnTo>
                      <a:lnTo>
                        <a:pt x="799" y="1508"/>
                      </a:lnTo>
                      <a:lnTo>
                        <a:pt x="817" y="1512"/>
                      </a:lnTo>
                      <a:lnTo>
                        <a:pt x="829" y="1512"/>
                      </a:lnTo>
                      <a:lnTo>
                        <a:pt x="837" y="1502"/>
                      </a:lnTo>
                      <a:lnTo>
                        <a:pt x="841" y="1485"/>
                      </a:lnTo>
                      <a:lnTo>
                        <a:pt x="839" y="1461"/>
                      </a:lnTo>
                      <a:lnTo>
                        <a:pt x="835" y="1429"/>
                      </a:lnTo>
                      <a:lnTo>
                        <a:pt x="827" y="1394"/>
                      </a:lnTo>
                      <a:lnTo>
                        <a:pt x="815" y="1352"/>
                      </a:lnTo>
                      <a:lnTo>
                        <a:pt x="797" y="1305"/>
                      </a:lnTo>
                      <a:lnTo>
                        <a:pt x="779" y="1251"/>
                      </a:lnTo>
                      <a:lnTo>
                        <a:pt x="758" y="1192"/>
                      </a:lnTo>
                      <a:lnTo>
                        <a:pt x="732" y="1133"/>
                      </a:lnTo>
                      <a:lnTo>
                        <a:pt x="702" y="1068"/>
                      </a:lnTo>
                      <a:lnTo>
                        <a:pt x="670" y="998"/>
                      </a:lnTo>
                      <a:lnTo>
                        <a:pt x="637" y="925"/>
                      </a:lnTo>
                      <a:lnTo>
                        <a:pt x="601" y="854"/>
                      </a:lnTo>
                      <a:lnTo>
                        <a:pt x="562" y="777"/>
                      </a:lnTo>
                      <a:lnTo>
                        <a:pt x="520" y="7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90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3" name="Freeform 35">
                  <a:extLst>
                    <a:ext uri="{FF2B5EF4-FFF2-40B4-BE49-F238E27FC236}">
                      <a16:creationId xmlns:a16="http://schemas.microsoft.com/office/drawing/2014/main" id="{6091C829-889D-4532-96F6-526B30FA4A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2" y="7266"/>
                  <a:ext cx="303" cy="396"/>
                </a:xfrm>
                <a:custGeom>
                  <a:avLst/>
                  <a:gdLst>
                    <a:gd name="T0" fmla="*/ 583 w 607"/>
                    <a:gd name="T1" fmla="*/ 10 h 791"/>
                    <a:gd name="T2" fmla="*/ 534 w 607"/>
                    <a:gd name="T3" fmla="*/ 36 h 791"/>
                    <a:gd name="T4" fmla="*/ 488 w 607"/>
                    <a:gd name="T5" fmla="*/ 67 h 791"/>
                    <a:gd name="T6" fmla="*/ 443 w 607"/>
                    <a:gd name="T7" fmla="*/ 101 h 791"/>
                    <a:gd name="T8" fmla="*/ 403 w 607"/>
                    <a:gd name="T9" fmla="*/ 141 h 791"/>
                    <a:gd name="T10" fmla="*/ 368 w 607"/>
                    <a:gd name="T11" fmla="*/ 182 h 791"/>
                    <a:gd name="T12" fmla="*/ 334 w 607"/>
                    <a:gd name="T13" fmla="*/ 226 h 791"/>
                    <a:gd name="T14" fmla="*/ 308 w 607"/>
                    <a:gd name="T15" fmla="*/ 273 h 791"/>
                    <a:gd name="T16" fmla="*/ 282 w 607"/>
                    <a:gd name="T17" fmla="*/ 338 h 791"/>
                    <a:gd name="T18" fmla="*/ 261 w 607"/>
                    <a:gd name="T19" fmla="*/ 423 h 791"/>
                    <a:gd name="T20" fmla="*/ 261 w 607"/>
                    <a:gd name="T21" fmla="*/ 506 h 791"/>
                    <a:gd name="T22" fmla="*/ 302 w 607"/>
                    <a:gd name="T23" fmla="*/ 570 h 791"/>
                    <a:gd name="T24" fmla="*/ 354 w 607"/>
                    <a:gd name="T25" fmla="*/ 595 h 791"/>
                    <a:gd name="T26" fmla="*/ 383 w 607"/>
                    <a:gd name="T27" fmla="*/ 617 h 791"/>
                    <a:gd name="T28" fmla="*/ 417 w 607"/>
                    <a:gd name="T29" fmla="*/ 645 h 791"/>
                    <a:gd name="T30" fmla="*/ 447 w 607"/>
                    <a:gd name="T31" fmla="*/ 668 h 791"/>
                    <a:gd name="T32" fmla="*/ 439 w 607"/>
                    <a:gd name="T33" fmla="*/ 678 h 791"/>
                    <a:gd name="T34" fmla="*/ 391 w 607"/>
                    <a:gd name="T35" fmla="*/ 682 h 791"/>
                    <a:gd name="T36" fmla="*/ 332 w 607"/>
                    <a:gd name="T37" fmla="*/ 690 h 791"/>
                    <a:gd name="T38" fmla="*/ 263 w 607"/>
                    <a:gd name="T39" fmla="*/ 700 h 791"/>
                    <a:gd name="T40" fmla="*/ 193 w 607"/>
                    <a:gd name="T41" fmla="*/ 716 h 791"/>
                    <a:gd name="T42" fmla="*/ 126 w 607"/>
                    <a:gd name="T43" fmla="*/ 732 h 791"/>
                    <a:gd name="T44" fmla="*/ 65 w 607"/>
                    <a:gd name="T45" fmla="*/ 753 h 791"/>
                    <a:gd name="T46" fmla="*/ 17 w 607"/>
                    <a:gd name="T47" fmla="*/ 777 h 791"/>
                    <a:gd name="T48" fmla="*/ 0 w 607"/>
                    <a:gd name="T49" fmla="*/ 732 h 791"/>
                    <a:gd name="T50" fmla="*/ 8 w 607"/>
                    <a:gd name="T51" fmla="*/ 627 h 791"/>
                    <a:gd name="T52" fmla="*/ 31 w 607"/>
                    <a:gd name="T53" fmla="*/ 532 h 791"/>
                    <a:gd name="T54" fmla="*/ 75 w 607"/>
                    <a:gd name="T55" fmla="*/ 435 h 791"/>
                    <a:gd name="T56" fmla="*/ 128 w 607"/>
                    <a:gd name="T57" fmla="*/ 340 h 791"/>
                    <a:gd name="T58" fmla="*/ 180 w 607"/>
                    <a:gd name="T59" fmla="*/ 267 h 791"/>
                    <a:gd name="T60" fmla="*/ 237 w 607"/>
                    <a:gd name="T61" fmla="*/ 206 h 791"/>
                    <a:gd name="T62" fmla="*/ 302 w 607"/>
                    <a:gd name="T63" fmla="*/ 152 h 791"/>
                    <a:gd name="T64" fmla="*/ 370 w 607"/>
                    <a:gd name="T65" fmla="*/ 107 h 791"/>
                    <a:gd name="T66" fmla="*/ 437 w 607"/>
                    <a:gd name="T67" fmla="*/ 67 h 791"/>
                    <a:gd name="T68" fmla="*/ 506 w 607"/>
                    <a:gd name="T69" fmla="*/ 36 h 791"/>
                    <a:gd name="T70" fmla="*/ 575 w 607"/>
                    <a:gd name="T71" fmla="*/ 10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07" h="791">
                      <a:moveTo>
                        <a:pt x="607" y="0"/>
                      </a:moveTo>
                      <a:lnTo>
                        <a:pt x="583" y="10"/>
                      </a:lnTo>
                      <a:lnTo>
                        <a:pt x="557" y="22"/>
                      </a:lnTo>
                      <a:lnTo>
                        <a:pt x="534" y="36"/>
                      </a:lnTo>
                      <a:lnTo>
                        <a:pt x="510" y="52"/>
                      </a:lnTo>
                      <a:lnTo>
                        <a:pt x="488" y="67"/>
                      </a:lnTo>
                      <a:lnTo>
                        <a:pt x="464" y="83"/>
                      </a:lnTo>
                      <a:lnTo>
                        <a:pt x="443" y="101"/>
                      </a:lnTo>
                      <a:lnTo>
                        <a:pt x="423" y="119"/>
                      </a:lnTo>
                      <a:lnTo>
                        <a:pt x="403" y="141"/>
                      </a:lnTo>
                      <a:lnTo>
                        <a:pt x="383" y="160"/>
                      </a:lnTo>
                      <a:lnTo>
                        <a:pt x="368" y="182"/>
                      </a:lnTo>
                      <a:lnTo>
                        <a:pt x="350" y="204"/>
                      </a:lnTo>
                      <a:lnTo>
                        <a:pt x="334" y="226"/>
                      </a:lnTo>
                      <a:lnTo>
                        <a:pt x="322" y="249"/>
                      </a:lnTo>
                      <a:lnTo>
                        <a:pt x="308" y="273"/>
                      </a:lnTo>
                      <a:lnTo>
                        <a:pt x="298" y="297"/>
                      </a:lnTo>
                      <a:lnTo>
                        <a:pt x="282" y="338"/>
                      </a:lnTo>
                      <a:lnTo>
                        <a:pt x="271" y="380"/>
                      </a:lnTo>
                      <a:lnTo>
                        <a:pt x="261" y="423"/>
                      </a:lnTo>
                      <a:lnTo>
                        <a:pt x="259" y="465"/>
                      </a:lnTo>
                      <a:lnTo>
                        <a:pt x="261" y="506"/>
                      </a:lnTo>
                      <a:lnTo>
                        <a:pt x="277" y="540"/>
                      </a:lnTo>
                      <a:lnTo>
                        <a:pt x="302" y="570"/>
                      </a:lnTo>
                      <a:lnTo>
                        <a:pt x="344" y="589"/>
                      </a:lnTo>
                      <a:lnTo>
                        <a:pt x="354" y="595"/>
                      </a:lnTo>
                      <a:lnTo>
                        <a:pt x="368" y="605"/>
                      </a:lnTo>
                      <a:lnTo>
                        <a:pt x="383" y="617"/>
                      </a:lnTo>
                      <a:lnTo>
                        <a:pt x="401" y="631"/>
                      </a:lnTo>
                      <a:lnTo>
                        <a:pt x="417" y="645"/>
                      </a:lnTo>
                      <a:lnTo>
                        <a:pt x="433" y="659"/>
                      </a:lnTo>
                      <a:lnTo>
                        <a:pt x="447" y="668"/>
                      </a:lnTo>
                      <a:lnTo>
                        <a:pt x="455" y="676"/>
                      </a:lnTo>
                      <a:lnTo>
                        <a:pt x="439" y="678"/>
                      </a:lnTo>
                      <a:lnTo>
                        <a:pt x="417" y="680"/>
                      </a:lnTo>
                      <a:lnTo>
                        <a:pt x="391" y="682"/>
                      </a:lnTo>
                      <a:lnTo>
                        <a:pt x="362" y="686"/>
                      </a:lnTo>
                      <a:lnTo>
                        <a:pt x="332" y="690"/>
                      </a:lnTo>
                      <a:lnTo>
                        <a:pt x="298" y="696"/>
                      </a:lnTo>
                      <a:lnTo>
                        <a:pt x="263" y="700"/>
                      </a:lnTo>
                      <a:lnTo>
                        <a:pt x="229" y="706"/>
                      </a:lnTo>
                      <a:lnTo>
                        <a:pt x="193" y="716"/>
                      </a:lnTo>
                      <a:lnTo>
                        <a:pt x="160" y="722"/>
                      </a:lnTo>
                      <a:lnTo>
                        <a:pt x="126" y="732"/>
                      </a:lnTo>
                      <a:lnTo>
                        <a:pt x="95" y="744"/>
                      </a:lnTo>
                      <a:lnTo>
                        <a:pt x="65" y="753"/>
                      </a:lnTo>
                      <a:lnTo>
                        <a:pt x="39" y="763"/>
                      </a:lnTo>
                      <a:lnTo>
                        <a:pt x="17" y="777"/>
                      </a:lnTo>
                      <a:lnTo>
                        <a:pt x="2" y="791"/>
                      </a:lnTo>
                      <a:lnTo>
                        <a:pt x="0" y="732"/>
                      </a:lnTo>
                      <a:lnTo>
                        <a:pt x="2" y="678"/>
                      </a:lnTo>
                      <a:lnTo>
                        <a:pt x="8" y="627"/>
                      </a:lnTo>
                      <a:lnTo>
                        <a:pt x="17" y="579"/>
                      </a:lnTo>
                      <a:lnTo>
                        <a:pt x="31" y="532"/>
                      </a:lnTo>
                      <a:lnTo>
                        <a:pt x="49" y="483"/>
                      </a:lnTo>
                      <a:lnTo>
                        <a:pt x="75" y="435"/>
                      </a:lnTo>
                      <a:lnTo>
                        <a:pt x="104" y="380"/>
                      </a:lnTo>
                      <a:lnTo>
                        <a:pt x="128" y="340"/>
                      </a:lnTo>
                      <a:lnTo>
                        <a:pt x="152" y="303"/>
                      </a:lnTo>
                      <a:lnTo>
                        <a:pt x="180" y="267"/>
                      </a:lnTo>
                      <a:lnTo>
                        <a:pt x="209" y="236"/>
                      </a:lnTo>
                      <a:lnTo>
                        <a:pt x="237" y="206"/>
                      </a:lnTo>
                      <a:lnTo>
                        <a:pt x="269" y="178"/>
                      </a:lnTo>
                      <a:lnTo>
                        <a:pt x="302" y="152"/>
                      </a:lnTo>
                      <a:lnTo>
                        <a:pt x="334" y="129"/>
                      </a:lnTo>
                      <a:lnTo>
                        <a:pt x="370" y="107"/>
                      </a:lnTo>
                      <a:lnTo>
                        <a:pt x="403" y="85"/>
                      </a:lnTo>
                      <a:lnTo>
                        <a:pt x="437" y="67"/>
                      </a:lnTo>
                      <a:lnTo>
                        <a:pt x="472" y="52"/>
                      </a:lnTo>
                      <a:lnTo>
                        <a:pt x="506" y="36"/>
                      </a:lnTo>
                      <a:lnTo>
                        <a:pt x="542" y="22"/>
                      </a:lnTo>
                      <a:lnTo>
                        <a:pt x="575" y="10"/>
                      </a:lnTo>
                      <a:lnTo>
                        <a:pt x="607" y="0"/>
                      </a:lnTo>
                      <a:close/>
                    </a:path>
                  </a:pathLst>
                </a:custGeom>
                <a:solidFill>
                  <a:srgbClr val="92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4" name="Freeform 36">
                  <a:extLst>
                    <a:ext uri="{FF2B5EF4-FFF2-40B4-BE49-F238E27FC236}">
                      <a16:creationId xmlns:a16="http://schemas.microsoft.com/office/drawing/2014/main" id="{365569BD-C606-458B-B69B-5C148829E4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04" y="8093"/>
                  <a:ext cx="269" cy="461"/>
                </a:xfrm>
                <a:custGeom>
                  <a:avLst/>
                  <a:gdLst>
                    <a:gd name="T0" fmla="*/ 516 w 538"/>
                    <a:gd name="T1" fmla="*/ 53 h 921"/>
                    <a:gd name="T2" fmla="*/ 510 w 538"/>
                    <a:gd name="T3" fmla="*/ 162 h 921"/>
                    <a:gd name="T4" fmla="*/ 483 w 538"/>
                    <a:gd name="T5" fmla="*/ 273 h 921"/>
                    <a:gd name="T6" fmla="*/ 437 w 538"/>
                    <a:gd name="T7" fmla="*/ 372 h 921"/>
                    <a:gd name="T8" fmla="*/ 394 w 538"/>
                    <a:gd name="T9" fmla="*/ 431 h 921"/>
                    <a:gd name="T10" fmla="*/ 366 w 538"/>
                    <a:gd name="T11" fmla="*/ 467 h 921"/>
                    <a:gd name="T12" fmla="*/ 332 w 538"/>
                    <a:gd name="T13" fmla="*/ 496 h 921"/>
                    <a:gd name="T14" fmla="*/ 299 w 538"/>
                    <a:gd name="T15" fmla="*/ 524 h 921"/>
                    <a:gd name="T16" fmla="*/ 263 w 538"/>
                    <a:gd name="T17" fmla="*/ 544 h 921"/>
                    <a:gd name="T18" fmla="*/ 226 w 538"/>
                    <a:gd name="T19" fmla="*/ 555 h 921"/>
                    <a:gd name="T20" fmla="*/ 188 w 538"/>
                    <a:gd name="T21" fmla="*/ 553 h 921"/>
                    <a:gd name="T22" fmla="*/ 150 w 538"/>
                    <a:gd name="T23" fmla="*/ 540 h 921"/>
                    <a:gd name="T24" fmla="*/ 123 w 538"/>
                    <a:gd name="T25" fmla="*/ 516 h 921"/>
                    <a:gd name="T26" fmla="*/ 87 w 538"/>
                    <a:gd name="T27" fmla="*/ 502 h 921"/>
                    <a:gd name="T28" fmla="*/ 46 w 538"/>
                    <a:gd name="T29" fmla="*/ 486 h 921"/>
                    <a:gd name="T30" fmla="*/ 12 w 538"/>
                    <a:gd name="T31" fmla="*/ 474 h 921"/>
                    <a:gd name="T32" fmla="*/ 16 w 538"/>
                    <a:gd name="T33" fmla="*/ 506 h 921"/>
                    <a:gd name="T34" fmla="*/ 61 w 538"/>
                    <a:gd name="T35" fmla="*/ 615 h 921"/>
                    <a:gd name="T36" fmla="*/ 109 w 538"/>
                    <a:gd name="T37" fmla="*/ 749 h 921"/>
                    <a:gd name="T38" fmla="*/ 133 w 538"/>
                    <a:gd name="T39" fmla="*/ 872 h 921"/>
                    <a:gd name="T40" fmla="*/ 156 w 538"/>
                    <a:gd name="T41" fmla="*/ 907 h 921"/>
                    <a:gd name="T42" fmla="*/ 206 w 538"/>
                    <a:gd name="T43" fmla="*/ 878 h 921"/>
                    <a:gd name="T44" fmla="*/ 247 w 538"/>
                    <a:gd name="T45" fmla="*/ 848 h 921"/>
                    <a:gd name="T46" fmla="*/ 287 w 538"/>
                    <a:gd name="T47" fmla="*/ 816 h 921"/>
                    <a:gd name="T48" fmla="*/ 321 w 538"/>
                    <a:gd name="T49" fmla="*/ 783 h 921"/>
                    <a:gd name="T50" fmla="*/ 356 w 538"/>
                    <a:gd name="T51" fmla="*/ 745 h 921"/>
                    <a:gd name="T52" fmla="*/ 386 w 538"/>
                    <a:gd name="T53" fmla="*/ 702 h 921"/>
                    <a:gd name="T54" fmla="*/ 418 w 538"/>
                    <a:gd name="T55" fmla="*/ 652 h 921"/>
                    <a:gd name="T56" fmla="*/ 477 w 538"/>
                    <a:gd name="T57" fmla="*/ 546 h 921"/>
                    <a:gd name="T58" fmla="*/ 526 w 538"/>
                    <a:gd name="T59" fmla="*/ 382 h 921"/>
                    <a:gd name="T60" fmla="*/ 538 w 538"/>
                    <a:gd name="T61" fmla="*/ 219 h 921"/>
                    <a:gd name="T62" fmla="*/ 526 w 538"/>
                    <a:gd name="T63" fmla="*/ 69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538" h="921">
                      <a:moveTo>
                        <a:pt x="512" y="0"/>
                      </a:moveTo>
                      <a:lnTo>
                        <a:pt x="516" y="53"/>
                      </a:lnTo>
                      <a:lnTo>
                        <a:pt x="514" y="109"/>
                      </a:lnTo>
                      <a:lnTo>
                        <a:pt x="510" y="162"/>
                      </a:lnTo>
                      <a:lnTo>
                        <a:pt x="499" y="219"/>
                      </a:lnTo>
                      <a:lnTo>
                        <a:pt x="483" y="273"/>
                      </a:lnTo>
                      <a:lnTo>
                        <a:pt x="463" y="324"/>
                      </a:lnTo>
                      <a:lnTo>
                        <a:pt x="437" y="372"/>
                      </a:lnTo>
                      <a:lnTo>
                        <a:pt x="408" y="417"/>
                      </a:lnTo>
                      <a:lnTo>
                        <a:pt x="394" y="431"/>
                      </a:lnTo>
                      <a:lnTo>
                        <a:pt x="382" y="449"/>
                      </a:lnTo>
                      <a:lnTo>
                        <a:pt x="366" y="467"/>
                      </a:lnTo>
                      <a:lnTo>
                        <a:pt x="350" y="480"/>
                      </a:lnTo>
                      <a:lnTo>
                        <a:pt x="332" y="496"/>
                      </a:lnTo>
                      <a:lnTo>
                        <a:pt x="317" y="510"/>
                      </a:lnTo>
                      <a:lnTo>
                        <a:pt x="299" y="524"/>
                      </a:lnTo>
                      <a:lnTo>
                        <a:pt x="281" y="536"/>
                      </a:lnTo>
                      <a:lnTo>
                        <a:pt x="263" y="544"/>
                      </a:lnTo>
                      <a:lnTo>
                        <a:pt x="243" y="552"/>
                      </a:lnTo>
                      <a:lnTo>
                        <a:pt x="226" y="555"/>
                      </a:lnTo>
                      <a:lnTo>
                        <a:pt x="208" y="555"/>
                      </a:lnTo>
                      <a:lnTo>
                        <a:pt x="188" y="553"/>
                      </a:lnTo>
                      <a:lnTo>
                        <a:pt x="170" y="550"/>
                      </a:lnTo>
                      <a:lnTo>
                        <a:pt x="150" y="540"/>
                      </a:lnTo>
                      <a:lnTo>
                        <a:pt x="133" y="524"/>
                      </a:lnTo>
                      <a:lnTo>
                        <a:pt x="123" y="516"/>
                      </a:lnTo>
                      <a:lnTo>
                        <a:pt x="109" y="508"/>
                      </a:lnTo>
                      <a:lnTo>
                        <a:pt x="87" y="502"/>
                      </a:lnTo>
                      <a:lnTo>
                        <a:pt x="67" y="492"/>
                      </a:lnTo>
                      <a:lnTo>
                        <a:pt x="46" y="486"/>
                      </a:lnTo>
                      <a:lnTo>
                        <a:pt x="28" y="480"/>
                      </a:lnTo>
                      <a:lnTo>
                        <a:pt x="12" y="474"/>
                      </a:lnTo>
                      <a:lnTo>
                        <a:pt x="0" y="468"/>
                      </a:lnTo>
                      <a:lnTo>
                        <a:pt x="16" y="506"/>
                      </a:lnTo>
                      <a:lnTo>
                        <a:pt x="38" y="553"/>
                      </a:lnTo>
                      <a:lnTo>
                        <a:pt x="61" y="615"/>
                      </a:lnTo>
                      <a:lnTo>
                        <a:pt x="87" y="680"/>
                      </a:lnTo>
                      <a:lnTo>
                        <a:pt x="109" y="749"/>
                      </a:lnTo>
                      <a:lnTo>
                        <a:pt x="125" y="812"/>
                      </a:lnTo>
                      <a:lnTo>
                        <a:pt x="133" y="872"/>
                      </a:lnTo>
                      <a:lnTo>
                        <a:pt x="129" y="921"/>
                      </a:lnTo>
                      <a:lnTo>
                        <a:pt x="156" y="907"/>
                      </a:lnTo>
                      <a:lnTo>
                        <a:pt x="182" y="892"/>
                      </a:lnTo>
                      <a:lnTo>
                        <a:pt x="206" y="878"/>
                      </a:lnTo>
                      <a:lnTo>
                        <a:pt x="228" y="862"/>
                      </a:lnTo>
                      <a:lnTo>
                        <a:pt x="247" y="848"/>
                      </a:lnTo>
                      <a:lnTo>
                        <a:pt x="269" y="832"/>
                      </a:lnTo>
                      <a:lnTo>
                        <a:pt x="287" y="816"/>
                      </a:lnTo>
                      <a:lnTo>
                        <a:pt x="305" y="799"/>
                      </a:lnTo>
                      <a:lnTo>
                        <a:pt x="321" y="783"/>
                      </a:lnTo>
                      <a:lnTo>
                        <a:pt x="338" y="763"/>
                      </a:lnTo>
                      <a:lnTo>
                        <a:pt x="356" y="745"/>
                      </a:lnTo>
                      <a:lnTo>
                        <a:pt x="370" y="724"/>
                      </a:lnTo>
                      <a:lnTo>
                        <a:pt x="386" y="702"/>
                      </a:lnTo>
                      <a:lnTo>
                        <a:pt x="402" y="678"/>
                      </a:lnTo>
                      <a:lnTo>
                        <a:pt x="418" y="652"/>
                      </a:lnTo>
                      <a:lnTo>
                        <a:pt x="433" y="625"/>
                      </a:lnTo>
                      <a:lnTo>
                        <a:pt x="477" y="546"/>
                      </a:lnTo>
                      <a:lnTo>
                        <a:pt x="507" y="463"/>
                      </a:lnTo>
                      <a:lnTo>
                        <a:pt x="526" y="382"/>
                      </a:lnTo>
                      <a:lnTo>
                        <a:pt x="538" y="298"/>
                      </a:lnTo>
                      <a:lnTo>
                        <a:pt x="538" y="219"/>
                      </a:lnTo>
                      <a:lnTo>
                        <a:pt x="534" y="142"/>
                      </a:lnTo>
                      <a:lnTo>
                        <a:pt x="526" y="69"/>
                      </a:lnTo>
                      <a:lnTo>
                        <a:pt x="512" y="0"/>
                      </a:lnTo>
                      <a:close/>
                    </a:path>
                  </a:pathLst>
                </a:custGeom>
                <a:solidFill>
                  <a:srgbClr val="92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" name="Freeform 37">
                  <a:extLst>
                    <a:ext uri="{FF2B5EF4-FFF2-40B4-BE49-F238E27FC236}">
                      <a16:creationId xmlns:a16="http://schemas.microsoft.com/office/drawing/2014/main" id="{93B4EB75-6F40-4E1B-AFC9-81981A4631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5" y="7877"/>
                  <a:ext cx="1916" cy="1915"/>
                </a:xfrm>
                <a:custGeom>
                  <a:avLst/>
                  <a:gdLst>
                    <a:gd name="T0" fmla="*/ 904 w 3832"/>
                    <a:gd name="T1" fmla="*/ 3539 h 3829"/>
                    <a:gd name="T2" fmla="*/ 671 w 3832"/>
                    <a:gd name="T3" fmla="*/ 3369 h 3829"/>
                    <a:gd name="T4" fmla="*/ 473 w 3832"/>
                    <a:gd name="T5" fmla="*/ 3171 h 3829"/>
                    <a:gd name="T6" fmla="*/ 307 w 3832"/>
                    <a:gd name="T7" fmla="*/ 2950 h 3829"/>
                    <a:gd name="T8" fmla="*/ 173 w 3832"/>
                    <a:gd name="T9" fmla="*/ 2706 h 3829"/>
                    <a:gd name="T10" fmla="*/ 78 w 3832"/>
                    <a:gd name="T11" fmla="*/ 2447 h 3829"/>
                    <a:gd name="T12" fmla="*/ 20 w 3832"/>
                    <a:gd name="T13" fmla="*/ 2177 h 3829"/>
                    <a:gd name="T14" fmla="*/ 0 w 3832"/>
                    <a:gd name="T15" fmla="*/ 1902 h 3829"/>
                    <a:gd name="T16" fmla="*/ 26 w 3832"/>
                    <a:gd name="T17" fmla="*/ 1621 h 3829"/>
                    <a:gd name="T18" fmla="*/ 87 w 3832"/>
                    <a:gd name="T19" fmla="*/ 1342 h 3829"/>
                    <a:gd name="T20" fmla="*/ 196 w 3832"/>
                    <a:gd name="T21" fmla="*/ 1072 h 3829"/>
                    <a:gd name="T22" fmla="*/ 345 w 3832"/>
                    <a:gd name="T23" fmla="*/ 820 h 3829"/>
                    <a:gd name="T24" fmla="*/ 523 w 3832"/>
                    <a:gd name="T25" fmla="*/ 601 h 3829"/>
                    <a:gd name="T26" fmla="*/ 732 w 3832"/>
                    <a:gd name="T27" fmla="*/ 411 h 3829"/>
                    <a:gd name="T28" fmla="*/ 962 w 3832"/>
                    <a:gd name="T29" fmla="*/ 257 h 3829"/>
                    <a:gd name="T30" fmla="*/ 1209 w 3832"/>
                    <a:gd name="T31" fmla="*/ 136 h 3829"/>
                    <a:gd name="T32" fmla="*/ 1472 w 3832"/>
                    <a:gd name="T33" fmla="*/ 55 h 3829"/>
                    <a:gd name="T34" fmla="*/ 1745 w 3832"/>
                    <a:gd name="T35" fmla="*/ 8 h 3829"/>
                    <a:gd name="T36" fmla="*/ 2024 w 3832"/>
                    <a:gd name="T37" fmla="*/ 4 h 3829"/>
                    <a:gd name="T38" fmla="*/ 2303 w 3832"/>
                    <a:gd name="T39" fmla="*/ 40 h 3829"/>
                    <a:gd name="T40" fmla="*/ 2578 w 3832"/>
                    <a:gd name="T41" fmla="*/ 119 h 3829"/>
                    <a:gd name="T42" fmla="*/ 2845 w 3832"/>
                    <a:gd name="T43" fmla="*/ 243 h 3829"/>
                    <a:gd name="T44" fmla="*/ 3086 w 3832"/>
                    <a:gd name="T45" fmla="*/ 399 h 3829"/>
                    <a:gd name="T46" fmla="*/ 3296 w 3832"/>
                    <a:gd name="T47" fmla="*/ 589 h 3829"/>
                    <a:gd name="T48" fmla="*/ 3476 w 3832"/>
                    <a:gd name="T49" fmla="*/ 805 h 3829"/>
                    <a:gd name="T50" fmla="*/ 3618 w 3832"/>
                    <a:gd name="T51" fmla="*/ 1040 h 3829"/>
                    <a:gd name="T52" fmla="*/ 3725 w 3832"/>
                    <a:gd name="T53" fmla="*/ 1295 h 3829"/>
                    <a:gd name="T54" fmla="*/ 3796 w 3832"/>
                    <a:gd name="T55" fmla="*/ 1562 h 3829"/>
                    <a:gd name="T56" fmla="*/ 3830 w 3832"/>
                    <a:gd name="T57" fmla="*/ 1837 h 3829"/>
                    <a:gd name="T58" fmla="*/ 3820 w 3832"/>
                    <a:gd name="T59" fmla="*/ 2115 h 3829"/>
                    <a:gd name="T60" fmla="*/ 3770 w 3832"/>
                    <a:gd name="T61" fmla="*/ 2394 h 3829"/>
                    <a:gd name="T62" fmla="*/ 3676 w 3832"/>
                    <a:gd name="T63" fmla="*/ 2667 h 3829"/>
                    <a:gd name="T64" fmla="*/ 3539 w 3832"/>
                    <a:gd name="T65" fmla="*/ 2928 h 3829"/>
                    <a:gd name="T66" fmla="*/ 3371 w 3832"/>
                    <a:gd name="T67" fmla="*/ 3157 h 3829"/>
                    <a:gd name="T68" fmla="*/ 3171 w 3832"/>
                    <a:gd name="T69" fmla="*/ 3357 h 3829"/>
                    <a:gd name="T70" fmla="*/ 2952 w 3832"/>
                    <a:gd name="T71" fmla="*/ 3525 h 3829"/>
                    <a:gd name="T72" fmla="*/ 2708 w 3832"/>
                    <a:gd name="T73" fmla="*/ 3657 h 3829"/>
                    <a:gd name="T74" fmla="*/ 2449 w 3832"/>
                    <a:gd name="T75" fmla="*/ 3752 h 3829"/>
                    <a:gd name="T76" fmla="*/ 2178 w 3832"/>
                    <a:gd name="T77" fmla="*/ 3810 h 3829"/>
                    <a:gd name="T78" fmla="*/ 1903 w 3832"/>
                    <a:gd name="T79" fmla="*/ 3829 h 3829"/>
                    <a:gd name="T80" fmla="*/ 1622 w 3832"/>
                    <a:gd name="T81" fmla="*/ 3806 h 3829"/>
                    <a:gd name="T82" fmla="*/ 1344 w 3832"/>
                    <a:gd name="T83" fmla="*/ 3742 h 3829"/>
                    <a:gd name="T84" fmla="*/ 1073 w 3832"/>
                    <a:gd name="T85" fmla="*/ 3634 h 38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832" h="3829">
                      <a:moveTo>
                        <a:pt x="1073" y="3634"/>
                      </a:moveTo>
                      <a:lnTo>
                        <a:pt x="987" y="3586"/>
                      </a:lnTo>
                      <a:lnTo>
                        <a:pt x="904" y="3539"/>
                      </a:lnTo>
                      <a:lnTo>
                        <a:pt x="821" y="3485"/>
                      </a:lnTo>
                      <a:lnTo>
                        <a:pt x="746" y="3428"/>
                      </a:lnTo>
                      <a:lnTo>
                        <a:pt x="671" y="3369"/>
                      </a:lnTo>
                      <a:lnTo>
                        <a:pt x="602" y="3305"/>
                      </a:lnTo>
                      <a:lnTo>
                        <a:pt x="536" y="3240"/>
                      </a:lnTo>
                      <a:lnTo>
                        <a:pt x="473" y="3171"/>
                      </a:lnTo>
                      <a:lnTo>
                        <a:pt x="414" y="3100"/>
                      </a:lnTo>
                      <a:lnTo>
                        <a:pt x="356" y="3027"/>
                      </a:lnTo>
                      <a:lnTo>
                        <a:pt x="307" y="2950"/>
                      </a:lnTo>
                      <a:lnTo>
                        <a:pt x="258" y="2869"/>
                      </a:lnTo>
                      <a:lnTo>
                        <a:pt x="214" y="2789"/>
                      </a:lnTo>
                      <a:lnTo>
                        <a:pt x="173" y="2706"/>
                      </a:lnTo>
                      <a:lnTo>
                        <a:pt x="137" y="2621"/>
                      </a:lnTo>
                      <a:lnTo>
                        <a:pt x="107" y="2534"/>
                      </a:lnTo>
                      <a:lnTo>
                        <a:pt x="78" y="2447"/>
                      </a:lnTo>
                      <a:lnTo>
                        <a:pt x="56" y="2358"/>
                      </a:lnTo>
                      <a:lnTo>
                        <a:pt x="36" y="2270"/>
                      </a:lnTo>
                      <a:lnTo>
                        <a:pt x="20" y="2177"/>
                      </a:lnTo>
                      <a:lnTo>
                        <a:pt x="10" y="2084"/>
                      </a:lnTo>
                      <a:lnTo>
                        <a:pt x="2" y="1993"/>
                      </a:lnTo>
                      <a:lnTo>
                        <a:pt x="0" y="1902"/>
                      </a:lnTo>
                      <a:lnTo>
                        <a:pt x="4" y="1807"/>
                      </a:lnTo>
                      <a:lnTo>
                        <a:pt x="12" y="1714"/>
                      </a:lnTo>
                      <a:lnTo>
                        <a:pt x="26" y="1621"/>
                      </a:lnTo>
                      <a:lnTo>
                        <a:pt x="40" y="1528"/>
                      </a:lnTo>
                      <a:lnTo>
                        <a:pt x="62" y="1435"/>
                      </a:lnTo>
                      <a:lnTo>
                        <a:pt x="87" y="1342"/>
                      </a:lnTo>
                      <a:lnTo>
                        <a:pt x="121" y="1253"/>
                      </a:lnTo>
                      <a:lnTo>
                        <a:pt x="155" y="1162"/>
                      </a:lnTo>
                      <a:lnTo>
                        <a:pt x="196" y="1072"/>
                      </a:lnTo>
                      <a:lnTo>
                        <a:pt x="242" y="986"/>
                      </a:lnTo>
                      <a:lnTo>
                        <a:pt x="293" y="901"/>
                      </a:lnTo>
                      <a:lnTo>
                        <a:pt x="345" y="820"/>
                      </a:lnTo>
                      <a:lnTo>
                        <a:pt x="402" y="743"/>
                      </a:lnTo>
                      <a:lnTo>
                        <a:pt x="461" y="670"/>
                      </a:lnTo>
                      <a:lnTo>
                        <a:pt x="523" y="601"/>
                      </a:lnTo>
                      <a:lnTo>
                        <a:pt x="590" y="534"/>
                      </a:lnTo>
                      <a:lnTo>
                        <a:pt x="661" y="472"/>
                      </a:lnTo>
                      <a:lnTo>
                        <a:pt x="732" y="411"/>
                      </a:lnTo>
                      <a:lnTo>
                        <a:pt x="804" y="356"/>
                      </a:lnTo>
                      <a:lnTo>
                        <a:pt x="881" y="304"/>
                      </a:lnTo>
                      <a:lnTo>
                        <a:pt x="962" y="257"/>
                      </a:lnTo>
                      <a:lnTo>
                        <a:pt x="1041" y="214"/>
                      </a:lnTo>
                      <a:lnTo>
                        <a:pt x="1124" y="172"/>
                      </a:lnTo>
                      <a:lnTo>
                        <a:pt x="1209" y="136"/>
                      </a:lnTo>
                      <a:lnTo>
                        <a:pt x="1296" y="105"/>
                      </a:lnTo>
                      <a:lnTo>
                        <a:pt x="1383" y="77"/>
                      </a:lnTo>
                      <a:lnTo>
                        <a:pt x="1472" y="55"/>
                      </a:lnTo>
                      <a:lnTo>
                        <a:pt x="1563" y="34"/>
                      </a:lnTo>
                      <a:lnTo>
                        <a:pt x="1654" y="18"/>
                      </a:lnTo>
                      <a:lnTo>
                        <a:pt x="1745" y="8"/>
                      </a:lnTo>
                      <a:lnTo>
                        <a:pt x="1838" y="2"/>
                      </a:lnTo>
                      <a:lnTo>
                        <a:pt x="1931" y="0"/>
                      </a:lnTo>
                      <a:lnTo>
                        <a:pt x="2024" y="4"/>
                      </a:lnTo>
                      <a:lnTo>
                        <a:pt x="2117" y="10"/>
                      </a:lnTo>
                      <a:lnTo>
                        <a:pt x="2210" y="24"/>
                      </a:lnTo>
                      <a:lnTo>
                        <a:pt x="2303" y="40"/>
                      </a:lnTo>
                      <a:lnTo>
                        <a:pt x="2396" y="61"/>
                      </a:lnTo>
                      <a:lnTo>
                        <a:pt x="2489" y="87"/>
                      </a:lnTo>
                      <a:lnTo>
                        <a:pt x="2578" y="119"/>
                      </a:lnTo>
                      <a:lnTo>
                        <a:pt x="2669" y="156"/>
                      </a:lnTo>
                      <a:lnTo>
                        <a:pt x="2758" y="196"/>
                      </a:lnTo>
                      <a:lnTo>
                        <a:pt x="2845" y="243"/>
                      </a:lnTo>
                      <a:lnTo>
                        <a:pt x="2928" y="291"/>
                      </a:lnTo>
                      <a:lnTo>
                        <a:pt x="3011" y="344"/>
                      </a:lnTo>
                      <a:lnTo>
                        <a:pt x="3086" y="399"/>
                      </a:lnTo>
                      <a:lnTo>
                        <a:pt x="3161" y="459"/>
                      </a:lnTo>
                      <a:lnTo>
                        <a:pt x="3230" y="524"/>
                      </a:lnTo>
                      <a:lnTo>
                        <a:pt x="3296" y="589"/>
                      </a:lnTo>
                      <a:lnTo>
                        <a:pt x="3359" y="658"/>
                      </a:lnTo>
                      <a:lnTo>
                        <a:pt x="3418" y="729"/>
                      </a:lnTo>
                      <a:lnTo>
                        <a:pt x="3476" y="805"/>
                      </a:lnTo>
                      <a:lnTo>
                        <a:pt x="3527" y="880"/>
                      </a:lnTo>
                      <a:lnTo>
                        <a:pt x="3575" y="961"/>
                      </a:lnTo>
                      <a:lnTo>
                        <a:pt x="3618" y="1040"/>
                      </a:lnTo>
                      <a:lnTo>
                        <a:pt x="3660" y="1123"/>
                      </a:lnTo>
                      <a:lnTo>
                        <a:pt x="3695" y="1208"/>
                      </a:lnTo>
                      <a:lnTo>
                        <a:pt x="3725" y="1295"/>
                      </a:lnTo>
                      <a:lnTo>
                        <a:pt x="3755" y="1382"/>
                      </a:lnTo>
                      <a:lnTo>
                        <a:pt x="3776" y="1471"/>
                      </a:lnTo>
                      <a:lnTo>
                        <a:pt x="3796" y="1562"/>
                      </a:lnTo>
                      <a:lnTo>
                        <a:pt x="3812" y="1653"/>
                      </a:lnTo>
                      <a:lnTo>
                        <a:pt x="3822" y="1744"/>
                      </a:lnTo>
                      <a:lnTo>
                        <a:pt x="3830" y="1837"/>
                      </a:lnTo>
                      <a:lnTo>
                        <a:pt x="3832" y="1928"/>
                      </a:lnTo>
                      <a:lnTo>
                        <a:pt x="3828" y="2022"/>
                      </a:lnTo>
                      <a:lnTo>
                        <a:pt x="3820" y="2115"/>
                      </a:lnTo>
                      <a:lnTo>
                        <a:pt x="3806" y="2208"/>
                      </a:lnTo>
                      <a:lnTo>
                        <a:pt x="3792" y="2301"/>
                      </a:lnTo>
                      <a:lnTo>
                        <a:pt x="3770" y="2394"/>
                      </a:lnTo>
                      <a:lnTo>
                        <a:pt x="3745" y="2487"/>
                      </a:lnTo>
                      <a:lnTo>
                        <a:pt x="3711" y="2576"/>
                      </a:lnTo>
                      <a:lnTo>
                        <a:pt x="3676" y="2667"/>
                      </a:lnTo>
                      <a:lnTo>
                        <a:pt x="3636" y="2756"/>
                      </a:lnTo>
                      <a:lnTo>
                        <a:pt x="3590" y="2843"/>
                      </a:lnTo>
                      <a:lnTo>
                        <a:pt x="3539" y="2928"/>
                      </a:lnTo>
                      <a:lnTo>
                        <a:pt x="3488" y="3009"/>
                      </a:lnTo>
                      <a:lnTo>
                        <a:pt x="3430" y="3086"/>
                      </a:lnTo>
                      <a:lnTo>
                        <a:pt x="3371" y="3157"/>
                      </a:lnTo>
                      <a:lnTo>
                        <a:pt x="3310" y="3228"/>
                      </a:lnTo>
                      <a:lnTo>
                        <a:pt x="3242" y="3296"/>
                      </a:lnTo>
                      <a:lnTo>
                        <a:pt x="3171" y="3357"/>
                      </a:lnTo>
                      <a:lnTo>
                        <a:pt x="3100" y="3416"/>
                      </a:lnTo>
                      <a:lnTo>
                        <a:pt x="3029" y="3473"/>
                      </a:lnTo>
                      <a:lnTo>
                        <a:pt x="2952" y="3525"/>
                      </a:lnTo>
                      <a:lnTo>
                        <a:pt x="2871" y="3572"/>
                      </a:lnTo>
                      <a:lnTo>
                        <a:pt x="2791" y="3616"/>
                      </a:lnTo>
                      <a:lnTo>
                        <a:pt x="2708" y="3657"/>
                      </a:lnTo>
                      <a:lnTo>
                        <a:pt x="2623" y="3693"/>
                      </a:lnTo>
                      <a:lnTo>
                        <a:pt x="2536" y="3723"/>
                      </a:lnTo>
                      <a:lnTo>
                        <a:pt x="2449" y="3752"/>
                      </a:lnTo>
                      <a:lnTo>
                        <a:pt x="2360" y="3774"/>
                      </a:lnTo>
                      <a:lnTo>
                        <a:pt x="2269" y="3796"/>
                      </a:lnTo>
                      <a:lnTo>
                        <a:pt x="2178" y="3810"/>
                      </a:lnTo>
                      <a:lnTo>
                        <a:pt x="2087" y="3819"/>
                      </a:lnTo>
                      <a:lnTo>
                        <a:pt x="1994" y="3827"/>
                      </a:lnTo>
                      <a:lnTo>
                        <a:pt x="1903" y="3829"/>
                      </a:lnTo>
                      <a:lnTo>
                        <a:pt x="1808" y="3825"/>
                      </a:lnTo>
                      <a:lnTo>
                        <a:pt x="1715" y="3819"/>
                      </a:lnTo>
                      <a:lnTo>
                        <a:pt x="1622" y="3806"/>
                      </a:lnTo>
                      <a:lnTo>
                        <a:pt x="1529" y="3790"/>
                      </a:lnTo>
                      <a:lnTo>
                        <a:pt x="1436" y="3768"/>
                      </a:lnTo>
                      <a:lnTo>
                        <a:pt x="1344" y="3742"/>
                      </a:lnTo>
                      <a:lnTo>
                        <a:pt x="1254" y="3709"/>
                      </a:lnTo>
                      <a:lnTo>
                        <a:pt x="1164" y="3673"/>
                      </a:lnTo>
                      <a:lnTo>
                        <a:pt x="1073" y="3634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" name="Freeform 38">
                  <a:extLst>
                    <a:ext uri="{FF2B5EF4-FFF2-40B4-BE49-F238E27FC236}">
                      <a16:creationId xmlns:a16="http://schemas.microsoft.com/office/drawing/2014/main" id="{47B2D890-4E73-49B4-8DB6-C97EFD5DBE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7" y="8028"/>
                  <a:ext cx="1614" cy="1613"/>
                </a:xfrm>
                <a:custGeom>
                  <a:avLst/>
                  <a:gdLst>
                    <a:gd name="T0" fmla="*/ 760 w 3228"/>
                    <a:gd name="T1" fmla="*/ 2982 h 3227"/>
                    <a:gd name="T2" fmla="*/ 566 w 3228"/>
                    <a:gd name="T3" fmla="*/ 2839 h 3227"/>
                    <a:gd name="T4" fmla="*/ 398 w 3228"/>
                    <a:gd name="T5" fmla="*/ 2673 h 3227"/>
                    <a:gd name="T6" fmla="*/ 257 w 3228"/>
                    <a:gd name="T7" fmla="*/ 2484 h 3227"/>
                    <a:gd name="T8" fmla="*/ 146 w 3228"/>
                    <a:gd name="T9" fmla="*/ 2280 h 3227"/>
                    <a:gd name="T10" fmla="*/ 65 w 3228"/>
                    <a:gd name="T11" fmla="*/ 2062 h 3227"/>
                    <a:gd name="T12" fmla="*/ 16 w 3228"/>
                    <a:gd name="T13" fmla="*/ 1833 h 3227"/>
                    <a:gd name="T14" fmla="*/ 0 w 3228"/>
                    <a:gd name="T15" fmla="*/ 1600 h 3227"/>
                    <a:gd name="T16" fmla="*/ 20 w 3228"/>
                    <a:gd name="T17" fmla="*/ 1367 h 3227"/>
                    <a:gd name="T18" fmla="*/ 73 w 3228"/>
                    <a:gd name="T19" fmla="*/ 1131 h 3227"/>
                    <a:gd name="T20" fmla="*/ 164 w 3228"/>
                    <a:gd name="T21" fmla="*/ 904 h 3227"/>
                    <a:gd name="T22" fmla="*/ 289 w 3228"/>
                    <a:gd name="T23" fmla="*/ 690 h 3227"/>
                    <a:gd name="T24" fmla="*/ 439 w 3228"/>
                    <a:gd name="T25" fmla="*/ 505 h 3227"/>
                    <a:gd name="T26" fmla="*/ 615 w 3228"/>
                    <a:gd name="T27" fmla="*/ 344 h 3227"/>
                    <a:gd name="T28" fmla="*/ 809 w 3228"/>
                    <a:gd name="T29" fmla="*/ 216 h 3227"/>
                    <a:gd name="T30" fmla="*/ 1019 w 3228"/>
                    <a:gd name="T31" fmla="*/ 113 h 3227"/>
                    <a:gd name="T32" fmla="*/ 1240 w 3228"/>
                    <a:gd name="T33" fmla="*/ 44 h 3227"/>
                    <a:gd name="T34" fmla="*/ 1470 w 3228"/>
                    <a:gd name="T35" fmla="*/ 6 h 3227"/>
                    <a:gd name="T36" fmla="*/ 1705 w 3228"/>
                    <a:gd name="T37" fmla="*/ 2 h 3227"/>
                    <a:gd name="T38" fmla="*/ 1940 w 3228"/>
                    <a:gd name="T39" fmla="*/ 32 h 3227"/>
                    <a:gd name="T40" fmla="*/ 2174 w 3228"/>
                    <a:gd name="T41" fmla="*/ 97 h 3227"/>
                    <a:gd name="T42" fmla="*/ 2397 w 3228"/>
                    <a:gd name="T43" fmla="*/ 202 h 3227"/>
                    <a:gd name="T44" fmla="*/ 2601 w 3228"/>
                    <a:gd name="T45" fmla="*/ 335 h 3227"/>
                    <a:gd name="T46" fmla="*/ 2779 w 3228"/>
                    <a:gd name="T47" fmla="*/ 495 h 3227"/>
                    <a:gd name="T48" fmla="*/ 2929 w 3228"/>
                    <a:gd name="T49" fmla="*/ 677 h 3227"/>
                    <a:gd name="T50" fmla="*/ 3050 w 3228"/>
                    <a:gd name="T51" fmla="*/ 876 h 3227"/>
                    <a:gd name="T52" fmla="*/ 3141 w 3228"/>
                    <a:gd name="T53" fmla="*/ 1090 h 3227"/>
                    <a:gd name="T54" fmla="*/ 3202 w 3228"/>
                    <a:gd name="T55" fmla="*/ 1315 h 3227"/>
                    <a:gd name="T56" fmla="*/ 3226 w 3228"/>
                    <a:gd name="T57" fmla="*/ 1546 h 3227"/>
                    <a:gd name="T58" fmla="*/ 3220 w 3228"/>
                    <a:gd name="T59" fmla="*/ 1782 h 3227"/>
                    <a:gd name="T60" fmla="*/ 3179 w 3228"/>
                    <a:gd name="T61" fmla="*/ 2015 h 3227"/>
                    <a:gd name="T62" fmla="*/ 3100 w 3228"/>
                    <a:gd name="T63" fmla="*/ 2248 h 3227"/>
                    <a:gd name="T64" fmla="*/ 2985 w 3228"/>
                    <a:gd name="T65" fmla="*/ 2468 h 3227"/>
                    <a:gd name="T66" fmla="*/ 2842 w 3228"/>
                    <a:gd name="T67" fmla="*/ 2661 h 3227"/>
                    <a:gd name="T68" fmla="*/ 2676 w 3228"/>
                    <a:gd name="T69" fmla="*/ 2829 h 3227"/>
                    <a:gd name="T70" fmla="*/ 2486 w 3228"/>
                    <a:gd name="T71" fmla="*/ 2970 h 3227"/>
                    <a:gd name="T72" fmla="*/ 2283 w 3228"/>
                    <a:gd name="T73" fmla="*/ 3081 h 3227"/>
                    <a:gd name="T74" fmla="*/ 2065 w 3228"/>
                    <a:gd name="T75" fmla="*/ 3162 h 3227"/>
                    <a:gd name="T76" fmla="*/ 1836 w 3228"/>
                    <a:gd name="T77" fmla="*/ 3211 h 3227"/>
                    <a:gd name="T78" fmla="*/ 1602 w 3228"/>
                    <a:gd name="T79" fmla="*/ 3227 h 3227"/>
                    <a:gd name="T80" fmla="*/ 1369 w 3228"/>
                    <a:gd name="T81" fmla="*/ 3207 h 3227"/>
                    <a:gd name="T82" fmla="*/ 1133 w 3228"/>
                    <a:gd name="T83" fmla="*/ 3154 h 3227"/>
                    <a:gd name="T84" fmla="*/ 906 w 3228"/>
                    <a:gd name="T85" fmla="*/ 3063 h 3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228" h="3227">
                      <a:moveTo>
                        <a:pt x="906" y="3063"/>
                      </a:moveTo>
                      <a:lnTo>
                        <a:pt x="831" y="3023"/>
                      </a:lnTo>
                      <a:lnTo>
                        <a:pt x="760" y="2982"/>
                      </a:lnTo>
                      <a:lnTo>
                        <a:pt x="692" y="2938"/>
                      </a:lnTo>
                      <a:lnTo>
                        <a:pt x="627" y="2891"/>
                      </a:lnTo>
                      <a:lnTo>
                        <a:pt x="566" y="2839"/>
                      </a:lnTo>
                      <a:lnTo>
                        <a:pt x="506" y="2786"/>
                      </a:lnTo>
                      <a:lnTo>
                        <a:pt x="451" y="2731"/>
                      </a:lnTo>
                      <a:lnTo>
                        <a:pt x="398" y="2673"/>
                      </a:lnTo>
                      <a:lnTo>
                        <a:pt x="346" y="2612"/>
                      </a:lnTo>
                      <a:lnTo>
                        <a:pt x="301" y="2549"/>
                      </a:lnTo>
                      <a:lnTo>
                        <a:pt x="257" y="2484"/>
                      </a:lnTo>
                      <a:lnTo>
                        <a:pt x="218" y="2418"/>
                      </a:lnTo>
                      <a:lnTo>
                        <a:pt x="180" y="2349"/>
                      </a:lnTo>
                      <a:lnTo>
                        <a:pt x="146" y="2280"/>
                      </a:lnTo>
                      <a:lnTo>
                        <a:pt x="115" y="2209"/>
                      </a:lnTo>
                      <a:lnTo>
                        <a:pt x="87" y="2136"/>
                      </a:lnTo>
                      <a:lnTo>
                        <a:pt x="65" y="2062"/>
                      </a:lnTo>
                      <a:lnTo>
                        <a:pt x="46" y="1987"/>
                      </a:lnTo>
                      <a:lnTo>
                        <a:pt x="28" y="1910"/>
                      </a:lnTo>
                      <a:lnTo>
                        <a:pt x="16" y="1833"/>
                      </a:lnTo>
                      <a:lnTo>
                        <a:pt x="8" y="1758"/>
                      </a:lnTo>
                      <a:lnTo>
                        <a:pt x="4" y="1679"/>
                      </a:lnTo>
                      <a:lnTo>
                        <a:pt x="0" y="1600"/>
                      </a:lnTo>
                      <a:lnTo>
                        <a:pt x="4" y="1523"/>
                      </a:lnTo>
                      <a:lnTo>
                        <a:pt x="10" y="1444"/>
                      </a:lnTo>
                      <a:lnTo>
                        <a:pt x="20" y="1367"/>
                      </a:lnTo>
                      <a:lnTo>
                        <a:pt x="34" y="1287"/>
                      </a:lnTo>
                      <a:lnTo>
                        <a:pt x="52" y="1208"/>
                      </a:lnTo>
                      <a:lnTo>
                        <a:pt x="73" y="1131"/>
                      </a:lnTo>
                      <a:lnTo>
                        <a:pt x="101" y="1054"/>
                      </a:lnTo>
                      <a:lnTo>
                        <a:pt x="131" y="979"/>
                      </a:lnTo>
                      <a:lnTo>
                        <a:pt x="164" y="904"/>
                      </a:lnTo>
                      <a:lnTo>
                        <a:pt x="204" y="831"/>
                      </a:lnTo>
                      <a:lnTo>
                        <a:pt x="245" y="758"/>
                      </a:lnTo>
                      <a:lnTo>
                        <a:pt x="289" y="690"/>
                      </a:lnTo>
                      <a:lnTo>
                        <a:pt x="336" y="625"/>
                      </a:lnTo>
                      <a:lnTo>
                        <a:pt x="388" y="564"/>
                      </a:lnTo>
                      <a:lnTo>
                        <a:pt x="439" y="505"/>
                      </a:lnTo>
                      <a:lnTo>
                        <a:pt x="497" y="449"/>
                      </a:lnTo>
                      <a:lnTo>
                        <a:pt x="554" y="396"/>
                      </a:lnTo>
                      <a:lnTo>
                        <a:pt x="615" y="344"/>
                      </a:lnTo>
                      <a:lnTo>
                        <a:pt x="679" y="299"/>
                      </a:lnTo>
                      <a:lnTo>
                        <a:pt x="744" y="255"/>
                      </a:lnTo>
                      <a:lnTo>
                        <a:pt x="809" y="216"/>
                      </a:lnTo>
                      <a:lnTo>
                        <a:pt x="878" y="178"/>
                      </a:lnTo>
                      <a:lnTo>
                        <a:pt x="948" y="145"/>
                      </a:lnTo>
                      <a:lnTo>
                        <a:pt x="1019" y="113"/>
                      </a:lnTo>
                      <a:lnTo>
                        <a:pt x="1092" y="87"/>
                      </a:lnTo>
                      <a:lnTo>
                        <a:pt x="1165" y="64"/>
                      </a:lnTo>
                      <a:lnTo>
                        <a:pt x="1240" y="44"/>
                      </a:lnTo>
                      <a:lnTo>
                        <a:pt x="1317" y="26"/>
                      </a:lnTo>
                      <a:lnTo>
                        <a:pt x="1393" y="14"/>
                      </a:lnTo>
                      <a:lnTo>
                        <a:pt x="1470" y="6"/>
                      </a:lnTo>
                      <a:lnTo>
                        <a:pt x="1549" y="2"/>
                      </a:lnTo>
                      <a:lnTo>
                        <a:pt x="1628" y="0"/>
                      </a:lnTo>
                      <a:lnTo>
                        <a:pt x="1705" y="2"/>
                      </a:lnTo>
                      <a:lnTo>
                        <a:pt x="1784" y="8"/>
                      </a:lnTo>
                      <a:lnTo>
                        <a:pt x="1861" y="18"/>
                      </a:lnTo>
                      <a:lnTo>
                        <a:pt x="1940" y="32"/>
                      </a:lnTo>
                      <a:lnTo>
                        <a:pt x="2018" y="50"/>
                      </a:lnTo>
                      <a:lnTo>
                        <a:pt x="2097" y="72"/>
                      </a:lnTo>
                      <a:lnTo>
                        <a:pt x="2174" y="97"/>
                      </a:lnTo>
                      <a:lnTo>
                        <a:pt x="2249" y="129"/>
                      </a:lnTo>
                      <a:lnTo>
                        <a:pt x="2324" y="163"/>
                      </a:lnTo>
                      <a:lnTo>
                        <a:pt x="2397" y="202"/>
                      </a:lnTo>
                      <a:lnTo>
                        <a:pt x="2469" y="244"/>
                      </a:lnTo>
                      <a:lnTo>
                        <a:pt x="2538" y="287"/>
                      </a:lnTo>
                      <a:lnTo>
                        <a:pt x="2601" y="335"/>
                      </a:lnTo>
                      <a:lnTo>
                        <a:pt x="2662" y="386"/>
                      </a:lnTo>
                      <a:lnTo>
                        <a:pt x="2724" y="437"/>
                      </a:lnTo>
                      <a:lnTo>
                        <a:pt x="2779" y="495"/>
                      </a:lnTo>
                      <a:lnTo>
                        <a:pt x="2833" y="552"/>
                      </a:lnTo>
                      <a:lnTo>
                        <a:pt x="2882" y="613"/>
                      </a:lnTo>
                      <a:lnTo>
                        <a:pt x="2929" y="677"/>
                      </a:lnTo>
                      <a:lnTo>
                        <a:pt x="2973" y="742"/>
                      </a:lnTo>
                      <a:lnTo>
                        <a:pt x="3013" y="807"/>
                      </a:lnTo>
                      <a:lnTo>
                        <a:pt x="3050" y="876"/>
                      </a:lnTo>
                      <a:lnTo>
                        <a:pt x="3084" y="945"/>
                      </a:lnTo>
                      <a:lnTo>
                        <a:pt x="3115" y="1017"/>
                      </a:lnTo>
                      <a:lnTo>
                        <a:pt x="3141" y="1090"/>
                      </a:lnTo>
                      <a:lnTo>
                        <a:pt x="3165" y="1163"/>
                      </a:lnTo>
                      <a:lnTo>
                        <a:pt x="3185" y="1238"/>
                      </a:lnTo>
                      <a:lnTo>
                        <a:pt x="3202" y="1315"/>
                      </a:lnTo>
                      <a:lnTo>
                        <a:pt x="3212" y="1390"/>
                      </a:lnTo>
                      <a:lnTo>
                        <a:pt x="3222" y="1467"/>
                      </a:lnTo>
                      <a:lnTo>
                        <a:pt x="3226" y="1546"/>
                      </a:lnTo>
                      <a:lnTo>
                        <a:pt x="3228" y="1624"/>
                      </a:lnTo>
                      <a:lnTo>
                        <a:pt x="3226" y="1703"/>
                      </a:lnTo>
                      <a:lnTo>
                        <a:pt x="3220" y="1782"/>
                      </a:lnTo>
                      <a:lnTo>
                        <a:pt x="3210" y="1859"/>
                      </a:lnTo>
                      <a:lnTo>
                        <a:pt x="3197" y="1938"/>
                      </a:lnTo>
                      <a:lnTo>
                        <a:pt x="3179" y="2015"/>
                      </a:lnTo>
                      <a:lnTo>
                        <a:pt x="3157" y="2094"/>
                      </a:lnTo>
                      <a:lnTo>
                        <a:pt x="3129" y="2171"/>
                      </a:lnTo>
                      <a:lnTo>
                        <a:pt x="3100" y="2248"/>
                      </a:lnTo>
                      <a:lnTo>
                        <a:pt x="3064" y="2321"/>
                      </a:lnTo>
                      <a:lnTo>
                        <a:pt x="3026" y="2395"/>
                      </a:lnTo>
                      <a:lnTo>
                        <a:pt x="2985" y="2468"/>
                      </a:lnTo>
                      <a:lnTo>
                        <a:pt x="2941" y="2535"/>
                      </a:lnTo>
                      <a:lnTo>
                        <a:pt x="2894" y="2600"/>
                      </a:lnTo>
                      <a:lnTo>
                        <a:pt x="2842" y="2661"/>
                      </a:lnTo>
                      <a:lnTo>
                        <a:pt x="2789" y="2721"/>
                      </a:lnTo>
                      <a:lnTo>
                        <a:pt x="2734" y="2776"/>
                      </a:lnTo>
                      <a:lnTo>
                        <a:pt x="2676" y="2829"/>
                      </a:lnTo>
                      <a:lnTo>
                        <a:pt x="2615" y="2881"/>
                      </a:lnTo>
                      <a:lnTo>
                        <a:pt x="2552" y="2926"/>
                      </a:lnTo>
                      <a:lnTo>
                        <a:pt x="2486" y="2970"/>
                      </a:lnTo>
                      <a:lnTo>
                        <a:pt x="2419" y="3009"/>
                      </a:lnTo>
                      <a:lnTo>
                        <a:pt x="2352" y="3047"/>
                      </a:lnTo>
                      <a:lnTo>
                        <a:pt x="2283" y="3081"/>
                      </a:lnTo>
                      <a:lnTo>
                        <a:pt x="2209" y="3112"/>
                      </a:lnTo>
                      <a:lnTo>
                        <a:pt x="2138" y="3140"/>
                      </a:lnTo>
                      <a:lnTo>
                        <a:pt x="2065" y="3162"/>
                      </a:lnTo>
                      <a:lnTo>
                        <a:pt x="1990" y="3181"/>
                      </a:lnTo>
                      <a:lnTo>
                        <a:pt x="1913" y="3197"/>
                      </a:lnTo>
                      <a:lnTo>
                        <a:pt x="1836" y="3211"/>
                      </a:lnTo>
                      <a:lnTo>
                        <a:pt x="1760" y="3219"/>
                      </a:lnTo>
                      <a:lnTo>
                        <a:pt x="1681" y="3223"/>
                      </a:lnTo>
                      <a:lnTo>
                        <a:pt x="1602" y="3227"/>
                      </a:lnTo>
                      <a:lnTo>
                        <a:pt x="1525" y="3223"/>
                      </a:lnTo>
                      <a:lnTo>
                        <a:pt x="1446" y="3217"/>
                      </a:lnTo>
                      <a:lnTo>
                        <a:pt x="1369" y="3207"/>
                      </a:lnTo>
                      <a:lnTo>
                        <a:pt x="1290" y="3193"/>
                      </a:lnTo>
                      <a:lnTo>
                        <a:pt x="1213" y="3175"/>
                      </a:lnTo>
                      <a:lnTo>
                        <a:pt x="1133" y="3154"/>
                      </a:lnTo>
                      <a:lnTo>
                        <a:pt x="1056" y="3126"/>
                      </a:lnTo>
                      <a:lnTo>
                        <a:pt x="979" y="3096"/>
                      </a:lnTo>
                      <a:lnTo>
                        <a:pt x="906" y="3063"/>
                      </a:lnTo>
                      <a:close/>
                    </a:path>
                  </a:pathLst>
                </a:custGeom>
                <a:solidFill>
                  <a:srgbClr val="DC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7" name="Freeform 39">
                  <a:extLst>
                    <a:ext uri="{FF2B5EF4-FFF2-40B4-BE49-F238E27FC236}">
                      <a16:creationId xmlns:a16="http://schemas.microsoft.com/office/drawing/2014/main" id="{A51C6718-0A8B-4D06-A49F-B9771023C5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5" y="8029"/>
                  <a:ext cx="1534" cy="937"/>
                </a:xfrm>
                <a:custGeom>
                  <a:avLst/>
                  <a:gdLst>
                    <a:gd name="T0" fmla="*/ 0 w 3068"/>
                    <a:gd name="T1" fmla="*/ 904 h 1875"/>
                    <a:gd name="T2" fmla="*/ 40 w 3068"/>
                    <a:gd name="T3" fmla="*/ 831 h 1875"/>
                    <a:gd name="T4" fmla="*/ 79 w 3068"/>
                    <a:gd name="T5" fmla="*/ 760 h 1875"/>
                    <a:gd name="T6" fmla="*/ 125 w 3068"/>
                    <a:gd name="T7" fmla="*/ 692 h 1875"/>
                    <a:gd name="T8" fmla="*/ 172 w 3068"/>
                    <a:gd name="T9" fmla="*/ 627 h 1875"/>
                    <a:gd name="T10" fmla="*/ 224 w 3068"/>
                    <a:gd name="T11" fmla="*/ 564 h 1875"/>
                    <a:gd name="T12" fmla="*/ 277 w 3068"/>
                    <a:gd name="T13" fmla="*/ 507 h 1875"/>
                    <a:gd name="T14" fmla="*/ 333 w 3068"/>
                    <a:gd name="T15" fmla="*/ 449 h 1875"/>
                    <a:gd name="T16" fmla="*/ 392 w 3068"/>
                    <a:gd name="T17" fmla="*/ 398 h 1875"/>
                    <a:gd name="T18" fmla="*/ 451 w 3068"/>
                    <a:gd name="T19" fmla="*/ 346 h 1875"/>
                    <a:gd name="T20" fmla="*/ 515 w 3068"/>
                    <a:gd name="T21" fmla="*/ 301 h 1875"/>
                    <a:gd name="T22" fmla="*/ 578 w 3068"/>
                    <a:gd name="T23" fmla="*/ 255 h 1875"/>
                    <a:gd name="T24" fmla="*/ 647 w 3068"/>
                    <a:gd name="T25" fmla="*/ 216 h 1875"/>
                    <a:gd name="T26" fmla="*/ 714 w 3068"/>
                    <a:gd name="T27" fmla="*/ 180 h 1875"/>
                    <a:gd name="T28" fmla="*/ 784 w 3068"/>
                    <a:gd name="T29" fmla="*/ 145 h 1875"/>
                    <a:gd name="T30" fmla="*/ 857 w 3068"/>
                    <a:gd name="T31" fmla="*/ 115 h 1875"/>
                    <a:gd name="T32" fmla="*/ 930 w 3068"/>
                    <a:gd name="T33" fmla="*/ 87 h 1875"/>
                    <a:gd name="T34" fmla="*/ 1003 w 3068"/>
                    <a:gd name="T35" fmla="*/ 66 h 1875"/>
                    <a:gd name="T36" fmla="*/ 1078 w 3068"/>
                    <a:gd name="T37" fmla="*/ 46 h 1875"/>
                    <a:gd name="T38" fmla="*/ 1154 w 3068"/>
                    <a:gd name="T39" fmla="*/ 30 h 1875"/>
                    <a:gd name="T40" fmla="*/ 1231 w 3068"/>
                    <a:gd name="T41" fmla="*/ 16 h 1875"/>
                    <a:gd name="T42" fmla="*/ 1310 w 3068"/>
                    <a:gd name="T43" fmla="*/ 8 h 1875"/>
                    <a:gd name="T44" fmla="*/ 1385 w 3068"/>
                    <a:gd name="T45" fmla="*/ 2 h 1875"/>
                    <a:gd name="T46" fmla="*/ 1464 w 3068"/>
                    <a:gd name="T47" fmla="*/ 0 h 1875"/>
                    <a:gd name="T48" fmla="*/ 1543 w 3068"/>
                    <a:gd name="T49" fmla="*/ 4 h 1875"/>
                    <a:gd name="T50" fmla="*/ 1622 w 3068"/>
                    <a:gd name="T51" fmla="*/ 10 h 1875"/>
                    <a:gd name="T52" fmla="*/ 1701 w 3068"/>
                    <a:gd name="T53" fmla="*/ 20 h 1875"/>
                    <a:gd name="T54" fmla="*/ 1779 w 3068"/>
                    <a:gd name="T55" fmla="*/ 34 h 1875"/>
                    <a:gd name="T56" fmla="*/ 1856 w 3068"/>
                    <a:gd name="T57" fmla="*/ 52 h 1875"/>
                    <a:gd name="T58" fmla="*/ 1935 w 3068"/>
                    <a:gd name="T59" fmla="*/ 74 h 1875"/>
                    <a:gd name="T60" fmla="*/ 2010 w 3068"/>
                    <a:gd name="T61" fmla="*/ 101 h 1875"/>
                    <a:gd name="T62" fmla="*/ 2087 w 3068"/>
                    <a:gd name="T63" fmla="*/ 133 h 1875"/>
                    <a:gd name="T64" fmla="*/ 2162 w 3068"/>
                    <a:gd name="T65" fmla="*/ 167 h 1875"/>
                    <a:gd name="T66" fmla="*/ 2233 w 3068"/>
                    <a:gd name="T67" fmla="*/ 204 h 1875"/>
                    <a:gd name="T68" fmla="*/ 2301 w 3068"/>
                    <a:gd name="T69" fmla="*/ 244 h 1875"/>
                    <a:gd name="T70" fmla="*/ 2368 w 3068"/>
                    <a:gd name="T71" fmla="*/ 285 h 1875"/>
                    <a:gd name="T72" fmla="*/ 2431 w 3068"/>
                    <a:gd name="T73" fmla="*/ 331 h 1875"/>
                    <a:gd name="T74" fmla="*/ 2491 w 3068"/>
                    <a:gd name="T75" fmla="*/ 380 h 1875"/>
                    <a:gd name="T76" fmla="*/ 2548 w 3068"/>
                    <a:gd name="T77" fmla="*/ 429 h 1875"/>
                    <a:gd name="T78" fmla="*/ 2603 w 3068"/>
                    <a:gd name="T79" fmla="*/ 485 h 1875"/>
                    <a:gd name="T80" fmla="*/ 2655 w 3068"/>
                    <a:gd name="T81" fmla="*/ 540 h 1875"/>
                    <a:gd name="T82" fmla="*/ 2704 w 3068"/>
                    <a:gd name="T83" fmla="*/ 597 h 1875"/>
                    <a:gd name="T84" fmla="*/ 2752 w 3068"/>
                    <a:gd name="T85" fmla="*/ 659 h 1875"/>
                    <a:gd name="T86" fmla="*/ 2795 w 3068"/>
                    <a:gd name="T87" fmla="*/ 718 h 1875"/>
                    <a:gd name="T88" fmla="*/ 2837 w 3068"/>
                    <a:gd name="T89" fmla="*/ 783 h 1875"/>
                    <a:gd name="T90" fmla="*/ 2874 w 3068"/>
                    <a:gd name="T91" fmla="*/ 849 h 1875"/>
                    <a:gd name="T92" fmla="*/ 2908 w 3068"/>
                    <a:gd name="T93" fmla="*/ 916 h 1875"/>
                    <a:gd name="T94" fmla="*/ 2938 w 3068"/>
                    <a:gd name="T95" fmla="*/ 985 h 1875"/>
                    <a:gd name="T96" fmla="*/ 2967 w 3068"/>
                    <a:gd name="T97" fmla="*/ 1054 h 1875"/>
                    <a:gd name="T98" fmla="*/ 2991 w 3068"/>
                    <a:gd name="T99" fmla="*/ 1123 h 1875"/>
                    <a:gd name="T100" fmla="*/ 3011 w 3068"/>
                    <a:gd name="T101" fmla="*/ 1196 h 1875"/>
                    <a:gd name="T102" fmla="*/ 3031 w 3068"/>
                    <a:gd name="T103" fmla="*/ 1270 h 1875"/>
                    <a:gd name="T104" fmla="*/ 3042 w 3068"/>
                    <a:gd name="T105" fmla="*/ 1343 h 1875"/>
                    <a:gd name="T106" fmla="*/ 3056 w 3068"/>
                    <a:gd name="T107" fmla="*/ 1418 h 1875"/>
                    <a:gd name="T108" fmla="*/ 3062 w 3068"/>
                    <a:gd name="T109" fmla="*/ 1493 h 1875"/>
                    <a:gd name="T110" fmla="*/ 3066 w 3068"/>
                    <a:gd name="T111" fmla="*/ 1570 h 1875"/>
                    <a:gd name="T112" fmla="*/ 3068 w 3068"/>
                    <a:gd name="T113" fmla="*/ 1645 h 1875"/>
                    <a:gd name="T114" fmla="*/ 3064 w 3068"/>
                    <a:gd name="T115" fmla="*/ 1720 h 1875"/>
                    <a:gd name="T116" fmla="*/ 3056 w 3068"/>
                    <a:gd name="T117" fmla="*/ 1797 h 1875"/>
                    <a:gd name="T118" fmla="*/ 3046 w 3068"/>
                    <a:gd name="T119" fmla="*/ 1875 h 18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068" h="1875">
                      <a:moveTo>
                        <a:pt x="0" y="904"/>
                      </a:moveTo>
                      <a:lnTo>
                        <a:pt x="40" y="831"/>
                      </a:lnTo>
                      <a:lnTo>
                        <a:pt x="79" y="760"/>
                      </a:lnTo>
                      <a:lnTo>
                        <a:pt x="125" y="692"/>
                      </a:lnTo>
                      <a:lnTo>
                        <a:pt x="172" y="627"/>
                      </a:lnTo>
                      <a:lnTo>
                        <a:pt x="224" y="564"/>
                      </a:lnTo>
                      <a:lnTo>
                        <a:pt x="277" y="507"/>
                      </a:lnTo>
                      <a:lnTo>
                        <a:pt x="333" y="449"/>
                      </a:lnTo>
                      <a:lnTo>
                        <a:pt x="392" y="398"/>
                      </a:lnTo>
                      <a:lnTo>
                        <a:pt x="451" y="346"/>
                      </a:lnTo>
                      <a:lnTo>
                        <a:pt x="515" y="301"/>
                      </a:lnTo>
                      <a:lnTo>
                        <a:pt x="578" y="255"/>
                      </a:lnTo>
                      <a:lnTo>
                        <a:pt x="647" y="216"/>
                      </a:lnTo>
                      <a:lnTo>
                        <a:pt x="714" y="180"/>
                      </a:lnTo>
                      <a:lnTo>
                        <a:pt x="784" y="145"/>
                      </a:lnTo>
                      <a:lnTo>
                        <a:pt x="857" y="115"/>
                      </a:lnTo>
                      <a:lnTo>
                        <a:pt x="930" y="87"/>
                      </a:lnTo>
                      <a:lnTo>
                        <a:pt x="1003" y="66"/>
                      </a:lnTo>
                      <a:lnTo>
                        <a:pt x="1078" y="46"/>
                      </a:lnTo>
                      <a:lnTo>
                        <a:pt x="1154" y="30"/>
                      </a:lnTo>
                      <a:lnTo>
                        <a:pt x="1231" y="16"/>
                      </a:lnTo>
                      <a:lnTo>
                        <a:pt x="1310" y="8"/>
                      </a:lnTo>
                      <a:lnTo>
                        <a:pt x="1385" y="2"/>
                      </a:lnTo>
                      <a:lnTo>
                        <a:pt x="1464" y="0"/>
                      </a:lnTo>
                      <a:lnTo>
                        <a:pt x="1543" y="4"/>
                      </a:lnTo>
                      <a:lnTo>
                        <a:pt x="1622" y="10"/>
                      </a:lnTo>
                      <a:lnTo>
                        <a:pt x="1701" y="20"/>
                      </a:lnTo>
                      <a:lnTo>
                        <a:pt x="1779" y="34"/>
                      </a:lnTo>
                      <a:lnTo>
                        <a:pt x="1856" y="52"/>
                      </a:lnTo>
                      <a:lnTo>
                        <a:pt x="1935" y="74"/>
                      </a:lnTo>
                      <a:lnTo>
                        <a:pt x="2010" y="101"/>
                      </a:lnTo>
                      <a:lnTo>
                        <a:pt x="2087" y="133"/>
                      </a:lnTo>
                      <a:lnTo>
                        <a:pt x="2162" y="167"/>
                      </a:lnTo>
                      <a:lnTo>
                        <a:pt x="2233" y="204"/>
                      </a:lnTo>
                      <a:lnTo>
                        <a:pt x="2301" y="244"/>
                      </a:lnTo>
                      <a:lnTo>
                        <a:pt x="2368" y="285"/>
                      </a:lnTo>
                      <a:lnTo>
                        <a:pt x="2431" y="331"/>
                      </a:lnTo>
                      <a:lnTo>
                        <a:pt x="2491" y="380"/>
                      </a:lnTo>
                      <a:lnTo>
                        <a:pt x="2548" y="429"/>
                      </a:lnTo>
                      <a:lnTo>
                        <a:pt x="2603" y="485"/>
                      </a:lnTo>
                      <a:lnTo>
                        <a:pt x="2655" y="540"/>
                      </a:lnTo>
                      <a:lnTo>
                        <a:pt x="2704" y="597"/>
                      </a:lnTo>
                      <a:lnTo>
                        <a:pt x="2752" y="659"/>
                      </a:lnTo>
                      <a:lnTo>
                        <a:pt x="2795" y="718"/>
                      </a:lnTo>
                      <a:lnTo>
                        <a:pt x="2837" y="783"/>
                      </a:lnTo>
                      <a:lnTo>
                        <a:pt x="2874" y="849"/>
                      </a:lnTo>
                      <a:lnTo>
                        <a:pt x="2908" y="916"/>
                      </a:lnTo>
                      <a:lnTo>
                        <a:pt x="2938" y="985"/>
                      </a:lnTo>
                      <a:lnTo>
                        <a:pt x="2967" y="1054"/>
                      </a:lnTo>
                      <a:lnTo>
                        <a:pt x="2991" y="1123"/>
                      </a:lnTo>
                      <a:lnTo>
                        <a:pt x="3011" y="1196"/>
                      </a:lnTo>
                      <a:lnTo>
                        <a:pt x="3031" y="1270"/>
                      </a:lnTo>
                      <a:lnTo>
                        <a:pt x="3042" y="1343"/>
                      </a:lnTo>
                      <a:lnTo>
                        <a:pt x="3056" y="1418"/>
                      </a:lnTo>
                      <a:lnTo>
                        <a:pt x="3062" y="1493"/>
                      </a:lnTo>
                      <a:lnTo>
                        <a:pt x="3066" y="1570"/>
                      </a:lnTo>
                      <a:lnTo>
                        <a:pt x="3068" y="1645"/>
                      </a:lnTo>
                      <a:lnTo>
                        <a:pt x="3064" y="1720"/>
                      </a:lnTo>
                      <a:lnTo>
                        <a:pt x="3056" y="1797"/>
                      </a:lnTo>
                      <a:lnTo>
                        <a:pt x="3046" y="1875"/>
                      </a:lnTo>
                    </a:path>
                  </a:pathLst>
                </a:custGeom>
                <a:noFill/>
                <a:ln w="4445">
                  <a:solidFill>
                    <a:srgbClr val="C5CCC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8" name="Freeform 40">
                  <a:extLst>
                    <a:ext uri="{FF2B5EF4-FFF2-40B4-BE49-F238E27FC236}">
                      <a16:creationId xmlns:a16="http://schemas.microsoft.com/office/drawing/2014/main" id="{8F01132A-9897-44FA-B8AA-6795573868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11" y="8966"/>
                  <a:ext cx="57" cy="188"/>
                </a:xfrm>
                <a:custGeom>
                  <a:avLst/>
                  <a:gdLst>
                    <a:gd name="T0" fmla="*/ 112 w 112"/>
                    <a:gd name="T1" fmla="*/ 0 h 375"/>
                    <a:gd name="T2" fmla="*/ 97 w 112"/>
                    <a:gd name="T3" fmla="*/ 75 h 375"/>
                    <a:gd name="T4" fmla="*/ 79 w 112"/>
                    <a:gd name="T5" fmla="*/ 152 h 375"/>
                    <a:gd name="T6" fmla="*/ 55 w 112"/>
                    <a:gd name="T7" fmla="*/ 225 h 375"/>
                    <a:gd name="T8" fmla="*/ 29 w 112"/>
                    <a:gd name="T9" fmla="*/ 300 h 375"/>
                    <a:gd name="T10" fmla="*/ 0 w 112"/>
                    <a:gd name="T11" fmla="*/ 375 h 3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2" h="375">
                      <a:moveTo>
                        <a:pt x="112" y="0"/>
                      </a:moveTo>
                      <a:lnTo>
                        <a:pt x="97" y="75"/>
                      </a:lnTo>
                      <a:lnTo>
                        <a:pt x="79" y="152"/>
                      </a:lnTo>
                      <a:lnTo>
                        <a:pt x="55" y="225"/>
                      </a:lnTo>
                      <a:lnTo>
                        <a:pt x="29" y="300"/>
                      </a:lnTo>
                      <a:lnTo>
                        <a:pt x="0" y="375"/>
                      </a:lnTo>
                    </a:path>
                  </a:pathLst>
                </a:custGeom>
                <a:noFill/>
                <a:ln w="4445">
                  <a:solidFill>
                    <a:srgbClr val="C5CCC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9" name="Freeform 41">
                  <a:extLst>
                    <a:ext uri="{FF2B5EF4-FFF2-40B4-BE49-F238E27FC236}">
                      <a16:creationId xmlns:a16="http://schemas.microsoft.com/office/drawing/2014/main" id="{D78526E5-E19A-4B6D-B3C7-066CE44ED2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3" y="8673"/>
                  <a:ext cx="1548" cy="968"/>
                </a:xfrm>
                <a:custGeom>
                  <a:avLst/>
                  <a:gdLst>
                    <a:gd name="T0" fmla="*/ 3098 w 3098"/>
                    <a:gd name="T1" fmla="*/ 969 h 1938"/>
                    <a:gd name="T2" fmla="*/ 3052 w 3098"/>
                    <a:gd name="T3" fmla="*/ 1052 h 1938"/>
                    <a:gd name="T4" fmla="*/ 3007 w 3098"/>
                    <a:gd name="T5" fmla="*/ 1133 h 1938"/>
                    <a:gd name="T6" fmla="*/ 2957 w 3098"/>
                    <a:gd name="T7" fmla="*/ 1210 h 1938"/>
                    <a:gd name="T8" fmla="*/ 2904 w 3098"/>
                    <a:gd name="T9" fmla="*/ 1281 h 1938"/>
                    <a:gd name="T10" fmla="*/ 2850 w 3098"/>
                    <a:gd name="T11" fmla="*/ 1351 h 1938"/>
                    <a:gd name="T12" fmla="*/ 2791 w 3098"/>
                    <a:gd name="T13" fmla="*/ 1416 h 1938"/>
                    <a:gd name="T14" fmla="*/ 2734 w 3098"/>
                    <a:gd name="T15" fmla="*/ 1477 h 1938"/>
                    <a:gd name="T16" fmla="*/ 2670 w 3098"/>
                    <a:gd name="T17" fmla="*/ 1535 h 1938"/>
                    <a:gd name="T18" fmla="*/ 2609 w 3098"/>
                    <a:gd name="T19" fmla="*/ 1588 h 1938"/>
                    <a:gd name="T20" fmla="*/ 2544 w 3098"/>
                    <a:gd name="T21" fmla="*/ 1637 h 1938"/>
                    <a:gd name="T22" fmla="*/ 2475 w 3098"/>
                    <a:gd name="T23" fmla="*/ 1683 h 1938"/>
                    <a:gd name="T24" fmla="*/ 2407 w 3098"/>
                    <a:gd name="T25" fmla="*/ 1726 h 1938"/>
                    <a:gd name="T26" fmla="*/ 2338 w 3098"/>
                    <a:gd name="T27" fmla="*/ 1766 h 1938"/>
                    <a:gd name="T28" fmla="*/ 2267 w 3098"/>
                    <a:gd name="T29" fmla="*/ 1799 h 1938"/>
                    <a:gd name="T30" fmla="*/ 2194 w 3098"/>
                    <a:gd name="T31" fmla="*/ 1829 h 1938"/>
                    <a:gd name="T32" fmla="*/ 2121 w 3098"/>
                    <a:gd name="T33" fmla="*/ 1857 h 1938"/>
                    <a:gd name="T34" fmla="*/ 2045 w 3098"/>
                    <a:gd name="T35" fmla="*/ 1879 h 1938"/>
                    <a:gd name="T36" fmla="*/ 1970 w 3098"/>
                    <a:gd name="T37" fmla="*/ 1898 h 1938"/>
                    <a:gd name="T38" fmla="*/ 1893 w 3098"/>
                    <a:gd name="T39" fmla="*/ 1914 h 1938"/>
                    <a:gd name="T40" fmla="*/ 1816 w 3098"/>
                    <a:gd name="T41" fmla="*/ 1926 h 1938"/>
                    <a:gd name="T42" fmla="*/ 1741 w 3098"/>
                    <a:gd name="T43" fmla="*/ 1934 h 1938"/>
                    <a:gd name="T44" fmla="*/ 1664 w 3098"/>
                    <a:gd name="T45" fmla="*/ 1938 h 1938"/>
                    <a:gd name="T46" fmla="*/ 1587 w 3098"/>
                    <a:gd name="T47" fmla="*/ 1938 h 1938"/>
                    <a:gd name="T48" fmla="*/ 1509 w 3098"/>
                    <a:gd name="T49" fmla="*/ 1934 h 1938"/>
                    <a:gd name="T50" fmla="*/ 1432 w 3098"/>
                    <a:gd name="T51" fmla="*/ 1928 h 1938"/>
                    <a:gd name="T52" fmla="*/ 1355 w 3098"/>
                    <a:gd name="T53" fmla="*/ 1918 h 1938"/>
                    <a:gd name="T54" fmla="*/ 1278 w 3098"/>
                    <a:gd name="T55" fmla="*/ 1902 h 1938"/>
                    <a:gd name="T56" fmla="*/ 1203 w 3098"/>
                    <a:gd name="T57" fmla="*/ 1884 h 1938"/>
                    <a:gd name="T58" fmla="*/ 1128 w 3098"/>
                    <a:gd name="T59" fmla="*/ 1863 h 1938"/>
                    <a:gd name="T60" fmla="*/ 1054 w 3098"/>
                    <a:gd name="T61" fmla="*/ 1837 h 1938"/>
                    <a:gd name="T62" fmla="*/ 979 w 3098"/>
                    <a:gd name="T63" fmla="*/ 1807 h 1938"/>
                    <a:gd name="T64" fmla="*/ 908 w 3098"/>
                    <a:gd name="T65" fmla="*/ 1776 h 1938"/>
                    <a:gd name="T66" fmla="*/ 835 w 3098"/>
                    <a:gd name="T67" fmla="*/ 1736 h 1938"/>
                    <a:gd name="T68" fmla="*/ 764 w 3098"/>
                    <a:gd name="T69" fmla="*/ 1695 h 1938"/>
                    <a:gd name="T70" fmla="*/ 694 w 3098"/>
                    <a:gd name="T71" fmla="*/ 1651 h 1938"/>
                    <a:gd name="T72" fmla="*/ 631 w 3098"/>
                    <a:gd name="T73" fmla="*/ 1604 h 1938"/>
                    <a:gd name="T74" fmla="*/ 568 w 3098"/>
                    <a:gd name="T75" fmla="*/ 1552 h 1938"/>
                    <a:gd name="T76" fmla="*/ 509 w 3098"/>
                    <a:gd name="T77" fmla="*/ 1499 h 1938"/>
                    <a:gd name="T78" fmla="*/ 451 w 3098"/>
                    <a:gd name="T79" fmla="*/ 1444 h 1938"/>
                    <a:gd name="T80" fmla="*/ 400 w 3098"/>
                    <a:gd name="T81" fmla="*/ 1384 h 1938"/>
                    <a:gd name="T82" fmla="*/ 350 w 3098"/>
                    <a:gd name="T83" fmla="*/ 1323 h 1938"/>
                    <a:gd name="T84" fmla="*/ 303 w 3098"/>
                    <a:gd name="T85" fmla="*/ 1262 h 1938"/>
                    <a:gd name="T86" fmla="*/ 259 w 3098"/>
                    <a:gd name="T87" fmla="*/ 1196 h 1938"/>
                    <a:gd name="T88" fmla="*/ 218 w 3098"/>
                    <a:gd name="T89" fmla="*/ 1129 h 1938"/>
                    <a:gd name="T90" fmla="*/ 180 w 3098"/>
                    <a:gd name="T91" fmla="*/ 1062 h 1938"/>
                    <a:gd name="T92" fmla="*/ 147 w 3098"/>
                    <a:gd name="T93" fmla="*/ 993 h 1938"/>
                    <a:gd name="T94" fmla="*/ 117 w 3098"/>
                    <a:gd name="T95" fmla="*/ 922 h 1938"/>
                    <a:gd name="T96" fmla="*/ 89 w 3098"/>
                    <a:gd name="T97" fmla="*/ 849 h 1938"/>
                    <a:gd name="T98" fmla="*/ 67 w 3098"/>
                    <a:gd name="T99" fmla="*/ 773 h 1938"/>
                    <a:gd name="T100" fmla="*/ 46 w 3098"/>
                    <a:gd name="T101" fmla="*/ 700 h 1938"/>
                    <a:gd name="T102" fmla="*/ 30 w 3098"/>
                    <a:gd name="T103" fmla="*/ 623 h 1938"/>
                    <a:gd name="T104" fmla="*/ 18 w 3098"/>
                    <a:gd name="T105" fmla="*/ 546 h 1938"/>
                    <a:gd name="T106" fmla="*/ 8 w 3098"/>
                    <a:gd name="T107" fmla="*/ 469 h 1938"/>
                    <a:gd name="T108" fmla="*/ 2 w 3098"/>
                    <a:gd name="T109" fmla="*/ 392 h 1938"/>
                    <a:gd name="T110" fmla="*/ 0 w 3098"/>
                    <a:gd name="T111" fmla="*/ 313 h 1938"/>
                    <a:gd name="T112" fmla="*/ 4 w 3098"/>
                    <a:gd name="T113" fmla="*/ 236 h 1938"/>
                    <a:gd name="T114" fmla="*/ 8 w 3098"/>
                    <a:gd name="T115" fmla="*/ 157 h 1938"/>
                    <a:gd name="T116" fmla="*/ 20 w 3098"/>
                    <a:gd name="T117" fmla="*/ 78 h 1938"/>
                    <a:gd name="T118" fmla="*/ 32 w 3098"/>
                    <a:gd name="T119" fmla="*/ 0 h 19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098" h="1938">
                      <a:moveTo>
                        <a:pt x="3098" y="969"/>
                      </a:moveTo>
                      <a:lnTo>
                        <a:pt x="3052" y="1052"/>
                      </a:lnTo>
                      <a:lnTo>
                        <a:pt x="3007" y="1133"/>
                      </a:lnTo>
                      <a:lnTo>
                        <a:pt x="2957" y="1210"/>
                      </a:lnTo>
                      <a:lnTo>
                        <a:pt x="2904" y="1281"/>
                      </a:lnTo>
                      <a:lnTo>
                        <a:pt x="2850" y="1351"/>
                      </a:lnTo>
                      <a:lnTo>
                        <a:pt x="2791" y="1416"/>
                      </a:lnTo>
                      <a:lnTo>
                        <a:pt x="2734" y="1477"/>
                      </a:lnTo>
                      <a:lnTo>
                        <a:pt x="2670" y="1535"/>
                      </a:lnTo>
                      <a:lnTo>
                        <a:pt x="2609" y="1588"/>
                      </a:lnTo>
                      <a:lnTo>
                        <a:pt x="2544" y="1637"/>
                      </a:lnTo>
                      <a:lnTo>
                        <a:pt x="2475" y="1683"/>
                      </a:lnTo>
                      <a:lnTo>
                        <a:pt x="2407" y="1726"/>
                      </a:lnTo>
                      <a:lnTo>
                        <a:pt x="2338" y="1766"/>
                      </a:lnTo>
                      <a:lnTo>
                        <a:pt x="2267" y="1799"/>
                      </a:lnTo>
                      <a:lnTo>
                        <a:pt x="2194" y="1829"/>
                      </a:lnTo>
                      <a:lnTo>
                        <a:pt x="2121" y="1857"/>
                      </a:lnTo>
                      <a:lnTo>
                        <a:pt x="2045" y="1879"/>
                      </a:lnTo>
                      <a:lnTo>
                        <a:pt x="1970" y="1898"/>
                      </a:lnTo>
                      <a:lnTo>
                        <a:pt x="1893" y="1914"/>
                      </a:lnTo>
                      <a:lnTo>
                        <a:pt x="1816" y="1926"/>
                      </a:lnTo>
                      <a:lnTo>
                        <a:pt x="1741" y="1934"/>
                      </a:lnTo>
                      <a:lnTo>
                        <a:pt x="1664" y="1938"/>
                      </a:lnTo>
                      <a:lnTo>
                        <a:pt x="1587" y="1938"/>
                      </a:lnTo>
                      <a:lnTo>
                        <a:pt x="1509" y="1934"/>
                      </a:lnTo>
                      <a:lnTo>
                        <a:pt x="1432" y="1928"/>
                      </a:lnTo>
                      <a:lnTo>
                        <a:pt x="1355" y="1918"/>
                      </a:lnTo>
                      <a:lnTo>
                        <a:pt x="1278" y="1902"/>
                      </a:lnTo>
                      <a:lnTo>
                        <a:pt x="1203" y="1884"/>
                      </a:lnTo>
                      <a:lnTo>
                        <a:pt x="1128" y="1863"/>
                      </a:lnTo>
                      <a:lnTo>
                        <a:pt x="1054" y="1837"/>
                      </a:lnTo>
                      <a:lnTo>
                        <a:pt x="979" y="1807"/>
                      </a:lnTo>
                      <a:lnTo>
                        <a:pt x="908" y="1776"/>
                      </a:lnTo>
                      <a:lnTo>
                        <a:pt x="835" y="1736"/>
                      </a:lnTo>
                      <a:lnTo>
                        <a:pt x="764" y="1695"/>
                      </a:lnTo>
                      <a:lnTo>
                        <a:pt x="694" y="1651"/>
                      </a:lnTo>
                      <a:lnTo>
                        <a:pt x="631" y="1604"/>
                      </a:lnTo>
                      <a:lnTo>
                        <a:pt x="568" y="1552"/>
                      </a:lnTo>
                      <a:lnTo>
                        <a:pt x="509" y="1499"/>
                      </a:lnTo>
                      <a:lnTo>
                        <a:pt x="451" y="1444"/>
                      </a:lnTo>
                      <a:lnTo>
                        <a:pt x="400" y="1384"/>
                      </a:lnTo>
                      <a:lnTo>
                        <a:pt x="350" y="1323"/>
                      </a:lnTo>
                      <a:lnTo>
                        <a:pt x="303" y="1262"/>
                      </a:lnTo>
                      <a:lnTo>
                        <a:pt x="259" y="1196"/>
                      </a:lnTo>
                      <a:lnTo>
                        <a:pt x="218" y="1129"/>
                      </a:lnTo>
                      <a:lnTo>
                        <a:pt x="180" y="1062"/>
                      </a:lnTo>
                      <a:lnTo>
                        <a:pt x="147" y="993"/>
                      </a:lnTo>
                      <a:lnTo>
                        <a:pt x="117" y="922"/>
                      </a:lnTo>
                      <a:lnTo>
                        <a:pt x="89" y="849"/>
                      </a:lnTo>
                      <a:lnTo>
                        <a:pt x="67" y="773"/>
                      </a:lnTo>
                      <a:lnTo>
                        <a:pt x="46" y="700"/>
                      </a:lnTo>
                      <a:lnTo>
                        <a:pt x="30" y="623"/>
                      </a:lnTo>
                      <a:lnTo>
                        <a:pt x="18" y="546"/>
                      </a:lnTo>
                      <a:lnTo>
                        <a:pt x="8" y="469"/>
                      </a:lnTo>
                      <a:lnTo>
                        <a:pt x="2" y="392"/>
                      </a:lnTo>
                      <a:lnTo>
                        <a:pt x="0" y="313"/>
                      </a:lnTo>
                      <a:lnTo>
                        <a:pt x="4" y="236"/>
                      </a:lnTo>
                      <a:lnTo>
                        <a:pt x="8" y="157"/>
                      </a:lnTo>
                      <a:lnTo>
                        <a:pt x="20" y="78"/>
                      </a:lnTo>
                      <a:lnTo>
                        <a:pt x="32" y="0"/>
                      </a:lnTo>
                    </a:path>
                  </a:pathLst>
                </a:custGeom>
                <a:noFill/>
                <a:ln w="4445">
                  <a:solidFill>
                    <a:srgbClr val="FFFFF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0" name="Freeform 42">
                  <a:extLst>
                    <a:ext uri="{FF2B5EF4-FFF2-40B4-BE49-F238E27FC236}">
                      <a16:creationId xmlns:a16="http://schemas.microsoft.com/office/drawing/2014/main" id="{DAED2EE8-9998-4AAD-8892-87E2914B6E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8" y="8481"/>
                  <a:ext cx="67" cy="192"/>
                </a:xfrm>
                <a:custGeom>
                  <a:avLst/>
                  <a:gdLst>
                    <a:gd name="T0" fmla="*/ 0 w 132"/>
                    <a:gd name="T1" fmla="*/ 383 h 383"/>
                    <a:gd name="T2" fmla="*/ 20 w 132"/>
                    <a:gd name="T3" fmla="*/ 304 h 383"/>
                    <a:gd name="T4" fmla="*/ 41 w 132"/>
                    <a:gd name="T5" fmla="*/ 227 h 383"/>
                    <a:gd name="T6" fmla="*/ 67 w 132"/>
                    <a:gd name="T7" fmla="*/ 152 h 383"/>
                    <a:gd name="T8" fmla="*/ 99 w 132"/>
                    <a:gd name="T9" fmla="*/ 75 h 383"/>
                    <a:gd name="T10" fmla="*/ 132 w 132"/>
                    <a:gd name="T11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2" h="383">
                      <a:moveTo>
                        <a:pt x="0" y="383"/>
                      </a:moveTo>
                      <a:lnTo>
                        <a:pt x="20" y="304"/>
                      </a:lnTo>
                      <a:lnTo>
                        <a:pt x="41" y="227"/>
                      </a:lnTo>
                      <a:lnTo>
                        <a:pt x="67" y="152"/>
                      </a:lnTo>
                      <a:lnTo>
                        <a:pt x="99" y="75"/>
                      </a:lnTo>
                      <a:lnTo>
                        <a:pt x="132" y="0"/>
                      </a:lnTo>
                    </a:path>
                  </a:pathLst>
                </a:custGeom>
                <a:noFill/>
                <a:ln w="4445">
                  <a:solidFill>
                    <a:srgbClr val="FFFFF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1" name="Freeform 43">
                  <a:extLst>
                    <a:ext uri="{FF2B5EF4-FFF2-40B4-BE49-F238E27FC236}">
                      <a16:creationId xmlns:a16="http://schemas.microsoft.com/office/drawing/2014/main" id="{51CB1EDD-E15D-4030-84FC-80723EBEDC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3" y="8085"/>
                  <a:ext cx="1500" cy="1500"/>
                </a:xfrm>
                <a:custGeom>
                  <a:avLst/>
                  <a:gdLst>
                    <a:gd name="T0" fmla="*/ 2294 w 3000"/>
                    <a:gd name="T1" fmla="*/ 228 h 3001"/>
                    <a:gd name="T2" fmla="*/ 2532 w 3000"/>
                    <a:gd name="T3" fmla="*/ 411 h 3001"/>
                    <a:gd name="T4" fmla="*/ 2722 w 3000"/>
                    <a:gd name="T5" fmla="*/ 631 h 3001"/>
                    <a:gd name="T6" fmla="*/ 2866 w 3000"/>
                    <a:gd name="T7" fmla="*/ 882 h 3001"/>
                    <a:gd name="T8" fmla="*/ 2961 w 3000"/>
                    <a:gd name="T9" fmla="*/ 1155 h 3001"/>
                    <a:gd name="T10" fmla="*/ 3000 w 3000"/>
                    <a:gd name="T11" fmla="*/ 1439 h 3001"/>
                    <a:gd name="T12" fmla="*/ 2985 w 3000"/>
                    <a:gd name="T13" fmla="*/ 1730 h 3001"/>
                    <a:gd name="T14" fmla="*/ 2909 w 3000"/>
                    <a:gd name="T15" fmla="*/ 2021 h 3001"/>
                    <a:gd name="T16" fmla="*/ 2813 w 3000"/>
                    <a:gd name="T17" fmla="*/ 2230 h 3001"/>
                    <a:gd name="T18" fmla="*/ 2731 w 3000"/>
                    <a:gd name="T19" fmla="*/ 2359 h 3001"/>
                    <a:gd name="T20" fmla="*/ 2640 w 3000"/>
                    <a:gd name="T21" fmla="*/ 2479 h 3001"/>
                    <a:gd name="T22" fmla="*/ 2540 w 3000"/>
                    <a:gd name="T23" fmla="*/ 2586 h 3001"/>
                    <a:gd name="T24" fmla="*/ 2429 w 3000"/>
                    <a:gd name="T25" fmla="*/ 2681 h 3001"/>
                    <a:gd name="T26" fmla="*/ 2310 w 3000"/>
                    <a:gd name="T27" fmla="*/ 2764 h 3001"/>
                    <a:gd name="T28" fmla="*/ 2185 w 3000"/>
                    <a:gd name="T29" fmla="*/ 2837 h 3001"/>
                    <a:gd name="T30" fmla="*/ 2053 w 3000"/>
                    <a:gd name="T31" fmla="*/ 2894 h 3001"/>
                    <a:gd name="T32" fmla="*/ 1916 w 3000"/>
                    <a:gd name="T33" fmla="*/ 2942 h 3001"/>
                    <a:gd name="T34" fmla="*/ 1778 w 3000"/>
                    <a:gd name="T35" fmla="*/ 2975 h 3001"/>
                    <a:gd name="T36" fmla="*/ 1634 w 3000"/>
                    <a:gd name="T37" fmla="*/ 2995 h 3001"/>
                    <a:gd name="T38" fmla="*/ 1487 w 3000"/>
                    <a:gd name="T39" fmla="*/ 3001 h 3001"/>
                    <a:gd name="T40" fmla="*/ 1343 w 3000"/>
                    <a:gd name="T41" fmla="*/ 2993 h 3001"/>
                    <a:gd name="T42" fmla="*/ 1197 w 3000"/>
                    <a:gd name="T43" fmla="*/ 2971 h 3001"/>
                    <a:gd name="T44" fmla="*/ 1052 w 3000"/>
                    <a:gd name="T45" fmla="*/ 2934 h 3001"/>
                    <a:gd name="T46" fmla="*/ 910 w 3000"/>
                    <a:gd name="T47" fmla="*/ 2881 h 3001"/>
                    <a:gd name="T48" fmla="*/ 706 w 3000"/>
                    <a:gd name="T49" fmla="*/ 2774 h 3001"/>
                    <a:gd name="T50" fmla="*/ 469 w 3000"/>
                    <a:gd name="T51" fmla="*/ 2592 h 3001"/>
                    <a:gd name="T52" fmla="*/ 279 w 3000"/>
                    <a:gd name="T53" fmla="*/ 2372 h 3001"/>
                    <a:gd name="T54" fmla="*/ 132 w 3000"/>
                    <a:gd name="T55" fmla="*/ 2121 h 3001"/>
                    <a:gd name="T56" fmla="*/ 39 w 3000"/>
                    <a:gd name="T57" fmla="*/ 1849 h 3001"/>
                    <a:gd name="T58" fmla="*/ 0 w 3000"/>
                    <a:gd name="T59" fmla="*/ 1562 h 3001"/>
                    <a:gd name="T60" fmla="*/ 16 w 3000"/>
                    <a:gd name="T61" fmla="*/ 1271 h 3001"/>
                    <a:gd name="T62" fmla="*/ 91 w 3000"/>
                    <a:gd name="T63" fmla="*/ 983 h 3001"/>
                    <a:gd name="T64" fmla="*/ 188 w 3000"/>
                    <a:gd name="T65" fmla="*/ 773 h 3001"/>
                    <a:gd name="T66" fmla="*/ 267 w 3000"/>
                    <a:gd name="T67" fmla="*/ 643 h 3001"/>
                    <a:gd name="T68" fmla="*/ 360 w 3000"/>
                    <a:gd name="T69" fmla="*/ 524 h 3001"/>
                    <a:gd name="T70" fmla="*/ 461 w 3000"/>
                    <a:gd name="T71" fmla="*/ 417 h 3001"/>
                    <a:gd name="T72" fmla="*/ 571 w 3000"/>
                    <a:gd name="T73" fmla="*/ 322 h 3001"/>
                    <a:gd name="T74" fmla="*/ 690 w 3000"/>
                    <a:gd name="T75" fmla="*/ 237 h 3001"/>
                    <a:gd name="T76" fmla="*/ 815 w 3000"/>
                    <a:gd name="T77" fmla="*/ 166 h 3001"/>
                    <a:gd name="T78" fmla="*/ 947 w 3000"/>
                    <a:gd name="T79" fmla="*/ 109 h 3001"/>
                    <a:gd name="T80" fmla="*/ 1084 w 3000"/>
                    <a:gd name="T81" fmla="*/ 61 h 3001"/>
                    <a:gd name="T82" fmla="*/ 1222 w 3000"/>
                    <a:gd name="T83" fmla="*/ 26 h 3001"/>
                    <a:gd name="T84" fmla="*/ 1367 w 3000"/>
                    <a:gd name="T85" fmla="*/ 8 h 3001"/>
                    <a:gd name="T86" fmla="*/ 1513 w 3000"/>
                    <a:gd name="T87" fmla="*/ 0 h 3001"/>
                    <a:gd name="T88" fmla="*/ 1657 w 3000"/>
                    <a:gd name="T89" fmla="*/ 8 h 3001"/>
                    <a:gd name="T90" fmla="*/ 1804 w 3000"/>
                    <a:gd name="T91" fmla="*/ 32 h 3001"/>
                    <a:gd name="T92" fmla="*/ 1948 w 3000"/>
                    <a:gd name="T93" fmla="*/ 69 h 3001"/>
                    <a:gd name="T94" fmla="*/ 2091 w 3000"/>
                    <a:gd name="T95" fmla="*/ 123 h 30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000" h="3001">
                      <a:moveTo>
                        <a:pt x="2160" y="154"/>
                      </a:moveTo>
                      <a:lnTo>
                        <a:pt x="2294" y="228"/>
                      </a:lnTo>
                      <a:lnTo>
                        <a:pt x="2419" y="314"/>
                      </a:lnTo>
                      <a:lnTo>
                        <a:pt x="2532" y="411"/>
                      </a:lnTo>
                      <a:lnTo>
                        <a:pt x="2634" y="516"/>
                      </a:lnTo>
                      <a:lnTo>
                        <a:pt x="2722" y="631"/>
                      </a:lnTo>
                      <a:lnTo>
                        <a:pt x="2801" y="753"/>
                      </a:lnTo>
                      <a:lnTo>
                        <a:pt x="2866" y="882"/>
                      </a:lnTo>
                      <a:lnTo>
                        <a:pt x="2919" y="1014"/>
                      </a:lnTo>
                      <a:lnTo>
                        <a:pt x="2961" y="1155"/>
                      </a:lnTo>
                      <a:lnTo>
                        <a:pt x="2987" y="1295"/>
                      </a:lnTo>
                      <a:lnTo>
                        <a:pt x="3000" y="1439"/>
                      </a:lnTo>
                      <a:lnTo>
                        <a:pt x="3000" y="1588"/>
                      </a:lnTo>
                      <a:lnTo>
                        <a:pt x="2985" y="1730"/>
                      </a:lnTo>
                      <a:lnTo>
                        <a:pt x="2955" y="1878"/>
                      </a:lnTo>
                      <a:lnTo>
                        <a:pt x="2909" y="2021"/>
                      </a:lnTo>
                      <a:lnTo>
                        <a:pt x="2848" y="2161"/>
                      </a:lnTo>
                      <a:lnTo>
                        <a:pt x="2813" y="2230"/>
                      </a:lnTo>
                      <a:lnTo>
                        <a:pt x="2773" y="2295"/>
                      </a:lnTo>
                      <a:lnTo>
                        <a:pt x="2731" y="2359"/>
                      </a:lnTo>
                      <a:lnTo>
                        <a:pt x="2688" y="2420"/>
                      </a:lnTo>
                      <a:lnTo>
                        <a:pt x="2640" y="2479"/>
                      </a:lnTo>
                      <a:lnTo>
                        <a:pt x="2591" y="2533"/>
                      </a:lnTo>
                      <a:lnTo>
                        <a:pt x="2540" y="2586"/>
                      </a:lnTo>
                      <a:lnTo>
                        <a:pt x="2486" y="2635"/>
                      </a:lnTo>
                      <a:lnTo>
                        <a:pt x="2429" y="2681"/>
                      </a:lnTo>
                      <a:lnTo>
                        <a:pt x="2371" y="2722"/>
                      </a:lnTo>
                      <a:lnTo>
                        <a:pt x="2310" y="2764"/>
                      </a:lnTo>
                      <a:lnTo>
                        <a:pt x="2249" y="2801"/>
                      </a:lnTo>
                      <a:lnTo>
                        <a:pt x="2185" y="2837"/>
                      </a:lnTo>
                      <a:lnTo>
                        <a:pt x="2120" y="2867"/>
                      </a:lnTo>
                      <a:lnTo>
                        <a:pt x="2053" y="2894"/>
                      </a:lnTo>
                      <a:lnTo>
                        <a:pt x="1988" y="2920"/>
                      </a:lnTo>
                      <a:lnTo>
                        <a:pt x="1916" y="2942"/>
                      </a:lnTo>
                      <a:lnTo>
                        <a:pt x="1847" y="2962"/>
                      </a:lnTo>
                      <a:lnTo>
                        <a:pt x="1778" y="2975"/>
                      </a:lnTo>
                      <a:lnTo>
                        <a:pt x="1707" y="2987"/>
                      </a:lnTo>
                      <a:lnTo>
                        <a:pt x="1634" y="2995"/>
                      </a:lnTo>
                      <a:lnTo>
                        <a:pt x="1562" y="3001"/>
                      </a:lnTo>
                      <a:lnTo>
                        <a:pt x="1487" y="3001"/>
                      </a:lnTo>
                      <a:lnTo>
                        <a:pt x="1414" y="3001"/>
                      </a:lnTo>
                      <a:lnTo>
                        <a:pt x="1343" y="2993"/>
                      </a:lnTo>
                      <a:lnTo>
                        <a:pt x="1270" y="2985"/>
                      </a:lnTo>
                      <a:lnTo>
                        <a:pt x="1197" y="2971"/>
                      </a:lnTo>
                      <a:lnTo>
                        <a:pt x="1123" y="2954"/>
                      </a:lnTo>
                      <a:lnTo>
                        <a:pt x="1052" y="2934"/>
                      </a:lnTo>
                      <a:lnTo>
                        <a:pt x="981" y="2910"/>
                      </a:lnTo>
                      <a:lnTo>
                        <a:pt x="910" y="2881"/>
                      </a:lnTo>
                      <a:lnTo>
                        <a:pt x="840" y="2849"/>
                      </a:lnTo>
                      <a:lnTo>
                        <a:pt x="706" y="2774"/>
                      </a:lnTo>
                      <a:lnTo>
                        <a:pt x="581" y="2689"/>
                      </a:lnTo>
                      <a:lnTo>
                        <a:pt x="469" y="2592"/>
                      </a:lnTo>
                      <a:lnTo>
                        <a:pt x="366" y="2487"/>
                      </a:lnTo>
                      <a:lnTo>
                        <a:pt x="279" y="2372"/>
                      </a:lnTo>
                      <a:lnTo>
                        <a:pt x="200" y="2250"/>
                      </a:lnTo>
                      <a:lnTo>
                        <a:pt x="132" y="2121"/>
                      </a:lnTo>
                      <a:lnTo>
                        <a:pt x="81" y="1987"/>
                      </a:lnTo>
                      <a:lnTo>
                        <a:pt x="39" y="1849"/>
                      </a:lnTo>
                      <a:lnTo>
                        <a:pt x="14" y="1706"/>
                      </a:lnTo>
                      <a:lnTo>
                        <a:pt x="0" y="1562"/>
                      </a:lnTo>
                      <a:lnTo>
                        <a:pt x="0" y="1416"/>
                      </a:lnTo>
                      <a:lnTo>
                        <a:pt x="16" y="1271"/>
                      </a:lnTo>
                      <a:lnTo>
                        <a:pt x="45" y="1125"/>
                      </a:lnTo>
                      <a:lnTo>
                        <a:pt x="91" y="983"/>
                      </a:lnTo>
                      <a:lnTo>
                        <a:pt x="152" y="840"/>
                      </a:lnTo>
                      <a:lnTo>
                        <a:pt x="188" y="773"/>
                      </a:lnTo>
                      <a:lnTo>
                        <a:pt x="227" y="706"/>
                      </a:lnTo>
                      <a:lnTo>
                        <a:pt x="267" y="643"/>
                      </a:lnTo>
                      <a:lnTo>
                        <a:pt x="312" y="583"/>
                      </a:lnTo>
                      <a:lnTo>
                        <a:pt x="360" y="524"/>
                      </a:lnTo>
                      <a:lnTo>
                        <a:pt x="409" y="471"/>
                      </a:lnTo>
                      <a:lnTo>
                        <a:pt x="461" y="417"/>
                      </a:lnTo>
                      <a:lnTo>
                        <a:pt x="514" y="368"/>
                      </a:lnTo>
                      <a:lnTo>
                        <a:pt x="571" y="322"/>
                      </a:lnTo>
                      <a:lnTo>
                        <a:pt x="629" y="281"/>
                      </a:lnTo>
                      <a:lnTo>
                        <a:pt x="690" y="237"/>
                      </a:lnTo>
                      <a:lnTo>
                        <a:pt x="751" y="202"/>
                      </a:lnTo>
                      <a:lnTo>
                        <a:pt x="815" y="166"/>
                      </a:lnTo>
                      <a:lnTo>
                        <a:pt x="880" y="135"/>
                      </a:lnTo>
                      <a:lnTo>
                        <a:pt x="947" y="109"/>
                      </a:lnTo>
                      <a:lnTo>
                        <a:pt x="1013" y="83"/>
                      </a:lnTo>
                      <a:lnTo>
                        <a:pt x="1084" y="61"/>
                      </a:lnTo>
                      <a:lnTo>
                        <a:pt x="1153" y="42"/>
                      </a:lnTo>
                      <a:lnTo>
                        <a:pt x="1222" y="26"/>
                      </a:lnTo>
                      <a:lnTo>
                        <a:pt x="1295" y="16"/>
                      </a:lnTo>
                      <a:lnTo>
                        <a:pt x="1367" y="8"/>
                      </a:lnTo>
                      <a:lnTo>
                        <a:pt x="1438" y="2"/>
                      </a:lnTo>
                      <a:lnTo>
                        <a:pt x="1513" y="0"/>
                      </a:lnTo>
                      <a:lnTo>
                        <a:pt x="1586" y="2"/>
                      </a:lnTo>
                      <a:lnTo>
                        <a:pt x="1657" y="8"/>
                      </a:lnTo>
                      <a:lnTo>
                        <a:pt x="1731" y="18"/>
                      </a:lnTo>
                      <a:lnTo>
                        <a:pt x="1804" y="32"/>
                      </a:lnTo>
                      <a:lnTo>
                        <a:pt x="1877" y="48"/>
                      </a:lnTo>
                      <a:lnTo>
                        <a:pt x="1948" y="69"/>
                      </a:lnTo>
                      <a:lnTo>
                        <a:pt x="2019" y="93"/>
                      </a:lnTo>
                      <a:lnTo>
                        <a:pt x="2091" y="123"/>
                      </a:lnTo>
                      <a:lnTo>
                        <a:pt x="2160" y="154"/>
                      </a:lnTo>
                      <a:close/>
                    </a:path>
                  </a:pathLst>
                </a:custGeom>
                <a:solidFill>
                  <a:srgbClr val="FFFF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2" name="Freeform 44">
                  <a:extLst>
                    <a:ext uri="{FF2B5EF4-FFF2-40B4-BE49-F238E27FC236}">
                      <a16:creationId xmlns:a16="http://schemas.microsoft.com/office/drawing/2014/main" id="{2BE3466E-D7A8-4BFD-93C8-CD1934F3A1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51" y="8713"/>
                  <a:ext cx="208" cy="695"/>
                </a:xfrm>
                <a:custGeom>
                  <a:avLst/>
                  <a:gdLst>
                    <a:gd name="T0" fmla="*/ 150 w 415"/>
                    <a:gd name="T1" fmla="*/ 263 h 1390"/>
                    <a:gd name="T2" fmla="*/ 164 w 415"/>
                    <a:gd name="T3" fmla="*/ 1048 h 1390"/>
                    <a:gd name="T4" fmla="*/ 0 w 415"/>
                    <a:gd name="T5" fmla="*/ 983 h 1390"/>
                    <a:gd name="T6" fmla="*/ 219 w 415"/>
                    <a:gd name="T7" fmla="*/ 1390 h 1390"/>
                    <a:gd name="T8" fmla="*/ 415 w 415"/>
                    <a:gd name="T9" fmla="*/ 1005 h 1390"/>
                    <a:gd name="T10" fmla="*/ 279 w 415"/>
                    <a:gd name="T11" fmla="*/ 1060 h 1390"/>
                    <a:gd name="T12" fmla="*/ 283 w 415"/>
                    <a:gd name="T13" fmla="*/ 256 h 1390"/>
                    <a:gd name="T14" fmla="*/ 306 w 415"/>
                    <a:gd name="T15" fmla="*/ 238 h 1390"/>
                    <a:gd name="T16" fmla="*/ 326 w 415"/>
                    <a:gd name="T17" fmla="*/ 216 h 1390"/>
                    <a:gd name="T18" fmla="*/ 340 w 415"/>
                    <a:gd name="T19" fmla="*/ 192 h 1390"/>
                    <a:gd name="T20" fmla="*/ 352 w 415"/>
                    <a:gd name="T21" fmla="*/ 167 h 1390"/>
                    <a:gd name="T22" fmla="*/ 356 w 415"/>
                    <a:gd name="T23" fmla="*/ 139 h 1390"/>
                    <a:gd name="T24" fmla="*/ 354 w 415"/>
                    <a:gd name="T25" fmla="*/ 111 h 1390"/>
                    <a:gd name="T26" fmla="*/ 350 w 415"/>
                    <a:gd name="T27" fmla="*/ 84 h 1390"/>
                    <a:gd name="T28" fmla="*/ 336 w 415"/>
                    <a:gd name="T29" fmla="*/ 60 h 1390"/>
                    <a:gd name="T30" fmla="*/ 318 w 415"/>
                    <a:gd name="T31" fmla="*/ 38 h 1390"/>
                    <a:gd name="T32" fmla="*/ 295 w 415"/>
                    <a:gd name="T33" fmla="*/ 24 h 1390"/>
                    <a:gd name="T34" fmla="*/ 271 w 415"/>
                    <a:gd name="T35" fmla="*/ 10 h 1390"/>
                    <a:gd name="T36" fmla="*/ 245 w 415"/>
                    <a:gd name="T37" fmla="*/ 2 h 1390"/>
                    <a:gd name="T38" fmla="*/ 219 w 415"/>
                    <a:gd name="T39" fmla="*/ 0 h 1390"/>
                    <a:gd name="T40" fmla="*/ 192 w 415"/>
                    <a:gd name="T41" fmla="*/ 4 h 1390"/>
                    <a:gd name="T42" fmla="*/ 164 w 415"/>
                    <a:gd name="T43" fmla="*/ 12 h 1390"/>
                    <a:gd name="T44" fmla="*/ 140 w 415"/>
                    <a:gd name="T45" fmla="*/ 26 h 1390"/>
                    <a:gd name="T46" fmla="*/ 119 w 415"/>
                    <a:gd name="T47" fmla="*/ 44 h 1390"/>
                    <a:gd name="T48" fmla="*/ 99 w 415"/>
                    <a:gd name="T49" fmla="*/ 72 h 1390"/>
                    <a:gd name="T50" fmla="*/ 85 w 415"/>
                    <a:gd name="T51" fmla="*/ 99 h 1390"/>
                    <a:gd name="T52" fmla="*/ 77 w 415"/>
                    <a:gd name="T53" fmla="*/ 131 h 1390"/>
                    <a:gd name="T54" fmla="*/ 79 w 415"/>
                    <a:gd name="T55" fmla="*/ 167 h 1390"/>
                    <a:gd name="T56" fmla="*/ 91 w 415"/>
                    <a:gd name="T57" fmla="*/ 200 h 1390"/>
                    <a:gd name="T58" fmla="*/ 113 w 415"/>
                    <a:gd name="T59" fmla="*/ 232 h 1390"/>
                    <a:gd name="T60" fmla="*/ 150 w 415"/>
                    <a:gd name="T61" fmla="*/ 263 h 1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415" h="1390">
                      <a:moveTo>
                        <a:pt x="150" y="263"/>
                      </a:moveTo>
                      <a:lnTo>
                        <a:pt x="164" y="1048"/>
                      </a:lnTo>
                      <a:lnTo>
                        <a:pt x="0" y="983"/>
                      </a:lnTo>
                      <a:lnTo>
                        <a:pt x="219" y="1390"/>
                      </a:lnTo>
                      <a:lnTo>
                        <a:pt x="415" y="1005"/>
                      </a:lnTo>
                      <a:lnTo>
                        <a:pt x="279" y="1060"/>
                      </a:lnTo>
                      <a:lnTo>
                        <a:pt x="283" y="256"/>
                      </a:lnTo>
                      <a:lnTo>
                        <a:pt x="306" y="238"/>
                      </a:lnTo>
                      <a:lnTo>
                        <a:pt x="326" y="216"/>
                      </a:lnTo>
                      <a:lnTo>
                        <a:pt x="340" y="192"/>
                      </a:lnTo>
                      <a:lnTo>
                        <a:pt x="352" y="167"/>
                      </a:lnTo>
                      <a:lnTo>
                        <a:pt x="356" y="139"/>
                      </a:lnTo>
                      <a:lnTo>
                        <a:pt x="354" y="111"/>
                      </a:lnTo>
                      <a:lnTo>
                        <a:pt x="350" y="84"/>
                      </a:lnTo>
                      <a:lnTo>
                        <a:pt x="336" y="60"/>
                      </a:lnTo>
                      <a:lnTo>
                        <a:pt x="318" y="38"/>
                      </a:lnTo>
                      <a:lnTo>
                        <a:pt x="295" y="24"/>
                      </a:lnTo>
                      <a:lnTo>
                        <a:pt x="271" y="10"/>
                      </a:lnTo>
                      <a:lnTo>
                        <a:pt x="245" y="2"/>
                      </a:lnTo>
                      <a:lnTo>
                        <a:pt x="219" y="0"/>
                      </a:lnTo>
                      <a:lnTo>
                        <a:pt x="192" y="4"/>
                      </a:lnTo>
                      <a:lnTo>
                        <a:pt x="164" y="12"/>
                      </a:lnTo>
                      <a:lnTo>
                        <a:pt x="140" y="26"/>
                      </a:lnTo>
                      <a:lnTo>
                        <a:pt x="119" y="44"/>
                      </a:lnTo>
                      <a:lnTo>
                        <a:pt x="99" y="72"/>
                      </a:lnTo>
                      <a:lnTo>
                        <a:pt x="85" y="99"/>
                      </a:lnTo>
                      <a:lnTo>
                        <a:pt x="77" y="131"/>
                      </a:lnTo>
                      <a:lnTo>
                        <a:pt x="79" y="167"/>
                      </a:lnTo>
                      <a:lnTo>
                        <a:pt x="91" y="200"/>
                      </a:lnTo>
                      <a:lnTo>
                        <a:pt x="113" y="232"/>
                      </a:lnTo>
                      <a:lnTo>
                        <a:pt x="150" y="263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3" name="Freeform 45">
                  <a:extLst>
                    <a:ext uri="{FF2B5EF4-FFF2-40B4-BE49-F238E27FC236}">
                      <a16:creationId xmlns:a16="http://schemas.microsoft.com/office/drawing/2014/main" id="{905ABF65-B829-402F-8D8C-0626FD4BCF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5" y="8721"/>
                  <a:ext cx="483" cy="333"/>
                </a:xfrm>
                <a:custGeom>
                  <a:avLst/>
                  <a:gdLst>
                    <a:gd name="T0" fmla="*/ 704 w 965"/>
                    <a:gd name="T1" fmla="*/ 149 h 667"/>
                    <a:gd name="T2" fmla="*/ 639 w 965"/>
                    <a:gd name="T3" fmla="*/ 194 h 667"/>
                    <a:gd name="T4" fmla="*/ 573 w 965"/>
                    <a:gd name="T5" fmla="*/ 241 h 667"/>
                    <a:gd name="T6" fmla="*/ 508 w 965"/>
                    <a:gd name="T7" fmla="*/ 291 h 667"/>
                    <a:gd name="T8" fmla="*/ 445 w 965"/>
                    <a:gd name="T9" fmla="*/ 338 h 667"/>
                    <a:gd name="T10" fmla="*/ 378 w 965"/>
                    <a:gd name="T11" fmla="*/ 386 h 667"/>
                    <a:gd name="T12" fmla="*/ 312 w 965"/>
                    <a:gd name="T13" fmla="*/ 433 h 667"/>
                    <a:gd name="T14" fmla="*/ 247 w 965"/>
                    <a:gd name="T15" fmla="*/ 483 h 667"/>
                    <a:gd name="T16" fmla="*/ 206 w 965"/>
                    <a:gd name="T17" fmla="*/ 471 h 667"/>
                    <a:gd name="T18" fmla="*/ 192 w 965"/>
                    <a:gd name="T19" fmla="*/ 400 h 667"/>
                    <a:gd name="T20" fmla="*/ 170 w 965"/>
                    <a:gd name="T21" fmla="*/ 384 h 667"/>
                    <a:gd name="T22" fmla="*/ 148 w 965"/>
                    <a:gd name="T23" fmla="*/ 419 h 667"/>
                    <a:gd name="T24" fmla="*/ 126 w 965"/>
                    <a:gd name="T25" fmla="*/ 457 h 667"/>
                    <a:gd name="T26" fmla="*/ 107 w 965"/>
                    <a:gd name="T27" fmla="*/ 495 h 667"/>
                    <a:gd name="T28" fmla="*/ 85 w 965"/>
                    <a:gd name="T29" fmla="*/ 530 h 667"/>
                    <a:gd name="T30" fmla="*/ 63 w 965"/>
                    <a:gd name="T31" fmla="*/ 568 h 667"/>
                    <a:gd name="T32" fmla="*/ 39 w 965"/>
                    <a:gd name="T33" fmla="*/ 605 h 667"/>
                    <a:gd name="T34" fmla="*/ 14 w 965"/>
                    <a:gd name="T35" fmla="*/ 643 h 667"/>
                    <a:gd name="T36" fmla="*/ 45 w 965"/>
                    <a:gd name="T37" fmla="*/ 663 h 667"/>
                    <a:gd name="T38" fmla="*/ 113 w 965"/>
                    <a:gd name="T39" fmla="*/ 665 h 667"/>
                    <a:gd name="T40" fmla="*/ 259 w 965"/>
                    <a:gd name="T41" fmla="*/ 667 h 667"/>
                    <a:gd name="T42" fmla="*/ 342 w 965"/>
                    <a:gd name="T43" fmla="*/ 667 h 667"/>
                    <a:gd name="T44" fmla="*/ 324 w 965"/>
                    <a:gd name="T45" fmla="*/ 647 h 667"/>
                    <a:gd name="T46" fmla="*/ 303 w 965"/>
                    <a:gd name="T47" fmla="*/ 627 h 667"/>
                    <a:gd name="T48" fmla="*/ 283 w 965"/>
                    <a:gd name="T49" fmla="*/ 605 h 667"/>
                    <a:gd name="T50" fmla="*/ 265 w 965"/>
                    <a:gd name="T51" fmla="*/ 585 h 667"/>
                    <a:gd name="T52" fmla="*/ 332 w 965"/>
                    <a:gd name="T53" fmla="*/ 538 h 667"/>
                    <a:gd name="T54" fmla="*/ 401 w 965"/>
                    <a:gd name="T55" fmla="*/ 491 h 667"/>
                    <a:gd name="T56" fmla="*/ 467 w 965"/>
                    <a:gd name="T57" fmla="*/ 443 h 667"/>
                    <a:gd name="T58" fmla="*/ 532 w 965"/>
                    <a:gd name="T59" fmla="*/ 396 h 667"/>
                    <a:gd name="T60" fmla="*/ 599 w 965"/>
                    <a:gd name="T61" fmla="*/ 350 h 667"/>
                    <a:gd name="T62" fmla="*/ 668 w 965"/>
                    <a:gd name="T63" fmla="*/ 305 h 667"/>
                    <a:gd name="T64" fmla="*/ 734 w 965"/>
                    <a:gd name="T65" fmla="*/ 257 h 667"/>
                    <a:gd name="T66" fmla="*/ 803 w 965"/>
                    <a:gd name="T67" fmla="*/ 210 h 667"/>
                    <a:gd name="T68" fmla="*/ 848 w 965"/>
                    <a:gd name="T69" fmla="*/ 218 h 667"/>
                    <a:gd name="T70" fmla="*/ 896 w 965"/>
                    <a:gd name="T71" fmla="*/ 212 h 667"/>
                    <a:gd name="T72" fmla="*/ 933 w 965"/>
                    <a:gd name="T73" fmla="*/ 190 h 667"/>
                    <a:gd name="T74" fmla="*/ 959 w 965"/>
                    <a:gd name="T75" fmla="*/ 153 h 667"/>
                    <a:gd name="T76" fmla="*/ 965 w 965"/>
                    <a:gd name="T77" fmla="*/ 107 h 667"/>
                    <a:gd name="T78" fmla="*/ 955 w 965"/>
                    <a:gd name="T79" fmla="*/ 66 h 667"/>
                    <a:gd name="T80" fmla="*/ 928 w 965"/>
                    <a:gd name="T81" fmla="*/ 28 h 667"/>
                    <a:gd name="T82" fmla="*/ 890 w 965"/>
                    <a:gd name="T83" fmla="*/ 4 h 667"/>
                    <a:gd name="T84" fmla="*/ 841 w 965"/>
                    <a:gd name="T85" fmla="*/ 0 h 667"/>
                    <a:gd name="T86" fmla="*/ 789 w 965"/>
                    <a:gd name="T87" fmla="*/ 16 h 667"/>
                    <a:gd name="T88" fmla="*/ 750 w 965"/>
                    <a:gd name="T89" fmla="*/ 56 h 667"/>
                    <a:gd name="T90" fmla="*/ 738 w 965"/>
                    <a:gd name="T91" fmla="*/ 125 h 6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65" h="667">
                      <a:moveTo>
                        <a:pt x="738" y="125"/>
                      </a:moveTo>
                      <a:lnTo>
                        <a:pt x="704" y="149"/>
                      </a:lnTo>
                      <a:lnTo>
                        <a:pt x="672" y="170"/>
                      </a:lnTo>
                      <a:lnTo>
                        <a:pt x="639" y="194"/>
                      </a:lnTo>
                      <a:lnTo>
                        <a:pt x="607" y="218"/>
                      </a:lnTo>
                      <a:lnTo>
                        <a:pt x="573" y="241"/>
                      </a:lnTo>
                      <a:lnTo>
                        <a:pt x="542" y="267"/>
                      </a:lnTo>
                      <a:lnTo>
                        <a:pt x="508" y="291"/>
                      </a:lnTo>
                      <a:lnTo>
                        <a:pt x="477" y="315"/>
                      </a:lnTo>
                      <a:lnTo>
                        <a:pt x="445" y="338"/>
                      </a:lnTo>
                      <a:lnTo>
                        <a:pt x="411" y="362"/>
                      </a:lnTo>
                      <a:lnTo>
                        <a:pt x="378" y="386"/>
                      </a:lnTo>
                      <a:lnTo>
                        <a:pt x="346" y="410"/>
                      </a:lnTo>
                      <a:lnTo>
                        <a:pt x="312" y="433"/>
                      </a:lnTo>
                      <a:lnTo>
                        <a:pt x="279" y="459"/>
                      </a:lnTo>
                      <a:lnTo>
                        <a:pt x="247" y="483"/>
                      </a:lnTo>
                      <a:lnTo>
                        <a:pt x="215" y="508"/>
                      </a:lnTo>
                      <a:lnTo>
                        <a:pt x="206" y="471"/>
                      </a:lnTo>
                      <a:lnTo>
                        <a:pt x="200" y="435"/>
                      </a:lnTo>
                      <a:lnTo>
                        <a:pt x="192" y="400"/>
                      </a:lnTo>
                      <a:lnTo>
                        <a:pt x="180" y="364"/>
                      </a:lnTo>
                      <a:lnTo>
                        <a:pt x="170" y="384"/>
                      </a:lnTo>
                      <a:lnTo>
                        <a:pt x="160" y="402"/>
                      </a:lnTo>
                      <a:lnTo>
                        <a:pt x="148" y="419"/>
                      </a:lnTo>
                      <a:lnTo>
                        <a:pt x="138" y="439"/>
                      </a:lnTo>
                      <a:lnTo>
                        <a:pt x="126" y="457"/>
                      </a:lnTo>
                      <a:lnTo>
                        <a:pt x="117" y="477"/>
                      </a:lnTo>
                      <a:lnTo>
                        <a:pt x="107" y="495"/>
                      </a:lnTo>
                      <a:lnTo>
                        <a:pt x="95" y="512"/>
                      </a:lnTo>
                      <a:lnTo>
                        <a:pt x="85" y="530"/>
                      </a:lnTo>
                      <a:lnTo>
                        <a:pt x="73" y="550"/>
                      </a:lnTo>
                      <a:lnTo>
                        <a:pt x="63" y="568"/>
                      </a:lnTo>
                      <a:lnTo>
                        <a:pt x="51" y="587"/>
                      </a:lnTo>
                      <a:lnTo>
                        <a:pt x="39" y="605"/>
                      </a:lnTo>
                      <a:lnTo>
                        <a:pt x="26" y="627"/>
                      </a:lnTo>
                      <a:lnTo>
                        <a:pt x="14" y="643"/>
                      </a:lnTo>
                      <a:lnTo>
                        <a:pt x="0" y="663"/>
                      </a:lnTo>
                      <a:lnTo>
                        <a:pt x="45" y="663"/>
                      </a:lnTo>
                      <a:lnTo>
                        <a:pt x="69" y="665"/>
                      </a:lnTo>
                      <a:lnTo>
                        <a:pt x="113" y="665"/>
                      </a:lnTo>
                      <a:lnTo>
                        <a:pt x="134" y="667"/>
                      </a:lnTo>
                      <a:lnTo>
                        <a:pt x="259" y="667"/>
                      </a:lnTo>
                      <a:lnTo>
                        <a:pt x="279" y="667"/>
                      </a:lnTo>
                      <a:lnTo>
                        <a:pt x="342" y="667"/>
                      </a:lnTo>
                      <a:lnTo>
                        <a:pt x="332" y="657"/>
                      </a:lnTo>
                      <a:lnTo>
                        <a:pt x="324" y="647"/>
                      </a:lnTo>
                      <a:lnTo>
                        <a:pt x="312" y="637"/>
                      </a:lnTo>
                      <a:lnTo>
                        <a:pt x="303" y="627"/>
                      </a:lnTo>
                      <a:lnTo>
                        <a:pt x="293" y="615"/>
                      </a:lnTo>
                      <a:lnTo>
                        <a:pt x="283" y="605"/>
                      </a:lnTo>
                      <a:lnTo>
                        <a:pt x="275" y="595"/>
                      </a:lnTo>
                      <a:lnTo>
                        <a:pt x="265" y="585"/>
                      </a:lnTo>
                      <a:lnTo>
                        <a:pt x="299" y="562"/>
                      </a:lnTo>
                      <a:lnTo>
                        <a:pt x="332" y="538"/>
                      </a:lnTo>
                      <a:lnTo>
                        <a:pt x="366" y="514"/>
                      </a:lnTo>
                      <a:lnTo>
                        <a:pt x="401" y="491"/>
                      </a:lnTo>
                      <a:lnTo>
                        <a:pt x="435" y="467"/>
                      </a:lnTo>
                      <a:lnTo>
                        <a:pt x="467" y="443"/>
                      </a:lnTo>
                      <a:lnTo>
                        <a:pt x="500" y="419"/>
                      </a:lnTo>
                      <a:lnTo>
                        <a:pt x="532" y="396"/>
                      </a:lnTo>
                      <a:lnTo>
                        <a:pt x="568" y="372"/>
                      </a:lnTo>
                      <a:lnTo>
                        <a:pt x="599" y="350"/>
                      </a:lnTo>
                      <a:lnTo>
                        <a:pt x="633" y="327"/>
                      </a:lnTo>
                      <a:lnTo>
                        <a:pt x="668" y="305"/>
                      </a:lnTo>
                      <a:lnTo>
                        <a:pt x="700" y="281"/>
                      </a:lnTo>
                      <a:lnTo>
                        <a:pt x="734" y="257"/>
                      </a:lnTo>
                      <a:lnTo>
                        <a:pt x="767" y="234"/>
                      </a:lnTo>
                      <a:lnTo>
                        <a:pt x="803" y="210"/>
                      </a:lnTo>
                      <a:lnTo>
                        <a:pt x="827" y="214"/>
                      </a:lnTo>
                      <a:lnTo>
                        <a:pt x="848" y="218"/>
                      </a:lnTo>
                      <a:lnTo>
                        <a:pt x="872" y="216"/>
                      </a:lnTo>
                      <a:lnTo>
                        <a:pt x="896" y="212"/>
                      </a:lnTo>
                      <a:lnTo>
                        <a:pt x="916" y="202"/>
                      </a:lnTo>
                      <a:lnTo>
                        <a:pt x="933" y="190"/>
                      </a:lnTo>
                      <a:lnTo>
                        <a:pt x="949" y="174"/>
                      </a:lnTo>
                      <a:lnTo>
                        <a:pt x="959" y="153"/>
                      </a:lnTo>
                      <a:lnTo>
                        <a:pt x="965" y="131"/>
                      </a:lnTo>
                      <a:lnTo>
                        <a:pt x="965" y="107"/>
                      </a:lnTo>
                      <a:lnTo>
                        <a:pt x="961" y="85"/>
                      </a:lnTo>
                      <a:lnTo>
                        <a:pt x="955" y="66"/>
                      </a:lnTo>
                      <a:lnTo>
                        <a:pt x="943" y="46"/>
                      </a:lnTo>
                      <a:lnTo>
                        <a:pt x="928" y="28"/>
                      </a:lnTo>
                      <a:lnTo>
                        <a:pt x="910" y="16"/>
                      </a:lnTo>
                      <a:lnTo>
                        <a:pt x="890" y="4"/>
                      </a:lnTo>
                      <a:lnTo>
                        <a:pt x="864" y="0"/>
                      </a:lnTo>
                      <a:lnTo>
                        <a:pt x="841" y="0"/>
                      </a:lnTo>
                      <a:lnTo>
                        <a:pt x="813" y="4"/>
                      </a:lnTo>
                      <a:lnTo>
                        <a:pt x="789" y="16"/>
                      </a:lnTo>
                      <a:lnTo>
                        <a:pt x="765" y="32"/>
                      </a:lnTo>
                      <a:lnTo>
                        <a:pt x="750" y="56"/>
                      </a:lnTo>
                      <a:lnTo>
                        <a:pt x="740" y="85"/>
                      </a:lnTo>
                      <a:lnTo>
                        <a:pt x="738" y="125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4" name="Freeform 46">
                  <a:extLst>
                    <a:ext uri="{FF2B5EF4-FFF2-40B4-BE49-F238E27FC236}">
                      <a16:creationId xmlns:a16="http://schemas.microsoft.com/office/drawing/2014/main" id="{61695652-C064-4A4F-B2FE-A5D73F8304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4" y="8043"/>
                  <a:ext cx="400" cy="691"/>
                </a:xfrm>
                <a:custGeom>
                  <a:avLst/>
                  <a:gdLst>
                    <a:gd name="T0" fmla="*/ 0 w 799"/>
                    <a:gd name="T1" fmla="*/ 10 h 1382"/>
                    <a:gd name="T2" fmla="*/ 15 w 799"/>
                    <a:gd name="T3" fmla="*/ 0 h 1382"/>
                    <a:gd name="T4" fmla="*/ 49 w 799"/>
                    <a:gd name="T5" fmla="*/ 6 h 1382"/>
                    <a:gd name="T6" fmla="*/ 97 w 799"/>
                    <a:gd name="T7" fmla="*/ 32 h 1382"/>
                    <a:gd name="T8" fmla="*/ 154 w 799"/>
                    <a:gd name="T9" fmla="*/ 73 h 1382"/>
                    <a:gd name="T10" fmla="*/ 223 w 799"/>
                    <a:gd name="T11" fmla="*/ 127 h 1382"/>
                    <a:gd name="T12" fmla="*/ 298 w 799"/>
                    <a:gd name="T13" fmla="*/ 196 h 1382"/>
                    <a:gd name="T14" fmla="*/ 375 w 799"/>
                    <a:gd name="T15" fmla="*/ 277 h 1382"/>
                    <a:gd name="T16" fmla="*/ 455 w 799"/>
                    <a:gd name="T17" fmla="*/ 370 h 1382"/>
                    <a:gd name="T18" fmla="*/ 532 w 799"/>
                    <a:gd name="T19" fmla="*/ 473 h 1382"/>
                    <a:gd name="T20" fmla="*/ 605 w 799"/>
                    <a:gd name="T21" fmla="*/ 583 h 1382"/>
                    <a:gd name="T22" fmla="*/ 670 w 799"/>
                    <a:gd name="T23" fmla="*/ 704 h 1382"/>
                    <a:gd name="T24" fmla="*/ 724 w 799"/>
                    <a:gd name="T25" fmla="*/ 830 h 1382"/>
                    <a:gd name="T26" fmla="*/ 765 w 799"/>
                    <a:gd name="T27" fmla="*/ 963 h 1382"/>
                    <a:gd name="T28" fmla="*/ 793 w 799"/>
                    <a:gd name="T29" fmla="*/ 1099 h 1382"/>
                    <a:gd name="T30" fmla="*/ 799 w 799"/>
                    <a:gd name="T31" fmla="*/ 1240 h 1382"/>
                    <a:gd name="T32" fmla="*/ 785 w 799"/>
                    <a:gd name="T33" fmla="*/ 1382 h 1382"/>
                    <a:gd name="T34" fmla="*/ 755 w 799"/>
                    <a:gd name="T35" fmla="*/ 1200 h 1382"/>
                    <a:gd name="T36" fmla="*/ 718 w 799"/>
                    <a:gd name="T37" fmla="*/ 1036 h 1382"/>
                    <a:gd name="T38" fmla="*/ 666 w 799"/>
                    <a:gd name="T39" fmla="*/ 888 h 1382"/>
                    <a:gd name="T40" fmla="*/ 609 w 799"/>
                    <a:gd name="T41" fmla="*/ 759 h 1382"/>
                    <a:gd name="T42" fmla="*/ 544 w 799"/>
                    <a:gd name="T43" fmla="*/ 645 h 1382"/>
                    <a:gd name="T44" fmla="*/ 474 w 799"/>
                    <a:gd name="T45" fmla="*/ 544 h 1382"/>
                    <a:gd name="T46" fmla="*/ 403 w 799"/>
                    <a:gd name="T47" fmla="*/ 455 h 1382"/>
                    <a:gd name="T48" fmla="*/ 334 w 799"/>
                    <a:gd name="T49" fmla="*/ 378 h 1382"/>
                    <a:gd name="T50" fmla="*/ 265 w 799"/>
                    <a:gd name="T51" fmla="*/ 311 h 1382"/>
                    <a:gd name="T52" fmla="*/ 199 w 799"/>
                    <a:gd name="T53" fmla="*/ 253 h 1382"/>
                    <a:gd name="T54" fmla="*/ 140 w 799"/>
                    <a:gd name="T55" fmla="*/ 202 h 1382"/>
                    <a:gd name="T56" fmla="*/ 89 w 799"/>
                    <a:gd name="T57" fmla="*/ 154 h 1382"/>
                    <a:gd name="T58" fmla="*/ 45 w 799"/>
                    <a:gd name="T59" fmla="*/ 115 h 1382"/>
                    <a:gd name="T60" fmla="*/ 17 w 799"/>
                    <a:gd name="T61" fmla="*/ 79 h 1382"/>
                    <a:gd name="T62" fmla="*/ 0 w 799"/>
                    <a:gd name="T63" fmla="*/ 44 h 1382"/>
                    <a:gd name="T64" fmla="*/ 0 w 799"/>
                    <a:gd name="T65" fmla="*/ 10 h 1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99" h="1382">
                      <a:moveTo>
                        <a:pt x="0" y="10"/>
                      </a:moveTo>
                      <a:lnTo>
                        <a:pt x="15" y="0"/>
                      </a:lnTo>
                      <a:lnTo>
                        <a:pt x="49" y="6"/>
                      </a:lnTo>
                      <a:lnTo>
                        <a:pt x="97" y="32"/>
                      </a:lnTo>
                      <a:lnTo>
                        <a:pt x="154" y="73"/>
                      </a:lnTo>
                      <a:lnTo>
                        <a:pt x="223" y="127"/>
                      </a:lnTo>
                      <a:lnTo>
                        <a:pt x="298" y="196"/>
                      </a:lnTo>
                      <a:lnTo>
                        <a:pt x="375" y="277"/>
                      </a:lnTo>
                      <a:lnTo>
                        <a:pt x="455" y="370"/>
                      </a:lnTo>
                      <a:lnTo>
                        <a:pt x="532" y="473"/>
                      </a:lnTo>
                      <a:lnTo>
                        <a:pt x="605" y="583"/>
                      </a:lnTo>
                      <a:lnTo>
                        <a:pt x="670" y="704"/>
                      </a:lnTo>
                      <a:lnTo>
                        <a:pt x="724" y="830"/>
                      </a:lnTo>
                      <a:lnTo>
                        <a:pt x="765" y="963"/>
                      </a:lnTo>
                      <a:lnTo>
                        <a:pt x="793" y="1099"/>
                      </a:lnTo>
                      <a:lnTo>
                        <a:pt x="799" y="1240"/>
                      </a:lnTo>
                      <a:lnTo>
                        <a:pt x="785" y="1382"/>
                      </a:lnTo>
                      <a:lnTo>
                        <a:pt x="755" y="1200"/>
                      </a:lnTo>
                      <a:lnTo>
                        <a:pt x="718" y="1036"/>
                      </a:lnTo>
                      <a:lnTo>
                        <a:pt x="666" y="888"/>
                      </a:lnTo>
                      <a:lnTo>
                        <a:pt x="609" y="759"/>
                      </a:lnTo>
                      <a:lnTo>
                        <a:pt x="544" y="645"/>
                      </a:lnTo>
                      <a:lnTo>
                        <a:pt x="474" y="544"/>
                      </a:lnTo>
                      <a:lnTo>
                        <a:pt x="403" y="455"/>
                      </a:lnTo>
                      <a:lnTo>
                        <a:pt x="334" y="378"/>
                      </a:lnTo>
                      <a:lnTo>
                        <a:pt x="265" y="311"/>
                      </a:lnTo>
                      <a:lnTo>
                        <a:pt x="199" y="253"/>
                      </a:lnTo>
                      <a:lnTo>
                        <a:pt x="140" y="202"/>
                      </a:lnTo>
                      <a:lnTo>
                        <a:pt x="89" y="154"/>
                      </a:lnTo>
                      <a:lnTo>
                        <a:pt x="45" y="115"/>
                      </a:lnTo>
                      <a:lnTo>
                        <a:pt x="17" y="79"/>
                      </a:lnTo>
                      <a:lnTo>
                        <a:pt x="0" y="44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FFF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5" name="Freeform 47">
                  <a:extLst>
                    <a:ext uri="{FF2B5EF4-FFF2-40B4-BE49-F238E27FC236}">
                      <a16:creationId xmlns:a16="http://schemas.microsoft.com/office/drawing/2014/main" id="{0C517BC0-197F-4AD1-8C5E-2C1253E8A2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8" y="8086"/>
                  <a:ext cx="1249" cy="1504"/>
                </a:xfrm>
                <a:custGeom>
                  <a:avLst/>
                  <a:gdLst>
                    <a:gd name="T0" fmla="*/ 2453 w 2498"/>
                    <a:gd name="T1" fmla="*/ 2665 h 3009"/>
                    <a:gd name="T2" fmla="*/ 2387 w 2498"/>
                    <a:gd name="T3" fmla="*/ 2714 h 3009"/>
                    <a:gd name="T4" fmla="*/ 2320 w 2498"/>
                    <a:gd name="T5" fmla="*/ 2760 h 3009"/>
                    <a:gd name="T6" fmla="*/ 2255 w 2498"/>
                    <a:gd name="T7" fmla="*/ 2803 h 3009"/>
                    <a:gd name="T8" fmla="*/ 2190 w 2498"/>
                    <a:gd name="T9" fmla="*/ 2839 h 3009"/>
                    <a:gd name="T10" fmla="*/ 2016 w 2498"/>
                    <a:gd name="T11" fmla="*/ 2912 h 3009"/>
                    <a:gd name="T12" fmla="*/ 1642 w 2498"/>
                    <a:gd name="T13" fmla="*/ 2999 h 3009"/>
                    <a:gd name="T14" fmla="*/ 1290 w 2498"/>
                    <a:gd name="T15" fmla="*/ 2995 h 3009"/>
                    <a:gd name="T16" fmla="*/ 969 w 2498"/>
                    <a:gd name="T17" fmla="*/ 2906 h 3009"/>
                    <a:gd name="T18" fmla="*/ 680 w 2498"/>
                    <a:gd name="T19" fmla="*/ 2752 h 3009"/>
                    <a:gd name="T20" fmla="*/ 437 w 2498"/>
                    <a:gd name="T21" fmla="*/ 2539 h 3009"/>
                    <a:gd name="T22" fmla="*/ 239 w 2498"/>
                    <a:gd name="T23" fmla="*/ 2282 h 3009"/>
                    <a:gd name="T24" fmla="*/ 97 w 2498"/>
                    <a:gd name="T25" fmla="*/ 1995 h 3009"/>
                    <a:gd name="T26" fmla="*/ 18 w 2498"/>
                    <a:gd name="T27" fmla="*/ 1688 h 3009"/>
                    <a:gd name="T28" fmla="*/ 6 w 2498"/>
                    <a:gd name="T29" fmla="*/ 1374 h 3009"/>
                    <a:gd name="T30" fmla="*/ 67 w 2498"/>
                    <a:gd name="T31" fmla="*/ 1066 h 3009"/>
                    <a:gd name="T32" fmla="*/ 148 w 2498"/>
                    <a:gd name="T33" fmla="*/ 874 h 3009"/>
                    <a:gd name="T34" fmla="*/ 229 w 2498"/>
                    <a:gd name="T35" fmla="*/ 736 h 3009"/>
                    <a:gd name="T36" fmla="*/ 328 w 2498"/>
                    <a:gd name="T37" fmla="*/ 595 h 3009"/>
                    <a:gd name="T38" fmla="*/ 447 w 2498"/>
                    <a:gd name="T39" fmla="*/ 461 h 3009"/>
                    <a:gd name="T40" fmla="*/ 581 w 2498"/>
                    <a:gd name="T41" fmla="*/ 336 h 3009"/>
                    <a:gd name="T42" fmla="*/ 736 w 2498"/>
                    <a:gd name="T43" fmla="*/ 224 h 3009"/>
                    <a:gd name="T44" fmla="*/ 908 w 2498"/>
                    <a:gd name="T45" fmla="*/ 131 h 3009"/>
                    <a:gd name="T46" fmla="*/ 1098 w 2498"/>
                    <a:gd name="T47" fmla="*/ 59 h 3009"/>
                    <a:gd name="T48" fmla="*/ 1307 w 2498"/>
                    <a:gd name="T49" fmla="*/ 14 h 3009"/>
                    <a:gd name="T50" fmla="*/ 1535 w 2498"/>
                    <a:gd name="T51" fmla="*/ 0 h 3009"/>
                    <a:gd name="T52" fmla="*/ 1782 w 2498"/>
                    <a:gd name="T53" fmla="*/ 24 h 3009"/>
                    <a:gd name="T54" fmla="*/ 1606 w 2498"/>
                    <a:gd name="T55" fmla="*/ 24 h 3009"/>
                    <a:gd name="T56" fmla="*/ 1462 w 2498"/>
                    <a:gd name="T57" fmla="*/ 36 h 3009"/>
                    <a:gd name="T58" fmla="*/ 1315 w 2498"/>
                    <a:gd name="T59" fmla="*/ 63 h 3009"/>
                    <a:gd name="T60" fmla="*/ 1199 w 2498"/>
                    <a:gd name="T61" fmla="*/ 115 h 3009"/>
                    <a:gd name="T62" fmla="*/ 1038 w 2498"/>
                    <a:gd name="T63" fmla="*/ 204 h 3009"/>
                    <a:gd name="T64" fmla="*/ 746 w 2498"/>
                    <a:gd name="T65" fmla="*/ 380 h 3009"/>
                    <a:gd name="T66" fmla="*/ 508 w 2498"/>
                    <a:gd name="T67" fmla="*/ 623 h 3009"/>
                    <a:gd name="T68" fmla="*/ 330 w 2498"/>
                    <a:gd name="T69" fmla="*/ 908 h 3009"/>
                    <a:gd name="T70" fmla="*/ 218 w 2498"/>
                    <a:gd name="T71" fmla="*/ 1204 h 3009"/>
                    <a:gd name="T72" fmla="*/ 180 w 2498"/>
                    <a:gd name="T73" fmla="*/ 1485 h 3009"/>
                    <a:gd name="T74" fmla="*/ 200 w 2498"/>
                    <a:gd name="T75" fmla="*/ 1696 h 3009"/>
                    <a:gd name="T76" fmla="*/ 251 w 2498"/>
                    <a:gd name="T77" fmla="*/ 1908 h 3009"/>
                    <a:gd name="T78" fmla="*/ 336 w 2498"/>
                    <a:gd name="T79" fmla="*/ 2112 h 3009"/>
                    <a:gd name="T80" fmla="*/ 453 w 2498"/>
                    <a:gd name="T81" fmla="*/ 2303 h 3009"/>
                    <a:gd name="T82" fmla="*/ 603 w 2498"/>
                    <a:gd name="T83" fmla="*/ 2473 h 3009"/>
                    <a:gd name="T84" fmla="*/ 779 w 2498"/>
                    <a:gd name="T85" fmla="*/ 2616 h 3009"/>
                    <a:gd name="T86" fmla="*/ 987 w 2498"/>
                    <a:gd name="T87" fmla="*/ 2724 h 3009"/>
                    <a:gd name="T88" fmla="*/ 1222 w 2498"/>
                    <a:gd name="T89" fmla="*/ 2794 h 3009"/>
                    <a:gd name="T90" fmla="*/ 1483 w 2498"/>
                    <a:gd name="T91" fmla="*/ 2817 h 3009"/>
                    <a:gd name="T92" fmla="*/ 1770 w 2498"/>
                    <a:gd name="T93" fmla="*/ 2790 h 3009"/>
                    <a:gd name="T94" fmla="*/ 2006 w 2498"/>
                    <a:gd name="T95" fmla="*/ 2746 h 3009"/>
                    <a:gd name="T96" fmla="*/ 2105 w 2498"/>
                    <a:gd name="T97" fmla="*/ 2754 h 3009"/>
                    <a:gd name="T98" fmla="*/ 2211 w 2498"/>
                    <a:gd name="T99" fmla="*/ 2740 h 3009"/>
                    <a:gd name="T100" fmla="*/ 2316 w 2498"/>
                    <a:gd name="T101" fmla="*/ 2711 h 3009"/>
                    <a:gd name="T102" fmla="*/ 2415 w 2498"/>
                    <a:gd name="T103" fmla="*/ 2671 h 3009"/>
                    <a:gd name="T104" fmla="*/ 2498 w 2498"/>
                    <a:gd name="T105" fmla="*/ 2633 h 30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498" h="3009">
                      <a:moveTo>
                        <a:pt x="2498" y="2633"/>
                      </a:moveTo>
                      <a:lnTo>
                        <a:pt x="2474" y="2649"/>
                      </a:lnTo>
                      <a:lnTo>
                        <a:pt x="2453" y="2665"/>
                      </a:lnTo>
                      <a:lnTo>
                        <a:pt x="2431" y="2683"/>
                      </a:lnTo>
                      <a:lnTo>
                        <a:pt x="2409" y="2699"/>
                      </a:lnTo>
                      <a:lnTo>
                        <a:pt x="2387" y="2714"/>
                      </a:lnTo>
                      <a:lnTo>
                        <a:pt x="2364" y="2730"/>
                      </a:lnTo>
                      <a:lnTo>
                        <a:pt x="2342" y="2744"/>
                      </a:lnTo>
                      <a:lnTo>
                        <a:pt x="2320" y="2760"/>
                      </a:lnTo>
                      <a:lnTo>
                        <a:pt x="2298" y="2776"/>
                      </a:lnTo>
                      <a:lnTo>
                        <a:pt x="2279" y="2790"/>
                      </a:lnTo>
                      <a:lnTo>
                        <a:pt x="2255" y="2803"/>
                      </a:lnTo>
                      <a:lnTo>
                        <a:pt x="2233" y="2815"/>
                      </a:lnTo>
                      <a:lnTo>
                        <a:pt x="2211" y="2829"/>
                      </a:lnTo>
                      <a:lnTo>
                        <a:pt x="2190" y="2839"/>
                      </a:lnTo>
                      <a:lnTo>
                        <a:pt x="2166" y="2853"/>
                      </a:lnTo>
                      <a:lnTo>
                        <a:pt x="2144" y="2863"/>
                      </a:lnTo>
                      <a:lnTo>
                        <a:pt x="2016" y="2912"/>
                      </a:lnTo>
                      <a:lnTo>
                        <a:pt x="1887" y="2954"/>
                      </a:lnTo>
                      <a:lnTo>
                        <a:pt x="1764" y="2983"/>
                      </a:lnTo>
                      <a:lnTo>
                        <a:pt x="1642" y="2999"/>
                      </a:lnTo>
                      <a:lnTo>
                        <a:pt x="1523" y="3009"/>
                      </a:lnTo>
                      <a:lnTo>
                        <a:pt x="1404" y="3005"/>
                      </a:lnTo>
                      <a:lnTo>
                        <a:pt x="1290" y="2995"/>
                      </a:lnTo>
                      <a:lnTo>
                        <a:pt x="1181" y="2973"/>
                      </a:lnTo>
                      <a:lnTo>
                        <a:pt x="1072" y="2944"/>
                      </a:lnTo>
                      <a:lnTo>
                        <a:pt x="969" y="2906"/>
                      </a:lnTo>
                      <a:lnTo>
                        <a:pt x="868" y="2863"/>
                      </a:lnTo>
                      <a:lnTo>
                        <a:pt x="773" y="2809"/>
                      </a:lnTo>
                      <a:lnTo>
                        <a:pt x="680" y="2752"/>
                      </a:lnTo>
                      <a:lnTo>
                        <a:pt x="593" y="2685"/>
                      </a:lnTo>
                      <a:lnTo>
                        <a:pt x="512" y="2616"/>
                      </a:lnTo>
                      <a:lnTo>
                        <a:pt x="437" y="2539"/>
                      </a:lnTo>
                      <a:lnTo>
                        <a:pt x="364" y="2457"/>
                      </a:lnTo>
                      <a:lnTo>
                        <a:pt x="299" y="2372"/>
                      </a:lnTo>
                      <a:lnTo>
                        <a:pt x="239" y="2282"/>
                      </a:lnTo>
                      <a:lnTo>
                        <a:pt x="186" y="2191"/>
                      </a:lnTo>
                      <a:lnTo>
                        <a:pt x="138" y="2094"/>
                      </a:lnTo>
                      <a:lnTo>
                        <a:pt x="97" y="1995"/>
                      </a:lnTo>
                      <a:lnTo>
                        <a:pt x="63" y="1894"/>
                      </a:lnTo>
                      <a:lnTo>
                        <a:pt x="36" y="1791"/>
                      </a:lnTo>
                      <a:lnTo>
                        <a:pt x="18" y="1688"/>
                      </a:lnTo>
                      <a:lnTo>
                        <a:pt x="6" y="1582"/>
                      </a:lnTo>
                      <a:lnTo>
                        <a:pt x="0" y="1479"/>
                      </a:lnTo>
                      <a:lnTo>
                        <a:pt x="6" y="1374"/>
                      </a:lnTo>
                      <a:lnTo>
                        <a:pt x="18" y="1269"/>
                      </a:lnTo>
                      <a:lnTo>
                        <a:pt x="38" y="1167"/>
                      </a:lnTo>
                      <a:lnTo>
                        <a:pt x="67" y="1066"/>
                      </a:lnTo>
                      <a:lnTo>
                        <a:pt x="107" y="965"/>
                      </a:lnTo>
                      <a:lnTo>
                        <a:pt x="127" y="921"/>
                      </a:lnTo>
                      <a:lnTo>
                        <a:pt x="148" y="874"/>
                      </a:lnTo>
                      <a:lnTo>
                        <a:pt x="174" y="828"/>
                      </a:lnTo>
                      <a:lnTo>
                        <a:pt x="202" y="781"/>
                      </a:lnTo>
                      <a:lnTo>
                        <a:pt x="229" y="736"/>
                      </a:lnTo>
                      <a:lnTo>
                        <a:pt x="261" y="688"/>
                      </a:lnTo>
                      <a:lnTo>
                        <a:pt x="293" y="641"/>
                      </a:lnTo>
                      <a:lnTo>
                        <a:pt x="328" y="595"/>
                      </a:lnTo>
                      <a:lnTo>
                        <a:pt x="364" y="550"/>
                      </a:lnTo>
                      <a:lnTo>
                        <a:pt x="403" y="506"/>
                      </a:lnTo>
                      <a:lnTo>
                        <a:pt x="447" y="461"/>
                      </a:lnTo>
                      <a:lnTo>
                        <a:pt x="488" y="417"/>
                      </a:lnTo>
                      <a:lnTo>
                        <a:pt x="532" y="376"/>
                      </a:lnTo>
                      <a:lnTo>
                        <a:pt x="581" y="336"/>
                      </a:lnTo>
                      <a:lnTo>
                        <a:pt x="631" y="297"/>
                      </a:lnTo>
                      <a:lnTo>
                        <a:pt x="680" y="259"/>
                      </a:lnTo>
                      <a:lnTo>
                        <a:pt x="736" y="224"/>
                      </a:lnTo>
                      <a:lnTo>
                        <a:pt x="789" y="188"/>
                      </a:lnTo>
                      <a:lnTo>
                        <a:pt x="848" y="158"/>
                      </a:lnTo>
                      <a:lnTo>
                        <a:pt x="908" y="131"/>
                      </a:lnTo>
                      <a:lnTo>
                        <a:pt x="969" y="103"/>
                      </a:lnTo>
                      <a:lnTo>
                        <a:pt x="1032" y="79"/>
                      </a:lnTo>
                      <a:lnTo>
                        <a:pt x="1098" y="59"/>
                      </a:lnTo>
                      <a:lnTo>
                        <a:pt x="1167" y="40"/>
                      </a:lnTo>
                      <a:lnTo>
                        <a:pt x="1236" y="24"/>
                      </a:lnTo>
                      <a:lnTo>
                        <a:pt x="1307" y="14"/>
                      </a:lnTo>
                      <a:lnTo>
                        <a:pt x="1383" y="6"/>
                      </a:lnTo>
                      <a:lnTo>
                        <a:pt x="1458" y="0"/>
                      </a:lnTo>
                      <a:lnTo>
                        <a:pt x="1535" y="0"/>
                      </a:lnTo>
                      <a:lnTo>
                        <a:pt x="1616" y="4"/>
                      </a:lnTo>
                      <a:lnTo>
                        <a:pt x="1699" y="12"/>
                      </a:lnTo>
                      <a:lnTo>
                        <a:pt x="1782" y="24"/>
                      </a:lnTo>
                      <a:lnTo>
                        <a:pt x="1758" y="22"/>
                      </a:lnTo>
                      <a:lnTo>
                        <a:pt x="1650" y="22"/>
                      </a:lnTo>
                      <a:lnTo>
                        <a:pt x="1606" y="24"/>
                      </a:lnTo>
                      <a:lnTo>
                        <a:pt x="1559" y="26"/>
                      </a:lnTo>
                      <a:lnTo>
                        <a:pt x="1509" y="30"/>
                      </a:lnTo>
                      <a:lnTo>
                        <a:pt x="1462" y="36"/>
                      </a:lnTo>
                      <a:lnTo>
                        <a:pt x="1410" y="42"/>
                      </a:lnTo>
                      <a:lnTo>
                        <a:pt x="1363" y="52"/>
                      </a:lnTo>
                      <a:lnTo>
                        <a:pt x="1315" y="63"/>
                      </a:lnTo>
                      <a:lnTo>
                        <a:pt x="1274" y="79"/>
                      </a:lnTo>
                      <a:lnTo>
                        <a:pt x="1234" y="95"/>
                      </a:lnTo>
                      <a:lnTo>
                        <a:pt x="1199" y="115"/>
                      </a:lnTo>
                      <a:lnTo>
                        <a:pt x="1171" y="139"/>
                      </a:lnTo>
                      <a:lnTo>
                        <a:pt x="1147" y="166"/>
                      </a:lnTo>
                      <a:lnTo>
                        <a:pt x="1038" y="204"/>
                      </a:lnTo>
                      <a:lnTo>
                        <a:pt x="938" y="253"/>
                      </a:lnTo>
                      <a:lnTo>
                        <a:pt x="837" y="312"/>
                      </a:lnTo>
                      <a:lnTo>
                        <a:pt x="746" y="380"/>
                      </a:lnTo>
                      <a:lnTo>
                        <a:pt x="661" y="455"/>
                      </a:lnTo>
                      <a:lnTo>
                        <a:pt x="581" y="536"/>
                      </a:lnTo>
                      <a:lnTo>
                        <a:pt x="508" y="623"/>
                      </a:lnTo>
                      <a:lnTo>
                        <a:pt x="441" y="716"/>
                      </a:lnTo>
                      <a:lnTo>
                        <a:pt x="382" y="811"/>
                      </a:lnTo>
                      <a:lnTo>
                        <a:pt x="330" y="908"/>
                      </a:lnTo>
                      <a:lnTo>
                        <a:pt x="285" y="1008"/>
                      </a:lnTo>
                      <a:lnTo>
                        <a:pt x="247" y="1105"/>
                      </a:lnTo>
                      <a:lnTo>
                        <a:pt x="218" y="1204"/>
                      </a:lnTo>
                      <a:lnTo>
                        <a:pt x="198" y="1299"/>
                      </a:lnTo>
                      <a:lnTo>
                        <a:pt x="184" y="1394"/>
                      </a:lnTo>
                      <a:lnTo>
                        <a:pt x="180" y="1485"/>
                      </a:lnTo>
                      <a:lnTo>
                        <a:pt x="182" y="1554"/>
                      </a:lnTo>
                      <a:lnTo>
                        <a:pt x="190" y="1625"/>
                      </a:lnTo>
                      <a:lnTo>
                        <a:pt x="200" y="1696"/>
                      </a:lnTo>
                      <a:lnTo>
                        <a:pt x="214" y="1768"/>
                      </a:lnTo>
                      <a:lnTo>
                        <a:pt x="229" y="1839"/>
                      </a:lnTo>
                      <a:lnTo>
                        <a:pt x="251" y="1908"/>
                      </a:lnTo>
                      <a:lnTo>
                        <a:pt x="277" y="1977"/>
                      </a:lnTo>
                      <a:lnTo>
                        <a:pt x="305" y="2046"/>
                      </a:lnTo>
                      <a:lnTo>
                        <a:pt x="336" y="2112"/>
                      </a:lnTo>
                      <a:lnTo>
                        <a:pt x="372" y="2179"/>
                      </a:lnTo>
                      <a:lnTo>
                        <a:pt x="411" y="2242"/>
                      </a:lnTo>
                      <a:lnTo>
                        <a:pt x="453" y="2303"/>
                      </a:lnTo>
                      <a:lnTo>
                        <a:pt x="500" y="2363"/>
                      </a:lnTo>
                      <a:lnTo>
                        <a:pt x="550" y="2418"/>
                      </a:lnTo>
                      <a:lnTo>
                        <a:pt x="603" y="2473"/>
                      </a:lnTo>
                      <a:lnTo>
                        <a:pt x="659" y="2525"/>
                      </a:lnTo>
                      <a:lnTo>
                        <a:pt x="718" y="2572"/>
                      </a:lnTo>
                      <a:lnTo>
                        <a:pt x="779" y="2616"/>
                      </a:lnTo>
                      <a:lnTo>
                        <a:pt x="847" y="2655"/>
                      </a:lnTo>
                      <a:lnTo>
                        <a:pt x="916" y="2693"/>
                      </a:lnTo>
                      <a:lnTo>
                        <a:pt x="987" y="2724"/>
                      </a:lnTo>
                      <a:lnTo>
                        <a:pt x="1062" y="2752"/>
                      </a:lnTo>
                      <a:lnTo>
                        <a:pt x="1141" y="2776"/>
                      </a:lnTo>
                      <a:lnTo>
                        <a:pt x="1222" y="2794"/>
                      </a:lnTo>
                      <a:lnTo>
                        <a:pt x="1305" y="2807"/>
                      </a:lnTo>
                      <a:lnTo>
                        <a:pt x="1392" y="2815"/>
                      </a:lnTo>
                      <a:lnTo>
                        <a:pt x="1483" y="2817"/>
                      </a:lnTo>
                      <a:lnTo>
                        <a:pt x="1576" y="2815"/>
                      </a:lnTo>
                      <a:lnTo>
                        <a:pt x="1671" y="2805"/>
                      </a:lnTo>
                      <a:lnTo>
                        <a:pt x="1770" y="2790"/>
                      </a:lnTo>
                      <a:lnTo>
                        <a:pt x="1871" y="2766"/>
                      </a:lnTo>
                      <a:lnTo>
                        <a:pt x="1974" y="2736"/>
                      </a:lnTo>
                      <a:lnTo>
                        <a:pt x="2006" y="2746"/>
                      </a:lnTo>
                      <a:lnTo>
                        <a:pt x="2037" y="2752"/>
                      </a:lnTo>
                      <a:lnTo>
                        <a:pt x="2071" y="2754"/>
                      </a:lnTo>
                      <a:lnTo>
                        <a:pt x="2105" y="2754"/>
                      </a:lnTo>
                      <a:lnTo>
                        <a:pt x="2140" y="2752"/>
                      </a:lnTo>
                      <a:lnTo>
                        <a:pt x="2176" y="2748"/>
                      </a:lnTo>
                      <a:lnTo>
                        <a:pt x="2211" y="2740"/>
                      </a:lnTo>
                      <a:lnTo>
                        <a:pt x="2247" y="2732"/>
                      </a:lnTo>
                      <a:lnTo>
                        <a:pt x="2283" y="2722"/>
                      </a:lnTo>
                      <a:lnTo>
                        <a:pt x="2316" y="2711"/>
                      </a:lnTo>
                      <a:lnTo>
                        <a:pt x="2352" y="2699"/>
                      </a:lnTo>
                      <a:lnTo>
                        <a:pt x="2385" y="2685"/>
                      </a:lnTo>
                      <a:lnTo>
                        <a:pt x="2415" y="2671"/>
                      </a:lnTo>
                      <a:lnTo>
                        <a:pt x="2447" y="2659"/>
                      </a:lnTo>
                      <a:lnTo>
                        <a:pt x="2474" y="2645"/>
                      </a:lnTo>
                      <a:lnTo>
                        <a:pt x="2498" y="26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635">
                  <a:solidFill>
                    <a:srgbClr val="ACB3B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6" name="Freeform 48">
                  <a:extLst>
                    <a:ext uri="{FF2B5EF4-FFF2-40B4-BE49-F238E27FC236}">
                      <a16:creationId xmlns:a16="http://schemas.microsoft.com/office/drawing/2014/main" id="{F369861F-BC7B-45A6-A6AF-077C29DA68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0" y="7886"/>
                  <a:ext cx="1572" cy="1908"/>
                </a:xfrm>
                <a:custGeom>
                  <a:avLst/>
                  <a:gdLst>
                    <a:gd name="T0" fmla="*/ 2928 w 3143"/>
                    <a:gd name="T1" fmla="*/ 3513 h 3815"/>
                    <a:gd name="T2" fmla="*/ 2635 w 3143"/>
                    <a:gd name="T3" fmla="*/ 3667 h 3815"/>
                    <a:gd name="T4" fmla="*/ 2342 w 3143"/>
                    <a:gd name="T5" fmla="*/ 3764 h 3815"/>
                    <a:gd name="T6" fmla="*/ 2050 w 3143"/>
                    <a:gd name="T7" fmla="*/ 3809 h 3815"/>
                    <a:gd name="T8" fmla="*/ 1761 w 3143"/>
                    <a:gd name="T9" fmla="*/ 3807 h 3815"/>
                    <a:gd name="T10" fmla="*/ 1480 w 3143"/>
                    <a:gd name="T11" fmla="*/ 3762 h 3815"/>
                    <a:gd name="T12" fmla="*/ 1211 w 3143"/>
                    <a:gd name="T13" fmla="*/ 3677 h 3815"/>
                    <a:gd name="T14" fmla="*/ 958 w 3143"/>
                    <a:gd name="T15" fmla="*/ 3556 h 3815"/>
                    <a:gd name="T16" fmla="*/ 699 w 3143"/>
                    <a:gd name="T17" fmla="*/ 3378 h 3815"/>
                    <a:gd name="T18" fmla="*/ 465 w 3143"/>
                    <a:gd name="T19" fmla="*/ 3145 h 3815"/>
                    <a:gd name="T20" fmla="*/ 275 w 3143"/>
                    <a:gd name="T21" fmla="*/ 2872 h 3815"/>
                    <a:gd name="T22" fmla="*/ 131 w 3143"/>
                    <a:gd name="T23" fmla="*/ 2570 h 3815"/>
                    <a:gd name="T24" fmla="*/ 38 w 3143"/>
                    <a:gd name="T25" fmla="*/ 2246 h 3815"/>
                    <a:gd name="T26" fmla="*/ 0 w 3143"/>
                    <a:gd name="T27" fmla="*/ 1913 h 3815"/>
                    <a:gd name="T28" fmla="*/ 24 w 3143"/>
                    <a:gd name="T29" fmla="*/ 1581 h 3815"/>
                    <a:gd name="T30" fmla="*/ 111 w 3143"/>
                    <a:gd name="T31" fmla="*/ 1259 h 3815"/>
                    <a:gd name="T32" fmla="*/ 246 w 3143"/>
                    <a:gd name="T33" fmla="*/ 986 h 3815"/>
                    <a:gd name="T34" fmla="*/ 416 w 3143"/>
                    <a:gd name="T35" fmla="*/ 735 h 3815"/>
                    <a:gd name="T36" fmla="*/ 619 w 3143"/>
                    <a:gd name="T37" fmla="*/ 508 h 3815"/>
                    <a:gd name="T38" fmla="*/ 859 w 3143"/>
                    <a:gd name="T39" fmla="*/ 312 h 3815"/>
                    <a:gd name="T40" fmla="*/ 1134 w 3143"/>
                    <a:gd name="T41" fmla="*/ 158 h 3815"/>
                    <a:gd name="T42" fmla="*/ 1442 w 3143"/>
                    <a:gd name="T43" fmla="*/ 51 h 3815"/>
                    <a:gd name="T44" fmla="*/ 1786 w 3143"/>
                    <a:gd name="T45" fmla="*/ 4 h 3815"/>
                    <a:gd name="T46" fmla="*/ 2164 w 3143"/>
                    <a:gd name="T47" fmla="*/ 20 h 3815"/>
                    <a:gd name="T48" fmla="*/ 2146 w 3143"/>
                    <a:gd name="T49" fmla="*/ 29 h 3815"/>
                    <a:gd name="T50" fmla="*/ 1846 w 3143"/>
                    <a:gd name="T51" fmla="*/ 24 h 3815"/>
                    <a:gd name="T52" fmla="*/ 1604 w 3143"/>
                    <a:gd name="T53" fmla="*/ 59 h 3815"/>
                    <a:gd name="T54" fmla="*/ 1442 w 3143"/>
                    <a:gd name="T55" fmla="*/ 162 h 3815"/>
                    <a:gd name="T56" fmla="*/ 1175 w 3143"/>
                    <a:gd name="T57" fmla="*/ 259 h 3815"/>
                    <a:gd name="T58" fmla="*/ 928 w 3143"/>
                    <a:gd name="T59" fmla="*/ 381 h 3815"/>
                    <a:gd name="T60" fmla="*/ 710 w 3143"/>
                    <a:gd name="T61" fmla="*/ 539 h 3815"/>
                    <a:gd name="T62" fmla="*/ 525 w 3143"/>
                    <a:gd name="T63" fmla="*/ 725 h 3815"/>
                    <a:gd name="T64" fmla="*/ 368 w 3143"/>
                    <a:gd name="T65" fmla="*/ 949 h 3815"/>
                    <a:gd name="T66" fmla="*/ 246 w 3143"/>
                    <a:gd name="T67" fmla="*/ 1206 h 3815"/>
                    <a:gd name="T68" fmla="*/ 159 w 3143"/>
                    <a:gd name="T69" fmla="*/ 1502 h 3815"/>
                    <a:gd name="T70" fmla="*/ 111 w 3143"/>
                    <a:gd name="T71" fmla="*/ 1836 h 3815"/>
                    <a:gd name="T72" fmla="*/ 131 w 3143"/>
                    <a:gd name="T73" fmla="*/ 2224 h 3815"/>
                    <a:gd name="T74" fmla="*/ 240 w 3143"/>
                    <a:gd name="T75" fmla="*/ 2599 h 3815"/>
                    <a:gd name="T76" fmla="*/ 435 w 3143"/>
                    <a:gd name="T77" fmla="*/ 2945 h 3815"/>
                    <a:gd name="T78" fmla="*/ 710 w 3143"/>
                    <a:gd name="T79" fmla="*/ 3244 h 3815"/>
                    <a:gd name="T80" fmla="*/ 1061 w 3143"/>
                    <a:gd name="T81" fmla="*/ 3479 h 3815"/>
                    <a:gd name="T82" fmla="*/ 1476 w 3143"/>
                    <a:gd name="T83" fmla="*/ 3627 h 3815"/>
                    <a:gd name="T84" fmla="*/ 1953 w 3143"/>
                    <a:gd name="T85" fmla="*/ 3675 h 3815"/>
                    <a:gd name="T86" fmla="*/ 2483 w 3143"/>
                    <a:gd name="T87" fmla="*/ 3600 h 3815"/>
                    <a:gd name="T88" fmla="*/ 2637 w 3143"/>
                    <a:gd name="T89" fmla="*/ 3592 h 3815"/>
                    <a:gd name="T90" fmla="*/ 2817 w 3143"/>
                    <a:gd name="T91" fmla="*/ 3527 h 3815"/>
                    <a:gd name="T92" fmla="*/ 2995 w 3143"/>
                    <a:gd name="T93" fmla="*/ 3438 h 3815"/>
                    <a:gd name="T94" fmla="*/ 3143 w 3143"/>
                    <a:gd name="T95" fmla="*/ 3361 h 38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143" h="3815">
                      <a:moveTo>
                        <a:pt x="3143" y="3361"/>
                      </a:moveTo>
                      <a:lnTo>
                        <a:pt x="3072" y="3414"/>
                      </a:lnTo>
                      <a:lnTo>
                        <a:pt x="3001" y="3465"/>
                      </a:lnTo>
                      <a:lnTo>
                        <a:pt x="2928" y="3513"/>
                      </a:lnTo>
                      <a:lnTo>
                        <a:pt x="2855" y="3558"/>
                      </a:lnTo>
                      <a:lnTo>
                        <a:pt x="2781" y="3596"/>
                      </a:lnTo>
                      <a:lnTo>
                        <a:pt x="2708" y="3631"/>
                      </a:lnTo>
                      <a:lnTo>
                        <a:pt x="2635" y="3667"/>
                      </a:lnTo>
                      <a:lnTo>
                        <a:pt x="2562" y="3695"/>
                      </a:lnTo>
                      <a:lnTo>
                        <a:pt x="2489" y="3720"/>
                      </a:lnTo>
                      <a:lnTo>
                        <a:pt x="2415" y="3742"/>
                      </a:lnTo>
                      <a:lnTo>
                        <a:pt x="2342" y="3764"/>
                      </a:lnTo>
                      <a:lnTo>
                        <a:pt x="2267" y="3778"/>
                      </a:lnTo>
                      <a:lnTo>
                        <a:pt x="2194" y="3792"/>
                      </a:lnTo>
                      <a:lnTo>
                        <a:pt x="2121" y="3801"/>
                      </a:lnTo>
                      <a:lnTo>
                        <a:pt x="2050" y="3809"/>
                      </a:lnTo>
                      <a:lnTo>
                        <a:pt x="1976" y="3813"/>
                      </a:lnTo>
                      <a:lnTo>
                        <a:pt x="1905" y="3815"/>
                      </a:lnTo>
                      <a:lnTo>
                        <a:pt x="1834" y="3811"/>
                      </a:lnTo>
                      <a:lnTo>
                        <a:pt x="1761" y="3807"/>
                      </a:lnTo>
                      <a:lnTo>
                        <a:pt x="1690" y="3799"/>
                      </a:lnTo>
                      <a:lnTo>
                        <a:pt x="1620" y="3788"/>
                      </a:lnTo>
                      <a:lnTo>
                        <a:pt x="1551" y="3778"/>
                      </a:lnTo>
                      <a:lnTo>
                        <a:pt x="1480" y="3762"/>
                      </a:lnTo>
                      <a:lnTo>
                        <a:pt x="1413" y="3744"/>
                      </a:lnTo>
                      <a:lnTo>
                        <a:pt x="1343" y="3724"/>
                      </a:lnTo>
                      <a:lnTo>
                        <a:pt x="1278" y="3701"/>
                      </a:lnTo>
                      <a:lnTo>
                        <a:pt x="1211" y="3677"/>
                      </a:lnTo>
                      <a:lnTo>
                        <a:pt x="1148" y="3649"/>
                      </a:lnTo>
                      <a:lnTo>
                        <a:pt x="1082" y="3620"/>
                      </a:lnTo>
                      <a:lnTo>
                        <a:pt x="1019" y="3588"/>
                      </a:lnTo>
                      <a:lnTo>
                        <a:pt x="958" y="3556"/>
                      </a:lnTo>
                      <a:lnTo>
                        <a:pt x="896" y="3521"/>
                      </a:lnTo>
                      <a:lnTo>
                        <a:pt x="829" y="3475"/>
                      </a:lnTo>
                      <a:lnTo>
                        <a:pt x="762" y="3430"/>
                      </a:lnTo>
                      <a:lnTo>
                        <a:pt x="699" y="3378"/>
                      </a:lnTo>
                      <a:lnTo>
                        <a:pt x="637" y="3325"/>
                      </a:lnTo>
                      <a:lnTo>
                        <a:pt x="576" y="3268"/>
                      </a:lnTo>
                      <a:lnTo>
                        <a:pt x="521" y="3208"/>
                      </a:lnTo>
                      <a:lnTo>
                        <a:pt x="465" y="3145"/>
                      </a:lnTo>
                      <a:lnTo>
                        <a:pt x="414" y="3082"/>
                      </a:lnTo>
                      <a:lnTo>
                        <a:pt x="364" y="3015"/>
                      </a:lnTo>
                      <a:lnTo>
                        <a:pt x="317" y="2945"/>
                      </a:lnTo>
                      <a:lnTo>
                        <a:pt x="275" y="2872"/>
                      </a:lnTo>
                      <a:lnTo>
                        <a:pt x="236" y="2799"/>
                      </a:lnTo>
                      <a:lnTo>
                        <a:pt x="198" y="2724"/>
                      </a:lnTo>
                      <a:lnTo>
                        <a:pt x="161" y="2647"/>
                      </a:lnTo>
                      <a:lnTo>
                        <a:pt x="131" y="2570"/>
                      </a:lnTo>
                      <a:lnTo>
                        <a:pt x="101" y="2491"/>
                      </a:lnTo>
                      <a:lnTo>
                        <a:pt x="77" y="2410"/>
                      </a:lnTo>
                      <a:lnTo>
                        <a:pt x="56" y="2329"/>
                      </a:lnTo>
                      <a:lnTo>
                        <a:pt x="38" y="2246"/>
                      </a:lnTo>
                      <a:lnTo>
                        <a:pt x="24" y="2165"/>
                      </a:lnTo>
                      <a:lnTo>
                        <a:pt x="12" y="2080"/>
                      </a:lnTo>
                      <a:lnTo>
                        <a:pt x="4" y="1997"/>
                      </a:lnTo>
                      <a:lnTo>
                        <a:pt x="0" y="1913"/>
                      </a:lnTo>
                      <a:lnTo>
                        <a:pt x="0" y="1830"/>
                      </a:lnTo>
                      <a:lnTo>
                        <a:pt x="4" y="1747"/>
                      </a:lnTo>
                      <a:lnTo>
                        <a:pt x="12" y="1664"/>
                      </a:lnTo>
                      <a:lnTo>
                        <a:pt x="24" y="1581"/>
                      </a:lnTo>
                      <a:lnTo>
                        <a:pt x="38" y="1500"/>
                      </a:lnTo>
                      <a:lnTo>
                        <a:pt x="60" y="1417"/>
                      </a:lnTo>
                      <a:lnTo>
                        <a:pt x="83" y="1338"/>
                      </a:lnTo>
                      <a:lnTo>
                        <a:pt x="111" y="1259"/>
                      </a:lnTo>
                      <a:lnTo>
                        <a:pt x="145" y="1184"/>
                      </a:lnTo>
                      <a:lnTo>
                        <a:pt x="176" y="1117"/>
                      </a:lnTo>
                      <a:lnTo>
                        <a:pt x="212" y="1050"/>
                      </a:lnTo>
                      <a:lnTo>
                        <a:pt x="246" y="986"/>
                      </a:lnTo>
                      <a:lnTo>
                        <a:pt x="285" y="921"/>
                      </a:lnTo>
                      <a:lnTo>
                        <a:pt x="327" y="858"/>
                      </a:lnTo>
                      <a:lnTo>
                        <a:pt x="368" y="797"/>
                      </a:lnTo>
                      <a:lnTo>
                        <a:pt x="416" y="735"/>
                      </a:lnTo>
                      <a:lnTo>
                        <a:pt x="463" y="678"/>
                      </a:lnTo>
                      <a:lnTo>
                        <a:pt x="513" y="619"/>
                      </a:lnTo>
                      <a:lnTo>
                        <a:pt x="564" y="563"/>
                      </a:lnTo>
                      <a:lnTo>
                        <a:pt x="619" y="508"/>
                      </a:lnTo>
                      <a:lnTo>
                        <a:pt x="675" y="454"/>
                      </a:lnTo>
                      <a:lnTo>
                        <a:pt x="736" y="405"/>
                      </a:lnTo>
                      <a:lnTo>
                        <a:pt x="795" y="358"/>
                      </a:lnTo>
                      <a:lnTo>
                        <a:pt x="859" y="312"/>
                      </a:lnTo>
                      <a:lnTo>
                        <a:pt x="924" y="271"/>
                      </a:lnTo>
                      <a:lnTo>
                        <a:pt x="991" y="229"/>
                      </a:lnTo>
                      <a:lnTo>
                        <a:pt x="1063" y="192"/>
                      </a:lnTo>
                      <a:lnTo>
                        <a:pt x="1134" y="158"/>
                      </a:lnTo>
                      <a:lnTo>
                        <a:pt x="1209" y="124"/>
                      </a:lnTo>
                      <a:lnTo>
                        <a:pt x="1286" y="99"/>
                      </a:lnTo>
                      <a:lnTo>
                        <a:pt x="1363" y="73"/>
                      </a:lnTo>
                      <a:lnTo>
                        <a:pt x="1442" y="51"/>
                      </a:lnTo>
                      <a:lnTo>
                        <a:pt x="1527" y="33"/>
                      </a:lnTo>
                      <a:lnTo>
                        <a:pt x="1612" y="20"/>
                      </a:lnTo>
                      <a:lnTo>
                        <a:pt x="1699" y="8"/>
                      </a:lnTo>
                      <a:lnTo>
                        <a:pt x="1786" y="4"/>
                      </a:lnTo>
                      <a:lnTo>
                        <a:pt x="1879" y="0"/>
                      </a:lnTo>
                      <a:lnTo>
                        <a:pt x="1970" y="4"/>
                      </a:lnTo>
                      <a:lnTo>
                        <a:pt x="2065" y="8"/>
                      </a:lnTo>
                      <a:lnTo>
                        <a:pt x="2164" y="20"/>
                      </a:lnTo>
                      <a:lnTo>
                        <a:pt x="2263" y="35"/>
                      </a:lnTo>
                      <a:lnTo>
                        <a:pt x="2233" y="33"/>
                      </a:lnTo>
                      <a:lnTo>
                        <a:pt x="2192" y="29"/>
                      </a:lnTo>
                      <a:lnTo>
                        <a:pt x="2146" y="29"/>
                      </a:lnTo>
                      <a:lnTo>
                        <a:pt x="2093" y="25"/>
                      </a:lnTo>
                      <a:lnTo>
                        <a:pt x="2036" y="22"/>
                      </a:lnTo>
                      <a:lnTo>
                        <a:pt x="1911" y="22"/>
                      </a:lnTo>
                      <a:lnTo>
                        <a:pt x="1846" y="24"/>
                      </a:lnTo>
                      <a:lnTo>
                        <a:pt x="1783" y="25"/>
                      </a:lnTo>
                      <a:lnTo>
                        <a:pt x="1721" y="33"/>
                      </a:lnTo>
                      <a:lnTo>
                        <a:pt x="1662" y="45"/>
                      </a:lnTo>
                      <a:lnTo>
                        <a:pt x="1604" y="59"/>
                      </a:lnTo>
                      <a:lnTo>
                        <a:pt x="1553" y="77"/>
                      </a:lnTo>
                      <a:lnTo>
                        <a:pt x="1510" y="101"/>
                      </a:lnTo>
                      <a:lnTo>
                        <a:pt x="1472" y="126"/>
                      </a:lnTo>
                      <a:lnTo>
                        <a:pt x="1442" y="162"/>
                      </a:lnTo>
                      <a:lnTo>
                        <a:pt x="1373" y="184"/>
                      </a:lnTo>
                      <a:lnTo>
                        <a:pt x="1306" y="205"/>
                      </a:lnTo>
                      <a:lnTo>
                        <a:pt x="1239" y="231"/>
                      </a:lnTo>
                      <a:lnTo>
                        <a:pt x="1175" y="259"/>
                      </a:lnTo>
                      <a:lnTo>
                        <a:pt x="1110" y="286"/>
                      </a:lnTo>
                      <a:lnTo>
                        <a:pt x="1049" y="316"/>
                      </a:lnTo>
                      <a:lnTo>
                        <a:pt x="987" y="348"/>
                      </a:lnTo>
                      <a:lnTo>
                        <a:pt x="928" y="381"/>
                      </a:lnTo>
                      <a:lnTo>
                        <a:pt x="873" y="419"/>
                      </a:lnTo>
                      <a:lnTo>
                        <a:pt x="817" y="458"/>
                      </a:lnTo>
                      <a:lnTo>
                        <a:pt x="764" y="496"/>
                      </a:lnTo>
                      <a:lnTo>
                        <a:pt x="710" y="539"/>
                      </a:lnTo>
                      <a:lnTo>
                        <a:pt x="661" y="583"/>
                      </a:lnTo>
                      <a:lnTo>
                        <a:pt x="614" y="628"/>
                      </a:lnTo>
                      <a:lnTo>
                        <a:pt x="568" y="678"/>
                      </a:lnTo>
                      <a:lnTo>
                        <a:pt x="525" y="725"/>
                      </a:lnTo>
                      <a:lnTo>
                        <a:pt x="481" y="779"/>
                      </a:lnTo>
                      <a:lnTo>
                        <a:pt x="441" y="834"/>
                      </a:lnTo>
                      <a:lnTo>
                        <a:pt x="404" y="889"/>
                      </a:lnTo>
                      <a:lnTo>
                        <a:pt x="368" y="949"/>
                      </a:lnTo>
                      <a:lnTo>
                        <a:pt x="335" y="1010"/>
                      </a:lnTo>
                      <a:lnTo>
                        <a:pt x="303" y="1073"/>
                      </a:lnTo>
                      <a:lnTo>
                        <a:pt x="273" y="1139"/>
                      </a:lnTo>
                      <a:lnTo>
                        <a:pt x="246" y="1206"/>
                      </a:lnTo>
                      <a:lnTo>
                        <a:pt x="222" y="1277"/>
                      </a:lnTo>
                      <a:lnTo>
                        <a:pt x="198" y="1350"/>
                      </a:lnTo>
                      <a:lnTo>
                        <a:pt x="178" y="1425"/>
                      </a:lnTo>
                      <a:lnTo>
                        <a:pt x="159" y="1502"/>
                      </a:lnTo>
                      <a:lnTo>
                        <a:pt x="145" y="1581"/>
                      </a:lnTo>
                      <a:lnTo>
                        <a:pt x="131" y="1664"/>
                      </a:lnTo>
                      <a:lnTo>
                        <a:pt x="121" y="1751"/>
                      </a:lnTo>
                      <a:lnTo>
                        <a:pt x="111" y="1836"/>
                      </a:lnTo>
                      <a:lnTo>
                        <a:pt x="107" y="1933"/>
                      </a:lnTo>
                      <a:lnTo>
                        <a:pt x="109" y="2032"/>
                      </a:lnTo>
                      <a:lnTo>
                        <a:pt x="117" y="2127"/>
                      </a:lnTo>
                      <a:lnTo>
                        <a:pt x="131" y="2224"/>
                      </a:lnTo>
                      <a:lnTo>
                        <a:pt x="149" y="2319"/>
                      </a:lnTo>
                      <a:lnTo>
                        <a:pt x="172" y="2414"/>
                      </a:lnTo>
                      <a:lnTo>
                        <a:pt x="204" y="2509"/>
                      </a:lnTo>
                      <a:lnTo>
                        <a:pt x="240" y="2599"/>
                      </a:lnTo>
                      <a:lnTo>
                        <a:pt x="283" y="2690"/>
                      </a:lnTo>
                      <a:lnTo>
                        <a:pt x="329" y="2775"/>
                      </a:lnTo>
                      <a:lnTo>
                        <a:pt x="378" y="2862"/>
                      </a:lnTo>
                      <a:lnTo>
                        <a:pt x="435" y="2945"/>
                      </a:lnTo>
                      <a:lnTo>
                        <a:pt x="499" y="3026"/>
                      </a:lnTo>
                      <a:lnTo>
                        <a:pt x="564" y="3104"/>
                      </a:lnTo>
                      <a:lnTo>
                        <a:pt x="637" y="3177"/>
                      </a:lnTo>
                      <a:lnTo>
                        <a:pt x="710" y="3244"/>
                      </a:lnTo>
                      <a:lnTo>
                        <a:pt x="794" y="3311"/>
                      </a:lnTo>
                      <a:lnTo>
                        <a:pt x="879" y="3370"/>
                      </a:lnTo>
                      <a:lnTo>
                        <a:pt x="966" y="3426"/>
                      </a:lnTo>
                      <a:lnTo>
                        <a:pt x="1061" y="3479"/>
                      </a:lnTo>
                      <a:lnTo>
                        <a:pt x="1159" y="3525"/>
                      </a:lnTo>
                      <a:lnTo>
                        <a:pt x="1258" y="3564"/>
                      </a:lnTo>
                      <a:lnTo>
                        <a:pt x="1367" y="3600"/>
                      </a:lnTo>
                      <a:lnTo>
                        <a:pt x="1476" y="3627"/>
                      </a:lnTo>
                      <a:lnTo>
                        <a:pt x="1591" y="3649"/>
                      </a:lnTo>
                      <a:lnTo>
                        <a:pt x="1707" y="3665"/>
                      </a:lnTo>
                      <a:lnTo>
                        <a:pt x="1828" y="3673"/>
                      </a:lnTo>
                      <a:lnTo>
                        <a:pt x="1953" y="3675"/>
                      </a:lnTo>
                      <a:lnTo>
                        <a:pt x="2079" y="3667"/>
                      </a:lnTo>
                      <a:lnTo>
                        <a:pt x="2212" y="3653"/>
                      </a:lnTo>
                      <a:lnTo>
                        <a:pt x="2344" y="3629"/>
                      </a:lnTo>
                      <a:lnTo>
                        <a:pt x="2483" y="3600"/>
                      </a:lnTo>
                      <a:lnTo>
                        <a:pt x="2516" y="3606"/>
                      </a:lnTo>
                      <a:lnTo>
                        <a:pt x="2554" y="3606"/>
                      </a:lnTo>
                      <a:lnTo>
                        <a:pt x="2595" y="3600"/>
                      </a:lnTo>
                      <a:lnTo>
                        <a:pt x="2637" y="3592"/>
                      </a:lnTo>
                      <a:lnTo>
                        <a:pt x="2681" y="3580"/>
                      </a:lnTo>
                      <a:lnTo>
                        <a:pt x="2726" y="3564"/>
                      </a:lnTo>
                      <a:lnTo>
                        <a:pt x="2771" y="3546"/>
                      </a:lnTo>
                      <a:lnTo>
                        <a:pt x="2817" y="3527"/>
                      </a:lnTo>
                      <a:lnTo>
                        <a:pt x="2862" y="3507"/>
                      </a:lnTo>
                      <a:lnTo>
                        <a:pt x="2908" y="3483"/>
                      </a:lnTo>
                      <a:lnTo>
                        <a:pt x="2953" y="3461"/>
                      </a:lnTo>
                      <a:lnTo>
                        <a:pt x="2995" y="3438"/>
                      </a:lnTo>
                      <a:lnTo>
                        <a:pt x="3037" y="3418"/>
                      </a:lnTo>
                      <a:lnTo>
                        <a:pt x="3076" y="3396"/>
                      </a:lnTo>
                      <a:lnTo>
                        <a:pt x="3112" y="3376"/>
                      </a:lnTo>
                      <a:lnTo>
                        <a:pt x="3143" y="3361"/>
                      </a:lnTo>
                      <a:close/>
                    </a:path>
                  </a:pathLst>
                </a:custGeom>
                <a:solidFill>
                  <a:srgbClr val="7CB6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7" name="Freeform 49">
                  <a:extLst>
                    <a:ext uri="{FF2B5EF4-FFF2-40B4-BE49-F238E27FC236}">
                      <a16:creationId xmlns:a16="http://schemas.microsoft.com/office/drawing/2014/main" id="{7FC25C6B-656F-4CEB-88E3-918A92703F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2" y="8146"/>
                  <a:ext cx="1001" cy="1283"/>
                </a:xfrm>
                <a:custGeom>
                  <a:avLst/>
                  <a:gdLst>
                    <a:gd name="T0" fmla="*/ 0 w 2002"/>
                    <a:gd name="T1" fmla="*/ 168 h 2566"/>
                    <a:gd name="T2" fmla="*/ 36 w 2002"/>
                    <a:gd name="T3" fmla="*/ 150 h 2566"/>
                    <a:gd name="T4" fmla="*/ 71 w 2002"/>
                    <a:gd name="T5" fmla="*/ 130 h 2566"/>
                    <a:gd name="T6" fmla="*/ 109 w 2002"/>
                    <a:gd name="T7" fmla="*/ 114 h 2566"/>
                    <a:gd name="T8" fmla="*/ 147 w 2002"/>
                    <a:gd name="T9" fmla="*/ 99 h 2566"/>
                    <a:gd name="T10" fmla="*/ 184 w 2002"/>
                    <a:gd name="T11" fmla="*/ 83 h 2566"/>
                    <a:gd name="T12" fmla="*/ 224 w 2002"/>
                    <a:gd name="T13" fmla="*/ 69 h 2566"/>
                    <a:gd name="T14" fmla="*/ 261 w 2002"/>
                    <a:gd name="T15" fmla="*/ 57 h 2566"/>
                    <a:gd name="T16" fmla="*/ 299 w 2002"/>
                    <a:gd name="T17" fmla="*/ 47 h 2566"/>
                    <a:gd name="T18" fmla="*/ 339 w 2002"/>
                    <a:gd name="T19" fmla="*/ 35 h 2566"/>
                    <a:gd name="T20" fmla="*/ 380 w 2002"/>
                    <a:gd name="T21" fmla="*/ 27 h 2566"/>
                    <a:gd name="T22" fmla="*/ 420 w 2002"/>
                    <a:gd name="T23" fmla="*/ 19 h 2566"/>
                    <a:gd name="T24" fmla="*/ 457 w 2002"/>
                    <a:gd name="T25" fmla="*/ 14 h 2566"/>
                    <a:gd name="T26" fmla="*/ 499 w 2002"/>
                    <a:gd name="T27" fmla="*/ 10 h 2566"/>
                    <a:gd name="T28" fmla="*/ 540 w 2002"/>
                    <a:gd name="T29" fmla="*/ 4 h 2566"/>
                    <a:gd name="T30" fmla="*/ 580 w 2002"/>
                    <a:gd name="T31" fmla="*/ 2 h 2566"/>
                    <a:gd name="T32" fmla="*/ 619 w 2002"/>
                    <a:gd name="T33" fmla="*/ 0 h 2566"/>
                    <a:gd name="T34" fmla="*/ 661 w 2002"/>
                    <a:gd name="T35" fmla="*/ 0 h 2566"/>
                    <a:gd name="T36" fmla="*/ 702 w 2002"/>
                    <a:gd name="T37" fmla="*/ 0 h 2566"/>
                    <a:gd name="T38" fmla="*/ 742 w 2002"/>
                    <a:gd name="T39" fmla="*/ 2 h 2566"/>
                    <a:gd name="T40" fmla="*/ 782 w 2002"/>
                    <a:gd name="T41" fmla="*/ 6 h 2566"/>
                    <a:gd name="T42" fmla="*/ 823 w 2002"/>
                    <a:gd name="T43" fmla="*/ 10 h 2566"/>
                    <a:gd name="T44" fmla="*/ 861 w 2002"/>
                    <a:gd name="T45" fmla="*/ 14 h 2566"/>
                    <a:gd name="T46" fmla="*/ 902 w 2002"/>
                    <a:gd name="T47" fmla="*/ 19 h 2566"/>
                    <a:gd name="T48" fmla="*/ 942 w 2002"/>
                    <a:gd name="T49" fmla="*/ 29 h 2566"/>
                    <a:gd name="T50" fmla="*/ 981 w 2002"/>
                    <a:gd name="T51" fmla="*/ 37 h 2566"/>
                    <a:gd name="T52" fmla="*/ 1023 w 2002"/>
                    <a:gd name="T53" fmla="*/ 47 h 2566"/>
                    <a:gd name="T54" fmla="*/ 1060 w 2002"/>
                    <a:gd name="T55" fmla="*/ 59 h 2566"/>
                    <a:gd name="T56" fmla="*/ 1098 w 2002"/>
                    <a:gd name="T57" fmla="*/ 71 h 2566"/>
                    <a:gd name="T58" fmla="*/ 1138 w 2002"/>
                    <a:gd name="T59" fmla="*/ 85 h 2566"/>
                    <a:gd name="T60" fmla="*/ 1175 w 2002"/>
                    <a:gd name="T61" fmla="*/ 101 h 2566"/>
                    <a:gd name="T62" fmla="*/ 1213 w 2002"/>
                    <a:gd name="T63" fmla="*/ 118 h 2566"/>
                    <a:gd name="T64" fmla="*/ 1250 w 2002"/>
                    <a:gd name="T65" fmla="*/ 134 h 2566"/>
                    <a:gd name="T66" fmla="*/ 1371 w 2002"/>
                    <a:gd name="T67" fmla="*/ 201 h 2566"/>
                    <a:gd name="T68" fmla="*/ 1482 w 2002"/>
                    <a:gd name="T69" fmla="*/ 278 h 2566"/>
                    <a:gd name="T70" fmla="*/ 1583 w 2002"/>
                    <a:gd name="T71" fmla="*/ 365 h 2566"/>
                    <a:gd name="T72" fmla="*/ 1674 w 2002"/>
                    <a:gd name="T73" fmla="*/ 462 h 2566"/>
                    <a:gd name="T74" fmla="*/ 1755 w 2002"/>
                    <a:gd name="T75" fmla="*/ 563 h 2566"/>
                    <a:gd name="T76" fmla="*/ 1824 w 2002"/>
                    <a:gd name="T77" fmla="*/ 674 h 2566"/>
                    <a:gd name="T78" fmla="*/ 1883 w 2002"/>
                    <a:gd name="T79" fmla="*/ 791 h 2566"/>
                    <a:gd name="T80" fmla="*/ 1931 w 2002"/>
                    <a:gd name="T81" fmla="*/ 909 h 2566"/>
                    <a:gd name="T82" fmla="*/ 1966 w 2002"/>
                    <a:gd name="T83" fmla="*/ 1036 h 2566"/>
                    <a:gd name="T84" fmla="*/ 1990 w 2002"/>
                    <a:gd name="T85" fmla="*/ 1162 h 2566"/>
                    <a:gd name="T86" fmla="*/ 2002 w 2002"/>
                    <a:gd name="T87" fmla="*/ 1293 h 2566"/>
                    <a:gd name="T88" fmla="*/ 2002 w 2002"/>
                    <a:gd name="T89" fmla="*/ 1421 h 2566"/>
                    <a:gd name="T90" fmla="*/ 1988 w 2002"/>
                    <a:gd name="T91" fmla="*/ 1554 h 2566"/>
                    <a:gd name="T92" fmla="*/ 1960 w 2002"/>
                    <a:gd name="T93" fmla="*/ 1684 h 2566"/>
                    <a:gd name="T94" fmla="*/ 1923 w 2002"/>
                    <a:gd name="T95" fmla="*/ 1815 h 2566"/>
                    <a:gd name="T96" fmla="*/ 1867 w 2002"/>
                    <a:gd name="T97" fmla="*/ 1939 h 2566"/>
                    <a:gd name="T98" fmla="*/ 1830 w 2002"/>
                    <a:gd name="T99" fmla="*/ 2014 h 2566"/>
                    <a:gd name="T100" fmla="*/ 1782 w 2002"/>
                    <a:gd name="T101" fmla="*/ 2085 h 2566"/>
                    <a:gd name="T102" fmla="*/ 1735 w 2002"/>
                    <a:gd name="T103" fmla="*/ 2155 h 2566"/>
                    <a:gd name="T104" fmla="*/ 1682 w 2002"/>
                    <a:gd name="T105" fmla="*/ 2218 h 2566"/>
                    <a:gd name="T106" fmla="*/ 1626 w 2002"/>
                    <a:gd name="T107" fmla="*/ 2279 h 2566"/>
                    <a:gd name="T108" fmla="*/ 1567 w 2002"/>
                    <a:gd name="T109" fmla="*/ 2338 h 2566"/>
                    <a:gd name="T110" fmla="*/ 1504 w 2002"/>
                    <a:gd name="T111" fmla="*/ 2392 h 2566"/>
                    <a:gd name="T112" fmla="*/ 1436 w 2002"/>
                    <a:gd name="T113" fmla="*/ 2441 h 2566"/>
                    <a:gd name="T114" fmla="*/ 1367 w 2002"/>
                    <a:gd name="T115" fmla="*/ 2489 h 2566"/>
                    <a:gd name="T116" fmla="*/ 1296 w 2002"/>
                    <a:gd name="T117" fmla="*/ 2528 h 2566"/>
                    <a:gd name="T118" fmla="*/ 1221 w 2002"/>
                    <a:gd name="T119" fmla="*/ 2566 h 25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002" h="2566">
                      <a:moveTo>
                        <a:pt x="0" y="168"/>
                      </a:moveTo>
                      <a:lnTo>
                        <a:pt x="36" y="150"/>
                      </a:lnTo>
                      <a:lnTo>
                        <a:pt x="71" y="130"/>
                      </a:lnTo>
                      <a:lnTo>
                        <a:pt x="109" y="114"/>
                      </a:lnTo>
                      <a:lnTo>
                        <a:pt x="147" y="99"/>
                      </a:lnTo>
                      <a:lnTo>
                        <a:pt x="184" y="83"/>
                      </a:lnTo>
                      <a:lnTo>
                        <a:pt x="224" y="69"/>
                      </a:lnTo>
                      <a:lnTo>
                        <a:pt x="261" y="57"/>
                      </a:lnTo>
                      <a:lnTo>
                        <a:pt x="299" y="47"/>
                      </a:lnTo>
                      <a:lnTo>
                        <a:pt x="339" y="35"/>
                      </a:lnTo>
                      <a:lnTo>
                        <a:pt x="380" y="27"/>
                      </a:lnTo>
                      <a:lnTo>
                        <a:pt x="420" y="19"/>
                      </a:lnTo>
                      <a:lnTo>
                        <a:pt x="457" y="14"/>
                      </a:lnTo>
                      <a:lnTo>
                        <a:pt x="499" y="10"/>
                      </a:lnTo>
                      <a:lnTo>
                        <a:pt x="540" y="4"/>
                      </a:lnTo>
                      <a:lnTo>
                        <a:pt x="580" y="2"/>
                      </a:lnTo>
                      <a:lnTo>
                        <a:pt x="619" y="0"/>
                      </a:lnTo>
                      <a:lnTo>
                        <a:pt x="661" y="0"/>
                      </a:lnTo>
                      <a:lnTo>
                        <a:pt x="702" y="0"/>
                      </a:lnTo>
                      <a:lnTo>
                        <a:pt x="742" y="2"/>
                      </a:lnTo>
                      <a:lnTo>
                        <a:pt x="782" y="6"/>
                      </a:lnTo>
                      <a:lnTo>
                        <a:pt x="823" y="10"/>
                      </a:lnTo>
                      <a:lnTo>
                        <a:pt x="861" y="14"/>
                      </a:lnTo>
                      <a:lnTo>
                        <a:pt x="902" y="19"/>
                      </a:lnTo>
                      <a:lnTo>
                        <a:pt x="942" y="29"/>
                      </a:lnTo>
                      <a:lnTo>
                        <a:pt x="981" y="37"/>
                      </a:lnTo>
                      <a:lnTo>
                        <a:pt x="1023" y="47"/>
                      </a:lnTo>
                      <a:lnTo>
                        <a:pt x="1060" y="59"/>
                      </a:lnTo>
                      <a:lnTo>
                        <a:pt x="1098" y="71"/>
                      </a:lnTo>
                      <a:lnTo>
                        <a:pt x="1138" y="85"/>
                      </a:lnTo>
                      <a:lnTo>
                        <a:pt x="1175" y="101"/>
                      </a:lnTo>
                      <a:lnTo>
                        <a:pt x="1213" y="118"/>
                      </a:lnTo>
                      <a:lnTo>
                        <a:pt x="1250" y="134"/>
                      </a:lnTo>
                      <a:lnTo>
                        <a:pt x="1371" y="201"/>
                      </a:lnTo>
                      <a:lnTo>
                        <a:pt x="1482" y="278"/>
                      </a:lnTo>
                      <a:lnTo>
                        <a:pt x="1583" y="365"/>
                      </a:lnTo>
                      <a:lnTo>
                        <a:pt x="1674" y="462"/>
                      </a:lnTo>
                      <a:lnTo>
                        <a:pt x="1755" y="563"/>
                      </a:lnTo>
                      <a:lnTo>
                        <a:pt x="1824" y="674"/>
                      </a:lnTo>
                      <a:lnTo>
                        <a:pt x="1883" y="791"/>
                      </a:lnTo>
                      <a:lnTo>
                        <a:pt x="1931" y="909"/>
                      </a:lnTo>
                      <a:lnTo>
                        <a:pt x="1966" y="1036"/>
                      </a:lnTo>
                      <a:lnTo>
                        <a:pt x="1990" y="1162"/>
                      </a:lnTo>
                      <a:lnTo>
                        <a:pt x="2002" y="1293"/>
                      </a:lnTo>
                      <a:lnTo>
                        <a:pt x="2002" y="1421"/>
                      </a:lnTo>
                      <a:lnTo>
                        <a:pt x="1988" y="1554"/>
                      </a:lnTo>
                      <a:lnTo>
                        <a:pt x="1960" y="1684"/>
                      </a:lnTo>
                      <a:lnTo>
                        <a:pt x="1923" y="1815"/>
                      </a:lnTo>
                      <a:lnTo>
                        <a:pt x="1867" y="1939"/>
                      </a:lnTo>
                      <a:lnTo>
                        <a:pt x="1830" y="2014"/>
                      </a:lnTo>
                      <a:lnTo>
                        <a:pt x="1782" y="2085"/>
                      </a:lnTo>
                      <a:lnTo>
                        <a:pt x="1735" y="2155"/>
                      </a:lnTo>
                      <a:lnTo>
                        <a:pt x="1682" y="2218"/>
                      </a:lnTo>
                      <a:lnTo>
                        <a:pt x="1626" y="2279"/>
                      </a:lnTo>
                      <a:lnTo>
                        <a:pt x="1567" y="2338"/>
                      </a:lnTo>
                      <a:lnTo>
                        <a:pt x="1504" y="2392"/>
                      </a:lnTo>
                      <a:lnTo>
                        <a:pt x="1436" y="2441"/>
                      </a:lnTo>
                      <a:lnTo>
                        <a:pt x="1367" y="2489"/>
                      </a:lnTo>
                      <a:lnTo>
                        <a:pt x="1296" y="2528"/>
                      </a:lnTo>
                      <a:lnTo>
                        <a:pt x="1221" y="2566"/>
                      </a:lnTo>
                    </a:path>
                  </a:pathLst>
                </a:custGeom>
                <a:noFill/>
                <a:ln w="635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8" name="Freeform 50">
                  <a:extLst>
                    <a:ext uri="{FF2B5EF4-FFF2-40B4-BE49-F238E27FC236}">
                      <a16:creationId xmlns:a16="http://schemas.microsoft.com/office/drawing/2014/main" id="{DAC425A0-1D04-49C1-806F-EC2F633008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4" y="9429"/>
                  <a:ext cx="198" cy="58"/>
                </a:xfrm>
                <a:custGeom>
                  <a:avLst/>
                  <a:gdLst>
                    <a:gd name="T0" fmla="*/ 398 w 398"/>
                    <a:gd name="T1" fmla="*/ 0 h 116"/>
                    <a:gd name="T2" fmla="*/ 321 w 398"/>
                    <a:gd name="T3" fmla="*/ 33 h 116"/>
                    <a:gd name="T4" fmla="*/ 243 w 398"/>
                    <a:gd name="T5" fmla="*/ 61 h 116"/>
                    <a:gd name="T6" fmla="*/ 162 w 398"/>
                    <a:gd name="T7" fmla="*/ 83 h 116"/>
                    <a:gd name="T8" fmla="*/ 83 w 398"/>
                    <a:gd name="T9" fmla="*/ 103 h 116"/>
                    <a:gd name="T10" fmla="*/ 0 w 398"/>
                    <a:gd name="T11" fmla="*/ 116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8" h="116">
                      <a:moveTo>
                        <a:pt x="398" y="0"/>
                      </a:moveTo>
                      <a:lnTo>
                        <a:pt x="321" y="33"/>
                      </a:lnTo>
                      <a:lnTo>
                        <a:pt x="243" y="61"/>
                      </a:lnTo>
                      <a:lnTo>
                        <a:pt x="162" y="83"/>
                      </a:lnTo>
                      <a:lnTo>
                        <a:pt x="83" y="103"/>
                      </a:lnTo>
                      <a:lnTo>
                        <a:pt x="0" y="116"/>
                      </a:lnTo>
                    </a:path>
                  </a:pathLst>
                </a:custGeom>
                <a:noFill/>
                <a:ln w="635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" name="Freeform 51">
                  <a:extLst>
                    <a:ext uri="{FF2B5EF4-FFF2-40B4-BE49-F238E27FC236}">
                      <a16:creationId xmlns:a16="http://schemas.microsoft.com/office/drawing/2014/main" id="{3F711F75-0DF6-4649-9ECB-7CCC9B09A2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0" y="9141"/>
                  <a:ext cx="419" cy="249"/>
                </a:xfrm>
                <a:custGeom>
                  <a:avLst/>
                  <a:gdLst>
                    <a:gd name="T0" fmla="*/ 0 w 839"/>
                    <a:gd name="T1" fmla="*/ 387 h 498"/>
                    <a:gd name="T2" fmla="*/ 581 w 839"/>
                    <a:gd name="T3" fmla="*/ 0 h 498"/>
                    <a:gd name="T4" fmla="*/ 599 w 839"/>
                    <a:gd name="T5" fmla="*/ 57 h 498"/>
                    <a:gd name="T6" fmla="*/ 625 w 839"/>
                    <a:gd name="T7" fmla="*/ 116 h 498"/>
                    <a:gd name="T8" fmla="*/ 651 w 839"/>
                    <a:gd name="T9" fmla="*/ 179 h 498"/>
                    <a:gd name="T10" fmla="*/ 684 w 839"/>
                    <a:gd name="T11" fmla="*/ 243 h 498"/>
                    <a:gd name="T12" fmla="*/ 718 w 839"/>
                    <a:gd name="T13" fmla="*/ 310 h 498"/>
                    <a:gd name="T14" fmla="*/ 757 w 839"/>
                    <a:gd name="T15" fmla="*/ 375 h 498"/>
                    <a:gd name="T16" fmla="*/ 797 w 839"/>
                    <a:gd name="T17" fmla="*/ 436 h 498"/>
                    <a:gd name="T18" fmla="*/ 839 w 839"/>
                    <a:gd name="T19" fmla="*/ 498 h 498"/>
                    <a:gd name="T20" fmla="*/ 160 w 839"/>
                    <a:gd name="T21" fmla="*/ 466 h 498"/>
                    <a:gd name="T22" fmla="*/ 0 w 839"/>
                    <a:gd name="T23" fmla="*/ 387 h 4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39" h="498">
                      <a:moveTo>
                        <a:pt x="0" y="387"/>
                      </a:moveTo>
                      <a:lnTo>
                        <a:pt x="581" y="0"/>
                      </a:lnTo>
                      <a:lnTo>
                        <a:pt x="599" y="57"/>
                      </a:lnTo>
                      <a:lnTo>
                        <a:pt x="625" y="116"/>
                      </a:lnTo>
                      <a:lnTo>
                        <a:pt x="651" y="179"/>
                      </a:lnTo>
                      <a:lnTo>
                        <a:pt x="684" y="243"/>
                      </a:lnTo>
                      <a:lnTo>
                        <a:pt x="718" y="310"/>
                      </a:lnTo>
                      <a:lnTo>
                        <a:pt x="757" y="375"/>
                      </a:lnTo>
                      <a:lnTo>
                        <a:pt x="797" y="436"/>
                      </a:lnTo>
                      <a:lnTo>
                        <a:pt x="839" y="498"/>
                      </a:lnTo>
                      <a:lnTo>
                        <a:pt x="160" y="466"/>
                      </a:lnTo>
                      <a:lnTo>
                        <a:pt x="0" y="387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 w="190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" name="Freeform 52">
                  <a:extLst>
                    <a:ext uri="{FF2B5EF4-FFF2-40B4-BE49-F238E27FC236}">
                      <a16:creationId xmlns:a16="http://schemas.microsoft.com/office/drawing/2014/main" id="{04E56F6D-9A23-4380-8968-EF1CC0FD01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5" y="9161"/>
                  <a:ext cx="255" cy="220"/>
                </a:xfrm>
                <a:custGeom>
                  <a:avLst/>
                  <a:gdLst>
                    <a:gd name="T0" fmla="*/ 508 w 508"/>
                    <a:gd name="T1" fmla="*/ 441 h 441"/>
                    <a:gd name="T2" fmla="*/ 484 w 508"/>
                    <a:gd name="T3" fmla="*/ 425 h 441"/>
                    <a:gd name="T4" fmla="*/ 463 w 508"/>
                    <a:gd name="T5" fmla="*/ 405 h 441"/>
                    <a:gd name="T6" fmla="*/ 445 w 508"/>
                    <a:gd name="T7" fmla="*/ 384 h 441"/>
                    <a:gd name="T8" fmla="*/ 427 w 508"/>
                    <a:gd name="T9" fmla="*/ 360 h 441"/>
                    <a:gd name="T10" fmla="*/ 409 w 508"/>
                    <a:gd name="T11" fmla="*/ 342 h 441"/>
                    <a:gd name="T12" fmla="*/ 393 w 508"/>
                    <a:gd name="T13" fmla="*/ 326 h 441"/>
                    <a:gd name="T14" fmla="*/ 374 w 508"/>
                    <a:gd name="T15" fmla="*/ 314 h 441"/>
                    <a:gd name="T16" fmla="*/ 354 w 508"/>
                    <a:gd name="T17" fmla="*/ 312 h 441"/>
                    <a:gd name="T18" fmla="*/ 334 w 508"/>
                    <a:gd name="T19" fmla="*/ 318 h 441"/>
                    <a:gd name="T20" fmla="*/ 320 w 508"/>
                    <a:gd name="T21" fmla="*/ 312 h 441"/>
                    <a:gd name="T22" fmla="*/ 314 w 508"/>
                    <a:gd name="T23" fmla="*/ 297 h 441"/>
                    <a:gd name="T24" fmla="*/ 308 w 508"/>
                    <a:gd name="T25" fmla="*/ 273 h 441"/>
                    <a:gd name="T26" fmla="*/ 300 w 508"/>
                    <a:gd name="T27" fmla="*/ 245 h 441"/>
                    <a:gd name="T28" fmla="*/ 286 w 508"/>
                    <a:gd name="T29" fmla="*/ 212 h 441"/>
                    <a:gd name="T30" fmla="*/ 261 w 508"/>
                    <a:gd name="T31" fmla="*/ 178 h 441"/>
                    <a:gd name="T32" fmla="*/ 221 w 508"/>
                    <a:gd name="T33" fmla="*/ 140 h 441"/>
                    <a:gd name="T34" fmla="*/ 203 w 508"/>
                    <a:gd name="T35" fmla="*/ 134 h 441"/>
                    <a:gd name="T36" fmla="*/ 180 w 508"/>
                    <a:gd name="T37" fmla="*/ 138 h 441"/>
                    <a:gd name="T38" fmla="*/ 148 w 508"/>
                    <a:gd name="T39" fmla="*/ 144 h 441"/>
                    <a:gd name="T40" fmla="*/ 116 w 508"/>
                    <a:gd name="T41" fmla="*/ 156 h 441"/>
                    <a:gd name="T42" fmla="*/ 83 w 508"/>
                    <a:gd name="T43" fmla="*/ 168 h 441"/>
                    <a:gd name="T44" fmla="*/ 51 w 508"/>
                    <a:gd name="T45" fmla="*/ 178 h 441"/>
                    <a:gd name="T46" fmla="*/ 23 w 508"/>
                    <a:gd name="T47" fmla="*/ 188 h 441"/>
                    <a:gd name="T48" fmla="*/ 0 w 508"/>
                    <a:gd name="T49" fmla="*/ 188 h 441"/>
                    <a:gd name="T50" fmla="*/ 283 w 508"/>
                    <a:gd name="T51" fmla="*/ 0 h 441"/>
                    <a:gd name="T52" fmla="*/ 306 w 508"/>
                    <a:gd name="T53" fmla="*/ 65 h 441"/>
                    <a:gd name="T54" fmla="*/ 328 w 508"/>
                    <a:gd name="T55" fmla="*/ 123 h 441"/>
                    <a:gd name="T56" fmla="*/ 350 w 508"/>
                    <a:gd name="T57" fmla="*/ 174 h 441"/>
                    <a:gd name="T58" fmla="*/ 374 w 508"/>
                    <a:gd name="T59" fmla="*/ 221 h 441"/>
                    <a:gd name="T60" fmla="*/ 399 w 508"/>
                    <a:gd name="T61" fmla="*/ 269 h 441"/>
                    <a:gd name="T62" fmla="*/ 431 w 508"/>
                    <a:gd name="T63" fmla="*/ 320 h 441"/>
                    <a:gd name="T64" fmla="*/ 466 w 508"/>
                    <a:gd name="T65" fmla="*/ 376 h 441"/>
                    <a:gd name="T66" fmla="*/ 508 w 508"/>
                    <a:gd name="T67" fmla="*/ 441 h 4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08" h="441">
                      <a:moveTo>
                        <a:pt x="508" y="441"/>
                      </a:moveTo>
                      <a:lnTo>
                        <a:pt x="484" y="425"/>
                      </a:lnTo>
                      <a:lnTo>
                        <a:pt x="463" y="405"/>
                      </a:lnTo>
                      <a:lnTo>
                        <a:pt x="445" y="384"/>
                      </a:lnTo>
                      <a:lnTo>
                        <a:pt x="427" y="360"/>
                      </a:lnTo>
                      <a:lnTo>
                        <a:pt x="409" y="342"/>
                      </a:lnTo>
                      <a:lnTo>
                        <a:pt x="393" y="326"/>
                      </a:lnTo>
                      <a:lnTo>
                        <a:pt x="374" y="314"/>
                      </a:lnTo>
                      <a:lnTo>
                        <a:pt x="354" y="312"/>
                      </a:lnTo>
                      <a:lnTo>
                        <a:pt x="334" y="318"/>
                      </a:lnTo>
                      <a:lnTo>
                        <a:pt x="320" y="312"/>
                      </a:lnTo>
                      <a:lnTo>
                        <a:pt x="314" y="297"/>
                      </a:lnTo>
                      <a:lnTo>
                        <a:pt x="308" y="273"/>
                      </a:lnTo>
                      <a:lnTo>
                        <a:pt x="300" y="245"/>
                      </a:lnTo>
                      <a:lnTo>
                        <a:pt x="286" y="212"/>
                      </a:lnTo>
                      <a:lnTo>
                        <a:pt x="261" y="178"/>
                      </a:lnTo>
                      <a:lnTo>
                        <a:pt x="221" y="140"/>
                      </a:lnTo>
                      <a:lnTo>
                        <a:pt x="203" y="134"/>
                      </a:lnTo>
                      <a:lnTo>
                        <a:pt x="180" y="138"/>
                      </a:lnTo>
                      <a:lnTo>
                        <a:pt x="148" y="144"/>
                      </a:lnTo>
                      <a:lnTo>
                        <a:pt x="116" y="156"/>
                      </a:lnTo>
                      <a:lnTo>
                        <a:pt x="83" y="168"/>
                      </a:lnTo>
                      <a:lnTo>
                        <a:pt x="51" y="178"/>
                      </a:lnTo>
                      <a:lnTo>
                        <a:pt x="23" y="188"/>
                      </a:lnTo>
                      <a:lnTo>
                        <a:pt x="0" y="188"/>
                      </a:lnTo>
                      <a:lnTo>
                        <a:pt x="283" y="0"/>
                      </a:lnTo>
                      <a:lnTo>
                        <a:pt x="306" y="65"/>
                      </a:lnTo>
                      <a:lnTo>
                        <a:pt x="328" y="123"/>
                      </a:lnTo>
                      <a:lnTo>
                        <a:pt x="350" y="174"/>
                      </a:lnTo>
                      <a:lnTo>
                        <a:pt x="374" y="221"/>
                      </a:lnTo>
                      <a:lnTo>
                        <a:pt x="399" y="269"/>
                      </a:lnTo>
                      <a:lnTo>
                        <a:pt x="431" y="320"/>
                      </a:lnTo>
                      <a:lnTo>
                        <a:pt x="466" y="376"/>
                      </a:lnTo>
                      <a:lnTo>
                        <a:pt x="508" y="44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1" name="Freeform 53">
                  <a:extLst>
                    <a:ext uri="{FF2B5EF4-FFF2-40B4-BE49-F238E27FC236}">
                      <a16:creationId xmlns:a16="http://schemas.microsoft.com/office/drawing/2014/main" id="{25202379-AAB8-4E12-BD31-80F5582EE7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73" y="8288"/>
                  <a:ext cx="274" cy="363"/>
                </a:xfrm>
                <a:custGeom>
                  <a:avLst/>
                  <a:gdLst>
                    <a:gd name="T0" fmla="*/ 369 w 547"/>
                    <a:gd name="T1" fmla="*/ 6 h 726"/>
                    <a:gd name="T2" fmla="*/ 425 w 547"/>
                    <a:gd name="T3" fmla="*/ 30 h 726"/>
                    <a:gd name="T4" fmla="*/ 472 w 547"/>
                    <a:gd name="T5" fmla="*/ 64 h 726"/>
                    <a:gd name="T6" fmla="*/ 506 w 547"/>
                    <a:gd name="T7" fmla="*/ 113 h 726"/>
                    <a:gd name="T8" fmla="*/ 530 w 547"/>
                    <a:gd name="T9" fmla="*/ 166 h 726"/>
                    <a:gd name="T10" fmla="*/ 546 w 547"/>
                    <a:gd name="T11" fmla="*/ 228 h 726"/>
                    <a:gd name="T12" fmla="*/ 547 w 547"/>
                    <a:gd name="T13" fmla="*/ 295 h 726"/>
                    <a:gd name="T14" fmla="*/ 546 w 547"/>
                    <a:gd name="T15" fmla="*/ 360 h 726"/>
                    <a:gd name="T16" fmla="*/ 532 w 547"/>
                    <a:gd name="T17" fmla="*/ 429 h 726"/>
                    <a:gd name="T18" fmla="*/ 510 w 547"/>
                    <a:gd name="T19" fmla="*/ 495 h 726"/>
                    <a:gd name="T20" fmla="*/ 484 w 547"/>
                    <a:gd name="T21" fmla="*/ 556 h 726"/>
                    <a:gd name="T22" fmla="*/ 449 w 547"/>
                    <a:gd name="T23" fmla="*/ 611 h 726"/>
                    <a:gd name="T24" fmla="*/ 405 w 547"/>
                    <a:gd name="T25" fmla="*/ 659 h 726"/>
                    <a:gd name="T26" fmla="*/ 358 w 547"/>
                    <a:gd name="T27" fmla="*/ 694 h 726"/>
                    <a:gd name="T28" fmla="*/ 304 w 547"/>
                    <a:gd name="T29" fmla="*/ 716 h 726"/>
                    <a:gd name="T30" fmla="*/ 245 w 547"/>
                    <a:gd name="T31" fmla="*/ 726 h 726"/>
                    <a:gd name="T32" fmla="*/ 182 w 547"/>
                    <a:gd name="T33" fmla="*/ 716 h 726"/>
                    <a:gd name="T34" fmla="*/ 122 w 547"/>
                    <a:gd name="T35" fmla="*/ 690 h 726"/>
                    <a:gd name="T36" fmla="*/ 77 w 547"/>
                    <a:gd name="T37" fmla="*/ 655 h 726"/>
                    <a:gd name="T38" fmla="*/ 41 w 547"/>
                    <a:gd name="T39" fmla="*/ 607 h 726"/>
                    <a:gd name="T40" fmla="*/ 17 w 547"/>
                    <a:gd name="T41" fmla="*/ 554 h 726"/>
                    <a:gd name="T42" fmla="*/ 4 w 547"/>
                    <a:gd name="T43" fmla="*/ 493 h 726"/>
                    <a:gd name="T44" fmla="*/ 0 w 547"/>
                    <a:gd name="T45" fmla="*/ 427 h 726"/>
                    <a:gd name="T46" fmla="*/ 6 w 547"/>
                    <a:gd name="T47" fmla="*/ 360 h 726"/>
                    <a:gd name="T48" fmla="*/ 21 w 547"/>
                    <a:gd name="T49" fmla="*/ 295 h 726"/>
                    <a:gd name="T50" fmla="*/ 43 w 547"/>
                    <a:gd name="T51" fmla="*/ 230 h 726"/>
                    <a:gd name="T52" fmla="*/ 71 w 547"/>
                    <a:gd name="T53" fmla="*/ 168 h 726"/>
                    <a:gd name="T54" fmla="*/ 108 w 547"/>
                    <a:gd name="T55" fmla="*/ 117 h 726"/>
                    <a:gd name="T56" fmla="*/ 150 w 547"/>
                    <a:gd name="T57" fmla="*/ 68 h 726"/>
                    <a:gd name="T58" fmla="*/ 197 w 547"/>
                    <a:gd name="T59" fmla="*/ 32 h 726"/>
                    <a:gd name="T60" fmla="*/ 253 w 547"/>
                    <a:gd name="T61" fmla="*/ 10 h 726"/>
                    <a:gd name="T62" fmla="*/ 308 w 547"/>
                    <a:gd name="T63" fmla="*/ 0 h 726"/>
                    <a:gd name="T64" fmla="*/ 369 w 547"/>
                    <a:gd name="T65" fmla="*/ 6 h 7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47" h="726">
                      <a:moveTo>
                        <a:pt x="369" y="6"/>
                      </a:moveTo>
                      <a:lnTo>
                        <a:pt x="425" y="30"/>
                      </a:lnTo>
                      <a:lnTo>
                        <a:pt x="472" y="64"/>
                      </a:lnTo>
                      <a:lnTo>
                        <a:pt x="506" y="113"/>
                      </a:lnTo>
                      <a:lnTo>
                        <a:pt x="530" y="166"/>
                      </a:lnTo>
                      <a:lnTo>
                        <a:pt x="546" y="228"/>
                      </a:lnTo>
                      <a:lnTo>
                        <a:pt x="547" y="295"/>
                      </a:lnTo>
                      <a:lnTo>
                        <a:pt x="546" y="360"/>
                      </a:lnTo>
                      <a:lnTo>
                        <a:pt x="532" y="429"/>
                      </a:lnTo>
                      <a:lnTo>
                        <a:pt x="510" y="495"/>
                      </a:lnTo>
                      <a:lnTo>
                        <a:pt x="484" y="556"/>
                      </a:lnTo>
                      <a:lnTo>
                        <a:pt x="449" y="611"/>
                      </a:lnTo>
                      <a:lnTo>
                        <a:pt x="405" y="659"/>
                      </a:lnTo>
                      <a:lnTo>
                        <a:pt x="358" y="694"/>
                      </a:lnTo>
                      <a:lnTo>
                        <a:pt x="304" y="716"/>
                      </a:lnTo>
                      <a:lnTo>
                        <a:pt x="245" y="726"/>
                      </a:lnTo>
                      <a:lnTo>
                        <a:pt x="182" y="716"/>
                      </a:lnTo>
                      <a:lnTo>
                        <a:pt x="122" y="690"/>
                      </a:lnTo>
                      <a:lnTo>
                        <a:pt x="77" y="655"/>
                      </a:lnTo>
                      <a:lnTo>
                        <a:pt x="41" y="607"/>
                      </a:lnTo>
                      <a:lnTo>
                        <a:pt x="17" y="554"/>
                      </a:lnTo>
                      <a:lnTo>
                        <a:pt x="4" y="493"/>
                      </a:lnTo>
                      <a:lnTo>
                        <a:pt x="0" y="427"/>
                      </a:lnTo>
                      <a:lnTo>
                        <a:pt x="6" y="360"/>
                      </a:lnTo>
                      <a:lnTo>
                        <a:pt x="21" y="295"/>
                      </a:lnTo>
                      <a:lnTo>
                        <a:pt x="43" y="230"/>
                      </a:lnTo>
                      <a:lnTo>
                        <a:pt x="71" y="168"/>
                      </a:lnTo>
                      <a:lnTo>
                        <a:pt x="108" y="117"/>
                      </a:lnTo>
                      <a:lnTo>
                        <a:pt x="150" y="68"/>
                      </a:lnTo>
                      <a:lnTo>
                        <a:pt x="197" y="32"/>
                      </a:lnTo>
                      <a:lnTo>
                        <a:pt x="253" y="10"/>
                      </a:lnTo>
                      <a:lnTo>
                        <a:pt x="308" y="0"/>
                      </a:lnTo>
                      <a:lnTo>
                        <a:pt x="369" y="6"/>
                      </a:lnTo>
                      <a:close/>
                    </a:path>
                  </a:pathLst>
                </a:custGeom>
                <a:solidFill>
                  <a:srgbClr val="FFFFF3"/>
                </a:solidFill>
                <a:ln w="190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2" name="Freeform 54">
                  <a:extLst>
                    <a:ext uri="{FF2B5EF4-FFF2-40B4-BE49-F238E27FC236}">
                      <a16:creationId xmlns:a16="http://schemas.microsoft.com/office/drawing/2014/main" id="{19608C46-D106-485E-8811-04DF42D30E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22" y="8498"/>
                  <a:ext cx="337" cy="311"/>
                </a:xfrm>
                <a:custGeom>
                  <a:avLst/>
                  <a:gdLst>
                    <a:gd name="T0" fmla="*/ 631 w 674"/>
                    <a:gd name="T1" fmla="*/ 83 h 622"/>
                    <a:gd name="T2" fmla="*/ 660 w 674"/>
                    <a:gd name="T3" fmla="*/ 136 h 622"/>
                    <a:gd name="T4" fmla="*/ 674 w 674"/>
                    <a:gd name="T5" fmla="*/ 193 h 622"/>
                    <a:gd name="T6" fmla="*/ 674 w 674"/>
                    <a:gd name="T7" fmla="*/ 251 h 622"/>
                    <a:gd name="T8" fmla="*/ 658 w 674"/>
                    <a:gd name="T9" fmla="*/ 308 h 622"/>
                    <a:gd name="T10" fmla="*/ 631 w 674"/>
                    <a:gd name="T11" fmla="*/ 367 h 622"/>
                    <a:gd name="T12" fmla="*/ 595 w 674"/>
                    <a:gd name="T13" fmla="*/ 421 h 622"/>
                    <a:gd name="T14" fmla="*/ 550 w 674"/>
                    <a:gd name="T15" fmla="*/ 472 h 622"/>
                    <a:gd name="T16" fmla="*/ 498 w 674"/>
                    <a:gd name="T17" fmla="*/ 517 h 622"/>
                    <a:gd name="T18" fmla="*/ 443 w 674"/>
                    <a:gd name="T19" fmla="*/ 557 h 622"/>
                    <a:gd name="T20" fmla="*/ 382 w 674"/>
                    <a:gd name="T21" fmla="*/ 589 h 622"/>
                    <a:gd name="T22" fmla="*/ 320 w 674"/>
                    <a:gd name="T23" fmla="*/ 612 h 622"/>
                    <a:gd name="T24" fmla="*/ 259 w 674"/>
                    <a:gd name="T25" fmla="*/ 622 h 622"/>
                    <a:gd name="T26" fmla="*/ 200 w 674"/>
                    <a:gd name="T27" fmla="*/ 622 h 622"/>
                    <a:gd name="T28" fmla="*/ 140 w 674"/>
                    <a:gd name="T29" fmla="*/ 606 h 622"/>
                    <a:gd name="T30" fmla="*/ 91 w 674"/>
                    <a:gd name="T31" fmla="*/ 577 h 622"/>
                    <a:gd name="T32" fmla="*/ 45 w 674"/>
                    <a:gd name="T33" fmla="*/ 531 h 622"/>
                    <a:gd name="T34" fmla="*/ 16 w 674"/>
                    <a:gd name="T35" fmla="*/ 474 h 622"/>
                    <a:gd name="T36" fmla="*/ 0 w 674"/>
                    <a:gd name="T37" fmla="*/ 417 h 622"/>
                    <a:gd name="T38" fmla="*/ 2 w 674"/>
                    <a:gd name="T39" fmla="*/ 359 h 622"/>
                    <a:gd name="T40" fmla="*/ 16 w 674"/>
                    <a:gd name="T41" fmla="*/ 302 h 622"/>
                    <a:gd name="T42" fmla="*/ 43 w 674"/>
                    <a:gd name="T43" fmla="*/ 245 h 622"/>
                    <a:gd name="T44" fmla="*/ 79 w 674"/>
                    <a:gd name="T45" fmla="*/ 191 h 622"/>
                    <a:gd name="T46" fmla="*/ 124 w 674"/>
                    <a:gd name="T47" fmla="*/ 142 h 622"/>
                    <a:gd name="T48" fmla="*/ 178 w 674"/>
                    <a:gd name="T49" fmla="*/ 98 h 622"/>
                    <a:gd name="T50" fmla="*/ 235 w 674"/>
                    <a:gd name="T51" fmla="*/ 59 h 622"/>
                    <a:gd name="T52" fmla="*/ 295 w 674"/>
                    <a:gd name="T53" fmla="*/ 31 h 622"/>
                    <a:gd name="T54" fmla="*/ 356 w 674"/>
                    <a:gd name="T55" fmla="*/ 11 h 622"/>
                    <a:gd name="T56" fmla="*/ 419 w 674"/>
                    <a:gd name="T57" fmla="*/ 0 h 622"/>
                    <a:gd name="T58" fmla="*/ 478 w 674"/>
                    <a:gd name="T59" fmla="*/ 0 h 622"/>
                    <a:gd name="T60" fmla="*/ 534 w 674"/>
                    <a:gd name="T61" fmla="*/ 13 h 622"/>
                    <a:gd name="T62" fmla="*/ 585 w 674"/>
                    <a:gd name="T63" fmla="*/ 41 h 622"/>
                    <a:gd name="T64" fmla="*/ 631 w 674"/>
                    <a:gd name="T65" fmla="*/ 83 h 6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74" h="622">
                      <a:moveTo>
                        <a:pt x="631" y="83"/>
                      </a:moveTo>
                      <a:lnTo>
                        <a:pt x="660" y="136"/>
                      </a:lnTo>
                      <a:lnTo>
                        <a:pt x="674" y="193"/>
                      </a:lnTo>
                      <a:lnTo>
                        <a:pt x="674" y="251"/>
                      </a:lnTo>
                      <a:lnTo>
                        <a:pt x="658" y="308"/>
                      </a:lnTo>
                      <a:lnTo>
                        <a:pt x="631" y="367"/>
                      </a:lnTo>
                      <a:lnTo>
                        <a:pt x="595" y="421"/>
                      </a:lnTo>
                      <a:lnTo>
                        <a:pt x="550" y="472"/>
                      </a:lnTo>
                      <a:lnTo>
                        <a:pt x="498" y="517"/>
                      </a:lnTo>
                      <a:lnTo>
                        <a:pt x="443" y="557"/>
                      </a:lnTo>
                      <a:lnTo>
                        <a:pt x="382" y="589"/>
                      </a:lnTo>
                      <a:lnTo>
                        <a:pt x="320" y="612"/>
                      </a:lnTo>
                      <a:lnTo>
                        <a:pt x="259" y="622"/>
                      </a:lnTo>
                      <a:lnTo>
                        <a:pt x="200" y="622"/>
                      </a:lnTo>
                      <a:lnTo>
                        <a:pt x="140" y="606"/>
                      </a:lnTo>
                      <a:lnTo>
                        <a:pt x="91" y="577"/>
                      </a:lnTo>
                      <a:lnTo>
                        <a:pt x="45" y="531"/>
                      </a:lnTo>
                      <a:lnTo>
                        <a:pt x="16" y="474"/>
                      </a:lnTo>
                      <a:lnTo>
                        <a:pt x="0" y="417"/>
                      </a:lnTo>
                      <a:lnTo>
                        <a:pt x="2" y="359"/>
                      </a:lnTo>
                      <a:lnTo>
                        <a:pt x="16" y="302"/>
                      </a:lnTo>
                      <a:lnTo>
                        <a:pt x="43" y="245"/>
                      </a:lnTo>
                      <a:lnTo>
                        <a:pt x="79" y="191"/>
                      </a:lnTo>
                      <a:lnTo>
                        <a:pt x="124" y="142"/>
                      </a:lnTo>
                      <a:lnTo>
                        <a:pt x="178" y="98"/>
                      </a:lnTo>
                      <a:lnTo>
                        <a:pt x="235" y="59"/>
                      </a:lnTo>
                      <a:lnTo>
                        <a:pt x="295" y="31"/>
                      </a:lnTo>
                      <a:lnTo>
                        <a:pt x="356" y="11"/>
                      </a:lnTo>
                      <a:lnTo>
                        <a:pt x="419" y="0"/>
                      </a:lnTo>
                      <a:lnTo>
                        <a:pt x="478" y="0"/>
                      </a:lnTo>
                      <a:lnTo>
                        <a:pt x="534" y="13"/>
                      </a:lnTo>
                      <a:lnTo>
                        <a:pt x="585" y="41"/>
                      </a:lnTo>
                      <a:lnTo>
                        <a:pt x="631" y="83"/>
                      </a:lnTo>
                      <a:close/>
                    </a:path>
                  </a:pathLst>
                </a:custGeom>
                <a:solidFill>
                  <a:srgbClr val="FFFFF3"/>
                </a:solidFill>
                <a:ln w="190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3" name="Freeform 55">
                  <a:extLst>
                    <a:ext uri="{FF2B5EF4-FFF2-40B4-BE49-F238E27FC236}">
                      <a16:creationId xmlns:a16="http://schemas.microsoft.com/office/drawing/2014/main" id="{644A72BC-7A5F-44FC-836B-859A7F4B53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04" y="8351"/>
                  <a:ext cx="205" cy="280"/>
                </a:xfrm>
                <a:custGeom>
                  <a:avLst/>
                  <a:gdLst>
                    <a:gd name="T0" fmla="*/ 277 w 409"/>
                    <a:gd name="T1" fmla="*/ 6 h 559"/>
                    <a:gd name="T2" fmla="*/ 314 w 409"/>
                    <a:gd name="T3" fmla="*/ 22 h 559"/>
                    <a:gd name="T4" fmla="*/ 346 w 409"/>
                    <a:gd name="T5" fmla="*/ 47 h 559"/>
                    <a:gd name="T6" fmla="*/ 372 w 409"/>
                    <a:gd name="T7" fmla="*/ 81 h 559"/>
                    <a:gd name="T8" fmla="*/ 392 w 409"/>
                    <a:gd name="T9" fmla="*/ 123 h 559"/>
                    <a:gd name="T10" fmla="*/ 403 w 409"/>
                    <a:gd name="T11" fmla="*/ 170 h 559"/>
                    <a:gd name="T12" fmla="*/ 409 w 409"/>
                    <a:gd name="T13" fmla="*/ 219 h 559"/>
                    <a:gd name="T14" fmla="*/ 405 w 409"/>
                    <a:gd name="T15" fmla="*/ 275 h 559"/>
                    <a:gd name="T16" fmla="*/ 395 w 409"/>
                    <a:gd name="T17" fmla="*/ 332 h 559"/>
                    <a:gd name="T18" fmla="*/ 376 w 409"/>
                    <a:gd name="T19" fmla="*/ 385 h 559"/>
                    <a:gd name="T20" fmla="*/ 352 w 409"/>
                    <a:gd name="T21" fmla="*/ 433 h 559"/>
                    <a:gd name="T22" fmla="*/ 322 w 409"/>
                    <a:gd name="T23" fmla="*/ 476 h 559"/>
                    <a:gd name="T24" fmla="*/ 289 w 409"/>
                    <a:gd name="T25" fmla="*/ 510 h 559"/>
                    <a:gd name="T26" fmla="*/ 251 w 409"/>
                    <a:gd name="T27" fmla="*/ 536 h 559"/>
                    <a:gd name="T28" fmla="*/ 212 w 409"/>
                    <a:gd name="T29" fmla="*/ 551 h 559"/>
                    <a:gd name="T30" fmla="*/ 170 w 409"/>
                    <a:gd name="T31" fmla="*/ 559 h 559"/>
                    <a:gd name="T32" fmla="*/ 132 w 409"/>
                    <a:gd name="T33" fmla="*/ 553 h 559"/>
                    <a:gd name="T34" fmla="*/ 93 w 409"/>
                    <a:gd name="T35" fmla="*/ 538 h 559"/>
                    <a:gd name="T36" fmla="*/ 63 w 409"/>
                    <a:gd name="T37" fmla="*/ 514 h 559"/>
                    <a:gd name="T38" fmla="*/ 37 w 409"/>
                    <a:gd name="T39" fmla="*/ 478 h 559"/>
                    <a:gd name="T40" fmla="*/ 18 w 409"/>
                    <a:gd name="T41" fmla="*/ 439 h 559"/>
                    <a:gd name="T42" fmla="*/ 6 w 409"/>
                    <a:gd name="T43" fmla="*/ 391 h 559"/>
                    <a:gd name="T44" fmla="*/ 0 w 409"/>
                    <a:gd name="T45" fmla="*/ 340 h 559"/>
                    <a:gd name="T46" fmla="*/ 4 w 409"/>
                    <a:gd name="T47" fmla="*/ 285 h 559"/>
                    <a:gd name="T48" fmla="*/ 14 w 409"/>
                    <a:gd name="T49" fmla="*/ 229 h 559"/>
                    <a:gd name="T50" fmla="*/ 32 w 409"/>
                    <a:gd name="T51" fmla="*/ 174 h 559"/>
                    <a:gd name="T52" fmla="*/ 57 w 409"/>
                    <a:gd name="T53" fmla="*/ 126 h 559"/>
                    <a:gd name="T54" fmla="*/ 87 w 409"/>
                    <a:gd name="T55" fmla="*/ 85 h 559"/>
                    <a:gd name="T56" fmla="*/ 121 w 409"/>
                    <a:gd name="T57" fmla="*/ 51 h 559"/>
                    <a:gd name="T58" fmla="*/ 158 w 409"/>
                    <a:gd name="T59" fmla="*/ 24 h 559"/>
                    <a:gd name="T60" fmla="*/ 198 w 409"/>
                    <a:gd name="T61" fmla="*/ 8 h 559"/>
                    <a:gd name="T62" fmla="*/ 237 w 409"/>
                    <a:gd name="T63" fmla="*/ 0 h 559"/>
                    <a:gd name="T64" fmla="*/ 277 w 409"/>
                    <a:gd name="T65" fmla="*/ 6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09" h="559">
                      <a:moveTo>
                        <a:pt x="277" y="6"/>
                      </a:moveTo>
                      <a:lnTo>
                        <a:pt x="314" y="22"/>
                      </a:lnTo>
                      <a:lnTo>
                        <a:pt x="346" y="47"/>
                      </a:lnTo>
                      <a:lnTo>
                        <a:pt x="372" y="81"/>
                      </a:lnTo>
                      <a:lnTo>
                        <a:pt x="392" y="123"/>
                      </a:lnTo>
                      <a:lnTo>
                        <a:pt x="403" y="170"/>
                      </a:lnTo>
                      <a:lnTo>
                        <a:pt x="409" y="219"/>
                      </a:lnTo>
                      <a:lnTo>
                        <a:pt x="405" y="275"/>
                      </a:lnTo>
                      <a:lnTo>
                        <a:pt x="395" y="332"/>
                      </a:lnTo>
                      <a:lnTo>
                        <a:pt x="376" y="385"/>
                      </a:lnTo>
                      <a:lnTo>
                        <a:pt x="352" y="433"/>
                      </a:lnTo>
                      <a:lnTo>
                        <a:pt x="322" y="476"/>
                      </a:lnTo>
                      <a:lnTo>
                        <a:pt x="289" y="510"/>
                      </a:lnTo>
                      <a:lnTo>
                        <a:pt x="251" y="536"/>
                      </a:lnTo>
                      <a:lnTo>
                        <a:pt x="212" y="551"/>
                      </a:lnTo>
                      <a:lnTo>
                        <a:pt x="170" y="559"/>
                      </a:lnTo>
                      <a:lnTo>
                        <a:pt x="132" y="553"/>
                      </a:lnTo>
                      <a:lnTo>
                        <a:pt x="93" y="538"/>
                      </a:lnTo>
                      <a:lnTo>
                        <a:pt x="63" y="514"/>
                      </a:lnTo>
                      <a:lnTo>
                        <a:pt x="37" y="478"/>
                      </a:lnTo>
                      <a:lnTo>
                        <a:pt x="18" y="439"/>
                      </a:lnTo>
                      <a:lnTo>
                        <a:pt x="6" y="391"/>
                      </a:lnTo>
                      <a:lnTo>
                        <a:pt x="0" y="340"/>
                      </a:lnTo>
                      <a:lnTo>
                        <a:pt x="4" y="285"/>
                      </a:lnTo>
                      <a:lnTo>
                        <a:pt x="14" y="229"/>
                      </a:lnTo>
                      <a:lnTo>
                        <a:pt x="32" y="174"/>
                      </a:lnTo>
                      <a:lnTo>
                        <a:pt x="57" y="126"/>
                      </a:lnTo>
                      <a:lnTo>
                        <a:pt x="87" y="85"/>
                      </a:lnTo>
                      <a:lnTo>
                        <a:pt x="121" y="51"/>
                      </a:lnTo>
                      <a:lnTo>
                        <a:pt x="158" y="24"/>
                      </a:lnTo>
                      <a:lnTo>
                        <a:pt x="198" y="8"/>
                      </a:lnTo>
                      <a:lnTo>
                        <a:pt x="237" y="0"/>
                      </a:lnTo>
                      <a:lnTo>
                        <a:pt x="277" y="6"/>
                      </a:lnTo>
                      <a:close/>
                    </a:path>
                  </a:pathLst>
                </a:custGeom>
                <a:solidFill>
                  <a:srgbClr val="E19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4" name="Freeform 56">
                  <a:extLst>
                    <a:ext uri="{FF2B5EF4-FFF2-40B4-BE49-F238E27FC236}">
                      <a16:creationId xmlns:a16="http://schemas.microsoft.com/office/drawing/2014/main" id="{1570EF69-8028-4CEB-9FA3-EDC482C654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34" y="8561"/>
                  <a:ext cx="236" cy="220"/>
                </a:xfrm>
                <a:custGeom>
                  <a:avLst/>
                  <a:gdLst>
                    <a:gd name="T0" fmla="*/ 389 w 472"/>
                    <a:gd name="T1" fmla="*/ 14 h 441"/>
                    <a:gd name="T2" fmla="*/ 367 w 472"/>
                    <a:gd name="T3" fmla="*/ 6 h 441"/>
                    <a:gd name="T4" fmla="*/ 346 w 472"/>
                    <a:gd name="T5" fmla="*/ 0 h 441"/>
                    <a:gd name="T6" fmla="*/ 324 w 472"/>
                    <a:gd name="T7" fmla="*/ 0 h 441"/>
                    <a:gd name="T8" fmla="*/ 298 w 472"/>
                    <a:gd name="T9" fmla="*/ 0 h 441"/>
                    <a:gd name="T10" fmla="*/ 278 w 472"/>
                    <a:gd name="T11" fmla="*/ 2 h 441"/>
                    <a:gd name="T12" fmla="*/ 253 w 472"/>
                    <a:gd name="T13" fmla="*/ 6 h 441"/>
                    <a:gd name="T14" fmla="*/ 231 w 472"/>
                    <a:gd name="T15" fmla="*/ 12 h 441"/>
                    <a:gd name="T16" fmla="*/ 207 w 472"/>
                    <a:gd name="T17" fmla="*/ 20 h 441"/>
                    <a:gd name="T18" fmla="*/ 189 w 472"/>
                    <a:gd name="T19" fmla="*/ 30 h 441"/>
                    <a:gd name="T20" fmla="*/ 168 w 472"/>
                    <a:gd name="T21" fmla="*/ 40 h 441"/>
                    <a:gd name="T22" fmla="*/ 150 w 472"/>
                    <a:gd name="T23" fmla="*/ 51 h 441"/>
                    <a:gd name="T24" fmla="*/ 132 w 472"/>
                    <a:gd name="T25" fmla="*/ 65 h 441"/>
                    <a:gd name="T26" fmla="*/ 114 w 472"/>
                    <a:gd name="T27" fmla="*/ 79 h 441"/>
                    <a:gd name="T28" fmla="*/ 96 w 472"/>
                    <a:gd name="T29" fmla="*/ 93 h 441"/>
                    <a:gd name="T30" fmla="*/ 81 w 472"/>
                    <a:gd name="T31" fmla="*/ 107 h 441"/>
                    <a:gd name="T32" fmla="*/ 69 w 472"/>
                    <a:gd name="T33" fmla="*/ 125 h 441"/>
                    <a:gd name="T34" fmla="*/ 55 w 472"/>
                    <a:gd name="T35" fmla="*/ 140 h 441"/>
                    <a:gd name="T36" fmla="*/ 45 w 472"/>
                    <a:gd name="T37" fmla="*/ 156 h 441"/>
                    <a:gd name="T38" fmla="*/ 33 w 472"/>
                    <a:gd name="T39" fmla="*/ 172 h 441"/>
                    <a:gd name="T40" fmla="*/ 25 w 472"/>
                    <a:gd name="T41" fmla="*/ 190 h 441"/>
                    <a:gd name="T42" fmla="*/ 17 w 472"/>
                    <a:gd name="T43" fmla="*/ 206 h 441"/>
                    <a:gd name="T44" fmla="*/ 11 w 472"/>
                    <a:gd name="T45" fmla="*/ 221 h 441"/>
                    <a:gd name="T46" fmla="*/ 7 w 472"/>
                    <a:gd name="T47" fmla="*/ 237 h 441"/>
                    <a:gd name="T48" fmla="*/ 4 w 472"/>
                    <a:gd name="T49" fmla="*/ 253 h 441"/>
                    <a:gd name="T50" fmla="*/ 0 w 472"/>
                    <a:gd name="T51" fmla="*/ 285 h 441"/>
                    <a:gd name="T52" fmla="*/ 0 w 472"/>
                    <a:gd name="T53" fmla="*/ 314 h 441"/>
                    <a:gd name="T54" fmla="*/ 7 w 472"/>
                    <a:gd name="T55" fmla="*/ 344 h 441"/>
                    <a:gd name="T56" fmla="*/ 21 w 472"/>
                    <a:gd name="T57" fmla="*/ 372 h 441"/>
                    <a:gd name="T58" fmla="*/ 29 w 472"/>
                    <a:gd name="T59" fmla="*/ 386 h 441"/>
                    <a:gd name="T60" fmla="*/ 41 w 472"/>
                    <a:gd name="T61" fmla="*/ 397 h 441"/>
                    <a:gd name="T62" fmla="*/ 53 w 472"/>
                    <a:gd name="T63" fmla="*/ 409 h 441"/>
                    <a:gd name="T64" fmla="*/ 69 w 472"/>
                    <a:gd name="T65" fmla="*/ 417 h 441"/>
                    <a:gd name="T66" fmla="*/ 83 w 472"/>
                    <a:gd name="T67" fmla="*/ 425 h 441"/>
                    <a:gd name="T68" fmla="*/ 100 w 472"/>
                    <a:gd name="T69" fmla="*/ 433 h 441"/>
                    <a:gd name="T70" fmla="*/ 116 w 472"/>
                    <a:gd name="T71" fmla="*/ 435 h 441"/>
                    <a:gd name="T72" fmla="*/ 136 w 472"/>
                    <a:gd name="T73" fmla="*/ 439 h 441"/>
                    <a:gd name="T74" fmla="*/ 158 w 472"/>
                    <a:gd name="T75" fmla="*/ 441 h 441"/>
                    <a:gd name="T76" fmla="*/ 182 w 472"/>
                    <a:gd name="T77" fmla="*/ 439 h 441"/>
                    <a:gd name="T78" fmla="*/ 205 w 472"/>
                    <a:gd name="T79" fmla="*/ 437 h 441"/>
                    <a:gd name="T80" fmla="*/ 229 w 472"/>
                    <a:gd name="T81" fmla="*/ 431 h 441"/>
                    <a:gd name="T82" fmla="*/ 255 w 472"/>
                    <a:gd name="T83" fmla="*/ 423 h 441"/>
                    <a:gd name="T84" fmla="*/ 280 w 472"/>
                    <a:gd name="T85" fmla="*/ 411 h 441"/>
                    <a:gd name="T86" fmla="*/ 308 w 472"/>
                    <a:gd name="T87" fmla="*/ 397 h 441"/>
                    <a:gd name="T88" fmla="*/ 336 w 472"/>
                    <a:gd name="T89" fmla="*/ 378 h 441"/>
                    <a:gd name="T90" fmla="*/ 362 w 472"/>
                    <a:gd name="T91" fmla="*/ 358 h 441"/>
                    <a:gd name="T92" fmla="*/ 385 w 472"/>
                    <a:gd name="T93" fmla="*/ 336 h 441"/>
                    <a:gd name="T94" fmla="*/ 409 w 472"/>
                    <a:gd name="T95" fmla="*/ 310 h 441"/>
                    <a:gd name="T96" fmla="*/ 427 w 472"/>
                    <a:gd name="T97" fmla="*/ 285 h 441"/>
                    <a:gd name="T98" fmla="*/ 443 w 472"/>
                    <a:gd name="T99" fmla="*/ 257 h 441"/>
                    <a:gd name="T100" fmla="*/ 456 w 472"/>
                    <a:gd name="T101" fmla="*/ 229 h 441"/>
                    <a:gd name="T102" fmla="*/ 466 w 472"/>
                    <a:gd name="T103" fmla="*/ 202 h 441"/>
                    <a:gd name="T104" fmla="*/ 472 w 472"/>
                    <a:gd name="T105" fmla="*/ 174 h 441"/>
                    <a:gd name="T106" fmla="*/ 472 w 472"/>
                    <a:gd name="T107" fmla="*/ 146 h 441"/>
                    <a:gd name="T108" fmla="*/ 472 w 472"/>
                    <a:gd name="T109" fmla="*/ 121 h 441"/>
                    <a:gd name="T110" fmla="*/ 464 w 472"/>
                    <a:gd name="T111" fmla="*/ 97 h 441"/>
                    <a:gd name="T112" fmla="*/ 456 w 472"/>
                    <a:gd name="T113" fmla="*/ 75 h 441"/>
                    <a:gd name="T114" fmla="*/ 445 w 472"/>
                    <a:gd name="T115" fmla="*/ 57 h 441"/>
                    <a:gd name="T116" fmla="*/ 429 w 472"/>
                    <a:gd name="T117" fmla="*/ 40 h 441"/>
                    <a:gd name="T118" fmla="*/ 409 w 472"/>
                    <a:gd name="T119" fmla="*/ 26 h 441"/>
                    <a:gd name="T120" fmla="*/ 389 w 472"/>
                    <a:gd name="T121" fmla="*/ 14 h 4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72" h="441">
                      <a:moveTo>
                        <a:pt x="389" y="14"/>
                      </a:moveTo>
                      <a:lnTo>
                        <a:pt x="367" y="6"/>
                      </a:lnTo>
                      <a:lnTo>
                        <a:pt x="346" y="0"/>
                      </a:lnTo>
                      <a:lnTo>
                        <a:pt x="324" y="0"/>
                      </a:lnTo>
                      <a:lnTo>
                        <a:pt x="298" y="0"/>
                      </a:lnTo>
                      <a:lnTo>
                        <a:pt x="278" y="2"/>
                      </a:lnTo>
                      <a:lnTo>
                        <a:pt x="253" y="6"/>
                      </a:lnTo>
                      <a:lnTo>
                        <a:pt x="231" y="12"/>
                      </a:lnTo>
                      <a:lnTo>
                        <a:pt x="207" y="20"/>
                      </a:lnTo>
                      <a:lnTo>
                        <a:pt x="189" y="30"/>
                      </a:lnTo>
                      <a:lnTo>
                        <a:pt x="168" y="40"/>
                      </a:lnTo>
                      <a:lnTo>
                        <a:pt x="150" y="51"/>
                      </a:lnTo>
                      <a:lnTo>
                        <a:pt x="132" y="65"/>
                      </a:lnTo>
                      <a:lnTo>
                        <a:pt x="114" y="79"/>
                      </a:lnTo>
                      <a:lnTo>
                        <a:pt x="96" y="93"/>
                      </a:lnTo>
                      <a:lnTo>
                        <a:pt x="81" y="107"/>
                      </a:lnTo>
                      <a:lnTo>
                        <a:pt x="69" y="125"/>
                      </a:lnTo>
                      <a:lnTo>
                        <a:pt x="55" y="140"/>
                      </a:lnTo>
                      <a:lnTo>
                        <a:pt x="45" y="156"/>
                      </a:lnTo>
                      <a:lnTo>
                        <a:pt x="33" y="172"/>
                      </a:lnTo>
                      <a:lnTo>
                        <a:pt x="25" y="190"/>
                      </a:lnTo>
                      <a:lnTo>
                        <a:pt x="17" y="206"/>
                      </a:lnTo>
                      <a:lnTo>
                        <a:pt x="11" y="221"/>
                      </a:lnTo>
                      <a:lnTo>
                        <a:pt x="7" y="237"/>
                      </a:lnTo>
                      <a:lnTo>
                        <a:pt x="4" y="253"/>
                      </a:lnTo>
                      <a:lnTo>
                        <a:pt x="0" y="285"/>
                      </a:lnTo>
                      <a:lnTo>
                        <a:pt x="0" y="314"/>
                      </a:lnTo>
                      <a:lnTo>
                        <a:pt x="7" y="344"/>
                      </a:lnTo>
                      <a:lnTo>
                        <a:pt x="21" y="372"/>
                      </a:lnTo>
                      <a:lnTo>
                        <a:pt x="29" y="386"/>
                      </a:lnTo>
                      <a:lnTo>
                        <a:pt x="41" y="397"/>
                      </a:lnTo>
                      <a:lnTo>
                        <a:pt x="53" y="409"/>
                      </a:lnTo>
                      <a:lnTo>
                        <a:pt x="69" y="417"/>
                      </a:lnTo>
                      <a:lnTo>
                        <a:pt x="83" y="425"/>
                      </a:lnTo>
                      <a:lnTo>
                        <a:pt x="100" y="433"/>
                      </a:lnTo>
                      <a:lnTo>
                        <a:pt x="116" y="435"/>
                      </a:lnTo>
                      <a:lnTo>
                        <a:pt x="136" y="439"/>
                      </a:lnTo>
                      <a:lnTo>
                        <a:pt x="158" y="441"/>
                      </a:lnTo>
                      <a:lnTo>
                        <a:pt x="182" y="439"/>
                      </a:lnTo>
                      <a:lnTo>
                        <a:pt x="205" y="437"/>
                      </a:lnTo>
                      <a:lnTo>
                        <a:pt x="229" y="431"/>
                      </a:lnTo>
                      <a:lnTo>
                        <a:pt x="255" y="423"/>
                      </a:lnTo>
                      <a:lnTo>
                        <a:pt x="280" y="411"/>
                      </a:lnTo>
                      <a:lnTo>
                        <a:pt x="308" y="397"/>
                      </a:lnTo>
                      <a:lnTo>
                        <a:pt x="336" y="378"/>
                      </a:lnTo>
                      <a:lnTo>
                        <a:pt x="362" y="358"/>
                      </a:lnTo>
                      <a:lnTo>
                        <a:pt x="385" y="336"/>
                      </a:lnTo>
                      <a:lnTo>
                        <a:pt x="409" y="310"/>
                      </a:lnTo>
                      <a:lnTo>
                        <a:pt x="427" y="285"/>
                      </a:lnTo>
                      <a:lnTo>
                        <a:pt x="443" y="257"/>
                      </a:lnTo>
                      <a:lnTo>
                        <a:pt x="456" y="229"/>
                      </a:lnTo>
                      <a:lnTo>
                        <a:pt x="466" y="202"/>
                      </a:lnTo>
                      <a:lnTo>
                        <a:pt x="472" y="174"/>
                      </a:lnTo>
                      <a:lnTo>
                        <a:pt x="472" y="146"/>
                      </a:lnTo>
                      <a:lnTo>
                        <a:pt x="472" y="121"/>
                      </a:lnTo>
                      <a:lnTo>
                        <a:pt x="464" y="97"/>
                      </a:lnTo>
                      <a:lnTo>
                        <a:pt x="456" y="75"/>
                      </a:lnTo>
                      <a:lnTo>
                        <a:pt x="445" y="57"/>
                      </a:lnTo>
                      <a:lnTo>
                        <a:pt x="429" y="40"/>
                      </a:lnTo>
                      <a:lnTo>
                        <a:pt x="409" y="26"/>
                      </a:lnTo>
                      <a:lnTo>
                        <a:pt x="389" y="14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5" name="Freeform 57">
                  <a:extLst>
                    <a:ext uri="{FF2B5EF4-FFF2-40B4-BE49-F238E27FC236}">
                      <a16:creationId xmlns:a16="http://schemas.microsoft.com/office/drawing/2014/main" id="{00752AB6-5D49-4772-B7B2-E34ABDF09A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94" y="8617"/>
                  <a:ext cx="121" cy="115"/>
                </a:xfrm>
                <a:custGeom>
                  <a:avLst/>
                  <a:gdLst>
                    <a:gd name="T0" fmla="*/ 200 w 242"/>
                    <a:gd name="T1" fmla="*/ 10 h 229"/>
                    <a:gd name="T2" fmla="*/ 164 w 242"/>
                    <a:gd name="T3" fmla="*/ 0 h 229"/>
                    <a:gd name="T4" fmla="*/ 131 w 242"/>
                    <a:gd name="T5" fmla="*/ 2 h 229"/>
                    <a:gd name="T6" fmla="*/ 99 w 242"/>
                    <a:gd name="T7" fmla="*/ 12 h 229"/>
                    <a:gd name="T8" fmla="*/ 69 w 242"/>
                    <a:gd name="T9" fmla="*/ 29 h 229"/>
                    <a:gd name="T10" fmla="*/ 46 w 242"/>
                    <a:gd name="T11" fmla="*/ 53 h 229"/>
                    <a:gd name="T12" fmla="*/ 26 w 242"/>
                    <a:gd name="T13" fmla="*/ 79 h 229"/>
                    <a:gd name="T14" fmla="*/ 12 w 242"/>
                    <a:gd name="T15" fmla="*/ 106 h 229"/>
                    <a:gd name="T16" fmla="*/ 2 w 242"/>
                    <a:gd name="T17" fmla="*/ 130 h 229"/>
                    <a:gd name="T18" fmla="*/ 0 w 242"/>
                    <a:gd name="T19" fmla="*/ 148 h 229"/>
                    <a:gd name="T20" fmla="*/ 2 w 242"/>
                    <a:gd name="T21" fmla="*/ 164 h 229"/>
                    <a:gd name="T22" fmla="*/ 6 w 242"/>
                    <a:gd name="T23" fmla="*/ 178 h 229"/>
                    <a:gd name="T24" fmla="*/ 12 w 242"/>
                    <a:gd name="T25" fmla="*/ 191 h 229"/>
                    <a:gd name="T26" fmla="*/ 30 w 242"/>
                    <a:gd name="T27" fmla="*/ 211 h 229"/>
                    <a:gd name="T28" fmla="*/ 48 w 242"/>
                    <a:gd name="T29" fmla="*/ 225 h 229"/>
                    <a:gd name="T30" fmla="*/ 69 w 242"/>
                    <a:gd name="T31" fmla="*/ 229 h 229"/>
                    <a:gd name="T32" fmla="*/ 93 w 242"/>
                    <a:gd name="T33" fmla="*/ 227 h 229"/>
                    <a:gd name="T34" fmla="*/ 117 w 242"/>
                    <a:gd name="T35" fmla="*/ 223 h 229"/>
                    <a:gd name="T36" fmla="*/ 137 w 242"/>
                    <a:gd name="T37" fmla="*/ 215 h 229"/>
                    <a:gd name="T38" fmla="*/ 158 w 242"/>
                    <a:gd name="T39" fmla="*/ 205 h 229"/>
                    <a:gd name="T40" fmla="*/ 172 w 242"/>
                    <a:gd name="T41" fmla="*/ 195 h 229"/>
                    <a:gd name="T42" fmla="*/ 186 w 242"/>
                    <a:gd name="T43" fmla="*/ 186 h 229"/>
                    <a:gd name="T44" fmla="*/ 198 w 242"/>
                    <a:gd name="T45" fmla="*/ 174 h 229"/>
                    <a:gd name="T46" fmla="*/ 210 w 242"/>
                    <a:gd name="T47" fmla="*/ 162 h 229"/>
                    <a:gd name="T48" fmla="*/ 220 w 242"/>
                    <a:gd name="T49" fmla="*/ 148 h 229"/>
                    <a:gd name="T50" fmla="*/ 230 w 242"/>
                    <a:gd name="T51" fmla="*/ 134 h 229"/>
                    <a:gd name="T52" fmla="*/ 234 w 242"/>
                    <a:gd name="T53" fmla="*/ 120 h 229"/>
                    <a:gd name="T54" fmla="*/ 240 w 242"/>
                    <a:gd name="T55" fmla="*/ 106 h 229"/>
                    <a:gd name="T56" fmla="*/ 242 w 242"/>
                    <a:gd name="T57" fmla="*/ 93 h 229"/>
                    <a:gd name="T58" fmla="*/ 242 w 242"/>
                    <a:gd name="T59" fmla="*/ 63 h 229"/>
                    <a:gd name="T60" fmla="*/ 234 w 242"/>
                    <a:gd name="T61" fmla="*/ 41 h 229"/>
                    <a:gd name="T62" fmla="*/ 218 w 242"/>
                    <a:gd name="T63" fmla="*/ 23 h 229"/>
                    <a:gd name="T64" fmla="*/ 200 w 242"/>
                    <a:gd name="T65" fmla="*/ 10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42" h="229">
                      <a:moveTo>
                        <a:pt x="200" y="10"/>
                      </a:moveTo>
                      <a:lnTo>
                        <a:pt x="164" y="0"/>
                      </a:lnTo>
                      <a:lnTo>
                        <a:pt x="131" y="2"/>
                      </a:lnTo>
                      <a:lnTo>
                        <a:pt x="99" y="12"/>
                      </a:lnTo>
                      <a:lnTo>
                        <a:pt x="69" y="29"/>
                      </a:lnTo>
                      <a:lnTo>
                        <a:pt x="46" y="53"/>
                      </a:lnTo>
                      <a:lnTo>
                        <a:pt x="26" y="79"/>
                      </a:lnTo>
                      <a:lnTo>
                        <a:pt x="12" y="106"/>
                      </a:lnTo>
                      <a:lnTo>
                        <a:pt x="2" y="130"/>
                      </a:lnTo>
                      <a:lnTo>
                        <a:pt x="0" y="148"/>
                      </a:lnTo>
                      <a:lnTo>
                        <a:pt x="2" y="164"/>
                      </a:lnTo>
                      <a:lnTo>
                        <a:pt x="6" y="178"/>
                      </a:lnTo>
                      <a:lnTo>
                        <a:pt x="12" y="191"/>
                      </a:lnTo>
                      <a:lnTo>
                        <a:pt x="30" y="211"/>
                      </a:lnTo>
                      <a:lnTo>
                        <a:pt x="48" y="225"/>
                      </a:lnTo>
                      <a:lnTo>
                        <a:pt x="69" y="229"/>
                      </a:lnTo>
                      <a:lnTo>
                        <a:pt x="93" y="227"/>
                      </a:lnTo>
                      <a:lnTo>
                        <a:pt x="117" y="223"/>
                      </a:lnTo>
                      <a:lnTo>
                        <a:pt x="137" y="215"/>
                      </a:lnTo>
                      <a:lnTo>
                        <a:pt x="158" y="205"/>
                      </a:lnTo>
                      <a:lnTo>
                        <a:pt x="172" y="195"/>
                      </a:lnTo>
                      <a:lnTo>
                        <a:pt x="186" y="186"/>
                      </a:lnTo>
                      <a:lnTo>
                        <a:pt x="198" y="174"/>
                      </a:lnTo>
                      <a:lnTo>
                        <a:pt x="210" y="162"/>
                      </a:lnTo>
                      <a:lnTo>
                        <a:pt x="220" y="148"/>
                      </a:lnTo>
                      <a:lnTo>
                        <a:pt x="230" y="134"/>
                      </a:lnTo>
                      <a:lnTo>
                        <a:pt x="234" y="120"/>
                      </a:lnTo>
                      <a:lnTo>
                        <a:pt x="240" y="106"/>
                      </a:lnTo>
                      <a:lnTo>
                        <a:pt x="242" y="93"/>
                      </a:lnTo>
                      <a:lnTo>
                        <a:pt x="242" y="63"/>
                      </a:lnTo>
                      <a:lnTo>
                        <a:pt x="234" y="41"/>
                      </a:lnTo>
                      <a:lnTo>
                        <a:pt x="218" y="23"/>
                      </a:lnTo>
                      <a:lnTo>
                        <a:pt x="20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3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6" name="Freeform 58">
                  <a:extLst>
                    <a:ext uri="{FF2B5EF4-FFF2-40B4-BE49-F238E27FC236}">
                      <a16:creationId xmlns:a16="http://schemas.microsoft.com/office/drawing/2014/main" id="{5BCABF3D-60B6-4BF0-BE0A-B67B96A5F0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26" y="8622"/>
                  <a:ext cx="29" cy="57"/>
                </a:xfrm>
                <a:custGeom>
                  <a:avLst/>
                  <a:gdLst>
                    <a:gd name="T0" fmla="*/ 56 w 60"/>
                    <a:gd name="T1" fmla="*/ 0 h 112"/>
                    <a:gd name="T2" fmla="*/ 18 w 60"/>
                    <a:gd name="T3" fmla="*/ 0 h 112"/>
                    <a:gd name="T4" fmla="*/ 12 w 60"/>
                    <a:gd name="T5" fmla="*/ 2 h 112"/>
                    <a:gd name="T6" fmla="*/ 6 w 60"/>
                    <a:gd name="T7" fmla="*/ 4 h 112"/>
                    <a:gd name="T8" fmla="*/ 0 w 60"/>
                    <a:gd name="T9" fmla="*/ 6 h 112"/>
                    <a:gd name="T10" fmla="*/ 22 w 60"/>
                    <a:gd name="T11" fmla="*/ 27 h 112"/>
                    <a:gd name="T12" fmla="*/ 30 w 60"/>
                    <a:gd name="T13" fmla="*/ 59 h 112"/>
                    <a:gd name="T14" fmla="*/ 26 w 60"/>
                    <a:gd name="T15" fmla="*/ 89 h 112"/>
                    <a:gd name="T16" fmla="*/ 20 w 60"/>
                    <a:gd name="T17" fmla="*/ 112 h 112"/>
                    <a:gd name="T18" fmla="*/ 30 w 60"/>
                    <a:gd name="T19" fmla="*/ 104 h 112"/>
                    <a:gd name="T20" fmla="*/ 38 w 60"/>
                    <a:gd name="T21" fmla="*/ 93 h 112"/>
                    <a:gd name="T22" fmla="*/ 46 w 60"/>
                    <a:gd name="T23" fmla="*/ 77 h 112"/>
                    <a:gd name="T24" fmla="*/ 54 w 60"/>
                    <a:gd name="T25" fmla="*/ 61 h 112"/>
                    <a:gd name="T26" fmla="*/ 58 w 60"/>
                    <a:gd name="T27" fmla="*/ 43 h 112"/>
                    <a:gd name="T28" fmla="*/ 60 w 60"/>
                    <a:gd name="T29" fmla="*/ 27 h 112"/>
                    <a:gd name="T30" fmla="*/ 60 w 60"/>
                    <a:gd name="T31" fmla="*/ 13 h 112"/>
                    <a:gd name="T32" fmla="*/ 56 w 60"/>
                    <a:gd name="T33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0" h="112">
                      <a:moveTo>
                        <a:pt x="56" y="0"/>
                      </a:moveTo>
                      <a:lnTo>
                        <a:pt x="18" y="0"/>
                      </a:lnTo>
                      <a:lnTo>
                        <a:pt x="12" y="2"/>
                      </a:lnTo>
                      <a:lnTo>
                        <a:pt x="6" y="4"/>
                      </a:lnTo>
                      <a:lnTo>
                        <a:pt x="0" y="6"/>
                      </a:lnTo>
                      <a:lnTo>
                        <a:pt x="22" y="27"/>
                      </a:lnTo>
                      <a:lnTo>
                        <a:pt x="30" y="59"/>
                      </a:lnTo>
                      <a:lnTo>
                        <a:pt x="26" y="89"/>
                      </a:lnTo>
                      <a:lnTo>
                        <a:pt x="20" y="112"/>
                      </a:lnTo>
                      <a:lnTo>
                        <a:pt x="30" y="104"/>
                      </a:lnTo>
                      <a:lnTo>
                        <a:pt x="38" y="93"/>
                      </a:lnTo>
                      <a:lnTo>
                        <a:pt x="46" y="77"/>
                      </a:lnTo>
                      <a:lnTo>
                        <a:pt x="54" y="61"/>
                      </a:lnTo>
                      <a:lnTo>
                        <a:pt x="58" y="43"/>
                      </a:lnTo>
                      <a:lnTo>
                        <a:pt x="60" y="27"/>
                      </a:lnTo>
                      <a:lnTo>
                        <a:pt x="60" y="13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FFFF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7" name="Freeform 59">
                  <a:extLst>
                    <a:ext uri="{FF2B5EF4-FFF2-40B4-BE49-F238E27FC236}">
                      <a16:creationId xmlns:a16="http://schemas.microsoft.com/office/drawing/2014/main" id="{288C503F-773A-40BC-950F-D7D6369941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1" y="7228"/>
                  <a:ext cx="303" cy="343"/>
                </a:xfrm>
                <a:custGeom>
                  <a:avLst/>
                  <a:gdLst>
                    <a:gd name="T0" fmla="*/ 4 w 605"/>
                    <a:gd name="T1" fmla="*/ 686 h 686"/>
                    <a:gd name="T2" fmla="*/ 0 w 605"/>
                    <a:gd name="T3" fmla="*/ 629 h 686"/>
                    <a:gd name="T4" fmla="*/ 4 w 605"/>
                    <a:gd name="T5" fmla="*/ 570 h 686"/>
                    <a:gd name="T6" fmla="*/ 18 w 605"/>
                    <a:gd name="T7" fmla="*/ 510 h 686"/>
                    <a:gd name="T8" fmla="*/ 38 w 605"/>
                    <a:gd name="T9" fmla="*/ 453 h 686"/>
                    <a:gd name="T10" fmla="*/ 65 w 605"/>
                    <a:gd name="T11" fmla="*/ 394 h 686"/>
                    <a:gd name="T12" fmla="*/ 97 w 605"/>
                    <a:gd name="T13" fmla="*/ 338 h 686"/>
                    <a:gd name="T14" fmla="*/ 135 w 605"/>
                    <a:gd name="T15" fmla="*/ 285 h 686"/>
                    <a:gd name="T16" fmla="*/ 178 w 605"/>
                    <a:gd name="T17" fmla="*/ 235 h 686"/>
                    <a:gd name="T18" fmla="*/ 224 w 605"/>
                    <a:gd name="T19" fmla="*/ 186 h 686"/>
                    <a:gd name="T20" fmla="*/ 273 w 605"/>
                    <a:gd name="T21" fmla="*/ 142 h 686"/>
                    <a:gd name="T22" fmla="*/ 326 w 605"/>
                    <a:gd name="T23" fmla="*/ 105 h 686"/>
                    <a:gd name="T24" fmla="*/ 382 w 605"/>
                    <a:gd name="T25" fmla="*/ 71 h 686"/>
                    <a:gd name="T26" fmla="*/ 437 w 605"/>
                    <a:gd name="T27" fmla="*/ 42 h 686"/>
                    <a:gd name="T28" fmla="*/ 493 w 605"/>
                    <a:gd name="T29" fmla="*/ 22 h 686"/>
                    <a:gd name="T30" fmla="*/ 550 w 605"/>
                    <a:gd name="T31" fmla="*/ 6 h 686"/>
                    <a:gd name="T32" fmla="*/ 605 w 605"/>
                    <a:gd name="T33" fmla="*/ 0 h 686"/>
                    <a:gd name="T34" fmla="*/ 570 w 605"/>
                    <a:gd name="T35" fmla="*/ 6 h 686"/>
                    <a:gd name="T36" fmla="*/ 530 w 605"/>
                    <a:gd name="T37" fmla="*/ 18 h 686"/>
                    <a:gd name="T38" fmla="*/ 487 w 605"/>
                    <a:gd name="T39" fmla="*/ 36 h 686"/>
                    <a:gd name="T40" fmla="*/ 441 w 605"/>
                    <a:gd name="T41" fmla="*/ 57 h 686"/>
                    <a:gd name="T42" fmla="*/ 392 w 605"/>
                    <a:gd name="T43" fmla="*/ 83 h 686"/>
                    <a:gd name="T44" fmla="*/ 344 w 605"/>
                    <a:gd name="T45" fmla="*/ 113 h 686"/>
                    <a:gd name="T46" fmla="*/ 297 w 605"/>
                    <a:gd name="T47" fmla="*/ 148 h 686"/>
                    <a:gd name="T48" fmla="*/ 247 w 605"/>
                    <a:gd name="T49" fmla="*/ 190 h 686"/>
                    <a:gd name="T50" fmla="*/ 202 w 605"/>
                    <a:gd name="T51" fmla="*/ 235 h 686"/>
                    <a:gd name="T52" fmla="*/ 160 w 605"/>
                    <a:gd name="T53" fmla="*/ 285 h 686"/>
                    <a:gd name="T54" fmla="*/ 121 w 605"/>
                    <a:gd name="T55" fmla="*/ 340 h 686"/>
                    <a:gd name="T56" fmla="*/ 85 w 605"/>
                    <a:gd name="T57" fmla="*/ 399 h 686"/>
                    <a:gd name="T58" fmla="*/ 55 w 605"/>
                    <a:gd name="T59" fmla="*/ 465 h 686"/>
                    <a:gd name="T60" fmla="*/ 30 w 605"/>
                    <a:gd name="T61" fmla="*/ 534 h 686"/>
                    <a:gd name="T62" fmla="*/ 14 w 605"/>
                    <a:gd name="T63" fmla="*/ 607 h 686"/>
                    <a:gd name="T64" fmla="*/ 4 w 605"/>
                    <a:gd name="T65" fmla="*/ 686 h 6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05" h="686">
                      <a:moveTo>
                        <a:pt x="4" y="686"/>
                      </a:moveTo>
                      <a:lnTo>
                        <a:pt x="0" y="629"/>
                      </a:lnTo>
                      <a:lnTo>
                        <a:pt x="4" y="570"/>
                      </a:lnTo>
                      <a:lnTo>
                        <a:pt x="18" y="510"/>
                      </a:lnTo>
                      <a:lnTo>
                        <a:pt x="38" y="453"/>
                      </a:lnTo>
                      <a:lnTo>
                        <a:pt x="65" y="394"/>
                      </a:lnTo>
                      <a:lnTo>
                        <a:pt x="97" y="338"/>
                      </a:lnTo>
                      <a:lnTo>
                        <a:pt x="135" y="285"/>
                      </a:lnTo>
                      <a:lnTo>
                        <a:pt x="178" y="235"/>
                      </a:lnTo>
                      <a:lnTo>
                        <a:pt x="224" y="186"/>
                      </a:lnTo>
                      <a:lnTo>
                        <a:pt x="273" y="142"/>
                      </a:lnTo>
                      <a:lnTo>
                        <a:pt x="326" y="105"/>
                      </a:lnTo>
                      <a:lnTo>
                        <a:pt x="382" y="71"/>
                      </a:lnTo>
                      <a:lnTo>
                        <a:pt x="437" y="42"/>
                      </a:lnTo>
                      <a:lnTo>
                        <a:pt x="493" y="22"/>
                      </a:lnTo>
                      <a:lnTo>
                        <a:pt x="550" y="6"/>
                      </a:lnTo>
                      <a:lnTo>
                        <a:pt x="605" y="0"/>
                      </a:lnTo>
                      <a:lnTo>
                        <a:pt x="570" y="6"/>
                      </a:lnTo>
                      <a:lnTo>
                        <a:pt x="530" y="18"/>
                      </a:lnTo>
                      <a:lnTo>
                        <a:pt x="487" y="36"/>
                      </a:lnTo>
                      <a:lnTo>
                        <a:pt x="441" y="57"/>
                      </a:lnTo>
                      <a:lnTo>
                        <a:pt x="392" y="83"/>
                      </a:lnTo>
                      <a:lnTo>
                        <a:pt x="344" y="113"/>
                      </a:lnTo>
                      <a:lnTo>
                        <a:pt x="297" y="148"/>
                      </a:lnTo>
                      <a:lnTo>
                        <a:pt x="247" y="190"/>
                      </a:lnTo>
                      <a:lnTo>
                        <a:pt x="202" y="235"/>
                      </a:lnTo>
                      <a:lnTo>
                        <a:pt x="160" y="285"/>
                      </a:lnTo>
                      <a:lnTo>
                        <a:pt x="121" y="340"/>
                      </a:lnTo>
                      <a:lnTo>
                        <a:pt x="85" y="399"/>
                      </a:lnTo>
                      <a:lnTo>
                        <a:pt x="55" y="465"/>
                      </a:lnTo>
                      <a:lnTo>
                        <a:pt x="30" y="534"/>
                      </a:lnTo>
                      <a:lnTo>
                        <a:pt x="14" y="607"/>
                      </a:lnTo>
                      <a:lnTo>
                        <a:pt x="4" y="6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8" name="Freeform 60">
                  <a:extLst>
                    <a:ext uri="{FF2B5EF4-FFF2-40B4-BE49-F238E27FC236}">
                      <a16:creationId xmlns:a16="http://schemas.microsoft.com/office/drawing/2014/main" id="{D40E830A-1091-4A60-9588-BC08D81FC4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01" y="8171"/>
                  <a:ext cx="173" cy="431"/>
                </a:xfrm>
                <a:custGeom>
                  <a:avLst/>
                  <a:gdLst>
                    <a:gd name="T0" fmla="*/ 0 w 346"/>
                    <a:gd name="T1" fmla="*/ 862 h 862"/>
                    <a:gd name="T2" fmla="*/ 53 w 346"/>
                    <a:gd name="T3" fmla="*/ 838 h 862"/>
                    <a:gd name="T4" fmla="*/ 103 w 346"/>
                    <a:gd name="T5" fmla="*/ 805 h 862"/>
                    <a:gd name="T6" fmla="*/ 146 w 346"/>
                    <a:gd name="T7" fmla="*/ 765 h 862"/>
                    <a:gd name="T8" fmla="*/ 188 w 346"/>
                    <a:gd name="T9" fmla="*/ 716 h 862"/>
                    <a:gd name="T10" fmla="*/ 225 w 346"/>
                    <a:gd name="T11" fmla="*/ 666 h 862"/>
                    <a:gd name="T12" fmla="*/ 257 w 346"/>
                    <a:gd name="T13" fmla="*/ 609 h 862"/>
                    <a:gd name="T14" fmla="*/ 285 w 346"/>
                    <a:gd name="T15" fmla="*/ 550 h 862"/>
                    <a:gd name="T16" fmla="*/ 306 w 346"/>
                    <a:gd name="T17" fmla="*/ 486 h 862"/>
                    <a:gd name="T18" fmla="*/ 324 w 346"/>
                    <a:gd name="T19" fmla="*/ 423 h 862"/>
                    <a:gd name="T20" fmla="*/ 338 w 346"/>
                    <a:gd name="T21" fmla="*/ 358 h 862"/>
                    <a:gd name="T22" fmla="*/ 344 w 346"/>
                    <a:gd name="T23" fmla="*/ 293 h 862"/>
                    <a:gd name="T24" fmla="*/ 346 w 346"/>
                    <a:gd name="T25" fmla="*/ 228 h 862"/>
                    <a:gd name="T26" fmla="*/ 342 w 346"/>
                    <a:gd name="T27" fmla="*/ 166 h 862"/>
                    <a:gd name="T28" fmla="*/ 334 w 346"/>
                    <a:gd name="T29" fmla="*/ 109 h 862"/>
                    <a:gd name="T30" fmla="*/ 318 w 346"/>
                    <a:gd name="T31" fmla="*/ 52 h 862"/>
                    <a:gd name="T32" fmla="*/ 296 w 346"/>
                    <a:gd name="T33" fmla="*/ 0 h 862"/>
                    <a:gd name="T34" fmla="*/ 308 w 346"/>
                    <a:gd name="T35" fmla="*/ 34 h 862"/>
                    <a:gd name="T36" fmla="*/ 316 w 346"/>
                    <a:gd name="T37" fmla="*/ 75 h 862"/>
                    <a:gd name="T38" fmla="*/ 324 w 346"/>
                    <a:gd name="T39" fmla="*/ 121 h 862"/>
                    <a:gd name="T40" fmla="*/ 328 w 346"/>
                    <a:gd name="T41" fmla="*/ 172 h 862"/>
                    <a:gd name="T42" fmla="*/ 330 w 346"/>
                    <a:gd name="T43" fmla="*/ 226 h 862"/>
                    <a:gd name="T44" fmla="*/ 326 w 346"/>
                    <a:gd name="T45" fmla="*/ 283 h 862"/>
                    <a:gd name="T46" fmla="*/ 320 w 346"/>
                    <a:gd name="T47" fmla="*/ 342 h 862"/>
                    <a:gd name="T48" fmla="*/ 310 w 346"/>
                    <a:gd name="T49" fmla="*/ 403 h 862"/>
                    <a:gd name="T50" fmla="*/ 293 w 346"/>
                    <a:gd name="T51" fmla="*/ 465 h 862"/>
                    <a:gd name="T52" fmla="*/ 271 w 346"/>
                    <a:gd name="T53" fmla="*/ 528 h 862"/>
                    <a:gd name="T54" fmla="*/ 243 w 346"/>
                    <a:gd name="T55" fmla="*/ 589 h 862"/>
                    <a:gd name="T56" fmla="*/ 209 w 346"/>
                    <a:gd name="T57" fmla="*/ 651 h 862"/>
                    <a:gd name="T58" fmla="*/ 168 w 346"/>
                    <a:gd name="T59" fmla="*/ 708 h 862"/>
                    <a:gd name="T60" fmla="*/ 120 w 346"/>
                    <a:gd name="T61" fmla="*/ 763 h 862"/>
                    <a:gd name="T62" fmla="*/ 65 w 346"/>
                    <a:gd name="T63" fmla="*/ 815 h 862"/>
                    <a:gd name="T64" fmla="*/ 0 w 346"/>
                    <a:gd name="T65" fmla="*/ 862 h 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46" h="862">
                      <a:moveTo>
                        <a:pt x="0" y="862"/>
                      </a:moveTo>
                      <a:lnTo>
                        <a:pt x="53" y="838"/>
                      </a:lnTo>
                      <a:lnTo>
                        <a:pt x="103" y="805"/>
                      </a:lnTo>
                      <a:lnTo>
                        <a:pt x="146" y="765"/>
                      </a:lnTo>
                      <a:lnTo>
                        <a:pt x="188" y="716"/>
                      </a:lnTo>
                      <a:lnTo>
                        <a:pt x="225" y="666"/>
                      </a:lnTo>
                      <a:lnTo>
                        <a:pt x="257" y="609"/>
                      </a:lnTo>
                      <a:lnTo>
                        <a:pt x="285" y="550"/>
                      </a:lnTo>
                      <a:lnTo>
                        <a:pt x="306" y="486"/>
                      </a:lnTo>
                      <a:lnTo>
                        <a:pt x="324" y="423"/>
                      </a:lnTo>
                      <a:lnTo>
                        <a:pt x="338" y="358"/>
                      </a:lnTo>
                      <a:lnTo>
                        <a:pt x="344" y="293"/>
                      </a:lnTo>
                      <a:lnTo>
                        <a:pt x="346" y="228"/>
                      </a:lnTo>
                      <a:lnTo>
                        <a:pt x="342" y="166"/>
                      </a:lnTo>
                      <a:lnTo>
                        <a:pt x="334" y="109"/>
                      </a:lnTo>
                      <a:lnTo>
                        <a:pt x="318" y="52"/>
                      </a:lnTo>
                      <a:lnTo>
                        <a:pt x="296" y="0"/>
                      </a:lnTo>
                      <a:lnTo>
                        <a:pt x="308" y="34"/>
                      </a:lnTo>
                      <a:lnTo>
                        <a:pt x="316" y="75"/>
                      </a:lnTo>
                      <a:lnTo>
                        <a:pt x="324" y="121"/>
                      </a:lnTo>
                      <a:lnTo>
                        <a:pt x="328" y="172"/>
                      </a:lnTo>
                      <a:lnTo>
                        <a:pt x="330" y="226"/>
                      </a:lnTo>
                      <a:lnTo>
                        <a:pt x="326" y="283"/>
                      </a:lnTo>
                      <a:lnTo>
                        <a:pt x="320" y="342"/>
                      </a:lnTo>
                      <a:lnTo>
                        <a:pt x="310" y="403"/>
                      </a:lnTo>
                      <a:lnTo>
                        <a:pt x="293" y="465"/>
                      </a:lnTo>
                      <a:lnTo>
                        <a:pt x="271" y="528"/>
                      </a:lnTo>
                      <a:lnTo>
                        <a:pt x="243" y="589"/>
                      </a:lnTo>
                      <a:lnTo>
                        <a:pt x="209" y="651"/>
                      </a:lnTo>
                      <a:lnTo>
                        <a:pt x="168" y="708"/>
                      </a:lnTo>
                      <a:lnTo>
                        <a:pt x="120" y="763"/>
                      </a:lnTo>
                      <a:lnTo>
                        <a:pt x="65" y="815"/>
                      </a:lnTo>
                      <a:lnTo>
                        <a:pt x="0" y="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9" name="Freeform 61">
                  <a:extLst>
                    <a:ext uri="{FF2B5EF4-FFF2-40B4-BE49-F238E27FC236}">
                      <a16:creationId xmlns:a16="http://schemas.microsoft.com/office/drawing/2014/main" id="{D803AC58-EC65-4CD3-8BE8-7279E1C365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24" y="9105"/>
                  <a:ext cx="590" cy="687"/>
                </a:xfrm>
                <a:custGeom>
                  <a:avLst/>
                  <a:gdLst>
                    <a:gd name="T0" fmla="*/ 57 w 1181"/>
                    <a:gd name="T1" fmla="*/ 1372 h 1374"/>
                    <a:gd name="T2" fmla="*/ 172 w 1181"/>
                    <a:gd name="T3" fmla="*/ 1355 h 1374"/>
                    <a:gd name="T4" fmla="*/ 287 w 1181"/>
                    <a:gd name="T5" fmla="*/ 1321 h 1374"/>
                    <a:gd name="T6" fmla="*/ 398 w 1181"/>
                    <a:gd name="T7" fmla="*/ 1272 h 1374"/>
                    <a:gd name="T8" fmla="*/ 504 w 1181"/>
                    <a:gd name="T9" fmla="*/ 1210 h 1374"/>
                    <a:gd name="T10" fmla="*/ 607 w 1181"/>
                    <a:gd name="T11" fmla="*/ 1135 h 1374"/>
                    <a:gd name="T12" fmla="*/ 706 w 1181"/>
                    <a:gd name="T13" fmla="*/ 1050 h 1374"/>
                    <a:gd name="T14" fmla="*/ 797 w 1181"/>
                    <a:gd name="T15" fmla="*/ 957 h 1374"/>
                    <a:gd name="T16" fmla="*/ 880 w 1181"/>
                    <a:gd name="T17" fmla="*/ 854 h 1374"/>
                    <a:gd name="T18" fmla="*/ 955 w 1181"/>
                    <a:gd name="T19" fmla="*/ 746 h 1374"/>
                    <a:gd name="T20" fmla="*/ 1023 w 1181"/>
                    <a:gd name="T21" fmla="*/ 633 h 1374"/>
                    <a:gd name="T22" fmla="*/ 1078 w 1181"/>
                    <a:gd name="T23" fmla="*/ 518 h 1374"/>
                    <a:gd name="T24" fmla="*/ 1124 w 1181"/>
                    <a:gd name="T25" fmla="*/ 402 h 1374"/>
                    <a:gd name="T26" fmla="*/ 1155 w 1181"/>
                    <a:gd name="T27" fmla="*/ 285 h 1374"/>
                    <a:gd name="T28" fmla="*/ 1175 w 1181"/>
                    <a:gd name="T29" fmla="*/ 168 h 1374"/>
                    <a:gd name="T30" fmla="*/ 1181 w 1181"/>
                    <a:gd name="T31" fmla="*/ 56 h 1374"/>
                    <a:gd name="T32" fmla="*/ 1175 w 1181"/>
                    <a:gd name="T33" fmla="*/ 34 h 1374"/>
                    <a:gd name="T34" fmla="*/ 1167 w 1181"/>
                    <a:gd name="T35" fmla="*/ 113 h 1374"/>
                    <a:gd name="T36" fmla="*/ 1151 w 1181"/>
                    <a:gd name="T37" fmla="*/ 198 h 1374"/>
                    <a:gd name="T38" fmla="*/ 1128 w 1181"/>
                    <a:gd name="T39" fmla="*/ 291 h 1374"/>
                    <a:gd name="T40" fmla="*/ 1092 w 1181"/>
                    <a:gd name="T41" fmla="*/ 390 h 1374"/>
                    <a:gd name="T42" fmla="*/ 1050 w 1181"/>
                    <a:gd name="T43" fmla="*/ 493 h 1374"/>
                    <a:gd name="T44" fmla="*/ 1001 w 1181"/>
                    <a:gd name="T45" fmla="*/ 595 h 1374"/>
                    <a:gd name="T46" fmla="*/ 940 w 1181"/>
                    <a:gd name="T47" fmla="*/ 702 h 1374"/>
                    <a:gd name="T48" fmla="*/ 870 w 1181"/>
                    <a:gd name="T49" fmla="*/ 805 h 1374"/>
                    <a:gd name="T50" fmla="*/ 787 w 1181"/>
                    <a:gd name="T51" fmla="*/ 906 h 1374"/>
                    <a:gd name="T52" fmla="*/ 698 w 1181"/>
                    <a:gd name="T53" fmla="*/ 1001 h 1374"/>
                    <a:gd name="T54" fmla="*/ 595 w 1181"/>
                    <a:gd name="T55" fmla="*/ 1092 h 1374"/>
                    <a:gd name="T56" fmla="*/ 483 w 1181"/>
                    <a:gd name="T57" fmla="*/ 1173 h 1374"/>
                    <a:gd name="T58" fmla="*/ 360 w 1181"/>
                    <a:gd name="T59" fmla="*/ 1246 h 1374"/>
                    <a:gd name="T60" fmla="*/ 224 w 1181"/>
                    <a:gd name="T61" fmla="*/ 1307 h 1374"/>
                    <a:gd name="T62" fmla="*/ 77 w 1181"/>
                    <a:gd name="T63" fmla="*/ 1355 h 13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181" h="1374">
                      <a:moveTo>
                        <a:pt x="0" y="1374"/>
                      </a:moveTo>
                      <a:lnTo>
                        <a:pt x="57" y="1372"/>
                      </a:lnTo>
                      <a:lnTo>
                        <a:pt x="115" y="1364"/>
                      </a:lnTo>
                      <a:lnTo>
                        <a:pt x="172" y="1355"/>
                      </a:lnTo>
                      <a:lnTo>
                        <a:pt x="230" y="1341"/>
                      </a:lnTo>
                      <a:lnTo>
                        <a:pt x="287" y="1321"/>
                      </a:lnTo>
                      <a:lnTo>
                        <a:pt x="342" y="1299"/>
                      </a:lnTo>
                      <a:lnTo>
                        <a:pt x="398" y="1272"/>
                      </a:lnTo>
                      <a:lnTo>
                        <a:pt x="451" y="1242"/>
                      </a:lnTo>
                      <a:lnTo>
                        <a:pt x="504" y="1210"/>
                      </a:lnTo>
                      <a:lnTo>
                        <a:pt x="556" y="1175"/>
                      </a:lnTo>
                      <a:lnTo>
                        <a:pt x="607" y="1135"/>
                      </a:lnTo>
                      <a:lnTo>
                        <a:pt x="657" y="1096"/>
                      </a:lnTo>
                      <a:lnTo>
                        <a:pt x="706" y="1050"/>
                      </a:lnTo>
                      <a:lnTo>
                        <a:pt x="752" y="1005"/>
                      </a:lnTo>
                      <a:lnTo>
                        <a:pt x="797" y="957"/>
                      </a:lnTo>
                      <a:lnTo>
                        <a:pt x="839" y="906"/>
                      </a:lnTo>
                      <a:lnTo>
                        <a:pt x="880" y="854"/>
                      </a:lnTo>
                      <a:lnTo>
                        <a:pt x="918" y="801"/>
                      </a:lnTo>
                      <a:lnTo>
                        <a:pt x="955" y="746"/>
                      </a:lnTo>
                      <a:lnTo>
                        <a:pt x="989" y="692"/>
                      </a:lnTo>
                      <a:lnTo>
                        <a:pt x="1023" y="633"/>
                      </a:lnTo>
                      <a:lnTo>
                        <a:pt x="1050" y="576"/>
                      </a:lnTo>
                      <a:lnTo>
                        <a:pt x="1078" y="518"/>
                      </a:lnTo>
                      <a:lnTo>
                        <a:pt x="1104" y="459"/>
                      </a:lnTo>
                      <a:lnTo>
                        <a:pt x="1124" y="402"/>
                      </a:lnTo>
                      <a:lnTo>
                        <a:pt x="1141" y="342"/>
                      </a:lnTo>
                      <a:lnTo>
                        <a:pt x="1155" y="285"/>
                      </a:lnTo>
                      <a:lnTo>
                        <a:pt x="1167" y="226"/>
                      </a:lnTo>
                      <a:lnTo>
                        <a:pt x="1175" y="168"/>
                      </a:lnTo>
                      <a:lnTo>
                        <a:pt x="1179" y="111"/>
                      </a:lnTo>
                      <a:lnTo>
                        <a:pt x="1181" y="56"/>
                      </a:lnTo>
                      <a:lnTo>
                        <a:pt x="1177" y="0"/>
                      </a:lnTo>
                      <a:lnTo>
                        <a:pt x="1175" y="34"/>
                      </a:lnTo>
                      <a:lnTo>
                        <a:pt x="1173" y="72"/>
                      </a:lnTo>
                      <a:lnTo>
                        <a:pt x="1167" y="113"/>
                      </a:lnTo>
                      <a:lnTo>
                        <a:pt x="1161" y="153"/>
                      </a:lnTo>
                      <a:lnTo>
                        <a:pt x="1151" y="198"/>
                      </a:lnTo>
                      <a:lnTo>
                        <a:pt x="1141" y="244"/>
                      </a:lnTo>
                      <a:lnTo>
                        <a:pt x="1128" y="291"/>
                      </a:lnTo>
                      <a:lnTo>
                        <a:pt x="1112" y="338"/>
                      </a:lnTo>
                      <a:lnTo>
                        <a:pt x="1092" y="390"/>
                      </a:lnTo>
                      <a:lnTo>
                        <a:pt x="1074" y="441"/>
                      </a:lnTo>
                      <a:lnTo>
                        <a:pt x="1050" y="493"/>
                      </a:lnTo>
                      <a:lnTo>
                        <a:pt x="1027" y="544"/>
                      </a:lnTo>
                      <a:lnTo>
                        <a:pt x="1001" y="595"/>
                      </a:lnTo>
                      <a:lnTo>
                        <a:pt x="969" y="649"/>
                      </a:lnTo>
                      <a:lnTo>
                        <a:pt x="940" y="702"/>
                      </a:lnTo>
                      <a:lnTo>
                        <a:pt x="904" y="754"/>
                      </a:lnTo>
                      <a:lnTo>
                        <a:pt x="870" y="805"/>
                      </a:lnTo>
                      <a:lnTo>
                        <a:pt x="831" y="856"/>
                      </a:lnTo>
                      <a:lnTo>
                        <a:pt x="787" y="906"/>
                      </a:lnTo>
                      <a:lnTo>
                        <a:pt x="744" y="955"/>
                      </a:lnTo>
                      <a:lnTo>
                        <a:pt x="698" y="1001"/>
                      </a:lnTo>
                      <a:lnTo>
                        <a:pt x="649" y="1046"/>
                      </a:lnTo>
                      <a:lnTo>
                        <a:pt x="595" y="1092"/>
                      </a:lnTo>
                      <a:lnTo>
                        <a:pt x="540" y="1135"/>
                      </a:lnTo>
                      <a:lnTo>
                        <a:pt x="483" y="1173"/>
                      </a:lnTo>
                      <a:lnTo>
                        <a:pt x="423" y="1210"/>
                      </a:lnTo>
                      <a:lnTo>
                        <a:pt x="360" y="1246"/>
                      </a:lnTo>
                      <a:lnTo>
                        <a:pt x="295" y="1279"/>
                      </a:lnTo>
                      <a:lnTo>
                        <a:pt x="224" y="1307"/>
                      </a:lnTo>
                      <a:lnTo>
                        <a:pt x="152" y="1333"/>
                      </a:lnTo>
                      <a:lnTo>
                        <a:pt x="77" y="1355"/>
                      </a:lnTo>
                      <a:lnTo>
                        <a:pt x="0" y="13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0" name="Freeform 62">
                  <a:extLst>
                    <a:ext uri="{FF2B5EF4-FFF2-40B4-BE49-F238E27FC236}">
                      <a16:creationId xmlns:a16="http://schemas.microsoft.com/office/drawing/2014/main" id="{B590119A-B1FC-4059-B9CD-AC54363C94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5" y="8144"/>
                  <a:ext cx="337" cy="861"/>
                </a:xfrm>
                <a:custGeom>
                  <a:avLst/>
                  <a:gdLst>
                    <a:gd name="T0" fmla="*/ 125 w 675"/>
                    <a:gd name="T1" fmla="*/ 1722 h 1722"/>
                    <a:gd name="T2" fmla="*/ 72 w 675"/>
                    <a:gd name="T3" fmla="*/ 1619 h 1722"/>
                    <a:gd name="T4" fmla="*/ 34 w 675"/>
                    <a:gd name="T5" fmla="*/ 1508 h 1722"/>
                    <a:gd name="T6" fmla="*/ 10 w 675"/>
                    <a:gd name="T7" fmla="*/ 1392 h 1722"/>
                    <a:gd name="T8" fmla="*/ 0 w 675"/>
                    <a:gd name="T9" fmla="*/ 1269 h 1722"/>
                    <a:gd name="T10" fmla="*/ 2 w 675"/>
                    <a:gd name="T11" fmla="*/ 1144 h 1722"/>
                    <a:gd name="T12" fmla="*/ 18 w 675"/>
                    <a:gd name="T13" fmla="*/ 1016 h 1722"/>
                    <a:gd name="T14" fmla="*/ 44 w 675"/>
                    <a:gd name="T15" fmla="*/ 889 h 1722"/>
                    <a:gd name="T16" fmla="*/ 81 w 675"/>
                    <a:gd name="T17" fmla="*/ 763 h 1722"/>
                    <a:gd name="T18" fmla="*/ 129 w 675"/>
                    <a:gd name="T19" fmla="*/ 638 h 1722"/>
                    <a:gd name="T20" fmla="*/ 186 w 675"/>
                    <a:gd name="T21" fmla="*/ 522 h 1722"/>
                    <a:gd name="T22" fmla="*/ 252 w 675"/>
                    <a:gd name="T23" fmla="*/ 409 h 1722"/>
                    <a:gd name="T24" fmla="*/ 325 w 675"/>
                    <a:gd name="T25" fmla="*/ 304 h 1722"/>
                    <a:gd name="T26" fmla="*/ 404 w 675"/>
                    <a:gd name="T27" fmla="*/ 209 h 1722"/>
                    <a:gd name="T28" fmla="*/ 491 w 675"/>
                    <a:gd name="T29" fmla="*/ 126 h 1722"/>
                    <a:gd name="T30" fmla="*/ 580 w 675"/>
                    <a:gd name="T31" fmla="*/ 55 h 1722"/>
                    <a:gd name="T32" fmla="*/ 675 w 675"/>
                    <a:gd name="T33" fmla="*/ 0 h 1722"/>
                    <a:gd name="T34" fmla="*/ 616 w 675"/>
                    <a:gd name="T35" fmla="*/ 41 h 1722"/>
                    <a:gd name="T36" fmla="*/ 554 w 675"/>
                    <a:gd name="T37" fmla="*/ 95 h 1722"/>
                    <a:gd name="T38" fmla="*/ 489 w 675"/>
                    <a:gd name="T39" fmla="*/ 158 h 1722"/>
                    <a:gd name="T40" fmla="*/ 422 w 675"/>
                    <a:gd name="T41" fmla="*/ 233 h 1722"/>
                    <a:gd name="T42" fmla="*/ 356 w 675"/>
                    <a:gd name="T43" fmla="*/ 318 h 1722"/>
                    <a:gd name="T44" fmla="*/ 291 w 675"/>
                    <a:gd name="T45" fmla="*/ 413 h 1722"/>
                    <a:gd name="T46" fmla="*/ 232 w 675"/>
                    <a:gd name="T47" fmla="*/ 514 h 1722"/>
                    <a:gd name="T48" fmla="*/ 176 w 675"/>
                    <a:gd name="T49" fmla="*/ 624 h 1722"/>
                    <a:gd name="T50" fmla="*/ 129 w 675"/>
                    <a:gd name="T51" fmla="*/ 743 h 1722"/>
                    <a:gd name="T52" fmla="*/ 91 w 675"/>
                    <a:gd name="T53" fmla="*/ 868 h 1722"/>
                    <a:gd name="T54" fmla="*/ 64 w 675"/>
                    <a:gd name="T55" fmla="*/ 1000 h 1722"/>
                    <a:gd name="T56" fmla="*/ 46 w 675"/>
                    <a:gd name="T57" fmla="*/ 1135 h 1722"/>
                    <a:gd name="T58" fmla="*/ 40 w 675"/>
                    <a:gd name="T59" fmla="*/ 1275 h 1722"/>
                    <a:gd name="T60" fmla="*/ 54 w 675"/>
                    <a:gd name="T61" fmla="*/ 1421 h 1722"/>
                    <a:gd name="T62" fmla="*/ 79 w 675"/>
                    <a:gd name="T63" fmla="*/ 1569 h 1722"/>
                    <a:gd name="T64" fmla="*/ 125 w 675"/>
                    <a:gd name="T65" fmla="*/ 1722 h 17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75" h="1722">
                      <a:moveTo>
                        <a:pt x="125" y="1722"/>
                      </a:moveTo>
                      <a:lnTo>
                        <a:pt x="72" y="1619"/>
                      </a:lnTo>
                      <a:lnTo>
                        <a:pt x="34" y="1508"/>
                      </a:lnTo>
                      <a:lnTo>
                        <a:pt x="10" y="1392"/>
                      </a:lnTo>
                      <a:lnTo>
                        <a:pt x="0" y="1269"/>
                      </a:lnTo>
                      <a:lnTo>
                        <a:pt x="2" y="1144"/>
                      </a:lnTo>
                      <a:lnTo>
                        <a:pt x="18" y="1016"/>
                      </a:lnTo>
                      <a:lnTo>
                        <a:pt x="44" y="889"/>
                      </a:lnTo>
                      <a:lnTo>
                        <a:pt x="81" y="763"/>
                      </a:lnTo>
                      <a:lnTo>
                        <a:pt x="129" y="638"/>
                      </a:lnTo>
                      <a:lnTo>
                        <a:pt x="186" y="522"/>
                      </a:lnTo>
                      <a:lnTo>
                        <a:pt x="252" y="409"/>
                      </a:lnTo>
                      <a:lnTo>
                        <a:pt x="325" y="304"/>
                      </a:lnTo>
                      <a:lnTo>
                        <a:pt x="404" y="209"/>
                      </a:lnTo>
                      <a:lnTo>
                        <a:pt x="491" y="126"/>
                      </a:lnTo>
                      <a:lnTo>
                        <a:pt x="580" y="55"/>
                      </a:lnTo>
                      <a:lnTo>
                        <a:pt x="675" y="0"/>
                      </a:lnTo>
                      <a:lnTo>
                        <a:pt x="616" y="41"/>
                      </a:lnTo>
                      <a:lnTo>
                        <a:pt x="554" y="95"/>
                      </a:lnTo>
                      <a:lnTo>
                        <a:pt x="489" y="158"/>
                      </a:lnTo>
                      <a:lnTo>
                        <a:pt x="422" y="233"/>
                      </a:lnTo>
                      <a:lnTo>
                        <a:pt x="356" y="318"/>
                      </a:lnTo>
                      <a:lnTo>
                        <a:pt x="291" y="413"/>
                      </a:lnTo>
                      <a:lnTo>
                        <a:pt x="232" y="514"/>
                      </a:lnTo>
                      <a:lnTo>
                        <a:pt x="176" y="624"/>
                      </a:lnTo>
                      <a:lnTo>
                        <a:pt x="129" y="743"/>
                      </a:lnTo>
                      <a:lnTo>
                        <a:pt x="91" y="868"/>
                      </a:lnTo>
                      <a:lnTo>
                        <a:pt x="64" y="1000"/>
                      </a:lnTo>
                      <a:lnTo>
                        <a:pt x="46" y="1135"/>
                      </a:lnTo>
                      <a:lnTo>
                        <a:pt x="40" y="1275"/>
                      </a:lnTo>
                      <a:lnTo>
                        <a:pt x="54" y="1421"/>
                      </a:lnTo>
                      <a:lnTo>
                        <a:pt x="79" y="1569"/>
                      </a:lnTo>
                      <a:lnTo>
                        <a:pt x="125" y="17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1" name="Freeform 63">
                  <a:extLst>
                    <a:ext uri="{FF2B5EF4-FFF2-40B4-BE49-F238E27FC236}">
                      <a16:creationId xmlns:a16="http://schemas.microsoft.com/office/drawing/2014/main" id="{7C582E39-0B30-4380-8FD2-E83D5A6FD1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6" y="7202"/>
                  <a:ext cx="209" cy="238"/>
                </a:xfrm>
                <a:custGeom>
                  <a:avLst/>
                  <a:gdLst>
                    <a:gd name="T0" fmla="*/ 2 w 419"/>
                    <a:gd name="T1" fmla="*/ 476 h 476"/>
                    <a:gd name="T2" fmla="*/ 0 w 419"/>
                    <a:gd name="T3" fmla="*/ 437 h 476"/>
                    <a:gd name="T4" fmla="*/ 2 w 419"/>
                    <a:gd name="T5" fmla="*/ 395 h 476"/>
                    <a:gd name="T6" fmla="*/ 10 w 419"/>
                    <a:gd name="T7" fmla="*/ 356 h 476"/>
                    <a:gd name="T8" fmla="*/ 24 w 419"/>
                    <a:gd name="T9" fmla="*/ 314 h 476"/>
                    <a:gd name="T10" fmla="*/ 44 w 419"/>
                    <a:gd name="T11" fmla="*/ 273 h 476"/>
                    <a:gd name="T12" fmla="*/ 65 w 419"/>
                    <a:gd name="T13" fmla="*/ 235 h 476"/>
                    <a:gd name="T14" fmla="*/ 93 w 419"/>
                    <a:gd name="T15" fmla="*/ 199 h 476"/>
                    <a:gd name="T16" fmla="*/ 121 w 419"/>
                    <a:gd name="T17" fmla="*/ 162 h 476"/>
                    <a:gd name="T18" fmla="*/ 154 w 419"/>
                    <a:gd name="T19" fmla="*/ 130 h 476"/>
                    <a:gd name="T20" fmla="*/ 190 w 419"/>
                    <a:gd name="T21" fmla="*/ 101 h 476"/>
                    <a:gd name="T22" fmla="*/ 226 w 419"/>
                    <a:gd name="T23" fmla="*/ 73 h 476"/>
                    <a:gd name="T24" fmla="*/ 265 w 419"/>
                    <a:gd name="T25" fmla="*/ 49 h 476"/>
                    <a:gd name="T26" fmla="*/ 301 w 419"/>
                    <a:gd name="T27" fmla="*/ 29 h 476"/>
                    <a:gd name="T28" fmla="*/ 340 w 419"/>
                    <a:gd name="T29" fmla="*/ 14 h 476"/>
                    <a:gd name="T30" fmla="*/ 380 w 419"/>
                    <a:gd name="T31" fmla="*/ 4 h 476"/>
                    <a:gd name="T32" fmla="*/ 419 w 419"/>
                    <a:gd name="T33" fmla="*/ 0 h 476"/>
                    <a:gd name="T34" fmla="*/ 396 w 419"/>
                    <a:gd name="T35" fmla="*/ 4 h 476"/>
                    <a:gd name="T36" fmla="*/ 366 w 419"/>
                    <a:gd name="T37" fmla="*/ 14 h 476"/>
                    <a:gd name="T38" fmla="*/ 338 w 419"/>
                    <a:gd name="T39" fmla="*/ 25 h 476"/>
                    <a:gd name="T40" fmla="*/ 305 w 419"/>
                    <a:gd name="T41" fmla="*/ 41 h 476"/>
                    <a:gd name="T42" fmla="*/ 271 w 419"/>
                    <a:gd name="T43" fmla="*/ 57 h 476"/>
                    <a:gd name="T44" fmla="*/ 239 w 419"/>
                    <a:gd name="T45" fmla="*/ 79 h 476"/>
                    <a:gd name="T46" fmla="*/ 206 w 419"/>
                    <a:gd name="T47" fmla="*/ 103 h 476"/>
                    <a:gd name="T48" fmla="*/ 172 w 419"/>
                    <a:gd name="T49" fmla="*/ 132 h 476"/>
                    <a:gd name="T50" fmla="*/ 141 w 419"/>
                    <a:gd name="T51" fmla="*/ 162 h 476"/>
                    <a:gd name="T52" fmla="*/ 109 w 419"/>
                    <a:gd name="T53" fmla="*/ 199 h 476"/>
                    <a:gd name="T54" fmla="*/ 81 w 419"/>
                    <a:gd name="T55" fmla="*/ 235 h 476"/>
                    <a:gd name="T56" fmla="*/ 57 w 419"/>
                    <a:gd name="T57" fmla="*/ 279 h 476"/>
                    <a:gd name="T58" fmla="*/ 38 w 419"/>
                    <a:gd name="T59" fmla="*/ 322 h 476"/>
                    <a:gd name="T60" fmla="*/ 22 w 419"/>
                    <a:gd name="T61" fmla="*/ 369 h 476"/>
                    <a:gd name="T62" fmla="*/ 10 w 419"/>
                    <a:gd name="T63" fmla="*/ 423 h 476"/>
                    <a:gd name="T64" fmla="*/ 2 w 419"/>
                    <a:gd name="T65" fmla="*/ 476 h 4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19" h="476">
                      <a:moveTo>
                        <a:pt x="2" y="476"/>
                      </a:moveTo>
                      <a:lnTo>
                        <a:pt x="0" y="437"/>
                      </a:lnTo>
                      <a:lnTo>
                        <a:pt x="2" y="395"/>
                      </a:lnTo>
                      <a:lnTo>
                        <a:pt x="10" y="356"/>
                      </a:lnTo>
                      <a:lnTo>
                        <a:pt x="24" y="314"/>
                      </a:lnTo>
                      <a:lnTo>
                        <a:pt x="44" y="273"/>
                      </a:lnTo>
                      <a:lnTo>
                        <a:pt x="65" y="235"/>
                      </a:lnTo>
                      <a:lnTo>
                        <a:pt x="93" y="199"/>
                      </a:lnTo>
                      <a:lnTo>
                        <a:pt x="121" y="162"/>
                      </a:lnTo>
                      <a:lnTo>
                        <a:pt x="154" y="130"/>
                      </a:lnTo>
                      <a:lnTo>
                        <a:pt x="190" y="101"/>
                      </a:lnTo>
                      <a:lnTo>
                        <a:pt x="226" y="73"/>
                      </a:lnTo>
                      <a:lnTo>
                        <a:pt x="265" y="49"/>
                      </a:lnTo>
                      <a:lnTo>
                        <a:pt x="301" y="29"/>
                      </a:lnTo>
                      <a:lnTo>
                        <a:pt x="340" y="14"/>
                      </a:lnTo>
                      <a:lnTo>
                        <a:pt x="380" y="4"/>
                      </a:lnTo>
                      <a:lnTo>
                        <a:pt x="419" y="0"/>
                      </a:lnTo>
                      <a:lnTo>
                        <a:pt x="396" y="4"/>
                      </a:lnTo>
                      <a:lnTo>
                        <a:pt x="366" y="14"/>
                      </a:lnTo>
                      <a:lnTo>
                        <a:pt x="338" y="25"/>
                      </a:lnTo>
                      <a:lnTo>
                        <a:pt x="305" y="41"/>
                      </a:lnTo>
                      <a:lnTo>
                        <a:pt x="271" y="57"/>
                      </a:lnTo>
                      <a:lnTo>
                        <a:pt x="239" y="79"/>
                      </a:lnTo>
                      <a:lnTo>
                        <a:pt x="206" y="103"/>
                      </a:lnTo>
                      <a:lnTo>
                        <a:pt x="172" y="132"/>
                      </a:lnTo>
                      <a:lnTo>
                        <a:pt x="141" y="162"/>
                      </a:lnTo>
                      <a:lnTo>
                        <a:pt x="109" y="199"/>
                      </a:lnTo>
                      <a:lnTo>
                        <a:pt x="81" y="235"/>
                      </a:lnTo>
                      <a:lnTo>
                        <a:pt x="57" y="279"/>
                      </a:lnTo>
                      <a:lnTo>
                        <a:pt x="38" y="322"/>
                      </a:lnTo>
                      <a:lnTo>
                        <a:pt x="22" y="369"/>
                      </a:lnTo>
                      <a:lnTo>
                        <a:pt x="10" y="423"/>
                      </a:lnTo>
                      <a:lnTo>
                        <a:pt x="2" y="47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2" name="Freeform 64">
                  <a:extLst>
                    <a:ext uri="{FF2B5EF4-FFF2-40B4-BE49-F238E27FC236}">
                      <a16:creationId xmlns:a16="http://schemas.microsoft.com/office/drawing/2014/main" id="{943CAA1D-E25B-40C6-8410-CC6D7EED0F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38" y="8277"/>
                  <a:ext cx="120" cy="301"/>
                </a:xfrm>
                <a:custGeom>
                  <a:avLst/>
                  <a:gdLst>
                    <a:gd name="T0" fmla="*/ 0 w 239"/>
                    <a:gd name="T1" fmla="*/ 601 h 601"/>
                    <a:gd name="T2" fmla="*/ 35 w 239"/>
                    <a:gd name="T3" fmla="*/ 583 h 601"/>
                    <a:gd name="T4" fmla="*/ 69 w 239"/>
                    <a:gd name="T5" fmla="*/ 559 h 601"/>
                    <a:gd name="T6" fmla="*/ 101 w 239"/>
                    <a:gd name="T7" fmla="*/ 531 h 601"/>
                    <a:gd name="T8" fmla="*/ 128 w 239"/>
                    <a:gd name="T9" fmla="*/ 498 h 601"/>
                    <a:gd name="T10" fmla="*/ 154 w 239"/>
                    <a:gd name="T11" fmla="*/ 462 h 601"/>
                    <a:gd name="T12" fmla="*/ 176 w 239"/>
                    <a:gd name="T13" fmla="*/ 423 h 601"/>
                    <a:gd name="T14" fmla="*/ 198 w 239"/>
                    <a:gd name="T15" fmla="*/ 381 h 601"/>
                    <a:gd name="T16" fmla="*/ 213 w 239"/>
                    <a:gd name="T17" fmla="*/ 338 h 601"/>
                    <a:gd name="T18" fmla="*/ 223 w 239"/>
                    <a:gd name="T19" fmla="*/ 294 h 601"/>
                    <a:gd name="T20" fmla="*/ 235 w 239"/>
                    <a:gd name="T21" fmla="*/ 249 h 601"/>
                    <a:gd name="T22" fmla="*/ 239 w 239"/>
                    <a:gd name="T23" fmla="*/ 203 h 601"/>
                    <a:gd name="T24" fmla="*/ 239 w 239"/>
                    <a:gd name="T25" fmla="*/ 160 h 601"/>
                    <a:gd name="T26" fmla="*/ 237 w 239"/>
                    <a:gd name="T27" fmla="*/ 114 h 601"/>
                    <a:gd name="T28" fmla="*/ 231 w 239"/>
                    <a:gd name="T29" fmla="*/ 75 h 601"/>
                    <a:gd name="T30" fmla="*/ 221 w 239"/>
                    <a:gd name="T31" fmla="*/ 35 h 601"/>
                    <a:gd name="T32" fmla="*/ 205 w 239"/>
                    <a:gd name="T33" fmla="*/ 0 h 601"/>
                    <a:gd name="T34" fmla="*/ 219 w 239"/>
                    <a:gd name="T35" fmla="*/ 51 h 601"/>
                    <a:gd name="T36" fmla="*/ 227 w 239"/>
                    <a:gd name="T37" fmla="*/ 118 h 601"/>
                    <a:gd name="T38" fmla="*/ 225 w 239"/>
                    <a:gd name="T39" fmla="*/ 197 h 601"/>
                    <a:gd name="T40" fmla="*/ 213 w 239"/>
                    <a:gd name="T41" fmla="*/ 280 h 601"/>
                    <a:gd name="T42" fmla="*/ 188 w 239"/>
                    <a:gd name="T43" fmla="*/ 367 h 601"/>
                    <a:gd name="T44" fmla="*/ 144 w 239"/>
                    <a:gd name="T45" fmla="*/ 452 h 601"/>
                    <a:gd name="T46" fmla="*/ 83 w 239"/>
                    <a:gd name="T47" fmla="*/ 529 h 601"/>
                    <a:gd name="T48" fmla="*/ 0 w 239"/>
                    <a:gd name="T49" fmla="*/ 601 h 6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39" h="601">
                      <a:moveTo>
                        <a:pt x="0" y="601"/>
                      </a:moveTo>
                      <a:lnTo>
                        <a:pt x="35" y="583"/>
                      </a:lnTo>
                      <a:lnTo>
                        <a:pt x="69" y="559"/>
                      </a:lnTo>
                      <a:lnTo>
                        <a:pt x="101" y="531"/>
                      </a:lnTo>
                      <a:lnTo>
                        <a:pt x="128" y="498"/>
                      </a:lnTo>
                      <a:lnTo>
                        <a:pt x="154" y="462"/>
                      </a:lnTo>
                      <a:lnTo>
                        <a:pt x="176" y="423"/>
                      </a:lnTo>
                      <a:lnTo>
                        <a:pt x="198" y="381"/>
                      </a:lnTo>
                      <a:lnTo>
                        <a:pt x="213" y="338"/>
                      </a:lnTo>
                      <a:lnTo>
                        <a:pt x="223" y="294"/>
                      </a:lnTo>
                      <a:lnTo>
                        <a:pt x="235" y="249"/>
                      </a:lnTo>
                      <a:lnTo>
                        <a:pt x="239" y="203"/>
                      </a:lnTo>
                      <a:lnTo>
                        <a:pt x="239" y="160"/>
                      </a:lnTo>
                      <a:lnTo>
                        <a:pt x="237" y="114"/>
                      </a:lnTo>
                      <a:lnTo>
                        <a:pt x="231" y="75"/>
                      </a:lnTo>
                      <a:lnTo>
                        <a:pt x="221" y="35"/>
                      </a:lnTo>
                      <a:lnTo>
                        <a:pt x="205" y="0"/>
                      </a:lnTo>
                      <a:lnTo>
                        <a:pt x="219" y="51"/>
                      </a:lnTo>
                      <a:lnTo>
                        <a:pt x="227" y="118"/>
                      </a:lnTo>
                      <a:lnTo>
                        <a:pt x="225" y="197"/>
                      </a:lnTo>
                      <a:lnTo>
                        <a:pt x="213" y="280"/>
                      </a:lnTo>
                      <a:lnTo>
                        <a:pt x="188" y="367"/>
                      </a:lnTo>
                      <a:lnTo>
                        <a:pt x="144" y="452"/>
                      </a:lnTo>
                      <a:lnTo>
                        <a:pt x="83" y="529"/>
                      </a:lnTo>
                      <a:lnTo>
                        <a:pt x="0" y="6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3" name="Freeform 65">
                  <a:extLst>
                    <a:ext uri="{FF2B5EF4-FFF2-40B4-BE49-F238E27FC236}">
                      <a16:creationId xmlns:a16="http://schemas.microsoft.com/office/drawing/2014/main" id="{E223D313-92D3-4181-90B6-580EB32005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92" y="9367"/>
                  <a:ext cx="410" cy="477"/>
                </a:xfrm>
                <a:custGeom>
                  <a:avLst/>
                  <a:gdLst>
                    <a:gd name="T0" fmla="*/ 0 w 821"/>
                    <a:gd name="T1" fmla="*/ 955 h 955"/>
                    <a:gd name="T2" fmla="*/ 79 w 821"/>
                    <a:gd name="T3" fmla="*/ 949 h 955"/>
                    <a:gd name="T4" fmla="*/ 160 w 821"/>
                    <a:gd name="T5" fmla="*/ 931 h 955"/>
                    <a:gd name="T6" fmla="*/ 237 w 821"/>
                    <a:gd name="T7" fmla="*/ 902 h 955"/>
                    <a:gd name="T8" fmla="*/ 313 w 821"/>
                    <a:gd name="T9" fmla="*/ 864 h 955"/>
                    <a:gd name="T10" fmla="*/ 386 w 821"/>
                    <a:gd name="T11" fmla="*/ 817 h 955"/>
                    <a:gd name="T12" fmla="*/ 457 w 821"/>
                    <a:gd name="T13" fmla="*/ 761 h 955"/>
                    <a:gd name="T14" fmla="*/ 522 w 821"/>
                    <a:gd name="T15" fmla="*/ 698 h 955"/>
                    <a:gd name="T16" fmla="*/ 584 w 821"/>
                    <a:gd name="T17" fmla="*/ 631 h 955"/>
                    <a:gd name="T18" fmla="*/ 639 w 821"/>
                    <a:gd name="T19" fmla="*/ 558 h 955"/>
                    <a:gd name="T20" fmla="*/ 686 w 821"/>
                    <a:gd name="T21" fmla="*/ 481 h 955"/>
                    <a:gd name="T22" fmla="*/ 732 w 821"/>
                    <a:gd name="T23" fmla="*/ 402 h 955"/>
                    <a:gd name="T24" fmla="*/ 766 w 821"/>
                    <a:gd name="T25" fmla="*/ 319 h 955"/>
                    <a:gd name="T26" fmla="*/ 793 w 821"/>
                    <a:gd name="T27" fmla="*/ 239 h 955"/>
                    <a:gd name="T28" fmla="*/ 811 w 821"/>
                    <a:gd name="T29" fmla="*/ 158 h 955"/>
                    <a:gd name="T30" fmla="*/ 821 w 821"/>
                    <a:gd name="T31" fmla="*/ 77 h 955"/>
                    <a:gd name="T32" fmla="*/ 819 w 821"/>
                    <a:gd name="T33" fmla="*/ 0 h 955"/>
                    <a:gd name="T34" fmla="*/ 815 w 821"/>
                    <a:gd name="T35" fmla="*/ 50 h 955"/>
                    <a:gd name="T36" fmla="*/ 807 w 821"/>
                    <a:gd name="T37" fmla="*/ 107 h 955"/>
                    <a:gd name="T38" fmla="*/ 793 w 821"/>
                    <a:gd name="T39" fmla="*/ 168 h 955"/>
                    <a:gd name="T40" fmla="*/ 774 w 821"/>
                    <a:gd name="T41" fmla="*/ 237 h 955"/>
                    <a:gd name="T42" fmla="*/ 746 w 821"/>
                    <a:gd name="T43" fmla="*/ 307 h 955"/>
                    <a:gd name="T44" fmla="*/ 712 w 821"/>
                    <a:gd name="T45" fmla="*/ 378 h 955"/>
                    <a:gd name="T46" fmla="*/ 677 w 821"/>
                    <a:gd name="T47" fmla="*/ 451 h 955"/>
                    <a:gd name="T48" fmla="*/ 629 w 821"/>
                    <a:gd name="T49" fmla="*/ 522 h 955"/>
                    <a:gd name="T50" fmla="*/ 578 w 821"/>
                    <a:gd name="T51" fmla="*/ 595 h 955"/>
                    <a:gd name="T52" fmla="*/ 518 w 821"/>
                    <a:gd name="T53" fmla="*/ 664 h 955"/>
                    <a:gd name="T54" fmla="*/ 451 w 821"/>
                    <a:gd name="T55" fmla="*/ 730 h 955"/>
                    <a:gd name="T56" fmla="*/ 376 w 821"/>
                    <a:gd name="T57" fmla="*/ 789 h 955"/>
                    <a:gd name="T58" fmla="*/ 295 w 821"/>
                    <a:gd name="T59" fmla="*/ 842 h 955"/>
                    <a:gd name="T60" fmla="*/ 204 w 821"/>
                    <a:gd name="T61" fmla="*/ 888 h 955"/>
                    <a:gd name="T62" fmla="*/ 107 w 821"/>
                    <a:gd name="T63" fmla="*/ 925 h 955"/>
                    <a:gd name="T64" fmla="*/ 0 w 821"/>
                    <a:gd name="T65" fmla="*/ 955 h 9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21" h="955">
                      <a:moveTo>
                        <a:pt x="0" y="955"/>
                      </a:moveTo>
                      <a:lnTo>
                        <a:pt x="79" y="949"/>
                      </a:lnTo>
                      <a:lnTo>
                        <a:pt x="160" y="931"/>
                      </a:lnTo>
                      <a:lnTo>
                        <a:pt x="237" y="902"/>
                      </a:lnTo>
                      <a:lnTo>
                        <a:pt x="313" y="864"/>
                      </a:lnTo>
                      <a:lnTo>
                        <a:pt x="386" y="817"/>
                      </a:lnTo>
                      <a:lnTo>
                        <a:pt x="457" y="761"/>
                      </a:lnTo>
                      <a:lnTo>
                        <a:pt x="522" y="698"/>
                      </a:lnTo>
                      <a:lnTo>
                        <a:pt x="584" y="631"/>
                      </a:lnTo>
                      <a:lnTo>
                        <a:pt x="639" y="558"/>
                      </a:lnTo>
                      <a:lnTo>
                        <a:pt x="686" y="481"/>
                      </a:lnTo>
                      <a:lnTo>
                        <a:pt x="732" y="402"/>
                      </a:lnTo>
                      <a:lnTo>
                        <a:pt x="766" y="319"/>
                      </a:lnTo>
                      <a:lnTo>
                        <a:pt x="793" y="239"/>
                      </a:lnTo>
                      <a:lnTo>
                        <a:pt x="811" y="158"/>
                      </a:lnTo>
                      <a:lnTo>
                        <a:pt x="821" y="77"/>
                      </a:lnTo>
                      <a:lnTo>
                        <a:pt x="819" y="0"/>
                      </a:lnTo>
                      <a:lnTo>
                        <a:pt x="815" y="50"/>
                      </a:lnTo>
                      <a:lnTo>
                        <a:pt x="807" y="107"/>
                      </a:lnTo>
                      <a:lnTo>
                        <a:pt x="793" y="168"/>
                      </a:lnTo>
                      <a:lnTo>
                        <a:pt x="774" y="237"/>
                      </a:lnTo>
                      <a:lnTo>
                        <a:pt x="746" y="307"/>
                      </a:lnTo>
                      <a:lnTo>
                        <a:pt x="712" y="378"/>
                      </a:lnTo>
                      <a:lnTo>
                        <a:pt x="677" y="451"/>
                      </a:lnTo>
                      <a:lnTo>
                        <a:pt x="629" y="522"/>
                      </a:lnTo>
                      <a:lnTo>
                        <a:pt x="578" y="595"/>
                      </a:lnTo>
                      <a:lnTo>
                        <a:pt x="518" y="664"/>
                      </a:lnTo>
                      <a:lnTo>
                        <a:pt x="451" y="730"/>
                      </a:lnTo>
                      <a:lnTo>
                        <a:pt x="376" y="789"/>
                      </a:lnTo>
                      <a:lnTo>
                        <a:pt x="295" y="842"/>
                      </a:lnTo>
                      <a:lnTo>
                        <a:pt x="204" y="888"/>
                      </a:lnTo>
                      <a:lnTo>
                        <a:pt x="107" y="925"/>
                      </a:lnTo>
                      <a:lnTo>
                        <a:pt x="0" y="9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4" name="Freeform 66">
                  <a:extLst>
                    <a:ext uri="{FF2B5EF4-FFF2-40B4-BE49-F238E27FC236}">
                      <a16:creationId xmlns:a16="http://schemas.microsoft.com/office/drawing/2014/main" id="{560DE743-8F82-415F-9113-AB623C7D22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3" y="8653"/>
                  <a:ext cx="807" cy="653"/>
                </a:xfrm>
                <a:custGeom>
                  <a:avLst/>
                  <a:gdLst>
                    <a:gd name="T0" fmla="*/ 706 w 1614"/>
                    <a:gd name="T1" fmla="*/ 1127 h 1307"/>
                    <a:gd name="T2" fmla="*/ 851 w 1614"/>
                    <a:gd name="T3" fmla="*/ 1147 h 1307"/>
                    <a:gd name="T4" fmla="*/ 1001 w 1614"/>
                    <a:gd name="T5" fmla="*/ 1131 h 1307"/>
                    <a:gd name="T6" fmla="*/ 1143 w 1614"/>
                    <a:gd name="T7" fmla="*/ 1097 h 1307"/>
                    <a:gd name="T8" fmla="*/ 1272 w 1614"/>
                    <a:gd name="T9" fmla="*/ 1075 h 1307"/>
                    <a:gd name="T10" fmla="*/ 1363 w 1614"/>
                    <a:gd name="T11" fmla="*/ 1105 h 1307"/>
                    <a:gd name="T12" fmla="*/ 1428 w 1614"/>
                    <a:gd name="T13" fmla="*/ 1196 h 1307"/>
                    <a:gd name="T14" fmla="*/ 1535 w 1614"/>
                    <a:gd name="T15" fmla="*/ 1281 h 1307"/>
                    <a:gd name="T16" fmla="*/ 1484 w 1614"/>
                    <a:gd name="T17" fmla="*/ 1143 h 1307"/>
                    <a:gd name="T18" fmla="*/ 1470 w 1614"/>
                    <a:gd name="T19" fmla="*/ 903 h 1307"/>
                    <a:gd name="T20" fmla="*/ 1614 w 1614"/>
                    <a:gd name="T21" fmla="*/ 619 h 1307"/>
                    <a:gd name="T22" fmla="*/ 1501 w 1614"/>
                    <a:gd name="T23" fmla="*/ 696 h 1307"/>
                    <a:gd name="T24" fmla="*/ 1389 w 1614"/>
                    <a:gd name="T25" fmla="*/ 840 h 1307"/>
                    <a:gd name="T26" fmla="*/ 1329 w 1614"/>
                    <a:gd name="T27" fmla="*/ 927 h 1307"/>
                    <a:gd name="T28" fmla="*/ 1246 w 1614"/>
                    <a:gd name="T29" fmla="*/ 913 h 1307"/>
                    <a:gd name="T30" fmla="*/ 1135 w 1614"/>
                    <a:gd name="T31" fmla="*/ 880 h 1307"/>
                    <a:gd name="T32" fmla="*/ 1019 w 1614"/>
                    <a:gd name="T33" fmla="*/ 836 h 1307"/>
                    <a:gd name="T34" fmla="*/ 912 w 1614"/>
                    <a:gd name="T35" fmla="*/ 791 h 1307"/>
                    <a:gd name="T36" fmla="*/ 835 w 1614"/>
                    <a:gd name="T37" fmla="*/ 751 h 1307"/>
                    <a:gd name="T38" fmla="*/ 766 w 1614"/>
                    <a:gd name="T39" fmla="*/ 704 h 1307"/>
                    <a:gd name="T40" fmla="*/ 677 w 1614"/>
                    <a:gd name="T41" fmla="*/ 629 h 1307"/>
                    <a:gd name="T42" fmla="*/ 586 w 1614"/>
                    <a:gd name="T43" fmla="*/ 546 h 1307"/>
                    <a:gd name="T44" fmla="*/ 504 w 1614"/>
                    <a:gd name="T45" fmla="*/ 463 h 1307"/>
                    <a:gd name="T46" fmla="*/ 453 w 1614"/>
                    <a:gd name="T47" fmla="*/ 397 h 1307"/>
                    <a:gd name="T48" fmla="*/ 491 w 1614"/>
                    <a:gd name="T49" fmla="*/ 318 h 1307"/>
                    <a:gd name="T50" fmla="*/ 558 w 1614"/>
                    <a:gd name="T51" fmla="*/ 192 h 1307"/>
                    <a:gd name="T52" fmla="*/ 595 w 1614"/>
                    <a:gd name="T53" fmla="*/ 0 h 1307"/>
                    <a:gd name="T54" fmla="*/ 500 w 1614"/>
                    <a:gd name="T55" fmla="*/ 154 h 1307"/>
                    <a:gd name="T56" fmla="*/ 408 w 1614"/>
                    <a:gd name="T57" fmla="*/ 259 h 1307"/>
                    <a:gd name="T58" fmla="*/ 307 w 1614"/>
                    <a:gd name="T59" fmla="*/ 326 h 1307"/>
                    <a:gd name="T60" fmla="*/ 190 w 1614"/>
                    <a:gd name="T61" fmla="*/ 356 h 1307"/>
                    <a:gd name="T62" fmla="*/ 53 w 1614"/>
                    <a:gd name="T63" fmla="*/ 356 h 1307"/>
                    <a:gd name="T64" fmla="*/ 77 w 1614"/>
                    <a:gd name="T65" fmla="*/ 395 h 1307"/>
                    <a:gd name="T66" fmla="*/ 186 w 1614"/>
                    <a:gd name="T67" fmla="*/ 435 h 1307"/>
                    <a:gd name="T68" fmla="*/ 277 w 1614"/>
                    <a:gd name="T69" fmla="*/ 445 h 1307"/>
                    <a:gd name="T70" fmla="*/ 340 w 1614"/>
                    <a:gd name="T71" fmla="*/ 441 h 1307"/>
                    <a:gd name="T72" fmla="*/ 330 w 1614"/>
                    <a:gd name="T73" fmla="*/ 443 h 1307"/>
                    <a:gd name="T74" fmla="*/ 344 w 1614"/>
                    <a:gd name="T75" fmla="*/ 510 h 1307"/>
                    <a:gd name="T76" fmla="*/ 372 w 1614"/>
                    <a:gd name="T77" fmla="*/ 627 h 1307"/>
                    <a:gd name="T78" fmla="*/ 396 w 1614"/>
                    <a:gd name="T79" fmla="*/ 755 h 1307"/>
                    <a:gd name="T80" fmla="*/ 439 w 1614"/>
                    <a:gd name="T81" fmla="*/ 890 h 1307"/>
                    <a:gd name="T82" fmla="*/ 524 w 1614"/>
                    <a:gd name="T83" fmla="*/ 1008 h 1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614" h="1307">
                      <a:moveTo>
                        <a:pt x="613" y="1081"/>
                      </a:moveTo>
                      <a:lnTo>
                        <a:pt x="659" y="1109"/>
                      </a:lnTo>
                      <a:lnTo>
                        <a:pt x="706" y="1127"/>
                      </a:lnTo>
                      <a:lnTo>
                        <a:pt x="754" y="1139"/>
                      </a:lnTo>
                      <a:lnTo>
                        <a:pt x="803" y="1145"/>
                      </a:lnTo>
                      <a:lnTo>
                        <a:pt x="851" y="1147"/>
                      </a:lnTo>
                      <a:lnTo>
                        <a:pt x="902" y="1143"/>
                      </a:lnTo>
                      <a:lnTo>
                        <a:pt x="951" y="1139"/>
                      </a:lnTo>
                      <a:lnTo>
                        <a:pt x="1001" y="1131"/>
                      </a:lnTo>
                      <a:lnTo>
                        <a:pt x="1048" y="1119"/>
                      </a:lnTo>
                      <a:lnTo>
                        <a:pt x="1096" y="1109"/>
                      </a:lnTo>
                      <a:lnTo>
                        <a:pt x="1143" y="1097"/>
                      </a:lnTo>
                      <a:lnTo>
                        <a:pt x="1187" y="1087"/>
                      </a:lnTo>
                      <a:lnTo>
                        <a:pt x="1232" y="1081"/>
                      </a:lnTo>
                      <a:lnTo>
                        <a:pt x="1272" y="1075"/>
                      </a:lnTo>
                      <a:lnTo>
                        <a:pt x="1311" y="1071"/>
                      </a:lnTo>
                      <a:lnTo>
                        <a:pt x="1349" y="1075"/>
                      </a:lnTo>
                      <a:lnTo>
                        <a:pt x="1363" y="1105"/>
                      </a:lnTo>
                      <a:lnTo>
                        <a:pt x="1379" y="1135"/>
                      </a:lnTo>
                      <a:lnTo>
                        <a:pt x="1402" y="1166"/>
                      </a:lnTo>
                      <a:lnTo>
                        <a:pt x="1428" y="1196"/>
                      </a:lnTo>
                      <a:lnTo>
                        <a:pt x="1460" y="1226"/>
                      </a:lnTo>
                      <a:lnTo>
                        <a:pt x="1495" y="1255"/>
                      </a:lnTo>
                      <a:lnTo>
                        <a:pt x="1535" y="1281"/>
                      </a:lnTo>
                      <a:lnTo>
                        <a:pt x="1576" y="1307"/>
                      </a:lnTo>
                      <a:lnTo>
                        <a:pt x="1523" y="1222"/>
                      </a:lnTo>
                      <a:lnTo>
                        <a:pt x="1484" y="1143"/>
                      </a:lnTo>
                      <a:lnTo>
                        <a:pt x="1464" y="1063"/>
                      </a:lnTo>
                      <a:lnTo>
                        <a:pt x="1458" y="984"/>
                      </a:lnTo>
                      <a:lnTo>
                        <a:pt x="1470" y="903"/>
                      </a:lnTo>
                      <a:lnTo>
                        <a:pt x="1501" y="818"/>
                      </a:lnTo>
                      <a:lnTo>
                        <a:pt x="1549" y="723"/>
                      </a:lnTo>
                      <a:lnTo>
                        <a:pt x="1614" y="619"/>
                      </a:lnTo>
                      <a:lnTo>
                        <a:pt x="1580" y="633"/>
                      </a:lnTo>
                      <a:lnTo>
                        <a:pt x="1541" y="660"/>
                      </a:lnTo>
                      <a:lnTo>
                        <a:pt x="1501" y="696"/>
                      </a:lnTo>
                      <a:lnTo>
                        <a:pt x="1460" y="741"/>
                      </a:lnTo>
                      <a:lnTo>
                        <a:pt x="1420" y="789"/>
                      </a:lnTo>
                      <a:lnTo>
                        <a:pt x="1389" y="840"/>
                      </a:lnTo>
                      <a:lnTo>
                        <a:pt x="1363" y="886"/>
                      </a:lnTo>
                      <a:lnTo>
                        <a:pt x="1347" y="927"/>
                      </a:lnTo>
                      <a:lnTo>
                        <a:pt x="1329" y="927"/>
                      </a:lnTo>
                      <a:lnTo>
                        <a:pt x="1306" y="923"/>
                      </a:lnTo>
                      <a:lnTo>
                        <a:pt x="1278" y="919"/>
                      </a:lnTo>
                      <a:lnTo>
                        <a:pt x="1246" y="913"/>
                      </a:lnTo>
                      <a:lnTo>
                        <a:pt x="1211" y="903"/>
                      </a:lnTo>
                      <a:lnTo>
                        <a:pt x="1175" y="891"/>
                      </a:lnTo>
                      <a:lnTo>
                        <a:pt x="1135" y="880"/>
                      </a:lnTo>
                      <a:lnTo>
                        <a:pt x="1098" y="866"/>
                      </a:lnTo>
                      <a:lnTo>
                        <a:pt x="1056" y="850"/>
                      </a:lnTo>
                      <a:lnTo>
                        <a:pt x="1019" y="836"/>
                      </a:lnTo>
                      <a:lnTo>
                        <a:pt x="979" y="822"/>
                      </a:lnTo>
                      <a:lnTo>
                        <a:pt x="944" y="806"/>
                      </a:lnTo>
                      <a:lnTo>
                        <a:pt x="912" y="791"/>
                      </a:lnTo>
                      <a:lnTo>
                        <a:pt x="882" y="779"/>
                      </a:lnTo>
                      <a:lnTo>
                        <a:pt x="855" y="765"/>
                      </a:lnTo>
                      <a:lnTo>
                        <a:pt x="835" y="751"/>
                      </a:lnTo>
                      <a:lnTo>
                        <a:pt x="815" y="739"/>
                      </a:lnTo>
                      <a:lnTo>
                        <a:pt x="791" y="721"/>
                      </a:lnTo>
                      <a:lnTo>
                        <a:pt x="766" y="704"/>
                      </a:lnTo>
                      <a:lnTo>
                        <a:pt x="736" y="680"/>
                      </a:lnTo>
                      <a:lnTo>
                        <a:pt x="706" y="656"/>
                      </a:lnTo>
                      <a:lnTo>
                        <a:pt x="677" y="629"/>
                      </a:lnTo>
                      <a:lnTo>
                        <a:pt x="647" y="601"/>
                      </a:lnTo>
                      <a:lnTo>
                        <a:pt x="613" y="573"/>
                      </a:lnTo>
                      <a:lnTo>
                        <a:pt x="586" y="546"/>
                      </a:lnTo>
                      <a:lnTo>
                        <a:pt x="556" y="516"/>
                      </a:lnTo>
                      <a:lnTo>
                        <a:pt x="528" y="488"/>
                      </a:lnTo>
                      <a:lnTo>
                        <a:pt x="504" y="463"/>
                      </a:lnTo>
                      <a:lnTo>
                        <a:pt x="483" y="437"/>
                      </a:lnTo>
                      <a:lnTo>
                        <a:pt x="465" y="415"/>
                      </a:lnTo>
                      <a:lnTo>
                        <a:pt x="453" y="397"/>
                      </a:lnTo>
                      <a:lnTo>
                        <a:pt x="443" y="379"/>
                      </a:lnTo>
                      <a:lnTo>
                        <a:pt x="467" y="350"/>
                      </a:lnTo>
                      <a:lnTo>
                        <a:pt x="491" y="318"/>
                      </a:lnTo>
                      <a:lnTo>
                        <a:pt x="512" y="283"/>
                      </a:lnTo>
                      <a:lnTo>
                        <a:pt x="536" y="241"/>
                      </a:lnTo>
                      <a:lnTo>
                        <a:pt x="558" y="192"/>
                      </a:lnTo>
                      <a:lnTo>
                        <a:pt x="574" y="138"/>
                      </a:lnTo>
                      <a:lnTo>
                        <a:pt x="588" y="73"/>
                      </a:lnTo>
                      <a:lnTo>
                        <a:pt x="595" y="0"/>
                      </a:lnTo>
                      <a:lnTo>
                        <a:pt x="564" y="57"/>
                      </a:lnTo>
                      <a:lnTo>
                        <a:pt x="532" y="107"/>
                      </a:lnTo>
                      <a:lnTo>
                        <a:pt x="500" y="154"/>
                      </a:lnTo>
                      <a:lnTo>
                        <a:pt x="471" y="192"/>
                      </a:lnTo>
                      <a:lnTo>
                        <a:pt x="439" y="229"/>
                      </a:lnTo>
                      <a:lnTo>
                        <a:pt x="408" y="259"/>
                      </a:lnTo>
                      <a:lnTo>
                        <a:pt x="376" y="287"/>
                      </a:lnTo>
                      <a:lnTo>
                        <a:pt x="340" y="308"/>
                      </a:lnTo>
                      <a:lnTo>
                        <a:pt x="307" y="326"/>
                      </a:lnTo>
                      <a:lnTo>
                        <a:pt x="269" y="338"/>
                      </a:lnTo>
                      <a:lnTo>
                        <a:pt x="231" y="350"/>
                      </a:lnTo>
                      <a:lnTo>
                        <a:pt x="190" y="356"/>
                      </a:lnTo>
                      <a:lnTo>
                        <a:pt x="148" y="360"/>
                      </a:lnTo>
                      <a:lnTo>
                        <a:pt x="101" y="360"/>
                      </a:lnTo>
                      <a:lnTo>
                        <a:pt x="53" y="356"/>
                      </a:lnTo>
                      <a:lnTo>
                        <a:pt x="0" y="350"/>
                      </a:lnTo>
                      <a:lnTo>
                        <a:pt x="38" y="374"/>
                      </a:lnTo>
                      <a:lnTo>
                        <a:pt x="77" y="395"/>
                      </a:lnTo>
                      <a:lnTo>
                        <a:pt x="115" y="411"/>
                      </a:lnTo>
                      <a:lnTo>
                        <a:pt x="150" y="425"/>
                      </a:lnTo>
                      <a:lnTo>
                        <a:pt x="186" y="435"/>
                      </a:lnTo>
                      <a:lnTo>
                        <a:pt x="220" y="439"/>
                      </a:lnTo>
                      <a:lnTo>
                        <a:pt x="249" y="443"/>
                      </a:lnTo>
                      <a:lnTo>
                        <a:pt x="277" y="445"/>
                      </a:lnTo>
                      <a:lnTo>
                        <a:pt x="317" y="445"/>
                      </a:lnTo>
                      <a:lnTo>
                        <a:pt x="332" y="443"/>
                      </a:lnTo>
                      <a:lnTo>
                        <a:pt x="340" y="441"/>
                      </a:lnTo>
                      <a:lnTo>
                        <a:pt x="344" y="441"/>
                      </a:lnTo>
                      <a:lnTo>
                        <a:pt x="340" y="441"/>
                      </a:lnTo>
                      <a:lnTo>
                        <a:pt x="330" y="443"/>
                      </a:lnTo>
                      <a:lnTo>
                        <a:pt x="311" y="447"/>
                      </a:lnTo>
                      <a:lnTo>
                        <a:pt x="330" y="476"/>
                      </a:lnTo>
                      <a:lnTo>
                        <a:pt x="344" y="510"/>
                      </a:lnTo>
                      <a:lnTo>
                        <a:pt x="354" y="546"/>
                      </a:lnTo>
                      <a:lnTo>
                        <a:pt x="366" y="585"/>
                      </a:lnTo>
                      <a:lnTo>
                        <a:pt x="372" y="627"/>
                      </a:lnTo>
                      <a:lnTo>
                        <a:pt x="380" y="670"/>
                      </a:lnTo>
                      <a:lnTo>
                        <a:pt x="388" y="714"/>
                      </a:lnTo>
                      <a:lnTo>
                        <a:pt x="396" y="755"/>
                      </a:lnTo>
                      <a:lnTo>
                        <a:pt x="408" y="801"/>
                      </a:lnTo>
                      <a:lnTo>
                        <a:pt x="421" y="844"/>
                      </a:lnTo>
                      <a:lnTo>
                        <a:pt x="439" y="890"/>
                      </a:lnTo>
                      <a:lnTo>
                        <a:pt x="461" y="929"/>
                      </a:lnTo>
                      <a:lnTo>
                        <a:pt x="487" y="971"/>
                      </a:lnTo>
                      <a:lnTo>
                        <a:pt x="524" y="1008"/>
                      </a:lnTo>
                      <a:lnTo>
                        <a:pt x="564" y="1046"/>
                      </a:lnTo>
                      <a:lnTo>
                        <a:pt x="613" y="10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5" name="Freeform 67">
                  <a:extLst>
                    <a:ext uri="{FF2B5EF4-FFF2-40B4-BE49-F238E27FC236}">
                      <a16:creationId xmlns:a16="http://schemas.microsoft.com/office/drawing/2014/main" id="{A10AA42E-BFB4-4C86-BB45-C4D3E38A4C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93" y="9152"/>
                  <a:ext cx="205" cy="139"/>
                </a:xfrm>
                <a:custGeom>
                  <a:avLst/>
                  <a:gdLst>
                    <a:gd name="T0" fmla="*/ 409 w 409"/>
                    <a:gd name="T1" fmla="*/ 245 h 277"/>
                    <a:gd name="T2" fmla="*/ 407 w 409"/>
                    <a:gd name="T3" fmla="*/ 255 h 277"/>
                    <a:gd name="T4" fmla="*/ 399 w 409"/>
                    <a:gd name="T5" fmla="*/ 263 h 277"/>
                    <a:gd name="T6" fmla="*/ 387 w 409"/>
                    <a:gd name="T7" fmla="*/ 269 h 277"/>
                    <a:gd name="T8" fmla="*/ 369 w 409"/>
                    <a:gd name="T9" fmla="*/ 275 h 277"/>
                    <a:gd name="T10" fmla="*/ 350 w 409"/>
                    <a:gd name="T11" fmla="*/ 277 h 277"/>
                    <a:gd name="T12" fmla="*/ 334 w 409"/>
                    <a:gd name="T13" fmla="*/ 277 h 277"/>
                    <a:gd name="T14" fmla="*/ 314 w 409"/>
                    <a:gd name="T15" fmla="*/ 277 h 277"/>
                    <a:gd name="T16" fmla="*/ 280 w 409"/>
                    <a:gd name="T17" fmla="*/ 277 h 277"/>
                    <a:gd name="T18" fmla="*/ 261 w 409"/>
                    <a:gd name="T19" fmla="*/ 277 h 277"/>
                    <a:gd name="T20" fmla="*/ 245 w 409"/>
                    <a:gd name="T21" fmla="*/ 275 h 277"/>
                    <a:gd name="T22" fmla="*/ 227 w 409"/>
                    <a:gd name="T23" fmla="*/ 273 h 277"/>
                    <a:gd name="T24" fmla="*/ 211 w 409"/>
                    <a:gd name="T25" fmla="*/ 269 h 277"/>
                    <a:gd name="T26" fmla="*/ 191 w 409"/>
                    <a:gd name="T27" fmla="*/ 265 h 277"/>
                    <a:gd name="T28" fmla="*/ 174 w 409"/>
                    <a:gd name="T29" fmla="*/ 259 h 277"/>
                    <a:gd name="T30" fmla="*/ 158 w 409"/>
                    <a:gd name="T31" fmla="*/ 253 h 277"/>
                    <a:gd name="T32" fmla="*/ 140 w 409"/>
                    <a:gd name="T33" fmla="*/ 243 h 277"/>
                    <a:gd name="T34" fmla="*/ 124 w 409"/>
                    <a:gd name="T35" fmla="*/ 234 h 277"/>
                    <a:gd name="T36" fmla="*/ 104 w 409"/>
                    <a:gd name="T37" fmla="*/ 222 h 277"/>
                    <a:gd name="T38" fmla="*/ 87 w 409"/>
                    <a:gd name="T39" fmla="*/ 210 h 277"/>
                    <a:gd name="T40" fmla="*/ 71 w 409"/>
                    <a:gd name="T41" fmla="*/ 190 h 277"/>
                    <a:gd name="T42" fmla="*/ 53 w 409"/>
                    <a:gd name="T43" fmla="*/ 170 h 277"/>
                    <a:gd name="T44" fmla="*/ 37 w 409"/>
                    <a:gd name="T45" fmla="*/ 150 h 277"/>
                    <a:gd name="T46" fmla="*/ 23 w 409"/>
                    <a:gd name="T47" fmla="*/ 131 h 277"/>
                    <a:gd name="T48" fmla="*/ 13 w 409"/>
                    <a:gd name="T49" fmla="*/ 109 h 277"/>
                    <a:gd name="T50" fmla="*/ 6 w 409"/>
                    <a:gd name="T51" fmla="*/ 83 h 277"/>
                    <a:gd name="T52" fmla="*/ 0 w 409"/>
                    <a:gd name="T53" fmla="*/ 58 h 277"/>
                    <a:gd name="T54" fmla="*/ 0 w 409"/>
                    <a:gd name="T55" fmla="*/ 10 h 277"/>
                    <a:gd name="T56" fmla="*/ 2 w 409"/>
                    <a:gd name="T57" fmla="*/ 2 h 277"/>
                    <a:gd name="T58" fmla="*/ 9 w 409"/>
                    <a:gd name="T59" fmla="*/ 0 h 277"/>
                    <a:gd name="T60" fmla="*/ 39 w 409"/>
                    <a:gd name="T61" fmla="*/ 36 h 277"/>
                    <a:gd name="T62" fmla="*/ 69 w 409"/>
                    <a:gd name="T63" fmla="*/ 69 h 277"/>
                    <a:gd name="T64" fmla="*/ 97 w 409"/>
                    <a:gd name="T65" fmla="*/ 97 h 277"/>
                    <a:gd name="T66" fmla="*/ 122 w 409"/>
                    <a:gd name="T67" fmla="*/ 121 h 277"/>
                    <a:gd name="T68" fmla="*/ 148 w 409"/>
                    <a:gd name="T69" fmla="*/ 145 h 277"/>
                    <a:gd name="T70" fmla="*/ 174 w 409"/>
                    <a:gd name="T71" fmla="*/ 160 h 277"/>
                    <a:gd name="T72" fmla="*/ 197 w 409"/>
                    <a:gd name="T73" fmla="*/ 178 h 277"/>
                    <a:gd name="T74" fmla="*/ 221 w 409"/>
                    <a:gd name="T75" fmla="*/ 190 h 277"/>
                    <a:gd name="T76" fmla="*/ 243 w 409"/>
                    <a:gd name="T77" fmla="*/ 202 h 277"/>
                    <a:gd name="T78" fmla="*/ 267 w 409"/>
                    <a:gd name="T79" fmla="*/ 210 h 277"/>
                    <a:gd name="T80" fmla="*/ 288 w 409"/>
                    <a:gd name="T81" fmla="*/ 220 h 277"/>
                    <a:gd name="T82" fmla="*/ 312 w 409"/>
                    <a:gd name="T83" fmla="*/ 226 h 277"/>
                    <a:gd name="T84" fmla="*/ 336 w 409"/>
                    <a:gd name="T85" fmla="*/ 230 h 277"/>
                    <a:gd name="T86" fmla="*/ 360 w 409"/>
                    <a:gd name="T87" fmla="*/ 236 h 277"/>
                    <a:gd name="T88" fmla="*/ 383 w 409"/>
                    <a:gd name="T89" fmla="*/ 241 h 277"/>
                    <a:gd name="T90" fmla="*/ 409 w 409"/>
                    <a:gd name="T91" fmla="*/ 245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09" h="277">
                      <a:moveTo>
                        <a:pt x="409" y="245"/>
                      </a:moveTo>
                      <a:lnTo>
                        <a:pt x="407" y="255"/>
                      </a:lnTo>
                      <a:lnTo>
                        <a:pt x="399" y="263"/>
                      </a:lnTo>
                      <a:lnTo>
                        <a:pt x="387" y="269"/>
                      </a:lnTo>
                      <a:lnTo>
                        <a:pt x="369" y="275"/>
                      </a:lnTo>
                      <a:lnTo>
                        <a:pt x="350" y="277"/>
                      </a:lnTo>
                      <a:lnTo>
                        <a:pt x="334" y="277"/>
                      </a:lnTo>
                      <a:lnTo>
                        <a:pt x="314" y="277"/>
                      </a:lnTo>
                      <a:lnTo>
                        <a:pt x="280" y="277"/>
                      </a:lnTo>
                      <a:lnTo>
                        <a:pt x="261" y="277"/>
                      </a:lnTo>
                      <a:lnTo>
                        <a:pt x="245" y="275"/>
                      </a:lnTo>
                      <a:lnTo>
                        <a:pt x="227" y="273"/>
                      </a:lnTo>
                      <a:lnTo>
                        <a:pt x="211" y="269"/>
                      </a:lnTo>
                      <a:lnTo>
                        <a:pt x="191" y="265"/>
                      </a:lnTo>
                      <a:lnTo>
                        <a:pt x="174" y="259"/>
                      </a:lnTo>
                      <a:lnTo>
                        <a:pt x="158" y="253"/>
                      </a:lnTo>
                      <a:lnTo>
                        <a:pt x="140" y="243"/>
                      </a:lnTo>
                      <a:lnTo>
                        <a:pt x="124" y="234"/>
                      </a:lnTo>
                      <a:lnTo>
                        <a:pt x="104" y="222"/>
                      </a:lnTo>
                      <a:lnTo>
                        <a:pt x="87" y="210"/>
                      </a:lnTo>
                      <a:lnTo>
                        <a:pt x="71" y="190"/>
                      </a:lnTo>
                      <a:lnTo>
                        <a:pt x="53" y="170"/>
                      </a:lnTo>
                      <a:lnTo>
                        <a:pt x="37" y="150"/>
                      </a:lnTo>
                      <a:lnTo>
                        <a:pt x="23" y="131"/>
                      </a:lnTo>
                      <a:lnTo>
                        <a:pt x="13" y="109"/>
                      </a:lnTo>
                      <a:lnTo>
                        <a:pt x="6" y="83"/>
                      </a:lnTo>
                      <a:lnTo>
                        <a:pt x="0" y="58"/>
                      </a:lnTo>
                      <a:lnTo>
                        <a:pt x="0" y="10"/>
                      </a:lnTo>
                      <a:lnTo>
                        <a:pt x="2" y="2"/>
                      </a:lnTo>
                      <a:lnTo>
                        <a:pt x="9" y="0"/>
                      </a:lnTo>
                      <a:lnTo>
                        <a:pt x="39" y="36"/>
                      </a:lnTo>
                      <a:lnTo>
                        <a:pt x="69" y="69"/>
                      </a:lnTo>
                      <a:lnTo>
                        <a:pt x="97" y="97"/>
                      </a:lnTo>
                      <a:lnTo>
                        <a:pt x="122" y="121"/>
                      </a:lnTo>
                      <a:lnTo>
                        <a:pt x="148" y="145"/>
                      </a:lnTo>
                      <a:lnTo>
                        <a:pt x="174" y="160"/>
                      </a:lnTo>
                      <a:lnTo>
                        <a:pt x="197" y="178"/>
                      </a:lnTo>
                      <a:lnTo>
                        <a:pt x="221" y="190"/>
                      </a:lnTo>
                      <a:lnTo>
                        <a:pt x="243" y="202"/>
                      </a:lnTo>
                      <a:lnTo>
                        <a:pt x="267" y="210"/>
                      </a:lnTo>
                      <a:lnTo>
                        <a:pt x="288" y="220"/>
                      </a:lnTo>
                      <a:lnTo>
                        <a:pt x="312" y="226"/>
                      </a:lnTo>
                      <a:lnTo>
                        <a:pt x="336" y="230"/>
                      </a:lnTo>
                      <a:lnTo>
                        <a:pt x="360" y="236"/>
                      </a:lnTo>
                      <a:lnTo>
                        <a:pt x="383" y="241"/>
                      </a:lnTo>
                      <a:lnTo>
                        <a:pt x="409" y="245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6" name="Freeform 68">
                  <a:extLst>
                    <a:ext uri="{FF2B5EF4-FFF2-40B4-BE49-F238E27FC236}">
                      <a16:creationId xmlns:a16="http://schemas.microsoft.com/office/drawing/2014/main" id="{F754A3DC-F2B0-4C63-9D6A-947DACF09F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6" y="8711"/>
                  <a:ext cx="249" cy="793"/>
                </a:xfrm>
                <a:custGeom>
                  <a:avLst/>
                  <a:gdLst>
                    <a:gd name="T0" fmla="*/ 75 w 496"/>
                    <a:gd name="T1" fmla="*/ 280 h 1585"/>
                    <a:gd name="T2" fmla="*/ 227 w 496"/>
                    <a:gd name="T3" fmla="*/ 1211 h 1585"/>
                    <a:gd name="T4" fmla="*/ 33 w 496"/>
                    <a:gd name="T5" fmla="*/ 1138 h 1585"/>
                    <a:gd name="T6" fmla="*/ 322 w 496"/>
                    <a:gd name="T7" fmla="*/ 1585 h 1585"/>
                    <a:gd name="T8" fmla="*/ 496 w 496"/>
                    <a:gd name="T9" fmla="*/ 1122 h 1585"/>
                    <a:gd name="T10" fmla="*/ 352 w 496"/>
                    <a:gd name="T11" fmla="*/ 1217 h 1585"/>
                    <a:gd name="T12" fmla="*/ 191 w 496"/>
                    <a:gd name="T13" fmla="*/ 268 h 1585"/>
                    <a:gd name="T14" fmla="*/ 209 w 496"/>
                    <a:gd name="T15" fmla="*/ 249 h 1585"/>
                    <a:gd name="T16" fmla="*/ 225 w 496"/>
                    <a:gd name="T17" fmla="*/ 223 h 1585"/>
                    <a:gd name="T18" fmla="*/ 235 w 496"/>
                    <a:gd name="T19" fmla="*/ 195 h 1585"/>
                    <a:gd name="T20" fmla="*/ 243 w 496"/>
                    <a:gd name="T21" fmla="*/ 166 h 1585"/>
                    <a:gd name="T22" fmla="*/ 247 w 496"/>
                    <a:gd name="T23" fmla="*/ 136 h 1585"/>
                    <a:gd name="T24" fmla="*/ 245 w 496"/>
                    <a:gd name="T25" fmla="*/ 110 h 1585"/>
                    <a:gd name="T26" fmla="*/ 241 w 496"/>
                    <a:gd name="T27" fmla="*/ 85 h 1585"/>
                    <a:gd name="T28" fmla="*/ 229 w 496"/>
                    <a:gd name="T29" fmla="*/ 63 h 1585"/>
                    <a:gd name="T30" fmla="*/ 219 w 496"/>
                    <a:gd name="T31" fmla="*/ 47 h 1585"/>
                    <a:gd name="T32" fmla="*/ 207 w 496"/>
                    <a:gd name="T33" fmla="*/ 35 h 1585"/>
                    <a:gd name="T34" fmla="*/ 195 w 496"/>
                    <a:gd name="T35" fmla="*/ 23 h 1585"/>
                    <a:gd name="T36" fmla="*/ 186 w 496"/>
                    <a:gd name="T37" fmla="*/ 17 h 1585"/>
                    <a:gd name="T38" fmla="*/ 176 w 496"/>
                    <a:gd name="T39" fmla="*/ 13 h 1585"/>
                    <a:gd name="T40" fmla="*/ 164 w 496"/>
                    <a:gd name="T41" fmla="*/ 9 h 1585"/>
                    <a:gd name="T42" fmla="*/ 152 w 496"/>
                    <a:gd name="T43" fmla="*/ 7 h 1585"/>
                    <a:gd name="T44" fmla="*/ 140 w 496"/>
                    <a:gd name="T45" fmla="*/ 3 h 1585"/>
                    <a:gd name="T46" fmla="*/ 126 w 496"/>
                    <a:gd name="T47" fmla="*/ 2 h 1585"/>
                    <a:gd name="T48" fmla="*/ 114 w 496"/>
                    <a:gd name="T49" fmla="*/ 0 h 1585"/>
                    <a:gd name="T50" fmla="*/ 102 w 496"/>
                    <a:gd name="T51" fmla="*/ 0 h 1585"/>
                    <a:gd name="T52" fmla="*/ 91 w 496"/>
                    <a:gd name="T53" fmla="*/ 0 h 1585"/>
                    <a:gd name="T54" fmla="*/ 79 w 496"/>
                    <a:gd name="T55" fmla="*/ 3 h 1585"/>
                    <a:gd name="T56" fmla="*/ 67 w 496"/>
                    <a:gd name="T57" fmla="*/ 9 h 1585"/>
                    <a:gd name="T58" fmla="*/ 51 w 496"/>
                    <a:gd name="T59" fmla="*/ 17 h 1585"/>
                    <a:gd name="T60" fmla="*/ 37 w 496"/>
                    <a:gd name="T61" fmla="*/ 29 h 1585"/>
                    <a:gd name="T62" fmla="*/ 23 w 496"/>
                    <a:gd name="T63" fmla="*/ 47 h 1585"/>
                    <a:gd name="T64" fmla="*/ 10 w 496"/>
                    <a:gd name="T65" fmla="*/ 75 h 1585"/>
                    <a:gd name="T66" fmla="*/ 2 w 496"/>
                    <a:gd name="T67" fmla="*/ 104 h 1585"/>
                    <a:gd name="T68" fmla="*/ 0 w 496"/>
                    <a:gd name="T69" fmla="*/ 140 h 1585"/>
                    <a:gd name="T70" fmla="*/ 2 w 496"/>
                    <a:gd name="T71" fmla="*/ 177 h 1585"/>
                    <a:gd name="T72" fmla="*/ 15 w 496"/>
                    <a:gd name="T73" fmla="*/ 213 h 1585"/>
                    <a:gd name="T74" fmla="*/ 39 w 496"/>
                    <a:gd name="T75" fmla="*/ 249 h 1585"/>
                    <a:gd name="T76" fmla="*/ 75 w 496"/>
                    <a:gd name="T77" fmla="*/ 280 h 15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96" h="1585">
                      <a:moveTo>
                        <a:pt x="75" y="280"/>
                      </a:moveTo>
                      <a:lnTo>
                        <a:pt x="227" y="1211"/>
                      </a:lnTo>
                      <a:lnTo>
                        <a:pt x="33" y="1138"/>
                      </a:lnTo>
                      <a:lnTo>
                        <a:pt x="322" y="1585"/>
                      </a:lnTo>
                      <a:lnTo>
                        <a:pt x="496" y="1122"/>
                      </a:lnTo>
                      <a:lnTo>
                        <a:pt x="352" y="1217"/>
                      </a:lnTo>
                      <a:lnTo>
                        <a:pt x="191" y="268"/>
                      </a:lnTo>
                      <a:lnTo>
                        <a:pt x="209" y="249"/>
                      </a:lnTo>
                      <a:lnTo>
                        <a:pt x="225" y="223"/>
                      </a:lnTo>
                      <a:lnTo>
                        <a:pt x="235" y="195"/>
                      </a:lnTo>
                      <a:lnTo>
                        <a:pt x="243" y="166"/>
                      </a:lnTo>
                      <a:lnTo>
                        <a:pt x="247" y="136"/>
                      </a:lnTo>
                      <a:lnTo>
                        <a:pt x="245" y="110"/>
                      </a:lnTo>
                      <a:lnTo>
                        <a:pt x="241" y="85"/>
                      </a:lnTo>
                      <a:lnTo>
                        <a:pt x="229" y="63"/>
                      </a:lnTo>
                      <a:lnTo>
                        <a:pt x="219" y="47"/>
                      </a:lnTo>
                      <a:lnTo>
                        <a:pt x="207" y="35"/>
                      </a:lnTo>
                      <a:lnTo>
                        <a:pt x="195" y="23"/>
                      </a:lnTo>
                      <a:lnTo>
                        <a:pt x="186" y="17"/>
                      </a:lnTo>
                      <a:lnTo>
                        <a:pt x="176" y="13"/>
                      </a:lnTo>
                      <a:lnTo>
                        <a:pt x="164" y="9"/>
                      </a:lnTo>
                      <a:lnTo>
                        <a:pt x="152" y="7"/>
                      </a:lnTo>
                      <a:lnTo>
                        <a:pt x="140" y="3"/>
                      </a:lnTo>
                      <a:lnTo>
                        <a:pt x="126" y="2"/>
                      </a:lnTo>
                      <a:lnTo>
                        <a:pt x="114" y="0"/>
                      </a:lnTo>
                      <a:lnTo>
                        <a:pt x="102" y="0"/>
                      </a:lnTo>
                      <a:lnTo>
                        <a:pt x="91" y="0"/>
                      </a:lnTo>
                      <a:lnTo>
                        <a:pt x="79" y="3"/>
                      </a:lnTo>
                      <a:lnTo>
                        <a:pt x="67" y="9"/>
                      </a:lnTo>
                      <a:lnTo>
                        <a:pt x="51" y="17"/>
                      </a:lnTo>
                      <a:lnTo>
                        <a:pt x="37" y="29"/>
                      </a:lnTo>
                      <a:lnTo>
                        <a:pt x="23" y="47"/>
                      </a:lnTo>
                      <a:lnTo>
                        <a:pt x="10" y="75"/>
                      </a:lnTo>
                      <a:lnTo>
                        <a:pt x="2" y="104"/>
                      </a:lnTo>
                      <a:lnTo>
                        <a:pt x="0" y="140"/>
                      </a:lnTo>
                      <a:lnTo>
                        <a:pt x="2" y="177"/>
                      </a:lnTo>
                      <a:lnTo>
                        <a:pt x="15" y="213"/>
                      </a:lnTo>
                      <a:lnTo>
                        <a:pt x="39" y="249"/>
                      </a:lnTo>
                      <a:lnTo>
                        <a:pt x="75" y="28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7" name="Freeform 69">
                  <a:extLst>
                    <a:ext uri="{FF2B5EF4-FFF2-40B4-BE49-F238E27FC236}">
                      <a16:creationId xmlns:a16="http://schemas.microsoft.com/office/drawing/2014/main" id="{15E07078-6262-4670-84DD-EE9BFB069A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5" y="8721"/>
                  <a:ext cx="623" cy="289"/>
                </a:xfrm>
                <a:custGeom>
                  <a:avLst/>
                  <a:gdLst>
                    <a:gd name="T0" fmla="*/ 1021 w 1246"/>
                    <a:gd name="T1" fmla="*/ 115 h 578"/>
                    <a:gd name="T2" fmla="*/ 289 w 1246"/>
                    <a:gd name="T3" fmla="*/ 423 h 578"/>
                    <a:gd name="T4" fmla="*/ 281 w 1246"/>
                    <a:gd name="T5" fmla="*/ 408 h 578"/>
                    <a:gd name="T6" fmla="*/ 275 w 1246"/>
                    <a:gd name="T7" fmla="*/ 388 h 578"/>
                    <a:gd name="T8" fmla="*/ 267 w 1246"/>
                    <a:gd name="T9" fmla="*/ 372 h 578"/>
                    <a:gd name="T10" fmla="*/ 261 w 1246"/>
                    <a:gd name="T11" fmla="*/ 354 h 578"/>
                    <a:gd name="T12" fmla="*/ 253 w 1246"/>
                    <a:gd name="T13" fmla="*/ 338 h 578"/>
                    <a:gd name="T14" fmla="*/ 249 w 1246"/>
                    <a:gd name="T15" fmla="*/ 323 h 578"/>
                    <a:gd name="T16" fmla="*/ 241 w 1246"/>
                    <a:gd name="T17" fmla="*/ 303 h 578"/>
                    <a:gd name="T18" fmla="*/ 237 w 1246"/>
                    <a:gd name="T19" fmla="*/ 285 h 578"/>
                    <a:gd name="T20" fmla="*/ 0 w 1246"/>
                    <a:gd name="T21" fmla="*/ 578 h 578"/>
                    <a:gd name="T22" fmla="*/ 512 w 1246"/>
                    <a:gd name="T23" fmla="*/ 560 h 578"/>
                    <a:gd name="T24" fmla="*/ 368 w 1246"/>
                    <a:gd name="T25" fmla="*/ 493 h 578"/>
                    <a:gd name="T26" fmla="*/ 1082 w 1246"/>
                    <a:gd name="T27" fmla="*/ 200 h 578"/>
                    <a:gd name="T28" fmla="*/ 1106 w 1246"/>
                    <a:gd name="T29" fmla="*/ 210 h 578"/>
                    <a:gd name="T30" fmla="*/ 1129 w 1246"/>
                    <a:gd name="T31" fmla="*/ 214 h 578"/>
                    <a:gd name="T32" fmla="*/ 1153 w 1246"/>
                    <a:gd name="T33" fmla="*/ 214 h 578"/>
                    <a:gd name="T34" fmla="*/ 1175 w 1246"/>
                    <a:gd name="T35" fmla="*/ 210 h 578"/>
                    <a:gd name="T36" fmla="*/ 1197 w 1246"/>
                    <a:gd name="T37" fmla="*/ 202 h 578"/>
                    <a:gd name="T38" fmla="*/ 1214 w 1246"/>
                    <a:gd name="T39" fmla="*/ 190 h 578"/>
                    <a:gd name="T40" fmla="*/ 1230 w 1246"/>
                    <a:gd name="T41" fmla="*/ 174 h 578"/>
                    <a:gd name="T42" fmla="*/ 1240 w 1246"/>
                    <a:gd name="T43" fmla="*/ 153 h 578"/>
                    <a:gd name="T44" fmla="*/ 1244 w 1246"/>
                    <a:gd name="T45" fmla="*/ 131 h 578"/>
                    <a:gd name="T46" fmla="*/ 1246 w 1246"/>
                    <a:gd name="T47" fmla="*/ 107 h 578"/>
                    <a:gd name="T48" fmla="*/ 1242 w 1246"/>
                    <a:gd name="T49" fmla="*/ 87 h 578"/>
                    <a:gd name="T50" fmla="*/ 1234 w 1246"/>
                    <a:gd name="T51" fmla="*/ 66 h 578"/>
                    <a:gd name="T52" fmla="*/ 1224 w 1246"/>
                    <a:gd name="T53" fmla="*/ 46 h 578"/>
                    <a:gd name="T54" fmla="*/ 1209 w 1246"/>
                    <a:gd name="T55" fmla="*/ 28 h 578"/>
                    <a:gd name="T56" fmla="*/ 1191 w 1246"/>
                    <a:gd name="T57" fmla="*/ 16 h 578"/>
                    <a:gd name="T58" fmla="*/ 1171 w 1246"/>
                    <a:gd name="T59" fmla="*/ 4 h 578"/>
                    <a:gd name="T60" fmla="*/ 1145 w 1246"/>
                    <a:gd name="T61" fmla="*/ 0 h 578"/>
                    <a:gd name="T62" fmla="*/ 1122 w 1246"/>
                    <a:gd name="T63" fmla="*/ 0 h 578"/>
                    <a:gd name="T64" fmla="*/ 1094 w 1246"/>
                    <a:gd name="T65" fmla="*/ 4 h 578"/>
                    <a:gd name="T66" fmla="*/ 1070 w 1246"/>
                    <a:gd name="T67" fmla="*/ 12 h 578"/>
                    <a:gd name="T68" fmla="*/ 1046 w 1246"/>
                    <a:gd name="T69" fmla="*/ 28 h 578"/>
                    <a:gd name="T70" fmla="*/ 1033 w 1246"/>
                    <a:gd name="T71" fmla="*/ 50 h 578"/>
                    <a:gd name="T72" fmla="*/ 1023 w 1246"/>
                    <a:gd name="T73" fmla="*/ 77 h 578"/>
                    <a:gd name="T74" fmla="*/ 1021 w 1246"/>
                    <a:gd name="T75" fmla="*/ 115 h 5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46" h="578">
                      <a:moveTo>
                        <a:pt x="1021" y="115"/>
                      </a:moveTo>
                      <a:lnTo>
                        <a:pt x="289" y="423"/>
                      </a:lnTo>
                      <a:lnTo>
                        <a:pt x="281" y="408"/>
                      </a:lnTo>
                      <a:lnTo>
                        <a:pt x="275" y="388"/>
                      </a:lnTo>
                      <a:lnTo>
                        <a:pt x="267" y="372"/>
                      </a:lnTo>
                      <a:lnTo>
                        <a:pt x="261" y="354"/>
                      </a:lnTo>
                      <a:lnTo>
                        <a:pt x="253" y="338"/>
                      </a:lnTo>
                      <a:lnTo>
                        <a:pt x="249" y="323"/>
                      </a:lnTo>
                      <a:lnTo>
                        <a:pt x="241" y="303"/>
                      </a:lnTo>
                      <a:lnTo>
                        <a:pt x="237" y="285"/>
                      </a:lnTo>
                      <a:lnTo>
                        <a:pt x="0" y="578"/>
                      </a:lnTo>
                      <a:lnTo>
                        <a:pt x="512" y="560"/>
                      </a:lnTo>
                      <a:lnTo>
                        <a:pt x="368" y="493"/>
                      </a:lnTo>
                      <a:lnTo>
                        <a:pt x="1082" y="200"/>
                      </a:lnTo>
                      <a:lnTo>
                        <a:pt x="1106" y="210"/>
                      </a:lnTo>
                      <a:lnTo>
                        <a:pt x="1129" y="214"/>
                      </a:lnTo>
                      <a:lnTo>
                        <a:pt x="1153" y="214"/>
                      </a:lnTo>
                      <a:lnTo>
                        <a:pt x="1175" y="210"/>
                      </a:lnTo>
                      <a:lnTo>
                        <a:pt x="1197" y="202"/>
                      </a:lnTo>
                      <a:lnTo>
                        <a:pt x="1214" y="190"/>
                      </a:lnTo>
                      <a:lnTo>
                        <a:pt x="1230" y="174"/>
                      </a:lnTo>
                      <a:lnTo>
                        <a:pt x="1240" y="153"/>
                      </a:lnTo>
                      <a:lnTo>
                        <a:pt x="1244" y="131"/>
                      </a:lnTo>
                      <a:lnTo>
                        <a:pt x="1246" y="107"/>
                      </a:lnTo>
                      <a:lnTo>
                        <a:pt x="1242" y="87"/>
                      </a:lnTo>
                      <a:lnTo>
                        <a:pt x="1234" y="66"/>
                      </a:lnTo>
                      <a:lnTo>
                        <a:pt x="1224" y="46"/>
                      </a:lnTo>
                      <a:lnTo>
                        <a:pt x="1209" y="28"/>
                      </a:lnTo>
                      <a:lnTo>
                        <a:pt x="1191" y="16"/>
                      </a:lnTo>
                      <a:lnTo>
                        <a:pt x="1171" y="4"/>
                      </a:lnTo>
                      <a:lnTo>
                        <a:pt x="1145" y="0"/>
                      </a:lnTo>
                      <a:lnTo>
                        <a:pt x="1122" y="0"/>
                      </a:lnTo>
                      <a:lnTo>
                        <a:pt x="1094" y="4"/>
                      </a:lnTo>
                      <a:lnTo>
                        <a:pt x="1070" y="12"/>
                      </a:lnTo>
                      <a:lnTo>
                        <a:pt x="1046" y="28"/>
                      </a:lnTo>
                      <a:lnTo>
                        <a:pt x="1033" y="50"/>
                      </a:lnTo>
                      <a:lnTo>
                        <a:pt x="1023" y="77"/>
                      </a:lnTo>
                      <a:lnTo>
                        <a:pt x="1021" y="11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8" name="Freeform 70">
                  <a:extLst>
                    <a:ext uri="{FF2B5EF4-FFF2-40B4-BE49-F238E27FC236}">
                      <a16:creationId xmlns:a16="http://schemas.microsoft.com/office/drawing/2014/main" id="{28EE8C28-F717-4CA2-9AA3-A1FDF33D15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5" y="7877"/>
                  <a:ext cx="1151" cy="1817"/>
                </a:xfrm>
                <a:custGeom>
                  <a:avLst/>
                  <a:gdLst>
                    <a:gd name="T0" fmla="*/ 1073 w 2303"/>
                    <a:gd name="T1" fmla="*/ 3634 h 3634"/>
                    <a:gd name="T2" fmla="*/ 987 w 2303"/>
                    <a:gd name="T3" fmla="*/ 3586 h 3634"/>
                    <a:gd name="T4" fmla="*/ 904 w 2303"/>
                    <a:gd name="T5" fmla="*/ 3539 h 3634"/>
                    <a:gd name="T6" fmla="*/ 821 w 2303"/>
                    <a:gd name="T7" fmla="*/ 3485 h 3634"/>
                    <a:gd name="T8" fmla="*/ 746 w 2303"/>
                    <a:gd name="T9" fmla="*/ 3428 h 3634"/>
                    <a:gd name="T10" fmla="*/ 671 w 2303"/>
                    <a:gd name="T11" fmla="*/ 3369 h 3634"/>
                    <a:gd name="T12" fmla="*/ 602 w 2303"/>
                    <a:gd name="T13" fmla="*/ 3305 h 3634"/>
                    <a:gd name="T14" fmla="*/ 536 w 2303"/>
                    <a:gd name="T15" fmla="*/ 3240 h 3634"/>
                    <a:gd name="T16" fmla="*/ 473 w 2303"/>
                    <a:gd name="T17" fmla="*/ 3171 h 3634"/>
                    <a:gd name="T18" fmla="*/ 414 w 2303"/>
                    <a:gd name="T19" fmla="*/ 3100 h 3634"/>
                    <a:gd name="T20" fmla="*/ 356 w 2303"/>
                    <a:gd name="T21" fmla="*/ 3027 h 3634"/>
                    <a:gd name="T22" fmla="*/ 307 w 2303"/>
                    <a:gd name="T23" fmla="*/ 2950 h 3634"/>
                    <a:gd name="T24" fmla="*/ 258 w 2303"/>
                    <a:gd name="T25" fmla="*/ 2869 h 3634"/>
                    <a:gd name="T26" fmla="*/ 214 w 2303"/>
                    <a:gd name="T27" fmla="*/ 2789 h 3634"/>
                    <a:gd name="T28" fmla="*/ 173 w 2303"/>
                    <a:gd name="T29" fmla="*/ 2706 h 3634"/>
                    <a:gd name="T30" fmla="*/ 137 w 2303"/>
                    <a:gd name="T31" fmla="*/ 2621 h 3634"/>
                    <a:gd name="T32" fmla="*/ 107 w 2303"/>
                    <a:gd name="T33" fmla="*/ 2534 h 3634"/>
                    <a:gd name="T34" fmla="*/ 78 w 2303"/>
                    <a:gd name="T35" fmla="*/ 2447 h 3634"/>
                    <a:gd name="T36" fmla="*/ 56 w 2303"/>
                    <a:gd name="T37" fmla="*/ 2358 h 3634"/>
                    <a:gd name="T38" fmla="*/ 36 w 2303"/>
                    <a:gd name="T39" fmla="*/ 2270 h 3634"/>
                    <a:gd name="T40" fmla="*/ 20 w 2303"/>
                    <a:gd name="T41" fmla="*/ 2177 h 3634"/>
                    <a:gd name="T42" fmla="*/ 10 w 2303"/>
                    <a:gd name="T43" fmla="*/ 2084 h 3634"/>
                    <a:gd name="T44" fmla="*/ 2 w 2303"/>
                    <a:gd name="T45" fmla="*/ 1993 h 3634"/>
                    <a:gd name="T46" fmla="*/ 0 w 2303"/>
                    <a:gd name="T47" fmla="*/ 1902 h 3634"/>
                    <a:gd name="T48" fmla="*/ 4 w 2303"/>
                    <a:gd name="T49" fmla="*/ 1807 h 3634"/>
                    <a:gd name="T50" fmla="*/ 12 w 2303"/>
                    <a:gd name="T51" fmla="*/ 1714 h 3634"/>
                    <a:gd name="T52" fmla="*/ 26 w 2303"/>
                    <a:gd name="T53" fmla="*/ 1621 h 3634"/>
                    <a:gd name="T54" fmla="*/ 40 w 2303"/>
                    <a:gd name="T55" fmla="*/ 1528 h 3634"/>
                    <a:gd name="T56" fmla="*/ 62 w 2303"/>
                    <a:gd name="T57" fmla="*/ 1435 h 3634"/>
                    <a:gd name="T58" fmla="*/ 87 w 2303"/>
                    <a:gd name="T59" fmla="*/ 1342 h 3634"/>
                    <a:gd name="T60" fmla="*/ 121 w 2303"/>
                    <a:gd name="T61" fmla="*/ 1253 h 3634"/>
                    <a:gd name="T62" fmla="*/ 155 w 2303"/>
                    <a:gd name="T63" fmla="*/ 1162 h 3634"/>
                    <a:gd name="T64" fmla="*/ 196 w 2303"/>
                    <a:gd name="T65" fmla="*/ 1072 h 3634"/>
                    <a:gd name="T66" fmla="*/ 242 w 2303"/>
                    <a:gd name="T67" fmla="*/ 986 h 3634"/>
                    <a:gd name="T68" fmla="*/ 293 w 2303"/>
                    <a:gd name="T69" fmla="*/ 901 h 3634"/>
                    <a:gd name="T70" fmla="*/ 345 w 2303"/>
                    <a:gd name="T71" fmla="*/ 820 h 3634"/>
                    <a:gd name="T72" fmla="*/ 402 w 2303"/>
                    <a:gd name="T73" fmla="*/ 743 h 3634"/>
                    <a:gd name="T74" fmla="*/ 461 w 2303"/>
                    <a:gd name="T75" fmla="*/ 670 h 3634"/>
                    <a:gd name="T76" fmla="*/ 523 w 2303"/>
                    <a:gd name="T77" fmla="*/ 601 h 3634"/>
                    <a:gd name="T78" fmla="*/ 590 w 2303"/>
                    <a:gd name="T79" fmla="*/ 534 h 3634"/>
                    <a:gd name="T80" fmla="*/ 661 w 2303"/>
                    <a:gd name="T81" fmla="*/ 472 h 3634"/>
                    <a:gd name="T82" fmla="*/ 732 w 2303"/>
                    <a:gd name="T83" fmla="*/ 411 h 3634"/>
                    <a:gd name="T84" fmla="*/ 804 w 2303"/>
                    <a:gd name="T85" fmla="*/ 356 h 3634"/>
                    <a:gd name="T86" fmla="*/ 881 w 2303"/>
                    <a:gd name="T87" fmla="*/ 304 h 3634"/>
                    <a:gd name="T88" fmla="*/ 962 w 2303"/>
                    <a:gd name="T89" fmla="*/ 257 h 3634"/>
                    <a:gd name="T90" fmla="*/ 1041 w 2303"/>
                    <a:gd name="T91" fmla="*/ 214 h 3634"/>
                    <a:gd name="T92" fmla="*/ 1124 w 2303"/>
                    <a:gd name="T93" fmla="*/ 172 h 3634"/>
                    <a:gd name="T94" fmla="*/ 1209 w 2303"/>
                    <a:gd name="T95" fmla="*/ 136 h 3634"/>
                    <a:gd name="T96" fmla="*/ 1296 w 2303"/>
                    <a:gd name="T97" fmla="*/ 105 h 3634"/>
                    <a:gd name="T98" fmla="*/ 1383 w 2303"/>
                    <a:gd name="T99" fmla="*/ 77 h 3634"/>
                    <a:gd name="T100" fmla="*/ 1472 w 2303"/>
                    <a:gd name="T101" fmla="*/ 55 h 3634"/>
                    <a:gd name="T102" fmla="*/ 1563 w 2303"/>
                    <a:gd name="T103" fmla="*/ 34 h 3634"/>
                    <a:gd name="T104" fmla="*/ 1654 w 2303"/>
                    <a:gd name="T105" fmla="*/ 18 h 3634"/>
                    <a:gd name="T106" fmla="*/ 1745 w 2303"/>
                    <a:gd name="T107" fmla="*/ 8 h 3634"/>
                    <a:gd name="T108" fmla="*/ 1838 w 2303"/>
                    <a:gd name="T109" fmla="*/ 2 h 3634"/>
                    <a:gd name="T110" fmla="*/ 1931 w 2303"/>
                    <a:gd name="T111" fmla="*/ 0 h 3634"/>
                    <a:gd name="T112" fmla="*/ 2024 w 2303"/>
                    <a:gd name="T113" fmla="*/ 4 h 3634"/>
                    <a:gd name="T114" fmla="*/ 2117 w 2303"/>
                    <a:gd name="T115" fmla="*/ 10 h 3634"/>
                    <a:gd name="T116" fmla="*/ 2210 w 2303"/>
                    <a:gd name="T117" fmla="*/ 24 h 3634"/>
                    <a:gd name="T118" fmla="*/ 2303 w 2303"/>
                    <a:gd name="T119" fmla="*/ 40 h 36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303" h="3634">
                      <a:moveTo>
                        <a:pt x="1073" y="3634"/>
                      </a:moveTo>
                      <a:lnTo>
                        <a:pt x="987" y="3586"/>
                      </a:lnTo>
                      <a:lnTo>
                        <a:pt x="904" y="3539"/>
                      </a:lnTo>
                      <a:lnTo>
                        <a:pt x="821" y="3485"/>
                      </a:lnTo>
                      <a:lnTo>
                        <a:pt x="746" y="3428"/>
                      </a:lnTo>
                      <a:lnTo>
                        <a:pt x="671" y="3369"/>
                      </a:lnTo>
                      <a:lnTo>
                        <a:pt x="602" y="3305"/>
                      </a:lnTo>
                      <a:lnTo>
                        <a:pt x="536" y="3240"/>
                      </a:lnTo>
                      <a:lnTo>
                        <a:pt x="473" y="3171"/>
                      </a:lnTo>
                      <a:lnTo>
                        <a:pt x="414" y="3100"/>
                      </a:lnTo>
                      <a:lnTo>
                        <a:pt x="356" y="3027"/>
                      </a:lnTo>
                      <a:lnTo>
                        <a:pt x="307" y="2950"/>
                      </a:lnTo>
                      <a:lnTo>
                        <a:pt x="258" y="2869"/>
                      </a:lnTo>
                      <a:lnTo>
                        <a:pt x="214" y="2789"/>
                      </a:lnTo>
                      <a:lnTo>
                        <a:pt x="173" y="2706"/>
                      </a:lnTo>
                      <a:lnTo>
                        <a:pt x="137" y="2621"/>
                      </a:lnTo>
                      <a:lnTo>
                        <a:pt x="107" y="2534"/>
                      </a:lnTo>
                      <a:lnTo>
                        <a:pt x="78" y="2447"/>
                      </a:lnTo>
                      <a:lnTo>
                        <a:pt x="56" y="2358"/>
                      </a:lnTo>
                      <a:lnTo>
                        <a:pt x="36" y="2270"/>
                      </a:lnTo>
                      <a:lnTo>
                        <a:pt x="20" y="2177"/>
                      </a:lnTo>
                      <a:lnTo>
                        <a:pt x="10" y="2084"/>
                      </a:lnTo>
                      <a:lnTo>
                        <a:pt x="2" y="1993"/>
                      </a:lnTo>
                      <a:lnTo>
                        <a:pt x="0" y="1902"/>
                      </a:lnTo>
                      <a:lnTo>
                        <a:pt x="4" y="1807"/>
                      </a:lnTo>
                      <a:lnTo>
                        <a:pt x="12" y="1714"/>
                      </a:lnTo>
                      <a:lnTo>
                        <a:pt x="26" y="1621"/>
                      </a:lnTo>
                      <a:lnTo>
                        <a:pt x="40" y="1528"/>
                      </a:lnTo>
                      <a:lnTo>
                        <a:pt x="62" y="1435"/>
                      </a:lnTo>
                      <a:lnTo>
                        <a:pt x="87" y="1342"/>
                      </a:lnTo>
                      <a:lnTo>
                        <a:pt x="121" y="1253"/>
                      </a:lnTo>
                      <a:lnTo>
                        <a:pt x="155" y="1162"/>
                      </a:lnTo>
                      <a:lnTo>
                        <a:pt x="196" y="1072"/>
                      </a:lnTo>
                      <a:lnTo>
                        <a:pt x="242" y="986"/>
                      </a:lnTo>
                      <a:lnTo>
                        <a:pt x="293" y="901"/>
                      </a:lnTo>
                      <a:lnTo>
                        <a:pt x="345" y="820"/>
                      </a:lnTo>
                      <a:lnTo>
                        <a:pt x="402" y="743"/>
                      </a:lnTo>
                      <a:lnTo>
                        <a:pt x="461" y="670"/>
                      </a:lnTo>
                      <a:lnTo>
                        <a:pt x="523" y="601"/>
                      </a:lnTo>
                      <a:lnTo>
                        <a:pt x="590" y="534"/>
                      </a:lnTo>
                      <a:lnTo>
                        <a:pt x="661" y="472"/>
                      </a:lnTo>
                      <a:lnTo>
                        <a:pt x="732" y="411"/>
                      </a:lnTo>
                      <a:lnTo>
                        <a:pt x="804" y="356"/>
                      </a:lnTo>
                      <a:lnTo>
                        <a:pt x="881" y="304"/>
                      </a:lnTo>
                      <a:lnTo>
                        <a:pt x="962" y="257"/>
                      </a:lnTo>
                      <a:lnTo>
                        <a:pt x="1041" y="214"/>
                      </a:lnTo>
                      <a:lnTo>
                        <a:pt x="1124" y="172"/>
                      </a:lnTo>
                      <a:lnTo>
                        <a:pt x="1209" y="136"/>
                      </a:lnTo>
                      <a:lnTo>
                        <a:pt x="1296" y="105"/>
                      </a:lnTo>
                      <a:lnTo>
                        <a:pt x="1383" y="77"/>
                      </a:lnTo>
                      <a:lnTo>
                        <a:pt x="1472" y="55"/>
                      </a:lnTo>
                      <a:lnTo>
                        <a:pt x="1563" y="34"/>
                      </a:lnTo>
                      <a:lnTo>
                        <a:pt x="1654" y="18"/>
                      </a:lnTo>
                      <a:lnTo>
                        <a:pt x="1745" y="8"/>
                      </a:lnTo>
                      <a:lnTo>
                        <a:pt x="1838" y="2"/>
                      </a:lnTo>
                      <a:lnTo>
                        <a:pt x="1931" y="0"/>
                      </a:lnTo>
                      <a:lnTo>
                        <a:pt x="2024" y="4"/>
                      </a:lnTo>
                      <a:lnTo>
                        <a:pt x="2117" y="10"/>
                      </a:lnTo>
                      <a:lnTo>
                        <a:pt x="2210" y="24"/>
                      </a:lnTo>
                      <a:lnTo>
                        <a:pt x="2303" y="40"/>
                      </a:lnTo>
                    </a:path>
                  </a:pathLst>
                </a:custGeom>
                <a:noFill/>
                <a:ln w="63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9" name="Freeform 71">
                  <a:extLst>
                    <a:ext uri="{FF2B5EF4-FFF2-40B4-BE49-F238E27FC236}">
                      <a16:creationId xmlns:a16="http://schemas.microsoft.com/office/drawing/2014/main" id="{7A3CFB02-7B43-462A-A110-1780111A2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12" y="7897"/>
                  <a:ext cx="919" cy="1894"/>
                </a:xfrm>
                <a:custGeom>
                  <a:avLst/>
                  <a:gdLst>
                    <a:gd name="T0" fmla="*/ 309 w 1838"/>
                    <a:gd name="T1" fmla="*/ 0 h 3787"/>
                    <a:gd name="T2" fmla="*/ 402 w 1838"/>
                    <a:gd name="T3" fmla="*/ 21 h 3787"/>
                    <a:gd name="T4" fmla="*/ 495 w 1838"/>
                    <a:gd name="T5" fmla="*/ 47 h 3787"/>
                    <a:gd name="T6" fmla="*/ 584 w 1838"/>
                    <a:gd name="T7" fmla="*/ 79 h 3787"/>
                    <a:gd name="T8" fmla="*/ 675 w 1838"/>
                    <a:gd name="T9" fmla="*/ 116 h 3787"/>
                    <a:gd name="T10" fmla="*/ 764 w 1838"/>
                    <a:gd name="T11" fmla="*/ 156 h 3787"/>
                    <a:gd name="T12" fmla="*/ 851 w 1838"/>
                    <a:gd name="T13" fmla="*/ 203 h 3787"/>
                    <a:gd name="T14" fmla="*/ 934 w 1838"/>
                    <a:gd name="T15" fmla="*/ 251 h 3787"/>
                    <a:gd name="T16" fmla="*/ 1017 w 1838"/>
                    <a:gd name="T17" fmla="*/ 304 h 3787"/>
                    <a:gd name="T18" fmla="*/ 1092 w 1838"/>
                    <a:gd name="T19" fmla="*/ 359 h 3787"/>
                    <a:gd name="T20" fmla="*/ 1167 w 1838"/>
                    <a:gd name="T21" fmla="*/ 419 h 3787"/>
                    <a:gd name="T22" fmla="*/ 1236 w 1838"/>
                    <a:gd name="T23" fmla="*/ 484 h 3787"/>
                    <a:gd name="T24" fmla="*/ 1302 w 1838"/>
                    <a:gd name="T25" fmla="*/ 549 h 3787"/>
                    <a:gd name="T26" fmla="*/ 1365 w 1838"/>
                    <a:gd name="T27" fmla="*/ 618 h 3787"/>
                    <a:gd name="T28" fmla="*/ 1424 w 1838"/>
                    <a:gd name="T29" fmla="*/ 689 h 3787"/>
                    <a:gd name="T30" fmla="*/ 1482 w 1838"/>
                    <a:gd name="T31" fmla="*/ 765 h 3787"/>
                    <a:gd name="T32" fmla="*/ 1533 w 1838"/>
                    <a:gd name="T33" fmla="*/ 840 h 3787"/>
                    <a:gd name="T34" fmla="*/ 1581 w 1838"/>
                    <a:gd name="T35" fmla="*/ 921 h 3787"/>
                    <a:gd name="T36" fmla="*/ 1624 w 1838"/>
                    <a:gd name="T37" fmla="*/ 1000 h 3787"/>
                    <a:gd name="T38" fmla="*/ 1666 w 1838"/>
                    <a:gd name="T39" fmla="*/ 1083 h 3787"/>
                    <a:gd name="T40" fmla="*/ 1701 w 1838"/>
                    <a:gd name="T41" fmla="*/ 1168 h 3787"/>
                    <a:gd name="T42" fmla="*/ 1731 w 1838"/>
                    <a:gd name="T43" fmla="*/ 1255 h 3787"/>
                    <a:gd name="T44" fmla="*/ 1761 w 1838"/>
                    <a:gd name="T45" fmla="*/ 1342 h 3787"/>
                    <a:gd name="T46" fmla="*/ 1782 w 1838"/>
                    <a:gd name="T47" fmla="*/ 1431 h 3787"/>
                    <a:gd name="T48" fmla="*/ 1802 w 1838"/>
                    <a:gd name="T49" fmla="*/ 1522 h 3787"/>
                    <a:gd name="T50" fmla="*/ 1818 w 1838"/>
                    <a:gd name="T51" fmla="*/ 1613 h 3787"/>
                    <a:gd name="T52" fmla="*/ 1828 w 1838"/>
                    <a:gd name="T53" fmla="*/ 1704 h 3787"/>
                    <a:gd name="T54" fmla="*/ 1836 w 1838"/>
                    <a:gd name="T55" fmla="*/ 1797 h 3787"/>
                    <a:gd name="T56" fmla="*/ 1838 w 1838"/>
                    <a:gd name="T57" fmla="*/ 1888 h 3787"/>
                    <a:gd name="T58" fmla="*/ 1834 w 1838"/>
                    <a:gd name="T59" fmla="*/ 1982 h 3787"/>
                    <a:gd name="T60" fmla="*/ 1826 w 1838"/>
                    <a:gd name="T61" fmla="*/ 2075 h 3787"/>
                    <a:gd name="T62" fmla="*/ 1812 w 1838"/>
                    <a:gd name="T63" fmla="*/ 2168 h 3787"/>
                    <a:gd name="T64" fmla="*/ 1798 w 1838"/>
                    <a:gd name="T65" fmla="*/ 2261 h 3787"/>
                    <a:gd name="T66" fmla="*/ 1776 w 1838"/>
                    <a:gd name="T67" fmla="*/ 2354 h 3787"/>
                    <a:gd name="T68" fmla="*/ 1751 w 1838"/>
                    <a:gd name="T69" fmla="*/ 2447 h 3787"/>
                    <a:gd name="T70" fmla="*/ 1717 w 1838"/>
                    <a:gd name="T71" fmla="*/ 2536 h 3787"/>
                    <a:gd name="T72" fmla="*/ 1682 w 1838"/>
                    <a:gd name="T73" fmla="*/ 2627 h 3787"/>
                    <a:gd name="T74" fmla="*/ 1642 w 1838"/>
                    <a:gd name="T75" fmla="*/ 2716 h 3787"/>
                    <a:gd name="T76" fmla="*/ 1596 w 1838"/>
                    <a:gd name="T77" fmla="*/ 2803 h 3787"/>
                    <a:gd name="T78" fmla="*/ 1545 w 1838"/>
                    <a:gd name="T79" fmla="*/ 2888 h 3787"/>
                    <a:gd name="T80" fmla="*/ 1494 w 1838"/>
                    <a:gd name="T81" fmla="*/ 2969 h 3787"/>
                    <a:gd name="T82" fmla="*/ 1436 w 1838"/>
                    <a:gd name="T83" fmla="*/ 3046 h 3787"/>
                    <a:gd name="T84" fmla="*/ 1377 w 1838"/>
                    <a:gd name="T85" fmla="*/ 3117 h 3787"/>
                    <a:gd name="T86" fmla="*/ 1316 w 1838"/>
                    <a:gd name="T87" fmla="*/ 3188 h 3787"/>
                    <a:gd name="T88" fmla="*/ 1248 w 1838"/>
                    <a:gd name="T89" fmla="*/ 3256 h 3787"/>
                    <a:gd name="T90" fmla="*/ 1177 w 1838"/>
                    <a:gd name="T91" fmla="*/ 3317 h 3787"/>
                    <a:gd name="T92" fmla="*/ 1106 w 1838"/>
                    <a:gd name="T93" fmla="*/ 3376 h 3787"/>
                    <a:gd name="T94" fmla="*/ 1035 w 1838"/>
                    <a:gd name="T95" fmla="*/ 3433 h 3787"/>
                    <a:gd name="T96" fmla="*/ 958 w 1838"/>
                    <a:gd name="T97" fmla="*/ 3485 h 3787"/>
                    <a:gd name="T98" fmla="*/ 877 w 1838"/>
                    <a:gd name="T99" fmla="*/ 3532 h 3787"/>
                    <a:gd name="T100" fmla="*/ 797 w 1838"/>
                    <a:gd name="T101" fmla="*/ 3576 h 3787"/>
                    <a:gd name="T102" fmla="*/ 714 w 1838"/>
                    <a:gd name="T103" fmla="*/ 3617 h 3787"/>
                    <a:gd name="T104" fmla="*/ 629 w 1838"/>
                    <a:gd name="T105" fmla="*/ 3653 h 3787"/>
                    <a:gd name="T106" fmla="*/ 542 w 1838"/>
                    <a:gd name="T107" fmla="*/ 3683 h 3787"/>
                    <a:gd name="T108" fmla="*/ 455 w 1838"/>
                    <a:gd name="T109" fmla="*/ 3712 h 3787"/>
                    <a:gd name="T110" fmla="*/ 366 w 1838"/>
                    <a:gd name="T111" fmla="*/ 3734 h 3787"/>
                    <a:gd name="T112" fmla="*/ 275 w 1838"/>
                    <a:gd name="T113" fmla="*/ 3756 h 3787"/>
                    <a:gd name="T114" fmla="*/ 184 w 1838"/>
                    <a:gd name="T115" fmla="*/ 3770 h 3787"/>
                    <a:gd name="T116" fmla="*/ 93 w 1838"/>
                    <a:gd name="T117" fmla="*/ 3779 h 3787"/>
                    <a:gd name="T118" fmla="*/ 0 w 1838"/>
                    <a:gd name="T119" fmla="*/ 3787 h 37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838" h="3787">
                      <a:moveTo>
                        <a:pt x="309" y="0"/>
                      </a:moveTo>
                      <a:lnTo>
                        <a:pt x="402" y="21"/>
                      </a:lnTo>
                      <a:lnTo>
                        <a:pt x="495" y="47"/>
                      </a:lnTo>
                      <a:lnTo>
                        <a:pt x="584" y="79"/>
                      </a:lnTo>
                      <a:lnTo>
                        <a:pt x="675" y="116"/>
                      </a:lnTo>
                      <a:lnTo>
                        <a:pt x="764" y="156"/>
                      </a:lnTo>
                      <a:lnTo>
                        <a:pt x="851" y="203"/>
                      </a:lnTo>
                      <a:lnTo>
                        <a:pt x="934" y="251"/>
                      </a:lnTo>
                      <a:lnTo>
                        <a:pt x="1017" y="304"/>
                      </a:lnTo>
                      <a:lnTo>
                        <a:pt x="1092" y="359"/>
                      </a:lnTo>
                      <a:lnTo>
                        <a:pt x="1167" y="419"/>
                      </a:lnTo>
                      <a:lnTo>
                        <a:pt x="1236" y="484"/>
                      </a:lnTo>
                      <a:lnTo>
                        <a:pt x="1302" y="549"/>
                      </a:lnTo>
                      <a:lnTo>
                        <a:pt x="1365" y="618"/>
                      </a:lnTo>
                      <a:lnTo>
                        <a:pt x="1424" y="689"/>
                      </a:lnTo>
                      <a:lnTo>
                        <a:pt x="1482" y="765"/>
                      </a:lnTo>
                      <a:lnTo>
                        <a:pt x="1533" y="840"/>
                      </a:lnTo>
                      <a:lnTo>
                        <a:pt x="1581" y="921"/>
                      </a:lnTo>
                      <a:lnTo>
                        <a:pt x="1624" y="1000"/>
                      </a:lnTo>
                      <a:lnTo>
                        <a:pt x="1666" y="1083"/>
                      </a:lnTo>
                      <a:lnTo>
                        <a:pt x="1701" y="1168"/>
                      </a:lnTo>
                      <a:lnTo>
                        <a:pt x="1731" y="1255"/>
                      </a:lnTo>
                      <a:lnTo>
                        <a:pt x="1761" y="1342"/>
                      </a:lnTo>
                      <a:lnTo>
                        <a:pt x="1782" y="1431"/>
                      </a:lnTo>
                      <a:lnTo>
                        <a:pt x="1802" y="1522"/>
                      </a:lnTo>
                      <a:lnTo>
                        <a:pt x="1818" y="1613"/>
                      </a:lnTo>
                      <a:lnTo>
                        <a:pt x="1828" y="1704"/>
                      </a:lnTo>
                      <a:lnTo>
                        <a:pt x="1836" y="1797"/>
                      </a:lnTo>
                      <a:lnTo>
                        <a:pt x="1838" y="1888"/>
                      </a:lnTo>
                      <a:lnTo>
                        <a:pt x="1834" y="1982"/>
                      </a:lnTo>
                      <a:lnTo>
                        <a:pt x="1826" y="2075"/>
                      </a:lnTo>
                      <a:lnTo>
                        <a:pt x="1812" y="2168"/>
                      </a:lnTo>
                      <a:lnTo>
                        <a:pt x="1798" y="2261"/>
                      </a:lnTo>
                      <a:lnTo>
                        <a:pt x="1776" y="2354"/>
                      </a:lnTo>
                      <a:lnTo>
                        <a:pt x="1751" y="2447"/>
                      </a:lnTo>
                      <a:lnTo>
                        <a:pt x="1717" y="2536"/>
                      </a:lnTo>
                      <a:lnTo>
                        <a:pt x="1682" y="2627"/>
                      </a:lnTo>
                      <a:lnTo>
                        <a:pt x="1642" y="2716"/>
                      </a:lnTo>
                      <a:lnTo>
                        <a:pt x="1596" y="2803"/>
                      </a:lnTo>
                      <a:lnTo>
                        <a:pt x="1545" y="2888"/>
                      </a:lnTo>
                      <a:lnTo>
                        <a:pt x="1494" y="2969"/>
                      </a:lnTo>
                      <a:lnTo>
                        <a:pt x="1436" y="3046"/>
                      </a:lnTo>
                      <a:lnTo>
                        <a:pt x="1377" y="3117"/>
                      </a:lnTo>
                      <a:lnTo>
                        <a:pt x="1316" y="3188"/>
                      </a:lnTo>
                      <a:lnTo>
                        <a:pt x="1248" y="3256"/>
                      </a:lnTo>
                      <a:lnTo>
                        <a:pt x="1177" y="3317"/>
                      </a:lnTo>
                      <a:lnTo>
                        <a:pt x="1106" y="3376"/>
                      </a:lnTo>
                      <a:lnTo>
                        <a:pt x="1035" y="3433"/>
                      </a:lnTo>
                      <a:lnTo>
                        <a:pt x="958" y="3485"/>
                      </a:lnTo>
                      <a:lnTo>
                        <a:pt x="877" y="3532"/>
                      </a:lnTo>
                      <a:lnTo>
                        <a:pt x="797" y="3576"/>
                      </a:lnTo>
                      <a:lnTo>
                        <a:pt x="714" y="3617"/>
                      </a:lnTo>
                      <a:lnTo>
                        <a:pt x="629" y="3653"/>
                      </a:lnTo>
                      <a:lnTo>
                        <a:pt x="542" y="3683"/>
                      </a:lnTo>
                      <a:lnTo>
                        <a:pt x="455" y="3712"/>
                      </a:lnTo>
                      <a:lnTo>
                        <a:pt x="366" y="3734"/>
                      </a:lnTo>
                      <a:lnTo>
                        <a:pt x="275" y="3756"/>
                      </a:lnTo>
                      <a:lnTo>
                        <a:pt x="184" y="3770"/>
                      </a:lnTo>
                      <a:lnTo>
                        <a:pt x="93" y="3779"/>
                      </a:lnTo>
                      <a:lnTo>
                        <a:pt x="0" y="3787"/>
                      </a:lnTo>
                    </a:path>
                  </a:pathLst>
                </a:custGeom>
                <a:noFill/>
                <a:ln w="63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0" name="Freeform 72">
                  <a:extLst>
                    <a:ext uri="{FF2B5EF4-FFF2-40B4-BE49-F238E27FC236}">
                      <a16:creationId xmlns:a16="http://schemas.microsoft.com/office/drawing/2014/main" id="{4F9DAF2A-821C-4E9D-B3A7-2799E5CF67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51" y="9694"/>
                  <a:ext cx="461" cy="98"/>
                </a:xfrm>
                <a:custGeom>
                  <a:avLst/>
                  <a:gdLst>
                    <a:gd name="T0" fmla="*/ 921 w 921"/>
                    <a:gd name="T1" fmla="*/ 193 h 195"/>
                    <a:gd name="T2" fmla="*/ 830 w 921"/>
                    <a:gd name="T3" fmla="*/ 195 h 195"/>
                    <a:gd name="T4" fmla="*/ 735 w 921"/>
                    <a:gd name="T5" fmla="*/ 191 h 195"/>
                    <a:gd name="T6" fmla="*/ 642 w 921"/>
                    <a:gd name="T7" fmla="*/ 185 h 195"/>
                    <a:gd name="T8" fmla="*/ 549 w 921"/>
                    <a:gd name="T9" fmla="*/ 172 h 195"/>
                    <a:gd name="T10" fmla="*/ 456 w 921"/>
                    <a:gd name="T11" fmla="*/ 156 h 195"/>
                    <a:gd name="T12" fmla="*/ 363 w 921"/>
                    <a:gd name="T13" fmla="*/ 134 h 195"/>
                    <a:gd name="T14" fmla="*/ 271 w 921"/>
                    <a:gd name="T15" fmla="*/ 108 h 195"/>
                    <a:gd name="T16" fmla="*/ 181 w 921"/>
                    <a:gd name="T17" fmla="*/ 75 h 195"/>
                    <a:gd name="T18" fmla="*/ 91 w 921"/>
                    <a:gd name="T19" fmla="*/ 39 h 195"/>
                    <a:gd name="T20" fmla="*/ 0 w 921"/>
                    <a:gd name="T21" fmla="*/ 0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21" h="195">
                      <a:moveTo>
                        <a:pt x="921" y="193"/>
                      </a:moveTo>
                      <a:lnTo>
                        <a:pt x="830" y="195"/>
                      </a:lnTo>
                      <a:lnTo>
                        <a:pt x="735" y="191"/>
                      </a:lnTo>
                      <a:lnTo>
                        <a:pt x="642" y="185"/>
                      </a:lnTo>
                      <a:lnTo>
                        <a:pt x="549" y="172"/>
                      </a:lnTo>
                      <a:lnTo>
                        <a:pt x="456" y="156"/>
                      </a:lnTo>
                      <a:lnTo>
                        <a:pt x="363" y="134"/>
                      </a:lnTo>
                      <a:lnTo>
                        <a:pt x="271" y="108"/>
                      </a:lnTo>
                      <a:lnTo>
                        <a:pt x="181" y="75"/>
                      </a:lnTo>
                      <a:lnTo>
                        <a:pt x="91" y="3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" name="Freeform 73">
                  <a:extLst>
                    <a:ext uri="{FF2B5EF4-FFF2-40B4-BE49-F238E27FC236}">
                      <a16:creationId xmlns:a16="http://schemas.microsoft.com/office/drawing/2014/main" id="{444D5E7F-8FA7-4295-B736-71B73005CC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57" y="8428"/>
                  <a:ext cx="97" cy="133"/>
                </a:xfrm>
                <a:custGeom>
                  <a:avLst/>
                  <a:gdLst>
                    <a:gd name="T0" fmla="*/ 130 w 194"/>
                    <a:gd name="T1" fmla="*/ 6 h 267"/>
                    <a:gd name="T2" fmla="*/ 156 w 194"/>
                    <a:gd name="T3" fmla="*/ 24 h 267"/>
                    <a:gd name="T4" fmla="*/ 172 w 194"/>
                    <a:gd name="T5" fmla="*/ 44 h 267"/>
                    <a:gd name="T6" fmla="*/ 184 w 194"/>
                    <a:gd name="T7" fmla="*/ 63 h 267"/>
                    <a:gd name="T8" fmla="*/ 192 w 194"/>
                    <a:gd name="T9" fmla="*/ 85 h 267"/>
                    <a:gd name="T10" fmla="*/ 194 w 194"/>
                    <a:gd name="T11" fmla="*/ 107 h 267"/>
                    <a:gd name="T12" fmla="*/ 194 w 194"/>
                    <a:gd name="T13" fmla="*/ 129 h 267"/>
                    <a:gd name="T14" fmla="*/ 190 w 194"/>
                    <a:gd name="T15" fmla="*/ 152 h 267"/>
                    <a:gd name="T16" fmla="*/ 186 w 194"/>
                    <a:gd name="T17" fmla="*/ 170 h 267"/>
                    <a:gd name="T18" fmla="*/ 184 w 194"/>
                    <a:gd name="T19" fmla="*/ 186 h 267"/>
                    <a:gd name="T20" fmla="*/ 178 w 194"/>
                    <a:gd name="T21" fmla="*/ 202 h 267"/>
                    <a:gd name="T22" fmla="*/ 170 w 194"/>
                    <a:gd name="T23" fmla="*/ 218 h 267"/>
                    <a:gd name="T24" fmla="*/ 160 w 194"/>
                    <a:gd name="T25" fmla="*/ 231 h 267"/>
                    <a:gd name="T26" fmla="*/ 150 w 194"/>
                    <a:gd name="T27" fmla="*/ 245 h 267"/>
                    <a:gd name="T28" fmla="*/ 136 w 194"/>
                    <a:gd name="T29" fmla="*/ 255 h 267"/>
                    <a:gd name="T30" fmla="*/ 120 w 194"/>
                    <a:gd name="T31" fmla="*/ 263 h 267"/>
                    <a:gd name="T32" fmla="*/ 101 w 194"/>
                    <a:gd name="T33" fmla="*/ 267 h 267"/>
                    <a:gd name="T34" fmla="*/ 75 w 194"/>
                    <a:gd name="T35" fmla="*/ 267 h 267"/>
                    <a:gd name="T36" fmla="*/ 53 w 194"/>
                    <a:gd name="T37" fmla="*/ 257 h 267"/>
                    <a:gd name="T38" fmla="*/ 37 w 194"/>
                    <a:gd name="T39" fmla="*/ 243 h 267"/>
                    <a:gd name="T40" fmla="*/ 23 w 194"/>
                    <a:gd name="T41" fmla="*/ 224 h 267"/>
                    <a:gd name="T42" fmla="*/ 14 w 194"/>
                    <a:gd name="T43" fmla="*/ 204 h 267"/>
                    <a:gd name="T44" fmla="*/ 6 w 194"/>
                    <a:gd name="T45" fmla="*/ 184 h 267"/>
                    <a:gd name="T46" fmla="*/ 2 w 194"/>
                    <a:gd name="T47" fmla="*/ 162 h 267"/>
                    <a:gd name="T48" fmla="*/ 0 w 194"/>
                    <a:gd name="T49" fmla="*/ 142 h 267"/>
                    <a:gd name="T50" fmla="*/ 2 w 194"/>
                    <a:gd name="T51" fmla="*/ 123 h 267"/>
                    <a:gd name="T52" fmla="*/ 10 w 194"/>
                    <a:gd name="T53" fmla="*/ 95 h 267"/>
                    <a:gd name="T54" fmla="*/ 21 w 194"/>
                    <a:gd name="T55" fmla="*/ 67 h 267"/>
                    <a:gd name="T56" fmla="*/ 37 w 194"/>
                    <a:gd name="T57" fmla="*/ 44 h 267"/>
                    <a:gd name="T58" fmla="*/ 55 w 194"/>
                    <a:gd name="T59" fmla="*/ 20 h 267"/>
                    <a:gd name="T60" fmla="*/ 77 w 194"/>
                    <a:gd name="T61" fmla="*/ 4 h 267"/>
                    <a:gd name="T62" fmla="*/ 103 w 194"/>
                    <a:gd name="T63" fmla="*/ 0 h 267"/>
                    <a:gd name="T64" fmla="*/ 130 w 194"/>
                    <a:gd name="T65" fmla="*/ 6 h 2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94" h="267">
                      <a:moveTo>
                        <a:pt x="130" y="6"/>
                      </a:moveTo>
                      <a:lnTo>
                        <a:pt x="156" y="24"/>
                      </a:lnTo>
                      <a:lnTo>
                        <a:pt x="172" y="44"/>
                      </a:lnTo>
                      <a:lnTo>
                        <a:pt x="184" y="63"/>
                      </a:lnTo>
                      <a:lnTo>
                        <a:pt x="192" y="85"/>
                      </a:lnTo>
                      <a:lnTo>
                        <a:pt x="194" y="107"/>
                      </a:lnTo>
                      <a:lnTo>
                        <a:pt x="194" y="129"/>
                      </a:lnTo>
                      <a:lnTo>
                        <a:pt x="190" y="152"/>
                      </a:lnTo>
                      <a:lnTo>
                        <a:pt x="186" y="170"/>
                      </a:lnTo>
                      <a:lnTo>
                        <a:pt x="184" y="186"/>
                      </a:lnTo>
                      <a:lnTo>
                        <a:pt x="178" y="202"/>
                      </a:lnTo>
                      <a:lnTo>
                        <a:pt x="170" y="218"/>
                      </a:lnTo>
                      <a:lnTo>
                        <a:pt x="160" y="231"/>
                      </a:lnTo>
                      <a:lnTo>
                        <a:pt x="150" y="245"/>
                      </a:lnTo>
                      <a:lnTo>
                        <a:pt x="136" y="255"/>
                      </a:lnTo>
                      <a:lnTo>
                        <a:pt x="120" y="263"/>
                      </a:lnTo>
                      <a:lnTo>
                        <a:pt x="101" y="267"/>
                      </a:lnTo>
                      <a:lnTo>
                        <a:pt x="75" y="267"/>
                      </a:lnTo>
                      <a:lnTo>
                        <a:pt x="53" y="257"/>
                      </a:lnTo>
                      <a:lnTo>
                        <a:pt x="37" y="243"/>
                      </a:lnTo>
                      <a:lnTo>
                        <a:pt x="23" y="224"/>
                      </a:lnTo>
                      <a:lnTo>
                        <a:pt x="14" y="204"/>
                      </a:lnTo>
                      <a:lnTo>
                        <a:pt x="6" y="184"/>
                      </a:lnTo>
                      <a:lnTo>
                        <a:pt x="2" y="162"/>
                      </a:lnTo>
                      <a:lnTo>
                        <a:pt x="0" y="142"/>
                      </a:lnTo>
                      <a:lnTo>
                        <a:pt x="2" y="123"/>
                      </a:lnTo>
                      <a:lnTo>
                        <a:pt x="10" y="95"/>
                      </a:lnTo>
                      <a:lnTo>
                        <a:pt x="21" y="67"/>
                      </a:lnTo>
                      <a:lnTo>
                        <a:pt x="37" y="44"/>
                      </a:lnTo>
                      <a:lnTo>
                        <a:pt x="55" y="20"/>
                      </a:lnTo>
                      <a:lnTo>
                        <a:pt x="77" y="4"/>
                      </a:lnTo>
                      <a:lnTo>
                        <a:pt x="103" y="0"/>
                      </a:lnTo>
                      <a:lnTo>
                        <a:pt x="13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3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2" name="Freeform 74">
                  <a:extLst>
                    <a:ext uri="{FF2B5EF4-FFF2-40B4-BE49-F238E27FC236}">
                      <a16:creationId xmlns:a16="http://schemas.microsoft.com/office/drawing/2014/main" id="{C70BC0E8-BDF5-4A8E-A24C-1F9BCB8EC9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98" y="8391"/>
                  <a:ext cx="86" cy="85"/>
                </a:xfrm>
                <a:custGeom>
                  <a:avLst/>
                  <a:gdLst>
                    <a:gd name="T0" fmla="*/ 107 w 172"/>
                    <a:gd name="T1" fmla="*/ 0 h 170"/>
                    <a:gd name="T2" fmla="*/ 95 w 172"/>
                    <a:gd name="T3" fmla="*/ 24 h 170"/>
                    <a:gd name="T4" fmla="*/ 81 w 172"/>
                    <a:gd name="T5" fmla="*/ 45 h 170"/>
                    <a:gd name="T6" fmla="*/ 65 w 172"/>
                    <a:gd name="T7" fmla="*/ 67 h 170"/>
                    <a:gd name="T8" fmla="*/ 49 w 172"/>
                    <a:gd name="T9" fmla="*/ 89 h 170"/>
                    <a:gd name="T10" fmla="*/ 37 w 172"/>
                    <a:gd name="T11" fmla="*/ 109 h 170"/>
                    <a:gd name="T12" fmla="*/ 24 w 172"/>
                    <a:gd name="T13" fmla="*/ 130 h 170"/>
                    <a:gd name="T14" fmla="*/ 10 w 172"/>
                    <a:gd name="T15" fmla="*/ 150 h 170"/>
                    <a:gd name="T16" fmla="*/ 0 w 172"/>
                    <a:gd name="T17" fmla="*/ 170 h 170"/>
                    <a:gd name="T18" fmla="*/ 24 w 172"/>
                    <a:gd name="T19" fmla="*/ 164 h 170"/>
                    <a:gd name="T20" fmla="*/ 45 w 172"/>
                    <a:gd name="T21" fmla="*/ 154 h 170"/>
                    <a:gd name="T22" fmla="*/ 69 w 172"/>
                    <a:gd name="T23" fmla="*/ 144 h 170"/>
                    <a:gd name="T24" fmla="*/ 91 w 172"/>
                    <a:gd name="T25" fmla="*/ 132 h 170"/>
                    <a:gd name="T26" fmla="*/ 111 w 172"/>
                    <a:gd name="T27" fmla="*/ 121 h 170"/>
                    <a:gd name="T28" fmla="*/ 134 w 172"/>
                    <a:gd name="T29" fmla="*/ 107 h 170"/>
                    <a:gd name="T30" fmla="*/ 152 w 172"/>
                    <a:gd name="T31" fmla="*/ 95 h 170"/>
                    <a:gd name="T32" fmla="*/ 172 w 172"/>
                    <a:gd name="T33" fmla="*/ 83 h 170"/>
                    <a:gd name="T34" fmla="*/ 168 w 172"/>
                    <a:gd name="T35" fmla="*/ 73 h 170"/>
                    <a:gd name="T36" fmla="*/ 162 w 172"/>
                    <a:gd name="T37" fmla="*/ 63 h 170"/>
                    <a:gd name="T38" fmla="*/ 154 w 172"/>
                    <a:gd name="T39" fmla="*/ 49 h 170"/>
                    <a:gd name="T40" fmla="*/ 144 w 172"/>
                    <a:gd name="T41" fmla="*/ 38 h 170"/>
                    <a:gd name="T42" fmla="*/ 134 w 172"/>
                    <a:gd name="T43" fmla="*/ 26 h 170"/>
                    <a:gd name="T44" fmla="*/ 124 w 172"/>
                    <a:gd name="T45" fmla="*/ 16 h 170"/>
                    <a:gd name="T46" fmla="*/ 115 w 172"/>
                    <a:gd name="T47" fmla="*/ 6 h 170"/>
                    <a:gd name="T48" fmla="*/ 107 w 172"/>
                    <a:gd name="T49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72" h="170">
                      <a:moveTo>
                        <a:pt x="107" y="0"/>
                      </a:moveTo>
                      <a:lnTo>
                        <a:pt x="95" y="24"/>
                      </a:lnTo>
                      <a:lnTo>
                        <a:pt x="81" y="45"/>
                      </a:lnTo>
                      <a:lnTo>
                        <a:pt x="65" y="67"/>
                      </a:lnTo>
                      <a:lnTo>
                        <a:pt x="49" y="89"/>
                      </a:lnTo>
                      <a:lnTo>
                        <a:pt x="37" y="109"/>
                      </a:lnTo>
                      <a:lnTo>
                        <a:pt x="24" y="130"/>
                      </a:lnTo>
                      <a:lnTo>
                        <a:pt x="10" y="150"/>
                      </a:lnTo>
                      <a:lnTo>
                        <a:pt x="0" y="170"/>
                      </a:lnTo>
                      <a:lnTo>
                        <a:pt x="24" y="164"/>
                      </a:lnTo>
                      <a:lnTo>
                        <a:pt x="45" y="154"/>
                      </a:lnTo>
                      <a:lnTo>
                        <a:pt x="69" y="144"/>
                      </a:lnTo>
                      <a:lnTo>
                        <a:pt x="91" y="132"/>
                      </a:lnTo>
                      <a:lnTo>
                        <a:pt x="111" y="121"/>
                      </a:lnTo>
                      <a:lnTo>
                        <a:pt x="134" y="107"/>
                      </a:lnTo>
                      <a:lnTo>
                        <a:pt x="152" y="95"/>
                      </a:lnTo>
                      <a:lnTo>
                        <a:pt x="172" y="83"/>
                      </a:lnTo>
                      <a:lnTo>
                        <a:pt x="168" y="73"/>
                      </a:lnTo>
                      <a:lnTo>
                        <a:pt x="162" y="63"/>
                      </a:lnTo>
                      <a:lnTo>
                        <a:pt x="154" y="49"/>
                      </a:lnTo>
                      <a:lnTo>
                        <a:pt x="144" y="38"/>
                      </a:lnTo>
                      <a:lnTo>
                        <a:pt x="134" y="26"/>
                      </a:lnTo>
                      <a:lnTo>
                        <a:pt x="124" y="16"/>
                      </a:lnTo>
                      <a:lnTo>
                        <a:pt x="115" y="6"/>
                      </a:lnTo>
                      <a:lnTo>
                        <a:pt x="107" y="0"/>
                      </a:lnTo>
                      <a:close/>
                    </a:path>
                  </a:pathLst>
                </a:custGeom>
                <a:solidFill>
                  <a:srgbClr val="FFFF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3" name="Freeform 75">
                  <a:extLst>
                    <a:ext uri="{FF2B5EF4-FFF2-40B4-BE49-F238E27FC236}">
                      <a16:creationId xmlns:a16="http://schemas.microsoft.com/office/drawing/2014/main" id="{26D08322-3915-44AE-BACC-8B4B1ECE18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3" y="8162"/>
                  <a:ext cx="1500" cy="1423"/>
                </a:xfrm>
                <a:custGeom>
                  <a:avLst/>
                  <a:gdLst>
                    <a:gd name="T0" fmla="*/ 2160 w 3000"/>
                    <a:gd name="T1" fmla="*/ 0 h 2847"/>
                    <a:gd name="T2" fmla="*/ 2294 w 3000"/>
                    <a:gd name="T3" fmla="*/ 74 h 2847"/>
                    <a:gd name="T4" fmla="*/ 2419 w 3000"/>
                    <a:gd name="T5" fmla="*/ 160 h 2847"/>
                    <a:gd name="T6" fmla="*/ 2532 w 3000"/>
                    <a:gd name="T7" fmla="*/ 257 h 2847"/>
                    <a:gd name="T8" fmla="*/ 2634 w 3000"/>
                    <a:gd name="T9" fmla="*/ 362 h 2847"/>
                    <a:gd name="T10" fmla="*/ 2722 w 3000"/>
                    <a:gd name="T11" fmla="*/ 477 h 2847"/>
                    <a:gd name="T12" fmla="*/ 2801 w 3000"/>
                    <a:gd name="T13" fmla="*/ 599 h 2847"/>
                    <a:gd name="T14" fmla="*/ 2866 w 3000"/>
                    <a:gd name="T15" fmla="*/ 728 h 2847"/>
                    <a:gd name="T16" fmla="*/ 2919 w 3000"/>
                    <a:gd name="T17" fmla="*/ 860 h 2847"/>
                    <a:gd name="T18" fmla="*/ 2961 w 3000"/>
                    <a:gd name="T19" fmla="*/ 1001 h 2847"/>
                    <a:gd name="T20" fmla="*/ 2987 w 3000"/>
                    <a:gd name="T21" fmla="*/ 1141 h 2847"/>
                    <a:gd name="T22" fmla="*/ 3000 w 3000"/>
                    <a:gd name="T23" fmla="*/ 1285 h 2847"/>
                    <a:gd name="T24" fmla="*/ 3000 w 3000"/>
                    <a:gd name="T25" fmla="*/ 1434 h 2847"/>
                    <a:gd name="T26" fmla="*/ 2985 w 3000"/>
                    <a:gd name="T27" fmla="*/ 1576 h 2847"/>
                    <a:gd name="T28" fmla="*/ 2955 w 3000"/>
                    <a:gd name="T29" fmla="*/ 1724 h 2847"/>
                    <a:gd name="T30" fmla="*/ 2909 w 3000"/>
                    <a:gd name="T31" fmla="*/ 1867 h 2847"/>
                    <a:gd name="T32" fmla="*/ 2848 w 3000"/>
                    <a:gd name="T33" fmla="*/ 2007 h 2847"/>
                    <a:gd name="T34" fmla="*/ 2813 w 3000"/>
                    <a:gd name="T35" fmla="*/ 2076 h 2847"/>
                    <a:gd name="T36" fmla="*/ 2773 w 3000"/>
                    <a:gd name="T37" fmla="*/ 2141 h 2847"/>
                    <a:gd name="T38" fmla="*/ 2731 w 3000"/>
                    <a:gd name="T39" fmla="*/ 2205 h 2847"/>
                    <a:gd name="T40" fmla="*/ 2688 w 3000"/>
                    <a:gd name="T41" fmla="*/ 2266 h 2847"/>
                    <a:gd name="T42" fmla="*/ 2640 w 3000"/>
                    <a:gd name="T43" fmla="*/ 2325 h 2847"/>
                    <a:gd name="T44" fmla="*/ 2591 w 3000"/>
                    <a:gd name="T45" fmla="*/ 2379 h 2847"/>
                    <a:gd name="T46" fmla="*/ 2540 w 3000"/>
                    <a:gd name="T47" fmla="*/ 2432 h 2847"/>
                    <a:gd name="T48" fmla="*/ 2486 w 3000"/>
                    <a:gd name="T49" fmla="*/ 2481 h 2847"/>
                    <a:gd name="T50" fmla="*/ 2429 w 3000"/>
                    <a:gd name="T51" fmla="*/ 2527 h 2847"/>
                    <a:gd name="T52" fmla="*/ 2371 w 3000"/>
                    <a:gd name="T53" fmla="*/ 2568 h 2847"/>
                    <a:gd name="T54" fmla="*/ 2310 w 3000"/>
                    <a:gd name="T55" fmla="*/ 2610 h 2847"/>
                    <a:gd name="T56" fmla="*/ 2249 w 3000"/>
                    <a:gd name="T57" fmla="*/ 2647 h 2847"/>
                    <a:gd name="T58" fmla="*/ 2185 w 3000"/>
                    <a:gd name="T59" fmla="*/ 2683 h 2847"/>
                    <a:gd name="T60" fmla="*/ 2120 w 3000"/>
                    <a:gd name="T61" fmla="*/ 2713 h 2847"/>
                    <a:gd name="T62" fmla="*/ 2053 w 3000"/>
                    <a:gd name="T63" fmla="*/ 2740 h 2847"/>
                    <a:gd name="T64" fmla="*/ 1988 w 3000"/>
                    <a:gd name="T65" fmla="*/ 2766 h 2847"/>
                    <a:gd name="T66" fmla="*/ 1916 w 3000"/>
                    <a:gd name="T67" fmla="*/ 2788 h 2847"/>
                    <a:gd name="T68" fmla="*/ 1847 w 3000"/>
                    <a:gd name="T69" fmla="*/ 2808 h 2847"/>
                    <a:gd name="T70" fmla="*/ 1778 w 3000"/>
                    <a:gd name="T71" fmla="*/ 2821 h 2847"/>
                    <a:gd name="T72" fmla="*/ 1707 w 3000"/>
                    <a:gd name="T73" fmla="*/ 2833 h 2847"/>
                    <a:gd name="T74" fmla="*/ 1634 w 3000"/>
                    <a:gd name="T75" fmla="*/ 2841 h 2847"/>
                    <a:gd name="T76" fmla="*/ 1562 w 3000"/>
                    <a:gd name="T77" fmla="*/ 2847 h 2847"/>
                    <a:gd name="T78" fmla="*/ 1487 w 3000"/>
                    <a:gd name="T79" fmla="*/ 2847 h 2847"/>
                    <a:gd name="T80" fmla="*/ 1414 w 3000"/>
                    <a:gd name="T81" fmla="*/ 2847 h 2847"/>
                    <a:gd name="T82" fmla="*/ 1343 w 3000"/>
                    <a:gd name="T83" fmla="*/ 2839 h 2847"/>
                    <a:gd name="T84" fmla="*/ 1270 w 3000"/>
                    <a:gd name="T85" fmla="*/ 2831 h 2847"/>
                    <a:gd name="T86" fmla="*/ 1197 w 3000"/>
                    <a:gd name="T87" fmla="*/ 2817 h 2847"/>
                    <a:gd name="T88" fmla="*/ 1123 w 3000"/>
                    <a:gd name="T89" fmla="*/ 2800 h 2847"/>
                    <a:gd name="T90" fmla="*/ 1052 w 3000"/>
                    <a:gd name="T91" fmla="*/ 2780 h 2847"/>
                    <a:gd name="T92" fmla="*/ 981 w 3000"/>
                    <a:gd name="T93" fmla="*/ 2756 h 2847"/>
                    <a:gd name="T94" fmla="*/ 910 w 3000"/>
                    <a:gd name="T95" fmla="*/ 2727 h 2847"/>
                    <a:gd name="T96" fmla="*/ 840 w 3000"/>
                    <a:gd name="T97" fmla="*/ 2695 h 2847"/>
                    <a:gd name="T98" fmla="*/ 706 w 3000"/>
                    <a:gd name="T99" fmla="*/ 2620 h 2847"/>
                    <a:gd name="T100" fmla="*/ 581 w 3000"/>
                    <a:gd name="T101" fmla="*/ 2535 h 2847"/>
                    <a:gd name="T102" fmla="*/ 469 w 3000"/>
                    <a:gd name="T103" fmla="*/ 2438 h 2847"/>
                    <a:gd name="T104" fmla="*/ 366 w 3000"/>
                    <a:gd name="T105" fmla="*/ 2333 h 2847"/>
                    <a:gd name="T106" fmla="*/ 279 w 3000"/>
                    <a:gd name="T107" fmla="*/ 2218 h 2847"/>
                    <a:gd name="T108" fmla="*/ 200 w 3000"/>
                    <a:gd name="T109" fmla="*/ 2096 h 2847"/>
                    <a:gd name="T110" fmla="*/ 132 w 3000"/>
                    <a:gd name="T111" fmla="*/ 1967 h 2847"/>
                    <a:gd name="T112" fmla="*/ 81 w 3000"/>
                    <a:gd name="T113" fmla="*/ 1833 h 2847"/>
                    <a:gd name="T114" fmla="*/ 39 w 3000"/>
                    <a:gd name="T115" fmla="*/ 1695 h 2847"/>
                    <a:gd name="T116" fmla="*/ 14 w 3000"/>
                    <a:gd name="T117" fmla="*/ 1552 h 2847"/>
                    <a:gd name="T118" fmla="*/ 0 w 3000"/>
                    <a:gd name="T119" fmla="*/ 1408 h 28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000" h="2847">
                      <a:moveTo>
                        <a:pt x="2160" y="0"/>
                      </a:moveTo>
                      <a:lnTo>
                        <a:pt x="2294" y="74"/>
                      </a:lnTo>
                      <a:lnTo>
                        <a:pt x="2419" y="160"/>
                      </a:lnTo>
                      <a:lnTo>
                        <a:pt x="2532" y="257"/>
                      </a:lnTo>
                      <a:lnTo>
                        <a:pt x="2634" y="362"/>
                      </a:lnTo>
                      <a:lnTo>
                        <a:pt x="2722" y="477"/>
                      </a:lnTo>
                      <a:lnTo>
                        <a:pt x="2801" y="599"/>
                      </a:lnTo>
                      <a:lnTo>
                        <a:pt x="2866" y="728"/>
                      </a:lnTo>
                      <a:lnTo>
                        <a:pt x="2919" y="860"/>
                      </a:lnTo>
                      <a:lnTo>
                        <a:pt x="2961" y="1001"/>
                      </a:lnTo>
                      <a:lnTo>
                        <a:pt x="2987" y="1141"/>
                      </a:lnTo>
                      <a:lnTo>
                        <a:pt x="3000" y="1285"/>
                      </a:lnTo>
                      <a:lnTo>
                        <a:pt x="3000" y="1434"/>
                      </a:lnTo>
                      <a:lnTo>
                        <a:pt x="2985" y="1576"/>
                      </a:lnTo>
                      <a:lnTo>
                        <a:pt x="2955" y="1724"/>
                      </a:lnTo>
                      <a:lnTo>
                        <a:pt x="2909" y="1867"/>
                      </a:lnTo>
                      <a:lnTo>
                        <a:pt x="2848" y="2007"/>
                      </a:lnTo>
                      <a:lnTo>
                        <a:pt x="2813" y="2076"/>
                      </a:lnTo>
                      <a:lnTo>
                        <a:pt x="2773" y="2141"/>
                      </a:lnTo>
                      <a:lnTo>
                        <a:pt x="2731" y="2205"/>
                      </a:lnTo>
                      <a:lnTo>
                        <a:pt x="2688" y="2266"/>
                      </a:lnTo>
                      <a:lnTo>
                        <a:pt x="2640" y="2325"/>
                      </a:lnTo>
                      <a:lnTo>
                        <a:pt x="2591" y="2379"/>
                      </a:lnTo>
                      <a:lnTo>
                        <a:pt x="2540" y="2432"/>
                      </a:lnTo>
                      <a:lnTo>
                        <a:pt x="2486" y="2481"/>
                      </a:lnTo>
                      <a:lnTo>
                        <a:pt x="2429" y="2527"/>
                      </a:lnTo>
                      <a:lnTo>
                        <a:pt x="2371" y="2568"/>
                      </a:lnTo>
                      <a:lnTo>
                        <a:pt x="2310" y="2610"/>
                      </a:lnTo>
                      <a:lnTo>
                        <a:pt x="2249" y="2647"/>
                      </a:lnTo>
                      <a:lnTo>
                        <a:pt x="2185" y="2683"/>
                      </a:lnTo>
                      <a:lnTo>
                        <a:pt x="2120" y="2713"/>
                      </a:lnTo>
                      <a:lnTo>
                        <a:pt x="2053" y="2740"/>
                      </a:lnTo>
                      <a:lnTo>
                        <a:pt x="1988" y="2766"/>
                      </a:lnTo>
                      <a:lnTo>
                        <a:pt x="1916" y="2788"/>
                      </a:lnTo>
                      <a:lnTo>
                        <a:pt x="1847" y="2808"/>
                      </a:lnTo>
                      <a:lnTo>
                        <a:pt x="1778" y="2821"/>
                      </a:lnTo>
                      <a:lnTo>
                        <a:pt x="1707" y="2833"/>
                      </a:lnTo>
                      <a:lnTo>
                        <a:pt x="1634" y="2841"/>
                      </a:lnTo>
                      <a:lnTo>
                        <a:pt x="1562" y="2847"/>
                      </a:lnTo>
                      <a:lnTo>
                        <a:pt x="1487" y="2847"/>
                      </a:lnTo>
                      <a:lnTo>
                        <a:pt x="1414" y="2847"/>
                      </a:lnTo>
                      <a:lnTo>
                        <a:pt x="1343" y="2839"/>
                      </a:lnTo>
                      <a:lnTo>
                        <a:pt x="1270" y="2831"/>
                      </a:lnTo>
                      <a:lnTo>
                        <a:pt x="1197" y="2817"/>
                      </a:lnTo>
                      <a:lnTo>
                        <a:pt x="1123" y="2800"/>
                      </a:lnTo>
                      <a:lnTo>
                        <a:pt x="1052" y="2780"/>
                      </a:lnTo>
                      <a:lnTo>
                        <a:pt x="981" y="2756"/>
                      </a:lnTo>
                      <a:lnTo>
                        <a:pt x="910" y="2727"/>
                      </a:lnTo>
                      <a:lnTo>
                        <a:pt x="840" y="2695"/>
                      </a:lnTo>
                      <a:lnTo>
                        <a:pt x="706" y="2620"/>
                      </a:lnTo>
                      <a:lnTo>
                        <a:pt x="581" y="2535"/>
                      </a:lnTo>
                      <a:lnTo>
                        <a:pt x="469" y="2438"/>
                      </a:lnTo>
                      <a:lnTo>
                        <a:pt x="366" y="2333"/>
                      </a:lnTo>
                      <a:lnTo>
                        <a:pt x="279" y="2218"/>
                      </a:lnTo>
                      <a:lnTo>
                        <a:pt x="200" y="2096"/>
                      </a:lnTo>
                      <a:lnTo>
                        <a:pt x="132" y="1967"/>
                      </a:lnTo>
                      <a:lnTo>
                        <a:pt x="81" y="1833"/>
                      </a:lnTo>
                      <a:lnTo>
                        <a:pt x="39" y="1695"/>
                      </a:lnTo>
                      <a:lnTo>
                        <a:pt x="14" y="1552"/>
                      </a:lnTo>
                      <a:lnTo>
                        <a:pt x="0" y="1408"/>
                      </a:lnTo>
                    </a:path>
                  </a:pathLst>
                </a:custGeom>
                <a:noFill/>
                <a:ln w="635">
                  <a:solidFill>
                    <a:srgbClr val="FFFFF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4" name="Freeform 76">
                  <a:extLst>
                    <a:ext uri="{FF2B5EF4-FFF2-40B4-BE49-F238E27FC236}">
                      <a16:creationId xmlns:a16="http://schemas.microsoft.com/office/drawing/2014/main" id="{2047BB5B-59E7-4C26-B8EF-7E77E9F0BA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3" y="8085"/>
                  <a:ext cx="1080" cy="780"/>
                </a:xfrm>
                <a:custGeom>
                  <a:avLst/>
                  <a:gdLst>
                    <a:gd name="T0" fmla="*/ 0 w 2160"/>
                    <a:gd name="T1" fmla="*/ 1562 h 1562"/>
                    <a:gd name="T2" fmla="*/ 0 w 2160"/>
                    <a:gd name="T3" fmla="*/ 1416 h 1562"/>
                    <a:gd name="T4" fmla="*/ 16 w 2160"/>
                    <a:gd name="T5" fmla="*/ 1271 h 1562"/>
                    <a:gd name="T6" fmla="*/ 45 w 2160"/>
                    <a:gd name="T7" fmla="*/ 1125 h 1562"/>
                    <a:gd name="T8" fmla="*/ 91 w 2160"/>
                    <a:gd name="T9" fmla="*/ 983 h 1562"/>
                    <a:gd name="T10" fmla="*/ 152 w 2160"/>
                    <a:gd name="T11" fmla="*/ 840 h 1562"/>
                    <a:gd name="T12" fmla="*/ 188 w 2160"/>
                    <a:gd name="T13" fmla="*/ 773 h 1562"/>
                    <a:gd name="T14" fmla="*/ 227 w 2160"/>
                    <a:gd name="T15" fmla="*/ 706 h 1562"/>
                    <a:gd name="T16" fmla="*/ 267 w 2160"/>
                    <a:gd name="T17" fmla="*/ 643 h 1562"/>
                    <a:gd name="T18" fmla="*/ 312 w 2160"/>
                    <a:gd name="T19" fmla="*/ 583 h 1562"/>
                    <a:gd name="T20" fmla="*/ 360 w 2160"/>
                    <a:gd name="T21" fmla="*/ 524 h 1562"/>
                    <a:gd name="T22" fmla="*/ 409 w 2160"/>
                    <a:gd name="T23" fmla="*/ 471 h 1562"/>
                    <a:gd name="T24" fmla="*/ 461 w 2160"/>
                    <a:gd name="T25" fmla="*/ 417 h 1562"/>
                    <a:gd name="T26" fmla="*/ 514 w 2160"/>
                    <a:gd name="T27" fmla="*/ 368 h 1562"/>
                    <a:gd name="T28" fmla="*/ 571 w 2160"/>
                    <a:gd name="T29" fmla="*/ 322 h 1562"/>
                    <a:gd name="T30" fmla="*/ 629 w 2160"/>
                    <a:gd name="T31" fmla="*/ 281 h 1562"/>
                    <a:gd name="T32" fmla="*/ 690 w 2160"/>
                    <a:gd name="T33" fmla="*/ 237 h 1562"/>
                    <a:gd name="T34" fmla="*/ 751 w 2160"/>
                    <a:gd name="T35" fmla="*/ 202 h 1562"/>
                    <a:gd name="T36" fmla="*/ 815 w 2160"/>
                    <a:gd name="T37" fmla="*/ 166 h 1562"/>
                    <a:gd name="T38" fmla="*/ 880 w 2160"/>
                    <a:gd name="T39" fmla="*/ 135 h 1562"/>
                    <a:gd name="T40" fmla="*/ 947 w 2160"/>
                    <a:gd name="T41" fmla="*/ 109 h 1562"/>
                    <a:gd name="T42" fmla="*/ 1013 w 2160"/>
                    <a:gd name="T43" fmla="*/ 83 h 1562"/>
                    <a:gd name="T44" fmla="*/ 1084 w 2160"/>
                    <a:gd name="T45" fmla="*/ 61 h 1562"/>
                    <a:gd name="T46" fmla="*/ 1153 w 2160"/>
                    <a:gd name="T47" fmla="*/ 42 h 1562"/>
                    <a:gd name="T48" fmla="*/ 1222 w 2160"/>
                    <a:gd name="T49" fmla="*/ 26 h 1562"/>
                    <a:gd name="T50" fmla="*/ 1295 w 2160"/>
                    <a:gd name="T51" fmla="*/ 16 h 1562"/>
                    <a:gd name="T52" fmla="*/ 1367 w 2160"/>
                    <a:gd name="T53" fmla="*/ 8 h 1562"/>
                    <a:gd name="T54" fmla="*/ 1438 w 2160"/>
                    <a:gd name="T55" fmla="*/ 2 h 1562"/>
                    <a:gd name="T56" fmla="*/ 1513 w 2160"/>
                    <a:gd name="T57" fmla="*/ 0 h 1562"/>
                    <a:gd name="T58" fmla="*/ 1586 w 2160"/>
                    <a:gd name="T59" fmla="*/ 2 h 1562"/>
                    <a:gd name="T60" fmla="*/ 1657 w 2160"/>
                    <a:gd name="T61" fmla="*/ 8 h 1562"/>
                    <a:gd name="T62" fmla="*/ 1731 w 2160"/>
                    <a:gd name="T63" fmla="*/ 18 h 1562"/>
                    <a:gd name="T64" fmla="*/ 1804 w 2160"/>
                    <a:gd name="T65" fmla="*/ 32 h 1562"/>
                    <a:gd name="T66" fmla="*/ 1877 w 2160"/>
                    <a:gd name="T67" fmla="*/ 48 h 1562"/>
                    <a:gd name="T68" fmla="*/ 1948 w 2160"/>
                    <a:gd name="T69" fmla="*/ 69 h 1562"/>
                    <a:gd name="T70" fmla="*/ 2019 w 2160"/>
                    <a:gd name="T71" fmla="*/ 93 h 1562"/>
                    <a:gd name="T72" fmla="*/ 2091 w 2160"/>
                    <a:gd name="T73" fmla="*/ 123 h 1562"/>
                    <a:gd name="T74" fmla="*/ 2160 w 2160"/>
                    <a:gd name="T75" fmla="*/ 154 h 15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60" h="1562">
                      <a:moveTo>
                        <a:pt x="0" y="1562"/>
                      </a:moveTo>
                      <a:lnTo>
                        <a:pt x="0" y="1416"/>
                      </a:lnTo>
                      <a:lnTo>
                        <a:pt x="16" y="1271"/>
                      </a:lnTo>
                      <a:lnTo>
                        <a:pt x="45" y="1125"/>
                      </a:lnTo>
                      <a:lnTo>
                        <a:pt x="91" y="983"/>
                      </a:lnTo>
                      <a:lnTo>
                        <a:pt x="152" y="840"/>
                      </a:lnTo>
                      <a:lnTo>
                        <a:pt x="188" y="773"/>
                      </a:lnTo>
                      <a:lnTo>
                        <a:pt x="227" y="706"/>
                      </a:lnTo>
                      <a:lnTo>
                        <a:pt x="267" y="643"/>
                      </a:lnTo>
                      <a:lnTo>
                        <a:pt x="312" y="583"/>
                      </a:lnTo>
                      <a:lnTo>
                        <a:pt x="360" y="524"/>
                      </a:lnTo>
                      <a:lnTo>
                        <a:pt x="409" y="471"/>
                      </a:lnTo>
                      <a:lnTo>
                        <a:pt x="461" y="417"/>
                      </a:lnTo>
                      <a:lnTo>
                        <a:pt x="514" y="368"/>
                      </a:lnTo>
                      <a:lnTo>
                        <a:pt x="571" y="322"/>
                      </a:lnTo>
                      <a:lnTo>
                        <a:pt x="629" y="281"/>
                      </a:lnTo>
                      <a:lnTo>
                        <a:pt x="690" y="237"/>
                      </a:lnTo>
                      <a:lnTo>
                        <a:pt x="751" y="202"/>
                      </a:lnTo>
                      <a:lnTo>
                        <a:pt x="815" y="166"/>
                      </a:lnTo>
                      <a:lnTo>
                        <a:pt x="880" y="135"/>
                      </a:lnTo>
                      <a:lnTo>
                        <a:pt x="947" y="109"/>
                      </a:lnTo>
                      <a:lnTo>
                        <a:pt x="1013" y="83"/>
                      </a:lnTo>
                      <a:lnTo>
                        <a:pt x="1084" y="61"/>
                      </a:lnTo>
                      <a:lnTo>
                        <a:pt x="1153" y="42"/>
                      </a:lnTo>
                      <a:lnTo>
                        <a:pt x="1222" y="26"/>
                      </a:lnTo>
                      <a:lnTo>
                        <a:pt x="1295" y="16"/>
                      </a:lnTo>
                      <a:lnTo>
                        <a:pt x="1367" y="8"/>
                      </a:lnTo>
                      <a:lnTo>
                        <a:pt x="1438" y="2"/>
                      </a:lnTo>
                      <a:lnTo>
                        <a:pt x="1513" y="0"/>
                      </a:lnTo>
                      <a:lnTo>
                        <a:pt x="1586" y="2"/>
                      </a:lnTo>
                      <a:lnTo>
                        <a:pt x="1657" y="8"/>
                      </a:lnTo>
                      <a:lnTo>
                        <a:pt x="1731" y="18"/>
                      </a:lnTo>
                      <a:lnTo>
                        <a:pt x="1804" y="32"/>
                      </a:lnTo>
                      <a:lnTo>
                        <a:pt x="1877" y="48"/>
                      </a:lnTo>
                      <a:lnTo>
                        <a:pt x="1948" y="69"/>
                      </a:lnTo>
                      <a:lnTo>
                        <a:pt x="2019" y="93"/>
                      </a:lnTo>
                      <a:lnTo>
                        <a:pt x="2091" y="123"/>
                      </a:lnTo>
                      <a:lnTo>
                        <a:pt x="2160" y="154"/>
                      </a:lnTo>
                    </a:path>
                  </a:pathLst>
                </a:custGeom>
                <a:noFill/>
                <a:ln w="635">
                  <a:solidFill>
                    <a:srgbClr val="FFFFF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25" name="Group 77">
                <a:extLst>
                  <a:ext uri="{FF2B5EF4-FFF2-40B4-BE49-F238E27FC236}">
                    <a16:creationId xmlns:a16="http://schemas.microsoft.com/office/drawing/2014/main" id="{5FE8EA7F-44C7-43FC-911C-2455818337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820" y="7380"/>
                <a:ext cx="1800" cy="1800"/>
                <a:chOff x="1021" y="5957"/>
                <a:chExt cx="2664" cy="2695"/>
              </a:xfrm>
            </p:grpSpPr>
            <p:sp>
              <p:nvSpPr>
                <p:cNvPr id="2126" name="Freeform 78">
                  <a:extLst>
                    <a:ext uri="{FF2B5EF4-FFF2-40B4-BE49-F238E27FC236}">
                      <a16:creationId xmlns:a16="http://schemas.microsoft.com/office/drawing/2014/main" id="{D70CD254-C27B-4367-8A48-EC096EBA79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1" y="5957"/>
                  <a:ext cx="2664" cy="2695"/>
                </a:xfrm>
                <a:custGeom>
                  <a:avLst/>
                  <a:gdLst>
                    <a:gd name="T0" fmla="*/ 8104 w 13323"/>
                    <a:gd name="T1" fmla="*/ 1223 h 13476"/>
                    <a:gd name="T2" fmla="*/ 9283 w 13323"/>
                    <a:gd name="T3" fmla="*/ 562 h 13476"/>
                    <a:gd name="T4" fmla="*/ 9444 w 13323"/>
                    <a:gd name="T5" fmla="*/ 708 h 13476"/>
                    <a:gd name="T6" fmla="*/ 9876 w 13323"/>
                    <a:gd name="T7" fmla="*/ 2306 h 13476"/>
                    <a:gd name="T8" fmla="*/ 11835 w 13323"/>
                    <a:gd name="T9" fmla="*/ 2150 h 13476"/>
                    <a:gd name="T10" fmla="*/ 11712 w 13323"/>
                    <a:gd name="T11" fmla="*/ 3128 h 13476"/>
                    <a:gd name="T12" fmla="*/ 11966 w 13323"/>
                    <a:gd name="T13" fmla="*/ 4260 h 13476"/>
                    <a:gd name="T14" fmla="*/ 13219 w 13323"/>
                    <a:gd name="T15" fmla="*/ 4988 h 13476"/>
                    <a:gd name="T16" fmla="*/ 12186 w 13323"/>
                    <a:gd name="T17" fmla="*/ 6179 h 13476"/>
                    <a:gd name="T18" fmla="*/ 13323 w 13323"/>
                    <a:gd name="T19" fmla="*/ 7740 h 13476"/>
                    <a:gd name="T20" fmla="*/ 11942 w 13323"/>
                    <a:gd name="T21" fmla="*/ 8447 h 13476"/>
                    <a:gd name="T22" fmla="*/ 12342 w 13323"/>
                    <a:gd name="T23" fmla="*/ 9526 h 13476"/>
                    <a:gd name="T24" fmla="*/ 12485 w 13323"/>
                    <a:gd name="T25" fmla="*/ 10056 h 13476"/>
                    <a:gd name="T26" fmla="*/ 11981 w 13323"/>
                    <a:gd name="T27" fmla="*/ 10074 h 13476"/>
                    <a:gd name="T28" fmla="*/ 11017 w 13323"/>
                    <a:gd name="T29" fmla="*/ 11017 h 13476"/>
                    <a:gd name="T30" fmla="*/ 11006 w 13323"/>
                    <a:gd name="T31" fmla="*/ 11846 h 13476"/>
                    <a:gd name="T32" fmla="*/ 10196 w 13323"/>
                    <a:gd name="T33" fmla="*/ 11675 h 13476"/>
                    <a:gd name="T34" fmla="*/ 9429 w 13323"/>
                    <a:gd name="T35" fmla="*/ 11675 h 13476"/>
                    <a:gd name="T36" fmla="*/ 8908 w 13323"/>
                    <a:gd name="T37" fmla="*/ 13131 h 13476"/>
                    <a:gd name="T38" fmla="*/ 8163 w 13323"/>
                    <a:gd name="T39" fmla="*/ 12679 h 13476"/>
                    <a:gd name="T40" fmla="*/ 7112 w 13323"/>
                    <a:gd name="T41" fmla="*/ 12873 h 13476"/>
                    <a:gd name="T42" fmla="*/ 6577 w 13323"/>
                    <a:gd name="T43" fmla="*/ 13465 h 13476"/>
                    <a:gd name="T44" fmla="*/ 5376 w 13323"/>
                    <a:gd name="T45" fmla="*/ 12149 h 13476"/>
                    <a:gd name="T46" fmla="*/ 4002 w 13323"/>
                    <a:gd name="T47" fmla="*/ 12863 h 13476"/>
                    <a:gd name="T48" fmla="*/ 3692 w 13323"/>
                    <a:gd name="T49" fmla="*/ 11442 h 13476"/>
                    <a:gd name="T50" fmla="*/ 2115 w 13323"/>
                    <a:gd name="T51" fmla="*/ 11271 h 13476"/>
                    <a:gd name="T52" fmla="*/ 2262 w 13323"/>
                    <a:gd name="T53" fmla="*/ 9920 h 13476"/>
                    <a:gd name="T54" fmla="*/ 1271 w 13323"/>
                    <a:gd name="T55" fmla="*/ 9697 h 13476"/>
                    <a:gd name="T56" fmla="*/ 728 w 13323"/>
                    <a:gd name="T57" fmla="*/ 9502 h 13476"/>
                    <a:gd name="T58" fmla="*/ 1044 w 13323"/>
                    <a:gd name="T59" fmla="*/ 8705 h 13476"/>
                    <a:gd name="T60" fmla="*/ 1281 w 13323"/>
                    <a:gd name="T61" fmla="*/ 7949 h 13476"/>
                    <a:gd name="T62" fmla="*/ 53 w 13323"/>
                    <a:gd name="T63" fmla="*/ 7193 h 13476"/>
                    <a:gd name="T64" fmla="*/ 603 w 13323"/>
                    <a:gd name="T65" fmla="*/ 6545 h 13476"/>
                    <a:gd name="T66" fmla="*/ 1191 w 13323"/>
                    <a:gd name="T67" fmla="*/ 6009 h 13476"/>
                    <a:gd name="T68" fmla="*/ 606 w 13323"/>
                    <a:gd name="T69" fmla="*/ 4908 h 13476"/>
                    <a:gd name="T70" fmla="*/ 345 w 13323"/>
                    <a:gd name="T71" fmla="*/ 4281 h 13476"/>
                    <a:gd name="T72" fmla="*/ 1288 w 13323"/>
                    <a:gd name="T73" fmla="*/ 3999 h 13476"/>
                    <a:gd name="T74" fmla="*/ 2175 w 13323"/>
                    <a:gd name="T75" fmla="*/ 3769 h 13476"/>
                    <a:gd name="T76" fmla="*/ 1921 w 13323"/>
                    <a:gd name="T77" fmla="*/ 2209 h 13476"/>
                    <a:gd name="T78" fmla="*/ 1806 w 13323"/>
                    <a:gd name="T79" fmla="*/ 1923 h 13476"/>
                    <a:gd name="T80" fmla="*/ 3532 w 13323"/>
                    <a:gd name="T81" fmla="*/ 2330 h 13476"/>
                    <a:gd name="T82" fmla="*/ 3971 w 13323"/>
                    <a:gd name="T83" fmla="*/ 467 h 13476"/>
                    <a:gd name="T84" fmla="*/ 5196 w 13323"/>
                    <a:gd name="T85" fmla="*/ 1191 h 13476"/>
                    <a:gd name="T86" fmla="*/ 5728 w 13323"/>
                    <a:gd name="T87" fmla="*/ 1241 h 13476"/>
                    <a:gd name="T88" fmla="*/ 6434 w 13323"/>
                    <a:gd name="T89" fmla="*/ 52 h 134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3323" h="13476">
                      <a:moveTo>
                        <a:pt x="6546" y="0"/>
                      </a:moveTo>
                      <a:lnTo>
                        <a:pt x="7715" y="1387"/>
                      </a:lnTo>
                      <a:lnTo>
                        <a:pt x="8104" y="1223"/>
                      </a:lnTo>
                      <a:lnTo>
                        <a:pt x="8480" y="1021"/>
                      </a:lnTo>
                      <a:lnTo>
                        <a:pt x="8884" y="798"/>
                      </a:lnTo>
                      <a:lnTo>
                        <a:pt x="9283" y="562"/>
                      </a:lnTo>
                      <a:lnTo>
                        <a:pt x="9347" y="565"/>
                      </a:lnTo>
                      <a:lnTo>
                        <a:pt x="9388" y="610"/>
                      </a:lnTo>
                      <a:lnTo>
                        <a:pt x="9444" y="708"/>
                      </a:lnTo>
                      <a:lnTo>
                        <a:pt x="9635" y="1515"/>
                      </a:lnTo>
                      <a:lnTo>
                        <a:pt x="9740" y="1923"/>
                      </a:lnTo>
                      <a:lnTo>
                        <a:pt x="9876" y="2306"/>
                      </a:lnTo>
                      <a:lnTo>
                        <a:pt x="9924" y="2344"/>
                      </a:lnTo>
                      <a:lnTo>
                        <a:pt x="10867" y="2215"/>
                      </a:lnTo>
                      <a:lnTo>
                        <a:pt x="11835" y="2150"/>
                      </a:lnTo>
                      <a:lnTo>
                        <a:pt x="11894" y="2166"/>
                      </a:lnTo>
                      <a:lnTo>
                        <a:pt x="11911" y="2230"/>
                      </a:lnTo>
                      <a:lnTo>
                        <a:pt x="11712" y="3128"/>
                      </a:lnTo>
                      <a:lnTo>
                        <a:pt x="11521" y="4030"/>
                      </a:lnTo>
                      <a:lnTo>
                        <a:pt x="11535" y="4071"/>
                      </a:lnTo>
                      <a:lnTo>
                        <a:pt x="11966" y="4260"/>
                      </a:lnTo>
                      <a:lnTo>
                        <a:pt x="12380" y="4479"/>
                      </a:lnTo>
                      <a:lnTo>
                        <a:pt x="13209" y="4926"/>
                      </a:lnTo>
                      <a:lnTo>
                        <a:pt x="13219" y="4988"/>
                      </a:lnTo>
                      <a:lnTo>
                        <a:pt x="13195" y="5047"/>
                      </a:lnTo>
                      <a:lnTo>
                        <a:pt x="12666" y="5608"/>
                      </a:lnTo>
                      <a:lnTo>
                        <a:pt x="12186" y="6179"/>
                      </a:lnTo>
                      <a:lnTo>
                        <a:pt x="12756" y="6915"/>
                      </a:lnTo>
                      <a:lnTo>
                        <a:pt x="13306" y="7663"/>
                      </a:lnTo>
                      <a:lnTo>
                        <a:pt x="13323" y="7740"/>
                      </a:lnTo>
                      <a:lnTo>
                        <a:pt x="13250" y="7802"/>
                      </a:lnTo>
                      <a:lnTo>
                        <a:pt x="12582" y="8095"/>
                      </a:lnTo>
                      <a:lnTo>
                        <a:pt x="11942" y="8447"/>
                      </a:lnTo>
                      <a:lnTo>
                        <a:pt x="12168" y="8976"/>
                      </a:lnTo>
                      <a:lnTo>
                        <a:pt x="12269" y="9244"/>
                      </a:lnTo>
                      <a:lnTo>
                        <a:pt x="12342" y="9526"/>
                      </a:lnTo>
                      <a:lnTo>
                        <a:pt x="12447" y="9788"/>
                      </a:lnTo>
                      <a:lnTo>
                        <a:pt x="12485" y="9920"/>
                      </a:lnTo>
                      <a:lnTo>
                        <a:pt x="12485" y="10056"/>
                      </a:lnTo>
                      <a:lnTo>
                        <a:pt x="12364" y="10087"/>
                      </a:lnTo>
                      <a:lnTo>
                        <a:pt x="12234" y="10087"/>
                      </a:lnTo>
                      <a:lnTo>
                        <a:pt x="11981" y="10074"/>
                      </a:lnTo>
                      <a:lnTo>
                        <a:pt x="10999" y="10195"/>
                      </a:lnTo>
                      <a:lnTo>
                        <a:pt x="10975" y="10243"/>
                      </a:lnTo>
                      <a:lnTo>
                        <a:pt x="11017" y="11017"/>
                      </a:lnTo>
                      <a:lnTo>
                        <a:pt x="11037" y="11407"/>
                      </a:lnTo>
                      <a:lnTo>
                        <a:pt x="11024" y="11805"/>
                      </a:lnTo>
                      <a:lnTo>
                        <a:pt x="11006" y="11846"/>
                      </a:lnTo>
                      <a:lnTo>
                        <a:pt x="10965" y="11856"/>
                      </a:lnTo>
                      <a:lnTo>
                        <a:pt x="10878" y="11832"/>
                      </a:lnTo>
                      <a:lnTo>
                        <a:pt x="10196" y="11675"/>
                      </a:lnTo>
                      <a:lnTo>
                        <a:pt x="9854" y="11596"/>
                      </a:lnTo>
                      <a:lnTo>
                        <a:pt x="9493" y="11563"/>
                      </a:lnTo>
                      <a:lnTo>
                        <a:pt x="9429" y="11675"/>
                      </a:lnTo>
                      <a:lnTo>
                        <a:pt x="9204" y="12418"/>
                      </a:lnTo>
                      <a:lnTo>
                        <a:pt x="9082" y="12783"/>
                      </a:lnTo>
                      <a:lnTo>
                        <a:pt x="8908" y="13131"/>
                      </a:lnTo>
                      <a:lnTo>
                        <a:pt x="8859" y="13131"/>
                      </a:lnTo>
                      <a:lnTo>
                        <a:pt x="8814" y="13110"/>
                      </a:lnTo>
                      <a:lnTo>
                        <a:pt x="8163" y="12679"/>
                      </a:lnTo>
                      <a:lnTo>
                        <a:pt x="7495" y="12288"/>
                      </a:lnTo>
                      <a:lnTo>
                        <a:pt x="7318" y="12587"/>
                      </a:lnTo>
                      <a:lnTo>
                        <a:pt x="7112" y="12873"/>
                      </a:lnTo>
                      <a:lnTo>
                        <a:pt x="6716" y="13452"/>
                      </a:lnTo>
                      <a:lnTo>
                        <a:pt x="6649" y="13476"/>
                      </a:lnTo>
                      <a:lnTo>
                        <a:pt x="6577" y="13465"/>
                      </a:lnTo>
                      <a:lnTo>
                        <a:pt x="6027" y="12797"/>
                      </a:lnTo>
                      <a:lnTo>
                        <a:pt x="5457" y="12125"/>
                      </a:lnTo>
                      <a:lnTo>
                        <a:pt x="5376" y="12149"/>
                      </a:lnTo>
                      <a:lnTo>
                        <a:pt x="4736" y="12528"/>
                      </a:lnTo>
                      <a:lnTo>
                        <a:pt x="4082" y="12888"/>
                      </a:lnTo>
                      <a:lnTo>
                        <a:pt x="4002" y="12863"/>
                      </a:lnTo>
                      <a:lnTo>
                        <a:pt x="3960" y="12776"/>
                      </a:lnTo>
                      <a:lnTo>
                        <a:pt x="3727" y="11456"/>
                      </a:lnTo>
                      <a:lnTo>
                        <a:pt x="3692" y="11442"/>
                      </a:lnTo>
                      <a:lnTo>
                        <a:pt x="2207" y="11805"/>
                      </a:lnTo>
                      <a:lnTo>
                        <a:pt x="2148" y="11742"/>
                      </a:lnTo>
                      <a:lnTo>
                        <a:pt x="2115" y="11271"/>
                      </a:lnTo>
                      <a:lnTo>
                        <a:pt x="2171" y="10822"/>
                      </a:lnTo>
                      <a:lnTo>
                        <a:pt x="2245" y="10376"/>
                      </a:lnTo>
                      <a:lnTo>
                        <a:pt x="2262" y="9920"/>
                      </a:lnTo>
                      <a:lnTo>
                        <a:pt x="2002" y="9836"/>
                      </a:lnTo>
                      <a:lnTo>
                        <a:pt x="1719" y="9798"/>
                      </a:lnTo>
                      <a:lnTo>
                        <a:pt x="1271" y="9697"/>
                      </a:lnTo>
                      <a:lnTo>
                        <a:pt x="797" y="9624"/>
                      </a:lnTo>
                      <a:lnTo>
                        <a:pt x="734" y="9576"/>
                      </a:lnTo>
                      <a:lnTo>
                        <a:pt x="728" y="9502"/>
                      </a:lnTo>
                      <a:lnTo>
                        <a:pt x="759" y="9349"/>
                      </a:lnTo>
                      <a:lnTo>
                        <a:pt x="887" y="9022"/>
                      </a:lnTo>
                      <a:lnTo>
                        <a:pt x="1044" y="8705"/>
                      </a:lnTo>
                      <a:lnTo>
                        <a:pt x="1378" y="8070"/>
                      </a:lnTo>
                      <a:lnTo>
                        <a:pt x="1343" y="8004"/>
                      </a:lnTo>
                      <a:lnTo>
                        <a:pt x="1281" y="7949"/>
                      </a:lnTo>
                      <a:lnTo>
                        <a:pt x="1148" y="7861"/>
                      </a:lnTo>
                      <a:lnTo>
                        <a:pt x="613" y="7510"/>
                      </a:lnTo>
                      <a:lnTo>
                        <a:pt x="53" y="7193"/>
                      </a:lnTo>
                      <a:lnTo>
                        <a:pt x="0" y="7127"/>
                      </a:lnTo>
                      <a:lnTo>
                        <a:pt x="11" y="7040"/>
                      </a:lnTo>
                      <a:lnTo>
                        <a:pt x="603" y="6545"/>
                      </a:lnTo>
                      <a:lnTo>
                        <a:pt x="1204" y="6075"/>
                      </a:lnTo>
                      <a:lnTo>
                        <a:pt x="1207" y="6047"/>
                      </a:lnTo>
                      <a:lnTo>
                        <a:pt x="1191" y="6009"/>
                      </a:lnTo>
                      <a:lnTo>
                        <a:pt x="967" y="5657"/>
                      </a:lnTo>
                      <a:lnTo>
                        <a:pt x="777" y="5284"/>
                      </a:lnTo>
                      <a:lnTo>
                        <a:pt x="606" y="4908"/>
                      </a:lnTo>
                      <a:lnTo>
                        <a:pt x="411" y="4535"/>
                      </a:lnTo>
                      <a:lnTo>
                        <a:pt x="358" y="4406"/>
                      </a:lnTo>
                      <a:lnTo>
                        <a:pt x="345" y="4281"/>
                      </a:lnTo>
                      <a:lnTo>
                        <a:pt x="564" y="4170"/>
                      </a:lnTo>
                      <a:lnTo>
                        <a:pt x="801" y="4104"/>
                      </a:lnTo>
                      <a:lnTo>
                        <a:pt x="1288" y="3999"/>
                      </a:lnTo>
                      <a:lnTo>
                        <a:pt x="2140" y="3835"/>
                      </a:lnTo>
                      <a:lnTo>
                        <a:pt x="2182" y="3811"/>
                      </a:lnTo>
                      <a:lnTo>
                        <a:pt x="2175" y="3769"/>
                      </a:lnTo>
                      <a:lnTo>
                        <a:pt x="2151" y="3682"/>
                      </a:lnTo>
                      <a:lnTo>
                        <a:pt x="2053" y="2940"/>
                      </a:lnTo>
                      <a:lnTo>
                        <a:pt x="1921" y="2209"/>
                      </a:lnTo>
                      <a:lnTo>
                        <a:pt x="1882" y="2110"/>
                      </a:lnTo>
                      <a:lnTo>
                        <a:pt x="1823" y="2013"/>
                      </a:lnTo>
                      <a:lnTo>
                        <a:pt x="1806" y="1923"/>
                      </a:lnTo>
                      <a:lnTo>
                        <a:pt x="1872" y="1839"/>
                      </a:lnTo>
                      <a:lnTo>
                        <a:pt x="2704" y="2087"/>
                      </a:lnTo>
                      <a:lnTo>
                        <a:pt x="3532" y="2330"/>
                      </a:lnTo>
                      <a:lnTo>
                        <a:pt x="3695" y="1425"/>
                      </a:lnTo>
                      <a:lnTo>
                        <a:pt x="3890" y="522"/>
                      </a:lnTo>
                      <a:lnTo>
                        <a:pt x="3971" y="467"/>
                      </a:lnTo>
                      <a:lnTo>
                        <a:pt x="4051" y="463"/>
                      </a:lnTo>
                      <a:lnTo>
                        <a:pt x="4816" y="955"/>
                      </a:lnTo>
                      <a:lnTo>
                        <a:pt x="5196" y="1191"/>
                      </a:lnTo>
                      <a:lnTo>
                        <a:pt x="5588" y="1394"/>
                      </a:lnTo>
                      <a:lnTo>
                        <a:pt x="5669" y="1328"/>
                      </a:lnTo>
                      <a:lnTo>
                        <a:pt x="5728" y="1241"/>
                      </a:lnTo>
                      <a:lnTo>
                        <a:pt x="5846" y="1060"/>
                      </a:lnTo>
                      <a:lnTo>
                        <a:pt x="6166" y="572"/>
                      </a:lnTo>
                      <a:lnTo>
                        <a:pt x="6434" y="52"/>
                      </a:lnTo>
                      <a:lnTo>
                        <a:pt x="6483" y="3"/>
                      </a:lnTo>
                      <a:lnTo>
                        <a:pt x="654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7" name="Freeform 79">
                  <a:extLst>
                    <a:ext uri="{FF2B5EF4-FFF2-40B4-BE49-F238E27FC236}">
                      <a16:creationId xmlns:a16="http://schemas.microsoft.com/office/drawing/2014/main" id="{EC2F6283-A605-452B-B9FA-19C3AA2BBA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0" y="6004"/>
                  <a:ext cx="325" cy="232"/>
                </a:xfrm>
                <a:custGeom>
                  <a:avLst/>
                  <a:gdLst>
                    <a:gd name="T0" fmla="*/ 1618 w 1624"/>
                    <a:gd name="T1" fmla="*/ 1139 h 1157"/>
                    <a:gd name="T2" fmla="*/ 1624 w 1624"/>
                    <a:gd name="T3" fmla="*/ 1150 h 1157"/>
                    <a:gd name="T4" fmla="*/ 1614 w 1624"/>
                    <a:gd name="T5" fmla="*/ 1157 h 1157"/>
                    <a:gd name="T6" fmla="*/ 803 w 1624"/>
                    <a:gd name="T7" fmla="*/ 1115 h 1157"/>
                    <a:gd name="T8" fmla="*/ 10 w 1624"/>
                    <a:gd name="T9" fmla="*/ 1157 h 1157"/>
                    <a:gd name="T10" fmla="*/ 0 w 1624"/>
                    <a:gd name="T11" fmla="*/ 1150 h 1157"/>
                    <a:gd name="T12" fmla="*/ 358 w 1624"/>
                    <a:gd name="T13" fmla="*/ 585 h 1157"/>
                    <a:gd name="T14" fmla="*/ 675 w 1624"/>
                    <a:gd name="T15" fmla="*/ 0 h 1157"/>
                    <a:gd name="T16" fmla="*/ 1176 w 1624"/>
                    <a:gd name="T17" fmla="*/ 554 h 1157"/>
                    <a:gd name="T18" fmla="*/ 1618 w 1624"/>
                    <a:gd name="T19" fmla="*/ 1139 h 1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24" h="1157">
                      <a:moveTo>
                        <a:pt x="1618" y="1139"/>
                      </a:moveTo>
                      <a:lnTo>
                        <a:pt x="1624" y="1150"/>
                      </a:lnTo>
                      <a:lnTo>
                        <a:pt x="1614" y="1157"/>
                      </a:lnTo>
                      <a:lnTo>
                        <a:pt x="803" y="1115"/>
                      </a:lnTo>
                      <a:lnTo>
                        <a:pt x="10" y="1157"/>
                      </a:lnTo>
                      <a:lnTo>
                        <a:pt x="0" y="1150"/>
                      </a:lnTo>
                      <a:lnTo>
                        <a:pt x="358" y="585"/>
                      </a:lnTo>
                      <a:lnTo>
                        <a:pt x="675" y="0"/>
                      </a:lnTo>
                      <a:lnTo>
                        <a:pt x="1176" y="554"/>
                      </a:lnTo>
                      <a:lnTo>
                        <a:pt x="1618" y="1139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8" name="Freeform 80">
                  <a:extLst>
                    <a:ext uri="{FF2B5EF4-FFF2-40B4-BE49-F238E27FC236}">
                      <a16:creationId xmlns:a16="http://schemas.microsoft.com/office/drawing/2014/main" id="{FD54D064-C59C-4292-9A6D-5AB311AB9A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1" y="6094"/>
                  <a:ext cx="325" cy="305"/>
                </a:xfrm>
                <a:custGeom>
                  <a:avLst/>
                  <a:gdLst>
                    <a:gd name="T0" fmla="*/ 1625 w 1625"/>
                    <a:gd name="T1" fmla="*/ 797 h 1522"/>
                    <a:gd name="T2" fmla="*/ 1514 w 1625"/>
                    <a:gd name="T3" fmla="*/ 853 h 1522"/>
                    <a:gd name="T4" fmla="*/ 1389 w 1625"/>
                    <a:gd name="T5" fmla="*/ 884 h 1522"/>
                    <a:gd name="T6" fmla="*/ 1152 w 1625"/>
                    <a:gd name="T7" fmla="*/ 943 h 1522"/>
                    <a:gd name="T8" fmla="*/ 933 w 1625"/>
                    <a:gd name="T9" fmla="*/ 1034 h 1522"/>
                    <a:gd name="T10" fmla="*/ 494 w 1625"/>
                    <a:gd name="T11" fmla="*/ 1243 h 1522"/>
                    <a:gd name="T12" fmla="*/ 0 w 1625"/>
                    <a:gd name="T13" fmla="*/ 1522 h 1522"/>
                    <a:gd name="T14" fmla="*/ 31 w 1625"/>
                    <a:gd name="T15" fmla="*/ 1128 h 1522"/>
                    <a:gd name="T16" fmla="*/ 98 w 1625"/>
                    <a:gd name="T17" fmla="*/ 748 h 1522"/>
                    <a:gd name="T18" fmla="*/ 292 w 1625"/>
                    <a:gd name="T19" fmla="*/ 0 h 1522"/>
                    <a:gd name="T20" fmla="*/ 640 w 1625"/>
                    <a:gd name="T21" fmla="*/ 177 h 1522"/>
                    <a:gd name="T22" fmla="*/ 960 w 1625"/>
                    <a:gd name="T23" fmla="*/ 383 h 1522"/>
                    <a:gd name="T24" fmla="*/ 1625 w 1625"/>
                    <a:gd name="T25" fmla="*/ 797 h 15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625" h="1522">
                      <a:moveTo>
                        <a:pt x="1625" y="797"/>
                      </a:moveTo>
                      <a:lnTo>
                        <a:pt x="1514" y="853"/>
                      </a:lnTo>
                      <a:lnTo>
                        <a:pt x="1389" y="884"/>
                      </a:lnTo>
                      <a:lnTo>
                        <a:pt x="1152" y="943"/>
                      </a:lnTo>
                      <a:lnTo>
                        <a:pt x="933" y="1034"/>
                      </a:lnTo>
                      <a:lnTo>
                        <a:pt x="494" y="1243"/>
                      </a:lnTo>
                      <a:lnTo>
                        <a:pt x="0" y="1522"/>
                      </a:lnTo>
                      <a:lnTo>
                        <a:pt x="31" y="1128"/>
                      </a:lnTo>
                      <a:lnTo>
                        <a:pt x="98" y="748"/>
                      </a:lnTo>
                      <a:lnTo>
                        <a:pt x="292" y="0"/>
                      </a:lnTo>
                      <a:lnTo>
                        <a:pt x="640" y="177"/>
                      </a:lnTo>
                      <a:lnTo>
                        <a:pt x="960" y="383"/>
                      </a:lnTo>
                      <a:lnTo>
                        <a:pt x="1625" y="797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9" name="Freeform 81">
                  <a:extLst>
                    <a:ext uri="{FF2B5EF4-FFF2-40B4-BE49-F238E27FC236}">
                      <a16:creationId xmlns:a16="http://schemas.microsoft.com/office/drawing/2014/main" id="{073DD0C9-38E2-41E2-B33D-7B6E4E33F0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4" y="6109"/>
                  <a:ext cx="350" cy="296"/>
                </a:xfrm>
                <a:custGeom>
                  <a:avLst/>
                  <a:gdLst>
                    <a:gd name="T0" fmla="*/ 1343 w 1749"/>
                    <a:gd name="T1" fmla="*/ 0 h 1481"/>
                    <a:gd name="T2" fmla="*/ 1464 w 1749"/>
                    <a:gd name="T3" fmla="*/ 360 h 1481"/>
                    <a:gd name="T4" fmla="*/ 1537 w 1749"/>
                    <a:gd name="T5" fmla="*/ 739 h 1481"/>
                    <a:gd name="T6" fmla="*/ 1617 w 1749"/>
                    <a:gd name="T7" fmla="*/ 1115 h 1481"/>
                    <a:gd name="T8" fmla="*/ 1749 w 1749"/>
                    <a:gd name="T9" fmla="*/ 1471 h 1481"/>
                    <a:gd name="T10" fmla="*/ 1732 w 1749"/>
                    <a:gd name="T11" fmla="*/ 1481 h 1481"/>
                    <a:gd name="T12" fmla="*/ 1001 w 1749"/>
                    <a:gd name="T13" fmla="*/ 1080 h 1481"/>
                    <a:gd name="T14" fmla="*/ 626 w 1749"/>
                    <a:gd name="T15" fmla="*/ 909 h 1481"/>
                    <a:gd name="T16" fmla="*/ 229 w 1749"/>
                    <a:gd name="T17" fmla="*/ 788 h 1481"/>
                    <a:gd name="T18" fmla="*/ 0 w 1749"/>
                    <a:gd name="T19" fmla="*/ 732 h 1481"/>
                    <a:gd name="T20" fmla="*/ 0 w 1749"/>
                    <a:gd name="T21" fmla="*/ 707 h 1481"/>
                    <a:gd name="T22" fmla="*/ 1343 w 1749"/>
                    <a:gd name="T23" fmla="*/ 0 h 14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49" h="1481">
                      <a:moveTo>
                        <a:pt x="1343" y="0"/>
                      </a:moveTo>
                      <a:lnTo>
                        <a:pt x="1464" y="360"/>
                      </a:lnTo>
                      <a:lnTo>
                        <a:pt x="1537" y="739"/>
                      </a:lnTo>
                      <a:lnTo>
                        <a:pt x="1617" y="1115"/>
                      </a:lnTo>
                      <a:lnTo>
                        <a:pt x="1749" y="1471"/>
                      </a:lnTo>
                      <a:lnTo>
                        <a:pt x="1732" y="1481"/>
                      </a:lnTo>
                      <a:lnTo>
                        <a:pt x="1001" y="1080"/>
                      </a:lnTo>
                      <a:lnTo>
                        <a:pt x="626" y="909"/>
                      </a:lnTo>
                      <a:lnTo>
                        <a:pt x="229" y="788"/>
                      </a:lnTo>
                      <a:lnTo>
                        <a:pt x="0" y="732"/>
                      </a:lnTo>
                      <a:lnTo>
                        <a:pt x="0" y="707"/>
                      </a:lnTo>
                      <a:lnTo>
                        <a:pt x="1343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0" name="Freeform 82">
                  <a:extLst>
                    <a:ext uri="{FF2B5EF4-FFF2-40B4-BE49-F238E27FC236}">
                      <a16:creationId xmlns:a16="http://schemas.microsoft.com/office/drawing/2014/main" id="{4517177C-4F28-4056-8910-6D7CCCB80A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" y="6260"/>
                  <a:ext cx="2096" cy="2095"/>
                </a:xfrm>
                <a:custGeom>
                  <a:avLst/>
                  <a:gdLst>
                    <a:gd name="T0" fmla="*/ 10045 w 10477"/>
                    <a:gd name="T1" fmla="*/ 3135 h 10477"/>
                    <a:gd name="T2" fmla="*/ 10289 w 10477"/>
                    <a:gd name="T3" fmla="*/ 3810 h 10477"/>
                    <a:gd name="T4" fmla="*/ 10428 w 10477"/>
                    <a:gd name="T5" fmla="*/ 4517 h 10477"/>
                    <a:gd name="T6" fmla="*/ 10477 w 10477"/>
                    <a:gd name="T7" fmla="*/ 5249 h 10477"/>
                    <a:gd name="T8" fmla="*/ 10421 w 10477"/>
                    <a:gd name="T9" fmla="*/ 5977 h 10477"/>
                    <a:gd name="T10" fmla="*/ 10275 w 10477"/>
                    <a:gd name="T11" fmla="*/ 6695 h 10477"/>
                    <a:gd name="T12" fmla="*/ 10031 w 10477"/>
                    <a:gd name="T13" fmla="*/ 7384 h 10477"/>
                    <a:gd name="T14" fmla="*/ 9878 w 10477"/>
                    <a:gd name="T15" fmla="*/ 7712 h 10477"/>
                    <a:gd name="T16" fmla="*/ 9704 w 10477"/>
                    <a:gd name="T17" fmla="*/ 8022 h 10477"/>
                    <a:gd name="T18" fmla="*/ 9502 w 10477"/>
                    <a:gd name="T19" fmla="*/ 8314 h 10477"/>
                    <a:gd name="T20" fmla="*/ 9277 w 10477"/>
                    <a:gd name="T21" fmla="*/ 8590 h 10477"/>
                    <a:gd name="T22" fmla="*/ 9032 w 10477"/>
                    <a:gd name="T23" fmla="*/ 8868 h 10477"/>
                    <a:gd name="T24" fmla="*/ 8768 w 10477"/>
                    <a:gd name="T25" fmla="*/ 9126 h 10477"/>
                    <a:gd name="T26" fmla="*/ 8208 w 10477"/>
                    <a:gd name="T27" fmla="*/ 9568 h 10477"/>
                    <a:gd name="T28" fmla="*/ 7599 w 10477"/>
                    <a:gd name="T29" fmla="*/ 9927 h 10477"/>
                    <a:gd name="T30" fmla="*/ 6955 w 10477"/>
                    <a:gd name="T31" fmla="*/ 10202 h 10477"/>
                    <a:gd name="T32" fmla="*/ 6280 w 10477"/>
                    <a:gd name="T33" fmla="*/ 10387 h 10477"/>
                    <a:gd name="T34" fmla="*/ 5577 w 10477"/>
                    <a:gd name="T35" fmla="*/ 10477 h 10477"/>
                    <a:gd name="T36" fmla="*/ 4864 w 10477"/>
                    <a:gd name="T37" fmla="*/ 10464 h 10477"/>
                    <a:gd name="T38" fmla="*/ 4124 w 10477"/>
                    <a:gd name="T39" fmla="*/ 10362 h 10477"/>
                    <a:gd name="T40" fmla="*/ 3441 w 10477"/>
                    <a:gd name="T41" fmla="*/ 10168 h 10477"/>
                    <a:gd name="T42" fmla="*/ 2780 w 10477"/>
                    <a:gd name="T43" fmla="*/ 9854 h 10477"/>
                    <a:gd name="T44" fmla="*/ 2150 w 10477"/>
                    <a:gd name="T45" fmla="*/ 9446 h 10477"/>
                    <a:gd name="T46" fmla="*/ 1854 w 10477"/>
                    <a:gd name="T47" fmla="*/ 9210 h 10477"/>
                    <a:gd name="T48" fmla="*/ 1572 w 10477"/>
                    <a:gd name="T49" fmla="*/ 8948 h 10477"/>
                    <a:gd name="T50" fmla="*/ 1068 w 10477"/>
                    <a:gd name="T51" fmla="*/ 8388 h 10477"/>
                    <a:gd name="T52" fmla="*/ 651 w 10477"/>
                    <a:gd name="T53" fmla="*/ 7768 h 10477"/>
                    <a:gd name="T54" fmla="*/ 334 w 10477"/>
                    <a:gd name="T55" fmla="*/ 7109 h 10477"/>
                    <a:gd name="T56" fmla="*/ 132 w 10477"/>
                    <a:gd name="T57" fmla="*/ 6427 h 10477"/>
                    <a:gd name="T58" fmla="*/ 42 w 10477"/>
                    <a:gd name="T59" fmla="*/ 5960 h 10477"/>
                    <a:gd name="T60" fmla="*/ 0 w 10477"/>
                    <a:gd name="T61" fmla="*/ 5475 h 10477"/>
                    <a:gd name="T62" fmla="*/ 4 w 10477"/>
                    <a:gd name="T63" fmla="*/ 4999 h 10477"/>
                    <a:gd name="T64" fmla="*/ 48 w 10477"/>
                    <a:gd name="T65" fmla="*/ 4511 h 10477"/>
                    <a:gd name="T66" fmla="*/ 132 w 10477"/>
                    <a:gd name="T67" fmla="*/ 4044 h 10477"/>
                    <a:gd name="T68" fmla="*/ 261 w 10477"/>
                    <a:gd name="T69" fmla="*/ 3580 h 10477"/>
                    <a:gd name="T70" fmla="*/ 424 w 10477"/>
                    <a:gd name="T71" fmla="*/ 3142 h 10477"/>
                    <a:gd name="T72" fmla="*/ 626 w 10477"/>
                    <a:gd name="T73" fmla="*/ 2721 h 10477"/>
                    <a:gd name="T74" fmla="*/ 1058 w 10477"/>
                    <a:gd name="T75" fmla="*/ 2069 h 10477"/>
                    <a:gd name="T76" fmla="*/ 1301 w 10477"/>
                    <a:gd name="T77" fmla="*/ 1774 h 10477"/>
                    <a:gd name="T78" fmla="*/ 1555 w 10477"/>
                    <a:gd name="T79" fmla="*/ 1491 h 10477"/>
                    <a:gd name="T80" fmla="*/ 1837 w 10477"/>
                    <a:gd name="T81" fmla="*/ 1236 h 10477"/>
                    <a:gd name="T82" fmla="*/ 2126 w 10477"/>
                    <a:gd name="T83" fmla="*/ 1003 h 10477"/>
                    <a:gd name="T84" fmla="*/ 2759 w 10477"/>
                    <a:gd name="T85" fmla="*/ 603 h 10477"/>
                    <a:gd name="T86" fmla="*/ 3441 w 10477"/>
                    <a:gd name="T87" fmla="*/ 300 h 10477"/>
                    <a:gd name="T88" fmla="*/ 4172 w 10477"/>
                    <a:gd name="T89" fmla="*/ 97 h 10477"/>
                    <a:gd name="T90" fmla="*/ 4937 w 10477"/>
                    <a:gd name="T91" fmla="*/ 0 h 10477"/>
                    <a:gd name="T92" fmla="*/ 5720 w 10477"/>
                    <a:gd name="T93" fmla="*/ 15 h 10477"/>
                    <a:gd name="T94" fmla="*/ 6333 w 10477"/>
                    <a:gd name="T95" fmla="*/ 115 h 10477"/>
                    <a:gd name="T96" fmla="*/ 6924 w 10477"/>
                    <a:gd name="T97" fmla="*/ 279 h 10477"/>
                    <a:gd name="T98" fmla="*/ 7488 w 10477"/>
                    <a:gd name="T99" fmla="*/ 505 h 10477"/>
                    <a:gd name="T100" fmla="*/ 8031 w 10477"/>
                    <a:gd name="T101" fmla="*/ 798 h 10477"/>
                    <a:gd name="T102" fmla="*/ 8528 w 10477"/>
                    <a:gd name="T103" fmla="*/ 1157 h 10477"/>
                    <a:gd name="T104" fmla="*/ 8991 w 10477"/>
                    <a:gd name="T105" fmla="*/ 1565 h 10477"/>
                    <a:gd name="T106" fmla="*/ 9405 w 10477"/>
                    <a:gd name="T107" fmla="*/ 2042 h 10477"/>
                    <a:gd name="T108" fmla="*/ 9756 w 10477"/>
                    <a:gd name="T109" fmla="*/ 2571 h 10477"/>
                    <a:gd name="T110" fmla="*/ 9899 w 10477"/>
                    <a:gd name="T111" fmla="*/ 2857 h 10477"/>
                    <a:gd name="T112" fmla="*/ 10045 w 10477"/>
                    <a:gd name="T113" fmla="*/ 3135 h 10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477" h="10477">
                      <a:moveTo>
                        <a:pt x="10045" y="3135"/>
                      </a:moveTo>
                      <a:lnTo>
                        <a:pt x="10289" y="3810"/>
                      </a:lnTo>
                      <a:lnTo>
                        <a:pt x="10428" y="4517"/>
                      </a:lnTo>
                      <a:lnTo>
                        <a:pt x="10477" y="5249"/>
                      </a:lnTo>
                      <a:lnTo>
                        <a:pt x="10421" y="5977"/>
                      </a:lnTo>
                      <a:lnTo>
                        <a:pt x="10275" y="6695"/>
                      </a:lnTo>
                      <a:lnTo>
                        <a:pt x="10031" y="7384"/>
                      </a:lnTo>
                      <a:lnTo>
                        <a:pt x="9878" y="7712"/>
                      </a:lnTo>
                      <a:lnTo>
                        <a:pt x="9704" y="8022"/>
                      </a:lnTo>
                      <a:lnTo>
                        <a:pt x="9502" y="8314"/>
                      </a:lnTo>
                      <a:lnTo>
                        <a:pt x="9277" y="8590"/>
                      </a:lnTo>
                      <a:lnTo>
                        <a:pt x="9032" y="8868"/>
                      </a:lnTo>
                      <a:lnTo>
                        <a:pt x="8768" y="9126"/>
                      </a:lnTo>
                      <a:lnTo>
                        <a:pt x="8208" y="9568"/>
                      </a:lnTo>
                      <a:lnTo>
                        <a:pt x="7599" y="9927"/>
                      </a:lnTo>
                      <a:lnTo>
                        <a:pt x="6955" y="10202"/>
                      </a:lnTo>
                      <a:lnTo>
                        <a:pt x="6280" y="10387"/>
                      </a:lnTo>
                      <a:lnTo>
                        <a:pt x="5577" y="10477"/>
                      </a:lnTo>
                      <a:lnTo>
                        <a:pt x="4864" y="10464"/>
                      </a:lnTo>
                      <a:lnTo>
                        <a:pt x="4124" y="10362"/>
                      </a:lnTo>
                      <a:lnTo>
                        <a:pt x="3441" y="10168"/>
                      </a:lnTo>
                      <a:lnTo>
                        <a:pt x="2780" y="9854"/>
                      </a:lnTo>
                      <a:lnTo>
                        <a:pt x="2150" y="9446"/>
                      </a:lnTo>
                      <a:lnTo>
                        <a:pt x="1854" y="9210"/>
                      </a:lnTo>
                      <a:lnTo>
                        <a:pt x="1572" y="8948"/>
                      </a:lnTo>
                      <a:lnTo>
                        <a:pt x="1068" y="8388"/>
                      </a:lnTo>
                      <a:lnTo>
                        <a:pt x="651" y="7768"/>
                      </a:lnTo>
                      <a:lnTo>
                        <a:pt x="334" y="7109"/>
                      </a:lnTo>
                      <a:lnTo>
                        <a:pt x="132" y="6427"/>
                      </a:lnTo>
                      <a:lnTo>
                        <a:pt x="42" y="5960"/>
                      </a:lnTo>
                      <a:lnTo>
                        <a:pt x="0" y="5475"/>
                      </a:lnTo>
                      <a:lnTo>
                        <a:pt x="4" y="4999"/>
                      </a:lnTo>
                      <a:lnTo>
                        <a:pt x="48" y="4511"/>
                      </a:lnTo>
                      <a:lnTo>
                        <a:pt x="132" y="4044"/>
                      </a:lnTo>
                      <a:lnTo>
                        <a:pt x="261" y="3580"/>
                      </a:lnTo>
                      <a:lnTo>
                        <a:pt x="424" y="3142"/>
                      </a:lnTo>
                      <a:lnTo>
                        <a:pt x="626" y="2721"/>
                      </a:lnTo>
                      <a:lnTo>
                        <a:pt x="1058" y="2069"/>
                      </a:lnTo>
                      <a:lnTo>
                        <a:pt x="1301" y="1774"/>
                      </a:lnTo>
                      <a:lnTo>
                        <a:pt x="1555" y="1491"/>
                      </a:lnTo>
                      <a:lnTo>
                        <a:pt x="1837" y="1236"/>
                      </a:lnTo>
                      <a:lnTo>
                        <a:pt x="2126" y="1003"/>
                      </a:lnTo>
                      <a:lnTo>
                        <a:pt x="2759" y="603"/>
                      </a:lnTo>
                      <a:lnTo>
                        <a:pt x="3441" y="300"/>
                      </a:lnTo>
                      <a:lnTo>
                        <a:pt x="4172" y="97"/>
                      </a:lnTo>
                      <a:lnTo>
                        <a:pt x="4937" y="0"/>
                      </a:lnTo>
                      <a:lnTo>
                        <a:pt x="5720" y="15"/>
                      </a:lnTo>
                      <a:lnTo>
                        <a:pt x="6333" y="115"/>
                      </a:lnTo>
                      <a:lnTo>
                        <a:pt x="6924" y="279"/>
                      </a:lnTo>
                      <a:lnTo>
                        <a:pt x="7488" y="505"/>
                      </a:lnTo>
                      <a:lnTo>
                        <a:pt x="8031" y="798"/>
                      </a:lnTo>
                      <a:lnTo>
                        <a:pt x="8528" y="1157"/>
                      </a:lnTo>
                      <a:lnTo>
                        <a:pt x="8991" y="1565"/>
                      </a:lnTo>
                      <a:lnTo>
                        <a:pt x="9405" y="2042"/>
                      </a:lnTo>
                      <a:lnTo>
                        <a:pt x="9756" y="2571"/>
                      </a:lnTo>
                      <a:lnTo>
                        <a:pt x="9899" y="2857"/>
                      </a:lnTo>
                      <a:lnTo>
                        <a:pt x="10045" y="3135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1" name="Freeform 83">
                  <a:extLst>
                    <a:ext uri="{FF2B5EF4-FFF2-40B4-BE49-F238E27FC236}">
                      <a16:creationId xmlns:a16="http://schemas.microsoft.com/office/drawing/2014/main" id="{39976E79-247E-442B-BA95-3C2D712236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9" y="6372"/>
                  <a:ext cx="265" cy="290"/>
                </a:xfrm>
                <a:custGeom>
                  <a:avLst/>
                  <a:gdLst>
                    <a:gd name="T0" fmla="*/ 1325 w 1325"/>
                    <a:gd name="T1" fmla="*/ 407 h 1449"/>
                    <a:gd name="T2" fmla="*/ 1325 w 1325"/>
                    <a:gd name="T3" fmla="*/ 432 h 1449"/>
                    <a:gd name="T4" fmla="*/ 1047 w 1325"/>
                    <a:gd name="T5" fmla="*/ 662 h 1449"/>
                    <a:gd name="T6" fmla="*/ 783 w 1325"/>
                    <a:gd name="T7" fmla="*/ 920 h 1449"/>
                    <a:gd name="T8" fmla="*/ 299 w 1325"/>
                    <a:gd name="T9" fmla="*/ 1449 h 1449"/>
                    <a:gd name="T10" fmla="*/ 278 w 1325"/>
                    <a:gd name="T11" fmla="*/ 1443 h 1449"/>
                    <a:gd name="T12" fmla="*/ 268 w 1325"/>
                    <a:gd name="T13" fmla="*/ 1431 h 1449"/>
                    <a:gd name="T14" fmla="*/ 146 w 1325"/>
                    <a:gd name="T15" fmla="*/ 725 h 1449"/>
                    <a:gd name="T16" fmla="*/ 0 w 1325"/>
                    <a:gd name="T17" fmla="*/ 24 h 1449"/>
                    <a:gd name="T18" fmla="*/ 18 w 1325"/>
                    <a:gd name="T19" fmla="*/ 0 h 1449"/>
                    <a:gd name="T20" fmla="*/ 682 w 1325"/>
                    <a:gd name="T21" fmla="*/ 177 h 1449"/>
                    <a:gd name="T22" fmla="*/ 1325 w 1325"/>
                    <a:gd name="T23" fmla="*/ 407 h 14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25" h="1449">
                      <a:moveTo>
                        <a:pt x="1325" y="407"/>
                      </a:moveTo>
                      <a:lnTo>
                        <a:pt x="1325" y="432"/>
                      </a:lnTo>
                      <a:lnTo>
                        <a:pt x="1047" y="662"/>
                      </a:lnTo>
                      <a:lnTo>
                        <a:pt x="783" y="920"/>
                      </a:lnTo>
                      <a:lnTo>
                        <a:pt x="299" y="1449"/>
                      </a:lnTo>
                      <a:lnTo>
                        <a:pt x="278" y="1443"/>
                      </a:lnTo>
                      <a:lnTo>
                        <a:pt x="268" y="1431"/>
                      </a:lnTo>
                      <a:lnTo>
                        <a:pt x="146" y="725"/>
                      </a:lnTo>
                      <a:lnTo>
                        <a:pt x="0" y="24"/>
                      </a:lnTo>
                      <a:lnTo>
                        <a:pt x="18" y="0"/>
                      </a:lnTo>
                      <a:lnTo>
                        <a:pt x="682" y="177"/>
                      </a:lnTo>
                      <a:lnTo>
                        <a:pt x="1325" y="407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2" name="Freeform 84">
                  <a:extLst>
                    <a:ext uri="{FF2B5EF4-FFF2-40B4-BE49-F238E27FC236}">
                      <a16:creationId xmlns:a16="http://schemas.microsoft.com/office/drawing/2014/main" id="{407F5EDA-48FB-4219-AE0F-FF6B3DE790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5" y="6415"/>
                  <a:ext cx="338" cy="340"/>
                </a:xfrm>
                <a:custGeom>
                  <a:avLst/>
                  <a:gdLst>
                    <a:gd name="T0" fmla="*/ 1690 w 1690"/>
                    <a:gd name="T1" fmla="*/ 24 h 1700"/>
                    <a:gd name="T2" fmla="*/ 1513 w 1690"/>
                    <a:gd name="T3" fmla="*/ 863 h 1700"/>
                    <a:gd name="T4" fmla="*/ 1325 w 1690"/>
                    <a:gd name="T5" fmla="*/ 1700 h 1700"/>
                    <a:gd name="T6" fmla="*/ 1294 w 1690"/>
                    <a:gd name="T7" fmla="*/ 1700 h 1700"/>
                    <a:gd name="T8" fmla="*/ 1026 w 1690"/>
                    <a:gd name="T9" fmla="*/ 1295 h 1700"/>
                    <a:gd name="T10" fmla="*/ 709 w 1690"/>
                    <a:gd name="T11" fmla="*/ 912 h 1700"/>
                    <a:gd name="T12" fmla="*/ 361 w 1690"/>
                    <a:gd name="T13" fmla="*/ 553 h 1700"/>
                    <a:gd name="T14" fmla="*/ 0 w 1690"/>
                    <a:gd name="T15" fmla="*/ 212 h 1700"/>
                    <a:gd name="T16" fmla="*/ 169 w 1690"/>
                    <a:gd name="T17" fmla="*/ 153 h 1700"/>
                    <a:gd name="T18" fmla="*/ 358 w 1690"/>
                    <a:gd name="T19" fmla="*/ 129 h 1700"/>
                    <a:gd name="T20" fmla="*/ 726 w 1690"/>
                    <a:gd name="T21" fmla="*/ 73 h 1700"/>
                    <a:gd name="T22" fmla="*/ 1089 w 1690"/>
                    <a:gd name="T23" fmla="*/ 24 h 1700"/>
                    <a:gd name="T24" fmla="*/ 1465 w 1690"/>
                    <a:gd name="T25" fmla="*/ 0 h 1700"/>
                    <a:gd name="T26" fmla="*/ 1690 w 1690"/>
                    <a:gd name="T27" fmla="*/ 24 h 17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90" h="1700">
                      <a:moveTo>
                        <a:pt x="1690" y="24"/>
                      </a:moveTo>
                      <a:lnTo>
                        <a:pt x="1513" y="863"/>
                      </a:lnTo>
                      <a:lnTo>
                        <a:pt x="1325" y="1700"/>
                      </a:lnTo>
                      <a:lnTo>
                        <a:pt x="1294" y="1700"/>
                      </a:lnTo>
                      <a:lnTo>
                        <a:pt x="1026" y="1295"/>
                      </a:lnTo>
                      <a:lnTo>
                        <a:pt x="709" y="912"/>
                      </a:lnTo>
                      <a:lnTo>
                        <a:pt x="361" y="553"/>
                      </a:lnTo>
                      <a:lnTo>
                        <a:pt x="0" y="212"/>
                      </a:lnTo>
                      <a:lnTo>
                        <a:pt x="169" y="153"/>
                      </a:lnTo>
                      <a:lnTo>
                        <a:pt x="358" y="129"/>
                      </a:lnTo>
                      <a:lnTo>
                        <a:pt x="726" y="73"/>
                      </a:lnTo>
                      <a:lnTo>
                        <a:pt x="1089" y="24"/>
                      </a:lnTo>
                      <a:lnTo>
                        <a:pt x="1465" y="0"/>
                      </a:lnTo>
                      <a:lnTo>
                        <a:pt x="1690" y="24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3" name="Freeform 85">
                  <a:extLst>
                    <a:ext uri="{FF2B5EF4-FFF2-40B4-BE49-F238E27FC236}">
                      <a16:creationId xmlns:a16="http://schemas.microsoft.com/office/drawing/2014/main" id="{81C05EF6-6F43-4C18-9075-99E2102CA2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0" y="6768"/>
                  <a:ext cx="293" cy="375"/>
                </a:xfrm>
                <a:custGeom>
                  <a:avLst/>
                  <a:gdLst>
                    <a:gd name="T0" fmla="*/ 1447 w 1465"/>
                    <a:gd name="T1" fmla="*/ 55 h 1877"/>
                    <a:gd name="T2" fmla="*/ 1242 w 1465"/>
                    <a:gd name="T3" fmla="*/ 488 h 1877"/>
                    <a:gd name="T4" fmla="*/ 1064 w 1465"/>
                    <a:gd name="T5" fmla="*/ 933 h 1877"/>
                    <a:gd name="T6" fmla="*/ 814 w 1465"/>
                    <a:gd name="T7" fmla="*/ 1877 h 1877"/>
                    <a:gd name="T8" fmla="*/ 563 w 1465"/>
                    <a:gd name="T9" fmla="*/ 1522 h 1877"/>
                    <a:gd name="T10" fmla="*/ 365 w 1465"/>
                    <a:gd name="T11" fmla="*/ 1139 h 1877"/>
                    <a:gd name="T12" fmla="*/ 0 w 1465"/>
                    <a:gd name="T13" fmla="*/ 365 h 1877"/>
                    <a:gd name="T14" fmla="*/ 7 w 1465"/>
                    <a:gd name="T15" fmla="*/ 317 h 1877"/>
                    <a:gd name="T16" fmla="*/ 724 w 1465"/>
                    <a:gd name="T17" fmla="*/ 121 h 1877"/>
                    <a:gd name="T18" fmla="*/ 1465 w 1465"/>
                    <a:gd name="T19" fmla="*/ 0 h 1877"/>
                    <a:gd name="T20" fmla="*/ 1447 w 1465"/>
                    <a:gd name="T21" fmla="*/ 55 h 18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65" h="1877">
                      <a:moveTo>
                        <a:pt x="1447" y="55"/>
                      </a:moveTo>
                      <a:lnTo>
                        <a:pt x="1242" y="488"/>
                      </a:lnTo>
                      <a:lnTo>
                        <a:pt x="1064" y="933"/>
                      </a:lnTo>
                      <a:lnTo>
                        <a:pt x="814" y="1877"/>
                      </a:lnTo>
                      <a:lnTo>
                        <a:pt x="563" y="1522"/>
                      </a:lnTo>
                      <a:lnTo>
                        <a:pt x="365" y="1139"/>
                      </a:lnTo>
                      <a:lnTo>
                        <a:pt x="0" y="365"/>
                      </a:lnTo>
                      <a:lnTo>
                        <a:pt x="7" y="317"/>
                      </a:lnTo>
                      <a:lnTo>
                        <a:pt x="724" y="121"/>
                      </a:lnTo>
                      <a:lnTo>
                        <a:pt x="1465" y="0"/>
                      </a:lnTo>
                      <a:lnTo>
                        <a:pt x="1447" y="55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4" name="Freeform 86">
                  <a:extLst>
                    <a:ext uri="{FF2B5EF4-FFF2-40B4-BE49-F238E27FC236}">
                      <a16:creationId xmlns:a16="http://schemas.microsoft.com/office/drawing/2014/main" id="{088E356E-F108-4CC5-A25A-6CCF905024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9" y="6804"/>
                  <a:ext cx="297" cy="358"/>
                </a:xfrm>
                <a:custGeom>
                  <a:avLst/>
                  <a:gdLst>
                    <a:gd name="T0" fmla="*/ 1148 w 1483"/>
                    <a:gd name="T1" fmla="*/ 519 h 1790"/>
                    <a:gd name="T2" fmla="*/ 1319 w 1483"/>
                    <a:gd name="T3" fmla="*/ 641 h 1790"/>
                    <a:gd name="T4" fmla="*/ 1483 w 1483"/>
                    <a:gd name="T5" fmla="*/ 752 h 1790"/>
                    <a:gd name="T6" fmla="*/ 1472 w 1483"/>
                    <a:gd name="T7" fmla="*/ 794 h 1790"/>
                    <a:gd name="T8" fmla="*/ 560 w 1483"/>
                    <a:gd name="T9" fmla="*/ 1790 h 1790"/>
                    <a:gd name="T10" fmla="*/ 390 w 1483"/>
                    <a:gd name="T11" fmla="*/ 1062 h 1790"/>
                    <a:gd name="T12" fmla="*/ 0 w 1483"/>
                    <a:gd name="T13" fmla="*/ 24 h 1790"/>
                    <a:gd name="T14" fmla="*/ 28 w 1483"/>
                    <a:gd name="T15" fmla="*/ 0 h 1790"/>
                    <a:gd name="T16" fmla="*/ 321 w 1483"/>
                    <a:gd name="T17" fmla="*/ 105 h 1790"/>
                    <a:gd name="T18" fmla="*/ 595 w 1483"/>
                    <a:gd name="T19" fmla="*/ 240 h 1790"/>
                    <a:gd name="T20" fmla="*/ 1148 w 1483"/>
                    <a:gd name="T21" fmla="*/ 519 h 17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83" h="1790">
                      <a:moveTo>
                        <a:pt x="1148" y="519"/>
                      </a:moveTo>
                      <a:lnTo>
                        <a:pt x="1319" y="641"/>
                      </a:lnTo>
                      <a:lnTo>
                        <a:pt x="1483" y="752"/>
                      </a:lnTo>
                      <a:lnTo>
                        <a:pt x="1472" y="794"/>
                      </a:lnTo>
                      <a:lnTo>
                        <a:pt x="560" y="1790"/>
                      </a:lnTo>
                      <a:lnTo>
                        <a:pt x="390" y="1062"/>
                      </a:lnTo>
                      <a:lnTo>
                        <a:pt x="0" y="24"/>
                      </a:lnTo>
                      <a:lnTo>
                        <a:pt x="28" y="0"/>
                      </a:lnTo>
                      <a:lnTo>
                        <a:pt x="321" y="105"/>
                      </a:lnTo>
                      <a:lnTo>
                        <a:pt x="595" y="240"/>
                      </a:lnTo>
                      <a:lnTo>
                        <a:pt x="1148" y="519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5" name="Freeform 87">
                  <a:extLst>
                    <a:ext uri="{FF2B5EF4-FFF2-40B4-BE49-F238E27FC236}">
                      <a16:creationId xmlns:a16="http://schemas.microsoft.com/office/drawing/2014/main" id="{A9C6B449-0245-49C8-97BB-BD6A44F0F9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3" y="6828"/>
                  <a:ext cx="249" cy="365"/>
                </a:xfrm>
                <a:custGeom>
                  <a:avLst/>
                  <a:gdLst>
                    <a:gd name="T0" fmla="*/ 431 w 1249"/>
                    <a:gd name="T1" fmla="*/ 49 h 1825"/>
                    <a:gd name="T2" fmla="*/ 438 w 1249"/>
                    <a:gd name="T3" fmla="*/ 102 h 1825"/>
                    <a:gd name="T4" fmla="*/ 415 w 1249"/>
                    <a:gd name="T5" fmla="*/ 133 h 1825"/>
                    <a:gd name="T6" fmla="*/ 372 w 1249"/>
                    <a:gd name="T7" fmla="*/ 205 h 1825"/>
                    <a:gd name="T8" fmla="*/ 323 w 1249"/>
                    <a:gd name="T9" fmla="*/ 529 h 1825"/>
                    <a:gd name="T10" fmla="*/ 428 w 1249"/>
                    <a:gd name="T11" fmla="*/ 572 h 1825"/>
                    <a:gd name="T12" fmla="*/ 528 w 1249"/>
                    <a:gd name="T13" fmla="*/ 572 h 1825"/>
                    <a:gd name="T14" fmla="*/ 615 w 1249"/>
                    <a:gd name="T15" fmla="*/ 467 h 1825"/>
                    <a:gd name="T16" fmla="*/ 675 w 1249"/>
                    <a:gd name="T17" fmla="*/ 345 h 1825"/>
                    <a:gd name="T18" fmla="*/ 748 w 1249"/>
                    <a:gd name="T19" fmla="*/ 248 h 1825"/>
                    <a:gd name="T20" fmla="*/ 870 w 1249"/>
                    <a:gd name="T21" fmla="*/ 199 h 1825"/>
                    <a:gd name="T22" fmla="*/ 894 w 1249"/>
                    <a:gd name="T23" fmla="*/ 286 h 1825"/>
                    <a:gd name="T24" fmla="*/ 842 w 1249"/>
                    <a:gd name="T25" fmla="*/ 366 h 1825"/>
                    <a:gd name="T26" fmla="*/ 682 w 1249"/>
                    <a:gd name="T27" fmla="*/ 613 h 1825"/>
                    <a:gd name="T28" fmla="*/ 682 w 1249"/>
                    <a:gd name="T29" fmla="*/ 669 h 1825"/>
                    <a:gd name="T30" fmla="*/ 916 w 1249"/>
                    <a:gd name="T31" fmla="*/ 912 h 1825"/>
                    <a:gd name="T32" fmla="*/ 1023 w 1249"/>
                    <a:gd name="T33" fmla="*/ 1034 h 1825"/>
                    <a:gd name="T34" fmla="*/ 1106 w 1249"/>
                    <a:gd name="T35" fmla="*/ 1167 h 1825"/>
                    <a:gd name="T36" fmla="*/ 1200 w 1249"/>
                    <a:gd name="T37" fmla="*/ 1466 h 1825"/>
                    <a:gd name="T38" fmla="*/ 1249 w 1249"/>
                    <a:gd name="T39" fmla="*/ 1777 h 1825"/>
                    <a:gd name="T40" fmla="*/ 1200 w 1249"/>
                    <a:gd name="T41" fmla="*/ 1818 h 1825"/>
                    <a:gd name="T42" fmla="*/ 1138 w 1249"/>
                    <a:gd name="T43" fmla="*/ 1825 h 1825"/>
                    <a:gd name="T44" fmla="*/ 1090 w 1249"/>
                    <a:gd name="T45" fmla="*/ 1759 h 1825"/>
                    <a:gd name="T46" fmla="*/ 1072 w 1249"/>
                    <a:gd name="T47" fmla="*/ 1678 h 1825"/>
                    <a:gd name="T48" fmla="*/ 1040 w 1249"/>
                    <a:gd name="T49" fmla="*/ 1522 h 1825"/>
                    <a:gd name="T50" fmla="*/ 919 w 1249"/>
                    <a:gd name="T51" fmla="*/ 1180 h 1825"/>
                    <a:gd name="T52" fmla="*/ 793 w 1249"/>
                    <a:gd name="T53" fmla="*/ 1011 h 1825"/>
                    <a:gd name="T54" fmla="*/ 640 w 1249"/>
                    <a:gd name="T55" fmla="*/ 850 h 1825"/>
                    <a:gd name="T56" fmla="*/ 469 w 1249"/>
                    <a:gd name="T57" fmla="*/ 741 h 1825"/>
                    <a:gd name="T58" fmla="*/ 268 w 1249"/>
                    <a:gd name="T59" fmla="*/ 700 h 1825"/>
                    <a:gd name="T60" fmla="*/ 111 w 1249"/>
                    <a:gd name="T61" fmla="*/ 725 h 1825"/>
                    <a:gd name="T62" fmla="*/ 45 w 1249"/>
                    <a:gd name="T63" fmla="*/ 725 h 1825"/>
                    <a:gd name="T64" fmla="*/ 0 w 1249"/>
                    <a:gd name="T65" fmla="*/ 669 h 1825"/>
                    <a:gd name="T66" fmla="*/ 139 w 1249"/>
                    <a:gd name="T67" fmla="*/ 560 h 1825"/>
                    <a:gd name="T68" fmla="*/ 208 w 1249"/>
                    <a:gd name="T69" fmla="*/ 401 h 1825"/>
                    <a:gd name="T70" fmla="*/ 275 w 1249"/>
                    <a:gd name="T71" fmla="*/ 49 h 1825"/>
                    <a:gd name="T72" fmla="*/ 354 w 1249"/>
                    <a:gd name="T73" fmla="*/ 0 h 1825"/>
                    <a:gd name="T74" fmla="*/ 403 w 1249"/>
                    <a:gd name="T75" fmla="*/ 3 h 1825"/>
                    <a:gd name="T76" fmla="*/ 431 w 1249"/>
                    <a:gd name="T77" fmla="*/ 49 h 18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249" h="1825">
                      <a:moveTo>
                        <a:pt x="431" y="49"/>
                      </a:moveTo>
                      <a:lnTo>
                        <a:pt x="438" y="102"/>
                      </a:lnTo>
                      <a:lnTo>
                        <a:pt x="415" y="133"/>
                      </a:lnTo>
                      <a:lnTo>
                        <a:pt x="372" y="205"/>
                      </a:lnTo>
                      <a:lnTo>
                        <a:pt x="323" y="529"/>
                      </a:lnTo>
                      <a:lnTo>
                        <a:pt x="428" y="572"/>
                      </a:lnTo>
                      <a:lnTo>
                        <a:pt x="528" y="572"/>
                      </a:lnTo>
                      <a:lnTo>
                        <a:pt x="615" y="467"/>
                      </a:lnTo>
                      <a:lnTo>
                        <a:pt x="675" y="345"/>
                      </a:lnTo>
                      <a:lnTo>
                        <a:pt x="748" y="248"/>
                      </a:lnTo>
                      <a:lnTo>
                        <a:pt x="870" y="199"/>
                      </a:lnTo>
                      <a:lnTo>
                        <a:pt x="894" y="286"/>
                      </a:lnTo>
                      <a:lnTo>
                        <a:pt x="842" y="366"/>
                      </a:lnTo>
                      <a:lnTo>
                        <a:pt x="682" y="613"/>
                      </a:lnTo>
                      <a:lnTo>
                        <a:pt x="682" y="669"/>
                      </a:lnTo>
                      <a:lnTo>
                        <a:pt x="916" y="912"/>
                      </a:lnTo>
                      <a:lnTo>
                        <a:pt x="1023" y="1034"/>
                      </a:lnTo>
                      <a:lnTo>
                        <a:pt x="1106" y="1167"/>
                      </a:lnTo>
                      <a:lnTo>
                        <a:pt x="1200" y="1466"/>
                      </a:lnTo>
                      <a:lnTo>
                        <a:pt x="1249" y="1777"/>
                      </a:lnTo>
                      <a:lnTo>
                        <a:pt x="1200" y="1818"/>
                      </a:lnTo>
                      <a:lnTo>
                        <a:pt x="1138" y="1825"/>
                      </a:lnTo>
                      <a:lnTo>
                        <a:pt x="1090" y="1759"/>
                      </a:lnTo>
                      <a:lnTo>
                        <a:pt x="1072" y="1678"/>
                      </a:lnTo>
                      <a:lnTo>
                        <a:pt x="1040" y="1522"/>
                      </a:lnTo>
                      <a:lnTo>
                        <a:pt x="919" y="1180"/>
                      </a:lnTo>
                      <a:lnTo>
                        <a:pt x="793" y="1011"/>
                      </a:lnTo>
                      <a:lnTo>
                        <a:pt x="640" y="850"/>
                      </a:lnTo>
                      <a:lnTo>
                        <a:pt x="469" y="741"/>
                      </a:lnTo>
                      <a:lnTo>
                        <a:pt x="268" y="700"/>
                      </a:lnTo>
                      <a:lnTo>
                        <a:pt x="111" y="725"/>
                      </a:lnTo>
                      <a:lnTo>
                        <a:pt x="45" y="725"/>
                      </a:lnTo>
                      <a:lnTo>
                        <a:pt x="0" y="669"/>
                      </a:lnTo>
                      <a:lnTo>
                        <a:pt x="139" y="560"/>
                      </a:lnTo>
                      <a:lnTo>
                        <a:pt x="208" y="401"/>
                      </a:lnTo>
                      <a:lnTo>
                        <a:pt x="275" y="49"/>
                      </a:lnTo>
                      <a:lnTo>
                        <a:pt x="354" y="0"/>
                      </a:lnTo>
                      <a:lnTo>
                        <a:pt x="403" y="3"/>
                      </a:lnTo>
                      <a:lnTo>
                        <a:pt x="431" y="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6" name="Freeform 88">
                  <a:extLst>
                    <a:ext uri="{FF2B5EF4-FFF2-40B4-BE49-F238E27FC236}">
                      <a16:creationId xmlns:a16="http://schemas.microsoft.com/office/drawing/2014/main" id="{272F655D-CC0B-4ACA-9548-0B8184E0C9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8" y="7140"/>
                  <a:ext cx="302" cy="327"/>
                </a:xfrm>
                <a:custGeom>
                  <a:avLst/>
                  <a:gdLst>
                    <a:gd name="T0" fmla="*/ 1392 w 1506"/>
                    <a:gd name="T1" fmla="*/ 278 h 1633"/>
                    <a:gd name="T2" fmla="*/ 1489 w 1506"/>
                    <a:gd name="T3" fmla="*/ 586 h 1633"/>
                    <a:gd name="T4" fmla="*/ 1506 w 1506"/>
                    <a:gd name="T5" fmla="*/ 902 h 1633"/>
                    <a:gd name="T6" fmla="*/ 1440 w 1506"/>
                    <a:gd name="T7" fmla="*/ 1209 h 1633"/>
                    <a:gd name="T8" fmla="*/ 1374 w 1506"/>
                    <a:gd name="T9" fmla="*/ 1355 h 1633"/>
                    <a:gd name="T10" fmla="*/ 1280 w 1506"/>
                    <a:gd name="T11" fmla="*/ 1483 h 1633"/>
                    <a:gd name="T12" fmla="*/ 1100 w 1506"/>
                    <a:gd name="T13" fmla="*/ 1592 h 1633"/>
                    <a:gd name="T14" fmla="*/ 890 w 1506"/>
                    <a:gd name="T15" fmla="*/ 1633 h 1633"/>
                    <a:gd name="T16" fmla="*/ 685 w 1506"/>
                    <a:gd name="T17" fmla="*/ 1616 h 1633"/>
                    <a:gd name="T18" fmla="*/ 483 w 1506"/>
                    <a:gd name="T19" fmla="*/ 1557 h 1633"/>
                    <a:gd name="T20" fmla="*/ 313 w 1506"/>
                    <a:gd name="T21" fmla="*/ 1435 h 1633"/>
                    <a:gd name="T22" fmla="*/ 164 w 1506"/>
                    <a:gd name="T23" fmla="*/ 1268 h 1633"/>
                    <a:gd name="T24" fmla="*/ 52 w 1506"/>
                    <a:gd name="T25" fmla="*/ 1079 h 1633"/>
                    <a:gd name="T26" fmla="*/ 0 w 1506"/>
                    <a:gd name="T27" fmla="*/ 878 h 1633"/>
                    <a:gd name="T28" fmla="*/ 3 w 1506"/>
                    <a:gd name="T29" fmla="*/ 665 h 1633"/>
                    <a:gd name="T30" fmla="*/ 77 w 1506"/>
                    <a:gd name="T31" fmla="*/ 471 h 1633"/>
                    <a:gd name="T32" fmla="*/ 198 w 1506"/>
                    <a:gd name="T33" fmla="*/ 300 h 1633"/>
                    <a:gd name="T34" fmla="*/ 351 w 1506"/>
                    <a:gd name="T35" fmla="*/ 153 h 1633"/>
                    <a:gd name="T36" fmla="*/ 515 w 1506"/>
                    <a:gd name="T37" fmla="*/ 48 h 1633"/>
                    <a:gd name="T38" fmla="*/ 699 w 1506"/>
                    <a:gd name="T39" fmla="*/ 0 h 1633"/>
                    <a:gd name="T40" fmla="*/ 1085 w 1506"/>
                    <a:gd name="T41" fmla="*/ 7 h 1633"/>
                    <a:gd name="T42" fmla="*/ 1262 w 1506"/>
                    <a:gd name="T43" fmla="*/ 114 h 1633"/>
                    <a:gd name="T44" fmla="*/ 1392 w 1506"/>
                    <a:gd name="T45" fmla="*/ 278 h 16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06" h="1633">
                      <a:moveTo>
                        <a:pt x="1392" y="278"/>
                      </a:moveTo>
                      <a:lnTo>
                        <a:pt x="1489" y="586"/>
                      </a:lnTo>
                      <a:lnTo>
                        <a:pt x="1506" y="902"/>
                      </a:lnTo>
                      <a:lnTo>
                        <a:pt x="1440" y="1209"/>
                      </a:lnTo>
                      <a:lnTo>
                        <a:pt x="1374" y="1355"/>
                      </a:lnTo>
                      <a:lnTo>
                        <a:pt x="1280" y="1483"/>
                      </a:lnTo>
                      <a:lnTo>
                        <a:pt x="1100" y="1592"/>
                      </a:lnTo>
                      <a:lnTo>
                        <a:pt x="890" y="1633"/>
                      </a:lnTo>
                      <a:lnTo>
                        <a:pt x="685" y="1616"/>
                      </a:lnTo>
                      <a:lnTo>
                        <a:pt x="483" y="1557"/>
                      </a:lnTo>
                      <a:lnTo>
                        <a:pt x="313" y="1435"/>
                      </a:lnTo>
                      <a:lnTo>
                        <a:pt x="164" y="1268"/>
                      </a:lnTo>
                      <a:lnTo>
                        <a:pt x="52" y="1079"/>
                      </a:lnTo>
                      <a:lnTo>
                        <a:pt x="0" y="878"/>
                      </a:lnTo>
                      <a:lnTo>
                        <a:pt x="3" y="665"/>
                      </a:lnTo>
                      <a:lnTo>
                        <a:pt x="77" y="471"/>
                      </a:lnTo>
                      <a:lnTo>
                        <a:pt x="198" y="300"/>
                      </a:lnTo>
                      <a:lnTo>
                        <a:pt x="351" y="153"/>
                      </a:lnTo>
                      <a:lnTo>
                        <a:pt x="515" y="48"/>
                      </a:lnTo>
                      <a:lnTo>
                        <a:pt x="699" y="0"/>
                      </a:lnTo>
                      <a:lnTo>
                        <a:pt x="1085" y="7"/>
                      </a:lnTo>
                      <a:lnTo>
                        <a:pt x="1262" y="114"/>
                      </a:lnTo>
                      <a:lnTo>
                        <a:pt x="1392" y="2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7" name="Freeform 89">
                  <a:extLst>
                    <a:ext uri="{FF2B5EF4-FFF2-40B4-BE49-F238E27FC236}">
                      <a16:creationId xmlns:a16="http://schemas.microsoft.com/office/drawing/2014/main" id="{FC362DA1-CEE6-493A-957D-3D1E44E306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0" y="7168"/>
                  <a:ext cx="237" cy="270"/>
                </a:xfrm>
                <a:custGeom>
                  <a:avLst/>
                  <a:gdLst>
                    <a:gd name="T0" fmla="*/ 1016 w 1187"/>
                    <a:gd name="T1" fmla="*/ 105 h 1348"/>
                    <a:gd name="T2" fmla="*/ 1124 w 1187"/>
                    <a:gd name="T3" fmla="*/ 258 h 1348"/>
                    <a:gd name="T4" fmla="*/ 1172 w 1187"/>
                    <a:gd name="T5" fmla="*/ 439 h 1348"/>
                    <a:gd name="T6" fmla="*/ 1187 w 1187"/>
                    <a:gd name="T7" fmla="*/ 826 h 1348"/>
                    <a:gd name="T8" fmla="*/ 1100 w 1187"/>
                    <a:gd name="T9" fmla="*/ 1126 h 1348"/>
                    <a:gd name="T10" fmla="*/ 1016 w 1187"/>
                    <a:gd name="T11" fmla="*/ 1247 h 1348"/>
                    <a:gd name="T12" fmla="*/ 880 w 1187"/>
                    <a:gd name="T13" fmla="*/ 1324 h 1348"/>
                    <a:gd name="T14" fmla="*/ 706 w 1187"/>
                    <a:gd name="T15" fmla="*/ 1348 h 1348"/>
                    <a:gd name="T16" fmla="*/ 522 w 1187"/>
                    <a:gd name="T17" fmla="*/ 1331 h 1348"/>
                    <a:gd name="T18" fmla="*/ 366 w 1187"/>
                    <a:gd name="T19" fmla="*/ 1265 h 1348"/>
                    <a:gd name="T20" fmla="*/ 220 w 1187"/>
                    <a:gd name="T21" fmla="*/ 1142 h 1348"/>
                    <a:gd name="T22" fmla="*/ 108 w 1187"/>
                    <a:gd name="T23" fmla="*/ 989 h 1348"/>
                    <a:gd name="T24" fmla="*/ 31 w 1187"/>
                    <a:gd name="T25" fmla="*/ 818 h 1348"/>
                    <a:gd name="T26" fmla="*/ 0 w 1187"/>
                    <a:gd name="T27" fmla="*/ 634 h 1348"/>
                    <a:gd name="T28" fmla="*/ 31 w 1187"/>
                    <a:gd name="T29" fmla="*/ 447 h 1348"/>
                    <a:gd name="T30" fmla="*/ 129 w 1187"/>
                    <a:gd name="T31" fmla="*/ 282 h 1348"/>
                    <a:gd name="T32" fmla="*/ 261 w 1187"/>
                    <a:gd name="T33" fmla="*/ 146 h 1348"/>
                    <a:gd name="T34" fmla="*/ 425 w 1187"/>
                    <a:gd name="T35" fmla="*/ 49 h 1348"/>
                    <a:gd name="T36" fmla="*/ 602 w 1187"/>
                    <a:gd name="T37" fmla="*/ 0 h 1348"/>
                    <a:gd name="T38" fmla="*/ 829 w 1187"/>
                    <a:gd name="T39" fmla="*/ 18 h 1348"/>
                    <a:gd name="T40" fmla="*/ 1016 w 1187"/>
                    <a:gd name="T41" fmla="*/ 105 h 1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87" h="1348">
                      <a:moveTo>
                        <a:pt x="1016" y="105"/>
                      </a:moveTo>
                      <a:lnTo>
                        <a:pt x="1124" y="258"/>
                      </a:lnTo>
                      <a:lnTo>
                        <a:pt x="1172" y="439"/>
                      </a:lnTo>
                      <a:lnTo>
                        <a:pt x="1187" y="826"/>
                      </a:lnTo>
                      <a:lnTo>
                        <a:pt x="1100" y="1126"/>
                      </a:lnTo>
                      <a:lnTo>
                        <a:pt x="1016" y="1247"/>
                      </a:lnTo>
                      <a:lnTo>
                        <a:pt x="880" y="1324"/>
                      </a:lnTo>
                      <a:lnTo>
                        <a:pt x="706" y="1348"/>
                      </a:lnTo>
                      <a:lnTo>
                        <a:pt x="522" y="1331"/>
                      </a:lnTo>
                      <a:lnTo>
                        <a:pt x="366" y="1265"/>
                      </a:lnTo>
                      <a:lnTo>
                        <a:pt x="220" y="1142"/>
                      </a:lnTo>
                      <a:lnTo>
                        <a:pt x="108" y="989"/>
                      </a:lnTo>
                      <a:lnTo>
                        <a:pt x="31" y="818"/>
                      </a:lnTo>
                      <a:lnTo>
                        <a:pt x="0" y="634"/>
                      </a:lnTo>
                      <a:lnTo>
                        <a:pt x="31" y="447"/>
                      </a:lnTo>
                      <a:lnTo>
                        <a:pt x="129" y="282"/>
                      </a:lnTo>
                      <a:lnTo>
                        <a:pt x="261" y="146"/>
                      </a:lnTo>
                      <a:lnTo>
                        <a:pt x="425" y="49"/>
                      </a:lnTo>
                      <a:lnTo>
                        <a:pt x="602" y="0"/>
                      </a:lnTo>
                      <a:lnTo>
                        <a:pt x="829" y="18"/>
                      </a:lnTo>
                      <a:lnTo>
                        <a:pt x="1016" y="105"/>
                      </a:lnTo>
                      <a:close/>
                    </a:path>
                  </a:pathLst>
                </a:custGeom>
                <a:solidFill>
                  <a:srgbClr val="FF1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8" name="Freeform 90">
                  <a:extLst>
                    <a:ext uri="{FF2B5EF4-FFF2-40B4-BE49-F238E27FC236}">
                      <a16:creationId xmlns:a16="http://schemas.microsoft.com/office/drawing/2014/main" id="{AFBD9E7D-FB88-4554-9ADA-4B827CEAF1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5" y="7207"/>
                  <a:ext cx="238" cy="310"/>
                </a:xfrm>
                <a:custGeom>
                  <a:avLst/>
                  <a:gdLst>
                    <a:gd name="T0" fmla="*/ 1089 w 1186"/>
                    <a:gd name="T1" fmla="*/ 0 h 1550"/>
                    <a:gd name="T2" fmla="*/ 1103 w 1186"/>
                    <a:gd name="T3" fmla="*/ 778 h 1550"/>
                    <a:gd name="T4" fmla="*/ 1186 w 1186"/>
                    <a:gd name="T5" fmla="*/ 1532 h 1550"/>
                    <a:gd name="T6" fmla="*/ 1169 w 1186"/>
                    <a:gd name="T7" fmla="*/ 1550 h 1550"/>
                    <a:gd name="T8" fmla="*/ 0 w 1186"/>
                    <a:gd name="T9" fmla="*/ 850 h 1550"/>
                    <a:gd name="T10" fmla="*/ 526 w 1186"/>
                    <a:gd name="T11" fmla="*/ 383 h 1550"/>
                    <a:gd name="T12" fmla="*/ 797 w 1186"/>
                    <a:gd name="T13" fmla="*/ 178 h 1550"/>
                    <a:gd name="T14" fmla="*/ 1089 w 1186"/>
                    <a:gd name="T15" fmla="*/ 0 h 15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86" h="1550">
                      <a:moveTo>
                        <a:pt x="1089" y="0"/>
                      </a:moveTo>
                      <a:lnTo>
                        <a:pt x="1103" y="778"/>
                      </a:lnTo>
                      <a:lnTo>
                        <a:pt x="1186" y="1532"/>
                      </a:lnTo>
                      <a:lnTo>
                        <a:pt x="1169" y="1550"/>
                      </a:lnTo>
                      <a:lnTo>
                        <a:pt x="0" y="850"/>
                      </a:lnTo>
                      <a:lnTo>
                        <a:pt x="526" y="383"/>
                      </a:lnTo>
                      <a:lnTo>
                        <a:pt x="797" y="178"/>
                      </a:lnTo>
                      <a:lnTo>
                        <a:pt x="1089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9" name="Freeform 91">
                  <a:extLst>
                    <a:ext uri="{FF2B5EF4-FFF2-40B4-BE49-F238E27FC236}">
                      <a16:creationId xmlns:a16="http://schemas.microsoft.com/office/drawing/2014/main" id="{3F3DC6FA-E00C-4A3E-8910-D8D53445F8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97" y="7230"/>
                  <a:ext cx="243" cy="379"/>
                </a:xfrm>
                <a:custGeom>
                  <a:avLst/>
                  <a:gdLst>
                    <a:gd name="T0" fmla="*/ 1215 w 1215"/>
                    <a:gd name="T1" fmla="*/ 1282 h 1895"/>
                    <a:gd name="T2" fmla="*/ 1203 w 1215"/>
                    <a:gd name="T3" fmla="*/ 1317 h 1895"/>
                    <a:gd name="T4" fmla="*/ 0 w 1215"/>
                    <a:gd name="T5" fmla="*/ 1895 h 1895"/>
                    <a:gd name="T6" fmla="*/ 0 w 1215"/>
                    <a:gd name="T7" fmla="*/ 1839 h 1895"/>
                    <a:gd name="T8" fmla="*/ 28 w 1215"/>
                    <a:gd name="T9" fmla="*/ 1772 h 1895"/>
                    <a:gd name="T10" fmla="*/ 170 w 1215"/>
                    <a:gd name="T11" fmla="*/ 919 h 1895"/>
                    <a:gd name="T12" fmla="*/ 192 w 1215"/>
                    <a:gd name="T13" fmla="*/ 480 h 1895"/>
                    <a:gd name="T14" fmla="*/ 180 w 1215"/>
                    <a:gd name="T15" fmla="*/ 35 h 1895"/>
                    <a:gd name="T16" fmla="*/ 223 w 1215"/>
                    <a:gd name="T17" fmla="*/ 0 h 1895"/>
                    <a:gd name="T18" fmla="*/ 279 w 1215"/>
                    <a:gd name="T19" fmla="*/ 35 h 1895"/>
                    <a:gd name="T20" fmla="*/ 553 w 1215"/>
                    <a:gd name="T21" fmla="*/ 334 h 1895"/>
                    <a:gd name="T22" fmla="*/ 790 w 1215"/>
                    <a:gd name="T23" fmla="*/ 641 h 1895"/>
                    <a:gd name="T24" fmla="*/ 1215 w 1215"/>
                    <a:gd name="T25" fmla="*/ 1282 h 18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15" h="1895">
                      <a:moveTo>
                        <a:pt x="1215" y="1282"/>
                      </a:moveTo>
                      <a:lnTo>
                        <a:pt x="1203" y="1317"/>
                      </a:lnTo>
                      <a:lnTo>
                        <a:pt x="0" y="1895"/>
                      </a:lnTo>
                      <a:lnTo>
                        <a:pt x="0" y="1839"/>
                      </a:lnTo>
                      <a:lnTo>
                        <a:pt x="28" y="1772"/>
                      </a:lnTo>
                      <a:lnTo>
                        <a:pt x="170" y="919"/>
                      </a:lnTo>
                      <a:lnTo>
                        <a:pt x="192" y="480"/>
                      </a:lnTo>
                      <a:lnTo>
                        <a:pt x="180" y="35"/>
                      </a:lnTo>
                      <a:lnTo>
                        <a:pt x="223" y="0"/>
                      </a:lnTo>
                      <a:lnTo>
                        <a:pt x="279" y="35"/>
                      </a:lnTo>
                      <a:lnTo>
                        <a:pt x="553" y="334"/>
                      </a:lnTo>
                      <a:lnTo>
                        <a:pt x="790" y="641"/>
                      </a:lnTo>
                      <a:lnTo>
                        <a:pt x="1215" y="128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0" name="Freeform 92">
                  <a:extLst>
                    <a:ext uri="{FF2B5EF4-FFF2-40B4-BE49-F238E27FC236}">
                      <a16:creationId xmlns:a16="http://schemas.microsoft.com/office/drawing/2014/main" id="{D7CED0F6-39FD-4155-AC19-71719DB06A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4" y="7241"/>
                  <a:ext cx="400" cy="190"/>
                </a:xfrm>
                <a:custGeom>
                  <a:avLst/>
                  <a:gdLst>
                    <a:gd name="T0" fmla="*/ 1343 w 1997"/>
                    <a:gd name="T1" fmla="*/ 341 h 947"/>
                    <a:gd name="T2" fmla="*/ 1754 w 1997"/>
                    <a:gd name="T3" fmla="*/ 188 h 947"/>
                    <a:gd name="T4" fmla="*/ 1800 w 1997"/>
                    <a:gd name="T5" fmla="*/ 212 h 947"/>
                    <a:gd name="T6" fmla="*/ 1816 w 1997"/>
                    <a:gd name="T7" fmla="*/ 261 h 947"/>
                    <a:gd name="T8" fmla="*/ 1800 w 1997"/>
                    <a:gd name="T9" fmla="*/ 324 h 947"/>
                    <a:gd name="T10" fmla="*/ 1737 w 1997"/>
                    <a:gd name="T11" fmla="*/ 365 h 947"/>
                    <a:gd name="T12" fmla="*/ 1587 w 1997"/>
                    <a:gd name="T13" fmla="*/ 411 h 947"/>
                    <a:gd name="T14" fmla="*/ 1517 w 1997"/>
                    <a:gd name="T15" fmla="*/ 436 h 947"/>
                    <a:gd name="T16" fmla="*/ 1490 w 1997"/>
                    <a:gd name="T17" fmla="*/ 470 h 947"/>
                    <a:gd name="T18" fmla="*/ 1507 w 1997"/>
                    <a:gd name="T19" fmla="*/ 519 h 947"/>
                    <a:gd name="T20" fmla="*/ 1587 w 1997"/>
                    <a:gd name="T21" fmla="*/ 589 h 947"/>
                    <a:gd name="T22" fmla="*/ 1695 w 1997"/>
                    <a:gd name="T23" fmla="*/ 589 h 947"/>
                    <a:gd name="T24" fmla="*/ 1803 w 1997"/>
                    <a:gd name="T25" fmla="*/ 557 h 947"/>
                    <a:gd name="T26" fmla="*/ 1900 w 1997"/>
                    <a:gd name="T27" fmla="*/ 543 h 947"/>
                    <a:gd name="T28" fmla="*/ 1997 w 1997"/>
                    <a:gd name="T29" fmla="*/ 599 h 947"/>
                    <a:gd name="T30" fmla="*/ 1997 w 1997"/>
                    <a:gd name="T31" fmla="*/ 648 h 947"/>
                    <a:gd name="T32" fmla="*/ 1963 w 1997"/>
                    <a:gd name="T33" fmla="*/ 679 h 947"/>
                    <a:gd name="T34" fmla="*/ 1872 w 1997"/>
                    <a:gd name="T35" fmla="*/ 714 h 947"/>
                    <a:gd name="T36" fmla="*/ 1775 w 1997"/>
                    <a:gd name="T37" fmla="*/ 720 h 947"/>
                    <a:gd name="T38" fmla="*/ 1678 w 1997"/>
                    <a:gd name="T39" fmla="*/ 753 h 947"/>
                    <a:gd name="T40" fmla="*/ 1701 w 1997"/>
                    <a:gd name="T41" fmla="*/ 891 h 947"/>
                    <a:gd name="T42" fmla="*/ 1639 w 1997"/>
                    <a:gd name="T43" fmla="*/ 934 h 947"/>
                    <a:gd name="T44" fmla="*/ 1580 w 1997"/>
                    <a:gd name="T45" fmla="*/ 947 h 947"/>
                    <a:gd name="T46" fmla="*/ 1386 w 1997"/>
                    <a:gd name="T47" fmla="*/ 648 h 947"/>
                    <a:gd name="T48" fmla="*/ 1135 w 1997"/>
                    <a:gd name="T49" fmla="*/ 383 h 947"/>
                    <a:gd name="T50" fmla="*/ 995 w 1997"/>
                    <a:gd name="T51" fmla="*/ 275 h 947"/>
                    <a:gd name="T52" fmla="*/ 836 w 1997"/>
                    <a:gd name="T53" fmla="*/ 202 h 947"/>
                    <a:gd name="T54" fmla="*/ 668 w 1997"/>
                    <a:gd name="T55" fmla="*/ 160 h 947"/>
                    <a:gd name="T56" fmla="*/ 484 w 1997"/>
                    <a:gd name="T57" fmla="*/ 160 h 947"/>
                    <a:gd name="T58" fmla="*/ 299 w 1997"/>
                    <a:gd name="T59" fmla="*/ 184 h 947"/>
                    <a:gd name="T60" fmla="*/ 122 w 1997"/>
                    <a:gd name="T61" fmla="*/ 250 h 947"/>
                    <a:gd name="T62" fmla="*/ 56 w 1997"/>
                    <a:gd name="T63" fmla="*/ 250 h 947"/>
                    <a:gd name="T64" fmla="*/ 0 w 1997"/>
                    <a:gd name="T65" fmla="*/ 209 h 947"/>
                    <a:gd name="T66" fmla="*/ 43 w 1997"/>
                    <a:gd name="T67" fmla="*/ 146 h 947"/>
                    <a:gd name="T68" fmla="*/ 105 w 1997"/>
                    <a:gd name="T69" fmla="*/ 104 h 947"/>
                    <a:gd name="T70" fmla="*/ 258 w 1997"/>
                    <a:gd name="T71" fmla="*/ 48 h 947"/>
                    <a:gd name="T72" fmla="*/ 550 w 1997"/>
                    <a:gd name="T73" fmla="*/ 0 h 947"/>
                    <a:gd name="T74" fmla="*/ 842 w 1997"/>
                    <a:gd name="T75" fmla="*/ 31 h 947"/>
                    <a:gd name="T76" fmla="*/ 1110 w 1997"/>
                    <a:gd name="T77" fmla="*/ 153 h 947"/>
                    <a:gd name="T78" fmla="*/ 1343 w 1997"/>
                    <a:gd name="T79" fmla="*/ 341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997" h="947">
                      <a:moveTo>
                        <a:pt x="1343" y="341"/>
                      </a:moveTo>
                      <a:lnTo>
                        <a:pt x="1754" y="188"/>
                      </a:lnTo>
                      <a:lnTo>
                        <a:pt x="1800" y="212"/>
                      </a:lnTo>
                      <a:lnTo>
                        <a:pt x="1816" y="261"/>
                      </a:lnTo>
                      <a:lnTo>
                        <a:pt x="1800" y="324"/>
                      </a:lnTo>
                      <a:lnTo>
                        <a:pt x="1737" y="365"/>
                      </a:lnTo>
                      <a:lnTo>
                        <a:pt x="1587" y="411"/>
                      </a:lnTo>
                      <a:lnTo>
                        <a:pt x="1517" y="436"/>
                      </a:lnTo>
                      <a:lnTo>
                        <a:pt x="1490" y="470"/>
                      </a:lnTo>
                      <a:lnTo>
                        <a:pt x="1507" y="519"/>
                      </a:lnTo>
                      <a:lnTo>
                        <a:pt x="1587" y="589"/>
                      </a:lnTo>
                      <a:lnTo>
                        <a:pt x="1695" y="589"/>
                      </a:lnTo>
                      <a:lnTo>
                        <a:pt x="1803" y="557"/>
                      </a:lnTo>
                      <a:lnTo>
                        <a:pt x="1900" y="543"/>
                      </a:lnTo>
                      <a:lnTo>
                        <a:pt x="1997" y="599"/>
                      </a:lnTo>
                      <a:lnTo>
                        <a:pt x="1997" y="648"/>
                      </a:lnTo>
                      <a:lnTo>
                        <a:pt x="1963" y="679"/>
                      </a:lnTo>
                      <a:lnTo>
                        <a:pt x="1872" y="714"/>
                      </a:lnTo>
                      <a:lnTo>
                        <a:pt x="1775" y="720"/>
                      </a:lnTo>
                      <a:lnTo>
                        <a:pt x="1678" y="753"/>
                      </a:lnTo>
                      <a:lnTo>
                        <a:pt x="1701" y="891"/>
                      </a:lnTo>
                      <a:lnTo>
                        <a:pt x="1639" y="934"/>
                      </a:lnTo>
                      <a:lnTo>
                        <a:pt x="1580" y="947"/>
                      </a:lnTo>
                      <a:lnTo>
                        <a:pt x="1386" y="648"/>
                      </a:lnTo>
                      <a:lnTo>
                        <a:pt x="1135" y="383"/>
                      </a:lnTo>
                      <a:lnTo>
                        <a:pt x="995" y="275"/>
                      </a:lnTo>
                      <a:lnTo>
                        <a:pt x="836" y="202"/>
                      </a:lnTo>
                      <a:lnTo>
                        <a:pt x="668" y="160"/>
                      </a:lnTo>
                      <a:lnTo>
                        <a:pt x="484" y="160"/>
                      </a:lnTo>
                      <a:lnTo>
                        <a:pt x="299" y="184"/>
                      </a:lnTo>
                      <a:lnTo>
                        <a:pt x="122" y="250"/>
                      </a:lnTo>
                      <a:lnTo>
                        <a:pt x="56" y="250"/>
                      </a:lnTo>
                      <a:lnTo>
                        <a:pt x="0" y="209"/>
                      </a:lnTo>
                      <a:lnTo>
                        <a:pt x="43" y="146"/>
                      </a:lnTo>
                      <a:lnTo>
                        <a:pt x="105" y="104"/>
                      </a:lnTo>
                      <a:lnTo>
                        <a:pt x="258" y="48"/>
                      </a:lnTo>
                      <a:lnTo>
                        <a:pt x="550" y="0"/>
                      </a:lnTo>
                      <a:lnTo>
                        <a:pt x="842" y="31"/>
                      </a:lnTo>
                      <a:lnTo>
                        <a:pt x="1110" y="153"/>
                      </a:lnTo>
                      <a:lnTo>
                        <a:pt x="1343" y="3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1" name="Freeform 93">
                  <a:extLst>
                    <a:ext uri="{FF2B5EF4-FFF2-40B4-BE49-F238E27FC236}">
                      <a16:creationId xmlns:a16="http://schemas.microsoft.com/office/drawing/2014/main" id="{14AF6E02-2DAA-4788-BBC9-51DA386ED2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9" y="7561"/>
                  <a:ext cx="530" cy="314"/>
                </a:xfrm>
                <a:custGeom>
                  <a:avLst/>
                  <a:gdLst>
                    <a:gd name="T0" fmla="*/ 153 w 2648"/>
                    <a:gd name="T1" fmla="*/ 74 h 1571"/>
                    <a:gd name="T2" fmla="*/ 380 w 2648"/>
                    <a:gd name="T3" fmla="*/ 736 h 1571"/>
                    <a:gd name="T4" fmla="*/ 675 w 2648"/>
                    <a:gd name="T5" fmla="*/ 1369 h 1571"/>
                    <a:gd name="T6" fmla="*/ 779 w 2648"/>
                    <a:gd name="T7" fmla="*/ 1408 h 1571"/>
                    <a:gd name="T8" fmla="*/ 891 w 2648"/>
                    <a:gd name="T9" fmla="*/ 1390 h 1571"/>
                    <a:gd name="T10" fmla="*/ 1127 w 2648"/>
                    <a:gd name="T11" fmla="*/ 1352 h 1571"/>
                    <a:gd name="T12" fmla="*/ 1851 w 2648"/>
                    <a:gd name="T13" fmla="*/ 1220 h 1571"/>
                    <a:gd name="T14" fmla="*/ 2557 w 2648"/>
                    <a:gd name="T15" fmla="*/ 1042 h 1571"/>
                    <a:gd name="T16" fmla="*/ 2616 w 2648"/>
                    <a:gd name="T17" fmla="*/ 1052 h 1571"/>
                    <a:gd name="T18" fmla="*/ 2648 w 2648"/>
                    <a:gd name="T19" fmla="*/ 1098 h 1571"/>
                    <a:gd name="T20" fmla="*/ 2606 w 2648"/>
                    <a:gd name="T21" fmla="*/ 1175 h 1571"/>
                    <a:gd name="T22" fmla="*/ 2526 w 2648"/>
                    <a:gd name="T23" fmla="*/ 1213 h 1571"/>
                    <a:gd name="T24" fmla="*/ 1569 w 2648"/>
                    <a:gd name="T25" fmla="*/ 1418 h 1571"/>
                    <a:gd name="T26" fmla="*/ 1089 w 2648"/>
                    <a:gd name="T27" fmla="*/ 1516 h 1571"/>
                    <a:gd name="T28" fmla="*/ 602 w 2648"/>
                    <a:gd name="T29" fmla="*/ 1571 h 1571"/>
                    <a:gd name="T30" fmla="*/ 439 w 2648"/>
                    <a:gd name="T31" fmla="*/ 1303 h 1571"/>
                    <a:gd name="T32" fmla="*/ 299 w 2648"/>
                    <a:gd name="T33" fmla="*/ 1017 h 1571"/>
                    <a:gd name="T34" fmla="*/ 87 w 2648"/>
                    <a:gd name="T35" fmla="*/ 426 h 1571"/>
                    <a:gd name="T36" fmla="*/ 14 w 2648"/>
                    <a:gd name="T37" fmla="*/ 213 h 1571"/>
                    <a:gd name="T38" fmla="*/ 0 w 2648"/>
                    <a:gd name="T39" fmla="*/ 105 h 1571"/>
                    <a:gd name="T40" fmla="*/ 38 w 2648"/>
                    <a:gd name="T41" fmla="*/ 0 h 1571"/>
                    <a:gd name="T42" fmla="*/ 119 w 2648"/>
                    <a:gd name="T43" fmla="*/ 11 h 1571"/>
                    <a:gd name="T44" fmla="*/ 153 w 2648"/>
                    <a:gd name="T45" fmla="*/ 74 h 15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648" h="1571">
                      <a:moveTo>
                        <a:pt x="153" y="74"/>
                      </a:moveTo>
                      <a:lnTo>
                        <a:pt x="380" y="736"/>
                      </a:lnTo>
                      <a:lnTo>
                        <a:pt x="675" y="1369"/>
                      </a:lnTo>
                      <a:lnTo>
                        <a:pt x="779" y="1408"/>
                      </a:lnTo>
                      <a:lnTo>
                        <a:pt x="891" y="1390"/>
                      </a:lnTo>
                      <a:lnTo>
                        <a:pt x="1127" y="1352"/>
                      </a:lnTo>
                      <a:lnTo>
                        <a:pt x="1851" y="1220"/>
                      </a:lnTo>
                      <a:lnTo>
                        <a:pt x="2557" y="1042"/>
                      </a:lnTo>
                      <a:lnTo>
                        <a:pt x="2616" y="1052"/>
                      </a:lnTo>
                      <a:lnTo>
                        <a:pt x="2648" y="1098"/>
                      </a:lnTo>
                      <a:lnTo>
                        <a:pt x="2606" y="1175"/>
                      </a:lnTo>
                      <a:lnTo>
                        <a:pt x="2526" y="1213"/>
                      </a:lnTo>
                      <a:lnTo>
                        <a:pt x="1569" y="1418"/>
                      </a:lnTo>
                      <a:lnTo>
                        <a:pt x="1089" y="1516"/>
                      </a:lnTo>
                      <a:lnTo>
                        <a:pt x="602" y="1571"/>
                      </a:lnTo>
                      <a:lnTo>
                        <a:pt x="439" y="1303"/>
                      </a:lnTo>
                      <a:lnTo>
                        <a:pt x="299" y="1017"/>
                      </a:lnTo>
                      <a:lnTo>
                        <a:pt x="87" y="426"/>
                      </a:lnTo>
                      <a:lnTo>
                        <a:pt x="14" y="213"/>
                      </a:lnTo>
                      <a:lnTo>
                        <a:pt x="0" y="105"/>
                      </a:lnTo>
                      <a:lnTo>
                        <a:pt x="38" y="0"/>
                      </a:lnTo>
                      <a:lnTo>
                        <a:pt x="119" y="11"/>
                      </a:lnTo>
                      <a:lnTo>
                        <a:pt x="153" y="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2" name="Freeform 94">
                  <a:extLst>
                    <a:ext uri="{FF2B5EF4-FFF2-40B4-BE49-F238E27FC236}">
                      <a16:creationId xmlns:a16="http://schemas.microsoft.com/office/drawing/2014/main" id="{91A1B74C-F6ED-403B-AA72-0B3A81277C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7" y="7604"/>
                  <a:ext cx="248" cy="292"/>
                </a:xfrm>
                <a:custGeom>
                  <a:avLst/>
                  <a:gdLst>
                    <a:gd name="T0" fmla="*/ 602 w 1242"/>
                    <a:gd name="T1" fmla="*/ 42 h 1463"/>
                    <a:gd name="T2" fmla="*/ 884 w 1242"/>
                    <a:gd name="T3" fmla="*/ 763 h 1463"/>
                    <a:gd name="T4" fmla="*/ 1242 w 1242"/>
                    <a:gd name="T5" fmla="*/ 1449 h 1463"/>
                    <a:gd name="T6" fmla="*/ 1219 w 1242"/>
                    <a:gd name="T7" fmla="*/ 1463 h 1463"/>
                    <a:gd name="T8" fmla="*/ 616 w 1242"/>
                    <a:gd name="T9" fmla="*/ 1376 h 1463"/>
                    <a:gd name="T10" fmla="*/ 25 w 1242"/>
                    <a:gd name="T11" fmla="*/ 1247 h 1463"/>
                    <a:gd name="T12" fmla="*/ 0 w 1242"/>
                    <a:gd name="T13" fmla="*/ 1202 h 1463"/>
                    <a:gd name="T14" fmla="*/ 104 w 1242"/>
                    <a:gd name="T15" fmla="*/ 885 h 1463"/>
                    <a:gd name="T16" fmla="*/ 244 w 1242"/>
                    <a:gd name="T17" fmla="*/ 586 h 1463"/>
                    <a:gd name="T18" fmla="*/ 561 w 1242"/>
                    <a:gd name="T19" fmla="*/ 0 h 1463"/>
                    <a:gd name="T20" fmla="*/ 592 w 1242"/>
                    <a:gd name="T21" fmla="*/ 14 h 1463"/>
                    <a:gd name="T22" fmla="*/ 602 w 1242"/>
                    <a:gd name="T23" fmla="*/ 42 h 1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42" h="1463">
                      <a:moveTo>
                        <a:pt x="602" y="42"/>
                      </a:moveTo>
                      <a:lnTo>
                        <a:pt x="884" y="763"/>
                      </a:lnTo>
                      <a:lnTo>
                        <a:pt x="1242" y="1449"/>
                      </a:lnTo>
                      <a:lnTo>
                        <a:pt x="1219" y="1463"/>
                      </a:lnTo>
                      <a:lnTo>
                        <a:pt x="616" y="1376"/>
                      </a:lnTo>
                      <a:lnTo>
                        <a:pt x="25" y="1247"/>
                      </a:lnTo>
                      <a:lnTo>
                        <a:pt x="0" y="1202"/>
                      </a:lnTo>
                      <a:lnTo>
                        <a:pt x="104" y="885"/>
                      </a:lnTo>
                      <a:lnTo>
                        <a:pt x="244" y="586"/>
                      </a:lnTo>
                      <a:lnTo>
                        <a:pt x="561" y="0"/>
                      </a:lnTo>
                      <a:lnTo>
                        <a:pt x="592" y="14"/>
                      </a:lnTo>
                      <a:lnTo>
                        <a:pt x="602" y="4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3" name="Freeform 95">
                  <a:extLst>
                    <a:ext uri="{FF2B5EF4-FFF2-40B4-BE49-F238E27FC236}">
                      <a16:creationId xmlns:a16="http://schemas.microsoft.com/office/drawing/2014/main" id="{37D12445-96EB-4891-B574-80B4C75327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2" y="7664"/>
                  <a:ext cx="257" cy="296"/>
                </a:xfrm>
                <a:custGeom>
                  <a:avLst/>
                  <a:gdLst>
                    <a:gd name="T0" fmla="*/ 1124 w 1284"/>
                    <a:gd name="T1" fmla="*/ 749 h 1484"/>
                    <a:gd name="T2" fmla="*/ 1204 w 1284"/>
                    <a:gd name="T3" fmla="*/ 1052 h 1484"/>
                    <a:gd name="T4" fmla="*/ 1284 w 1284"/>
                    <a:gd name="T5" fmla="*/ 1361 h 1484"/>
                    <a:gd name="T6" fmla="*/ 651 w 1284"/>
                    <a:gd name="T7" fmla="*/ 1425 h 1484"/>
                    <a:gd name="T8" fmla="*/ 18 w 1284"/>
                    <a:gd name="T9" fmla="*/ 1484 h 1484"/>
                    <a:gd name="T10" fmla="*/ 0 w 1284"/>
                    <a:gd name="T11" fmla="*/ 1459 h 1484"/>
                    <a:gd name="T12" fmla="*/ 236 w 1284"/>
                    <a:gd name="T13" fmla="*/ 1108 h 1484"/>
                    <a:gd name="T14" fmla="*/ 442 w 1284"/>
                    <a:gd name="T15" fmla="*/ 749 h 1484"/>
                    <a:gd name="T16" fmla="*/ 780 w 1284"/>
                    <a:gd name="T17" fmla="*/ 0 h 1484"/>
                    <a:gd name="T18" fmla="*/ 978 w 1284"/>
                    <a:gd name="T19" fmla="*/ 365 h 1484"/>
                    <a:gd name="T20" fmla="*/ 1124 w 1284"/>
                    <a:gd name="T21" fmla="*/ 749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84" h="1484">
                      <a:moveTo>
                        <a:pt x="1124" y="749"/>
                      </a:moveTo>
                      <a:lnTo>
                        <a:pt x="1204" y="1052"/>
                      </a:lnTo>
                      <a:lnTo>
                        <a:pt x="1284" y="1361"/>
                      </a:lnTo>
                      <a:lnTo>
                        <a:pt x="651" y="1425"/>
                      </a:lnTo>
                      <a:lnTo>
                        <a:pt x="18" y="1484"/>
                      </a:lnTo>
                      <a:lnTo>
                        <a:pt x="0" y="1459"/>
                      </a:lnTo>
                      <a:lnTo>
                        <a:pt x="236" y="1108"/>
                      </a:lnTo>
                      <a:lnTo>
                        <a:pt x="442" y="749"/>
                      </a:lnTo>
                      <a:lnTo>
                        <a:pt x="780" y="0"/>
                      </a:lnTo>
                      <a:lnTo>
                        <a:pt x="978" y="365"/>
                      </a:lnTo>
                      <a:lnTo>
                        <a:pt x="1124" y="749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4" name="Freeform 96">
                  <a:extLst>
                    <a:ext uri="{FF2B5EF4-FFF2-40B4-BE49-F238E27FC236}">
                      <a16:creationId xmlns:a16="http://schemas.microsoft.com/office/drawing/2014/main" id="{2EEB621B-29E0-4021-BF4B-B4C395E434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5" y="7716"/>
                  <a:ext cx="390" cy="387"/>
                </a:xfrm>
                <a:custGeom>
                  <a:avLst/>
                  <a:gdLst>
                    <a:gd name="T0" fmla="*/ 1820 w 1948"/>
                    <a:gd name="T1" fmla="*/ 376 h 1936"/>
                    <a:gd name="T2" fmla="*/ 1917 w 1948"/>
                    <a:gd name="T3" fmla="*/ 658 h 1936"/>
                    <a:gd name="T4" fmla="*/ 1948 w 1948"/>
                    <a:gd name="T5" fmla="*/ 954 h 1936"/>
                    <a:gd name="T6" fmla="*/ 1900 w 1948"/>
                    <a:gd name="T7" fmla="*/ 1254 h 1936"/>
                    <a:gd name="T8" fmla="*/ 1764 w 1948"/>
                    <a:gd name="T9" fmla="*/ 1512 h 1936"/>
                    <a:gd name="T10" fmla="*/ 1656 w 1948"/>
                    <a:gd name="T11" fmla="*/ 1630 h 1936"/>
                    <a:gd name="T12" fmla="*/ 1534 w 1948"/>
                    <a:gd name="T13" fmla="*/ 1734 h 1936"/>
                    <a:gd name="T14" fmla="*/ 1260 w 1948"/>
                    <a:gd name="T15" fmla="*/ 1874 h 1936"/>
                    <a:gd name="T16" fmla="*/ 961 w 1948"/>
                    <a:gd name="T17" fmla="*/ 1936 h 1936"/>
                    <a:gd name="T18" fmla="*/ 644 w 1948"/>
                    <a:gd name="T19" fmla="*/ 1919 h 1936"/>
                    <a:gd name="T20" fmla="*/ 408 w 1948"/>
                    <a:gd name="T21" fmla="*/ 1783 h 1936"/>
                    <a:gd name="T22" fmla="*/ 202 w 1948"/>
                    <a:gd name="T23" fmla="*/ 1595 h 1936"/>
                    <a:gd name="T24" fmla="*/ 56 w 1948"/>
                    <a:gd name="T25" fmla="*/ 1366 h 1936"/>
                    <a:gd name="T26" fmla="*/ 0 w 1948"/>
                    <a:gd name="T27" fmla="*/ 1100 h 1936"/>
                    <a:gd name="T28" fmla="*/ 38 w 1948"/>
                    <a:gd name="T29" fmla="*/ 766 h 1936"/>
                    <a:gd name="T30" fmla="*/ 171 w 1948"/>
                    <a:gd name="T31" fmla="*/ 463 h 1936"/>
                    <a:gd name="T32" fmla="*/ 390 w 1948"/>
                    <a:gd name="T33" fmla="*/ 212 h 1936"/>
                    <a:gd name="T34" fmla="*/ 669 w 1948"/>
                    <a:gd name="T35" fmla="*/ 35 h 1936"/>
                    <a:gd name="T36" fmla="*/ 925 w 1948"/>
                    <a:gd name="T37" fmla="*/ 0 h 1936"/>
                    <a:gd name="T38" fmla="*/ 1186 w 1948"/>
                    <a:gd name="T39" fmla="*/ 0 h 1936"/>
                    <a:gd name="T40" fmla="*/ 1441 w 1948"/>
                    <a:gd name="T41" fmla="*/ 59 h 1936"/>
                    <a:gd name="T42" fmla="*/ 1667 w 1948"/>
                    <a:gd name="T43" fmla="*/ 181 h 1936"/>
                    <a:gd name="T44" fmla="*/ 1758 w 1948"/>
                    <a:gd name="T45" fmla="*/ 275 h 1936"/>
                    <a:gd name="T46" fmla="*/ 1820 w 1948"/>
                    <a:gd name="T47" fmla="*/ 376 h 1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948" h="1936">
                      <a:moveTo>
                        <a:pt x="1820" y="376"/>
                      </a:moveTo>
                      <a:lnTo>
                        <a:pt x="1917" y="658"/>
                      </a:lnTo>
                      <a:lnTo>
                        <a:pt x="1948" y="954"/>
                      </a:lnTo>
                      <a:lnTo>
                        <a:pt x="1900" y="1254"/>
                      </a:lnTo>
                      <a:lnTo>
                        <a:pt x="1764" y="1512"/>
                      </a:lnTo>
                      <a:lnTo>
                        <a:pt x="1656" y="1630"/>
                      </a:lnTo>
                      <a:lnTo>
                        <a:pt x="1534" y="1734"/>
                      </a:lnTo>
                      <a:lnTo>
                        <a:pt x="1260" y="1874"/>
                      </a:lnTo>
                      <a:lnTo>
                        <a:pt x="961" y="1936"/>
                      </a:lnTo>
                      <a:lnTo>
                        <a:pt x="644" y="1919"/>
                      </a:lnTo>
                      <a:lnTo>
                        <a:pt x="408" y="1783"/>
                      </a:lnTo>
                      <a:lnTo>
                        <a:pt x="202" y="1595"/>
                      </a:lnTo>
                      <a:lnTo>
                        <a:pt x="56" y="1366"/>
                      </a:lnTo>
                      <a:lnTo>
                        <a:pt x="0" y="1100"/>
                      </a:lnTo>
                      <a:lnTo>
                        <a:pt x="38" y="766"/>
                      </a:lnTo>
                      <a:lnTo>
                        <a:pt x="171" y="463"/>
                      </a:lnTo>
                      <a:lnTo>
                        <a:pt x="390" y="212"/>
                      </a:lnTo>
                      <a:lnTo>
                        <a:pt x="669" y="35"/>
                      </a:lnTo>
                      <a:lnTo>
                        <a:pt x="925" y="0"/>
                      </a:lnTo>
                      <a:lnTo>
                        <a:pt x="1186" y="0"/>
                      </a:lnTo>
                      <a:lnTo>
                        <a:pt x="1441" y="59"/>
                      </a:lnTo>
                      <a:lnTo>
                        <a:pt x="1667" y="181"/>
                      </a:lnTo>
                      <a:lnTo>
                        <a:pt x="1758" y="275"/>
                      </a:lnTo>
                      <a:lnTo>
                        <a:pt x="1820" y="37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5" name="Freeform 97">
                  <a:extLst>
                    <a:ext uri="{FF2B5EF4-FFF2-40B4-BE49-F238E27FC236}">
                      <a16:creationId xmlns:a16="http://schemas.microsoft.com/office/drawing/2014/main" id="{8C562F6A-F8DE-42E7-B35F-F609AEFF0E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9" y="7746"/>
                  <a:ext cx="324" cy="326"/>
                </a:xfrm>
                <a:custGeom>
                  <a:avLst/>
                  <a:gdLst>
                    <a:gd name="T0" fmla="*/ 1398 w 1618"/>
                    <a:gd name="T1" fmla="*/ 171 h 1630"/>
                    <a:gd name="T2" fmla="*/ 1534 w 1618"/>
                    <a:gd name="T3" fmla="*/ 390 h 1630"/>
                    <a:gd name="T4" fmla="*/ 1611 w 1618"/>
                    <a:gd name="T5" fmla="*/ 644 h 1630"/>
                    <a:gd name="T6" fmla="*/ 1618 w 1618"/>
                    <a:gd name="T7" fmla="*/ 912 h 1630"/>
                    <a:gd name="T8" fmla="*/ 1544 w 1618"/>
                    <a:gd name="T9" fmla="*/ 1167 h 1630"/>
                    <a:gd name="T10" fmla="*/ 1363 w 1618"/>
                    <a:gd name="T11" fmla="*/ 1394 h 1630"/>
                    <a:gd name="T12" fmla="*/ 1130 w 1618"/>
                    <a:gd name="T13" fmla="*/ 1547 h 1630"/>
                    <a:gd name="T14" fmla="*/ 862 w 1618"/>
                    <a:gd name="T15" fmla="*/ 1624 h 1630"/>
                    <a:gd name="T16" fmla="*/ 570 w 1618"/>
                    <a:gd name="T17" fmla="*/ 1630 h 1630"/>
                    <a:gd name="T18" fmla="*/ 285 w 1618"/>
                    <a:gd name="T19" fmla="*/ 1466 h 1630"/>
                    <a:gd name="T20" fmla="*/ 160 w 1618"/>
                    <a:gd name="T21" fmla="*/ 1351 h 1630"/>
                    <a:gd name="T22" fmla="*/ 66 w 1618"/>
                    <a:gd name="T23" fmla="*/ 1213 h 1630"/>
                    <a:gd name="T24" fmla="*/ 0 w 1618"/>
                    <a:gd name="T25" fmla="*/ 955 h 1630"/>
                    <a:gd name="T26" fmla="*/ 17 w 1618"/>
                    <a:gd name="T27" fmla="*/ 687 h 1630"/>
                    <a:gd name="T28" fmla="*/ 115 w 1618"/>
                    <a:gd name="T29" fmla="*/ 439 h 1630"/>
                    <a:gd name="T30" fmla="*/ 261 w 1618"/>
                    <a:gd name="T31" fmla="*/ 223 h 1630"/>
                    <a:gd name="T32" fmla="*/ 375 w 1618"/>
                    <a:gd name="T33" fmla="*/ 122 h 1630"/>
                    <a:gd name="T34" fmla="*/ 511 w 1618"/>
                    <a:gd name="T35" fmla="*/ 49 h 1630"/>
                    <a:gd name="T36" fmla="*/ 813 w 1618"/>
                    <a:gd name="T37" fmla="*/ 0 h 1630"/>
                    <a:gd name="T38" fmla="*/ 1130 w 1618"/>
                    <a:gd name="T39" fmla="*/ 49 h 1630"/>
                    <a:gd name="T40" fmla="*/ 1398 w 1618"/>
                    <a:gd name="T41" fmla="*/ 171 h 16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618" h="1630">
                      <a:moveTo>
                        <a:pt x="1398" y="171"/>
                      </a:moveTo>
                      <a:lnTo>
                        <a:pt x="1534" y="390"/>
                      </a:lnTo>
                      <a:lnTo>
                        <a:pt x="1611" y="644"/>
                      </a:lnTo>
                      <a:lnTo>
                        <a:pt x="1618" y="912"/>
                      </a:lnTo>
                      <a:lnTo>
                        <a:pt x="1544" y="1167"/>
                      </a:lnTo>
                      <a:lnTo>
                        <a:pt x="1363" y="1394"/>
                      </a:lnTo>
                      <a:lnTo>
                        <a:pt x="1130" y="1547"/>
                      </a:lnTo>
                      <a:lnTo>
                        <a:pt x="862" y="1624"/>
                      </a:lnTo>
                      <a:lnTo>
                        <a:pt x="570" y="1630"/>
                      </a:lnTo>
                      <a:lnTo>
                        <a:pt x="285" y="1466"/>
                      </a:lnTo>
                      <a:lnTo>
                        <a:pt x="160" y="1351"/>
                      </a:lnTo>
                      <a:lnTo>
                        <a:pt x="66" y="1213"/>
                      </a:lnTo>
                      <a:lnTo>
                        <a:pt x="0" y="955"/>
                      </a:lnTo>
                      <a:lnTo>
                        <a:pt x="17" y="687"/>
                      </a:lnTo>
                      <a:lnTo>
                        <a:pt x="115" y="439"/>
                      </a:lnTo>
                      <a:lnTo>
                        <a:pt x="261" y="223"/>
                      </a:lnTo>
                      <a:lnTo>
                        <a:pt x="375" y="122"/>
                      </a:lnTo>
                      <a:lnTo>
                        <a:pt x="511" y="49"/>
                      </a:lnTo>
                      <a:lnTo>
                        <a:pt x="813" y="0"/>
                      </a:lnTo>
                      <a:lnTo>
                        <a:pt x="1130" y="49"/>
                      </a:lnTo>
                      <a:lnTo>
                        <a:pt x="1398" y="171"/>
                      </a:lnTo>
                      <a:close/>
                    </a:path>
                  </a:pathLst>
                </a:custGeom>
                <a:solidFill>
                  <a:srgbClr val="FF1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6" name="Freeform 98">
                  <a:extLst>
                    <a:ext uri="{FF2B5EF4-FFF2-40B4-BE49-F238E27FC236}">
                      <a16:creationId xmlns:a16="http://schemas.microsoft.com/office/drawing/2014/main" id="{999BCD56-AD19-4905-A0B8-314AE7E6BB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8" y="7972"/>
                  <a:ext cx="282" cy="305"/>
                </a:xfrm>
                <a:custGeom>
                  <a:avLst/>
                  <a:gdLst>
                    <a:gd name="T0" fmla="*/ 1409 w 1409"/>
                    <a:gd name="T1" fmla="*/ 1149 h 1528"/>
                    <a:gd name="T2" fmla="*/ 1406 w 1409"/>
                    <a:gd name="T3" fmla="*/ 1173 h 1528"/>
                    <a:gd name="T4" fmla="*/ 749 w 1409"/>
                    <a:gd name="T5" fmla="*/ 1368 h 1528"/>
                    <a:gd name="T6" fmla="*/ 84 w 1409"/>
                    <a:gd name="T7" fmla="*/ 1528 h 1528"/>
                    <a:gd name="T8" fmla="*/ 31 w 1409"/>
                    <a:gd name="T9" fmla="*/ 1486 h 1528"/>
                    <a:gd name="T10" fmla="*/ 8 w 1409"/>
                    <a:gd name="T11" fmla="*/ 1417 h 1528"/>
                    <a:gd name="T12" fmla="*/ 0 w 1409"/>
                    <a:gd name="T13" fmla="*/ 1246 h 1528"/>
                    <a:gd name="T14" fmla="*/ 59 w 1409"/>
                    <a:gd name="T15" fmla="*/ 616 h 1528"/>
                    <a:gd name="T16" fmla="*/ 171 w 1409"/>
                    <a:gd name="T17" fmla="*/ 0 h 1528"/>
                    <a:gd name="T18" fmla="*/ 759 w 1409"/>
                    <a:gd name="T19" fmla="*/ 619 h 1528"/>
                    <a:gd name="T20" fmla="*/ 1076 w 1409"/>
                    <a:gd name="T21" fmla="*/ 901 h 1528"/>
                    <a:gd name="T22" fmla="*/ 1409 w 1409"/>
                    <a:gd name="T23" fmla="*/ 1149 h 1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9" h="1528">
                      <a:moveTo>
                        <a:pt x="1409" y="1149"/>
                      </a:moveTo>
                      <a:lnTo>
                        <a:pt x="1406" y="1173"/>
                      </a:lnTo>
                      <a:lnTo>
                        <a:pt x="749" y="1368"/>
                      </a:lnTo>
                      <a:lnTo>
                        <a:pt x="84" y="1528"/>
                      </a:lnTo>
                      <a:lnTo>
                        <a:pt x="31" y="1486"/>
                      </a:lnTo>
                      <a:lnTo>
                        <a:pt x="8" y="1417"/>
                      </a:lnTo>
                      <a:lnTo>
                        <a:pt x="0" y="1246"/>
                      </a:lnTo>
                      <a:lnTo>
                        <a:pt x="59" y="616"/>
                      </a:lnTo>
                      <a:lnTo>
                        <a:pt x="171" y="0"/>
                      </a:lnTo>
                      <a:lnTo>
                        <a:pt x="759" y="619"/>
                      </a:lnTo>
                      <a:lnTo>
                        <a:pt x="1076" y="901"/>
                      </a:lnTo>
                      <a:lnTo>
                        <a:pt x="1409" y="1149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7" name="Freeform 99">
                  <a:extLst>
                    <a:ext uri="{FF2B5EF4-FFF2-40B4-BE49-F238E27FC236}">
                      <a16:creationId xmlns:a16="http://schemas.microsoft.com/office/drawing/2014/main" id="{1188CBAA-B8B5-4EB2-BC1B-40BC1E9A2B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1" y="8010"/>
                  <a:ext cx="270" cy="279"/>
                </a:xfrm>
                <a:custGeom>
                  <a:avLst/>
                  <a:gdLst>
                    <a:gd name="T0" fmla="*/ 1283 w 1350"/>
                    <a:gd name="T1" fmla="*/ 42 h 1394"/>
                    <a:gd name="T2" fmla="*/ 1342 w 1350"/>
                    <a:gd name="T3" fmla="*/ 725 h 1394"/>
                    <a:gd name="T4" fmla="*/ 1350 w 1350"/>
                    <a:gd name="T5" fmla="*/ 1066 h 1394"/>
                    <a:gd name="T6" fmla="*/ 1308 w 1350"/>
                    <a:gd name="T7" fmla="*/ 1394 h 1394"/>
                    <a:gd name="T8" fmla="*/ 0 w 1350"/>
                    <a:gd name="T9" fmla="*/ 1098 h 1394"/>
                    <a:gd name="T10" fmla="*/ 470 w 1350"/>
                    <a:gd name="T11" fmla="*/ 738 h 1394"/>
                    <a:gd name="T12" fmla="*/ 925 w 1350"/>
                    <a:gd name="T13" fmla="*/ 342 h 1394"/>
                    <a:gd name="T14" fmla="*/ 1252 w 1350"/>
                    <a:gd name="T15" fmla="*/ 0 h 1394"/>
                    <a:gd name="T16" fmla="*/ 1283 w 1350"/>
                    <a:gd name="T17" fmla="*/ 42 h 1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50" h="1394">
                      <a:moveTo>
                        <a:pt x="1283" y="42"/>
                      </a:moveTo>
                      <a:lnTo>
                        <a:pt x="1342" y="725"/>
                      </a:lnTo>
                      <a:lnTo>
                        <a:pt x="1350" y="1066"/>
                      </a:lnTo>
                      <a:lnTo>
                        <a:pt x="1308" y="1394"/>
                      </a:lnTo>
                      <a:lnTo>
                        <a:pt x="0" y="1098"/>
                      </a:lnTo>
                      <a:lnTo>
                        <a:pt x="470" y="738"/>
                      </a:lnTo>
                      <a:lnTo>
                        <a:pt x="925" y="342"/>
                      </a:lnTo>
                      <a:lnTo>
                        <a:pt x="1252" y="0"/>
                      </a:lnTo>
                      <a:lnTo>
                        <a:pt x="1283" y="4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8" name="Freeform 100">
                  <a:extLst>
                    <a:ext uri="{FF2B5EF4-FFF2-40B4-BE49-F238E27FC236}">
                      <a16:creationId xmlns:a16="http://schemas.microsoft.com/office/drawing/2014/main" id="{B8E2D6A7-0C2F-4EF6-ADF5-AF272316D5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2" y="8231"/>
                  <a:ext cx="277" cy="259"/>
                </a:xfrm>
                <a:custGeom>
                  <a:avLst/>
                  <a:gdLst>
                    <a:gd name="T0" fmla="*/ 1384 w 1384"/>
                    <a:gd name="T1" fmla="*/ 606 h 1299"/>
                    <a:gd name="T2" fmla="*/ 1384 w 1384"/>
                    <a:gd name="T3" fmla="*/ 633 h 1299"/>
                    <a:gd name="T4" fmla="*/ 821 w 1384"/>
                    <a:gd name="T5" fmla="*/ 1006 h 1299"/>
                    <a:gd name="T6" fmla="*/ 535 w 1384"/>
                    <a:gd name="T7" fmla="*/ 1177 h 1299"/>
                    <a:gd name="T8" fmla="*/ 225 w 1384"/>
                    <a:gd name="T9" fmla="*/ 1299 h 1299"/>
                    <a:gd name="T10" fmla="*/ 72 w 1384"/>
                    <a:gd name="T11" fmla="*/ 682 h 1299"/>
                    <a:gd name="T12" fmla="*/ 0 w 1384"/>
                    <a:gd name="T13" fmla="*/ 25 h 1299"/>
                    <a:gd name="T14" fmla="*/ 34 w 1384"/>
                    <a:gd name="T15" fmla="*/ 0 h 1299"/>
                    <a:gd name="T16" fmla="*/ 698 w 1384"/>
                    <a:gd name="T17" fmla="*/ 337 h 1299"/>
                    <a:gd name="T18" fmla="*/ 1384 w 1384"/>
                    <a:gd name="T19" fmla="*/ 606 h 1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84" h="1299">
                      <a:moveTo>
                        <a:pt x="1384" y="606"/>
                      </a:moveTo>
                      <a:lnTo>
                        <a:pt x="1384" y="633"/>
                      </a:lnTo>
                      <a:lnTo>
                        <a:pt x="821" y="1006"/>
                      </a:lnTo>
                      <a:lnTo>
                        <a:pt x="535" y="1177"/>
                      </a:lnTo>
                      <a:lnTo>
                        <a:pt x="225" y="1299"/>
                      </a:lnTo>
                      <a:lnTo>
                        <a:pt x="72" y="682"/>
                      </a:lnTo>
                      <a:lnTo>
                        <a:pt x="0" y="25"/>
                      </a:lnTo>
                      <a:lnTo>
                        <a:pt x="34" y="0"/>
                      </a:lnTo>
                      <a:lnTo>
                        <a:pt x="698" y="337"/>
                      </a:lnTo>
                      <a:lnTo>
                        <a:pt x="1384" y="606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9" name="Freeform 101">
                  <a:extLst>
                    <a:ext uri="{FF2B5EF4-FFF2-40B4-BE49-F238E27FC236}">
                      <a16:creationId xmlns:a16="http://schemas.microsoft.com/office/drawing/2014/main" id="{CB26B4BC-9F5E-484F-ABAB-24B8C6B9D0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3" y="8260"/>
                  <a:ext cx="348" cy="276"/>
                </a:xfrm>
                <a:custGeom>
                  <a:avLst/>
                  <a:gdLst>
                    <a:gd name="T0" fmla="*/ 1739 w 1739"/>
                    <a:gd name="T1" fmla="*/ 25 h 1379"/>
                    <a:gd name="T2" fmla="*/ 1552 w 1739"/>
                    <a:gd name="T3" fmla="*/ 714 h 1379"/>
                    <a:gd name="T4" fmla="*/ 1291 w 1739"/>
                    <a:gd name="T5" fmla="*/ 1373 h 1379"/>
                    <a:gd name="T6" fmla="*/ 1259 w 1739"/>
                    <a:gd name="T7" fmla="*/ 1379 h 1379"/>
                    <a:gd name="T8" fmla="*/ 1224 w 1739"/>
                    <a:gd name="T9" fmla="*/ 1358 h 1379"/>
                    <a:gd name="T10" fmla="*/ 608 w 1739"/>
                    <a:gd name="T11" fmla="*/ 969 h 1379"/>
                    <a:gd name="T12" fmla="*/ 0 w 1739"/>
                    <a:gd name="T13" fmla="*/ 574 h 1379"/>
                    <a:gd name="T14" fmla="*/ 438 w 1739"/>
                    <a:gd name="T15" fmla="*/ 484 h 1379"/>
                    <a:gd name="T16" fmla="*/ 866 w 1739"/>
                    <a:gd name="T17" fmla="*/ 355 h 1379"/>
                    <a:gd name="T18" fmla="*/ 1276 w 1739"/>
                    <a:gd name="T19" fmla="*/ 195 h 1379"/>
                    <a:gd name="T20" fmla="*/ 1673 w 1739"/>
                    <a:gd name="T21" fmla="*/ 0 h 1379"/>
                    <a:gd name="T22" fmla="*/ 1739 w 1739"/>
                    <a:gd name="T23" fmla="*/ 25 h 1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39" h="1379">
                      <a:moveTo>
                        <a:pt x="1739" y="25"/>
                      </a:moveTo>
                      <a:lnTo>
                        <a:pt x="1552" y="714"/>
                      </a:lnTo>
                      <a:lnTo>
                        <a:pt x="1291" y="1373"/>
                      </a:lnTo>
                      <a:lnTo>
                        <a:pt x="1259" y="1379"/>
                      </a:lnTo>
                      <a:lnTo>
                        <a:pt x="1224" y="1358"/>
                      </a:lnTo>
                      <a:lnTo>
                        <a:pt x="608" y="969"/>
                      </a:lnTo>
                      <a:lnTo>
                        <a:pt x="0" y="574"/>
                      </a:lnTo>
                      <a:lnTo>
                        <a:pt x="438" y="484"/>
                      </a:lnTo>
                      <a:lnTo>
                        <a:pt x="866" y="355"/>
                      </a:lnTo>
                      <a:lnTo>
                        <a:pt x="1276" y="195"/>
                      </a:lnTo>
                      <a:lnTo>
                        <a:pt x="1673" y="0"/>
                      </a:lnTo>
                      <a:lnTo>
                        <a:pt x="1739" y="25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0" name="Freeform 102">
                  <a:extLst>
                    <a:ext uri="{FF2B5EF4-FFF2-40B4-BE49-F238E27FC236}">
                      <a16:creationId xmlns:a16="http://schemas.microsoft.com/office/drawing/2014/main" id="{0912107A-B2F8-4B70-B3ED-8B5858EAFB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3" y="8367"/>
                  <a:ext cx="329" cy="234"/>
                </a:xfrm>
                <a:custGeom>
                  <a:avLst/>
                  <a:gdLst>
                    <a:gd name="T0" fmla="*/ 1580 w 1646"/>
                    <a:gd name="T1" fmla="*/ 74 h 1171"/>
                    <a:gd name="T2" fmla="*/ 1646 w 1646"/>
                    <a:gd name="T3" fmla="*/ 147 h 1171"/>
                    <a:gd name="T4" fmla="*/ 1631 w 1646"/>
                    <a:gd name="T5" fmla="*/ 227 h 1171"/>
                    <a:gd name="T6" fmla="*/ 1548 w 1646"/>
                    <a:gd name="T7" fmla="*/ 390 h 1171"/>
                    <a:gd name="T8" fmla="*/ 981 w 1646"/>
                    <a:gd name="T9" fmla="*/ 1171 h 1171"/>
                    <a:gd name="T10" fmla="*/ 932 w 1646"/>
                    <a:gd name="T11" fmla="*/ 1171 h 1171"/>
                    <a:gd name="T12" fmla="*/ 0 w 1646"/>
                    <a:gd name="T13" fmla="*/ 32 h 1171"/>
                    <a:gd name="T14" fmla="*/ 17 w 1646"/>
                    <a:gd name="T15" fmla="*/ 0 h 1171"/>
                    <a:gd name="T16" fmla="*/ 396 w 1646"/>
                    <a:gd name="T17" fmla="*/ 63 h 1171"/>
                    <a:gd name="T18" fmla="*/ 790 w 1646"/>
                    <a:gd name="T19" fmla="*/ 87 h 1171"/>
                    <a:gd name="T20" fmla="*/ 1580 w 1646"/>
                    <a:gd name="T21" fmla="*/ 74 h 1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46" h="1171">
                      <a:moveTo>
                        <a:pt x="1580" y="74"/>
                      </a:moveTo>
                      <a:lnTo>
                        <a:pt x="1646" y="147"/>
                      </a:lnTo>
                      <a:lnTo>
                        <a:pt x="1631" y="227"/>
                      </a:lnTo>
                      <a:lnTo>
                        <a:pt x="1548" y="390"/>
                      </a:lnTo>
                      <a:lnTo>
                        <a:pt x="981" y="1171"/>
                      </a:lnTo>
                      <a:lnTo>
                        <a:pt x="932" y="1171"/>
                      </a:lnTo>
                      <a:lnTo>
                        <a:pt x="0" y="32"/>
                      </a:lnTo>
                      <a:lnTo>
                        <a:pt x="17" y="0"/>
                      </a:lnTo>
                      <a:lnTo>
                        <a:pt x="396" y="63"/>
                      </a:lnTo>
                      <a:lnTo>
                        <a:pt x="790" y="87"/>
                      </a:lnTo>
                      <a:lnTo>
                        <a:pt x="1580" y="74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1" name="Group 103">
                <a:extLst>
                  <a:ext uri="{FF2B5EF4-FFF2-40B4-BE49-F238E27FC236}">
                    <a16:creationId xmlns:a16="http://schemas.microsoft.com/office/drawing/2014/main" id="{1ED9F198-DC32-4B9B-A8E3-3325122DB5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00" y="11340"/>
                <a:ext cx="1740" cy="1530"/>
                <a:chOff x="6840" y="6120"/>
                <a:chExt cx="2340" cy="2190"/>
              </a:xfrm>
            </p:grpSpPr>
            <p:pic>
              <p:nvPicPr>
                <p:cNvPr id="2152" name="Picture 104" descr="فواكه059">
                  <a:extLst>
                    <a:ext uri="{FF2B5EF4-FFF2-40B4-BE49-F238E27FC236}">
                      <a16:creationId xmlns:a16="http://schemas.microsoft.com/office/drawing/2014/main" id="{76494790-614E-4B68-AA29-1C1D5DB908D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40" y="6120"/>
                  <a:ext cx="1296" cy="14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53" name="Picture 105" descr="فواكه059">
                  <a:extLst>
                    <a:ext uri="{FF2B5EF4-FFF2-40B4-BE49-F238E27FC236}">
                      <a16:creationId xmlns:a16="http://schemas.microsoft.com/office/drawing/2014/main" id="{428AAB9D-8A7C-41CE-ADBD-2FFB870F0C9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7920" y="6120"/>
                  <a:ext cx="1260" cy="12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54" name="Picture 106" descr="فواكه059">
                  <a:extLst>
                    <a:ext uri="{FF2B5EF4-FFF2-40B4-BE49-F238E27FC236}">
                      <a16:creationId xmlns:a16="http://schemas.microsoft.com/office/drawing/2014/main" id="{BB1590E5-1E54-4A5F-8252-0A855EB59B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80" y="6840"/>
                  <a:ext cx="1296" cy="14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155" name="Picture 107" descr="Campfire 05">
                <a:extLst>
                  <a:ext uri="{FF2B5EF4-FFF2-40B4-BE49-F238E27FC236}">
                    <a16:creationId xmlns:a16="http://schemas.microsoft.com/office/drawing/2014/main" id="{6DC44904-82F0-428C-B9C7-CFD628E3CB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8" y="10620"/>
                <a:ext cx="1337" cy="2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6" name="Picture 108" descr="BEAR011">
                <a:extLst>
                  <a:ext uri="{FF2B5EF4-FFF2-40B4-BE49-F238E27FC236}">
                    <a16:creationId xmlns:a16="http://schemas.microsoft.com/office/drawing/2014/main" id="{64EA966A-9F1C-4802-9F26-4834404ED6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0" y="7380"/>
                <a:ext cx="1715" cy="1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7" name="Picture 109" descr="EN000910">
                <a:extLst>
                  <a:ext uri="{FF2B5EF4-FFF2-40B4-BE49-F238E27FC236}">
                    <a16:creationId xmlns:a16="http://schemas.microsoft.com/office/drawing/2014/main" id="{39E1BCDF-93FE-4A01-A6AC-044CC0B029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10620"/>
                <a:ext cx="2160" cy="2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158" name="Group 110">
                <a:extLst>
                  <a:ext uri="{FF2B5EF4-FFF2-40B4-BE49-F238E27FC236}">
                    <a16:creationId xmlns:a16="http://schemas.microsoft.com/office/drawing/2014/main" id="{2BF12C4F-CA1C-4920-B423-E9A28FE65F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0" y="1260"/>
                <a:ext cx="10980" cy="2700"/>
                <a:chOff x="360" y="1260"/>
                <a:chExt cx="10980" cy="2700"/>
              </a:xfrm>
            </p:grpSpPr>
            <p:grpSp>
              <p:nvGrpSpPr>
                <p:cNvPr id="2159" name="Group 111">
                  <a:extLst>
                    <a:ext uri="{FF2B5EF4-FFF2-40B4-BE49-F238E27FC236}">
                      <a16:creationId xmlns:a16="http://schemas.microsoft.com/office/drawing/2014/main" id="{58D74647-202F-471A-864E-B4E6F42875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60" y="1260"/>
                  <a:ext cx="10080" cy="1980"/>
                  <a:chOff x="900" y="1260"/>
                  <a:chExt cx="10080" cy="1980"/>
                </a:xfrm>
              </p:grpSpPr>
              <p:grpSp>
                <p:nvGrpSpPr>
                  <p:cNvPr id="2160" name="Group 112">
                    <a:extLst>
                      <a:ext uri="{FF2B5EF4-FFF2-40B4-BE49-F238E27FC236}">
                        <a16:creationId xmlns:a16="http://schemas.microsoft.com/office/drawing/2014/main" id="{161235A4-D4BD-4870-A55B-BF99C8223AC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00" y="1260"/>
                    <a:ext cx="10080" cy="1980"/>
                    <a:chOff x="1065" y="8142"/>
                    <a:chExt cx="9586" cy="1398"/>
                  </a:xfrm>
                </p:grpSpPr>
                <p:sp>
                  <p:nvSpPr>
                    <p:cNvPr id="2161" name="Freeform 113">
                      <a:extLst>
                        <a:ext uri="{FF2B5EF4-FFF2-40B4-BE49-F238E27FC236}">
                          <a16:creationId xmlns:a16="http://schemas.microsoft.com/office/drawing/2014/main" id="{0194C204-E47E-4886-8B4B-E3015355E9A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065" y="8442"/>
                      <a:ext cx="9586" cy="1098"/>
                    </a:xfrm>
                    <a:custGeom>
                      <a:avLst/>
                      <a:gdLst>
                        <a:gd name="T0" fmla="*/ 4669 w 9586"/>
                        <a:gd name="T1" fmla="*/ 1044 h 1044"/>
                        <a:gd name="T2" fmla="*/ 4546 w 9586"/>
                        <a:gd name="T3" fmla="*/ 1044 h 1044"/>
                        <a:gd name="T4" fmla="*/ 4299 w 9586"/>
                        <a:gd name="T5" fmla="*/ 1044 h 1044"/>
                        <a:gd name="T6" fmla="*/ 3949 w 9586"/>
                        <a:gd name="T7" fmla="*/ 1027 h 1044"/>
                        <a:gd name="T8" fmla="*/ 3682 w 9586"/>
                        <a:gd name="T9" fmla="*/ 989 h 1044"/>
                        <a:gd name="T10" fmla="*/ 3538 w 9586"/>
                        <a:gd name="T11" fmla="*/ 948 h 1044"/>
                        <a:gd name="T12" fmla="*/ 3456 w 9586"/>
                        <a:gd name="T13" fmla="*/ 914 h 1044"/>
                        <a:gd name="T14" fmla="*/ 3085 w 9586"/>
                        <a:gd name="T15" fmla="*/ 914 h 1044"/>
                        <a:gd name="T16" fmla="*/ 2386 w 9586"/>
                        <a:gd name="T17" fmla="*/ 939 h 1044"/>
                        <a:gd name="T18" fmla="*/ 1584 w 9586"/>
                        <a:gd name="T19" fmla="*/ 969 h 1044"/>
                        <a:gd name="T20" fmla="*/ 802 w 9586"/>
                        <a:gd name="T21" fmla="*/ 1006 h 1044"/>
                        <a:gd name="T22" fmla="*/ 226 w 9586"/>
                        <a:gd name="T23" fmla="*/ 1031 h 1044"/>
                        <a:gd name="T24" fmla="*/ 0 w 9586"/>
                        <a:gd name="T25" fmla="*/ 1044 h 1044"/>
                        <a:gd name="T26" fmla="*/ 0 w 9586"/>
                        <a:gd name="T27" fmla="*/ 67 h 1044"/>
                        <a:gd name="T28" fmla="*/ 288 w 9586"/>
                        <a:gd name="T29" fmla="*/ 59 h 1044"/>
                        <a:gd name="T30" fmla="*/ 843 w 9586"/>
                        <a:gd name="T31" fmla="*/ 42 h 1044"/>
                        <a:gd name="T32" fmla="*/ 1584 w 9586"/>
                        <a:gd name="T33" fmla="*/ 25 h 1044"/>
                        <a:gd name="T34" fmla="*/ 2345 w 9586"/>
                        <a:gd name="T35" fmla="*/ 13 h 1044"/>
                        <a:gd name="T36" fmla="*/ 3003 w 9586"/>
                        <a:gd name="T37" fmla="*/ 0 h 1044"/>
                        <a:gd name="T38" fmla="*/ 3435 w 9586"/>
                        <a:gd name="T39" fmla="*/ 4 h 1044"/>
                        <a:gd name="T40" fmla="*/ 3723 w 9586"/>
                        <a:gd name="T41" fmla="*/ 34 h 1044"/>
                        <a:gd name="T42" fmla="*/ 3826 w 9586"/>
                        <a:gd name="T43" fmla="*/ 84 h 1044"/>
                        <a:gd name="T44" fmla="*/ 3990 w 9586"/>
                        <a:gd name="T45" fmla="*/ 121 h 1044"/>
                        <a:gd name="T46" fmla="*/ 4237 w 9586"/>
                        <a:gd name="T47" fmla="*/ 130 h 1044"/>
                        <a:gd name="T48" fmla="*/ 4361 w 9586"/>
                        <a:gd name="T49" fmla="*/ 130 h 1044"/>
                        <a:gd name="T50" fmla="*/ 4566 w 9586"/>
                        <a:gd name="T51" fmla="*/ 130 h 1044"/>
                        <a:gd name="T52" fmla="*/ 4875 w 9586"/>
                        <a:gd name="T53" fmla="*/ 134 h 1044"/>
                        <a:gd name="T54" fmla="*/ 4998 w 9586"/>
                        <a:gd name="T55" fmla="*/ 134 h 1044"/>
                        <a:gd name="T56" fmla="*/ 5163 w 9586"/>
                        <a:gd name="T57" fmla="*/ 134 h 1044"/>
                        <a:gd name="T58" fmla="*/ 5533 w 9586"/>
                        <a:gd name="T59" fmla="*/ 130 h 1044"/>
                        <a:gd name="T60" fmla="*/ 5739 w 9586"/>
                        <a:gd name="T61" fmla="*/ 92 h 1044"/>
                        <a:gd name="T62" fmla="*/ 5842 w 9586"/>
                        <a:gd name="T63" fmla="*/ 46 h 1044"/>
                        <a:gd name="T64" fmla="*/ 6089 w 9586"/>
                        <a:gd name="T65" fmla="*/ 9 h 1044"/>
                        <a:gd name="T66" fmla="*/ 6480 w 9586"/>
                        <a:gd name="T67" fmla="*/ 4 h 1044"/>
                        <a:gd name="T68" fmla="*/ 7117 w 9586"/>
                        <a:gd name="T69" fmla="*/ 9 h 1044"/>
                        <a:gd name="T70" fmla="*/ 7858 w 9586"/>
                        <a:gd name="T71" fmla="*/ 25 h 1044"/>
                        <a:gd name="T72" fmla="*/ 8598 w 9586"/>
                        <a:gd name="T73" fmla="*/ 42 h 1044"/>
                        <a:gd name="T74" fmla="*/ 9216 w 9586"/>
                        <a:gd name="T75" fmla="*/ 59 h 1044"/>
                        <a:gd name="T76" fmla="*/ 9565 w 9586"/>
                        <a:gd name="T77" fmla="*/ 67 h 1044"/>
                        <a:gd name="T78" fmla="*/ 9586 w 9586"/>
                        <a:gd name="T79" fmla="*/ 618 h 1044"/>
                        <a:gd name="T80" fmla="*/ 9442 w 9586"/>
                        <a:gd name="T81" fmla="*/ 1035 h 1044"/>
                        <a:gd name="T82" fmla="*/ 8928 w 9586"/>
                        <a:gd name="T83" fmla="*/ 1010 h 1044"/>
                        <a:gd name="T84" fmla="*/ 8166 w 9586"/>
                        <a:gd name="T85" fmla="*/ 977 h 1044"/>
                        <a:gd name="T86" fmla="*/ 7344 w 9586"/>
                        <a:gd name="T87" fmla="*/ 944 h 1044"/>
                        <a:gd name="T88" fmla="*/ 6624 w 9586"/>
                        <a:gd name="T89" fmla="*/ 919 h 1044"/>
                        <a:gd name="T90" fmla="*/ 6171 w 9586"/>
                        <a:gd name="T91" fmla="*/ 914 h 1044"/>
                        <a:gd name="T92" fmla="*/ 6068 w 9586"/>
                        <a:gd name="T93" fmla="*/ 944 h 1044"/>
                        <a:gd name="T94" fmla="*/ 5945 w 9586"/>
                        <a:gd name="T95" fmla="*/ 985 h 1044"/>
                        <a:gd name="T96" fmla="*/ 5698 w 9586"/>
                        <a:gd name="T97" fmla="*/ 1019 h 1044"/>
                        <a:gd name="T98" fmla="*/ 5410 w 9586"/>
                        <a:gd name="T99" fmla="*/ 1044 h 1044"/>
                        <a:gd name="T100" fmla="*/ 5286 w 9586"/>
                        <a:gd name="T101" fmla="*/ 1044 h 1044"/>
                        <a:gd name="T102" fmla="*/ 5122 w 9586"/>
                        <a:gd name="T103" fmla="*/ 1044 h 1044"/>
                        <a:gd name="T104" fmla="*/ 4793 w 9586"/>
                        <a:gd name="T105" fmla="*/ 1044 h 10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</a:cxnLst>
                      <a:rect l="0" t="0" r="r" b="b"/>
                      <a:pathLst>
                        <a:path w="9586" h="1044">
                          <a:moveTo>
                            <a:pt x="4793" y="1044"/>
                          </a:moveTo>
                          <a:lnTo>
                            <a:pt x="4752" y="1044"/>
                          </a:lnTo>
                          <a:lnTo>
                            <a:pt x="4731" y="1044"/>
                          </a:lnTo>
                          <a:lnTo>
                            <a:pt x="4710" y="1044"/>
                          </a:lnTo>
                          <a:lnTo>
                            <a:pt x="4669" y="1044"/>
                          </a:lnTo>
                          <a:lnTo>
                            <a:pt x="4649" y="1044"/>
                          </a:lnTo>
                          <a:lnTo>
                            <a:pt x="4628" y="1044"/>
                          </a:lnTo>
                          <a:lnTo>
                            <a:pt x="4608" y="1044"/>
                          </a:lnTo>
                          <a:lnTo>
                            <a:pt x="4587" y="1044"/>
                          </a:lnTo>
                          <a:lnTo>
                            <a:pt x="4546" y="1044"/>
                          </a:lnTo>
                          <a:lnTo>
                            <a:pt x="4505" y="1044"/>
                          </a:lnTo>
                          <a:lnTo>
                            <a:pt x="4484" y="1044"/>
                          </a:lnTo>
                          <a:lnTo>
                            <a:pt x="4422" y="1044"/>
                          </a:lnTo>
                          <a:lnTo>
                            <a:pt x="4381" y="1044"/>
                          </a:lnTo>
                          <a:lnTo>
                            <a:pt x="4299" y="1044"/>
                          </a:lnTo>
                          <a:lnTo>
                            <a:pt x="4237" y="1044"/>
                          </a:lnTo>
                          <a:lnTo>
                            <a:pt x="4134" y="1044"/>
                          </a:lnTo>
                          <a:lnTo>
                            <a:pt x="4073" y="1035"/>
                          </a:lnTo>
                          <a:lnTo>
                            <a:pt x="4011" y="1031"/>
                          </a:lnTo>
                          <a:lnTo>
                            <a:pt x="3949" y="1027"/>
                          </a:lnTo>
                          <a:lnTo>
                            <a:pt x="3888" y="1019"/>
                          </a:lnTo>
                          <a:lnTo>
                            <a:pt x="3826" y="1010"/>
                          </a:lnTo>
                          <a:lnTo>
                            <a:pt x="3764" y="1006"/>
                          </a:lnTo>
                          <a:lnTo>
                            <a:pt x="3723" y="998"/>
                          </a:lnTo>
                          <a:lnTo>
                            <a:pt x="3682" y="989"/>
                          </a:lnTo>
                          <a:lnTo>
                            <a:pt x="3641" y="981"/>
                          </a:lnTo>
                          <a:lnTo>
                            <a:pt x="3620" y="973"/>
                          </a:lnTo>
                          <a:lnTo>
                            <a:pt x="3579" y="964"/>
                          </a:lnTo>
                          <a:lnTo>
                            <a:pt x="3558" y="960"/>
                          </a:lnTo>
                          <a:lnTo>
                            <a:pt x="3538" y="948"/>
                          </a:lnTo>
                          <a:lnTo>
                            <a:pt x="3517" y="939"/>
                          </a:lnTo>
                          <a:lnTo>
                            <a:pt x="3517" y="931"/>
                          </a:lnTo>
                          <a:lnTo>
                            <a:pt x="3517" y="923"/>
                          </a:lnTo>
                          <a:lnTo>
                            <a:pt x="3497" y="919"/>
                          </a:lnTo>
                          <a:lnTo>
                            <a:pt x="3456" y="914"/>
                          </a:lnTo>
                          <a:lnTo>
                            <a:pt x="3414" y="914"/>
                          </a:lnTo>
                          <a:lnTo>
                            <a:pt x="3353" y="914"/>
                          </a:lnTo>
                          <a:lnTo>
                            <a:pt x="3270" y="914"/>
                          </a:lnTo>
                          <a:lnTo>
                            <a:pt x="3188" y="914"/>
                          </a:lnTo>
                          <a:lnTo>
                            <a:pt x="3085" y="914"/>
                          </a:lnTo>
                          <a:lnTo>
                            <a:pt x="2962" y="919"/>
                          </a:lnTo>
                          <a:lnTo>
                            <a:pt x="2818" y="923"/>
                          </a:lnTo>
                          <a:lnTo>
                            <a:pt x="2694" y="927"/>
                          </a:lnTo>
                          <a:lnTo>
                            <a:pt x="2550" y="931"/>
                          </a:lnTo>
                          <a:lnTo>
                            <a:pt x="2386" y="939"/>
                          </a:lnTo>
                          <a:lnTo>
                            <a:pt x="2242" y="944"/>
                          </a:lnTo>
                          <a:lnTo>
                            <a:pt x="2077" y="948"/>
                          </a:lnTo>
                          <a:lnTo>
                            <a:pt x="1913" y="956"/>
                          </a:lnTo>
                          <a:lnTo>
                            <a:pt x="1748" y="964"/>
                          </a:lnTo>
                          <a:lnTo>
                            <a:pt x="1584" y="969"/>
                          </a:lnTo>
                          <a:lnTo>
                            <a:pt x="1419" y="977"/>
                          </a:lnTo>
                          <a:lnTo>
                            <a:pt x="1254" y="985"/>
                          </a:lnTo>
                          <a:lnTo>
                            <a:pt x="1110" y="989"/>
                          </a:lnTo>
                          <a:lnTo>
                            <a:pt x="966" y="998"/>
                          </a:lnTo>
                          <a:lnTo>
                            <a:pt x="802" y="1006"/>
                          </a:lnTo>
                          <a:lnTo>
                            <a:pt x="678" y="1010"/>
                          </a:lnTo>
                          <a:lnTo>
                            <a:pt x="534" y="1015"/>
                          </a:lnTo>
                          <a:lnTo>
                            <a:pt x="432" y="1023"/>
                          </a:lnTo>
                          <a:lnTo>
                            <a:pt x="329" y="1027"/>
                          </a:lnTo>
                          <a:lnTo>
                            <a:pt x="226" y="1031"/>
                          </a:lnTo>
                          <a:lnTo>
                            <a:pt x="144" y="1035"/>
                          </a:lnTo>
                          <a:lnTo>
                            <a:pt x="82" y="1040"/>
                          </a:lnTo>
                          <a:lnTo>
                            <a:pt x="41" y="1044"/>
                          </a:lnTo>
                          <a:lnTo>
                            <a:pt x="0" y="1044"/>
                          </a:lnTo>
                          <a:lnTo>
                            <a:pt x="0" y="1044"/>
                          </a:lnTo>
                          <a:lnTo>
                            <a:pt x="0" y="860"/>
                          </a:lnTo>
                          <a:lnTo>
                            <a:pt x="0" y="718"/>
                          </a:lnTo>
                          <a:lnTo>
                            <a:pt x="0" y="493"/>
                          </a:lnTo>
                          <a:lnTo>
                            <a:pt x="0" y="67"/>
                          </a:lnTo>
                          <a:lnTo>
                            <a:pt x="0" y="67"/>
                          </a:lnTo>
                          <a:lnTo>
                            <a:pt x="41" y="67"/>
                          </a:lnTo>
                          <a:lnTo>
                            <a:pt x="61" y="67"/>
                          </a:lnTo>
                          <a:lnTo>
                            <a:pt x="123" y="63"/>
                          </a:lnTo>
                          <a:lnTo>
                            <a:pt x="205" y="63"/>
                          </a:lnTo>
                          <a:lnTo>
                            <a:pt x="288" y="59"/>
                          </a:lnTo>
                          <a:lnTo>
                            <a:pt x="370" y="55"/>
                          </a:lnTo>
                          <a:lnTo>
                            <a:pt x="473" y="55"/>
                          </a:lnTo>
                          <a:lnTo>
                            <a:pt x="596" y="50"/>
                          </a:lnTo>
                          <a:lnTo>
                            <a:pt x="720" y="46"/>
                          </a:lnTo>
                          <a:lnTo>
                            <a:pt x="843" y="42"/>
                          </a:lnTo>
                          <a:lnTo>
                            <a:pt x="987" y="42"/>
                          </a:lnTo>
                          <a:lnTo>
                            <a:pt x="1131" y="38"/>
                          </a:lnTo>
                          <a:lnTo>
                            <a:pt x="1275" y="34"/>
                          </a:lnTo>
                          <a:lnTo>
                            <a:pt x="1419" y="29"/>
                          </a:lnTo>
                          <a:lnTo>
                            <a:pt x="1584" y="25"/>
                          </a:lnTo>
                          <a:lnTo>
                            <a:pt x="1728" y="21"/>
                          </a:lnTo>
                          <a:lnTo>
                            <a:pt x="1872" y="21"/>
                          </a:lnTo>
                          <a:lnTo>
                            <a:pt x="2036" y="17"/>
                          </a:lnTo>
                          <a:lnTo>
                            <a:pt x="2180" y="13"/>
                          </a:lnTo>
                          <a:lnTo>
                            <a:pt x="2345" y="13"/>
                          </a:lnTo>
                          <a:lnTo>
                            <a:pt x="2489" y="9"/>
                          </a:lnTo>
                          <a:lnTo>
                            <a:pt x="2612" y="4"/>
                          </a:lnTo>
                          <a:lnTo>
                            <a:pt x="2756" y="4"/>
                          </a:lnTo>
                          <a:lnTo>
                            <a:pt x="2880" y="4"/>
                          </a:lnTo>
                          <a:lnTo>
                            <a:pt x="3003" y="0"/>
                          </a:lnTo>
                          <a:lnTo>
                            <a:pt x="3106" y="0"/>
                          </a:lnTo>
                          <a:lnTo>
                            <a:pt x="3209" y="0"/>
                          </a:lnTo>
                          <a:lnTo>
                            <a:pt x="3291" y="0"/>
                          </a:lnTo>
                          <a:lnTo>
                            <a:pt x="3373" y="0"/>
                          </a:lnTo>
                          <a:lnTo>
                            <a:pt x="3435" y="4"/>
                          </a:lnTo>
                          <a:lnTo>
                            <a:pt x="3497" y="4"/>
                          </a:lnTo>
                          <a:lnTo>
                            <a:pt x="3579" y="13"/>
                          </a:lnTo>
                          <a:lnTo>
                            <a:pt x="3641" y="17"/>
                          </a:lnTo>
                          <a:lnTo>
                            <a:pt x="3682" y="25"/>
                          </a:lnTo>
                          <a:lnTo>
                            <a:pt x="3723" y="34"/>
                          </a:lnTo>
                          <a:lnTo>
                            <a:pt x="3744" y="42"/>
                          </a:lnTo>
                          <a:lnTo>
                            <a:pt x="3785" y="55"/>
                          </a:lnTo>
                          <a:lnTo>
                            <a:pt x="3805" y="63"/>
                          </a:lnTo>
                          <a:lnTo>
                            <a:pt x="3826" y="71"/>
                          </a:lnTo>
                          <a:lnTo>
                            <a:pt x="3826" y="84"/>
                          </a:lnTo>
                          <a:lnTo>
                            <a:pt x="3846" y="92"/>
                          </a:lnTo>
                          <a:lnTo>
                            <a:pt x="3888" y="100"/>
                          </a:lnTo>
                          <a:lnTo>
                            <a:pt x="3908" y="109"/>
                          </a:lnTo>
                          <a:lnTo>
                            <a:pt x="3949" y="117"/>
                          </a:lnTo>
                          <a:lnTo>
                            <a:pt x="3990" y="121"/>
                          </a:lnTo>
                          <a:lnTo>
                            <a:pt x="4073" y="130"/>
                          </a:lnTo>
                          <a:lnTo>
                            <a:pt x="4134" y="130"/>
                          </a:lnTo>
                          <a:lnTo>
                            <a:pt x="4176" y="130"/>
                          </a:lnTo>
                          <a:lnTo>
                            <a:pt x="4217" y="130"/>
                          </a:lnTo>
                          <a:lnTo>
                            <a:pt x="4237" y="130"/>
                          </a:lnTo>
                          <a:lnTo>
                            <a:pt x="4258" y="130"/>
                          </a:lnTo>
                          <a:lnTo>
                            <a:pt x="4278" y="130"/>
                          </a:lnTo>
                          <a:lnTo>
                            <a:pt x="4320" y="130"/>
                          </a:lnTo>
                          <a:lnTo>
                            <a:pt x="4340" y="130"/>
                          </a:lnTo>
                          <a:lnTo>
                            <a:pt x="4361" y="130"/>
                          </a:lnTo>
                          <a:lnTo>
                            <a:pt x="4381" y="130"/>
                          </a:lnTo>
                          <a:lnTo>
                            <a:pt x="4422" y="130"/>
                          </a:lnTo>
                          <a:lnTo>
                            <a:pt x="4464" y="130"/>
                          </a:lnTo>
                          <a:lnTo>
                            <a:pt x="4505" y="130"/>
                          </a:lnTo>
                          <a:lnTo>
                            <a:pt x="4566" y="130"/>
                          </a:lnTo>
                          <a:lnTo>
                            <a:pt x="4628" y="130"/>
                          </a:lnTo>
                          <a:lnTo>
                            <a:pt x="4710" y="134"/>
                          </a:lnTo>
                          <a:lnTo>
                            <a:pt x="4793" y="134"/>
                          </a:lnTo>
                          <a:lnTo>
                            <a:pt x="4834" y="134"/>
                          </a:lnTo>
                          <a:lnTo>
                            <a:pt x="4875" y="134"/>
                          </a:lnTo>
                          <a:lnTo>
                            <a:pt x="4896" y="134"/>
                          </a:lnTo>
                          <a:lnTo>
                            <a:pt x="4916" y="134"/>
                          </a:lnTo>
                          <a:lnTo>
                            <a:pt x="4937" y="134"/>
                          </a:lnTo>
                          <a:lnTo>
                            <a:pt x="4957" y="134"/>
                          </a:lnTo>
                          <a:lnTo>
                            <a:pt x="4998" y="134"/>
                          </a:lnTo>
                          <a:lnTo>
                            <a:pt x="5019" y="134"/>
                          </a:lnTo>
                          <a:lnTo>
                            <a:pt x="5040" y="134"/>
                          </a:lnTo>
                          <a:lnTo>
                            <a:pt x="5081" y="134"/>
                          </a:lnTo>
                          <a:lnTo>
                            <a:pt x="5122" y="134"/>
                          </a:lnTo>
                          <a:lnTo>
                            <a:pt x="5163" y="134"/>
                          </a:lnTo>
                          <a:lnTo>
                            <a:pt x="5225" y="134"/>
                          </a:lnTo>
                          <a:lnTo>
                            <a:pt x="5286" y="134"/>
                          </a:lnTo>
                          <a:lnTo>
                            <a:pt x="5348" y="134"/>
                          </a:lnTo>
                          <a:lnTo>
                            <a:pt x="5451" y="134"/>
                          </a:lnTo>
                          <a:lnTo>
                            <a:pt x="5533" y="130"/>
                          </a:lnTo>
                          <a:lnTo>
                            <a:pt x="5595" y="125"/>
                          </a:lnTo>
                          <a:lnTo>
                            <a:pt x="5636" y="117"/>
                          </a:lnTo>
                          <a:lnTo>
                            <a:pt x="5677" y="113"/>
                          </a:lnTo>
                          <a:lnTo>
                            <a:pt x="5718" y="105"/>
                          </a:lnTo>
                          <a:lnTo>
                            <a:pt x="5739" y="92"/>
                          </a:lnTo>
                          <a:lnTo>
                            <a:pt x="5760" y="84"/>
                          </a:lnTo>
                          <a:lnTo>
                            <a:pt x="5780" y="75"/>
                          </a:lnTo>
                          <a:lnTo>
                            <a:pt x="5801" y="67"/>
                          </a:lnTo>
                          <a:lnTo>
                            <a:pt x="5821" y="55"/>
                          </a:lnTo>
                          <a:lnTo>
                            <a:pt x="5842" y="46"/>
                          </a:lnTo>
                          <a:lnTo>
                            <a:pt x="5862" y="34"/>
                          </a:lnTo>
                          <a:lnTo>
                            <a:pt x="5904" y="25"/>
                          </a:lnTo>
                          <a:lnTo>
                            <a:pt x="5965" y="21"/>
                          </a:lnTo>
                          <a:lnTo>
                            <a:pt x="6027" y="13"/>
                          </a:lnTo>
                          <a:lnTo>
                            <a:pt x="6089" y="9"/>
                          </a:lnTo>
                          <a:lnTo>
                            <a:pt x="6150" y="4"/>
                          </a:lnTo>
                          <a:lnTo>
                            <a:pt x="6212" y="4"/>
                          </a:lnTo>
                          <a:lnTo>
                            <a:pt x="6294" y="4"/>
                          </a:lnTo>
                          <a:lnTo>
                            <a:pt x="6377" y="4"/>
                          </a:lnTo>
                          <a:lnTo>
                            <a:pt x="6480" y="4"/>
                          </a:lnTo>
                          <a:lnTo>
                            <a:pt x="6582" y="4"/>
                          </a:lnTo>
                          <a:lnTo>
                            <a:pt x="6706" y="4"/>
                          </a:lnTo>
                          <a:lnTo>
                            <a:pt x="6829" y="4"/>
                          </a:lnTo>
                          <a:lnTo>
                            <a:pt x="6973" y="9"/>
                          </a:lnTo>
                          <a:lnTo>
                            <a:pt x="7117" y="9"/>
                          </a:lnTo>
                          <a:lnTo>
                            <a:pt x="7261" y="13"/>
                          </a:lnTo>
                          <a:lnTo>
                            <a:pt x="7405" y="17"/>
                          </a:lnTo>
                          <a:lnTo>
                            <a:pt x="7549" y="17"/>
                          </a:lnTo>
                          <a:lnTo>
                            <a:pt x="7714" y="21"/>
                          </a:lnTo>
                          <a:lnTo>
                            <a:pt x="7858" y="25"/>
                          </a:lnTo>
                          <a:lnTo>
                            <a:pt x="8022" y="29"/>
                          </a:lnTo>
                          <a:lnTo>
                            <a:pt x="8166" y="29"/>
                          </a:lnTo>
                          <a:lnTo>
                            <a:pt x="8310" y="34"/>
                          </a:lnTo>
                          <a:lnTo>
                            <a:pt x="8475" y="38"/>
                          </a:lnTo>
                          <a:lnTo>
                            <a:pt x="8598" y="42"/>
                          </a:lnTo>
                          <a:lnTo>
                            <a:pt x="8742" y="46"/>
                          </a:lnTo>
                          <a:lnTo>
                            <a:pt x="8866" y="50"/>
                          </a:lnTo>
                          <a:lnTo>
                            <a:pt x="8989" y="50"/>
                          </a:lnTo>
                          <a:lnTo>
                            <a:pt x="9113" y="55"/>
                          </a:lnTo>
                          <a:lnTo>
                            <a:pt x="9216" y="59"/>
                          </a:lnTo>
                          <a:lnTo>
                            <a:pt x="9298" y="59"/>
                          </a:lnTo>
                          <a:lnTo>
                            <a:pt x="9380" y="63"/>
                          </a:lnTo>
                          <a:lnTo>
                            <a:pt x="9462" y="67"/>
                          </a:lnTo>
                          <a:lnTo>
                            <a:pt x="9504" y="67"/>
                          </a:lnTo>
                          <a:lnTo>
                            <a:pt x="9565" y="67"/>
                          </a:lnTo>
                          <a:lnTo>
                            <a:pt x="9586" y="67"/>
                          </a:lnTo>
                          <a:lnTo>
                            <a:pt x="9586" y="71"/>
                          </a:lnTo>
                          <a:lnTo>
                            <a:pt x="9586" y="251"/>
                          </a:lnTo>
                          <a:lnTo>
                            <a:pt x="9586" y="393"/>
                          </a:lnTo>
                          <a:lnTo>
                            <a:pt x="9586" y="618"/>
                          </a:lnTo>
                          <a:lnTo>
                            <a:pt x="9586" y="1044"/>
                          </a:lnTo>
                          <a:lnTo>
                            <a:pt x="9586" y="1044"/>
                          </a:lnTo>
                          <a:lnTo>
                            <a:pt x="9565" y="1044"/>
                          </a:lnTo>
                          <a:lnTo>
                            <a:pt x="9504" y="1040"/>
                          </a:lnTo>
                          <a:lnTo>
                            <a:pt x="9442" y="1035"/>
                          </a:lnTo>
                          <a:lnTo>
                            <a:pt x="9360" y="1031"/>
                          </a:lnTo>
                          <a:lnTo>
                            <a:pt x="9277" y="1031"/>
                          </a:lnTo>
                          <a:lnTo>
                            <a:pt x="9154" y="1023"/>
                          </a:lnTo>
                          <a:lnTo>
                            <a:pt x="9051" y="1019"/>
                          </a:lnTo>
                          <a:lnTo>
                            <a:pt x="8928" y="1010"/>
                          </a:lnTo>
                          <a:lnTo>
                            <a:pt x="8784" y="1006"/>
                          </a:lnTo>
                          <a:lnTo>
                            <a:pt x="8640" y="998"/>
                          </a:lnTo>
                          <a:lnTo>
                            <a:pt x="8475" y="994"/>
                          </a:lnTo>
                          <a:lnTo>
                            <a:pt x="8331" y="985"/>
                          </a:lnTo>
                          <a:lnTo>
                            <a:pt x="8166" y="977"/>
                          </a:lnTo>
                          <a:lnTo>
                            <a:pt x="8002" y="973"/>
                          </a:lnTo>
                          <a:lnTo>
                            <a:pt x="7837" y="964"/>
                          </a:lnTo>
                          <a:lnTo>
                            <a:pt x="7673" y="956"/>
                          </a:lnTo>
                          <a:lnTo>
                            <a:pt x="7508" y="952"/>
                          </a:lnTo>
                          <a:lnTo>
                            <a:pt x="7344" y="944"/>
                          </a:lnTo>
                          <a:lnTo>
                            <a:pt x="7200" y="939"/>
                          </a:lnTo>
                          <a:lnTo>
                            <a:pt x="7035" y="931"/>
                          </a:lnTo>
                          <a:lnTo>
                            <a:pt x="6891" y="927"/>
                          </a:lnTo>
                          <a:lnTo>
                            <a:pt x="6747" y="923"/>
                          </a:lnTo>
                          <a:lnTo>
                            <a:pt x="6624" y="919"/>
                          </a:lnTo>
                          <a:lnTo>
                            <a:pt x="6521" y="914"/>
                          </a:lnTo>
                          <a:lnTo>
                            <a:pt x="6397" y="914"/>
                          </a:lnTo>
                          <a:lnTo>
                            <a:pt x="6315" y="914"/>
                          </a:lnTo>
                          <a:lnTo>
                            <a:pt x="6233" y="914"/>
                          </a:lnTo>
                          <a:lnTo>
                            <a:pt x="6171" y="914"/>
                          </a:lnTo>
                          <a:lnTo>
                            <a:pt x="6109" y="914"/>
                          </a:lnTo>
                          <a:lnTo>
                            <a:pt x="6089" y="919"/>
                          </a:lnTo>
                          <a:lnTo>
                            <a:pt x="6089" y="923"/>
                          </a:lnTo>
                          <a:lnTo>
                            <a:pt x="6089" y="931"/>
                          </a:lnTo>
                          <a:lnTo>
                            <a:pt x="6068" y="944"/>
                          </a:lnTo>
                          <a:lnTo>
                            <a:pt x="6048" y="952"/>
                          </a:lnTo>
                          <a:lnTo>
                            <a:pt x="6027" y="960"/>
                          </a:lnTo>
                          <a:lnTo>
                            <a:pt x="6006" y="969"/>
                          </a:lnTo>
                          <a:lnTo>
                            <a:pt x="5986" y="977"/>
                          </a:lnTo>
                          <a:lnTo>
                            <a:pt x="5945" y="985"/>
                          </a:lnTo>
                          <a:lnTo>
                            <a:pt x="5904" y="989"/>
                          </a:lnTo>
                          <a:lnTo>
                            <a:pt x="5862" y="998"/>
                          </a:lnTo>
                          <a:lnTo>
                            <a:pt x="5821" y="1006"/>
                          </a:lnTo>
                          <a:lnTo>
                            <a:pt x="5760" y="1010"/>
                          </a:lnTo>
                          <a:lnTo>
                            <a:pt x="5698" y="1019"/>
                          </a:lnTo>
                          <a:lnTo>
                            <a:pt x="5657" y="1027"/>
                          </a:lnTo>
                          <a:lnTo>
                            <a:pt x="5595" y="1031"/>
                          </a:lnTo>
                          <a:lnTo>
                            <a:pt x="5513" y="1040"/>
                          </a:lnTo>
                          <a:lnTo>
                            <a:pt x="5451" y="1044"/>
                          </a:lnTo>
                          <a:lnTo>
                            <a:pt x="5410" y="1044"/>
                          </a:lnTo>
                          <a:lnTo>
                            <a:pt x="5369" y="1044"/>
                          </a:lnTo>
                          <a:lnTo>
                            <a:pt x="5348" y="1044"/>
                          </a:lnTo>
                          <a:lnTo>
                            <a:pt x="5328" y="1044"/>
                          </a:lnTo>
                          <a:lnTo>
                            <a:pt x="5307" y="1044"/>
                          </a:lnTo>
                          <a:lnTo>
                            <a:pt x="5286" y="1044"/>
                          </a:lnTo>
                          <a:lnTo>
                            <a:pt x="5266" y="1044"/>
                          </a:lnTo>
                          <a:lnTo>
                            <a:pt x="5225" y="1044"/>
                          </a:lnTo>
                          <a:lnTo>
                            <a:pt x="5204" y="1044"/>
                          </a:lnTo>
                          <a:lnTo>
                            <a:pt x="5163" y="1044"/>
                          </a:lnTo>
                          <a:lnTo>
                            <a:pt x="5122" y="1044"/>
                          </a:lnTo>
                          <a:lnTo>
                            <a:pt x="5081" y="1044"/>
                          </a:lnTo>
                          <a:lnTo>
                            <a:pt x="5019" y="1044"/>
                          </a:lnTo>
                          <a:lnTo>
                            <a:pt x="4957" y="1044"/>
                          </a:lnTo>
                          <a:lnTo>
                            <a:pt x="4896" y="1044"/>
                          </a:lnTo>
                          <a:lnTo>
                            <a:pt x="4793" y="1044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2" name="Freeform 114">
                      <a:extLst>
                        <a:ext uri="{FF2B5EF4-FFF2-40B4-BE49-F238E27FC236}">
                          <a16:creationId xmlns:a16="http://schemas.microsoft.com/office/drawing/2014/main" id="{09360060-8D8E-472A-A474-2622CE88475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858" y="8300"/>
                      <a:ext cx="4711" cy="1106"/>
                    </a:xfrm>
                    <a:custGeom>
                      <a:avLst/>
                      <a:gdLst>
                        <a:gd name="T0" fmla="*/ 0 w 4711"/>
                        <a:gd name="T1" fmla="*/ 280 h 1106"/>
                        <a:gd name="T2" fmla="*/ 82 w 4711"/>
                        <a:gd name="T3" fmla="*/ 251 h 1106"/>
                        <a:gd name="T4" fmla="*/ 205 w 4711"/>
                        <a:gd name="T5" fmla="*/ 213 h 1106"/>
                        <a:gd name="T6" fmla="*/ 370 w 4711"/>
                        <a:gd name="T7" fmla="*/ 180 h 1106"/>
                        <a:gd name="T8" fmla="*/ 555 w 4711"/>
                        <a:gd name="T9" fmla="*/ 142 h 1106"/>
                        <a:gd name="T10" fmla="*/ 781 w 4711"/>
                        <a:gd name="T11" fmla="*/ 105 h 1106"/>
                        <a:gd name="T12" fmla="*/ 1008 w 4711"/>
                        <a:gd name="T13" fmla="*/ 71 h 1106"/>
                        <a:gd name="T14" fmla="*/ 1296 w 4711"/>
                        <a:gd name="T15" fmla="*/ 42 h 1106"/>
                        <a:gd name="T16" fmla="*/ 1604 w 4711"/>
                        <a:gd name="T17" fmla="*/ 21 h 1106"/>
                        <a:gd name="T18" fmla="*/ 1913 w 4711"/>
                        <a:gd name="T19" fmla="*/ 5 h 1106"/>
                        <a:gd name="T20" fmla="*/ 2263 w 4711"/>
                        <a:gd name="T21" fmla="*/ 0 h 1106"/>
                        <a:gd name="T22" fmla="*/ 2633 w 4711"/>
                        <a:gd name="T23" fmla="*/ 9 h 1106"/>
                        <a:gd name="T24" fmla="*/ 3024 w 4711"/>
                        <a:gd name="T25" fmla="*/ 30 h 1106"/>
                        <a:gd name="T26" fmla="*/ 3415 w 4711"/>
                        <a:gd name="T27" fmla="*/ 63 h 1106"/>
                        <a:gd name="T28" fmla="*/ 3826 w 4711"/>
                        <a:gd name="T29" fmla="*/ 117 h 1106"/>
                        <a:gd name="T30" fmla="*/ 4258 w 4711"/>
                        <a:gd name="T31" fmla="*/ 184 h 1106"/>
                        <a:gd name="T32" fmla="*/ 4690 w 4711"/>
                        <a:gd name="T33" fmla="*/ 276 h 1106"/>
                        <a:gd name="T34" fmla="*/ 4484 w 4711"/>
                        <a:gd name="T35" fmla="*/ 1056 h 1106"/>
                        <a:gd name="T36" fmla="*/ 4052 w 4711"/>
                        <a:gd name="T37" fmla="*/ 977 h 1106"/>
                        <a:gd name="T38" fmla="*/ 3641 w 4711"/>
                        <a:gd name="T39" fmla="*/ 919 h 1106"/>
                        <a:gd name="T40" fmla="*/ 3229 w 4711"/>
                        <a:gd name="T41" fmla="*/ 873 h 1106"/>
                        <a:gd name="T42" fmla="*/ 2839 w 4711"/>
                        <a:gd name="T43" fmla="*/ 843 h 1106"/>
                        <a:gd name="T44" fmla="*/ 2468 w 4711"/>
                        <a:gd name="T45" fmla="*/ 831 h 1106"/>
                        <a:gd name="T46" fmla="*/ 2098 w 4711"/>
                        <a:gd name="T47" fmla="*/ 831 h 1106"/>
                        <a:gd name="T48" fmla="*/ 1769 w 4711"/>
                        <a:gd name="T49" fmla="*/ 839 h 1106"/>
                        <a:gd name="T50" fmla="*/ 1460 w 4711"/>
                        <a:gd name="T51" fmla="*/ 856 h 1106"/>
                        <a:gd name="T52" fmla="*/ 1172 w 4711"/>
                        <a:gd name="T53" fmla="*/ 885 h 1106"/>
                        <a:gd name="T54" fmla="*/ 905 w 4711"/>
                        <a:gd name="T55" fmla="*/ 914 h 1106"/>
                        <a:gd name="T56" fmla="*/ 658 w 4711"/>
                        <a:gd name="T57" fmla="*/ 948 h 1106"/>
                        <a:gd name="T58" fmla="*/ 452 w 4711"/>
                        <a:gd name="T59" fmla="*/ 985 h 1106"/>
                        <a:gd name="T60" fmla="*/ 288 w 4711"/>
                        <a:gd name="T61" fmla="*/ 1023 h 1106"/>
                        <a:gd name="T62" fmla="*/ 144 w 4711"/>
                        <a:gd name="T63" fmla="*/ 1056 h 1106"/>
                        <a:gd name="T64" fmla="*/ 41 w 4711"/>
                        <a:gd name="T65" fmla="*/ 1090 h 110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4711" h="1106">
                          <a:moveTo>
                            <a:pt x="0" y="1106"/>
                          </a:moveTo>
                          <a:lnTo>
                            <a:pt x="0" y="280"/>
                          </a:lnTo>
                          <a:lnTo>
                            <a:pt x="41" y="267"/>
                          </a:lnTo>
                          <a:lnTo>
                            <a:pt x="82" y="251"/>
                          </a:lnTo>
                          <a:lnTo>
                            <a:pt x="144" y="234"/>
                          </a:lnTo>
                          <a:lnTo>
                            <a:pt x="205" y="213"/>
                          </a:lnTo>
                          <a:lnTo>
                            <a:pt x="288" y="197"/>
                          </a:lnTo>
                          <a:lnTo>
                            <a:pt x="370" y="180"/>
                          </a:lnTo>
                          <a:lnTo>
                            <a:pt x="452" y="159"/>
                          </a:lnTo>
                          <a:lnTo>
                            <a:pt x="555" y="142"/>
                          </a:lnTo>
                          <a:lnTo>
                            <a:pt x="658" y="126"/>
                          </a:lnTo>
                          <a:lnTo>
                            <a:pt x="781" y="105"/>
                          </a:lnTo>
                          <a:lnTo>
                            <a:pt x="884" y="88"/>
                          </a:lnTo>
                          <a:lnTo>
                            <a:pt x="1008" y="71"/>
                          </a:lnTo>
                          <a:lnTo>
                            <a:pt x="1152" y="55"/>
                          </a:lnTo>
                          <a:lnTo>
                            <a:pt x="1296" y="42"/>
                          </a:lnTo>
                          <a:lnTo>
                            <a:pt x="1440" y="30"/>
                          </a:lnTo>
                          <a:lnTo>
                            <a:pt x="1604" y="21"/>
                          </a:lnTo>
                          <a:lnTo>
                            <a:pt x="1748" y="13"/>
                          </a:lnTo>
                          <a:lnTo>
                            <a:pt x="1913" y="5"/>
                          </a:lnTo>
                          <a:lnTo>
                            <a:pt x="2098" y="0"/>
                          </a:lnTo>
                          <a:lnTo>
                            <a:pt x="2263" y="0"/>
                          </a:lnTo>
                          <a:lnTo>
                            <a:pt x="2448" y="5"/>
                          </a:lnTo>
                          <a:lnTo>
                            <a:pt x="2633" y="9"/>
                          </a:lnTo>
                          <a:lnTo>
                            <a:pt x="2818" y="17"/>
                          </a:lnTo>
                          <a:lnTo>
                            <a:pt x="3024" y="30"/>
                          </a:lnTo>
                          <a:lnTo>
                            <a:pt x="3209" y="42"/>
                          </a:lnTo>
                          <a:lnTo>
                            <a:pt x="3415" y="63"/>
                          </a:lnTo>
                          <a:lnTo>
                            <a:pt x="3620" y="88"/>
                          </a:lnTo>
                          <a:lnTo>
                            <a:pt x="3826" y="117"/>
                          </a:lnTo>
                          <a:lnTo>
                            <a:pt x="4052" y="146"/>
                          </a:lnTo>
                          <a:lnTo>
                            <a:pt x="4258" y="184"/>
                          </a:lnTo>
                          <a:lnTo>
                            <a:pt x="4484" y="230"/>
                          </a:lnTo>
                          <a:lnTo>
                            <a:pt x="4690" y="276"/>
                          </a:lnTo>
                          <a:lnTo>
                            <a:pt x="4711" y="1106"/>
                          </a:lnTo>
                          <a:lnTo>
                            <a:pt x="4484" y="1056"/>
                          </a:lnTo>
                          <a:lnTo>
                            <a:pt x="4279" y="1015"/>
                          </a:lnTo>
                          <a:lnTo>
                            <a:pt x="4052" y="977"/>
                          </a:lnTo>
                          <a:lnTo>
                            <a:pt x="3847" y="944"/>
                          </a:lnTo>
                          <a:lnTo>
                            <a:pt x="3641" y="919"/>
                          </a:lnTo>
                          <a:lnTo>
                            <a:pt x="3435" y="894"/>
                          </a:lnTo>
                          <a:lnTo>
                            <a:pt x="3229" y="873"/>
                          </a:lnTo>
                          <a:lnTo>
                            <a:pt x="3024" y="856"/>
                          </a:lnTo>
                          <a:lnTo>
                            <a:pt x="2839" y="843"/>
                          </a:lnTo>
                          <a:lnTo>
                            <a:pt x="2653" y="835"/>
                          </a:lnTo>
                          <a:lnTo>
                            <a:pt x="2468" y="831"/>
                          </a:lnTo>
                          <a:lnTo>
                            <a:pt x="2283" y="831"/>
                          </a:lnTo>
                          <a:lnTo>
                            <a:pt x="2098" y="831"/>
                          </a:lnTo>
                          <a:lnTo>
                            <a:pt x="1933" y="835"/>
                          </a:lnTo>
                          <a:lnTo>
                            <a:pt x="1769" y="839"/>
                          </a:lnTo>
                          <a:lnTo>
                            <a:pt x="1604" y="848"/>
                          </a:lnTo>
                          <a:lnTo>
                            <a:pt x="1460" y="856"/>
                          </a:lnTo>
                          <a:lnTo>
                            <a:pt x="1296" y="869"/>
                          </a:lnTo>
                          <a:lnTo>
                            <a:pt x="1172" y="885"/>
                          </a:lnTo>
                          <a:lnTo>
                            <a:pt x="1028" y="898"/>
                          </a:lnTo>
                          <a:lnTo>
                            <a:pt x="905" y="914"/>
                          </a:lnTo>
                          <a:lnTo>
                            <a:pt x="781" y="931"/>
                          </a:lnTo>
                          <a:lnTo>
                            <a:pt x="658" y="948"/>
                          </a:lnTo>
                          <a:lnTo>
                            <a:pt x="555" y="969"/>
                          </a:lnTo>
                          <a:lnTo>
                            <a:pt x="452" y="985"/>
                          </a:lnTo>
                          <a:lnTo>
                            <a:pt x="370" y="1006"/>
                          </a:lnTo>
                          <a:lnTo>
                            <a:pt x="288" y="1023"/>
                          </a:lnTo>
                          <a:lnTo>
                            <a:pt x="205" y="1040"/>
                          </a:lnTo>
                          <a:lnTo>
                            <a:pt x="144" y="1056"/>
                          </a:lnTo>
                          <a:lnTo>
                            <a:pt x="82" y="1077"/>
                          </a:lnTo>
                          <a:lnTo>
                            <a:pt x="41" y="1090"/>
                          </a:lnTo>
                          <a:lnTo>
                            <a:pt x="0" y="1106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3" name="Freeform 115">
                      <a:extLst>
                        <a:ext uri="{FF2B5EF4-FFF2-40B4-BE49-F238E27FC236}">
                          <a16:creationId xmlns:a16="http://schemas.microsoft.com/office/drawing/2014/main" id="{8D045671-9243-4535-8C42-5B849804CAD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858" y="8221"/>
                      <a:ext cx="4711" cy="1106"/>
                    </a:xfrm>
                    <a:custGeom>
                      <a:avLst/>
                      <a:gdLst>
                        <a:gd name="T0" fmla="*/ 0 w 4711"/>
                        <a:gd name="T1" fmla="*/ 280 h 1106"/>
                        <a:gd name="T2" fmla="*/ 82 w 4711"/>
                        <a:gd name="T3" fmla="*/ 250 h 1106"/>
                        <a:gd name="T4" fmla="*/ 205 w 4711"/>
                        <a:gd name="T5" fmla="*/ 217 h 1106"/>
                        <a:gd name="T6" fmla="*/ 370 w 4711"/>
                        <a:gd name="T7" fmla="*/ 180 h 1106"/>
                        <a:gd name="T8" fmla="*/ 555 w 4711"/>
                        <a:gd name="T9" fmla="*/ 142 h 1106"/>
                        <a:gd name="T10" fmla="*/ 781 w 4711"/>
                        <a:gd name="T11" fmla="*/ 104 h 1106"/>
                        <a:gd name="T12" fmla="*/ 1008 w 4711"/>
                        <a:gd name="T13" fmla="*/ 71 h 1106"/>
                        <a:gd name="T14" fmla="*/ 1296 w 4711"/>
                        <a:gd name="T15" fmla="*/ 42 h 1106"/>
                        <a:gd name="T16" fmla="*/ 1604 w 4711"/>
                        <a:gd name="T17" fmla="*/ 21 h 1106"/>
                        <a:gd name="T18" fmla="*/ 1913 w 4711"/>
                        <a:gd name="T19" fmla="*/ 4 h 1106"/>
                        <a:gd name="T20" fmla="*/ 2263 w 4711"/>
                        <a:gd name="T21" fmla="*/ 0 h 1106"/>
                        <a:gd name="T22" fmla="*/ 2633 w 4711"/>
                        <a:gd name="T23" fmla="*/ 8 h 1106"/>
                        <a:gd name="T24" fmla="*/ 3024 w 4711"/>
                        <a:gd name="T25" fmla="*/ 29 h 1106"/>
                        <a:gd name="T26" fmla="*/ 3415 w 4711"/>
                        <a:gd name="T27" fmla="*/ 63 h 1106"/>
                        <a:gd name="T28" fmla="*/ 3826 w 4711"/>
                        <a:gd name="T29" fmla="*/ 113 h 1106"/>
                        <a:gd name="T30" fmla="*/ 4258 w 4711"/>
                        <a:gd name="T31" fmla="*/ 184 h 1106"/>
                        <a:gd name="T32" fmla="*/ 4690 w 4711"/>
                        <a:gd name="T33" fmla="*/ 276 h 1106"/>
                        <a:gd name="T34" fmla="*/ 4484 w 4711"/>
                        <a:gd name="T35" fmla="*/ 1056 h 1106"/>
                        <a:gd name="T36" fmla="*/ 4052 w 4711"/>
                        <a:gd name="T37" fmla="*/ 977 h 1106"/>
                        <a:gd name="T38" fmla="*/ 3641 w 4711"/>
                        <a:gd name="T39" fmla="*/ 914 h 1106"/>
                        <a:gd name="T40" fmla="*/ 3229 w 4711"/>
                        <a:gd name="T41" fmla="*/ 872 h 1106"/>
                        <a:gd name="T42" fmla="*/ 2839 w 4711"/>
                        <a:gd name="T43" fmla="*/ 843 h 1106"/>
                        <a:gd name="T44" fmla="*/ 2468 w 4711"/>
                        <a:gd name="T45" fmla="*/ 831 h 1106"/>
                        <a:gd name="T46" fmla="*/ 2098 w 4711"/>
                        <a:gd name="T47" fmla="*/ 831 h 1106"/>
                        <a:gd name="T48" fmla="*/ 1769 w 4711"/>
                        <a:gd name="T49" fmla="*/ 839 h 1106"/>
                        <a:gd name="T50" fmla="*/ 1460 w 4711"/>
                        <a:gd name="T51" fmla="*/ 860 h 1106"/>
                        <a:gd name="T52" fmla="*/ 1172 w 4711"/>
                        <a:gd name="T53" fmla="*/ 885 h 1106"/>
                        <a:gd name="T54" fmla="*/ 905 w 4711"/>
                        <a:gd name="T55" fmla="*/ 914 h 1106"/>
                        <a:gd name="T56" fmla="*/ 658 w 4711"/>
                        <a:gd name="T57" fmla="*/ 948 h 1106"/>
                        <a:gd name="T58" fmla="*/ 452 w 4711"/>
                        <a:gd name="T59" fmla="*/ 985 h 1106"/>
                        <a:gd name="T60" fmla="*/ 288 w 4711"/>
                        <a:gd name="T61" fmla="*/ 1023 h 1106"/>
                        <a:gd name="T62" fmla="*/ 144 w 4711"/>
                        <a:gd name="T63" fmla="*/ 1060 h 1106"/>
                        <a:gd name="T64" fmla="*/ 41 w 4711"/>
                        <a:gd name="T65" fmla="*/ 1089 h 110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4711" h="1106">
                          <a:moveTo>
                            <a:pt x="0" y="1106"/>
                          </a:moveTo>
                          <a:lnTo>
                            <a:pt x="0" y="280"/>
                          </a:lnTo>
                          <a:lnTo>
                            <a:pt x="41" y="263"/>
                          </a:lnTo>
                          <a:lnTo>
                            <a:pt x="82" y="250"/>
                          </a:lnTo>
                          <a:lnTo>
                            <a:pt x="144" y="234"/>
                          </a:lnTo>
                          <a:lnTo>
                            <a:pt x="205" y="217"/>
                          </a:lnTo>
                          <a:lnTo>
                            <a:pt x="288" y="196"/>
                          </a:lnTo>
                          <a:lnTo>
                            <a:pt x="370" y="180"/>
                          </a:lnTo>
                          <a:lnTo>
                            <a:pt x="452" y="159"/>
                          </a:lnTo>
                          <a:lnTo>
                            <a:pt x="555" y="142"/>
                          </a:lnTo>
                          <a:lnTo>
                            <a:pt x="658" y="121"/>
                          </a:lnTo>
                          <a:lnTo>
                            <a:pt x="781" y="104"/>
                          </a:lnTo>
                          <a:lnTo>
                            <a:pt x="884" y="88"/>
                          </a:lnTo>
                          <a:lnTo>
                            <a:pt x="1008" y="71"/>
                          </a:lnTo>
                          <a:lnTo>
                            <a:pt x="1152" y="54"/>
                          </a:lnTo>
                          <a:lnTo>
                            <a:pt x="1296" y="42"/>
                          </a:lnTo>
                          <a:lnTo>
                            <a:pt x="1440" y="29"/>
                          </a:lnTo>
                          <a:lnTo>
                            <a:pt x="1604" y="21"/>
                          </a:lnTo>
                          <a:lnTo>
                            <a:pt x="1748" y="13"/>
                          </a:lnTo>
                          <a:lnTo>
                            <a:pt x="1913" y="4"/>
                          </a:lnTo>
                          <a:lnTo>
                            <a:pt x="2098" y="0"/>
                          </a:lnTo>
                          <a:lnTo>
                            <a:pt x="2263" y="0"/>
                          </a:lnTo>
                          <a:lnTo>
                            <a:pt x="2448" y="0"/>
                          </a:lnTo>
                          <a:lnTo>
                            <a:pt x="2633" y="8"/>
                          </a:lnTo>
                          <a:lnTo>
                            <a:pt x="2818" y="17"/>
                          </a:lnTo>
                          <a:lnTo>
                            <a:pt x="3024" y="29"/>
                          </a:lnTo>
                          <a:lnTo>
                            <a:pt x="3209" y="42"/>
                          </a:lnTo>
                          <a:lnTo>
                            <a:pt x="3415" y="63"/>
                          </a:lnTo>
                          <a:lnTo>
                            <a:pt x="3620" y="88"/>
                          </a:lnTo>
                          <a:lnTo>
                            <a:pt x="3826" y="113"/>
                          </a:lnTo>
                          <a:lnTo>
                            <a:pt x="4052" y="146"/>
                          </a:lnTo>
                          <a:lnTo>
                            <a:pt x="4258" y="184"/>
                          </a:lnTo>
                          <a:lnTo>
                            <a:pt x="4484" y="230"/>
                          </a:lnTo>
                          <a:lnTo>
                            <a:pt x="4690" y="276"/>
                          </a:lnTo>
                          <a:lnTo>
                            <a:pt x="4711" y="1106"/>
                          </a:lnTo>
                          <a:lnTo>
                            <a:pt x="4484" y="1056"/>
                          </a:lnTo>
                          <a:lnTo>
                            <a:pt x="4279" y="1014"/>
                          </a:lnTo>
                          <a:lnTo>
                            <a:pt x="4052" y="977"/>
                          </a:lnTo>
                          <a:lnTo>
                            <a:pt x="3847" y="943"/>
                          </a:lnTo>
                          <a:lnTo>
                            <a:pt x="3641" y="914"/>
                          </a:lnTo>
                          <a:lnTo>
                            <a:pt x="3435" y="893"/>
                          </a:lnTo>
                          <a:lnTo>
                            <a:pt x="3229" y="872"/>
                          </a:lnTo>
                          <a:lnTo>
                            <a:pt x="3024" y="856"/>
                          </a:lnTo>
                          <a:lnTo>
                            <a:pt x="2839" y="843"/>
                          </a:lnTo>
                          <a:lnTo>
                            <a:pt x="2653" y="835"/>
                          </a:lnTo>
                          <a:lnTo>
                            <a:pt x="2468" y="831"/>
                          </a:lnTo>
                          <a:lnTo>
                            <a:pt x="2283" y="826"/>
                          </a:lnTo>
                          <a:lnTo>
                            <a:pt x="2098" y="831"/>
                          </a:lnTo>
                          <a:lnTo>
                            <a:pt x="1933" y="835"/>
                          </a:lnTo>
                          <a:lnTo>
                            <a:pt x="1769" y="839"/>
                          </a:lnTo>
                          <a:lnTo>
                            <a:pt x="1604" y="847"/>
                          </a:lnTo>
                          <a:lnTo>
                            <a:pt x="1460" y="860"/>
                          </a:lnTo>
                          <a:lnTo>
                            <a:pt x="1296" y="868"/>
                          </a:lnTo>
                          <a:lnTo>
                            <a:pt x="1172" y="885"/>
                          </a:lnTo>
                          <a:lnTo>
                            <a:pt x="1028" y="897"/>
                          </a:lnTo>
                          <a:lnTo>
                            <a:pt x="905" y="914"/>
                          </a:lnTo>
                          <a:lnTo>
                            <a:pt x="781" y="931"/>
                          </a:lnTo>
                          <a:lnTo>
                            <a:pt x="658" y="948"/>
                          </a:lnTo>
                          <a:lnTo>
                            <a:pt x="555" y="968"/>
                          </a:lnTo>
                          <a:lnTo>
                            <a:pt x="452" y="985"/>
                          </a:lnTo>
                          <a:lnTo>
                            <a:pt x="370" y="1006"/>
                          </a:lnTo>
                          <a:lnTo>
                            <a:pt x="288" y="1023"/>
                          </a:lnTo>
                          <a:lnTo>
                            <a:pt x="205" y="1039"/>
                          </a:lnTo>
                          <a:lnTo>
                            <a:pt x="144" y="1060"/>
                          </a:lnTo>
                          <a:lnTo>
                            <a:pt x="82" y="1073"/>
                          </a:lnTo>
                          <a:lnTo>
                            <a:pt x="41" y="1089"/>
                          </a:lnTo>
                          <a:lnTo>
                            <a:pt x="0" y="1106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4" name="Freeform 116">
                      <a:extLst>
                        <a:ext uri="{FF2B5EF4-FFF2-40B4-BE49-F238E27FC236}">
                          <a16:creationId xmlns:a16="http://schemas.microsoft.com/office/drawing/2014/main" id="{CEE67188-27B5-48FD-BF8D-CCBFD2D11FC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858" y="8142"/>
                      <a:ext cx="4711" cy="1106"/>
                    </a:xfrm>
                    <a:custGeom>
                      <a:avLst/>
                      <a:gdLst>
                        <a:gd name="T0" fmla="*/ 0 w 4711"/>
                        <a:gd name="T1" fmla="*/ 279 h 1106"/>
                        <a:gd name="T2" fmla="*/ 82 w 4711"/>
                        <a:gd name="T3" fmla="*/ 250 h 1106"/>
                        <a:gd name="T4" fmla="*/ 205 w 4711"/>
                        <a:gd name="T5" fmla="*/ 213 h 1106"/>
                        <a:gd name="T6" fmla="*/ 370 w 4711"/>
                        <a:gd name="T7" fmla="*/ 179 h 1106"/>
                        <a:gd name="T8" fmla="*/ 555 w 4711"/>
                        <a:gd name="T9" fmla="*/ 142 h 1106"/>
                        <a:gd name="T10" fmla="*/ 781 w 4711"/>
                        <a:gd name="T11" fmla="*/ 104 h 1106"/>
                        <a:gd name="T12" fmla="*/ 1008 w 4711"/>
                        <a:gd name="T13" fmla="*/ 71 h 1106"/>
                        <a:gd name="T14" fmla="*/ 1296 w 4711"/>
                        <a:gd name="T15" fmla="*/ 41 h 1106"/>
                        <a:gd name="T16" fmla="*/ 1604 w 4711"/>
                        <a:gd name="T17" fmla="*/ 21 h 1106"/>
                        <a:gd name="T18" fmla="*/ 1913 w 4711"/>
                        <a:gd name="T19" fmla="*/ 4 h 1106"/>
                        <a:gd name="T20" fmla="*/ 2263 w 4711"/>
                        <a:gd name="T21" fmla="*/ 0 h 1106"/>
                        <a:gd name="T22" fmla="*/ 2633 w 4711"/>
                        <a:gd name="T23" fmla="*/ 8 h 1106"/>
                        <a:gd name="T24" fmla="*/ 3024 w 4711"/>
                        <a:gd name="T25" fmla="*/ 25 h 1106"/>
                        <a:gd name="T26" fmla="*/ 3415 w 4711"/>
                        <a:gd name="T27" fmla="*/ 62 h 1106"/>
                        <a:gd name="T28" fmla="*/ 3826 w 4711"/>
                        <a:gd name="T29" fmla="*/ 112 h 1106"/>
                        <a:gd name="T30" fmla="*/ 4258 w 4711"/>
                        <a:gd name="T31" fmla="*/ 183 h 1106"/>
                        <a:gd name="T32" fmla="*/ 4690 w 4711"/>
                        <a:gd name="T33" fmla="*/ 275 h 1106"/>
                        <a:gd name="T34" fmla="*/ 4484 w 4711"/>
                        <a:gd name="T35" fmla="*/ 1056 h 1106"/>
                        <a:gd name="T36" fmla="*/ 4052 w 4711"/>
                        <a:gd name="T37" fmla="*/ 976 h 1106"/>
                        <a:gd name="T38" fmla="*/ 3641 w 4711"/>
                        <a:gd name="T39" fmla="*/ 914 h 1106"/>
                        <a:gd name="T40" fmla="*/ 3229 w 4711"/>
                        <a:gd name="T41" fmla="*/ 872 h 1106"/>
                        <a:gd name="T42" fmla="*/ 2839 w 4711"/>
                        <a:gd name="T43" fmla="*/ 843 h 1106"/>
                        <a:gd name="T44" fmla="*/ 2468 w 4711"/>
                        <a:gd name="T45" fmla="*/ 830 h 1106"/>
                        <a:gd name="T46" fmla="*/ 2098 w 4711"/>
                        <a:gd name="T47" fmla="*/ 830 h 1106"/>
                        <a:gd name="T48" fmla="*/ 1769 w 4711"/>
                        <a:gd name="T49" fmla="*/ 839 h 1106"/>
                        <a:gd name="T50" fmla="*/ 1460 w 4711"/>
                        <a:gd name="T51" fmla="*/ 855 h 1106"/>
                        <a:gd name="T52" fmla="*/ 1172 w 4711"/>
                        <a:gd name="T53" fmla="*/ 880 h 1106"/>
                        <a:gd name="T54" fmla="*/ 905 w 4711"/>
                        <a:gd name="T55" fmla="*/ 914 h 1106"/>
                        <a:gd name="T56" fmla="*/ 658 w 4711"/>
                        <a:gd name="T57" fmla="*/ 947 h 1106"/>
                        <a:gd name="T58" fmla="*/ 452 w 4711"/>
                        <a:gd name="T59" fmla="*/ 985 h 1106"/>
                        <a:gd name="T60" fmla="*/ 288 w 4711"/>
                        <a:gd name="T61" fmla="*/ 1022 h 1106"/>
                        <a:gd name="T62" fmla="*/ 144 w 4711"/>
                        <a:gd name="T63" fmla="*/ 1056 h 1106"/>
                        <a:gd name="T64" fmla="*/ 41 w 4711"/>
                        <a:gd name="T65" fmla="*/ 1089 h 110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4711" h="1106">
                          <a:moveTo>
                            <a:pt x="0" y="1106"/>
                          </a:moveTo>
                          <a:lnTo>
                            <a:pt x="0" y="279"/>
                          </a:lnTo>
                          <a:lnTo>
                            <a:pt x="41" y="267"/>
                          </a:lnTo>
                          <a:lnTo>
                            <a:pt x="82" y="250"/>
                          </a:lnTo>
                          <a:lnTo>
                            <a:pt x="144" y="233"/>
                          </a:lnTo>
                          <a:lnTo>
                            <a:pt x="205" y="213"/>
                          </a:lnTo>
                          <a:lnTo>
                            <a:pt x="288" y="196"/>
                          </a:lnTo>
                          <a:lnTo>
                            <a:pt x="370" y="179"/>
                          </a:lnTo>
                          <a:lnTo>
                            <a:pt x="452" y="158"/>
                          </a:lnTo>
                          <a:lnTo>
                            <a:pt x="555" y="142"/>
                          </a:lnTo>
                          <a:lnTo>
                            <a:pt x="658" y="121"/>
                          </a:lnTo>
                          <a:lnTo>
                            <a:pt x="781" y="104"/>
                          </a:lnTo>
                          <a:lnTo>
                            <a:pt x="884" y="87"/>
                          </a:lnTo>
                          <a:lnTo>
                            <a:pt x="1008" y="71"/>
                          </a:lnTo>
                          <a:lnTo>
                            <a:pt x="1152" y="54"/>
                          </a:lnTo>
                          <a:lnTo>
                            <a:pt x="1296" y="41"/>
                          </a:lnTo>
                          <a:lnTo>
                            <a:pt x="1440" y="29"/>
                          </a:lnTo>
                          <a:lnTo>
                            <a:pt x="1604" y="21"/>
                          </a:lnTo>
                          <a:lnTo>
                            <a:pt x="1748" y="12"/>
                          </a:lnTo>
                          <a:lnTo>
                            <a:pt x="1913" y="4"/>
                          </a:lnTo>
                          <a:lnTo>
                            <a:pt x="2098" y="0"/>
                          </a:lnTo>
                          <a:lnTo>
                            <a:pt x="2263" y="0"/>
                          </a:lnTo>
                          <a:lnTo>
                            <a:pt x="2448" y="0"/>
                          </a:lnTo>
                          <a:lnTo>
                            <a:pt x="2633" y="8"/>
                          </a:lnTo>
                          <a:lnTo>
                            <a:pt x="2818" y="16"/>
                          </a:lnTo>
                          <a:lnTo>
                            <a:pt x="3024" y="25"/>
                          </a:lnTo>
                          <a:lnTo>
                            <a:pt x="3209" y="41"/>
                          </a:lnTo>
                          <a:lnTo>
                            <a:pt x="3415" y="62"/>
                          </a:lnTo>
                          <a:lnTo>
                            <a:pt x="3620" y="83"/>
                          </a:lnTo>
                          <a:lnTo>
                            <a:pt x="3826" y="112"/>
                          </a:lnTo>
                          <a:lnTo>
                            <a:pt x="4052" y="146"/>
                          </a:lnTo>
                          <a:lnTo>
                            <a:pt x="4258" y="183"/>
                          </a:lnTo>
                          <a:lnTo>
                            <a:pt x="4484" y="229"/>
                          </a:lnTo>
                          <a:lnTo>
                            <a:pt x="4690" y="275"/>
                          </a:lnTo>
                          <a:lnTo>
                            <a:pt x="4711" y="1106"/>
                          </a:lnTo>
                          <a:lnTo>
                            <a:pt x="4484" y="1056"/>
                          </a:lnTo>
                          <a:lnTo>
                            <a:pt x="4279" y="1014"/>
                          </a:lnTo>
                          <a:lnTo>
                            <a:pt x="4052" y="976"/>
                          </a:lnTo>
                          <a:lnTo>
                            <a:pt x="3847" y="943"/>
                          </a:lnTo>
                          <a:lnTo>
                            <a:pt x="3641" y="914"/>
                          </a:lnTo>
                          <a:lnTo>
                            <a:pt x="3435" y="889"/>
                          </a:lnTo>
                          <a:lnTo>
                            <a:pt x="3229" y="872"/>
                          </a:lnTo>
                          <a:lnTo>
                            <a:pt x="3024" y="855"/>
                          </a:lnTo>
                          <a:lnTo>
                            <a:pt x="2839" y="843"/>
                          </a:lnTo>
                          <a:lnTo>
                            <a:pt x="2653" y="835"/>
                          </a:lnTo>
                          <a:lnTo>
                            <a:pt x="2468" y="830"/>
                          </a:lnTo>
                          <a:lnTo>
                            <a:pt x="2283" y="826"/>
                          </a:lnTo>
                          <a:lnTo>
                            <a:pt x="2098" y="830"/>
                          </a:lnTo>
                          <a:lnTo>
                            <a:pt x="1933" y="835"/>
                          </a:lnTo>
                          <a:lnTo>
                            <a:pt x="1769" y="839"/>
                          </a:lnTo>
                          <a:lnTo>
                            <a:pt x="1604" y="847"/>
                          </a:lnTo>
                          <a:lnTo>
                            <a:pt x="1460" y="855"/>
                          </a:lnTo>
                          <a:lnTo>
                            <a:pt x="1296" y="868"/>
                          </a:lnTo>
                          <a:lnTo>
                            <a:pt x="1172" y="880"/>
                          </a:lnTo>
                          <a:lnTo>
                            <a:pt x="1028" y="897"/>
                          </a:lnTo>
                          <a:lnTo>
                            <a:pt x="905" y="914"/>
                          </a:lnTo>
                          <a:lnTo>
                            <a:pt x="781" y="931"/>
                          </a:lnTo>
                          <a:lnTo>
                            <a:pt x="658" y="947"/>
                          </a:lnTo>
                          <a:lnTo>
                            <a:pt x="555" y="968"/>
                          </a:lnTo>
                          <a:lnTo>
                            <a:pt x="452" y="985"/>
                          </a:lnTo>
                          <a:lnTo>
                            <a:pt x="370" y="1001"/>
                          </a:lnTo>
                          <a:lnTo>
                            <a:pt x="288" y="1022"/>
                          </a:lnTo>
                          <a:lnTo>
                            <a:pt x="205" y="1039"/>
                          </a:lnTo>
                          <a:lnTo>
                            <a:pt x="144" y="1056"/>
                          </a:lnTo>
                          <a:lnTo>
                            <a:pt x="82" y="1077"/>
                          </a:lnTo>
                          <a:lnTo>
                            <a:pt x="41" y="1089"/>
                          </a:lnTo>
                          <a:lnTo>
                            <a:pt x="0" y="1106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5" name="Freeform 117">
                      <a:extLst>
                        <a:ext uri="{FF2B5EF4-FFF2-40B4-BE49-F238E27FC236}">
                          <a16:creationId xmlns:a16="http://schemas.microsoft.com/office/drawing/2014/main" id="{83FF0ED0-7851-440F-A017-F2AFDC85161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167" y="8305"/>
                      <a:ext cx="4711" cy="1106"/>
                    </a:xfrm>
                    <a:custGeom>
                      <a:avLst/>
                      <a:gdLst>
                        <a:gd name="T0" fmla="*/ 4711 w 4711"/>
                        <a:gd name="T1" fmla="*/ 279 h 1106"/>
                        <a:gd name="T2" fmla="*/ 4608 w 4711"/>
                        <a:gd name="T3" fmla="*/ 250 h 1106"/>
                        <a:gd name="T4" fmla="*/ 4506 w 4711"/>
                        <a:gd name="T5" fmla="*/ 217 h 1106"/>
                        <a:gd name="T6" fmla="*/ 4341 w 4711"/>
                        <a:gd name="T7" fmla="*/ 179 h 1106"/>
                        <a:gd name="T8" fmla="*/ 4156 w 4711"/>
                        <a:gd name="T9" fmla="*/ 141 h 1106"/>
                        <a:gd name="T10" fmla="*/ 3930 w 4711"/>
                        <a:gd name="T11" fmla="*/ 104 h 1106"/>
                        <a:gd name="T12" fmla="*/ 3683 w 4711"/>
                        <a:gd name="T13" fmla="*/ 70 h 1106"/>
                        <a:gd name="T14" fmla="*/ 3415 w 4711"/>
                        <a:gd name="T15" fmla="*/ 41 h 1106"/>
                        <a:gd name="T16" fmla="*/ 3107 w 4711"/>
                        <a:gd name="T17" fmla="*/ 20 h 1106"/>
                        <a:gd name="T18" fmla="*/ 2798 w 4711"/>
                        <a:gd name="T19" fmla="*/ 4 h 1106"/>
                        <a:gd name="T20" fmla="*/ 2448 w 4711"/>
                        <a:gd name="T21" fmla="*/ 0 h 1106"/>
                        <a:gd name="T22" fmla="*/ 2078 w 4711"/>
                        <a:gd name="T23" fmla="*/ 8 h 1106"/>
                        <a:gd name="T24" fmla="*/ 1687 w 4711"/>
                        <a:gd name="T25" fmla="*/ 29 h 1106"/>
                        <a:gd name="T26" fmla="*/ 1276 w 4711"/>
                        <a:gd name="T27" fmla="*/ 62 h 1106"/>
                        <a:gd name="T28" fmla="*/ 864 w 4711"/>
                        <a:gd name="T29" fmla="*/ 116 h 1106"/>
                        <a:gd name="T30" fmla="*/ 453 w 4711"/>
                        <a:gd name="T31" fmla="*/ 183 h 1106"/>
                        <a:gd name="T32" fmla="*/ 0 w 4711"/>
                        <a:gd name="T33" fmla="*/ 275 h 1106"/>
                        <a:gd name="T34" fmla="*/ 206 w 4711"/>
                        <a:gd name="T35" fmla="*/ 1060 h 1106"/>
                        <a:gd name="T36" fmla="*/ 659 w 4711"/>
                        <a:gd name="T37" fmla="*/ 976 h 1106"/>
                        <a:gd name="T38" fmla="*/ 1070 w 4711"/>
                        <a:gd name="T39" fmla="*/ 914 h 1106"/>
                        <a:gd name="T40" fmla="*/ 1482 w 4711"/>
                        <a:gd name="T41" fmla="*/ 872 h 1106"/>
                        <a:gd name="T42" fmla="*/ 1872 w 4711"/>
                        <a:gd name="T43" fmla="*/ 843 h 1106"/>
                        <a:gd name="T44" fmla="*/ 2243 w 4711"/>
                        <a:gd name="T45" fmla="*/ 830 h 1106"/>
                        <a:gd name="T46" fmla="*/ 2592 w 4711"/>
                        <a:gd name="T47" fmla="*/ 830 h 1106"/>
                        <a:gd name="T48" fmla="*/ 2942 w 4711"/>
                        <a:gd name="T49" fmla="*/ 838 h 1106"/>
                        <a:gd name="T50" fmla="*/ 3251 w 4711"/>
                        <a:gd name="T51" fmla="*/ 859 h 1106"/>
                        <a:gd name="T52" fmla="*/ 3539 w 4711"/>
                        <a:gd name="T53" fmla="*/ 884 h 1106"/>
                        <a:gd name="T54" fmla="*/ 3806 w 4711"/>
                        <a:gd name="T55" fmla="*/ 914 h 1106"/>
                        <a:gd name="T56" fmla="*/ 4053 w 4711"/>
                        <a:gd name="T57" fmla="*/ 951 h 1106"/>
                        <a:gd name="T58" fmla="*/ 4238 w 4711"/>
                        <a:gd name="T59" fmla="*/ 985 h 1106"/>
                        <a:gd name="T60" fmla="*/ 4423 w 4711"/>
                        <a:gd name="T61" fmla="*/ 1022 h 1106"/>
                        <a:gd name="T62" fmla="*/ 4567 w 4711"/>
                        <a:gd name="T63" fmla="*/ 1060 h 1106"/>
                        <a:gd name="T64" fmla="*/ 4670 w 4711"/>
                        <a:gd name="T65" fmla="*/ 1093 h 110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4711" h="1106">
                          <a:moveTo>
                            <a:pt x="4711" y="1106"/>
                          </a:moveTo>
                          <a:lnTo>
                            <a:pt x="4711" y="279"/>
                          </a:lnTo>
                          <a:lnTo>
                            <a:pt x="4670" y="267"/>
                          </a:lnTo>
                          <a:lnTo>
                            <a:pt x="4608" y="250"/>
                          </a:lnTo>
                          <a:lnTo>
                            <a:pt x="4567" y="233"/>
                          </a:lnTo>
                          <a:lnTo>
                            <a:pt x="4506" y="217"/>
                          </a:lnTo>
                          <a:lnTo>
                            <a:pt x="4423" y="196"/>
                          </a:lnTo>
                          <a:lnTo>
                            <a:pt x="4341" y="179"/>
                          </a:lnTo>
                          <a:lnTo>
                            <a:pt x="4259" y="158"/>
                          </a:lnTo>
                          <a:lnTo>
                            <a:pt x="4156" y="141"/>
                          </a:lnTo>
                          <a:lnTo>
                            <a:pt x="4053" y="125"/>
                          </a:lnTo>
                          <a:lnTo>
                            <a:pt x="3930" y="104"/>
                          </a:lnTo>
                          <a:lnTo>
                            <a:pt x="3806" y="87"/>
                          </a:lnTo>
                          <a:lnTo>
                            <a:pt x="3683" y="70"/>
                          </a:lnTo>
                          <a:lnTo>
                            <a:pt x="3559" y="58"/>
                          </a:lnTo>
                          <a:lnTo>
                            <a:pt x="3415" y="41"/>
                          </a:lnTo>
                          <a:lnTo>
                            <a:pt x="3271" y="29"/>
                          </a:lnTo>
                          <a:lnTo>
                            <a:pt x="3107" y="20"/>
                          </a:lnTo>
                          <a:lnTo>
                            <a:pt x="2963" y="12"/>
                          </a:lnTo>
                          <a:lnTo>
                            <a:pt x="2798" y="4"/>
                          </a:lnTo>
                          <a:lnTo>
                            <a:pt x="2613" y="4"/>
                          </a:lnTo>
                          <a:lnTo>
                            <a:pt x="2448" y="0"/>
                          </a:lnTo>
                          <a:lnTo>
                            <a:pt x="2263" y="4"/>
                          </a:lnTo>
                          <a:lnTo>
                            <a:pt x="2078" y="8"/>
                          </a:lnTo>
                          <a:lnTo>
                            <a:pt x="1872" y="16"/>
                          </a:lnTo>
                          <a:lnTo>
                            <a:pt x="1687" y="29"/>
                          </a:lnTo>
                          <a:lnTo>
                            <a:pt x="1502" y="41"/>
                          </a:lnTo>
                          <a:lnTo>
                            <a:pt x="1276" y="62"/>
                          </a:lnTo>
                          <a:lnTo>
                            <a:pt x="1091" y="87"/>
                          </a:lnTo>
                          <a:lnTo>
                            <a:pt x="864" y="116"/>
                          </a:lnTo>
                          <a:lnTo>
                            <a:pt x="659" y="146"/>
                          </a:lnTo>
                          <a:lnTo>
                            <a:pt x="453" y="183"/>
                          </a:lnTo>
                          <a:lnTo>
                            <a:pt x="227" y="229"/>
                          </a:lnTo>
                          <a:lnTo>
                            <a:pt x="0" y="275"/>
                          </a:lnTo>
                          <a:lnTo>
                            <a:pt x="0" y="1106"/>
                          </a:lnTo>
                          <a:lnTo>
                            <a:pt x="206" y="1060"/>
                          </a:lnTo>
                          <a:lnTo>
                            <a:pt x="432" y="1014"/>
                          </a:lnTo>
                          <a:lnTo>
                            <a:pt x="659" y="976"/>
                          </a:lnTo>
                          <a:lnTo>
                            <a:pt x="864" y="943"/>
                          </a:lnTo>
                          <a:lnTo>
                            <a:pt x="1070" y="914"/>
                          </a:lnTo>
                          <a:lnTo>
                            <a:pt x="1276" y="893"/>
                          </a:lnTo>
                          <a:lnTo>
                            <a:pt x="1482" y="872"/>
                          </a:lnTo>
                          <a:lnTo>
                            <a:pt x="1667" y="855"/>
                          </a:lnTo>
                          <a:lnTo>
                            <a:pt x="1872" y="843"/>
                          </a:lnTo>
                          <a:lnTo>
                            <a:pt x="2058" y="834"/>
                          </a:lnTo>
                          <a:lnTo>
                            <a:pt x="2243" y="830"/>
                          </a:lnTo>
                          <a:lnTo>
                            <a:pt x="2428" y="830"/>
                          </a:lnTo>
                          <a:lnTo>
                            <a:pt x="2592" y="830"/>
                          </a:lnTo>
                          <a:lnTo>
                            <a:pt x="2778" y="834"/>
                          </a:lnTo>
                          <a:lnTo>
                            <a:pt x="2942" y="838"/>
                          </a:lnTo>
                          <a:lnTo>
                            <a:pt x="3107" y="847"/>
                          </a:lnTo>
                          <a:lnTo>
                            <a:pt x="3251" y="859"/>
                          </a:lnTo>
                          <a:lnTo>
                            <a:pt x="3395" y="868"/>
                          </a:lnTo>
                          <a:lnTo>
                            <a:pt x="3539" y="884"/>
                          </a:lnTo>
                          <a:lnTo>
                            <a:pt x="3683" y="897"/>
                          </a:lnTo>
                          <a:lnTo>
                            <a:pt x="3806" y="914"/>
                          </a:lnTo>
                          <a:lnTo>
                            <a:pt x="3930" y="930"/>
                          </a:lnTo>
                          <a:lnTo>
                            <a:pt x="4053" y="951"/>
                          </a:lnTo>
                          <a:lnTo>
                            <a:pt x="4156" y="968"/>
                          </a:lnTo>
                          <a:lnTo>
                            <a:pt x="4238" y="985"/>
                          </a:lnTo>
                          <a:lnTo>
                            <a:pt x="4341" y="1005"/>
                          </a:lnTo>
                          <a:lnTo>
                            <a:pt x="4423" y="1022"/>
                          </a:lnTo>
                          <a:lnTo>
                            <a:pt x="4485" y="1043"/>
                          </a:lnTo>
                          <a:lnTo>
                            <a:pt x="4567" y="1060"/>
                          </a:lnTo>
                          <a:lnTo>
                            <a:pt x="4608" y="1076"/>
                          </a:lnTo>
                          <a:lnTo>
                            <a:pt x="4670" y="1093"/>
                          </a:lnTo>
                          <a:lnTo>
                            <a:pt x="4711" y="1106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6" name="Freeform 118">
                      <a:extLst>
                        <a:ext uri="{FF2B5EF4-FFF2-40B4-BE49-F238E27FC236}">
                          <a16:creationId xmlns:a16="http://schemas.microsoft.com/office/drawing/2014/main" id="{8BB0F9E1-877F-4F8F-BA5E-1FA82C1A6A9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167" y="8225"/>
                      <a:ext cx="4711" cy="1106"/>
                    </a:xfrm>
                    <a:custGeom>
                      <a:avLst/>
                      <a:gdLst>
                        <a:gd name="T0" fmla="*/ 4711 w 4711"/>
                        <a:gd name="T1" fmla="*/ 280 h 1106"/>
                        <a:gd name="T2" fmla="*/ 4608 w 4711"/>
                        <a:gd name="T3" fmla="*/ 251 h 1106"/>
                        <a:gd name="T4" fmla="*/ 4506 w 4711"/>
                        <a:gd name="T5" fmla="*/ 217 h 1106"/>
                        <a:gd name="T6" fmla="*/ 4341 w 4711"/>
                        <a:gd name="T7" fmla="*/ 180 h 1106"/>
                        <a:gd name="T8" fmla="*/ 4156 w 4711"/>
                        <a:gd name="T9" fmla="*/ 142 h 1106"/>
                        <a:gd name="T10" fmla="*/ 3930 w 4711"/>
                        <a:gd name="T11" fmla="*/ 105 h 1106"/>
                        <a:gd name="T12" fmla="*/ 3683 w 4711"/>
                        <a:gd name="T13" fmla="*/ 71 h 1106"/>
                        <a:gd name="T14" fmla="*/ 3415 w 4711"/>
                        <a:gd name="T15" fmla="*/ 42 h 1106"/>
                        <a:gd name="T16" fmla="*/ 3107 w 4711"/>
                        <a:gd name="T17" fmla="*/ 21 h 1106"/>
                        <a:gd name="T18" fmla="*/ 2798 w 4711"/>
                        <a:gd name="T19" fmla="*/ 9 h 1106"/>
                        <a:gd name="T20" fmla="*/ 2448 w 4711"/>
                        <a:gd name="T21" fmla="*/ 0 h 1106"/>
                        <a:gd name="T22" fmla="*/ 2078 w 4711"/>
                        <a:gd name="T23" fmla="*/ 9 h 1106"/>
                        <a:gd name="T24" fmla="*/ 1687 w 4711"/>
                        <a:gd name="T25" fmla="*/ 29 h 1106"/>
                        <a:gd name="T26" fmla="*/ 1276 w 4711"/>
                        <a:gd name="T27" fmla="*/ 63 h 1106"/>
                        <a:gd name="T28" fmla="*/ 864 w 4711"/>
                        <a:gd name="T29" fmla="*/ 113 h 1106"/>
                        <a:gd name="T30" fmla="*/ 453 w 4711"/>
                        <a:gd name="T31" fmla="*/ 188 h 1106"/>
                        <a:gd name="T32" fmla="*/ 0 w 4711"/>
                        <a:gd name="T33" fmla="*/ 276 h 1106"/>
                        <a:gd name="T34" fmla="*/ 206 w 4711"/>
                        <a:gd name="T35" fmla="*/ 1060 h 1106"/>
                        <a:gd name="T36" fmla="*/ 659 w 4711"/>
                        <a:gd name="T37" fmla="*/ 977 h 1106"/>
                        <a:gd name="T38" fmla="*/ 1070 w 4711"/>
                        <a:gd name="T39" fmla="*/ 914 h 1106"/>
                        <a:gd name="T40" fmla="*/ 1482 w 4711"/>
                        <a:gd name="T41" fmla="*/ 873 h 1106"/>
                        <a:gd name="T42" fmla="*/ 1872 w 4711"/>
                        <a:gd name="T43" fmla="*/ 848 h 1106"/>
                        <a:gd name="T44" fmla="*/ 2243 w 4711"/>
                        <a:gd name="T45" fmla="*/ 831 h 1106"/>
                        <a:gd name="T46" fmla="*/ 2592 w 4711"/>
                        <a:gd name="T47" fmla="*/ 831 h 1106"/>
                        <a:gd name="T48" fmla="*/ 2942 w 4711"/>
                        <a:gd name="T49" fmla="*/ 839 h 1106"/>
                        <a:gd name="T50" fmla="*/ 3251 w 4711"/>
                        <a:gd name="T51" fmla="*/ 856 h 1106"/>
                        <a:gd name="T52" fmla="*/ 3539 w 4711"/>
                        <a:gd name="T53" fmla="*/ 885 h 1106"/>
                        <a:gd name="T54" fmla="*/ 3806 w 4711"/>
                        <a:gd name="T55" fmla="*/ 914 h 1106"/>
                        <a:gd name="T56" fmla="*/ 4053 w 4711"/>
                        <a:gd name="T57" fmla="*/ 948 h 1106"/>
                        <a:gd name="T58" fmla="*/ 4238 w 4711"/>
                        <a:gd name="T59" fmla="*/ 985 h 1106"/>
                        <a:gd name="T60" fmla="*/ 4423 w 4711"/>
                        <a:gd name="T61" fmla="*/ 1023 h 1106"/>
                        <a:gd name="T62" fmla="*/ 4567 w 4711"/>
                        <a:gd name="T63" fmla="*/ 1060 h 1106"/>
                        <a:gd name="T64" fmla="*/ 4670 w 4711"/>
                        <a:gd name="T65" fmla="*/ 1090 h 110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4711" h="1106">
                          <a:moveTo>
                            <a:pt x="4711" y="1106"/>
                          </a:moveTo>
                          <a:lnTo>
                            <a:pt x="4711" y="280"/>
                          </a:lnTo>
                          <a:lnTo>
                            <a:pt x="4670" y="267"/>
                          </a:lnTo>
                          <a:lnTo>
                            <a:pt x="4608" y="251"/>
                          </a:lnTo>
                          <a:lnTo>
                            <a:pt x="4567" y="234"/>
                          </a:lnTo>
                          <a:lnTo>
                            <a:pt x="4506" y="217"/>
                          </a:lnTo>
                          <a:lnTo>
                            <a:pt x="4423" y="196"/>
                          </a:lnTo>
                          <a:lnTo>
                            <a:pt x="4341" y="180"/>
                          </a:lnTo>
                          <a:lnTo>
                            <a:pt x="4259" y="163"/>
                          </a:lnTo>
                          <a:lnTo>
                            <a:pt x="4156" y="142"/>
                          </a:lnTo>
                          <a:lnTo>
                            <a:pt x="4053" y="121"/>
                          </a:lnTo>
                          <a:lnTo>
                            <a:pt x="3930" y="105"/>
                          </a:lnTo>
                          <a:lnTo>
                            <a:pt x="3806" y="88"/>
                          </a:lnTo>
                          <a:lnTo>
                            <a:pt x="3683" y="71"/>
                          </a:lnTo>
                          <a:lnTo>
                            <a:pt x="3559" y="59"/>
                          </a:lnTo>
                          <a:lnTo>
                            <a:pt x="3415" y="42"/>
                          </a:lnTo>
                          <a:lnTo>
                            <a:pt x="3271" y="29"/>
                          </a:lnTo>
                          <a:lnTo>
                            <a:pt x="3107" y="21"/>
                          </a:lnTo>
                          <a:lnTo>
                            <a:pt x="2963" y="13"/>
                          </a:lnTo>
                          <a:lnTo>
                            <a:pt x="2798" y="9"/>
                          </a:lnTo>
                          <a:lnTo>
                            <a:pt x="2613" y="0"/>
                          </a:lnTo>
                          <a:lnTo>
                            <a:pt x="2448" y="0"/>
                          </a:lnTo>
                          <a:lnTo>
                            <a:pt x="2263" y="0"/>
                          </a:lnTo>
                          <a:lnTo>
                            <a:pt x="2078" y="9"/>
                          </a:lnTo>
                          <a:lnTo>
                            <a:pt x="1872" y="17"/>
                          </a:lnTo>
                          <a:lnTo>
                            <a:pt x="1687" y="29"/>
                          </a:lnTo>
                          <a:lnTo>
                            <a:pt x="1502" y="42"/>
                          </a:lnTo>
                          <a:lnTo>
                            <a:pt x="1276" y="63"/>
                          </a:lnTo>
                          <a:lnTo>
                            <a:pt x="1091" y="88"/>
                          </a:lnTo>
                          <a:lnTo>
                            <a:pt x="864" y="113"/>
                          </a:lnTo>
                          <a:lnTo>
                            <a:pt x="659" y="150"/>
                          </a:lnTo>
                          <a:lnTo>
                            <a:pt x="453" y="188"/>
                          </a:lnTo>
                          <a:lnTo>
                            <a:pt x="227" y="230"/>
                          </a:lnTo>
                          <a:lnTo>
                            <a:pt x="0" y="276"/>
                          </a:lnTo>
                          <a:lnTo>
                            <a:pt x="0" y="1106"/>
                          </a:lnTo>
                          <a:lnTo>
                            <a:pt x="206" y="1060"/>
                          </a:lnTo>
                          <a:lnTo>
                            <a:pt x="432" y="1014"/>
                          </a:lnTo>
                          <a:lnTo>
                            <a:pt x="659" y="977"/>
                          </a:lnTo>
                          <a:lnTo>
                            <a:pt x="864" y="944"/>
                          </a:lnTo>
                          <a:lnTo>
                            <a:pt x="1070" y="914"/>
                          </a:lnTo>
                          <a:lnTo>
                            <a:pt x="1276" y="893"/>
                          </a:lnTo>
                          <a:lnTo>
                            <a:pt x="1482" y="873"/>
                          </a:lnTo>
                          <a:lnTo>
                            <a:pt x="1667" y="856"/>
                          </a:lnTo>
                          <a:lnTo>
                            <a:pt x="1872" y="848"/>
                          </a:lnTo>
                          <a:lnTo>
                            <a:pt x="2058" y="835"/>
                          </a:lnTo>
                          <a:lnTo>
                            <a:pt x="2243" y="831"/>
                          </a:lnTo>
                          <a:lnTo>
                            <a:pt x="2428" y="831"/>
                          </a:lnTo>
                          <a:lnTo>
                            <a:pt x="2592" y="831"/>
                          </a:lnTo>
                          <a:lnTo>
                            <a:pt x="2778" y="835"/>
                          </a:lnTo>
                          <a:lnTo>
                            <a:pt x="2942" y="839"/>
                          </a:lnTo>
                          <a:lnTo>
                            <a:pt x="3107" y="848"/>
                          </a:lnTo>
                          <a:lnTo>
                            <a:pt x="3251" y="856"/>
                          </a:lnTo>
                          <a:lnTo>
                            <a:pt x="3395" y="873"/>
                          </a:lnTo>
                          <a:lnTo>
                            <a:pt x="3539" y="885"/>
                          </a:lnTo>
                          <a:lnTo>
                            <a:pt x="3683" y="898"/>
                          </a:lnTo>
                          <a:lnTo>
                            <a:pt x="3806" y="914"/>
                          </a:lnTo>
                          <a:lnTo>
                            <a:pt x="3930" y="931"/>
                          </a:lnTo>
                          <a:lnTo>
                            <a:pt x="4053" y="948"/>
                          </a:lnTo>
                          <a:lnTo>
                            <a:pt x="4156" y="969"/>
                          </a:lnTo>
                          <a:lnTo>
                            <a:pt x="4238" y="985"/>
                          </a:lnTo>
                          <a:lnTo>
                            <a:pt x="4341" y="1006"/>
                          </a:lnTo>
                          <a:lnTo>
                            <a:pt x="4423" y="1023"/>
                          </a:lnTo>
                          <a:lnTo>
                            <a:pt x="4485" y="1044"/>
                          </a:lnTo>
                          <a:lnTo>
                            <a:pt x="4567" y="1060"/>
                          </a:lnTo>
                          <a:lnTo>
                            <a:pt x="4608" y="1077"/>
                          </a:lnTo>
                          <a:lnTo>
                            <a:pt x="4670" y="1090"/>
                          </a:lnTo>
                          <a:lnTo>
                            <a:pt x="4711" y="1106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7" name="Freeform 119">
                      <a:extLst>
                        <a:ext uri="{FF2B5EF4-FFF2-40B4-BE49-F238E27FC236}">
                          <a16:creationId xmlns:a16="http://schemas.microsoft.com/office/drawing/2014/main" id="{B817F78C-C53D-4AA0-8DE6-4004F2F4404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167" y="8146"/>
                      <a:ext cx="4711" cy="1106"/>
                    </a:xfrm>
                    <a:custGeom>
                      <a:avLst/>
                      <a:gdLst>
                        <a:gd name="T0" fmla="*/ 4711 w 4711"/>
                        <a:gd name="T1" fmla="*/ 280 h 1106"/>
                        <a:gd name="T2" fmla="*/ 4608 w 4711"/>
                        <a:gd name="T3" fmla="*/ 250 h 1106"/>
                        <a:gd name="T4" fmla="*/ 4506 w 4711"/>
                        <a:gd name="T5" fmla="*/ 217 h 1106"/>
                        <a:gd name="T6" fmla="*/ 4341 w 4711"/>
                        <a:gd name="T7" fmla="*/ 179 h 1106"/>
                        <a:gd name="T8" fmla="*/ 4156 w 4711"/>
                        <a:gd name="T9" fmla="*/ 142 h 1106"/>
                        <a:gd name="T10" fmla="*/ 3930 w 4711"/>
                        <a:gd name="T11" fmla="*/ 104 h 1106"/>
                        <a:gd name="T12" fmla="*/ 3683 w 4711"/>
                        <a:gd name="T13" fmla="*/ 71 h 1106"/>
                        <a:gd name="T14" fmla="*/ 3415 w 4711"/>
                        <a:gd name="T15" fmla="*/ 42 h 1106"/>
                        <a:gd name="T16" fmla="*/ 3107 w 4711"/>
                        <a:gd name="T17" fmla="*/ 21 h 1106"/>
                        <a:gd name="T18" fmla="*/ 2798 w 4711"/>
                        <a:gd name="T19" fmla="*/ 4 h 1106"/>
                        <a:gd name="T20" fmla="*/ 2448 w 4711"/>
                        <a:gd name="T21" fmla="*/ 0 h 1106"/>
                        <a:gd name="T22" fmla="*/ 2078 w 4711"/>
                        <a:gd name="T23" fmla="*/ 8 h 1106"/>
                        <a:gd name="T24" fmla="*/ 1687 w 4711"/>
                        <a:gd name="T25" fmla="*/ 29 h 1106"/>
                        <a:gd name="T26" fmla="*/ 1276 w 4711"/>
                        <a:gd name="T27" fmla="*/ 63 h 1106"/>
                        <a:gd name="T28" fmla="*/ 864 w 4711"/>
                        <a:gd name="T29" fmla="*/ 113 h 1106"/>
                        <a:gd name="T30" fmla="*/ 453 w 4711"/>
                        <a:gd name="T31" fmla="*/ 184 h 1106"/>
                        <a:gd name="T32" fmla="*/ 0 w 4711"/>
                        <a:gd name="T33" fmla="*/ 275 h 1106"/>
                        <a:gd name="T34" fmla="*/ 206 w 4711"/>
                        <a:gd name="T35" fmla="*/ 1056 h 1106"/>
                        <a:gd name="T36" fmla="*/ 659 w 4711"/>
                        <a:gd name="T37" fmla="*/ 977 h 1106"/>
                        <a:gd name="T38" fmla="*/ 1070 w 4711"/>
                        <a:gd name="T39" fmla="*/ 914 h 1106"/>
                        <a:gd name="T40" fmla="*/ 1482 w 4711"/>
                        <a:gd name="T41" fmla="*/ 872 h 1106"/>
                        <a:gd name="T42" fmla="*/ 1872 w 4711"/>
                        <a:gd name="T43" fmla="*/ 843 h 1106"/>
                        <a:gd name="T44" fmla="*/ 2243 w 4711"/>
                        <a:gd name="T45" fmla="*/ 831 h 1106"/>
                        <a:gd name="T46" fmla="*/ 2592 w 4711"/>
                        <a:gd name="T47" fmla="*/ 831 h 1106"/>
                        <a:gd name="T48" fmla="*/ 2942 w 4711"/>
                        <a:gd name="T49" fmla="*/ 839 h 1106"/>
                        <a:gd name="T50" fmla="*/ 3251 w 4711"/>
                        <a:gd name="T51" fmla="*/ 856 h 1106"/>
                        <a:gd name="T52" fmla="*/ 3539 w 4711"/>
                        <a:gd name="T53" fmla="*/ 885 h 1106"/>
                        <a:gd name="T54" fmla="*/ 3806 w 4711"/>
                        <a:gd name="T55" fmla="*/ 914 h 1106"/>
                        <a:gd name="T56" fmla="*/ 4053 w 4711"/>
                        <a:gd name="T57" fmla="*/ 947 h 1106"/>
                        <a:gd name="T58" fmla="*/ 4238 w 4711"/>
                        <a:gd name="T59" fmla="*/ 985 h 1106"/>
                        <a:gd name="T60" fmla="*/ 4423 w 4711"/>
                        <a:gd name="T61" fmla="*/ 1023 h 1106"/>
                        <a:gd name="T62" fmla="*/ 4567 w 4711"/>
                        <a:gd name="T63" fmla="*/ 1056 h 1106"/>
                        <a:gd name="T64" fmla="*/ 4670 w 4711"/>
                        <a:gd name="T65" fmla="*/ 1093 h 110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4711" h="1106">
                          <a:moveTo>
                            <a:pt x="4711" y="1106"/>
                          </a:moveTo>
                          <a:lnTo>
                            <a:pt x="4711" y="280"/>
                          </a:lnTo>
                          <a:lnTo>
                            <a:pt x="4670" y="267"/>
                          </a:lnTo>
                          <a:lnTo>
                            <a:pt x="4608" y="250"/>
                          </a:lnTo>
                          <a:lnTo>
                            <a:pt x="4567" y="234"/>
                          </a:lnTo>
                          <a:lnTo>
                            <a:pt x="4506" y="217"/>
                          </a:lnTo>
                          <a:lnTo>
                            <a:pt x="4423" y="196"/>
                          </a:lnTo>
                          <a:lnTo>
                            <a:pt x="4341" y="179"/>
                          </a:lnTo>
                          <a:lnTo>
                            <a:pt x="4259" y="159"/>
                          </a:lnTo>
                          <a:lnTo>
                            <a:pt x="4156" y="142"/>
                          </a:lnTo>
                          <a:lnTo>
                            <a:pt x="4053" y="125"/>
                          </a:lnTo>
                          <a:lnTo>
                            <a:pt x="3930" y="104"/>
                          </a:lnTo>
                          <a:lnTo>
                            <a:pt x="3806" y="88"/>
                          </a:lnTo>
                          <a:lnTo>
                            <a:pt x="3683" y="71"/>
                          </a:lnTo>
                          <a:lnTo>
                            <a:pt x="3559" y="54"/>
                          </a:lnTo>
                          <a:lnTo>
                            <a:pt x="3415" y="42"/>
                          </a:lnTo>
                          <a:lnTo>
                            <a:pt x="3271" y="29"/>
                          </a:lnTo>
                          <a:lnTo>
                            <a:pt x="3107" y="21"/>
                          </a:lnTo>
                          <a:lnTo>
                            <a:pt x="2963" y="12"/>
                          </a:lnTo>
                          <a:lnTo>
                            <a:pt x="2798" y="4"/>
                          </a:lnTo>
                          <a:lnTo>
                            <a:pt x="2613" y="0"/>
                          </a:lnTo>
                          <a:lnTo>
                            <a:pt x="2448" y="0"/>
                          </a:lnTo>
                          <a:lnTo>
                            <a:pt x="2263" y="4"/>
                          </a:lnTo>
                          <a:lnTo>
                            <a:pt x="2078" y="8"/>
                          </a:lnTo>
                          <a:lnTo>
                            <a:pt x="1872" y="17"/>
                          </a:lnTo>
                          <a:lnTo>
                            <a:pt x="1687" y="29"/>
                          </a:lnTo>
                          <a:lnTo>
                            <a:pt x="1502" y="42"/>
                          </a:lnTo>
                          <a:lnTo>
                            <a:pt x="1276" y="63"/>
                          </a:lnTo>
                          <a:lnTo>
                            <a:pt x="1091" y="88"/>
                          </a:lnTo>
                          <a:lnTo>
                            <a:pt x="864" y="113"/>
                          </a:lnTo>
                          <a:lnTo>
                            <a:pt x="659" y="146"/>
                          </a:lnTo>
                          <a:lnTo>
                            <a:pt x="453" y="184"/>
                          </a:lnTo>
                          <a:lnTo>
                            <a:pt x="227" y="229"/>
                          </a:lnTo>
                          <a:lnTo>
                            <a:pt x="0" y="275"/>
                          </a:lnTo>
                          <a:lnTo>
                            <a:pt x="0" y="1106"/>
                          </a:lnTo>
                          <a:lnTo>
                            <a:pt x="206" y="1056"/>
                          </a:lnTo>
                          <a:lnTo>
                            <a:pt x="432" y="1014"/>
                          </a:lnTo>
                          <a:lnTo>
                            <a:pt x="659" y="977"/>
                          </a:lnTo>
                          <a:lnTo>
                            <a:pt x="864" y="943"/>
                          </a:lnTo>
                          <a:lnTo>
                            <a:pt x="1070" y="914"/>
                          </a:lnTo>
                          <a:lnTo>
                            <a:pt x="1276" y="893"/>
                          </a:lnTo>
                          <a:lnTo>
                            <a:pt x="1482" y="872"/>
                          </a:lnTo>
                          <a:lnTo>
                            <a:pt x="1667" y="856"/>
                          </a:lnTo>
                          <a:lnTo>
                            <a:pt x="1872" y="843"/>
                          </a:lnTo>
                          <a:lnTo>
                            <a:pt x="2058" y="835"/>
                          </a:lnTo>
                          <a:lnTo>
                            <a:pt x="2243" y="831"/>
                          </a:lnTo>
                          <a:lnTo>
                            <a:pt x="2428" y="831"/>
                          </a:lnTo>
                          <a:lnTo>
                            <a:pt x="2592" y="831"/>
                          </a:lnTo>
                          <a:lnTo>
                            <a:pt x="2778" y="835"/>
                          </a:lnTo>
                          <a:lnTo>
                            <a:pt x="2942" y="839"/>
                          </a:lnTo>
                          <a:lnTo>
                            <a:pt x="3107" y="847"/>
                          </a:lnTo>
                          <a:lnTo>
                            <a:pt x="3251" y="856"/>
                          </a:lnTo>
                          <a:lnTo>
                            <a:pt x="3395" y="868"/>
                          </a:lnTo>
                          <a:lnTo>
                            <a:pt x="3539" y="885"/>
                          </a:lnTo>
                          <a:lnTo>
                            <a:pt x="3683" y="897"/>
                          </a:lnTo>
                          <a:lnTo>
                            <a:pt x="3806" y="914"/>
                          </a:lnTo>
                          <a:lnTo>
                            <a:pt x="3930" y="931"/>
                          </a:lnTo>
                          <a:lnTo>
                            <a:pt x="4053" y="947"/>
                          </a:lnTo>
                          <a:lnTo>
                            <a:pt x="4156" y="968"/>
                          </a:lnTo>
                          <a:lnTo>
                            <a:pt x="4238" y="985"/>
                          </a:lnTo>
                          <a:lnTo>
                            <a:pt x="4341" y="1006"/>
                          </a:lnTo>
                          <a:lnTo>
                            <a:pt x="4423" y="1023"/>
                          </a:lnTo>
                          <a:lnTo>
                            <a:pt x="4485" y="1039"/>
                          </a:lnTo>
                          <a:lnTo>
                            <a:pt x="4567" y="1056"/>
                          </a:lnTo>
                          <a:lnTo>
                            <a:pt x="4608" y="1073"/>
                          </a:lnTo>
                          <a:lnTo>
                            <a:pt x="4670" y="1093"/>
                          </a:lnTo>
                          <a:lnTo>
                            <a:pt x="4711" y="1106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168" name="Text Box 120">
                    <a:extLst>
                      <a:ext uri="{FF2B5EF4-FFF2-40B4-BE49-F238E27FC236}">
                        <a16:creationId xmlns:a16="http://schemas.microsoft.com/office/drawing/2014/main" id="{D24581ED-2B85-4473-B147-F29CABC75B4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60" y="1440"/>
                    <a:ext cx="9720" cy="1080"/>
                  </a:xfrm>
                  <a:prstGeom prst="rect">
                    <a:avLst/>
                  </a:prstGeom>
                  <a:solidFill>
                    <a:srgbClr val="FFFFFF">
                      <a:alpha val="8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أنا (ال)  الشمسية التي أكتب ولا أنطق و حروفي أربعة عشر حرفا ً و هي</a:t>
                    </a:r>
                    <a:r>
                      <a:rPr lang="en-US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:</a:t>
                    </a:r>
                  </a:p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ت- ث- د- ذ – ر – ز- س– ش- ص- ض- ط- ظ- ل- ن</a:t>
                    </a:r>
                    <a:endParaRPr lang="en-US" altLang="en-US" sz="2000">
                      <a:latin typeface="Times New Roman" panose="02020603050405020304" pitchFamily="18" charset="0"/>
                    </a:endParaRPr>
                  </a:p>
                  <a:p>
                    <a:endParaRPr lang="en-US" altLang="en-US"/>
                  </a:p>
                </p:txBody>
              </p:sp>
            </p:grpSp>
            <p:grpSp>
              <p:nvGrpSpPr>
                <p:cNvPr id="2169" name="Group 121">
                  <a:extLst>
                    <a:ext uri="{FF2B5EF4-FFF2-40B4-BE49-F238E27FC236}">
                      <a16:creationId xmlns:a16="http://schemas.microsoft.com/office/drawing/2014/main" id="{2FD98F18-BD2F-48C4-9F91-0D7538ACBD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0" y="1800"/>
                  <a:ext cx="2160" cy="2160"/>
                  <a:chOff x="6840" y="7020"/>
                  <a:chExt cx="2489" cy="2520"/>
                </a:xfrm>
              </p:grpSpPr>
              <p:sp>
                <p:nvSpPr>
                  <p:cNvPr id="2170" name="Freeform 122">
                    <a:extLst>
                      <a:ext uri="{FF2B5EF4-FFF2-40B4-BE49-F238E27FC236}">
                        <a16:creationId xmlns:a16="http://schemas.microsoft.com/office/drawing/2014/main" id="{C5EBC7B7-C31A-4978-AB4C-F3D01DD4C5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25" y="7304"/>
                    <a:ext cx="162" cy="346"/>
                  </a:xfrm>
                  <a:custGeom>
                    <a:avLst/>
                    <a:gdLst>
                      <a:gd name="T0" fmla="*/ 356 w 1133"/>
                      <a:gd name="T1" fmla="*/ 66 h 2423"/>
                      <a:gd name="T2" fmla="*/ 268 w 1133"/>
                      <a:gd name="T3" fmla="*/ 218 h 2423"/>
                      <a:gd name="T4" fmla="*/ 176 w 1133"/>
                      <a:gd name="T5" fmla="*/ 366 h 2423"/>
                      <a:gd name="T6" fmla="*/ 102 w 1133"/>
                      <a:gd name="T7" fmla="*/ 529 h 2423"/>
                      <a:gd name="T8" fmla="*/ 38 w 1133"/>
                      <a:gd name="T9" fmla="*/ 688 h 2423"/>
                      <a:gd name="T10" fmla="*/ 3 w 1133"/>
                      <a:gd name="T11" fmla="*/ 860 h 2423"/>
                      <a:gd name="T12" fmla="*/ 3 w 1133"/>
                      <a:gd name="T13" fmla="*/ 1040 h 2423"/>
                      <a:gd name="T14" fmla="*/ 165 w 1133"/>
                      <a:gd name="T15" fmla="*/ 913 h 2423"/>
                      <a:gd name="T16" fmla="*/ 282 w 1133"/>
                      <a:gd name="T17" fmla="*/ 765 h 2423"/>
                      <a:gd name="T18" fmla="*/ 419 w 1133"/>
                      <a:gd name="T19" fmla="*/ 751 h 2423"/>
                      <a:gd name="T20" fmla="*/ 395 w 1133"/>
                      <a:gd name="T21" fmla="*/ 906 h 2423"/>
                      <a:gd name="T22" fmla="*/ 331 w 1133"/>
                      <a:gd name="T23" fmla="*/ 1079 h 2423"/>
                      <a:gd name="T24" fmla="*/ 250 w 1133"/>
                      <a:gd name="T25" fmla="*/ 1241 h 2423"/>
                      <a:gd name="T26" fmla="*/ 176 w 1133"/>
                      <a:gd name="T27" fmla="*/ 1397 h 2423"/>
                      <a:gd name="T28" fmla="*/ 112 w 1133"/>
                      <a:gd name="T29" fmla="*/ 1555 h 2423"/>
                      <a:gd name="T30" fmla="*/ 91 w 1133"/>
                      <a:gd name="T31" fmla="*/ 1728 h 2423"/>
                      <a:gd name="T32" fmla="*/ 229 w 1133"/>
                      <a:gd name="T33" fmla="*/ 1587 h 2423"/>
                      <a:gd name="T34" fmla="*/ 377 w 1133"/>
                      <a:gd name="T35" fmla="*/ 1453 h 2423"/>
                      <a:gd name="T36" fmla="*/ 533 w 1133"/>
                      <a:gd name="T37" fmla="*/ 1333 h 2423"/>
                      <a:gd name="T38" fmla="*/ 702 w 1133"/>
                      <a:gd name="T39" fmla="*/ 1212 h 2423"/>
                      <a:gd name="T40" fmla="*/ 702 w 1133"/>
                      <a:gd name="T41" fmla="*/ 1371 h 2423"/>
                      <a:gd name="T42" fmla="*/ 653 w 1133"/>
                      <a:gd name="T43" fmla="*/ 1509 h 2423"/>
                      <a:gd name="T44" fmla="*/ 568 w 1133"/>
                      <a:gd name="T45" fmla="*/ 1682 h 2423"/>
                      <a:gd name="T46" fmla="*/ 498 w 1133"/>
                      <a:gd name="T47" fmla="*/ 1862 h 2423"/>
                      <a:gd name="T48" fmla="*/ 451 w 1133"/>
                      <a:gd name="T49" fmla="*/ 2046 h 2423"/>
                      <a:gd name="T50" fmla="*/ 430 w 1133"/>
                      <a:gd name="T51" fmla="*/ 2236 h 2423"/>
                      <a:gd name="T52" fmla="*/ 437 w 1133"/>
                      <a:gd name="T53" fmla="*/ 2423 h 2423"/>
                      <a:gd name="T54" fmla="*/ 515 w 1133"/>
                      <a:gd name="T55" fmla="*/ 2356 h 2423"/>
                      <a:gd name="T56" fmla="*/ 639 w 1133"/>
                      <a:gd name="T57" fmla="*/ 2275 h 2423"/>
                      <a:gd name="T58" fmla="*/ 763 w 1133"/>
                      <a:gd name="T59" fmla="*/ 2144 h 2423"/>
                      <a:gd name="T60" fmla="*/ 878 w 1133"/>
                      <a:gd name="T61" fmla="*/ 2000 h 2423"/>
                      <a:gd name="T62" fmla="*/ 999 w 1133"/>
                      <a:gd name="T63" fmla="*/ 1855 h 2423"/>
                      <a:gd name="T64" fmla="*/ 1133 w 1133"/>
                      <a:gd name="T65" fmla="*/ 1728 h 24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133" h="2423">
                        <a:moveTo>
                          <a:pt x="395" y="0"/>
                        </a:moveTo>
                        <a:lnTo>
                          <a:pt x="356" y="66"/>
                        </a:lnTo>
                        <a:lnTo>
                          <a:pt x="310" y="141"/>
                        </a:lnTo>
                        <a:lnTo>
                          <a:pt x="268" y="218"/>
                        </a:lnTo>
                        <a:lnTo>
                          <a:pt x="222" y="292"/>
                        </a:lnTo>
                        <a:lnTo>
                          <a:pt x="176" y="366"/>
                        </a:lnTo>
                        <a:lnTo>
                          <a:pt x="138" y="447"/>
                        </a:lnTo>
                        <a:lnTo>
                          <a:pt x="102" y="529"/>
                        </a:lnTo>
                        <a:lnTo>
                          <a:pt x="67" y="609"/>
                        </a:lnTo>
                        <a:lnTo>
                          <a:pt x="38" y="688"/>
                        </a:lnTo>
                        <a:lnTo>
                          <a:pt x="21" y="776"/>
                        </a:lnTo>
                        <a:lnTo>
                          <a:pt x="3" y="860"/>
                        </a:lnTo>
                        <a:lnTo>
                          <a:pt x="0" y="948"/>
                        </a:lnTo>
                        <a:lnTo>
                          <a:pt x="3" y="1040"/>
                        </a:lnTo>
                        <a:lnTo>
                          <a:pt x="95" y="994"/>
                        </a:lnTo>
                        <a:lnTo>
                          <a:pt x="165" y="913"/>
                        </a:lnTo>
                        <a:lnTo>
                          <a:pt x="222" y="832"/>
                        </a:lnTo>
                        <a:lnTo>
                          <a:pt x="282" y="765"/>
                        </a:lnTo>
                        <a:lnTo>
                          <a:pt x="349" y="733"/>
                        </a:lnTo>
                        <a:lnTo>
                          <a:pt x="419" y="751"/>
                        </a:lnTo>
                        <a:lnTo>
                          <a:pt x="413" y="832"/>
                        </a:lnTo>
                        <a:lnTo>
                          <a:pt x="395" y="906"/>
                        </a:lnTo>
                        <a:lnTo>
                          <a:pt x="366" y="997"/>
                        </a:lnTo>
                        <a:lnTo>
                          <a:pt x="331" y="1079"/>
                        </a:lnTo>
                        <a:lnTo>
                          <a:pt x="292" y="1167"/>
                        </a:lnTo>
                        <a:lnTo>
                          <a:pt x="250" y="1241"/>
                        </a:lnTo>
                        <a:lnTo>
                          <a:pt x="212" y="1323"/>
                        </a:lnTo>
                        <a:lnTo>
                          <a:pt x="176" y="1397"/>
                        </a:lnTo>
                        <a:lnTo>
                          <a:pt x="141" y="1477"/>
                        </a:lnTo>
                        <a:lnTo>
                          <a:pt x="112" y="1555"/>
                        </a:lnTo>
                        <a:lnTo>
                          <a:pt x="95" y="1644"/>
                        </a:lnTo>
                        <a:lnTo>
                          <a:pt x="91" y="1728"/>
                        </a:lnTo>
                        <a:lnTo>
                          <a:pt x="159" y="1653"/>
                        </a:lnTo>
                        <a:lnTo>
                          <a:pt x="229" y="1587"/>
                        </a:lnTo>
                        <a:lnTo>
                          <a:pt x="303" y="1517"/>
                        </a:lnTo>
                        <a:lnTo>
                          <a:pt x="377" y="1453"/>
                        </a:lnTo>
                        <a:lnTo>
                          <a:pt x="459" y="1397"/>
                        </a:lnTo>
                        <a:lnTo>
                          <a:pt x="533" y="1333"/>
                        </a:lnTo>
                        <a:lnTo>
                          <a:pt x="613" y="1276"/>
                        </a:lnTo>
                        <a:lnTo>
                          <a:pt x="702" y="1212"/>
                        </a:lnTo>
                        <a:lnTo>
                          <a:pt x="702" y="1297"/>
                        </a:lnTo>
                        <a:lnTo>
                          <a:pt x="702" y="1371"/>
                        </a:lnTo>
                        <a:lnTo>
                          <a:pt x="702" y="1424"/>
                        </a:lnTo>
                        <a:lnTo>
                          <a:pt x="653" y="1509"/>
                        </a:lnTo>
                        <a:lnTo>
                          <a:pt x="607" y="1597"/>
                        </a:lnTo>
                        <a:lnTo>
                          <a:pt x="568" y="1682"/>
                        </a:lnTo>
                        <a:lnTo>
                          <a:pt x="533" y="1774"/>
                        </a:lnTo>
                        <a:lnTo>
                          <a:pt x="498" y="1862"/>
                        </a:lnTo>
                        <a:lnTo>
                          <a:pt x="477" y="1953"/>
                        </a:lnTo>
                        <a:lnTo>
                          <a:pt x="451" y="2046"/>
                        </a:lnTo>
                        <a:lnTo>
                          <a:pt x="437" y="2144"/>
                        </a:lnTo>
                        <a:lnTo>
                          <a:pt x="430" y="2236"/>
                        </a:lnTo>
                        <a:lnTo>
                          <a:pt x="430" y="2328"/>
                        </a:lnTo>
                        <a:lnTo>
                          <a:pt x="437" y="2423"/>
                        </a:lnTo>
                        <a:lnTo>
                          <a:pt x="466" y="2402"/>
                        </a:lnTo>
                        <a:lnTo>
                          <a:pt x="515" y="2356"/>
                        </a:lnTo>
                        <a:lnTo>
                          <a:pt x="568" y="2331"/>
                        </a:lnTo>
                        <a:lnTo>
                          <a:pt x="639" y="2275"/>
                        </a:lnTo>
                        <a:lnTo>
                          <a:pt x="702" y="2211"/>
                        </a:lnTo>
                        <a:lnTo>
                          <a:pt x="763" y="2144"/>
                        </a:lnTo>
                        <a:lnTo>
                          <a:pt x="822" y="2067"/>
                        </a:lnTo>
                        <a:lnTo>
                          <a:pt x="878" y="2000"/>
                        </a:lnTo>
                        <a:lnTo>
                          <a:pt x="936" y="1926"/>
                        </a:lnTo>
                        <a:lnTo>
                          <a:pt x="999" y="1855"/>
                        </a:lnTo>
                        <a:lnTo>
                          <a:pt x="1063" y="1791"/>
                        </a:lnTo>
                        <a:lnTo>
                          <a:pt x="1133" y="1728"/>
                        </a:lnTo>
                        <a:lnTo>
                          <a:pt x="39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1" name="Freeform 123">
                    <a:extLst>
                      <a:ext uri="{FF2B5EF4-FFF2-40B4-BE49-F238E27FC236}">
                        <a16:creationId xmlns:a16="http://schemas.microsoft.com/office/drawing/2014/main" id="{C840D403-11F5-46F1-BC28-4E61D42759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88" y="7266"/>
                    <a:ext cx="236" cy="421"/>
                  </a:xfrm>
                  <a:custGeom>
                    <a:avLst/>
                    <a:gdLst>
                      <a:gd name="T0" fmla="*/ 347 w 1653"/>
                      <a:gd name="T1" fmla="*/ 272 h 2946"/>
                      <a:gd name="T2" fmla="*/ 188 w 1653"/>
                      <a:gd name="T3" fmla="*/ 554 h 2946"/>
                      <a:gd name="T4" fmla="*/ 53 w 1653"/>
                      <a:gd name="T5" fmla="*/ 875 h 2946"/>
                      <a:gd name="T6" fmla="*/ 0 w 1653"/>
                      <a:gd name="T7" fmla="*/ 1232 h 2946"/>
                      <a:gd name="T8" fmla="*/ 117 w 1653"/>
                      <a:gd name="T9" fmla="*/ 1514 h 2946"/>
                      <a:gd name="T10" fmla="*/ 448 w 1653"/>
                      <a:gd name="T11" fmla="*/ 1503 h 2946"/>
                      <a:gd name="T12" fmla="*/ 686 w 1653"/>
                      <a:gd name="T13" fmla="*/ 1256 h 2946"/>
                      <a:gd name="T14" fmla="*/ 664 w 1653"/>
                      <a:gd name="T15" fmla="*/ 1250 h 2946"/>
                      <a:gd name="T16" fmla="*/ 699 w 1653"/>
                      <a:gd name="T17" fmla="*/ 1242 h 2946"/>
                      <a:gd name="T18" fmla="*/ 448 w 1653"/>
                      <a:gd name="T19" fmla="*/ 1122 h 2946"/>
                      <a:gd name="T20" fmla="*/ 421 w 1653"/>
                      <a:gd name="T21" fmla="*/ 1041 h 2946"/>
                      <a:gd name="T22" fmla="*/ 400 w 1653"/>
                      <a:gd name="T23" fmla="*/ 1168 h 2946"/>
                      <a:gd name="T24" fmla="*/ 374 w 1653"/>
                      <a:gd name="T25" fmla="*/ 1192 h 2946"/>
                      <a:gd name="T26" fmla="*/ 198 w 1653"/>
                      <a:gd name="T27" fmla="*/ 1567 h 2946"/>
                      <a:gd name="T28" fmla="*/ 92 w 1653"/>
                      <a:gd name="T29" fmla="*/ 1990 h 2946"/>
                      <a:gd name="T30" fmla="*/ 374 w 1653"/>
                      <a:gd name="T31" fmla="*/ 2251 h 2946"/>
                      <a:gd name="T32" fmla="*/ 699 w 1653"/>
                      <a:gd name="T33" fmla="*/ 2008 h 2946"/>
                      <a:gd name="T34" fmla="*/ 1004 w 1653"/>
                      <a:gd name="T35" fmla="*/ 1768 h 2946"/>
                      <a:gd name="T36" fmla="*/ 940 w 1653"/>
                      <a:gd name="T37" fmla="*/ 1732 h 2946"/>
                      <a:gd name="T38" fmla="*/ 699 w 1653"/>
                      <a:gd name="T39" fmla="*/ 1474 h 2946"/>
                      <a:gd name="T40" fmla="*/ 731 w 1653"/>
                      <a:gd name="T41" fmla="*/ 1559 h 2946"/>
                      <a:gd name="T42" fmla="*/ 554 w 1653"/>
                      <a:gd name="T43" fmla="*/ 1941 h 2946"/>
                      <a:gd name="T44" fmla="*/ 456 w 1653"/>
                      <a:gd name="T45" fmla="*/ 2297 h 2946"/>
                      <a:gd name="T46" fmla="*/ 435 w 1653"/>
                      <a:gd name="T47" fmla="*/ 2635 h 2946"/>
                      <a:gd name="T48" fmla="*/ 618 w 1653"/>
                      <a:gd name="T49" fmla="*/ 2929 h 2946"/>
                      <a:gd name="T50" fmla="*/ 901 w 1653"/>
                      <a:gd name="T51" fmla="*/ 2858 h 2946"/>
                      <a:gd name="T52" fmla="*/ 883 w 1653"/>
                      <a:gd name="T53" fmla="*/ 2855 h 2946"/>
                      <a:gd name="T54" fmla="*/ 992 w 1653"/>
                      <a:gd name="T55" fmla="*/ 2802 h 2946"/>
                      <a:gd name="T56" fmla="*/ 1314 w 1653"/>
                      <a:gd name="T57" fmla="*/ 2456 h 2946"/>
                      <a:gd name="T58" fmla="*/ 1625 w 1653"/>
                      <a:gd name="T59" fmla="*/ 2117 h 2946"/>
                      <a:gd name="T60" fmla="*/ 1516 w 1653"/>
                      <a:gd name="T61" fmla="*/ 1761 h 2946"/>
                      <a:gd name="T62" fmla="*/ 1140 w 1653"/>
                      <a:gd name="T63" fmla="*/ 1870 h 2946"/>
                      <a:gd name="T64" fmla="*/ 830 w 1653"/>
                      <a:gd name="T65" fmla="*/ 2233 h 2946"/>
                      <a:gd name="T66" fmla="*/ 774 w 1653"/>
                      <a:gd name="T67" fmla="*/ 2347 h 2946"/>
                      <a:gd name="T68" fmla="*/ 512 w 1653"/>
                      <a:gd name="T69" fmla="*/ 2502 h 2946"/>
                      <a:gd name="T70" fmla="*/ 869 w 1653"/>
                      <a:gd name="T71" fmla="*/ 2484 h 2946"/>
                      <a:gd name="T72" fmla="*/ 951 w 1653"/>
                      <a:gd name="T73" fmla="*/ 2484 h 2946"/>
                      <a:gd name="T74" fmla="*/ 1039 w 1653"/>
                      <a:gd name="T75" fmla="*/ 2124 h 2946"/>
                      <a:gd name="T76" fmla="*/ 1204 w 1653"/>
                      <a:gd name="T77" fmla="*/ 1779 h 2946"/>
                      <a:gd name="T78" fmla="*/ 1204 w 1653"/>
                      <a:gd name="T79" fmla="*/ 1376 h 2946"/>
                      <a:gd name="T80" fmla="*/ 883 w 1653"/>
                      <a:gd name="T81" fmla="*/ 1227 h 2946"/>
                      <a:gd name="T82" fmla="*/ 628 w 1653"/>
                      <a:gd name="T83" fmla="*/ 1397 h 2946"/>
                      <a:gd name="T84" fmla="*/ 307 w 1653"/>
                      <a:gd name="T85" fmla="*/ 1662 h 2946"/>
                      <a:gd name="T86" fmla="*/ 336 w 1653"/>
                      <a:gd name="T87" fmla="*/ 1732 h 2946"/>
                      <a:gd name="T88" fmla="*/ 611 w 1653"/>
                      <a:gd name="T89" fmla="*/ 1990 h 2946"/>
                      <a:gd name="T90" fmla="*/ 792 w 1653"/>
                      <a:gd name="T91" fmla="*/ 1538 h 2946"/>
                      <a:gd name="T92" fmla="*/ 911 w 1653"/>
                      <a:gd name="T93" fmla="*/ 1221 h 2946"/>
                      <a:gd name="T94" fmla="*/ 915 w 1653"/>
                      <a:gd name="T95" fmla="*/ 1203 h 2946"/>
                      <a:gd name="T96" fmla="*/ 915 w 1653"/>
                      <a:gd name="T97" fmla="*/ 1192 h 2946"/>
                      <a:gd name="T98" fmla="*/ 854 w 1653"/>
                      <a:gd name="T99" fmla="*/ 812 h 2946"/>
                      <a:gd name="T100" fmla="*/ 558 w 1653"/>
                      <a:gd name="T101" fmla="*/ 745 h 2946"/>
                      <a:gd name="T102" fmla="*/ 382 w 1653"/>
                      <a:gd name="T103" fmla="*/ 822 h 2946"/>
                      <a:gd name="T104" fmla="*/ 201 w 1653"/>
                      <a:gd name="T105" fmla="*/ 1038 h 2946"/>
                      <a:gd name="T106" fmla="*/ 201 w 1653"/>
                      <a:gd name="T107" fmla="*/ 1048 h 2946"/>
                      <a:gd name="T108" fmla="*/ 466 w 1653"/>
                      <a:gd name="T109" fmla="*/ 1139 h 2946"/>
                      <a:gd name="T110" fmla="*/ 537 w 1653"/>
                      <a:gd name="T111" fmla="*/ 1086 h 2946"/>
                      <a:gd name="T112" fmla="*/ 686 w 1653"/>
                      <a:gd name="T113" fmla="*/ 720 h 2946"/>
                      <a:gd name="T114" fmla="*/ 854 w 1653"/>
                      <a:gd name="T115" fmla="*/ 438 h 2946"/>
                      <a:gd name="T116" fmla="*/ 866 w 1653"/>
                      <a:gd name="T117" fmla="*/ 106 h 2946"/>
                      <a:gd name="T118" fmla="*/ 501 w 1653"/>
                      <a:gd name="T119" fmla="*/ 53 h 29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1653" h="2946">
                        <a:moveTo>
                          <a:pt x="435" y="134"/>
                        </a:moveTo>
                        <a:lnTo>
                          <a:pt x="403" y="180"/>
                        </a:lnTo>
                        <a:lnTo>
                          <a:pt x="374" y="226"/>
                        </a:lnTo>
                        <a:lnTo>
                          <a:pt x="347" y="272"/>
                        </a:lnTo>
                        <a:lnTo>
                          <a:pt x="307" y="342"/>
                        </a:lnTo>
                        <a:lnTo>
                          <a:pt x="265" y="409"/>
                        </a:lnTo>
                        <a:lnTo>
                          <a:pt x="226" y="480"/>
                        </a:lnTo>
                        <a:lnTo>
                          <a:pt x="188" y="554"/>
                        </a:lnTo>
                        <a:lnTo>
                          <a:pt x="152" y="635"/>
                        </a:lnTo>
                        <a:lnTo>
                          <a:pt x="109" y="709"/>
                        </a:lnTo>
                        <a:lnTo>
                          <a:pt x="82" y="794"/>
                        </a:lnTo>
                        <a:lnTo>
                          <a:pt x="53" y="875"/>
                        </a:lnTo>
                        <a:lnTo>
                          <a:pt x="32" y="963"/>
                        </a:lnTo>
                        <a:lnTo>
                          <a:pt x="14" y="1048"/>
                        </a:lnTo>
                        <a:lnTo>
                          <a:pt x="7" y="1139"/>
                        </a:lnTo>
                        <a:lnTo>
                          <a:pt x="0" y="1232"/>
                        </a:lnTo>
                        <a:lnTo>
                          <a:pt x="7" y="1330"/>
                        </a:lnTo>
                        <a:lnTo>
                          <a:pt x="32" y="1397"/>
                        </a:lnTo>
                        <a:lnTo>
                          <a:pt x="64" y="1461"/>
                        </a:lnTo>
                        <a:lnTo>
                          <a:pt x="117" y="1514"/>
                        </a:lnTo>
                        <a:lnTo>
                          <a:pt x="188" y="1549"/>
                        </a:lnTo>
                        <a:lnTo>
                          <a:pt x="254" y="1559"/>
                        </a:lnTo>
                        <a:lnTo>
                          <a:pt x="329" y="1553"/>
                        </a:lnTo>
                        <a:lnTo>
                          <a:pt x="448" y="1503"/>
                        </a:lnTo>
                        <a:lnTo>
                          <a:pt x="548" y="1433"/>
                        </a:lnTo>
                        <a:lnTo>
                          <a:pt x="618" y="1351"/>
                        </a:lnTo>
                        <a:lnTo>
                          <a:pt x="675" y="1277"/>
                        </a:lnTo>
                        <a:lnTo>
                          <a:pt x="686" y="1256"/>
                        </a:lnTo>
                        <a:lnTo>
                          <a:pt x="703" y="1232"/>
                        </a:lnTo>
                        <a:lnTo>
                          <a:pt x="713" y="1221"/>
                        </a:lnTo>
                        <a:lnTo>
                          <a:pt x="699" y="1232"/>
                        </a:lnTo>
                        <a:lnTo>
                          <a:pt x="664" y="1250"/>
                        </a:lnTo>
                        <a:lnTo>
                          <a:pt x="611" y="1256"/>
                        </a:lnTo>
                        <a:lnTo>
                          <a:pt x="639" y="1256"/>
                        </a:lnTo>
                        <a:lnTo>
                          <a:pt x="668" y="1250"/>
                        </a:lnTo>
                        <a:lnTo>
                          <a:pt x="699" y="1242"/>
                        </a:lnTo>
                        <a:lnTo>
                          <a:pt x="646" y="1250"/>
                        </a:lnTo>
                        <a:lnTo>
                          <a:pt x="575" y="1239"/>
                        </a:lnTo>
                        <a:lnTo>
                          <a:pt x="501" y="1197"/>
                        </a:lnTo>
                        <a:lnTo>
                          <a:pt x="448" y="1122"/>
                        </a:lnTo>
                        <a:lnTo>
                          <a:pt x="427" y="1059"/>
                        </a:lnTo>
                        <a:lnTo>
                          <a:pt x="427" y="1020"/>
                        </a:lnTo>
                        <a:lnTo>
                          <a:pt x="421" y="1027"/>
                        </a:lnTo>
                        <a:lnTo>
                          <a:pt x="421" y="1041"/>
                        </a:lnTo>
                        <a:lnTo>
                          <a:pt x="417" y="1048"/>
                        </a:lnTo>
                        <a:lnTo>
                          <a:pt x="410" y="1086"/>
                        </a:lnTo>
                        <a:lnTo>
                          <a:pt x="400" y="1129"/>
                        </a:lnTo>
                        <a:lnTo>
                          <a:pt x="400" y="1168"/>
                        </a:lnTo>
                        <a:lnTo>
                          <a:pt x="400" y="1147"/>
                        </a:lnTo>
                        <a:lnTo>
                          <a:pt x="403" y="1122"/>
                        </a:lnTo>
                        <a:lnTo>
                          <a:pt x="410" y="1101"/>
                        </a:lnTo>
                        <a:lnTo>
                          <a:pt x="374" y="1192"/>
                        </a:lnTo>
                        <a:lnTo>
                          <a:pt x="329" y="1288"/>
                        </a:lnTo>
                        <a:lnTo>
                          <a:pt x="283" y="1386"/>
                        </a:lnTo>
                        <a:lnTo>
                          <a:pt x="236" y="1474"/>
                        </a:lnTo>
                        <a:lnTo>
                          <a:pt x="198" y="1567"/>
                        </a:lnTo>
                        <a:lnTo>
                          <a:pt x="156" y="1662"/>
                        </a:lnTo>
                        <a:lnTo>
                          <a:pt x="124" y="1761"/>
                        </a:lnTo>
                        <a:lnTo>
                          <a:pt x="106" y="1877"/>
                        </a:lnTo>
                        <a:lnTo>
                          <a:pt x="92" y="1990"/>
                        </a:lnTo>
                        <a:lnTo>
                          <a:pt x="117" y="2096"/>
                        </a:lnTo>
                        <a:lnTo>
                          <a:pt x="173" y="2180"/>
                        </a:lnTo>
                        <a:lnTo>
                          <a:pt x="265" y="2237"/>
                        </a:lnTo>
                        <a:lnTo>
                          <a:pt x="374" y="2251"/>
                        </a:lnTo>
                        <a:lnTo>
                          <a:pt x="474" y="2220"/>
                        </a:lnTo>
                        <a:lnTo>
                          <a:pt x="554" y="2152"/>
                        </a:lnTo>
                        <a:lnTo>
                          <a:pt x="622" y="2079"/>
                        </a:lnTo>
                        <a:lnTo>
                          <a:pt x="699" y="2008"/>
                        </a:lnTo>
                        <a:lnTo>
                          <a:pt x="774" y="1944"/>
                        </a:lnTo>
                        <a:lnTo>
                          <a:pt x="854" y="1877"/>
                        </a:lnTo>
                        <a:lnTo>
                          <a:pt x="940" y="1814"/>
                        </a:lnTo>
                        <a:lnTo>
                          <a:pt x="1004" y="1768"/>
                        </a:lnTo>
                        <a:lnTo>
                          <a:pt x="1060" y="1726"/>
                        </a:lnTo>
                        <a:lnTo>
                          <a:pt x="1123" y="1676"/>
                        </a:lnTo>
                        <a:lnTo>
                          <a:pt x="1039" y="1721"/>
                        </a:lnTo>
                        <a:lnTo>
                          <a:pt x="940" y="1732"/>
                        </a:lnTo>
                        <a:lnTo>
                          <a:pt x="848" y="1708"/>
                        </a:lnTo>
                        <a:lnTo>
                          <a:pt x="774" y="1651"/>
                        </a:lnTo>
                        <a:lnTo>
                          <a:pt x="721" y="1570"/>
                        </a:lnTo>
                        <a:lnTo>
                          <a:pt x="699" y="1474"/>
                        </a:lnTo>
                        <a:lnTo>
                          <a:pt x="699" y="1686"/>
                        </a:lnTo>
                        <a:lnTo>
                          <a:pt x="703" y="1648"/>
                        </a:lnTo>
                        <a:lnTo>
                          <a:pt x="713" y="1598"/>
                        </a:lnTo>
                        <a:lnTo>
                          <a:pt x="731" y="1559"/>
                        </a:lnTo>
                        <a:lnTo>
                          <a:pt x="681" y="1659"/>
                        </a:lnTo>
                        <a:lnTo>
                          <a:pt x="636" y="1753"/>
                        </a:lnTo>
                        <a:lnTo>
                          <a:pt x="590" y="1849"/>
                        </a:lnTo>
                        <a:lnTo>
                          <a:pt x="554" y="1941"/>
                        </a:lnTo>
                        <a:lnTo>
                          <a:pt x="519" y="2032"/>
                        </a:lnTo>
                        <a:lnTo>
                          <a:pt x="491" y="2117"/>
                        </a:lnTo>
                        <a:lnTo>
                          <a:pt x="466" y="2209"/>
                        </a:lnTo>
                        <a:lnTo>
                          <a:pt x="456" y="2297"/>
                        </a:lnTo>
                        <a:lnTo>
                          <a:pt x="438" y="2382"/>
                        </a:lnTo>
                        <a:lnTo>
                          <a:pt x="435" y="2470"/>
                        </a:lnTo>
                        <a:lnTo>
                          <a:pt x="435" y="2547"/>
                        </a:lnTo>
                        <a:lnTo>
                          <a:pt x="435" y="2635"/>
                        </a:lnTo>
                        <a:lnTo>
                          <a:pt x="445" y="2717"/>
                        </a:lnTo>
                        <a:lnTo>
                          <a:pt x="474" y="2808"/>
                        </a:lnTo>
                        <a:lnTo>
                          <a:pt x="530" y="2882"/>
                        </a:lnTo>
                        <a:lnTo>
                          <a:pt x="618" y="2929"/>
                        </a:lnTo>
                        <a:lnTo>
                          <a:pt x="710" y="2946"/>
                        </a:lnTo>
                        <a:lnTo>
                          <a:pt x="802" y="2921"/>
                        </a:lnTo>
                        <a:lnTo>
                          <a:pt x="883" y="2872"/>
                        </a:lnTo>
                        <a:lnTo>
                          <a:pt x="901" y="2858"/>
                        </a:lnTo>
                        <a:lnTo>
                          <a:pt x="911" y="2844"/>
                        </a:lnTo>
                        <a:lnTo>
                          <a:pt x="922" y="2837"/>
                        </a:lnTo>
                        <a:lnTo>
                          <a:pt x="911" y="2844"/>
                        </a:lnTo>
                        <a:lnTo>
                          <a:pt x="883" y="2855"/>
                        </a:lnTo>
                        <a:lnTo>
                          <a:pt x="830" y="2858"/>
                        </a:lnTo>
                        <a:lnTo>
                          <a:pt x="887" y="2855"/>
                        </a:lnTo>
                        <a:lnTo>
                          <a:pt x="940" y="2829"/>
                        </a:lnTo>
                        <a:lnTo>
                          <a:pt x="992" y="2802"/>
                        </a:lnTo>
                        <a:lnTo>
                          <a:pt x="1084" y="2720"/>
                        </a:lnTo>
                        <a:lnTo>
                          <a:pt x="1169" y="2635"/>
                        </a:lnTo>
                        <a:lnTo>
                          <a:pt x="1243" y="2547"/>
                        </a:lnTo>
                        <a:lnTo>
                          <a:pt x="1314" y="2456"/>
                        </a:lnTo>
                        <a:lnTo>
                          <a:pt x="1395" y="2361"/>
                        </a:lnTo>
                        <a:lnTo>
                          <a:pt x="1476" y="2273"/>
                        </a:lnTo>
                        <a:lnTo>
                          <a:pt x="1554" y="2191"/>
                        </a:lnTo>
                        <a:lnTo>
                          <a:pt x="1625" y="2117"/>
                        </a:lnTo>
                        <a:lnTo>
                          <a:pt x="1653" y="2018"/>
                        </a:lnTo>
                        <a:lnTo>
                          <a:pt x="1643" y="1923"/>
                        </a:lnTo>
                        <a:lnTo>
                          <a:pt x="1596" y="1832"/>
                        </a:lnTo>
                        <a:lnTo>
                          <a:pt x="1516" y="1761"/>
                        </a:lnTo>
                        <a:lnTo>
                          <a:pt x="1423" y="1739"/>
                        </a:lnTo>
                        <a:lnTo>
                          <a:pt x="1321" y="1743"/>
                        </a:lnTo>
                        <a:lnTo>
                          <a:pt x="1233" y="1789"/>
                        </a:lnTo>
                        <a:lnTo>
                          <a:pt x="1140" y="1870"/>
                        </a:lnTo>
                        <a:lnTo>
                          <a:pt x="1057" y="1958"/>
                        </a:lnTo>
                        <a:lnTo>
                          <a:pt x="978" y="2043"/>
                        </a:lnTo>
                        <a:lnTo>
                          <a:pt x="911" y="2135"/>
                        </a:lnTo>
                        <a:lnTo>
                          <a:pt x="830" y="2233"/>
                        </a:lnTo>
                        <a:lnTo>
                          <a:pt x="749" y="2318"/>
                        </a:lnTo>
                        <a:lnTo>
                          <a:pt x="668" y="2392"/>
                        </a:lnTo>
                        <a:lnTo>
                          <a:pt x="713" y="2364"/>
                        </a:lnTo>
                        <a:lnTo>
                          <a:pt x="774" y="2347"/>
                        </a:lnTo>
                        <a:lnTo>
                          <a:pt x="830" y="2336"/>
                        </a:lnTo>
                        <a:lnTo>
                          <a:pt x="766" y="2347"/>
                        </a:lnTo>
                        <a:lnTo>
                          <a:pt x="664" y="2388"/>
                        </a:lnTo>
                        <a:lnTo>
                          <a:pt x="512" y="2502"/>
                        </a:lnTo>
                        <a:lnTo>
                          <a:pt x="593" y="2445"/>
                        </a:lnTo>
                        <a:lnTo>
                          <a:pt x="686" y="2427"/>
                        </a:lnTo>
                        <a:lnTo>
                          <a:pt x="784" y="2438"/>
                        </a:lnTo>
                        <a:lnTo>
                          <a:pt x="869" y="2484"/>
                        </a:lnTo>
                        <a:lnTo>
                          <a:pt x="928" y="2562"/>
                        </a:lnTo>
                        <a:lnTo>
                          <a:pt x="957" y="2653"/>
                        </a:lnTo>
                        <a:lnTo>
                          <a:pt x="951" y="2573"/>
                        </a:lnTo>
                        <a:lnTo>
                          <a:pt x="951" y="2484"/>
                        </a:lnTo>
                        <a:lnTo>
                          <a:pt x="964" y="2399"/>
                        </a:lnTo>
                        <a:lnTo>
                          <a:pt x="978" y="2315"/>
                        </a:lnTo>
                        <a:lnTo>
                          <a:pt x="1010" y="2220"/>
                        </a:lnTo>
                        <a:lnTo>
                          <a:pt x="1039" y="2124"/>
                        </a:lnTo>
                        <a:lnTo>
                          <a:pt x="1077" y="2026"/>
                        </a:lnTo>
                        <a:lnTo>
                          <a:pt x="1130" y="1923"/>
                        </a:lnTo>
                        <a:lnTo>
                          <a:pt x="1187" y="1817"/>
                        </a:lnTo>
                        <a:lnTo>
                          <a:pt x="1204" y="1779"/>
                        </a:lnTo>
                        <a:lnTo>
                          <a:pt x="1215" y="1739"/>
                        </a:lnTo>
                        <a:lnTo>
                          <a:pt x="1222" y="1686"/>
                        </a:lnTo>
                        <a:lnTo>
                          <a:pt x="1222" y="1474"/>
                        </a:lnTo>
                        <a:lnTo>
                          <a:pt x="1204" y="1376"/>
                        </a:lnTo>
                        <a:lnTo>
                          <a:pt x="1151" y="1295"/>
                        </a:lnTo>
                        <a:lnTo>
                          <a:pt x="1070" y="1239"/>
                        </a:lnTo>
                        <a:lnTo>
                          <a:pt x="978" y="1214"/>
                        </a:lnTo>
                        <a:lnTo>
                          <a:pt x="883" y="1227"/>
                        </a:lnTo>
                        <a:lnTo>
                          <a:pt x="795" y="1274"/>
                        </a:lnTo>
                        <a:lnTo>
                          <a:pt x="745" y="1312"/>
                        </a:lnTo>
                        <a:lnTo>
                          <a:pt x="686" y="1351"/>
                        </a:lnTo>
                        <a:lnTo>
                          <a:pt x="628" y="1397"/>
                        </a:lnTo>
                        <a:lnTo>
                          <a:pt x="548" y="1457"/>
                        </a:lnTo>
                        <a:lnTo>
                          <a:pt x="466" y="1521"/>
                        </a:lnTo>
                        <a:lnTo>
                          <a:pt x="389" y="1588"/>
                        </a:lnTo>
                        <a:lnTo>
                          <a:pt x="307" y="1662"/>
                        </a:lnTo>
                        <a:lnTo>
                          <a:pt x="226" y="1743"/>
                        </a:lnTo>
                        <a:lnTo>
                          <a:pt x="152" y="1832"/>
                        </a:lnTo>
                        <a:lnTo>
                          <a:pt x="233" y="1761"/>
                        </a:lnTo>
                        <a:lnTo>
                          <a:pt x="336" y="1732"/>
                        </a:lnTo>
                        <a:lnTo>
                          <a:pt x="438" y="1750"/>
                        </a:lnTo>
                        <a:lnTo>
                          <a:pt x="530" y="1803"/>
                        </a:lnTo>
                        <a:lnTo>
                          <a:pt x="593" y="1888"/>
                        </a:lnTo>
                        <a:lnTo>
                          <a:pt x="611" y="1990"/>
                        </a:lnTo>
                        <a:lnTo>
                          <a:pt x="628" y="1877"/>
                        </a:lnTo>
                        <a:lnTo>
                          <a:pt x="675" y="1753"/>
                        </a:lnTo>
                        <a:lnTo>
                          <a:pt x="745" y="1623"/>
                        </a:lnTo>
                        <a:lnTo>
                          <a:pt x="792" y="1538"/>
                        </a:lnTo>
                        <a:lnTo>
                          <a:pt x="830" y="1444"/>
                        </a:lnTo>
                        <a:lnTo>
                          <a:pt x="869" y="1348"/>
                        </a:lnTo>
                        <a:lnTo>
                          <a:pt x="904" y="1242"/>
                        </a:lnTo>
                        <a:lnTo>
                          <a:pt x="911" y="1221"/>
                        </a:lnTo>
                        <a:lnTo>
                          <a:pt x="915" y="1192"/>
                        </a:lnTo>
                        <a:lnTo>
                          <a:pt x="915" y="1168"/>
                        </a:lnTo>
                        <a:lnTo>
                          <a:pt x="915" y="1192"/>
                        </a:lnTo>
                        <a:lnTo>
                          <a:pt x="915" y="1203"/>
                        </a:lnTo>
                        <a:lnTo>
                          <a:pt x="915" y="1210"/>
                        </a:lnTo>
                        <a:lnTo>
                          <a:pt x="915" y="1203"/>
                        </a:lnTo>
                        <a:lnTo>
                          <a:pt x="915" y="1197"/>
                        </a:lnTo>
                        <a:lnTo>
                          <a:pt x="915" y="1192"/>
                        </a:lnTo>
                        <a:lnTo>
                          <a:pt x="933" y="1118"/>
                        </a:lnTo>
                        <a:lnTo>
                          <a:pt x="946" y="1020"/>
                        </a:lnTo>
                        <a:lnTo>
                          <a:pt x="922" y="918"/>
                        </a:lnTo>
                        <a:lnTo>
                          <a:pt x="854" y="812"/>
                        </a:lnTo>
                        <a:lnTo>
                          <a:pt x="792" y="766"/>
                        </a:lnTo>
                        <a:lnTo>
                          <a:pt x="681" y="730"/>
                        </a:lnTo>
                        <a:lnTo>
                          <a:pt x="530" y="748"/>
                        </a:lnTo>
                        <a:lnTo>
                          <a:pt x="558" y="745"/>
                        </a:lnTo>
                        <a:lnTo>
                          <a:pt x="583" y="738"/>
                        </a:lnTo>
                        <a:lnTo>
                          <a:pt x="611" y="738"/>
                        </a:lnTo>
                        <a:lnTo>
                          <a:pt x="480" y="762"/>
                        </a:lnTo>
                        <a:lnTo>
                          <a:pt x="382" y="822"/>
                        </a:lnTo>
                        <a:lnTo>
                          <a:pt x="300" y="903"/>
                        </a:lnTo>
                        <a:lnTo>
                          <a:pt x="244" y="977"/>
                        </a:lnTo>
                        <a:lnTo>
                          <a:pt x="226" y="1009"/>
                        </a:lnTo>
                        <a:lnTo>
                          <a:pt x="201" y="1038"/>
                        </a:lnTo>
                        <a:lnTo>
                          <a:pt x="188" y="1056"/>
                        </a:lnTo>
                        <a:lnTo>
                          <a:pt x="191" y="1056"/>
                        </a:lnTo>
                        <a:lnTo>
                          <a:pt x="198" y="1048"/>
                        </a:lnTo>
                        <a:lnTo>
                          <a:pt x="201" y="1048"/>
                        </a:lnTo>
                        <a:lnTo>
                          <a:pt x="279" y="1041"/>
                        </a:lnTo>
                        <a:lnTo>
                          <a:pt x="347" y="1056"/>
                        </a:lnTo>
                        <a:lnTo>
                          <a:pt x="417" y="1086"/>
                        </a:lnTo>
                        <a:lnTo>
                          <a:pt x="466" y="1139"/>
                        </a:lnTo>
                        <a:lnTo>
                          <a:pt x="509" y="1197"/>
                        </a:lnTo>
                        <a:lnTo>
                          <a:pt x="527" y="1274"/>
                        </a:lnTo>
                        <a:lnTo>
                          <a:pt x="527" y="1182"/>
                        </a:lnTo>
                        <a:lnTo>
                          <a:pt x="537" y="1086"/>
                        </a:lnTo>
                        <a:lnTo>
                          <a:pt x="558" y="995"/>
                        </a:lnTo>
                        <a:lnTo>
                          <a:pt x="593" y="903"/>
                        </a:lnTo>
                        <a:lnTo>
                          <a:pt x="639" y="812"/>
                        </a:lnTo>
                        <a:lnTo>
                          <a:pt x="686" y="720"/>
                        </a:lnTo>
                        <a:lnTo>
                          <a:pt x="739" y="628"/>
                        </a:lnTo>
                        <a:lnTo>
                          <a:pt x="795" y="544"/>
                        </a:lnTo>
                        <a:lnTo>
                          <a:pt x="822" y="491"/>
                        </a:lnTo>
                        <a:lnTo>
                          <a:pt x="854" y="438"/>
                        </a:lnTo>
                        <a:lnTo>
                          <a:pt x="883" y="392"/>
                        </a:lnTo>
                        <a:lnTo>
                          <a:pt x="915" y="297"/>
                        </a:lnTo>
                        <a:lnTo>
                          <a:pt x="911" y="191"/>
                        </a:lnTo>
                        <a:lnTo>
                          <a:pt x="866" y="106"/>
                        </a:lnTo>
                        <a:lnTo>
                          <a:pt x="784" y="36"/>
                        </a:lnTo>
                        <a:lnTo>
                          <a:pt x="686" y="0"/>
                        </a:lnTo>
                        <a:lnTo>
                          <a:pt x="590" y="15"/>
                        </a:lnTo>
                        <a:lnTo>
                          <a:pt x="501" y="53"/>
                        </a:lnTo>
                        <a:lnTo>
                          <a:pt x="435" y="134"/>
                        </a:lnTo>
                        <a:close/>
                      </a:path>
                    </a:pathLst>
                  </a:custGeom>
                  <a:solidFill>
                    <a:srgbClr val="FFE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2" name="Freeform 124">
                    <a:extLst>
                      <a:ext uri="{FF2B5EF4-FFF2-40B4-BE49-F238E27FC236}">
                        <a16:creationId xmlns:a16="http://schemas.microsoft.com/office/drawing/2014/main" id="{66172724-067A-4D7A-8D61-F14BF8C466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22" y="7545"/>
                    <a:ext cx="230" cy="360"/>
                  </a:xfrm>
                  <a:custGeom>
                    <a:avLst/>
                    <a:gdLst>
                      <a:gd name="T0" fmla="*/ 120 w 1607"/>
                      <a:gd name="T1" fmla="*/ 81 h 2519"/>
                      <a:gd name="T2" fmla="*/ 350 w 1607"/>
                      <a:gd name="T3" fmla="*/ 0 h 2519"/>
                      <a:gd name="T4" fmla="*/ 350 w 1607"/>
                      <a:gd name="T5" fmla="*/ 201 h 2519"/>
                      <a:gd name="T6" fmla="*/ 318 w 1607"/>
                      <a:gd name="T7" fmla="*/ 402 h 2519"/>
                      <a:gd name="T8" fmla="*/ 254 w 1607"/>
                      <a:gd name="T9" fmla="*/ 593 h 2519"/>
                      <a:gd name="T10" fmla="*/ 201 w 1607"/>
                      <a:gd name="T11" fmla="*/ 784 h 2519"/>
                      <a:gd name="T12" fmla="*/ 166 w 1607"/>
                      <a:gd name="T13" fmla="*/ 970 h 2519"/>
                      <a:gd name="T14" fmla="*/ 173 w 1607"/>
                      <a:gd name="T15" fmla="*/ 1168 h 2519"/>
                      <a:gd name="T16" fmla="*/ 332 w 1607"/>
                      <a:gd name="T17" fmla="*/ 1023 h 2519"/>
                      <a:gd name="T18" fmla="*/ 487 w 1607"/>
                      <a:gd name="T19" fmla="*/ 893 h 2519"/>
                      <a:gd name="T20" fmla="*/ 565 w 1607"/>
                      <a:gd name="T21" fmla="*/ 914 h 2519"/>
                      <a:gd name="T22" fmla="*/ 565 w 1607"/>
                      <a:gd name="T23" fmla="*/ 1098 h 2519"/>
                      <a:gd name="T24" fmla="*/ 565 w 1607"/>
                      <a:gd name="T25" fmla="*/ 1278 h 2519"/>
                      <a:gd name="T26" fmla="*/ 565 w 1607"/>
                      <a:gd name="T27" fmla="*/ 1451 h 2519"/>
                      <a:gd name="T28" fmla="*/ 565 w 1607"/>
                      <a:gd name="T29" fmla="*/ 1634 h 2519"/>
                      <a:gd name="T30" fmla="*/ 565 w 1607"/>
                      <a:gd name="T31" fmla="*/ 1817 h 2519"/>
                      <a:gd name="T32" fmla="*/ 703 w 1607"/>
                      <a:gd name="T33" fmla="*/ 1715 h 2519"/>
                      <a:gd name="T34" fmla="*/ 798 w 1607"/>
                      <a:gd name="T35" fmla="*/ 1560 h 2519"/>
                      <a:gd name="T36" fmla="*/ 907 w 1607"/>
                      <a:gd name="T37" fmla="*/ 1425 h 2519"/>
                      <a:gd name="T38" fmla="*/ 907 w 1607"/>
                      <a:gd name="T39" fmla="*/ 1605 h 2519"/>
                      <a:gd name="T40" fmla="*/ 907 w 1607"/>
                      <a:gd name="T41" fmla="*/ 1781 h 2519"/>
                      <a:gd name="T42" fmla="*/ 907 w 1607"/>
                      <a:gd name="T43" fmla="*/ 1965 h 2519"/>
                      <a:gd name="T44" fmla="*/ 907 w 1607"/>
                      <a:gd name="T45" fmla="*/ 2149 h 2519"/>
                      <a:gd name="T46" fmla="*/ 907 w 1607"/>
                      <a:gd name="T47" fmla="*/ 2336 h 2519"/>
                      <a:gd name="T48" fmla="*/ 907 w 1607"/>
                      <a:gd name="T49" fmla="*/ 2505 h 2519"/>
                      <a:gd name="T50" fmla="*/ 1078 w 1607"/>
                      <a:gd name="T51" fmla="*/ 2512 h 2519"/>
                      <a:gd name="T52" fmla="*/ 1204 w 1607"/>
                      <a:gd name="T53" fmla="*/ 2445 h 2519"/>
                      <a:gd name="T54" fmla="*/ 1299 w 1607"/>
                      <a:gd name="T55" fmla="*/ 2328 h 2519"/>
                      <a:gd name="T56" fmla="*/ 1388 w 1607"/>
                      <a:gd name="T57" fmla="*/ 2192 h 2519"/>
                      <a:gd name="T58" fmla="*/ 1473 w 1607"/>
                      <a:gd name="T59" fmla="*/ 2054 h 2519"/>
                      <a:gd name="T60" fmla="*/ 1519 w 1607"/>
                      <a:gd name="T61" fmla="*/ 1980 h 2519"/>
                      <a:gd name="T62" fmla="*/ 1519 w 1607"/>
                      <a:gd name="T63" fmla="*/ 1902 h 2519"/>
                      <a:gd name="T64" fmla="*/ 1593 w 1607"/>
                      <a:gd name="T65" fmla="*/ 1874 h 2519"/>
                      <a:gd name="T66" fmla="*/ 0 w 1607"/>
                      <a:gd name="T67" fmla="*/ 85 h 25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607" h="2519">
                        <a:moveTo>
                          <a:pt x="0" y="85"/>
                        </a:moveTo>
                        <a:lnTo>
                          <a:pt x="120" y="81"/>
                        </a:lnTo>
                        <a:lnTo>
                          <a:pt x="230" y="57"/>
                        </a:lnTo>
                        <a:lnTo>
                          <a:pt x="350" y="0"/>
                        </a:lnTo>
                        <a:lnTo>
                          <a:pt x="350" y="99"/>
                        </a:lnTo>
                        <a:lnTo>
                          <a:pt x="350" y="201"/>
                        </a:lnTo>
                        <a:lnTo>
                          <a:pt x="350" y="300"/>
                        </a:lnTo>
                        <a:lnTo>
                          <a:pt x="318" y="402"/>
                        </a:lnTo>
                        <a:lnTo>
                          <a:pt x="286" y="501"/>
                        </a:lnTo>
                        <a:lnTo>
                          <a:pt x="254" y="593"/>
                        </a:lnTo>
                        <a:lnTo>
                          <a:pt x="226" y="688"/>
                        </a:lnTo>
                        <a:lnTo>
                          <a:pt x="201" y="784"/>
                        </a:lnTo>
                        <a:lnTo>
                          <a:pt x="183" y="875"/>
                        </a:lnTo>
                        <a:lnTo>
                          <a:pt x="166" y="970"/>
                        </a:lnTo>
                        <a:lnTo>
                          <a:pt x="166" y="1069"/>
                        </a:lnTo>
                        <a:lnTo>
                          <a:pt x="173" y="1168"/>
                        </a:lnTo>
                        <a:lnTo>
                          <a:pt x="254" y="1093"/>
                        </a:lnTo>
                        <a:lnTo>
                          <a:pt x="332" y="1023"/>
                        </a:lnTo>
                        <a:lnTo>
                          <a:pt x="410" y="960"/>
                        </a:lnTo>
                        <a:lnTo>
                          <a:pt x="487" y="893"/>
                        </a:lnTo>
                        <a:lnTo>
                          <a:pt x="565" y="822"/>
                        </a:lnTo>
                        <a:lnTo>
                          <a:pt x="565" y="914"/>
                        </a:lnTo>
                        <a:lnTo>
                          <a:pt x="565" y="1005"/>
                        </a:lnTo>
                        <a:lnTo>
                          <a:pt x="565" y="1098"/>
                        </a:lnTo>
                        <a:lnTo>
                          <a:pt x="565" y="1186"/>
                        </a:lnTo>
                        <a:lnTo>
                          <a:pt x="565" y="1278"/>
                        </a:lnTo>
                        <a:lnTo>
                          <a:pt x="565" y="1362"/>
                        </a:lnTo>
                        <a:lnTo>
                          <a:pt x="565" y="1451"/>
                        </a:lnTo>
                        <a:lnTo>
                          <a:pt x="565" y="1542"/>
                        </a:lnTo>
                        <a:lnTo>
                          <a:pt x="565" y="1634"/>
                        </a:lnTo>
                        <a:lnTo>
                          <a:pt x="565" y="1719"/>
                        </a:lnTo>
                        <a:lnTo>
                          <a:pt x="565" y="1817"/>
                        </a:lnTo>
                        <a:lnTo>
                          <a:pt x="643" y="1775"/>
                        </a:lnTo>
                        <a:lnTo>
                          <a:pt x="703" y="1715"/>
                        </a:lnTo>
                        <a:lnTo>
                          <a:pt x="752" y="1637"/>
                        </a:lnTo>
                        <a:lnTo>
                          <a:pt x="798" y="1560"/>
                        </a:lnTo>
                        <a:lnTo>
                          <a:pt x="851" y="1481"/>
                        </a:lnTo>
                        <a:lnTo>
                          <a:pt x="907" y="1425"/>
                        </a:lnTo>
                        <a:lnTo>
                          <a:pt x="907" y="1513"/>
                        </a:lnTo>
                        <a:lnTo>
                          <a:pt x="907" y="1605"/>
                        </a:lnTo>
                        <a:lnTo>
                          <a:pt x="907" y="1690"/>
                        </a:lnTo>
                        <a:lnTo>
                          <a:pt x="907" y="1781"/>
                        </a:lnTo>
                        <a:lnTo>
                          <a:pt x="907" y="1874"/>
                        </a:lnTo>
                        <a:lnTo>
                          <a:pt x="907" y="1965"/>
                        </a:lnTo>
                        <a:lnTo>
                          <a:pt x="907" y="2057"/>
                        </a:lnTo>
                        <a:lnTo>
                          <a:pt x="907" y="2149"/>
                        </a:lnTo>
                        <a:lnTo>
                          <a:pt x="907" y="2240"/>
                        </a:lnTo>
                        <a:lnTo>
                          <a:pt x="907" y="2336"/>
                        </a:lnTo>
                        <a:lnTo>
                          <a:pt x="907" y="2421"/>
                        </a:lnTo>
                        <a:lnTo>
                          <a:pt x="907" y="2505"/>
                        </a:lnTo>
                        <a:lnTo>
                          <a:pt x="1004" y="2519"/>
                        </a:lnTo>
                        <a:lnTo>
                          <a:pt x="1078" y="2512"/>
                        </a:lnTo>
                        <a:lnTo>
                          <a:pt x="1145" y="2484"/>
                        </a:lnTo>
                        <a:lnTo>
                          <a:pt x="1204" y="2445"/>
                        </a:lnTo>
                        <a:lnTo>
                          <a:pt x="1254" y="2392"/>
                        </a:lnTo>
                        <a:lnTo>
                          <a:pt x="1299" y="2328"/>
                        </a:lnTo>
                        <a:lnTo>
                          <a:pt x="1346" y="2265"/>
                        </a:lnTo>
                        <a:lnTo>
                          <a:pt x="1388" y="2192"/>
                        </a:lnTo>
                        <a:lnTo>
                          <a:pt x="1434" y="2121"/>
                        </a:lnTo>
                        <a:lnTo>
                          <a:pt x="1473" y="2054"/>
                        </a:lnTo>
                        <a:lnTo>
                          <a:pt x="1519" y="1990"/>
                        </a:lnTo>
                        <a:lnTo>
                          <a:pt x="1519" y="1980"/>
                        </a:lnTo>
                        <a:lnTo>
                          <a:pt x="1519" y="1945"/>
                        </a:lnTo>
                        <a:lnTo>
                          <a:pt x="1519" y="1902"/>
                        </a:lnTo>
                        <a:lnTo>
                          <a:pt x="1561" y="1898"/>
                        </a:lnTo>
                        <a:lnTo>
                          <a:pt x="1593" y="1874"/>
                        </a:lnTo>
                        <a:lnTo>
                          <a:pt x="1607" y="1817"/>
                        </a:lnTo>
                        <a:lnTo>
                          <a:pt x="0" y="8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3" name="Freeform 125">
                    <a:extLst>
                      <a:ext uri="{FF2B5EF4-FFF2-40B4-BE49-F238E27FC236}">
                        <a16:creationId xmlns:a16="http://schemas.microsoft.com/office/drawing/2014/main" id="{281BC66C-C612-4556-BC7E-769FCF782D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85" y="7508"/>
                    <a:ext cx="304" cy="434"/>
                  </a:xfrm>
                  <a:custGeom>
                    <a:avLst/>
                    <a:gdLst>
                      <a:gd name="T0" fmla="*/ 533 w 2123"/>
                      <a:gd name="T1" fmla="*/ 574 h 3034"/>
                      <a:gd name="T2" fmla="*/ 576 w 2123"/>
                      <a:gd name="T3" fmla="*/ 515 h 3034"/>
                      <a:gd name="T4" fmla="*/ 350 w 2123"/>
                      <a:gd name="T5" fmla="*/ 257 h 3034"/>
                      <a:gd name="T6" fmla="*/ 356 w 2123"/>
                      <a:gd name="T7" fmla="*/ 486 h 3034"/>
                      <a:gd name="T8" fmla="*/ 265 w 2123"/>
                      <a:gd name="T9" fmla="*/ 776 h 3034"/>
                      <a:gd name="T10" fmla="*/ 173 w 2123"/>
                      <a:gd name="T11" fmla="*/ 1150 h 3034"/>
                      <a:gd name="T12" fmla="*/ 205 w 2123"/>
                      <a:gd name="T13" fmla="*/ 1552 h 3034"/>
                      <a:gd name="T14" fmla="*/ 541 w 2123"/>
                      <a:gd name="T15" fmla="*/ 1661 h 3034"/>
                      <a:gd name="T16" fmla="*/ 795 w 2123"/>
                      <a:gd name="T17" fmla="*/ 1446 h 3034"/>
                      <a:gd name="T18" fmla="*/ 918 w 2123"/>
                      <a:gd name="T19" fmla="*/ 1315 h 3034"/>
                      <a:gd name="T20" fmla="*/ 586 w 2123"/>
                      <a:gd name="T21" fmla="*/ 1178 h 3034"/>
                      <a:gd name="T22" fmla="*/ 608 w 2123"/>
                      <a:gd name="T23" fmla="*/ 2219 h 3034"/>
                      <a:gd name="T24" fmla="*/ 886 w 2123"/>
                      <a:gd name="T25" fmla="*/ 2328 h 3034"/>
                      <a:gd name="T26" fmla="*/ 1212 w 2123"/>
                      <a:gd name="T27" fmla="*/ 2064 h 3034"/>
                      <a:gd name="T28" fmla="*/ 1318 w 2123"/>
                      <a:gd name="T29" fmla="*/ 1894 h 3034"/>
                      <a:gd name="T30" fmla="*/ 1045 w 2123"/>
                      <a:gd name="T31" fmla="*/ 1912 h 3034"/>
                      <a:gd name="T32" fmla="*/ 908 w 2123"/>
                      <a:gd name="T33" fmla="*/ 2762 h 3034"/>
                      <a:gd name="T34" fmla="*/ 1212 w 2123"/>
                      <a:gd name="T35" fmla="*/ 3034 h 3034"/>
                      <a:gd name="T36" fmla="*/ 1554 w 2123"/>
                      <a:gd name="T37" fmla="*/ 2952 h 3034"/>
                      <a:gd name="T38" fmla="*/ 1774 w 2123"/>
                      <a:gd name="T39" fmla="*/ 2734 h 3034"/>
                      <a:gd name="T40" fmla="*/ 1911 w 2123"/>
                      <a:gd name="T41" fmla="*/ 2505 h 3034"/>
                      <a:gd name="T42" fmla="*/ 2031 w 2123"/>
                      <a:gd name="T43" fmla="*/ 2303 h 3034"/>
                      <a:gd name="T44" fmla="*/ 1960 w 2123"/>
                      <a:gd name="T45" fmla="*/ 2343 h 3034"/>
                      <a:gd name="T46" fmla="*/ 1933 w 2123"/>
                      <a:gd name="T47" fmla="*/ 2391 h 3034"/>
                      <a:gd name="T48" fmla="*/ 2123 w 2123"/>
                      <a:gd name="T49" fmla="*/ 2074 h 3034"/>
                      <a:gd name="T50" fmla="*/ 1865 w 2123"/>
                      <a:gd name="T51" fmla="*/ 1817 h 3034"/>
                      <a:gd name="T52" fmla="*/ 1604 w 2123"/>
                      <a:gd name="T53" fmla="*/ 2074 h 3034"/>
                      <a:gd name="T54" fmla="*/ 1777 w 2123"/>
                      <a:gd name="T55" fmla="*/ 1902 h 3034"/>
                      <a:gd name="T56" fmla="*/ 1519 w 2123"/>
                      <a:gd name="T57" fmla="*/ 2159 h 3034"/>
                      <a:gd name="T58" fmla="*/ 1572 w 2123"/>
                      <a:gd name="T59" fmla="*/ 2085 h 3034"/>
                      <a:gd name="T60" fmla="*/ 1328 w 2123"/>
                      <a:gd name="T61" fmla="*/ 2458 h 3034"/>
                      <a:gd name="T62" fmla="*/ 1403 w 2123"/>
                      <a:gd name="T63" fmla="*/ 2652 h 3034"/>
                      <a:gd name="T64" fmla="*/ 1363 w 2123"/>
                      <a:gd name="T65" fmla="*/ 1509 h 3034"/>
                      <a:gd name="T66" fmla="*/ 1024 w 2123"/>
                      <a:gd name="T67" fmla="*/ 1471 h 3034"/>
                      <a:gd name="T68" fmla="*/ 788 w 2123"/>
                      <a:gd name="T69" fmla="*/ 1764 h 3034"/>
                      <a:gd name="T70" fmla="*/ 753 w 2123"/>
                      <a:gd name="T71" fmla="*/ 1827 h 3034"/>
                      <a:gd name="T72" fmla="*/ 982 w 2123"/>
                      <a:gd name="T73" fmla="*/ 1866 h 3034"/>
                      <a:gd name="T74" fmla="*/ 1080 w 2123"/>
                      <a:gd name="T75" fmla="*/ 1079 h 3034"/>
                      <a:gd name="T76" fmla="*/ 823 w 2123"/>
                      <a:gd name="T77" fmla="*/ 821 h 3034"/>
                      <a:gd name="T78" fmla="*/ 523 w 2123"/>
                      <a:gd name="T79" fmla="*/ 998 h 3034"/>
                      <a:gd name="T80" fmla="*/ 250 w 2123"/>
                      <a:gd name="T81" fmla="*/ 1241 h 3034"/>
                      <a:gd name="T82" fmla="*/ 597 w 2123"/>
                      <a:gd name="T83" fmla="*/ 1224 h 3034"/>
                      <a:gd name="T84" fmla="*/ 696 w 2123"/>
                      <a:gd name="T85" fmla="*/ 1182 h 3034"/>
                      <a:gd name="T86" fmla="*/ 809 w 2123"/>
                      <a:gd name="T87" fmla="*/ 779 h 3034"/>
                      <a:gd name="T88" fmla="*/ 869 w 2123"/>
                      <a:gd name="T89" fmla="*/ 585 h 3034"/>
                      <a:gd name="T90" fmla="*/ 806 w 2123"/>
                      <a:gd name="T91" fmla="*/ 85 h 3034"/>
                      <a:gd name="T92" fmla="*/ 467 w 2123"/>
                      <a:gd name="T93" fmla="*/ 38 h 3034"/>
                      <a:gd name="T94" fmla="*/ 159 w 2123"/>
                      <a:gd name="T95" fmla="*/ 102 h 3034"/>
                      <a:gd name="T96" fmla="*/ 21 w 2123"/>
                      <a:gd name="T97" fmla="*/ 441 h 30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2123" h="3034">
                        <a:moveTo>
                          <a:pt x="258" y="603"/>
                        </a:moveTo>
                        <a:lnTo>
                          <a:pt x="350" y="603"/>
                        </a:lnTo>
                        <a:lnTo>
                          <a:pt x="441" y="589"/>
                        </a:lnTo>
                        <a:lnTo>
                          <a:pt x="533" y="574"/>
                        </a:lnTo>
                        <a:lnTo>
                          <a:pt x="639" y="532"/>
                        </a:lnTo>
                        <a:lnTo>
                          <a:pt x="753" y="468"/>
                        </a:lnTo>
                        <a:lnTo>
                          <a:pt x="668" y="511"/>
                        </a:lnTo>
                        <a:lnTo>
                          <a:pt x="576" y="515"/>
                        </a:lnTo>
                        <a:lnTo>
                          <a:pt x="484" y="486"/>
                        </a:lnTo>
                        <a:lnTo>
                          <a:pt x="414" y="423"/>
                        </a:lnTo>
                        <a:lnTo>
                          <a:pt x="361" y="349"/>
                        </a:lnTo>
                        <a:lnTo>
                          <a:pt x="350" y="257"/>
                        </a:lnTo>
                        <a:lnTo>
                          <a:pt x="350" y="557"/>
                        </a:lnTo>
                        <a:lnTo>
                          <a:pt x="350" y="532"/>
                        </a:lnTo>
                        <a:lnTo>
                          <a:pt x="350" y="511"/>
                        </a:lnTo>
                        <a:lnTo>
                          <a:pt x="356" y="486"/>
                        </a:lnTo>
                        <a:lnTo>
                          <a:pt x="339" y="557"/>
                        </a:lnTo>
                        <a:lnTo>
                          <a:pt x="314" y="621"/>
                        </a:lnTo>
                        <a:lnTo>
                          <a:pt x="293" y="680"/>
                        </a:lnTo>
                        <a:lnTo>
                          <a:pt x="265" y="776"/>
                        </a:lnTo>
                        <a:lnTo>
                          <a:pt x="233" y="868"/>
                        </a:lnTo>
                        <a:lnTo>
                          <a:pt x="212" y="959"/>
                        </a:lnTo>
                        <a:lnTo>
                          <a:pt x="187" y="1051"/>
                        </a:lnTo>
                        <a:lnTo>
                          <a:pt x="173" y="1150"/>
                        </a:lnTo>
                        <a:lnTo>
                          <a:pt x="166" y="1252"/>
                        </a:lnTo>
                        <a:lnTo>
                          <a:pt x="166" y="1355"/>
                        </a:lnTo>
                        <a:lnTo>
                          <a:pt x="176" y="1461"/>
                        </a:lnTo>
                        <a:lnTo>
                          <a:pt x="205" y="1552"/>
                        </a:lnTo>
                        <a:lnTo>
                          <a:pt x="268" y="1626"/>
                        </a:lnTo>
                        <a:lnTo>
                          <a:pt x="350" y="1672"/>
                        </a:lnTo>
                        <a:lnTo>
                          <a:pt x="449" y="1682"/>
                        </a:lnTo>
                        <a:lnTo>
                          <a:pt x="541" y="1661"/>
                        </a:lnTo>
                        <a:lnTo>
                          <a:pt x="615" y="1608"/>
                        </a:lnTo>
                        <a:lnTo>
                          <a:pt x="671" y="1552"/>
                        </a:lnTo>
                        <a:lnTo>
                          <a:pt x="735" y="1499"/>
                        </a:lnTo>
                        <a:lnTo>
                          <a:pt x="795" y="1446"/>
                        </a:lnTo>
                        <a:lnTo>
                          <a:pt x="862" y="1390"/>
                        </a:lnTo>
                        <a:lnTo>
                          <a:pt x="933" y="1333"/>
                        </a:lnTo>
                        <a:lnTo>
                          <a:pt x="1007" y="1262"/>
                        </a:lnTo>
                        <a:lnTo>
                          <a:pt x="918" y="1315"/>
                        </a:lnTo>
                        <a:lnTo>
                          <a:pt x="823" y="1337"/>
                        </a:lnTo>
                        <a:lnTo>
                          <a:pt x="724" y="1315"/>
                        </a:lnTo>
                        <a:lnTo>
                          <a:pt x="639" y="1256"/>
                        </a:lnTo>
                        <a:lnTo>
                          <a:pt x="586" y="1178"/>
                        </a:lnTo>
                        <a:lnTo>
                          <a:pt x="562" y="1079"/>
                        </a:lnTo>
                        <a:lnTo>
                          <a:pt x="562" y="2074"/>
                        </a:lnTo>
                        <a:lnTo>
                          <a:pt x="576" y="2149"/>
                        </a:lnTo>
                        <a:lnTo>
                          <a:pt x="608" y="2219"/>
                        </a:lnTo>
                        <a:lnTo>
                          <a:pt x="668" y="2275"/>
                        </a:lnTo>
                        <a:lnTo>
                          <a:pt x="732" y="2314"/>
                        </a:lnTo>
                        <a:lnTo>
                          <a:pt x="809" y="2332"/>
                        </a:lnTo>
                        <a:lnTo>
                          <a:pt x="886" y="2328"/>
                        </a:lnTo>
                        <a:lnTo>
                          <a:pt x="1000" y="2282"/>
                        </a:lnTo>
                        <a:lnTo>
                          <a:pt x="1088" y="2219"/>
                        </a:lnTo>
                        <a:lnTo>
                          <a:pt x="1162" y="2141"/>
                        </a:lnTo>
                        <a:lnTo>
                          <a:pt x="1212" y="2064"/>
                        </a:lnTo>
                        <a:lnTo>
                          <a:pt x="1262" y="1985"/>
                        </a:lnTo>
                        <a:lnTo>
                          <a:pt x="1283" y="1955"/>
                        </a:lnTo>
                        <a:lnTo>
                          <a:pt x="1300" y="1919"/>
                        </a:lnTo>
                        <a:lnTo>
                          <a:pt x="1318" y="1894"/>
                        </a:lnTo>
                        <a:lnTo>
                          <a:pt x="1310" y="1902"/>
                        </a:lnTo>
                        <a:lnTo>
                          <a:pt x="1230" y="1937"/>
                        </a:lnTo>
                        <a:lnTo>
                          <a:pt x="1138" y="1940"/>
                        </a:lnTo>
                        <a:lnTo>
                          <a:pt x="1045" y="1912"/>
                        </a:lnTo>
                        <a:lnTo>
                          <a:pt x="979" y="1855"/>
                        </a:lnTo>
                        <a:lnTo>
                          <a:pt x="926" y="1774"/>
                        </a:lnTo>
                        <a:lnTo>
                          <a:pt x="908" y="1682"/>
                        </a:lnTo>
                        <a:lnTo>
                          <a:pt x="908" y="2762"/>
                        </a:lnTo>
                        <a:lnTo>
                          <a:pt x="936" y="2878"/>
                        </a:lnTo>
                        <a:lnTo>
                          <a:pt x="1007" y="2963"/>
                        </a:lnTo>
                        <a:lnTo>
                          <a:pt x="1106" y="3016"/>
                        </a:lnTo>
                        <a:lnTo>
                          <a:pt x="1212" y="3034"/>
                        </a:lnTo>
                        <a:lnTo>
                          <a:pt x="1310" y="3034"/>
                        </a:lnTo>
                        <a:lnTo>
                          <a:pt x="1403" y="3023"/>
                        </a:lnTo>
                        <a:lnTo>
                          <a:pt x="1477" y="2995"/>
                        </a:lnTo>
                        <a:lnTo>
                          <a:pt x="1554" y="2952"/>
                        </a:lnTo>
                        <a:lnTo>
                          <a:pt x="1618" y="2907"/>
                        </a:lnTo>
                        <a:lnTo>
                          <a:pt x="1674" y="2858"/>
                        </a:lnTo>
                        <a:lnTo>
                          <a:pt x="1727" y="2794"/>
                        </a:lnTo>
                        <a:lnTo>
                          <a:pt x="1774" y="2734"/>
                        </a:lnTo>
                        <a:lnTo>
                          <a:pt x="1812" y="2678"/>
                        </a:lnTo>
                        <a:lnTo>
                          <a:pt x="1848" y="2620"/>
                        </a:lnTo>
                        <a:lnTo>
                          <a:pt x="1883" y="2568"/>
                        </a:lnTo>
                        <a:lnTo>
                          <a:pt x="1911" y="2505"/>
                        </a:lnTo>
                        <a:lnTo>
                          <a:pt x="1943" y="2452"/>
                        </a:lnTo>
                        <a:lnTo>
                          <a:pt x="1978" y="2406"/>
                        </a:lnTo>
                        <a:lnTo>
                          <a:pt x="2007" y="2356"/>
                        </a:lnTo>
                        <a:lnTo>
                          <a:pt x="2031" y="2303"/>
                        </a:lnTo>
                        <a:lnTo>
                          <a:pt x="2039" y="2247"/>
                        </a:lnTo>
                        <a:lnTo>
                          <a:pt x="2039" y="2159"/>
                        </a:lnTo>
                        <a:lnTo>
                          <a:pt x="2013" y="2258"/>
                        </a:lnTo>
                        <a:lnTo>
                          <a:pt x="1960" y="2343"/>
                        </a:lnTo>
                        <a:lnTo>
                          <a:pt x="1875" y="2402"/>
                        </a:lnTo>
                        <a:lnTo>
                          <a:pt x="1777" y="2420"/>
                        </a:lnTo>
                        <a:lnTo>
                          <a:pt x="1840" y="2413"/>
                        </a:lnTo>
                        <a:lnTo>
                          <a:pt x="1933" y="2391"/>
                        </a:lnTo>
                        <a:lnTo>
                          <a:pt x="2024" y="2328"/>
                        </a:lnTo>
                        <a:lnTo>
                          <a:pt x="2077" y="2258"/>
                        </a:lnTo>
                        <a:lnTo>
                          <a:pt x="2113" y="2173"/>
                        </a:lnTo>
                        <a:lnTo>
                          <a:pt x="2123" y="2074"/>
                        </a:lnTo>
                        <a:lnTo>
                          <a:pt x="2098" y="1972"/>
                        </a:lnTo>
                        <a:lnTo>
                          <a:pt x="2049" y="1891"/>
                        </a:lnTo>
                        <a:lnTo>
                          <a:pt x="1960" y="1831"/>
                        </a:lnTo>
                        <a:lnTo>
                          <a:pt x="1865" y="1817"/>
                        </a:lnTo>
                        <a:lnTo>
                          <a:pt x="1759" y="1831"/>
                        </a:lnTo>
                        <a:lnTo>
                          <a:pt x="1678" y="1891"/>
                        </a:lnTo>
                        <a:lnTo>
                          <a:pt x="1621" y="1972"/>
                        </a:lnTo>
                        <a:lnTo>
                          <a:pt x="1604" y="2074"/>
                        </a:lnTo>
                        <a:lnTo>
                          <a:pt x="1628" y="2000"/>
                        </a:lnTo>
                        <a:lnTo>
                          <a:pt x="1695" y="1929"/>
                        </a:lnTo>
                        <a:lnTo>
                          <a:pt x="1784" y="1902"/>
                        </a:lnTo>
                        <a:lnTo>
                          <a:pt x="1777" y="1902"/>
                        </a:lnTo>
                        <a:lnTo>
                          <a:pt x="1674" y="1919"/>
                        </a:lnTo>
                        <a:lnTo>
                          <a:pt x="1593" y="1976"/>
                        </a:lnTo>
                        <a:lnTo>
                          <a:pt x="1536" y="2056"/>
                        </a:lnTo>
                        <a:lnTo>
                          <a:pt x="1519" y="2159"/>
                        </a:lnTo>
                        <a:lnTo>
                          <a:pt x="1519" y="2247"/>
                        </a:lnTo>
                        <a:lnTo>
                          <a:pt x="1526" y="2187"/>
                        </a:lnTo>
                        <a:lnTo>
                          <a:pt x="1540" y="2131"/>
                        </a:lnTo>
                        <a:lnTo>
                          <a:pt x="1572" y="2085"/>
                        </a:lnTo>
                        <a:lnTo>
                          <a:pt x="1519" y="2155"/>
                        </a:lnTo>
                        <a:lnTo>
                          <a:pt x="1473" y="2237"/>
                        </a:lnTo>
                        <a:lnTo>
                          <a:pt x="1427" y="2311"/>
                        </a:lnTo>
                        <a:lnTo>
                          <a:pt x="1328" y="2458"/>
                        </a:lnTo>
                        <a:lnTo>
                          <a:pt x="1275" y="2515"/>
                        </a:lnTo>
                        <a:lnTo>
                          <a:pt x="1230" y="2511"/>
                        </a:lnTo>
                        <a:lnTo>
                          <a:pt x="1336" y="2561"/>
                        </a:lnTo>
                        <a:lnTo>
                          <a:pt x="1403" y="2652"/>
                        </a:lnTo>
                        <a:lnTo>
                          <a:pt x="1430" y="2762"/>
                        </a:lnTo>
                        <a:lnTo>
                          <a:pt x="1430" y="1682"/>
                        </a:lnTo>
                        <a:lnTo>
                          <a:pt x="1416" y="1591"/>
                        </a:lnTo>
                        <a:lnTo>
                          <a:pt x="1363" y="1509"/>
                        </a:lnTo>
                        <a:lnTo>
                          <a:pt x="1292" y="1453"/>
                        </a:lnTo>
                        <a:lnTo>
                          <a:pt x="1201" y="1425"/>
                        </a:lnTo>
                        <a:lnTo>
                          <a:pt x="1109" y="1429"/>
                        </a:lnTo>
                        <a:lnTo>
                          <a:pt x="1024" y="1471"/>
                        </a:lnTo>
                        <a:lnTo>
                          <a:pt x="933" y="1544"/>
                        </a:lnTo>
                        <a:lnTo>
                          <a:pt x="862" y="1637"/>
                        </a:lnTo>
                        <a:lnTo>
                          <a:pt x="809" y="1721"/>
                        </a:lnTo>
                        <a:lnTo>
                          <a:pt x="788" y="1764"/>
                        </a:lnTo>
                        <a:lnTo>
                          <a:pt x="759" y="1802"/>
                        </a:lnTo>
                        <a:lnTo>
                          <a:pt x="742" y="1831"/>
                        </a:lnTo>
                        <a:lnTo>
                          <a:pt x="745" y="1827"/>
                        </a:lnTo>
                        <a:lnTo>
                          <a:pt x="753" y="1827"/>
                        </a:lnTo>
                        <a:lnTo>
                          <a:pt x="759" y="1820"/>
                        </a:lnTo>
                        <a:lnTo>
                          <a:pt x="841" y="1817"/>
                        </a:lnTo>
                        <a:lnTo>
                          <a:pt x="915" y="1831"/>
                        </a:lnTo>
                        <a:lnTo>
                          <a:pt x="982" y="1866"/>
                        </a:lnTo>
                        <a:lnTo>
                          <a:pt x="1035" y="1926"/>
                        </a:lnTo>
                        <a:lnTo>
                          <a:pt x="1071" y="1993"/>
                        </a:lnTo>
                        <a:lnTo>
                          <a:pt x="1080" y="2074"/>
                        </a:lnTo>
                        <a:lnTo>
                          <a:pt x="1080" y="1079"/>
                        </a:lnTo>
                        <a:lnTo>
                          <a:pt x="1063" y="977"/>
                        </a:lnTo>
                        <a:lnTo>
                          <a:pt x="1007" y="896"/>
                        </a:lnTo>
                        <a:lnTo>
                          <a:pt x="926" y="836"/>
                        </a:lnTo>
                        <a:lnTo>
                          <a:pt x="823" y="821"/>
                        </a:lnTo>
                        <a:lnTo>
                          <a:pt x="724" y="836"/>
                        </a:lnTo>
                        <a:lnTo>
                          <a:pt x="639" y="896"/>
                        </a:lnTo>
                        <a:lnTo>
                          <a:pt x="579" y="945"/>
                        </a:lnTo>
                        <a:lnTo>
                          <a:pt x="523" y="998"/>
                        </a:lnTo>
                        <a:lnTo>
                          <a:pt x="459" y="1051"/>
                        </a:lnTo>
                        <a:lnTo>
                          <a:pt x="388" y="1108"/>
                        </a:lnTo>
                        <a:lnTo>
                          <a:pt x="321" y="1171"/>
                        </a:lnTo>
                        <a:lnTo>
                          <a:pt x="250" y="1241"/>
                        </a:lnTo>
                        <a:lnTo>
                          <a:pt x="329" y="1188"/>
                        </a:lnTo>
                        <a:lnTo>
                          <a:pt x="420" y="1164"/>
                        </a:lnTo>
                        <a:lnTo>
                          <a:pt x="515" y="1178"/>
                        </a:lnTo>
                        <a:lnTo>
                          <a:pt x="597" y="1224"/>
                        </a:lnTo>
                        <a:lnTo>
                          <a:pt x="661" y="1297"/>
                        </a:lnTo>
                        <a:lnTo>
                          <a:pt x="689" y="1382"/>
                        </a:lnTo>
                        <a:lnTo>
                          <a:pt x="685" y="1288"/>
                        </a:lnTo>
                        <a:lnTo>
                          <a:pt x="696" y="1182"/>
                        </a:lnTo>
                        <a:lnTo>
                          <a:pt x="717" y="1079"/>
                        </a:lnTo>
                        <a:lnTo>
                          <a:pt x="745" y="962"/>
                        </a:lnTo>
                        <a:lnTo>
                          <a:pt x="788" y="850"/>
                        </a:lnTo>
                        <a:lnTo>
                          <a:pt x="809" y="779"/>
                        </a:lnTo>
                        <a:lnTo>
                          <a:pt x="833" y="705"/>
                        </a:lnTo>
                        <a:lnTo>
                          <a:pt x="855" y="632"/>
                        </a:lnTo>
                        <a:lnTo>
                          <a:pt x="862" y="606"/>
                        </a:lnTo>
                        <a:lnTo>
                          <a:pt x="869" y="585"/>
                        </a:lnTo>
                        <a:lnTo>
                          <a:pt x="869" y="557"/>
                        </a:lnTo>
                        <a:lnTo>
                          <a:pt x="869" y="257"/>
                        </a:lnTo>
                        <a:lnTo>
                          <a:pt x="851" y="165"/>
                        </a:lnTo>
                        <a:lnTo>
                          <a:pt x="806" y="85"/>
                        </a:lnTo>
                        <a:lnTo>
                          <a:pt x="732" y="27"/>
                        </a:lnTo>
                        <a:lnTo>
                          <a:pt x="643" y="0"/>
                        </a:lnTo>
                        <a:lnTo>
                          <a:pt x="544" y="3"/>
                        </a:lnTo>
                        <a:lnTo>
                          <a:pt x="467" y="38"/>
                        </a:lnTo>
                        <a:lnTo>
                          <a:pt x="406" y="67"/>
                        </a:lnTo>
                        <a:lnTo>
                          <a:pt x="350" y="77"/>
                        </a:lnTo>
                        <a:lnTo>
                          <a:pt x="258" y="85"/>
                        </a:lnTo>
                        <a:lnTo>
                          <a:pt x="159" y="102"/>
                        </a:lnTo>
                        <a:lnTo>
                          <a:pt x="74" y="159"/>
                        </a:lnTo>
                        <a:lnTo>
                          <a:pt x="21" y="239"/>
                        </a:lnTo>
                        <a:lnTo>
                          <a:pt x="0" y="342"/>
                        </a:lnTo>
                        <a:lnTo>
                          <a:pt x="21" y="441"/>
                        </a:lnTo>
                        <a:lnTo>
                          <a:pt x="74" y="526"/>
                        </a:lnTo>
                        <a:lnTo>
                          <a:pt x="159" y="579"/>
                        </a:lnTo>
                        <a:lnTo>
                          <a:pt x="258" y="603"/>
                        </a:lnTo>
                        <a:close/>
                      </a:path>
                    </a:pathLst>
                  </a:custGeom>
                  <a:solidFill>
                    <a:srgbClr val="FFE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4" name="Freeform 126">
                    <a:extLst>
                      <a:ext uri="{FF2B5EF4-FFF2-40B4-BE49-F238E27FC236}">
                        <a16:creationId xmlns:a16="http://schemas.microsoft.com/office/drawing/2014/main" id="{C9769B88-458E-43FC-89CE-A9312CEACB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04" y="7910"/>
                    <a:ext cx="230" cy="274"/>
                  </a:xfrm>
                  <a:custGeom>
                    <a:avLst/>
                    <a:gdLst>
                      <a:gd name="T0" fmla="*/ 0 w 1608"/>
                      <a:gd name="T1" fmla="*/ 0 h 1923"/>
                      <a:gd name="T2" fmla="*/ 0 w 1608"/>
                      <a:gd name="T3" fmla="*/ 95 h 1923"/>
                      <a:gd name="T4" fmla="*/ 0 w 1608"/>
                      <a:gd name="T5" fmla="*/ 187 h 1923"/>
                      <a:gd name="T6" fmla="*/ 0 w 1608"/>
                      <a:gd name="T7" fmla="*/ 279 h 1923"/>
                      <a:gd name="T8" fmla="*/ 0 w 1608"/>
                      <a:gd name="T9" fmla="*/ 364 h 1923"/>
                      <a:gd name="T10" fmla="*/ 0 w 1608"/>
                      <a:gd name="T11" fmla="*/ 455 h 1923"/>
                      <a:gd name="T12" fmla="*/ 0 w 1608"/>
                      <a:gd name="T13" fmla="*/ 543 h 1923"/>
                      <a:gd name="T14" fmla="*/ 0 w 1608"/>
                      <a:gd name="T15" fmla="*/ 628 h 1923"/>
                      <a:gd name="T16" fmla="*/ 0 w 1608"/>
                      <a:gd name="T17" fmla="*/ 720 h 1923"/>
                      <a:gd name="T18" fmla="*/ 0 w 1608"/>
                      <a:gd name="T19" fmla="*/ 811 h 1923"/>
                      <a:gd name="T20" fmla="*/ 0 w 1608"/>
                      <a:gd name="T21" fmla="*/ 903 h 1923"/>
                      <a:gd name="T22" fmla="*/ 0 w 1608"/>
                      <a:gd name="T23" fmla="*/ 994 h 1923"/>
                      <a:gd name="T24" fmla="*/ 92 w 1608"/>
                      <a:gd name="T25" fmla="*/ 981 h 1923"/>
                      <a:gd name="T26" fmla="*/ 177 w 1608"/>
                      <a:gd name="T27" fmla="*/ 949 h 1923"/>
                      <a:gd name="T28" fmla="*/ 259 w 1608"/>
                      <a:gd name="T29" fmla="*/ 911 h 1923"/>
                      <a:gd name="T30" fmla="*/ 333 w 1608"/>
                      <a:gd name="T31" fmla="*/ 858 h 1923"/>
                      <a:gd name="T32" fmla="*/ 410 w 1608"/>
                      <a:gd name="T33" fmla="*/ 808 h 1923"/>
                      <a:gd name="T34" fmla="*/ 474 w 1608"/>
                      <a:gd name="T35" fmla="*/ 747 h 1923"/>
                      <a:gd name="T36" fmla="*/ 541 w 1608"/>
                      <a:gd name="T37" fmla="*/ 685 h 1923"/>
                      <a:gd name="T38" fmla="*/ 604 w 1608"/>
                      <a:gd name="T39" fmla="*/ 621 h 1923"/>
                      <a:gd name="T40" fmla="*/ 662 w 1608"/>
                      <a:gd name="T41" fmla="*/ 561 h 1923"/>
                      <a:gd name="T42" fmla="*/ 725 w 1608"/>
                      <a:gd name="T43" fmla="*/ 497 h 1923"/>
                      <a:gd name="T44" fmla="*/ 785 w 1608"/>
                      <a:gd name="T45" fmla="*/ 434 h 1923"/>
                      <a:gd name="T46" fmla="*/ 795 w 1608"/>
                      <a:gd name="T47" fmla="*/ 518 h 1923"/>
                      <a:gd name="T48" fmla="*/ 799 w 1608"/>
                      <a:gd name="T49" fmla="*/ 606 h 1923"/>
                      <a:gd name="T50" fmla="*/ 789 w 1608"/>
                      <a:gd name="T51" fmla="*/ 691 h 1923"/>
                      <a:gd name="T52" fmla="*/ 771 w 1608"/>
                      <a:gd name="T53" fmla="*/ 773 h 1923"/>
                      <a:gd name="T54" fmla="*/ 750 w 1608"/>
                      <a:gd name="T55" fmla="*/ 853 h 1923"/>
                      <a:gd name="T56" fmla="*/ 721 w 1608"/>
                      <a:gd name="T57" fmla="*/ 935 h 1923"/>
                      <a:gd name="T58" fmla="*/ 689 w 1608"/>
                      <a:gd name="T59" fmla="*/ 1012 h 1923"/>
                      <a:gd name="T60" fmla="*/ 662 w 1608"/>
                      <a:gd name="T61" fmla="*/ 1094 h 1923"/>
                      <a:gd name="T62" fmla="*/ 633 w 1608"/>
                      <a:gd name="T63" fmla="*/ 1175 h 1923"/>
                      <a:gd name="T64" fmla="*/ 604 w 1608"/>
                      <a:gd name="T65" fmla="*/ 1256 h 1923"/>
                      <a:gd name="T66" fmla="*/ 587 w 1608"/>
                      <a:gd name="T67" fmla="*/ 1341 h 1923"/>
                      <a:gd name="T68" fmla="*/ 569 w 1608"/>
                      <a:gd name="T69" fmla="*/ 1429 h 1923"/>
                      <a:gd name="T70" fmla="*/ 566 w 1608"/>
                      <a:gd name="T71" fmla="*/ 1514 h 1923"/>
                      <a:gd name="T72" fmla="*/ 657 w 1608"/>
                      <a:gd name="T73" fmla="*/ 1467 h 1923"/>
                      <a:gd name="T74" fmla="*/ 732 w 1608"/>
                      <a:gd name="T75" fmla="*/ 1400 h 1923"/>
                      <a:gd name="T76" fmla="*/ 799 w 1608"/>
                      <a:gd name="T77" fmla="*/ 1323 h 1923"/>
                      <a:gd name="T78" fmla="*/ 869 w 1608"/>
                      <a:gd name="T79" fmla="*/ 1256 h 1923"/>
                      <a:gd name="T80" fmla="*/ 869 w 1608"/>
                      <a:gd name="T81" fmla="*/ 1246 h 1923"/>
                      <a:gd name="T82" fmla="*/ 869 w 1608"/>
                      <a:gd name="T83" fmla="*/ 1210 h 1923"/>
                      <a:gd name="T84" fmla="*/ 869 w 1608"/>
                      <a:gd name="T85" fmla="*/ 1167 h 1923"/>
                      <a:gd name="T86" fmla="*/ 863 w 1608"/>
                      <a:gd name="T87" fmla="*/ 1277 h 1923"/>
                      <a:gd name="T88" fmla="*/ 859 w 1608"/>
                      <a:gd name="T89" fmla="*/ 1382 h 1923"/>
                      <a:gd name="T90" fmla="*/ 852 w 1608"/>
                      <a:gd name="T91" fmla="*/ 1493 h 1923"/>
                      <a:gd name="T92" fmla="*/ 845 w 1608"/>
                      <a:gd name="T93" fmla="*/ 1602 h 1923"/>
                      <a:gd name="T94" fmla="*/ 852 w 1608"/>
                      <a:gd name="T95" fmla="*/ 1711 h 1923"/>
                      <a:gd name="T96" fmla="*/ 869 w 1608"/>
                      <a:gd name="T97" fmla="*/ 1817 h 1923"/>
                      <a:gd name="T98" fmla="*/ 927 w 1608"/>
                      <a:gd name="T99" fmla="*/ 1887 h 1923"/>
                      <a:gd name="T100" fmla="*/ 1025 w 1608"/>
                      <a:gd name="T101" fmla="*/ 1923 h 1923"/>
                      <a:gd name="T102" fmla="*/ 1134 w 1608"/>
                      <a:gd name="T103" fmla="*/ 1912 h 1923"/>
                      <a:gd name="T104" fmla="*/ 1216 w 1608"/>
                      <a:gd name="T105" fmla="*/ 1859 h 1923"/>
                      <a:gd name="T106" fmla="*/ 1272 w 1608"/>
                      <a:gd name="T107" fmla="*/ 1796 h 1923"/>
                      <a:gd name="T108" fmla="*/ 1319 w 1608"/>
                      <a:gd name="T109" fmla="*/ 1725 h 1923"/>
                      <a:gd name="T110" fmla="*/ 1364 w 1608"/>
                      <a:gd name="T111" fmla="*/ 1651 h 1923"/>
                      <a:gd name="T112" fmla="*/ 1407 w 1608"/>
                      <a:gd name="T113" fmla="*/ 1567 h 1923"/>
                      <a:gd name="T114" fmla="*/ 1446 w 1608"/>
                      <a:gd name="T115" fmla="*/ 1478 h 1923"/>
                      <a:gd name="T116" fmla="*/ 1484 w 1608"/>
                      <a:gd name="T117" fmla="*/ 1393 h 1923"/>
                      <a:gd name="T118" fmla="*/ 1527 w 1608"/>
                      <a:gd name="T119" fmla="*/ 1302 h 1923"/>
                      <a:gd name="T120" fmla="*/ 1566 w 1608"/>
                      <a:gd name="T121" fmla="*/ 1214 h 1923"/>
                      <a:gd name="T122" fmla="*/ 1608 w 1608"/>
                      <a:gd name="T123" fmla="*/ 1122 h 1923"/>
                      <a:gd name="T124" fmla="*/ 0 w 1608"/>
                      <a:gd name="T125" fmla="*/ 0 h 19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608" h="1923">
                        <a:moveTo>
                          <a:pt x="0" y="0"/>
                        </a:moveTo>
                        <a:lnTo>
                          <a:pt x="0" y="95"/>
                        </a:lnTo>
                        <a:lnTo>
                          <a:pt x="0" y="187"/>
                        </a:lnTo>
                        <a:lnTo>
                          <a:pt x="0" y="279"/>
                        </a:lnTo>
                        <a:lnTo>
                          <a:pt x="0" y="364"/>
                        </a:lnTo>
                        <a:lnTo>
                          <a:pt x="0" y="455"/>
                        </a:lnTo>
                        <a:lnTo>
                          <a:pt x="0" y="543"/>
                        </a:lnTo>
                        <a:lnTo>
                          <a:pt x="0" y="628"/>
                        </a:lnTo>
                        <a:lnTo>
                          <a:pt x="0" y="720"/>
                        </a:lnTo>
                        <a:lnTo>
                          <a:pt x="0" y="811"/>
                        </a:lnTo>
                        <a:lnTo>
                          <a:pt x="0" y="903"/>
                        </a:lnTo>
                        <a:lnTo>
                          <a:pt x="0" y="994"/>
                        </a:lnTo>
                        <a:lnTo>
                          <a:pt x="92" y="981"/>
                        </a:lnTo>
                        <a:lnTo>
                          <a:pt x="177" y="949"/>
                        </a:lnTo>
                        <a:lnTo>
                          <a:pt x="259" y="911"/>
                        </a:lnTo>
                        <a:lnTo>
                          <a:pt x="333" y="858"/>
                        </a:lnTo>
                        <a:lnTo>
                          <a:pt x="410" y="808"/>
                        </a:lnTo>
                        <a:lnTo>
                          <a:pt x="474" y="747"/>
                        </a:lnTo>
                        <a:lnTo>
                          <a:pt x="541" y="685"/>
                        </a:lnTo>
                        <a:lnTo>
                          <a:pt x="604" y="621"/>
                        </a:lnTo>
                        <a:lnTo>
                          <a:pt x="662" y="561"/>
                        </a:lnTo>
                        <a:lnTo>
                          <a:pt x="725" y="497"/>
                        </a:lnTo>
                        <a:lnTo>
                          <a:pt x="785" y="434"/>
                        </a:lnTo>
                        <a:lnTo>
                          <a:pt x="795" y="518"/>
                        </a:lnTo>
                        <a:lnTo>
                          <a:pt x="799" y="606"/>
                        </a:lnTo>
                        <a:lnTo>
                          <a:pt x="789" y="691"/>
                        </a:lnTo>
                        <a:lnTo>
                          <a:pt x="771" y="773"/>
                        </a:lnTo>
                        <a:lnTo>
                          <a:pt x="750" y="853"/>
                        </a:lnTo>
                        <a:lnTo>
                          <a:pt x="721" y="935"/>
                        </a:lnTo>
                        <a:lnTo>
                          <a:pt x="689" y="1012"/>
                        </a:lnTo>
                        <a:lnTo>
                          <a:pt x="662" y="1094"/>
                        </a:lnTo>
                        <a:lnTo>
                          <a:pt x="633" y="1175"/>
                        </a:lnTo>
                        <a:lnTo>
                          <a:pt x="604" y="1256"/>
                        </a:lnTo>
                        <a:lnTo>
                          <a:pt x="587" y="1341"/>
                        </a:lnTo>
                        <a:lnTo>
                          <a:pt x="569" y="1429"/>
                        </a:lnTo>
                        <a:lnTo>
                          <a:pt x="566" y="1514"/>
                        </a:lnTo>
                        <a:lnTo>
                          <a:pt x="657" y="1467"/>
                        </a:lnTo>
                        <a:lnTo>
                          <a:pt x="732" y="1400"/>
                        </a:lnTo>
                        <a:lnTo>
                          <a:pt x="799" y="1323"/>
                        </a:lnTo>
                        <a:lnTo>
                          <a:pt x="869" y="1256"/>
                        </a:lnTo>
                        <a:lnTo>
                          <a:pt x="869" y="1246"/>
                        </a:lnTo>
                        <a:lnTo>
                          <a:pt x="869" y="1210"/>
                        </a:lnTo>
                        <a:lnTo>
                          <a:pt x="869" y="1167"/>
                        </a:lnTo>
                        <a:lnTo>
                          <a:pt x="863" y="1277"/>
                        </a:lnTo>
                        <a:lnTo>
                          <a:pt x="859" y="1382"/>
                        </a:lnTo>
                        <a:lnTo>
                          <a:pt x="852" y="1493"/>
                        </a:lnTo>
                        <a:lnTo>
                          <a:pt x="845" y="1602"/>
                        </a:lnTo>
                        <a:lnTo>
                          <a:pt x="852" y="1711"/>
                        </a:lnTo>
                        <a:lnTo>
                          <a:pt x="869" y="1817"/>
                        </a:lnTo>
                        <a:lnTo>
                          <a:pt x="927" y="1887"/>
                        </a:lnTo>
                        <a:lnTo>
                          <a:pt x="1025" y="1923"/>
                        </a:lnTo>
                        <a:lnTo>
                          <a:pt x="1134" y="1912"/>
                        </a:lnTo>
                        <a:lnTo>
                          <a:pt x="1216" y="1859"/>
                        </a:lnTo>
                        <a:lnTo>
                          <a:pt x="1272" y="1796"/>
                        </a:lnTo>
                        <a:lnTo>
                          <a:pt x="1319" y="1725"/>
                        </a:lnTo>
                        <a:lnTo>
                          <a:pt x="1364" y="1651"/>
                        </a:lnTo>
                        <a:lnTo>
                          <a:pt x="1407" y="1567"/>
                        </a:lnTo>
                        <a:lnTo>
                          <a:pt x="1446" y="1478"/>
                        </a:lnTo>
                        <a:lnTo>
                          <a:pt x="1484" y="1393"/>
                        </a:lnTo>
                        <a:lnTo>
                          <a:pt x="1527" y="1302"/>
                        </a:lnTo>
                        <a:lnTo>
                          <a:pt x="1566" y="1214"/>
                        </a:lnTo>
                        <a:lnTo>
                          <a:pt x="1608" y="11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5" name="Freeform 127">
                    <a:extLst>
                      <a:ext uri="{FF2B5EF4-FFF2-40B4-BE49-F238E27FC236}">
                        <a16:creationId xmlns:a16="http://schemas.microsoft.com/office/drawing/2014/main" id="{DB5604B8-9CC0-46E4-87CF-D544831E2A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68" y="7872"/>
                    <a:ext cx="303" cy="349"/>
                  </a:xfrm>
                  <a:custGeom>
                    <a:avLst/>
                    <a:gdLst>
                      <a:gd name="T0" fmla="*/ 10 w 2123"/>
                      <a:gd name="T1" fmla="*/ 1326 h 2442"/>
                      <a:gd name="T2" fmla="*/ 148 w 2123"/>
                      <a:gd name="T3" fmla="*/ 1492 h 2442"/>
                      <a:gd name="T4" fmla="*/ 389 w 2123"/>
                      <a:gd name="T5" fmla="*/ 1492 h 2442"/>
                      <a:gd name="T6" fmla="*/ 654 w 2123"/>
                      <a:gd name="T7" fmla="*/ 1390 h 2442"/>
                      <a:gd name="T8" fmla="*/ 872 w 2123"/>
                      <a:gd name="T9" fmla="*/ 1228 h 2442"/>
                      <a:gd name="T10" fmla="*/ 1056 w 2123"/>
                      <a:gd name="T11" fmla="*/ 1051 h 2442"/>
                      <a:gd name="T12" fmla="*/ 1190 w 2123"/>
                      <a:gd name="T13" fmla="*/ 914 h 2442"/>
                      <a:gd name="T14" fmla="*/ 1056 w 2123"/>
                      <a:gd name="T15" fmla="*/ 952 h 2442"/>
                      <a:gd name="T16" fmla="*/ 823 w 2123"/>
                      <a:gd name="T17" fmla="*/ 832 h 2442"/>
                      <a:gd name="T18" fmla="*/ 781 w 2123"/>
                      <a:gd name="T19" fmla="*/ 952 h 2442"/>
                      <a:gd name="T20" fmla="*/ 667 w 2123"/>
                      <a:gd name="T21" fmla="*/ 1287 h 2442"/>
                      <a:gd name="T22" fmla="*/ 586 w 2123"/>
                      <a:gd name="T23" fmla="*/ 1566 h 2442"/>
                      <a:gd name="T24" fmla="*/ 575 w 2123"/>
                      <a:gd name="T25" fmla="*/ 1855 h 2442"/>
                      <a:gd name="T26" fmla="*/ 745 w 2123"/>
                      <a:gd name="T27" fmla="*/ 2022 h 2442"/>
                      <a:gd name="T28" fmla="*/ 1017 w 2123"/>
                      <a:gd name="T29" fmla="*/ 1972 h 2442"/>
                      <a:gd name="T30" fmla="*/ 1254 w 2123"/>
                      <a:gd name="T31" fmla="*/ 1757 h 2442"/>
                      <a:gd name="T32" fmla="*/ 1311 w 2123"/>
                      <a:gd name="T33" fmla="*/ 1701 h 2442"/>
                      <a:gd name="T34" fmla="*/ 1385 w 2123"/>
                      <a:gd name="T35" fmla="*/ 1517 h 2442"/>
                      <a:gd name="T36" fmla="*/ 1311 w 2123"/>
                      <a:gd name="T37" fmla="*/ 1245 h 2442"/>
                      <a:gd name="T38" fmla="*/ 1025 w 2123"/>
                      <a:gd name="T39" fmla="*/ 1189 h 2442"/>
                      <a:gd name="T40" fmla="*/ 869 w 2123"/>
                      <a:gd name="T41" fmla="*/ 1428 h 2442"/>
                      <a:gd name="T42" fmla="*/ 855 w 2123"/>
                      <a:gd name="T43" fmla="*/ 1626 h 2442"/>
                      <a:gd name="T44" fmla="*/ 851 w 2123"/>
                      <a:gd name="T45" fmla="*/ 1919 h 2442"/>
                      <a:gd name="T46" fmla="*/ 872 w 2123"/>
                      <a:gd name="T47" fmla="*/ 2137 h 2442"/>
                      <a:gd name="T48" fmla="*/ 925 w 2123"/>
                      <a:gd name="T49" fmla="*/ 2251 h 2442"/>
                      <a:gd name="T50" fmla="*/ 1184 w 2123"/>
                      <a:gd name="T51" fmla="*/ 2431 h 2442"/>
                      <a:gd name="T52" fmla="*/ 1491 w 2123"/>
                      <a:gd name="T53" fmla="*/ 2406 h 2442"/>
                      <a:gd name="T54" fmla="*/ 1720 w 2123"/>
                      <a:gd name="T55" fmla="*/ 2233 h 2442"/>
                      <a:gd name="T56" fmla="*/ 1868 w 2123"/>
                      <a:gd name="T57" fmla="*/ 1993 h 2442"/>
                      <a:gd name="T58" fmla="*/ 1988 w 2123"/>
                      <a:gd name="T59" fmla="*/ 1728 h 2442"/>
                      <a:gd name="T60" fmla="*/ 2094 w 2123"/>
                      <a:gd name="T61" fmla="*/ 1507 h 2442"/>
                      <a:gd name="T62" fmla="*/ 2059 w 2123"/>
                      <a:gd name="T63" fmla="*/ 1217 h 2442"/>
                      <a:gd name="T64" fmla="*/ 1777 w 2123"/>
                      <a:gd name="T65" fmla="*/ 1143 h 2442"/>
                      <a:gd name="T66" fmla="*/ 1586 w 2123"/>
                      <a:gd name="T67" fmla="*/ 1355 h 2442"/>
                      <a:gd name="T68" fmla="*/ 1462 w 2123"/>
                      <a:gd name="T69" fmla="*/ 1648 h 2442"/>
                      <a:gd name="T70" fmla="*/ 1290 w 2123"/>
                      <a:gd name="T71" fmla="*/ 1937 h 2442"/>
                      <a:gd name="T72" fmla="*/ 1311 w 2123"/>
                      <a:gd name="T73" fmla="*/ 1919 h 2442"/>
                      <a:gd name="T74" fmla="*/ 1321 w 2123"/>
                      <a:gd name="T75" fmla="*/ 1930 h 2442"/>
                      <a:gd name="T76" fmla="*/ 1374 w 2123"/>
                      <a:gd name="T77" fmla="*/ 2004 h 2442"/>
                      <a:gd name="T78" fmla="*/ 1367 w 2123"/>
                      <a:gd name="T79" fmla="*/ 1912 h 2442"/>
                      <a:gd name="T80" fmla="*/ 1381 w 2123"/>
                      <a:gd name="T81" fmla="*/ 1584 h 2442"/>
                      <a:gd name="T82" fmla="*/ 1367 w 2123"/>
                      <a:gd name="T83" fmla="*/ 1326 h 2442"/>
                      <a:gd name="T84" fmla="*/ 1126 w 2123"/>
                      <a:gd name="T85" fmla="*/ 1172 h 2442"/>
                      <a:gd name="T86" fmla="*/ 887 w 2123"/>
                      <a:gd name="T87" fmla="*/ 1326 h 2442"/>
                      <a:gd name="T88" fmla="*/ 872 w 2123"/>
                      <a:gd name="T89" fmla="*/ 1446 h 2442"/>
                      <a:gd name="T90" fmla="*/ 914 w 2123"/>
                      <a:gd name="T91" fmla="*/ 1361 h 2442"/>
                      <a:gd name="T92" fmla="*/ 823 w 2123"/>
                      <a:gd name="T93" fmla="*/ 1457 h 2442"/>
                      <a:gd name="T94" fmla="*/ 823 w 2123"/>
                      <a:gd name="T95" fmla="*/ 1517 h 2442"/>
                      <a:gd name="T96" fmla="*/ 1035 w 2123"/>
                      <a:gd name="T97" fmla="*/ 1619 h 2442"/>
                      <a:gd name="T98" fmla="*/ 1099 w 2123"/>
                      <a:gd name="T99" fmla="*/ 1648 h 2442"/>
                      <a:gd name="T100" fmla="*/ 1211 w 2123"/>
                      <a:gd name="T101" fmla="*/ 1302 h 2442"/>
                      <a:gd name="T102" fmla="*/ 1293 w 2123"/>
                      <a:gd name="T103" fmla="*/ 1044 h 2442"/>
                      <a:gd name="T104" fmla="*/ 1311 w 2123"/>
                      <a:gd name="T105" fmla="*/ 744 h 2442"/>
                      <a:gd name="T106" fmla="*/ 1197 w 2123"/>
                      <a:gd name="T107" fmla="*/ 487 h 2442"/>
                      <a:gd name="T108" fmla="*/ 932 w 2123"/>
                      <a:gd name="T109" fmla="*/ 458 h 2442"/>
                      <a:gd name="T110" fmla="*/ 770 w 2123"/>
                      <a:gd name="T111" fmla="*/ 596 h 2442"/>
                      <a:gd name="T112" fmla="*/ 575 w 2123"/>
                      <a:gd name="T113" fmla="*/ 804 h 2442"/>
                      <a:gd name="T114" fmla="*/ 321 w 2123"/>
                      <a:gd name="T115" fmla="*/ 978 h 2442"/>
                      <a:gd name="T116" fmla="*/ 374 w 2123"/>
                      <a:gd name="T117" fmla="*/ 1023 h 2442"/>
                      <a:gd name="T118" fmla="*/ 512 w 2123"/>
                      <a:gd name="T119" fmla="*/ 1182 h 2442"/>
                      <a:gd name="T120" fmla="*/ 498 w 2123"/>
                      <a:gd name="T121" fmla="*/ 158 h 2442"/>
                      <a:gd name="T122" fmla="*/ 257 w 2123"/>
                      <a:gd name="T123" fmla="*/ 0 h 2442"/>
                      <a:gd name="T124" fmla="*/ 21 w 2123"/>
                      <a:gd name="T125" fmla="*/ 158 h 2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2123" h="2442">
                        <a:moveTo>
                          <a:pt x="0" y="261"/>
                        </a:moveTo>
                        <a:lnTo>
                          <a:pt x="0" y="1255"/>
                        </a:lnTo>
                        <a:lnTo>
                          <a:pt x="10" y="1326"/>
                        </a:lnTo>
                        <a:lnTo>
                          <a:pt x="39" y="1396"/>
                        </a:lnTo>
                        <a:lnTo>
                          <a:pt x="84" y="1454"/>
                        </a:lnTo>
                        <a:lnTo>
                          <a:pt x="148" y="1492"/>
                        </a:lnTo>
                        <a:lnTo>
                          <a:pt x="219" y="1510"/>
                        </a:lnTo>
                        <a:lnTo>
                          <a:pt x="293" y="1517"/>
                        </a:lnTo>
                        <a:lnTo>
                          <a:pt x="389" y="1492"/>
                        </a:lnTo>
                        <a:lnTo>
                          <a:pt x="480" y="1471"/>
                        </a:lnTo>
                        <a:lnTo>
                          <a:pt x="575" y="1428"/>
                        </a:lnTo>
                        <a:lnTo>
                          <a:pt x="654" y="1390"/>
                        </a:lnTo>
                        <a:lnTo>
                          <a:pt x="734" y="1337"/>
                        </a:lnTo>
                        <a:lnTo>
                          <a:pt x="805" y="1287"/>
                        </a:lnTo>
                        <a:lnTo>
                          <a:pt x="872" y="1228"/>
                        </a:lnTo>
                        <a:lnTo>
                          <a:pt x="936" y="1172"/>
                        </a:lnTo>
                        <a:lnTo>
                          <a:pt x="999" y="1114"/>
                        </a:lnTo>
                        <a:lnTo>
                          <a:pt x="1056" y="1051"/>
                        </a:lnTo>
                        <a:lnTo>
                          <a:pt x="1116" y="991"/>
                        </a:lnTo>
                        <a:lnTo>
                          <a:pt x="1152" y="952"/>
                        </a:lnTo>
                        <a:lnTo>
                          <a:pt x="1190" y="914"/>
                        </a:lnTo>
                        <a:lnTo>
                          <a:pt x="1226" y="878"/>
                        </a:lnTo>
                        <a:lnTo>
                          <a:pt x="1152" y="931"/>
                        </a:lnTo>
                        <a:lnTo>
                          <a:pt x="1056" y="952"/>
                        </a:lnTo>
                        <a:lnTo>
                          <a:pt x="964" y="942"/>
                        </a:lnTo>
                        <a:lnTo>
                          <a:pt x="887" y="899"/>
                        </a:lnTo>
                        <a:lnTo>
                          <a:pt x="823" y="832"/>
                        </a:lnTo>
                        <a:lnTo>
                          <a:pt x="787" y="752"/>
                        </a:lnTo>
                        <a:lnTo>
                          <a:pt x="791" y="850"/>
                        </a:lnTo>
                        <a:lnTo>
                          <a:pt x="781" y="952"/>
                        </a:lnTo>
                        <a:lnTo>
                          <a:pt x="745" y="1069"/>
                        </a:lnTo>
                        <a:lnTo>
                          <a:pt x="699" y="1199"/>
                        </a:lnTo>
                        <a:lnTo>
                          <a:pt x="667" y="1287"/>
                        </a:lnTo>
                        <a:lnTo>
                          <a:pt x="636" y="1372"/>
                        </a:lnTo>
                        <a:lnTo>
                          <a:pt x="607" y="1471"/>
                        </a:lnTo>
                        <a:lnTo>
                          <a:pt x="586" y="1566"/>
                        </a:lnTo>
                        <a:lnTo>
                          <a:pt x="569" y="1666"/>
                        </a:lnTo>
                        <a:lnTo>
                          <a:pt x="561" y="1775"/>
                        </a:lnTo>
                        <a:lnTo>
                          <a:pt x="575" y="1855"/>
                        </a:lnTo>
                        <a:lnTo>
                          <a:pt x="614" y="1930"/>
                        </a:lnTo>
                        <a:lnTo>
                          <a:pt x="671" y="1986"/>
                        </a:lnTo>
                        <a:lnTo>
                          <a:pt x="745" y="2022"/>
                        </a:lnTo>
                        <a:lnTo>
                          <a:pt x="823" y="2032"/>
                        </a:lnTo>
                        <a:lnTo>
                          <a:pt x="908" y="2022"/>
                        </a:lnTo>
                        <a:lnTo>
                          <a:pt x="1017" y="1972"/>
                        </a:lnTo>
                        <a:lnTo>
                          <a:pt x="1116" y="1901"/>
                        </a:lnTo>
                        <a:lnTo>
                          <a:pt x="1190" y="1828"/>
                        </a:lnTo>
                        <a:lnTo>
                          <a:pt x="1254" y="1757"/>
                        </a:lnTo>
                        <a:lnTo>
                          <a:pt x="1275" y="1736"/>
                        </a:lnTo>
                        <a:lnTo>
                          <a:pt x="1293" y="1718"/>
                        </a:lnTo>
                        <a:lnTo>
                          <a:pt x="1311" y="1701"/>
                        </a:lnTo>
                        <a:lnTo>
                          <a:pt x="1353" y="1643"/>
                        </a:lnTo>
                        <a:lnTo>
                          <a:pt x="1374" y="1584"/>
                        </a:lnTo>
                        <a:lnTo>
                          <a:pt x="1385" y="1517"/>
                        </a:lnTo>
                        <a:lnTo>
                          <a:pt x="1385" y="1428"/>
                        </a:lnTo>
                        <a:lnTo>
                          <a:pt x="1367" y="1326"/>
                        </a:lnTo>
                        <a:lnTo>
                          <a:pt x="1311" y="1245"/>
                        </a:lnTo>
                        <a:lnTo>
                          <a:pt x="1226" y="1189"/>
                        </a:lnTo>
                        <a:lnTo>
                          <a:pt x="1126" y="1172"/>
                        </a:lnTo>
                        <a:lnTo>
                          <a:pt x="1025" y="1189"/>
                        </a:lnTo>
                        <a:lnTo>
                          <a:pt x="943" y="1245"/>
                        </a:lnTo>
                        <a:lnTo>
                          <a:pt x="887" y="1326"/>
                        </a:lnTo>
                        <a:lnTo>
                          <a:pt x="869" y="1428"/>
                        </a:lnTo>
                        <a:lnTo>
                          <a:pt x="869" y="1492"/>
                        </a:lnTo>
                        <a:lnTo>
                          <a:pt x="861" y="1563"/>
                        </a:lnTo>
                        <a:lnTo>
                          <a:pt x="855" y="1626"/>
                        </a:lnTo>
                        <a:lnTo>
                          <a:pt x="851" y="1722"/>
                        </a:lnTo>
                        <a:lnTo>
                          <a:pt x="844" y="1820"/>
                        </a:lnTo>
                        <a:lnTo>
                          <a:pt x="851" y="1919"/>
                        </a:lnTo>
                        <a:lnTo>
                          <a:pt x="855" y="2022"/>
                        </a:lnTo>
                        <a:lnTo>
                          <a:pt x="872" y="2131"/>
                        </a:lnTo>
                        <a:lnTo>
                          <a:pt x="872" y="2137"/>
                        </a:lnTo>
                        <a:lnTo>
                          <a:pt x="872" y="2148"/>
                        </a:lnTo>
                        <a:lnTo>
                          <a:pt x="879" y="2159"/>
                        </a:lnTo>
                        <a:lnTo>
                          <a:pt x="925" y="2251"/>
                        </a:lnTo>
                        <a:lnTo>
                          <a:pt x="996" y="2331"/>
                        </a:lnTo>
                        <a:lnTo>
                          <a:pt x="1081" y="2389"/>
                        </a:lnTo>
                        <a:lnTo>
                          <a:pt x="1184" y="2431"/>
                        </a:lnTo>
                        <a:lnTo>
                          <a:pt x="1290" y="2442"/>
                        </a:lnTo>
                        <a:lnTo>
                          <a:pt x="1391" y="2437"/>
                        </a:lnTo>
                        <a:lnTo>
                          <a:pt x="1491" y="2406"/>
                        </a:lnTo>
                        <a:lnTo>
                          <a:pt x="1582" y="2360"/>
                        </a:lnTo>
                        <a:lnTo>
                          <a:pt x="1656" y="2304"/>
                        </a:lnTo>
                        <a:lnTo>
                          <a:pt x="1720" y="2233"/>
                        </a:lnTo>
                        <a:lnTo>
                          <a:pt x="1777" y="2159"/>
                        </a:lnTo>
                        <a:lnTo>
                          <a:pt x="1823" y="2078"/>
                        </a:lnTo>
                        <a:lnTo>
                          <a:pt x="1868" y="1993"/>
                        </a:lnTo>
                        <a:lnTo>
                          <a:pt x="1915" y="1908"/>
                        </a:lnTo>
                        <a:lnTo>
                          <a:pt x="1956" y="1820"/>
                        </a:lnTo>
                        <a:lnTo>
                          <a:pt x="1988" y="1728"/>
                        </a:lnTo>
                        <a:lnTo>
                          <a:pt x="2024" y="1648"/>
                        </a:lnTo>
                        <a:lnTo>
                          <a:pt x="2059" y="1573"/>
                        </a:lnTo>
                        <a:lnTo>
                          <a:pt x="2094" y="1507"/>
                        </a:lnTo>
                        <a:lnTo>
                          <a:pt x="2123" y="1401"/>
                        </a:lnTo>
                        <a:lnTo>
                          <a:pt x="2112" y="1302"/>
                        </a:lnTo>
                        <a:lnTo>
                          <a:pt x="2059" y="1217"/>
                        </a:lnTo>
                        <a:lnTo>
                          <a:pt x="1979" y="1154"/>
                        </a:lnTo>
                        <a:lnTo>
                          <a:pt x="1879" y="1125"/>
                        </a:lnTo>
                        <a:lnTo>
                          <a:pt x="1777" y="1143"/>
                        </a:lnTo>
                        <a:lnTo>
                          <a:pt x="1696" y="1189"/>
                        </a:lnTo>
                        <a:lnTo>
                          <a:pt x="1632" y="1270"/>
                        </a:lnTo>
                        <a:lnTo>
                          <a:pt x="1586" y="1355"/>
                        </a:lnTo>
                        <a:lnTo>
                          <a:pt x="1555" y="1443"/>
                        </a:lnTo>
                        <a:lnTo>
                          <a:pt x="1512" y="1528"/>
                        </a:lnTo>
                        <a:lnTo>
                          <a:pt x="1462" y="1648"/>
                        </a:lnTo>
                        <a:lnTo>
                          <a:pt x="1409" y="1764"/>
                        </a:lnTo>
                        <a:lnTo>
                          <a:pt x="1353" y="1863"/>
                        </a:lnTo>
                        <a:lnTo>
                          <a:pt x="1290" y="1937"/>
                        </a:lnTo>
                        <a:lnTo>
                          <a:pt x="1300" y="1930"/>
                        </a:lnTo>
                        <a:lnTo>
                          <a:pt x="1307" y="1922"/>
                        </a:lnTo>
                        <a:lnTo>
                          <a:pt x="1311" y="1919"/>
                        </a:lnTo>
                        <a:lnTo>
                          <a:pt x="1311" y="1922"/>
                        </a:lnTo>
                        <a:lnTo>
                          <a:pt x="1307" y="1922"/>
                        </a:lnTo>
                        <a:lnTo>
                          <a:pt x="1321" y="1930"/>
                        </a:lnTo>
                        <a:lnTo>
                          <a:pt x="1353" y="1954"/>
                        </a:lnTo>
                        <a:lnTo>
                          <a:pt x="1374" y="2001"/>
                        </a:lnTo>
                        <a:lnTo>
                          <a:pt x="1374" y="2004"/>
                        </a:lnTo>
                        <a:lnTo>
                          <a:pt x="1381" y="2018"/>
                        </a:lnTo>
                        <a:lnTo>
                          <a:pt x="1381" y="2028"/>
                        </a:lnTo>
                        <a:lnTo>
                          <a:pt x="1367" y="1912"/>
                        </a:lnTo>
                        <a:lnTo>
                          <a:pt x="1367" y="1792"/>
                        </a:lnTo>
                        <a:lnTo>
                          <a:pt x="1374" y="1666"/>
                        </a:lnTo>
                        <a:lnTo>
                          <a:pt x="1381" y="1584"/>
                        </a:lnTo>
                        <a:lnTo>
                          <a:pt x="1385" y="1510"/>
                        </a:lnTo>
                        <a:lnTo>
                          <a:pt x="1385" y="1428"/>
                        </a:lnTo>
                        <a:lnTo>
                          <a:pt x="1367" y="1326"/>
                        </a:lnTo>
                        <a:lnTo>
                          <a:pt x="1311" y="1245"/>
                        </a:lnTo>
                        <a:lnTo>
                          <a:pt x="1226" y="1189"/>
                        </a:lnTo>
                        <a:lnTo>
                          <a:pt x="1126" y="1172"/>
                        </a:lnTo>
                        <a:lnTo>
                          <a:pt x="1025" y="1189"/>
                        </a:lnTo>
                        <a:lnTo>
                          <a:pt x="943" y="1245"/>
                        </a:lnTo>
                        <a:lnTo>
                          <a:pt x="887" y="1326"/>
                        </a:lnTo>
                        <a:lnTo>
                          <a:pt x="869" y="1428"/>
                        </a:lnTo>
                        <a:lnTo>
                          <a:pt x="869" y="1517"/>
                        </a:lnTo>
                        <a:lnTo>
                          <a:pt x="872" y="1446"/>
                        </a:lnTo>
                        <a:lnTo>
                          <a:pt x="901" y="1383"/>
                        </a:lnTo>
                        <a:lnTo>
                          <a:pt x="943" y="1334"/>
                        </a:lnTo>
                        <a:lnTo>
                          <a:pt x="914" y="1361"/>
                        </a:lnTo>
                        <a:lnTo>
                          <a:pt x="890" y="1383"/>
                        </a:lnTo>
                        <a:lnTo>
                          <a:pt x="869" y="1411"/>
                        </a:lnTo>
                        <a:lnTo>
                          <a:pt x="823" y="1457"/>
                        </a:lnTo>
                        <a:lnTo>
                          <a:pt x="781" y="1507"/>
                        </a:lnTo>
                        <a:lnTo>
                          <a:pt x="742" y="1528"/>
                        </a:lnTo>
                        <a:lnTo>
                          <a:pt x="823" y="1517"/>
                        </a:lnTo>
                        <a:lnTo>
                          <a:pt x="901" y="1528"/>
                        </a:lnTo>
                        <a:lnTo>
                          <a:pt x="978" y="1563"/>
                        </a:lnTo>
                        <a:lnTo>
                          <a:pt x="1035" y="1619"/>
                        </a:lnTo>
                        <a:lnTo>
                          <a:pt x="1070" y="1693"/>
                        </a:lnTo>
                        <a:lnTo>
                          <a:pt x="1081" y="1775"/>
                        </a:lnTo>
                        <a:lnTo>
                          <a:pt x="1099" y="1648"/>
                        </a:lnTo>
                        <a:lnTo>
                          <a:pt x="1134" y="1520"/>
                        </a:lnTo>
                        <a:lnTo>
                          <a:pt x="1184" y="1383"/>
                        </a:lnTo>
                        <a:lnTo>
                          <a:pt x="1211" y="1302"/>
                        </a:lnTo>
                        <a:lnTo>
                          <a:pt x="1247" y="1217"/>
                        </a:lnTo>
                        <a:lnTo>
                          <a:pt x="1272" y="1132"/>
                        </a:lnTo>
                        <a:lnTo>
                          <a:pt x="1293" y="1044"/>
                        </a:lnTo>
                        <a:lnTo>
                          <a:pt x="1311" y="946"/>
                        </a:lnTo>
                        <a:lnTo>
                          <a:pt x="1317" y="850"/>
                        </a:lnTo>
                        <a:lnTo>
                          <a:pt x="1311" y="744"/>
                        </a:lnTo>
                        <a:lnTo>
                          <a:pt x="1293" y="635"/>
                        </a:lnTo>
                        <a:lnTo>
                          <a:pt x="1258" y="550"/>
                        </a:lnTo>
                        <a:lnTo>
                          <a:pt x="1197" y="487"/>
                        </a:lnTo>
                        <a:lnTo>
                          <a:pt x="1109" y="448"/>
                        </a:lnTo>
                        <a:lnTo>
                          <a:pt x="1017" y="434"/>
                        </a:lnTo>
                        <a:lnTo>
                          <a:pt x="932" y="458"/>
                        </a:lnTo>
                        <a:lnTo>
                          <a:pt x="855" y="511"/>
                        </a:lnTo>
                        <a:lnTo>
                          <a:pt x="816" y="550"/>
                        </a:lnTo>
                        <a:lnTo>
                          <a:pt x="770" y="596"/>
                        </a:lnTo>
                        <a:lnTo>
                          <a:pt x="734" y="635"/>
                        </a:lnTo>
                        <a:lnTo>
                          <a:pt x="654" y="723"/>
                        </a:lnTo>
                        <a:lnTo>
                          <a:pt x="575" y="804"/>
                        </a:lnTo>
                        <a:lnTo>
                          <a:pt x="495" y="872"/>
                        </a:lnTo>
                        <a:lnTo>
                          <a:pt x="406" y="931"/>
                        </a:lnTo>
                        <a:lnTo>
                          <a:pt x="321" y="978"/>
                        </a:lnTo>
                        <a:lnTo>
                          <a:pt x="230" y="998"/>
                        </a:lnTo>
                        <a:lnTo>
                          <a:pt x="296" y="998"/>
                        </a:lnTo>
                        <a:lnTo>
                          <a:pt x="374" y="1023"/>
                        </a:lnTo>
                        <a:lnTo>
                          <a:pt x="431" y="1061"/>
                        </a:lnTo>
                        <a:lnTo>
                          <a:pt x="480" y="1119"/>
                        </a:lnTo>
                        <a:lnTo>
                          <a:pt x="512" y="1182"/>
                        </a:lnTo>
                        <a:lnTo>
                          <a:pt x="522" y="1255"/>
                        </a:lnTo>
                        <a:lnTo>
                          <a:pt x="522" y="261"/>
                        </a:lnTo>
                        <a:lnTo>
                          <a:pt x="498" y="158"/>
                        </a:lnTo>
                        <a:lnTo>
                          <a:pt x="442" y="78"/>
                        </a:lnTo>
                        <a:lnTo>
                          <a:pt x="360" y="21"/>
                        </a:lnTo>
                        <a:lnTo>
                          <a:pt x="257" y="0"/>
                        </a:lnTo>
                        <a:lnTo>
                          <a:pt x="159" y="21"/>
                        </a:lnTo>
                        <a:lnTo>
                          <a:pt x="78" y="78"/>
                        </a:lnTo>
                        <a:lnTo>
                          <a:pt x="21" y="158"/>
                        </a:lnTo>
                        <a:lnTo>
                          <a:pt x="0" y="261"/>
                        </a:lnTo>
                        <a:close/>
                      </a:path>
                    </a:pathLst>
                  </a:custGeom>
                  <a:solidFill>
                    <a:srgbClr val="FFE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6" name="Freeform 128">
                    <a:extLst>
                      <a:ext uri="{FF2B5EF4-FFF2-40B4-BE49-F238E27FC236}">
                        <a16:creationId xmlns:a16="http://schemas.microsoft.com/office/drawing/2014/main" id="{E7524747-5205-408F-AFF9-B1E54BBB3F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46" y="8304"/>
                    <a:ext cx="239" cy="149"/>
                  </a:xfrm>
                  <a:custGeom>
                    <a:avLst/>
                    <a:gdLst>
                      <a:gd name="T0" fmla="*/ 27 w 1678"/>
                      <a:gd name="T1" fmla="*/ 0 h 1041"/>
                      <a:gd name="T2" fmla="*/ 21 w 1678"/>
                      <a:gd name="T3" fmla="*/ 98 h 1041"/>
                      <a:gd name="T4" fmla="*/ 9 w 1678"/>
                      <a:gd name="T5" fmla="*/ 189 h 1041"/>
                      <a:gd name="T6" fmla="*/ 0 w 1678"/>
                      <a:gd name="T7" fmla="*/ 295 h 1041"/>
                      <a:gd name="T8" fmla="*/ 0 w 1678"/>
                      <a:gd name="T9" fmla="*/ 391 h 1041"/>
                      <a:gd name="T10" fmla="*/ 3 w 1678"/>
                      <a:gd name="T11" fmla="*/ 483 h 1041"/>
                      <a:gd name="T12" fmla="*/ 27 w 1678"/>
                      <a:gd name="T13" fmla="*/ 571 h 1041"/>
                      <a:gd name="T14" fmla="*/ 67 w 1678"/>
                      <a:gd name="T15" fmla="*/ 652 h 1041"/>
                      <a:gd name="T16" fmla="*/ 138 w 1678"/>
                      <a:gd name="T17" fmla="*/ 680 h 1041"/>
                      <a:gd name="T18" fmla="*/ 233 w 1678"/>
                      <a:gd name="T19" fmla="*/ 680 h 1041"/>
                      <a:gd name="T20" fmla="*/ 324 w 1678"/>
                      <a:gd name="T21" fmla="*/ 652 h 1041"/>
                      <a:gd name="T22" fmla="*/ 403 w 1678"/>
                      <a:gd name="T23" fmla="*/ 542 h 1041"/>
                      <a:gd name="T24" fmla="*/ 459 w 1678"/>
                      <a:gd name="T25" fmla="*/ 409 h 1041"/>
                      <a:gd name="T26" fmla="*/ 497 w 1678"/>
                      <a:gd name="T27" fmla="*/ 306 h 1041"/>
                      <a:gd name="T28" fmla="*/ 557 w 1678"/>
                      <a:gd name="T29" fmla="*/ 236 h 1041"/>
                      <a:gd name="T30" fmla="*/ 579 w 1678"/>
                      <a:gd name="T31" fmla="*/ 151 h 1041"/>
                      <a:gd name="T32" fmla="*/ 632 w 1678"/>
                      <a:gd name="T33" fmla="*/ 88 h 1041"/>
                      <a:gd name="T34" fmla="*/ 621 w 1678"/>
                      <a:gd name="T35" fmla="*/ 186 h 1041"/>
                      <a:gd name="T36" fmla="*/ 621 w 1678"/>
                      <a:gd name="T37" fmla="*/ 282 h 1041"/>
                      <a:gd name="T38" fmla="*/ 624 w 1678"/>
                      <a:gd name="T39" fmla="*/ 380 h 1041"/>
                      <a:gd name="T40" fmla="*/ 632 w 1678"/>
                      <a:gd name="T41" fmla="*/ 472 h 1041"/>
                      <a:gd name="T42" fmla="*/ 642 w 1678"/>
                      <a:gd name="T43" fmla="*/ 564 h 1041"/>
                      <a:gd name="T44" fmla="*/ 653 w 1678"/>
                      <a:gd name="T45" fmla="*/ 662 h 1041"/>
                      <a:gd name="T46" fmla="*/ 667 w 1678"/>
                      <a:gd name="T47" fmla="*/ 754 h 1041"/>
                      <a:gd name="T48" fmla="*/ 671 w 1678"/>
                      <a:gd name="T49" fmla="*/ 853 h 1041"/>
                      <a:gd name="T50" fmla="*/ 677 w 1678"/>
                      <a:gd name="T51" fmla="*/ 956 h 1041"/>
                      <a:gd name="T52" fmla="*/ 730 w 1678"/>
                      <a:gd name="T53" fmla="*/ 945 h 1041"/>
                      <a:gd name="T54" fmla="*/ 791 w 1678"/>
                      <a:gd name="T55" fmla="*/ 948 h 1041"/>
                      <a:gd name="T56" fmla="*/ 851 w 1678"/>
                      <a:gd name="T57" fmla="*/ 909 h 1041"/>
                      <a:gd name="T58" fmla="*/ 900 w 1678"/>
                      <a:gd name="T59" fmla="*/ 807 h 1041"/>
                      <a:gd name="T60" fmla="*/ 946 w 1678"/>
                      <a:gd name="T61" fmla="*/ 701 h 1041"/>
                      <a:gd name="T62" fmla="*/ 995 w 1678"/>
                      <a:gd name="T63" fmla="*/ 600 h 1041"/>
                      <a:gd name="T64" fmla="*/ 1034 w 1678"/>
                      <a:gd name="T65" fmla="*/ 497 h 1041"/>
                      <a:gd name="T66" fmla="*/ 1063 w 1678"/>
                      <a:gd name="T67" fmla="*/ 391 h 1041"/>
                      <a:gd name="T68" fmla="*/ 1109 w 1678"/>
                      <a:gd name="T69" fmla="*/ 345 h 1041"/>
                      <a:gd name="T70" fmla="*/ 1137 w 1678"/>
                      <a:gd name="T71" fmla="*/ 306 h 1041"/>
                      <a:gd name="T72" fmla="*/ 1151 w 1678"/>
                      <a:gd name="T73" fmla="*/ 260 h 1041"/>
                      <a:gd name="T74" fmla="*/ 1151 w 1678"/>
                      <a:gd name="T75" fmla="*/ 327 h 1041"/>
                      <a:gd name="T76" fmla="*/ 1154 w 1678"/>
                      <a:gd name="T77" fmla="*/ 409 h 1041"/>
                      <a:gd name="T78" fmla="*/ 1154 w 1678"/>
                      <a:gd name="T79" fmla="*/ 489 h 1041"/>
                      <a:gd name="T80" fmla="*/ 1165 w 1678"/>
                      <a:gd name="T81" fmla="*/ 574 h 1041"/>
                      <a:gd name="T82" fmla="*/ 1180 w 1678"/>
                      <a:gd name="T83" fmla="*/ 662 h 1041"/>
                      <a:gd name="T84" fmla="*/ 1197 w 1678"/>
                      <a:gd name="T85" fmla="*/ 747 h 1041"/>
                      <a:gd name="T86" fmla="*/ 1218 w 1678"/>
                      <a:gd name="T87" fmla="*/ 821 h 1041"/>
                      <a:gd name="T88" fmla="*/ 1254 w 1678"/>
                      <a:gd name="T89" fmla="*/ 892 h 1041"/>
                      <a:gd name="T90" fmla="*/ 1299 w 1678"/>
                      <a:gd name="T91" fmla="*/ 956 h 1041"/>
                      <a:gd name="T92" fmla="*/ 1352 w 1678"/>
                      <a:gd name="T93" fmla="*/ 1001 h 1041"/>
                      <a:gd name="T94" fmla="*/ 1419 w 1678"/>
                      <a:gd name="T95" fmla="*/ 1030 h 1041"/>
                      <a:gd name="T96" fmla="*/ 1501 w 1678"/>
                      <a:gd name="T97" fmla="*/ 1041 h 1041"/>
                      <a:gd name="T98" fmla="*/ 1511 w 1678"/>
                      <a:gd name="T99" fmla="*/ 917 h 1041"/>
                      <a:gd name="T100" fmla="*/ 1546 w 1678"/>
                      <a:gd name="T101" fmla="*/ 807 h 1041"/>
                      <a:gd name="T102" fmla="*/ 1593 w 1678"/>
                      <a:gd name="T103" fmla="*/ 701 h 1041"/>
                      <a:gd name="T104" fmla="*/ 1628 w 1678"/>
                      <a:gd name="T105" fmla="*/ 606 h 1041"/>
                      <a:gd name="T106" fmla="*/ 1649 w 1678"/>
                      <a:gd name="T107" fmla="*/ 518 h 1041"/>
                      <a:gd name="T108" fmla="*/ 1678 w 1678"/>
                      <a:gd name="T109" fmla="*/ 433 h 1041"/>
                      <a:gd name="T110" fmla="*/ 1674 w 1678"/>
                      <a:gd name="T111" fmla="*/ 345 h 1041"/>
                      <a:gd name="T112" fmla="*/ 27 w 1678"/>
                      <a:gd name="T113" fmla="*/ 0 h 10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678" h="1041">
                        <a:moveTo>
                          <a:pt x="27" y="0"/>
                        </a:moveTo>
                        <a:lnTo>
                          <a:pt x="21" y="98"/>
                        </a:lnTo>
                        <a:lnTo>
                          <a:pt x="9" y="189"/>
                        </a:lnTo>
                        <a:lnTo>
                          <a:pt x="0" y="295"/>
                        </a:lnTo>
                        <a:lnTo>
                          <a:pt x="0" y="391"/>
                        </a:lnTo>
                        <a:lnTo>
                          <a:pt x="3" y="483"/>
                        </a:lnTo>
                        <a:lnTo>
                          <a:pt x="27" y="571"/>
                        </a:lnTo>
                        <a:lnTo>
                          <a:pt x="67" y="652"/>
                        </a:lnTo>
                        <a:lnTo>
                          <a:pt x="138" y="680"/>
                        </a:lnTo>
                        <a:lnTo>
                          <a:pt x="233" y="680"/>
                        </a:lnTo>
                        <a:lnTo>
                          <a:pt x="324" y="652"/>
                        </a:lnTo>
                        <a:lnTo>
                          <a:pt x="403" y="542"/>
                        </a:lnTo>
                        <a:lnTo>
                          <a:pt x="459" y="409"/>
                        </a:lnTo>
                        <a:lnTo>
                          <a:pt x="497" y="306"/>
                        </a:lnTo>
                        <a:lnTo>
                          <a:pt x="557" y="236"/>
                        </a:lnTo>
                        <a:lnTo>
                          <a:pt x="579" y="151"/>
                        </a:lnTo>
                        <a:lnTo>
                          <a:pt x="632" y="88"/>
                        </a:lnTo>
                        <a:lnTo>
                          <a:pt x="621" y="186"/>
                        </a:lnTo>
                        <a:lnTo>
                          <a:pt x="621" y="282"/>
                        </a:lnTo>
                        <a:lnTo>
                          <a:pt x="624" y="380"/>
                        </a:lnTo>
                        <a:lnTo>
                          <a:pt x="632" y="472"/>
                        </a:lnTo>
                        <a:lnTo>
                          <a:pt x="642" y="564"/>
                        </a:lnTo>
                        <a:lnTo>
                          <a:pt x="653" y="662"/>
                        </a:lnTo>
                        <a:lnTo>
                          <a:pt x="667" y="754"/>
                        </a:lnTo>
                        <a:lnTo>
                          <a:pt x="671" y="853"/>
                        </a:lnTo>
                        <a:lnTo>
                          <a:pt x="677" y="956"/>
                        </a:lnTo>
                        <a:lnTo>
                          <a:pt x="730" y="945"/>
                        </a:lnTo>
                        <a:lnTo>
                          <a:pt x="791" y="948"/>
                        </a:lnTo>
                        <a:lnTo>
                          <a:pt x="851" y="909"/>
                        </a:lnTo>
                        <a:lnTo>
                          <a:pt x="900" y="807"/>
                        </a:lnTo>
                        <a:lnTo>
                          <a:pt x="946" y="701"/>
                        </a:lnTo>
                        <a:lnTo>
                          <a:pt x="995" y="600"/>
                        </a:lnTo>
                        <a:lnTo>
                          <a:pt x="1034" y="497"/>
                        </a:lnTo>
                        <a:lnTo>
                          <a:pt x="1063" y="391"/>
                        </a:lnTo>
                        <a:lnTo>
                          <a:pt x="1109" y="345"/>
                        </a:lnTo>
                        <a:lnTo>
                          <a:pt x="1137" y="306"/>
                        </a:lnTo>
                        <a:lnTo>
                          <a:pt x="1151" y="260"/>
                        </a:lnTo>
                        <a:lnTo>
                          <a:pt x="1151" y="327"/>
                        </a:lnTo>
                        <a:lnTo>
                          <a:pt x="1154" y="409"/>
                        </a:lnTo>
                        <a:lnTo>
                          <a:pt x="1154" y="489"/>
                        </a:lnTo>
                        <a:lnTo>
                          <a:pt x="1165" y="574"/>
                        </a:lnTo>
                        <a:lnTo>
                          <a:pt x="1180" y="662"/>
                        </a:lnTo>
                        <a:lnTo>
                          <a:pt x="1197" y="747"/>
                        </a:lnTo>
                        <a:lnTo>
                          <a:pt x="1218" y="821"/>
                        </a:lnTo>
                        <a:lnTo>
                          <a:pt x="1254" y="892"/>
                        </a:lnTo>
                        <a:lnTo>
                          <a:pt x="1299" y="956"/>
                        </a:lnTo>
                        <a:lnTo>
                          <a:pt x="1352" y="1001"/>
                        </a:lnTo>
                        <a:lnTo>
                          <a:pt x="1419" y="1030"/>
                        </a:lnTo>
                        <a:lnTo>
                          <a:pt x="1501" y="1041"/>
                        </a:lnTo>
                        <a:lnTo>
                          <a:pt x="1511" y="917"/>
                        </a:lnTo>
                        <a:lnTo>
                          <a:pt x="1546" y="807"/>
                        </a:lnTo>
                        <a:lnTo>
                          <a:pt x="1593" y="701"/>
                        </a:lnTo>
                        <a:lnTo>
                          <a:pt x="1628" y="606"/>
                        </a:lnTo>
                        <a:lnTo>
                          <a:pt x="1649" y="518"/>
                        </a:lnTo>
                        <a:lnTo>
                          <a:pt x="1678" y="433"/>
                        </a:lnTo>
                        <a:lnTo>
                          <a:pt x="1674" y="345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7" name="Freeform 129">
                    <a:extLst>
                      <a:ext uri="{FF2B5EF4-FFF2-40B4-BE49-F238E27FC236}">
                        <a16:creationId xmlns:a16="http://schemas.microsoft.com/office/drawing/2014/main" id="{5E01D0A5-0437-41E4-AB83-9FDE32C510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08" y="8268"/>
                    <a:ext cx="315" cy="222"/>
                  </a:xfrm>
                  <a:custGeom>
                    <a:avLst/>
                    <a:gdLst>
                      <a:gd name="T0" fmla="*/ 7 w 2205"/>
                      <a:gd name="T1" fmla="*/ 502 h 1556"/>
                      <a:gd name="T2" fmla="*/ 64 w 2205"/>
                      <a:gd name="T3" fmla="*/ 967 h 1556"/>
                      <a:gd name="T4" fmla="*/ 226 w 2205"/>
                      <a:gd name="T5" fmla="*/ 1147 h 1556"/>
                      <a:gd name="T6" fmla="*/ 710 w 2205"/>
                      <a:gd name="T7" fmla="*/ 1137 h 1556"/>
                      <a:gd name="T8" fmla="*/ 922 w 2205"/>
                      <a:gd name="T9" fmla="*/ 861 h 1556"/>
                      <a:gd name="T10" fmla="*/ 968 w 2205"/>
                      <a:gd name="T11" fmla="*/ 720 h 1556"/>
                      <a:gd name="T12" fmla="*/ 1084 w 2205"/>
                      <a:gd name="T13" fmla="*/ 515 h 1556"/>
                      <a:gd name="T14" fmla="*/ 1049 w 2205"/>
                      <a:gd name="T15" fmla="*/ 544 h 1556"/>
                      <a:gd name="T16" fmla="*/ 674 w 2205"/>
                      <a:gd name="T17" fmla="*/ 487 h 1556"/>
                      <a:gd name="T18" fmla="*/ 621 w 2205"/>
                      <a:gd name="T19" fmla="*/ 608 h 1556"/>
                      <a:gd name="T20" fmla="*/ 674 w 2205"/>
                      <a:gd name="T21" fmla="*/ 1102 h 1556"/>
                      <a:gd name="T22" fmla="*/ 939 w 2205"/>
                      <a:gd name="T23" fmla="*/ 1468 h 1556"/>
                      <a:gd name="T24" fmla="*/ 950 w 2205"/>
                      <a:gd name="T25" fmla="*/ 1450 h 1556"/>
                      <a:gd name="T26" fmla="*/ 1261 w 2205"/>
                      <a:gd name="T27" fmla="*/ 1384 h 1556"/>
                      <a:gd name="T28" fmla="*/ 1473 w 2205"/>
                      <a:gd name="T29" fmla="*/ 999 h 1556"/>
                      <a:gd name="T30" fmla="*/ 1543 w 2205"/>
                      <a:gd name="T31" fmla="*/ 791 h 1556"/>
                      <a:gd name="T32" fmla="*/ 1654 w 2205"/>
                      <a:gd name="T33" fmla="*/ 417 h 1556"/>
                      <a:gd name="T34" fmla="*/ 1225 w 2205"/>
                      <a:gd name="T35" fmla="*/ 332 h 1556"/>
                      <a:gd name="T36" fmla="*/ 1159 w 2205"/>
                      <a:gd name="T37" fmla="*/ 773 h 1556"/>
                      <a:gd name="T38" fmla="*/ 1272 w 2205"/>
                      <a:gd name="T39" fmla="*/ 1246 h 1556"/>
                      <a:gd name="T40" fmla="*/ 1654 w 2205"/>
                      <a:gd name="T41" fmla="*/ 1543 h 1556"/>
                      <a:gd name="T42" fmla="*/ 2020 w 2205"/>
                      <a:gd name="T43" fmla="*/ 1296 h 1556"/>
                      <a:gd name="T44" fmla="*/ 2120 w 2205"/>
                      <a:gd name="T45" fmla="*/ 991 h 1556"/>
                      <a:gd name="T46" fmla="*/ 2148 w 2205"/>
                      <a:gd name="T47" fmla="*/ 875 h 1556"/>
                      <a:gd name="T48" fmla="*/ 2190 w 2205"/>
                      <a:gd name="T49" fmla="*/ 762 h 1556"/>
                      <a:gd name="T50" fmla="*/ 1919 w 2205"/>
                      <a:gd name="T51" fmla="*/ 343 h 1556"/>
                      <a:gd name="T52" fmla="*/ 1699 w 2205"/>
                      <a:gd name="T53" fmla="*/ 717 h 1556"/>
                      <a:gd name="T54" fmla="*/ 1681 w 2205"/>
                      <a:gd name="T55" fmla="*/ 646 h 1556"/>
                      <a:gd name="T56" fmla="*/ 1628 w 2205"/>
                      <a:gd name="T57" fmla="*/ 829 h 1556"/>
                      <a:gd name="T58" fmla="*/ 1607 w 2205"/>
                      <a:gd name="T59" fmla="*/ 872 h 1556"/>
                      <a:gd name="T60" fmla="*/ 1519 w 2205"/>
                      <a:gd name="T61" fmla="*/ 1193 h 1556"/>
                      <a:gd name="T62" fmla="*/ 1752 w 2205"/>
                      <a:gd name="T63" fmla="*/ 1031 h 1556"/>
                      <a:gd name="T64" fmla="*/ 1675 w 2205"/>
                      <a:gd name="T65" fmla="*/ 720 h 1556"/>
                      <a:gd name="T66" fmla="*/ 1413 w 2205"/>
                      <a:gd name="T67" fmla="*/ 255 h 1556"/>
                      <a:gd name="T68" fmla="*/ 1159 w 2205"/>
                      <a:gd name="T69" fmla="*/ 470 h 1556"/>
                      <a:gd name="T70" fmla="*/ 1141 w 2205"/>
                      <a:gd name="T71" fmla="*/ 462 h 1556"/>
                      <a:gd name="T72" fmla="*/ 1013 w 2205"/>
                      <a:gd name="T73" fmla="*/ 762 h 1556"/>
                      <a:gd name="T74" fmla="*/ 996 w 2205"/>
                      <a:gd name="T75" fmla="*/ 953 h 1556"/>
                      <a:gd name="T76" fmla="*/ 756 w 2205"/>
                      <a:gd name="T77" fmla="*/ 1020 h 1556"/>
                      <a:gd name="T78" fmla="*/ 1177 w 2205"/>
                      <a:gd name="T79" fmla="*/ 1108 h 1556"/>
                      <a:gd name="T80" fmla="*/ 1151 w 2205"/>
                      <a:gd name="T81" fmla="*/ 709 h 1556"/>
                      <a:gd name="T82" fmla="*/ 1113 w 2205"/>
                      <a:gd name="T83" fmla="*/ 197 h 1556"/>
                      <a:gd name="T84" fmla="*/ 665 w 2205"/>
                      <a:gd name="T85" fmla="*/ 205 h 1556"/>
                      <a:gd name="T86" fmla="*/ 572 w 2205"/>
                      <a:gd name="T87" fmla="*/ 406 h 1556"/>
                      <a:gd name="T88" fmla="*/ 559 w 2205"/>
                      <a:gd name="T89" fmla="*/ 396 h 1556"/>
                      <a:gd name="T90" fmla="*/ 456 w 2205"/>
                      <a:gd name="T91" fmla="*/ 618 h 1556"/>
                      <a:gd name="T92" fmla="*/ 474 w 2205"/>
                      <a:gd name="T93" fmla="*/ 670 h 1556"/>
                      <a:gd name="T94" fmla="*/ 483 w 2205"/>
                      <a:gd name="T95" fmla="*/ 691 h 1556"/>
                      <a:gd name="T96" fmla="*/ 519 w 2205"/>
                      <a:gd name="T97" fmla="*/ 681 h 1556"/>
                      <a:gd name="T98" fmla="*/ 547 w 2205"/>
                      <a:gd name="T99" fmla="*/ 255 h 1556"/>
                      <a:gd name="T100" fmla="*/ 183 w 2205"/>
                      <a:gd name="T101" fmla="*/ 25 h 15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2205" h="1556">
                        <a:moveTo>
                          <a:pt x="24" y="255"/>
                        </a:moveTo>
                        <a:lnTo>
                          <a:pt x="24" y="308"/>
                        </a:lnTo>
                        <a:lnTo>
                          <a:pt x="18" y="361"/>
                        </a:lnTo>
                        <a:lnTo>
                          <a:pt x="14" y="423"/>
                        </a:lnTo>
                        <a:lnTo>
                          <a:pt x="7" y="502"/>
                        </a:lnTo>
                        <a:lnTo>
                          <a:pt x="0" y="597"/>
                        </a:lnTo>
                        <a:lnTo>
                          <a:pt x="0" y="688"/>
                        </a:lnTo>
                        <a:lnTo>
                          <a:pt x="7" y="780"/>
                        </a:lnTo>
                        <a:lnTo>
                          <a:pt x="29" y="875"/>
                        </a:lnTo>
                        <a:lnTo>
                          <a:pt x="64" y="967"/>
                        </a:lnTo>
                        <a:lnTo>
                          <a:pt x="120" y="1062"/>
                        </a:lnTo>
                        <a:lnTo>
                          <a:pt x="127" y="1066"/>
                        </a:lnTo>
                        <a:lnTo>
                          <a:pt x="138" y="1076"/>
                        </a:lnTo>
                        <a:lnTo>
                          <a:pt x="145" y="1090"/>
                        </a:lnTo>
                        <a:lnTo>
                          <a:pt x="226" y="1147"/>
                        </a:lnTo>
                        <a:lnTo>
                          <a:pt x="318" y="1182"/>
                        </a:lnTo>
                        <a:lnTo>
                          <a:pt x="421" y="1200"/>
                        </a:lnTo>
                        <a:lnTo>
                          <a:pt x="519" y="1193"/>
                        </a:lnTo>
                        <a:lnTo>
                          <a:pt x="618" y="1172"/>
                        </a:lnTo>
                        <a:lnTo>
                          <a:pt x="710" y="1137"/>
                        </a:lnTo>
                        <a:lnTo>
                          <a:pt x="731" y="1122"/>
                        </a:lnTo>
                        <a:lnTo>
                          <a:pt x="756" y="1108"/>
                        </a:lnTo>
                        <a:lnTo>
                          <a:pt x="774" y="1090"/>
                        </a:lnTo>
                        <a:lnTo>
                          <a:pt x="859" y="981"/>
                        </a:lnTo>
                        <a:lnTo>
                          <a:pt x="922" y="861"/>
                        </a:lnTo>
                        <a:lnTo>
                          <a:pt x="968" y="752"/>
                        </a:lnTo>
                        <a:lnTo>
                          <a:pt x="975" y="720"/>
                        </a:lnTo>
                        <a:lnTo>
                          <a:pt x="986" y="691"/>
                        </a:lnTo>
                        <a:lnTo>
                          <a:pt x="996" y="674"/>
                        </a:lnTo>
                        <a:lnTo>
                          <a:pt x="968" y="720"/>
                        </a:lnTo>
                        <a:lnTo>
                          <a:pt x="929" y="762"/>
                        </a:lnTo>
                        <a:lnTo>
                          <a:pt x="883" y="791"/>
                        </a:lnTo>
                        <a:lnTo>
                          <a:pt x="996" y="699"/>
                        </a:lnTo>
                        <a:lnTo>
                          <a:pt x="1053" y="597"/>
                        </a:lnTo>
                        <a:lnTo>
                          <a:pt x="1084" y="515"/>
                        </a:lnTo>
                        <a:lnTo>
                          <a:pt x="1084" y="502"/>
                        </a:lnTo>
                        <a:lnTo>
                          <a:pt x="1084" y="497"/>
                        </a:lnTo>
                        <a:lnTo>
                          <a:pt x="1088" y="497"/>
                        </a:lnTo>
                        <a:lnTo>
                          <a:pt x="1071" y="515"/>
                        </a:lnTo>
                        <a:lnTo>
                          <a:pt x="1049" y="544"/>
                        </a:lnTo>
                        <a:lnTo>
                          <a:pt x="1007" y="572"/>
                        </a:lnTo>
                        <a:lnTo>
                          <a:pt x="922" y="600"/>
                        </a:lnTo>
                        <a:lnTo>
                          <a:pt x="830" y="597"/>
                        </a:lnTo>
                        <a:lnTo>
                          <a:pt x="742" y="555"/>
                        </a:lnTo>
                        <a:lnTo>
                          <a:pt x="674" y="487"/>
                        </a:lnTo>
                        <a:lnTo>
                          <a:pt x="639" y="399"/>
                        </a:lnTo>
                        <a:lnTo>
                          <a:pt x="636" y="300"/>
                        </a:lnTo>
                        <a:lnTo>
                          <a:pt x="621" y="409"/>
                        </a:lnTo>
                        <a:lnTo>
                          <a:pt x="621" y="508"/>
                        </a:lnTo>
                        <a:lnTo>
                          <a:pt x="621" y="608"/>
                        </a:lnTo>
                        <a:lnTo>
                          <a:pt x="629" y="706"/>
                        </a:lnTo>
                        <a:lnTo>
                          <a:pt x="639" y="797"/>
                        </a:lnTo>
                        <a:lnTo>
                          <a:pt x="650" y="890"/>
                        </a:lnTo>
                        <a:lnTo>
                          <a:pt x="665" y="999"/>
                        </a:lnTo>
                        <a:lnTo>
                          <a:pt x="674" y="1102"/>
                        </a:lnTo>
                        <a:lnTo>
                          <a:pt x="674" y="1211"/>
                        </a:lnTo>
                        <a:lnTo>
                          <a:pt x="695" y="1309"/>
                        </a:lnTo>
                        <a:lnTo>
                          <a:pt x="756" y="1387"/>
                        </a:lnTo>
                        <a:lnTo>
                          <a:pt x="837" y="1447"/>
                        </a:lnTo>
                        <a:lnTo>
                          <a:pt x="939" y="1468"/>
                        </a:lnTo>
                        <a:lnTo>
                          <a:pt x="1039" y="1447"/>
                        </a:lnTo>
                        <a:lnTo>
                          <a:pt x="1116" y="1387"/>
                        </a:lnTo>
                        <a:lnTo>
                          <a:pt x="1053" y="1432"/>
                        </a:lnTo>
                        <a:lnTo>
                          <a:pt x="996" y="1450"/>
                        </a:lnTo>
                        <a:lnTo>
                          <a:pt x="950" y="1450"/>
                        </a:lnTo>
                        <a:lnTo>
                          <a:pt x="957" y="1450"/>
                        </a:lnTo>
                        <a:lnTo>
                          <a:pt x="960" y="1450"/>
                        </a:lnTo>
                        <a:lnTo>
                          <a:pt x="1088" y="1464"/>
                        </a:lnTo>
                        <a:lnTo>
                          <a:pt x="1187" y="1432"/>
                        </a:lnTo>
                        <a:lnTo>
                          <a:pt x="1261" y="1384"/>
                        </a:lnTo>
                        <a:lnTo>
                          <a:pt x="1314" y="1331"/>
                        </a:lnTo>
                        <a:lnTo>
                          <a:pt x="1342" y="1278"/>
                        </a:lnTo>
                        <a:lnTo>
                          <a:pt x="1389" y="1185"/>
                        </a:lnTo>
                        <a:lnTo>
                          <a:pt x="1434" y="1094"/>
                        </a:lnTo>
                        <a:lnTo>
                          <a:pt x="1473" y="999"/>
                        </a:lnTo>
                        <a:lnTo>
                          <a:pt x="1516" y="907"/>
                        </a:lnTo>
                        <a:lnTo>
                          <a:pt x="1551" y="808"/>
                        </a:lnTo>
                        <a:lnTo>
                          <a:pt x="1579" y="709"/>
                        </a:lnTo>
                        <a:lnTo>
                          <a:pt x="1561" y="752"/>
                        </a:lnTo>
                        <a:lnTo>
                          <a:pt x="1543" y="791"/>
                        </a:lnTo>
                        <a:lnTo>
                          <a:pt x="1508" y="829"/>
                        </a:lnTo>
                        <a:lnTo>
                          <a:pt x="1583" y="752"/>
                        </a:lnTo>
                        <a:lnTo>
                          <a:pt x="1646" y="646"/>
                        </a:lnTo>
                        <a:lnTo>
                          <a:pt x="1671" y="515"/>
                        </a:lnTo>
                        <a:lnTo>
                          <a:pt x="1654" y="417"/>
                        </a:lnTo>
                        <a:lnTo>
                          <a:pt x="1596" y="332"/>
                        </a:lnTo>
                        <a:lnTo>
                          <a:pt x="1516" y="279"/>
                        </a:lnTo>
                        <a:lnTo>
                          <a:pt x="1413" y="255"/>
                        </a:lnTo>
                        <a:lnTo>
                          <a:pt x="1314" y="279"/>
                        </a:lnTo>
                        <a:lnTo>
                          <a:pt x="1225" y="332"/>
                        </a:lnTo>
                        <a:lnTo>
                          <a:pt x="1177" y="417"/>
                        </a:lnTo>
                        <a:lnTo>
                          <a:pt x="1151" y="515"/>
                        </a:lnTo>
                        <a:lnTo>
                          <a:pt x="1151" y="597"/>
                        </a:lnTo>
                        <a:lnTo>
                          <a:pt x="1159" y="681"/>
                        </a:lnTo>
                        <a:lnTo>
                          <a:pt x="1159" y="773"/>
                        </a:lnTo>
                        <a:lnTo>
                          <a:pt x="1169" y="864"/>
                        </a:lnTo>
                        <a:lnTo>
                          <a:pt x="1180" y="964"/>
                        </a:lnTo>
                        <a:lnTo>
                          <a:pt x="1204" y="1062"/>
                        </a:lnTo>
                        <a:lnTo>
                          <a:pt x="1233" y="1154"/>
                        </a:lnTo>
                        <a:lnTo>
                          <a:pt x="1272" y="1246"/>
                        </a:lnTo>
                        <a:lnTo>
                          <a:pt x="1318" y="1326"/>
                        </a:lnTo>
                        <a:lnTo>
                          <a:pt x="1381" y="1401"/>
                        </a:lnTo>
                        <a:lnTo>
                          <a:pt x="1463" y="1468"/>
                        </a:lnTo>
                        <a:lnTo>
                          <a:pt x="1554" y="1514"/>
                        </a:lnTo>
                        <a:lnTo>
                          <a:pt x="1654" y="1543"/>
                        </a:lnTo>
                        <a:lnTo>
                          <a:pt x="1763" y="1556"/>
                        </a:lnTo>
                        <a:lnTo>
                          <a:pt x="1861" y="1531"/>
                        </a:lnTo>
                        <a:lnTo>
                          <a:pt x="1946" y="1475"/>
                        </a:lnTo>
                        <a:lnTo>
                          <a:pt x="1999" y="1394"/>
                        </a:lnTo>
                        <a:lnTo>
                          <a:pt x="2020" y="1296"/>
                        </a:lnTo>
                        <a:lnTo>
                          <a:pt x="2028" y="1228"/>
                        </a:lnTo>
                        <a:lnTo>
                          <a:pt x="2049" y="1154"/>
                        </a:lnTo>
                        <a:lnTo>
                          <a:pt x="2084" y="1076"/>
                        </a:lnTo>
                        <a:lnTo>
                          <a:pt x="2102" y="1038"/>
                        </a:lnTo>
                        <a:lnTo>
                          <a:pt x="2120" y="991"/>
                        </a:lnTo>
                        <a:lnTo>
                          <a:pt x="2137" y="946"/>
                        </a:lnTo>
                        <a:lnTo>
                          <a:pt x="2141" y="917"/>
                        </a:lnTo>
                        <a:lnTo>
                          <a:pt x="2148" y="890"/>
                        </a:lnTo>
                        <a:lnTo>
                          <a:pt x="2148" y="861"/>
                        </a:lnTo>
                        <a:lnTo>
                          <a:pt x="2148" y="875"/>
                        </a:lnTo>
                        <a:lnTo>
                          <a:pt x="2148" y="882"/>
                        </a:lnTo>
                        <a:lnTo>
                          <a:pt x="2148" y="875"/>
                        </a:lnTo>
                        <a:lnTo>
                          <a:pt x="2155" y="864"/>
                        </a:lnTo>
                        <a:lnTo>
                          <a:pt x="2158" y="855"/>
                        </a:lnTo>
                        <a:lnTo>
                          <a:pt x="2190" y="762"/>
                        </a:lnTo>
                        <a:lnTo>
                          <a:pt x="2205" y="635"/>
                        </a:lnTo>
                        <a:lnTo>
                          <a:pt x="2166" y="487"/>
                        </a:lnTo>
                        <a:lnTo>
                          <a:pt x="2102" y="406"/>
                        </a:lnTo>
                        <a:lnTo>
                          <a:pt x="2017" y="353"/>
                        </a:lnTo>
                        <a:lnTo>
                          <a:pt x="1919" y="343"/>
                        </a:lnTo>
                        <a:lnTo>
                          <a:pt x="1816" y="371"/>
                        </a:lnTo>
                        <a:lnTo>
                          <a:pt x="1734" y="434"/>
                        </a:lnTo>
                        <a:lnTo>
                          <a:pt x="1689" y="519"/>
                        </a:lnTo>
                        <a:lnTo>
                          <a:pt x="1675" y="618"/>
                        </a:lnTo>
                        <a:lnTo>
                          <a:pt x="1699" y="717"/>
                        </a:lnTo>
                        <a:lnTo>
                          <a:pt x="1689" y="681"/>
                        </a:lnTo>
                        <a:lnTo>
                          <a:pt x="1689" y="646"/>
                        </a:lnTo>
                        <a:lnTo>
                          <a:pt x="1689" y="629"/>
                        </a:lnTo>
                        <a:lnTo>
                          <a:pt x="1689" y="643"/>
                        </a:lnTo>
                        <a:lnTo>
                          <a:pt x="1681" y="646"/>
                        </a:lnTo>
                        <a:lnTo>
                          <a:pt x="1675" y="664"/>
                        </a:lnTo>
                        <a:lnTo>
                          <a:pt x="1660" y="717"/>
                        </a:lnTo>
                        <a:lnTo>
                          <a:pt x="1636" y="780"/>
                        </a:lnTo>
                        <a:lnTo>
                          <a:pt x="1628" y="861"/>
                        </a:lnTo>
                        <a:lnTo>
                          <a:pt x="1628" y="829"/>
                        </a:lnTo>
                        <a:lnTo>
                          <a:pt x="1636" y="808"/>
                        </a:lnTo>
                        <a:lnTo>
                          <a:pt x="1643" y="780"/>
                        </a:lnTo>
                        <a:lnTo>
                          <a:pt x="1628" y="808"/>
                        </a:lnTo>
                        <a:lnTo>
                          <a:pt x="1618" y="844"/>
                        </a:lnTo>
                        <a:lnTo>
                          <a:pt x="1607" y="872"/>
                        </a:lnTo>
                        <a:lnTo>
                          <a:pt x="1572" y="956"/>
                        </a:lnTo>
                        <a:lnTo>
                          <a:pt x="1533" y="1062"/>
                        </a:lnTo>
                        <a:lnTo>
                          <a:pt x="1508" y="1172"/>
                        </a:lnTo>
                        <a:lnTo>
                          <a:pt x="1498" y="1296"/>
                        </a:lnTo>
                        <a:lnTo>
                          <a:pt x="1519" y="1193"/>
                        </a:lnTo>
                        <a:lnTo>
                          <a:pt x="1579" y="1111"/>
                        </a:lnTo>
                        <a:lnTo>
                          <a:pt x="1660" y="1055"/>
                        </a:lnTo>
                        <a:lnTo>
                          <a:pt x="1763" y="1031"/>
                        </a:lnTo>
                        <a:lnTo>
                          <a:pt x="1755" y="1031"/>
                        </a:lnTo>
                        <a:lnTo>
                          <a:pt x="1752" y="1031"/>
                        </a:lnTo>
                        <a:lnTo>
                          <a:pt x="1752" y="1038"/>
                        </a:lnTo>
                        <a:lnTo>
                          <a:pt x="1734" y="1009"/>
                        </a:lnTo>
                        <a:lnTo>
                          <a:pt x="1710" y="956"/>
                        </a:lnTo>
                        <a:lnTo>
                          <a:pt x="1692" y="864"/>
                        </a:lnTo>
                        <a:lnTo>
                          <a:pt x="1675" y="720"/>
                        </a:lnTo>
                        <a:lnTo>
                          <a:pt x="1671" y="515"/>
                        </a:lnTo>
                        <a:lnTo>
                          <a:pt x="1654" y="417"/>
                        </a:lnTo>
                        <a:lnTo>
                          <a:pt x="1596" y="332"/>
                        </a:lnTo>
                        <a:lnTo>
                          <a:pt x="1516" y="279"/>
                        </a:lnTo>
                        <a:lnTo>
                          <a:pt x="1413" y="255"/>
                        </a:lnTo>
                        <a:lnTo>
                          <a:pt x="1314" y="279"/>
                        </a:lnTo>
                        <a:lnTo>
                          <a:pt x="1225" y="332"/>
                        </a:lnTo>
                        <a:lnTo>
                          <a:pt x="1177" y="417"/>
                        </a:lnTo>
                        <a:lnTo>
                          <a:pt x="1151" y="515"/>
                        </a:lnTo>
                        <a:lnTo>
                          <a:pt x="1159" y="470"/>
                        </a:lnTo>
                        <a:lnTo>
                          <a:pt x="1169" y="434"/>
                        </a:lnTo>
                        <a:lnTo>
                          <a:pt x="1180" y="423"/>
                        </a:lnTo>
                        <a:lnTo>
                          <a:pt x="1169" y="434"/>
                        </a:lnTo>
                        <a:lnTo>
                          <a:pt x="1159" y="444"/>
                        </a:lnTo>
                        <a:lnTo>
                          <a:pt x="1141" y="462"/>
                        </a:lnTo>
                        <a:lnTo>
                          <a:pt x="1113" y="497"/>
                        </a:lnTo>
                        <a:lnTo>
                          <a:pt x="1088" y="537"/>
                        </a:lnTo>
                        <a:lnTo>
                          <a:pt x="1071" y="582"/>
                        </a:lnTo>
                        <a:lnTo>
                          <a:pt x="1049" y="670"/>
                        </a:lnTo>
                        <a:lnTo>
                          <a:pt x="1013" y="762"/>
                        </a:lnTo>
                        <a:lnTo>
                          <a:pt x="975" y="855"/>
                        </a:lnTo>
                        <a:lnTo>
                          <a:pt x="929" y="953"/>
                        </a:lnTo>
                        <a:lnTo>
                          <a:pt x="876" y="1049"/>
                        </a:lnTo>
                        <a:lnTo>
                          <a:pt x="929" y="985"/>
                        </a:lnTo>
                        <a:lnTo>
                          <a:pt x="996" y="953"/>
                        </a:lnTo>
                        <a:lnTo>
                          <a:pt x="1066" y="946"/>
                        </a:lnTo>
                        <a:lnTo>
                          <a:pt x="1060" y="946"/>
                        </a:lnTo>
                        <a:lnTo>
                          <a:pt x="939" y="938"/>
                        </a:lnTo>
                        <a:lnTo>
                          <a:pt x="837" y="964"/>
                        </a:lnTo>
                        <a:lnTo>
                          <a:pt x="756" y="1020"/>
                        </a:lnTo>
                        <a:lnTo>
                          <a:pt x="837" y="967"/>
                        </a:lnTo>
                        <a:lnTo>
                          <a:pt x="933" y="946"/>
                        </a:lnTo>
                        <a:lnTo>
                          <a:pt x="1039" y="967"/>
                        </a:lnTo>
                        <a:lnTo>
                          <a:pt x="1116" y="1027"/>
                        </a:lnTo>
                        <a:lnTo>
                          <a:pt x="1177" y="1108"/>
                        </a:lnTo>
                        <a:lnTo>
                          <a:pt x="1198" y="1211"/>
                        </a:lnTo>
                        <a:lnTo>
                          <a:pt x="1194" y="1073"/>
                        </a:lnTo>
                        <a:lnTo>
                          <a:pt x="1180" y="946"/>
                        </a:lnTo>
                        <a:lnTo>
                          <a:pt x="1162" y="826"/>
                        </a:lnTo>
                        <a:lnTo>
                          <a:pt x="1151" y="709"/>
                        </a:lnTo>
                        <a:lnTo>
                          <a:pt x="1141" y="597"/>
                        </a:lnTo>
                        <a:lnTo>
                          <a:pt x="1141" y="487"/>
                        </a:lnTo>
                        <a:lnTo>
                          <a:pt x="1151" y="378"/>
                        </a:lnTo>
                        <a:lnTo>
                          <a:pt x="1148" y="286"/>
                        </a:lnTo>
                        <a:lnTo>
                          <a:pt x="1113" y="197"/>
                        </a:lnTo>
                        <a:lnTo>
                          <a:pt x="1042" y="131"/>
                        </a:lnTo>
                        <a:lnTo>
                          <a:pt x="960" y="88"/>
                        </a:lnTo>
                        <a:lnTo>
                          <a:pt x="869" y="85"/>
                        </a:lnTo>
                        <a:lnTo>
                          <a:pt x="777" y="114"/>
                        </a:lnTo>
                        <a:lnTo>
                          <a:pt x="665" y="205"/>
                        </a:lnTo>
                        <a:lnTo>
                          <a:pt x="600" y="300"/>
                        </a:lnTo>
                        <a:lnTo>
                          <a:pt x="576" y="388"/>
                        </a:lnTo>
                        <a:lnTo>
                          <a:pt x="576" y="396"/>
                        </a:lnTo>
                        <a:lnTo>
                          <a:pt x="572" y="399"/>
                        </a:lnTo>
                        <a:lnTo>
                          <a:pt x="572" y="406"/>
                        </a:lnTo>
                        <a:lnTo>
                          <a:pt x="583" y="382"/>
                        </a:lnTo>
                        <a:lnTo>
                          <a:pt x="604" y="353"/>
                        </a:lnTo>
                        <a:lnTo>
                          <a:pt x="647" y="325"/>
                        </a:lnTo>
                        <a:lnTo>
                          <a:pt x="600" y="353"/>
                        </a:lnTo>
                        <a:lnTo>
                          <a:pt x="559" y="396"/>
                        </a:lnTo>
                        <a:lnTo>
                          <a:pt x="530" y="444"/>
                        </a:lnTo>
                        <a:lnTo>
                          <a:pt x="512" y="480"/>
                        </a:lnTo>
                        <a:lnTo>
                          <a:pt x="495" y="519"/>
                        </a:lnTo>
                        <a:lnTo>
                          <a:pt x="480" y="565"/>
                        </a:lnTo>
                        <a:lnTo>
                          <a:pt x="456" y="618"/>
                        </a:lnTo>
                        <a:lnTo>
                          <a:pt x="430" y="681"/>
                        </a:lnTo>
                        <a:lnTo>
                          <a:pt x="403" y="720"/>
                        </a:lnTo>
                        <a:lnTo>
                          <a:pt x="427" y="706"/>
                        </a:lnTo>
                        <a:lnTo>
                          <a:pt x="448" y="688"/>
                        </a:lnTo>
                        <a:lnTo>
                          <a:pt x="474" y="670"/>
                        </a:lnTo>
                        <a:lnTo>
                          <a:pt x="462" y="674"/>
                        </a:lnTo>
                        <a:lnTo>
                          <a:pt x="448" y="674"/>
                        </a:lnTo>
                        <a:lnTo>
                          <a:pt x="438" y="674"/>
                        </a:lnTo>
                        <a:lnTo>
                          <a:pt x="456" y="681"/>
                        </a:lnTo>
                        <a:lnTo>
                          <a:pt x="483" y="691"/>
                        </a:lnTo>
                        <a:lnTo>
                          <a:pt x="512" y="720"/>
                        </a:lnTo>
                        <a:lnTo>
                          <a:pt x="519" y="734"/>
                        </a:lnTo>
                        <a:lnTo>
                          <a:pt x="530" y="738"/>
                        </a:lnTo>
                        <a:lnTo>
                          <a:pt x="536" y="752"/>
                        </a:lnTo>
                        <a:lnTo>
                          <a:pt x="519" y="681"/>
                        </a:lnTo>
                        <a:lnTo>
                          <a:pt x="519" y="582"/>
                        </a:lnTo>
                        <a:lnTo>
                          <a:pt x="530" y="473"/>
                        </a:lnTo>
                        <a:lnTo>
                          <a:pt x="541" y="406"/>
                        </a:lnTo>
                        <a:lnTo>
                          <a:pt x="541" y="332"/>
                        </a:lnTo>
                        <a:lnTo>
                          <a:pt x="547" y="255"/>
                        </a:lnTo>
                        <a:lnTo>
                          <a:pt x="527" y="152"/>
                        </a:lnTo>
                        <a:lnTo>
                          <a:pt x="474" y="74"/>
                        </a:lnTo>
                        <a:lnTo>
                          <a:pt x="385" y="25"/>
                        </a:lnTo>
                        <a:lnTo>
                          <a:pt x="289" y="0"/>
                        </a:lnTo>
                        <a:lnTo>
                          <a:pt x="183" y="25"/>
                        </a:lnTo>
                        <a:lnTo>
                          <a:pt x="106" y="74"/>
                        </a:lnTo>
                        <a:lnTo>
                          <a:pt x="46" y="152"/>
                        </a:lnTo>
                        <a:lnTo>
                          <a:pt x="24" y="255"/>
                        </a:lnTo>
                        <a:close/>
                      </a:path>
                    </a:pathLst>
                  </a:custGeom>
                  <a:solidFill>
                    <a:srgbClr val="FFE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8" name="Freeform 130">
                    <a:extLst>
                      <a:ext uri="{FF2B5EF4-FFF2-40B4-BE49-F238E27FC236}">
                        <a16:creationId xmlns:a16="http://schemas.microsoft.com/office/drawing/2014/main" id="{B060FF1B-9A73-46CB-A8B1-D344522027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15" y="8626"/>
                    <a:ext cx="264" cy="107"/>
                  </a:xfrm>
                  <a:custGeom>
                    <a:avLst/>
                    <a:gdLst>
                      <a:gd name="T0" fmla="*/ 11 w 1845"/>
                      <a:gd name="T1" fmla="*/ 0 h 752"/>
                      <a:gd name="T2" fmla="*/ 0 w 1845"/>
                      <a:gd name="T3" fmla="*/ 109 h 752"/>
                      <a:gd name="T4" fmla="*/ 0 w 1845"/>
                      <a:gd name="T5" fmla="*/ 223 h 752"/>
                      <a:gd name="T6" fmla="*/ 26 w 1845"/>
                      <a:gd name="T7" fmla="*/ 332 h 752"/>
                      <a:gd name="T8" fmla="*/ 58 w 1845"/>
                      <a:gd name="T9" fmla="*/ 431 h 752"/>
                      <a:gd name="T10" fmla="*/ 103 w 1845"/>
                      <a:gd name="T11" fmla="*/ 515 h 752"/>
                      <a:gd name="T12" fmla="*/ 167 w 1845"/>
                      <a:gd name="T13" fmla="*/ 544 h 752"/>
                      <a:gd name="T14" fmla="*/ 265 w 1845"/>
                      <a:gd name="T15" fmla="*/ 532 h 752"/>
                      <a:gd name="T16" fmla="*/ 365 w 1845"/>
                      <a:gd name="T17" fmla="*/ 476 h 752"/>
                      <a:gd name="T18" fmla="*/ 400 w 1845"/>
                      <a:gd name="T19" fmla="*/ 402 h 752"/>
                      <a:gd name="T20" fmla="*/ 411 w 1845"/>
                      <a:gd name="T21" fmla="*/ 329 h 752"/>
                      <a:gd name="T22" fmla="*/ 429 w 1845"/>
                      <a:gd name="T23" fmla="*/ 247 h 752"/>
                      <a:gd name="T24" fmla="*/ 492 w 1845"/>
                      <a:gd name="T25" fmla="*/ 173 h 752"/>
                      <a:gd name="T26" fmla="*/ 509 w 1845"/>
                      <a:gd name="T27" fmla="*/ 276 h 752"/>
                      <a:gd name="T28" fmla="*/ 538 w 1845"/>
                      <a:gd name="T29" fmla="*/ 367 h 752"/>
                      <a:gd name="T30" fmla="*/ 583 w 1845"/>
                      <a:gd name="T31" fmla="*/ 452 h 752"/>
                      <a:gd name="T32" fmla="*/ 633 w 1845"/>
                      <a:gd name="T33" fmla="*/ 544 h 752"/>
                      <a:gd name="T34" fmla="*/ 679 w 1845"/>
                      <a:gd name="T35" fmla="*/ 638 h 752"/>
                      <a:gd name="T36" fmla="*/ 711 w 1845"/>
                      <a:gd name="T37" fmla="*/ 734 h 752"/>
                      <a:gd name="T38" fmla="*/ 795 w 1845"/>
                      <a:gd name="T39" fmla="*/ 734 h 752"/>
                      <a:gd name="T40" fmla="*/ 877 w 1845"/>
                      <a:gd name="T41" fmla="*/ 717 h 752"/>
                      <a:gd name="T42" fmla="*/ 944 w 1845"/>
                      <a:gd name="T43" fmla="*/ 685 h 752"/>
                      <a:gd name="T44" fmla="*/ 1015 w 1845"/>
                      <a:gd name="T45" fmla="*/ 638 h 752"/>
                      <a:gd name="T46" fmla="*/ 1068 w 1845"/>
                      <a:gd name="T47" fmla="*/ 579 h 752"/>
                      <a:gd name="T48" fmla="*/ 1118 w 1845"/>
                      <a:gd name="T49" fmla="*/ 512 h 752"/>
                      <a:gd name="T50" fmla="*/ 1163 w 1845"/>
                      <a:gd name="T51" fmla="*/ 434 h 752"/>
                      <a:gd name="T52" fmla="*/ 1206 w 1845"/>
                      <a:gd name="T53" fmla="*/ 361 h 752"/>
                      <a:gd name="T54" fmla="*/ 1245 w 1845"/>
                      <a:gd name="T55" fmla="*/ 279 h 752"/>
                      <a:gd name="T56" fmla="*/ 1280 w 1845"/>
                      <a:gd name="T57" fmla="*/ 205 h 752"/>
                      <a:gd name="T58" fmla="*/ 1315 w 1845"/>
                      <a:gd name="T59" fmla="*/ 131 h 752"/>
                      <a:gd name="T60" fmla="*/ 1301 w 1845"/>
                      <a:gd name="T61" fmla="*/ 223 h 752"/>
                      <a:gd name="T62" fmla="*/ 1301 w 1845"/>
                      <a:gd name="T63" fmla="*/ 321 h 752"/>
                      <a:gd name="T64" fmla="*/ 1315 w 1845"/>
                      <a:gd name="T65" fmla="*/ 420 h 752"/>
                      <a:gd name="T66" fmla="*/ 1343 w 1845"/>
                      <a:gd name="T67" fmla="*/ 512 h 752"/>
                      <a:gd name="T68" fmla="*/ 1389 w 1845"/>
                      <a:gd name="T69" fmla="*/ 596 h 752"/>
                      <a:gd name="T70" fmla="*/ 1446 w 1845"/>
                      <a:gd name="T71" fmla="*/ 670 h 752"/>
                      <a:gd name="T72" fmla="*/ 1534 w 1845"/>
                      <a:gd name="T73" fmla="*/ 734 h 752"/>
                      <a:gd name="T74" fmla="*/ 1619 w 1845"/>
                      <a:gd name="T75" fmla="*/ 752 h 752"/>
                      <a:gd name="T76" fmla="*/ 1693 w 1845"/>
                      <a:gd name="T77" fmla="*/ 717 h 752"/>
                      <a:gd name="T78" fmla="*/ 1754 w 1845"/>
                      <a:gd name="T79" fmla="*/ 649 h 752"/>
                      <a:gd name="T80" fmla="*/ 1763 w 1845"/>
                      <a:gd name="T81" fmla="*/ 558 h 752"/>
                      <a:gd name="T82" fmla="*/ 1792 w 1845"/>
                      <a:gd name="T83" fmla="*/ 470 h 752"/>
                      <a:gd name="T84" fmla="*/ 1828 w 1845"/>
                      <a:gd name="T85" fmla="*/ 396 h 752"/>
                      <a:gd name="T86" fmla="*/ 1845 w 1845"/>
                      <a:gd name="T87" fmla="*/ 311 h 752"/>
                      <a:gd name="T88" fmla="*/ 1831 w 1845"/>
                      <a:gd name="T89" fmla="*/ 219 h 752"/>
                      <a:gd name="T90" fmla="*/ 11 w 1845"/>
                      <a:gd name="T91" fmla="*/ 0 h 7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845" h="752">
                        <a:moveTo>
                          <a:pt x="11" y="0"/>
                        </a:moveTo>
                        <a:lnTo>
                          <a:pt x="0" y="109"/>
                        </a:lnTo>
                        <a:lnTo>
                          <a:pt x="0" y="223"/>
                        </a:lnTo>
                        <a:lnTo>
                          <a:pt x="26" y="332"/>
                        </a:lnTo>
                        <a:lnTo>
                          <a:pt x="58" y="431"/>
                        </a:lnTo>
                        <a:lnTo>
                          <a:pt x="103" y="515"/>
                        </a:lnTo>
                        <a:lnTo>
                          <a:pt x="167" y="544"/>
                        </a:lnTo>
                        <a:lnTo>
                          <a:pt x="265" y="532"/>
                        </a:lnTo>
                        <a:lnTo>
                          <a:pt x="365" y="476"/>
                        </a:lnTo>
                        <a:lnTo>
                          <a:pt x="400" y="402"/>
                        </a:lnTo>
                        <a:lnTo>
                          <a:pt x="411" y="329"/>
                        </a:lnTo>
                        <a:lnTo>
                          <a:pt x="429" y="247"/>
                        </a:lnTo>
                        <a:lnTo>
                          <a:pt x="492" y="173"/>
                        </a:lnTo>
                        <a:lnTo>
                          <a:pt x="509" y="276"/>
                        </a:lnTo>
                        <a:lnTo>
                          <a:pt x="538" y="367"/>
                        </a:lnTo>
                        <a:lnTo>
                          <a:pt x="583" y="452"/>
                        </a:lnTo>
                        <a:lnTo>
                          <a:pt x="633" y="544"/>
                        </a:lnTo>
                        <a:lnTo>
                          <a:pt x="679" y="638"/>
                        </a:lnTo>
                        <a:lnTo>
                          <a:pt x="711" y="734"/>
                        </a:lnTo>
                        <a:lnTo>
                          <a:pt x="795" y="734"/>
                        </a:lnTo>
                        <a:lnTo>
                          <a:pt x="877" y="717"/>
                        </a:lnTo>
                        <a:lnTo>
                          <a:pt x="944" y="685"/>
                        </a:lnTo>
                        <a:lnTo>
                          <a:pt x="1015" y="638"/>
                        </a:lnTo>
                        <a:lnTo>
                          <a:pt x="1068" y="579"/>
                        </a:lnTo>
                        <a:lnTo>
                          <a:pt x="1118" y="512"/>
                        </a:lnTo>
                        <a:lnTo>
                          <a:pt x="1163" y="434"/>
                        </a:lnTo>
                        <a:lnTo>
                          <a:pt x="1206" y="361"/>
                        </a:lnTo>
                        <a:lnTo>
                          <a:pt x="1245" y="279"/>
                        </a:lnTo>
                        <a:lnTo>
                          <a:pt x="1280" y="205"/>
                        </a:lnTo>
                        <a:lnTo>
                          <a:pt x="1315" y="131"/>
                        </a:lnTo>
                        <a:lnTo>
                          <a:pt x="1301" y="223"/>
                        </a:lnTo>
                        <a:lnTo>
                          <a:pt x="1301" y="321"/>
                        </a:lnTo>
                        <a:lnTo>
                          <a:pt x="1315" y="420"/>
                        </a:lnTo>
                        <a:lnTo>
                          <a:pt x="1343" y="512"/>
                        </a:lnTo>
                        <a:lnTo>
                          <a:pt x="1389" y="596"/>
                        </a:lnTo>
                        <a:lnTo>
                          <a:pt x="1446" y="670"/>
                        </a:lnTo>
                        <a:lnTo>
                          <a:pt x="1534" y="734"/>
                        </a:lnTo>
                        <a:lnTo>
                          <a:pt x="1619" y="752"/>
                        </a:lnTo>
                        <a:lnTo>
                          <a:pt x="1693" y="717"/>
                        </a:lnTo>
                        <a:lnTo>
                          <a:pt x="1754" y="649"/>
                        </a:lnTo>
                        <a:lnTo>
                          <a:pt x="1763" y="558"/>
                        </a:lnTo>
                        <a:lnTo>
                          <a:pt x="1792" y="470"/>
                        </a:lnTo>
                        <a:lnTo>
                          <a:pt x="1828" y="396"/>
                        </a:lnTo>
                        <a:lnTo>
                          <a:pt x="1845" y="311"/>
                        </a:lnTo>
                        <a:lnTo>
                          <a:pt x="1831" y="219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9" name="Freeform 131">
                    <a:extLst>
                      <a:ext uri="{FF2B5EF4-FFF2-40B4-BE49-F238E27FC236}">
                        <a16:creationId xmlns:a16="http://schemas.microsoft.com/office/drawing/2014/main" id="{F758B057-FD62-4242-8EBA-8BD49C4A5C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77" y="8589"/>
                    <a:ext cx="338" cy="181"/>
                  </a:xfrm>
                  <a:custGeom>
                    <a:avLst/>
                    <a:gdLst>
                      <a:gd name="T0" fmla="*/ 0 w 2367"/>
                      <a:gd name="T1" fmla="*/ 374 h 1263"/>
                      <a:gd name="T2" fmla="*/ 36 w 2367"/>
                      <a:gd name="T3" fmla="*/ 660 h 1263"/>
                      <a:gd name="T4" fmla="*/ 153 w 2367"/>
                      <a:gd name="T5" fmla="*/ 914 h 1263"/>
                      <a:gd name="T6" fmla="*/ 182 w 2367"/>
                      <a:gd name="T7" fmla="*/ 960 h 1263"/>
                      <a:gd name="T8" fmla="*/ 456 w 2367"/>
                      <a:gd name="T9" fmla="*/ 1059 h 1263"/>
                      <a:gd name="T10" fmla="*/ 813 w 2367"/>
                      <a:gd name="T11" fmla="*/ 914 h 1263"/>
                      <a:gd name="T12" fmla="*/ 933 w 2367"/>
                      <a:gd name="T13" fmla="*/ 621 h 1263"/>
                      <a:gd name="T14" fmla="*/ 933 w 2367"/>
                      <a:gd name="T15" fmla="*/ 592 h 1263"/>
                      <a:gd name="T16" fmla="*/ 898 w 2367"/>
                      <a:gd name="T17" fmla="*/ 642 h 1263"/>
                      <a:gd name="T18" fmla="*/ 633 w 2367"/>
                      <a:gd name="T19" fmla="*/ 656 h 1263"/>
                      <a:gd name="T20" fmla="*/ 495 w 2367"/>
                      <a:gd name="T21" fmla="*/ 427 h 1263"/>
                      <a:gd name="T22" fmla="*/ 588 w 2367"/>
                      <a:gd name="T23" fmla="*/ 777 h 1263"/>
                      <a:gd name="T24" fmla="*/ 704 w 2367"/>
                      <a:gd name="T25" fmla="*/ 985 h 1263"/>
                      <a:gd name="T26" fmla="*/ 842 w 2367"/>
                      <a:gd name="T27" fmla="*/ 1214 h 1263"/>
                      <a:gd name="T28" fmla="*/ 1135 w 2367"/>
                      <a:gd name="T29" fmla="*/ 1250 h 1263"/>
                      <a:gd name="T30" fmla="*/ 1365 w 2367"/>
                      <a:gd name="T31" fmla="*/ 1150 h 1263"/>
                      <a:gd name="T32" fmla="*/ 1545 w 2367"/>
                      <a:gd name="T33" fmla="*/ 985 h 1263"/>
                      <a:gd name="T34" fmla="*/ 1672 w 2367"/>
                      <a:gd name="T35" fmla="*/ 786 h 1263"/>
                      <a:gd name="T36" fmla="*/ 1764 w 2367"/>
                      <a:gd name="T37" fmla="*/ 597 h 1263"/>
                      <a:gd name="T38" fmla="*/ 1813 w 2367"/>
                      <a:gd name="T39" fmla="*/ 501 h 1263"/>
                      <a:gd name="T40" fmla="*/ 1492 w 2367"/>
                      <a:gd name="T41" fmla="*/ 632 h 1263"/>
                      <a:gd name="T42" fmla="*/ 1325 w 2367"/>
                      <a:gd name="T43" fmla="*/ 332 h 1263"/>
                      <a:gd name="T44" fmla="*/ 1308 w 2367"/>
                      <a:gd name="T45" fmla="*/ 628 h 1263"/>
                      <a:gd name="T46" fmla="*/ 1378 w 2367"/>
                      <a:gd name="T47" fmla="*/ 892 h 1263"/>
                      <a:gd name="T48" fmla="*/ 1520 w 2367"/>
                      <a:gd name="T49" fmla="*/ 1104 h 1263"/>
                      <a:gd name="T50" fmla="*/ 1672 w 2367"/>
                      <a:gd name="T51" fmla="*/ 1214 h 1263"/>
                      <a:gd name="T52" fmla="*/ 1781 w 2367"/>
                      <a:gd name="T53" fmla="*/ 1259 h 1263"/>
                      <a:gd name="T54" fmla="*/ 2093 w 2367"/>
                      <a:gd name="T55" fmla="*/ 1197 h 1263"/>
                      <a:gd name="T56" fmla="*/ 2258 w 2367"/>
                      <a:gd name="T57" fmla="*/ 985 h 1263"/>
                      <a:gd name="T58" fmla="*/ 2276 w 2367"/>
                      <a:gd name="T59" fmla="*/ 879 h 1263"/>
                      <a:gd name="T60" fmla="*/ 2332 w 2367"/>
                      <a:gd name="T61" fmla="*/ 738 h 1263"/>
                      <a:gd name="T62" fmla="*/ 2350 w 2367"/>
                      <a:gd name="T63" fmla="*/ 409 h 1263"/>
                      <a:gd name="T64" fmla="*/ 2138 w 2367"/>
                      <a:gd name="T65" fmla="*/ 212 h 1263"/>
                      <a:gd name="T66" fmla="*/ 1877 w 2367"/>
                      <a:gd name="T67" fmla="*/ 339 h 1263"/>
                      <a:gd name="T68" fmla="*/ 1849 w 2367"/>
                      <a:gd name="T69" fmla="*/ 547 h 1263"/>
                      <a:gd name="T70" fmla="*/ 1792 w 2367"/>
                      <a:gd name="T71" fmla="*/ 685 h 1263"/>
                      <a:gd name="T72" fmla="*/ 1757 w 2367"/>
                      <a:gd name="T73" fmla="*/ 861 h 1263"/>
                      <a:gd name="T74" fmla="*/ 1784 w 2367"/>
                      <a:gd name="T75" fmla="*/ 777 h 1263"/>
                      <a:gd name="T76" fmla="*/ 1849 w 2367"/>
                      <a:gd name="T77" fmla="*/ 748 h 1263"/>
                      <a:gd name="T78" fmla="*/ 1919 w 2367"/>
                      <a:gd name="T79" fmla="*/ 759 h 1263"/>
                      <a:gd name="T80" fmla="*/ 1845 w 2367"/>
                      <a:gd name="T81" fmla="*/ 656 h 1263"/>
                      <a:gd name="T82" fmla="*/ 1828 w 2367"/>
                      <a:gd name="T83" fmla="*/ 310 h 1263"/>
                      <a:gd name="T84" fmla="*/ 1537 w 2367"/>
                      <a:gd name="T85" fmla="*/ 127 h 1263"/>
                      <a:gd name="T86" fmla="*/ 1333 w 2367"/>
                      <a:gd name="T87" fmla="*/ 304 h 1263"/>
                      <a:gd name="T88" fmla="*/ 1227 w 2367"/>
                      <a:gd name="T89" fmla="*/ 512 h 1263"/>
                      <a:gd name="T90" fmla="*/ 1060 w 2367"/>
                      <a:gd name="T91" fmla="*/ 724 h 1263"/>
                      <a:gd name="T92" fmla="*/ 1188 w 2367"/>
                      <a:gd name="T93" fmla="*/ 839 h 1263"/>
                      <a:gd name="T94" fmla="*/ 1142 w 2367"/>
                      <a:gd name="T95" fmla="*/ 703 h 1263"/>
                      <a:gd name="T96" fmla="*/ 1025 w 2367"/>
                      <a:gd name="T97" fmla="*/ 477 h 1263"/>
                      <a:gd name="T98" fmla="*/ 951 w 2367"/>
                      <a:gd name="T99" fmla="*/ 257 h 1263"/>
                      <a:gd name="T100" fmla="*/ 697 w 2367"/>
                      <a:gd name="T101" fmla="*/ 174 h 1263"/>
                      <a:gd name="T102" fmla="*/ 450 w 2367"/>
                      <a:gd name="T103" fmla="*/ 409 h 1263"/>
                      <a:gd name="T104" fmla="*/ 414 w 2367"/>
                      <a:gd name="T105" fmla="*/ 583 h 1263"/>
                      <a:gd name="T106" fmla="*/ 414 w 2367"/>
                      <a:gd name="T107" fmla="*/ 586 h 1263"/>
                      <a:gd name="T108" fmla="*/ 450 w 2367"/>
                      <a:gd name="T109" fmla="*/ 540 h 1263"/>
                      <a:gd name="T110" fmla="*/ 513 w 2367"/>
                      <a:gd name="T111" fmla="*/ 565 h 1263"/>
                      <a:gd name="T112" fmla="*/ 570 w 2367"/>
                      <a:gd name="T113" fmla="*/ 615 h 1263"/>
                      <a:gd name="T114" fmla="*/ 524 w 2367"/>
                      <a:gd name="T115" fmla="*/ 430 h 1263"/>
                      <a:gd name="T116" fmla="*/ 503 w 2367"/>
                      <a:gd name="T117" fmla="*/ 121 h 1263"/>
                      <a:gd name="T118" fmla="*/ 244 w 2367"/>
                      <a:gd name="T119" fmla="*/ 0 h 1263"/>
                      <a:gd name="T120" fmla="*/ 29 w 2367"/>
                      <a:gd name="T121" fmla="*/ 191 h 12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367" h="1263">
                        <a:moveTo>
                          <a:pt x="29" y="191"/>
                        </a:moveTo>
                        <a:lnTo>
                          <a:pt x="12" y="283"/>
                        </a:lnTo>
                        <a:lnTo>
                          <a:pt x="0" y="374"/>
                        </a:lnTo>
                        <a:lnTo>
                          <a:pt x="8" y="473"/>
                        </a:lnTo>
                        <a:lnTo>
                          <a:pt x="18" y="568"/>
                        </a:lnTo>
                        <a:lnTo>
                          <a:pt x="36" y="660"/>
                        </a:lnTo>
                        <a:lnTo>
                          <a:pt x="64" y="751"/>
                        </a:lnTo>
                        <a:lnTo>
                          <a:pt x="103" y="839"/>
                        </a:lnTo>
                        <a:lnTo>
                          <a:pt x="153" y="914"/>
                        </a:lnTo>
                        <a:lnTo>
                          <a:pt x="164" y="932"/>
                        </a:lnTo>
                        <a:lnTo>
                          <a:pt x="174" y="942"/>
                        </a:lnTo>
                        <a:lnTo>
                          <a:pt x="182" y="960"/>
                        </a:lnTo>
                        <a:lnTo>
                          <a:pt x="259" y="1013"/>
                        </a:lnTo>
                        <a:lnTo>
                          <a:pt x="354" y="1051"/>
                        </a:lnTo>
                        <a:lnTo>
                          <a:pt x="456" y="1059"/>
                        </a:lnTo>
                        <a:lnTo>
                          <a:pt x="583" y="1048"/>
                        </a:lnTo>
                        <a:lnTo>
                          <a:pt x="704" y="995"/>
                        </a:lnTo>
                        <a:lnTo>
                          <a:pt x="813" y="914"/>
                        </a:lnTo>
                        <a:lnTo>
                          <a:pt x="888" y="804"/>
                        </a:lnTo>
                        <a:lnTo>
                          <a:pt x="923" y="703"/>
                        </a:lnTo>
                        <a:lnTo>
                          <a:pt x="933" y="621"/>
                        </a:lnTo>
                        <a:lnTo>
                          <a:pt x="933" y="610"/>
                        </a:lnTo>
                        <a:lnTo>
                          <a:pt x="933" y="597"/>
                        </a:lnTo>
                        <a:lnTo>
                          <a:pt x="933" y="592"/>
                        </a:lnTo>
                        <a:lnTo>
                          <a:pt x="930" y="610"/>
                        </a:lnTo>
                        <a:lnTo>
                          <a:pt x="916" y="628"/>
                        </a:lnTo>
                        <a:lnTo>
                          <a:pt x="898" y="642"/>
                        </a:lnTo>
                        <a:lnTo>
                          <a:pt x="813" y="677"/>
                        </a:lnTo>
                        <a:lnTo>
                          <a:pt x="721" y="685"/>
                        </a:lnTo>
                        <a:lnTo>
                          <a:pt x="633" y="656"/>
                        </a:lnTo>
                        <a:lnTo>
                          <a:pt x="559" y="597"/>
                        </a:lnTo>
                        <a:lnTo>
                          <a:pt x="513" y="519"/>
                        </a:lnTo>
                        <a:lnTo>
                          <a:pt x="495" y="427"/>
                        </a:lnTo>
                        <a:lnTo>
                          <a:pt x="513" y="557"/>
                        </a:lnTo>
                        <a:lnTo>
                          <a:pt x="541" y="677"/>
                        </a:lnTo>
                        <a:lnTo>
                          <a:pt x="588" y="777"/>
                        </a:lnTo>
                        <a:lnTo>
                          <a:pt x="641" y="868"/>
                        </a:lnTo>
                        <a:lnTo>
                          <a:pt x="676" y="924"/>
                        </a:lnTo>
                        <a:lnTo>
                          <a:pt x="704" y="985"/>
                        </a:lnTo>
                        <a:lnTo>
                          <a:pt x="721" y="1041"/>
                        </a:lnTo>
                        <a:lnTo>
                          <a:pt x="760" y="1139"/>
                        </a:lnTo>
                        <a:lnTo>
                          <a:pt x="842" y="1214"/>
                        </a:lnTo>
                        <a:lnTo>
                          <a:pt x="941" y="1250"/>
                        </a:lnTo>
                        <a:lnTo>
                          <a:pt x="1043" y="1253"/>
                        </a:lnTo>
                        <a:lnTo>
                          <a:pt x="1135" y="1250"/>
                        </a:lnTo>
                        <a:lnTo>
                          <a:pt x="1224" y="1224"/>
                        </a:lnTo>
                        <a:lnTo>
                          <a:pt x="1298" y="1189"/>
                        </a:lnTo>
                        <a:lnTo>
                          <a:pt x="1365" y="1150"/>
                        </a:lnTo>
                        <a:lnTo>
                          <a:pt x="1428" y="1104"/>
                        </a:lnTo>
                        <a:lnTo>
                          <a:pt x="1492" y="1048"/>
                        </a:lnTo>
                        <a:lnTo>
                          <a:pt x="1545" y="985"/>
                        </a:lnTo>
                        <a:lnTo>
                          <a:pt x="1590" y="921"/>
                        </a:lnTo>
                        <a:lnTo>
                          <a:pt x="1637" y="850"/>
                        </a:lnTo>
                        <a:lnTo>
                          <a:pt x="1672" y="786"/>
                        </a:lnTo>
                        <a:lnTo>
                          <a:pt x="1707" y="724"/>
                        </a:lnTo>
                        <a:lnTo>
                          <a:pt x="1736" y="656"/>
                        </a:lnTo>
                        <a:lnTo>
                          <a:pt x="1764" y="597"/>
                        </a:lnTo>
                        <a:lnTo>
                          <a:pt x="1781" y="565"/>
                        </a:lnTo>
                        <a:lnTo>
                          <a:pt x="1799" y="533"/>
                        </a:lnTo>
                        <a:lnTo>
                          <a:pt x="1813" y="501"/>
                        </a:lnTo>
                        <a:lnTo>
                          <a:pt x="1736" y="592"/>
                        </a:lnTo>
                        <a:lnTo>
                          <a:pt x="1619" y="639"/>
                        </a:lnTo>
                        <a:lnTo>
                          <a:pt x="1492" y="632"/>
                        </a:lnTo>
                        <a:lnTo>
                          <a:pt x="1389" y="565"/>
                        </a:lnTo>
                        <a:lnTo>
                          <a:pt x="1333" y="459"/>
                        </a:lnTo>
                        <a:lnTo>
                          <a:pt x="1325" y="332"/>
                        </a:lnTo>
                        <a:lnTo>
                          <a:pt x="1308" y="438"/>
                        </a:lnTo>
                        <a:lnTo>
                          <a:pt x="1301" y="533"/>
                        </a:lnTo>
                        <a:lnTo>
                          <a:pt x="1308" y="628"/>
                        </a:lnTo>
                        <a:lnTo>
                          <a:pt x="1325" y="720"/>
                        </a:lnTo>
                        <a:lnTo>
                          <a:pt x="1347" y="804"/>
                        </a:lnTo>
                        <a:lnTo>
                          <a:pt x="1378" y="892"/>
                        </a:lnTo>
                        <a:lnTo>
                          <a:pt x="1418" y="967"/>
                        </a:lnTo>
                        <a:lnTo>
                          <a:pt x="1471" y="1041"/>
                        </a:lnTo>
                        <a:lnTo>
                          <a:pt x="1520" y="1104"/>
                        </a:lnTo>
                        <a:lnTo>
                          <a:pt x="1590" y="1161"/>
                        </a:lnTo>
                        <a:lnTo>
                          <a:pt x="1658" y="1214"/>
                        </a:lnTo>
                        <a:lnTo>
                          <a:pt x="1672" y="1214"/>
                        </a:lnTo>
                        <a:lnTo>
                          <a:pt x="1675" y="1218"/>
                        </a:lnTo>
                        <a:lnTo>
                          <a:pt x="1683" y="1224"/>
                        </a:lnTo>
                        <a:lnTo>
                          <a:pt x="1781" y="1259"/>
                        </a:lnTo>
                        <a:lnTo>
                          <a:pt x="1890" y="1263"/>
                        </a:lnTo>
                        <a:lnTo>
                          <a:pt x="1993" y="1250"/>
                        </a:lnTo>
                        <a:lnTo>
                          <a:pt x="2093" y="1197"/>
                        </a:lnTo>
                        <a:lnTo>
                          <a:pt x="2178" y="1122"/>
                        </a:lnTo>
                        <a:lnTo>
                          <a:pt x="2248" y="1016"/>
                        </a:lnTo>
                        <a:lnTo>
                          <a:pt x="2258" y="985"/>
                        </a:lnTo>
                        <a:lnTo>
                          <a:pt x="2269" y="942"/>
                        </a:lnTo>
                        <a:lnTo>
                          <a:pt x="2276" y="903"/>
                        </a:lnTo>
                        <a:lnTo>
                          <a:pt x="2276" y="879"/>
                        </a:lnTo>
                        <a:lnTo>
                          <a:pt x="2287" y="850"/>
                        </a:lnTo>
                        <a:lnTo>
                          <a:pt x="2304" y="812"/>
                        </a:lnTo>
                        <a:lnTo>
                          <a:pt x="2332" y="738"/>
                        </a:lnTo>
                        <a:lnTo>
                          <a:pt x="2357" y="642"/>
                        </a:lnTo>
                        <a:lnTo>
                          <a:pt x="2367" y="533"/>
                        </a:lnTo>
                        <a:lnTo>
                          <a:pt x="2350" y="409"/>
                        </a:lnTo>
                        <a:lnTo>
                          <a:pt x="2304" y="318"/>
                        </a:lnTo>
                        <a:lnTo>
                          <a:pt x="2234" y="247"/>
                        </a:lnTo>
                        <a:lnTo>
                          <a:pt x="2138" y="212"/>
                        </a:lnTo>
                        <a:lnTo>
                          <a:pt x="2040" y="219"/>
                        </a:lnTo>
                        <a:lnTo>
                          <a:pt x="1948" y="265"/>
                        </a:lnTo>
                        <a:lnTo>
                          <a:pt x="1877" y="339"/>
                        </a:lnTo>
                        <a:lnTo>
                          <a:pt x="1845" y="430"/>
                        </a:lnTo>
                        <a:lnTo>
                          <a:pt x="1849" y="533"/>
                        </a:lnTo>
                        <a:lnTo>
                          <a:pt x="1849" y="547"/>
                        </a:lnTo>
                        <a:lnTo>
                          <a:pt x="1845" y="565"/>
                        </a:lnTo>
                        <a:lnTo>
                          <a:pt x="1828" y="610"/>
                        </a:lnTo>
                        <a:lnTo>
                          <a:pt x="1792" y="685"/>
                        </a:lnTo>
                        <a:lnTo>
                          <a:pt x="1764" y="783"/>
                        </a:lnTo>
                        <a:lnTo>
                          <a:pt x="1754" y="903"/>
                        </a:lnTo>
                        <a:lnTo>
                          <a:pt x="1757" y="861"/>
                        </a:lnTo>
                        <a:lnTo>
                          <a:pt x="1764" y="822"/>
                        </a:lnTo>
                        <a:lnTo>
                          <a:pt x="1781" y="786"/>
                        </a:lnTo>
                        <a:lnTo>
                          <a:pt x="1784" y="777"/>
                        </a:lnTo>
                        <a:lnTo>
                          <a:pt x="1799" y="769"/>
                        </a:lnTo>
                        <a:lnTo>
                          <a:pt x="1820" y="759"/>
                        </a:lnTo>
                        <a:lnTo>
                          <a:pt x="1849" y="748"/>
                        </a:lnTo>
                        <a:lnTo>
                          <a:pt x="1884" y="748"/>
                        </a:lnTo>
                        <a:lnTo>
                          <a:pt x="1913" y="759"/>
                        </a:lnTo>
                        <a:lnTo>
                          <a:pt x="1919" y="759"/>
                        </a:lnTo>
                        <a:lnTo>
                          <a:pt x="1922" y="766"/>
                        </a:lnTo>
                        <a:lnTo>
                          <a:pt x="1930" y="769"/>
                        </a:lnTo>
                        <a:lnTo>
                          <a:pt x="1845" y="656"/>
                        </a:lnTo>
                        <a:lnTo>
                          <a:pt x="1828" y="522"/>
                        </a:lnTo>
                        <a:lnTo>
                          <a:pt x="1831" y="438"/>
                        </a:lnTo>
                        <a:lnTo>
                          <a:pt x="1828" y="310"/>
                        </a:lnTo>
                        <a:lnTo>
                          <a:pt x="1767" y="209"/>
                        </a:lnTo>
                        <a:lnTo>
                          <a:pt x="1665" y="138"/>
                        </a:lnTo>
                        <a:lnTo>
                          <a:pt x="1537" y="127"/>
                        </a:lnTo>
                        <a:lnTo>
                          <a:pt x="1428" y="174"/>
                        </a:lnTo>
                        <a:lnTo>
                          <a:pt x="1347" y="272"/>
                        </a:lnTo>
                        <a:lnTo>
                          <a:pt x="1333" y="304"/>
                        </a:lnTo>
                        <a:lnTo>
                          <a:pt x="1315" y="339"/>
                        </a:lnTo>
                        <a:lnTo>
                          <a:pt x="1298" y="377"/>
                        </a:lnTo>
                        <a:lnTo>
                          <a:pt x="1227" y="512"/>
                        </a:lnTo>
                        <a:lnTo>
                          <a:pt x="1171" y="615"/>
                        </a:lnTo>
                        <a:lnTo>
                          <a:pt x="1113" y="685"/>
                        </a:lnTo>
                        <a:lnTo>
                          <a:pt x="1060" y="724"/>
                        </a:lnTo>
                        <a:lnTo>
                          <a:pt x="1004" y="730"/>
                        </a:lnTo>
                        <a:lnTo>
                          <a:pt x="1107" y="769"/>
                        </a:lnTo>
                        <a:lnTo>
                          <a:pt x="1188" y="839"/>
                        </a:lnTo>
                        <a:lnTo>
                          <a:pt x="1227" y="939"/>
                        </a:lnTo>
                        <a:lnTo>
                          <a:pt x="1192" y="812"/>
                        </a:lnTo>
                        <a:lnTo>
                          <a:pt x="1142" y="703"/>
                        </a:lnTo>
                        <a:lnTo>
                          <a:pt x="1089" y="610"/>
                        </a:lnTo>
                        <a:lnTo>
                          <a:pt x="1050" y="533"/>
                        </a:lnTo>
                        <a:lnTo>
                          <a:pt x="1025" y="477"/>
                        </a:lnTo>
                        <a:lnTo>
                          <a:pt x="1015" y="427"/>
                        </a:lnTo>
                        <a:lnTo>
                          <a:pt x="997" y="332"/>
                        </a:lnTo>
                        <a:lnTo>
                          <a:pt x="951" y="257"/>
                        </a:lnTo>
                        <a:lnTo>
                          <a:pt x="877" y="201"/>
                        </a:lnTo>
                        <a:lnTo>
                          <a:pt x="789" y="174"/>
                        </a:lnTo>
                        <a:lnTo>
                          <a:pt x="697" y="174"/>
                        </a:lnTo>
                        <a:lnTo>
                          <a:pt x="612" y="212"/>
                        </a:lnTo>
                        <a:lnTo>
                          <a:pt x="509" y="304"/>
                        </a:lnTo>
                        <a:lnTo>
                          <a:pt x="450" y="409"/>
                        </a:lnTo>
                        <a:lnTo>
                          <a:pt x="421" y="501"/>
                        </a:lnTo>
                        <a:lnTo>
                          <a:pt x="414" y="575"/>
                        </a:lnTo>
                        <a:lnTo>
                          <a:pt x="414" y="583"/>
                        </a:lnTo>
                        <a:lnTo>
                          <a:pt x="414" y="592"/>
                        </a:lnTo>
                        <a:lnTo>
                          <a:pt x="411" y="597"/>
                        </a:lnTo>
                        <a:lnTo>
                          <a:pt x="414" y="586"/>
                        </a:lnTo>
                        <a:lnTo>
                          <a:pt x="429" y="568"/>
                        </a:lnTo>
                        <a:lnTo>
                          <a:pt x="446" y="547"/>
                        </a:lnTo>
                        <a:lnTo>
                          <a:pt x="450" y="540"/>
                        </a:lnTo>
                        <a:lnTo>
                          <a:pt x="456" y="540"/>
                        </a:lnTo>
                        <a:lnTo>
                          <a:pt x="485" y="547"/>
                        </a:lnTo>
                        <a:lnTo>
                          <a:pt x="513" y="565"/>
                        </a:lnTo>
                        <a:lnTo>
                          <a:pt x="548" y="592"/>
                        </a:lnTo>
                        <a:lnTo>
                          <a:pt x="559" y="603"/>
                        </a:lnTo>
                        <a:lnTo>
                          <a:pt x="570" y="615"/>
                        </a:lnTo>
                        <a:lnTo>
                          <a:pt x="583" y="632"/>
                        </a:lnTo>
                        <a:lnTo>
                          <a:pt x="541" y="540"/>
                        </a:lnTo>
                        <a:lnTo>
                          <a:pt x="524" y="430"/>
                        </a:lnTo>
                        <a:lnTo>
                          <a:pt x="530" y="318"/>
                        </a:lnTo>
                        <a:lnTo>
                          <a:pt x="538" y="212"/>
                        </a:lnTo>
                        <a:lnTo>
                          <a:pt x="503" y="121"/>
                        </a:lnTo>
                        <a:lnTo>
                          <a:pt x="439" y="46"/>
                        </a:lnTo>
                        <a:lnTo>
                          <a:pt x="347" y="7"/>
                        </a:lnTo>
                        <a:lnTo>
                          <a:pt x="244" y="0"/>
                        </a:lnTo>
                        <a:lnTo>
                          <a:pt x="146" y="36"/>
                        </a:lnTo>
                        <a:lnTo>
                          <a:pt x="71" y="99"/>
                        </a:lnTo>
                        <a:lnTo>
                          <a:pt x="29" y="191"/>
                        </a:lnTo>
                        <a:close/>
                      </a:path>
                    </a:pathLst>
                  </a:custGeom>
                  <a:solidFill>
                    <a:srgbClr val="FFE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0" name="Freeform 132">
                    <a:extLst>
                      <a:ext uri="{FF2B5EF4-FFF2-40B4-BE49-F238E27FC236}">
                        <a16:creationId xmlns:a16="http://schemas.microsoft.com/office/drawing/2014/main" id="{7E02FB64-DB3E-4E1A-BAA4-4B6DE72284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25" y="8921"/>
                    <a:ext cx="207" cy="116"/>
                  </a:xfrm>
                  <a:custGeom>
                    <a:avLst/>
                    <a:gdLst>
                      <a:gd name="T0" fmla="*/ 18 w 1448"/>
                      <a:gd name="T1" fmla="*/ 226 h 812"/>
                      <a:gd name="T2" fmla="*/ 10 w 1448"/>
                      <a:gd name="T3" fmla="*/ 311 h 812"/>
                      <a:gd name="T4" fmla="*/ 0 w 1448"/>
                      <a:gd name="T5" fmla="*/ 388 h 812"/>
                      <a:gd name="T6" fmla="*/ 18 w 1448"/>
                      <a:gd name="T7" fmla="*/ 446 h 812"/>
                      <a:gd name="T8" fmla="*/ 141 w 1448"/>
                      <a:gd name="T9" fmla="*/ 456 h 812"/>
                      <a:gd name="T10" fmla="*/ 251 w 1448"/>
                      <a:gd name="T11" fmla="*/ 417 h 812"/>
                      <a:gd name="T12" fmla="*/ 321 w 1448"/>
                      <a:gd name="T13" fmla="*/ 311 h 812"/>
                      <a:gd name="T14" fmla="*/ 304 w 1448"/>
                      <a:gd name="T15" fmla="*/ 417 h 812"/>
                      <a:gd name="T16" fmla="*/ 310 w 1448"/>
                      <a:gd name="T17" fmla="*/ 519 h 812"/>
                      <a:gd name="T18" fmla="*/ 328 w 1448"/>
                      <a:gd name="T19" fmla="*/ 618 h 812"/>
                      <a:gd name="T20" fmla="*/ 360 w 1448"/>
                      <a:gd name="T21" fmla="*/ 702 h 812"/>
                      <a:gd name="T22" fmla="*/ 406 w 1448"/>
                      <a:gd name="T23" fmla="*/ 791 h 812"/>
                      <a:gd name="T24" fmla="*/ 504 w 1448"/>
                      <a:gd name="T25" fmla="*/ 812 h 812"/>
                      <a:gd name="T26" fmla="*/ 596 w 1448"/>
                      <a:gd name="T27" fmla="*/ 791 h 812"/>
                      <a:gd name="T28" fmla="*/ 667 w 1448"/>
                      <a:gd name="T29" fmla="*/ 702 h 812"/>
                      <a:gd name="T30" fmla="*/ 684 w 1448"/>
                      <a:gd name="T31" fmla="*/ 604 h 812"/>
                      <a:gd name="T32" fmla="*/ 689 w 1448"/>
                      <a:gd name="T33" fmla="*/ 508 h 812"/>
                      <a:gd name="T34" fmla="*/ 689 w 1448"/>
                      <a:gd name="T35" fmla="*/ 410 h 812"/>
                      <a:gd name="T36" fmla="*/ 695 w 1448"/>
                      <a:gd name="T37" fmla="*/ 308 h 812"/>
                      <a:gd name="T38" fmla="*/ 706 w 1448"/>
                      <a:gd name="T39" fmla="*/ 202 h 812"/>
                      <a:gd name="T40" fmla="*/ 724 w 1448"/>
                      <a:gd name="T41" fmla="*/ 106 h 812"/>
                      <a:gd name="T42" fmla="*/ 752 w 1448"/>
                      <a:gd name="T43" fmla="*/ 8 h 812"/>
                      <a:gd name="T44" fmla="*/ 795 w 1448"/>
                      <a:gd name="T45" fmla="*/ 0 h 812"/>
                      <a:gd name="T46" fmla="*/ 826 w 1448"/>
                      <a:gd name="T47" fmla="*/ 46 h 812"/>
                      <a:gd name="T48" fmla="*/ 840 w 1448"/>
                      <a:gd name="T49" fmla="*/ 99 h 812"/>
                      <a:gd name="T50" fmla="*/ 854 w 1448"/>
                      <a:gd name="T51" fmla="*/ 199 h 812"/>
                      <a:gd name="T52" fmla="*/ 890 w 1448"/>
                      <a:gd name="T53" fmla="*/ 290 h 812"/>
                      <a:gd name="T54" fmla="*/ 943 w 1448"/>
                      <a:gd name="T55" fmla="*/ 382 h 812"/>
                      <a:gd name="T56" fmla="*/ 999 w 1448"/>
                      <a:gd name="T57" fmla="*/ 473 h 812"/>
                      <a:gd name="T58" fmla="*/ 1060 w 1448"/>
                      <a:gd name="T59" fmla="*/ 572 h 812"/>
                      <a:gd name="T60" fmla="*/ 1105 w 1448"/>
                      <a:gd name="T61" fmla="*/ 600 h 812"/>
                      <a:gd name="T62" fmla="*/ 1197 w 1448"/>
                      <a:gd name="T63" fmla="*/ 600 h 812"/>
                      <a:gd name="T64" fmla="*/ 1275 w 1448"/>
                      <a:gd name="T65" fmla="*/ 572 h 812"/>
                      <a:gd name="T66" fmla="*/ 1310 w 1448"/>
                      <a:gd name="T67" fmla="*/ 491 h 812"/>
                      <a:gd name="T68" fmla="*/ 1335 w 1448"/>
                      <a:gd name="T69" fmla="*/ 403 h 812"/>
                      <a:gd name="T70" fmla="*/ 1356 w 1448"/>
                      <a:gd name="T71" fmla="*/ 311 h 812"/>
                      <a:gd name="T72" fmla="*/ 1384 w 1448"/>
                      <a:gd name="T73" fmla="*/ 220 h 812"/>
                      <a:gd name="T74" fmla="*/ 1448 w 1448"/>
                      <a:gd name="T75" fmla="*/ 138 h 812"/>
                      <a:gd name="T76" fmla="*/ 1448 w 1448"/>
                      <a:gd name="T77" fmla="*/ 128 h 812"/>
                      <a:gd name="T78" fmla="*/ 1448 w 1448"/>
                      <a:gd name="T79" fmla="*/ 93 h 812"/>
                      <a:gd name="T80" fmla="*/ 1448 w 1448"/>
                      <a:gd name="T81" fmla="*/ 53 h 812"/>
                      <a:gd name="T82" fmla="*/ 18 w 1448"/>
                      <a:gd name="T83" fmla="*/ 226 h 8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1448" h="812">
                        <a:moveTo>
                          <a:pt x="18" y="226"/>
                        </a:moveTo>
                        <a:lnTo>
                          <a:pt x="10" y="311"/>
                        </a:lnTo>
                        <a:lnTo>
                          <a:pt x="0" y="388"/>
                        </a:lnTo>
                        <a:lnTo>
                          <a:pt x="18" y="446"/>
                        </a:lnTo>
                        <a:lnTo>
                          <a:pt x="141" y="456"/>
                        </a:lnTo>
                        <a:lnTo>
                          <a:pt x="251" y="417"/>
                        </a:lnTo>
                        <a:lnTo>
                          <a:pt x="321" y="311"/>
                        </a:lnTo>
                        <a:lnTo>
                          <a:pt x="304" y="417"/>
                        </a:lnTo>
                        <a:lnTo>
                          <a:pt x="310" y="519"/>
                        </a:lnTo>
                        <a:lnTo>
                          <a:pt x="328" y="618"/>
                        </a:lnTo>
                        <a:lnTo>
                          <a:pt x="360" y="702"/>
                        </a:lnTo>
                        <a:lnTo>
                          <a:pt x="406" y="791"/>
                        </a:lnTo>
                        <a:lnTo>
                          <a:pt x="504" y="812"/>
                        </a:lnTo>
                        <a:lnTo>
                          <a:pt x="596" y="791"/>
                        </a:lnTo>
                        <a:lnTo>
                          <a:pt x="667" y="702"/>
                        </a:lnTo>
                        <a:lnTo>
                          <a:pt x="684" y="604"/>
                        </a:lnTo>
                        <a:lnTo>
                          <a:pt x="689" y="508"/>
                        </a:lnTo>
                        <a:lnTo>
                          <a:pt x="689" y="410"/>
                        </a:lnTo>
                        <a:lnTo>
                          <a:pt x="695" y="308"/>
                        </a:lnTo>
                        <a:lnTo>
                          <a:pt x="706" y="202"/>
                        </a:lnTo>
                        <a:lnTo>
                          <a:pt x="724" y="106"/>
                        </a:lnTo>
                        <a:lnTo>
                          <a:pt x="752" y="8"/>
                        </a:lnTo>
                        <a:lnTo>
                          <a:pt x="795" y="0"/>
                        </a:lnTo>
                        <a:lnTo>
                          <a:pt x="826" y="46"/>
                        </a:lnTo>
                        <a:lnTo>
                          <a:pt x="840" y="99"/>
                        </a:lnTo>
                        <a:lnTo>
                          <a:pt x="854" y="199"/>
                        </a:lnTo>
                        <a:lnTo>
                          <a:pt x="890" y="290"/>
                        </a:lnTo>
                        <a:lnTo>
                          <a:pt x="943" y="382"/>
                        </a:lnTo>
                        <a:lnTo>
                          <a:pt x="999" y="473"/>
                        </a:lnTo>
                        <a:lnTo>
                          <a:pt x="1060" y="572"/>
                        </a:lnTo>
                        <a:lnTo>
                          <a:pt x="1105" y="600"/>
                        </a:lnTo>
                        <a:lnTo>
                          <a:pt x="1197" y="600"/>
                        </a:lnTo>
                        <a:lnTo>
                          <a:pt x="1275" y="572"/>
                        </a:lnTo>
                        <a:lnTo>
                          <a:pt x="1310" y="491"/>
                        </a:lnTo>
                        <a:lnTo>
                          <a:pt x="1335" y="403"/>
                        </a:lnTo>
                        <a:lnTo>
                          <a:pt x="1356" y="311"/>
                        </a:lnTo>
                        <a:lnTo>
                          <a:pt x="1384" y="220"/>
                        </a:lnTo>
                        <a:lnTo>
                          <a:pt x="1448" y="138"/>
                        </a:lnTo>
                        <a:lnTo>
                          <a:pt x="1448" y="128"/>
                        </a:lnTo>
                        <a:lnTo>
                          <a:pt x="1448" y="93"/>
                        </a:lnTo>
                        <a:lnTo>
                          <a:pt x="1448" y="53"/>
                        </a:lnTo>
                        <a:lnTo>
                          <a:pt x="18" y="22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1" name="Freeform 133">
                    <a:extLst>
                      <a:ext uri="{FF2B5EF4-FFF2-40B4-BE49-F238E27FC236}">
                        <a16:creationId xmlns:a16="http://schemas.microsoft.com/office/drawing/2014/main" id="{87EB56AA-D130-4EE3-B5B4-16B022C2F1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88" y="8883"/>
                    <a:ext cx="281" cy="191"/>
                  </a:xfrm>
                  <a:custGeom>
                    <a:avLst/>
                    <a:gdLst>
                      <a:gd name="T0" fmla="*/ 15 w 1971"/>
                      <a:gd name="T1" fmla="*/ 536 h 1334"/>
                      <a:gd name="T2" fmla="*/ 127 w 1971"/>
                      <a:gd name="T3" fmla="*/ 914 h 1334"/>
                      <a:gd name="T4" fmla="*/ 375 w 1971"/>
                      <a:gd name="T5" fmla="*/ 984 h 1334"/>
                      <a:gd name="T6" fmla="*/ 686 w 1971"/>
                      <a:gd name="T7" fmla="*/ 868 h 1334"/>
                      <a:gd name="T8" fmla="*/ 777 w 1971"/>
                      <a:gd name="T9" fmla="*/ 745 h 1334"/>
                      <a:gd name="T10" fmla="*/ 421 w 1971"/>
                      <a:gd name="T11" fmla="*/ 776 h 1334"/>
                      <a:gd name="T12" fmla="*/ 310 w 1971"/>
                      <a:gd name="T13" fmla="*/ 617 h 1334"/>
                      <a:gd name="T14" fmla="*/ 357 w 1971"/>
                      <a:gd name="T15" fmla="*/ 1013 h 1334"/>
                      <a:gd name="T16" fmla="*/ 513 w 1971"/>
                      <a:gd name="T17" fmla="*/ 1260 h 1334"/>
                      <a:gd name="T18" fmla="*/ 940 w 1971"/>
                      <a:gd name="T19" fmla="*/ 1305 h 1334"/>
                      <a:gd name="T20" fmla="*/ 1180 w 1971"/>
                      <a:gd name="T21" fmla="*/ 1037 h 1334"/>
                      <a:gd name="T22" fmla="*/ 1211 w 1971"/>
                      <a:gd name="T23" fmla="*/ 808 h 1334"/>
                      <a:gd name="T24" fmla="*/ 1258 w 1971"/>
                      <a:gd name="T25" fmla="*/ 370 h 1334"/>
                      <a:gd name="T26" fmla="*/ 1123 w 1971"/>
                      <a:gd name="T27" fmla="*/ 508 h 1334"/>
                      <a:gd name="T28" fmla="*/ 858 w 1971"/>
                      <a:gd name="T29" fmla="*/ 434 h 1334"/>
                      <a:gd name="T30" fmla="*/ 922 w 1971"/>
                      <a:gd name="T31" fmla="*/ 663 h 1334"/>
                      <a:gd name="T32" fmla="*/ 1067 w 1971"/>
                      <a:gd name="T33" fmla="*/ 910 h 1334"/>
                      <a:gd name="T34" fmla="*/ 1060 w 1971"/>
                      <a:gd name="T35" fmla="*/ 836 h 1334"/>
                      <a:gd name="T36" fmla="*/ 1325 w 1971"/>
                      <a:gd name="T37" fmla="*/ 1122 h 1334"/>
                      <a:gd name="T38" fmla="*/ 1717 w 1971"/>
                      <a:gd name="T39" fmla="*/ 1019 h 1334"/>
                      <a:gd name="T40" fmla="*/ 1802 w 1971"/>
                      <a:gd name="T41" fmla="*/ 882 h 1334"/>
                      <a:gd name="T42" fmla="*/ 1879 w 1971"/>
                      <a:gd name="T43" fmla="*/ 610 h 1334"/>
                      <a:gd name="T44" fmla="*/ 1971 w 1971"/>
                      <a:gd name="T45" fmla="*/ 402 h 1334"/>
                      <a:gd name="T46" fmla="*/ 1809 w 1971"/>
                      <a:gd name="T47" fmla="*/ 78 h 1334"/>
                      <a:gd name="T48" fmla="*/ 1470 w 1971"/>
                      <a:gd name="T49" fmla="*/ 219 h 1334"/>
                      <a:gd name="T50" fmla="*/ 1481 w 1971"/>
                      <a:gd name="T51" fmla="*/ 272 h 1334"/>
                      <a:gd name="T52" fmla="*/ 1367 w 1971"/>
                      <a:gd name="T53" fmla="*/ 511 h 1334"/>
                      <a:gd name="T54" fmla="*/ 1322 w 1971"/>
                      <a:gd name="T55" fmla="*/ 692 h 1334"/>
                      <a:gd name="T56" fmla="*/ 1381 w 1971"/>
                      <a:gd name="T57" fmla="*/ 628 h 1334"/>
                      <a:gd name="T58" fmla="*/ 1413 w 1971"/>
                      <a:gd name="T59" fmla="*/ 610 h 1334"/>
                      <a:gd name="T60" fmla="*/ 1579 w 1971"/>
                      <a:gd name="T61" fmla="*/ 836 h 1334"/>
                      <a:gd name="T62" fmla="*/ 1523 w 1971"/>
                      <a:gd name="T63" fmla="*/ 657 h 1334"/>
                      <a:gd name="T64" fmla="*/ 1378 w 1971"/>
                      <a:gd name="T65" fmla="*/ 410 h 1334"/>
                      <a:gd name="T66" fmla="*/ 1243 w 1971"/>
                      <a:gd name="T67" fmla="*/ 81 h 1334"/>
                      <a:gd name="T68" fmla="*/ 830 w 1971"/>
                      <a:gd name="T69" fmla="*/ 92 h 1334"/>
                      <a:gd name="T70" fmla="*/ 739 w 1971"/>
                      <a:gd name="T71" fmla="*/ 282 h 1334"/>
                      <a:gd name="T72" fmla="*/ 692 w 1971"/>
                      <a:gd name="T73" fmla="*/ 681 h 1334"/>
                      <a:gd name="T74" fmla="*/ 675 w 1971"/>
                      <a:gd name="T75" fmla="*/ 904 h 1334"/>
                      <a:gd name="T76" fmla="*/ 713 w 1971"/>
                      <a:gd name="T77" fmla="*/ 840 h 1334"/>
                      <a:gd name="T78" fmla="*/ 784 w 1971"/>
                      <a:gd name="T79" fmla="*/ 819 h 1334"/>
                      <a:gd name="T80" fmla="*/ 840 w 1971"/>
                      <a:gd name="T81" fmla="*/ 822 h 1334"/>
                      <a:gd name="T82" fmla="*/ 809 w 1971"/>
                      <a:gd name="T83" fmla="*/ 448 h 1334"/>
                      <a:gd name="T84" fmla="*/ 463 w 1971"/>
                      <a:gd name="T85" fmla="*/ 346 h 1334"/>
                      <a:gd name="T86" fmla="*/ 357 w 1971"/>
                      <a:gd name="T87" fmla="*/ 466 h 1334"/>
                      <a:gd name="T88" fmla="*/ 399 w 1971"/>
                      <a:gd name="T89" fmla="*/ 480 h 1334"/>
                      <a:gd name="T90" fmla="*/ 519 w 1971"/>
                      <a:gd name="T91" fmla="*/ 621 h 1334"/>
                      <a:gd name="T92" fmla="*/ 527 w 1971"/>
                      <a:gd name="T93" fmla="*/ 621 h 1334"/>
                      <a:gd name="T94" fmla="*/ 519 w 1971"/>
                      <a:gd name="T95" fmla="*/ 388 h 1334"/>
                      <a:gd name="T96" fmla="*/ 180 w 1971"/>
                      <a:gd name="T97" fmla="*/ 247 h 13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971" h="1334">
                        <a:moveTo>
                          <a:pt x="18" y="490"/>
                        </a:moveTo>
                        <a:lnTo>
                          <a:pt x="18" y="501"/>
                        </a:lnTo>
                        <a:lnTo>
                          <a:pt x="18" y="519"/>
                        </a:lnTo>
                        <a:lnTo>
                          <a:pt x="15" y="536"/>
                        </a:lnTo>
                        <a:lnTo>
                          <a:pt x="0" y="635"/>
                        </a:lnTo>
                        <a:lnTo>
                          <a:pt x="18" y="758"/>
                        </a:lnTo>
                        <a:lnTo>
                          <a:pt x="92" y="886"/>
                        </a:lnTo>
                        <a:lnTo>
                          <a:pt x="127" y="914"/>
                        </a:lnTo>
                        <a:lnTo>
                          <a:pt x="163" y="939"/>
                        </a:lnTo>
                        <a:lnTo>
                          <a:pt x="198" y="957"/>
                        </a:lnTo>
                        <a:lnTo>
                          <a:pt x="290" y="974"/>
                        </a:lnTo>
                        <a:lnTo>
                          <a:pt x="375" y="984"/>
                        </a:lnTo>
                        <a:lnTo>
                          <a:pt x="463" y="974"/>
                        </a:lnTo>
                        <a:lnTo>
                          <a:pt x="545" y="957"/>
                        </a:lnTo>
                        <a:lnTo>
                          <a:pt x="619" y="914"/>
                        </a:lnTo>
                        <a:lnTo>
                          <a:pt x="686" y="868"/>
                        </a:lnTo>
                        <a:lnTo>
                          <a:pt x="745" y="811"/>
                        </a:lnTo>
                        <a:lnTo>
                          <a:pt x="795" y="745"/>
                        </a:lnTo>
                        <a:lnTo>
                          <a:pt x="830" y="657"/>
                        </a:lnTo>
                        <a:lnTo>
                          <a:pt x="777" y="745"/>
                        </a:lnTo>
                        <a:lnTo>
                          <a:pt x="704" y="808"/>
                        </a:lnTo>
                        <a:lnTo>
                          <a:pt x="611" y="836"/>
                        </a:lnTo>
                        <a:lnTo>
                          <a:pt x="509" y="822"/>
                        </a:lnTo>
                        <a:lnTo>
                          <a:pt x="421" y="776"/>
                        </a:lnTo>
                        <a:lnTo>
                          <a:pt x="357" y="710"/>
                        </a:lnTo>
                        <a:lnTo>
                          <a:pt x="325" y="617"/>
                        </a:lnTo>
                        <a:lnTo>
                          <a:pt x="328" y="511"/>
                        </a:lnTo>
                        <a:lnTo>
                          <a:pt x="310" y="617"/>
                        </a:lnTo>
                        <a:lnTo>
                          <a:pt x="307" y="713"/>
                        </a:lnTo>
                        <a:lnTo>
                          <a:pt x="310" y="819"/>
                        </a:lnTo>
                        <a:lnTo>
                          <a:pt x="328" y="914"/>
                        </a:lnTo>
                        <a:lnTo>
                          <a:pt x="357" y="1013"/>
                        </a:lnTo>
                        <a:lnTo>
                          <a:pt x="403" y="1104"/>
                        </a:lnTo>
                        <a:lnTo>
                          <a:pt x="448" y="1196"/>
                        </a:lnTo>
                        <a:lnTo>
                          <a:pt x="481" y="1231"/>
                        </a:lnTo>
                        <a:lnTo>
                          <a:pt x="513" y="1260"/>
                        </a:lnTo>
                        <a:lnTo>
                          <a:pt x="554" y="1284"/>
                        </a:lnTo>
                        <a:lnTo>
                          <a:pt x="686" y="1330"/>
                        </a:lnTo>
                        <a:lnTo>
                          <a:pt x="813" y="1334"/>
                        </a:lnTo>
                        <a:lnTo>
                          <a:pt x="940" y="1305"/>
                        </a:lnTo>
                        <a:lnTo>
                          <a:pt x="1042" y="1242"/>
                        </a:lnTo>
                        <a:lnTo>
                          <a:pt x="1123" y="1157"/>
                        </a:lnTo>
                        <a:lnTo>
                          <a:pt x="1176" y="1048"/>
                        </a:lnTo>
                        <a:lnTo>
                          <a:pt x="1180" y="1037"/>
                        </a:lnTo>
                        <a:lnTo>
                          <a:pt x="1180" y="1030"/>
                        </a:lnTo>
                        <a:lnTo>
                          <a:pt x="1187" y="1019"/>
                        </a:lnTo>
                        <a:lnTo>
                          <a:pt x="1198" y="910"/>
                        </a:lnTo>
                        <a:lnTo>
                          <a:pt x="1211" y="808"/>
                        </a:lnTo>
                        <a:lnTo>
                          <a:pt x="1216" y="699"/>
                        </a:lnTo>
                        <a:lnTo>
                          <a:pt x="1216" y="575"/>
                        </a:lnTo>
                        <a:lnTo>
                          <a:pt x="1233" y="466"/>
                        </a:lnTo>
                        <a:lnTo>
                          <a:pt x="1258" y="370"/>
                        </a:lnTo>
                        <a:lnTo>
                          <a:pt x="1240" y="402"/>
                        </a:lnTo>
                        <a:lnTo>
                          <a:pt x="1222" y="434"/>
                        </a:lnTo>
                        <a:lnTo>
                          <a:pt x="1198" y="455"/>
                        </a:lnTo>
                        <a:lnTo>
                          <a:pt x="1123" y="508"/>
                        </a:lnTo>
                        <a:lnTo>
                          <a:pt x="1042" y="525"/>
                        </a:lnTo>
                        <a:lnTo>
                          <a:pt x="951" y="508"/>
                        </a:lnTo>
                        <a:lnTo>
                          <a:pt x="904" y="480"/>
                        </a:lnTo>
                        <a:lnTo>
                          <a:pt x="858" y="434"/>
                        </a:lnTo>
                        <a:lnTo>
                          <a:pt x="840" y="363"/>
                        </a:lnTo>
                        <a:lnTo>
                          <a:pt x="855" y="473"/>
                        </a:lnTo>
                        <a:lnTo>
                          <a:pt x="883" y="572"/>
                        </a:lnTo>
                        <a:lnTo>
                          <a:pt x="922" y="663"/>
                        </a:lnTo>
                        <a:lnTo>
                          <a:pt x="961" y="748"/>
                        </a:lnTo>
                        <a:lnTo>
                          <a:pt x="1010" y="822"/>
                        </a:lnTo>
                        <a:lnTo>
                          <a:pt x="1039" y="864"/>
                        </a:lnTo>
                        <a:lnTo>
                          <a:pt x="1067" y="910"/>
                        </a:lnTo>
                        <a:lnTo>
                          <a:pt x="1088" y="957"/>
                        </a:lnTo>
                        <a:lnTo>
                          <a:pt x="1070" y="914"/>
                        </a:lnTo>
                        <a:lnTo>
                          <a:pt x="1060" y="875"/>
                        </a:lnTo>
                        <a:lnTo>
                          <a:pt x="1060" y="836"/>
                        </a:lnTo>
                        <a:lnTo>
                          <a:pt x="1084" y="946"/>
                        </a:lnTo>
                        <a:lnTo>
                          <a:pt x="1141" y="1037"/>
                        </a:lnTo>
                        <a:lnTo>
                          <a:pt x="1240" y="1101"/>
                        </a:lnTo>
                        <a:lnTo>
                          <a:pt x="1325" y="1122"/>
                        </a:lnTo>
                        <a:lnTo>
                          <a:pt x="1423" y="1129"/>
                        </a:lnTo>
                        <a:lnTo>
                          <a:pt x="1526" y="1119"/>
                        </a:lnTo>
                        <a:lnTo>
                          <a:pt x="1632" y="1083"/>
                        </a:lnTo>
                        <a:lnTo>
                          <a:pt x="1717" y="1019"/>
                        </a:lnTo>
                        <a:lnTo>
                          <a:pt x="1735" y="1009"/>
                        </a:lnTo>
                        <a:lnTo>
                          <a:pt x="1741" y="995"/>
                        </a:lnTo>
                        <a:lnTo>
                          <a:pt x="1752" y="977"/>
                        </a:lnTo>
                        <a:lnTo>
                          <a:pt x="1802" y="882"/>
                        </a:lnTo>
                        <a:lnTo>
                          <a:pt x="1837" y="790"/>
                        </a:lnTo>
                        <a:lnTo>
                          <a:pt x="1855" y="702"/>
                        </a:lnTo>
                        <a:lnTo>
                          <a:pt x="1865" y="646"/>
                        </a:lnTo>
                        <a:lnTo>
                          <a:pt x="1879" y="610"/>
                        </a:lnTo>
                        <a:lnTo>
                          <a:pt x="1897" y="589"/>
                        </a:lnTo>
                        <a:lnTo>
                          <a:pt x="1936" y="529"/>
                        </a:lnTo>
                        <a:lnTo>
                          <a:pt x="1957" y="473"/>
                        </a:lnTo>
                        <a:lnTo>
                          <a:pt x="1971" y="402"/>
                        </a:lnTo>
                        <a:lnTo>
                          <a:pt x="1971" y="317"/>
                        </a:lnTo>
                        <a:lnTo>
                          <a:pt x="1947" y="219"/>
                        </a:lnTo>
                        <a:lnTo>
                          <a:pt x="1897" y="134"/>
                        </a:lnTo>
                        <a:lnTo>
                          <a:pt x="1809" y="78"/>
                        </a:lnTo>
                        <a:lnTo>
                          <a:pt x="1710" y="60"/>
                        </a:lnTo>
                        <a:lnTo>
                          <a:pt x="1608" y="78"/>
                        </a:lnTo>
                        <a:lnTo>
                          <a:pt x="1526" y="134"/>
                        </a:lnTo>
                        <a:lnTo>
                          <a:pt x="1470" y="219"/>
                        </a:lnTo>
                        <a:lnTo>
                          <a:pt x="1452" y="317"/>
                        </a:lnTo>
                        <a:lnTo>
                          <a:pt x="1452" y="402"/>
                        </a:lnTo>
                        <a:lnTo>
                          <a:pt x="1459" y="335"/>
                        </a:lnTo>
                        <a:lnTo>
                          <a:pt x="1481" y="272"/>
                        </a:lnTo>
                        <a:lnTo>
                          <a:pt x="1526" y="219"/>
                        </a:lnTo>
                        <a:lnTo>
                          <a:pt x="1445" y="317"/>
                        </a:lnTo>
                        <a:lnTo>
                          <a:pt x="1396" y="420"/>
                        </a:lnTo>
                        <a:lnTo>
                          <a:pt x="1367" y="511"/>
                        </a:lnTo>
                        <a:lnTo>
                          <a:pt x="1343" y="599"/>
                        </a:lnTo>
                        <a:lnTo>
                          <a:pt x="1335" y="635"/>
                        </a:lnTo>
                        <a:lnTo>
                          <a:pt x="1332" y="667"/>
                        </a:lnTo>
                        <a:lnTo>
                          <a:pt x="1322" y="692"/>
                        </a:lnTo>
                        <a:lnTo>
                          <a:pt x="1332" y="681"/>
                        </a:lnTo>
                        <a:lnTo>
                          <a:pt x="1343" y="667"/>
                        </a:lnTo>
                        <a:lnTo>
                          <a:pt x="1353" y="652"/>
                        </a:lnTo>
                        <a:lnTo>
                          <a:pt x="1381" y="628"/>
                        </a:lnTo>
                        <a:lnTo>
                          <a:pt x="1406" y="617"/>
                        </a:lnTo>
                        <a:lnTo>
                          <a:pt x="1423" y="610"/>
                        </a:lnTo>
                        <a:lnTo>
                          <a:pt x="1417" y="610"/>
                        </a:lnTo>
                        <a:lnTo>
                          <a:pt x="1413" y="610"/>
                        </a:lnTo>
                        <a:lnTo>
                          <a:pt x="1406" y="610"/>
                        </a:lnTo>
                        <a:lnTo>
                          <a:pt x="1481" y="639"/>
                        </a:lnTo>
                        <a:lnTo>
                          <a:pt x="1551" y="720"/>
                        </a:lnTo>
                        <a:lnTo>
                          <a:pt x="1579" y="836"/>
                        </a:lnTo>
                        <a:lnTo>
                          <a:pt x="1572" y="793"/>
                        </a:lnTo>
                        <a:lnTo>
                          <a:pt x="1569" y="758"/>
                        </a:lnTo>
                        <a:lnTo>
                          <a:pt x="1551" y="720"/>
                        </a:lnTo>
                        <a:lnTo>
                          <a:pt x="1523" y="657"/>
                        </a:lnTo>
                        <a:lnTo>
                          <a:pt x="1487" y="599"/>
                        </a:lnTo>
                        <a:lnTo>
                          <a:pt x="1452" y="546"/>
                        </a:lnTo>
                        <a:lnTo>
                          <a:pt x="1406" y="480"/>
                        </a:lnTo>
                        <a:lnTo>
                          <a:pt x="1378" y="410"/>
                        </a:lnTo>
                        <a:lnTo>
                          <a:pt x="1360" y="363"/>
                        </a:lnTo>
                        <a:lnTo>
                          <a:pt x="1349" y="264"/>
                        </a:lnTo>
                        <a:lnTo>
                          <a:pt x="1307" y="169"/>
                        </a:lnTo>
                        <a:lnTo>
                          <a:pt x="1243" y="81"/>
                        </a:lnTo>
                        <a:lnTo>
                          <a:pt x="1152" y="25"/>
                        </a:lnTo>
                        <a:lnTo>
                          <a:pt x="1039" y="0"/>
                        </a:lnTo>
                        <a:lnTo>
                          <a:pt x="929" y="25"/>
                        </a:lnTo>
                        <a:lnTo>
                          <a:pt x="830" y="92"/>
                        </a:lnTo>
                        <a:lnTo>
                          <a:pt x="809" y="116"/>
                        </a:lnTo>
                        <a:lnTo>
                          <a:pt x="792" y="145"/>
                        </a:lnTo>
                        <a:lnTo>
                          <a:pt x="774" y="180"/>
                        </a:lnTo>
                        <a:lnTo>
                          <a:pt x="739" y="282"/>
                        </a:lnTo>
                        <a:lnTo>
                          <a:pt x="713" y="388"/>
                        </a:lnTo>
                        <a:lnTo>
                          <a:pt x="704" y="484"/>
                        </a:lnTo>
                        <a:lnTo>
                          <a:pt x="699" y="589"/>
                        </a:lnTo>
                        <a:lnTo>
                          <a:pt x="692" y="681"/>
                        </a:lnTo>
                        <a:lnTo>
                          <a:pt x="692" y="766"/>
                        </a:lnTo>
                        <a:lnTo>
                          <a:pt x="686" y="846"/>
                        </a:lnTo>
                        <a:lnTo>
                          <a:pt x="675" y="914"/>
                        </a:lnTo>
                        <a:lnTo>
                          <a:pt x="675" y="904"/>
                        </a:lnTo>
                        <a:lnTo>
                          <a:pt x="681" y="893"/>
                        </a:lnTo>
                        <a:lnTo>
                          <a:pt x="681" y="886"/>
                        </a:lnTo>
                        <a:lnTo>
                          <a:pt x="692" y="864"/>
                        </a:lnTo>
                        <a:lnTo>
                          <a:pt x="713" y="840"/>
                        </a:lnTo>
                        <a:lnTo>
                          <a:pt x="745" y="822"/>
                        </a:lnTo>
                        <a:lnTo>
                          <a:pt x="760" y="819"/>
                        </a:lnTo>
                        <a:lnTo>
                          <a:pt x="777" y="819"/>
                        </a:lnTo>
                        <a:lnTo>
                          <a:pt x="784" y="819"/>
                        </a:lnTo>
                        <a:lnTo>
                          <a:pt x="823" y="840"/>
                        </a:lnTo>
                        <a:lnTo>
                          <a:pt x="858" y="875"/>
                        </a:lnTo>
                        <a:lnTo>
                          <a:pt x="887" y="910"/>
                        </a:lnTo>
                        <a:lnTo>
                          <a:pt x="840" y="822"/>
                        </a:lnTo>
                        <a:lnTo>
                          <a:pt x="823" y="731"/>
                        </a:lnTo>
                        <a:lnTo>
                          <a:pt x="837" y="639"/>
                        </a:lnTo>
                        <a:lnTo>
                          <a:pt x="840" y="543"/>
                        </a:lnTo>
                        <a:lnTo>
                          <a:pt x="809" y="448"/>
                        </a:lnTo>
                        <a:lnTo>
                          <a:pt x="745" y="374"/>
                        </a:lnTo>
                        <a:lnTo>
                          <a:pt x="657" y="328"/>
                        </a:lnTo>
                        <a:lnTo>
                          <a:pt x="554" y="317"/>
                        </a:lnTo>
                        <a:lnTo>
                          <a:pt x="463" y="346"/>
                        </a:lnTo>
                        <a:lnTo>
                          <a:pt x="389" y="410"/>
                        </a:lnTo>
                        <a:lnTo>
                          <a:pt x="336" y="498"/>
                        </a:lnTo>
                        <a:lnTo>
                          <a:pt x="346" y="480"/>
                        </a:lnTo>
                        <a:lnTo>
                          <a:pt x="357" y="466"/>
                        </a:lnTo>
                        <a:lnTo>
                          <a:pt x="375" y="463"/>
                        </a:lnTo>
                        <a:lnTo>
                          <a:pt x="371" y="463"/>
                        </a:lnTo>
                        <a:lnTo>
                          <a:pt x="363" y="463"/>
                        </a:lnTo>
                        <a:lnTo>
                          <a:pt x="399" y="480"/>
                        </a:lnTo>
                        <a:lnTo>
                          <a:pt x="434" y="498"/>
                        </a:lnTo>
                        <a:lnTo>
                          <a:pt x="463" y="525"/>
                        </a:lnTo>
                        <a:lnTo>
                          <a:pt x="501" y="575"/>
                        </a:lnTo>
                        <a:lnTo>
                          <a:pt x="519" y="621"/>
                        </a:lnTo>
                        <a:lnTo>
                          <a:pt x="519" y="657"/>
                        </a:lnTo>
                        <a:lnTo>
                          <a:pt x="519" y="646"/>
                        </a:lnTo>
                        <a:lnTo>
                          <a:pt x="519" y="639"/>
                        </a:lnTo>
                        <a:lnTo>
                          <a:pt x="527" y="621"/>
                        </a:lnTo>
                        <a:lnTo>
                          <a:pt x="530" y="589"/>
                        </a:lnTo>
                        <a:lnTo>
                          <a:pt x="537" y="543"/>
                        </a:lnTo>
                        <a:lnTo>
                          <a:pt x="545" y="490"/>
                        </a:lnTo>
                        <a:lnTo>
                          <a:pt x="519" y="388"/>
                        </a:lnTo>
                        <a:lnTo>
                          <a:pt x="463" y="307"/>
                        </a:lnTo>
                        <a:lnTo>
                          <a:pt x="381" y="247"/>
                        </a:lnTo>
                        <a:lnTo>
                          <a:pt x="280" y="233"/>
                        </a:lnTo>
                        <a:lnTo>
                          <a:pt x="180" y="247"/>
                        </a:lnTo>
                        <a:lnTo>
                          <a:pt x="92" y="307"/>
                        </a:lnTo>
                        <a:lnTo>
                          <a:pt x="42" y="388"/>
                        </a:lnTo>
                        <a:lnTo>
                          <a:pt x="18" y="490"/>
                        </a:lnTo>
                        <a:close/>
                      </a:path>
                    </a:pathLst>
                  </a:custGeom>
                  <a:solidFill>
                    <a:srgbClr val="FFE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2" name="Freeform 134">
                    <a:extLst>
                      <a:ext uri="{FF2B5EF4-FFF2-40B4-BE49-F238E27FC236}">
                        <a16:creationId xmlns:a16="http://schemas.microsoft.com/office/drawing/2014/main" id="{65454BCD-1C23-4C0A-928E-6AAE1CF2A0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81" y="9058"/>
                    <a:ext cx="313" cy="201"/>
                  </a:xfrm>
                  <a:custGeom>
                    <a:avLst/>
                    <a:gdLst>
                      <a:gd name="T0" fmla="*/ 0 w 2187"/>
                      <a:gd name="T1" fmla="*/ 1168 h 1404"/>
                      <a:gd name="T2" fmla="*/ 0 w 2187"/>
                      <a:gd name="T3" fmla="*/ 1203 h 1404"/>
                      <a:gd name="T4" fmla="*/ 0 w 2187"/>
                      <a:gd name="T5" fmla="*/ 1228 h 1404"/>
                      <a:gd name="T6" fmla="*/ 0 w 2187"/>
                      <a:gd name="T7" fmla="*/ 1256 h 1404"/>
                      <a:gd name="T8" fmla="*/ 71 w 2187"/>
                      <a:gd name="T9" fmla="*/ 1338 h 1404"/>
                      <a:gd name="T10" fmla="*/ 156 w 2187"/>
                      <a:gd name="T11" fmla="*/ 1386 h 1404"/>
                      <a:gd name="T12" fmla="*/ 247 w 2187"/>
                      <a:gd name="T13" fmla="*/ 1404 h 1404"/>
                      <a:gd name="T14" fmla="*/ 347 w 2187"/>
                      <a:gd name="T15" fmla="*/ 1386 h 1404"/>
                      <a:gd name="T16" fmla="*/ 364 w 2187"/>
                      <a:gd name="T17" fmla="*/ 1306 h 1404"/>
                      <a:gd name="T18" fmla="*/ 356 w 2187"/>
                      <a:gd name="T19" fmla="*/ 1192 h 1404"/>
                      <a:gd name="T20" fmla="*/ 347 w 2187"/>
                      <a:gd name="T21" fmla="*/ 1083 h 1404"/>
                      <a:gd name="T22" fmla="*/ 356 w 2187"/>
                      <a:gd name="T23" fmla="*/ 1083 h 1404"/>
                      <a:gd name="T24" fmla="*/ 392 w 2187"/>
                      <a:gd name="T25" fmla="*/ 1083 h 1404"/>
                      <a:gd name="T26" fmla="*/ 430 w 2187"/>
                      <a:gd name="T27" fmla="*/ 1083 h 1404"/>
                      <a:gd name="T28" fmla="*/ 438 w 2187"/>
                      <a:gd name="T29" fmla="*/ 1122 h 1404"/>
                      <a:gd name="T30" fmla="*/ 491 w 2187"/>
                      <a:gd name="T31" fmla="*/ 1129 h 1404"/>
                      <a:gd name="T32" fmla="*/ 519 w 2187"/>
                      <a:gd name="T33" fmla="*/ 1168 h 1404"/>
                      <a:gd name="T34" fmla="*/ 554 w 2187"/>
                      <a:gd name="T35" fmla="*/ 1168 h 1404"/>
                      <a:gd name="T36" fmla="*/ 576 w 2187"/>
                      <a:gd name="T37" fmla="*/ 1168 h 1404"/>
                      <a:gd name="T38" fmla="*/ 604 w 2187"/>
                      <a:gd name="T39" fmla="*/ 1168 h 1404"/>
                      <a:gd name="T40" fmla="*/ 611 w 2187"/>
                      <a:gd name="T41" fmla="*/ 1041 h 1404"/>
                      <a:gd name="T42" fmla="*/ 632 w 2187"/>
                      <a:gd name="T43" fmla="*/ 921 h 1404"/>
                      <a:gd name="T44" fmla="*/ 692 w 2187"/>
                      <a:gd name="T45" fmla="*/ 826 h 1404"/>
                      <a:gd name="T46" fmla="*/ 784 w 2187"/>
                      <a:gd name="T47" fmla="*/ 801 h 1404"/>
                      <a:gd name="T48" fmla="*/ 859 w 2187"/>
                      <a:gd name="T49" fmla="*/ 847 h 1404"/>
                      <a:gd name="T50" fmla="*/ 929 w 2187"/>
                      <a:gd name="T51" fmla="*/ 921 h 1404"/>
                      <a:gd name="T52" fmla="*/ 996 w 2187"/>
                      <a:gd name="T53" fmla="*/ 995 h 1404"/>
                      <a:gd name="T54" fmla="*/ 1049 w 2187"/>
                      <a:gd name="T55" fmla="*/ 995 h 1404"/>
                      <a:gd name="T56" fmla="*/ 1098 w 2187"/>
                      <a:gd name="T57" fmla="*/ 995 h 1404"/>
                      <a:gd name="T58" fmla="*/ 1124 w 2187"/>
                      <a:gd name="T59" fmla="*/ 995 h 1404"/>
                      <a:gd name="T60" fmla="*/ 1145 w 2187"/>
                      <a:gd name="T61" fmla="*/ 900 h 1404"/>
                      <a:gd name="T62" fmla="*/ 1134 w 2187"/>
                      <a:gd name="T63" fmla="*/ 777 h 1404"/>
                      <a:gd name="T64" fmla="*/ 1124 w 2187"/>
                      <a:gd name="T65" fmla="*/ 653 h 1404"/>
                      <a:gd name="T66" fmla="*/ 1222 w 2187"/>
                      <a:gd name="T67" fmla="*/ 685 h 1404"/>
                      <a:gd name="T68" fmla="*/ 1300 w 2187"/>
                      <a:gd name="T69" fmla="*/ 730 h 1404"/>
                      <a:gd name="T70" fmla="*/ 1381 w 2187"/>
                      <a:gd name="T71" fmla="*/ 783 h 1404"/>
                      <a:gd name="T72" fmla="*/ 1463 w 2187"/>
                      <a:gd name="T73" fmla="*/ 830 h 1404"/>
                      <a:gd name="T74" fmla="*/ 1561 w 2187"/>
                      <a:gd name="T75" fmla="*/ 865 h 1404"/>
                      <a:gd name="T76" fmla="*/ 1664 w 2187"/>
                      <a:gd name="T77" fmla="*/ 865 h 1404"/>
                      <a:gd name="T78" fmla="*/ 1773 w 2187"/>
                      <a:gd name="T79" fmla="*/ 865 h 1404"/>
                      <a:gd name="T80" fmla="*/ 1890 w 2187"/>
                      <a:gd name="T81" fmla="*/ 865 h 1404"/>
                      <a:gd name="T82" fmla="*/ 1993 w 2187"/>
                      <a:gd name="T83" fmla="*/ 865 h 1404"/>
                      <a:gd name="T84" fmla="*/ 2067 w 2187"/>
                      <a:gd name="T85" fmla="*/ 839 h 1404"/>
                      <a:gd name="T86" fmla="*/ 2123 w 2187"/>
                      <a:gd name="T87" fmla="*/ 791 h 1404"/>
                      <a:gd name="T88" fmla="*/ 2166 w 2187"/>
                      <a:gd name="T89" fmla="*/ 738 h 1404"/>
                      <a:gd name="T90" fmla="*/ 2176 w 2187"/>
                      <a:gd name="T91" fmla="*/ 639 h 1404"/>
                      <a:gd name="T92" fmla="*/ 2187 w 2187"/>
                      <a:gd name="T93" fmla="*/ 530 h 1404"/>
                      <a:gd name="T94" fmla="*/ 2166 w 2187"/>
                      <a:gd name="T95" fmla="*/ 434 h 1404"/>
                      <a:gd name="T96" fmla="*/ 2102 w 2187"/>
                      <a:gd name="T97" fmla="*/ 346 h 1404"/>
                      <a:gd name="T98" fmla="*/ 2028 w 2187"/>
                      <a:gd name="T99" fmla="*/ 279 h 1404"/>
                      <a:gd name="T100" fmla="*/ 1946 w 2187"/>
                      <a:gd name="T101" fmla="*/ 226 h 1404"/>
                      <a:gd name="T102" fmla="*/ 1861 w 2187"/>
                      <a:gd name="T103" fmla="*/ 180 h 1404"/>
                      <a:gd name="T104" fmla="*/ 1773 w 2187"/>
                      <a:gd name="T105" fmla="*/ 134 h 1404"/>
                      <a:gd name="T106" fmla="*/ 1734 w 2187"/>
                      <a:gd name="T107" fmla="*/ 134 h 1404"/>
                      <a:gd name="T108" fmla="*/ 1707 w 2187"/>
                      <a:gd name="T109" fmla="*/ 134 h 1404"/>
                      <a:gd name="T110" fmla="*/ 1692 w 2187"/>
                      <a:gd name="T111" fmla="*/ 134 h 1404"/>
                      <a:gd name="T112" fmla="*/ 1636 w 2187"/>
                      <a:gd name="T113" fmla="*/ 99 h 1404"/>
                      <a:gd name="T114" fmla="*/ 1583 w 2187"/>
                      <a:gd name="T115" fmla="*/ 63 h 1404"/>
                      <a:gd name="T116" fmla="*/ 1561 w 2187"/>
                      <a:gd name="T117" fmla="*/ 0 h 1404"/>
                      <a:gd name="T118" fmla="*/ 0 w 2187"/>
                      <a:gd name="T119" fmla="*/ 1168 h 14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2187" h="1404">
                        <a:moveTo>
                          <a:pt x="0" y="1168"/>
                        </a:moveTo>
                        <a:lnTo>
                          <a:pt x="0" y="1203"/>
                        </a:lnTo>
                        <a:lnTo>
                          <a:pt x="0" y="1228"/>
                        </a:lnTo>
                        <a:lnTo>
                          <a:pt x="0" y="1256"/>
                        </a:lnTo>
                        <a:lnTo>
                          <a:pt x="71" y="1338"/>
                        </a:lnTo>
                        <a:lnTo>
                          <a:pt x="156" y="1386"/>
                        </a:lnTo>
                        <a:lnTo>
                          <a:pt x="247" y="1404"/>
                        </a:lnTo>
                        <a:lnTo>
                          <a:pt x="347" y="1386"/>
                        </a:lnTo>
                        <a:lnTo>
                          <a:pt x="364" y="1306"/>
                        </a:lnTo>
                        <a:lnTo>
                          <a:pt x="356" y="1192"/>
                        </a:lnTo>
                        <a:lnTo>
                          <a:pt x="347" y="1083"/>
                        </a:lnTo>
                        <a:lnTo>
                          <a:pt x="356" y="1083"/>
                        </a:lnTo>
                        <a:lnTo>
                          <a:pt x="392" y="1083"/>
                        </a:lnTo>
                        <a:lnTo>
                          <a:pt x="430" y="1083"/>
                        </a:lnTo>
                        <a:lnTo>
                          <a:pt x="438" y="1122"/>
                        </a:lnTo>
                        <a:lnTo>
                          <a:pt x="491" y="1129"/>
                        </a:lnTo>
                        <a:lnTo>
                          <a:pt x="519" y="1168"/>
                        </a:lnTo>
                        <a:lnTo>
                          <a:pt x="554" y="1168"/>
                        </a:lnTo>
                        <a:lnTo>
                          <a:pt x="576" y="1168"/>
                        </a:lnTo>
                        <a:lnTo>
                          <a:pt x="604" y="1168"/>
                        </a:lnTo>
                        <a:lnTo>
                          <a:pt x="611" y="1041"/>
                        </a:lnTo>
                        <a:lnTo>
                          <a:pt x="632" y="921"/>
                        </a:lnTo>
                        <a:lnTo>
                          <a:pt x="692" y="826"/>
                        </a:lnTo>
                        <a:lnTo>
                          <a:pt x="784" y="801"/>
                        </a:lnTo>
                        <a:lnTo>
                          <a:pt x="859" y="847"/>
                        </a:lnTo>
                        <a:lnTo>
                          <a:pt x="929" y="921"/>
                        </a:lnTo>
                        <a:lnTo>
                          <a:pt x="996" y="995"/>
                        </a:lnTo>
                        <a:lnTo>
                          <a:pt x="1049" y="995"/>
                        </a:lnTo>
                        <a:lnTo>
                          <a:pt x="1098" y="995"/>
                        </a:lnTo>
                        <a:lnTo>
                          <a:pt x="1124" y="995"/>
                        </a:lnTo>
                        <a:lnTo>
                          <a:pt x="1145" y="900"/>
                        </a:lnTo>
                        <a:lnTo>
                          <a:pt x="1134" y="777"/>
                        </a:lnTo>
                        <a:lnTo>
                          <a:pt x="1124" y="653"/>
                        </a:lnTo>
                        <a:lnTo>
                          <a:pt x="1222" y="685"/>
                        </a:lnTo>
                        <a:lnTo>
                          <a:pt x="1300" y="730"/>
                        </a:lnTo>
                        <a:lnTo>
                          <a:pt x="1381" y="783"/>
                        </a:lnTo>
                        <a:lnTo>
                          <a:pt x="1463" y="830"/>
                        </a:lnTo>
                        <a:lnTo>
                          <a:pt x="1561" y="865"/>
                        </a:lnTo>
                        <a:lnTo>
                          <a:pt x="1664" y="865"/>
                        </a:lnTo>
                        <a:lnTo>
                          <a:pt x="1773" y="865"/>
                        </a:lnTo>
                        <a:lnTo>
                          <a:pt x="1890" y="865"/>
                        </a:lnTo>
                        <a:lnTo>
                          <a:pt x="1993" y="865"/>
                        </a:lnTo>
                        <a:lnTo>
                          <a:pt x="2067" y="839"/>
                        </a:lnTo>
                        <a:lnTo>
                          <a:pt x="2123" y="791"/>
                        </a:lnTo>
                        <a:lnTo>
                          <a:pt x="2166" y="738"/>
                        </a:lnTo>
                        <a:lnTo>
                          <a:pt x="2176" y="639"/>
                        </a:lnTo>
                        <a:lnTo>
                          <a:pt x="2187" y="530"/>
                        </a:lnTo>
                        <a:lnTo>
                          <a:pt x="2166" y="434"/>
                        </a:lnTo>
                        <a:lnTo>
                          <a:pt x="2102" y="346"/>
                        </a:lnTo>
                        <a:lnTo>
                          <a:pt x="2028" y="279"/>
                        </a:lnTo>
                        <a:lnTo>
                          <a:pt x="1946" y="226"/>
                        </a:lnTo>
                        <a:lnTo>
                          <a:pt x="1861" y="180"/>
                        </a:lnTo>
                        <a:lnTo>
                          <a:pt x="1773" y="134"/>
                        </a:lnTo>
                        <a:lnTo>
                          <a:pt x="1734" y="134"/>
                        </a:lnTo>
                        <a:lnTo>
                          <a:pt x="1707" y="134"/>
                        </a:lnTo>
                        <a:lnTo>
                          <a:pt x="1692" y="134"/>
                        </a:lnTo>
                        <a:lnTo>
                          <a:pt x="1636" y="99"/>
                        </a:lnTo>
                        <a:lnTo>
                          <a:pt x="1583" y="63"/>
                        </a:lnTo>
                        <a:lnTo>
                          <a:pt x="1561" y="0"/>
                        </a:lnTo>
                        <a:lnTo>
                          <a:pt x="0" y="116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3" name="Freeform 135">
                    <a:extLst>
                      <a:ext uri="{FF2B5EF4-FFF2-40B4-BE49-F238E27FC236}">
                        <a16:creationId xmlns:a16="http://schemas.microsoft.com/office/drawing/2014/main" id="{C7FE2B24-CDEA-4936-ACF9-A26F89733E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45" y="9021"/>
                    <a:ext cx="385" cy="275"/>
                  </a:xfrm>
                  <a:custGeom>
                    <a:avLst/>
                    <a:gdLst>
                      <a:gd name="T0" fmla="*/ 38 w 2698"/>
                      <a:gd name="T1" fmla="*/ 1659 h 1920"/>
                      <a:gd name="T2" fmla="*/ 413 w 2698"/>
                      <a:gd name="T3" fmla="*/ 1909 h 1920"/>
                      <a:gd name="T4" fmla="*/ 758 w 2698"/>
                      <a:gd name="T5" fmla="*/ 1853 h 1920"/>
                      <a:gd name="T6" fmla="*/ 875 w 2698"/>
                      <a:gd name="T7" fmla="*/ 1408 h 1920"/>
                      <a:gd name="T8" fmla="*/ 787 w 2698"/>
                      <a:gd name="T9" fmla="*/ 1525 h 1920"/>
                      <a:gd name="T10" fmla="*/ 528 w 2698"/>
                      <a:gd name="T11" fmla="*/ 1543 h 1920"/>
                      <a:gd name="T12" fmla="*/ 419 w 2698"/>
                      <a:gd name="T13" fmla="*/ 1352 h 1920"/>
                      <a:gd name="T14" fmla="*/ 719 w 2698"/>
                      <a:gd name="T15" fmla="*/ 1644 h 1920"/>
                      <a:gd name="T16" fmla="*/ 592 w 2698"/>
                      <a:gd name="T17" fmla="*/ 1609 h 1920"/>
                      <a:gd name="T18" fmla="*/ 1045 w 2698"/>
                      <a:gd name="T19" fmla="*/ 1609 h 1920"/>
                      <a:gd name="T20" fmla="*/ 1137 w 2698"/>
                      <a:gd name="T21" fmla="*/ 1261 h 1920"/>
                      <a:gd name="T22" fmla="*/ 1090 w 2698"/>
                      <a:gd name="T23" fmla="*/ 1299 h 1920"/>
                      <a:gd name="T24" fmla="*/ 978 w 2698"/>
                      <a:gd name="T25" fmla="*/ 1331 h 1920"/>
                      <a:gd name="T26" fmla="*/ 1122 w 2698"/>
                      <a:gd name="T27" fmla="*/ 1479 h 1920"/>
                      <a:gd name="T28" fmla="*/ 1557 w 2698"/>
                      <a:gd name="T29" fmla="*/ 1444 h 1920"/>
                      <a:gd name="T30" fmla="*/ 1646 w 2698"/>
                      <a:gd name="T31" fmla="*/ 974 h 1920"/>
                      <a:gd name="T32" fmla="*/ 1543 w 2698"/>
                      <a:gd name="T33" fmla="*/ 1112 h 1920"/>
                      <a:gd name="T34" fmla="*/ 1402 w 2698"/>
                      <a:gd name="T35" fmla="*/ 1197 h 1920"/>
                      <a:gd name="T36" fmla="*/ 1776 w 2698"/>
                      <a:gd name="T37" fmla="*/ 1380 h 1920"/>
                      <a:gd name="T38" fmla="*/ 2476 w 2698"/>
                      <a:gd name="T39" fmla="*/ 1314 h 1920"/>
                      <a:gd name="T40" fmla="*/ 2645 w 2698"/>
                      <a:gd name="T41" fmla="*/ 1123 h 1920"/>
                      <a:gd name="T42" fmla="*/ 2691 w 2698"/>
                      <a:gd name="T43" fmla="*/ 939 h 1920"/>
                      <a:gd name="T44" fmla="*/ 2507 w 2698"/>
                      <a:gd name="T45" fmla="*/ 385 h 1920"/>
                      <a:gd name="T46" fmla="*/ 2203 w 2698"/>
                      <a:gd name="T47" fmla="*/ 191 h 1920"/>
                      <a:gd name="T48" fmla="*/ 1949 w 2698"/>
                      <a:gd name="T49" fmla="*/ 127 h 1920"/>
                      <a:gd name="T50" fmla="*/ 2041 w 2698"/>
                      <a:gd name="T51" fmla="*/ 138 h 1920"/>
                      <a:gd name="T52" fmla="*/ 2065 w 2698"/>
                      <a:gd name="T53" fmla="*/ 198 h 1920"/>
                      <a:gd name="T54" fmla="*/ 1818 w 2698"/>
                      <a:gd name="T55" fmla="*/ 0 h 1920"/>
                      <a:gd name="T56" fmla="*/ 1571 w 2698"/>
                      <a:gd name="T57" fmla="*/ 364 h 1920"/>
                      <a:gd name="T58" fmla="*/ 1783 w 2698"/>
                      <a:gd name="T59" fmla="*/ 594 h 1920"/>
                      <a:gd name="T60" fmla="*/ 1818 w 2698"/>
                      <a:gd name="T61" fmla="*/ 618 h 1920"/>
                      <a:gd name="T62" fmla="*/ 1932 w 2698"/>
                      <a:gd name="T63" fmla="*/ 629 h 1920"/>
                      <a:gd name="T64" fmla="*/ 2101 w 2698"/>
                      <a:gd name="T65" fmla="*/ 724 h 1920"/>
                      <a:gd name="T66" fmla="*/ 2179 w 2698"/>
                      <a:gd name="T67" fmla="*/ 784 h 1920"/>
                      <a:gd name="T68" fmla="*/ 2165 w 2698"/>
                      <a:gd name="T69" fmla="*/ 950 h 1920"/>
                      <a:gd name="T70" fmla="*/ 2221 w 2698"/>
                      <a:gd name="T71" fmla="*/ 830 h 1920"/>
                      <a:gd name="T72" fmla="*/ 2168 w 2698"/>
                      <a:gd name="T73" fmla="*/ 893 h 1920"/>
                      <a:gd name="T74" fmla="*/ 1836 w 2698"/>
                      <a:gd name="T75" fmla="*/ 868 h 1920"/>
                      <a:gd name="T76" fmla="*/ 1744 w 2698"/>
                      <a:gd name="T77" fmla="*/ 802 h 1920"/>
                      <a:gd name="T78" fmla="*/ 1292 w 2698"/>
                      <a:gd name="T79" fmla="*/ 664 h 1920"/>
                      <a:gd name="T80" fmla="*/ 1126 w 2698"/>
                      <a:gd name="T81" fmla="*/ 967 h 1920"/>
                      <a:gd name="T82" fmla="*/ 1143 w 2698"/>
                      <a:gd name="T83" fmla="*/ 1161 h 1920"/>
                      <a:gd name="T84" fmla="*/ 1381 w 2698"/>
                      <a:gd name="T85" fmla="*/ 996 h 1920"/>
                      <a:gd name="T86" fmla="*/ 1426 w 2698"/>
                      <a:gd name="T87" fmla="*/ 1059 h 1920"/>
                      <a:gd name="T88" fmla="*/ 1179 w 2698"/>
                      <a:gd name="T89" fmla="*/ 833 h 1920"/>
                      <a:gd name="T90" fmla="*/ 804 w 2698"/>
                      <a:gd name="T91" fmla="*/ 865 h 1920"/>
                      <a:gd name="T92" fmla="*/ 657 w 2698"/>
                      <a:gd name="T93" fmla="*/ 1070 h 1920"/>
                      <a:gd name="T94" fmla="*/ 625 w 2698"/>
                      <a:gd name="T95" fmla="*/ 1331 h 1920"/>
                      <a:gd name="T96" fmla="*/ 878 w 2698"/>
                      <a:gd name="T97" fmla="*/ 1186 h 1920"/>
                      <a:gd name="T98" fmla="*/ 995 w 2698"/>
                      <a:gd name="T99" fmla="*/ 1278 h 1920"/>
                      <a:gd name="T100" fmla="*/ 769 w 2698"/>
                      <a:gd name="T101" fmla="*/ 1133 h 1920"/>
                      <a:gd name="T102" fmla="*/ 921 w 2698"/>
                      <a:gd name="T103" fmla="*/ 1455 h 1920"/>
                      <a:gd name="T104" fmla="*/ 776 w 2698"/>
                      <a:gd name="T105" fmla="*/ 1094 h 1920"/>
                      <a:gd name="T106" fmla="*/ 366 w 2698"/>
                      <a:gd name="T107" fmla="*/ 1239 h 1920"/>
                      <a:gd name="T108" fmla="*/ 356 w 2698"/>
                      <a:gd name="T109" fmla="*/ 1508 h 1920"/>
                      <a:gd name="T110" fmla="*/ 419 w 2698"/>
                      <a:gd name="T111" fmla="*/ 1461 h 1920"/>
                      <a:gd name="T112" fmla="*/ 493 w 2698"/>
                      <a:gd name="T113" fmla="*/ 1394 h 1920"/>
                      <a:gd name="T114" fmla="*/ 515 w 2698"/>
                      <a:gd name="T115" fmla="*/ 1426 h 1920"/>
                      <a:gd name="T116" fmla="*/ 154 w 2698"/>
                      <a:gd name="T117" fmla="*/ 1186 h 19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2698" h="1920">
                        <a:moveTo>
                          <a:pt x="0" y="1426"/>
                        </a:moveTo>
                        <a:lnTo>
                          <a:pt x="0" y="1514"/>
                        </a:lnTo>
                        <a:lnTo>
                          <a:pt x="3" y="1564"/>
                        </a:lnTo>
                        <a:lnTo>
                          <a:pt x="17" y="1617"/>
                        </a:lnTo>
                        <a:lnTo>
                          <a:pt x="38" y="1659"/>
                        </a:lnTo>
                        <a:lnTo>
                          <a:pt x="101" y="1732"/>
                        </a:lnTo>
                        <a:lnTo>
                          <a:pt x="172" y="1800"/>
                        </a:lnTo>
                        <a:lnTo>
                          <a:pt x="246" y="1853"/>
                        </a:lnTo>
                        <a:lnTo>
                          <a:pt x="328" y="1888"/>
                        </a:lnTo>
                        <a:lnTo>
                          <a:pt x="413" y="1909"/>
                        </a:lnTo>
                        <a:lnTo>
                          <a:pt x="504" y="1920"/>
                        </a:lnTo>
                        <a:lnTo>
                          <a:pt x="592" y="1909"/>
                        </a:lnTo>
                        <a:lnTo>
                          <a:pt x="684" y="1891"/>
                        </a:lnTo>
                        <a:lnTo>
                          <a:pt x="723" y="1874"/>
                        </a:lnTo>
                        <a:lnTo>
                          <a:pt x="758" y="1853"/>
                        </a:lnTo>
                        <a:lnTo>
                          <a:pt x="787" y="1828"/>
                        </a:lnTo>
                        <a:lnTo>
                          <a:pt x="851" y="1732"/>
                        </a:lnTo>
                        <a:lnTo>
                          <a:pt x="878" y="1623"/>
                        </a:lnTo>
                        <a:lnTo>
                          <a:pt x="878" y="1518"/>
                        </a:lnTo>
                        <a:lnTo>
                          <a:pt x="875" y="1408"/>
                        </a:lnTo>
                        <a:lnTo>
                          <a:pt x="868" y="1387"/>
                        </a:lnTo>
                        <a:lnTo>
                          <a:pt x="861" y="1359"/>
                        </a:lnTo>
                        <a:lnTo>
                          <a:pt x="861" y="1341"/>
                        </a:lnTo>
                        <a:lnTo>
                          <a:pt x="843" y="1444"/>
                        </a:lnTo>
                        <a:lnTo>
                          <a:pt x="787" y="1525"/>
                        </a:lnTo>
                        <a:lnTo>
                          <a:pt x="705" y="1581"/>
                        </a:lnTo>
                        <a:lnTo>
                          <a:pt x="604" y="1599"/>
                        </a:lnTo>
                        <a:lnTo>
                          <a:pt x="687" y="1599"/>
                        </a:lnTo>
                        <a:lnTo>
                          <a:pt x="604" y="1588"/>
                        </a:lnTo>
                        <a:lnTo>
                          <a:pt x="528" y="1543"/>
                        </a:lnTo>
                        <a:lnTo>
                          <a:pt x="469" y="1479"/>
                        </a:lnTo>
                        <a:lnTo>
                          <a:pt x="437" y="1397"/>
                        </a:lnTo>
                        <a:lnTo>
                          <a:pt x="430" y="1306"/>
                        </a:lnTo>
                        <a:lnTo>
                          <a:pt x="458" y="1225"/>
                        </a:lnTo>
                        <a:lnTo>
                          <a:pt x="419" y="1352"/>
                        </a:lnTo>
                        <a:lnTo>
                          <a:pt x="430" y="1444"/>
                        </a:lnTo>
                        <a:lnTo>
                          <a:pt x="466" y="1514"/>
                        </a:lnTo>
                        <a:lnTo>
                          <a:pt x="511" y="1570"/>
                        </a:lnTo>
                        <a:lnTo>
                          <a:pt x="596" y="1623"/>
                        </a:lnTo>
                        <a:lnTo>
                          <a:pt x="719" y="1644"/>
                        </a:lnTo>
                        <a:lnTo>
                          <a:pt x="625" y="1617"/>
                        </a:lnTo>
                        <a:lnTo>
                          <a:pt x="551" y="1535"/>
                        </a:lnTo>
                        <a:lnTo>
                          <a:pt x="515" y="1426"/>
                        </a:lnTo>
                        <a:lnTo>
                          <a:pt x="540" y="1532"/>
                        </a:lnTo>
                        <a:lnTo>
                          <a:pt x="592" y="1609"/>
                        </a:lnTo>
                        <a:lnTo>
                          <a:pt x="677" y="1670"/>
                        </a:lnTo>
                        <a:lnTo>
                          <a:pt x="776" y="1687"/>
                        </a:lnTo>
                        <a:lnTo>
                          <a:pt x="861" y="1687"/>
                        </a:lnTo>
                        <a:lnTo>
                          <a:pt x="967" y="1670"/>
                        </a:lnTo>
                        <a:lnTo>
                          <a:pt x="1045" y="1609"/>
                        </a:lnTo>
                        <a:lnTo>
                          <a:pt x="1105" y="1532"/>
                        </a:lnTo>
                        <a:lnTo>
                          <a:pt x="1122" y="1426"/>
                        </a:lnTo>
                        <a:lnTo>
                          <a:pt x="1122" y="1362"/>
                        </a:lnTo>
                        <a:lnTo>
                          <a:pt x="1126" y="1306"/>
                        </a:lnTo>
                        <a:lnTo>
                          <a:pt x="1137" y="1261"/>
                        </a:lnTo>
                        <a:lnTo>
                          <a:pt x="1137" y="1267"/>
                        </a:lnTo>
                        <a:lnTo>
                          <a:pt x="1133" y="1267"/>
                        </a:lnTo>
                        <a:lnTo>
                          <a:pt x="1122" y="1278"/>
                        </a:lnTo>
                        <a:lnTo>
                          <a:pt x="1108" y="1288"/>
                        </a:lnTo>
                        <a:lnTo>
                          <a:pt x="1090" y="1299"/>
                        </a:lnTo>
                        <a:lnTo>
                          <a:pt x="1041" y="1317"/>
                        </a:lnTo>
                        <a:lnTo>
                          <a:pt x="981" y="1314"/>
                        </a:lnTo>
                        <a:lnTo>
                          <a:pt x="942" y="1296"/>
                        </a:lnTo>
                        <a:lnTo>
                          <a:pt x="960" y="1314"/>
                        </a:lnTo>
                        <a:lnTo>
                          <a:pt x="978" y="1331"/>
                        </a:lnTo>
                        <a:lnTo>
                          <a:pt x="995" y="1352"/>
                        </a:lnTo>
                        <a:lnTo>
                          <a:pt x="1016" y="1380"/>
                        </a:lnTo>
                        <a:lnTo>
                          <a:pt x="1041" y="1408"/>
                        </a:lnTo>
                        <a:lnTo>
                          <a:pt x="1069" y="1440"/>
                        </a:lnTo>
                        <a:lnTo>
                          <a:pt x="1122" y="1479"/>
                        </a:lnTo>
                        <a:lnTo>
                          <a:pt x="1186" y="1508"/>
                        </a:lnTo>
                        <a:lnTo>
                          <a:pt x="1253" y="1514"/>
                        </a:lnTo>
                        <a:lnTo>
                          <a:pt x="1381" y="1514"/>
                        </a:lnTo>
                        <a:lnTo>
                          <a:pt x="1479" y="1497"/>
                        </a:lnTo>
                        <a:lnTo>
                          <a:pt x="1557" y="1444"/>
                        </a:lnTo>
                        <a:lnTo>
                          <a:pt x="1617" y="1370"/>
                        </a:lnTo>
                        <a:lnTo>
                          <a:pt x="1656" y="1243"/>
                        </a:lnTo>
                        <a:lnTo>
                          <a:pt x="1663" y="1123"/>
                        </a:lnTo>
                        <a:lnTo>
                          <a:pt x="1652" y="1014"/>
                        </a:lnTo>
                        <a:lnTo>
                          <a:pt x="1646" y="974"/>
                        </a:lnTo>
                        <a:lnTo>
                          <a:pt x="1646" y="939"/>
                        </a:lnTo>
                        <a:lnTo>
                          <a:pt x="1646" y="911"/>
                        </a:lnTo>
                        <a:lnTo>
                          <a:pt x="1635" y="985"/>
                        </a:lnTo>
                        <a:lnTo>
                          <a:pt x="1599" y="1059"/>
                        </a:lnTo>
                        <a:lnTo>
                          <a:pt x="1543" y="1112"/>
                        </a:lnTo>
                        <a:lnTo>
                          <a:pt x="1472" y="1150"/>
                        </a:lnTo>
                        <a:lnTo>
                          <a:pt x="1398" y="1168"/>
                        </a:lnTo>
                        <a:lnTo>
                          <a:pt x="1323" y="1161"/>
                        </a:lnTo>
                        <a:lnTo>
                          <a:pt x="1363" y="1176"/>
                        </a:lnTo>
                        <a:lnTo>
                          <a:pt x="1402" y="1197"/>
                        </a:lnTo>
                        <a:lnTo>
                          <a:pt x="1455" y="1232"/>
                        </a:lnTo>
                        <a:lnTo>
                          <a:pt x="1535" y="1285"/>
                        </a:lnTo>
                        <a:lnTo>
                          <a:pt x="1635" y="1334"/>
                        </a:lnTo>
                        <a:lnTo>
                          <a:pt x="1755" y="1376"/>
                        </a:lnTo>
                        <a:lnTo>
                          <a:pt x="1776" y="1380"/>
                        </a:lnTo>
                        <a:lnTo>
                          <a:pt x="1794" y="1380"/>
                        </a:lnTo>
                        <a:lnTo>
                          <a:pt x="1818" y="1387"/>
                        </a:lnTo>
                        <a:lnTo>
                          <a:pt x="2250" y="1387"/>
                        </a:lnTo>
                        <a:lnTo>
                          <a:pt x="2377" y="1362"/>
                        </a:lnTo>
                        <a:lnTo>
                          <a:pt x="2476" y="1314"/>
                        </a:lnTo>
                        <a:lnTo>
                          <a:pt x="2550" y="1250"/>
                        </a:lnTo>
                        <a:lnTo>
                          <a:pt x="2595" y="1197"/>
                        </a:lnTo>
                        <a:lnTo>
                          <a:pt x="2600" y="1186"/>
                        </a:lnTo>
                        <a:lnTo>
                          <a:pt x="2606" y="1179"/>
                        </a:lnTo>
                        <a:lnTo>
                          <a:pt x="2645" y="1123"/>
                        </a:lnTo>
                        <a:lnTo>
                          <a:pt x="2677" y="1059"/>
                        </a:lnTo>
                        <a:lnTo>
                          <a:pt x="2680" y="996"/>
                        </a:lnTo>
                        <a:lnTo>
                          <a:pt x="2688" y="978"/>
                        </a:lnTo>
                        <a:lnTo>
                          <a:pt x="2688" y="961"/>
                        </a:lnTo>
                        <a:lnTo>
                          <a:pt x="2691" y="939"/>
                        </a:lnTo>
                        <a:lnTo>
                          <a:pt x="2698" y="830"/>
                        </a:lnTo>
                        <a:lnTo>
                          <a:pt x="2698" y="709"/>
                        </a:lnTo>
                        <a:lnTo>
                          <a:pt x="2659" y="576"/>
                        </a:lnTo>
                        <a:lnTo>
                          <a:pt x="2588" y="467"/>
                        </a:lnTo>
                        <a:lnTo>
                          <a:pt x="2507" y="385"/>
                        </a:lnTo>
                        <a:lnTo>
                          <a:pt x="2430" y="318"/>
                        </a:lnTo>
                        <a:lnTo>
                          <a:pt x="2348" y="265"/>
                        </a:lnTo>
                        <a:lnTo>
                          <a:pt x="2267" y="226"/>
                        </a:lnTo>
                        <a:lnTo>
                          <a:pt x="2239" y="209"/>
                        </a:lnTo>
                        <a:lnTo>
                          <a:pt x="2203" y="191"/>
                        </a:lnTo>
                        <a:lnTo>
                          <a:pt x="2179" y="174"/>
                        </a:lnTo>
                        <a:lnTo>
                          <a:pt x="2133" y="153"/>
                        </a:lnTo>
                        <a:lnTo>
                          <a:pt x="2083" y="135"/>
                        </a:lnTo>
                        <a:lnTo>
                          <a:pt x="2030" y="127"/>
                        </a:lnTo>
                        <a:lnTo>
                          <a:pt x="1949" y="127"/>
                        </a:lnTo>
                        <a:lnTo>
                          <a:pt x="2012" y="138"/>
                        </a:lnTo>
                        <a:lnTo>
                          <a:pt x="2076" y="163"/>
                        </a:lnTo>
                        <a:lnTo>
                          <a:pt x="2129" y="209"/>
                        </a:lnTo>
                        <a:lnTo>
                          <a:pt x="2087" y="167"/>
                        </a:lnTo>
                        <a:lnTo>
                          <a:pt x="2041" y="138"/>
                        </a:lnTo>
                        <a:lnTo>
                          <a:pt x="2009" y="121"/>
                        </a:lnTo>
                        <a:lnTo>
                          <a:pt x="2002" y="117"/>
                        </a:lnTo>
                        <a:lnTo>
                          <a:pt x="1995" y="117"/>
                        </a:lnTo>
                        <a:lnTo>
                          <a:pt x="2030" y="145"/>
                        </a:lnTo>
                        <a:lnTo>
                          <a:pt x="2065" y="198"/>
                        </a:lnTo>
                        <a:lnTo>
                          <a:pt x="2076" y="258"/>
                        </a:lnTo>
                        <a:lnTo>
                          <a:pt x="2055" y="156"/>
                        </a:lnTo>
                        <a:lnTo>
                          <a:pt x="2002" y="74"/>
                        </a:lnTo>
                        <a:lnTo>
                          <a:pt x="1914" y="18"/>
                        </a:lnTo>
                        <a:lnTo>
                          <a:pt x="1818" y="0"/>
                        </a:lnTo>
                        <a:lnTo>
                          <a:pt x="1712" y="18"/>
                        </a:lnTo>
                        <a:lnTo>
                          <a:pt x="1635" y="74"/>
                        </a:lnTo>
                        <a:lnTo>
                          <a:pt x="1575" y="156"/>
                        </a:lnTo>
                        <a:lnTo>
                          <a:pt x="1557" y="258"/>
                        </a:lnTo>
                        <a:lnTo>
                          <a:pt x="1571" y="364"/>
                        </a:lnTo>
                        <a:lnTo>
                          <a:pt x="1610" y="449"/>
                        </a:lnTo>
                        <a:lnTo>
                          <a:pt x="1681" y="523"/>
                        </a:lnTo>
                        <a:lnTo>
                          <a:pt x="1776" y="586"/>
                        </a:lnTo>
                        <a:lnTo>
                          <a:pt x="1783" y="586"/>
                        </a:lnTo>
                        <a:lnTo>
                          <a:pt x="1783" y="594"/>
                        </a:lnTo>
                        <a:lnTo>
                          <a:pt x="1790" y="594"/>
                        </a:lnTo>
                        <a:lnTo>
                          <a:pt x="1783" y="586"/>
                        </a:lnTo>
                        <a:lnTo>
                          <a:pt x="1776" y="586"/>
                        </a:lnTo>
                        <a:lnTo>
                          <a:pt x="1758" y="568"/>
                        </a:lnTo>
                        <a:lnTo>
                          <a:pt x="1818" y="618"/>
                        </a:lnTo>
                        <a:lnTo>
                          <a:pt x="1882" y="639"/>
                        </a:lnTo>
                        <a:lnTo>
                          <a:pt x="1949" y="650"/>
                        </a:lnTo>
                        <a:lnTo>
                          <a:pt x="2030" y="650"/>
                        </a:lnTo>
                        <a:lnTo>
                          <a:pt x="1985" y="647"/>
                        </a:lnTo>
                        <a:lnTo>
                          <a:pt x="1932" y="629"/>
                        </a:lnTo>
                        <a:lnTo>
                          <a:pt x="1885" y="604"/>
                        </a:lnTo>
                        <a:lnTo>
                          <a:pt x="1938" y="632"/>
                        </a:lnTo>
                        <a:lnTo>
                          <a:pt x="1977" y="664"/>
                        </a:lnTo>
                        <a:lnTo>
                          <a:pt x="2023" y="685"/>
                        </a:lnTo>
                        <a:lnTo>
                          <a:pt x="2101" y="724"/>
                        </a:lnTo>
                        <a:lnTo>
                          <a:pt x="2158" y="767"/>
                        </a:lnTo>
                        <a:lnTo>
                          <a:pt x="2193" y="805"/>
                        </a:lnTo>
                        <a:lnTo>
                          <a:pt x="2186" y="794"/>
                        </a:lnTo>
                        <a:lnTo>
                          <a:pt x="2186" y="788"/>
                        </a:lnTo>
                        <a:lnTo>
                          <a:pt x="2179" y="784"/>
                        </a:lnTo>
                        <a:lnTo>
                          <a:pt x="2179" y="805"/>
                        </a:lnTo>
                        <a:lnTo>
                          <a:pt x="2179" y="833"/>
                        </a:lnTo>
                        <a:lnTo>
                          <a:pt x="2176" y="868"/>
                        </a:lnTo>
                        <a:lnTo>
                          <a:pt x="2168" y="911"/>
                        </a:lnTo>
                        <a:lnTo>
                          <a:pt x="2165" y="950"/>
                        </a:lnTo>
                        <a:lnTo>
                          <a:pt x="2165" y="996"/>
                        </a:lnTo>
                        <a:lnTo>
                          <a:pt x="2176" y="929"/>
                        </a:lnTo>
                        <a:lnTo>
                          <a:pt x="2197" y="865"/>
                        </a:lnTo>
                        <a:lnTo>
                          <a:pt x="2239" y="812"/>
                        </a:lnTo>
                        <a:lnTo>
                          <a:pt x="2221" y="830"/>
                        </a:lnTo>
                        <a:lnTo>
                          <a:pt x="2203" y="850"/>
                        </a:lnTo>
                        <a:lnTo>
                          <a:pt x="2186" y="868"/>
                        </a:lnTo>
                        <a:lnTo>
                          <a:pt x="2179" y="876"/>
                        </a:lnTo>
                        <a:lnTo>
                          <a:pt x="2176" y="886"/>
                        </a:lnTo>
                        <a:lnTo>
                          <a:pt x="2168" y="893"/>
                        </a:lnTo>
                        <a:lnTo>
                          <a:pt x="2186" y="879"/>
                        </a:lnTo>
                        <a:lnTo>
                          <a:pt x="2211" y="868"/>
                        </a:lnTo>
                        <a:lnTo>
                          <a:pt x="2250" y="865"/>
                        </a:lnTo>
                        <a:lnTo>
                          <a:pt x="1818" y="865"/>
                        </a:lnTo>
                        <a:lnTo>
                          <a:pt x="1836" y="868"/>
                        </a:lnTo>
                        <a:lnTo>
                          <a:pt x="1858" y="868"/>
                        </a:lnTo>
                        <a:lnTo>
                          <a:pt x="1882" y="876"/>
                        </a:lnTo>
                        <a:lnTo>
                          <a:pt x="1840" y="858"/>
                        </a:lnTo>
                        <a:lnTo>
                          <a:pt x="1794" y="833"/>
                        </a:lnTo>
                        <a:lnTo>
                          <a:pt x="1744" y="802"/>
                        </a:lnTo>
                        <a:lnTo>
                          <a:pt x="1663" y="749"/>
                        </a:lnTo>
                        <a:lnTo>
                          <a:pt x="1564" y="696"/>
                        </a:lnTo>
                        <a:lnTo>
                          <a:pt x="1447" y="656"/>
                        </a:lnTo>
                        <a:lnTo>
                          <a:pt x="1370" y="650"/>
                        </a:lnTo>
                        <a:lnTo>
                          <a:pt x="1292" y="664"/>
                        </a:lnTo>
                        <a:lnTo>
                          <a:pt x="1225" y="703"/>
                        </a:lnTo>
                        <a:lnTo>
                          <a:pt x="1169" y="759"/>
                        </a:lnTo>
                        <a:lnTo>
                          <a:pt x="1137" y="830"/>
                        </a:lnTo>
                        <a:lnTo>
                          <a:pt x="1122" y="911"/>
                        </a:lnTo>
                        <a:lnTo>
                          <a:pt x="1126" y="967"/>
                        </a:lnTo>
                        <a:lnTo>
                          <a:pt x="1133" y="1020"/>
                        </a:lnTo>
                        <a:lnTo>
                          <a:pt x="1137" y="1070"/>
                        </a:lnTo>
                        <a:lnTo>
                          <a:pt x="1137" y="1105"/>
                        </a:lnTo>
                        <a:lnTo>
                          <a:pt x="1143" y="1140"/>
                        </a:lnTo>
                        <a:lnTo>
                          <a:pt x="1143" y="1161"/>
                        </a:lnTo>
                        <a:lnTo>
                          <a:pt x="1143" y="1150"/>
                        </a:lnTo>
                        <a:lnTo>
                          <a:pt x="1151" y="1140"/>
                        </a:lnTo>
                        <a:lnTo>
                          <a:pt x="1207" y="1067"/>
                        </a:lnTo>
                        <a:lnTo>
                          <a:pt x="1288" y="1014"/>
                        </a:lnTo>
                        <a:lnTo>
                          <a:pt x="1381" y="996"/>
                        </a:lnTo>
                        <a:lnTo>
                          <a:pt x="1253" y="996"/>
                        </a:lnTo>
                        <a:lnTo>
                          <a:pt x="1323" y="1003"/>
                        </a:lnTo>
                        <a:lnTo>
                          <a:pt x="1381" y="1031"/>
                        </a:lnTo>
                        <a:lnTo>
                          <a:pt x="1437" y="1070"/>
                        </a:lnTo>
                        <a:lnTo>
                          <a:pt x="1426" y="1059"/>
                        </a:lnTo>
                        <a:lnTo>
                          <a:pt x="1416" y="1041"/>
                        </a:lnTo>
                        <a:lnTo>
                          <a:pt x="1398" y="1024"/>
                        </a:lnTo>
                        <a:lnTo>
                          <a:pt x="1323" y="943"/>
                        </a:lnTo>
                        <a:lnTo>
                          <a:pt x="1253" y="879"/>
                        </a:lnTo>
                        <a:lnTo>
                          <a:pt x="1179" y="833"/>
                        </a:lnTo>
                        <a:lnTo>
                          <a:pt x="1105" y="805"/>
                        </a:lnTo>
                        <a:lnTo>
                          <a:pt x="1031" y="794"/>
                        </a:lnTo>
                        <a:lnTo>
                          <a:pt x="952" y="802"/>
                        </a:lnTo>
                        <a:lnTo>
                          <a:pt x="878" y="823"/>
                        </a:lnTo>
                        <a:lnTo>
                          <a:pt x="804" y="865"/>
                        </a:lnTo>
                        <a:lnTo>
                          <a:pt x="793" y="876"/>
                        </a:lnTo>
                        <a:lnTo>
                          <a:pt x="776" y="886"/>
                        </a:lnTo>
                        <a:lnTo>
                          <a:pt x="766" y="897"/>
                        </a:lnTo>
                        <a:lnTo>
                          <a:pt x="702" y="985"/>
                        </a:lnTo>
                        <a:lnTo>
                          <a:pt x="657" y="1070"/>
                        </a:lnTo>
                        <a:lnTo>
                          <a:pt x="625" y="1161"/>
                        </a:lnTo>
                        <a:lnTo>
                          <a:pt x="610" y="1253"/>
                        </a:lnTo>
                        <a:lnTo>
                          <a:pt x="604" y="1349"/>
                        </a:lnTo>
                        <a:lnTo>
                          <a:pt x="604" y="1426"/>
                        </a:lnTo>
                        <a:lnTo>
                          <a:pt x="625" y="1331"/>
                        </a:lnTo>
                        <a:lnTo>
                          <a:pt x="677" y="1243"/>
                        </a:lnTo>
                        <a:lnTo>
                          <a:pt x="766" y="1186"/>
                        </a:lnTo>
                        <a:lnTo>
                          <a:pt x="861" y="1168"/>
                        </a:lnTo>
                        <a:lnTo>
                          <a:pt x="776" y="1168"/>
                        </a:lnTo>
                        <a:lnTo>
                          <a:pt x="878" y="1186"/>
                        </a:lnTo>
                        <a:lnTo>
                          <a:pt x="960" y="1243"/>
                        </a:lnTo>
                        <a:lnTo>
                          <a:pt x="1016" y="1331"/>
                        </a:lnTo>
                        <a:lnTo>
                          <a:pt x="1034" y="1426"/>
                        </a:lnTo>
                        <a:lnTo>
                          <a:pt x="1031" y="1349"/>
                        </a:lnTo>
                        <a:lnTo>
                          <a:pt x="995" y="1278"/>
                        </a:lnTo>
                        <a:lnTo>
                          <a:pt x="949" y="1214"/>
                        </a:lnTo>
                        <a:lnTo>
                          <a:pt x="857" y="1150"/>
                        </a:lnTo>
                        <a:lnTo>
                          <a:pt x="776" y="1129"/>
                        </a:lnTo>
                        <a:lnTo>
                          <a:pt x="719" y="1123"/>
                        </a:lnTo>
                        <a:lnTo>
                          <a:pt x="769" y="1133"/>
                        </a:lnTo>
                        <a:lnTo>
                          <a:pt x="840" y="1168"/>
                        </a:lnTo>
                        <a:lnTo>
                          <a:pt x="904" y="1243"/>
                        </a:lnTo>
                        <a:lnTo>
                          <a:pt x="935" y="1323"/>
                        </a:lnTo>
                        <a:lnTo>
                          <a:pt x="942" y="1397"/>
                        </a:lnTo>
                        <a:lnTo>
                          <a:pt x="921" y="1455"/>
                        </a:lnTo>
                        <a:lnTo>
                          <a:pt x="949" y="1376"/>
                        </a:lnTo>
                        <a:lnTo>
                          <a:pt x="942" y="1285"/>
                        </a:lnTo>
                        <a:lnTo>
                          <a:pt x="914" y="1203"/>
                        </a:lnTo>
                        <a:lnTo>
                          <a:pt x="851" y="1140"/>
                        </a:lnTo>
                        <a:lnTo>
                          <a:pt x="776" y="1094"/>
                        </a:lnTo>
                        <a:lnTo>
                          <a:pt x="687" y="1084"/>
                        </a:lnTo>
                        <a:lnTo>
                          <a:pt x="604" y="1084"/>
                        </a:lnTo>
                        <a:lnTo>
                          <a:pt x="504" y="1097"/>
                        </a:lnTo>
                        <a:lnTo>
                          <a:pt x="419" y="1158"/>
                        </a:lnTo>
                        <a:lnTo>
                          <a:pt x="366" y="1239"/>
                        </a:lnTo>
                        <a:lnTo>
                          <a:pt x="345" y="1341"/>
                        </a:lnTo>
                        <a:lnTo>
                          <a:pt x="345" y="1387"/>
                        </a:lnTo>
                        <a:lnTo>
                          <a:pt x="349" y="1426"/>
                        </a:lnTo>
                        <a:lnTo>
                          <a:pt x="356" y="1472"/>
                        </a:lnTo>
                        <a:lnTo>
                          <a:pt x="356" y="1508"/>
                        </a:lnTo>
                        <a:lnTo>
                          <a:pt x="360" y="1543"/>
                        </a:lnTo>
                        <a:lnTo>
                          <a:pt x="360" y="1570"/>
                        </a:lnTo>
                        <a:lnTo>
                          <a:pt x="366" y="1553"/>
                        </a:lnTo>
                        <a:lnTo>
                          <a:pt x="377" y="1514"/>
                        </a:lnTo>
                        <a:lnTo>
                          <a:pt x="419" y="1461"/>
                        </a:lnTo>
                        <a:lnTo>
                          <a:pt x="448" y="1433"/>
                        </a:lnTo>
                        <a:lnTo>
                          <a:pt x="483" y="1415"/>
                        </a:lnTo>
                        <a:lnTo>
                          <a:pt x="522" y="1397"/>
                        </a:lnTo>
                        <a:lnTo>
                          <a:pt x="511" y="1397"/>
                        </a:lnTo>
                        <a:lnTo>
                          <a:pt x="493" y="1394"/>
                        </a:lnTo>
                        <a:lnTo>
                          <a:pt x="469" y="1370"/>
                        </a:lnTo>
                        <a:lnTo>
                          <a:pt x="501" y="1415"/>
                        </a:lnTo>
                        <a:lnTo>
                          <a:pt x="511" y="1461"/>
                        </a:lnTo>
                        <a:lnTo>
                          <a:pt x="515" y="1514"/>
                        </a:lnTo>
                        <a:lnTo>
                          <a:pt x="515" y="1426"/>
                        </a:lnTo>
                        <a:lnTo>
                          <a:pt x="493" y="1331"/>
                        </a:lnTo>
                        <a:lnTo>
                          <a:pt x="440" y="1243"/>
                        </a:lnTo>
                        <a:lnTo>
                          <a:pt x="356" y="1186"/>
                        </a:lnTo>
                        <a:lnTo>
                          <a:pt x="257" y="1168"/>
                        </a:lnTo>
                        <a:lnTo>
                          <a:pt x="154" y="1186"/>
                        </a:lnTo>
                        <a:lnTo>
                          <a:pt x="74" y="1243"/>
                        </a:lnTo>
                        <a:lnTo>
                          <a:pt x="17" y="1331"/>
                        </a:lnTo>
                        <a:lnTo>
                          <a:pt x="0" y="1426"/>
                        </a:lnTo>
                        <a:close/>
                      </a:path>
                    </a:pathLst>
                  </a:custGeom>
                  <a:solidFill>
                    <a:srgbClr val="FFE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4" name="Freeform 136">
                    <a:extLst>
                      <a:ext uri="{FF2B5EF4-FFF2-40B4-BE49-F238E27FC236}">
                        <a16:creationId xmlns:a16="http://schemas.microsoft.com/office/drawing/2014/main" id="{B8A9F6E4-4922-4313-8D83-4509CC0D81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77" y="9132"/>
                    <a:ext cx="242" cy="260"/>
                  </a:xfrm>
                  <a:custGeom>
                    <a:avLst/>
                    <a:gdLst>
                      <a:gd name="T0" fmla="*/ 80 w 1695"/>
                      <a:gd name="T1" fmla="*/ 1743 h 1817"/>
                      <a:gd name="T2" fmla="*/ 218 w 1695"/>
                      <a:gd name="T3" fmla="*/ 1817 h 1817"/>
                      <a:gd name="T4" fmla="*/ 339 w 1695"/>
                      <a:gd name="T5" fmla="*/ 1817 h 1817"/>
                      <a:gd name="T6" fmla="*/ 356 w 1695"/>
                      <a:gd name="T7" fmla="*/ 1743 h 1817"/>
                      <a:gd name="T8" fmla="*/ 218 w 1695"/>
                      <a:gd name="T9" fmla="*/ 1605 h 1817"/>
                      <a:gd name="T10" fmla="*/ 339 w 1695"/>
                      <a:gd name="T11" fmla="*/ 1563 h 1817"/>
                      <a:gd name="T12" fmla="*/ 473 w 1695"/>
                      <a:gd name="T13" fmla="*/ 1563 h 1817"/>
                      <a:gd name="T14" fmla="*/ 593 w 1695"/>
                      <a:gd name="T15" fmla="*/ 1570 h 1817"/>
                      <a:gd name="T16" fmla="*/ 692 w 1695"/>
                      <a:gd name="T17" fmla="*/ 1552 h 1817"/>
                      <a:gd name="T18" fmla="*/ 748 w 1695"/>
                      <a:gd name="T19" fmla="*/ 1489 h 1817"/>
                      <a:gd name="T20" fmla="*/ 738 w 1695"/>
                      <a:gd name="T21" fmla="*/ 1340 h 1817"/>
                      <a:gd name="T22" fmla="*/ 695 w 1695"/>
                      <a:gd name="T23" fmla="*/ 1298 h 1817"/>
                      <a:gd name="T24" fmla="*/ 632 w 1695"/>
                      <a:gd name="T25" fmla="*/ 1220 h 1817"/>
                      <a:gd name="T26" fmla="*/ 610 w 1695"/>
                      <a:gd name="T27" fmla="*/ 1129 h 1817"/>
                      <a:gd name="T28" fmla="*/ 805 w 1695"/>
                      <a:gd name="T29" fmla="*/ 1087 h 1817"/>
                      <a:gd name="T30" fmla="*/ 996 w 1695"/>
                      <a:gd name="T31" fmla="*/ 1076 h 1817"/>
                      <a:gd name="T32" fmla="*/ 1187 w 1695"/>
                      <a:gd name="T33" fmla="*/ 1076 h 1817"/>
                      <a:gd name="T34" fmla="*/ 1374 w 1695"/>
                      <a:gd name="T35" fmla="*/ 1083 h 1817"/>
                      <a:gd name="T36" fmla="*/ 1399 w 1695"/>
                      <a:gd name="T37" fmla="*/ 1030 h 1817"/>
                      <a:gd name="T38" fmla="*/ 1251 w 1695"/>
                      <a:gd name="T39" fmla="*/ 920 h 1817"/>
                      <a:gd name="T40" fmla="*/ 1113 w 1695"/>
                      <a:gd name="T41" fmla="*/ 787 h 1817"/>
                      <a:gd name="T42" fmla="*/ 978 w 1695"/>
                      <a:gd name="T43" fmla="*/ 646 h 1817"/>
                      <a:gd name="T44" fmla="*/ 978 w 1695"/>
                      <a:gd name="T45" fmla="*/ 522 h 1817"/>
                      <a:gd name="T46" fmla="*/ 1134 w 1695"/>
                      <a:gd name="T47" fmla="*/ 484 h 1817"/>
                      <a:gd name="T48" fmla="*/ 1299 w 1695"/>
                      <a:gd name="T49" fmla="*/ 484 h 1817"/>
                      <a:gd name="T50" fmla="*/ 1466 w 1695"/>
                      <a:gd name="T51" fmla="*/ 490 h 1817"/>
                      <a:gd name="T52" fmla="*/ 1622 w 1695"/>
                      <a:gd name="T53" fmla="*/ 466 h 1817"/>
                      <a:gd name="T54" fmla="*/ 1695 w 1695"/>
                      <a:gd name="T55" fmla="*/ 367 h 1817"/>
                      <a:gd name="T56" fmla="*/ 1642 w 1695"/>
                      <a:gd name="T57" fmla="*/ 219 h 1817"/>
                      <a:gd name="T58" fmla="*/ 1452 w 1695"/>
                      <a:gd name="T59" fmla="*/ 179 h 1817"/>
                      <a:gd name="T60" fmla="*/ 1272 w 1695"/>
                      <a:gd name="T61" fmla="*/ 134 h 1817"/>
                      <a:gd name="T62" fmla="*/ 1172 w 1695"/>
                      <a:gd name="T63" fmla="*/ 73 h 1817"/>
                      <a:gd name="T64" fmla="*/ 1172 w 1695"/>
                      <a:gd name="T65" fmla="*/ 0 h 18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695" h="1817">
                        <a:moveTo>
                          <a:pt x="0" y="1732"/>
                        </a:moveTo>
                        <a:lnTo>
                          <a:pt x="80" y="1743"/>
                        </a:lnTo>
                        <a:lnTo>
                          <a:pt x="144" y="1778"/>
                        </a:lnTo>
                        <a:lnTo>
                          <a:pt x="218" y="1817"/>
                        </a:lnTo>
                        <a:lnTo>
                          <a:pt x="275" y="1817"/>
                        </a:lnTo>
                        <a:lnTo>
                          <a:pt x="339" y="1817"/>
                        </a:lnTo>
                        <a:lnTo>
                          <a:pt x="392" y="1817"/>
                        </a:lnTo>
                        <a:lnTo>
                          <a:pt x="356" y="1743"/>
                        </a:lnTo>
                        <a:lnTo>
                          <a:pt x="282" y="1679"/>
                        </a:lnTo>
                        <a:lnTo>
                          <a:pt x="218" y="1605"/>
                        </a:lnTo>
                        <a:lnTo>
                          <a:pt x="275" y="1577"/>
                        </a:lnTo>
                        <a:lnTo>
                          <a:pt x="339" y="1563"/>
                        </a:lnTo>
                        <a:lnTo>
                          <a:pt x="403" y="1563"/>
                        </a:lnTo>
                        <a:lnTo>
                          <a:pt x="473" y="1563"/>
                        </a:lnTo>
                        <a:lnTo>
                          <a:pt x="536" y="1570"/>
                        </a:lnTo>
                        <a:lnTo>
                          <a:pt x="593" y="1570"/>
                        </a:lnTo>
                        <a:lnTo>
                          <a:pt x="646" y="1563"/>
                        </a:lnTo>
                        <a:lnTo>
                          <a:pt x="692" y="1552"/>
                        </a:lnTo>
                        <a:lnTo>
                          <a:pt x="724" y="1531"/>
                        </a:lnTo>
                        <a:lnTo>
                          <a:pt x="748" y="1489"/>
                        </a:lnTo>
                        <a:lnTo>
                          <a:pt x="752" y="1425"/>
                        </a:lnTo>
                        <a:lnTo>
                          <a:pt x="738" y="1340"/>
                        </a:lnTo>
                        <a:lnTo>
                          <a:pt x="724" y="1313"/>
                        </a:lnTo>
                        <a:lnTo>
                          <a:pt x="695" y="1298"/>
                        </a:lnTo>
                        <a:lnTo>
                          <a:pt x="650" y="1298"/>
                        </a:lnTo>
                        <a:lnTo>
                          <a:pt x="632" y="1220"/>
                        </a:lnTo>
                        <a:lnTo>
                          <a:pt x="597" y="1150"/>
                        </a:lnTo>
                        <a:lnTo>
                          <a:pt x="610" y="1129"/>
                        </a:lnTo>
                        <a:lnTo>
                          <a:pt x="706" y="1104"/>
                        </a:lnTo>
                        <a:lnTo>
                          <a:pt x="805" y="1087"/>
                        </a:lnTo>
                        <a:lnTo>
                          <a:pt x="904" y="1076"/>
                        </a:lnTo>
                        <a:lnTo>
                          <a:pt x="996" y="1076"/>
                        </a:lnTo>
                        <a:lnTo>
                          <a:pt x="1087" y="1076"/>
                        </a:lnTo>
                        <a:lnTo>
                          <a:pt x="1187" y="1076"/>
                        </a:lnTo>
                        <a:lnTo>
                          <a:pt x="1278" y="1076"/>
                        </a:lnTo>
                        <a:lnTo>
                          <a:pt x="1374" y="1083"/>
                        </a:lnTo>
                        <a:lnTo>
                          <a:pt x="1469" y="1083"/>
                        </a:lnTo>
                        <a:lnTo>
                          <a:pt x="1399" y="1030"/>
                        </a:lnTo>
                        <a:lnTo>
                          <a:pt x="1317" y="978"/>
                        </a:lnTo>
                        <a:lnTo>
                          <a:pt x="1251" y="920"/>
                        </a:lnTo>
                        <a:lnTo>
                          <a:pt x="1180" y="857"/>
                        </a:lnTo>
                        <a:lnTo>
                          <a:pt x="1113" y="787"/>
                        </a:lnTo>
                        <a:lnTo>
                          <a:pt x="1042" y="720"/>
                        </a:lnTo>
                        <a:lnTo>
                          <a:pt x="978" y="646"/>
                        </a:lnTo>
                        <a:lnTo>
                          <a:pt x="915" y="564"/>
                        </a:lnTo>
                        <a:lnTo>
                          <a:pt x="978" y="522"/>
                        </a:lnTo>
                        <a:lnTo>
                          <a:pt x="1052" y="494"/>
                        </a:lnTo>
                        <a:lnTo>
                          <a:pt x="1134" y="484"/>
                        </a:lnTo>
                        <a:lnTo>
                          <a:pt x="1219" y="476"/>
                        </a:lnTo>
                        <a:lnTo>
                          <a:pt x="1299" y="484"/>
                        </a:lnTo>
                        <a:lnTo>
                          <a:pt x="1387" y="484"/>
                        </a:lnTo>
                        <a:lnTo>
                          <a:pt x="1466" y="490"/>
                        </a:lnTo>
                        <a:lnTo>
                          <a:pt x="1543" y="476"/>
                        </a:lnTo>
                        <a:lnTo>
                          <a:pt x="1622" y="466"/>
                        </a:lnTo>
                        <a:lnTo>
                          <a:pt x="1688" y="431"/>
                        </a:lnTo>
                        <a:lnTo>
                          <a:pt x="1695" y="367"/>
                        </a:lnTo>
                        <a:lnTo>
                          <a:pt x="1695" y="282"/>
                        </a:lnTo>
                        <a:lnTo>
                          <a:pt x="1642" y="219"/>
                        </a:lnTo>
                        <a:lnTo>
                          <a:pt x="1543" y="197"/>
                        </a:lnTo>
                        <a:lnTo>
                          <a:pt x="1452" y="179"/>
                        </a:lnTo>
                        <a:lnTo>
                          <a:pt x="1363" y="162"/>
                        </a:lnTo>
                        <a:lnTo>
                          <a:pt x="1272" y="134"/>
                        </a:lnTo>
                        <a:lnTo>
                          <a:pt x="1172" y="88"/>
                        </a:lnTo>
                        <a:lnTo>
                          <a:pt x="1172" y="73"/>
                        </a:lnTo>
                        <a:lnTo>
                          <a:pt x="1172" y="46"/>
                        </a:lnTo>
                        <a:lnTo>
                          <a:pt x="1172" y="0"/>
                        </a:lnTo>
                        <a:lnTo>
                          <a:pt x="0" y="17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5" name="Freeform 137">
                    <a:extLst>
                      <a:ext uri="{FF2B5EF4-FFF2-40B4-BE49-F238E27FC236}">
                        <a16:creationId xmlns:a16="http://schemas.microsoft.com/office/drawing/2014/main" id="{5A05E55A-78DF-45AD-A908-776D16389A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40" y="9096"/>
                    <a:ext cx="316" cy="333"/>
                  </a:xfrm>
                  <a:custGeom>
                    <a:avLst/>
                    <a:gdLst>
                      <a:gd name="T0" fmla="*/ 269 w 2212"/>
                      <a:gd name="T1" fmla="*/ 2258 h 2332"/>
                      <a:gd name="T2" fmla="*/ 403 w 2212"/>
                      <a:gd name="T3" fmla="*/ 2321 h 2332"/>
                      <a:gd name="T4" fmla="*/ 834 w 2212"/>
                      <a:gd name="T5" fmla="*/ 2258 h 2332"/>
                      <a:gd name="T6" fmla="*/ 736 w 2212"/>
                      <a:gd name="T7" fmla="*/ 1759 h 2332"/>
                      <a:gd name="T8" fmla="*/ 715 w 2212"/>
                      <a:gd name="T9" fmla="*/ 1742 h 2332"/>
                      <a:gd name="T10" fmla="*/ 609 w 2212"/>
                      <a:gd name="T11" fmla="*/ 2085 h 2332"/>
                      <a:gd name="T12" fmla="*/ 916 w 2212"/>
                      <a:gd name="T13" fmla="*/ 2085 h 2332"/>
                      <a:gd name="T14" fmla="*/ 1272 w 2212"/>
                      <a:gd name="T15" fmla="*/ 1717 h 2332"/>
                      <a:gd name="T16" fmla="*/ 1262 w 2212"/>
                      <a:gd name="T17" fmla="*/ 1597 h 2332"/>
                      <a:gd name="T18" fmla="*/ 983 w 2212"/>
                      <a:gd name="T19" fmla="*/ 1297 h 2332"/>
                      <a:gd name="T20" fmla="*/ 1174 w 2212"/>
                      <a:gd name="T21" fmla="*/ 1555 h 2332"/>
                      <a:gd name="T22" fmla="*/ 1099 w 2212"/>
                      <a:gd name="T23" fmla="*/ 1308 h 2332"/>
                      <a:gd name="T24" fmla="*/ 951 w 2212"/>
                      <a:gd name="T25" fmla="*/ 1633 h 2332"/>
                      <a:gd name="T26" fmla="*/ 1046 w 2212"/>
                      <a:gd name="T27" fmla="*/ 1608 h 2332"/>
                      <a:gd name="T28" fmla="*/ 1576 w 2212"/>
                      <a:gd name="T29" fmla="*/ 1597 h 2332"/>
                      <a:gd name="T30" fmla="*/ 1982 w 2212"/>
                      <a:gd name="T31" fmla="*/ 1407 h 2332"/>
                      <a:gd name="T32" fmla="*/ 1725 w 2212"/>
                      <a:gd name="T33" fmla="*/ 1023 h 2332"/>
                      <a:gd name="T34" fmla="*/ 1375 w 2212"/>
                      <a:gd name="T35" fmla="*/ 659 h 2332"/>
                      <a:gd name="T36" fmla="*/ 1393 w 2212"/>
                      <a:gd name="T37" fmla="*/ 1005 h 2332"/>
                      <a:gd name="T38" fmla="*/ 1873 w 2212"/>
                      <a:gd name="T39" fmla="*/ 988 h 2332"/>
                      <a:gd name="T40" fmla="*/ 2205 w 2212"/>
                      <a:gd name="T41" fmla="*/ 688 h 2332"/>
                      <a:gd name="T42" fmla="*/ 2212 w 2212"/>
                      <a:gd name="T43" fmla="*/ 547 h 2332"/>
                      <a:gd name="T44" fmla="*/ 2000 w 2212"/>
                      <a:gd name="T45" fmla="*/ 236 h 2332"/>
                      <a:gd name="T46" fmla="*/ 1799 w 2212"/>
                      <a:gd name="T47" fmla="*/ 189 h 2332"/>
                      <a:gd name="T48" fmla="*/ 1675 w 2212"/>
                      <a:gd name="T49" fmla="*/ 253 h 2332"/>
                      <a:gd name="T50" fmla="*/ 1531 w 2212"/>
                      <a:gd name="T51" fmla="*/ 21 h 2332"/>
                      <a:gd name="T52" fmla="*/ 1174 w 2212"/>
                      <a:gd name="T53" fmla="*/ 257 h 2332"/>
                      <a:gd name="T54" fmla="*/ 1428 w 2212"/>
                      <a:gd name="T55" fmla="*/ 624 h 2332"/>
                      <a:gd name="T56" fmla="*/ 1792 w 2212"/>
                      <a:gd name="T57" fmla="*/ 719 h 2332"/>
                      <a:gd name="T58" fmla="*/ 1735 w 2212"/>
                      <a:gd name="T59" fmla="*/ 666 h 2332"/>
                      <a:gd name="T60" fmla="*/ 1696 w 2212"/>
                      <a:gd name="T61" fmla="*/ 620 h 2332"/>
                      <a:gd name="T62" fmla="*/ 1746 w 2212"/>
                      <a:gd name="T63" fmla="*/ 529 h 2332"/>
                      <a:gd name="T64" fmla="*/ 1513 w 2212"/>
                      <a:gd name="T65" fmla="*/ 476 h 2332"/>
                      <a:gd name="T66" fmla="*/ 1007 w 2212"/>
                      <a:gd name="T67" fmla="*/ 620 h 2332"/>
                      <a:gd name="T68" fmla="*/ 1043 w 2212"/>
                      <a:gd name="T69" fmla="*/ 1068 h 2332"/>
                      <a:gd name="T70" fmla="*/ 1386 w 2212"/>
                      <a:gd name="T71" fmla="*/ 1414 h 2332"/>
                      <a:gd name="T72" fmla="*/ 1478 w 2212"/>
                      <a:gd name="T73" fmla="*/ 1386 h 2332"/>
                      <a:gd name="T74" fmla="*/ 1664 w 2212"/>
                      <a:gd name="T75" fmla="*/ 1079 h 2332"/>
                      <a:gd name="T76" fmla="*/ 1227 w 2212"/>
                      <a:gd name="T77" fmla="*/ 1068 h 2332"/>
                      <a:gd name="T78" fmla="*/ 824 w 2212"/>
                      <a:gd name="T79" fmla="*/ 1124 h 2332"/>
                      <a:gd name="T80" fmla="*/ 640 w 2212"/>
                      <a:gd name="T81" fmla="*/ 1252 h 2332"/>
                      <a:gd name="T82" fmla="*/ 651 w 2212"/>
                      <a:gd name="T83" fmla="*/ 1573 h 2332"/>
                      <a:gd name="T84" fmla="*/ 672 w 2212"/>
                      <a:gd name="T85" fmla="*/ 1661 h 2332"/>
                      <a:gd name="T86" fmla="*/ 919 w 2212"/>
                      <a:gd name="T87" fmla="*/ 1817 h 2332"/>
                      <a:gd name="T88" fmla="*/ 736 w 2212"/>
                      <a:gd name="T89" fmla="*/ 1618 h 2332"/>
                      <a:gd name="T90" fmla="*/ 753 w 2212"/>
                      <a:gd name="T91" fmla="*/ 1696 h 2332"/>
                      <a:gd name="T92" fmla="*/ 810 w 2212"/>
                      <a:gd name="T93" fmla="*/ 1570 h 2332"/>
                      <a:gd name="T94" fmla="*/ 344 w 2212"/>
                      <a:gd name="T95" fmla="*/ 1636 h 2332"/>
                      <a:gd name="T96" fmla="*/ 294 w 2212"/>
                      <a:gd name="T97" fmla="*/ 2053 h 2332"/>
                      <a:gd name="T98" fmla="*/ 424 w 2212"/>
                      <a:gd name="T99" fmla="*/ 2176 h 2332"/>
                      <a:gd name="T100" fmla="*/ 467 w 2212"/>
                      <a:gd name="T101" fmla="*/ 1891 h 2332"/>
                      <a:gd name="T102" fmla="*/ 559 w 2212"/>
                      <a:gd name="T103" fmla="*/ 1827 h 2332"/>
                      <a:gd name="T104" fmla="*/ 471 w 2212"/>
                      <a:gd name="T105" fmla="*/ 1781 h 2332"/>
                      <a:gd name="T106" fmla="*/ 21 w 2212"/>
                      <a:gd name="T107" fmla="*/ 1891 h 2332"/>
                      <a:gd name="T108" fmla="*/ 259 w 2212"/>
                      <a:gd name="T109" fmla="*/ 2247 h 23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2212" h="2332">
                        <a:moveTo>
                          <a:pt x="259" y="2247"/>
                        </a:moveTo>
                        <a:lnTo>
                          <a:pt x="251" y="2247"/>
                        </a:lnTo>
                        <a:lnTo>
                          <a:pt x="248" y="2247"/>
                        </a:lnTo>
                        <a:lnTo>
                          <a:pt x="259" y="2253"/>
                        </a:lnTo>
                        <a:lnTo>
                          <a:pt x="269" y="2258"/>
                        </a:lnTo>
                        <a:lnTo>
                          <a:pt x="286" y="2264"/>
                        </a:lnTo>
                        <a:lnTo>
                          <a:pt x="312" y="2282"/>
                        </a:lnTo>
                        <a:lnTo>
                          <a:pt x="333" y="2293"/>
                        </a:lnTo>
                        <a:lnTo>
                          <a:pt x="361" y="2311"/>
                        </a:lnTo>
                        <a:lnTo>
                          <a:pt x="403" y="2321"/>
                        </a:lnTo>
                        <a:lnTo>
                          <a:pt x="439" y="2332"/>
                        </a:lnTo>
                        <a:lnTo>
                          <a:pt x="477" y="2332"/>
                        </a:lnTo>
                        <a:lnTo>
                          <a:pt x="651" y="2332"/>
                        </a:lnTo>
                        <a:lnTo>
                          <a:pt x="753" y="2317"/>
                        </a:lnTo>
                        <a:lnTo>
                          <a:pt x="834" y="2258"/>
                        </a:lnTo>
                        <a:lnTo>
                          <a:pt x="891" y="2176"/>
                        </a:lnTo>
                        <a:lnTo>
                          <a:pt x="909" y="2074"/>
                        </a:lnTo>
                        <a:lnTo>
                          <a:pt x="880" y="1929"/>
                        </a:lnTo>
                        <a:lnTo>
                          <a:pt x="806" y="1827"/>
                        </a:lnTo>
                        <a:lnTo>
                          <a:pt x="736" y="1759"/>
                        </a:lnTo>
                        <a:lnTo>
                          <a:pt x="718" y="1746"/>
                        </a:lnTo>
                        <a:lnTo>
                          <a:pt x="707" y="1735"/>
                        </a:lnTo>
                        <a:lnTo>
                          <a:pt x="700" y="1728"/>
                        </a:lnTo>
                        <a:lnTo>
                          <a:pt x="707" y="1735"/>
                        </a:lnTo>
                        <a:lnTo>
                          <a:pt x="715" y="1742"/>
                        </a:lnTo>
                        <a:lnTo>
                          <a:pt x="736" y="1838"/>
                        </a:lnTo>
                        <a:lnTo>
                          <a:pt x="732" y="1929"/>
                        </a:lnTo>
                        <a:lnTo>
                          <a:pt x="686" y="2017"/>
                        </a:lnTo>
                        <a:lnTo>
                          <a:pt x="615" y="2081"/>
                        </a:lnTo>
                        <a:lnTo>
                          <a:pt x="609" y="2085"/>
                        </a:lnTo>
                        <a:lnTo>
                          <a:pt x="644" y="2081"/>
                        </a:lnTo>
                        <a:lnTo>
                          <a:pt x="697" y="2081"/>
                        </a:lnTo>
                        <a:lnTo>
                          <a:pt x="750" y="2081"/>
                        </a:lnTo>
                        <a:lnTo>
                          <a:pt x="827" y="2085"/>
                        </a:lnTo>
                        <a:lnTo>
                          <a:pt x="916" y="2085"/>
                        </a:lnTo>
                        <a:lnTo>
                          <a:pt x="1007" y="2070"/>
                        </a:lnTo>
                        <a:lnTo>
                          <a:pt x="1099" y="2021"/>
                        </a:lnTo>
                        <a:lnTo>
                          <a:pt x="1181" y="1953"/>
                        </a:lnTo>
                        <a:lnTo>
                          <a:pt x="1248" y="1838"/>
                        </a:lnTo>
                        <a:lnTo>
                          <a:pt x="1272" y="1717"/>
                        </a:lnTo>
                        <a:lnTo>
                          <a:pt x="1266" y="1615"/>
                        </a:lnTo>
                        <a:lnTo>
                          <a:pt x="1255" y="1544"/>
                        </a:lnTo>
                        <a:lnTo>
                          <a:pt x="1255" y="1562"/>
                        </a:lnTo>
                        <a:lnTo>
                          <a:pt x="1262" y="1580"/>
                        </a:lnTo>
                        <a:lnTo>
                          <a:pt x="1262" y="1597"/>
                        </a:lnTo>
                        <a:lnTo>
                          <a:pt x="1248" y="1523"/>
                        </a:lnTo>
                        <a:lnTo>
                          <a:pt x="1219" y="1453"/>
                        </a:lnTo>
                        <a:lnTo>
                          <a:pt x="1174" y="1389"/>
                        </a:lnTo>
                        <a:lnTo>
                          <a:pt x="1075" y="1326"/>
                        </a:lnTo>
                        <a:lnTo>
                          <a:pt x="983" y="1297"/>
                        </a:lnTo>
                        <a:lnTo>
                          <a:pt x="909" y="1297"/>
                        </a:lnTo>
                        <a:lnTo>
                          <a:pt x="1011" y="1315"/>
                        </a:lnTo>
                        <a:lnTo>
                          <a:pt x="1092" y="1371"/>
                        </a:lnTo>
                        <a:lnTo>
                          <a:pt x="1152" y="1453"/>
                        </a:lnTo>
                        <a:lnTo>
                          <a:pt x="1174" y="1555"/>
                        </a:lnTo>
                        <a:lnTo>
                          <a:pt x="1163" y="1459"/>
                        </a:lnTo>
                        <a:lnTo>
                          <a:pt x="1134" y="1379"/>
                        </a:lnTo>
                        <a:lnTo>
                          <a:pt x="1107" y="1323"/>
                        </a:lnTo>
                        <a:lnTo>
                          <a:pt x="1107" y="1315"/>
                        </a:lnTo>
                        <a:lnTo>
                          <a:pt x="1099" y="1308"/>
                        </a:lnTo>
                        <a:lnTo>
                          <a:pt x="1117" y="1361"/>
                        </a:lnTo>
                        <a:lnTo>
                          <a:pt x="1110" y="1442"/>
                        </a:lnTo>
                        <a:lnTo>
                          <a:pt x="1075" y="1527"/>
                        </a:lnTo>
                        <a:lnTo>
                          <a:pt x="1025" y="1591"/>
                        </a:lnTo>
                        <a:lnTo>
                          <a:pt x="951" y="1633"/>
                        </a:lnTo>
                        <a:lnTo>
                          <a:pt x="869" y="1644"/>
                        </a:lnTo>
                        <a:lnTo>
                          <a:pt x="891" y="1644"/>
                        </a:lnTo>
                        <a:lnTo>
                          <a:pt x="916" y="1636"/>
                        </a:lnTo>
                        <a:lnTo>
                          <a:pt x="937" y="1633"/>
                        </a:lnTo>
                        <a:lnTo>
                          <a:pt x="1046" y="1608"/>
                        </a:lnTo>
                        <a:lnTo>
                          <a:pt x="1163" y="1597"/>
                        </a:lnTo>
                        <a:lnTo>
                          <a:pt x="1272" y="1591"/>
                        </a:lnTo>
                        <a:lnTo>
                          <a:pt x="1382" y="1591"/>
                        </a:lnTo>
                        <a:lnTo>
                          <a:pt x="1502" y="1597"/>
                        </a:lnTo>
                        <a:lnTo>
                          <a:pt x="1576" y="1597"/>
                        </a:lnTo>
                        <a:lnTo>
                          <a:pt x="1651" y="1597"/>
                        </a:lnTo>
                        <a:lnTo>
                          <a:pt x="1728" y="1597"/>
                        </a:lnTo>
                        <a:lnTo>
                          <a:pt x="1837" y="1573"/>
                        </a:lnTo>
                        <a:lnTo>
                          <a:pt x="1926" y="1509"/>
                        </a:lnTo>
                        <a:lnTo>
                          <a:pt x="1982" y="1407"/>
                        </a:lnTo>
                        <a:lnTo>
                          <a:pt x="1990" y="1297"/>
                        </a:lnTo>
                        <a:lnTo>
                          <a:pt x="1947" y="1195"/>
                        </a:lnTo>
                        <a:lnTo>
                          <a:pt x="1863" y="1121"/>
                        </a:lnTo>
                        <a:lnTo>
                          <a:pt x="1792" y="1076"/>
                        </a:lnTo>
                        <a:lnTo>
                          <a:pt x="1725" y="1023"/>
                        </a:lnTo>
                        <a:lnTo>
                          <a:pt x="1658" y="966"/>
                        </a:lnTo>
                        <a:lnTo>
                          <a:pt x="1587" y="903"/>
                        </a:lnTo>
                        <a:lnTo>
                          <a:pt x="1520" y="829"/>
                        </a:lnTo>
                        <a:lnTo>
                          <a:pt x="1449" y="747"/>
                        </a:lnTo>
                        <a:lnTo>
                          <a:pt x="1375" y="659"/>
                        </a:lnTo>
                        <a:lnTo>
                          <a:pt x="1421" y="751"/>
                        </a:lnTo>
                        <a:lnTo>
                          <a:pt x="1428" y="850"/>
                        </a:lnTo>
                        <a:lnTo>
                          <a:pt x="1399" y="948"/>
                        </a:lnTo>
                        <a:lnTo>
                          <a:pt x="1336" y="1023"/>
                        </a:lnTo>
                        <a:lnTo>
                          <a:pt x="1393" y="1005"/>
                        </a:lnTo>
                        <a:lnTo>
                          <a:pt x="1478" y="998"/>
                        </a:lnTo>
                        <a:lnTo>
                          <a:pt x="1576" y="998"/>
                        </a:lnTo>
                        <a:lnTo>
                          <a:pt x="1675" y="1005"/>
                        </a:lnTo>
                        <a:lnTo>
                          <a:pt x="1770" y="998"/>
                        </a:lnTo>
                        <a:lnTo>
                          <a:pt x="1873" y="988"/>
                        </a:lnTo>
                        <a:lnTo>
                          <a:pt x="1975" y="966"/>
                        </a:lnTo>
                        <a:lnTo>
                          <a:pt x="2081" y="913"/>
                        </a:lnTo>
                        <a:lnTo>
                          <a:pt x="2149" y="856"/>
                        </a:lnTo>
                        <a:lnTo>
                          <a:pt x="2191" y="779"/>
                        </a:lnTo>
                        <a:lnTo>
                          <a:pt x="2205" y="688"/>
                        </a:lnTo>
                        <a:lnTo>
                          <a:pt x="2205" y="701"/>
                        </a:lnTo>
                        <a:lnTo>
                          <a:pt x="2205" y="705"/>
                        </a:lnTo>
                        <a:lnTo>
                          <a:pt x="2205" y="701"/>
                        </a:lnTo>
                        <a:lnTo>
                          <a:pt x="2205" y="694"/>
                        </a:lnTo>
                        <a:lnTo>
                          <a:pt x="2212" y="547"/>
                        </a:lnTo>
                        <a:lnTo>
                          <a:pt x="2191" y="430"/>
                        </a:lnTo>
                        <a:lnTo>
                          <a:pt x="2145" y="345"/>
                        </a:lnTo>
                        <a:lnTo>
                          <a:pt x="2085" y="285"/>
                        </a:lnTo>
                        <a:lnTo>
                          <a:pt x="2022" y="239"/>
                        </a:lnTo>
                        <a:lnTo>
                          <a:pt x="2000" y="236"/>
                        </a:lnTo>
                        <a:lnTo>
                          <a:pt x="1982" y="229"/>
                        </a:lnTo>
                        <a:lnTo>
                          <a:pt x="1964" y="221"/>
                        </a:lnTo>
                        <a:lnTo>
                          <a:pt x="1908" y="211"/>
                        </a:lnTo>
                        <a:lnTo>
                          <a:pt x="1848" y="200"/>
                        </a:lnTo>
                        <a:lnTo>
                          <a:pt x="1799" y="189"/>
                        </a:lnTo>
                        <a:lnTo>
                          <a:pt x="1711" y="172"/>
                        </a:lnTo>
                        <a:lnTo>
                          <a:pt x="1629" y="147"/>
                        </a:lnTo>
                        <a:lnTo>
                          <a:pt x="1548" y="112"/>
                        </a:lnTo>
                        <a:lnTo>
                          <a:pt x="1622" y="172"/>
                        </a:lnTo>
                        <a:lnTo>
                          <a:pt x="1675" y="253"/>
                        </a:lnTo>
                        <a:lnTo>
                          <a:pt x="1693" y="345"/>
                        </a:lnTo>
                        <a:lnTo>
                          <a:pt x="1693" y="257"/>
                        </a:lnTo>
                        <a:lnTo>
                          <a:pt x="1669" y="159"/>
                        </a:lnTo>
                        <a:lnTo>
                          <a:pt x="1619" y="74"/>
                        </a:lnTo>
                        <a:lnTo>
                          <a:pt x="1531" y="21"/>
                        </a:lnTo>
                        <a:lnTo>
                          <a:pt x="1431" y="0"/>
                        </a:lnTo>
                        <a:lnTo>
                          <a:pt x="1329" y="21"/>
                        </a:lnTo>
                        <a:lnTo>
                          <a:pt x="1248" y="74"/>
                        </a:lnTo>
                        <a:lnTo>
                          <a:pt x="1192" y="159"/>
                        </a:lnTo>
                        <a:lnTo>
                          <a:pt x="1174" y="257"/>
                        </a:lnTo>
                        <a:lnTo>
                          <a:pt x="1174" y="345"/>
                        </a:lnTo>
                        <a:lnTo>
                          <a:pt x="1192" y="441"/>
                        </a:lnTo>
                        <a:lnTo>
                          <a:pt x="1237" y="521"/>
                        </a:lnTo>
                        <a:lnTo>
                          <a:pt x="1311" y="577"/>
                        </a:lnTo>
                        <a:lnTo>
                          <a:pt x="1428" y="624"/>
                        </a:lnTo>
                        <a:lnTo>
                          <a:pt x="1527" y="659"/>
                        </a:lnTo>
                        <a:lnTo>
                          <a:pt x="1622" y="683"/>
                        </a:lnTo>
                        <a:lnTo>
                          <a:pt x="1711" y="701"/>
                        </a:lnTo>
                        <a:lnTo>
                          <a:pt x="1752" y="705"/>
                        </a:lnTo>
                        <a:lnTo>
                          <a:pt x="1792" y="719"/>
                        </a:lnTo>
                        <a:lnTo>
                          <a:pt x="1837" y="730"/>
                        </a:lnTo>
                        <a:lnTo>
                          <a:pt x="1820" y="723"/>
                        </a:lnTo>
                        <a:lnTo>
                          <a:pt x="1802" y="712"/>
                        </a:lnTo>
                        <a:lnTo>
                          <a:pt x="1788" y="705"/>
                        </a:lnTo>
                        <a:lnTo>
                          <a:pt x="1735" y="666"/>
                        </a:lnTo>
                        <a:lnTo>
                          <a:pt x="1711" y="620"/>
                        </a:lnTo>
                        <a:lnTo>
                          <a:pt x="1704" y="585"/>
                        </a:lnTo>
                        <a:lnTo>
                          <a:pt x="1704" y="592"/>
                        </a:lnTo>
                        <a:lnTo>
                          <a:pt x="1696" y="609"/>
                        </a:lnTo>
                        <a:lnTo>
                          <a:pt x="1696" y="620"/>
                        </a:lnTo>
                        <a:lnTo>
                          <a:pt x="1693" y="641"/>
                        </a:lnTo>
                        <a:lnTo>
                          <a:pt x="1693" y="666"/>
                        </a:lnTo>
                        <a:lnTo>
                          <a:pt x="1693" y="688"/>
                        </a:lnTo>
                        <a:lnTo>
                          <a:pt x="1711" y="603"/>
                        </a:lnTo>
                        <a:lnTo>
                          <a:pt x="1746" y="529"/>
                        </a:lnTo>
                        <a:lnTo>
                          <a:pt x="1810" y="468"/>
                        </a:lnTo>
                        <a:lnTo>
                          <a:pt x="1757" y="483"/>
                        </a:lnTo>
                        <a:lnTo>
                          <a:pt x="1686" y="486"/>
                        </a:lnTo>
                        <a:lnTo>
                          <a:pt x="1601" y="483"/>
                        </a:lnTo>
                        <a:lnTo>
                          <a:pt x="1513" y="476"/>
                        </a:lnTo>
                        <a:lnTo>
                          <a:pt x="1417" y="483"/>
                        </a:lnTo>
                        <a:lnTo>
                          <a:pt x="1311" y="494"/>
                        </a:lnTo>
                        <a:lnTo>
                          <a:pt x="1209" y="515"/>
                        </a:lnTo>
                        <a:lnTo>
                          <a:pt x="1110" y="557"/>
                        </a:lnTo>
                        <a:lnTo>
                          <a:pt x="1007" y="620"/>
                        </a:lnTo>
                        <a:lnTo>
                          <a:pt x="944" y="701"/>
                        </a:lnTo>
                        <a:lnTo>
                          <a:pt x="916" y="794"/>
                        </a:lnTo>
                        <a:lnTo>
                          <a:pt x="919" y="888"/>
                        </a:lnTo>
                        <a:lnTo>
                          <a:pt x="965" y="983"/>
                        </a:lnTo>
                        <a:lnTo>
                          <a:pt x="1043" y="1068"/>
                        </a:lnTo>
                        <a:lnTo>
                          <a:pt x="1110" y="1150"/>
                        </a:lnTo>
                        <a:lnTo>
                          <a:pt x="1181" y="1224"/>
                        </a:lnTo>
                        <a:lnTo>
                          <a:pt x="1248" y="1294"/>
                        </a:lnTo>
                        <a:lnTo>
                          <a:pt x="1319" y="1354"/>
                        </a:lnTo>
                        <a:lnTo>
                          <a:pt x="1386" y="1414"/>
                        </a:lnTo>
                        <a:lnTo>
                          <a:pt x="1457" y="1464"/>
                        </a:lnTo>
                        <a:lnTo>
                          <a:pt x="1527" y="1517"/>
                        </a:lnTo>
                        <a:lnTo>
                          <a:pt x="1601" y="1562"/>
                        </a:lnTo>
                        <a:lnTo>
                          <a:pt x="1520" y="1488"/>
                        </a:lnTo>
                        <a:lnTo>
                          <a:pt x="1478" y="1386"/>
                        </a:lnTo>
                        <a:lnTo>
                          <a:pt x="1484" y="1270"/>
                        </a:lnTo>
                        <a:lnTo>
                          <a:pt x="1537" y="1171"/>
                        </a:lnTo>
                        <a:lnTo>
                          <a:pt x="1622" y="1103"/>
                        </a:lnTo>
                        <a:lnTo>
                          <a:pt x="1728" y="1079"/>
                        </a:lnTo>
                        <a:lnTo>
                          <a:pt x="1664" y="1079"/>
                        </a:lnTo>
                        <a:lnTo>
                          <a:pt x="1587" y="1079"/>
                        </a:lnTo>
                        <a:lnTo>
                          <a:pt x="1520" y="1076"/>
                        </a:lnTo>
                        <a:lnTo>
                          <a:pt x="1421" y="1076"/>
                        </a:lnTo>
                        <a:lnTo>
                          <a:pt x="1322" y="1068"/>
                        </a:lnTo>
                        <a:lnTo>
                          <a:pt x="1227" y="1068"/>
                        </a:lnTo>
                        <a:lnTo>
                          <a:pt x="1121" y="1076"/>
                        </a:lnTo>
                        <a:lnTo>
                          <a:pt x="1018" y="1089"/>
                        </a:lnTo>
                        <a:lnTo>
                          <a:pt x="909" y="1107"/>
                        </a:lnTo>
                        <a:lnTo>
                          <a:pt x="799" y="1139"/>
                        </a:lnTo>
                        <a:lnTo>
                          <a:pt x="824" y="1124"/>
                        </a:lnTo>
                        <a:lnTo>
                          <a:pt x="845" y="1124"/>
                        </a:lnTo>
                        <a:lnTo>
                          <a:pt x="869" y="1124"/>
                        </a:lnTo>
                        <a:lnTo>
                          <a:pt x="778" y="1142"/>
                        </a:lnTo>
                        <a:lnTo>
                          <a:pt x="697" y="1185"/>
                        </a:lnTo>
                        <a:lnTo>
                          <a:pt x="640" y="1252"/>
                        </a:lnTo>
                        <a:lnTo>
                          <a:pt x="598" y="1379"/>
                        </a:lnTo>
                        <a:lnTo>
                          <a:pt x="609" y="1482"/>
                        </a:lnTo>
                        <a:lnTo>
                          <a:pt x="640" y="1552"/>
                        </a:lnTo>
                        <a:lnTo>
                          <a:pt x="644" y="1562"/>
                        </a:lnTo>
                        <a:lnTo>
                          <a:pt x="651" y="1573"/>
                        </a:lnTo>
                        <a:lnTo>
                          <a:pt x="654" y="1587"/>
                        </a:lnTo>
                        <a:lnTo>
                          <a:pt x="654" y="1580"/>
                        </a:lnTo>
                        <a:lnTo>
                          <a:pt x="651" y="1573"/>
                        </a:lnTo>
                        <a:lnTo>
                          <a:pt x="651" y="1555"/>
                        </a:lnTo>
                        <a:lnTo>
                          <a:pt x="672" y="1661"/>
                        </a:lnTo>
                        <a:lnTo>
                          <a:pt x="732" y="1742"/>
                        </a:lnTo>
                        <a:lnTo>
                          <a:pt x="810" y="1799"/>
                        </a:lnTo>
                        <a:lnTo>
                          <a:pt x="909" y="1817"/>
                        </a:lnTo>
                        <a:lnTo>
                          <a:pt x="916" y="1817"/>
                        </a:lnTo>
                        <a:lnTo>
                          <a:pt x="919" y="1817"/>
                        </a:lnTo>
                        <a:lnTo>
                          <a:pt x="927" y="1817"/>
                        </a:lnTo>
                        <a:lnTo>
                          <a:pt x="845" y="1788"/>
                        </a:lnTo>
                        <a:lnTo>
                          <a:pt x="771" y="1711"/>
                        </a:lnTo>
                        <a:lnTo>
                          <a:pt x="736" y="1597"/>
                        </a:lnTo>
                        <a:lnTo>
                          <a:pt x="736" y="1618"/>
                        </a:lnTo>
                        <a:lnTo>
                          <a:pt x="742" y="1636"/>
                        </a:lnTo>
                        <a:lnTo>
                          <a:pt x="742" y="1653"/>
                        </a:lnTo>
                        <a:lnTo>
                          <a:pt x="750" y="1679"/>
                        </a:lnTo>
                        <a:lnTo>
                          <a:pt x="750" y="1689"/>
                        </a:lnTo>
                        <a:lnTo>
                          <a:pt x="753" y="1696"/>
                        </a:lnTo>
                        <a:lnTo>
                          <a:pt x="771" y="1644"/>
                        </a:lnTo>
                        <a:lnTo>
                          <a:pt x="810" y="1591"/>
                        </a:lnTo>
                        <a:lnTo>
                          <a:pt x="869" y="1570"/>
                        </a:lnTo>
                        <a:lnTo>
                          <a:pt x="845" y="1570"/>
                        </a:lnTo>
                        <a:lnTo>
                          <a:pt x="810" y="1570"/>
                        </a:lnTo>
                        <a:lnTo>
                          <a:pt x="781" y="1562"/>
                        </a:lnTo>
                        <a:lnTo>
                          <a:pt x="686" y="1555"/>
                        </a:lnTo>
                        <a:lnTo>
                          <a:pt x="577" y="1562"/>
                        </a:lnTo>
                        <a:lnTo>
                          <a:pt x="460" y="1587"/>
                        </a:lnTo>
                        <a:lnTo>
                          <a:pt x="344" y="1636"/>
                        </a:lnTo>
                        <a:lnTo>
                          <a:pt x="269" y="1700"/>
                        </a:lnTo>
                        <a:lnTo>
                          <a:pt x="230" y="1788"/>
                        </a:lnTo>
                        <a:lnTo>
                          <a:pt x="220" y="1880"/>
                        </a:lnTo>
                        <a:lnTo>
                          <a:pt x="248" y="1975"/>
                        </a:lnTo>
                        <a:lnTo>
                          <a:pt x="294" y="2053"/>
                        </a:lnTo>
                        <a:lnTo>
                          <a:pt x="350" y="2109"/>
                        </a:lnTo>
                        <a:lnTo>
                          <a:pt x="397" y="2155"/>
                        </a:lnTo>
                        <a:lnTo>
                          <a:pt x="407" y="2162"/>
                        </a:lnTo>
                        <a:lnTo>
                          <a:pt x="421" y="2173"/>
                        </a:lnTo>
                        <a:lnTo>
                          <a:pt x="424" y="2176"/>
                        </a:lnTo>
                        <a:lnTo>
                          <a:pt x="414" y="2162"/>
                        </a:lnTo>
                        <a:lnTo>
                          <a:pt x="397" y="2126"/>
                        </a:lnTo>
                        <a:lnTo>
                          <a:pt x="389" y="2074"/>
                        </a:lnTo>
                        <a:lnTo>
                          <a:pt x="414" y="1975"/>
                        </a:lnTo>
                        <a:lnTo>
                          <a:pt x="467" y="1891"/>
                        </a:lnTo>
                        <a:lnTo>
                          <a:pt x="551" y="1838"/>
                        </a:lnTo>
                        <a:lnTo>
                          <a:pt x="651" y="1817"/>
                        </a:lnTo>
                        <a:lnTo>
                          <a:pt x="477" y="1817"/>
                        </a:lnTo>
                        <a:lnTo>
                          <a:pt x="516" y="1820"/>
                        </a:lnTo>
                        <a:lnTo>
                          <a:pt x="559" y="1827"/>
                        </a:lnTo>
                        <a:lnTo>
                          <a:pt x="594" y="1844"/>
                        </a:lnTo>
                        <a:lnTo>
                          <a:pt x="580" y="1834"/>
                        </a:lnTo>
                        <a:lnTo>
                          <a:pt x="562" y="1827"/>
                        </a:lnTo>
                        <a:lnTo>
                          <a:pt x="545" y="1817"/>
                        </a:lnTo>
                        <a:lnTo>
                          <a:pt x="471" y="1781"/>
                        </a:lnTo>
                        <a:lnTo>
                          <a:pt x="379" y="1746"/>
                        </a:lnTo>
                        <a:lnTo>
                          <a:pt x="259" y="1728"/>
                        </a:lnTo>
                        <a:lnTo>
                          <a:pt x="159" y="1753"/>
                        </a:lnTo>
                        <a:lnTo>
                          <a:pt x="79" y="1806"/>
                        </a:lnTo>
                        <a:lnTo>
                          <a:pt x="21" y="1891"/>
                        </a:lnTo>
                        <a:lnTo>
                          <a:pt x="0" y="1989"/>
                        </a:lnTo>
                        <a:lnTo>
                          <a:pt x="21" y="2091"/>
                        </a:lnTo>
                        <a:lnTo>
                          <a:pt x="79" y="2173"/>
                        </a:lnTo>
                        <a:lnTo>
                          <a:pt x="159" y="2229"/>
                        </a:lnTo>
                        <a:lnTo>
                          <a:pt x="259" y="2247"/>
                        </a:lnTo>
                        <a:close/>
                      </a:path>
                    </a:pathLst>
                  </a:custGeom>
                  <a:solidFill>
                    <a:srgbClr val="FFE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6" name="Freeform 138">
                    <a:extLst>
                      <a:ext uri="{FF2B5EF4-FFF2-40B4-BE49-F238E27FC236}">
                        <a16:creationId xmlns:a16="http://schemas.microsoft.com/office/drawing/2014/main" id="{4C3337EE-E263-4279-9998-2C9DC8BE9D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310" y="9083"/>
                    <a:ext cx="136" cy="317"/>
                  </a:xfrm>
                  <a:custGeom>
                    <a:avLst/>
                    <a:gdLst>
                      <a:gd name="T0" fmla="*/ 0 w 954"/>
                      <a:gd name="T1" fmla="*/ 2208 h 2218"/>
                      <a:gd name="T2" fmla="*/ 100 w 954"/>
                      <a:gd name="T3" fmla="*/ 2205 h 2218"/>
                      <a:gd name="T4" fmla="*/ 191 w 954"/>
                      <a:gd name="T5" fmla="*/ 2218 h 2218"/>
                      <a:gd name="T6" fmla="*/ 276 w 954"/>
                      <a:gd name="T7" fmla="*/ 2218 h 2218"/>
                      <a:gd name="T8" fmla="*/ 347 w 954"/>
                      <a:gd name="T9" fmla="*/ 2162 h 2218"/>
                      <a:gd name="T10" fmla="*/ 350 w 954"/>
                      <a:gd name="T11" fmla="*/ 2049 h 2218"/>
                      <a:gd name="T12" fmla="*/ 287 w 954"/>
                      <a:gd name="T13" fmla="*/ 1971 h 2218"/>
                      <a:gd name="T14" fmla="*/ 174 w 954"/>
                      <a:gd name="T15" fmla="*/ 1950 h 2218"/>
                      <a:gd name="T16" fmla="*/ 174 w 954"/>
                      <a:gd name="T17" fmla="*/ 1852 h 2218"/>
                      <a:gd name="T18" fmla="*/ 209 w 954"/>
                      <a:gd name="T19" fmla="*/ 1784 h 2218"/>
                      <a:gd name="T20" fmla="*/ 265 w 954"/>
                      <a:gd name="T21" fmla="*/ 1732 h 2218"/>
                      <a:gd name="T22" fmla="*/ 347 w 954"/>
                      <a:gd name="T23" fmla="*/ 1696 h 2218"/>
                      <a:gd name="T24" fmla="*/ 432 w 954"/>
                      <a:gd name="T25" fmla="*/ 1668 h 2218"/>
                      <a:gd name="T26" fmla="*/ 520 w 954"/>
                      <a:gd name="T27" fmla="*/ 1643 h 2218"/>
                      <a:gd name="T28" fmla="*/ 548 w 954"/>
                      <a:gd name="T29" fmla="*/ 1597 h 2218"/>
                      <a:gd name="T30" fmla="*/ 565 w 954"/>
                      <a:gd name="T31" fmla="*/ 1558 h 2218"/>
                      <a:gd name="T32" fmla="*/ 565 w 954"/>
                      <a:gd name="T33" fmla="*/ 1520 h 2218"/>
                      <a:gd name="T34" fmla="*/ 477 w 954"/>
                      <a:gd name="T35" fmla="*/ 1495 h 2218"/>
                      <a:gd name="T36" fmla="*/ 393 w 954"/>
                      <a:gd name="T37" fmla="*/ 1467 h 2218"/>
                      <a:gd name="T38" fmla="*/ 305 w 954"/>
                      <a:gd name="T39" fmla="*/ 1474 h 2218"/>
                      <a:gd name="T40" fmla="*/ 305 w 954"/>
                      <a:gd name="T41" fmla="*/ 1432 h 2218"/>
                      <a:gd name="T42" fmla="*/ 305 w 954"/>
                      <a:gd name="T43" fmla="*/ 1396 h 2218"/>
                      <a:gd name="T44" fmla="*/ 305 w 954"/>
                      <a:gd name="T45" fmla="*/ 1385 h 2218"/>
                      <a:gd name="T46" fmla="*/ 379 w 954"/>
                      <a:gd name="T47" fmla="*/ 1332 h 2218"/>
                      <a:gd name="T48" fmla="*/ 470 w 954"/>
                      <a:gd name="T49" fmla="*/ 1300 h 2218"/>
                      <a:gd name="T50" fmla="*/ 559 w 954"/>
                      <a:gd name="T51" fmla="*/ 1273 h 2218"/>
                      <a:gd name="T52" fmla="*/ 650 w 954"/>
                      <a:gd name="T53" fmla="*/ 1248 h 2218"/>
                      <a:gd name="T54" fmla="*/ 742 w 954"/>
                      <a:gd name="T55" fmla="*/ 1227 h 2218"/>
                      <a:gd name="T56" fmla="*/ 830 w 954"/>
                      <a:gd name="T57" fmla="*/ 1202 h 2218"/>
                      <a:gd name="T58" fmla="*/ 909 w 954"/>
                      <a:gd name="T59" fmla="*/ 1167 h 2218"/>
                      <a:gd name="T60" fmla="*/ 909 w 954"/>
                      <a:gd name="T61" fmla="*/ 1117 h 2218"/>
                      <a:gd name="T62" fmla="*/ 909 w 954"/>
                      <a:gd name="T63" fmla="*/ 1065 h 2218"/>
                      <a:gd name="T64" fmla="*/ 909 w 954"/>
                      <a:gd name="T65" fmla="*/ 1040 h 2218"/>
                      <a:gd name="T66" fmla="*/ 806 w 954"/>
                      <a:gd name="T67" fmla="*/ 1029 h 2218"/>
                      <a:gd name="T68" fmla="*/ 689 w 954"/>
                      <a:gd name="T69" fmla="*/ 1040 h 2218"/>
                      <a:gd name="T70" fmla="*/ 580 w 954"/>
                      <a:gd name="T71" fmla="*/ 1054 h 2218"/>
                      <a:gd name="T72" fmla="*/ 477 w 954"/>
                      <a:gd name="T73" fmla="*/ 1040 h 2218"/>
                      <a:gd name="T74" fmla="*/ 432 w 954"/>
                      <a:gd name="T75" fmla="*/ 962 h 2218"/>
                      <a:gd name="T76" fmla="*/ 414 w 954"/>
                      <a:gd name="T77" fmla="*/ 874 h 2218"/>
                      <a:gd name="T78" fmla="*/ 450 w 954"/>
                      <a:gd name="T79" fmla="*/ 789 h 2218"/>
                      <a:gd name="T80" fmla="*/ 520 w 954"/>
                      <a:gd name="T81" fmla="*/ 736 h 2218"/>
                      <a:gd name="T82" fmla="*/ 565 w 954"/>
                      <a:gd name="T83" fmla="*/ 736 h 2218"/>
                      <a:gd name="T84" fmla="*/ 594 w 954"/>
                      <a:gd name="T85" fmla="*/ 736 h 2218"/>
                      <a:gd name="T86" fmla="*/ 605 w 954"/>
                      <a:gd name="T87" fmla="*/ 736 h 2218"/>
                      <a:gd name="T88" fmla="*/ 676 w 954"/>
                      <a:gd name="T89" fmla="*/ 665 h 2218"/>
                      <a:gd name="T90" fmla="*/ 753 w 954"/>
                      <a:gd name="T91" fmla="*/ 609 h 2218"/>
                      <a:gd name="T92" fmla="*/ 835 w 954"/>
                      <a:gd name="T93" fmla="*/ 546 h 2218"/>
                      <a:gd name="T94" fmla="*/ 909 w 954"/>
                      <a:gd name="T95" fmla="*/ 479 h 2218"/>
                      <a:gd name="T96" fmla="*/ 954 w 954"/>
                      <a:gd name="T97" fmla="*/ 391 h 2218"/>
                      <a:gd name="T98" fmla="*/ 845 w 954"/>
                      <a:gd name="T99" fmla="*/ 391 h 2218"/>
                      <a:gd name="T100" fmla="*/ 732 w 954"/>
                      <a:gd name="T101" fmla="*/ 391 h 2218"/>
                      <a:gd name="T102" fmla="*/ 615 w 954"/>
                      <a:gd name="T103" fmla="*/ 391 h 2218"/>
                      <a:gd name="T104" fmla="*/ 503 w 954"/>
                      <a:gd name="T105" fmla="*/ 391 h 2218"/>
                      <a:gd name="T106" fmla="*/ 393 w 954"/>
                      <a:gd name="T107" fmla="*/ 391 h 2218"/>
                      <a:gd name="T108" fmla="*/ 385 w 954"/>
                      <a:gd name="T109" fmla="*/ 306 h 2218"/>
                      <a:gd name="T110" fmla="*/ 421 w 954"/>
                      <a:gd name="T111" fmla="*/ 224 h 2218"/>
                      <a:gd name="T112" fmla="*/ 485 w 954"/>
                      <a:gd name="T113" fmla="*/ 144 h 2218"/>
                      <a:gd name="T114" fmla="*/ 559 w 954"/>
                      <a:gd name="T115" fmla="*/ 80 h 2218"/>
                      <a:gd name="T116" fmla="*/ 644 w 954"/>
                      <a:gd name="T117" fmla="*/ 35 h 2218"/>
                      <a:gd name="T118" fmla="*/ 735 w 954"/>
                      <a:gd name="T119" fmla="*/ 0 h 2218"/>
                      <a:gd name="T120" fmla="*/ 0 w 954"/>
                      <a:gd name="T121" fmla="*/ 2208 h 22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954" h="2218">
                        <a:moveTo>
                          <a:pt x="0" y="2208"/>
                        </a:moveTo>
                        <a:lnTo>
                          <a:pt x="100" y="2205"/>
                        </a:lnTo>
                        <a:lnTo>
                          <a:pt x="191" y="2218"/>
                        </a:lnTo>
                        <a:lnTo>
                          <a:pt x="276" y="2218"/>
                        </a:lnTo>
                        <a:lnTo>
                          <a:pt x="347" y="2162"/>
                        </a:lnTo>
                        <a:lnTo>
                          <a:pt x="350" y="2049"/>
                        </a:lnTo>
                        <a:lnTo>
                          <a:pt x="287" y="1971"/>
                        </a:lnTo>
                        <a:lnTo>
                          <a:pt x="174" y="1950"/>
                        </a:lnTo>
                        <a:lnTo>
                          <a:pt x="174" y="1852"/>
                        </a:lnTo>
                        <a:lnTo>
                          <a:pt x="209" y="1784"/>
                        </a:lnTo>
                        <a:lnTo>
                          <a:pt x="265" y="1732"/>
                        </a:lnTo>
                        <a:lnTo>
                          <a:pt x="347" y="1696"/>
                        </a:lnTo>
                        <a:lnTo>
                          <a:pt x="432" y="1668"/>
                        </a:lnTo>
                        <a:lnTo>
                          <a:pt x="520" y="1643"/>
                        </a:lnTo>
                        <a:lnTo>
                          <a:pt x="548" y="1597"/>
                        </a:lnTo>
                        <a:lnTo>
                          <a:pt x="565" y="1558"/>
                        </a:lnTo>
                        <a:lnTo>
                          <a:pt x="565" y="1520"/>
                        </a:lnTo>
                        <a:lnTo>
                          <a:pt x="477" y="1495"/>
                        </a:lnTo>
                        <a:lnTo>
                          <a:pt x="393" y="1467"/>
                        </a:lnTo>
                        <a:lnTo>
                          <a:pt x="305" y="1474"/>
                        </a:lnTo>
                        <a:lnTo>
                          <a:pt x="305" y="1432"/>
                        </a:lnTo>
                        <a:lnTo>
                          <a:pt x="305" y="1396"/>
                        </a:lnTo>
                        <a:lnTo>
                          <a:pt x="305" y="1385"/>
                        </a:lnTo>
                        <a:lnTo>
                          <a:pt x="379" y="1332"/>
                        </a:lnTo>
                        <a:lnTo>
                          <a:pt x="470" y="1300"/>
                        </a:lnTo>
                        <a:lnTo>
                          <a:pt x="559" y="1273"/>
                        </a:lnTo>
                        <a:lnTo>
                          <a:pt x="650" y="1248"/>
                        </a:lnTo>
                        <a:lnTo>
                          <a:pt x="742" y="1227"/>
                        </a:lnTo>
                        <a:lnTo>
                          <a:pt x="830" y="1202"/>
                        </a:lnTo>
                        <a:lnTo>
                          <a:pt x="909" y="1167"/>
                        </a:lnTo>
                        <a:lnTo>
                          <a:pt x="909" y="1117"/>
                        </a:lnTo>
                        <a:lnTo>
                          <a:pt x="909" y="1065"/>
                        </a:lnTo>
                        <a:lnTo>
                          <a:pt x="909" y="1040"/>
                        </a:lnTo>
                        <a:lnTo>
                          <a:pt x="806" y="1029"/>
                        </a:lnTo>
                        <a:lnTo>
                          <a:pt x="689" y="1040"/>
                        </a:lnTo>
                        <a:lnTo>
                          <a:pt x="580" y="1054"/>
                        </a:lnTo>
                        <a:lnTo>
                          <a:pt x="477" y="1040"/>
                        </a:lnTo>
                        <a:lnTo>
                          <a:pt x="432" y="962"/>
                        </a:lnTo>
                        <a:lnTo>
                          <a:pt x="414" y="874"/>
                        </a:lnTo>
                        <a:lnTo>
                          <a:pt x="450" y="789"/>
                        </a:lnTo>
                        <a:lnTo>
                          <a:pt x="520" y="736"/>
                        </a:lnTo>
                        <a:lnTo>
                          <a:pt x="565" y="736"/>
                        </a:lnTo>
                        <a:lnTo>
                          <a:pt x="594" y="736"/>
                        </a:lnTo>
                        <a:lnTo>
                          <a:pt x="605" y="736"/>
                        </a:lnTo>
                        <a:lnTo>
                          <a:pt x="676" y="665"/>
                        </a:lnTo>
                        <a:lnTo>
                          <a:pt x="753" y="609"/>
                        </a:lnTo>
                        <a:lnTo>
                          <a:pt x="835" y="546"/>
                        </a:lnTo>
                        <a:lnTo>
                          <a:pt x="909" y="479"/>
                        </a:lnTo>
                        <a:lnTo>
                          <a:pt x="954" y="391"/>
                        </a:lnTo>
                        <a:lnTo>
                          <a:pt x="845" y="391"/>
                        </a:lnTo>
                        <a:lnTo>
                          <a:pt x="732" y="391"/>
                        </a:lnTo>
                        <a:lnTo>
                          <a:pt x="615" y="391"/>
                        </a:lnTo>
                        <a:lnTo>
                          <a:pt x="503" y="391"/>
                        </a:lnTo>
                        <a:lnTo>
                          <a:pt x="393" y="391"/>
                        </a:lnTo>
                        <a:lnTo>
                          <a:pt x="385" y="306"/>
                        </a:lnTo>
                        <a:lnTo>
                          <a:pt x="421" y="224"/>
                        </a:lnTo>
                        <a:lnTo>
                          <a:pt x="485" y="144"/>
                        </a:lnTo>
                        <a:lnTo>
                          <a:pt x="559" y="80"/>
                        </a:lnTo>
                        <a:lnTo>
                          <a:pt x="644" y="35"/>
                        </a:lnTo>
                        <a:lnTo>
                          <a:pt x="735" y="0"/>
                        </a:lnTo>
                        <a:lnTo>
                          <a:pt x="0" y="220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7" name="Freeform 139">
                    <a:extLst>
                      <a:ext uri="{FF2B5EF4-FFF2-40B4-BE49-F238E27FC236}">
                        <a16:creationId xmlns:a16="http://schemas.microsoft.com/office/drawing/2014/main" id="{6500F54D-EB30-40D4-89A5-6BD632FFA0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73" y="9047"/>
                    <a:ext cx="211" cy="390"/>
                  </a:xfrm>
                  <a:custGeom>
                    <a:avLst/>
                    <a:gdLst>
                      <a:gd name="T0" fmla="*/ 325 w 1473"/>
                      <a:gd name="T1" fmla="*/ 2713 h 2731"/>
                      <a:gd name="T2" fmla="*/ 562 w 1473"/>
                      <a:gd name="T3" fmla="*/ 2731 h 2731"/>
                      <a:gd name="T4" fmla="*/ 845 w 1473"/>
                      <a:gd name="T5" fmla="*/ 2516 h 2731"/>
                      <a:gd name="T6" fmla="*/ 798 w 1473"/>
                      <a:gd name="T7" fmla="*/ 2114 h 2731"/>
                      <a:gd name="T8" fmla="*/ 544 w 1473"/>
                      <a:gd name="T9" fmla="*/ 1966 h 2731"/>
                      <a:gd name="T10" fmla="*/ 681 w 1473"/>
                      <a:gd name="T11" fmla="*/ 2167 h 2731"/>
                      <a:gd name="T12" fmla="*/ 816 w 1473"/>
                      <a:gd name="T13" fmla="*/ 2157 h 2731"/>
                      <a:gd name="T14" fmla="*/ 1045 w 1473"/>
                      <a:gd name="T15" fmla="*/ 1958 h 2731"/>
                      <a:gd name="T16" fmla="*/ 925 w 1473"/>
                      <a:gd name="T17" fmla="*/ 1528 h 2731"/>
                      <a:gd name="T18" fmla="*/ 833 w 1473"/>
                      <a:gd name="T19" fmla="*/ 1507 h 2731"/>
                      <a:gd name="T20" fmla="*/ 448 w 1473"/>
                      <a:gd name="T21" fmla="*/ 1490 h 2731"/>
                      <a:gd name="T22" fmla="*/ 805 w 1473"/>
                      <a:gd name="T23" fmla="*/ 1637 h 2731"/>
                      <a:gd name="T24" fmla="*/ 716 w 1473"/>
                      <a:gd name="T25" fmla="*/ 1846 h 2731"/>
                      <a:gd name="T26" fmla="*/ 1183 w 1473"/>
                      <a:gd name="T27" fmla="*/ 1694 h 2731"/>
                      <a:gd name="T28" fmla="*/ 1427 w 1473"/>
                      <a:gd name="T29" fmla="*/ 1292 h 2731"/>
                      <a:gd name="T30" fmla="*/ 1017 w 1473"/>
                      <a:gd name="T31" fmla="*/ 1023 h 2731"/>
                      <a:gd name="T32" fmla="*/ 816 w 1473"/>
                      <a:gd name="T33" fmla="*/ 1045 h 2731"/>
                      <a:gd name="T34" fmla="*/ 933 w 1473"/>
                      <a:gd name="T35" fmla="*/ 1137 h 2731"/>
                      <a:gd name="T36" fmla="*/ 833 w 1473"/>
                      <a:gd name="T37" fmla="*/ 1243 h 2731"/>
                      <a:gd name="T38" fmla="*/ 1024 w 1473"/>
                      <a:gd name="T39" fmla="*/ 1196 h 2731"/>
                      <a:gd name="T40" fmla="*/ 1225 w 1473"/>
                      <a:gd name="T41" fmla="*/ 1028 h 2731"/>
                      <a:gd name="T42" fmla="*/ 1473 w 1473"/>
                      <a:gd name="T43" fmla="*/ 625 h 2731"/>
                      <a:gd name="T44" fmla="*/ 1211 w 1473"/>
                      <a:gd name="T45" fmla="*/ 385 h 2731"/>
                      <a:gd name="T46" fmla="*/ 901 w 1473"/>
                      <a:gd name="T47" fmla="*/ 597 h 2731"/>
                      <a:gd name="T48" fmla="*/ 1056 w 1473"/>
                      <a:gd name="T49" fmla="*/ 505 h 2731"/>
                      <a:gd name="T50" fmla="*/ 1201 w 1473"/>
                      <a:gd name="T51" fmla="*/ 96 h 2731"/>
                      <a:gd name="T52" fmla="*/ 742 w 1473"/>
                      <a:gd name="T53" fmla="*/ 75 h 2731"/>
                      <a:gd name="T54" fmla="*/ 403 w 1473"/>
                      <a:gd name="T55" fmla="*/ 459 h 2731"/>
                      <a:gd name="T56" fmla="*/ 650 w 1473"/>
                      <a:gd name="T57" fmla="*/ 904 h 2731"/>
                      <a:gd name="T58" fmla="*/ 964 w 1473"/>
                      <a:gd name="T59" fmla="*/ 734 h 2731"/>
                      <a:gd name="T60" fmla="*/ 907 w 1473"/>
                      <a:gd name="T61" fmla="*/ 614 h 2731"/>
                      <a:gd name="T62" fmla="*/ 707 w 1473"/>
                      <a:gd name="T63" fmla="*/ 781 h 2731"/>
                      <a:gd name="T64" fmla="*/ 724 w 1473"/>
                      <a:gd name="T65" fmla="*/ 734 h 2731"/>
                      <a:gd name="T66" fmla="*/ 424 w 1473"/>
                      <a:gd name="T67" fmla="*/ 1041 h 2731"/>
                      <a:gd name="T68" fmla="*/ 580 w 1473"/>
                      <a:gd name="T69" fmla="*/ 1500 h 2731"/>
                      <a:gd name="T70" fmla="*/ 989 w 1473"/>
                      <a:gd name="T71" fmla="*/ 1546 h 2731"/>
                      <a:gd name="T72" fmla="*/ 1087 w 1473"/>
                      <a:gd name="T73" fmla="*/ 1535 h 2731"/>
                      <a:gd name="T74" fmla="*/ 925 w 1473"/>
                      <a:gd name="T75" fmla="*/ 1328 h 2731"/>
                      <a:gd name="T76" fmla="*/ 854 w 1473"/>
                      <a:gd name="T77" fmla="*/ 1246 h 2731"/>
                      <a:gd name="T78" fmla="*/ 350 w 1473"/>
                      <a:gd name="T79" fmla="*/ 1490 h 2731"/>
                      <a:gd name="T80" fmla="*/ 357 w 1473"/>
                      <a:gd name="T81" fmla="*/ 1884 h 2731"/>
                      <a:gd name="T82" fmla="*/ 636 w 1473"/>
                      <a:gd name="T83" fmla="*/ 1966 h 2731"/>
                      <a:gd name="T84" fmla="*/ 622 w 1473"/>
                      <a:gd name="T85" fmla="*/ 1984 h 2731"/>
                      <a:gd name="T86" fmla="*/ 636 w 1473"/>
                      <a:gd name="T87" fmla="*/ 1948 h 2731"/>
                      <a:gd name="T88" fmla="*/ 572 w 1473"/>
                      <a:gd name="T89" fmla="*/ 1737 h 2731"/>
                      <a:gd name="T90" fmla="*/ 689 w 1473"/>
                      <a:gd name="T91" fmla="*/ 1648 h 2731"/>
                      <a:gd name="T92" fmla="*/ 406 w 1473"/>
                      <a:gd name="T93" fmla="*/ 1754 h 2731"/>
                      <a:gd name="T94" fmla="*/ 169 w 1473"/>
                      <a:gd name="T95" fmla="*/ 2051 h 2731"/>
                      <a:gd name="T96" fmla="*/ 431 w 1473"/>
                      <a:gd name="T97" fmla="*/ 2460 h 2731"/>
                      <a:gd name="T98" fmla="*/ 357 w 1473"/>
                      <a:gd name="T99" fmla="*/ 2351 h 2731"/>
                      <a:gd name="T100" fmla="*/ 416 w 1473"/>
                      <a:gd name="T101" fmla="*/ 2240 h 2731"/>
                      <a:gd name="T102" fmla="*/ 469 w 1473"/>
                      <a:gd name="T103" fmla="*/ 2205 h 2731"/>
                      <a:gd name="T104" fmla="*/ 28 w 1473"/>
                      <a:gd name="T105" fmla="*/ 2340 h 2731"/>
                      <a:gd name="T106" fmla="*/ 233 w 1473"/>
                      <a:gd name="T107" fmla="*/ 2721 h 27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473" h="2731">
                        <a:moveTo>
                          <a:pt x="339" y="2707"/>
                        </a:moveTo>
                        <a:lnTo>
                          <a:pt x="325" y="2707"/>
                        </a:lnTo>
                        <a:lnTo>
                          <a:pt x="321" y="2707"/>
                        </a:lnTo>
                        <a:lnTo>
                          <a:pt x="315" y="2707"/>
                        </a:lnTo>
                        <a:lnTo>
                          <a:pt x="325" y="2713"/>
                        </a:lnTo>
                        <a:lnTo>
                          <a:pt x="342" y="2713"/>
                        </a:lnTo>
                        <a:lnTo>
                          <a:pt x="360" y="2721"/>
                        </a:lnTo>
                        <a:lnTo>
                          <a:pt x="413" y="2724"/>
                        </a:lnTo>
                        <a:lnTo>
                          <a:pt x="480" y="2731"/>
                        </a:lnTo>
                        <a:lnTo>
                          <a:pt x="562" y="2731"/>
                        </a:lnTo>
                        <a:lnTo>
                          <a:pt x="654" y="2704"/>
                        </a:lnTo>
                        <a:lnTo>
                          <a:pt x="742" y="2651"/>
                        </a:lnTo>
                        <a:lnTo>
                          <a:pt x="822" y="2558"/>
                        </a:lnTo>
                        <a:lnTo>
                          <a:pt x="833" y="2540"/>
                        </a:lnTo>
                        <a:lnTo>
                          <a:pt x="845" y="2516"/>
                        </a:lnTo>
                        <a:lnTo>
                          <a:pt x="851" y="2502"/>
                        </a:lnTo>
                        <a:lnTo>
                          <a:pt x="872" y="2396"/>
                        </a:lnTo>
                        <a:lnTo>
                          <a:pt x="872" y="2293"/>
                        </a:lnTo>
                        <a:lnTo>
                          <a:pt x="851" y="2202"/>
                        </a:lnTo>
                        <a:lnTo>
                          <a:pt x="798" y="2114"/>
                        </a:lnTo>
                        <a:lnTo>
                          <a:pt x="727" y="2040"/>
                        </a:lnTo>
                        <a:lnTo>
                          <a:pt x="642" y="1984"/>
                        </a:lnTo>
                        <a:lnTo>
                          <a:pt x="544" y="1955"/>
                        </a:lnTo>
                        <a:lnTo>
                          <a:pt x="431" y="1937"/>
                        </a:lnTo>
                        <a:lnTo>
                          <a:pt x="544" y="1966"/>
                        </a:lnTo>
                        <a:lnTo>
                          <a:pt x="636" y="2040"/>
                        </a:lnTo>
                        <a:lnTo>
                          <a:pt x="689" y="2149"/>
                        </a:lnTo>
                        <a:lnTo>
                          <a:pt x="681" y="2149"/>
                        </a:lnTo>
                        <a:lnTo>
                          <a:pt x="681" y="2146"/>
                        </a:lnTo>
                        <a:lnTo>
                          <a:pt x="681" y="2167"/>
                        </a:lnTo>
                        <a:lnTo>
                          <a:pt x="671" y="2192"/>
                        </a:lnTo>
                        <a:lnTo>
                          <a:pt x="660" y="2205"/>
                        </a:lnTo>
                        <a:lnTo>
                          <a:pt x="699" y="2192"/>
                        </a:lnTo>
                        <a:lnTo>
                          <a:pt x="760" y="2167"/>
                        </a:lnTo>
                        <a:lnTo>
                          <a:pt x="816" y="2157"/>
                        </a:lnTo>
                        <a:lnTo>
                          <a:pt x="837" y="2149"/>
                        </a:lnTo>
                        <a:lnTo>
                          <a:pt x="883" y="2131"/>
                        </a:lnTo>
                        <a:lnTo>
                          <a:pt x="925" y="2110"/>
                        </a:lnTo>
                        <a:lnTo>
                          <a:pt x="960" y="2082"/>
                        </a:lnTo>
                        <a:lnTo>
                          <a:pt x="1045" y="1958"/>
                        </a:lnTo>
                        <a:lnTo>
                          <a:pt x="1074" y="1846"/>
                        </a:lnTo>
                        <a:lnTo>
                          <a:pt x="1081" y="1772"/>
                        </a:lnTo>
                        <a:lnTo>
                          <a:pt x="1063" y="1666"/>
                        </a:lnTo>
                        <a:lnTo>
                          <a:pt x="1007" y="1581"/>
                        </a:lnTo>
                        <a:lnTo>
                          <a:pt x="925" y="1528"/>
                        </a:lnTo>
                        <a:lnTo>
                          <a:pt x="822" y="1507"/>
                        </a:lnTo>
                        <a:lnTo>
                          <a:pt x="833" y="1507"/>
                        </a:lnTo>
                        <a:lnTo>
                          <a:pt x="837" y="1507"/>
                        </a:lnTo>
                        <a:lnTo>
                          <a:pt x="845" y="1511"/>
                        </a:lnTo>
                        <a:lnTo>
                          <a:pt x="833" y="1507"/>
                        </a:lnTo>
                        <a:lnTo>
                          <a:pt x="827" y="1507"/>
                        </a:lnTo>
                        <a:lnTo>
                          <a:pt x="809" y="1500"/>
                        </a:lnTo>
                        <a:lnTo>
                          <a:pt x="724" y="1464"/>
                        </a:lnTo>
                        <a:lnTo>
                          <a:pt x="589" y="1454"/>
                        </a:lnTo>
                        <a:lnTo>
                          <a:pt x="448" y="1490"/>
                        </a:lnTo>
                        <a:lnTo>
                          <a:pt x="527" y="1464"/>
                        </a:lnTo>
                        <a:lnTo>
                          <a:pt x="615" y="1472"/>
                        </a:lnTo>
                        <a:lnTo>
                          <a:pt x="695" y="1507"/>
                        </a:lnTo>
                        <a:lnTo>
                          <a:pt x="763" y="1564"/>
                        </a:lnTo>
                        <a:lnTo>
                          <a:pt x="805" y="1637"/>
                        </a:lnTo>
                        <a:lnTo>
                          <a:pt x="822" y="1726"/>
                        </a:lnTo>
                        <a:lnTo>
                          <a:pt x="822" y="1637"/>
                        </a:lnTo>
                        <a:lnTo>
                          <a:pt x="809" y="1719"/>
                        </a:lnTo>
                        <a:lnTo>
                          <a:pt x="777" y="1790"/>
                        </a:lnTo>
                        <a:lnTo>
                          <a:pt x="716" y="1846"/>
                        </a:lnTo>
                        <a:lnTo>
                          <a:pt x="787" y="1804"/>
                        </a:lnTo>
                        <a:lnTo>
                          <a:pt x="880" y="1775"/>
                        </a:lnTo>
                        <a:lnTo>
                          <a:pt x="978" y="1754"/>
                        </a:lnTo>
                        <a:lnTo>
                          <a:pt x="1081" y="1726"/>
                        </a:lnTo>
                        <a:lnTo>
                          <a:pt x="1183" y="1694"/>
                        </a:lnTo>
                        <a:lnTo>
                          <a:pt x="1282" y="1648"/>
                        </a:lnTo>
                        <a:lnTo>
                          <a:pt x="1357" y="1599"/>
                        </a:lnTo>
                        <a:lnTo>
                          <a:pt x="1410" y="1517"/>
                        </a:lnTo>
                        <a:lnTo>
                          <a:pt x="1427" y="1419"/>
                        </a:lnTo>
                        <a:lnTo>
                          <a:pt x="1427" y="1292"/>
                        </a:lnTo>
                        <a:lnTo>
                          <a:pt x="1402" y="1182"/>
                        </a:lnTo>
                        <a:lnTo>
                          <a:pt x="1346" y="1098"/>
                        </a:lnTo>
                        <a:lnTo>
                          <a:pt x="1246" y="1045"/>
                        </a:lnTo>
                        <a:lnTo>
                          <a:pt x="1127" y="1023"/>
                        </a:lnTo>
                        <a:lnTo>
                          <a:pt x="1017" y="1023"/>
                        </a:lnTo>
                        <a:lnTo>
                          <a:pt x="915" y="1034"/>
                        </a:lnTo>
                        <a:lnTo>
                          <a:pt x="880" y="1041"/>
                        </a:lnTo>
                        <a:lnTo>
                          <a:pt x="837" y="1045"/>
                        </a:lnTo>
                        <a:lnTo>
                          <a:pt x="809" y="1045"/>
                        </a:lnTo>
                        <a:lnTo>
                          <a:pt x="816" y="1045"/>
                        </a:lnTo>
                        <a:lnTo>
                          <a:pt x="854" y="1059"/>
                        </a:lnTo>
                        <a:lnTo>
                          <a:pt x="883" y="1081"/>
                        </a:lnTo>
                        <a:lnTo>
                          <a:pt x="918" y="1108"/>
                        </a:lnTo>
                        <a:lnTo>
                          <a:pt x="933" y="1119"/>
                        </a:lnTo>
                        <a:lnTo>
                          <a:pt x="933" y="1137"/>
                        </a:lnTo>
                        <a:lnTo>
                          <a:pt x="933" y="1154"/>
                        </a:lnTo>
                        <a:lnTo>
                          <a:pt x="918" y="1190"/>
                        </a:lnTo>
                        <a:lnTo>
                          <a:pt x="890" y="1217"/>
                        </a:lnTo>
                        <a:lnTo>
                          <a:pt x="862" y="1235"/>
                        </a:lnTo>
                        <a:lnTo>
                          <a:pt x="833" y="1243"/>
                        </a:lnTo>
                        <a:lnTo>
                          <a:pt x="805" y="1246"/>
                        </a:lnTo>
                        <a:lnTo>
                          <a:pt x="777" y="1246"/>
                        </a:lnTo>
                        <a:lnTo>
                          <a:pt x="862" y="1246"/>
                        </a:lnTo>
                        <a:lnTo>
                          <a:pt x="946" y="1235"/>
                        </a:lnTo>
                        <a:lnTo>
                          <a:pt x="1024" y="1196"/>
                        </a:lnTo>
                        <a:lnTo>
                          <a:pt x="1081" y="1134"/>
                        </a:lnTo>
                        <a:lnTo>
                          <a:pt x="1098" y="1116"/>
                        </a:lnTo>
                        <a:lnTo>
                          <a:pt x="1134" y="1091"/>
                        </a:lnTo>
                        <a:lnTo>
                          <a:pt x="1162" y="1073"/>
                        </a:lnTo>
                        <a:lnTo>
                          <a:pt x="1225" y="1028"/>
                        </a:lnTo>
                        <a:lnTo>
                          <a:pt x="1299" y="970"/>
                        </a:lnTo>
                        <a:lnTo>
                          <a:pt x="1363" y="904"/>
                        </a:lnTo>
                        <a:lnTo>
                          <a:pt x="1420" y="816"/>
                        </a:lnTo>
                        <a:lnTo>
                          <a:pt x="1458" y="706"/>
                        </a:lnTo>
                        <a:lnTo>
                          <a:pt x="1473" y="625"/>
                        </a:lnTo>
                        <a:lnTo>
                          <a:pt x="1455" y="551"/>
                        </a:lnTo>
                        <a:lnTo>
                          <a:pt x="1413" y="484"/>
                        </a:lnTo>
                        <a:lnTo>
                          <a:pt x="1357" y="431"/>
                        </a:lnTo>
                        <a:lnTo>
                          <a:pt x="1289" y="396"/>
                        </a:lnTo>
                        <a:lnTo>
                          <a:pt x="1211" y="385"/>
                        </a:lnTo>
                        <a:lnTo>
                          <a:pt x="650" y="385"/>
                        </a:lnTo>
                        <a:lnTo>
                          <a:pt x="760" y="406"/>
                        </a:lnTo>
                        <a:lnTo>
                          <a:pt x="851" y="476"/>
                        </a:lnTo>
                        <a:lnTo>
                          <a:pt x="901" y="579"/>
                        </a:lnTo>
                        <a:lnTo>
                          <a:pt x="901" y="597"/>
                        </a:lnTo>
                        <a:lnTo>
                          <a:pt x="901" y="604"/>
                        </a:lnTo>
                        <a:lnTo>
                          <a:pt x="901" y="614"/>
                        </a:lnTo>
                        <a:lnTo>
                          <a:pt x="933" y="576"/>
                        </a:lnTo>
                        <a:lnTo>
                          <a:pt x="989" y="534"/>
                        </a:lnTo>
                        <a:lnTo>
                          <a:pt x="1056" y="505"/>
                        </a:lnTo>
                        <a:lnTo>
                          <a:pt x="1148" y="459"/>
                        </a:lnTo>
                        <a:lnTo>
                          <a:pt x="1219" y="385"/>
                        </a:lnTo>
                        <a:lnTo>
                          <a:pt x="1254" y="293"/>
                        </a:lnTo>
                        <a:lnTo>
                          <a:pt x="1246" y="188"/>
                        </a:lnTo>
                        <a:lnTo>
                          <a:pt x="1201" y="96"/>
                        </a:lnTo>
                        <a:lnTo>
                          <a:pt x="1127" y="29"/>
                        </a:lnTo>
                        <a:lnTo>
                          <a:pt x="1034" y="0"/>
                        </a:lnTo>
                        <a:lnTo>
                          <a:pt x="933" y="0"/>
                        </a:lnTo>
                        <a:lnTo>
                          <a:pt x="833" y="32"/>
                        </a:lnTo>
                        <a:lnTo>
                          <a:pt x="742" y="75"/>
                        </a:lnTo>
                        <a:lnTo>
                          <a:pt x="654" y="131"/>
                        </a:lnTo>
                        <a:lnTo>
                          <a:pt x="580" y="194"/>
                        </a:lnTo>
                        <a:lnTo>
                          <a:pt x="512" y="265"/>
                        </a:lnTo>
                        <a:lnTo>
                          <a:pt x="451" y="340"/>
                        </a:lnTo>
                        <a:lnTo>
                          <a:pt x="403" y="459"/>
                        </a:lnTo>
                        <a:lnTo>
                          <a:pt x="385" y="579"/>
                        </a:lnTo>
                        <a:lnTo>
                          <a:pt x="395" y="706"/>
                        </a:lnTo>
                        <a:lnTo>
                          <a:pt x="448" y="808"/>
                        </a:lnTo>
                        <a:lnTo>
                          <a:pt x="533" y="879"/>
                        </a:lnTo>
                        <a:lnTo>
                          <a:pt x="650" y="904"/>
                        </a:lnTo>
                        <a:lnTo>
                          <a:pt x="1211" y="904"/>
                        </a:lnTo>
                        <a:lnTo>
                          <a:pt x="1134" y="890"/>
                        </a:lnTo>
                        <a:lnTo>
                          <a:pt x="1063" y="855"/>
                        </a:lnTo>
                        <a:lnTo>
                          <a:pt x="1007" y="805"/>
                        </a:lnTo>
                        <a:lnTo>
                          <a:pt x="964" y="734"/>
                        </a:lnTo>
                        <a:lnTo>
                          <a:pt x="946" y="653"/>
                        </a:lnTo>
                        <a:lnTo>
                          <a:pt x="960" y="579"/>
                        </a:lnTo>
                        <a:lnTo>
                          <a:pt x="960" y="576"/>
                        </a:lnTo>
                        <a:lnTo>
                          <a:pt x="943" y="593"/>
                        </a:lnTo>
                        <a:lnTo>
                          <a:pt x="907" y="614"/>
                        </a:lnTo>
                        <a:lnTo>
                          <a:pt x="872" y="643"/>
                        </a:lnTo>
                        <a:lnTo>
                          <a:pt x="798" y="696"/>
                        </a:lnTo>
                        <a:lnTo>
                          <a:pt x="716" y="759"/>
                        </a:lnTo>
                        <a:lnTo>
                          <a:pt x="650" y="844"/>
                        </a:lnTo>
                        <a:lnTo>
                          <a:pt x="707" y="781"/>
                        </a:lnTo>
                        <a:lnTo>
                          <a:pt x="780" y="741"/>
                        </a:lnTo>
                        <a:lnTo>
                          <a:pt x="862" y="731"/>
                        </a:lnTo>
                        <a:lnTo>
                          <a:pt x="777" y="731"/>
                        </a:lnTo>
                        <a:lnTo>
                          <a:pt x="752" y="731"/>
                        </a:lnTo>
                        <a:lnTo>
                          <a:pt x="724" y="734"/>
                        </a:lnTo>
                        <a:lnTo>
                          <a:pt x="695" y="741"/>
                        </a:lnTo>
                        <a:lnTo>
                          <a:pt x="604" y="787"/>
                        </a:lnTo>
                        <a:lnTo>
                          <a:pt x="522" y="855"/>
                        </a:lnTo>
                        <a:lnTo>
                          <a:pt x="466" y="935"/>
                        </a:lnTo>
                        <a:lnTo>
                          <a:pt x="424" y="1041"/>
                        </a:lnTo>
                        <a:lnTo>
                          <a:pt x="413" y="1154"/>
                        </a:lnTo>
                        <a:lnTo>
                          <a:pt x="431" y="1270"/>
                        </a:lnTo>
                        <a:lnTo>
                          <a:pt x="477" y="1381"/>
                        </a:lnTo>
                        <a:lnTo>
                          <a:pt x="551" y="1479"/>
                        </a:lnTo>
                        <a:lnTo>
                          <a:pt x="580" y="1500"/>
                        </a:lnTo>
                        <a:lnTo>
                          <a:pt x="615" y="1525"/>
                        </a:lnTo>
                        <a:lnTo>
                          <a:pt x="654" y="1535"/>
                        </a:lnTo>
                        <a:lnTo>
                          <a:pt x="777" y="1564"/>
                        </a:lnTo>
                        <a:lnTo>
                          <a:pt x="883" y="1557"/>
                        </a:lnTo>
                        <a:lnTo>
                          <a:pt x="989" y="1546"/>
                        </a:lnTo>
                        <a:lnTo>
                          <a:pt x="1024" y="1539"/>
                        </a:lnTo>
                        <a:lnTo>
                          <a:pt x="1063" y="1539"/>
                        </a:lnTo>
                        <a:lnTo>
                          <a:pt x="1092" y="1539"/>
                        </a:lnTo>
                        <a:lnTo>
                          <a:pt x="1087" y="1539"/>
                        </a:lnTo>
                        <a:lnTo>
                          <a:pt x="1087" y="1535"/>
                        </a:lnTo>
                        <a:lnTo>
                          <a:pt x="992" y="1482"/>
                        </a:lnTo>
                        <a:lnTo>
                          <a:pt x="933" y="1398"/>
                        </a:lnTo>
                        <a:lnTo>
                          <a:pt x="907" y="1292"/>
                        </a:lnTo>
                        <a:lnTo>
                          <a:pt x="907" y="1419"/>
                        </a:lnTo>
                        <a:lnTo>
                          <a:pt x="925" y="1328"/>
                        </a:lnTo>
                        <a:lnTo>
                          <a:pt x="978" y="1246"/>
                        </a:lnTo>
                        <a:lnTo>
                          <a:pt x="1052" y="1190"/>
                        </a:lnTo>
                        <a:lnTo>
                          <a:pt x="999" y="1214"/>
                        </a:lnTo>
                        <a:lnTo>
                          <a:pt x="933" y="1228"/>
                        </a:lnTo>
                        <a:lnTo>
                          <a:pt x="854" y="1246"/>
                        </a:lnTo>
                        <a:lnTo>
                          <a:pt x="745" y="1275"/>
                        </a:lnTo>
                        <a:lnTo>
                          <a:pt x="633" y="1310"/>
                        </a:lnTo>
                        <a:lnTo>
                          <a:pt x="516" y="1363"/>
                        </a:lnTo>
                        <a:lnTo>
                          <a:pt x="406" y="1429"/>
                        </a:lnTo>
                        <a:lnTo>
                          <a:pt x="350" y="1490"/>
                        </a:lnTo>
                        <a:lnTo>
                          <a:pt x="315" y="1557"/>
                        </a:lnTo>
                        <a:lnTo>
                          <a:pt x="304" y="1637"/>
                        </a:lnTo>
                        <a:lnTo>
                          <a:pt x="304" y="1726"/>
                        </a:lnTo>
                        <a:lnTo>
                          <a:pt x="315" y="1810"/>
                        </a:lnTo>
                        <a:lnTo>
                          <a:pt x="357" y="1884"/>
                        </a:lnTo>
                        <a:lnTo>
                          <a:pt x="424" y="1945"/>
                        </a:lnTo>
                        <a:lnTo>
                          <a:pt x="504" y="1976"/>
                        </a:lnTo>
                        <a:lnTo>
                          <a:pt x="589" y="1984"/>
                        </a:lnTo>
                        <a:lnTo>
                          <a:pt x="678" y="1955"/>
                        </a:lnTo>
                        <a:lnTo>
                          <a:pt x="636" y="1966"/>
                        </a:lnTo>
                        <a:lnTo>
                          <a:pt x="607" y="1973"/>
                        </a:lnTo>
                        <a:lnTo>
                          <a:pt x="589" y="1966"/>
                        </a:lnTo>
                        <a:lnTo>
                          <a:pt x="597" y="1973"/>
                        </a:lnTo>
                        <a:lnTo>
                          <a:pt x="607" y="1976"/>
                        </a:lnTo>
                        <a:lnTo>
                          <a:pt x="622" y="1984"/>
                        </a:lnTo>
                        <a:lnTo>
                          <a:pt x="671" y="2001"/>
                        </a:lnTo>
                        <a:lnTo>
                          <a:pt x="742" y="2019"/>
                        </a:lnTo>
                        <a:lnTo>
                          <a:pt x="822" y="2029"/>
                        </a:lnTo>
                        <a:lnTo>
                          <a:pt x="716" y="2005"/>
                        </a:lnTo>
                        <a:lnTo>
                          <a:pt x="636" y="1948"/>
                        </a:lnTo>
                        <a:lnTo>
                          <a:pt x="580" y="1867"/>
                        </a:lnTo>
                        <a:lnTo>
                          <a:pt x="562" y="1772"/>
                        </a:lnTo>
                        <a:lnTo>
                          <a:pt x="562" y="1782"/>
                        </a:lnTo>
                        <a:lnTo>
                          <a:pt x="569" y="1764"/>
                        </a:lnTo>
                        <a:lnTo>
                          <a:pt x="572" y="1737"/>
                        </a:lnTo>
                        <a:lnTo>
                          <a:pt x="589" y="1711"/>
                        </a:lnTo>
                        <a:lnTo>
                          <a:pt x="633" y="1684"/>
                        </a:lnTo>
                        <a:lnTo>
                          <a:pt x="671" y="1663"/>
                        </a:lnTo>
                        <a:lnTo>
                          <a:pt x="713" y="1645"/>
                        </a:lnTo>
                        <a:lnTo>
                          <a:pt x="689" y="1648"/>
                        </a:lnTo>
                        <a:lnTo>
                          <a:pt x="650" y="1663"/>
                        </a:lnTo>
                        <a:lnTo>
                          <a:pt x="597" y="1680"/>
                        </a:lnTo>
                        <a:lnTo>
                          <a:pt x="533" y="1694"/>
                        </a:lnTo>
                        <a:lnTo>
                          <a:pt x="469" y="1726"/>
                        </a:lnTo>
                        <a:lnTo>
                          <a:pt x="406" y="1754"/>
                        </a:lnTo>
                        <a:lnTo>
                          <a:pt x="342" y="1793"/>
                        </a:lnTo>
                        <a:lnTo>
                          <a:pt x="286" y="1846"/>
                        </a:lnTo>
                        <a:lnTo>
                          <a:pt x="233" y="1902"/>
                        </a:lnTo>
                        <a:lnTo>
                          <a:pt x="201" y="1973"/>
                        </a:lnTo>
                        <a:lnTo>
                          <a:pt x="169" y="2051"/>
                        </a:lnTo>
                        <a:lnTo>
                          <a:pt x="166" y="2146"/>
                        </a:lnTo>
                        <a:lnTo>
                          <a:pt x="177" y="2248"/>
                        </a:lnTo>
                        <a:lnTo>
                          <a:pt x="222" y="2357"/>
                        </a:lnTo>
                        <a:lnTo>
                          <a:pt x="315" y="2431"/>
                        </a:lnTo>
                        <a:lnTo>
                          <a:pt x="431" y="2460"/>
                        </a:lnTo>
                        <a:lnTo>
                          <a:pt x="416" y="2457"/>
                        </a:lnTo>
                        <a:lnTo>
                          <a:pt x="403" y="2442"/>
                        </a:lnTo>
                        <a:lnTo>
                          <a:pt x="378" y="2414"/>
                        </a:lnTo>
                        <a:lnTo>
                          <a:pt x="360" y="2378"/>
                        </a:lnTo>
                        <a:lnTo>
                          <a:pt x="357" y="2351"/>
                        </a:lnTo>
                        <a:lnTo>
                          <a:pt x="357" y="2333"/>
                        </a:lnTo>
                        <a:lnTo>
                          <a:pt x="368" y="2311"/>
                        </a:lnTo>
                        <a:lnTo>
                          <a:pt x="378" y="2293"/>
                        </a:lnTo>
                        <a:lnTo>
                          <a:pt x="389" y="2269"/>
                        </a:lnTo>
                        <a:lnTo>
                          <a:pt x="416" y="2240"/>
                        </a:lnTo>
                        <a:lnTo>
                          <a:pt x="466" y="2220"/>
                        </a:lnTo>
                        <a:lnTo>
                          <a:pt x="498" y="2220"/>
                        </a:lnTo>
                        <a:lnTo>
                          <a:pt x="495" y="2213"/>
                        </a:lnTo>
                        <a:lnTo>
                          <a:pt x="480" y="2213"/>
                        </a:lnTo>
                        <a:lnTo>
                          <a:pt x="469" y="2205"/>
                        </a:lnTo>
                        <a:lnTo>
                          <a:pt x="389" y="2195"/>
                        </a:lnTo>
                        <a:lnTo>
                          <a:pt x="293" y="2192"/>
                        </a:lnTo>
                        <a:lnTo>
                          <a:pt x="177" y="2213"/>
                        </a:lnTo>
                        <a:lnTo>
                          <a:pt x="85" y="2266"/>
                        </a:lnTo>
                        <a:lnTo>
                          <a:pt x="28" y="2340"/>
                        </a:lnTo>
                        <a:lnTo>
                          <a:pt x="0" y="2439"/>
                        </a:lnTo>
                        <a:lnTo>
                          <a:pt x="10" y="2540"/>
                        </a:lnTo>
                        <a:lnTo>
                          <a:pt x="60" y="2633"/>
                        </a:lnTo>
                        <a:lnTo>
                          <a:pt x="141" y="2689"/>
                        </a:lnTo>
                        <a:lnTo>
                          <a:pt x="233" y="2721"/>
                        </a:lnTo>
                        <a:lnTo>
                          <a:pt x="339" y="2707"/>
                        </a:lnTo>
                        <a:close/>
                      </a:path>
                    </a:pathLst>
                  </a:custGeom>
                  <a:solidFill>
                    <a:srgbClr val="FFE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8" name="Freeform 140">
                    <a:extLst>
                      <a:ext uri="{FF2B5EF4-FFF2-40B4-BE49-F238E27FC236}">
                        <a16:creationId xmlns:a16="http://schemas.microsoft.com/office/drawing/2014/main" id="{4056FB5A-7178-42E1-9A90-A8C56B94D7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668" y="8922"/>
                    <a:ext cx="88" cy="298"/>
                  </a:xfrm>
                  <a:custGeom>
                    <a:avLst/>
                    <a:gdLst>
                      <a:gd name="T0" fmla="*/ 265 w 612"/>
                      <a:gd name="T1" fmla="*/ 2081 h 2088"/>
                      <a:gd name="T2" fmla="*/ 357 w 612"/>
                      <a:gd name="T3" fmla="*/ 2081 h 2088"/>
                      <a:gd name="T4" fmla="*/ 456 w 612"/>
                      <a:gd name="T5" fmla="*/ 2088 h 2088"/>
                      <a:gd name="T6" fmla="*/ 538 w 612"/>
                      <a:gd name="T7" fmla="*/ 2056 h 2088"/>
                      <a:gd name="T8" fmla="*/ 612 w 612"/>
                      <a:gd name="T9" fmla="*/ 1993 h 2088"/>
                      <a:gd name="T10" fmla="*/ 612 w 612"/>
                      <a:gd name="T11" fmla="*/ 1961 h 2088"/>
                      <a:gd name="T12" fmla="*/ 612 w 612"/>
                      <a:gd name="T13" fmla="*/ 1937 h 2088"/>
                      <a:gd name="T14" fmla="*/ 612 w 612"/>
                      <a:gd name="T15" fmla="*/ 1902 h 2088"/>
                      <a:gd name="T16" fmla="*/ 513 w 612"/>
                      <a:gd name="T17" fmla="*/ 1902 h 2088"/>
                      <a:gd name="T18" fmla="*/ 418 w 612"/>
                      <a:gd name="T19" fmla="*/ 1891 h 2088"/>
                      <a:gd name="T20" fmla="*/ 354 w 612"/>
                      <a:gd name="T21" fmla="*/ 1862 h 2088"/>
                      <a:gd name="T22" fmla="*/ 336 w 612"/>
                      <a:gd name="T23" fmla="*/ 1771 h 2088"/>
                      <a:gd name="T24" fmla="*/ 382 w 612"/>
                      <a:gd name="T25" fmla="*/ 1697 h 2088"/>
                      <a:gd name="T26" fmla="*/ 450 w 612"/>
                      <a:gd name="T27" fmla="*/ 1626 h 2088"/>
                      <a:gd name="T28" fmla="*/ 481 w 612"/>
                      <a:gd name="T29" fmla="*/ 1559 h 2088"/>
                      <a:gd name="T30" fmla="*/ 428 w 612"/>
                      <a:gd name="T31" fmla="*/ 1517 h 2088"/>
                      <a:gd name="T32" fmla="*/ 318 w 612"/>
                      <a:gd name="T33" fmla="*/ 1527 h 2088"/>
                      <a:gd name="T34" fmla="*/ 265 w 612"/>
                      <a:gd name="T35" fmla="*/ 1517 h 2088"/>
                      <a:gd name="T36" fmla="*/ 227 w 612"/>
                      <a:gd name="T37" fmla="*/ 1443 h 2088"/>
                      <a:gd name="T38" fmla="*/ 227 w 612"/>
                      <a:gd name="T39" fmla="*/ 1368 h 2088"/>
                      <a:gd name="T40" fmla="*/ 248 w 612"/>
                      <a:gd name="T41" fmla="*/ 1294 h 2088"/>
                      <a:gd name="T42" fmla="*/ 291 w 612"/>
                      <a:gd name="T43" fmla="*/ 1217 h 2088"/>
                      <a:gd name="T44" fmla="*/ 344 w 612"/>
                      <a:gd name="T45" fmla="*/ 1143 h 2088"/>
                      <a:gd name="T46" fmla="*/ 392 w 612"/>
                      <a:gd name="T47" fmla="*/ 1068 h 2088"/>
                      <a:gd name="T48" fmla="*/ 439 w 612"/>
                      <a:gd name="T49" fmla="*/ 994 h 2088"/>
                      <a:gd name="T50" fmla="*/ 439 w 612"/>
                      <a:gd name="T51" fmla="*/ 952 h 2088"/>
                      <a:gd name="T52" fmla="*/ 439 w 612"/>
                      <a:gd name="T53" fmla="*/ 906 h 2088"/>
                      <a:gd name="T54" fmla="*/ 439 w 612"/>
                      <a:gd name="T55" fmla="*/ 868 h 2088"/>
                      <a:gd name="T56" fmla="*/ 344 w 612"/>
                      <a:gd name="T57" fmla="*/ 906 h 2088"/>
                      <a:gd name="T58" fmla="*/ 238 w 612"/>
                      <a:gd name="T59" fmla="*/ 949 h 2088"/>
                      <a:gd name="T60" fmla="*/ 128 w 612"/>
                      <a:gd name="T61" fmla="*/ 984 h 2088"/>
                      <a:gd name="T62" fmla="*/ 0 w 612"/>
                      <a:gd name="T63" fmla="*/ 994 h 2088"/>
                      <a:gd name="T64" fmla="*/ 8 w 612"/>
                      <a:gd name="T65" fmla="*/ 892 h 2088"/>
                      <a:gd name="T66" fmla="*/ 8 w 612"/>
                      <a:gd name="T67" fmla="*/ 794 h 2088"/>
                      <a:gd name="T68" fmla="*/ 18 w 612"/>
                      <a:gd name="T69" fmla="*/ 702 h 2088"/>
                      <a:gd name="T70" fmla="*/ 43 w 612"/>
                      <a:gd name="T71" fmla="*/ 610 h 2088"/>
                      <a:gd name="T72" fmla="*/ 82 w 612"/>
                      <a:gd name="T73" fmla="*/ 521 h 2088"/>
                      <a:gd name="T74" fmla="*/ 135 w 612"/>
                      <a:gd name="T75" fmla="*/ 438 h 2088"/>
                      <a:gd name="T76" fmla="*/ 153 w 612"/>
                      <a:gd name="T77" fmla="*/ 327 h 2088"/>
                      <a:gd name="T78" fmla="*/ 153 w 612"/>
                      <a:gd name="T79" fmla="*/ 218 h 2088"/>
                      <a:gd name="T80" fmla="*/ 138 w 612"/>
                      <a:gd name="T81" fmla="*/ 109 h 2088"/>
                      <a:gd name="T82" fmla="*/ 135 w 612"/>
                      <a:gd name="T83" fmla="*/ 0 h 2088"/>
                      <a:gd name="T84" fmla="*/ 265 w 612"/>
                      <a:gd name="T85" fmla="*/ 2081 h 20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612" h="2088">
                        <a:moveTo>
                          <a:pt x="265" y="2081"/>
                        </a:moveTo>
                        <a:lnTo>
                          <a:pt x="357" y="2081"/>
                        </a:lnTo>
                        <a:lnTo>
                          <a:pt x="456" y="2088"/>
                        </a:lnTo>
                        <a:lnTo>
                          <a:pt x="538" y="2056"/>
                        </a:lnTo>
                        <a:lnTo>
                          <a:pt x="612" y="1993"/>
                        </a:lnTo>
                        <a:lnTo>
                          <a:pt x="612" y="1961"/>
                        </a:lnTo>
                        <a:lnTo>
                          <a:pt x="612" y="1937"/>
                        </a:lnTo>
                        <a:lnTo>
                          <a:pt x="612" y="1902"/>
                        </a:lnTo>
                        <a:lnTo>
                          <a:pt x="513" y="1902"/>
                        </a:lnTo>
                        <a:lnTo>
                          <a:pt x="418" y="1891"/>
                        </a:lnTo>
                        <a:lnTo>
                          <a:pt x="354" y="1862"/>
                        </a:lnTo>
                        <a:lnTo>
                          <a:pt x="336" y="1771"/>
                        </a:lnTo>
                        <a:lnTo>
                          <a:pt x="382" y="1697"/>
                        </a:lnTo>
                        <a:lnTo>
                          <a:pt x="450" y="1626"/>
                        </a:lnTo>
                        <a:lnTo>
                          <a:pt x="481" y="1559"/>
                        </a:lnTo>
                        <a:lnTo>
                          <a:pt x="428" y="1517"/>
                        </a:lnTo>
                        <a:lnTo>
                          <a:pt x="318" y="1527"/>
                        </a:lnTo>
                        <a:lnTo>
                          <a:pt x="265" y="1517"/>
                        </a:lnTo>
                        <a:lnTo>
                          <a:pt x="227" y="1443"/>
                        </a:lnTo>
                        <a:lnTo>
                          <a:pt x="227" y="1368"/>
                        </a:lnTo>
                        <a:lnTo>
                          <a:pt x="248" y="1294"/>
                        </a:lnTo>
                        <a:lnTo>
                          <a:pt x="291" y="1217"/>
                        </a:lnTo>
                        <a:lnTo>
                          <a:pt x="344" y="1143"/>
                        </a:lnTo>
                        <a:lnTo>
                          <a:pt x="392" y="1068"/>
                        </a:lnTo>
                        <a:lnTo>
                          <a:pt x="439" y="994"/>
                        </a:lnTo>
                        <a:lnTo>
                          <a:pt x="439" y="952"/>
                        </a:lnTo>
                        <a:lnTo>
                          <a:pt x="439" y="906"/>
                        </a:lnTo>
                        <a:lnTo>
                          <a:pt x="439" y="868"/>
                        </a:lnTo>
                        <a:lnTo>
                          <a:pt x="344" y="906"/>
                        </a:lnTo>
                        <a:lnTo>
                          <a:pt x="238" y="949"/>
                        </a:lnTo>
                        <a:lnTo>
                          <a:pt x="128" y="984"/>
                        </a:lnTo>
                        <a:lnTo>
                          <a:pt x="0" y="994"/>
                        </a:lnTo>
                        <a:lnTo>
                          <a:pt x="8" y="892"/>
                        </a:lnTo>
                        <a:lnTo>
                          <a:pt x="8" y="794"/>
                        </a:lnTo>
                        <a:lnTo>
                          <a:pt x="18" y="702"/>
                        </a:lnTo>
                        <a:lnTo>
                          <a:pt x="43" y="610"/>
                        </a:lnTo>
                        <a:lnTo>
                          <a:pt x="82" y="521"/>
                        </a:lnTo>
                        <a:lnTo>
                          <a:pt x="135" y="438"/>
                        </a:lnTo>
                        <a:lnTo>
                          <a:pt x="153" y="327"/>
                        </a:lnTo>
                        <a:lnTo>
                          <a:pt x="153" y="218"/>
                        </a:lnTo>
                        <a:lnTo>
                          <a:pt x="138" y="109"/>
                        </a:lnTo>
                        <a:lnTo>
                          <a:pt x="135" y="0"/>
                        </a:lnTo>
                        <a:lnTo>
                          <a:pt x="265" y="208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9" name="Freeform 141">
                    <a:extLst>
                      <a:ext uri="{FF2B5EF4-FFF2-40B4-BE49-F238E27FC236}">
                        <a16:creationId xmlns:a16="http://schemas.microsoft.com/office/drawing/2014/main" id="{6AA0C241-6151-4BCC-A781-CF40B2705F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632" y="8885"/>
                    <a:ext cx="160" cy="372"/>
                  </a:xfrm>
                  <a:custGeom>
                    <a:avLst/>
                    <a:gdLst>
                      <a:gd name="T0" fmla="*/ 583 w 1126"/>
                      <a:gd name="T1" fmla="*/ 2596 h 2604"/>
                      <a:gd name="T2" fmla="*/ 911 w 1126"/>
                      <a:gd name="T3" fmla="*/ 2551 h 2604"/>
                      <a:gd name="T4" fmla="*/ 1123 w 1126"/>
                      <a:gd name="T5" fmla="*/ 2301 h 2604"/>
                      <a:gd name="T6" fmla="*/ 1052 w 1126"/>
                      <a:gd name="T7" fmla="*/ 1983 h 2604"/>
                      <a:gd name="T8" fmla="*/ 770 w 1126"/>
                      <a:gd name="T9" fmla="*/ 1902 h 2604"/>
                      <a:gd name="T10" fmla="*/ 795 w 1126"/>
                      <a:gd name="T11" fmla="*/ 1937 h 2604"/>
                      <a:gd name="T12" fmla="*/ 848 w 1126"/>
                      <a:gd name="T13" fmla="*/ 2036 h 2604"/>
                      <a:gd name="T14" fmla="*/ 848 w 1126"/>
                      <a:gd name="T15" fmla="*/ 2113 h 2604"/>
                      <a:gd name="T16" fmla="*/ 1003 w 1126"/>
                      <a:gd name="T17" fmla="*/ 1817 h 2604"/>
                      <a:gd name="T18" fmla="*/ 784 w 1126"/>
                      <a:gd name="T19" fmla="*/ 1535 h 2604"/>
                      <a:gd name="T20" fmla="*/ 551 w 1126"/>
                      <a:gd name="T21" fmla="*/ 1528 h 2604"/>
                      <a:gd name="T22" fmla="*/ 702 w 1126"/>
                      <a:gd name="T23" fmla="*/ 1591 h 2604"/>
                      <a:gd name="T24" fmla="*/ 777 w 1126"/>
                      <a:gd name="T25" fmla="*/ 1719 h 2604"/>
                      <a:gd name="T26" fmla="*/ 742 w 1126"/>
                      <a:gd name="T27" fmla="*/ 1655 h 2604"/>
                      <a:gd name="T28" fmla="*/ 816 w 1126"/>
                      <a:gd name="T29" fmla="*/ 1546 h 2604"/>
                      <a:gd name="T30" fmla="*/ 943 w 1126"/>
                      <a:gd name="T31" fmla="*/ 1334 h 2604"/>
                      <a:gd name="T32" fmla="*/ 943 w 1126"/>
                      <a:gd name="T33" fmla="*/ 1044 h 2604"/>
                      <a:gd name="T34" fmla="*/ 692 w 1126"/>
                      <a:gd name="T35" fmla="*/ 868 h 2604"/>
                      <a:gd name="T36" fmla="*/ 477 w 1126"/>
                      <a:gd name="T37" fmla="*/ 932 h 2604"/>
                      <a:gd name="T38" fmla="*/ 363 w 1126"/>
                      <a:gd name="T39" fmla="*/ 1016 h 2604"/>
                      <a:gd name="T40" fmla="*/ 522 w 1126"/>
                      <a:gd name="T41" fmla="*/ 1115 h 2604"/>
                      <a:gd name="T42" fmla="*/ 614 w 1126"/>
                      <a:gd name="T43" fmla="*/ 826 h 2604"/>
                      <a:gd name="T44" fmla="*/ 667 w 1126"/>
                      <a:gd name="T45" fmla="*/ 494 h 2604"/>
                      <a:gd name="T46" fmla="*/ 649 w 1126"/>
                      <a:gd name="T47" fmla="*/ 258 h 2604"/>
                      <a:gd name="T48" fmla="*/ 392 w 1126"/>
                      <a:gd name="T49" fmla="*/ 0 h 2604"/>
                      <a:gd name="T50" fmla="*/ 134 w 1126"/>
                      <a:gd name="T51" fmla="*/ 258 h 2604"/>
                      <a:gd name="T52" fmla="*/ 148 w 1126"/>
                      <a:gd name="T53" fmla="*/ 494 h 2604"/>
                      <a:gd name="T54" fmla="*/ 166 w 1126"/>
                      <a:gd name="T55" fmla="*/ 561 h 2604"/>
                      <a:gd name="T56" fmla="*/ 45 w 1126"/>
                      <a:gd name="T57" fmla="*/ 808 h 2604"/>
                      <a:gd name="T58" fmla="*/ 0 w 1126"/>
                      <a:gd name="T59" fmla="*/ 1164 h 2604"/>
                      <a:gd name="T60" fmla="*/ 162 w 1126"/>
                      <a:gd name="T61" fmla="*/ 1493 h 2604"/>
                      <a:gd name="T62" fmla="*/ 593 w 1126"/>
                      <a:gd name="T63" fmla="*/ 1446 h 2604"/>
                      <a:gd name="T64" fmla="*/ 777 w 1126"/>
                      <a:gd name="T65" fmla="*/ 1373 h 2604"/>
                      <a:gd name="T66" fmla="*/ 484 w 1126"/>
                      <a:gd name="T67" fmla="*/ 1273 h 2604"/>
                      <a:gd name="T68" fmla="*/ 438 w 1126"/>
                      <a:gd name="T69" fmla="*/ 1210 h 2604"/>
                      <a:gd name="T70" fmla="*/ 421 w 1126"/>
                      <a:gd name="T71" fmla="*/ 1207 h 2604"/>
                      <a:gd name="T72" fmla="*/ 283 w 1126"/>
                      <a:gd name="T73" fmla="*/ 1419 h 2604"/>
                      <a:gd name="T74" fmla="*/ 230 w 1126"/>
                      <a:gd name="T75" fmla="*/ 1746 h 2604"/>
                      <a:gd name="T76" fmla="*/ 272 w 1126"/>
                      <a:gd name="T77" fmla="*/ 1828 h 2604"/>
                      <a:gd name="T78" fmla="*/ 350 w 1126"/>
                      <a:gd name="T79" fmla="*/ 1976 h 2604"/>
                      <a:gd name="T80" fmla="*/ 646 w 1126"/>
                      <a:gd name="T81" fmla="*/ 2040 h 2604"/>
                      <a:gd name="T82" fmla="*/ 604 w 1126"/>
                      <a:gd name="T83" fmla="*/ 2019 h 2604"/>
                      <a:gd name="T84" fmla="*/ 477 w 1126"/>
                      <a:gd name="T85" fmla="*/ 1817 h 2604"/>
                      <a:gd name="T86" fmla="*/ 501 w 1126"/>
                      <a:gd name="T87" fmla="*/ 1725 h 2604"/>
                      <a:gd name="T88" fmla="*/ 357 w 1126"/>
                      <a:gd name="T89" fmla="*/ 1919 h 2604"/>
                      <a:gd name="T90" fmla="*/ 392 w 1126"/>
                      <a:gd name="T91" fmla="*/ 2266 h 2604"/>
                      <a:gd name="T92" fmla="*/ 522 w 1126"/>
                      <a:gd name="T93" fmla="*/ 2375 h 2604"/>
                      <a:gd name="T94" fmla="*/ 766 w 1126"/>
                      <a:gd name="T95" fmla="*/ 2402 h 2604"/>
                      <a:gd name="T96" fmla="*/ 611 w 1126"/>
                      <a:gd name="T97" fmla="*/ 2251 h 2604"/>
                      <a:gd name="T98" fmla="*/ 660 w 1126"/>
                      <a:gd name="T99" fmla="*/ 2096 h 2604"/>
                      <a:gd name="T100" fmla="*/ 646 w 1126"/>
                      <a:gd name="T101" fmla="*/ 2085 h 2604"/>
                      <a:gd name="T102" fmla="*/ 522 w 1126"/>
                      <a:gd name="T103" fmla="*/ 2075 h 2604"/>
                      <a:gd name="T104" fmla="*/ 257 w 1126"/>
                      <a:gd name="T105" fmla="*/ 2339 h 2604"/>
                      <a:gd name="T106" fmla="*/ 522 w 1126"/>
                      <a:gd name="T107" fmla="*/ 2596 h 26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126" h="2604">
                        <a:moveTo>
                          <a:pt x="522" y="2596"/>
                        </a:moveTo>
                        <a:lnTo>
                          <a:pt x="540" y="2596"/>
                        </a:lnTo>
                        <a:lnTo>
                          <a:pt x="565" y="2596"/>
                        </a:lnTo>
                        <a:lnTo>
                          <a:pt x="583" y="2596"/>
                        </a:lnTo>
                        <a:lnTo>
                          <a:pt x="649" y="2604"/>
                        </a:lnTo>
                        <a:lnTo>
                          <a:pt x="731" y="2596"/>
                        </a:lnTo>
                        <a:lnTo>
                          <a:pt x="816" y="2586"/>
                        </a:lnTo>
                        <a:lnTo>
                          <a:pt x="911" y="2551"/>
                        </a:lnTo>
                        <a:lnTo>
                          <a:pt x="1003" y="2487"/>
                        </a:lnTo>
                        <a:lnTo>
                          <a:pt x="1081" y="2396"/>
                        </a:lnTo>
                        <a:lnTo>
                          <a:pt x="1113" y="2349"/>
                        </a:lnTo>
                        <a:lnTo>
                          <a:pt x="1123" y="2301"/>
                        </a:lnTo>
                        <a:lnTo>
                          <a:pt x="1126" y="2251"/>
                        </a:lnTo>
                        <a:lnTo>
                          <a:pt x="1126" y="2160"/>
                        </a:lnTo>
                        <a:lnTo>
                          <a:pt x="1113" y="2064"/>
                        </a:lnTo>
                        <a:lnTo>
                          <a:pt x="1052" y="1983"/>
                        </a:lnTo>
                        <a:lnTo>
                          <a:pt x="972" y="1926"/>
                        </a:lnTo>
                        <a:lnTo>
                          <a:pt x="869" y="1902"/>
                        </a:lnTo>
                        <a:lnTo>
                          <a:pt x="823" y="1902"/>
                        </a:lnTo>
                        <a:lnTo>
                          <a:pt x="770" y="1902"/>
                        </a:lnTo>
                        <a:lnTo>
                          <a:pt x="731" y="1895"/>
                        </a:lnTo>
                        <a:lnTo>
                          <a:pt x="742" y="1902"/>
                        </a:lnTo>
                        <a:lnTo>
                          <a:pt x="760" y="1913"/>
                        </a:lnTo>
                        <a:lnTo>
                          <a:pt x="795" y="1937"/>
                        </a:lnTo>
                        <a:lnTo>
                          <a:pt x="805" y="1948"/>
                        </a:lnTo>
                        <a:lnTo>
                          <a:pt x="816" y="1966"/>
                        </a:lnTo>
                        <a:lnTo>
                          <a:pt x="823" y="1976"/>
                        </a:lnTo>
                        <a:lnTo>
                          <a:pt x="848" y="2036"/>
                        </a:lnTo>
                        <a:lnTo>
                          <a:pt x="848" y="2092"/>
                        </a:lnTo>
                        <a:lnTo>
                          <a:pt x="830" y="2131"/>
                        </a:lnTo>
                        <a:lnTo>
                          <a:pt x="834" y="2128"/>
                        </a:lnTo>
                        <a:lnTo>
                          <a:pt x="848" y="2113"/>
                        </a:lnTo>
                        <a:lnTo>
                          <a:pt x="858" y="2096"/>
                        </a:lnTo>
                        <a:lnTo>
                          <a:pt x="922" y="2036"/>
                        </a:lnTo>
                        <a:lnTo>
                          <a:pt x="972" y="1940"/>
                        </a:lnTo>
                        <a:lnTo>
                          <a:pt x="1003" y="1817"/>
                        </a:lnTo>
                        <a:lnTo>
                          <a:pt x="985" y="1736"/>
                        </a:lnTo>
                        <a:lnTo>
                          <a:pt x="957" y="1661"/>
                        </a:lnTo>
                        <a:lnTo>
                          <a:pt x="904" y="1599"/>
                        </a:lnTo>
                        <a:lnTo>
                          <a:pt x="784" y="1535"/>
                        </a:lnTo>
                        <a:lnTo>
                          <a:pt x="667" y="1517"/>
                        </a:lnTo>
                        <a:lnTo>
                          <a:pt x="569" y="1520"/>
                        </a:lnTo>
                        <a:lnTo>
                          <a:pt x="565" y="1528"/>
                        </a:lnTo>
                        <a:lnTo>
                          <a:pt x="551" y="1528"/>
                        </a:lnTo>
                        <a:lnTo>
                          <a:pt x="548" y="1528"/>
                        </a:lnTo>
                        <a:lnTo>
                          <a:pt x="569" y="1528"/>
                        </a:lnTo>
                        <a:lnTo>
                          <a:pt x="632" y="1546"/>
                        </a:lnTo>
                        <a:lnTo>
                          <a:pt x="702" y="1591"/>
                        </a:lnTo>
                        <a:lnTo>
                          <a:pt x="749" y="1644"/>
                        </a:lnTo>
                        <a:lnTo>
                          <a:pt x="770" y="1708"/>
                        </a:lnTo>
                        <a:lnTo>
                          <a:pt x="784" y="1775"/>
                        </a:lnTo>
                        <a:lnTo>
                          <a:pt x="777" y="1719"/>
                        </a:lnTo>
                        <a:lnTo>
                          <a:pt x="760" y="1666"/>
                        </a:lnTo>
                        <a:lnTo>
                          <a:pt x="731" y="1619"/>
                        </a:lnTo>
                        <a:lnTo>
                          <a:pt x="738" y="1637"/>
                        </a:lnTo>
                        <a:lnTo>
                          <a:pt x="742" y="1655"/>
                        </a:lnTo>
                        <a:lnTo>
                          <a:pt x="742" y="1672"/>
                        </a:lnTo>
                        <a:lnTo>
                          <a:pt x="760" y="1637"/>
                        </a:lnTo>
                        <a:lnTo>
                          <a:pt x="784" y="1591"/>
                        </a:lnTo>
                        <a:lnTo>
                          <a:pt x="816" y="1546"/>
                        </a:lnTo>
                        <a:lnTo>
                          <a:pt x="858" y="1493"/>
                        </a:lnTo>
                        <a:lnTo>
                          <a:pt x="893" y="1436"/>
                        </a:lnTo>
                        <a:lnTo>
                          <a:pt x="925" y="1373"/>
                        </a:lnTo>
                        <a:lnTo>
                          <a:pt x="943" y="1334"/>
                        </a:lnTo>
                        <a:lnTo>
                          <a:pt x="950" y="1299"/>
                        </a:lnTo>
                        <a:lnTo>
                          <a:pt x="957" y="1252"/>
                        </a:lnTo>
                        <a:lnTo>
                          <a:pt x="957" y="1126"/>
                        </a:lnTo>
                        <a:lnTo>
                          <a:pt x="943" y="1044"/>
                        </a:lnTo>
                        <a:lnTo>
                          <a:pt x="904" y="970"/>
                        </a:lnTo>
                        <a:lnTo>
                          <a:pt x="848" y="914"/>
                        </a:lnTo>
                        <a:lnTo>
                          <a:pt x="770" y="879"/>
                        </a:lnTo>
                        <a:lnTo>
                          <a:pt x="692" y="868"/>
                        </a:lnTo>
                        <a:lnTo>
                          <a:pt x="614" y="879"/>
                        </a:lnTo>
                        <a:lnTo>
                          <a:pt x="565" y="896"/>
                        </a:lnTo>
                        <a:lnTo>
                          <a:pt x="522" y="914"/>
                        </a:lnTo>
                        <a:lnTo>
                          <a:pt x="477" y="932"/>
                        </a:lnTo>
                        <a:lnTo>
                          <a:pt x="403" y="963"/>
                        </a:lnTo>
                        <a:lnTo>
                          <a:pt x="328" y="988"/>
                        </a:lnTo>
                        <a:lnTo>
                          <a:pt x="257" y="995"/>
                        </a:lnTo>
                        <a:lnTo>
                          <a:pt x="363" y="1016"/>
                        </a:lnTo>
                        <a:lnTo>
                          <a:pt x="448" y="1073"/>
                        </a:lnTo>
                        <a:lnTo>
                          <a:pt x="501" y="1154"/>
                        </a:lnTo>
                        <a:lnTo>
                          <a:pt x="522" y="1252"/>
                        </a:lnTo>
                        <a:lnTo>
                          <a:pt x="522" y="1115"/>
                        </a:lnTo>
                        <a:lnTo>
                          <a:pt x="537" y="1009"/>
                        </a:lnTo>
                        <a:lnTo>
                          <a:pt x="558" y="925"/>
                        </a:lnTo>
                        <a:lnTo>
                          <a:pt x="601" y="850"/>
                        </a:lnTo>
                        <a:lnTo>
                          <a:pt x="614" y="826"/>
                        </a:lnTo>
                        <a:lnTo>
                          <a:pt x="628" y="805"/>
                        </a:lnTo>
                        <a:lnTo>
                          <a:pt x="639" y="776"/>
                        </a:lnTo>
                        <a:lnTo>
                          <a:pt x="667" y="632"/>
                        </a:lnTo>
                        <a:lnTo>
                          <a:pt x="667" y="494"/>
                        </a:lnTo>
                        <a:lnTo>
                          <a:pt x="660" y="374"/>
                        </a:lnTo>
                        <a:lnTo>
                          <a:pt x="657" y="328"/>
                        </a:lnTo>
                        <a:lnTo>
                          <a:pt x="649" y="293"/>
                        </a:lnTo>
                        <a:lnTo>
                          <a:pt x="649" y="258"/>
                        </a:lnTo>
                        <a:lnTo>
                          <a:pt x="632" y="159"/>
                        </a:lnTo>
                        <a:lnTo>
                          <a:pt x="575" y="78"/>
                        </a:lnTo>
                        <a:lnTo>
                          <a:pt x="495" y="21"/>
                        </a:lnTo>
                        <a:lnTo>
                          <a:pt x="392" y="0"/>
                        </a:lnTo>
                        <a:lnTo>
                          <a:pt x="289" y="21"/>
                        </a:lnTo>
                        <a:lnTo>
                          <a:pt x="209" y="78"/>
                        </a:lnTo>
                        <a:lnTo>
                          <a:pt x="156" y="159"/>
                        </a:lnTo>
                        <a:lnTo>
                          <a:pt x="134" y="258"/>
                        </a:lnTo>
                        <a:lnTo>
                          <a:pt x="134" y="314"/>
                        </a:lnTo>
                        <a:lnTo>
                          <a:pt x="138" y="367"/>
                        </a:lnTo>
                        <a:lnTo>
                          <a:pt x="145" y="420"/>
                        </a:lnTo>
                        <a:lnTo>
                          <a:pt x="148" y="494"/>
                        </a:lnTo>
                        <a:lnTo>
                          <a:pt x="148" y="561"/>
                        </a:lnTo>
                        <a:lnTo>
                          <a:pt x="145" y="607"/>
                        </a:lnTo>
                        <a:lnTo>
                          <a:pt x="156" y="585"/>
                        </a:lnTo>
                        <a:lnTo>
                          <a:pt x="166" y="561"/>
                        </a:lnTo>
                        <a:lnTo>
                          <a:pt x="183" y="540"/>
                        </a:lnTo>
                        <a:lnTo>
                          <a:pt x="127" y="625"/>
                        </a:lnTo>
                        <a:lnTo>
                          <a:pt x="81" y="717"/>
                        </a:lnTo>
                        <a:lnTo>
                          <a:pt x="45" y="808"/>
                        </a:lnTo>
                        <a:lnTo>
                          <a:pt x="24" y="896"/>
                        </a:lnTo>
                        <a:lnTo>
                          <a:pt x="10" y="988"/>
                        </a:lnTo>
                        <a:lnTo>
                          <a:pt x="7" y="1079"/>
                        </a:lnTo>
                        <a:lnTo>
                          <a:pt x="0" y="1164"/>
                        </a:lnTo>
                        <a:lnTo>
                          <a:pt x="0" y="1252"/>
                        </a:lnTo>
                        <a:lnTo>
                          <a:pt x="24" y="1355"/>
                        </a:lnTo>
                        <a:lnTo>
                          <a:pt x="81" y="1436"/>
                        </a:lnTo>
                        <a:lnTo>
                          <a:pt x="162" y="1493"/>
                        </a:lnTo>
                        <a:lnTo>
                          <a:pt x="257" y="1517"/>
                        </a:lnTo>
                        <a:lnTo>
                          <a:pt x="385" y="1507"/>
                        </a:lnTo>
                        <a:lnTo>
                          <a:pt x="495" y="1482"/>
                        </a:lnTo>
                        <a:lnTo>
                          <a:pt x="593" y="1446"/>
                        </a:lnTo>
                        <a:lnTo>
                          <a:pt x="685" y="1408"/>
                        </a:lnTo>
                        <a:lnTo>
                          <a:pt x="713" y="1397"/>
                        </a:lnTo>
                        <a:lnTo>
                          <a:pt x="749" y="1384"/>
                        </a:lnTo>
                        <a:lnTo>
                          <a:pt x="777" y="1373"/>
                        </a:lnTo>
                        <a:lnTo>
                          <a:pt x="696" y="1384"/>
                        </a:lnTo>
                        <a:lnTo>
                          <a:pt x="614" y="1373"/>
                        </a:lnTo>
                        <a:lnTo>
                          <a:pt x="548" y="1337"/>
                        </a:lnTo>
                        <a:lnTo>
                          <a:pt x="484" y="1273"/>
                        </a:lnTo>
                        <a:lnTo>
                          <a:pt x="448" y="1207"/>
                        </a:lnTo>
                        <a:lnTo>
                          <a:pt x="438" y="1126"/>
                        </a:lnTo>
                        <a:lnTo>
                          <a:pt x="438" y="1252"/>
                        </a:lnTo>
                        <a:lnTo>
                          <a:pt x="438" y="1210"/>
                        </a:lnTo>
                        <a:lnTo>
                          <a:pt x="448" y="1178"/>
                        </a:lnTo>
                        <a:lnTo>
                          <a:pt x="459" y="1137"/>
                        </a:lnTo>
                        <a:lnTo>
                          <a:pt x="445" y="1172"/>
                        </a:lnTo>
                        <a:lnTo>
                          <a:pt x="421" y="1207"/>
                        </a:lnTo>
                        <a:lnTo>
                          <a:pt x="392" y="1246"/>
                        </a:lnTo>
                        <a:lnTo>
                          <a:pt x="357" y="1299"/>
                        </a:lnTo>
                        <a:lnTo>
                          <a:pt x="321" y="1355"/>
                        </a:lnTo>
                        <a:lnTo>
                          <a:pt x="283" y="1419"/>
                        </a:lnTo>
                        <a:lnTo>
                          <a:pt x="254" y="1493"/>
                        </a:lnTo>
                        <a:lnTo>
                          <a:pt x="230" y="1573"/>
                        </a:lnTo>
                        <a:lnTo>
                          <a:pt x="219" y="1661"/>
                        </a:lnTo>
                        <a:lnTo>
                          <a:pt x="230" y="1746"/>
                        </a:lnTo>
                        <a:lnTo>
                          <a:pt x="257" y="1838"/>
                        </a:lnTo>
                        <a:lnTo>
                          <a:pt x="318" y="1930"/>
                        </a:lnTo>
                        <a:lnTo>
                          <a:pt x="283" y="1881"/>
                        </a:lnTo>
                        <a:lnTo>
                          <a:pt x="272" y="1828"/>
                        </a:lnTo>
                        <a:lnTo>
                          <a:pt x="257" y="1775"/>
                        </a:lnTo>
                        <a:lnTo>
                          <a:pt x="275" y="1849"/>
                        </a:lnTo>
                        <a:lnTo>
                          <a:pt x="304" y="1919"/>
                        </a:lnTo>
                        <a:lnTo>
                          <a:pt x="350" y="1976"/>
                        </a:lnTo>
                        <a:lnTo>
                          <a:pt x="456" y="2036"/>
                        </a:lnTo>
                        <a:lnTo>
                          <a:pt x="551" y="2046"/>
                        </a:lnTo>
                        <a:lnTo>
                          <a:pt x="632" y="2040"/>
                        </a:lnTo>
                        <a:lnTo>
                          <a:pt x="646" y="2040"/>
                        </a:lnTo>
                        <a:lnTo>
                          <a:pt x="660" y="2040"/>
                        </a:lnTo>
                        <a:lnTo>
                          <a:pt x="675" y="2040"/>
                        </a:lnTo>
                        <a:lnTo>
                          <a:pt x="649" y="2036"/>
                        </a:lnTo>
                        <a:lnTo>
                          <a:pt x="604" y="2019"/>
                        </a:lnTo>
                        <a:lnTo>
                          <a:pt x="548" y="1976"/>
                        </a:lnTo>
                        <a:lnTo>
                          <a:pt x="512" y="1930"/>
                        </a:lnTo>
                        <a:lnTo>
                          <a:pt x="491" y="1873"/>
                        </a:lnTo>
                        <a:lnTo>
                          <a:pt x="477" y="1817"/>
                        </a:lnTo>
                        <a:lnTo>
                          <a:pt x="484" y="1772"/>
                        </a:lnTo>
                        <a:lnTo>
                          <a:pt x="495" y="1736"/>
                        </a:lnTo>
                        <a:lnTo>
                          <a:pt x="505" y="1711"/>
                        </a:lnTo>
                        <a:lnTo>
                          <a:pt x="501" y="1725"/>
                        </a:lnTo>
                        <a:lnTo>
                          <a:pt x="495" y="1729"/>
                        </a:lnTo>
                        <a:lnTo>
                          <a:pt x="484" y="1740"/>
                        </a:lnTo>
                        <a:lnTo>
                          <a:pt x="410" y="1828"/>
                        </a:lnTo>
                        <a:lnTo>
                          <a:pt x="357" y="1919"/>
                        </a:lnTo>
                        <a:lnTo>
                          <a:pt x="328" y="2004"/>
                        </a:lnTo>
                        <a:lnTo>
                          <a:pt x="328" y="2092"/>
                        </a:lnTo>
                        <a:lnTo>
                          <a:pt x="350" y="2177"/>
                        </a:lnTo>
                        <a:lnTo>
                          <a:pt x="392" y="2266"/>
                        </a:lnTo>
                        <a:lnTo>
                          <a:pt x="403" y="2283"/>
                        </a:lnTo>
                        <a:lnTo>
                          <a:pt x="413" y="2293"/>
                        </a:lnTo>
                        <a:lnTo>
                          <a:pt x="427" y="2304"/>
                        </a:lnTo>
                        <a:lnTo>
                          <a:pt x="522" y="2375"/>
                        </a:lnTo>
                        <a:lnTo>
                          <a:pt x="639" y="2407"/>
                        </a:lnTo>
                        <a:lnTo>
                          <a:pt x="760" y="2420"/>
                        </a:lnTo>
                        <a:lnTo>
                          <a:pt x="869" y="2424"/>
                        </a:lnTo>
                        <a:lnTo>
                          <a:pt x="766" y="2402"/>
                        </a:lnTo>
                        <a:lnTo>
                          <a:pt x="685" y="2349"/>
                        </a:lnTo>
                        <a:lnTo>
                          <a:pt x="628" y="2266"/>
                        </a:lnTo>
                        <a:lnTo>
                          <a:pt x="611" y="2160"/>
                        </a:lnTo>
                        <a:lnTo>
                          <a:pt x="611" y="2251"/>
                        </a:lnTo>
                        <a:lnTo>
                          <a:pt x="614" y="2202"/>
                        </a:lnTo>
                        <a:lnTo>
                          <a:pt x="628" y="2149"/>
                        </a:lnTo>
                        <a:lnTo>
                          <a:pt x="649" y="2110"/>
                        </a:lnTo>
                        <a:lnTo>
                          <a:pt x="660" y="2096"/>
                        </a:lnTo>
                        <a:lnTo>
                          <a:pt x="675" y="2092"/>
                        </a:lnTo>
                        <a:lnTo>
                          <a:pt x="692" y="2085"/>
                        </a:lnTo>
                        <a:lnTo>
                          <a:pt x="675" y="2085"/>
                        </a:lnTo>
                        <a:lnTo>
                          <a:pt x="646" y="2085"/>
                        </a:lnTo>
                        <a:lnTo>
                          <a:pt x="614" y="2081"/>
                        </a:lnTo>
                        <a:lnTo>
                          <a:pt x="586" y="2081"/>
                        </a:lnTo>
                        <a:lnTo>
                          <a:pt x="558" y="2081"/>
                        </a:lnTo>
                        <a:lnTo>
                          <a:pt x="522" y="2075"/>
                        </a:lnTo>
                        <a:lnTo>
                          <a:pt x="421" y="2096"/>
                        </a:lnTo>
                        <a:lnTo>
                          <a:pt x="339" y="2155"/>
                        </a:lnTo>
                        <a:lnTo>
                          <a:pt x="283" y="2237"/>
                        </a:lnTo>
                        <a:lnTo>
                          <a:pt x="257" y="2339"/>
                        </a:lnTo>
                        <a:lnTo>
                          <a:pt x="283" y="2438"/>
                        </a:lnTo>
                        <a:lnTo>
                          <a:pt x="339" y="2516"/>
                        </a:lnTo>
                        <a:lnTo>
                          <a:pt x="421" y="2575"/>
                        </a:lnTo>
                        <a:lnTo>
                          <a:pt x="522" y="2596"/>
                        </a:lnTo>
                        <a:close/>
                      </a:path>
                    </a:pathLst>
                  </a:custGeom>
                  <a:solidFill>
                    <a:srgbClr val="FFE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0" name="Freeform 142">
                    <a:extLst>
                      <a:ext uri="{FF2B5EF4-FFF2-40B4-BE49-F238E27FC236}">
                        <a16:creationId xmlns:a16="http://schemas.microsoft.com/office/drawing/2014/main" id="{1E28E65B-1F4A-44E0-94A6-3EF8CE18FC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849" y="8694"/>
                    <a:ext cx="161" cy="241"/>
                  </a:xfrm>
                  <a:custGeom>
                    <a:avLst/>
                    <a:gdLst>
                      <a:gd name="T0" fmla="*/ 911 w 1131"/>
                      <a:gd name="T1" fmla="*/ 1690 h 1690"/>
                      <a:gd name="T2" fmla="*/ 996 w 1131"/>
                      <a:gd name="T3" fmla="*/ 1599 h 1690"/>
                      <a:gd name="T4" fmla="*/ 1070 w 1131"/>
                      <a:gd name="T5" fmla="*/ 1514 h 1690"/>
                      <a:gd name="T6" fmla="*/ 1131 w 1131"/>
                      <a:gd name="T7" fmla="*/ 1426 h 1690"/>
                      <a:gd name="T8" fmla="*/ 1131 w 1131"/>
                      <a:gd name="T9" fmla="*/ 1387 h 1690"/>
                      <a:gd name="T10" fmla="*/ 1131 w 1131"/>
                      <a:gd name="T11" fmla="*/ 1355 h 1690"/>
                      <a:gd name="T12" fmla="*/ 1131 w 1131"/>
                      <a:gd name="T13" fmla="*/ 1341 h 1690"/>
                      <a:gd name="T14" fmla="*/ 1031 w 1131"/>
                      <a:gd name="T15" fmla="*/ 1341 h 1690"/>
                      <a:gd name="T16" fmla="*/ 946 w 1131"/>
                      <a:gd name="T17" fmla="*/ 1341 h 1690"/>
                      <a:gd name="T18" fmla="*/ 911 w 1131"/>
                      <a:gd name="T19" fmla="*/ 1341 h 1690"/>
                      <a:gd name="T20" fmla="*/ 883 w 1131"/>
                      <a:gd name="T21" fmla="*/ 1243 h 1690"/>
                      <a:gd name="T22" fmla="*/ 866 w 1131"/>
                      <a:gd name="T23" fmla="*/ 1144 h 1690"/>
                      <a:gd name="T24" fmla="*/ 858 w 1131"/>
                      <a:gd name="T25" fmla="*/ 1044 h 1690"/>
                      <a:gd name="T26" fmla="*/ 851 w 1131"/>
                      <a:gd name="T27" fmla="*/ 950 h 1690"/>
                      <a:gd name="T28" fmla="*/ 858 w 1131"/>
                      <a:gd name="T29" fmla="*/ 850 h 1690"/>
                      <a:gd name="T30" fmla="*/ 858 w 1131"/>
                      <a:gd name="T31" fmla="*/ 759 h 1690"/>
                      <a:gd name="T32" fmla="*/ 866 w 1131"/>
                      <a:gd name="T33" fmla="*/ 661 h 1690"/>
                      <a:gd name="T34" fmla="*/ 866 w 1131"/>
                      <a:gd name="T35" fmla="*/ 565 h 1690"/>
                      <a:gd name="T36" fmla="*/ 851 w 1131"/>
                      <a:gd name="T37" fmla="*/ 565 h 1690"/>
                      <a:gd name="T38" fmla="*/ 819 w 1131"/>
                      <a:gd name="T39" fmla="*/ 565 h 1690"/>
                      <a:gd name="T40" fmla="*/ 777 w 1131"/>
                      <a:gd name="T41" fmla="*/ 565 h 1690"/>
                      <a:gd name="T42" fmla="*/ 692 w 1131"/>
                      <a:gd name="T43" fmla="*/ 629 h 1690"/>
                      <a:gd name="T44" fmla="*/ 604 w 1131"/>
                      <a:gd name="T45" fmla="*/ 688 h 1690"/>
                      <a:gd name="T46" fmla="*/ 526 w 1131"/>
                      <a:gd name="T47" fmla="*/ 759 h 1690"/>
                      <a:gd name="T48" fmla="*/ 434 w 1131"/>
                      <a:gd name="T49" fmla="*/ 823 h 1690"/>
                      <a:gd name="T50" fmla="*/ 402 w 1131"/>
                      <a:gd name="T51" fmla="*/ 840 h 1690"/>
                      <a:gd name="T52" fmla="*/ 392 w 1131"/>
                      <a:gd name="T53" fmla="*/ 815 h 1690"/>
                      <a:gd name="T54" fmla="*/ 384 w 1131"/>
                      <a:gd name="T55" fmla="*/ 784 h 1690"/>
                      <a:gd name="T56" fmla="*/ 466 w 1131"/>
                      <a:gd name="T57" fmla="*/ 688 h 1690"/>
                      <a:gd name="T58" fmla="*/ 537 w 1131"/>
                      <a:gd name="T59" fmla="*/ 603 h 1690"/>
                      <a:gd name="T60" fmla="*/ 601 w 1131"/>
                      <a:gd name="T61" fmla="*/ 520 h 1690"/>
                      <a:gd name="T62" fmla="*/ 657 w 1131"/>
                      <a:gd name="T63" fmla="*/ 431 h 1690"/>
                      <a:gd name="T64" fmla="*/ 720 w 1131"/>
                      <a:gd name="T65" fmla="*/ 346 h 1690"/>
                      <a:gd name="T66" fmla="*/ 777 w 1131"/>
                      <a:gd name="T67" fmla="*/ 258 h 1690"/>
                      <a:gd name="T68" fmla="*/ 777 w 1131"/>
                      <a:gd name="T69" fmla="*/ 173 h 1690"/>
                      <a:gd name="T70" fmla="*/ 692 w 1131"/>
                      <a:gd name="T71" fmla="*/ 162 h 1690"/>
                      <a:gd name="T72" fmla="*/ 604 w 1131"/>
                      <a:gd name="T73" fmla="*/ 167 h 1690"/>
                      <a:gd name="T74" fmla="*/ 530 w 1131"/>
                      <a:gd name="T75" fmla="*/ 184 h 1690"/>
                      <a:gd name="T76" fmla="*/ 455 w 1131"/>
                      <a:gd name="T77" fmla="*/ 220 h 1690"/>
                      <a:gd name="T78" fmla="*/ 384 w 1131"/>
                      <a:gd name="T79" fmla="*/ 265 h 1690"/>
                      <a:gd name="T80" fmla="*/ 325 w 1131"/>
                      <a:gd name="T81" fmla="*/ 321 h 1690"/>
                      <a:gd name="T82" fmla="*/ 261 w 1131"/>
                      <a:gd name="T83" fmla="*/ 374 h 1690"/>
                      <a:gd name="T84" fmla="*/ 198 w 1131"/>
                      <a:gd name="T85" fmla="*/ 438 h 1690"/>
                      <a:gd name="T86" fmla="*/ 134 w 1131"/>
                      <a:gd name="T87" fmla="*/ 494 h 1690"/>
                      <a:gd name="T88" fmla="*/ 71 w 1131"/>
                      <a:gd name="T89" fmla="*/ 550 h 1690"/>
                      <a:gd name="T90" fmla="*/ 0 w 1131"/>
                      <a:gd name="T91" fmla="*/ 603 h 1690"/>
                      <a:gd name="T92" fmla="*/ 14 w 1131"/>
                      <a:gd name="T93" fmla="*/ 523 h 1690"/>
                      <a:gd name="T94" fmla="*/ 42 w 1131"/>
                      <a:gd name="T95" fmla="*/ 449 h 1690"/>
                      <a:gd name="T96" fmla="*/ 81 w 1131"/>
                      <a:gd name="T97" fmla="*/ 374 h 1690"/>
                      <a:gd name="T98" fmla="*/ 127 w 1131"/>
                      <a:gd name="T99" fmla="*/ 303 h 1690"/>
                      <a:gd name="T100" fmla="*/ 169 w 1131"/>
                      <a:gd name="T101" fmla="*/ 230 h 1690"/>
                      <a:gd name="T102" fmla="*/ 201 w 1131"/>
                      <a:gd name="T103" fmla="*/ 156 h 1690"/>
                      <a:gd name="T104" fmla="*/ 219 w 1131"/>
                      <a:gd name="T105" fmla="*/ 82 h 1690"/>
                      <a:gd name="T106" fmla="*/ 219 w 1131"/>
                      <a:gd name="T107" fmla="*/ 0 h 1690"/>
                      <a:gd name="T108" fmla="*/ 911 w 1131"/>
                      <a:gd name="T109" fmla="*/ 1690 h 16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1131" h="1690">
                        <a:moveTo>
                          <a:pt x="911" y="1690"/>
                        </a:moveTo>
                        <a:lnTo>
                          <a:pt x="996" y="1599"/>
                        </a:lnTo>
                        <a:lnTo>
                          <a:pt x="1070" y="1514"/>
                        </a:lnTo>
                        <a:lnTo>
                          <a:pt x="1131" y="1426"/>
                        </a:lnTo>
                        <a:lnTo>
                          <a:pt x="1131" y="1387"/>
                        </a:lnTo>
                        <a:lnTo>
                          <a:pt x="1131" y="1355"/>
                        </a:lnTo>
                        <a:lnTo>
                          <a:pt x="1131" y="1341"/>
                        </a:lnTo>
                        <a:lnTo>
                          <a:pt x="1031" y="1341"/>
                        </a:lnTo>
                        <a:lnTo>
                          <a:pt x="946" y="1341"/>
                        </a:lnTo>
                        <a:lnTo>
                          <a:pt x="911" y="1341"/>
                        </a:lnTo>
                        <a:lnTo>
                          <a:pt x="883" y="1243"/>
                        </a:lnTo>
                        <a:lnTo>
                          <a:pt x="866" y="1144"/>
                        </a:lnTo>
                        <a:lnTo>
                          <a:pt x="858" y="1044"/>
                        </a:lnTo>
                        <a:lnTo>
                          <a:pt x="851" y="950"/>
                        </a:lnTo>
                        <a:lnTo>
                          <a:pt x="858" y="850"/>
                        </a:lnTo>
                        <a:lnTo>
                          <a:pt x="858" y="759"/>
                        </a:lnTo>
                        <a:lnTo>
                          <a:pt x="866" y="661"/>
                        </a:lnTo>
                        <a:lnTo>
                          <a:pt x="866" y="565"/>
                        </a:lnTo>
                        <a:lnTo>
                          <a:pt x="851" y="565"/>
                        </a:lnTo>
                        <a:lnTo>
                          <a:pt x="819" y="565"/>
                        </a:lnTo>
                        <a:lnTo>
                          <a:pt x="777" y="565"/>
                        </a:lnTo>
                        <a:lnTo>
                          <a:pt x="692" y="629"/>
                        </a:lnTo>
                        <a:lnTo>
                          <a:pt x="604" y="688"/>
                        </a:lnTo>
                        <a:lnTo>
                          <a:pt x="526" y="759"/>
                        </a:lnTo>
                        <a:lnTo>
                          <a:pt x="434" y="823"/>
                        </a:lnTo>
                        <a:lnTo>
                          <a:pt x="402" y="840"/>
                        </a:lnTo>
                        <a:lnTo>
                          <a:pt x="392" y="815"/>
                        </a:lnTo>
                        <a:lnTo>
                          <a:pt x="384" y="784"/>
                        </a:lnTo>
                        <a:lnTo>
                          <a:pt x="466" y="688"/>
                        </a:lnTo>
                        <a:lnTo>
                          <a:pt x="537" y="603"/>
                        </a:lnTo>
                        <a:lnTo>
                          <a:pt x="601" y="520"/>
                        </a:lnTo>
                        <a:lnTo>
                          <a:pt x="657" y="431"/>
                        </a:lnTo>
                        <a:lnTo>
                          <a:pt x="720" y="346"/>
                        </a:lnTo>
                        <a:lnTo>
                          <a:pt x="777" y="258"/>
                        </a:lnTo>
                        <a:lnTo>
                          <a:pt x="777" y="173"/>
                        </a:lnTo>
                        <a:lnTo>
                          <a:pt x="692" y="162"/>
                        </a:lnTo>
                        <a:lnTo>
                          <a:pt x="604" y="167"/>
                        </a:lnTo>
                        <a:lnTo>
                          <a:pt x="530" y="184"/>
                        </a:lnTo>
                        <a:lnTo>
                          <a:pt x="455" y="220"/>
                        </a:lnTo>
                        <a:lnTo>
                          <a:pt x="384" y="265"/>
                        </a:lnTo>
                        <a:lnTo>
                          <a:pt x="325" y="321"/>
                        </a:lnTo>
                        <a:lnTo>
                          <a:pt x="261" y="374"/>
                        </a:lnTo>
                        <a:lnTo>
                          <a:pt x="198" y="438"/>
                        </a:lnTo>
                        <a:lnTo>
                          <a:pt x="134" y="494"/>
                        </a:lnTo>
                        <a:lnTo>
                          <a:pt x="71" y="550"/>
                        </a:lnTo>
                        <a:lnTo>
                          <a:pt x="0" y="603"/>
                        </a:lnTo>
                        <a:lnTo>
                          <a:pt x="14" y="523"/>
                        </a:lnTo>
                        <a:lnTo>
                          <a:pt x="42" y="449"/>
                        </a:lnTo>
                        <a:lnTo>
                          <a:pt x="81" y="374"/>
                        </a:lnTo>
                        <a:lnTo>
                          <a:pt x="127" y="303"/>
                        </a:lnTo>
                        <a:lnTo>
                          <a:pt x="169" y="230"/>
                        </a:lnTo>
                        <a:lnTo>
                          <a:pt x="201" y="156"/>
                        </a:lnTo>
                        <a:lnTo>
                          <a:pt x="219" y="82"/>
                        </a:lnTo>
                        <a:lnTo>
                          <a:pt x="219" y="0"/>
                        </a:lnTo>
                        <a:lnTo>
                          <a:pt x="911" y="169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1" name="Freeform 143">
                    <a:extLst>
                      <a:ext uri="{FF2B5EF4-FFF2-40B4-BE49-F238E27FC236}">
                        <a16:creationId xmlns:a16="http://schemas.microsoft.com/office/drawing/2014/main" id="{5EF6573C-8694-419B-AB57-F56B169975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812" y="8658"/>
                    <a:ext cx="235" cy="314"/>
                  </a:xfrm>
                  <a:custGeom>
                    <a:avLst/>
                    <a:gdLst>
                      <a:gd name="T0" fmla="*/ 1561 w 1646"/>
                      <a:gd name="T1" fmla="*/ 1887 h 2201"/>
                      <a:gd name="T2" fmla="*/ 1646 w 1646"/>
                      <a:gd name="T3" fmla="*/ 1679 h 2201"/>
                      <a:gd name="T4" fmla="*/ 1484 w 1646"/>
                      <a:gd name="T5" fmla="*/ 1358 h 2201"/>
                      <a:gd name="T6" fmla="*/ 1360 w 1646"/>
                      <a:gd name="T7" fmla="*/ 1421 h 2201"/>
                      <a:gd name="T8" fmla="*/ 1374 w 1646"/>
                      <a:gd name="T9" fmla="*/ 1223 h 2201"/>
                      <a:gd name="T10" fmla="*/ 1381 w 1646"/>
                      <a:gd name="T11" fmla="*/ 885 h 2201"/>
                      <a:gd name="T12" fmla="*/ 1225 w 1646"/>
                      <a:gd name="T13" fmla="*/ 574 h 2201"/>
                      <a:gd name="T14" fmla="*/ 939 w 1646"/>
                      <a:gd name="T15" fmla="*/ 574 h 2201"/>
                      <a:gd name="T16" fmla="*/ 703 w 1646"/>
                      <a:gd name="T17" fmla="*/ 741 h 2201"/>
                      <a:gd name="T18" fmla="*/ 530 w 1646"/>
                      <a:gd name="T19" fmla="*/ 867 h 2201"/>
                      <a:gd name="T20" fmla="*/ 650 w 1646"/>
                      <a:gd name="T21" fmla="*/ 832 h 2201"/>
                      <a:gd name="T22" fmla="*/ 907 w 1646"/>
                      <a:gd name="T23" fmla="*/ 1047 h 2201"/>
                      <a:gd name="T24" fmla="*/ 877 w 1646"/>
                      <a:gd name="T25" fmla="*/ 1161 h 2201"/>
                      <a:gd name="T26" fmla="*/ 1071 w 1646"/>
                      <a:gd name="T27" fmla="*/ 920 h 2201"/>
                      <a:gd name="T28" fmla="*/ 1243 w 1646"/>
                      <a:gd name="T29" fmla="*/ 667 h 2201"/>
                      <a:gd name="T30" fmla="*/ 1296 w 1646"/>
                      <a:gd name="T31" fmla="*/ 426 h 2201"/>
                      <a:gd name="T32" fmla="*/ 989 w 1646"/>
                      <a:gd name="T33" fmla="*/ 155 h 2201"/>
                      <a:gd name="T34" fmla="*/ 621 w 1646"/>
                      <a:gd name="T35" fmla="*/ 229 h 2201"/>
                      <a:gd name="T36" fmla="*/ 350 w 1646"/>
                      <a:gd name="T37" fmla="*/ 430 h 2201"/>
                      <a:gd name="T38" fmla="*/ 117 w 1646"/>
                      <a:gd name="T39" fmla="*/ 645 h 2201"/>
                      <a:gd name="T40" fmla="*/ 456 w 1646"/>
                      <a:gd name="T41" fmla="*/ 691 h 2201"/>
                      <a:gd name="T42" fmla="*/ 559 w 1646"/>
                      <a:gd name="T43" fmla="*/ 765 h 2201"/>
                      <a:gd name="T44" fmla="*/ 721 w 1646"/>
                      <a:gd name="T45" fmla="*/ 437 h 2201"/>
                      <a:gd name="T46" fmla="*/ 621 w 1646"/>
                      <a:gd name="T47" fmla="*/ 35 h 2201"/>
                      <a:gd name="T48" fmla="*/ 258 w 1646"/>
                      <a:gd name="T49" fmla="*/ 109 h 2201"/>
                      <a:gd name="T50" fmla="*/ 209 w 1646"/>
                      <a:gd name="T51" fmla="*/ 338 h 2201"/>
                      <a:gd name="T52" fmla="*/ 46 w 1646"/>
                      <a:gd name="T53" fmla="*/ 627 h 2201"/>
                      <a:gd name="T54" fmla="*/ 64 w 1646"/>
                      <a:gd name="T55" fmla="*/ 1029 h 2201"/>
                      <a:gd name="T56" fmla="*/ 403 w 1646"/>
                      <a:gd name="T57" fmla="*/ 1076 h 2201"/>
                      <a:gd name="T58" fmla="*/ 795 w 1646"/>
                      <a:gd name="T59" fmla="*/ 737 h 2201"/>
                      <a:gd name="T60" fmla="*/ 798 w 1646"/>
                      <a:gd name="T61" fmla="*/ 536 h 2201"/>
                      <a:gd name="T62" fmla="*/ 798 w 1646"/>
                      <a:gd name="T63" fmla="*/ 402 h 2201"/>
                      <a:gd name="T64" fmla="*/ 703 w 1646"/>
                      <a:gd name="T65" fmla="*/ 539 h 2201"/>
                      <a:gd name="T66" fmla="*/ 421 w 1646"/>
                      <a:gd name="T67" fmla="*/ 903 h 2201"/>
                      <a:gd name="T68" fmla="*/ 466 w 1646"/>
                      <a:gd name="T69" fmla="*/ 1266 h 2201"/>
                      <a:gd name="T70" fmla="*/ 877 w 1646"/>
                      <a:gd name="T71" fmla="*/ 1259 h 2201"/>
                      <a:gd name="T72" fmla="*/ 904 w 1646"/>
                      <a:gd name="T73" fmla="*/ 1241 h 2201"/>
                      <a:gd name="T74" fmla="*/ 1127 w 1646"/>
                      <a:gd name="T75" fmla="*/ 1068 h 2201"/>
                      <a:gd name="T76" fmla="*/ 1035 w 1646"/>
                      <a:gd name="T77" fmla="*/ 1076 h 2201"/>
                      <a:gd name="T78" fmla="*/ 886 w 1646"/>
                      <a:gd name="T79" fmla="*/ 914 h 2201"/>
                      <a:gd name="T80" fmla="*/ 859 w 1646"/>
                      <a:gd name="T81" fmla="*/ 1002 h 2201"/>
                      <a:gd name="T82" fmla="*/ 862 w 1646"/>
                      <a:gd name="T83" fmla="*/ 1376 h 2201"/>
                      <a:gd name="T84" fmla="*/ 978 w 1646"/>
                      <a:gd name="T85" fmla="*/ 1770 h 2201"/>
                      <a:gd name="T86" fmla="*/ 1283 w 1646"/>
                      <a:gd name="T87" fmla="*/ 1834 h 2201"/>
                      <a:gd name="T88" fmla="*/ 1124 w 1646"/>
                      <a:gd name="T89" fmla="*/ 1679 h 2201"/>
                      <a:gd name="T90" fmla="*/ 1109 w 1646"/>
                      <a:gd name="T91" fmla="*/ 1623 h 2201"/>
                      <a:gd name="T92" fmla="*/ 907 w 1646"/>
                      <a:gd name="T93" fmla="*/ 1943 h 2201"/>
                      <a:gd name="T94" fmla="*/ 1169 w 1646"/>
                      <a:gd name="T95" fmla="*/ 2201 h 22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646" h="2201">
                        <a:moveTo>
                          <a:pt x="1353" y="2123"/>
                        </a:moveTo>
                        <a:lnTo>
                          <a:pt x="1427" y="2046"/>
                        </a:lnTo>
                        <a:lnTo>
                          <a:pt x="1498" y="1968"/>
                        </a:lnTo>
                        <a:lnTo>
                          <a:pt x="1561" y="1887"/>
                        </a:lnTo>
                        <a:lnTo>
                          <a:pt x="1618" y="1799"/>
                        </a:lnTo>
                        <a:lnTo>
                          <a:pt x="1628" y="1760"/>
                        </a:lnTo>
                        <a:lnTo>
                          <a:pt x="1639" y="1717"/>
                        </a:lnTo>
                        <a:lnTo>
                          <a:pt x="1646" y="1679"/>
                        </a:lnTo>
                        <a:lnTo>
                          <a:pt x="1646" y="1594"/>
                        </a:lnTo>
                        <a:lnTo>
                          <a:pt x="1625" y="1496"/>
                        </a:lnTo>
                        <a:lnTo>
                          <a:pt x="1565" y="1408"/>
                        </a:lnTo>
                        <a:lnTo>
                          <a:pt x="1484" y="1358"/>
                        </a:lnTo>
                        <a:lnTo>
                          <a:pt x="1389" y="1333"/>
                        </a:lnTo>
                        <a:lnTo>
                          <a:pt x="1169" y="1333"/>
                        </a:lnTo>
                        <a:lnTo>
                          <a:pt x="1272" y="1358"/>
                        </a:lnTo>
                        <a:lnTo>
                          <a:pt x="1360" y="1421"/>
                        </a:lnTo>
                        <a:lnTo>
                          <a:pt x="1416" y="1513"/>
                        </a:lnTo>
                        <a:lnTo>
                          <a:pt x="1389" y="1421"/>
                        </a:lnTo>
                        <a:lnTo>
                          <a:pt x="1374" y="1323"/>
                        </a:lnTo>
                        <a:lnTo>
                          <a:pt x="1374" y="1223"/>
                        </a:lnTo>
                        <a:lnTo>
                          <a:pt x="1374" y="1129"/>
                        </a:lnTo>
                        <a:lnTo>
                          <a:pt x="1381" y="1023"/>
                        </a:lnTo>
                        <a:lnTo>
                          <a:pt x="1381" y="956"/>
                        </a:lnTo>
                        <a:lnTo>
                          <a:pt x="1381" y="885"/>
                        </a:lnTo>
                        <a:lnTo>
                          <a:pt x="1389" y="818"/>
                        </a:lnTo>
                        <a:lnTo>
                          <a:pt x="1363" y="712"/>
                        </a:lnTo>
                        <a:lnTo>
                          <a:pt x="1307" y="631"/>
                        </a:lnTo>
                        <a:lnTo>
                          <a:pt x="1225" y="574"/>
                        </a:lnTo>
                        <a:lnTo>
                          <a:pt x="1124" y="556"/>
                        </a:lnTo>
                        <a:lnTo>
                          <a:pt x="1035" y="556"/>
                        </a:lnTo>
                        <a:lnTo>
                          <a:pt x="986" y="556"/>
                        </a:lnTo>
                        <a:lnTo>
                          <a:pt x="939" y="574"/>
                        </a:lnTo>
                        <a:lnTo>
                          <a:pt x="894" y="599"/>
                        </a:lnTo>
                        <a:lnTo>
                          <a:pt x="824" y="649"/>
                        </a:lnTo>
                        <a:lnTo>
                          <a:pt x="759" y="694"/>
                        </a:lnTo>
                        <a:lnTo>
                          <a:pt x="703" y="741"/>
                        </a:lnTo>
                        <a:lnTo>
                          <a:pt x="650" y="782"/>
                        </a:lnTo>
                        <a:lnTo>
                          <a:pt x="597" y="821"/>
                        </a:lnTo>
                        <a:lnTo>
                          <a:pt x="548" y="856"/>
                        </a:lnTo>
                        <a:lnTo>
                          <a:pt x="530" y="867"/>
                        </a:lnTo>
                        <a:lnTo>
                          <a:pt x="519" y="882"/>
                        </a:lnTo>
                        <a:lnTo>
                          <a:pt x="506" y="892"/>
                        </a:lnTo>
                        <a:lnTo>
                          <a:pt x="565" y="850"/>
                        </a:lnTo>
                        <a:lnTo>
                          <a:pt x="650" y="832"/>
                        </a:lnTo>
                        <a:lnTo>
                          <a:pt x="753" y="850"/>
                        </a:lnTo>
                        <a:lnTo>
                          <a:pt x="841" y="909"/>
                        </a:lnTo>
                        <a:lnTo>
                          <a:pt x="894" y="984"/>
                        </a:lnTo>
                        <a:lnTo>
                          <a:pt x="907" y="1047"/>
                        </a:lnTo>
                        <a:lnTo>
                          <a:pt x="907" y="1040"/>
                        </a:lnTo>
                        <a:lnTo>
                          <a:pt x="907" y="1037"/>
                        </a:lnTo>
                        <a:lnTo>
                          <a:pt x="897" y="1097"/>
                        </a:lnTo>
                        <a:lnTo>
                          <a:pt x="877" y="1161"/>
                        </a:lnTo>
                        <a:lnTo>
                          <a:pt x="833" y="1214"/>
                        </a:lnTo>
                        <a:lnTo>
                          <a:pt x="925" y="1114"/>
                        </a:lnTo>
                        <a:lnTo>
                          <a:pt x="1003" y="1020"/>
                        </a:lnTo>
                        <a:lnTo>
                          <a:pt x="1071" y="920"/>
                        </a:lnTo>
                        <a:lnTo>
                          <a:pt x="1134" y="829"/>
                        </a:lnTo>
                        <a:lnTo>
                          <a:pt x="1169" y="776"/>
                        </a:lnTo>
                        <a:lnTo>
                          <a:pt x="1208" y="720"/>
                        </a:lnTo>
                        <a:lnTo>
                          <a:pt x="1243" y="667"/>
                        </a:lnTo>
                        <a:lnTo>
                          <a:pt x="1272" y="620"/>
                        </a:lnTo>
                        <a:lnTo>
                          <a:pt x="1289" y="571"/>
                        </a:lnTo>
                        <a:lnTo>
                          <a:pt x="1296" y="511"/>
                        </a:lnTo>
                        <a:lnTo>
                          <a:pt x="1296" y="426"/>
                        </a:lnTo>
                        <a:lnTo>
                          <a:pt x="1272" y="317"/>
                        </a:lnTo>
                        <a:lnTo>
                          <a:pt x="1204" y="226"/>
                        </a:lnTo>
                        <a:lnTo>
                          <a:pt x="1098" y="173"/>
                        </a:lnTo>
                        <a:lnTo>
                          <a:pt x="989" y="155"/>
                        </a:lnTo>
                        <a:lnTo>
                          <a:pt x="886" y="155"/>
                        </a:lnTo>
                        <a:lnTo>
                          <a:pt x="788" y="165"/>
                        </a:lnTo>
                        <a:lnTo>
                          <a:pt x="703" y="197"/>
                        </a:lnTo>
                        <a:lnTo>
                          <a:pt x="621" y="229"/>
                        </a:lnTo>
                        <a:lnTo>
                          <a:pt x="548" y="274"/>
                        </a:lnTo>
                        <a:lnTo>
                          <a:pt x="477" y="321"/>
                        </a:lnTo>
                        <a:lnTo>
                          <a:pt x="410" y="380"/>
                        </a:lnTo>
                        <a:lnTo>
                          <a:pt x="350" y="430"/>
                        </a:lnTo>
                        <a:lnTo>
                          <a:pt x="294" y="490"/>
                        </a:lnTo>
                        <a:lnTo>
                          <a:pt x="230" y="547"/>
                        </a:lnTo>
                        <a:lnTo>
                          <a:pt x="173" y="599"/>
                        </a:lnTo>
                        <a:lnTo>
                          <a:pt x="117" y="645"/>
                        </a:lnTo>
                        <a:lnTo>
                          <a:pt x="201" y="603"/>
                        </a:lnTo>
                        <a:lnTo>
                          <a:pt x="286" y="603"/>
                        </a:lnTo>
                        <a:lnTo>
                          <a:pt x="378" y="627"/>
                        </a:lnTo>
                        <a:lnTo>
                          <a:pt x="456" y="691"/>
                        </a:lnTo>
                        <a:lnTo>
                          <a:pt x="501" y="765"/>
                        </a:lnTo>
                        <a:lnTo>
                          <a:pt x="519" y="856"/>
                        </a:lnTo>
                        <a:lnTo>
                          <a:pt x="530" y="821"/>
                        </a:lnTo>
                        <a:lnTo>
                          <a:pt x="559" y="765"/>
                        </a:lnTo>
                        <a:lnTo>
                          <a:pt x="594" y="712"/>
                        </a:lnTo>
                        <a:lnTo>
                          <a:pt x="639" y="631"/>
                        </a:lnTo>
                        <a:lnTo>
                          <a:pt x="686" y="539"/>
                        </a:lnTo>
                        <a:lnTo>
                          <a:pt x="721" y="437"/>
                        </a:lnTo>
                        <a:lnTo>
                          <a:pt x="739" y="327"/>
                        </a:lnTo>
                        <a:lnTo>
                          <a:pt x="731" y="200"/>
                        </a:lnTo>
                        <a:lnTo>
                          <a:pt x="692" y="106"/>
                        </a:lnTo>
                        <a:lnTo>
                          <a:pt x="621" y="35"/>
                        </a:lnTo>
                        <a:lnTo>
                          <a:pt x="530" y="0"/>
                        </a:lnTo>
                        <a:lnTo>
                          <a:pt x="427" y="0"/>
                        </a:lnTo>
                        <a:lnTo>
                          <a:pt x="329" y="42"/>
                        </a:lnTo>
                        <a:lnTo>
                          <a:pt x="258" y="109"/>
                        </a:lnTo>
                        <a:lnTo>
                          <a:pt x="219" y="200"/>
                        </a:lnTo>
                        <a:lnTo>
                          <a:pt x="219" y="306"/>
                        </a:lnTo>
                        <a:lnTo>
                          <a:pt x="219" y="300"/>
                        </a:lnTo>
                        <a:lnTo>
                          <a:pt x="209" y="338"/>
                        </a:lnTo>
                        <a:lnTo>
                          <a:pt x="177" y="391"/>
                        </a:lnTo>
                        <a:lnTo>
                          <a:pt x="148" y="437"/>
                        </a:lnTo>
                        <a:lnTo>
                          <a:pt x="99" y="529"/>
                        </a:lnTo>
                        <a:lnTo>
                          <a:pt x="46" y="627"/>
                        </a:lnTo>
                        <a:lnTo>
                          <a:pt x="11" y="737"/>
                        </a:lnTo>
                        <a:lnTo>
                          <a:pt x="0" y="856"/>
                        </a:lnTo>
                        <a:lnTo>
                          <a:pt x="18" y="949"/>
                        </a:lnTo>
                        <a:lnTo>
                          <a:pt x="64" y="1029"/>
                        </a:lnTo>
                        <a:lnTo>
                          <a:pt x="138" y="1086"/>
                        </a:lnTo>
                        <a:lnTo>
                          <a:pt x="223" y="1114"/>
                        </a:lnTo>
                        <a:lnTo>
                          <a:pt x="318" y="1111"/>
                        </a:lnTo>
                        <a:lnTo>
                          <a:pt x="403" y="1076"/>
                        </a:lnTo>
                        <a:lnTo>
                          <a:pt x="495" y="1005"/>
                        </a:lnTo>
                        <a:lnTo>
                          <a:pt x="576" y="931"/>
                        </a:lnTo>
                        <a:lnTo>
                          <a:pt x="657" y="864"/>
                        </a:lnTo>
                        <a:lnTo>
                          <a:pt x="795" y="737"/>
                        </a:lnTo>
                        <a:lnTo>
                          <a:pt x="886" y="677"/>
                        </a:lnTo>
                        <a:lnTo>
                          <a:pt x="971" y="677"/>
                        </a:lnTo>
                        <a:lnTo>
                          <a:pt x="869" y="627"/>
                        </a:lnTo>
                        <a:lnTo>
                          <a:pt x="798" y="536"/>
                        </a:lnTo>
                        <a:lnTo>
                          <a:pt x="777" y="426"/>
                        </a:lnTo>
                        <a:lnTo>
                          <a:pt x="777" y="511"/>
                        </a:lnTo>
                        <a:lnTo>
                          <a:pt x="784" y="462"/>
                        </a:lnTo>
                        <a:lnTo>
                          <a:pt x="798" y="402"/>
                        </a:lnTo>
                        <a:lnTo>
                          <a:pt x="830" y="356"/>
                        </a:lnTo>
                        <a:lnTo>
                          <a:pt x="784" y="420"/>
                        </a:lnTo>
                        <a:lnTo>
                          <a:pt x="742" y="483"/>
                        </a:lnTo>
                        <a:lnTo>
                          <a:pt x="703" y="539"/>
                        </a:lnTo>
                        <a:lnTo>
                          <a:pt x="629" y="649"/>
                        </a:lnTo>
                        <a:lnTo>
                          <a:pt x="551" y="747"/>
                        </a:lnTo>
                        <a:lnTo>
                          <a:pt x="466" y="846"/>
                        </a:lnTo>
                        <a:lnTo>
                          <a:pt x="421" y="903"/>
                        </a:lnTo>
                        <a:lnTo>
                          <a:pt x="395" y="967"/>
                        </a:lnTo>
                        <a:lnTo>
                          <a:pt x="385" y="1037"/>
                        </a:lnTo>
                        <a:lnTo>
                          <a:pt x="410" y="1167"/>
                        </a:lnTo>
                        <a:lnTo>
                          <a:pt x="466" y="1266"/>
                        </a:lnTo>
                        <a:lnTo>
                          <a:pt x="559" y="1333"/>
                        </a:lnTo>
                        <a:lnTo>
                          <a:pt x="629" y="1350"/>
                        </a:lnTo>
                        <a:lnTo>
                          <a:pt x="742" y="1340"/>
                        </a:lnTo>
                        <a:lnTo>
                          <a:pt x="877" y="1259"/>
                        </a:lnTo>
                        <a:lnTo>
                          <a:pt x="862" y="1270"/>
                        </a:lnTo>
                        <a:lnTo>
                          <a:pt x="848" y="1284"/>
                        </a:lnTo>
                        <a:lnTo>
                          <a:pt x="833" y="1294"/>
                        </a:lnTo>
                        <a:lnTo>
                          <a:pt x="904" y="1241"/>
                        </a:lnTo>
                        <a:lnTo>
                          <a:pt x="968" y="1196"/>
                        </a:lnTo>
                        <a:lnTo>
                          <a:pt x="1024" y="1150"/>
                        </a:lnTo>
                        <a:lnTo>
                          <a:pt x="1077" y="1111"/>
                        </a:lnTo>
                        <a:lnTo>
                          <a:pt x="1127" y="1068"/>
                        </a:lnTo>
                        <a:lnTo>
                          <a:pt x="1180" y="1037"/>
                        </a:lnTo>
                        <a:lnTo>
                          <a:pt x="1134" y="1058"/>
                        </a:lnTo>
                        <a:lnTo>
                          <a:pt x="1088" y="1068"/>
                        </a:lnTo>
                        <a:lnTo>
                          <a:pt x="1035" y="1076"/>
                        </a:lnTo>
                        <a:lnTo>
                          <a:pt x="1124" y="1076"/>
                        </a:lnTo>
                        <a:lnTo>
                          <a:pt x="1024" y="1058"/>
                        </a:lnTo>
                        <a:lnTo>
                          <a:pt x="939" y="1002"/>
                        </a:lnTo>
                        <a:lnTo>
                          <a:pt x="886" y="914"/>
                        </a:lnTo>
                        <a:lnTo>
                          <a:pt x="862" y="818"/>
                        </a:lnTo>
                        <a:lnTo>
                          <a:pt x="862" y="874"/>
                        </a:lnTo>
                        <a:lnTo>
                          <a:pt x="862" y="938"/>
                        </a:lnTo>
                        <a:lnTo>
                          <a:pt x="859" y="1002"/>
                        </a:lnTo>
                        <a:lnTo>
                          <a:pt x="859" y="1086"/>
                        </a:lnTo>
                        <a:lnTo>
                          <a:pt x="851" y="1178"/>
                        </a:lnTo>
                        <a:lnTo>
                          <a:pt x="859" y="1276"/>
                        </a:lnTo>
                        <a:lnTo>
                          <a:pt x="862" y="1376"/>
                        </a:lnTo>
                        <a:lnTo>
                          <a:pt x="869" y="1470"/>
                        </a:lnTo>
                        <a:lnTo>
                          <a:pt x="894" y="1576"/>
                        </a:lnTo>
                        <a:lnTo>
                          <a:pt x="922" y="1679"/>
                        </a:lnTo>
                        <a:lnTo>
                          <a:pt x="978" y="1770"/>
                        </a:lnTo>
                        <a:lnTo>
                          <a:pt x="1060" y="1827"/>
                        </a:lnTo>
                        <a:lnTo>
                          <a:pt x="1169" y="1852"/>
                        </a:lnTo>
                        <a:lnTo>
                          <a:pt x="1389" y="1852"/>
                        </a:lnTo>
                        <a:lnTo>
                          <a:pt x="1283" y="1834"/>
                        </a:lnTo>
                        <a:lnTo>
                          <a:pt x="1198" y="1778"/>
                        </a:lnTo>
                        <a:lnTo>
                          <a:pt x="1145" y="1696"/>
                        </a:lnTo>
                        <a:lnTo>
                          <a:pt x="1124" y="1594"/>
                        </a:lnTo>
                        <a:lnTo>
                          <a:pt x="1124" y="1679"/>
                        </a:lnTo>
                        <a:lnTo>
                          <a:pt x="1127" y="1640"/>
                        </a:lnTo>
                        <a:lnTo>
                          <a:pt x="1134" y="1605"/>
                        </a:lnTo>
                        <a:lnTo>
                          <a:pt x="1151" y="1562"/>
                        </a:lnTo>
                        <a:lnTo>
                          <a:pt x="1109" y="1623"/>
                        </a:lnTo>
                        <a:lnTo>
                          <a:pt x="1053" y="1690"/>
                        </a:lnTo>
                        <a:lnTo>
                          <a:pt x="986" y="1753"/>
                        </a:lnTo>
                        <a:lnTo>
                          <a:pt x="925" y="1844"/>
                        </a:lnTo>
                        <a:lnTo>
                          <a:pt x="907" y="1943"/>
                        </a:lnTo>
                        <a:lnTo>
                          <a:pt x="925" y="2035"/>
                        </a:lnTo>
                        <a:lnTo>
                          <a:pt x="986" y="2123"/>
                        </a:lnTo>
                        <a:lnTo>
                          <a:pt x="1071" y="2179"/>
                        </a:lnTo>
                        <a:lnTo>
                          <a:pt x="1169" y="2201"/>
                        </a:lnTo>
                        <a:lnTo>
                          <a:pt x="1265" y="2179"/>
                        </a:lnTo>
                        <a:lnTo>
                          <a:pt x="1353" y="2123"/>
                        </a:lnTo>
                        <a:close/>
                      </a:path>
                    </a:pathLst>
                  </a:custGeom>
                  <a:solidFill>
                    <a:srgbClr val="FFE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2" name="Freeform 144">
                    <a:extLst>
                      <a:ext uri="{FF2B5EF4-FFF2-40B4-BE49-F238E27FC236}">
                        <a16:creationId xmlns:a16="http://schemas.microsoft.com/office/drawing/2014/main" id="{9DCB564D-CA9E-44D7-8729-9352741AED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947" y="8385"/>
                    <a:ext cx="248" cy="235"/>
                  </a:xfrm>
                  <a:custGeom>
                    <a:avLst/>
                    <a:gdLst>
                      <a:gd name="T0" fmla="*/ 1435 w 1732"/>
                      <a:gd name="T1" fmla="*/ 1644 h 1644"/>
                      <a:gd name="T2" fmla="*/ 1520 w 1732"/>
                      <a:gd name="T3" fmla="*/ 1598 h 1644"/>
                      <a:gd name="T4" fmla="*/ 1600 w 1732"/>
                      <a:gd name="T5" fmla="*/ 1531 h 1644"/>
                      <a:gd name="T6" fmla="*/ 1667 w 1732"/>
                      <a:gd name="T7" fmla="*/ 1453 h 1644"/>
                      <a:gd name="T8" fmla="*/ 1732 w 1732"/>
                      <a:gd name="T9" fmla="*/ 1386 h 1644"/>
                      <a:gd name="T10" fmla="*/ 1640 w 1732"/>
                      <a:gd name="T11" fmla="*/ 1344 h 1644"/>
                      <a:gd name="T12" fmla="*/ 1544 w 1732"/>
                      <a:gd name="T13" fmla="*/ 1330 h 1644"/>
                      <a:gd name="T14" fmla="*/ 1456 w 1732"/>
                      <a:gd name="T15" fmla="*/ 1323 h 1644"/>
                      <a:gd name="T16" fmla="*/ 1364 w 1732"/>
                      <a:gd name="T17" fmla="*/ 1330 h 1644"/>
                      <a:gd name="T18" fmla="*/ 1279 w 1732"/>
                      <a:gd name="T19" fmla="*/ 1341 h 1644"/>
                      <a:gd name="T20" fmla="*/ 1187 w 1732"/>
                      <a:gd name="T21" fmla="*/ 1344 h 1644"/>
                      <a:gd name="T22" fmla="*/ 1092 w 1732"/>
                      <a:gd name="T23" fmla="*/ 1344 h 1644"/>
                      <a:gd name="T24" fmla="*/ 996 w 1732"/>
                      <a:gd name="T25" fmla="*/ 1341 h 1644"/>
                      <a:gd name="T26" fmla="*/ 1017 w 1732"/>
                      <a:gd name="T27" fmla="*/ 1235 h 1644"/>
                      <a:gd name="T28" fmla="*/ 1043 w 1732"/>
                      <a:gd name="T29" fmla="*/ 1139 h 1644"/>
                      <a:gd name="T30" fmla="*/ 1070 w 1732"/>
                      <a:gd name="T31" fmla="*/ 1041 h 1644"/>
                      <a:gd name="T32" fmla="*/ 1110 w 1732"/>
                      <a:gd name="T33" fmla="*/ 956 h 1644"/>
                      <a:gd name="T34" fmla="*/ 1155 w 1732"/>
                      <a:gd name="T35" fmla="*/ 865 h 1644"/>
                      <a:gd name="T36" fmla="*/ 1216 w 1732"/>
                      <a:gd name="T37" fmla="*/ 776 h 1644"/>
                      <a:gd name="T38" fmla="*/ 1216 w 1732"/>
                      <a:gd name="T39" fmla="*/ 724 h 1644"/>
                      <a:gd name="T40" fmla="*/ 1216 w 1732"/>
                      <a:gd name="T41" fmla="*/ 656 h 1644"/>
                      <a:gd name="T42" fmla="*/ 1216 w 1732"/>
                      <a:gd name="T43" fmla="*/ 603 h 1644"/>
                      <a:gd name="T44" fmla="*/ 1123 w 1732"/>
                      <a:gd name="T45" fmla="*/ 649 h 1644"/>
                      <a:gd name="T46" fmla="*/ 1043 w 1732"/>
                      <a:gd name="T47" fmla="*/ 719 h 1644"/>
                      <a:gd name="T48" fmla="*/ 961 w 1732"/>
                      <a:gd name="T49" fmla="*/ 794 h 1644"/>
                      <a:gd name="T50" fmla="*/ 869 w 1732"/>
                      <a:gd name="T51" fmla="*/ 865 h 1644"/>
                      <a:gd name="T52" fmla="*/ 869 w 1732"/>
                      <a:gd name="T53" fmla="*/ 754 h 1644"/>
                      <a:gd name="T54" fmla="*/ 869 w 1732"/>
                      <a:gd name="T55" fmla="*/ 649 h 1644"/>
                      <a:gd name="T56" fmla="*/ 869 w 1732"/>
                      <a:gd name="T57" fmla="*/ 539 h 1644"/>
                      <a:gd name="T58" fmla="*/ 869 w 1732"/>
                      <a:gd name="T59" fmla="*/ 430 h 1644"/>
                      <a:gd name="T60" fmla="*/ 869 w 1732"/>
                      <a:gd name="T61" fmla="*/ 321 h 1644"/>
                      <a:gd name="T62" fmla="*/ 869 w 1732"/>
                      <a:gd name="T63" fmla="*/ 212 h 1644"/>
                      <a:gd name="T64" fmla="*/ 781 w 1732"/>
                      <a:gd name="T65" fmla="*/ 212 h 1644"/>
                      <a:gd name="T66" fmla="*/ 714 w 1732"/>
                      <a:gd name="T67" fmla="*/ 300 h 1644"/>
                      <a:gd name="T68" fmla="*/ 651 w 1732"/>
                      <a:gd name="T69" fmla="*/ 392 h 1644"/>
                      <a:gd name="T70" fmla="*/ 593 w 1732"/>
                      <a:gd name="T71" fmla="*/ 477 h 1644"/>
                      <a:gd name="T72" fmla="*/ 534 w 1732"/>
                      <a:gd name="T73" fmla="*/ 557 h 1644"/>
                      <a:gd name="T74" fmla="*/ 484 w 1732"/>
                      <a:gd name="T75" fmla="*/ 649 h 1644"/>
                      <a:gd name="T76" fmla="*/ 439 w 1732"/>
                      <a:gd name="T77" fmla="*/ 737 h 1644"/>
                      <a:gd name="T78" fmla="*/ 442 w 1732"/>
                      <a:gd name="T79" fmla="*/ 649 h 1644"/>
                      <a:gd name="T80" fmla="*/ 456 w 1732"/>
                      <a:gd name="T81" fmla="*/ 575 h 1644"/>
                      <a:gd name="T82" fmla="*/ 439 w 1732"/>
                      <a:gd name="T83" fmla="*/ 518 h 1644"/>
                      <a:gd name="T84" fmla="*/ 378 w 1732"/>
                      <a:gd name="T85" fmla="*/ 518 h 1644"/>
                      <a:gd name="T86" fmla="*/ 315 w 1732"/>
                      <a:gd name="T87" fmla="*/ 518 h 1644"/>
                      <a:gd name="T88" fmla="*/ 258 w 1732"/>
                      <a:gd name="T89" fmla="*/ 518 h 1644"/>
                      <a:gd name="T90" fmla="*/ 191 w 1732"/>
                      <a:gd name="T91" fmla="*/ 582 h 1644"/>
                      <a:gd name="T92" fmla="*/ 113 w 1732"/>
                      <a:gd name="T93" fmla="*/ 656 h 1644"/>
                      <a:gd name="T94" fmla="*/ 46 w 1732"/>
                      <a:gd name="T95" fmla="*/ 730 h 1644"/>
                      <a:gd name="T96" fmla="*/ 0 w 1732"/>
                      <a:gd name="T97" fmla="*/ 822 h 1644"/>
                      <a:gd name="T98" fmla="*/ 0 w 1732"/>
                      <a:gd name="T99" fmla="*/ 724 h 1644"/>
                      <a:gd name="T100" fmla="*/ 0 w 1732"/>
                      <a:gd name="T101" fmla="*/ 621 h 1644"/>
                      <a:gd name="T102" fmla="*/ 0 w 1732"/>
                      <a:gd name="T103" fmla="*/ 512 h 1644"/>
                      <a:gd name="T104" fmla="*/ 0 w 1732"/>
                      <a:gd name="T105" fmla="*/ 409 h 1644"/>
                      <a:gd name="T106" fmla="*/ 0 w 1732"/>
                      <a:gd name="T107" fmla="*/ 303 h 1644"/>
                      <a:gd name="T108" fmla="*/ 0 w 1732"/>
                      <a:gd name="T109" fmla="*/ 201 h 1644"/>
                      <a:gd name="T110" fmla="*/ 0 w 1732"/>
                      <a:gd name="T111" fmla="*/ 98 h 1644"/>
                      <a:gd name="T112" fmla="*/ 0 w 1732"/>
                      <a:gd name="T113" fmla="*/ 0 h 1644"/>
                      <a:gd name="T114" fmla="*/ 1435 w 1732"/>
                      <a:gd name="T115" fmla="*/ 1644 h 16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1732" h="1644">
                        <a:moveTo>
                          <a:pt x="1435" y="1644"/>
                        </a:moveTo>
                        <a:lnTo>
                          <a:pt x="1520" y="1598"/>
                        </a:lnTo>
                        <a:lnTo>
                          <a:pt x="1600" y="1531"/>
                        </a:lnTo>
                        <a:lnTo>
                          <a:pt x="1667" y="1453"/>
                        </a:lnTo>
                        <a:lnTo>
                          <a:pt x="1732" y="1386"/>
                        </a:lnTo>
                        <a:lnTo>
                          <a:pt x="1640" y="1344"/>
                        </a:lnTo>
                        <a:lnTo>
                          <a:pt x="1544" y="1330"/>
                        </a:lnTo>
                        <a:lnTo>
                          <a:pt x="1456" y="1323"/>
                        </a:lnTo>
                        <a:lnTo>
                          <a:pt x="1364" y="1330"/>
                        </a:lnTo>
                        <a:lnTo>
                          <a:pt x="1279" y="1341"/>
                        </a:lnTo>
                        <a:lnTo>
                          <a:pt x="1187" y="1344"/>
                        </a:lnTo>
                        <a:lnTo>
                          <a:pt x="1092" y="1344"/>
                        </a:lnTo>
                        <a:lnTo>
                          <a:pt x="996" y="1341"/>
                        </a:lnTo>
                        <a:lnTo>
                          <a:pt x="1017" y="1235"/>
                        </a:lnTo>
                        <a:lnTo>
                          <a:pt x="1043" y="1139"/>
                        </a:lnTo>
                        <a:lnTo>
                          <a:pt x="1070" y="1041"/>
                        </a:lnTo>
                        <a:lnTo>
                          <a:pt x="1110" y="956"/>
                        </a:lnTo>
                        <a:lnTo>
                          <a:pt x="1155" y="865"/>
                        </a:lnTo>
                        <a:lnTo>
                          <a:pt x="1216" y="776"/>
                        </a:lnTo>
                        <a:lnTo>
                          <a:pt x="1216" y="724"/>
                        </a:lnTo>
                        <a:lnTo>
                          <a:pt x="1216" y="656"/>
                        </a:lnTo>
                        <a:lnTo>
                          <a:pt x="1216" y="603"/>
                        </a:lnTo>
                        <a:lnTo>
                          <a:pt x="1123" y="649"/>
                        </a:lnTo>
                        <a:lnTo>
                          <a:pt x="1043" y="719"/>
                        </a:lnTo>
                        <a:lnTo>
                          <a:pt x="961" y="794"/>
                        </a:lnTo>
                        <a:lnTo>
                          <a:pt x="869" y="865"/>
                        </a:lnTo>
                        <a:lnTo>
                          <a:pt x="869" y="754"/>
                        </a:lnTo>
                        <a:lnTo>
                          <a:pt x="869" y="649"/>
                        </a:lnTo>
                        <a:lnTo>
                          <a:pt x="869" y="539"/>
                        </a:lnTo>
                        <a:lnTo>
                          <a:pt x="869" y="430"/>
                        </a:lnTo>
                        <a:lnTo>
                          <a:pt x="869" y="321"/>
                        </a:lnTo>
                        <a:lnTo>
                          <a:pt x="869" y="212"/>
                        </a:lnTo>
                        <a:lnTo>
                          <a:pt x="781" y="212"/>
                        </a:lnTo>
                        <a:lnTo>
                          <a:pt x="714" y="300"/>
                        </a:lnTo>
                        <a:lnTo>
                          <a:pt x="651" y="392"/>
                        </a:lnTo>
                        <a:lnTo>
                          <a:pt x="593" y="477"/>
                        </a:lnTo>
                        <a:lnTo>
                          <a:pt x="534" y="557"/>
                        </a:lnTo>
                        <a:lnTo>
                          <a:pt x="484" y="649"/>
                        </a:lnTo>
                        <a:lnTo>
                          <a:pt x="439" y="737"/>
                        </a:lnTo>
                        <a:lnTo>
                          <a:pt x="442" y="649"/>
                        </a:lnTo>
                        <a:lnTo>
                          <a:pt x="456" y="575"/>
                        </a:lnTo>
                        <a:lnTo>
                          <a:pt x="439" y="518"/>
                        </a:lnTo>
                        <a:lnTo>
                          <a:pt x="378" y="518"/>
                        </a:lnTo>
                        <a:lnTo>
                          <a:pt x="315" y="518"/>
                        </a:lnTo>
                        <a:lnTo>
                          <a:pt x="258" y="518"/>
                        </a:lnTo>
                        <a:lnTo>
                          <a:pt x="191" y="582"/>
                        </a:lnTo>
                        <a:lnTo>
                          <a:pt x="113" y="656"/>
                        </a:lnTo>
                        <a:lnTo>
                          <a:pt x="46" y="730"/>
                        </a:lnTo>
                        <a:lnTo>
                          <a:pt x="0" y="822"/>
                        </a:lnTo>
                        <a:lnTo>
                          <a:pt x="0" y="724"/>
                        </a:lnTo>
                        <a:lnTo>
                          <a:pt x="0" y="621"/>
                        </a:lnTo>
                        <a:lnTo>
                          <a:pt x="0" y="512"/>
                        </a:lnTo>
                        <a:lnTo>
                          <a:pt x="0" y="409"/>
                        </a:lnTo>
                        <a:lnTo>
                          <a:pt x="0" y="303"/>
                        </a:lnTo>
                        <a:lnTo>
                          <a:pt x="0" y="201"/>
                        </a:lnTo>
                        <a:lnTo>
                          <a:pt x="0" y="98"/>
                        </a:lnTo>
                        <a:lnTo>
                          <a:pt x="0" y="0"/>
                        </a:lnTo>
                        <a:lnTo>
                          <a:pt x="1435" y="16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3" name="Freeform 145">
                    <a:extLst>
                      <a:ext uri="{FF2B5EF4-FFF2-40B4-BE49-F238E27FC236}">
                        <a16:creationId xmlns:a16="http://schemas.microsoft.com/office/drawing/2014/main" id="{BE5368C9-5421-46D5-99FF-B017119946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911" y="8348"/>
                    <a:ext cx="321" cy="309"/>
                  </a:xfrm>
                  <a:custGeom>
                    <a:avLst/>
                    <a:gdLst>
                      <a:gd name="T0" fmla="*/ 2060 w 2251"/>
                      <a:gd name="T1" fmla="*/ 1955 h 2163"/>
                      <a:gd name="T2" fmla="*/ 2176 w 2251"/>
                      <a:gd name="T3" fmla="*/ 1821 h 2163"/>
                      <a:gd name="T4" fmla="*/ 2222 w 2251"/>
                      <a:gd name="T5" fmla="*/ 1524 h 2163"/>
                      <a:gd name="T6" fmla="*/ 1893 w 2251"/>
                      <a:gd name="T7" fmla="*/ 1338 h 2163"/>
                      <a:gd name="T8" fmla="*/ 1523 w 2251"/>
                      <a:gd name="T9" fmla="*/ 1338 h 2163"/>
                      <a:gd name="T10" fmla="*/ 1364 w 2251"/>
                      <a:gd name="T11" fmla="*/ 1362 h 2163"/>
                      <a:gd name="T12" fmla="*/ 1513 w 2251"/>
                      <a:gd name="T13" fmla="*/ 1581 h 2163"/>
                      <a:gd name="T14" fmla="*/ 1593 w 2251"/>
                      <a:gd name="T15" fmla="*/ 1338 h 2163"/>
                      <a:gd name="T16" fmla="*/ 1725 w 2251"/>
                      <a:gd name="T17" fmla="*/ 1091 h 2163"/>
                      <a:gd name="T18" fmla="*/ 1678 w 2251"/>
                      <a:gd name="T19" fmla="*/ 712 h 2163"/>
                      <a:gd name="T20" fmla="*/ 1386 w 2251"/>
                      <a:gd name="T21" fmla="*/ 614 h 2163"/>
                      <a:gd name="T22" fmla="*/ 1053 w 2251"/>
                      <a:gd name="T23" fmla="*/ 850 h 2163"/>
                      <a:gd name="T24" fmla="*/ 1163 w 2251"/>
                      <a:gd name="T25" fmla="*/ 861 h 2163"/>
                      <a:gd name="T26" fmla="*/ 1386 w 2251"/>
                      <a:gd name="T27" fmla="*/ 1123 h 2163"/>
                      <a:gd name="T28" fmla="*/ 1227 w 2251"/>
                      <a:gd name="T29" fmla="*/ 236 h 2163"/>
                      <a:gd name="T30" fmla="*/ 883 w 2251"/>
                      <a:gd name="T31" fmla="*/ 265 h 2163"/>
                      <a:gd name="T32" fmla="*/ 661 w 2251"/>
                      <a:gd name="T33" fmla="*/ 550 h 2163"/>
                      <a:gd name="T34" fmla="*/ 459 w 2251"/>
                      <a:gd name="T35" fmla="*/ 879 h 2163"/>
                      <a:gd name="T36" fmla="*/ 856 w 2251"/>
                      <a:gd name="T37" fmla="*/ 794 h 2163"/>
                      <a:gd name="T38" fmla="*/ 954 w 2251"/>
                      <a:gd name="T39" fmla="*/ 967 h 2163"/>
                      <a:gd name="T40" fmla="*/ 873 w 2251"/>
                      <a:gd name="T41" fmla="*/ 593 h 2163"/>
                      <a:gd name="T42" fmla="*/ 516 w 2251"/>
                      <a:gd name="T43" fmla="*/ 515 h 2163"/>
                      <a:gd name="T44" fmla="*/ 315 w 2251"/>
                      <a:gd name="T45" fmla="*/ 611 h 2163"/>
                      <a:gd name="T46" fmla="*/ 132 w 2251"/>
                      <a:gd name="T47" fmla="*/ 794 h 2163"/>
                      <a:gd name="T48" fmla="*/ 177 w 2251"/>
                      <a:gd name="T49" fmla="*/ 833 h 2163"/>
                      <a:gd name="T50" fmla="*/ 516 w 2251"/>
                      <a:gd name="T51" fmla="*/ 1080 h 2163"/>
                      <a:gd name="T52" fmla="*/ 361 w 2251"/>
                      <a:gd name="T53" fmla="*/ 18 h 2163"/>
                      <a:gd name="T54" fmla="*/ 21 w 2251"/>
                      <a:gd name="T55" fmla="*/ 156 h 2163"/>
                      <a:gd name="T56" fmla="*/ 103 w 2251"/>
                      <a:gd name="T57" fmla="*/ 1288 h 2163"/>
                      <a:gd name="T58" fmla="*/ 506 w 2251"/>
                      <a:gd name="T59" fmla="*/ 1161 h 2163"/>
                      <a:gd name="T60" fmla="*/ 650 w 2251"/>
                      <a:gd name="T61" fmla="*/ 1012 h 2163"/>
                      <a:gd name="T62" fmla="*/ 586 w 2251"/>
                      <a:gd name="T63" fmla="*/ 1027 h 2163"/>
                      <a:gd name="T64" fmla="*/ 562 w 2251"/>
                      <a:gd name="T65" fmla="*/ 999 h 2163"/>
                      <a:gd name="T66" fmla="*/ 453 w 2251"/>
                      <a:gd name="T67" fmla="*/ 826 h 2163"/>
                      <a:gd name="T68" fmla="*/ 442 w 2251"/>
                      <a:gd name="T69" fmla="*/ 897 h 2163"/>
                      <a:gd name="T70" fmla="*/ 527 w 2251"/>
                      <a:gd name="T71" fmla="*/ 1196 h 2163"/>
                      <a:gd name="T72" fmla="*/ 926 w 2251"/>
                      <a:gd name="T73" fmla="*/ 1108 h 2163"/>
                      <a:gd name="T74" fmla="*/ 1174 w 2251"/>
                      <a:gd name="T75" fmla="*/ 730 h 2163"/>
                      <a:gd name="T76" fmla="*/ 1039 w 2251"/>
                      <a:gd name="T77" fmla="*/ 735 h 2163"/>
                      <a:gd name="T78" fmla="*/ 883 w 2251"/>
                      <a:gd name="T79" fmla="*/ 576 h 2163"/>
                      <a:gd name="T80" fmla="*/ 933 w 2251"/>
                      <a:gd name="T81" fmla="*/ 1291 h 2163"/>
                      <a:gd name="T82" fmla="*/ 1272 w 2251"/>
                      <a:gd name="T83" fmla="*/ 1338 h 2163"/>
                      <a:gd name="T84" fmla="*/ 1484 w 2251"/>
                      <a:gd name="T85" fmla="*/ 1161 h 2163"/>
                      <a:gd name="T86" fmla="*/ 1392 w 2251"/>
                      <a:gd name="T87" fmla="*/ 1108 h 2163"/>
                      <a:gd name="T88" fmla="*/ 1212 w 2251"/>
                      <a:gd name="T89" fmla="*/ 861 h 2163"/>
                      <a:gd name="T90" fmla="*/ 1265 w 2251"/>
                      <a:gd name="T91" fmla="*/ 879 h 2163"/>
                      <a:gd name="T92" fmla="*/ 1074 w 2251"/>
                      <a:gd name="T93" fmla="*/ 1253 h 2163"/>
                      <a:gd name="T94" fmla="*/ 993 w 2251"/>
                      <a:gd name="T95" fmla="*/ 1617 h 2163"/>
                      <a:gd name="T96" fmla="*/ 1145 w 2251"/>
                      <a:gd name="T97" fmla="*/ 1835 h 2163"/>
                      <a:gd name="T98" fmla="*/ 1583 w 2251"/>
                      <a:gd name="T99" fmla="*/ 1852 h 2163"/>
                      <a:gd name="T100" fmla="*/ 1805 w 2251"/>
                      <a:gd name="T101" fmla="*/ 1828 h 2163"/>
                      <a:gd name="T102" fmla="*/ 1760 w 2251"/>
                      <a:gd name="T103" fmla="*/ 1524 h 2163"/>
                      <a:gd name="T104" fmla="*/ 1731 w 2251"/>
                      <a:gd name="T105" fmla="*/ 1535 h 2163"/>
                      <a:gd name="T106" fmla="*/ 1519 w 2251"/>
                      <a:gd name="T107" fmla="*/ 1708 h 2163"/>
                      <a:gd name="T108" fmla="*/ 1495 w 2251"/>
                      <a:gd name="T109" fmla="*/ 2075 h 21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2251" h="2163">
                        <a:moveTo>
                          <a:pt x="1770" y="2149"/>
                        </a:moveTo>
                        <a:lnTo>
                          <a:pt x="1887" y="2099"/>
                        </a:lnTo>
                        <a:lnTo>
                          <a:pt x="1978" y="2029"/>
                        </a:lnTo>
                        <a:lnTo>
                          <a:pt x="2060" y="1955"/>
                        </a:lnTo>
                        <a:lnTo>
                          <a:pt x="2123" y="1884"/>
                        </a:lnTo>
                        <a:lnTo>
                          <a:pt x="2141" y="1864"/>
                        </a:lnTo>
                        <a:lnTo>
                          <a:pt x="2158" y="1846"/>
                        </a:lnTo>
                        <a:lnTo>
                          <a:pt x="2176" y="1821"/>
                        </a:lnTo>
                        <a:lnTo>
                          <a:pt x="2226" y="1758"/>
                        </a:lnTo>
                        <a:lnTo>
                          <a:pt x="2251" y="1679"/>
                        </a:lnTo>
                        <a:lnTo>
                          <a:pt x="2251" y="1599"/>
                        </a:lnTo>
                        <a:lnTo>
                          <a:pt x="2222" y="1524"/>
                        </a:lnTo>
                        <a:lnTo>
                          <a:pt x="2176" y="1461"/>
                        </a:lnTo>
                        <a:lnTo>
                          <a:pt x="2105" y="1408"/>
                        </a:lnTo>
                        <a:lnTo>
                          <a:pt x="1996" y="1362"/>
                        </a:lnTo>
                        <a:lnTo>
                          <a:pt x="1893" y="1338"/>
                        </a:lnTo>
                        <a:lnTo>
                          <a:pt x="1795" y="1323"/>
                        </a:lnTo>
                        <a:lnTo>
                          <a:pt x="1696" y="1323"/>
                        </a:lnTo>
                        <a:lnTo>
                          <a:pt x="1611" y="1327"/>
                        </a:lnTo>
                        <a:lnTo>
                          <a:pt x="1523" y="1338"/>
                        </a:lnTo>
                        <a:lnTo>
                          <a:pt x="1445" y="1344"/>
                        </a:lnTo>
                        <a:lnTo>
                          <a:pt x="1368" y="1344"/>
                        </a:lnTo>
                        <a:lnTo>
                          <a:pt x="1301" y="1338"/>
                        </a:lnTo>
                        <a:lnTo>
                          <a:pt x="1364" y="1362"/>
                        </a:lnTo>
                        <a:lnTo>
                          <a:pt x="1421" y="1397"/>
                        </a:lnTo>
                        <a:lnTo>
                          <a:pt x="1466" y="1447"/>
                        </a:lnTo>
                        <a:lnTo>
                          <a:pt x="1502" y="1511"/>
                        </a:lnTo>
                        <a:lnTo>
                          <a:pt x="1513" y="1581"/>
                        </a:lnTo>
                        <a:lnTo>
                          <a:pt x="1505" y="1652"/>
                        </a:lnTo>
                        <a:lnTo>
                          <a:pt x="1537" y="1528"/>
                        </a:lnTo>
                        <a:lnTo>
                          <a:pt x="1566" y="1432"/>
                        </a:lnTo>
                        <a:lnTo>
                          <a:pt x="1593" y="1338"/>
                        </a:lnTo>
                        <a:lnTo>
                          <a:pt x="1633" y="1264"/>
                        </a:lnTo>
                        <a:lnTo>
                          <a:pt x="1678" y="1189"/>
                        </a:lnTo>
                        <a:lnTo>
                          <a:pt x="1710" y="1144"/>
                        </a:lnTo>
                        <a:lnTo>
                          <a:pt x="1725" y="1091"/>
                        </a:lnTo>
                        <a:lnTo>
                          <a:pt x="1731" y="1034"/>
                        </a:lnTo>
                        <a:lnTo>
                          <a:pt x="1731" y="861"/>
                        </a:lnTo>
                        <a:lnTo>
                          <a:pt x="1721" y="780"/>
                        </a:lnTo>
                        <a:lnTo>
                          <a:pt x="1678" y="712"/>
                        </a:lnTo>
                        <a:lnTo>
                          <a:pt x="1622" y="650"/>
                        </a:lnTo>
                        <a:lnTo>
                          <a:pt x="1555" y="614"/>
                        </a:lnTo>
                        <a:lnTo>
                          <a:pt x="1474" y="603"/>
                        </a:lnTo>
                        <a:lnTo>
                          <a:pt x="1386" y="614"/>
                        </a:lnTo>
                        <a:lnTo>
                          <a:pt x="1272" y="671"/>
                        </a:lnTo>
                        <a:lnTo>
                          <a:pt x="1174" y="741"/>
                        </a:lnTo>
                        <a:lnTo>
                          <a:pt x="1089" y="815"/>
                        </a:lnTo>
                        <a:lnTo>
                          <a:pt x="1053" y="850"/>
                        </a:lnTo>
                        <a:lnTo>
                          <a:pt x="1018" y="879"/>
                        </a:lnTo>
                        <a:lnTo>
                          <a:pt x="983" y="907"/>
                        </a:lnTo>
                        <a:lnTo>
                          <a:pt x="1071" y="868"/>
                        </a:lnTo>
                        <a:lnTo>
                          <a:pt x="1163" y="861"/>
                        </a:lnTo>
                        <a:lnTo>
                          <a:pt x="1248" y="889"/>
                        </a:lnTo>
                        <a:lnTo>
                          <a:pt x="1322" y="953"/>
                        </a:lnTo>
                        <a:lnTo>
                          <a:pt x="1368" y="1027"/>
                        </a:lnTo>
                        <a:lnTo>
                          <a:pt x="1386" y="1123"/>
                        </a:lnTo>
                        <a:lnTo>
                          <a:pt x="1386" y="470"/>
                        </a:lnTo>
                        <a:lnTo>
                          <a:pt x="1364" y="374"/>
                        </a:lnTo>
                        <a:lnTo>
                          <a:pt x="1311" y="294"/>
                        </a:lnTo>
                        <a:lnTo>
                          <a:pt x="1227" y="236"/>
                        </a:lnTo>
                        <a:lnTo>
                          <a:pt x="1127" y="212"/>
                        </a:lnTo>
                        <a:lnTo>
                          <a:pt x="1039" y="212"/>
                        </a:lnTo>
                        <a:lnTo>
                          <a:pt x="962" y="223"/>
                        </a:lnTo>
                        <a:lnTo>
                          <a:pt x="883" y="265"/>
                        </a:lnTo>
                        <a:lnTo>
                          <a:pt x="834" y="314"/>
                        </a:lnTo>
                        <a:lnTo>
                          <a:pt x="771" y="395"/>
                        </a:lnTo>
                        <a:lnTo>
                          <a:pt x="718" y="470"/>
                        </a:lnTo>
                        <a:lnTo>
                          <a:pt x="661" y="550"/>
                        </a:lnTo>
                        <a:lnTo>
                          <a:pt x="604" y="632"/>
                        </a:lnTo>
                        <a:lnTo>
                          <a:pt x="551" y="712"/>
                        </a:lnTo>
                        <a:lnTo>
                          <a:pt x="506" y="794"/>
                        </a:lnTo>
                        <a:lnTo>
                          <a:pt x="459" y="879"/>
                        </a:lnTo>
                        <a:lnTo>
                          <a:pt x="533" y="787"/>
                        </a:lnTo>
                        <a:lnTo>
                          <a:pt x="636" y="741"/>
                        </a:lnTo>
                        <a:lnTo>
                          <a:pt x="753" y="741"/>
                        </a:lnTo>
                        <a:lnTo>
                          <a:pt x="856" y="794"/>
                        </a:lnTo>
                        <a:lnTo>
                          <a:pt x="926" y="879"/>
                        </a:lnTo>
                        <a:lnTo>
                          <a:pt x="954" y="995"/>
                        </a:lnTo>
                        <a:lnTo>
                          <a:pt x="954" y="982"/>
                        </a:lnTo>
                        <a:lnTo>
                          <a:pt x="954" y="967"/>
                        </a:lnTo>
                        <a:lnTo>
                          <a:pt x="962" y="950"/>
                        </a:lnTo>
                        <a:lnTo>
                          <a:pt x="972" y="850"/>
                        </a:lnTo>
                        <a:lnTo>
                          <a:pt x="954" y="724"/>
                        </a:lnTo>
                        <a:lnTo>
                          <a:pt x="873" y="593"/>
                        </a:lnTo>
                        <a:lnTo>
                          <a:pt x="824" y="550"/>
                        </a:lnTo>
                        <a:lnTo>
                          <a:pt x="760" y="529"/>
                        </a:lnTo>
                        <a:lnTo>
                          <a:pt x="697" y="515"/>
                        </a:lnTo>
                        <a:lnTo>
                          <a:pt x="516" y="515"/>
                        </a:lnTo>
                        <a:lnTo>
                          <a:pt x="453" y="529"/>
                        </a:lnTo>
                        <a:lnTo>
                          <a:pt x="389" y="550"/>
                        </a:lnTo>
                        <a:lnTo>
                          <a:pt x="339" y="593"/>
                        </a:lnTo>
                        <a:lnTo>
                          <a:pt x="315" y="611"/>
                        </a:lnTo>
                        <a:lnTo>
                          <a:pt x="297" y="624"/>
                        </a:lnTo>
                        <a:lnTo>
                          <a:pt x="276" y="650"/>
                        </a:lnTo>
                        <a:lnTo>
                          <a:pt x="205" y="712"/>
                        </a:lnTo>
                        <a:lnTo>
                          <a:pt x="132" y="794"/>
                        </a:lnTo>
                        <a:lnTo>
                          <a:pt x="61" y="886"/>
                        </a:lnTo>
                        <a:lnTo>
                          <a:pt x="11" y="995"/>
                        </a:lnTo>
                        <a:lnTo>
                          <a:pt x="74" y="889"/>
                        </a:lnTo>
                        <a:lnTo>
                          <a:pt x="177" y="833"/>
                        </a:lnTo>
                        <a:lnTo>
                          <a:pt x="297" y="823"/>
                        </a:lnTo>
                        <a:lnTo>
                          <a:pt x="414" y="868"/>
                        </a:lnTo>
                        <a:lnTo>
                          <a:pt x="488" y="959"/>
                        </a:lnTo>
                        <a:lnTo>
                          <a:pt x="516" y="1080"/>
                        </a:lnTo>
                        <a:lnTo>
                          <a:pt x="516" y="258"/>
                        </a:lnTo>
                        <a:lnTo>
                          <a:pt x="498" y="156"/>
                        </a:lnTo>
                        <a:lnTo>
                          <a:pt x="442" y="74"/>
                        </a:lnTo>
                        <a:lnTo>
                          <a:pt x="361" y="18"/>
                        </a:lnTo>
                        <a:lnTo>
                          <a:pt x="258" y="0"/>
                        </a:lnTo>
                        <a:lnTo>
                          <a:pt x="159" y="18"/>
                        </a:lnTo>
                        <a:lnTo>
                          <a:pt x="74" y="74"/>
                        </a:lnTo>
                        <a:lnTo>
                          <a:pt x="21" y="156"/>
                        </a:lnTo>
                        <a:lnTo>
                          <a:pt x="0" y="258"/>
                        </a:lnTo>
                        <a:lnTo>
                          <a:pt x="0" y="1080"/>
                        </a:lnTo>
                        <a:lnTo>
                          <a:pt x="29" y="1200"/>
                        </a:lnTo>
                        <a:lnTo>
                          <a:pt x="103" y="1288"/>
                        </a:lnTo>
                        <a:lnTo>
                          <a:pt x="215" y="1334"/>
                        </a:lnTo>
                        <a:lnTo>
                          <a:pt x="339" y="1327"/>
                        </a:lnTo>
                        <a:lnTo>
                          <a:pt x="442" y="1264"/>
                        </a:lnTo>
                        <a:lnTo>
                          <a:pt x="506" y="1161"/>
                        </a:lnTo>
                        <a:lnTo>
                          <a:pt x="527" y="1123"/>
                        </a:lnTo>
                        <a:lnTo>
                          <a:pt x="573" y="1080"/>
                        </a:lnTo>
                        <a:lnTo>
                          <a:pt x="626" y="1034"/>
                        </a:lnTo>
                        <a:lnTo>
                          <a:pt x="650" y="1012"/>
                        </a:lnTo>
                        <a:lnTo>
                          <a:pt x="679" y="982"/>
                        </a:lnTo>
                        <a:lnTo>
                          <a:pt x="700" y="959"/>
                        </a:lnTo>
                        <a:lnTo>
                          <a:pt x="650" y="999"/>
                        </a:lnTo>
                        <a:lnTo>
                          <a:pt x="586" y="1027"/>
                        </a:lnTo>
                        <a:lnTo>
                          <a:pt x="516" y="1034"/>
                        </a:lnTo>
                        <a:lnTo>
                          <a:pt x="697" y="1034"/>
                        </a:lnTo>
                        <a:lnTo>
                          <a:pt x="626" y="1027"/>
                        </a:lnTo>
                        <a:lnTo>
                          <a:pt x="562" y="999"/>
                        </a:lnTo>
                        <a:lnTo>
                          <a:pt x="506" y="959"/>
                        </a:lnTo>
                        <a:lnTo>
                          <a:pt x="470" y="907"/>
                        </a:lnTo>
                        <a:lnTo>
                          <a:pt x="453" y="858"/>
                        </a:lnTo>
                        <a:lnTo>
                          <a:pt x="453" y="826"/>
                        </a:lnTo>
                        <a:lnTo>
                          <a:pt x="453" y="833"/>
                        </a:lnTo>
                        <a:lnTo>
                          <a:pt x="449" y="844"/>
                        </a:lnTo>
                        <a:lnTo>
                          <a:pt x="449" y="858"/>
                        </a:lnTo>
                        <a:lnTo>
                          <a:pt x="442" y="897"/>
                        </a:lnTo>
                        <a:lnTo>
                          <a:pt x="435" y="942"/>
                        </a:lnTo>
                        <a:lnTo>
                          <a:pt x="432" y="995"/>
                        </a:lnTo>
                        <a:lnTo>
                          <a:pt x="459" y="1105"/>
                        </a:lnTo>
                        <a:lnTo>
                          <a:pt x="527" y="1196"/>
                        </a:lnTo>
                        <a:lnTo>
                          <a:pt x="633" y="1246"/>
                        </a:lnTo>
                        <a:lnTo>
                          <a:pt x="745" y="1246"/>
                        </a:lnTo>
                        <a:lnTo>
                          <a:pt x="851" y="1200"/>
                        </a:lnTo>
                        <a:lnTo>
                          <a:pt x="926" y="1108"/>
                        </a:lnTo>
                        <a:lnTo>
                          <a:pt x="979" y="1017"/>
                        </a:lnTo>
                        <a:lnTo>
                          <a:pt x="1036" y="924"/>
                        </a:lnTo>
                        <a:lnTo>
                          <a:pt x="1103" y="826"/>
                        </a:lnTo>
                        <a:lnTo>
                          <a:pt x="1174" y="730"/>
                        </a:lnTo>
                        <a:lnTo>
                          <a:pt x="1248" y="624"/>
                        </a:lnTo>
                        <a:lnTo>
                          <a:pt x="1191" y="685"/>
                        </a:lnTo>
                        <a:lnTo>
                          <a:pt x="1121" y="724"/>
                        </a:lnTo>
                        <a:lnTo>
                          <a:pt x="1039" y="735"/>
                        </a:lnTo>
                        <a:lnTo>
                          <a:pt x="1127" y="735"/>
                        </a:lnTo>
                        <a:lnTo>
                          <a:pt x="1025" y="712"/>
                        </a:lnTo>
                        <a:lnTo>
                          <a:pt x="944" y="656"/>
                        </a:lnTo>
                        <a:lnTo>
                          <a:pt x="883" y="576"/>
                        </a:lnTo>
                        <a:lnTo>
                          <a:pt x="862" y="470"/>
                        </a:lnTo>
                        <a:lnTo>
                          <a:pt x="862" y="1123"/>
                        </a:lnTo>
                        <a:lnTo>
                          <a:pt x="883" y="1214"/>
                        </a:lnTo>
                        <a:lnTo>
                          <a:pt x="933" y="1291"/>
                        </a:lnTo>
                        <a:lnTo>
                          <a:pt x="1007" y="1352"/>
                        </a:lnTo>
                        <a:lnTo>
                          <a:pt x="1092" y="1380"/>
                        </a:lnTo>
                        <a:lnTo>
                          <a:pt x="1184" y="1373"/>
                        </a:lnTo>
                        <a:lnTo>
                          <a:pt x="1272" y="1338"/>
                        </a:lnTo>
                        <a:lnTo>
                          <a:pt x="1336" y="1291"/>
                        </a:lnTo>
                        <a:lnTo>
                          <a:pt x="1392" y="1246"/>
                        </a:lnTo>
                        <a:lnTo>
                          <a:pt x="1439" y="1200"/>
                        </a:lnTo>
                        <a:lnTo>
                          <a:pt x="1484" y="1161"/>
                        </a:lnTo>
                        <a:lnTo>
                          <a:pt x="1523" y="1126"/>
                        </a:lnTo>
                        <a:lnTo>
                          <a:pt x="1555" y="1108"/>
                        </a:lnTo>
                        <a:lnTo>
                          <a:pt x="1474" y="1123"/>
                        </a:lnTo>
                        <a:lnTo>
                          <a:pt x="1392" y="1108"/>
                        </a:lnTo>
                        <a:lnTo>
                          <a:pt x="1318" y="1076"/>
                        </a:lnTo>
                        <a:lnTo>
                          <a:pt x="1258" y="1017"/>
                        </a:lnTo>
                        <a:lnTo>
                          <a:pt x="1227" y="942"/>
                        </a:lnTo>
                        <a:lnTo>
                          <a:pt x="1212" y="861"/>
                        </a:lnTo>
                        <a:lnTo>
                          <a:pt x="1212" y="1034"/>
                        </a:lnTo>
                        <a:lnTo>
                          <a:pt x="1219" y="982"/>
                        </a:lnTo>
                        <a:lnTo>
                          <a:pt x="1237" y="932"/>
                        </a:lnTo>
                        <a:lnTo>
                          <a:pt x="1265" y="879"/>
                        </a:lnTo>
                        <a:lnTo>
                          <a:pt x="1201" y="970"/>
                        </a:lnTo>
                        <a:lnTo>
                          <a:pt x="1148" y="1070"/>
                        </a:lnTo>
                        <a:lnTo>
                          <a:pt x="1103" y="1161"/>
                        </a:lnTo>
                        <a:lnTo>
                          <a:pt x="1074" y="1253"/>
                        </a:lnTo>
                        <a:lnTo>
                          <a:pt x="1046" y="1352"/>
                        </a:lnTo>
                        <a:lnTo>
                          <a:pt x="1025" y="1447"/>
                        </a:lnTo>
                        <a:lnTo>
                          <a:pt x="1000" y="1546"/>
                        </a:lnTo>
                        <a:lnTo>
                          <a:pt x="993" y="1617"/>
                        </a:lnTo>
                        <a:lnTo>
                          <a:pt x="1010" y="1683"/>
                        </a:lnTo>
                        <a:lnTo>
                          <a:pt x="1039" y="1747"/>
                        </a:lnTo>
                        <a:lnTo>
                          <a:pt x="1089" y="1793"/>
                        </a:lnTo>
                        <a:lnTo>
                          <a:pt x="1145" y="1835"/>
                        </a:lnTo>
                        <a:lnTo>
                          <a:pt x="1212" y="1856"/>
                        </a:lnTo>
                        <a:lnTo>
                          <a:pt x="1346" y="1867"/>
                        </a:lnTo>
                        <a:lnTo>
                          <a:pt x="1466" y="1864"/>
                        </a:lnTo>
                        <a:lnTo>
                          <a:pt x="1583" y="1852"/>
                        </a:lnTo>
                        <a:lnTo>
                          <a:pt x="1696" y="1846"/>
                        </a:lnTo>
                        <a:lnTo>
                          <a:pt x="1795" y="1846"/>
                        </a:lnTo>
                        <a:lnTo>
                          <a:pt x="1876" y="1873"/>
                        </a:lnTo>
                        <a:lnTo>
                          <a:pt x="1805" y="1828"/>
                        </a:lnTo>
                        <a:lnTo>
                          <a:pt x="1760" y="1758"/>
                        </a:lnTo>
                        <a:lnTo>
                          <a:pt x="1739" y="1683"/>
                        </a:lnTo>
                        <a:lnTo>
                          <a:pt x="1739" y="1602"/>
                        </a:lnTo>
                        <a:lnTo>
                          <a:pt x="1760" y="1524"/>
                        </a:lnTo>
                        <a:lnTo>
                          <a:pt x="1805" y="1461"/>
                        </a:lnTo>
                        <a:lnTo>
                          <a:pt x="1784" y="1482"/>
                        </a:lnTo>
                        <a:lnTo>
                          <a:pt x="1760" y="1511"/>
                        </a:lnTo>
                        <a:lnTo>
                          <a:pt x="1731" y="1535"/>
                        </a:lnTo>
                        <a:lnTo>
                          <a:pt x="1693" y="1588"/>
                        </a:lnTo>
                        <a:lnTo>
                          <a:pt x="1646" y="1626"/>
                        </a:lnTo>
                        <a:lnTo>
                          <a:pt x="1604" y="1655"/>
                        </a:lnTo>
                        <a:lnTo>
                          <a:pt x="1519" y="1708"/>
                        </a:lnTo>
                        <a:lnTo>
                          <a:pt x="1456" y="1789"/>
                        </a:lnTo>
                        <a:lnTo>
                          <a:pt x="1431" y="1881"/>
                        </a:lnTo>
                        <a:lnTo>
                          <a:pt x="1445" y="1983"/>
                        </a:lnTo>
                        <a:lnTo>
                          <a:pt x="1495" y="2075"/>
                        </a:lnTo>
                        <a:lnTo>
                          <a:pt x="1569" y="2131"/>
                        </a:lnTo>
                        <a:lnTo>
                          <a:pt x="1668" y="2163"/>
                        </a:lnTo>
                        <a:lnTo>
                          <a:pt x="1770" y="2149"/>
                        </a:lnTo>
                        <a:close/>
                      </a:path>
                    </a:pathLst>
                  </a:custGeom>
                  <a:solidFill>
                    <a:srgbClr val="FFE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4" name="Freeform 146">
                    <a:extLst>
                      <a:ext uri="{FF2B5EF4-FFF2-40B4-BE49-F238E27FC236}">
                        <a16:creationId xmlns:a16="http://schemas.microsoft.com/office/drawing/2014/main" id="{539A1E30-E80D-45E7-A1A9-F78276662E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945" y="8107"/>
                    <a:ext cx="256" cy="161"/>
                  </a:xfrm>
                  <a:custGeom>
                    <a:avLst/>
                    <a:gdLst>
                      <a:gd name="T0" fmla="*/ 1794 w 1794"/>
                      <a:gd name="T1" fmla="*/ 1024 h 1126"/>
                      <a:gd name="T2" fmla="*/ 1794 w 1794"/>
                      <a:gd name="T3" fmla="*/ 816 h 1126"/>
                      <a:gd name="T4" fmla="*/ 1794 w 1794"/>
                      <a:gd name="T5" fmla="*/ 608 h 1126"/>
                      <a:gd name="T6" fmla="*/ 1593 w 1794"/>
                      <a:gd name="T7" fmla="*/ 752 h 1126"/>
                      <a:gd name="T8" fmla="*/ 1529 w 1794"/>
                      <a:gd name="T9" fmla="*/ 763 h 1126"/>
                      <a:gd name="T10" fmla="*/ 1529 w 1794"/>
                      <a:gd name="T11" fmla="*/ 562 h 1126"/>
                      <a:gd name="T12" fmla="*/ 1529 w 1794"/>
                      <a:gd name="T13" fmla="*/ 368 h 1126"/>
                      <a:gd name="T14" fmla="*/ 1452 w 1794"/>
                      <a:gd name="T15" fmla="*/ 265 h 1126"/>
                      <a:gd name="T16" fmla="*/ 1328 w 1794"/>
                      <a:gd name="T17" fmla="*/ 343 h 1126"/>
                      <a:gd name="T18" fmla="*/ 1243 w 1794"/>
                      <a:gd name="T19" fmla="*/ 488 h 1126"/>
                      <a:gd name="T20" fmla="*/ 1158 w 1794"/>
                      <a:gd name="T21" fmla="*/ 640 h 1126"/>
                      <a:gd name="T22" fmla="*/ 1105 w 1794"/>
                      <a:gd name="T23" fmla="*/ 590 h 1126"/>
                      <a:gd name="T24" fmla="*/ 1123 w 1794"/>
                      <a:gd name="T25" fmla="*/ 368 h 1126"/>
                      <a:gd name="T26" fmla="*/ 1049 w 1794"/>
                      <a:gd name="T27" fmla="*/ 265 h 1126"/>
                      <a:gd name="T28" fmla="*/ 925 w 1794"/>
                      <a:gd name="T29" fmla="*/ 265 h 1126"/>
                      <a:gd name="T30" fmla="*/ 851 w 1794"/>
                      <a:gd name="T31" fmla="*/ 424 h 1126"/>
                      <a:gd name="T32" fmla="*/ 752 w 1794"/>
                      <a:gd name="T33" fmla="*/ 562 h 1126"/>
                      <a:gd name="T34" fmla="*/ 752 w 1794"/>
                      <a:gd name="T35" fmla="*/ 622 h 1126"/>
                      <a:gd name="T36" fmla="*/ 731 w 1794"/>
                      <a:gd name="T37" fmla="*/ 685 h 1126"/>
                      <a:gd name="T38" fmla="*/ 668 w 1794"/>
                      <a:gd name="T39" fmla="*/ 696 h 1126"/>
                      <a:gd name="T40" fmla="*/ 668 w 1794"/>
                      <a:gd name="T41" fmla="*/ 488 h 1126"/>
                      <a:gd name="T42" fmla="*/ 642 w 1794"/>
                      <a:gd name="T43" fmla="*/ 294 h 1126"/>
                      <a:gd name="T44" fmla="*/ 583 w 1794"/>
                      <a:gd name="T45" fmla="*/ 93 h 1126"/>
                      <a:gd name="T46" fmla="*/ 459 w 1794"/>
                      <a:gd name="T47" fmla="*/ 93 h 1126"/>
                      <a:gd name="T48" fmla="*/ 374 w 1794"/>
                      <a:gd name="T49" fmla="*/ 194 h 1126"/>
                      <a:gd name="T50" fmla="*/ 254 w 1794"/>
                      <a:gd name="T51" fmla="*/ 389 h 1126"/>
                      <a:gd name="T52" fmla="*/ 102 w 1794"/>
                      <a:gd name="T53" fmla="*/ 562 h 1126"/>
                      <a:gd name="T54" fmla="*/ 63 w 1794"/>
                      <a:gd name="T55" fmla="*/ 685 h 1126"/>
                      <a:gd name="T56" fmla="*/ 21 w 1794"/>
                      <a:gd name="T57" fmla="*/ 643 h 1126"/>
                      <a:gd name="T58" fmla="*/ 0 w 1794"/>
                      <a:gd name="T59" fmla="*/ 459 h 1126"/>
                      <a:gd name="T60" fmla="*/ 17 w 1794"/>
                      <a:gd name="T61" fmla="*/ 279 h 1126"/>
                      <a:gd name="T62" fmla="*/ 27 w 1794"/>
                      <a:gd name="T63" fmla="*/ 96 h 1126"/>
                      <a:gd name="T64" fmla="*/ 1794 w 1794"/>
                      <a:gd name="T65" fmla="*/ 1126 h 1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794" h="1126">
                        <a:moveTo>
                          <a:pt x="1794" y="1126"/>
                        </a:moveTo>
                        <a:lnTo>
                          <a:pt x="1794" y="1024"/>
                        </a:lnTo>
                        <a:lnTo>
                          <a:pt x="1794" y="918"/>
                        </a:lnTo>
                        <a:lnTo>
                          <a:pt x="1794" y="816"/>
                        </a:lnTo>
                        <a:lnTo>
                          <a:pt x="1794" y="714"/>
                        </a:lnTo>
                        <a:lnTo>
                          <a:pt x="1794" y="608"/>
                        </a:lnTo>
                        <a:lnTo>
                          <a:pt x="1681" y="667"/>
                        </a:lnTo>
                        <a:lnTo>
                          <a:pt x="1593" y="752"/>
                        </a:lnTo>
                        <a:lnTo>
                          <a:pt x="1529" y="869"/>
                        </a:lnTo>
                        <a:lnTo>
                          <a:pt x="1529" y="763"/>
                        </a:lnTo>
                        <a:lnTo>
                          <a:pt x="1529" y="661"/>
                        </a:lnTo>
                        <a:lnTo>
                          <a:pt x="1529" y="562"/>
                        </a:lnTo>
                        <a:lnTo>
                          <a:pt x="1529" y="467"/>
                        </a:lnTo>
                        <a:lnTo>
                          <a:pt x="1529" y="368"/>
                        </a:lnTo>
                        <a:lnTo>
                          <a:pt x="1529" y="265"/>
                        </a:lnTo>
                        <a:lnTo>
                          <a:pt x="1452" y="265"/>
                        </a:lnTo>
                        <a:lnTo>
                          <a:pt x="1381" y="294"/>
                        </a:lnTo>
                        <a:lnTo>
                          <a:pt x="1328" y="343"/>
                        </a:lnTo>
                        <a:lnTo>
                          <a:pt x="1282" y="414"/>
                        </a:lnTo>
                        <a:lnTo>
                          <a:pt x="1243" y="488"/>
                        </a:lnTo>
                        <a:lnTo>
                          <a:pt x="1204" y="569"/>
                        </a:lnTo>
                        <a:lnTo>
                          <a:pt x="1158" y="640"/>
                        </a:lnTo>
                        <a:lnTo>
                          <a:pt x="1098" y="696"/>
                        </a:lnTo>
                        <a:lnTo>
                          <a:pt x="1105" y="590"/>
                        </a:lnTo>
                        <a:lnTo>
                          <a:pt x="1116" y="477"/>
                        </a:lnTo>
                        <a:lnTo>
                          <a:pt x="1123" y="368"/>
                        </a:lnTo>
                        <a:lnTo>
                          <a:pt x="1098" y="265"/>
                        </a:lnTo>
                        <a:lnTo>
                          <a:pt x="1049" y="265"/>
                        </a:lnTo>
                        <a:lnTo>
                          <a:pt x="986" y="265"/>
                        </a:lnTo>
                        <a:lnTo>
                          <a:pt x="925" y="265"/>
                        </a:lnTo>
                        <a:lnTo>
                          <a:pt x="925" y="350"/>
                        </a:lnTo>
                        <a:lnTo>
                          <a:pt x="851" y="424"/>
                        </a:lnTo>
                        <a:lnTo>
                          <a:pt x="798" y="488"/>
                        </a:lnTo>
                        <a:lnTo>
                          <a:pt x="752" y="562"/>
                        </a:lnTo>
                        <a:lnTo>
                          <a:pt x="752" y="597"/>
                        </a:lnTo>
                        <a:lnTo>
                          <a:pt x="752" y="622"/>
                        </a:lnTo>
                        <a:lnTo>
                          <a:pt x="752" y="650"/>
                        </a:lnTo>
                        <a:lnTo>
                          <a:pt x="731" y="685"/>
                        </a:lnTo>
                        <a:lnTo>
                          <a:pt x="692" y="696"/>
                        </a:lnTo>
                        <a:lnTo>
                          <a:pt x="668" y="696"/>
                        </a:lnTo>
                        <a:lnTo>
                          <a:pt x="668" y="590"/>
                        </a:lnTo>
                        <a:lnTo>
                          <a:pt x="668" y="488"/>
                        </a:lnTo>
                        <a:lnTo>
                          <a:pt x="657" y="389"/>
                        </a:lnTo>
                        <a:lnTo>
                          <a:pt x="642" y="294"/>
                        </a:lnTo>
                        <a:lnTo>
                          <a:pt x="615" y="194"/>
                        </a:lnTo>
                        <a:lnTo>
                          <a:pt x="583" y="93"/>
                        </a:lnTo>
                        <a:lnTo>
                          <a:pt x="530" y="93"/>
                        </a:lnTo>
                        <a:lnTo>
                          <a:pt x="459" y="93"/>
                        </a:lnTo>
                        <a:lnTo>
                          <a:pt x="409" y="93"/>
                        </a:lnTo>
                        <a:lnTo>
                          <a:pt x="374" y="194"/>
                        </a:lnTo>
                        <a:lnTo>
                          <a:pt x="321" y="294"/>
                        </a:lnTo>
                        <a:lnTo>
                          <a:pt x="254" y="389"/>
                        </a:lnTo>
                        <a:lnTo>
                          <a:pt x="183" y="484"/>
                        </a:lnTo>
                        <a:lnTo>
                          <a:pt x="102" y="562"/>
                        </a:lnTo>
                        <a:lnTo>
                          <a:pt x="74" y="622"/>
                        </a:lnTo>
                        <a:lnTo>
                          <a:pt x="63" y="685"/>
                        </a:lnTo>
                        <a:lnTo>
                          <a:pt x="63" y="741"/>
                        </a:lnTo>
                        <a:lnTo>
                          <a:pt x="21" y="643"/>
                        </a:lnTo>
                        <a:lnTo>
                          <a:pt x="6" y="552"/>
                        </a:lnTo>
                        <a:lnTo>
                          <a:pt x="0" y="459"/>
                        </a:lnTo>
                        <a:lnTo>
                          <a:pt x="6" y="368"/>
                        </a:lnTo>
                        <a:lnTo>
                          <a:pt x="17" y="279"/>
                        </a:lnTo>
                        <a:lnTo>
                          <a:pt x="21" y="188"/>
                        </a:lnTo>
                        <a:lnTo>
                          <a:pt x="27" y="96"/>
                        </a:lnTo>
                        <a:lnTo>
                          <a:pt x="17" y="0"/>
                        </a:lnTo>
                        <a:lnTo>
                          <a:pt x="1794" y="112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5" name="Freeform 147">
                    <a:extLst>
                      <a:ext uri="{FF2B5EF4-FFF2-40B4-BE49-F238E27FC236}">
                        <a16:creationId xmlns:a16="http://schemas.microsoft.com/office/drawing/2014/main" id="{CB33507D-E7E6-4771-B017-BA3B425A8B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908" y="8071"/>
                    <a:ext cx="331" cy="233"/>
                  </a:xfrm>
                  <a:custGeom>
                    <a:avLst/>
                    <a:gdLst>
                      <a:gd name="T0" fmla="*/ 2261 w 2314"/>
                      <a:gd name="T1" fmla="*/ 705 h 1634"/>
                      <a:gd name="T2" fmla="*/ 1975 w 2314"/>
                      <a:gd name="T3" fmla="*/ 614 h 1634"/>
                      <a:gd name="T4" fmla="*/ 1640 w 2314"/>
                      <a:gd name="T5" fmla="*/ 850 h 1634"/>
                      <a:gd name="T6" fmla="*/ 1714 w 2314"/>
                      <a:gd name="T7" fmla="*/ 875 h 1634"/>
                      <a:gd name="T8" fmla="*/ 2053 w 2314"/>
                      <a:gd name="T9" fmla="*/ 1122 h 1634"/>
                      <a:gd name="T10" fmla="*/ 1834 w 2314"/>
                      <a:gd name="T11" fmla="*/ 258 h 1634"/>
                      <a:gd name="T12" fmla="*/ 1449 w 2314"/>
                      <a:gd name="T13" fmla="*/ 367 h 1634"/>
                      <a:gd name="T14" fmla="*/ 1276 w 2314"/>
                      <a:gd name="T15" fmla="*/ 621 h 1634"/>
                      <a:gd name="T16" fmla="*/ 1290 w 2314"/>
                      <a:gd name="T17" fmla="*/ 694 h 1634"/>
                      <a:gd name="T18" fmla="*/ 1601 w 2314"/>
                      <a:gd name="T19" fmla="*/ 850 h 1634"/>
                      <a:gd name="T20" fmla="*/ 1629 w 2314"/>
                      <a:gd name="T21" fmla="*/ 840 h 1634"/>
                      <a:gd name="T22" fmla="*/ 1555 w 2314"/>
                      <a:gd name="T23" fmla="*/ 338 h 1634"/>
                      <a:gd name="T24" fmla="*/ 1089 w 2314"/>
                      <a:gd name="T25" fmla="*/ 276 h 1634"/>
                      <a:gd name="T26" fmla="*/ 927 w 2314"/>
                      <a:gd name="T27" fmla="*/ 603 h 1634"/>
                      <a:gd name="T28" fmla="*/ 919 w 2314"/>
                      <a:gd name="T29" fmla="*/ 505 h 1634"/>
                      <a:gd name="T30" fmla="*/ 760 w 2314"/>
                      <a:gd name="T31" fmla="*/ 776 h 1634"/>
                      <a:gd name="T32" fmla="*/ 856 w 2314"/>
                      <a:gd name="T33" fmla="*/ 712 h 1634"/>
                      <a:gd name="T34" fmla="*/ 1166 w 2314"/>
                      <a:gd name="T35" fmla="*/ 843 h 1634"/>
                      <a:gd name="T36" fmla="*/ 1181 w 2314"/>
                      <a:gd name="T37" fmla="*/ 659 h 1634"/>
                      <a:gd name="T38" fmla="*/ 1081 w 2314"/>
                      <a:gd name="T39" fmla="*/ 247 h 1634"/>
                      <a:gd name="T40" fmla="*/ 668 w 2314"/>
                      <a:gd name="T41" fmla="*/ 81 h 1634"/>
                      <a:gd name="T42" fmla="*/ 386 w 2314"/>
                      <a:gd name="T43" fmla="*/ 364 h 1634"/>
                      <a:gd name="T44" fmla="*/ 97 w 2314"/>
                      <a:gd name="T45" fmla="*/ 765 h 1634"/>
                      <a:gd name="T46" fmla="*/ 156 w 2314"/>
                      <a:gd name="T47" fmla="*/ 787 h 1634"/>
                      <a:gd name="T48" fmla="*/ 551 w 2314"/>
                      <a:gd name="T49" fmla="*/ 875 h 1634"/>
                      <a:gd name="T50" fmla="*/ 541 w 2314"/>
                      <a:gd name="T51" fmla="*/ 473 h 1634"/>
                      <a:gd name="T52" fmla="*/ 424 w 2314"/>
                      <a:gd name="T53" fmla="*/ 46 h 1634"/>
                      <a:gd name="T54" fmla="*/ 68 w 2314"/>
                      <a:gd name="T55" fmla="*/ 102 h 1634"/>
                      <a:gd name="T56" fmla="*/ 21 w 2314"/>
                      <a:gd name="T57" fmla="*/ 441 h 1634"/>
                      <a:gd name="T58" fmla="*/ 0 w 2314"/>
                      <a:gd name="T59" fmla="*/ 794 h 1634"/>
                      <a:gd name="T60" fmla="*/ 159 w 2314"/>
                      <a:gd name="T61" fmla="*/ 1196 h 1634"/>
                      <a:gd name="T62" fmla="*/ 551 w 2314"/>
                      <a:gd name="T63" fmla="*/ 1105 h 1634"/>
                      <a:gd name="T64" fmla="*/ 580 w 2314"/>
                      <a:gd name="T65" fmla="*/ 949 h 1634"/>
                      <a:gd name="T66" fmla="*/ 609 w 2314"/>
                      <a:gd name="T67" fmla="*/ 938 h 1634"/>
                      <a:gd name="T68" fmla="*/ 842 w 2314"/>
                      <a:gd name="T69" fmla="*/ 611 h 1634"/>
                      <a:gd name="T70" fmla="*/ 778 w 2314"/>
                      <a:gd name="T71" fmla="*/ 575 h 1634"/>
                      <a:gd name="T72" fmla="*/ 654 w 2314"/>
                      <a:gd name="T73" fmla="*/ 522 h 1634"/>
                      <a:gd name="T74" fmla="*/ 662 w 2314"/>
                      <a:gd name="T75" fmla="*/ 730 h 1634"/>
                      <a:gd name="T76" fmla="*/ 742 w 2314"/>
                      <a:gd name="T77" fmla="*/ 1132 h 1634"/>
                      <a:gd name="T78" fmla="*/ 1099 w 2314"/>
                      <a:gd name="T79" fmla="*/ 1171 h 1634"/>
                      <a:gd name="T80" fmla="*/ 1272 w 2314"/>
                      <a:gd name="T81" fmla="*/ 903 h 1634"/>
                      <a:gd name="T82" fmla="*/ 1245 w 2314"/>
                      <a:gd name="T83" fmla="*/ 931 h 1634"/>
                      <a:gd name="T84" fmla="*/ 1410 w 2314"/>
                      <a:gd name="T85" fmla="*/ 730 h 1634"/>
                      <a:gd name="T86" fmla="*/ 1428 w 2314"/>
                      <a:gd name="T87" fmla="*/ 614 h 1634"/>
                      <a:gd name="T88" fmla="*/ 1357 w 2314"/>
                      <a:gd name="T89" fmla="*/ 776 h 1634"/>
                      <a:gd name="T90" fmla="*/ 1121 w 2314"/>
                      <a:gd name="T91" fmla="*/ 649 h 1634"/>
                      <a:gd name="T92" fmla="*/ 1099 w 2314"/>
                      <a:gd name="T93" fmla="*/ 896 h 1634"/>
                      <a:gd name="T94" fmla="*/ 1245 w 2314"/>
                      <a:gd name="T95" fmla="*/ 1178 h 1634"/>
                      <a:gd name="T96" fmla="*/ 1619 w 2314"/>
                      <a:gd name="T97" fmla="*/ 1062 h 1634"/>
                      <a:gd name="T98" fmla="*/ 1778 w 2314"/>
                      <a:gd name="T99" fmla="*/ 776 h 1634"/>
                      <a:gd name="T100" fmla="*/ 1749 w 2314"/>
                      <a:gd name="T101" fmla="*/ 769 h 1634"/>
                      <a:gd name="T102" fmla="*/ 1531 w 2314"/>
                      <a:gd name="T103" fmla="*/ 1122 h 1634"/>
                      <a:gd name="T104" fmla="*/ 1876 w 2314"/>
                      <a:gd name="T105" fmla="*/ 1369 h 1634"/>
                      <a:gd name="T106" fmla="*/ 2088 w 2314"/>
                      <a:gd name="T107" fmla="*/ 1126 h 1634"/>
                      <a:gd name="T108" fmla="*/ 1898 w 2314"/>
                      <a:gd name="T109" fmla="*/ 1069 h 1634"/>
                      <a:gd name="T110" fmla="*/ 1788 w 2314"/>
                      <a:gd name="T111" fmla="*/ 1379 h 1634"/>
                      <a:gd name="T112" fmla="*/ 2053 w 2314"/>
                      <a:gd name="T113" fmla="*/ 1634 h 1634"/>
                      <a:gd name="T114" fmla="*/ 2314 w 2314"/>
                      <a:gd name="T115" fmla="*/ 1379 h 16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2314" h="1634">
                        <a:moveTo>
                          <a:pt x="2314" y="1379"/>
                        </a:moveTo>
                        <a:lnTo>
                          <a:pt x="2314" y="861"/>
                        </a:lnTo>
                        <a:lnTo>
                          <a:pt x="2300" y="783"/>
                        </a:lnTo>
                        <a:lnTo>
                          <a:pt x="2261" y="705"/>
                        </a:lnTo>
                        <a:lnTo>
                          <a:pt x="2205" y="649"/>
                        </a:lnTo>
                        <a:lnTo>
                          <a:pt x="2131" y="614"/>
                        </a:lnTo>
                        <a:lnTo>
                          <a:pt x="2053" y="603"/>
                        </a:lnTo>
                        <a:lnTo>
                          <a:pt x="1975" y="614"/>
                        </a:lnTo>
                        <a:lnTo>
                          <a:pt x="1870" y="656"/>
                        </a:lnTo>
                        <a:lnTo>
                          <a:pt x="1785" y="705"/>
                        </a:lnTo>
                        <a:lnTo>
                          <a:pt x="1711" y="776"/>
                        </a:lnTo>
                        <a:lnTo>
                          <a:pt x="1640" y="850"/>
                        </a:lnTo>
                        <a:lnTo>
                          <a:pt x="1587" y="941"/>
                        </a:lnTo>
                        <a:lnTo>
                          <a:pt x="1548" y="1041"/>
                        </a:lnTo>
                        <a:lnTo>
                          <a:pt x="1611" y="938"/>
                        </a:lnTo>
                        <a:lnTo>
                          <a:pt x="1714" y="875"/>
                        </a:lnTo>
                        <a:lnTo>
                          <a:pt x="1834" y="861"/>
                        </a:lnTo>
                        <a:lnTo>
                          <a:pt x="1943" y="914"/>
                        </a:lnTo>
                        <a:lnTo>
                          <a:pt x="2025" y="999"/>
                        </a:lnTo>
                        <a:lnTo>
                          <a:pt x="2053" y="1122"/>
                        </a:lnTo>
                        <a:lnTo>
                          <a:pt x="2053" y="518"/>
                        </a:lnTo>
                        <a:lnTo>
                          <a:pt x="2025" y="395"/>
                        </a:lnTo>
                        <a:lnTo>
                          <a:pt x="1951" y="303"/>
                        </a:lnTo>
                        <a:lnTo>
                          <a:pt x="1834" y="258"/>
                        </a:lnTo>
                        <a:lnTo>
                          <a:pt x="1714" y="253"/>
                        </a:lnTo>
                        <a:lnTo>
                          <a:pt x="1611" y="271"/>
                        </a:lnTo>
                        <a:lnTo>
                          <a:pt x="1523" y="311"/>
                        </a:lnTo>
                        <a:lnTo>
                          <a:pt x="1449" y="367"/>
                        </a:lnTo>
                        <a:lnTo>
                          <a:pt x="1393" y="430"/>
                        </a:lnTo>
                        <a:lnTo>
                          <a:pt x="1340" y="500"/>
                        </a:lnTo>
                        <a:lnTo>
                          <a:pt x="1308" y="564"/>
                        </a:lnTo>
                        <a:lnTo>
                          <a:pt x="1276" y="621"/>
                        </a:lnTo>
                        <a:lnTo>
                          <a:pt x="1255" y="667"/>
                        </a:lnTo>
                        <a:lnTo>
                          <a:pt x="1227" y="712"/>
                        </a:lnTo>
                        <a:lnTo>
                          <a:pt x="1202" y="741"/>
                        </a:lnTo>
                        <a:lnTo>
                          <a:pt x="1290" y="694"/>
                        </a:lnTo>
                        <a:lnTo>
                          <a:pt x="1382" y="685"/>
                        </a:lnTo>
                        <a:lnTo>
                          <a:pt x="1478" y="712"/>
                        </a:lnTo>
                        <a:lnTo>
                          <a:pt x="1555" y="769"/>
                        </a:lnTo>
                        <a:lnTo>
                          <a:pt x="1601" y="850"/>
                        </a:lnTo>
                        <a:lnTo>
                          <a:pt x="1622" y="949"/>
                        </a:lnTo>
                        <a:lnTo>
                          <a:pt x="1622" y="914"/>
                        </a:lnTo>
                        <a:lnTo>
                          <a:pt x="1622" y="879"/>
                        </a:lnTo>
                        <a:lnTo>
                          <a:pt x="1629" y="840"/>
                        </a:lnTo>
                        <a:lnTo>
                          <a:pt x="1640" y="712"/>
                        </a:lnTo>
                        <a:lnTo>
                          <a:pt x="1633" y="575"/>
                        </a:lnTo>
                        <a:lnTo>
                          <a:pt x="1605" y="430"/>
                        </a:lnTo>
                        <a:lnTo>
                          <a:pt x="1555" y="338"/>
                        </a:lnTo>
                        <a:lnTo>
                          <a:pt x="1467" y="282"/>
                        </a:lnTo>
                        <a:lnTo>
                          <a:pt x="1357" y="253"/>
                        </a:lnTo>
                        <a:lnTo>
                          <a:pt x="1184" y="253"/>
                        </a:lnTo>
                        <a:lnTo>
                          <a:pt x="1089" y="276"/>
                        </a:lnTo>
                        <a:lnTo>
                          <a:pt x="1001" y="332"/>
                        </a:lnTo>
                        <a:lnTo>
                          <a:pt x="951" y="412"/>
                        </a:lnTo>
                        <a:lnTo>
                          <a:pt x="927" y="518"/>
                        </a:lnTo>
                        <a:lnTo>
                          <a:pt x="927" y="603"/>
                        </a:lnTo>
                        <a:lnTo>
                          <a:pt x="937" y="532"/>
                        </a:lnTo>
                        <a:lnTo>
                          <a:pt x="962" y="473"/>
                        </a:lnTo>
                        <a:lnTo>
                          <a:pt x="1001" y="420"/>
                        </a:lnTo>
                        <a:lnTo>
                          <a:pt x="919" y="505"/>
                        </a:lnTo>
                        <a:lnTo>
                          <a:pt x="845" y="593"/>
                        </a:lnTo>
                        <a:lnTo>
                          <a:pt x="781" y="702"/>
                        </a:lnTo>
                        <a:lnTo>
                          <a:pt x="763" y="737"/>
                        </a:lnTo>
                        <a:lnTo>
                          <a:pt x="760" y="776"/>
                        </a:lnTo>
                        <a:lnTo>
                          <a:pt x="753" y="815"/>
                        </a:lnTo>
                        <a:lnTo>
                          <a:pt x="753" y="903"/>
                        </a:lnTo>
                        <a:lnTo>
                          <a:pt x="789" y="787"/>
                        </a:lnTo>
                        <a:lnTo>
                          <a:pt x="856" y="712"/>
                        </a:lnTo>
                        <a:lnTo>
                          <a:pt x="927" y="688"/>
                        </a:lnTo>
                        <a:lnTo>
                          <a:pt x="1028" y="705"/>
                        </a:lnTo>
                        <a:lnTo>
                          <a:pt x="1110" y="765"/>
                        </a:lnTo>
                        <a:lnTo>
                          <a:pt x="1166" y="843"/>
                        </a:lnTo>
                        <a:lnTo>
                          <a:pt x="1184" y="949"/>
                        </a:lnTo>
                        <a:lnTo>
                          <a:pt x="1184" y="850"/>
                        </a:lnTo>
                        <a:lnTo>
                          <a:pt x="1184" y="758"/>
                        </a:lnTo>
                        <a:lnTo>
                          <a:pt x="1181" y="659"/>
                        </a:lnTo>
                        <a:lnTo>
                          <a:pt x="1166" y="564"/>
                        </a:lnTo>
                        <a:lnTo>
                          <a:pt x="1145" y="459"/>
                        </a:lnTo>
                        <a:lnTo>
                          <a:pt x="1121" y="356"/>
                        </a:lnTo>
                        <a:lnTo>
                          <a:pt x="1081" y="247"/>
                        </a:lnTo>
                        <a:lnTo>
                          <a:pt x="1025" y="162"/>
                        </a:lnTo>
                        <a:lnTo>
                          <a:pt x="944" y="102"/>
                        </a:lnTo>
                        <a:lnTo>
                          <a:pt x="842" y="81"/>
                        </a:lnTo>
                        <a:lnTo>
                          <a:pt x="668" y="81"/>
                        </a:lnTo>
                        <a:lnTo>
                          <a:pt x="551" y="109"/>
                        </a:lnTo>
                        <a:lnTo>
                          <a:pt x="467" y="176"/>
                        </a:lnTo>
                        <a:lnTo>
                          <a:pt x="414" y="282"/>
                        </a:lnTo>
                        <a:lnTo>
                          <a:pt x="386" y="364"/>
                        </a:lnTo>
                        <a:lnTo>
                          <a:pt x="333" y="447"/>
                        </a:lnTo>
                        <a:lnTo>
                          <a:pt x="265" y="540"/>
                        </a:lnTo>
                        <a:lnTo>
                          <a:pt x="177" y="632"/>
                        </a:lnTo>
                        <a:lnTo>
                          <a:pt x="97" y="765"/>
                        </a:lnTo>
                        <a:lnTo>
                          <a:pt x="65" y="896"/>
                        </a:lnTo>
                        <a:lnTo>
                          <a:pt x="65" y="994"/>
                        </a:lnTo>
                        <a:lnTo>
                          <a:pt x="85" y="879"/>
                        </a:lnTo>
                        <a:lnTo>
                          <a:pt x="156" y="787"/>
                        </a:lnTo>
                        <a:lnTo>
                          <a:pt x="259" y="737"/>
                        </a:lnTo>
                        <a:lnTo>
                          <a:pt x="379" y="737"/>
                        </a:lnTo>
                        <a:lnTo>
                          <a:pt x="477" y="787"/>
                        </a:lnTo>
                        <a:lnTo>
                          <a:pt x="551" y="875"/>
                        </a:lnTo>
                        <a:lnTo>
                          <a:pt x="524" y="794"/>
                        </a:lnTo>
                        <a:lnTo>
                          <a:pt x="524" y="702"/>
                        </a:lnTo>
                        <a:lnTo>
                          <a:pt x="530" y="582"/>
                        </a:lnTo>
                        <a:lnTo>
                          <a:pt x="541" y="473"/>
                        </a:lnTo>
                        <a:lnTo>
                          <a:pt x="545" y="346"/>
                        </a:lnTo>
                        <a:lnTo>
                          <a:pt x="534" y="212"/>
                        </a:lnTo>
                        <a:lnTo>
                          <a:pt x="495" y="117"/>
                        </a:lnTo>
                        <a:lnTo>
                          <a:pt x="424" y="46"/>
                        </a:lnTo>
                        <a:lnTo>
                          <a:pt x="339" y="6"/>
                        </a:lnTo>
                        <a:lnTo>
                          <a:pt x="233" y="0"/>
                        </a:lnTo>
                        <a:lnTo>
                          <a:pt x="138" y="35"/>
                        </a:lnTo>
                        <a:lnTo>
                          <a:pt x="68" y="102"/>
                        </a:lnTo>
                        <a:lnTo>
                          <a:pt x="21" y="194"/>
                        </a:lnTo>
                        <a:lnTo>
                          <a:pt x="21" y="300"/>
                        </a:lnTo>
                        <a:lnTo>
                          <a:pt x="29" y="367"/>
                        </a:lnTo>
                        <a:lnTo>
                          <a:pt x="21" y="441"/>
                        </a:lnTo>
                        <a:lnTo>
                          <a:pt x="18" y="522"/>
                        </a:lnTo>
                        <a:lnTo>
                          <a:pt x="4" y="611"/>
                        </a:lnTo>
                        <a:lnTo>
                          <a:pt x="0" y="694"/>
                        </a:lnTo>
                        <a:lnTo>
                          <a:pt x="0" y="794"/>
                        </a:lnTo>
                        <a:lnTo>
                          <a:pt x="18" y="893"/>
                        </a:lnTo>
                        <a:lnTo>
                          <a:pt x="47" y="994"/>
                        </a:lnTo>
                        <a:lnTo>
                          <a:pt x="85" y="1108"/>
                        </a:lnTo>
                        <a:lnTo>
                          <a:pt x="159" y="1196"/>
                        </a:lnTo>
                        <a:lnTo>
                          <a:pt x="265" y="1241"/>
                        </a:lnTo>
                        <a:lnTo>
                          <a:pt x="379" y="1241"/>
                        </a:lnTo>
                        <a:lnTo>
                          <a:pt x="485" y="1188"/>
                        </a:lnTo>
                        <a:lnTo>
                          <a:pt x="551" y="1105"/>
                        </a:lnTo>
                        <a:lnTo>
                          <a:pt x="580" y="994"/>
                        </a:lnTo>
                        <a:lnTo>
                          <a:pt x="580" y="977"/>
                        </a:lnTo>
                        <a:lnTo>
                          <a:pt x="580" y="959"/>
                        </a:lnTo>
                        <a:lnTo>
                          <a:pt x="580" y="949"/>
                        </a:lnTo>
                        <a:lnTo>
                          <a:pt x="577" y="959"/>
                        </a:lnTo>
                        <a:lnTo>
                          <a:pt x="569" y="977"/>
                        </a:lnTo>
                        <a:lnTo>
                          <a:pt x="545" y="999"/>
                        </a:lnTo>
                        <a:lnTo>
                          <a:pt x="609" y="938"/>
                        </a:lnTo>
                        <a:lnTo>
                          <a:pt x="668" y="868"/>
                        </a:lnTo>
                        <a:lnTo>
                          <a:pt x="732" y="787"/>
                        </a:lnTo>
                        <a:lnTo>
                          <a:pt x="789" y="702"/>
                        </a:lnTo>
                        <a:lnTo>
                          <a:pt x="842" y="611"/>
                        </a:lnTo>
                        <a:lnTo>
                          <a:pt x="887" y="511"/>
                        </a:lnTo>
                        <a:lnTo>
                          <a:pt x="919" y="402"/>
                        </a:lnTo>
                        <a:lnTo>
                          <a:pt x="869" y="505"/>
                        </a:lnTo>
                        <a:lnTo>
                          <a:pt x="778" y="575"/>
                        </a:lnTo>
                        <a:lnTo>
                          <a:pt x="668" y="603"/>
                        </a:lnTo>
                        <a:lnTo>
                          <a:pt x="842" y="603"/>
                        </a:lnTo>
                        <a:lnTo>
                          <a:pt x="736" y="582"/>
                        </a:lnTo>
                        <a:lnTo>
                          <a:pt x="654" y="522"/>
                        </a:lnTo>
                        <a:lnTo>
                          <a:pt x="598" y="438"/>
                        </a:lnTo>
                        <a:lnTo>
                          <a:pt x="633" y="540"/>
                        </a:lnTo>
                        <a:lnTo>
                          <a:pt x="651" y="632"/>
                        </a:lnTo>
                        <a:lnTo>
                          <a:pt x="662" y="730"/>
                        </a:lnTo>
                        <a:lnTo>
                          <a:pt x="668" y="832"/>
                        </a:lnTo>
                        <a:lnTo>
                          <a:pt x="668" y="949"/>
                        </a:lnTo>
                        <a:lnTo>
                          <a:pt x="689" y="1047"/>
                        </a:lnTo>
                        <a:lnTo>
                          <a:pt x="742" y="1132"/>
                        </a:lnTo>
                        <a:lnTo>
                          <a:pt x="827" y="1185"/>
                        </a:lnTo>
                        <a:lnTo>
                          <a:pt x="927" y="1206"/>
                        </a:lnTo>
                        <a:lnTo>
                          <a:pt x="1001" y="1203"/>
                        </a:lnTo>
                        <a:lnTo>
                          <a:pt x="1099" y="1171"/>
                        </a:lnTo>
                        <a:lnTo>
                          <a:pt x="1192" y="1108"/>
                        </a:lnTo>
                        <a:lnTo>
                          <a:pt x="1237" y="1047"/>
                        </a:lnTo>
                        <a:lnTo>
                          <a:pt x="1266" y="977"/>
                        </a:lnTo>
                        <a:lnTo>
                          <a:pt x="1272" y="903"/>
                        </a:lnTo>
                        <a:lnTo>
                          <a:pt x="1272" y="815"/>
                        </a:lnTo>
                        <a:lnTo>
                          <a:pt x="1272" y="858"/>
                        </a:lnTo>
                        <a:lnTo>
                          <a:pt x="1262" y="896"/>
                        </a:lnTo>
                        <a:lnTo>
                          <a:pt x="1245" y="931"/>
                        </a:lnTo>
                        <a:lnTo>
                          <a:pt x="1272" y="893"/>
                        </a:lnTo>
                        <a:lnTo>
                          <a:pt x="1308" y="850"/>
                        </a:lnTo>
                        <a:lnTo>
                          <a:pt x="1368" y="787"/>
                        </a:lnTo>
                        <a:lnTo>
                          <a:pt x="1410" y="730"/>
                        </a:lnTo>
                        <a:lnTo>
                          <a:pt x="1439" y="667"/>
                        </a:lnTo>
                        <a:lnTo>
                          <a:pt x="1446" y="603"/>
                        </a:lnTo>
                        <a:lnTo>
                          <a:pt x="1446" y="518"/>
                        </a:lnTo>
                        <a:lnTo>
                          <a:pt x="1428" y="614"/>
                        </a:lnTo>
                        <a:lnTo>
                          <a:pt x="1368" y="702"/>
                        </a:lnTo>
                        <a:lnTo>
                          <a:pt x="1290" y="752"/>
                        </a:lnTo>
                        <a:lnTo>
                          <a:pt x="1184" y="776"/>
                        </a:lnTo>
                        <a:lnTo>
                          <a:pt x="1357" y="776"/>
                        </a:lnTo>
                        <a:lnTo>
                          <a:pt x="1255" y="752"/>
                        </a:lnTo>
                        <a:lnTo>
                          <a:pt x="1166" y="688"/>
                        </a:lnTo>
                        <a:lnTo>
                          <a:pt x="1117" y="596"/>
                        </a:lnTo>
                        <a:lnTo>
                          <a:pt x="1121" y="649"/>
                        </a:lnTo>
                        <a:lnTo>
                          <a:pt x="1117" y="720"/>
                        </a:lnTo>
                        <a:lnTo>
                          <a:pt x="1110" y="787"/>
                        </a:lnTo>
                        <a:lnTo>
                          <a:pt x="1107" y="840"/>
                        </a:lnTo>
                        <a:lnTo>
                          <a:pt x="1099" y="896"/>
                        </a:lnTo>
                        <a:lnTo>
                          <a:pt x="1099" y="949"/>
                        </a:lnTo>
                        <a:lnTo>
                          <a:pt x="1117" y="1041"/>
                        </a:lnTo>
                        <a:lnTo>
                          <a:pt x="1166" y="1122"/>
                        </a:lnTo>
                        <a:lnTo>
                          <a:pt x="1245" y="1178"/>
                        </a:lnTo>
                        <a:lnTo>
                          <a:pt x="1336" y="1206"/>
                        </a:lnTo>
                        <a:lnTo>
                          <a:pt x="1431" y="1196"/>
                        </a:lnTo>
                        <a:lnTo>
                          <a:pt x="1513" y="1153"/>
                        </a:lnTo>
                        <a:lnTo>
                          <a:pt x="1619" y="1062"/>
                        </a:lnTo>
                        <a:lnTo>
                          <a:pt x="1686" y="952"/>
                        </a:lnTo>
                        <a:lnTo>
                          <a:pt x="1739" y="858"/>
                        </a:lnTo>
                        <a:lnTo>
                          <a:pt x="1760" y="815"/>
                        </a:lnTo>
                        <a:lnTo>
                          <a:pt x="1778" y="776"/>
                        </a:lnTo>
                        <a:lnTo>
                          <a:pt x="1796" y="752"/>
                        </a:lnTo>
                        <a:lnTo>
                          <a:pt x="1785" y="765"/>
                        </a:lnTo>
                        <a:lnTo>
                          <a:pt x="1767" y="769"/>
                        </a:lnTo>
                        <a:lnTo>
                          <a:pt x="1749" y="769"/>
                        </a:lnTo>
                        <a:lnTo>
                          <a:pt x="1640" y="723"/>
                        </a:lnTo>
                        <a:lnTo>
                          <a:pt x="1558" y="632"/>
                        </a:lnTo>
                        <a:lnTo>
                          <a:pt x="1531" y="518"/>
                        </a:lnTo>
                        <a:lnTo>
                          <a:pt x="1531" y="1122"/>
                        </a:lnTo>
                        <a:lnTo>
                          <a:pt x="1558" y="1235"/>
                        </a:lnTo>
                        <a:lnTo>
                          <a:pt x="1640" y="1326"/>
                        </a:lnTo>
                        <a:lnTo>
                          <a:pt x="1749" y="1372"/>
                        </a:lnTo>
                        <a:lnTo>
                          <a:pt x="1876" y="1369"/>
                        </a:lnTo>
                        <a:lnTo>
                          <a:pt x="1975" y="1305"/>
                        </a:lnTo>
                        <a:lnTo>
                          <a:pt x="2040" y="1203"/>
                        </a:lnTo>
                        <a:lnTo>
                          <a:pt x="2061" y="1161"/>
                        </a:lnTo>
                        <a:lnTo>
                          <a:pt x="2088" y="1126"/>
                        </a:lnTo>
                        <a:lnTo>
                          <a:pt x="2134" y="1108"/>
                        </a:lnTo>
                        <a:lnTo>
                          <a:pt x="2053" y="1122"/>
                        </a:lnTo>
                        <a:lnTo>
                          <a:pt x="1975" y="1108"/>
                        </a:lnTo>
                        <a:lnTo>
                          <a:pt x="1898" y="1069"/>
                        </a:lnTo>
                        <a:lnTo>
                          <a:pt x="1841" y="1016"/>
                        </a:lnTo>
                        <a:lnTo>
                          <a:pt x="1805" y="941"/>
                        </a:lnTo>
                        <a:lnTo>
                          <a:pt x="1788" y="861"/>
                        </a:lnTo>
                        <a:lnTo>
                          <a:pt x="1788" y="1379"/>
                        </a:lnTo>
                        <a:lnTo>
                          <a:pt x="1813" y="1475"/>
                        </a:lnTo>
                        <a:lnTo>
                          <a:pt x="1870" y="1559"/>
                        </a:lnTo>
                        <a:lnTo>
                          <a:pt x="1951" y="1612"/>
                        </a:lnTo>
                        <a:lnTo>
                          <a:pt x="2053" y="1634"/>
                        </a:lnTo>
                        <a:lnTo>
                          <a:pt x="2152" y="1612"/>
                        </a:lnTo>
                        <a:lnTo>
                          <a:pt x="2240" y="1559"/>
                        </a:lnTo>
                        <a:lnTo>
                          <a:pt x="2290" y="1475"/>
                        </a:lnTo>
                        <a:lnTo>
                          <a:pt x="2314" y="1379"/>
                        </a:lnTo>
                        <a:close/>
                      </a:path>
                    </a:pathLst>
                  </a:custGeom>
                  <a:solidFill>
                    <a:srgbClr val="FFE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6" name="Freeform 148">
                    <a:extLst>
                      <a:ext uri="{FF2B5EF4-FFF2-40B4-BE49-F238E27FC236}">
                        <a16:creationId xmlns:a16="http://schemas.microsoft.com/office/drawing/2014/main" id="{CB302ED3-804E-40FC-A7CD-D8F3F057CF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842" y="7829"/>
                    <a:ext cx="337" cy="123"/>
                  </a:xfrm>
                  <a:custGeom>
                    <a:avLst/>
                    <a:gdLst>
                      <a:gd name="T0" fmla="*/ 2346 w 2360"/>
                      <a:gd name="T1" fmla="*/ 861 h 861"/>
                      <a:gd name="T2" fmla="*/ 2349 w 2360"/>
                      <a:gd name="T3" fmla="*/ 758 h 861"/>
                      <a:gd name="T4" fmla="*/ 2360 w 2360"/>
                      <a:gd name="T5" fmla="*/ 638 h 861"/>
                      <a:gd name="T6" fmla="*/ 2346 w 2360"/>
                      <a:gd name="T7" fmla="*/ 561 h 861"/>
                      <a:gd name="T8" fmla="*/ 2247 w 2360"/>
                      <a:gd name="T9" fmla="*/ 547 h 861"/>
                      <a:gd name="T10" fmla="*/ 2155 w 2360"/>
                      <a:gd name="T11" fmla="*/ 561 h 861"/>
                      <a:gd name="T12" fmla="*/ 2067 w 2360"/>
                      <a:gd name="T13" fmla="*/ 611 h 861"/>
                      <a:gd name="T14" fmla="*/ 1993 w 2360"/>
                      <a:gd name="T15" fmla="*/ 688 h 861"/>
                      <a:gd name="T16" fmla="*/ 1929 w 2360"/>
                      <a:gd name="T17" fmla="*/ 631 h 861"/>
                      <a:gd name="T18" fmla="*/ 1879 w 2360"/>
                      <a:gd name="T19" fmla="*/ 558 h 861"/>
                      <a:gd name="T20" fmla="*/ 1837 w 2360"/>
                      <a:gd name="T21" fmla="*/ 484 h 861"/>
                      <a:gd name="T22" fmla="*/ 1802 w 2360"/>
                      <a:gd name="T23" fmla="*/ 402 h 861"/>
                      <a:gd name="T24" fmla="*/ 1773 w 2360"/>
                      <a:gd name="T25" fmla="*/ 321 h 861"/>
                      <a:gd name="T26" fmla="*/ 1752 w 2360"/>
                      <a:gd name="T27" fmla="*/ 237 h 861"/>
                      <a:gd name="T28" fmla="*/ 1724 w 2360"/>
                      <a:gd name="T29" fmla="*/ 155 h 861"/>
                      <a:gd name="T30" fmla="*/ 1689 w 2360"/>
                      <a:gd name="T31" fmla="*/ 74 h 861"/>
                      <a:gd name="T32" fmla="*/ 1646 w 2360"/>
                      <a:gd name="T33" fmla="*/ 0 h 861"/>
                      <a:gd name="T34" fmla="*/ 1561 w 2360"/>
                      <a:gd name="T35" fmla="*/ 0 h 861"/>
                      <a:gd name="T36" fmla="*/ 1490 w 2360"/>
                      <a:gd name="T37" fmla="*/ 67 h 861"/>
                      <a:gd name="T38" fmla="*/ 1427 w 2360"/>
                      <a:gd name="T39" fmla="*/ 144 h 861"/>
                      <a:gd name="T40" fmla="*/ 1371 w 2360"/>
                      <a:gd name="T41" fmla="*/ 219 h 861"/>
                      <a:gd name="T42" fmla="*/ 1318 w 2360"/>
                      <a:gd name="T43" fmla="*/ 293 h 861"/>
                      <a:gd name="T44" fmla="*/ 1272 w 2360"/>
                      <a:gd name="T45" fmla="*/ 367 h 861"/>
                      <a:gd name="T46" fmla="*/ 1233 w 2360"/>
                      <a:gd name="T47" fmla="*/ 441 h 861"/>
                      <a:gd name="T48" fmla="*/ 1194 w 2360"/>
                      <a:gd name="T49" fmla="*/ 522 h 861"/>
                      <a:gd name="T50" fmla="*/ 1159 w 2360"/>
                      <a:gd name="T51" fmla="*/ 611 h 861"/>
                      <a:gd name="T52" fmla="*/ 1130 w 2360"/>
                      <a:gd name="T53" fmla="*/ 688 h 861"/>
                      <a:gd name="T54" fmla="*/ 1106 w 2360"/>
                      <a:gd name="T55" fmla="*/ 631 h 861"/>
                      <a:gd name="T56" fmla="*/ 1088 w 2360"/>
                      <a:gd name="T57" fmla="*/ 568 h 861"/>
                      <a:gd name="T58" fmla="*/ 1066 w 2360"/>
                      <a:gd name="T59" fmla="*/ 494 h 861"/>
                      <a:gd name="T60" fmla="*/ 1042 w 2360"/>
                      <a:gd name="T61" fmla="*/ 413 h 861"/>
                      <a:gd name="T62" fmla="*/ 1013 w 2360"/>
                      <a:gd name="T63" fmla="*/ 332 h 861"/>
                      <a:gd name="T64" fmla="*/ 986 w 2360"/>
                      <a:gd name="T65" fmla="*/ 258 h 861"/>
                      <a:gd name="T66" fmla="*/ 950 w 2360"/>
                      <a:gd name="T67" fmla="*/ 184 h 861"/>
                      <a:gd name="T68" fmla="*/ 912 w 2360"/>
                      <a:gd name="T69" fmla="*/ 120 h 861"/>
                      <a:gd name="T70" fmla="*/ 865 w 2360"/>
                      <a:gd name="T71" fmla="*/ 67 h 861"/>
                      <a:gd name="T72" fmla="*/ 812 w 2360"/>
                      <a:gd name="T73" fmla="*/ 35 h 861"/>
                      <a:gd name="T74" fmla="*/ 748 w 2360"/>
                      <a:gd name="T75" fmla="*/ 11 h 861"/>
                      <a:gd name="T76" fmla="*/ 685 w 2360"/>
                      <a:gd name="T77" fmla="*/ 17 h 861"/>
                      <a:gd name="T78" fmla="*/ 612 w 2360"/>
                      <a:gd name="T79" fmla="*/ 38 h 861"/>
                      <a:gd name="T80" fmla="*/ 612 w 2360"/>
                      <a:gd name="T81" fmla="*/ 149 h 861"/>
                      <a:gd name="T82" fmla="*/ 612 w 2360"/>
                      <a:gd name="T83" fmla="*/ 264 h 861"/>
                      <a:gd name="T84" fmla="*/ 612 w 2360"/>
                      <a:gd name="T85" fmla="*/ 378 h 861"/>
                      <a:gd name="T86" fmla="*/ 612 w 2360"/>
                      <a:gd name="T87" fmla="*/ 494 h 861"/>
                      <a:gd name="T88" fmla="*/ 612 w 2360"/>
                      <a:gd name="T89" fmla="*/ 603 h 861"/>
                      <a:gd name="T90" fmla="*/ 559 w 2360"/>
                      <a:gd name="T91" fmla="*/ 561 h 861"/>
                      <a:gd name="T92" fmla="*/ 519 w 2360"/>
                      <a:gd name="T93" fmla="*/ 505 h 861"/>
                      <a:gd name="T94" fmla="*/ 474 w 2360"/>
                      <a:gd name="T95" fmla="*/ 441 h 861"/>
                      <a:gd name="T96" fmla="*/ 430 w 2360"/>
                      <a:gd name="T97" fmla="*/ 385 h 861"/>
                      <a:gd name="T98" fmla="*/ 385 w 2360"/>
                      <a:gd name="T99" fmla="*/ 338 h 861"/>
                      <a:gd name="T100" fmla="*/ 336 w 2360"/>
                      <a:gd name="T101" fmla="*/ 321 h 861"/>
                      <a:gd name="T102" fmla="*/ 283 w 2360"/>
                      <a:gd name="T103" fmla="*/ 332 h 861"/>
                      <a:gd name="T104" fmla="*/ 219 w 2360"/>
                      <a:gd name="T105" fmla="*/ 391 h 861"/>
                      <a:gd name="T106" fmla="*/ 198 w 2360"/>
                      <a:gd name="T107" fmla="*/ 501 h 861"/>
                      <a:gd name="T108" fmla="*/ 209 w 2360"/>
                      <a:gd name="T109" fmla="*/ 638 h 861"/>
                      <a:gd name="T110" fmla="*/ 219 w 2360"/>
                      <a:gd name="T111" fmla="*/ 776 h 861"/>
                      <a:gd name="T112" fmla="*/ 138 w 2360"/>
                      <a:gd name="T113" fmla="*/ 731 h 861"/>
                      <a:gd name="T114" fmla="*/ 92 w 2360"/>
                      <a:gd name="T115" fmla="*/ 660 h 861"/>
                      <a:gd name="T116" fmla="*/ 64 w 2360"/>
                      <a:gd name="T117" fmla="*/ 579 h 861"/>
                      <a:gd name="T118" fmla="*/ 42 w 2360"/>
                      <a:gd name="T119" fmla="*/ 494 h 861"/>
                      <a:gd name="T120" fmla="*/ 0 w 2360"/>
                      <a:gd name="T121" fmla="*/ 431 h 861"/>
                      <a:gd name="T122" fmla="*/ 2346 w 2360"/>
                      <a:gd name="T123" fmla="*/ 861 h 8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2360" h="861">
                        <a:moveTo>
                          <a:pt x="2346" y="861"/>
                        </a:moveTo>
                        <a:lnTo>
                          <a:pt x="2349" y="758"/>
                        </a:lnTo>
                        <a:lnTo>
                          <a:pt x="2360" y="638"/>
                        </a:lnTo>
                        <a:lnTo>
                          <a:pt x="2346" y="561"/>
                        </a:lnTo>
                        <a:lnTo>
                          <a:pt x="2247" y="547"/>
                        </a:lnTo>
                        <a:lnTo>
                          <a:pt x="2155" y="561"/>
                        </a:lnTo>
                        <a:lnTo>
                          <a:pt x="2067" y="611"/>
                        </a:lnTo>
                        <a:lnTo>
                          <a:pt x="1993" y="688"/>
                        </a:lnTo>
                        <a:lnTo>
                          <a:pt x="1929" y="631"/>
                        </a:lnTo>
                        <a:lnTo>
                          <a:pt x="1879" y="558"/>
                        </a:lnTo>
                        <a:lnTo>
                          <a:pt x="1837" y="484"/>
                        </a:lnTo>
                        <a:lnTo>
                          <a:pt x="1802" y="402"/>
                        </a:lnTo>
                        <a:lnTo>
                          <a:pt x="1773" y="321"/>
                        </a:lnTo>
                        <a:lnTo>
                          <a:pt x="1752" y="237"/>
                        </a:lnTo>
                        <a:lnTo>
                          <a:pt x="1724" y="155"/>
                        </a:lnTo>
                        <a:lnTo>
                          <a:pt x="1689" y="74"/>
                        </a:lnTo>
                        <a:lnTo>
                          <a:pt x="1646" y="0"/>
                        </a:lnTo>
                        <a:lnTo>
                          <a:pt x="1561" y="0"/>
                        </a:lnTo>
                        <a:lnTo>
                          <a:pt x="1490" y="67"/>
                        </a:lnTo>
                        <a:lnTo>
                          <a:pt x="1427" y="144"/>
                        </a:lnTo>
                        <a:lnTo>
                          <a:pt x="1371" y="219"/>
                        </a:lnTo>
                        <a:lnTo>
                          <a:pt x="1318" y="293"/>
                        </a:lnTo>
                        <a:lnTo>
                          <a:pt x="1272" y="367"/>
                        </a:lnTo>
                        <a:lnTo>
                          <a:pt x="1233" y="441"/>
                        </a:lnTo>
                        <a:lnTo>
                          <a:pt x="1194" y="522"/>
                        </a:lnTo>
                        <a:lnTo>
                          <a:pt x="1159" y="611"/>
                        </a:lnTo>
                        <a:lnTo>
                          <a:pt x="1130" y="688"/>
                        </a:lnTo>
                        <a:lnTo>
                          <a:pt x="1106" y="631"/>
                        </a:lnTo>
                        <a:lnTo>
                          <a:pt x="1088" y="568"/>
                        </a:lnTo>
                        <a:lnTo>
                          <a:pt x="1066" y="494"/>
                        </a:lnTo>
                        <a:lnTo>
                          <a:pt x="1042" y="413"/>
                        </a:lnTo>
                        <a:lnTo>
                          <a:pt x="1013" y="332"/>
                        </a:lnTo>
                        <a:lnTo>
                          <a:pt x="986" y="258"/>
                        </a:lnTo>
                        <a:lnTo>
                          <a:pt x="950" y="184"/>
                        </a:lnTo>
                        <a:lnTo>
                          <a:pt x="912" y="120"/>
                        </a:lnTo>
                        <a:lnTo>
                          <a:pt x="865" y="67"/>
                        </a:lnTo>
                        <a:lnTo>
                          <a:pt x="812" y="35"/>
                        </a:lnTo>
                        <a:lnTo>
                          <a:pt x="748" y="11"/>
                        </a:lnTo>
                        <a:lnTo>
                          <a:pt x="685" y="17"/>
                        </a:lnTo>
                        <a:lnTo>
                          <a:pt x="612" y="38"/>
                        </a:lnTo>
                        <a:lnTo>
                          <a:pt x="612" y="149"/>
                        </a:lnTo>
                        <a:lnTo>
                          <a:pt x="612" y="264"/>
                        </a:lnTo>
                        <a:lnTo>
                          <a:pt x="612" y="378"/>
                        </a:lnTo>
                        <a:lnTo>
                          <a:pt x="612" y="494"/>
                        </a:lnTo>
                        <a:lnTo>
                          <a:pt x="612" y="603"/>
                        </a:lnTo>
                        <a:lnTo>
                          <a:pt x="559" y="561"/>
                        </a:lnTo>
                        <a:lnTo>
                          <a:pt x="519" y="505"/>
                        </a:lnTo>
                        <a:lnTo>
                          <a:pt x="474" y="441"/>
                        </a:lnTo>
                        <a:lnTo>
                          <a:pt x="430" y="385"/>
                        </a:lnTo>
                        <a:lnTo>
                          <a:pt x="385" y="338"/>
                        </a:lnTo>
                        <a:lnTo>
                          <a:pt x="336" y="321"/>
                        </a:lnTo>
                        <a:lnTo>
                          <a:pt x="283" y="332"/>
                        </a:lnTo>
                        <a:lnTo>
                          <a:pt x="219" y="391"/>
                        </a:lnTo>
                        <a:lnTo>
                          <a:pt x="198" y="501"/>
                        </a:lnTo>
                        <a:lnTo>
                          <a:pt x="209" y="638"/>
                        </a:lnTo>
                        <a:lnTo>
                          <a:pt x="219" y="776"/>
                        </a:lnTo>
                        <a:lnTo>
                          <a:pt x="138" y="731"/>
                        </a:lnTo>
                        <a:lnTo>
                          <a:pt x="92" y="660"/>
                        </a:lnTo>
                        <a:lnTo>
                          <a:pt x="64" y="579"/>
                        </a:lnTo>
                        <a:lnTo>
                          <a:pt x="42" y="494"/>
                        </a:lnTo>
                        <a:lnTo>
                          <a:pt x="0" y="431"/>
                        </a:lnTo>
                        <a:lnTo>
                          <a:pt x="2346" y="86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7" name="Freeform 149">
                    <a:extLst>
                      <a:ext uri="{FF2B5EF4-FFF2-40B4-BE49-F238E27FC236}">
                        <a16:creationId xmlns:a16="http://schemas.microsoft.com/office/drawing/2014/main" id="{0056F828-C9BB-4578-B210-1F64090B40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805" y="7792"/>
                    <a:ext cx="411" cy="198"/>
                  </a:xfrm>
                  <a:custGeom>
                    <a:avLst/>
                    <a:gdLst>
                      <a:gd name="T0" fmla="*/ 2866 w 2879"/>
                      <a:gd name="T1" fmla="*/ 1056 h 1387"/>
                      <a:gd name="T2" fmla="*/ 2787 w 2879"/>
                      <a:gd name="T3" fmla="*/ 640 h 1387"/>
                      <a:gd name="T4" fmla="*/ 2590 w 2879"/>
                      <a:gd name="T5" fmla="*/ 555 h 1387"/>
                      <a:gd name="T6" fmla="*/ 2243 w 2879"/>
                      <a:gd name="T7" fmla="*/ 618 h 1387"/>
                      <a:gd name="T8" fmla="*/ 2084 w 2879"/>
                      <a:gd name="T9" fmla="*/ 756 h 1387"/>
                      <a:gd name="T10" fmla="*/ 2353 w 2879"/>
                      <a:gd name="T11" fmla="*/ 717 h 1387"/>
                      <a:gd name="T12" fmla="*/ 2268 w 2879"/>
                      <a:gd name="T13" fmla="*/ 452 h 1387"/>
                      <a:gd name="T14" fmla="*/ 2074 w 2879"/>
                      <a:gd name="T15" fmla="*/ 61 h 1387"/>
                      <a:gd name="T16" fmla="*/ 1748 w 2879"/>
                      <a:gd name="T17" fmla="*/ 8 h 1387"/>
                      <a:gd name="T18" fmla="*/ 1501 w 2879"/>
                      <a:gd name="T19" fmla="*/ 220 h 1387"/>
                      <a:gd name="T20" fmla="*/ 1289 w 2879"/>
                      <a:gd name="T21" fmla="*/ 526 h 1387"/>
                      <a:gd name="T22" fmla="*/ 1141 w 2879"/>
                      <a:gd name="T23" fmla="*/ 873 h 1387"/>
                      <a:gd name="T24" fmla="*/ 1483 w 2879"/>
                      <a:gd name="T25" fmla="*/ 710 h 1387"/>
                      <a:gd name="T26" fmla="*/ 1600 w 2879"/>
                      <a:gd name="T27" fmla="*/ 773 h 1387"/>
                      <a:gd name="T28" fmla="*/ 1501 w 2879"/>
                      <a:gd name="T29" fmla="*/ 467 h 1387"/>
                      <a:gd name="T30" fmla="*/ 1311 w 2879"/>
                      <a:gd name="T31" fmla="*/ 153 h 1387"/>
                      <a:gd name="T32" fmla="*/ 989 w 2879"/>
                      <a:gd name="T33" fmla="*/ 15 h 1387"/>
                      <a:gd name="T34" fmla="*/ 622 w 2879"/>
                      <a:gd name="T35" fmla="*/ 209 h 1387"/>
                      <a:gd name="T36" fmla="*/ 667 w 2879"/>
                      <a:gd name="T37" fmla="*/ 699 h 1387"/>
                      <a:gd name="T38" fmla="*/ 1014 w 2879"/>
                      <a:gd name="T39" fmla="*/ 653 h 1387"/>
                      <a:gd name="T40" fmla="*/ 985 w 2879"/>
                      <a:gd name="T41" fmla="*/ 611 h 1387"/>
                      <a:gd name="T42" fmla="*/ 788 w 2879"/>
                      <a:gd name="T43" fmla="*/ 389 h 1387"/>
                      <a:gd name="T44" fmla="*/ 393 w 2879"/>
                      <a:gd name="T45" fmla="*/ 382 h 1387"/>
                      <a:gd name="T46" fmla="*/ 240 w 2879"/>
                      <a:gd name="T47" fmla="*/ 537 h 1387"/>
                      <a:gd name="T48" fmla="*/ 212 w 2879"/>
                      <a:gd name="T49" fmla="*/ 967 h 1387"/>
                      <a:gd name="T50" fmla="*/ 265 w 2879"/>
                      <a:gd name="T51" fmla="*/ 893 h 1387"/>
                      <a:gd name="T52" fmla="*/ 541 w 2879"/>
                      <a:gd name="T53" fmla="*/ 791 h 1387"/>
                      <a:gd name="T54" fmla="*/ 587 w 2879"/>
                      <a:gd name="T55" fmla="*/ 812 h 1387"/>
                      <a:gd name="T56" fmla="*/ 512 w 2879"/>
                      <a:gd name="T57" fmla="*/ 594 h 1387"/>
                      <a:gd name="T58" fmla="*/ 163 w 2879"/>
                      <a:gd name="T59" fmla="*/ 452 h 1387"/>
                      <a:gd name="T60" fmla="*/ 22 w 2879"/>
                      <a:gd name="T61" fmla="*/ 791 h 1387"/>
                      <a:gd name="T62" fmla="*/ 57 w 2879"/>
                      <a:gd name="T63" fmla="*/ 847 h 1387"/>
                      <a:gd name="T64" fmla="*/ 85 w 2879"/>
                      <a:gd name="T65" fmla="*/ 957 h 1387"/>
                      <a:gd name="T66" fmla="*/ 304 w 2879"/>
                      <a:gd name="T67" fmla="*/ 1243 h 1387"/>
                      <a:gd name="T68" fmla="*/ 640 w 2879"/>
                      <a:gd name="T69" fmla="*/ 1243 h 1387"/>
                      <a:gd name="T70" fmla="*/ 738 w 2879"/>
                      <a:gd name="T71" fmla="*/ 985 h 1387"/>
                      <a:gd name="T72" fmla="*/ 720 w 2879"/>
                      <a:gd name="T73" fmla="*/ 777 h 1387"/>
                      <a:gd name="T74" fmla="*/ 706 w 2879"/>
                      <a:gd name="T75" fmla="*/ 767 h 1387"/>
                      <a:gd name="T76" fmla="*/ 685 w 2879"/>
                      <a:gd name="T77" fmla="*/ 809 h 1387"/>
                      <a:gd name="T78" fmla="*/ 502 w 2879"/>
                      <a:gd name="T79" fmla="*/ 823 h 1387"/>
                      <a:gd name="T80" fmla="*/ 650 w 2879"/>
                      <a:gd name="T81" fmla="*/ 1020 h 1387"/>
                      <a:gd name="T82" fmla="*/ 989 w 2879"/>
                      <a:gd name="T83" fmla="*/ 1094 h 1387"/>
                      <a:gd name="T84" fmla="*/ 1127 w 2879"/>
                      <a:gd name="T85" fmla="*/ 300 h 1387"/>
                      <a:gd name="T86" fmla="*/ 989 w 2879"/>
                      <a:gd name="T87" fmla="*/ 530 h 1387"/>
                      <a:gd name="T88" fmla="*/ 943 w 2879"/>
                      <a:gd name="T89" fmla="*/ 520 h 1387"/>
                      <a:gd name="T90" fmla="*/ 1106 w 2879"/>
                      <a:gd name="T91" fmla="*/ 932 h 1387"/>
                      <a:gd name="T92" fmla="*/ 1289 w 2879"/>
                      <a:gd name="T93" fmla="*/ 1193 h 1387"/>
                      <a:gd name="T94" fmla="*/ 1636 w 2879"/>
                      <a:gd name="T95" fmla="*/ 1038 h 1387"/>
                      <a:gd name="T96" fmla="*/ 1809 w 2879"/>
                      <a:gd name="T97" fmla="*/ 682 h 1387"/>
                      <a:gd name="T98" fmla="*/ 1950 w 2879"/>
                      <a:gd name="T99" fmla="*/ 484 h 1387"/>
                      <a:gd name="T100" fmla="*/ 1819 w 2879"/>
                      <a:gd name="T101" fmla="*/ 502 h 1387"/>
                      <a:gd name="T102" fmla="*/ 1745 w 2879"/>
                      <a:gd name="T103" fmla="*/ 530 h 1387"/>
                      <a:gd name="T104" fmla="*/ 1876 w 2879"/>
                      <a:gd name="T105" fmla="*/ 887 h 1387"/>
                      <a:gd name="T106" fmla="*/ 2151 w 2879"/>
                      <a:gd name="T107" fmla="*/ 1193 h 1387"/>
                      <a:gd name="T108" fmla="*/ 2424 w 2879"/>
                      <a:gd name="T109" fmla="*/ 1151 h 1387"/>
                      <a:gd name="T110" fmla="*/ 2516 w 2879"/>
                      <a:gd name="T111" fmla="*/ 1067 h 1387"/>
                      <a:gd name="T112" fmla="*/ 2378 w 2879"/>
                      <a:gd name="T113" fmla="*/ 957 h 1387"/>
                      <a:gd name="T114" fmla="*/ 2353 w 2879"/>
                      <a:gd name="T115" fmla="*/ 957 h 1387"/>
                      <a:gd name="T116" fmla="*/ 2342 w 2879"/>
                      <a:gd name="T117" fmla="*/ 1123 h 1387"/>
                      <a:gd name="T118" fmla="*/ 2604 w 2879"/>
                      <a:gd name="T119" fmla="*/ 1387 h 1387"/>
                      <a:gd name="T120" fmla="*/ 2861 w 2879"/>
                      <a:gd name="T121" fmla="*/ 1123 h 13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879" h="1387">
                        <a:moveTo>
                          <a:pt x="2861" y="1123"/>
                        </a:moveTo>
                        <a:lnTo>
                          <a:pt x="2861" y="1105"/>
                        </a:lnTo>
                        <a:lnTo>
                          <a:pt x="2866" y="1084"/>
                        </a:lnTo>
                        <a:lnTo>
                          <a:pt x="2866" y="1056"/>
                        </a:lnTo>
                        <a:lnTo>
                          <a:pt x="2879" y="950"/>
                        </a:lnTo>
                        <a:lnTo>
                          <a:pt x="2879" y="841"/>
                        </a:lnTo>
                        <a:lnTo>
                          <a:pt x="2851" y="731"/>
                        </a:lnTo>
                        <a:lnTo>
                          <a:pt x="2787" y="640"/>
                        </a:lnTo>
                        <a:lnTo>
                          <a:pt x="2752" y="611"/>
                        </a:lnTo>
                        <a:lnTo>
                          <a:pt x="2716" y="594"/>
                        </a:lnTo>
                        <a:lnTo>
                          <a:pt x="2681" y="576"/>
                        </a:lnTo>
                        <a:lnTo>
                          <a:pt x="2590" y="555"/>
                        </a:lnTo>
                        <a:lnTo>
                          <a:pt x="2498" y="547"/>
                        </a:lnTo>
                        <a:lnTo>
                          <a:pt x="2413" y="555"/>
                        </a:lnTo>
                        <a:lnTo>
                          <a:pt x="2325" y="576"/>
                        </a:lnTo>
                        <a:lnTo>
                          <a:pt x="2243" y="618"/>
                        </a:lnTo>
                        <a:lnTo>
                          <a:pt x="2166" y="667"/>
                        </a:lnTo>
                        <a:lnTo>
                          <a:pt x="2095" y="731"/>
                        </a:lnTo>
                        <a:lnTo>
                          <a:pt x="2039" y="809"/>
                        </a:lnTo>
                        <a:lnTo>
                          <a:pt x="2084" y="756"/>
                        </a:lnTo>
                        <a:lnTo>
                          <a:pt x="2148" y="717"/>
                        </a:lnTo>
                        <a:lnTo>
                          <a:pt x="2215" y="699"/>
                        </a:lnTo>
                        <a:lnTo>
                          <a:pt x="2286" y="693"/>
                        </a:lnTo>
                        <a:lnTo>
                          <a:pt x="2353" y="717"/>
                        </a:lnTo>
                        <a:lnTo>
                          <a:pt x="2416" y="749"/>
                        </a:lnTo>
                        <a:lnTo>
                          <a:pt x="2353" y="675"/>
                        </a:lnTo>
                        <a:lnTo>
                          <a:pt x="2307" y="573"/>
                        </a:lnTo>
                        <a:lnTo>
                          <a:pt x="2268" y="452"/>
                        </a:lnTo>
                        <a:lnTo>
                          <a:pt x="2230" y="347"/>
                        </a:lnTo>
                        <a:lnTo>
                          <a:pt x="2187" y="237"/>
                        </a:lnTo>
                        <a:lnTo>
                          <a:pt x="2130" y="128"/>
                        </a:lnTo>
                        <a:lnTo>
                          <a:pt x="2074" y="61"/>
                        </a:lnTo>
                        <a:lnTo>
                          <a:pt x="1992" y="15"/>
                        </a:lnTo>
                        <a:lnTo>
                          <a:pt x="1904" y="0"/>
                        </a:lnTo>
                        <a:lnTo>
                          <a:pt x="1819" y="0"/>
                        </a:lnTo>
                        <a:lnTo>
                          <a:pt x="1748" y="8"/>
                        </a:lnTo>
                        <a:lnTo>
                          <a:pt x="1692" y="36"/>
                        </a:lnTo>
                        <a:lnTo>
                          <a:pt x="1636" y="79"/>
                        </a:lnTo>
                        <a:lnTo>
                          <a:pt x="1565" y="146"/>
                        </a:lnTo>
                        <a:lnTo>
                          <a:pt x="1501" y="220"/>
                        </a:lnTo>
                        <a:lnTo>
                          <a:pt x="1445" y="297"/>
                        </a:lnTo>
                        <a:lnTo>
                          <a:pt x="1388" y="371"/>
                        </a:lnTo>
                        <a:lnTo>
                          <a:pt x="1335" y="446"/>
                        </a:lnTo>
                        <a:lnTo>
                          <a:pt x="1289" y="526"/>
                        </a:lnTo>
                        <a:lnTo>
                          <a:pt x="1250" y="608"/>
                        </a:lnTo>
                        <a:lnTo>
                          <a:pt x="1208" y="693"/>
                        </a:lnTo>
                        <a:lnTo>
                          <a:pt x="1173" y="777"/>
                        </a:lnTo>
                        <a:lnTo>
                          <a:pt x="1141" y="873"/>
                        </a:lnTo>
                        <a:lnTo>
                          <a:pt x="1191" y="777"/>
                        </a:lnTo>
                        <a:lnTo>
                          <a:pt x="1279" y="717"/>
                        </a:lnTo>
                        <a:lnTo>
                          <a:pt x="1382" y="693"/>
                        </a:lnTo>
                        <a:lnTo>
                          <a:pt x="1483" y="710"/>
                        </a:lnTo>
                        <a:lnTo>
                          <a:pt x="1572" y="767"/>
                        </a:lnTo>
                        <a:lnTo>
                          <a:pt x="1629" y="855"/>
                        </a:lnTo>
                        <a:lnTo>
                          <a:pt x="1618" y="820"/>
                        </a:lnTo>
                        <a:lnTo>
                          <a:pt x="1600" y="773"/>
                        </a:lnTo>
                        <a:lnTo>
                          <a:pt x="1583" y="720"/>
                        </a:lnTo>
                        <a:lnTo>
                          <a:pt x="1562" y="640"/>
                        </a:lnTo>
                        <a:lnTo>
                          <a:pt x="1530" y="555"/>
                        </a:lnTo>
                        <a:lnTo>
                          <a:pt x="1501" y="467"/>
                        </a:lnTo>
                        <a:lnTo>
                          <a:pt x="1462" y="382"/>
                        </a:lnTo>
                        <a:lnTo>
                          <a:pt x="1420" y="300"/>
                        </a:lnTo>
                        <a:lnTo>
                          <a:pt x="1371" y="220"/>
                        </a:lnTo>
                        <a:lnTo>
                          <a:pt x="1311" y="153"/>
                        </a:lnTo>
                        <a:lnTo>
                          <a:pt x="1244" y="96"/>
                        </a:lnTo>
                        <a:lnTo>
                          <a:pt x="1155" y="47"/>
                        </a:lnTo>
                        <a:lnTo>
                          <a:pt x="1081" y="26"/>
                        </a:lnTo>
                        <a:lnTo>
                          <a:pt x="989" y="15"/>
                        </a:lnTo>
                        <a:lnTo>
                          <a:pt x="876" y="26"/>
                        </a:lnTo>
                        <a:lnTo>
                          <a:pt x="749" y="71"/>
                        </a:lnTo>
                        <a:lnTo>
                          <a:pt x="675" y="128"/>
                        </a:lnTo>
                        <a:lnTo>
                          <a:pt x="622" y="209"/>
                        </a:lnTo>
                        <a:lnTo>
                          <a:pt x="605" y="300"/>
                        </a:lnTo>
                        <a:lnTo>
                          <a:pt x="605" y="865"/>
                        </a:lnTo>
                        <a:lnTo>
                          <a:pt x="622" y="773"/>
                        </a:lnTo>
                        <a:lnTo>
                          <a:pt x="667" y="699"/>
                        </a:lnTo>
                        <a:lnTo>
                          <a:pt x="741" y="635"/>
                        </a:lnTo>
                        <a:lnTo>
                          <a:pt x="834" y="608"/>
                        </a:lnTo>
                        <a:lnTo>
                          <a:pt x="926" y="611"/>
                        </a:lnTo>
                        <a:lnTo>
                          <a:pt x="1014" y="653"/>
                        </a:lnTo>
                        <a:lnTo>
                          <a:pt x="1017" y="653"/>
                        </a:lnTo>
                        <a:lnTo>
                          <a:pt x="1017" y="658"/>
                        </a:lnTo>
                        <a:lnTo>
                          <a:pt x="1000" y="640"/>
                        </a:lnTo>
                        <a:lnTo>
                          <a:pt x="985" y="611"/>
                        </a:lnTo>
                        <a:lnTo>
                          <a:pt x="968" y="583"/>
                        </a:lnTo>
                        <a:lnTo>
                          <a:pt x="923" y="520"/>
                        </a:lnTo>
                        <a:lnTo>
                          <a:pt x="862" y="452"/>
                        </a:lnTo>
                        <a:lnTo>
                          <a:pt x="788" y="389"/>
                        </a:lnTo>
                        <a:lnTo>
                          <a:pt x="703" y="343"/>
                        </a:lnTo>
                        <a:lnTo>
                          <a:pt x="597" y="318"/>
                        </a:lnTo>
                        <a:lnTo>
                          <a:pt x="502" y="329"/>
                        </a:lnTo>
                        <a:lnTo>
                          <a:pt x="393" y="382"/>
                        </a:lnTo>
                        <a:lnTo>
                          <a:pt x="276" y="491"/>
                        </a:lnTo>
                        <a:lnTo>
                          <a:pt x="265" y="502"/>
                        </a:lnTo>
                        <a:lnTo>
                          <a:pt x="255" y="512"/>
                        </a:lnTo>
                        <a:lnTo>
                          <a:pt x="240" y="537"/>
                        </a:lnTo>
                        <a:lnTo>
                          <a:pt x="208" y="664"/>
                        </a:lnTo>
                        <a:lnTo>
                          <a:pt x="194" y="794"/>
                        </a:lnTo>
                        <a:lnTo>
                          <a:pt x="208" y="922"/>
                        </a:lnTo>
                        <a:lnTo>
                          <a:pt x="212" y="967"/>
                        </a:lnTo>
                        <a:lnTo>
                          <a:pt x="212" y="1010"/>
                        </a:lnTo>
                        <a:lnTo>
                          <a:pt x="219" y="1038"/>
                        </a:lnTo>
                        <a:lnTo>
                          <a:pt x="229" y="964"/>
                        </a:lnTo>
                        <a:lnTo>
                          <a:pt x="265" y="893"/>
                        </a:lnTo>
                        <a:lnTo>
                          <a:pt x="318" y="837"/>
                        </a:lnTo>
                        <a:lnTo>
                          <a:pt x="385" y="794"/>
                        </a:lnTo>
                        <a:lnTo>
                          <a:pt x="459" y="777"/>
                        </a:lnTo>
                        <a:lnTo>
                          <a:pt x="541" y="791"/>
                        </a:lnTo>
                        <a:lnTo>
                          <a:pt x="565" y="794"/>
                        </a:lnTo>
                        <a:lnTo>
                          <a:pt x="582" y="812"/>
                        </a:lnTo>
                        <a:lnTo>
                          <a:pt x="594" y="823"/>
                        </a:lnTo>
                        <a:lnTo>
                          <a:pt x="587" y="812"/>
                        </a:lnTo>
                        <a:lnTo>
                          <a:pt x="582" y="791"/>
                        </a:lnTo>
                        <a:lnTo>
                          <a:pt x="576" y="767"/>
                        </a:lnTo>
                        <a:lnTo>
                          <a:pt x="547" y="685"/>
                        </a:lnTo>
                        <a:lnTo>
                          <a:pt x="512" y="594"/>
                        </a:lnTo>
                        <a:lnTo>
                          <a:pt x="441" y="509"/>
                        </a:lnTo>
                        <a:lnTo>
                          <a:pt x="357" y="452"/>
                        </a:lnTo>
                        <a:lnTo>
                          <a:pt x="258" y="435"/>
                        </a:lnTo>
                        <a:lnTo>
                          <a:pt x="163" y="452"/>
                        </a:lnTo>
                        <a:lnTo>
                          <a:pt x="75" y="509"/>
                        </a:lnTo>
                        <a:lnTo>
                          <a:pt x="22" y="594"/>
                        </a:lnTo>
                        <a:lnTo>
                          <a:pt x="0" y="693"/>
                        </a:lnTo>
                        <a:lnTo>
                          <a:pt x="22" y="791"/>
                        </a:lnTo>
                        <a:lnTo>
                          <a:pt x="75" y="876"/>
                        </a:lnTo>
                        <a:lnTo>
                          <a:pt x="64" y="865"/>
                        </a:lnTo>
                        <a:lnTo>
                          <a:pt x="57" y="855"/>
                        </a:lnTo>
                        <a:lnTo>
                          <a:pt x="57" y="847"/>
                        </a:lnTo>
                        <a:lnTo>
                          <a:pt x="64" y="865"/>
                        </a:lnTo>
                        <a:lnTo>
                          <a:pt x="67" y="882"/>
                        </a:lnTo>
                        <a:lnTo>
                          <a:pt x="67" y="900"/>
                        </a:lnTo>
                        <a:lnTo>
                          <a:pt x="85" y="957"/>
                        </a:lnTo>
                        <a:lnTo>
                          <a:pt x="117" y="1031"/>
                        </a:lnTo>
                        <a:lnTo>
                          <a:pt x="155" y="1112"/>
                        </a:lnTo>
                        <a:lnTo>
                          <a:pt x="219" y="1182"/>
                        </a:lnTo>
                        <a:lnTo>
                          <a:pt x="304" y="1243"/>
                        </a:lnTo>
                        <a:lnTo>
                          <a:pt x="414" y="1288"/>
                        </a:lnTo>
                        <a:lnTo>
                          <a:pt x="494" y="1303"/>
                        </a:lnTo>
                        <a:lnTo>
                          <a:pt x="569" y="1278"/>
                        </a:lnTo>
                        <a:lnTo>
                          <a:pt x="640" y="1243"/>
                        </a:lnTo>
                        <a:lnTo>
                          <a:pt x="688" y="1187"/>
                        </a:lnTo>
                        <a:lnTo>
                          <a:pt x="724" y="1119"/>
                        </a:lnTo>
                        <a:lnTo>
                          <a:pt x="738" y="1038"/>
                        </a:lnTo>
                        <a:lnTo>
                          <a:pt x="738" y="985"/>
                        </a:lnTo>
                        <a:lnTo>
                          <a:pt x="732" y="929"/>
                        </a:lnTo>
                        <a:lnTo>
                          <a:pt x="724" y="873"/>
                        </a:lnTo>
                        <a:lnTo>
                          <a:pt x="720" y="823"/>
                        </a:lnTo>
                        <a:lnTo>
                          <a:pt x="720" y="777"/>
                        </a:lnTo>
                        <a:lnTo>
                          <a:pt x="720" y="738"/>
                        </a:lnTo>
                        <a:lnTo>
                          <a:pt x="720" y="746"/>
                        </a:lnTo>
                        <a:lnTo>
                          <a:pt x="714" y="749"/>
                        </a:lnTo>
                        <a:lnTo>
                          <a:pt x="706" y="767"/>
                        </a:lnTo>
                        <a:lnTo>
                          <a:pt x="703" y="777"/>
                        </a:lnTo>
                        <a:lnTo>
                          <a:pt x="688" y="794"/>
                        </a:lnTo>
                        <a:lnTo>
                          <a:pt x="679" y="812"/>
                        </a:lnTo>
                        <a:lnTo>
                          <a:pt x="685" y="809"/>
                        </a:lnTo>
                        <a:lnTo>
                          <a:pt x="622" y="837"/>
                        </a:lnTo>
                        <a:lnTo>
                          <a:pt x="547" y="837"/>
                        </a:lnTo>
                        <a:lnTo>
                          <a:pt x="484" y="809"/>
                        </a:lnTo>
                        <a:lnTo>
                          <a:pt x="502" y="823"/>
                        </a:lnTo>
                        <a:lnTo>
                          <a:pt x="520" y="847"/>
                        </a:lnTo>
                        <a:lnTo>
                          <a:pt x="534" y="876"/>
                        </a:lnTo>
                        <a:lnTo>
                          <a:pt x="587" y="950"/>
                        </a:lnTo>
                        <a:lnTo>
                          <a:pt x="650" y="1020"/>
                        </a:lnTo>
                        <a:lnTo>
                          <a:pt x="720" y="1084"/>
                        </a:lnTo>
                        <a:lnTo>
                          <a:pt x="812" y="1119"/>
                        </a:lnTo>
                        <a:lnTo>
                          <a:pt x="905" y="1123"/>
                        </a:lnTo>
                        <a:lnTo>
                          <a:pt x="989" y="1094"/>
                        </a:lnTo>
                        <a:lnTo>
                          <a:pt x="1064" y="1038"/>
                        </a:lnTo>
                        <a:lnTo>
                          <a:pt x="1109" y="957"/>
                        </a:lnTo>
                        <a:lnTo>
                          <a:pt x="1127" y="865"/>
                        </a:lnTo>
                        <a:lnTo>
                          <a:pt x="1127" y="300"/>
                        </a:lnTo>
                        <a:lnTo>
                          <a:pt x="1109" y="400"/>
                        </a:lnTo>
                        <a:lnTo>
                          <a:pt x="1059" y="481"/>
                        </a:lnTo>
                        <a:lnTo>
                          <a:pt x="985" y="537"/>
                        </a:lnTo>
                        <a:lnTo>
                          <a:pt x="989" y="530"/>
                        </a:lnTo>
                        <a:lnTo>
                          <a:pt x="996" y="530"/>
                        </a:lnTo>
                        <a:lnTo>
                          <a:pt x="979" y="530"/>
                        </a:lnTo>
                        <a:lnTo>
                          <a:pt x="953" y="530"/>
                        </a:lnTo>
                        <a:lnTo>
                          <a:pt x="943" y="520"/>
                        </a:lnTo>
                        <a:lnTo>
                          <a:pt x="996" y="608"/>
                        </a:lnTo>
                        <a:lnTo>
                          <a:pt x="1049" y="749"/>
                        </a:lnTo>
                        <a:lnTo>
                          <a:pt x="1088" y="873"/>
                        </a:lnTo>
                        <a:lnTo>
                          <a:pt x="1106" y="932"/>
                        </a:lnTo>
                        <a:lnTo>
                          <a:pt x="1123" y="993"/>
                        </a:lnTo>
                        <a:lnTo>
                          <a:pt x="1144" y="1049"/>
                        </a:lnTo>
                        <a:lnTo>
                          <a:pt x="1205" y="1134"/>
                        </a:lnTo>
                        <a:lnTo>
                          <a:pt x="1289" y="1193"/>
                        </a:lnTo>
                        <a:lnTo>
                          <a:pt x="1392" y="1211"/>
                        </a:lnTo>
                        <a:lnTo>
                          <a:pt x="1498" y="1187"/>
                        </a:lnTo>
                        <a:lnTo>
                          <a:pt x="1576" y="1123"/>
                        </a:lnTo>
                        <a:lnTo>
                          <a:pt x="1636" y="1038"/>
                        </a:lnTo>
                        <a:lnTo>
                          <a:pt x="1671" y="940"/>
                        </a:lnTo>
                        <a:lnTo>
                          <a:pt x="1710" y="847"/>
                        </a:lnTo>
                        <a:lnTo>
                          <a:pt x="1756" y="763"/>
                        </a:lnTo>
                        <a:lnTo>
                          <a:pt x="1809" y="682"/>
                        </a:lnTo>
                        <a:lnTo>
                          <a:pt x="1865" y="600"/>
                        </a:lnTo>
                        <a:lnTo>
                          <a:pt x="1929" y="520"/>
                        </a:lnTo>
                        <a:lnTo>
                          <a:pt x="2003" y="446"/>
                        </a:lnTo>
                        <a:lnTo>
                          <a:pt x="1950" y="484"/>
                        </a:lnTo>
                        <a:lnTo>
                          <a:pt x="1886" y="512"/>
                        </a:lnTo>
                        <a:lnTo>
                          <a:pt x="1819" y="520"/>
                        </a:lnTo>
                        <a:lnTo>
                          <a:pt x="1904" y="520"/>
                        </a:lnTo>
                        <a:lnTo>
                          <a:pt x="1819" y="502"/>
                        </a:lnTo>
                        <a:lnTo>
                          <a:pt x="1745" y="464"/>
                        </a:lnTo>
                        <a:lnTo>
                          <a:pt x="1685" y="393"/>
                        </a:lnTo>
                        <a:lnTo>
                          <a:pt x="1717" y="456"/>
                        </a:lnTo>
                        <a:lnTo>
                          <a:pt x="1745" y="530"/>
                        </a:lnTo>
                        <a:lnTo>
                          <a:pt x="1766" y="611"/>
                        </a:lnTo>
                        <a:lnTo>
                          <a:pt x="1801" y="703"/>
                        </a:lnTo>
                        <a:lnTo>
                          <a:pt x="1837" y="794"/>
                        </a:lnTo>
                        <a:lnTo>
                          <a:pt x="1876" y="887"/>
                        </a:lnTo>
                        <a:lnTo>
                          <a:pt x="1933" y="985"/>
                        </a:lnTo>
                        <a:lnTo>
                          <a:pt x="2003" y="1073"/>
                        </a:lnTo>
                        <a:lnTo>
                          <a:pt x="2088" y="1158"/>
                        </a:lnTo>
                        <a:lnTo>
                          <a:pt x="2151" y="1193"/>
                        </a:lnTo>
                        <a:lnTo>
                          <a:pt x="2222" y="1211"/>
                        </a:lnTo>
                        <a:lnTo>
                          <a:pt x="2296" y="1211"/>
                        </a:lnTo>
                        <a:lnTo>
                          <a:pt x="2360" y="1187"/>
                        </a:lnTo>
                        <a:lnTo>
                          <a:pt x="2424" y="1151"/>
                        </a:lnTo>
                        <a:lnTo>
                          <a:pt x="2469" y="1094"/>
                        </a:lnTo>
                        <a:lnTo>
                          <a:pt x="2487" y="1073"/>
                        </a:lnTo>
                        <a:lnTo>
                          <a:pt x="2505" y="1067"/>
                        </a:lnTo>
                        <a:lnTo>
                          <a:pt x="2516" y="1067"/>
                        </a:lnTo>
                        <a:lnTo>
                          <a:pt x="2480" y="1056"/>
                        </a:lnTo>
                        <a:lnTo>
                          <a:pt x="2448" y="1031"/>
                        </a:lnTo>
                        <a:lnTo>
                          <a:pt x="2416" y="1010"/>
                        </a:lnTo>
                        <a:lnTo>
                          <a:pt x="2378" y="957"/>
                        </a:lnTo>
                        <a:lnTo>
                          <a:pt x="2360" y="918"/>
                        </a:lnTo>
                        <a:lnTo>
                          <a:pt x="2360" y="900"/>
                        </a:lnTo>
                        <a:lnTo>
                          <a:pt x="2360" y="922"/>
                        </a:lnTo>
                        <a:lnTo>
                          <a:pt x="2353" y="957"/>
                        </a:lnTo>
                        <a:lnTo>
                          <a:pt x="2349" y="993"/>
                        </a:lnTo>
                        <a:lnTo>
                          <a:pt x="2342" y="1038"/>
                        </a:lnTo>
                        <a:lnTo>
                          <a:pt x="2342" y="1084"/>
                        </a:lnTo>
                        <a:lnTo>
                          <a:pt x="2342" y="1123"/>
                        </a:lnTo>
                        <a:lnTo>
                          <a:pt x="2360" y="1229"/>
                        </a:lnTo>
                        <a:lnTo>
                          <a:pt x="2416" y="1306"/>
                        </a:lnTo>
                        <a:lnTo>
                          <a:pt x="2498" y="1366"/>
                        </a:lnTo>
                        <a:lnTo>
                          <a:pt x="2604" y="1387"/>
                        </a:lnTo>
                        <a:lnTo>
                          <a:pt x="2699" y="1366"/>
                        </a:lnTo>
                        <a:lnTo>
                          <a:pt x="2787" y="1306"/>
                        </a:lnTo>
                        <a:lnTo>
                          <a:pt x="2837" y="1229"/>
                        </a:lnTo>
                        <a:lnTo>
                          <a:pt x="2861" y="1123"/>
                        </a:lnTo>
                        <a:close/>
                      </a:path>
                    </a:pathLst>
                  </a:custGeom>
                  <a:solidFill>
                    <a:srgbClr val="FFE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8" name="Freeform 150">
                    <a:extLst>
                      <a:ext uri="{FF2B5EF4-FFF2-40B4-BE49-F238E27FC236}">
                        <a16:creationId xmlns:a16="http://schemas.microsoft.com/office/drawing/2014/main" id="{5E27ABDA-94ED-4B6A-8906-3EE956E94E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712" y="7563"/>
                    <a:ext cx="279" cy="167"/>
                  </a:xfrm>
                  <a:custGeom>
                    <a:avLst/>
                    <a:gdLst>
                      <a:gd name="T0" fmla="*/ 1894 w 1950"/>
                      <a:gd name="T1" fmla="*/ 327 h 1167"/>
                      <a:gd name="T2" fmla="*/ 1777 w 1950"/>
                      <a:gd name="T3" fmla="*/ 172 h 1167"/>
                      <a:gd name="T4" fmla="*/ 1731 w 1950"/>
                      <a:gd name="T5" fmla="*/ 172 h 1167"/>
                      <a:gd name="T6" fmla="*/ 1656 w 1950"/>
                      <a:gd name="T7" fmla="*/ 189 h 1167"/>
                      <a:gd name="T8" fmla="*/ 1603 w 1950"/>
                      <a:gd name="T9" fmla="*/ 257 h 1167"/>
                      <a:gd name="T10" fmla="*/ 1600 w 1950"/>
                      <a:gd name="T11" fmla="*/ 383 h 1167"/>
                      <a:gd name="T12" fmla="*/ 1526 w 1950"/>
                      <a:gd name="T13" fmla="*/ 330 h 1167"/>
                      <a:gd name="T14" fmla="*/ 1455 w 1950"/>
                      <a:gd name="T15" fmla="*/ 158 h 1167"/>
                      <a:gd name="T16" fmla="*/ 1346 w 1950"/>
                      <a:gd name="T17" fmla="*/ 21 h 1167"/>
                      <a:gd name="T18" fmla="*/ 1261 w 1950"/>
                      <a:gd name="T19" fmla="*/ 83 h 1167"/>
                      <a:gd name="T20" fmla="*/ 1255 w 1950"/>
                      <a:gd name="T21" fmla="*/ 282 h 1167"/>
                      <a:gd name="T22" fmla="*/ 1173 w 1950"/>
                      <a:gd name="T23" fmla="*/ 436 h 1167"/>
                      <a:gd name="T24" fmla="*/ 1028 w 1950"/>
                      <a:gd name="T25" fmla="*/ 264 h 1167"/>
                      <a:gd name="T26" fmla="*/ 897 w 1950"/>
                      <a:gd name="T27" fmla="*/ 83 h 1167"/>
                      <a:gd name="T28" fmla="*/ 823 w 1950"/>
                      <a:gd name="T29" fmla="*/ 109 h 1167"/>
                      <a:gd name="T30" fmla="*/ 823 w 1950"/>
                      <a:gd name="T31" fmla="*/ 327 h 1167"/>
                      <a:gd name="T32" fmla="*/ 823 w 1950"/>
                      <a:gd name="T33" fmla="*/ 539 h 1167"/>
                      <a:gd name="T34" fmla="*/ 781 w 1950"/>
                      <a:gd name="T35" fmla="*/ 560 h 1167"/>
                      <a:gd name="T36" fmla="*/ 689 w 1950"/>
                      <a:gd name="T37" fmla="*/ 391 h 1167"/>
                      <a:gd name="T38" fmla="*/ 587 w 1950"/>
                      <a:gd name="T39" fmla="*/ 236 h 1167"/>
                      <a:gd name="T40" fmla="*/ 477 w 1950"/>
                      <a:gd name="T41" fmla="*/ 83 h 1167"/>
                      <a:gd name="T42" fmla="*/ 477 w 1950"/>
                      <a:gd name="T43" fmla="*/ 282 h 1167"/>
                      <a:gd name="T44" fmla="*/ 477 w 1950"/>
                      <a:gd name="T45" fmla="*/ 476 h 1167"/>
                      <a:gd name="T46" fmla="*/ 477 w 1950"/>
                      <a:gd name="T47" fmla="*/ 670 h 1167"/>
                      <a:gd name="T48" fmla="*/ 477 w 1950"/>
                      <a:gd name="T49" fmla="*/ 867 h 1167"/>
                      <a:gd name="T50" fmla="*/ 322 w 1950"/>
                      <a:gd name="T51" fmla="*/ 712 h 1167"/>
                      <a:gd name="T52" fmla="*/ 190 w 1950"/>
                      <a:gd name="T53" fmla="*/ 556 h 1167"/>
                      <a:gd name="T54" fmla="*/ 131 w 1950"/>
                      <a:gd name="T55" fmla="*/ 577 h 1167"/>
                      <a:gd name="T56" fmla="*/ 159 w 1950"/>
                      <a:gd name="T57" fmla="*/ 776 h 1167"/>
                      <a:gd name="T58" fmla="*/ 219 w 1950"/>
                      <a:gd name="T59" fmla="*/ 952 h 1167"/>
                      <a:gd name="T60" fmla="*/ 258 w 1950"/>
                      <a:gd name="T61" fmla="*/ 1086 h 1167"/>
                      <a:gd name="T62" fmla="*/ 258 w 1950"/>
                      <a:gd name="T63" fmla="*/ 1167 h 1167"/>
                      <a:gd name="T64" fmla="*/ 190 w 1950"/>
                      <a:gd name="T65" fmla="*/ 1012 h 1167"/>
                      <a:gd name="T66" fmla="*/ 92 w 1950"/>
                      <a:gd name="T67" fmla="*/ 877 h 1167"/>
                      <a:gd name="T68" fmla="*/ 10 w 1950"/>
                      <a:gd name="T69" fmla="*/ 733 h 1167"/>
                      <a:gd name="T70" fmla="*/ 1950 w 1950"/>
                      <a:gd name="T71" fmla="*/ 436 h 11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950" h="1167">
                        <a:moveTo>
                          <a:pt x="1950" y="436"/>
                        </a:moveTo>
                        <a:lnTo>
                          <a:pt x="1894" y="327"/>
                        </a:lnTo>
                        <a:lnTo>
                          <a:pt x="1830" y="250"/>
                        </a:lnTo>
                        <a:lnTo>
                          <a:pt x="1777" y="172"/>
                        </a:lnTo>
                        <a:lnTo>
                          <a:pt x="1767" y="172"/>
                        </a:lnTo>
                        <a:lnTo>
                          <a:pt x="1731" y="172"/>
                        </a:lnTo>
                        <a:lnTo>
                          <a:pt x="1692" y="172"/>
                        </a:lnTo>
                        <a:lnTo>
                          <a:pt x="1656" y="189"/>
                        </a:lnTo>
                        <a:lnTo>
                          <a:pt x="1635" y="218"/>
                        </a:lnTo>
                        <a:lnTo>
                          <a:pt x="1603" y="257"/>
                        </a:lnTo>
                        <a:lnTo>
                          <a:pt x="1593" y="320"/>
                        </a:lnTo>
                        <a:lnTo>
                          <a:pt x="1600" y="383"/>
                        </a:lnTo>
                        <a:lnTo>
                          <a:pt x="1558" y="391"/>
                        </a:lnTo>
                        <a:lnTo>
                          <a:pt x="1526" y="330"/>
                        </a:lnTo>
                        <a:lnTo>
                          <a:pt x="1491" y="250"/>
                        </a:lnTo>
                        <a:lnTo>
                          <a:pt x="1455" y="158"/>
                        </a:lnTo>
                        <a:lnTo>
                          <a:pt x="1417" y="83"/>
                        </a:lnTo>
                        <a:lnTo>
                          <a:pt x="1346" y="21"/>
                        </a:lnTo>
                        <a:lnTo>
                          <a:pt x="1255" y="0"/>
                        </a:lnTo>
                        <a:lnTo>
                          <a:pt x="1261" y="83"/>
                        </a:lnTo>
                        <a:lnTo>
                          <a:pt x="1264" y="183"/>
                        </a:lnTo>
                        <a:lnTo>
                          <a:pt x="1255" y="282"/>
                        </a:lnTo>
                        <a:lnTo>
                          <a:pt x="1232" y="366"/>
                        </a:lnTo>
                        <a:lnTo>
                          <a:pt x="1173" y="436"/>
                        </a:lnTo>
                        <a:lnTo>
                          <a:pt x="1099" y="348"/>
                        </a:lnTo>
                        <a:lnTo>
                          <a:pt x="1028" y="264"/>
                        </a:lnTo>
                        <a:lnTo>
                          <a:pt x="968" y="172"/>
                        </a:lnTo>
                        <a:lnTo>
                          <a:pt x="897" y="83"/>
                        </a:lnTo>
                        <a:lnTo>
                          <a:pt x="823" y="0"/>
                        </a:lnTo>
                        <a:lnTo>
                          <a:pt x="823" y="109"/>
                        </a:lnTo>
                        <a:lnTo>
                          <a:pt x="823" y="218"/>
                        </a:lnTo>
                        <a:lnTo>
                          <a:pt x="823" y="327"/>
                        </a:lnTo>
                        <a:lnTo>
                          <a:pt x="823" y="436"/>
                        </a:lnTo>
                        <a:lnTo>
                          <a:pt x="823" y="539"/>
                        </a:lnTo>
                        <a:lnTo>
                          <a:pt x="823" y="648"/>
                        </a:lnTo>
                        <a:lnTo>
                          <a:pt x="781" y="560"/>
                        </a:lnTo>
                        <a:lnTo>
                          <a:pt x="742" y="476"/>
                        </a:lnTo>
                        <a:lnTo>
                          <a:pt x="689" y="391"/>
                        </a:lnTo>
                        <a:lnTo>
                          <a:pt x="640" y="313"/>
                        </a:lnTo>
                        <a:lnTo>
                          <a:pt x="587" y="236"/>
                        </a:lnTo>
                        <a:lnTo>
                          <a:pt x="534" y="158"/>
                        </a:lnTo>
                        <a:lnTo>
                          <a:pt x="477" y="83"/>
                        </a:lnTo>
                        <a:lnTo>
                          <a:pt x="477" y="183"/>
                        </a:lnTo>
                        <a:lnTo>
                          <a:pt x="477" y="282"/>
                        </a:lnTo>
                        <a:lnTo>
                          <a:pt x="477" y="377"/>
                        </a:lnTo>
                        <a:lnTo>
                          <a:pt x="477" y="476"/>
                        </a:lnTo>
                        <a:lnTo>
                          <a:pt x="477" y="574"/>
                        </a:lnTo>
                        <a:lnTo>
                          <a:pt x="477" y="670"/>
                        </a:lnTo>
                        <a:lnTo>
                          <a:pt x="477" y="768"/>
                        </a:lnTo>
                        <a:lnTo>
                          <a:pt x="477" y="867"/>
                        </a:lnTo>
                        <a:lnTo>
                          <a:pt x="402" y="786"/>
                        </a:lnTo>
                        <a:lnTo>
                          <a:pt x="322" y="712"/>
                        </a:lnTo>
                        <a:lnTo>
                          <a:pt x="251" y="630"/>
                        </a:lnTo>
                        <a:lnTo>
                          <a:pt x="190" y="556"/>
                        </a:lnTo>
                        <a:lnTo>
                          <a:pt x="131" y="476"/>
                        </a:lnTo>
                        <a:lnTo>
                          <a:pt x="131" y="577"/>
                        </a:lnTo>
                        <a:lnTo>
                          <a:pt x="142" y="683"/>
                        </a:lnTo>
                        <a:lnTo>
                          <a:pt x="159" y="776"/>
                        </a:lnTo>
                        <a:lnTo>
                          <a:pt x="190" y="867"/>
                        </a:lnTo>
                        <a:lnTo>
                          <a:pt x="219" y="952"/>
                        </a:lnTo>
                        <a:lnTo>
                          <a:pt x="258" y="1040"/>
                        </a:lnTo>
                        <a:lnTo>
                          <a:pt x="258" y="1086"/>
                        </a:lnTo>
                        <a:lnTo>
                          <a:pt x="258" y="1124"/>
                        </a:lnTo>
                        <a:lnTo>
                          <a:pt x="258" y="1167"/>
                        </a:lnTo>
                        <a:lnTo>
                          <a:pt x="237" y="1086"/>
                        </a:lnTo>
                        <a:lnTo>
                          <a:pt x="190" y="1012"/>
                        </a:lnTo>
                        <a:lnTo>
                          <a:pt x="137" y="941"/>
                        </a:lnTo>
                        <a:lnTo>
                          <a:pt x="92" y="877"/>
                        </a:lnTo>
                        <a:lnTo>
                          <a:pt x="46" y="811"/>
                        </a:lnTo>
                        <a:lnTo>
                          <a:pt x="10" y="733"/>
                        </a:lnTo>
                        <a:lnTo>
                          <a:pt x="0" y="648"/>
                        </a:lnTo>
                        <a:lnTo>
                          <a:pt x="1950" y="4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9" name="Freeform 151">
                    <a:extLst>
                      <a:ext uri="{FF2B5EF4-FFF2-40B4-BE49-F238E27FC236}">
                        <a16:creationId xmlns:a16="http://schemas.microsoft.com/office/drawing/2014/main" id="{E70739D5-9A11-4DDA-BCA6-8E75437462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675" y="7526"/>
                    <a:ext cx="353" cy="241"/>
                  </a:xfrm>
                  <a:custGeom>
                    <a:avLst/>
                    <a:gdLst>
                      <a:gd name="T0" fmla="*/ 2285 w 2473"/>
                      <a:gd name="T1" fmla="*/ 342 h 1686"/>
                      <a:gd name="T2" fmla="*/ 2038 w 2473"/>
                      <a:gd name="T3" fmla="*/ 173 h 1686"/>
                      <a:gd name="T4" fmla="*/ 1678 w 2473"/>
                      <a:gd name="T5" fmla="*/ 345 h 1686"/>
                      <a:gd name="T6" fmla="*/ 1599 w 2473"/>
                      <a:gd name="T7" fmla="*/ 656 h 1686"/>
                      <a:gd name="T8" fmla="*/ 1787 w 2473"/>
                      <a:gd name="T9" fmla="*/ 409 h 1686"/>
                      <a:gd name="T10" fmla="*/ 2006 w 2473"/>
                      <a:gd name="T11" fmla="*/ 466 h 1686"/>
                      <a:gd name="T12" fmla="*/ 2006 w 2473"/>
                      <a:gd name="T13" fmla="*/ 445 h 1686"/>
                      <a:gd name="T14" fmla="*/ 1861 w 2473"/>
                      <a:gd name="T15" fmla="*/ 162 h 1686"/>
                      <a:gd name="T16" fmla="*/ 1416 w 2473"/>
                      <a:gd name="T17" fmla="*/ 25 h 1686"/>
                      <a:gd name="T18" fmla="*/ 1261 w 2473"/>
                      <a:gd name="T19" fmla="*/ 324 h 1686"/>
                      <a:gd name="T20" fmla="*/ 1261 w 2473"/>
                      <a:gd name="T21" fmla="*/ 501 h 1686"/>
                      <a:gd name="T22" fmla="*/ 1614 w 2473"/>
                      <a:gd name="T23" fmla="*/ 512 h 1686"/>
                      <a:gd name="T24" fmla="*/ 1342 w 2473"/>
                      <a:gd name="T25" fmla="*/ 156 h 1686"/>
                      <a:gd name="T26" fmla="*/ 901 w 2473"/>
                      <a:gd name="T27" fmla="*/ 81 h 1686"/>
                      <a:gd name="T28" fmla="*/ 928 w 2473"/>
                      <a:gd name="T29" fmla="*/ 703 h 1686"/>
                      <a:gd name="T30" fmla="*/ 1278 w 2473"/>
                      <a:gd name="T31" fmla="*/ 709 h 1686"/>
                      <a:gd name="T32" fmla="*/ 1010 w 2473"/>
                      <a:gd name="T33" fmla="*/ 272 h 1686"/>
                      <a:gd name="T34" fmla="*/ 557 w 2473"/>
                      <a:gd name="T35" fmla="*/ 156 h 1686"/>
                      <a:gd name="T36" fmla="*/ 554 w 2473"/>
                      <a:gd name="T37" fmla="*/ 945 h 1686"/>
                      <a:gd name="T38" fmla="*/ 837 w 2473"/>
                      <a:gd name="T39" fmla="*/ 854 h 1686"/>
                      <a:gd name="T40" fmla="*/ 427 w 2473"/>
                      <a:gd name="T41" fmla="*/ 480 h 1686"/>
                      <a:gd name="T42" fmla="*/ 134 w 2473"/>
                      <a:gd name="T43" fmla="*/ 839 h 1686"/>
                      <a:gd name="T44" fmla="*/ 244 w 2473"/>
                      <a:gd name="T45" fmla="*/ 1323 h 1686"/>
                      <a:gd name="T46" fmla="*/ 261 w 2473"/>
                      <a:gd name="T47" fmla="*/ 1429 h 1686"/>
                      <a:gd name="T48" fmla="*/ 593 w 2473"/>
                      <a:gd name="T49" fmla="*/ 1182 h 1686"/>
                      <a:gd name="T50" fmla="*/ 663 w 2473"/>
                      <a:gd name="T51" fmla="*/ 1118 h 1686"/>
                      <a:gd name="T52" fmla="*/ 501 w 2473"/>
                      <a:gd name="T53" fmla="*/ 812 h 1686"/>
                      <a:gd name="T54" fmla="*/ 77 w 2473"/>
                      <a:gd name="T55" fmla="*/ 727 h 1686"/>
                      <a:gd name="T56" fmla="*/ 88 w 2473"/>
                      <a:gd name="T57" fmla="*/ 1210 h 1686"/>
                      <a:gd name="T58" fmla="*/ 265 w 2473"/>
                      <a:gd name="T59" fmla="*/ 1479 h 1686"/>
                      <a:gd name="T60" fmla="*/ 639 w 2473"/>
                      <a:gd name="T61" fmla="*/ 1662 h 1686"/>
                      <a:gd name="T62" fmla="*/ 777 w 2473"/>
                      <a:gd name="T63" fmla="*/ 1259 h 1686"/>
                      <a:gd name="T64" fmla="*/ 657 w 2473"/>
                      <a:gd name="T65" fmla="*/ 857 h 1686"/>
                      <a:gd name="T66" fmla="*/ 356 w 2473"/>
                      <a:gd name="T67" fmla="*/ 995 h 1686"/>
                      <a:gd name="T68" fmla="*/ 392 w 2473"/>
                      <a:gd name="T69" fmla="*/ 1147 h 1686"/>
                      <a:gd name="T70" fmla="*/ 837 w 2473"/>
                      <a:gd name="T71" fmla="*/ 1369 h 1686"/>
                      <a:gd name="T72" fmla="*/ 975 w 2473"/>
                      <a:gd name="T73" fmla="*/ 456 h 1686"/>
                      <a:gd name="T74" fmla="*/ 530 w 2473"/>
                      <a:gd name="T75" fmla="*/ 501 h 1686"/>
                      <a:gd name="T76" fmla="*/ 801 w 2473"/>
                      <a:gd name="T77" fmla="*/ 918 h 1686"/>
                      <a:gd name="T78" fmla="*/ 1243 w 2473"/>
                      <a:gd name="T79" fmla="*/ 1118 h 1686"/>
                      <a:gd name="T80" fmla="*/ 1268 w 2473"/>
                      <a:gd name="T81" fmla="*/ 445 h 1686"/>
                      <a:gd name="T82" fmla="*/ 950 w 2473"/>
                      <a:gd name="T83" fmla="*/ 501 h 1686"/>
                      <a:gd name="T84" fmla="*/ 1243 w 2473"/>
                      <a:gd name="T85" fmla="*/ 875 h 1686"/>
                      <a:gd name="T86" fmla="*/ 1716 w 2473"/>
                      <a:gd name="T87" fmla="*/ 756 h 1686"/>
                      <a:gd name="T88" fmla="*/ 1781 w 2473"/>
                      <a:gd name="T89" fmla="*/ 328 h 1686"/>
                      <a:gd name="T90" fmla="*/ 1699 w 2473"/>
                      <a:gd name="T91" fmla="*/ 445 h 1686"/>
                      <a:gd name="T92" fmla="*/ 1463 w 2473"/>
                      <a:gd name="T93" fmla="*/ 498 h 1686"/>
                      <a:gd name="T94" fmla="*/ 1578 w 2473"/>
                      <a:gd name="T95" fmla="*/ 762 h 1686"/>
                      <a:gd name="T96" fmla="*/ 1843 w 2473"/>
                      <a:gd name="T97" fmla="*/ 921 h 1686"/>
                      <a:gd name="T98" fmla="*/ 2116 w 2473"/>
                      <a:gd name="T99" fmla="*/ 565 h 1686"/>
                      <a:gd name="T100" fmla="*/ 2091 w 2473"/>
                      <a:gd name="T101" fmla="*/ 645 h 1686"/>
                      <a:gd name="T102" fmla="*/ 2084 w 2473"/>
                      <a:gd name="T103" fmla="*/ 653 h 1686"/>
                      <a:gd name="T104" fmla="*/ 1864 w 2473"/>
                      <a:gd name="T105" fmla="*/ 628 h 1686"/>
                      <a:gd name="T106" fmla="*/ 1935 w 2473"/>
                      <a:gd name="T107" fmla="*/ 730 h 1686"/>
                      <a:gd name="T108" fmla="*/ 2190 w 2473"/>
                      <a:gd name="T109" fmla="*/ 956 h 1686"/>
                      <a:gd name="T110" fmla="*/ 2458 w 2473"/>
                      <a:gd name="T111" fmla="*/ 610 h 16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2473" h="1686">
                        <a:moveTo>
                          <a:pt x="2458" y="610"/>
                        </a:moveTo>
                        <a:lnTo>
                          <a:pt x="2409" y="501"/>
                        </a:lnTo>
                        <a:lnTo>
                          <a:pt x="2349" y="416"/>
                        </a:lnTo>
                        <a:lnTo>
                          <a:pt x="2299" y="356"/>
                        </a:lnTo>
                        <a:lnTo>
                          <a:pt x="2285" y="342"/>
                        </a:lnTo>
                        <a:lnTo>
                          <a:pt x="2275" y="328"/>
                        </a:lnTo>
                        <a:lnTo>
                          <a:pt x="2271" y="318"/>
                        </a:lnTo>
                        <a:lnTo>
                          <a:pt x="2211" y="244"/>
                        </a:lnTo>
                        <a:lnTo>
                          <a:pt x="2129" y="191"/>
                        </a:lnTo>
                        <a:lnTo>
                          <a:pt x="2038" y="173"/>
                        </a:lnTo>
                        <a:lnTo>
                          <a:pt x="1953" y="173"/>
                        </a:lnTo>
                        <a:lnTo>
                          <a:pt x="1843" y="191"/>
                        </a:lnTo>
                        <a:lnTo>
                          <a:pt x="1752" y="247"/>
                        </a:lnTo>
                        <a:lnTo>
                          <a:pt x="1678" y="342"/>
                        </a:lnTo>
                        <a:lnTo>
                          <a:pt x="1678" y="345"/>
                        </a:lnTo>
                        <a:lnTo>
                          <a:pt x="1678" y="342"/>
                        </a:lnTo>
                        <a:lnTo>
                          <a:pt x="1681" y="342"/>
                        </a:lnTo>
                        <a:lnTo>
                          <a:pt x="1607" y="462"/>
                        </a:lnTo>
                        <a:lnTo>
                          <a:pt x="1590" y="575"/>
                        </a:lnTo>
                        <a:lnTo>
                          <a:pt x="1599" y="656"/>
                        </a:lnTo>
                        <a:lnTo>
                          <a:pt x="1599" y="663"/>
                        </a:lnTo>
                        <a:lnTo>
                          <a:pt x="1607" y="600"/>
                        </a:lnTo>
                        <a:lnTo>
                          <a:pt x="1635" y="519"/>
                        </a:lnTo>
                        <a:lnTo>
                          <a:pt x="1705" y="451"/>
                        </a:lnTo>
                        <a:lnTo>
                          <a:pt x="1787" y="409"/>
                        </a:lnTo>
                        <a:lnTo>
                          <a:pt x="1872" y="398"/>
                        </a:lnTo>
                        <a:lnTo>
                          <a:pt x="1935" y="420"/>
                        </a:lnTo>
                        <a:lnTo>
                          <a:pt x="1964" y="434"/>
                        </a:lnTo>
                        <a:lnTo>
                          <a:pt x="1988" y="451"/>
                        </a:lnTo>
                        <a:lnTo>
                          <a:pt x="2006" y="466"/>
                        </a:lnTo>
                        <a:lnTo>
                          <a:pt x="2017" y="480"/>
                        </a:lnTo>
                        <a:lnTo>
                          <a:pt x="2020" y="483"/>
                        </a:lnTo>
                        <a:lnTo>
                          <a:pt x="2020" y="491"/>
                        </a:lnTo>
                        <a:lnTo>
                          <a:pt x="2017" y="473"/>
                        </a:lnTo>
                        <a:lnTo>
                          <a:pt x="2006" y="445"/>
                        </a:lnTo>
                        <a:lnTo>
                          <a:pt x="1999" y="420"/>
                        </a:lnTo>
                        <a:lnTo>
                          <a:pt x="1975" y="371"/>
                        </a:lnTo>
                        <a:lnTo>
                          <a:pt x="1946" y="300"/>
                        </a:lnTo>
                        <a:lnTo>
                          <a:pt x="1911" y="233"/>
                        </a:lnTo>
                        <a:lnTo>
                          <a:pt x="1861" y="162"/>
                        </a:lnTo>
                        <a:lnTo>
                          <a:pt x="1798" y="106"/>
                        </a:lnTo>
                        <a:lnTo>
                          <a:pt x="1723" y="53"/>
                        </a:lnTo>
                        <a:lnTo>
                          <a:pt x="1631" y="15"/>
                        </a:lnTo>
                        <a:lnTo>
                          <a:pt x="1516" y="0"/>
                        </a:lnTo>
                        <a:lnTo>
                          <a:pt x="1416" y="25"/>
                        </a:lnTo>
                        <a:lnTo>
                          <a:pt x="1335" y="78"/>
                        </a:lnTo>
                        <a:lnTo>
                          <a:pt x="1278" y="162"/>
                        </a:lnTo>
                        <a:lnTo>
                          <a:pt x="1257" y="262"/>
                        </a:lnTo>
                        <a:lnTo>
                          <a:pt x="1257" y="297"/>
                        </a:lnTo>
                        <a:lnTo>
                          <a:pt x="1261" y="324"/>
                        </a:lnTo>
                        <a:lnTo>
                          <a:pt x="1261" y="356"/>
                        </a:lnTo>
                        <a:lnTo>
                          <a:pt x="1261" y="409"/>
                        </a:lnTo>
                        <a:lnTo>
                          <a:pt x="1268" y="466"/>
                        </a:lnTo>
                        <a:lnTo>
                          <a:pt x="1261" y="512"/>
                        </a:lnTo>
                        <a:lnTo>
                          <a:pt x="1261" y="501"/>
                        </a:lnTo>
                        <a:lnTo>
                          <a:pt x="1275" y="491"/>
                        </a:lnTo>
                        <a:lnTo>
                          <a:pt x="1286" y="480"/>
                        </a:lnTo>
                        <a:lnTo>
                          <a:pt x="1399" y="438"/>
                        </a:lnTo>
                        <a:lnTo>
                          <a:pt x="1516" y="451"/>
                        </a:lnTo>
                        <a:lnTo>
                          <a:pt x="1614" y="512"/>
                        </a:lnTo>
                        <a:lnTo>
                          <a:pt x="1569" y="456"/>
                        </a:lnTo>
                        <a:lnTo>
                          <a:pt x="1516" y="398"/>
                        </a:lnTo>
                        <a:lnTo>
                          <a:pt x="1469" y="328"/>
                        </a:lnTo>
                        <a:lnTo>
                          <a:pt x="1413" y="244"/>
                        </a:lnTo>
                        <a:lnTo>
                          <a:pt x="1342" y="156"/>
                        </a:lnTo>
                        <a:lnTo>
                          <a:pt x="1268" y="78"/>
                        </a:lnTo>
                        <a:lnTo>
                          <a:pt x="1180" y="25"/>
                        </a:lnTo>
                        <a:lnTo>
                          <a:pt x="1084" y="0"/>
                        </a:lnTo>
                        <a:lnTo>
                          <a:pt x="986" y="25"/>
                        </a:lnTo>
                        <a:lnTo>
                          <a:pt x="901" y="81"/>
                        </a:lnTo>
                        <a:lnTo>
                          <a:pt x="840" y="162"/>
                        </a:lnTo>
                        <a:lnTo>
                          <a:pt x="822" y="262"/>
                        </a:lnTo>
                        <a:lnTo>
                          <a:pt x="822" y="910"/>
                        </a:lnTo>
                        <a:lnTo>
                          <a:pt x="854" y="794"/>
                        </a:lnTo>
                        <a:lnTo>
                          <a:pt x="928" y="703"/>
                        </a:lnTo>
                        <a:lnTo>
                          <a:pt x="1039" y="656"/>
                        </a:lnTo>
                        <a:lnTo>
                          <a:pt x="1151" y="663"/>
                        </a:lnTo>
                        <a:lnTo>
                          <a:pt x="1257" y="713"/>
                        </a:lnTo>
                        <a:lnTo>
                          <a:pt x="1325" y="812"/>
                        </a:lnTo>
                        <a:lnTo>
                          <a:pt x="1278" y="709"/>
                        </a:lnTo>
                        <a:lnTo>
                          <a:pt x="1233" y="618"/>
                        </a:lnTo>
                        <a:lnTo>
                          <a:pt x="1176" y="526"/>
                        </a:lnTo>
                        <a:lnTo>
                          <a:pt x="1123" y="438"/>
                        </a:lnTo>
                        <a:lnTo>
                          <a:pt x="1066" y="353"/>
                        </a:lnTo>
                        <a:lnTo>
                          <a:pt x="1010" y="272"/>
                        </a:lnTo>
                        <a:lnTo>
                          <a:pt x="946" y="191"/>
                        </a:lnTo>
                        <a:lnTo>
                          <a:pt x="865" y="124"/>
                        </a:lnTo>
                        <a:lnTo>
                          <a:pt x="766" y="89"/>
                        </a:lnTo>
                        <a:lnTo>
                          <a:pt x="657" y="106"/>
                        </a:lnTo>
                        <a:lnTo>
                          <a:pt x="557" y="156"/>
                        </a:lnTo>
                        <a:lnTo>
                          <a:pt x="501" y="244"/>
                        </a:lnTo>
                        <a:lnTo>
                          <a:pt x="480" y="345"/>
                        </a:lnTo>
                        <a:lnTo>
                          <a:pt x="480" y="1129"/>
                        </a:lnTo>
                        <a:lnTo>
                          <a:pt x="498" y="1027"/>
                        </a:lnTo>
                        <a:lnTo>
                          <a:pt x="554" y="945"/>
                        </a:lnTo>
                        <a:lnTo>
                          <a:pt x="639" y="886"/>
                        </a:lnTo>
                        <a:lnTo>
                          <a:pt x="738" y="868"/>
                        </a:lnTo>
                        <a:lnTo>
                          <a:pt x="837" y="886"/>
                        </a:lnTo>
                        <a:lnTo>
                          <a:pt x="922" y="945"/>
                        </a:lnTo>
                        <a:lnTo>
                          <a:pt x="837" y="854"/>
                        </a:lnTo>
                        <a:lnTo>
                          <a:pt x="745" y="765"/>
                        </a:lnTo>
                        <a:lnTo>
                          <a:pt x="668" y="681"/>
                        </a:lnTo>
                        <a:lnTo>
                          <a:pt x="607" y="592"/>
                        </a:lnTo>
                        <a:lnTo>
                          <a:pt x="530" y="519"/>
                        </a:lnTo>
                        <a:lnTo>
                          <a:pt x="427" y="480"/>
                        </a:lnTo>
                        <a:lnTo>
                          <a:pt x="318" y="491"/>
                        </a:lnTo>
                        <a:lnTo>
                          <a:pt x="218" y="544"/>
                        </a:lnTo>
                        <a:lnTo>
                          <a:pt x="155" y="628"/>
                        </a:lnTo>
                        <a:lnTo>
                          <a:pt x="134" y="738"/>
                        </a:lnTo>
                        <a:lnTo>
                          <a:pt x="134" y="839"/>
                        </a:lnTo>
                        <a:lnTo>
                          <a:pt x="144" y="945"/>
                        </a:lnTo>
                        <a:lnTo>
                          <a:pt x="162" y="1041"/>
                        </a:lnTo>
                        <a:lnTo>
                          <a:pt x="180" y="1133"/>
                        </a:lnTo>
                        <a:lnTo>
                          <a:pt x="208" y="1232"/>
                        </a:lnTo>
                        <a:lnTo>
                          <a:pt x="244" y="1323"/>
                        </a:lnTo>
                        <a:lnTo>
                          <a:pt x="289" y="1415"/>
                        </a:lnTo>
                        <a:lnTo>
                          <a:pt x="271" y="1383"/>
                        </a:lnTo>
                        <a:lnTo>
                          <a:pt x="265" y="1341"/>
                        </a:lnTo>
                        <a:lnTo>
                          <a:pt x="261" y="1302"/>
                        </a:lnTo>
                        <a:lnTo>
                          <a:pt x="261" y="1429"/>
                        </a:lnTo>
                        <a:lnTo>
                          <a:pt x="279" y="1338"/>
                        </a:lnTo>
                        <a:lnTo>
                          <a:pt x="328" y="1256"/>
                        </a:lnTo>
                        <a:lnTo>
                          <a:pt x="403" y="1197"/>
                        </a:lnTo>
                        <a:lnTo>
                          <a:pt x="498" y="1174"/>
                        </a:lnTo>
                        <a:lnTo>
                          <a:pt x="593" y="1182"/>
                        </a:lnTo>
                        <a:lnTo>
                          <a:pt x="674" y="1221"/>
                        </a:lnTo>
                        <a:lnTo>
                          <a:pt x="738" y="1288"/>
                        </a:lnTo>
                        <a:lnTo>
                          <a:pt x="777" y="1383"/>
                        </a:lnTo>
                        <a:lnTo>
                          <a:pt x="727" y="1232"/>
                        </a:lnTo>
                        <a:lnTo>
                          <a:pt x="663" y="1118"/>
                        </a:lnTo>
                        <a:lnTo>
                          <a:pt x="593" y="1027"/>
                        </a:lnTo>
                        <a:lnTo>
                          <a:pt x="554" y="974"/>
                        </a:lnTo>
                        <a:lnTo>
                          <a:pt x="530" y="939"/>
                        </a:lnTo>
                        <a:lnTo>
                          <a:pt x="519" y="910"/>
                        </a:lnTo>
                        <a:lnTo>
                          <a:pt x="501" y="812"/>
                        </a:lnTo>
                        <a:lnTo>
                          <a:pt x="445" y="727"/>
                        </a:lnTo>
                        <a:lnTo>
                          <a:pt x="363" y="674"/>
                        </a:lnTo>
                        <a:lnTo>
                          <a:pt x="261" y="653"/>
                        </a:lnTo>
                        <a:lnTo>
                          <a:pt x="162" y="674"/>
                        </a:lnTo>
                        <a:lnTo>
                          <a:pt x="77" y="727"/>
                        </a:lnTo>
                        <a:lnTo>
                          <a:pt x="24" y="812"/>
                        </a:lnTo>
                        <a:lnTo>
                          <a:pt x="0" y="910"/>
                        </a:lnTo>
                        <a:lnTo>
                          <a:pt x="14" y="1027"/>
                        </a:lnTo>
                        <a:lnTo>
                          <a:pt x="42" y="1129"/>
                        </a:lnTo>
                        <a:lnTo>
                          <a:pt x="88" y="1210"/>
                        </a:lnTo>
                        <a:lnTo>
                          <a:pt x="134" y="1285"/>
                        </a:lnTo>
                        <a:lnTo>
                          <a:pt x="187" y="1348"/>
                        </a:lnTo>
                        <a:lnTo>
                          <a:pt x="226" y="1397"/>
                        </a:lnTo>
                        <a:lnTo>
                          <a:pt x="254" y="1444"/>
                        </a:lnTo>
                        <a:lnTo>
                          <a:pt x="265" y="1479"/>
                        </a:lnTo>
                        <a:lnTo>
                          <a:pt x="300" y="1570"/>
                        </a:lnTo>
                        <a:lnTo>
                          <a:pt x="363" y="1641"/>
                        </a:lnTo>
                        <a:lnTo>
                          <a:pt x="451" y="1679"/>
                        </a:lnTo>
                        <a:lnTo>
                          <a:pt x="547" y="1686"/>
                        </a:lnTo>
                        <a:lnTo>
                          <a:pt x="639" y="1662"/>
                        </a:lnTo>
                        <a:lnTo>
                          <a:pt x="713" y="1606"/>
                        </a:lnTo>
                        <a:lnTo>
                          <a:pt x="766" y="1524"/>
                        </a:lnTo>
                        <a:lnTo>
                          <a:pt x="784" y="1429"/>
                        </a:lnTo>
                        <a:lnTo>
                          <a:pt x="784" y="1302"/>
                        </a:lnTo>
                        <a:lnTo>
                          <a:pt x="777" y="1259"/>
                        </a:lnTo>
                        <a:lnTo>
                          <a:pt x="766" y="1221"/>
                        </a:lnTo>
                        <a:lnTo>
                          <a:pt x="756" y="1186"/>
                        </a:lnTo>
                        <a:lnTo>
                          <a:pt x="710" y="1076"/>
                        </a:lnTo>
                        <a:lnTo>
                          <a:pt x="674" y="967"/>
                        </a:lnTo>
                        <a:lnTo>
                          <a:pt x="657" y="857"/>
                        </a:lnTo>
                        <a:lnTo>
                          <a:pt x="653" y="738"/>
                        </a:lnTo>
                        <a:lnTo>
                          <a:pt x="628" y="847"/>
                        </a:lnTo>
                        <a:lnTo>
                          <a:pt x="565" y="932"/>
                        </a:lnTo>
                        <a:lnTo>
                          <a:pt x="466" y="985"/>
                        </a:lnTo>
                        <a:lnTo>
                          <a:pt x="356" y="995"/>
                        </a:lnTo>
                        <a:lnTo>
                          <a:pt x="254" y="963"/>
                        </a:lnTo>
                        <a:lnTo>
                          <a:pt x="173" y="882"/>
                        </a:lnTo>
                        <a:lnTo>
                          <a:pt x="244" y="974"/>
                        </a:lnTo>
                        <a:lnTo>
                          <a:pt x="310" y="1059"/>
                        </a:lnTo>
                        <a:lnTo>
                          <a:pt x="392" y="1147"/>
                        </a:lnTo>
                        <a:lnTo>
                          <a:pt x="473" y="1227"/>
                        </a:lnTo>
                        <a:lnTo>
                          <a:pt x="554" y="1312"/>
                        </a:lnTo>
                        <a:lnTo>
                          <a:pt x="639" y="1369"/>
                        </a:lnTo>
                        <a:lnTo>
                          <a:pt x="738" y="1386"/>
                        </a:lnTo>
                        <a:lnTo>
                          <a:pt x="837" y="1369"/>
                        </a:lnTo>
                        <a:lnTo>
                          <a:pt x="922" y="1312"/>
                        </a:lnTo>
                        <a:lnTo>
                          <a:pt x="978" y="1227"/>
                        </a:lnTo>
                        <a:lnTo>
                          <a:pt x="996" y="1129"/>
                        </a:lnTo>
                        <a:lnTo>
                          <a:pt x="996" y="345"/>
                        </a:lnTo>
                        <a:lnTo>
                          <a:pt x="975" y="456"/>
                        </a:lnTo>
                        <a:lnTo>
                          <a:pt x="911" y="544"/>
                        </a:lnTo>
                        <a:lnTo>
                          <a:pt x="819" y="592"/>
                        </a:lnTo>
                        <a:lnTo>
                          <a:pt x="713" y="607"/>
                        </a:lnTo>
                        <a:lnTo>
                          <a:pt x="610" y="575"/>
                        </a:lnTo>
                        <a:lnTo>
                          <a:pt x="530" y="501"/>
                        </a:lnTo>
                        <a:lnTo>
                          <a:pt x="589" y="589"/>
                        </a:lnTo>
                        <a:lnTo>
                          <a:pt x="646" y="667"/>
                        </a:lnTo>
                        <a:lnTo>
                          <a:pt x="703" y="748"/>
                        </a:lnTo>
                        <a:lnTo>
                          <a:pt x="756" y="829"/>
                        </a:lnTo>
                        <a:lnTo>
                          <a:pt x="801" y="918"/>
                        </a:lnTo>
                        <a:lnTo>
                          <a:pt x="840" y="1009"/>
                        </a:lnTo>
                        <a:lnTo>
                          <a:pt x="911" y="1104"/>
                        </a:lnTo>
                        <a:lnTo>
                          <a:pt x="1013" y="1165"/>
                        </a:lnTo>
                        <a:lnTo>
                          <a:pt x="1134" y="1165"/>
                        </a:lnTo>
                        <a:lnTo>
                          <a:pt x="1243" y="1118"/>
                        </a:lnTo>
                        <a:lnTo>
                          <a:pt x="1321" y="1027"/>
                        </a:lnTo>
                        <a:lnTo>
                          <a:pt x="1342" y="910"/>
                        </a:lnTo>
                        <a:lnTo>
                          <a:pt x="1342" y="262"/>
                        </a:lnTo>
                        <a:lnTo>
                          <a:pt x="1325" y="363"/>
                        </a:lnTo>
                        <a:lnTo>
                          <a:pt x="1268" y="445"/>
                        </a:lnTo>
                        <a:lnTo>
                          <a:pt x="1180" y="501"/>
                        </a:lnTo>
                        <a:lnTo>
                          <a:pt x="1084" y="519"/>
                        </a:lnTo>
                        <a:lnTo>
                          <a:pt x="986" y="501"/>
                        </a:lnTo>
                        <a:lnTo>
                          <a:pt x="901" y="445"/>
                        </a:lnTo>
                        <a:lnTo>
                          <a:pt x="950" y="501"/>
                        </a:lnTo>
                        <a:lnTo>
                          <a:pt x="996" y="565"/>
                        </a:lnTo>
                        <a:lnTo>
                          <a:pt x="1049" y="628"/>
                        </a:lnTo>
                        <a:lnTo>
                          <a:pt x="1105" y="713"/>
                        </a:lnTo>
                        <a:lnTo>
                          <a:pt x="1176" y="794"/>
                        </a:lnTo>
                        <a:lnTo>
                          <a:pt x="1243" y="875"/>
                        </a:lnTo>
                        <a:lnTo>
                          <a:pt x="1349" y="939"/>
                        </a:lnTo>
                        <a:lnTo>
                          <a:pt x="1463" y="950"/>
                        </a:lnTo>
                        <a:lnTo>
                          <a:pt x="1578" y="910"/>
                        </a:lnTo>
                        <a:lnTo>
                          <a:pt x="1660" y="839"/>
                        </a:lnTo>
                        <a:lnTo>
                          <a:pt x="1716" y="756"/>
                        </a:lnTo>
                        <a:lnTo>
                          <a:pt x="1755" y="663"/>
                        </a:lnTo>
                        <a:lnTo>
                          <a:pt x="1773" y="571"/>
                        </a:lnTo>
                        <a:lnTo>
                          <a:pt x="1787" y="483"/>
                        </a:lnTo>
                        <a:lnTo>
                          <a:pt x="1787" y="398"/>
                        </a:lnTo>
                        <a:lnTo>
                          <a:pt x="1781" y="328"/>
                        </a:lnTo>
                        <a:lnTo>
                          <a:pt x="1781" y="300"/>
                        </a:lnTo>
                        <a:lnTo>
                          <a:pt x="1781" y="283"/>
                        </a:lnTo>
                        <a:lnTo>
                          <a:pt x="1781" y="262"/>
                        </a:lnTo>
                        <a:lnTo>
                          <a:pt x="1755" y="363"/>
                        </a:lnTo>
                        <a:lnTo>
                          <a:pt x="1699" y="445"/>
                        </a:lnTo>
                        <a:lnTo>
                          <a:pt x="1617" y="501"/>
                        </a:lnTo>
                        <a:lnTo>
                          <a:pt x="1516" y="519"/>
                        </a:lnTo>
                        <a:lnTo>
                          <a:pt x="1498" y="519"/>
                        </a:lnTo>
                        <a:lnTo>
                          <a:pt x="1480" y="509"/>
                        </a:lnTo>
                        <a:lnTo>
                          <a:pt x="1463" y="498"/>
                        </a:lnTo>
                        <a:lnTo>
                          <a:pt x="1480" y="526"/>
                        </a:lnTo>
                        <a:lnTo>
                          <a:pt x="1493" y="565"/>
                        </a:lnTo>
                        <a:lnTo>
                          <a:pt x="1508" y="600"/>
                        </a:lnTo>
                        <a:lnTo>
                          <a:pt x="1540" y="681"/>
                        </a:lnTo>
                        <a:lnTo>
                          <a:pt x="1578" y="762"/>
                        </a:lnTo>
                        <a:lnTo>
                          <a:pt x="1635" y="836"/>
                        </a:lnTo>
                        <a:lnTo>
                          <a:pt x="1660" y="854"/>
                        </a:lnTo>
                        <a:lnTo>
                          <a:pt x="1681" y="868"/>
                        </a:lnTo>
                        <a:lnTo>
                          <a:pt x="1705" y="882"/>
                        </a:lnTo>
                        <a:lnTo>
                          <a:pt x="1843" y="921"/>
                        </a:lnTo>
                        <a:lnTo>
                          <a:pt x="1946" y="900"/>
                        </a:lnTo>
                        <a:lnTo>
                          <a:pt x="2010" y="865"/>
                        </a:lnTo>
                        <a:lnTo>
                          <a:pt x="2084" y="791"/>
                        </a:lnTo>
                        <a:lnTo>
                          <a:pt x="2119" y="685"/>
                        </a:lnTo>
                        <a:lnTo>
                          <a:pt x="2116" y="565"/>
                        </a:lnTo>
                        <a:lnTo>
                          <a:pt x="2116" y="557"/>
                        </a:lnTo>
                        <a:lnTo>
                          <a:pt x="2108" y="554"/>
                        </a:lnTo>
                        <a:lnTo>
                          <a:pt x="2108" y="547"/>
                        </a:lnTo>
                        <a:lnTo>
                          <a:pt x="2108" y="589"/>
                        </a:lnTo>
                        <a:lnTo>
                          <a:pt x="2091" y="645"/>
                        </a:lnTo>
                        <a:lnTo>
                          <a:pt x="2052" y="703"/>
                        </a:lnTo>
                        <a:lnTo>
                          <a:pt x="2081" y="667"/>
                        </a:lnTo>
                        <a:lnTo>
                          <a:pt x="2108" y="635"/>
                        </a:lnTo>
                        <a:lnTo>
                          <a:pt x="2119" y="610"/>
                        </a:lnTo>
                        <a:lnTo>
                          <a:pt x="2084" y="653"/>
                        </a:lnTo>
                        <a:lnTo>
                          <a:pt x="2028" y="681"/>
                        </a:lnTo>
                        <a:lnTo>
                          <a:pt x="1953" y="698"/>
                        </a:lnTo>
                        <a:lnTo>
                          <a:pt x="2038" y="698"/>
                        </a:lnTo>
                        <a:lnTo>
                          <a:pt x="1943" y="681"/>
                        </a:lnTo>
                        <a:lnTo>
                          <a:pt x="1864" y="628"/>
                        </a:lnTo>
                        <a:lnTo>
                          <a:pt x="1805" y="554"/>
                        </a:lnTo>
                        <a:lnTo>
                          <a:pt x="1843" y="610"/>
                        </a:lnTo>
                        <a:lnTo>
                          <a:pt x="1879" y="656"/>
                        </a:lnTo>
                        <a:lnTo>
                          <a:pt x="1911" y="698"/>
                        </a:lnTo>
                        <a:lnTo>
                          <a:pt x="1935" y="730"/>
                        </a:lnTo>
                        <a:lnTo>
                          <a:pt x="1953" y="756"/>
                        </a:lnTo>
                        <a:lnTo>
                          <a:pt x="1964" y="776"/>
                        </a:lnTo>
                        <a:lnTo>
                          <a:pt x="2017" y="865"/>
                        </a:lnTo>
                        <a:lnTo>
                          <a:pt x="2098" y="928"/>
                        </a:lnTo>
                        <a:lnTo>
                          <a:pt x="2190" y="956"/>
                        </a:lnTo>
                        <a:lnTo>
                          <a:pt x="2293" y="945"/>
                        </a:lnTo>
                        <a:lnTo>
                          <a:pt x="2384" y="892"/>
                        </a:lnTo>
                        <a:lnTo>
                          <a:pt x="2441" y="812"/>
                        </a:lnTo>
                        <a:lnTo>
                          <a:pt x="2473" y="713"/>
                        </a:lnTo>
                        <a:lnTo>
                          <a:pt x="2458" y="610"/>
                        </a:lnTo>
                        <a:close/>
                      </a:path>
                    </a:pathLst>
                  </a:custGeom>
                  <a:solidFill>
                    <a:srgbClr val="FFE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0" name="Freeform 152">
                    <a:extLst>
                      <a:ext uri="{FF2B5EF4-FFF2-40B4-BE49-F238E27FC236}">
                        <a16:creationId xmlns:a16="http://schemas.microsoft.com/office/drawing/2014/main" id="{324355D7-6C28-43FB-91C8-57456D68B0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98" y="7119"/>
                    <a:ext cx="192" cy="339"/>
                  </a:xfrm>
                  <a:custGeom>
                    <a:avLst/>
                    <a:gdLst>
                      <a:gd name="T0" fmla="*/ 1254 w 1345"/>
                      <a:gd name="T1" fmla="*/ 29 h 2375"/>
                      <a:gd name="T2" fmla="*/ 1254 w 1345"/>
                      <a:gd name="T3" fmla="*/ 88 h 2375"/>
                      <a:gd name="T4" fmla="*/ 1324 w 1345"/>
                      <a:gd name="T5" fmla="*/ 138 h 2375"/>
                      <a:gd name="T6" fmla="*/ 1345 w 1345"/>
                      <a:gd name="T7" fmla="*/ 212 h 2375"/>
                      <a:gd name="T8" fmla="*/ 1345 w 1345"/>
                      <a:gd name="T9" fmla="*/ 258 h 2375"/>
                      <a:gd name="T10" fmla="*/ 1151 w 1345"/>
                      <a:gd name="T11" fmla="*/ 237 h 2375"/>
                      <a:gd name="T12" fmla="*/ 1074 w 1345"/>
                      <a:gd name="T13" fmla="*/ 335 h 2375"/>
                      <a:gd name="T14" fmla="*/ 1172 w 1345"/>
                      <a:gd name="T15" fmla="*/ 473 h 2375"/>
                      <a:gd name="T16" fmla="*/ 933 w 1345"/>
                      <a:gd name="T17" fmla="*/ 473 h 2375"/>
                      <a:gd name="T18" fmla="*/ 695 w 1345"/>
                      <a:gd name="T19" fmla="*/ 473 h 2375"/>
                      <a:gd name="T20" fmla="*/ 868 w 1345"/>
                      <a:gd name="T21" fmla="*/ 614 h 2375"/>
                      <a:gd name="T22" fmla="*/ 851 w 1345"/>
                      <a:gd name="T23" fmla="*/ 724 h 2375"/>
                      <a:gd name="T24" fmla="*/ 624 w 1345"/>
                      <a:gd name="T25" fmla="*/ 720 h 2375"/>
                      <a:gd name="T26" fmla="*/ 522 w 1345"/>
                      <a:gd name="T27" fmla="*/ 759 h 2375"/>
                      <a:gd name="T28" fmla="*/ 522 w 1345"/>
                      <a:gd name="T29" fmla="*/ 865 h 2375"/>
                      <a:gd name="T30" fmla="*/ 734 w 1345"/>
                      <a:gd name="T31" fmla="*/ 925 h 2375"/>
                      <a:gd name="T32" fmla="*/ 953 w 1345"/>
                      <a:gd name="T33" fmla="*/ 996 h 2375"/>
                      <a:gd name="T34" fmla="*/ 787 w 1345"/>
                      <a:gd name="T35" fmla="*/ 1002 h 2375"/>
                      <a:gd name="T36" fmla="*/ 615 w 1345"/>
                      <a:gd name="T37" fmla="*/ 988 h 2375"/>
                      <a:gd name="T38" fmla="*/ 448 w 1345"/>
                      <a:gd name="T39" fmla="*/ 1002 h 2375"/>
                      <a:gd name="T40" fmla="*/ 303 w 1345"/>
                      <a:gd name="T41" fmla="*/ 1080 h 2375"/>
                      <a:gd name="T42" fmla="*/ 424 w 1345"/>
                      <a:gd name="T43" fmla="*/ 1176 h 2375"/>
                      <a:gd name="T44" fmla="*/ 657 w 1345"/>
                      <a:gd name="T45" fmla="*/ 1203 h 2375"/>
                      <a:gd name="T46" fmla="*/ 812 w 1345"/>
                      <a:gd name="T47" fmla="*/ 1232 h 2375"/>
                      <a:gd name="T48" fmla="*/ 822 w 1345"/>
                      <a:gd name="T49" fmla="*/ 1296 h 2375"/>
                      <a:gd name="T50" fmla="*/ 615 w 1345"/>
                      <a:gd name="T51" fmla="*/ 1334 h 2375"/>
                      <a:gd name="T52" fmla="*/ 406 w 1345"/>
                      <a:gd name="T53" fmla="*/ 1387 h 2375"/>
                      <a:gd name="T54" fmla="*/ 406 w 1345"/>
                      <a:gd name="T55" fmla="*/ 1461 h 2375"/>
                      <a:gd name="T56" fmla="*/ 615 w 1345"/>
                      <a:gd name="T57" fmla="*/ 1461 h 2375"/>
                      <a:gd name="T58" fmla="*/ 822 w 1345"/>
                      <a:gd name="T59" fmla="*/ 1468 h 2375"/>
                      <a:gd name="T60" fmla="*/ 668 w 1345"/>
                      <a:gd name="T61" fmla="*/ 1581 h 2375"/>
                      <a:gd name="T62" fmla="*/ 477 w 1345"/>
                      <a:gd name="T63" fmla="*/ 1599 h 2375"/>
                      <a:gd name="T64" fmla="*/ 265 w 1345"/>
                      <a:gd name="T65" fmla="*/ 1719 h 2375"/>
                      <a:gd name="T66" fmla="*/ 120 w 1345"/>
                      <a:gd name="T67" fmla="*/ 1772 h 2375"/>
                      <a:gd name="T68" fmla="*/ 0 w 1345"/>
                      <a:gd name="T69" fmla="*/ 1817 h 2375"/>
                      <a:gd name="T70" fmla="*/ 191 w 1345"/>
                      <a:gd name="T71" fmla="*/ 1817 h 2375"/>
                      <a:gd name="T72" fmla="*/ 377 w 1345"/>
                      <a:gd name="T73" fmla="*/ 1817 h 2375"/>
                      <a:gd name="T74" fmla="*/ 568 w 1345"/>
                      <a:gd name="T75" fmla="*/ 1817 h 2375"/>
                      <a:gd name="T76" fmla="*/ 759 w 1345"/>
                      <a:gd name="T77" fmla="*/ 1817 h 2375"/>
                      <a:gd name="T78" fmla="*/ 942 w 1345"/>
                      <a:gd name="T79" fmla="*/ 1817 h 2375"/>
                      <a:gd name="T80" fmla="*/ 1042 w 1345"/>
                      <a:gd name="T81" fmla="*/ 1828 h 2375"/>
                      <a:gd name="T82" fmla="*/ 1042 w 1345"/>
                      <a:gd name="T83" fmla="*/ 1905 h 2375"/>
                      <a:gd name="T84" fmla="*/ 953 w 1345"/>
                      <a:gd name="T85" fmla="*/ 1979 h 2375"/>
                      <a:gd name="T86" fmla="*/ 812 w 1345"/>
                      <a:gd name="T87" fmla="*/ 1984 h 2375"/>
                      <a:gd name="T88" fmla="*/ 624 w 1345"/>
                      <a:gd name="T89" fmla="*/ 2061 h 2375"/>
                      <a:gd name="T90" fmla="*/ 438 w 1345"/>
                      <a:gd name="T91" fmla="*/ 2117 h 2375"/>
                      <a:gd name="T92" fmla="*/ 575 w 1345"/>
                      <a:gd name="T93" fmla="*/ 2199 h 2375"/>
                      <a:gd name="T94" fmla="*/ 742 w 1345"/>
                      <a:gd name="T95" fmla="*/ 2199 h 2375"/>
                      <a:gd name="T96" fmla="*/ 918 w 1345"/>
                      <a:gd name="T97" fmla="*/ 2209 h 2375"/>
                      <a:gd name="T98" fmla="*/ 872 w 1345"/>
                      <a:gd name="T99" fmla="*/ 2248 h 2375"/>
                      <a:gd name="T100" fmla="*/ 660 w 1345"/>
                      <a:gd name="T101" fmla="*/ 2301 h 2375"/>
                      <a:gd name="T102" fmla="*/ 607 w 1345"/>
                      <a:gd name="T103" fmla="*/ 2375 h 2375"/>
                      <a:gd name="T104" fmla="*/ 695 w 1345"/>
                      <a:gd name="T105" fmla="*/ 2375 h 23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345" h="2375">
                        <a:moveTo>
                          <a:pt x="1254" y="0"/>
                        </a:moveTo>
                        <a:lnTo>
                          <a:pt x="1254" y="29"/>
                        </a:lnTo>
                        <a:lnTo>
                          <a:pt x="1254" y="53"/>
                        </a:lnTo>
                        <a:lnTo>
                          <a:pt x="1254" y="88"/>
                        </a:lnTo>
                        <a:lnTo>
                          <a:pt x="1278" y="117"/>
                        </a:lnTo>
                        <a:lnTo>
                          <a:pt x="1324" y="138"/>
                        </a:lnTo>
                        <a:lnTo>
                          <a:pt x="1345" y="167"/>
                        </a:lnTo>
                        <a:lnTo>
                          <a:pt x="1345" y="212"/>
                        </a:lnTo>
                        <a:lnTo>
                          <a:pt x="1345" y="244"/>
                        </a:lnTo>
                        <a:lnTo>
                          <a:pt x="1345" y="258"/>
                        </a:lnTo>
                        <a:lnTo>
                          <a:pt x="1246" y="247"/>
                        </a:lnTo>
                        <a:lnTo>
                          <a:pt x="1151" y="237"/>
                        </a:lnTo>
                        <a:lnTo>
                          <a:pt x="1087" y="258"/>
                        </a:lnTo>
                        <a:lnTo>
                          <a:pt x="1074" y="335"/>
                        </a:lnTo>
                        <a:lnTo>
                          <a:pt x="1122" y="399"/>
                        </a:lnTo>
                        <a:lnTo>
                          <a:pt x="1172" y="473"/>
                        </a:lnTo>
                        <a:lnTo>
                          <a:pt x="1045" y="473"/>
                        </a:lnTo>
                        <a:lnTo>
                          <a:pt x="933" y="473"/>
                        </a:lnTo>
                        <a:lnTo>
                          <a:pt x="815" y="473"/>
                        </a:lnTo>
                        <a:lnTo>
                          <a:pt x="695" y="473"/>
                        </a:lnTo>
                        <a:lnTo>
                          <a:pt x="780" y="555"/>
                        </a:lnTo>
                        <a:lnTo>
                          <a:pt x="868" y="614"/>
                        </a:lnTo>
                        <a:lnTo>
                          <a:pt x="953" y="692"/>
                        </a:lnTo>
                        <a:lnTo>
                          <a:pt x="851" y="724"/>
                        </a:lnTo>
                        <a:lnTo>
                          <a:pt x="734" y="724"/>
                        </a:lnTo>
                        <a:lnTo>
                          <a:pt x="624" y="720"/>
                        </a:lnTo>
                        <a:lnTo>
                          <a:pt x="522" y="738"/>
                        </a:lnTo>
                        <a:lnTo>
                          <a:pt x="522" y="759"/>
                        </a:lnTo>
                        <a:lnTo>
                          <a:pt x="522" y="812"/>
                        </a:lnTo>
                        <a:lnTo>
                          <a:pt x="522" y="865"/>
                        </a:lnTo>
                        <a:lnTo>
                          <a:pt x="624" y="911"/>
                        </a:lnTo>
                        <a:lnTo>
                          <a:pt x="734" y="925"/>
                        </a:lnTo>
                        <a:lnTo>
                          <a:pt x="851" y="950"/>
                        </a:lnTo>
                        <a:lnTo>
                          <a:pt x="953" y="996"/>
                        </a:lnTo>
                        <a:lnTo>
                          <a:pt x="868" y="1002"/>
                        </a:lnTo>
                        <a:lnTo>
                          <a:pt x="787" y="1002"/>
                        </a:lnTo>
                        <a:lnTo>
                          <a:pt x="703" y="996"/>
                        </a:lnTo>
                        <a:lnTo>
                          <a:pt x="615" y="988"/>
                        </a:lnTo>
                        <a:lnTo>
                          <a:pt x="530" y="988"/>
                        </a:lnTo>
                        <a:lnTo>
                          <a:pt x="448" y="1002"/>
                        </a:lnTo>
                        <a:lnTo>
                          <a:pt x="374" y="1031"/>
                        </a:lnTo>
                        <a:lnTo>
                          <a:pt x="303" y="1080"/>
                        </a:lnTo>
                        <a:lnTo>
                          <a:pt x="303" y="1168"/>
                        </a:lnTo>
                        <a:lnTo>
                          <a:pt x="424" y="1176"/>
                        </a:lnTo>
                        <a:lnTo>
                          <a:pt x="539" y="1190"/>
                        </a:lnTo>
                        <a:lnTo>
                          <a:pt x="657" y="1203"/>
                        </a:lnTo>
                        <a:lnTo>
                          <a:pt x="780" y="1208"/>
                        </a:lnTo>
                        <a:lnTo>
                          <a:pt x="812" y="1232"/>
                        </a:lnTo>
                        <a:lnTo>
                          <a:pt x="822" y="1270"/>
                        </a:lnTo>
                        <a:lnTo>
                          <a:pt x="822" y="1296"/>
                        </a:lnTo>
                        <a:lnTo>
                          <a:pt x="716" y="1317"/>
                        </a:lnTo>
                        <a:lnTo>
                          <a:pt x="615" y="1334"/>
                        </a:lnTo>
                        <a:lnTo>
                          <a:pt x="512" y="1359"/>
                        </a:lnTo>
                        <a:lnTo>
                          <a:pt x="406" y="1387"/>
                        </a:lnTo>
                        <a:lnTo>
                          <a:pt x="303" y="1426"/>
                        </a:lnTo>
                        <a:lnTo>
                          <a:pt x="406" y="1461"/>
                        </a:lnTo>
                        <a:lnTo>
                          <a:pt x="512" y="1468"/>
                        </a:lnTo>
                        <a:lnTo>
                          <a:pt x="615" y="1461"/>
                        </a:lnTo>
                        <a:lnTo>
                          <a:pt x="716" y="1454"/>
                        </a:lnTo>
                        <a:lnTo>
                          <a:pt x="822" y="1468"/>
                        </a:lnTo>
                        <a:lnTo>
                          <a:pt x="751" y="1543"/>
                        </a:lnTo>
                        <a:lnTo>
                          <a:pt x="668" y="1581"/>
                        </a:lnTo>
                        <a:lnTo>
                          <a:pt x="575" y="1599"/>
                        </a:lnTo>
                        <a:lnTo>
                          <a:pt x="477" y="1599"/>
                        </a:lnTo>
                        <a:lnTo>
                          <a:pt x="360" y="1652"/>
                        </a:lnTo>
                        <a:lnTo>
                          <a:pt x="265" y="1719"/>
                        </a:lnTo>
                        <a:lnTo>
                          <a:pt x="176" y="1772"/>
                        </a:lnTo>
                        <a:lnTo>
                          <a:pt x="120" y="1772"/>
                        </a:lnTo>
                        <a:lnTo>
                          <a:pt x="56" y="1754"/>
                        </a:lnTo>
                        <a:lnTo>
                          <a:pt x="0" y="1817"/>
                        </a:lnTo>
                        <a:lnTo>
                          <a:pt x="95" y="1817"/>
                        </a:lnTo>
                        <a:lnTo>
                          <a:pt x="191" y="1817"/>
                        </a:lnTo>
                        <a:lnTo>
                          <a:pt x="286" y="1817"/>
                        </a:lnTo>
                        <a:lnTo>
                          <a:pt x="377" y="1817"/>
                        </a:lnTo>
                        <a:lnTo>
                          <a:pt x="469" y="1817"/>
                        </a:lnTo>
                        <a:lnTo>
                          <a:pt x="568" y="1817"/>
                        </a:lnTo>
                        <a:lnTo>
                          <a:pt x="660" y="1817"/>
                        </a:lnTo>
                        <a:lnTo>
                          <a:pt x="759" y="1817"/>
                        </a:lnTo>
                        <a:lnTo>
                          <a:pt x="851" y="1817"/>
                        </a:lnTo>
                        <a:lnTo>
                          <a:pt x="942" y="1817"/>
                        </a:lnTo>
                        <a:lnTo>
                          <a:pt x="1042" y="1817"/>
                        </a:lnTo>
                        <a:lnTo>
                          <a:pt x="1042" y="1828"/>
                        </a:lnTo>
                        <a:lnTo>
                          <a:pt x="1042" y="1863"/>
                        </a:lnTo>
                        <a:lnTo>
                          <a:pt x="1042" y="1905"/>
                        </a:lnTo>
                        <a:lnTo>
                          <a:pt x="995" y="1944"/>
                        </a:lnTo>
                        <a:lnTo>
                          <a:pt x="953" y="1979"/>
                        </a:lnTo>
                        <a:lnTo>
                          <a:pt x="907" y="1990"/>
                        </a:lnTo>
                        <a:lnTo>
                          <a:pt x="812" y="1984"/>
                        </a:lnTo>
                        <a:lnTo>
                          <a:pt x="716" y="2011"/>
                        </a:lnTo>
                        <a:lnTo>
                          <a:pt x="624" y="2061"/>
                        </a:lnTo>
                        <a:lnTo>
                          <a:pt x="533" y="2099"/>
                        </a:lnTo>
                        <a:lnTo>
                          <a:pt x="438" y="2117"/>
                        </a:lnTo>
                        <a:lnTo>
                          <a:pt x="494" y="2173"/>
                        </a:lnTo>
                        <a:lnTo>
                          <a:pt x="575" y="2199"/>
                        </a:lnTo>
                        <a:lnTo>
                          <a:pt x="657" y="2202"/>
                        </a:lnTo>
                        <a:lnTo>
                          <a:pt x="742" y="2199"/>
                        </a:lnTo>
                        <a:lnTo>
                          <a:pt x="833" y="2199"/>
                        </a:lnTo>
                        <a:lnTo>
                          <a:pt x="918" y="2209"/>
                        </a:lnTo>
                        <a:lnTo>
                          <a:pt x="995" y="2248"/>
                        </a:lnTo>
                        <a:lnTo>
                          <a:pt x="872" y="2248"/>
                        </a:lnTo>
                        <a:lnTo>
                          <a:pt x="762" y="2266"/>
                        </a:lnTo>
                        <a:lnTo>
                          <a:pt x="660" y="2301"/>
                        </a:lnTo>
                        <a:lnTo>
                          <a:pt x="562" y="2375"/>
                        </a:lnTo>
                        <a:lnTo>
                          <a:pt x="607" y="2375"/>
                        </a:lnTo>
                        <a:lnTo>
                          <a:pt x="650" y="2375"/>
                        </a:lnTo>
                        <a:lnTo>
                          <a:pt x="695" y="2375"/>
                        </a:lnTo>
                        <a:lnTo>
                          <a:pt x="125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1" name="Freeform 153">
                    <a:extLst>
                      <a:ext uri="{FF2B5EF4-FFF2-40B4-BE49-F238E27FC236}">
                        <a16:creationId xmlns:a16="http://schemas.microsoft.com/office/drawing/2014/main" id="{6406EE50-8FCA-41E0-853B-55FD64E1AA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61" y="7082"/>
                    <a:ext cx="266" cy="414"/>
                  </a:xfrm>
                  <a:custGeom>
                    <a:avLst/>
                    <a:gdLst>
                      <a:gd name="T0" fmla="*/ 1349 w 1866"/>
                      <a:gd name="T1" fmla="*/ 424 h 2897"/>
                      <a:gd name="T2" fmla="*/ 1543 w 1866"/>
                      <a:gd name="T3" fmla="*/ 247 h 2897"/>
                      <a:gd name="T4" fmla="*/ 1077 w 1866"/>
                      <a:gd name="T5" fmla="*/ 515 h 2897"/>
                      <a:gd name="T6" fmla="*/ 1169 w 1866"/>
                      <a:gd name="T7" fmla="*/ 762 h 2897"/>
                      <a:gd name="T8" fmla="*/ 774 w 1866"/>
                      <a:gd name="T9" fmla="*/ 547 h 2897"/>
                      <a:gd name="T10" fmla="*/ 965 w 1866"/>
                      <a:gd name="T11" fmla="*/ 1072 h 2897"/>
                      <a:gd name="T12" fmla="*/ 1074 w 1866"/>
                      <a:gd name="T13" fmla="*/ 730 h 2897"/>
                      <a:gd name="T14" fmla="*/ 700 w 1866"/>
                      <a:gd name="T15" fmla="*/ 748 h 2897"/>
                      <a:gd name="T16" fmla="*/ 749 w 1866"/>
                      <a:gd name="T17" fmla="*/ 1397 h 2897"/>
                      <a:gd name="T18" fmla="*/ 965 w 1866"/>
                      <a:gd name="T19" fmla="*/ 1200 h 2897"/>
                      <a:gd name="T20" fmla="*/ 830 w 1866"/>
                      <a:gd name="T21" fmla="*/ 981 h 2897"/>
                      <a:gd name="T22" fmla="*/ 307 w 1866"/>
                      <a:gd name="T23" fmla="*/ 1337 h 2897"/>
                      <a:gd name="T24" fmla="*/ 766 w 1866"/>
                      <a:gd name="T25" fmla="*/ 1700 h 2897"/>
                      <a:gd name="T26" fmla="*/ 919 w 1866"/>
                      <a:gd name="T27" fmla="*/ 1354 h 2897"/>
                      <a:gd name="T28" fmla="*/ 453 w 1866"/>
                      <a:gd name="T29" fmla="*/ 1453 h 2897"/>
                      <a:gd name="T30" fmla="*/ 682 w 1866"/>
                      <a:gd name="T31" fmla="*/ 1976 h 2897"/>
                      <a:gd name="T32" fmla="*/ 841 w 1866"/>
                      <a:gd name="T33" fmla="*/ 1821 h 2897"/>
                      <a:gd name="T34" fmla="*/ 710 w 1866"/>
                      <a:gd name="T35" fmla="*/ 1598 h 2897"/>
                      <a:gd name="T36" fmla="*/ 318 w 1866"/>
                      <a:gd name="T37" fmla="*/ 1800 h 2897"/>
                      <a:gd name="T38" fmla="*/ 403 w 1866"/>
                      <a:gd name="T39" fmla="*/ 1764 h 2897"/>
                      <a:gd name="T40" fmla="*/ 53 w 1866"/>
                      <a:gd name="T41" fmla="*/ 2223 h 2897"/>
                      <a:gd name="T42" fmla="*/ 1042 w 1866"/>
                      <a:gd name="T43" fmla="*/ 2074 h 2897"/>
                      <a:gd name="T44" fmla="*/ 1089 w 1866"/>
                      <a:gd name="T45" fmla="*/ 2004 h 2897"/>
                      <a:gd name="T46" fmla="*/ 877 w 1866"/>
                      <a:gd name="T47" fmla="*/ 2036 h 2897"/>
                      <a:gd name="T48" fmla="*/ 438 w 1866"/>
                      <a:gd name="T49" fmla="*/ 2350 h 2897"/>
                      <a:gd name="T50" fmla="*/ 996 w 1866"/>
                      <a:gd name="T51" fmla="*/ 2713 h 2897"/>
                      <a:gd name="T52" fmla="*/ 1010 w 1866"/>
                      <a:gd name="T53" fmla="*/ 2424 h 2897"/>
                      <a:gd name="T54" fmla="*/ 819 w 1866"/>
                      <a:gd name="T55" fmla="*/ 2321 h 2897"/>
                      <a:gd name="T56" fmla="*/ 824 w 1866"/>
                      <a:gd name="T57" fmla="*/ 2897 h 2897"/>
                      <a:gd name="T58" fmla="*/ 1057 w 1866"/>
                      <a:gd name="T59" fmla="*/ 2395 h 2897"/>
                      <a:gd name="T60" fmla="*/ 1010 w 1866"/>
                      <a:gd name="T61" fmla="*/ 2815 h 2897"/>
                      <a:gd name="T62" fmla="*/ 1487 w 1866"/>
                      <a:gd name="T63" fmla="*/ 2377 h 2897"/>
                      <a:gd name="T64" fmla="*/ 869 w 1866"/>
                      <a:gd name="T65" fmla="*/ 2194 h 2897"/>
                      <a:gd name="T66" fmla="*/ 792 w 1866"/>
                      <a:gd name="T67" fmla="*/ 2614 h 2897"/>
                      <a:gd name="T68" fmla="*/ 1113 w 1866"/>
                      <a:gd name="T69" fmla="*/ 2501 h 2897"/>
                      <a:gd name="T70" fmla="*/ 1526 w 1866"/>
                      <a:gd name="T71" fmla="*/ 2286 h 2897"/>
                      <a:gd name="T72" fmla="*/ 262 w 1866"/>
                      <a:gd name="T73" fmla="*/ 1810 h 2897"/>
                      <a:gd name="T74" fmla="*/ 463 w 1866"/>
                      <a:gd name="T75" fmla="*/ 2219 h 2897"/>
                      <a:gd name="T76" fmla="*/ 618 w 1866"/>
                      <a:gd name="T77" fmla="*/ 2212 h 2897"/>
                      <a:gd name="T78" fmla="*/ 774 w 1866"/>
                      <a:gd name="T79" fmla="*/ 2120 h 2897"/>
                      <a:gd name="T80" fmla="*/ 1060 w 1866"/>
                      <a:gd name="T81" fmla="*/ 2068 h 2897"/>
                      <a:gd name="T82" fmla="*/ 1230 w 1866"/>
                      <a:gd name="T83" fmla="*/ 1506 h 2897"/>
                      <a:gd name="T84" fmla="*/ 756 w 1866"/>
                      <a:gd name="T85" fmla="*/ 1506 h 2897"/>
                      <a:gd name="T86" fmla="*/ 957 w 1866"/>
                      <a:gd name="T87" fmla="*/ 1845 h 2897"/>
                      <a:gd name="T88" fmla="*/ 1307 w 1866"/>
                      <a:gd name="T89" fmla="*/ 1383 h 2897"/>
                      <a:gd name="T90" fmla="*/ 756 w 1866"/>
                      <a:gd name="T91" fmla="*/ 1178 h 2897"/>
                      <a:gd name="T92" fmla="*/ 819 w 1866"/>
                      <a:gd name="T93" fmla="*/ 1401 h 2897"/>
                      <a:gd name="T94" fmla="*/ 1268 w 1866"/>
                      <a:gd name="T95" fmla="*/ 1506 h 2897"/>
                      <a:gd name="T96" fmla="*/ 1134 w 1866"/>
                      <a:gd name="T97" fmla="*/ 949 h 2897"/>
                      <a:gd name="T98" fmla="*/ 1042 w 1866"/>
                      <a:gd name="T99" fmla="*/ 995 h 2897"/>
                      <a:gd name="T100" fmla="*/ 1031 w 1866"/>
                      <a:gd name="T101" fmla="*/ 1245 h 2897"/>
                      <a:gd name="T102" fmla="*/ 1445 w 1866"/>
                      <a:gd name="T103" fmla="*/ 825 h 2897"/>
                      <a:gd name="T104" fmla="*/ 1198 w 1866"/>
                      <a:gd name="T105" fmla="*/ 631 h 2897"/>
                      <a:gd name="T106" fmla="*/ 1596 w 1866"/>
                      <a:gd name="T107" fmla="*/ 931 h 2897"/>
                      <a:gd name="T108" fmla="*/ 1586 w 1866"/>
                      <a:gd name="T109" fmla="*/ 494 h 2897"/>
                      <a:gd name="T110" fmla="*/ 1526 w 1866"/>
                      <a:gd name="T111" fmla="*/ 702 h 2897"/>
                      <a:gd name="T112" fmla="*/ 1561 w 1866"/>
                      <a:gd name="T113" fmla="*/ 777 h 2897"/>
                      <a:gd name="T114" fmla="*/ 1798 w 1866"/>
                      <a:gd name="T115" fmla="*/ 240 h 2897"/>
                      <a:gd name="T116" fmla="*/ 1618 w 1866"/>
                      <a:gd name="T117" fmla="*/ 18 h 2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1866" h="2897">
                        <a:moveTo>
                          <a:pt x="1257" y="257"/>
                        </a:moveTo>
                        <a:lnTo>
                          <a:pt x="1257" y="345"/>
                        </a:lnTo>
                        <a:lnTo>
                          <a:pt x="1275" y="430"/>
                        </a:lnTo>
                        <a:lnTo>
                          <a:pt x="1325" y="530"/>
                        </a:lnTo>
                        <a:lnTo>
                          <a:pt x="1445" y="621"/>
                        </a:lnTo>
                        <a:lnTo>
                          <a:pt x="1399" y="578"/>
                        </a:lnTo>
                        <a:lnTo>
                          <a:pt x="1367" y="515"/>
                        </a:lnTo>
                        <a:lnTo>
                          <a:pt x="1349" y="424"/>
                        </a:lnTo>
                        <a:lnTo>
                          <a:pt x="1349" y="515"/>
                        </a:lnTo>
                        <a:lnTo>
                          <a:pt x="1367" y="413"/>
                        </a:lnTo>
                        <a:lnTo>
                          <a:pt x="1424" y="331"/>
                        </a:lnTo>
                        <a:lnTo>
                          <a:pt x="1505" y="275"/>
                        </a:lnTo>
                        <a:lnTo>
                          <a:pt x="1607" y="257"/>
                        </a:lnTo>
                        <a:lnTo>
                          <a:pt x="1590" y="251"/>
                        </a:lnTo>
                        <a:lnTo>
                          <a:pt x="1569" y="251"/>
                        </a:lnTo>
                        <a:lnTo>
                          <a:pt x="1543" y="247"/>
                        </a:lnTo>
                        <a:lnTo>
                          <a:pt x="1463" y="236"/>
                        </a:lnTo>
                        <a:lnTo>
                          <a:pt x="1360" y="240"/>
                        </a:lnTo>
                        <a:lnTo>
                          <a:pt x="1257" y="265"/>
                        </a:lnTo>
                        <a:lnTo>
                          <a:pt x="1159" y="331"/>
                        </a:lnTo>
                        <a:lnTo>
                          <a:pt x="1142" y="349"/>
                        </a:lnTo>
                        <a:lnTo>
                          <a:pt x="1130" y="374"/>
                        </a:lnTo>
                        <a:lnTo>
                          <a:pt x="1113" y="402"/>
                        </a:lnTo>
                        <a:lnTo>
                          <a:pt x="1077" y="515"/>
                        </a:lnTo>
                        <a:lnTo>
                          <a:pt x="1077" y="621"/>
                        </a:lnTo>
                        <a:lnTo>
                          <a:pt x="1106" y="706"/>
                        </a:lnTo>
                        <a:lnTo>
                          <a:pt x="1148" y="777"/>
                        </a:lnTo>
                        <a:lnTo>
                          <a:pt x="1180" y="822"/>
                        </a:lnTo>
                        <a:lnTo>
                          <a:pt x="1187" y="833"/>
                        </a:lnTo>
                        <a:lnTo>
                          <a:pt x="1195" y="839"/>
                        </a:lnTo>
                        <a:lnTo>
                          <a:pt x="1198" y="850"/>
                        </a:lnTo>
                        <a:lnTo>
                          <a:pt x="1169" y="762"/>
                        </a:lnTo>
                        <a:lnTo>
                          <a:pt x="1177" y="677"/>
                        </a:lnTo>
                        <a:lnTo>
                          <a:pt x="1204" y="592"/>
                        </a:lnTo>
                        <a:lnTo>
                          <a:pt x="1268" y="530"/>
                        </a:lnTo>
                        <a:lnTo>
                          <a:pt x="1342" y="487"/>
                        </a:lnTo>
                        <a:lnTo>
                          <a:pt x="1434" y="469"/>
                        </a:lnTo>
                        <a:lnTo>
                          <a:pt x="957" y="469"/>
                        </a:lnTo>
                        <a:lnTo>
                          <a:pt x="854" y="494"/>
                        </a:lnTo>
                        <a:lnTo>
                          <a:pt x="774" y="547"/>
                        </a:lnTo>
                        <a:lnTo>
                          <a:pt x="713" y="631"/>
                        </a:lnTo>
                        <a:lnTo>
                          <a:pt x="700" y="734"/>
                        </a:lnTo>
                        <a:lnTo>
                          <a:pt x="713" y="833"/>
                        </a:lnTo>
                        <a:lnTo>
                          <a:pt x="774" y="913"/>
                        </a:lnTo>
                        <a:lnTo>
                          <a:pt x="824" y="966"/>
                        </a:lnTo>
                        <a:lnTo>
                          <a:pt x="883" y="1012"/>
                        </a:lnTo>
                        <a:lnTo>
                          <a:pt x="930" y="1044"/>
                        </a:lnTo>
                        <a:lnTo>
                          <a:pt x="965" y="1072"/>
                        </a:lnTo>
                        <a:lnTo>
                          <a:pt x="996" y="1104"/>
                        </a:lnTo>
                        <a:lnTo>
                          <a:pt x="1031" y="1133"/>
                        </a:lnTo>
                        <a:lnTo>
                          <a:pt x="986" y="1069"/>
                        </a:lnTo>
                        <a:lnTo>
                          <a:pt x="965" y="998"/>
                        </a:lnTo>
                        <a:lnTo>
                          <a:pt x="957" y="924"/>
                        </a:lnTo>
                        <a:lnTo>
                          <a:pt x="975" y="850"/>
                        </a:lnTo>
                        <a:lnTo>
                          <a:pt x="1013" y="780"/>
                        </a:lnTo>
                        <a:lnTo>
                          <a:pt x="1074" y="730"/>
                        </a:lnTo>
                        <a:lnTo>
                          <a:pt x="1077" y="730"/>
                        </a:lnTo>
                        <a:lnTo>
                          <a:pt x="1084" y="730"/>
                        </a:lnTo>
                        <a:lnTo>
                          <a:pt x="1057" y="730"/>
                        </a:lnTo>
                        <a:lnTo>
                          <a:pt x="1021" y="730"/>
                        </a:lnTo>
                        <a:lnTo>
                          <a:pt x="986" y="724"/>
                        </a:lnTo>
                        <a:lnTo>
                          <a:pt x="901" y="716"/>
                        </a:lnTo>
                        <a:lnTo>
                          <a:pt x="801" y="724"/>
                        </a:lnTo>
                        <a:lnTo>
                          <a:pt x="700" y="748"/>
                        </a:lnTo>
                        <a:lnTo>
                          <a:pt x="607" y="797"/>
                        </a:lnTo>
                        <a:lnTo>
                          <a:pt x="544" y="886"/>
                        </a:lnTo>
                        <a:lnTo>
                          <a:pt x="519" y="995"/>
                        </a:lnTo>
                        <a:lnTo>
                          <a:pt x="519" y="1122"/>
                        </a:lnTo>
                        <a:lnTo>
                          <a:pt x="537" y="1207"/>
                        </a:lnTo>
                        <a:lnTo>
                          <a:pt x="576" y="1280"/>
                        </a:lnTo>
                        <a:lnTo>
                          <a:pt x="639" y="1333"/>
                        </a:lnTo>
                        <a:lnTo>
                          <a:pt x="749" y="1397"/>
                        </a:lnTo>
                        <a:lnTo>
                          <a:pt x="866" y="1425"/>
                        </a:lnTo>
                        <a:lnTo>
                          <a:pt x="965" y="1442"/>
                        </a:lnTo>
                        <a:lnTo>
                          <a:pt x="1004" y="1447"/>
                        </a:lnTo>
                        <a:lnTo>
                          <a:pt x="1042" y="1453"/>
                        </a:lnTo>
                        <a:lnTo>
                          <a:pt x="1074" y="1465"/>
                        </a:lnTo>
                        <a:lnTo>
                          <a:pt x="996" y="1397"/>
                        </a:lnTo>
                        <a:lnTo>
                          <a:pt x="965" y="1306"/>
                        </a:lnTo>
                        <a:lnTo>
                          <a:pt x="965" y="1200"/>
                        </a:lnTo>
                        <a:lnTo>
                          <a:pt x="996" y="1104"/>
                        </a:lnTo>
                        <a:lnTo>
                          <a:pt x="1074" y="1033"/>
                        </a:lnTo>
                        <a:lnTo>
                          <a:pt x="1166" y="995"/>
                        </a:lnTo>
                        <a:lnTo>
                          <a:pt x="1113" y="998"/>
                        </a:lnTo>
                        <a:lnTo>
                          <a:pt x="1057" y="998"/>
                        </a:lnTo>
                        <a:lnTo>
                          <a:pt x="992" y="995"/>
                        </a:lnTo>
                        <a:lnTo>
                          <a:pt x="919" y="988"/>
                        </a:lnTo>
                        <a:lnTo>
                          <a:pt x="830" y="981"/>
                        </a:lnTo>
                        <a:lnTo>
                          <a:pt x="745" y="988"/>
                        </a:lnTo>
                        <a:lnTo>
                          <a:pt x="654" y="1006"/>
                        </a:lnTo>
                        <a:lnTo>
                          <a:pt x="559" y="1033"/>
                        </a:lnTo>
                        <a:lnTo>
                          <a:pt x="466" y="1080"/>
                        </a:lnTo>
                        <a:lnTo>
                          <a:pt x="382" y="1154"/>
                        </a:lnTo>
                        <a:lnTo>
                          <a:pt x="342" y="1207"/>
                        </a:lnTo>
                        <a:lnTo>
                          <a:pt x="311" y="1270"/>
                        </a:lnTo>
                        <a:lnTo>
                          <a:pt x="307" y="1337"/>
                        </a:lnTo>
                        <a:lnTo>
                          <a:pt x="307" y="1425"/>
                        </a:lnTo>
                        <a:lnTo>
                          <a:pt x="325" y="1524"/>
                        </a:lnTo>
                        <a:lnTo>
                          <a:pt x="382" y="1609"/>
                        </a:lnTo>
                        <a:lnTo>
                          <a:pt x="463" y="1662"/>
                        </a:lnTo>
                        <a:lnTo>
                          <a:pt x="565" y="1683"/>
                        </a:lnTo>
                        <a:lnTo>
                          <a:pt x="629" y="1683"/>
                        </a:lnTo>
                        <a:lnTo>
                          <a:pt x="700" y="1689"/>
                        </a:lnTo>
                        <a:lnTo>
                          <a:pt x="766" y="1700"/>
                        </a:lnTo>
                        <a:lnTo>
                          <a:pt x="848" y="1711"/>
                        </a:lnTo>
                        <a:lnTo>
                          <a:pt x="939" y="1725"/>
                        </a:lnTo>
                        <a:lnTo>
                          <a:pt x="1042" y="1725"/>
                        </a:lnTo>
                        <a:lnTo>
                          <a:pt x="930" y="1694"/>
                        </a:lnTo>
                        <a:lnTo>
                          <a:pt x="854" y="1627"/>
                        </a:lnTo>
                        <a:lnTo>
                          <a:pt x="824" y="1553"/>
                        </a:lnTo>
                        <a:lnTo>
                          <a:pt x="848" y="1442"/>
                        </a:lnTo>
                        <a:lnTo>
                          <a:pt x="919" y="1354"/>
                        </a:lnTo>
                        <a:lnTo>
                          <a:pt x="1021" y="1306"/>
                        </a:lnTo>
                        <a:lnTo>
                          <a:pt x="975" y="1309"/>
                        </a:lnTo>
                        <a:lnTo>
                          <a:pt x="922" y="1323"/>
                        </a:lnTo>
                        <a:lnTo>
                          <a:pt x="869" y="1333"/>
                        </a:lnTo>
                        <a:lnTo>
                          <a:pt x="774" y="1351"/>
                        </a:lnTo>
                        <a:lnTo>
                          <a:pt x="668" y="1372"/>
                        </a:lnTo>
                        <a:lnTo>
                          <a:pt x="559" y="1401"/>
                        </a:lnTo>
                        <a:lnTo>
                          <a:pt x="453" y="1453"/>
                        </a:lnTo>
                        <a:lnTo>
                          <a:pt x="371" y="1506"/>
                        </a:lnTo>
                        <a:lnTo>
                          <a:pt x="325" y="1591"/>
                        </a:lnTo>
                        <a:lnTo>
                          <a:pt x="307" y="1683"/>
                        </a:lnTo>
                        <a:lnTo>
                          <a:pt x="325" y="1774"/>
                        </a:lnTo>
                        <a:lnTo>
                          <a:pt x="371" y="1856"/>
                        </a:lnTo>
                        <a:lnTo>
                          <a:pt x="453" y="1912"/>
                        </a:lnTo>
                        <a:lnTo>
                          <a:pt x="572" y="1958"/>
                        </a:lnTo>
                        <a:lnTo>
                          <a:pt x="682" y="1976"/>
                        </a:lnTo>
                        <a:lnTo>
                          <a:pt x="792" y="1983"/>
                        </a:lnTo>
                        <a:lnTo>
                          <a:pt x="883" y="1976"/>
                        </a:lnTo>
                        <a:lnTo>
                          <a:pt x="933" y="1976"/>
                        </a:lnTo>
                        <a:lnTo>
                          <a:pt x="986" y="1972"/>
                        </a:lnTo>
                        <a:lnTo>
                          <a:pt x="1021" y="1976"/>
                        </a:lnTo>
                        <a:lnTo>
                          <a:pt x="947" y="1947"/>
                        </a:lnTo>
                        <a:lnTo>
                          <a:pt x="883" y="1891"/>
                        </a:lnTo>
                        <a:lnTo>
                          <a:pt x="841" y="1821"/>
                        </a:lnTo>
                        <a:lnTo>
                          <a:pt x="824" y="1742"/>
                        </a:lnTo>
                        <a:lnTo>
                          <a:pt x="837" y="1654"/>
                        </a:lnTo>
                        <a:lnTo>
                          <a:pt x="869" y="1580"/>
                        </a:lnTo>
                        <a:lnTo>
                          <a:pt x="866" y="1588"/>
                        </a:lnTo>
                        <a:lnTo>
                          <a:pt x="837" y="1591"/>
                        </a:lnTo>
                        <a:lnTo>
                          <a:pt x="784" y="1598"/>
                        </a:lnTo>
                        <a:lnTo>
                          <a:pt x="739" y="1598"/>
                        </a:lnTo>
                        <a:lnTo>
                          <a:pt x="710" y="1598"/>
                        </a:lnTo>
                        <a:lnTo>
                          <a:pt x="682" y="1601"/>
                        </a:lnTo>
                        <a:lnTo>
                          <a:pt x="657" y="1609"/>
                        </a:lnTo>
                        <a:lnTo>
                          <a:pt x="548" y="1654"/>
                        </a:lnTo>
                        <a:lnTo>
                          <a:pt x="463" y="1707"/>
                        </a:lnTo>
                        <a:lnTo>
                          <a:pt x="389" y="1753"/>
                        </a:lnTo>
                        <a:lnTo>
                          <a:pt x="364" y="1771"/>
                        </a:lnTo>
                        <a:lnTo>
                          <a:pt x="342" y="1789"/>
                        </a:lnTo>
                        <a:lnTo>
                          <a:pt x="318" y="1800"/>
                        </a:lnTo>
                        <a:lnTo>
                          <a:pt x="297" y="1810"/>
                        </a:lnTo>
                        <a:lnTo>
                          <a:pt x="272" y="1827"/>
                        </a:lnTo>
                        <a:lnTo>
                          <a:pt x="247" y="1845"/>
                        </a:lnTo>
                        <a:lnTo>
                          <a:pt x="329" y="1792"/>
                        </a:lnTo>
                        <a:lnTo>
                          <a:pt x="417" y="1782"/>
                        </a:lnTo>
                        <a:lnTo>
                          <a:pt x="474" y="1789"/>
                        </a:lnTo>
                        <a:lnTo>
                          <a:pt x="466" y="1789"/>
                        </a:lnTo>
                        <a:lnTo>
                          <a:pt x="403" y="1764"/>
                        </a:lnTo>
                        <a:lnTo>
                          <a:pt x="311" y="1753"/>
                        </a:lnTo>
                        <a:lnTo>
                          <a:pt x="191" y="1782"/>
                        </a:lnTo>
                        <a:lnTo>
                          <a:pt x="127" y="1821"/>
                        </a:lnTo>
                        <a:lnTo>
                          <a:pt x="64" y="1883"/>
                        </a:lnTo>
                        <a:lnTo>
                          <a:pt x="14" y="1989"/>
                        </a:lnTo>
                        <a:lnTo>
                          <a:pt x="0" y="2068"/>
                        </a:lnTo>
                        <a:lnTo>
                          <a:pt x="14" y="2148"/>
                        </a:lnTo>
                        <a:lnTo>
                          <a:pt x="53" y="2223"/>
                        </a:lnTo>
                        <a:lnTo>
                          <a:pt x="109" y="2283"/>
                        </a:lnTo>
                        <a:lnTo>
                          <a:pt x="180" y="2318"/>
                        </a:lnTo>
                        <a:lnTo>
                          <a:pt x="262" y="2332"/>
                        </a:lnTo>
                        <a:lnTo>
                          <a:pt x="1304" y="2332"/>
                        </a:lnTo>
                        <a:lnTo>
                          <a:pt x="1198" y="2311"/>
                        </a:lnTo>
                        <a:lnTo>
                          <a:pt x="1119" y="2258"/>
                        </a:lnTo>
                        <a:lnTo>
                          <a:pt x="1060" y="2173"/>
                        </a:lnTo>
                        <a:lnTo>
                          <a:pt x="1042" y="2074"/>
                        </a:lnTo>
                        <a:lnTo>
                          <a:pt x="1042" y="2162"/>
                        </a:lnTo>
                        <a:lnTo>
                          <a:pt x="1049" y="2092"/>
                        </a:lnTo>
                        <a:lnTo>
                          <a:pt x="1077" y="2029"/>
                        </a:lnTo>
                        <a:lnTo>
                          <a:pt x="1119" y="1976"/>
                        </a:lnTo>
                        <a:lnTo>
                          <a:pt x="1106" y="1989"/>
                        </a:lnTo>
                        <a:lnTo>
                          <a:pt x="1089" y="2000"/>
                        </a:lnTo>
                        <a:lnTo>
                          <a:pt x="1084" y="2011"/>
                        </a:lnTo>
                        <a:lnTo>
                          <a:pt x="1089" y="2004"/>
                        </a:lnTo>
                        <a:lnTo>
                          <a:pt x="1124" y="1994"/>
                        </a:lnTo>
                        <a:lnTo>
                          <a:pt x="1169" y="1983"/>
                        </a:lnTo>
                        <a:lnTo>
                          <a:pt x="1195" y="1989"/>
                        </a:lnTo>
                        <a:lnTo>
                          <a:pt x="1215" y="1989"/>
                        </a:lnTo>
                        <a:lnTo>
                          <a:pt x="1233" y="1994"/>
                        </a:lnTo>
                        <a:lnTo>
                          <a:pt x="1102" y="1976"/>
                        </a:lnTo>
                        <a:lnTo>
                          <a:pt x="978" y="2000"/>
                        </a:lnTo>
                        <a:lnTo>
                          <a:pt x="877" y="2036"/>
                        </a:lnTo>
                        <a:lnTo>
                          <a:pt x="795" y="2074"/>
                        </a:lnTo>
                        <a:lnTo>
                          <a:pt x="756" y="2092"/>
                        </a:lnTo>
                        <a:lnTo>
                          <a:pt x="721" y="2109"/>
                        </a:lnTo>
                        <a:lnTo>
                          <a:pt x="700" y="2113"/>
                        </a:lnTo>
                        <a:lnTo>
                          <a:pt x="601" y="2130"/>
                        </a:lnTo>
                        <a:lnTo>
                          <a:pt x="519" y="2183"/>
                        </a:lnTo>
                        <a:lnTo>
                          <a:pt x="463" y="2258"/>
                        </a:lnTo>
                        <a:lnTo>
                          <a:pt x="438" y="2350"/>
                        </a:lnTo>
                        <a:lnTo>
                          <a:pt x="445" y="2441"/>
                        </a:lnTo>
                        <a:lnTo>
                          <a:pt x="484" y="2530"/>
                        </a:lnTo>
                        <a:lnTo>
                          <a:pt x="572" y="2614"/>
                        </a:lnTo>
                        <a:lnTo>
                          <a:pt x="657" y="2667"/>
                        </a:lnTo>
                        <a:lnTo>
                          <a:pt x="749" y="2703"/>
                        </a:lnTo>
                        <a:lnTo>
                          <a:pt x="837" y="2720"/>
                        </a:lnTo>
                        <a:lnTo>
                          <a:pt x="922" y="2720"/>
                        </a:lnTo>
                        <a:lnTo>
                          <a:pt x="996" y="2713"/>
                        </a:lnTo>
                        <a:lnTo>
                          <a:pt x="1039" y="2713"/>
                        </a:lnTo>
                        <a:lnTo>
                          <a:pt x="1077" y="2713"/>
                        </a:lnTo>
                        <a:lnTo>
                          <a:pt x="1106" y="2720"/>
                        </a:lnTo>
                        <a:lnTo>
                          <a:pt x="1106" y="2713"/>
                        </a:lnTo>
                        <a:lnTo>
                          <a:pt x="1102" y="2713"/>
                        </a:lnTo>
                        <a:lnTo>
                          <a:pt x="1031" y="2632"/>
                        </a:lnTo>
                        <a:lnTo>
                          <a:pt x="996" y="2530"/>
                        </a:lnTo>
                        <a:lnTo>
                          <a:pt x="1010" y="2424"/>
                        </a:lnTo>
                        <a:lnTo>
                          <a:pt x="1066" y="2329"/>
                        </a:lnTo>
                        <a:lnTo>
                          <a:pt x="1151" y="2265"/>
                        </a:lnTo>
                        <a:lnTo>
                          <a:pt x="1257" y="2247"/>
                        </a:lnTo>
                        <a:lnTo>
                          <a:pt x="1177" y="2247"/>
                        </a:lnTo>
                        <a:lnTo>
                          <a:pt x="1089" y="2247"/>
                        </a:lnTo>
                        <a:lnTo>
                          <a:pt x="996" y="2265"/>
                        </a:lnTo>
                        <a:lnTo>
                          <a:pt x="912" y="2283"/>
                        </a:lnTo>
                        <a:lnTo>
                          <a:pt x="819" y="2321"/>
                        </a:lnTo>
                        <a:lnTo>
                          <a:pt x="731" y="2374"/>
                        </a:lnTo>
                        <a:lnTo>
                          <a:pt x="639" y="2456"/>
                        </a:lnTo>
                        <a:lnTo>
                          <a:pt x="583" y="2533"/>
                        </a:lnTo>
                        <a:lnTo>
                          <a:pt x="565" y="2632"/>
                        </a:lnTo>
                        <a:lnTo>
                          <a:pt x="583" y="2735"/>
                        </a:lnTo>
                        <a:lnTo>
                          <a:pt x="639" y="2815"/>
                        </a:lnTo>
                        <a:lnTo>
                          <a:pt x="728" y="2876"/>
                        </a:lnTo>
                        <a:lnTo>
                          <a:pt x="824" y="2897"/>
                        </a:lnTo>
                        <a:lnTo>
                          <a:pt x="957" y="2897"/>
                        </a:lnTo>
                        <a:lnTo>
                          <a:pt x="1057" y="2876"/>
                        </a:lnTo>
                        <a:lnTo>
                          <a:pt x="1142" y="2815"/>
                        </a:lnTo>
                        <a:lnTo>
                          <a:pt x="1195" y="2735"/>
                        </a:lnTo>
                        <a:lnTo>
                          <a:pt x="1215" y="2632"/>
                        </a:lnTo>
                        <a:lnTo>
                          <a:pt x="1195" y="2533"/>
                        </a:lnTo>
                        <a:lnTo>
                          <a:pt x="1142" y="2456"/>
                        </a:lnTo>
                        <a:lnTo>
                          <a:pt x="1057" y="2395"/>
                        </a:lnTo>
                        <a:lnTo>
                          <a:pt x="957" y="2374"/>
                        </a:lnTo>
                        <a:lnTo>
                          <a:pt x="824" y="2374"/>
                        </a:lnTo>
                        <a:lnTo>
                          <a:pt x="922" y="2395"/>
                        </a:lnTo>
                        <a:lnTo>
                          <a:pt x="1010" y="2456"/>
                        </a:lnTo>
                        <a:lnTo>
                          <a:pt x="1066" y="2533"/>
                        </a:lnTo>
                        <a:lnTo>
                          <a:pt x="1084" y="2639"/>
                        </a:lnTo>
                        <a:lnTo>
                          <a:pt x="1066" y="2735"/>
                        </a:lnTo>
                        <a:lnTo>
                          <a:pt x="1010" y="2815"/>
                        </a:lnTo>
                        <a:lnTo>
                          <a:pt x="1057" y="2783"/>
                        </a:lnTo>
                        <a:lnTo>
                          <a:pt x="1130" y="2765"/>
                        </a:lnTo>
                        <a:lnTo>
                          <a:pt x="1257" y="2765"/>
                        </a:lnTo>
                        <a:lnTo>
                          <a:pt x="1367" y="2741"/>
                        </a:lnTo>
                        <a:lnTo>
                          <a:pt x="1452" y="2677"/>
                        </a:lnTo>
                        <a:lnTo>
                          <a:pt x="1505" y="2586"/>
                        </a:lnTo>
                        <a:lnTo>
                          <a:pt x="1516" y="2477"/>
                        </a:lnTo>
                        <a:lnTo>
                          <a:pt x="1487" y="2377"/>
                        </a:lnTo>
                        <a:lnTo>
                          <a:pt x="1416" y="2300"/>
                        </a:lnTo>
                        <a:lnTo>
                          <a:pt x="1296" y="2230"/>
                        </a:lnTo>
                        <a:lnTo>
                          <a:pt x="1177" y="2201"/>
                        </a:lnTo>
                        <a:lnTo>
                          <a:pt x="1060" y="2191"/>
                        </a:lnTo>
                        <a:lnTo>
                          <a:pt x="965" y="2194"/>
                        </a:lnTo>
                        <a:lnTo>
                          <a:pt x="930" y="2194"/>
                        </a:lnTo>
                        <a:lnTo>
                          <a:pt x="894" y="2194"/>
                        </a:lnTo>
                        <a:lnTo>
                          <a:pt x="869" y="2194"/>
                        </a:lnTo>
                        <a:lnTo>
                          <a:pt x="883" y="2201"/>
                        </a:lnTo>
                        <a:lnTo>
                          <a:pt x="894" y="2209"/>
                        </a:lnTo>
                        <a:lnTo>
                          <a:pt x="904" y="2219"/>
                        </a:lnTo>
                        <a:lnTo>
                          <a:pt x="947" y="2304"/>
                        </a:lnTo>
                        <a:lnTo>
                          <a:pt x="957" y="2395"/>
                        </a:lnTo>
                        <a:lnTo>
                          <a:pt x="930" y="2488"/>
                        </a:lnTo>
                        <a:lnTo>
                          <a:pt x="869" y="2568"/>
                        </a:lnTo>
                        <a:lnTo>
                          <a:pt x="792" y="2614"/>
                        </a:lnTo>
                        <a:lnTo>
                          <a:pt x="700" y="2632"/>
                        </a:lnTo>
                        <a:lnTo>
                          <a:pt x="824" y="2621"/>
                        </a:lnTo>
                        <a:lnTo>
                          <a:pt x="939" y="2579"/>
                        </a:lnTo>
                        <a:lnTo>
                          <a:pt x="1024" y="2533"/>
                        </a:lnTo>
                        <a:lnTo>
                          <a:pt x="1060" y="2523"/>
                        </a:lnTo>
                        <a:lnTo>
                          <a:pt x="1095" y="2505"/>
                        </a:lnTo>
                        <a:lnTo>
                          <a:pt x="1119" y="2501"/>
                        </a:lnTo>
                        <a:lnTo>
                          <a:pt x="1113" y="2501"/>
                        </a:lnTo>
                        <a:lnTo>
                          <a:pt x="1106" y="2501"/>
                        </a:lnTo>
                        <a:lnTo>
                          <a:pt x="1130" y="2501"/>
                        </a:lnTo>
                        <a:lnTo>
                          <a:pt x="1151" y="2505"/>
                        </a:lnTo>
                        <a:lnTo>
                          <a:pt x="1169" y="2505"/>
                        </a:lnTo>
                        <a:lnTo>
                          <a:pt x="1307" y="2477"/>
                        </a:lnTo>
                        <a:lnTo>
                          <a:pt x="1413" y="2413"/>
                        </a:lnTo>
                        <a:lnTo>
                          <a:pt x="1487" y="2339"/>
                        </a:lnTo>
                        <a:lnTo>
                          <a:pt x="1526" y="2286"/>
                        </a:lnTo>
                        <a:lnTo>
                          <a:pt x="1554" y="2223"/>
                        </a:lnTo>
                        <a:lnTo>
                          <a:pt x="1561" y="2162"/>
                        </a:lnTo>
                        <a:lnTo>
                          <a:pt x="1561" y="2074"/>
                        </a:lnTo>
                        <a:lnTo>
                          <a:pt x="1540" y="1972"/>
                        </a:lnTo>
                        <a:lnTo>
                          <a:pt x="1487" y="1891"/>
                        </a:lnTo>
                        <a:lnTo>
                          <a:pt x="1399" y="1835"/>
                        </a:lnTo>
                        <a:lnTo>
                          <a:pt x="1304" y="1810"/>
                        </a:lnTo>
                        <a:lnTo>
                          <a:pt x="262" y="1810"/>
                        </a:lnTo>
                        <a:lnTo>
                          <a:pt x="342" y="1827"/>
                        </a:lnTo>
                        <a:lnTo>
                          <a:pt x="417" y="1863"/>
                        </a:lnTo>
                        <a:lnTo>
                          <a:pt x="474" y="1919"/>
                        </a:lnTo>
                        <a:lnTo>
                          <a:pt x="509" y="1994"/>
                        </a:lnTo>
                        <a:lnTo>
                          <a:pt x="519" y="2074"/>
                        </a:lnTo>
                        <a:lnTo>
                          <a:pt x="509" y="2156"/>
                        </a:lnTo>
                        <a:lnTo>
                          <a:pt x="498" y="2183"/>
                        </a:lnTo>
                        <a:lnTo>
                          <a:pt x="463" y="2219"/>
                        </a:lnTo>
                        <a:lnTo>
                          <a:pt x="417" y="2254"/>
                        </a:lnTo>
                        <a:lnTo>
                          <a:pt x="353" y="2268"/>
                        </a:lnTo>
                        <a:lnTo>
                          <a:pt x="300" y="2268"/>
                        </a:lnTo>
                        <a:lnTo>
                          <a:pt x="265" y="2265"/>
                        </a:lnTo>
                        <a:lnTo>
                          <a:pt x="272" y="2265"/>
                        </a:lnTo>
                        <a:lnTo>
                          <a:pt x="435" y="2300"/>
                        </a:lnTo>
                        <a:lnTo>
                          <a:pt x="548" y="2265"/>
                        </a:lnTo>
                        <a:lnTo>
                          <a:pt x="618" y="2212"/>
                        </a:lnTo>
                        <a:lnTo>
                          <a:pt x="601" y="2230"/>
                        </a:lnTo>
                        <a:lnTo>
                          <a:pt x="576" y="2247"/>
                        </a:lnTo>
                        <a:lnTo>
                          <a:pt x="554" y="2265"/>
                        </a:lnTo>
                        <a:lnTo>
                          <a:pt x="601" y="2236"/>
                        </a:lnTo>
                        <a:lnTo>
                          <a:pt x="639" y="2209"/>
                        </a:lnTo>
                        <a:lnTo>
                          <a:pt x="682" y="2183"/>
                        </a:lnTo>
                        <a:lnTo>
                          <a:pt x="728" y="2148"/>
                        </a:lnTo>
                        <a:lnTo>
                          <a:pt x="774" y="2120"/>
                        </a:lnTo>
                        <a:lnTo>
                          <a:pt x="819" y="2103"/>
                        </a:lnTo>
                        <a:lnTo>
                          <a:pt x="795" y="2109"/>
                        </a:lnTo>
                        <a:lnTo>
                          <a:pt x="766" y="2113"/>
                        </a:lnTo>
                        <a:lnTo>
                          <a:pt x="739" y="2113"/>
                        </a:lnTo>
                        <a:lnTo>
                          <a:pt x="809" y="2113"/>
                        </a:lnTo>
                        <a:lnTo>
                          <a:pt x="886" y="2109"/>
                        </a:lnTo>
                        <a:lnTo>
                          <a:pt x="968" y="2100"/>
                        </a:lnTo>
                        <a:lnTo>
                          <a:pt x="1060" y="2068"/>
                        </a:lnTo>
                        <a:lnTo>
                          <a:pt x="1148" y="2021"/>
                        </a:lnTo>
                        <a:lnTo>
                          <a:pt x="1230" y="1958"/>
                        </a:lnTo>
                        <a:lnTo>
                          <a:pt x="1304" y="1866"/>
                        </a:lnTo>
                        <a:lnTo>
                          <a:pt x="1336" y="1792"/>
                        </a:lnTo>
                        <a:lnTo>
                          <a:pt x="1349" y="1711"/>
                        </a:lnTo>
                        <a:lnTo>
                          <a:pt x="1325" y="1633"/>
                        </a:lnTo>
                        <a:lnTo>
                          <a:pt x="1286" y="1563"/>
                        </a:lnTo>
                        <a:lnTo>
                          <a:pt x="1230" y="1506"/>
                        </a:lnTo>
                        <a:lnTo>
                          <a:pt x="1148" y="1478"/>
                        </a:lnTo>
                        <a:lnTo>
                          <a:pt x="1039" y="1453"/>
                        </a:lnTo>
                        <a:lnTo>
                          <a:pt x="933" y="1453"/>
                        </a:lnTo>
                        <a:lnTo>
                          <a:pt x="841" y="1460"/>
                        </a:lnTo>
                        <a:lnTo>
                          <a:pt x="774" y="1465"/>
                        </a:lnTo>
                        <a:lnTo>
                          <a:pt x="721" y="1460"/>
                        </a:lnTo>
                        <a:lnTo>
                          <a:pt x="682" y="1453"/>
                        </a:lnTo>
                        <a:lnTo>
                          <a:pt x="756" y="1506"/>
                        </a:lnTo>
                        <a:lnTo>
                          <a:pt x="809" y="1591"/>
                        </a:lnTo>
                        <a:lnTo>
                          <a:pt x="824" y="1683"/>
                        </a:lnTo>
                        <a:lnTo>
                          <a:pt x="809" y="1774"/>
                        </a:lnTo>
                        <a:lnTo>
                          <a:pt x="756" y="1856"/>
                        </a:lnTo>
                        <a:lnTo>
                          <a:pt x="682" y="1912"/>
                        </a:lnTo>
                        <a:lnTo>
                          <a:pt x="766" y="1880"/>
                        </a:lnTo>
                        <a:lnTo>
                          <a:pt x="854" y="1863"/>
                        </a:lnTo>
                        <a:lnTo>
                          <a:pt x="957" y="1845"/>
                        </a:lnTo>
                        <a:lnTo>
                          <a:pt x="1013" y="1835"/>
                        </a:lnTo>
                        <a:lnTo>
                          <a:pt x="1084" y="1821"/>
                        </a:lnTo>
                        <a:lnTo>
                          <a:pt x="1148" y="1803"/>
                        </a:lnTo>
                        <a:lnTo>
                          <a:pt x="1251" y="1753"/>
                        </a:lnTo>
                        <a:lnTo>
                          <a:pt x="1321" y="1665"/>
                        </a:lnTo>
                        <a:lnTo>
                          <a:pt x="1349" y="1553"/>
                        </a:lnTo>
                        <a:lnTo>
                          <a:pt x="1336" y="1478"/>
                        </a:lnTo>
                        <a:lnTo>
                          <a:pt x="1307" y="1383"/>
                        </a:lnTo>
                        <a:lnTo>
                          <a:pt x="1243" y="1291"/>
                        </a:lnTo>
                        <a:lnTo>
                          <a:pt x="1187" y="1245"/>
                        </a:lnTo>
                        <a:lnTo>
                          <a:pt x="1119" y="1218"/>
                        </a:lnTo>
                        <a:lnTo>
                          <a:pt x="1042" y="1207"/>
                        </a:lnTo>
                        <a:lnTo>
                          <a:pt x="975" y="1207"/>
                        </a:lnTo>
                        <a:lnTo>
                          <a:pt x="912" y="1195"/>
                        </a:lnTo>
                        <a:lnTo>
                          <a:pt x="841" y="1189"/>
                        </a:lnTo>
                        <a:lnTo>
                          <a:pt x="756" y="1178"/>
                        </a:lnTo>
                        <a:lnTo>
                          <a:pt x="665" y="1168"/>
                        </a:lnTo>
                        <a:lnTo>
                          <a:pt x="565" y="1168"/>
                        </a:lnTo>
                        <a:lnTo>
                          <a:pt x="668" y="1182"/>
                        </a:lnTo>
                        <a:lnTo>
                          <a:pt x="749" y="1242"/>
                        </a:lnTo>
                        <a:lnTo>
                          <a:pt x="809" y="1323"/>
                        </a:lnTo>
                        <a:lnTo>
                          <a:pt x="824" y="1425"/>
                        </a:lnTo>
                        <a:lnTo>
                          <a:pt x="824" y="1337"/>
                        </a:lnTo>
                        <a:lnTo>
                          <a:pt x="819" y="1401"/>
                        </a:lnTo>
                        <a:lnTo>
                          <a:pt x="792" y="1465"/>
                        </a:lnTo>
                        <a:lnTo>
                          <a:pt x="749" y="1524"/>
                        </a:lnTo>
                        <a:lnTo>
                          <a:pt x="792" y="1506"/>
                        </a:lnTo>
                        <a:lnTo>
                          <a:pt x="854" y="1506"/>
                        </a:lnTo>
                        <a:lnTo>
                          <a:pt x="947" y="1510"/>
                        </a:lnTo>
                        <a:lnTo>
                          <a:pt x="1042" y="1517"/>
                        </a:lnTo>
                        <a:lnTo>
                          <a:pt x="1151" y="1517"/>
                        </a:lnTo>
                        <a:lnTo>
                          <a:pt x="1268" y="1506"/>
                        </a:lnTo>
                        <a:lnTo>
                          <a:pt x="1360" y="1465"/>
                        </a:lnTo>
                        <a:lnTo>
                          <a:pt x="1431" y="1397"/>
                        </a:lnTo>
                        <a:lnTo>
                          <a:pt x="1469" y="1298"/>
                        </a:lnTo>
                        <a:lnTo>
                          <a:pt x="1469" y="1200"/>
                        </a:lnTo>
                        <a:lnTo>
                          <a:pt x="1431" y="1107"/>
                        </a:lnTo>
                        <a:lnTo>
                          <a:pt x="1360" y="1033"/>
                        </a:lnTo>
                        <a:lnTo>
                          <a:pt x="1243" y="977"/>
                        </a:lnTo>
                        <a:lnTo>
                          <a:pt x="1134" y="949"/>
                        </a:lnTo>
                        <a:lnTo>
                          <a:pt x="1039" y="924"/>
                        </a:lnTo>
                        <a:lnTo>
                          <a:pt x="992" y="924"/>
                        </a:lnTo>
                        <a:lnTo>
                          <a:pt x="951" y="913"/>
                        </a:lnTo>
                        <a:lnTo>
                          <a:pt x="930" y="903"/>
                        </a:lnTo>
                        <a:lnTo>
                          <a:pt x="986" y="966"/>
                        </a:lnTo>
                        <a:lnTo>
                          <a:pt x="1024" y="1033"/>
                        </a:lnTo>
                        <a:lnTo>
                          <a:pt x="1042" y="1122"/>
                        </a:lnTo>
                        <a:lnTo>
                          <a:pt x="1042" y="995"/>
                        </a:lnTo>
                        <a:lnTo>
                          <a:pt x="1021" y="1097"/>
                        </a:lnTo>
                        <a:lnTo>
                          <a:pt x="957" y="1182"/>
                        </a:lnTo>
                        <a:lnTo>
                          <a:pt x="866" y="1235"/>
                        </a:lnTo>
                        <a:lnTo>
                          <a:pt x="859" y="1235"/>
                        </a:lnTo>
                        <a:lnTo>
                          <a:pt x="883" y="1235"/>
                        </a:lnTo>
                        <a:lnTo>
                          <a:pt x="912" y="1235"/>
                        </a:lnTo>
                        <a:lnTo>
                          <a:pt x="947" y="1242"/>
                        </a:lnTo>
                        <a:lnTo>
                          <a:pt x="1031" y="1245"/>
                        </a:lnTo>
                        <a:lnTo>
                          <a:pt x="1134" y="1242"/>
                        </a:lnTo>
                        <a:lnTo>
                          <a:pt x="1243" y="1218"/>
                        </a:lnTo>
                        <a:lnTo>
                          <a:pt x="1360" y="1168"/>
                        </a:lnTo>
                        <a:lnTo>
                          <a:pt x="1416" y="1115"/>
                        </a:lnTo>
                        <a:lnTo>
                          <a:pt x="1459" y="1044"/>
                        </a:lnTo>
                        <a:lnTo>
                          <a:pt x="1477" y="977"/>
                        </a:lnTo>
                        <a:lnTo>
                          <a:pt x="1469" y="896"/>
                        </a:lnTo>
                        <a:lnTo>
                          <a:pt x="1445" y="825"/>
                        </a:lnTo>
                        <a:lnTo>
                          <a:pt x="1399" y="762"/>
                        </a:lnTo>
                        <a:lnTo>
                          <a:pt x="1342" y="713"/>
                        </a:lnTo>
                        <a:lnTo>
                          <a:pt x="1289" y="666"/>
                        </a:lnTo>
                        <a:lnTo>
                          <a:pt x="1240" y="631"/>
                        </a:lnTo>
                        <a:lnTo>
                          <a:pt x="1204" y="603"/>
                        </a:lnTo>
                        <a:lnTo>
                          <a:pt x="1169" y="575"/>
                        </a:lnTo>
                        <a:lnTo>
                          <a:pt x="1142" y="547"/>
                        </a:lnTo>
                        <a:lnTo>
                          <a:pt x="1198" y="631"/>
                        </a:lnTo>
                        <a:lnTo>
                          <a:pt x="1215" y="730"/>
                        </a:lnTo>
                        <a:lnTo>
                          <a:pt x="1195" y="833"/>
                        </a:lnTo>
                        <a:lnTo>
                          <a:pt x="1134" y="913"/>
                        </a:lnTo>
                        <a:lnTo>
                          <a:pt x="1057" y="971"/>
                        </a:lnTo>
                        <a:lnTo>
                          <a:pt x="957" y="995"/>
                        </a:lnTo>
                        <a:lnTo>
                          <a:pt x="1434" y="995"/>
                        </a:lnTo>
                        <a:lnTo>
                          <a:pt x="1516" y="977"/>
                        </a:lnTo>
                        <a:lnTo>
                          <a:pt x="1596" y="931"/>
                        </a:lnTo>
                        <a:lnTo>
                          <a:pt x="1654" y="868"/>
                        </a:lnTo>
                        <a:lnTo>
                          <a:pt x="1689" y="786"/>
                        </a:lnTo>
                        <a:lnTo>
                          <a:pt x="1689" y="702"/>
                        </a:lnTo>
                        <a:lnTo>
                          <a:pt x="1664" y="613"/>
                        </a:lnTo>
                        <a:lnTo>
                          <a:pt x="1636" y="568"/>
                        </a:lnTo>
                        <a:lnTo>
                          <a:pt x="1607" y="530"/>
                        </a:lnTo>
                        <a:lnTo>
                          <a:pt x="1586" y="501"/>
                        </a:lnTo>
                        <a:lnTo>
                          <a:pt x="1586" y="494"/>
                        </a:lnTo>
                        <a:lnTo>
                          <a:pt x="1579" y="483"/>
                        </a:lnTo>
                        <a:lnTo>
                          <a:pt x="1572" y="477"/>
                        </a:lnTo>
                        <a:lnTo>
                          <a:pt x="1590" y="515"/>
                        </a:lnTo>
                        <a:lnTo>
                          <a:pt x="1590" y="575"/>
                        </a:lnTo>
                        <a:lnTo>
                          <a:pt x="1579" y="631"/>
                        </a:lnTo>
                        <a:lnTo>
                          <a:pt x="1561" y="656"/>
                        </a:lnTo>
                        <a:lnTo>
                          <a:pt x="1551" y="677"/>
                        </a:lnTo>
                        <a:lnTo>
                          <a:pt x="1526" y="702"/>
                        </a:lnTo>
                        <a:lnTo>
                          <a:pt x="1480" y="734"/>
                        </a:lnTo>
                        <a:lnTo>
                          <a:pt x="1442" y="751"/>
                        </a:lnTo>
                        <a:lnTo>
                          <a:pt x="1413" y="759"/>
                        </a:lnTo>
                        <a:lnTo>
                          <a:pt x="1431" y="759"/>
                        </a:lnTo>
                        <a:lnTo>
                          <a:pt x="1452" y="759"/>
                        </a:lnTo>
                        <a:lnTo>
                          <a:pt x="1469" y="762"/>
                        </a:lnTo>
                        <a:lnTo>
                          <a:pt x="1516" y="769"/>
                        </a:lnTo>
                        <a:lnTo>
                          <a:pt x="1561" y="777"/>
                        </a:lnTo>
                        <a:lnTo>
                          <a:pt x="1607" y="777"/>
                        </a:lnTo>
                        <a:lnTo>
                          <a:pt x="1707" y="751"/>
                        </a:lnTo>
                        <a:lnTo>
                          <a:pt x="1791" y="702"/>
                        </a:lnTo>
                        <a:lnTo>
                          <a:pt x="1844" y="613"/>
                        </a:lnTo>
                        <a:lnTo>
                          <a:pt x="1866" y="515"/>
                        </a:lnTo>
                        <a:lnTo>
                          <a:pt x="1866" y="424"/>
                        </a:lnTo>
                        <a:lnTo>
                          <a:pt x="1851" y="339"/>
                        </a:lnTo>
                        <a:lnTo>
                          <a:pt x="1798" y="240"/>
                        </a:lnTo>
                        <a:lnTo>
                          <a:pt x="1678" y="155"/>
                        </a:lnTo>
                        <a:lnTo>
                          <a:pt x="1724" y="190"/>
                        </a:lnTo>
                        <a:lnTo>
                          <a:pt x="1763" y="251"/>
                        </a:lnTo>
                        <a:lnTo>
                          <a:pt x="1781" y="345"/>
                        </a:lnTo>
                        <a:lnTo>
                          <a:pt x="1781" y="257"/>
                        </a:lnTo>
                        <a:lnTo>
                          <a:pt x="1755" y="155"/>
                        </a:lnTo>
                        <a:lnTo>
                          <a:pt x="1707" y="67"/>
                        </a:lnTo>
                        <a:lnTo>
                          <a:pt x="1618" y="18"/>
                        </a:lnTo>
                        <a:lnTo>
                          <a:pt x="1516" y="0"/>
                        </a:lnTo>
                        <a:lnTo>
                          <a:pt x="1416" y="18"/>
                        </a:lnTo>
                        <a:lnTo>
                          <a:pt x="1336" y="67"/>
                        </a:lnTo>
                        <a:lnTo>
                          <a:pt x="1278" y="155"/>
                        </a:lnTo>
                        <a:lnTo>
                          <a:pt x="1257" y="257"/>
                        </a:lnTo>
                        <a:close/>
                      </a:path>
                    </a:pathLst>
                  </a:custGeom>
                  <a:solidFill>
                    <a:srgbClr val="FFE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2" name="Freeform 154">
                    <a:extLst>
                      <a:ext uri="{FF2B5EF4-FFF2-40B4-BE49-F238E27FC236}">
                        <a16:creationId xmlns:a16="http://schemas.microsoft.com/office/drawing/2014/main" id="{35E63568-EC3C-4D92-BA78-58FE52072D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63" y="7143"/>
                    <a:ext cx="266" cy="260"/>
                  </a:xfrm>
                  <a:custGeom>
                    <a:avLst/>
                    <a:gdLst>
                      <a:gd name="T0" fmla="*/ 1789 w 1863"/>
                      <a:gd name="T1" fmla="*/ 77 h 1823"/>
                      <a:gd name="T2" fmla="*/ 1863 w 1863"/>
                      <a:gd name="T3" fmla="*/ 133 h 1823"/>
                      <a:gd name="T4" fmla="*/ 1678 w 1863"/>
                      <a:gd name="T5" fmla="*/ 154 h 1823"/>
                      <a:gd name="T6" fmla="*/ 1495 w 1863"/>
                      <a:gd name="T7" fmla="*/ 162 h 1823"/>
                      <a:gd name="T8" fmla="*/ 1318 w 1863"/>
                      <a:gd name="T9" fmla="*/ 154 h 1823"/>
                      <a:gd name="T10" fmla="*/ 1131 w 1863"/>
                      <a:gd name="T11" fmla="*/ 133 h 1823"/>
                      <a:gd name="T12" fmla="*/ 954 w 1863"/>
                      <a:gd name="T13" fmla="*/ 91 h 1823"/>
                      <a:gd name="T14" fmla="*/ 1092 w 1863"/>
                      <a:gd name="T15" fmla="*/ 144 h 1823"/>
                      <a:gd name="T16" fmla="*/ 1166 w 1863"/>
                      <a:gd name="T17" fmla="*/ 232 h 1823"/>
                      <a:gd name="T18" fmla="*/ 1127 w 1863"/>
                      <a:gd name="T19" fmla="*/ 306 h 1823"/>
                      <a:gd name="T20" fmla="*/ 891 w 1863"/>
                      <a:gd name="T21" fmla="*/ 324 h 1823"/>
                      <a:gd name="T22" fmla="*/ 689 w 1863"/>
                      <a:gd name="T23" fmla="*/ 436 h 1823"/>
                      <a:gd name="T24" fmla="*/ 689 w 1863"/>
                      <a:gd name="T25" fmla="*/ 511 h 1823"/>
                      <a:gd name="T26" fmla="*/ 792 w 1863"/>
                      <a:gd name="T27" fmla="*/ 553 h 1823"/>
                      <a:gd name="T28" fmla="*/ 976 w 1863"/>
                      <a:gd name="T29" fmla="*/ 620 h 1823"/>
                      <a:gd name="T30" fmla="*/ 1166 w 1863"/>
                      <a:gd name="T31" fmla="*/ 648 h 1823"/>
                      <a:gd name="T32" fmla="*/ 1209 w 1863"/>
                      <a:gd name="T33" fmla="*/ 709 h 1823"/>
                      <a:gd name="T34" fmla="*/ 1110 w 1863"/>
                      <a:gd name="T35" fmla="*/ 754 h 1823"/>
                      <a:gd name="T36" fmla="*/ 898 w 1863"/>
                      <a:gd name="T37" fmla="*/ 744 h 1823"/>
                      <a:gd name="T38" fmla="*/ 689 w 1863"/>
                      <a:gd name="T39" fmla="*/ 783 h 1823"/>
                      <a:gd name="T40" fmla="*/ 883 w 1863"/>
                      <a:gd name="T41" fmla="*/ 789 h 1823"/>
                      <a:gd name="T42" fmla="*/ 1047 w 1863"/>
                      <a:gd name="T43" fmla="*/ 853 h 1823"/>
                      <a:gd name="T44" fmla="*/ 1212 w 1863"/>
                      <a:gd name="T45" fmla="*/ 913 h 1823"/>
                      <a:gd name="T46" fmla="*/ 1036 w 1863"/>
                      <a:gd name="T47" fmla="*/ 913 h 1823"/>
                      <a:gd name="T48" fmla="*/ 852 w 1863"/>
                      <a:gd name="T49" fmla="*/ 913 h 1823"/>
                      <a:gd name="T50" fmla="*/ 671 w 1863"/>
                      <a:gd name="T51" fmla="*/ 913 h 1823"/>
                      <a:gd name="T52" fmla="*/ 491 w 1863"/>
                      <a:gd name="T53" fmla="*/ 913 h 1823"/>
                      <a:gd name="T54" fmla="*/ 308 w 1863"/>
                      <a:gd name="T55" fmla="*/ 913 h 1823"/>
                      <a:gd name="T56" fmla="*/ 135 w 1863"/>
                      <a:gd name="T57" fmla="*/ 913 h 1823"/>
                      <a:gd name="T58" fmla="*/ 138 w 1863"/>
                      <a:gd name="T59" fmla="*/ 948 h 1823"/>
                      <a:gd name="T60" fmla="*/ 336 w 1863"/>
                      <a:gd name="T61" fmla="*/ 1001 h 1823"/>
                      <a:gd name="T62" fmla="*/ 541 w 1863"/>
                      <a:gd name="T63" fmla="*/ 1029 h 1823"/>
                      <a:gd name="T64" fmla="*/ 735 w 1863"/>
                      <a:gd name="T65" fmla="*/ 1041 h 1823"/>
                      <a:gd name="T66" fmla="*/ 845 w 1863"/>
                      <a:gd name="T67" fmla="*/ 1103 h 1823"/>
                      <a:gd name="T68" fmla="*/ 909 w 1863"/>
                      <a:gd name="T69" fmla="*/ 1164 h 1823"/>
                      <a:gd name="T70" fmla="*/ 909 w 1863"/>
                      <a:gd name="T71" fmla="*/ 1212 h 1823"/>
                      <a:gd name="T72" fmla="*/ 729 w 1863"/>
                      <a:gd name="T73" fmla="*/ 1230 h 1823"/>
                      <a:gd name="T74" fmla="*/ 544 w 1863"/>
                      <a:gd name="T75" fmla="*/ 1270 h 1823"/>
                      <a:gd name="T76" fmla="*/ 361 w 1863"/>
                      <a:gd name="T77" fmla="*/ 1318 h 1823"/>
                      <a:gd name="T78" fmla="*/ 177 w 1863"/>
                      <a:gd name="T79" fmla="*/ 1347 h 1823"/>
                      <a:gd name="T80" fmla="*/ 0 w 1863"/>
                      <a:gd name="T81" fmla="*/ 1347 h 1823"/>
                      <a:gd name="T82" fmla="*/ 82 w 1863"/>
                      <a:gd name="T83" fmla="*/ 1424 h 1823"/>
                      <a:gd name="T84" fmla="*/ 258 w 1863"/>
                      <a:gd name="T85" fmla="*/ 1442 h 1823"/>
                      <a:gd name="T86" fmla="*/ 517 w 1863"/>
                      <a:gd name="T87" fmla="*/ 1520 h 1823"/>
                      <a:gd name="T88" fmla="*/ 700 w 1863"/>
                      <a:gd name="T89" fmla="*/ 1570 h 1823"/>
                      <a:gd name="T90" fmla="*/ 898 w 1863"/>
                      <a:gd name="T91" fmla="*/ 1570 h 1823"/>
                      <a:gd name="T92" fmla="*/ 1082 w 1863"/>
                      <a:gd name="T93" fmla="*/ 1559 h 1823"/>
                      <a:gd name="T94" fmla="*/ 1036 w 1863"/>
                      <a:gd name="T95" fmla="*/ 1597 h 1823"/>
                      <a:gd name="T96" fmla="*/ 954 w 1863"/>
                      <a:gd name="T97" fmla="*/ 1605 h 1823"/>
                      <a:gd name="T98" fmla="*/ 883 w 1863"/>
                      <a:gd name="T99" fmla="*/ 1661 h 1823"/>
                      <a:gd name="T100" fmla="*/ 856 w 1863"/>
                      <a:gd name="T101" fmla="*/ 1742 h 1823"/>
                      <a:gd name="T102" fmla="*/ 909 w 1863"/>
                      <a:gd name="T103" fmla="*/ 1823 h 1823"/>
                      <a:gd name="T104" fmla="*/ 1082 w 1863"/>
                      <a:gd name="T105" fmla="*/ 1823 h 1823"/>
                      <a:gd name="T106" fmla="*/ 1778 w 1863"/>
                      <a:gd name="T107" fmla="*/ 0 h 18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863" h="1823">
                        <a:moveTo>
                          <a:pt x="1778" y="0"/>
                        </a:moveTo>
                        <a:lnTo>
                          <a:pt x="1789" y="77"/>
                        </a:lnTo>
                        <a:lnTo>
                          <a:pt x="1852" y="123"/>
                        </a:lnTo>
                        <a:lnTo>
                          <a:pt x="1863" y="133"/>
                        </a:lnTo>
                        <a:lnTo>
                          <a:pt x="1771" y="144"/>
                        </a:lnTo>
                        <a:lnTo>
                          <a:pt x="1678" y="154"/>
                        </a:lnTo>
                        <a:lnTo>
                          <a:pt x="1587" y="162"/>
                        </a:lnTo>
                        <a:lnTo>
                          <a:pt x="1495" y="162"/>
                        </a:lnTo>
                        <a:lnTo>
                          <a:pt x="1410" y="162"/>
                        </a:lnTo>
                        <a:lnTo>
                          <a:pt x="1318" y="154"/>
                        </a:lnTo>
                        <a:lnTo>
                          <a:pt x="1223" y="144"/>
                        </a:lnTo>
                        <a:lnTo>
                          <a:pt x="1131" y="133"/>
                        </a:lnTo>
                        <a:lnTo>
                          <a:pt x="1039" y="116"/>
                        </a:lnTo>
                        <a:lnTo>
                          <a:pt x="954" y="91"/>
                        </a:lnTo>
                        <a:lnTo>
                          <a:pt x="1029" y="91"/>
                        </a:lnTo>
                        <a:lnTo>
                          <a:pt x="1092" y="144"/>
                        </a:lnTo>
                        <a:lnTo>
                          <a:pt x="1166" y="179"/>
                        </a:lnTo>
                        <a:lnTo>
                          <a:pt x="1166" y="232"/>
                        </a:lnTo>
                        <a:lnTo>
                          <a:pt x="1156" y="282"/>
                        </a:lnTo>
                        <a:lnTo>
                          <a:pt x="1127" y="306"/>
                        </a:lnTo>
                        <a:lnTo>
                          <a:pt x="1000" y="310"/>
                        </a:lnTo>
                        <a:lnTo>
                          <a:pt x="891" y="324"/>
                        </a:lnTo>
                        <a:lnTo>
                          <a:pt x="792" y="362"/>
                        </a:lnTo>
                        <a:lnTo>
                          <a:pt x="689" y="436"/>
                        </a:lnTo>
                        <a:lnTo>
                          <a:pt x="689" y="479"/>
                        </a:lnTo>
                        <a:lnTo>
                          <a:pt x="689" y="511"/>
                        </a:lnTo>
                        <a:lnTo>
                          <a:pt x="689" y="525"/>
                        </a:lnTo>
                        <a:lnTo>
                          <a:pt x="792" y="553"/>
                        </a:lnTo>
                        <a:lnTo>
                          <a:pt x="883" y="588"/>
                        </a:lnTo>
                        <a:lnTo>
                          <a:pt x="976" y="620"/>
                        </a:lnTo>
                        <a:lnTo>
                          <a:pt x="1068" y="645"/>
                        </a:lnTo>
                        <a:lnTo>
                          <a:pt x="1166" y="648"/>
                        </a:lnTo>
                        <a:lnTo>
                          <a:pt x="1166" y="683"/>
                        </a:lnTo>
                        <a:lnTo>
                          <a:pt x="1209" y="709"/>
                        </a:lnTo>
                        <a:lnTo>
                          <a:pt x="1212" y="744"/>
                        </a:lnTo>
                        <a:lnTo>
                          <a:pt x="1110" y="754"/>
                        </a:lnTo>
                        <a:lnTo>
                          <a:pt x="1007" y="747"/>
                        </a:lnTo>
                        <a:lnTo>
                          <a:pt x="898" y="744"/>
                        </a:lnTo>
                        <a:lnTo>
                          <a:pt x="799" y="747"/>
                        </a:lnTo>
                        <a:lnTo>
                          <a:pt x="689" y="783"/>
                        </a:lnTo>
                        <a:lnTo>
                          <a:pt x="792" y="776"/>
                        </a:lnTo>
                        <a:lnTo>
                          <a:pt x="883" y="789"/>
                        </a:lnTo>
                        <a:lnTo>
                          <a:pt x="965" y="818"/>
                        </a:lnTo>
                        <a:lnTo>
                          <a:pt x="1047" y="853"/>
                        </a:lnTo>
                        <a:lnTo>
                          <a:pt x="1127" y="885"/>
                        </a:lnTo>
                        <a:lnTo>
                          <a:pt x="1212" y="913"/>
                        </a:lnTo>
                        <a:lnTo>
                          <a:pt x="1121" y="913"/>
                        </a:lnTo>
                        <a:lnTo>
                          <a:pt x="1036" y="913"/>
                        </a:lnTo>
                        <a:lnTo>
                          <a:pt x="944" y="913"/>
                        </a:lnTo>
                        <a:lnTo>
                          <a:pt x="852" y="913"/>
                        </a:lnTo>
                        <a:lnTo>
                          <a:pt x="764" y="913"/>
                        </a:lnTo>
                        <a:lnTo>
                          <a:pt x="671" y="913"/>
                        </a:lnTo>
                        <a:lnTo>
                          <a:pt x="580" y="913"/>
                        </a:lnTo>
                        <a:lnTo>
                          <a:pt x="491" y="913"/>
                        </a:lnTo>
                        <a:lnTo>
                          <a:pt x="400" y="913"/>
                        </a:lnTo>
                        <a:lnTo>
                          <a:pt x="308" y="913"/>
                        </a:lnTo>
                        <a:lnTo>
                          <a:pt x="223" y="913"/>
                        </a:lnTo>
                        <a:lnTo>
                          <a:pt x="135" y="913"/>
                        </a:lnTo>
                        <a:lnTo>
                          <a:pt x="47" y="913"/>
                        </a:lnTo>
                        <a:lnTo>
                          <a:pt x="138" y="948"/>
                        </a:lnTo>
                        <a:lnTo>
                          <a:pt x="234" y="977"/>
                        </a:lnTo>
                        <a:lnTo>
                          <a:pt x="336" y="1001"/>
                        </a:lnTo>
                        <a:lnTo>
                          <a:pt x="442" y="1018"/>
                        </a:lnTo>
                        <a:lnTo>
                          <a:pt x="541" y="1029"/>
                        </a:lnTo>
                        <a:lnTo>
                          <a:pt x="636" y="1041"/>
                        </a:lnTo>
                        <a:lnTo>
                          <a:pt x="735" y="1041"/>
                        </a:lnTo>
                        <a:lnTo>
                          <a:pt x="799" y="1065"/>
                        </a:lnTo>
                        <a:lnTo>
                          <a:pt x="845" y="1103"/>
                        </a:lnTo>
                        <a:lnTo>
                          <a:pt x="909" y="1129"/>
                        </a:lnTo>
                        <a:lnTo>
                          <a:pt x="909" y="1164"/>
                        </a:lnTo>
                        <a:lnTo>
                          <a:pt x="909" y="1185"/>
                        </a:lnTo>
                        <a:lnTo>
                          <a:pt x="909" y="1212"/>
                        </a:lnTo>
                        <a:lnTo>
                          <a:pt x="817" y="1220"/>
                        </a:lnTo>
                        <a:lnTo>
                          <a:pt x="729" y="1230"/>
                        </a:lnTo>
                        <a:lnTo>
                          <a:pt x="636" y="1255"/>
                        </a:lnTo>
                        <a:lnTo>
                          <a:pt x="544" y="1270"/>
                        </a:lnTo>
                        <a:lnTo>
                          <a:pt x="453" y="1294"/>
                        </a:lnTo>
                        <a:lnTo>
                          <a:pt x="361" y="1318"/>
                        </a:lnTo>
                        <a:lnTo>
                          <a:pt x="276" y="1333"/>
                        </a:lnTo>
                        <a:lnTo>
                          <a:pt x="177" y="1347"/>
                        </a:lnTo>
                        <a:lnTo>
                          <a:pt x="93" y="1350"/>
                        </a:lnTo>
                        <a:lnTo>
                          <a:pt x="0" y="1347"/>
                        </a:lnTo>
                        <a:lnTo>
                          <a:pt x="29" y="1411"/>
                        </a:lnTo>
                        <a:lnTo>
                          <a:pt x="82" y="1424"/>
                        </a:lnTo>
                        <a:lnTo>
                          <a:pt x="135" y="1432"/>
                        </a:lnTo>
                        <a:lnTo>
                          <a:pt x="258" y="1442"/>
                        </a:lnTo>
                        <a:lnTo>
                          <a:pt x="389" y="1477"/>
                        </a:lnTo>
                        <a:lnTo>
                          <a:pt x="517" y="1520"/>
                        </a:lnTo>
                        <a:lnTo>
                          <a:pt x="608" y="1552"/>
                        </a:lnTo>
                        <a:lnTo>
                          <a:pt x="700" y="1570"/>
                        </a:lnTo>
                        <a:lnTo>
                          <a:pt x="799" y="1576"/>
                        </a:lnTo>
                        <a:lnTo>
                          <a:pt x="898" y="1570"/>
                        </a:lnTo>
                        <a:lnTo>
                          <a:pt x="989" y="1565"/>
                        </a:lnTo>
                        <a:lnTo>
                          <a:pt x="1082" y="1559"/>
                        </a:lnTo>
                        <a:lnTo>
                          <a:pt x="1068" y="1612"/>
                        </a:lnTo>
                        <a:lnTo>
                          <a:pt x="1036" y="1597"/>
                        </a:lnTo>
                        <a:lnTo>
                          <a:pt x="989" y="1580"/>
                        </a:lnTo>
                        <a:lnTo>
                          <a:pt x="954" y="1605"/>
                        </a:lnTo>
                        <a:lnTo>
                          <a:pt x="930" y="1640"/>
                        </a:lnTo>
                        <a:lnTo>
                          <a:pt x="883" y="1661"/>
                        </a:lnTo>
                        <a:lnTo>
                          <a:pt x="866" y="1689"/>
                        </a:lnTo>
                        <a:lnTo>
                          <a:pt x="856" y="1742"/>
                        </a:lnTo>
                        <a:lnTo>
                          <a:pt x="856" y="1795"/>
                        </a:lnTo>
                        <a:lnTo>
                          <a:pt x="909" y="1823"/>
                        </a:lnTo>
                        <a:lnTo>
                          <a:pt x="994" y="1823"/>
                        </a:lnTo>
                        <a:lnTo>
                          <a:pt x="1082" y="1823"/>
                        </a:lnTo>
                        <a:lnTo>
                          <a:pt x="1166" y="1823"/>
                        </a:lnTo>
                        <a:lnTo>
                          <a:pt x="177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3" name="Freeform 155">
                    <a:extLst>
                      <a:ext uri="{FF2B5EF4-FFF2-40B4-BE49-F238E27FC236}">
                        <a16:creationId xmlns:a16="http://schemas.microsoft.com/office/drawing/2014/main" id="{E8145243-8320-4512-89B8-202F92D78C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26" y="7106"/>
                    <a:ext cx="341" cy="334"/>
                  </a:xfrm>
                  <a:custGeom>
                    <a:avLst/>
                    <a:gdLst>
                      <a:gd name="T0" fmla="*/ 1982 w 2385"/>
                      <a:gd name="T1" fmla="*/ 611 h 2339"/>
                      <a:gd name="T2" fmla="*/ 2091 w 2385"/>
                      <a:gd name="T3" fmla="*/ 130 h 2339"/>
                      <a:gd name="T4" fmla="*/ 1370 w 2385"/>
                      <a:gd name="T5" fmla="*/ 120 h 2339"/>
                      <a:gd name="T6" fmla="*/ 1257 w 2385"/>
                      <a:gd name="T7" fmla="*/ 596 h 2339"/>
                      <a:gd name="T8" fmla="*/ 1423 w 2385"/>
                      <a:gd name="T9" fmla="*/ 694 h 2339"/>
                      <a:gd name="T10" fmla="*/ 1193 w 2385"/>
                      <a:gd name="T11" fmla="*/ 402 h 2339"/>
                      <a:gd name="T12" fmla="*/ 854 w 2385"/>
                      <a:gd name="T13" fmla="*/ 437 h 2339"/>
                      <a:gd name="T14" fmla="*/ 890 w 2385"/>
                      <a:gd name="T15" fmla="*/ 1034 h 2339"/>
                      <a:gd name="T16" fmla="*/ 1240 w 2385"/>
                      <a:gd name="T17" fmla="*/ 1097 h 2339"/>
                      <a:gd name="T18" fmla="*/ 1187 w 2385"/>
                      <a:gd name="T19" fmla="*/ 1058 h 2339"/>
                      <a:gd name="T20" fmla="*/ 1286 w 2385"/>
                      <a:gd name="T21" fmla="*/ 815 h 2339"/>
                      <a:gd name="T22" fmla="*/ 1066 w 2385"/>
                      <a:gd name="T23" fmla="*/ 741 h 2339"/>
                      <a:gd name="T24" fmla="*/ 999 w 2385"/>
                      <a:gd name="T25" fmla="*/ 1294 h 2339"/>
                      <a:gd name="T26" fmla="*/ 1222 w 2385"/>
                      <a:gd name="T27" fmla="*/ 1267 h 2339"/>
                      <a:gd name="T28" fmla="*/ 53 w 2385"/>
                      <a:gd name="T29" fmla="*/ 1122 h 2339"/>
                      <a:gd name="T30" fmla="*/ 689 w 2385"/>
                      <a:gd name="T31" fmla="*/ 1541 h 2339"/>
                      <a:gd name="T32" fmla="*/ 893 w 2385"/>
                      <a:gd name="T33" fmla="*/ 1528 h 2339"/>
                      <a:gd name="T34" fmla="*/ 904 w 2385"/>
                      <a:gd name="T35" fmla="*/ 1470 h 2339"/>
                      <a:gd name="T36" fmla="*/ 699 w 2385"/>
                      <a:gd name="T37" fmla="*/ 1287 h 2339"/>
                      <a:gd name="T38" fmla="*/ 39 w 2385"/>
                      <a:gd name="T39" fmla="*/ 1467 h 2339"/>
                      <a:gd name="T40" fmla="*/ 392 w 2385"/>
                      <a:gd name="T41" fmla="*/ 1947 h 2339"/>
                      <a:gd name="T42" fmla="*/ 854 w 2385"/>
                      <a:gd name="T43" fmla="*/ 2075 h 2339"/>
                      <a:gd name="T44" fmla="*/ 1240 w 2385"/>
                      <a:gd name="T45" fmla="*/ 2057 h 2339"/>
                      <a:gd name="T46" fmla="*/ 1360 w 2385"/>
                      <a:gd name="T47" fmla="*/ 1616 h 2339"/>
                      <a:gd name="T48" fmla="*/ 957 w 2385"/>
                      <a:gd name="T49" fmla="*/ 1781 h 2339"/>
                      <a:gd name="T50" fmla="*/ 858 w 2385"/>
                      <a:gd name="T51" fmla="*/ 1947 h 2339"/>
                      <a:gd name="T52" fmla="*/ 918 w 2385"/>
                      <a:gd name="T53" fmla="*/ 2229 h 2339"/>
                      <a:gd name="T54" fmla="*/ 1681 w 2385"/>
                      <a:gd name="T55" fmla="*/ 2081 h 2339"/>
                      <a:gd name="T56" fmla="*/ 1321 w 2385"/>
                      <a:gd name="T57" fmla="*/ 1898 h 2339"/>
                      <a:gd name="T58" fmla="*/ 1384 w 2385"/>
                      <a:gd name="T59" fmla="*/ 1947 h 2339"/>
                      <a:gd name="T60" fmla="*/ 1458 w 2385"/>
                      <a:gd name="T61" fmla="*/ 1943 h 2339"/>
                      <a:gd name="T62" fmla="*/ 1275 w 2385"/>
                      <a:gd name="T63" fmla="*/ 2120 h 2339"/>
                      <a:gd name="T64" fmla="*/ 1441 w 2385"/>
                      <a:gd name="T65" fmla="*/ 1581 h 2339"/>
                      <a:gd name="T66" fmla="*/ 883 w 2385"/>
                      <a:gd name="T67" fmla="*/ 1541 h 2339"/>
                      <a:gd name="T68" fmla="*/ 381 w 2385"/>
                      <a:gd name="T69" fmla="*/ 1432 h 2339"/>
                      <a:gd name="T70" fmla="*/ 368 w 2385"/>
                      <a:gd name="T71" fmla="*/ 1838 h 2339"/>
                      <a:gd name="T72" fmla="*/ 827 w 2385"/>
                      <a:gd name="T73" fmla="*/ 1792 h 2339"/>
                      <a:gd name="T74" fmla="*/ 1423 w 2385"/>
                      <a:gd name="T75" fmla="*/ 1387 h 2339"/>
                      <a:gd name="T76" fmla="*/ 1264 w 2385"/>
                      <a:gd name="T77" fmla="*/ 1161 h 2339"/>
                      <a:gd name="T78" fmla="*/ 487 w 2385"/>
                      <a:gd name="T79" fmla="*/ 959 h 2339"/>
                      <a:gd name="T80" fmla="*/ 1469 w 2385"/>
                      <a:gd name="T81" fmla="*/ 1432 h 2339"/>
                      <a:gd name="T82" fmla="*/ 1458 w 2385"/>
                      <a:gd name="T83" fmla="*/ 893 h 2339"/>
                      <a:gd name="T84" fmla="*/ 1123 w 2385"/>
                      <a:gd name="T85" fmla="*/ 850 h 2339"/>
                      <a:gd name="T86" fmla="*/ 1321 w 2385"/>
                      <a:gd name="T87" fmla="*/ 1270 h 2339"/>
                      <a:gd name="T88" fmla="*/ 1734 w 2385"/>
                      <a:gd name="T89" fmla="*/ 938 h 2339"/>
                      <a:gd name="T90" fmla="*/ 1653 w 2385"/>
                      <a:gd name="T91" fmla="*/ 1034 h 2339"/>
                      <a:gd name="T92" fmla="*/ 1360 w 2385"/>
                      <a:gd name="T93" fmla="*/ 646 h 2339"/>
                      <a:gd name="T94" fmla="*/ 1211 w 2385"/>
                      <a:gd name="T95" fmla="*/ 783 h 2339"/>
                      <a:gd name="T96" fmla="*/ 1458 w 2385"/>
                      <a:gd name="T97" fmla="*/ 815 h 2339"/>
                      <a:gd name="T98" fmla="*/ 1526 w 2385"/>
                      <a:gd name="T99" fmla="*/ 194 h 2339"/>
                      <a:gd name="T100" fmla="*/ 1395 w 2385"/>
                      <a:gd name="T101" fmla="*/ 120 h 2339"/>
                      <a:gd name="T102" fmla="*/ 1045 w 2385"/>
                      <a:gd name="T103" fmla="*/ 550 h 2339"/>
                      <a:gd name="T104" fmla="*/ 1759 w 2385"/>
                      <a:gd name="T105" fmla="*/ 677 h 2339"/>
                      <a:gd name="T106" fmla="*/ 2229 w 2385"/>
                      <a:gd name="T107" fmla="*/ 628 h 2339"/>
                      <a:gd name="T108" fmla="*/ 2226 w 2385"/>
                      <a:gd name="T109" fmla="*/ 144 h 2339"/>
                      <a:gd name="T110" fmla="*/ 2147 w 2385"/>
                      <a:gd name="T111" fmla="*/ 28 h 23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2385" h="2339">
                        <a:moveTo>
                          <a:pt x="1798" y="144"/>
                        </a:moveTo>
                        <a:lnTo>
                          <a:pt x="1787" y="173"/>
                        </a:lnTo>
                        <a:lnTo>
                          <a:pt x="1776" y="218"/>
                        </a:lnTo>
                        <a:lnTo>
                          <a:pt x="1763" y="285"/>
                        </a:lnTo>
                        <a:lnTo>
                          <a:pt x="1776" y="364"/>
                        </a:lnTo>
                        <a:lnTo>
                          <a:pt x="1805" y="447"/>
                        </a:lnTo>
                        <a:lnTo>
                          <a:pt x="1872" y="529"/>
                        </a:lnTo>
                        <a:lnTo>
                          <a:pt x="1982" y="611"/>
                        </a:lnTo>
                        <a:lnTo>
                          <a:pt x="1914" y="547"/>
                        </a:lnTo>
                        <a:lnTo>
                          <a:pt x="1872" y="441"/>
                        </a:lnTo>
                        <a:lnTo>
                          <a:pt x="1872" y="328"/>
                        </a:lnTo>
                        <a:lnTo>
                          <a:pt x="1925" y="226"/>
                        </a:lnTo>
                        <a:lnTo>
                          <a:pt x="2010" y="155"/>
                        </a:lnTo>
                        <a:lnTo>
                          <a:pt x="2120" y="130"/>
                        </a:lnTo>
                        <a:lnTo>
                          <a:pt x="2109" y="130"/>
                        </a:lnTo>
                        <a:lnTo>
                          <a:pt x="2091" y="130"/>
                        </a:lnTo>
                        <a:lnTo>
                          <a:pt x="2081" y="138"/>
                        </a:lnTo>
                        <a:lnTo>
                          <a:pt x="1971" y="147"/>
                        </a:lnTo>
                        <a:lnTo>
                          <a:pt x="1861" y="155"/>
                        </a:lnTo>
                        <a:lnTo>
                          <a:pt x="1759" y="162"/>
                        </a:lnTo>
                        <a:lnTo>
                          <a:pt x="1653" y="162"/>
                        </a:lnTo>
                        <a:lnTo>
                          <a:pt x="1558" y="147"/>
                        </a:lnTo>
                        <a:lnTo>
                          <a:pt x="1466" y="138"/>
                        </a:lnTo>
                        <a:lnTo>
                          <a:pt x="1370" y="120"/>
                        </a:lnTo>
                        <a:lnTo>
                          <a:pt x="1278" y="99"/>
                        </a:lnTo>
                        <a:lnTo>
                          <a:pt x="1370" y="147"/>
                        </a:lnTo>
                        <a:lnTo>
                          <a:pt x="1434" y="226"/>
                        </a:lnTo>
                        <a:lnTo>
                          <a:pt x="1466" y="328"/>
                        </a:lnTo>
                        <a:lnTo>
                          <a:pt x="1458" y="426"/>
                        </a:lnTo>
                        <a:lnTo>
                          <a:pt x="1405" y="518"/>
                        </a:lnTo>
                        <a:lnTo>
                          <a:pt x="1325" y="582"/>
                        </a:lnTo>
                        <a:lnTo>
                          <a:pt x="1257" y="596"/>
                        </a:lnTo>
                        <a:lnTo>
                          <a:pt x="1193" y="593"/>
                        </a:lnTo>
                        <a:lnTo>
                          <a:pt x="1148" y="568"/>
                        </a:lnTo>
                        <a:lnTo>
                          <a:pt x="1148" y="575"/>
                        </a:lnTo>
                        <a:lnTo>
                          <a:pt x="1155" y="582"/>
                        </a:lnTo>
                        <a:lnTo>
                          <a:pt x="1158" y="582"/>
                        </a:lnTo>
                        <a:lnTo>
                          <a:pt x="1215" y="628"/>
                        </a:lnTo>
                        <a:lnTo>
                          <a:pt x="1310" y="673"/>
                        </a:lnTo>
                        <a:lnTo>
                          <a:pt x="1423" y="694"/>
                        </a:lnTo>
                        <a:lnTo>
                          <a:pt x="1325" y="673"/>
                        </a:lnTo>
                        <a:lnTo>
                          <a:pt x="1240" y="620"/>
                        </a:lnTo>
                        <a:lnTo>
                          <a:pt x="1187" y="536"/>
                        </a:lnTo>
                        <a:lnTo>
                          <a:pt x="1166" y="437"/>
                        </a:lnTo>
                        <a:lnTo>
                          <a:pt x="1166" y="447"/>
                        </a:lnTo>
                        <a:lnTo>
                          <a:pt x="1166" y="458"/>
                        </a:lnTo>
                        <a:lnTo>
                          <a:pt x="1166" y="473"/>
                        </a:lnTo>
                        <a:lnTo>
                          <a:pt x="1193" y="402"/>
                        </a:lnTo>
                        <a:lnTo>
                          <a:pt x="1268" y="335"/>
                        </a:lnTo>
                        <a:lnTo>
                          <a:pt x="1384" y="303"/>
                        </a:lnTo>
                        <a:lnTo>
                          <a:pt x="1296" y="303"/>
                        </a:lnTo>
                        <a:lnTo>
                          <a:pt x="1211" y="311"/>
                        </a:lnTo>
                        <a:lnTo>
                          <a:pt x="1123" y="321"/>
                        </a:lnTo>
                        <a:lnTo>
                          <a:pt x="1031" y="346"/>
                        </a:lnTo>
                        <a:lnTo>
                          <a:pt x="939" y="381"/>
                        </a:lnTo>
                        <a:lnTo>
                          <a:pt x="854" y="437"/>
                        </a:lnTo>
                        <a:lnTo>
                          <a:pt x="766" y="511"/>
                        </a:lnTo>
                        <a:lnTo>
                          <a:pt x="721" y="564"/>
                        </a:lnTo>
                        <a:lnTo>
                          <a:pt x="699" y="628"/>
                        </a:lnTo>
                        <a:lnTo>
                          <a:pt x="689" y="694"/>
                        </a:lnTo>
                        <a:lnTo>
                          <a:pt x="689" y="783"/>
                        </a:lnTo>
                        <a:lnTo>
                          <a:pt x="716" y="893"/>
                        </a:lnTo>
                        <a:lnTo>
                          <a:pt x="784" y="984"/>
                        </a:lnTo>
                        <a:lnTo>
                          <a:pt x="890" y="1034"/>
                        </a:lnTo>
                        <a:lnTo>
                          <a:pt x="936" y="1047"/>
                        </a:lnTo>
                        <a:lnTo>
                          <a:pt x="986" y="1061"/>
                        </a:lnTo>
                        <a:lnTo>
                          <a:pt x="1031" y="1079"/>
                        </a:lnTo>
                        <a:lnTo>
                          <a:pt x="1148" y="1122"/>
                        </a:lnTo>
                        <a:lnTo>
                          <a:pt x="1278" y="1157"/>
                        </a:lnTo>
                        <a:lnTo>
                          <a:pt x="1423" y="1171"/>
                        </a:lnTo>
                        <a:lnTo>
                          <a:pt x="1325" y="1150"/>
                        </a:lnTo>
                        <a:lnTo>
                          <a:pt x="1240" y="1097"/>
                        </a:lnTo>
                        <a:lnTo>
                          <a:pt x="1183" y="1012"/>
                        </a:lnTo>
                        <a:lnTo>
                          <a:pt x="1166" y="906"/>
                        </a:lnTo>
                        <a:lnTo>
                          <a:pt x="1183" y="811"/>
                        </a:lnTo>
                        <a:lnTo>
                          <a:pt x="1240" y="730"/>
                        </a:lnTo>
                        <a:lnTo>
                          <a:pt x="1187" y="800"/>
                        </a:lnTo>
                        <a:lnTo>
                          <a:pt x="1158" y="885"/>
                        </a:lnTo>
                        <a:lnTo>
                          <a:pt x="1158" y="970"/>
                        </a:lnTo>
                        <a:lnTo>
                          <a:pt x="1187" y="1058"/>
                        </a:lnTo>
                        <a:lnTo>
                          <a:pt x="1246" y="1132"/>
                        </a:lnTo>
                        <a:lnTo>
                          <a:pt x="1331" y="1188"/>
                        </a:lnTo>
                        <a:lnTo>
                          <a:pt x="1293" y="1157"/>
                        </a:lnTo>
                        <a:lnTo>
                          <a:pt x="1246" y="1097"/>
                        </a:lnTo>
                        <a:lnTo>
                          <a:pt x="1222" y="1016"/>
                        </a:lnTo>
                        <a:lnTo>
                          <a:pt x="1222" y="941"/>
                        </a:lnTo>
                        <a:lnTo>
                          <a:pt x="1246" y="875"/>
                        </a:lnTo>
                        <a:lnTo>
                          <a:pt x="1286" y="815"/>
                        </a:lnTo>
                        <a:lnTo>
                          <a:pt x="1321" y="787"/>
                        </a:lnTo>
                        <a:lnTo>
                          <a:pt x="1360" y="758"/>
                        </a:lnTo>
                        <a:lnTo>
                          <a:pt x="1405" y="747"/>
                        </a:lnTo>
                        <a:lnTo>
                          <a:pt x="1367" y="752"/>
                        </a:lnTo>
                        <a:lnTo>
                          <a:pt x="1321" y="752"/>
                        </a:lnTo>
                        <a:lnTo>
                          <a:pt x="1264" y="747"/>
                        </a:lnTo>
                        <a:lnTo>
                          <a:pt x="1169" y="741"/>
                        </a:lnTo>
                        <a:lnTo>
                          <a:pt x="1066" y="741"/>
                        </a:lnTo>
                        <a:lnTo>
                          <a:pt x="954" y="765"/>
                        </a:lnTo>
                        <a:lnTo>
                          <a:pt x="830" y="811"/>
                        </a:lnTo>
                        <a:lnTo>
                          <a:pt x="738" y="893"/>
                        </a:lnTo>
                        <a:lnTo>
                          <a:pt x="692" y="1002"/>
                        </a:lnTo>
                        <a:lnTo>
                          <a:pt x="703" y="1125"/>
                        </a:lnTo>
                        <a:lnTo>
                          <a:pt x="766" y="1231"/>
                        </a:lnTo>
                        <a:lnTo>
                          <a:pt x="875" y="1287"/>
                        </a:lnTo>
                        <a:lnTo>
                          <a:pt x="999" y="1294"/>
                        </a:lnTo>
                        <a:lnTo>
                          <a:pt x="1056" y="1294"/>
                        </a:lnTo>
                        <a:lnTo>
                          <a:pt x="1113" y="1312"/>
                        </a:lnTo>
                        <a:lnTo>
                          <a:pt x="1201" y="1344"/>
                        </a:lnTo>
                        <a:lnTo>
                          <a:pt x="1257" y="1372"/>
                        </a:lnTo>
                        <a:lnTo>
                          <a:pt x="1325" y="1404"/>
                        </a:lnTo>
                        <a:lnTo>
                          <a:pt x="1405" y="1425"/>
                        </a:lnTo>
                        <a:lnTo>
                          <a:pt x="1296" y="1361"/>
                        </a:lnTo>
                        <a:lnTo>
                          <a:pt x="1222" y="1267"/>
                        </a:lnTo>
                        <a:lnTo>
                          <a:pt x="1211" y="1140"/>
                        </a:lnTo>
                        <a:lnTo>
                          <a:pt x="1257" y="1023"/>
                        </a:lnTo>
                        <a:lnTo>
                          <a:pt x="1342" y="941"/>
                        </a:lnTo>
                        <a:lnTo>
                          <a:pt x="1469" y="906"/>
                        </a:lnTo>
                        <a:lnTo>
                          <a:pt x="304" y="906"/>
                        </a:lnTo>
                        <a:lnTo>
                          <a:pt x="191" y="938"/>
                        </a:lnTo>
                        <a:lnTo>
                          <a:pt x="98" y="1012"/>
                        </a:lnTo>
                        <a:lnTo>
                          <a:pt x="53" y="1122"/>
                        </a:lnTo>
                        <a:lnTo>
                          <a:pt x="56" y="1241"/>
                        </a:lnTo>
                        <a:lnTo>
                          <a:pt x="109" y="1344"/>
                        </a:lnTo>
                        <a:lnTo>
                          <a:pt x="209" y="1408"/>
                        </a:lnTo>
                        <a:lnTo>
                          <a:pt x="300" y="1443"/>
                        </a:lnTo>
                        <a:lnTo>
                          <a:pt x="392" y="1478"/>
                        </a:lnTo>
                        <a:lnTo>
                          <a:pt x="487" y="1499"/>
                        </a:lnTo>
                        <a:lnTo>
                          <a:pt x="583" y="1523"/>
                        </a:lnTo>
                        <a:lnTo>
                          <a:pt x="689" y="1541"/>
                        </a:lnTo>
                        <a:lnTo>
                          <a:pt x="791" y="1552"/>
                        </a:lnTo>
                        <a:lnTo>
                          <a:pt x="890" y="1559"/>
                        </a:lnTo>
                        <a:lnTo>
                          <a:pt x="992" y="1559"/>
                        </a:lnTo>
                        <a:lnTo>
                          <a:pt x="946" y="1552"/>
                        </a:lnTo>
                        <a:lnTo>
                          <a:pt x="911" y="1534"/>
                        </a:lnTo>
                        <a:lnTo>
                          <a:pt x="890" y="1523"/>
                        </a:lnTo>
                        <a:lnTo>
                          <a:pt x="893" y="1523"/>
                        </a:lnTo>
                        <a:lnTo>
                          <a:pt x="893" y="1528"/>
                        </a:lnTo>
                        <a:lnTo>
                          <a:pt x="946" y="1576"/>
                        </a:lnTo>
                        <a:lnTo>
                          <a:pt x="1031" y="1623"/>
                        </a:lnTo>
                        <a:lnTo>
                          <a:pt x="1166" y="1644"/>
                        </a:lnTo>
                        <a:lnTo>
                          <a:pt x="1060" y="1626"/>
                        </a:lnTo>
                        <a:lnTo>
                          <a:pt x="981" y="1570"/>
                        </a:lnTo>
                        <a:lnTo>
                          <a:pt x="922" y="1488"/>
                        </a:lnTo>
                        <a:lnTo>
                          <a:pt x="904" y="1387"/>
                        </a:lnTo>
                        <a:lnTo>
                          <a:pt x="904" y="1470"/>
                        </a:lnTo>
                        <a:lnTo>
                          <a:pt x="922" y="1372"/>
                        </a:lnTo>
                        <a:lnTo>
                          <a:pt x="981" y="1287"/>
                        </a:lnTo>
                        <a:lnTo>
                          <a:pt x="1060" y="1235"/>
                        </a:lnTo>
                        <a:lnTo>
                          <a:pt x="1166" y="1214"/>
                        </a:lnTo>
                        <a:lnTo>
                          <a:pt x="1045" y="1217"/>
                        </a:lnTo>
                        <a:lnTo>
                          <a:pt x="922" y="1235"/>
                        </a:lnTo>
                        <a:lnTo>
                          <a:pt x="809" y="1267"/>
                        </a:lnTo>
                        <a:lnTo>
                          <a:pt x="699" y="1287"/>
                        </a:lnTo>
                        <a:lnTo>
                          <a:pt x="589" y="1316"/>
                        </a:lnTo>
                        <a:lnTo>
                          <a:pt x="480" y="1340"/>
                        </a:lnTo>
                        <a:lnTo>
                          <a:pt x="392" y="1351"/>
                        </a:lnTo>
                        <a:lnTo>
                          <a:pt x="300" y="1344"/>
                        </a:lnTo>
                        <a:lnTo>
                          <a:pt x="226" y="1344"/>
                        </a:lnTo>
                        <a:lnTo>
                          <a:pt x="148" y="1369"/>
                        </a:lnTo>
                        <a:lnTo>
                          <a:pt x="92" y="1408"/>
                        </a:lnTo>
                        <a:lnTo>
                          <a:pt x="39" y="1467"/>
                        </a:lnTo>
                        <a:lnTo>
                          <a:pt x="10" y="1528"/>
                        </a:lnTo>
                        <a:lnTo>
                          <a:pt x="0" y="1605"/>
                        </a:lnTo>
                        <a:lnTo>
                          <a:pt x="10" y="1690"/>
                        </a:lnTo>
                        <a:lnTo>
                          <a:pt x="45" y="1778"/>
                        </a:lnTo>
                        <a:lnTo>
                          <a:pt x="98" y="1845"/>
                        </a:lnTo>
                        <a:lnTo>
                          <a:pt x="209" y="1919"/>
                        </a:lnTo>
                        <a:lnTo>
                          <a:pt x="318" y="1943"/>
                        </a:lnTo>
                        <a:lnTo>
                          <a:pt x="392" y="1947"/>
                        </a:lnTo>
                        <a:lnTo>
                          <a:pt x="480" y="1961"/>
                        </a:lnTo>
                        <a:lnTo>
                          <a:pt x="583" y="1990"/>
                        </a:lnTo>
                        <a:lnTo>
                          <a:pt x="692" y="2025"/>
                        </a:lnTo>
                        <a:lnTo>
                          <a:pt x="681" y="2017"/>
                        </a:lnTo>
                        <a:lnTo>
                          <a:pt x="671" y="2011"/>
                        </a:lnTo>
                        <a:lnTo>
                          <a:pt x="657" y="2007"/>
                        </a:lnTo>
                        <a:lnTo>
                          <a:pt x="756" y="2046"/>
                        </a:lnTo>
                        <a:lnTo>
                          <a:pt x="854" y="2075"/>
                        </a:lnTo>
                        <a:lnTo>
                          <a:pt x="954" y="2088"/>
                        </a:lnTo>
                        <a:lnTo>
                          <a:pt x="1045" y="2092"/>
                        </a:lnTo>
                        <a:lnTo>
                          <a:pt x="1137" y="2088"/>
                        </a:lnTo>
                        <a:lnTo>
                          <a:pt x="1222" y="2081"/>
                        </a:lnTo>
                        <a:lnTo>
                          <a:pt x="1264" y="2081"/>
                        </a:lnTo>
                        <a:lnTo>
                          <a:pt x="1304" y="2081"/>
                        </a:lnTo>
                        <a:lnTo>
                          <a:pt x="1339" y="2081"/>
                        </a:lnTo>
                        <a:lnTo>
                          <a:pt x="1240" y="2057"/>
                        </a:lnTo>
                        <a:lnTo>
                          <a:pt x="1155" y="2000"/>
                        </a:lnTo>
                        <a:lnTo>
                          <a:pt x="1102" y="1919"/>
                        </a:lnTo>
                        <a:lnTo>
                          <a:pt x="1077" y="1817"/>
                        </a:lnTo>
                        <a:lnTo>
                          <a:pt x="1092" y="1764"/>
                        </a:lnTo>
                        <a:lnTo>
                          <a:pt x="1130" y="1700"/>
                        </a:lnTo>
                        <a:lnTo>
                          <a:pt x="1201" y="1644"/>
                        </a:lnTo>
                        <a:lnTo>
                          <a:pt x="1278" y="1616"/>
                        </a:lnTo>
                        <a:lnTo>
                          <a:pt x="1360" y="1616"/>
                        </a:lnTo>
                        <a:lnTo>
                          <a:pt x="1423" y="1637"/>
                        </a:lnTo>
                        <a:lnTo>
                          <a:pt x="1367" y="1605"/>
                        </a:lnTo>
                        <a:lnTo>
                          <a:pt x="1275" y="1581"/>
                        </a:lnTo>
                        <a:lnTo>
                          <a:pt x="1158" y="1591"/>
                        </a:lnTo>
                        <a:lnTo>
                          <a:pt x="1084" y="1623"/>
                        </a:lnTo>
                        <a:lnTo>
                          <a:pt x="1028" y="1679"/>
                        </a:lnTo>
                        <a:lnTo>
                          <a:pt x="975" y="1746"/>
                        </a:lnTo>
                        <a:lnTo>
                          <a:pt x="957" y="1781"/>
                        </a:lnTo>
                        <a:lnTo>
                          <a:pt x="954" y="1823"/>
                        </a:lnTo>
                        <a:lnTo>
                          <a:pt x="946" y="1863"/>
                        </a:lnTo>
                        <a:lnTo>
                          <a:pt x="964" y="1778"/>
                        </a:lnTo>
                        <a:lnTo>
                          <a:pt x="1010" y="1708"/>
                        </a:lnTo>
                        <a:lnTo>
                          <a:pt x="1056" y="1672"/>
                        </a:lnTo>
                        <a:lnTo>
                          <a:pt x="936" y="1760"/>
                        </a:lnTo>
                        <a:lnTo>
                          <a:pt x="875" y="1855"/>
                        </a:lnTo>
                        <a:lnTo>
                          <a:pt x="858" y="1947"/>
                        </a:lnTo>
                        <a:lnTo>
                          <a:pt x="865" y="1937"/>
                        </a:lnTo>
                        <a:lnTo>
                          <a:pt x="865" y="1934"/>
                        </a:lnTo>
                        <a:lnTo>
                          <a:pt x="865" y="1926"/>
                        </a:lnTo>
                        <a:lnTo>
                          <a:pt x="865" y="1934"/>
                        </a:lnTo>
                        <a:lnTo>
                          <a:pt x="858" y="1937"/>
                        </a:lnTo>
                        <a:lnTo>
                          <a:pt x="854" y="2007"/>
                        </a:lnTo>
                        <a:lnTo>
                          <a:pt x="858" y="2117"/>
                        </a:lnTo>
                        <a:lnTo>
                          <a:pt x="918" y="2229"/>
                        </a:lnTo>
                        <a:lnTo>
                          <a:pt x="968" y="2275"/>
                        </a:lnTo>
                        <a:lnTo>
                          <a:pt x="1049" y="2317"/>
                        </a:lnTo>
                        <a:lnTo>
                          <a:pt x="1166" y="2339"/>
                        </a:lnTo>
                        <a:lnTo>
                          <a:pt x="1423" y="2339"/>
                        </a:lnTo>
                        <a:lnTo>
                          <a:pt x="1526" y="2317"/>
                        </a:lnTo>
                        <a:lnTo>
                          <a:pt x="1607" y="2264"/>
                        </a:lnTo>
                        <a:lnTo>
                          <a:pt x="1667" y="2181"/>
                        </a:lnTo>
                        <a:lnTo>
                          <a:pt x="1681" y="2081"/>
                        </a:lnTo>
                        <a:lnTo>
                          <a:pt x="1667" y="1979"/>
                        </a:lnTo>
                        <a:lnTo>
                          <a:pt x="1607" y="1898"/>
                        </a:lnTo>
                        <a:lnTo>
                          <a:pt x="1526" y="1838"/>
                        </a:lnTo>
                        <a:lnTo>
                          <a:pt x="1423" y="1817"/>
                        </a:lnTo>
                        <a:lnTo>
                          <a:pt x="1166" y="1817"/>
                        </a:lnTo>
                        <a:lnTo>
                          <a:pt x="1211" y="1828"/>
                        </a:lnTo>
                        <a:lnTo>
                          <a:pt x="1268" y="1852"/>
                        </a:lnTo>
                        <a:lnTo>
                          <a:pt x="1321" y="1898"/>
                        </a:lnTo>
                        <a:lnTo>
                          <a:pt x="1357" y="1954"/>
                        </a:lnTo>
                        <a:lnTo>
                          <a:pt x="1367" y="2007"/>
                        </a:lnTo>
                        <a:lnTo>
                          <a:pt x="1370" y="2046"/>
                        </a:lnTo>
                        <a:lnTo>
                          <a:pt x="1370" y="2043"/>
                        </a:lnTo>
                        <a:lnTo>
                          <a:pt x="1370" y="2035"/>
                        </a:lnTo>
                        <a:lnTo>
                          <a:pt x="1378" y="2011"/>
                        </a:lnTo>
                        <a:lnTo>
                          <a:pt x="1378" y="1982"/>
                        </a:lnTo>
                        <a:lnTo>
                          <a:pt x="1384" y="1947"/>
                        </a:lnTo>
                        <a:lnTo>
                          <a:pt x="1367" y="2043"/>
                        </a:lnTo>
                        <a:lnTo>
                          <a:pt x="1321" y="2102"/>
                        </a:lnTo>
                        <a:lnTo>
                          <a:pt x="1275" y="2145"/>
                        </a:lnTo>
                        <a:lnTo>
                          <a:pt x="1395" y="2053"/>
                        </a:lnTo>
                        <a:lnTo>
                          <a:pt x="1452" y="1954"/>
                        </a:lnTo>
                        <a:lnTo>
                          <a:pt x="1469" y="1863"/>
                        </a:lnTo>
                        <a:lnTo>
                          <a:pt x="1466" y="1902"/>
                        </a:lnTo>
                        <a:lnTo>
                          <a:pt x="1458" y="1943"/>
                        </a:lnTo>
                        <a:lnTo>
                          <a:pt x="1441" y="1979"/>
                        </a:lnTo>
                        <a:lnTo>
                          <a:pt x="1405" y="2025"/>
                        </a:lnTo>
                        <a:lnTo>
                          <a:pt x="1360" y="2064"/>
                        </a:lnTo>
                        <a:lnTo>
                          <a:pt x="1310" y="2088"/>
                        </a:lnTo>
                        <a:lnTo>
                          <a:pt x="1240" y="2099"/>
                        </a:lnTo>
                        <a:lnTo>
                          <a:pt x="1183" y="2092"/>
                        </a:lnTo>
                        <a:lnTo>
                          <a:pt x="1148" y="2075"/>
                        </a:lnTo>
                        <a:lnTo>
                          <a:pt x="1275" y="2120"/>
                        </a:lnTo>
                        <a:lnTo>
                          <a:pt x="1378" y="2120"/>
                        </a:lnTo>
                        <a:lnTo>
                          <a:pt x="1452" y="2092"/>
                        </a:lnTo>
                        <a:lnTo>
                          <a:pt x="1516" y="2046"/>
                        </a:lnTo>
                        <a:lnTo>
                          <a:pt x="1575" y="1961"/>
                        </a:lnTo>
                        <a:lnTo>
                          <a:pt x="1596" y="1817"/>
                        </a:lnTo>
                        <a:lnTo>
                          <a:pt x="1579" y="1717"/>
                        </a:lnTo>
                        <a:lnTo>
                          <a:pt x="1522" y="1637"/>
                        </a:lnTo>
                        <a:lnTo>
                          <a:pt x="1441" y="1581"/>
                        </a:lnTo>
                        <a:lnTo>
                          <a:pt x="1339" y="1559"/>
                        </a:lnTo>
                        <a:lnTo>
                          <a:pt x="1293" y="1563"/>
                        </a:lnTo>
                        <a:lnTo>
                          <a:pt x="1240" y="1563"/>
                        </a:lnTo>
                        <a:lnTo>
                          <a:pt x="1193" y="1563"/>
                        </a:lnTo>
                        <a:lnTo>
                          <a:pt x="1077" y="1570"/>
                        </a:lnTo>
                        <a:lnTo>
                          <a:pt x="975" y="1570"/>
                        </a:lnTo>
                        <a:lnTo>
                          <a:pt x="890" y="1545"/>
                        </a:lnTo>
                        <a:lnTo>
                          <a:pt x="883" y="1541"/>
                        </a:lnTo>
                        <a:lnTo>
                          <a:pt x="865" y="1534"/>
                        </a:lnTo>
                        <a:lnTo>
                          <a:pt x="858" y="1528"/>
                        </a:lnTo>
                        <a:lnTo>
                          <a:pt x="748" y="1496"/>
                        </a:lnTo>
                        <a:lnTo>
                          <a:pt x="636" y="1461"/>
                        </a:lnTo>
                        <a:lnTo>
                          <a:pt x="509" y="1435"/>
                        </a:lnTo>
                        <a:lnTo>
                          <a:pt x="392" y="1432"/>
                        </a:lnTo>
                        <a:lnTo>
                          <a:pt x="385" y="1432"/>
                        </a:lnTo>
                        <a:lnTo>
                          <a:pt x="381" y="1432"/>
                        </a:lnTo>
                        <a:lnTo>
                          <a:pt x="374" y="1432"/>
                        </a:lnTo>
                        <a:lnTo>
                          <a:pt x="434" y="1453"/>
                        </a:lnTo>
                        <a:lnTo>
                          <a:pt x="491" y="1517"/>
                        </a:lnTo>
                        <a:lnTo>
                          <a:pt x="515" y="1605"/>
                        </a:lnTo>
                        <a:lnTo>
                          <a:pt x="501" y="1679"/>
                        </a:lnTo>
                        <a:lnTo>
                          <a:pt x="474" y="1743"/>
                        </a:lnTo>
                        <a:lnTo>
                          <a:pt x="427" y="1799"/>
                        </a:lnTo>
                        <a:lnTo>
                          <a:pt x="368" y="1838"/>
                        </a:lnTo>
                        <a:lnTo>
                          <a:pt x="300" y="1855"/>
                        </a:lnTo>
                        <a:lnTo>
                          <a:pt x="226" y="1855"/>
                        </a:lnTo>
                        <a:lnTo>
                          <a:pt x="332" y="1870"/>
                        </a:lnTo>
                        <a:lnTo>
                          <a:pt x="434" y="1870"/>
                        </a:lnTo>
                        <a:lnTo>
                          <a:pt x="536" y="1855"/>
                        </a:lnTo>
                        <a:lnTo>
                          <a:pt x="636" y="1838"/>
                        </a:lnTo>
                        <a:lnTo>
                          <a:pt x="734" y="1817"/>
                        </a:lnTo>
                        <a:lnTo>
                          <a:pt x="827" y="1792"/>
                        </a:lnTo>
                        <a:lnTo>
                          <a:pt x="946" y="1764"/>
                        </a:lnTo>
                        <a:lnTo>
                          <a:pt x="1056" y="1743"/>
                        </a:lnTo>
                        <a:lnTo>
                          <a:pt x="1166" y="1735"/>
                        </a:lnTo>
                        <a:lnTo>
                          <a:pt x="1268" y="1714"/>
                        </a:lnTo>
                        <a:lnTo>
                          <a:pt x="1349" y="1655"/>
                        </a:lnTo>
                        <a:lnTo>
                          <a:pt x="1405" y="1576"/>
                        </a:lnTo>
                        <a:lnTo>
                          <a:pt x="1423" y="1470"/>
                        </a:lnTo>
                        <a:lnTo>
                          <a:pt x="1423" y="1387"/>
                        </a:lnTo>
                        <a:lnTo>
                          <a:pt x="1405" y="1287"/>
                        </a:lnTo>
                        <a:lnTo>
                          <a:pt x="1349" y="1203"/>
                        </a:lnTo>
                        <a:lnTo>
                          <a:pt x="1268" y="1150"/>
                        </a:lnTo>
                        <a:lnTo>
                          <a:pt x="1166" y="1125"/>
                        </a:lnTo>
                        <a:lnTo>
                          <a:pt x="1211" y="1132"/>
                        </a:lnTo>
                        <a:lnTo>
                          <a:pt x="1246" y="1150"/>
                        </a:lnTo>
                        <a:lnTo>
                          <a:pt x="1268" y="1167"/>
                        </a:lnTo>
                        <a:lnTo>
                          <a:pt x="1264" y="1161"/>
                        </a:lnTo>
                        <a:lnTo>
                          <a:pt x="1211" y="1114"/>
                        </a:lnTo>
                        <a:lnTo>
                          <a:pt x="1123" y="1061"/>
                        </a:lnTo>
                        <a:lnTo>
                          <a:pt x="992" y="1041"/>
                        </a:lnTo>
                        <a:lnTo>
                          <a:pt x="890" y="1041"/>
                        </a:lnTo>
                        <a:lnTo>
                          <a:pt x="791" y="1029"/>
                        </a:lnTo>
                        <a:lnTo>
                          <a:pt x="681" y="1012"/>
                        </a:lnTo>
                        <a:lnTo>
                          <a:pt x="583" y="988"/>
                        </a:lnTo>
                        <a:lnTo>
                          <a:pt x="487" y="959"/>
                        </a:lnTo>
                        <a:lnTo>
                          <a:pt x="403" y="931"/>
                        </a:lnTo>
                        <a:lnTo>
                          <a:pt x="491" y="1002"/>
                        </a:lnTo>
                        <a:lnTo>
                          <a:pt x="547" y="1097"/>
                        </a:lnTo>
                        <a:lnTo>
                          <a:pt x="554" y="1217"/>
                        </a:lnTo>
                        <a:lnTo>
                          <a:pt x="509" y="1326"/>
                        </a:lnTo>
                        <a:lnTo>
                          <a:pt x="416" y="1404"/>
                        </a:lnTo>
                        <a:lnTo>
                          <a:pt x="304" y="1432"/>
                        </a:lnTo>
                        <a:lnTo>
                          <a:pt x="1469" y="1432"/>
                        </a:lnTo>
                        <a:lnTo>
                          <a:pt x="1590" y="1404"/>
                        </a:lnTo>
                        <a:lnTo>
                          <a:pt x="1681" y="1316"/>
                        </a:lnTo>
                        <a:lnTo>
                          <a:pt x="1723" y="1203"/>
                        </a:lnTo>
                        <a:lnTo>
                          <a:pt x="1713" y="1076"/>
                        </a:lnTo>
                        <a:lnTo>
                          <a:pt x="1643" y="977"/>
                        </a:lnTo>
                        <a:lnTo>
                          <a:pt x="1533" y="920"/>
                        </a:lnTo>
                        <a:lnTo>
                          <a:pt x="1494" y="906"/>
                        </a:lnTo>
                        <a:lnTo>
                          <a:pt x="1458" y="893"/>
                        </a:lnTo>
                        <a:lnTo>
                          <a:pt x="1413" y="875"/>
                        </a:lnTo>
                        <a:lnTo>
                          <a:pt x="1331" y="840"/>
                        </a:lnTo>
                        <a:lnTo>
                          <a:pt x="1246" y="805"/>
                        </a:lnTo>
                        <a:lnTo>
                          <a:pt x="1140" y="783"/>
                        </a:lnTo>
                        <a:lnTo>
                          <a:pt x="1028" y="769"/>
                        </a:lnTo>
                        <a:lnTo>
                          <a:pt x="901" y="787"/>
                        </a:lnTo>
                        <a:lnTo>
                          <a:pt x="1021" y="794"/>
                        </a:lnTo>
                        <a:lnTo>
                          <a:pt x="1123" y="850"/>
                        </a:lnTo>
                        <a:lnTo>
                          <a:pt x="1193" y="956"/>
                        </a:lnTo>
                        <a:lnTo>
                          <a:pt x="1204" y="1079"/>
                        </a:lnTo>
                        <a:lnTo>
                          <a:pt x="1158" y="1188"/>
                        </a:lnTo>
                        <a:lnTo>
                          <a:pt x="1066" y="1270"/>
                        </a:lnTo>
                        <a:lnTo>
                          <a:pt x="1102" y="1267"/>
                        </a:lnTo>
                        <a:lnTo>
                          <a:pt x="1155" y="1259"/>
                        </a:lnTo>
                        <a:lnTo>
                          <a:pt x="1229" y="1267"/>
                        </a:lnTo>
                        <a:lnTo>
                          <a:pt x="1321" y="1270"/>
                        </a:lnTo>
                        <a:lnTo>
                          <a:pt x="1420" y="1267"/>
                        </a:lnTo>
                        <a:lnTo>
                          <a:pt x="1533" y="1249"/>
                        </a:lnTo>
                        <a:lnTo>
                          <a:pt x="1575" y="1235"/>
                        </a:lnTo>
                        <a:lnTo>
                          <a:pt x="1614" y="1214"/>
                        </a:lnTo>
                        <a:lnTo>
                          <a:pt x="1653" y="1185"/>
                        </a:lnTo>
                        <a:lnTo>
                          <a:pt x="1706" y="1111"/>
                        </a:lnTo>
                        <a:lnTo>
                          <a:pt x="1734" y="1023"/>
                        </a:lnTo>
                        <a:lnTo>
                          <a:pt x="1734" y="938"/>
                        </a:lnTo>
                        <a:lnTo>
                          <a:pt x="1706" y="850"/>
                        </a:lnTo>
                        <a:lnTo>
                          <a:pt x="1649" y="783"/>
                        </a:lnTo>
                        <a:lnTo>
                          <a:pt x="1561" y="723"/>
                        </a:lnTo>
                        <a:lnTo>
                          <a:pt x="1604" y="752"/>
                        </a:lnTo>
                        <a:lnTo>
                          <a:pt x="1643" y="811"/>
                        </a:lnTo>
                        <a:lnTo>
                          <a:pt x="1670" y="893"/>
                        </a:lnTo>
                        <a:lnTo>
                          <a:pt x="1670" y="967"/>
                        </a:lnTo>
                        <a:lnTo>
                          <a:pt x="1653" y="1034"/>
                        </a:lnTo>
                        <a:lnTo>
                          <a:pt x="1607" y="1097"/>
                        </a:lnTo>
                        <a:lnTo>
                          <a:pt x="1667" y="1012"/>
                        </a:lnTo>
                        <a:lnTo>
                          <a:pt x="1681" y="914"/>
                        </a:lnTo>
                        <a:lnTo>
                          <a:pt x="1667" y="811"/>
                        </a:lnTo>
                        <a:lnTo>
                          <a:pt x="1607" y="730"/>
                        </a:lnTo>
                        <a:lnTo>
                          <a:pt x="1526" y="673"/>
                        </a:lnTo>
                        <a:lnTo>
                          <a:pt x="1423" y="649"/>
                        </a:lnTo>
                        <a:lnTo>
                          <a:pt x="1360" y="646"/>
                        </a:lnTo>
                        <a:lnTo>
                          <a:pt x="1293" y="628"/>
                        </a:lnTo>
                        <a:lnTo>
                          <a:pt x="1215" y="596"/>
                        </a:lnTo>
                        <a:lnTo>
                          <a:pt x="1155" y="575"/>
                        </a:lnTo>
                        <a:lnTo>
                          <a:pt x="1084" y="550"/>
                        </a:lnTo>
                        <a:lnTo>
                          <a:pt x="1010" y="529"/>
                        </a:lnTo>
                        <a:lnTo>
                          <a:pt x="1113" y="582"/>
                        </a:lnTo>
                        <a:lnTo>
                          <a:pt x="1183" y="667"/>
                        </a:lnTo>
                        <a:lnTo>
                          <a:pt x="1211" y="783"/>
                        </a:lnTo>
                        <a:lnTo>
                          <a:pt x="1211" y="694"/>
                        </a:lnTo>
                        <a:lnTo>
                          <a:pt x="1201" y="758"/>
                        </a:lnTo>
                        <a:lnTo>
                          <a:pt x="1176" y="822"/>
                        </a:lnTo>
                        <a:lnTo>
                          <a:pt x="1130" y="878"/>
                        </a:lnTo>
                        <a:lnTo>
                          <a:pt x="1176" y="846"/>
                        </a:lnTo>
                        <a:lnTo>
                          <a:pt x="1251" y="829"/>
                        </a:lnTo>
                        <a:lnTo>
                          <a:pt x="1384" y="829"/>
                        </a:lnTo>
                        <a:lnTo>
                          <a:pt x="1458" y="815"/>
                        </a:lnTo>
                        <a:lnTo>
                          <a:pt x="1526" y="787"/>
                        </a:lnTo>
                        <a:lnTo>
                          <a:pt x="1586" y="741"/>
                        </a:lnTo>
                        <a:lnTo>
                          <a:pt x="1653" y="631"/>
                        </a:lnTo>
                        <a:lnTo>
                          <a:pt x="1681" y="522"/>
                        </a:lnTo>
                        <a:lnTo>
                          <a:pt x="1681" y="437"/>
                        </a:lnTo>
                        <a:lnTo>
                          <a:pt x="1667" y="335"/>
                        </a:lnTo>
                        <a:lnTo>
                          <a:pt x="1607" y="253"/>
                        </a:lnTo>
                        <a:lnTo>
                          <a:pt x="1526" y="194"/>
                        </a:lnTo>
                        <a:lnTo>
                          <a:pt x="1423" y="179"/>
                        </a:lnTo>
                        <a:lnTo>
                          <a:pt x="1469" y="183"/>
                        </a:lnTo>
                        <a:lnTo>
                          <a:pt x="1498" y="194"/>
                        </a:lnTo>
                        <a:lnTo>
                          <a:pt x="1511" y="200"/>
                        </a:lnTo>
                        <a:lnTo>
                          <a:pt x="1511" y="194"/>
                        </a:lnTo>
                        <a:lnTo>
                          <a:pt x="1505" y="190"/>
                        </a:lnTo>
                        <a:lnTo>
                          <a:pt x="1498" y="190"/>
                        </a:lnTo>
                        <a:lnTo>
                          <a:pt x="1395" y="120"/>
                        </a:lnTo>
                        <a:lnTo>
                          <a:pt x="1296" y="85"/>
                        </a:lnTo>
                        <a:lnTo>
                          <a:pt x="1193" y="85"/>
                        </a:lnTo>
                        <a:lnTo>
                          <a:pt x="1092" y="117"/>
                        </a:lnTo>
                        <a:lnTo>
                          <a:pt x="1010" y="179"/>
                        </a:lnTo>
                        <a:lnTo>
                          <a:pt x="957" y="271"/>
                        </a:lnTo>
                        <a:lnTo>
                          <a:pt x="954" y="374"/>
                        </a:lnTo>
                        <a:lnTo>
                          <a:pt x="981" y="473"/>
                        </a:lnTo>
                        <a:lnTo>
                          <a:pt x="1045" y="550"/>
                        </a:lnTo>
                        <a:lnTo>
                          <a:pt x="1137" y="596"/>
                        </a:lnTo>
                        <a:lnTo>
                          <a:pt x="1222" y="620"/>
                        </a:lnTo>
                        <a:lnTo>
                          <a:pt x="1310" y="638"/>
                        </a:lnTo>
                        <a:lnTo>
                          <a:pt x="1395" y="656"/>
                        </a:lnTo>
                        <a:lnTo>
                          <a:pt x="1487" y="667"/>
                        </a:lnTo>
                        <a:lnTo>
                          <a:pt x="1575" y="673"/>
                        </a:lnTo>
                        <a:lnTo>
                          <a:pt x="1667" y="677"/>
                        </a:lnTo>
                        <a:lnTo>
                          <a:pt x="1759" y="677"/>
                        </a:lnTo>
                        <a:lnTo>
                          <a:pt x="1855" y="677"/>
                        </a:lnTo>
                        <a:lnTo>
                          <a:pt x="1953" y="673"/>
                        </a:lnTo>
                        <a:lnTo>
                          <a:pt x="2052" y="659"/>
                        </a:lnTo>
                        <a:lnTo>
                          <a:pt x="2155" y="649"/>
                        </a:lnTo>
                        <a:lnTo>
                          <a:pt x="2144" y="649"/>
                        </a:lnTo>
                        <a:lnTo>
                          <a:pt x="2134" y="649"/>
                        </a:lnTo>
                        <a:lnTo>
                          <a:pt x="2120" y="649"/>
                        </a:lnTo>
                        <a:lnTo>
                          <a:pt x="2229" y="628"/>
                        </a:lnTo>
                        <a:lnTo>
                          <a:pt x="2320" y="558"/>
                        </a:lnTo>
                        <a:lnTo>
                          <a:pt x="2381" y="455"/>
                        </a:lnTo>
                        <a:lnTo>
                          <a:pt x="2385" y="409"/>
                        </a:lnTo>
                        <a:lnTo>
                          <a:pt x="2381" y="328"/>
                        </a:lnTo>
                        <a:lnTo>
                          <a:pt x="2335" y="236"/>
                        </a:lnTo>
                        <a:lnTo>
                          <a:pt x="2229" y="147"/>
                        </a:lnTo>
                        <a:lnTo>
                          <a:pt x="2226" y="147"/>
                        </a:lnTo>
                        <a:lnTo>
                          <a:pt x="2226" y="144"/>
                        </a:lnTo>
                        <a:lnTo>
                          <a:pt x="2218" y="144"/>
                        </a:lnTo>
                        <a:lnTo>
                          <a:pt x="2258" y="194"/>
                        </a:lnTo>
                        <a:lnTo>
                          <a:pt x="2282" y="282"/>
                        </a:lnTo>
                        <a:lnTo>
                          <a:pt x="2264" y="381"/>
                        </a:lnTo>
                        <a:lnTo>
                          <a:pt x="2293" y="282"/>
                        </a:lnTo>
                        <a:lnTo>
                          <a:pt x="2275" y="179"/>
                        </a:lnTo>
                        <a:lnTo>
                          <a:pt x="2229" y="91"/>
                        </a:lnTo>
                        <a:lnTo>
                          <a:pt x="2147" y="28"/>
                        </a:lnTo>
                        <a:lnTo>
                          <a:pt x="2046" y="0"/>
                        </a:lnTo>
                        <a:lnTo>
                          <a:pt x="1946" y="17"/>
                        </a:lnTo>
                        <a:lnTo>
                          <a:pt x="1861" y="64"/>
                        </a:lnTo>
                        <a:lnTo>
                          <a:pt x="1798" y="144"/>
                        </a:lnTo>
                        <a:close/>
                      </a:path>
                    </a:pathLst>
                  </a:custGeom>
                  <a:solidFill>
                    <a:srgbClr val="FFE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4" name="Freeform 156">
                    <a:extLst>
                      <a:ext uri="{FF2B5EF4-FFF2-40B4-BE49-F238E27FC236}">
                        <a16:creationId xmlns:a16="http://schemas.microsoft.com/office/drawing/2014/main" id="{B8333FF9-D661-4AEC-BA10-0866712123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391" y="7298"/>
                    <a:ext cx="333" cy="186"/>
                  </a:xfrm>
                  <a:custGeom>
                    <a:avLst/>
                    <a:gdLst>
                      <a:gd name="T0" fmla="*/ 2297 w 2335"/>
                      <a:gd name="T1" fmla="*/ 126 h 1302"/>
                      <a:gd name="T2" fmla="*/ 2335 w 2335"/>
                      <a:gd name="T3" fmla="*/ 391 h 1302"/>
                      <a:gd name="T4" fmla="*/ 2152 w 2335"/>
                      <a:gd name="T5" fmla="*/ 243 h 1302"/>
                      <a:gd name="T6" fmla="*/ 2036 w 2335"/>
                      <a:gd name="T7" fmla="*/ 272 h 1302"/>
                      <a:gd name="T8" fmla="*/ 2036 w 2335"/>
                      <a:gd name="T9" fmla="*/ 346 h 1302"/>
                      <a:gd name="T10" fmla="*/ 1831 w 2335"/>
                      <a:gd name="T11" fmla="*/ 364 h 1302"/>
                      <a:gd name="T12" fmla="*/ 1640 w 2335"/>
                      <a:gd name="T13" fmla="*/ 272 h 1302"/>
                      <a:gd name="T14" fmla="*/ 1513 w 2335"/>
                      <a:gd name="T15" fmla="*/ 138 h 1302"/>
                      <a:gd name="T16" fmla="*/ 1428 w 2335"/>
                      <a:gd name="T17" fmla="*/ 0 h 1302"/>
                      <a:gd name="T18" fmla="*/ 1428 w 2335"/>
                      <a:gd name="T19" fmla="*/ 78 h 1302"/>
                      <a:gd name="T20" fmla="*/ 1495 w 2335"/>
                      <a:gd name="T21" fmla="*/ 155 h 1302"/>
                      <a:gd name="T22" fmla="*/ 1559 w 2335"/>
                      <a:gd name="T23" fmla="*/ 328 h 1302"/>
                      <a:gd name="T24" fmla="*/ 1559 w 2335"/>
                      <a:gd name="T25" fmla="*/ 511 h 1302"/>
                      <a:gd name="T26" fmla="*/ 1467 w 2335"/>
                      <a:gd name="T27" fmla="*/ 590 h 1302"/>
                      <a:gd name="T28" fmla="*/ 1301 w 2335"/>
                      <a:gd name="T29" fmla="*/ 519 h 1302"/>
                      <a:gd name="T30" fmla="*/ 1145 w 2335"/>
                      <a:gd name="T31" fmla="*/ 434 h 1302"/>
                      <a:gd name="T32" fmla="*/ 1001 w 2335"/>
                      <a:gd name="T33" fmla="*/ 328 h 1302"/>
                      <a:gd name="T34" fmla="*/ 853 w 2335"/>
                      <a:gd name="T35" fmla="*/ 237 h 1302"/>
                      <a:gd name="T36" fmla="*/ 689 w 2335"/>
                      <a:gd name="T37" fmla="*/ 173 h 1302"/>
                      <a:gd name="T38" fmla="*/ 835 w 2335"/>
                      <a:gd name="T39" fmla="*/ 307 h 1302"/>
                      <a:gd name="T40" fmla="*/ 972 w 2335"/>
                      <a:gd name="T41" fmla="*/ 444 h 1302"/>
                      <a:gd name="T42" fmla="*/ 1082 w 2335"/>
                      <a:gd name="T43" fmla="*/ 599 h 1302"/>
                      <a:gd name="T44" fmla="*/ 1128 w 2335"/>
                      <a:gd name="T45" fmla="*/ 776 h 1302"/>
                      <a:gd name="T46" fmla="*/ 933 w 2335"/>
                      <a:gd name="T47" fmla="*/ 755 h 1302"/>
                      <a:gd name="T48" fmla="*/ 771 w 2335"/>
                      <a:gd name="T49" fmla="*/ 646 h 1302"/>
                      <a:gd name="T50" fmla="*/ 605 w 2335"/>
                      <a:gd name="T51" fmla="*/ 564 h 1302"/>
                      <a:gd name="T52" fmla="*/ 715 w 2335"/>
                      <a:gd name="T53" fmla="*/ 720 h 1302"/>
                      <a:gd name="T54" fmla="*/ 874 w 2335"/>
                      <a:gd name="T55" fmla="*/ 829 h 1302"/>
                      <a:gd name="T56" fmla="*/ 1047 w 2335"/>
                      <a:gd name="T57" fmla="*/ 914 h 1302"/>
                      <a:gd name="T58" fmla="*/ 1018 w 2335"/>
                      <a:gd name="T59" fmla="*/ 949 h 1302"/>
                      <a:gd name="T60" fmla="*/ 810 w 2335"/>
                      <a:gd name="T61" fmla="*/ 949 h 1302"/>
                      <a:gd name="T62" fmla="*/ 605 w 2335"/>
                      <a:gd name="T63" fmla="*/ 949 h 1302"/>
                      <a:gd name="T64" fmla="*/ 725 w 2335"/>
                      <a:gd name="T65" fmla="*/ 1104 h 1302"/>
                      <a:gd name="T66" fmla="*/ 909 w 2335"/>
                      <a:gd name="T67" fmla="*/ 1185 h 1302"/>
                      <a:gd name="T68" fmla="*/ 901 w 2335"/>
                      <a:gd name="T69" fmla="*/ 1210 h 1302"/>
                      <a:gd name="T70" fmla="*/ 718 w 2335"/>
                      <a:gd name="T71" fmla="*/ 1210 h 1302"/>
                      <a:gd name="T72" fmla="*/ 541 w 2335"/>
                      <a:gd name="T73" fmla="*/ 1210 h 1302"/>
                      <a:gd name="T74" fmla="*/ 361 w 2335"/>
                      <a:gd name="T75" fmla="*/ 1203 h 1302"/>
                      <a:gd name="T76" fmla="*/ 185 w 2335"/>
                      <a:gd name="T77" fmla="*/ 1185 h 1302"/>
                      <a:gd name="T78" fmla="*/ 0 w 2335"/>
                      <a:gd name="T79" fmla="*/ 1167 h 1302"/>
                      <a:gd name="T80" fmla="*/ 202 w 2335"/>
                      <a:gd name="T81" fmla="*/ 1175 h 1302"/>
                      <a:gd name="T82" fmla="*/ 403 w 2335"/>
                      <a:gd name="T83" fmla="*/ 1238 h 1302"/>
                      <a:gd name="T84" fmla="*/ 605 w 2335"/>
                      <a:gd name="T85" fmla="*/ 1302 h 13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335" h="1302">
                        <a:moveTo>
                          <a:pt x="2297" y="0"/>
                        </a:moveTo>
                        <a:lnTo>
                          <a:pt x="2297" y="126"/>
                        </a:lnTo>
                        <a:lnTo>
                          <a:pt x="2308" y="261"/>
                        </a:lnTo>
                        <a:lnTo>
                          <a:pt x="2335" y="391"/>
                        </a:lnTo>
                        <a:lnTo>
                          <a:pt x="2251" y="307"/>
                        </a:lnTo>
                        <a:lnTo>
                          <a:pt x="2152" y="243"/>
                        </a:lnTo>
                        <a:lnTo>
                          <a:pt x="2036" y="215"/>
                        </a:lnTo>
                        <a:lnTo>
                          <a:pt x="2036" y="272"/>
                        </a:lnTo>
                        <a:lnTo>
                          <a:pt x="2036" y="325"/>
                        </a:lnTo>
                        <a:lnTo>
                          <a:pt x="2036" y="346"/>
                        </a:lnTo>
                        <a:lnTo>
                          <a:pt x="1933" y="373"/>
                        </a:lnTo>
                        <a:lnTo>
                          <a:pt x="1831" y="364"/>
                        </a:lnTo>
                        <a:lnTo>
                          <a:pt x="1731" y="325"/>
                        </a:lnTo>
                        <a:lnTo>
                          <a:pt x="1640" y="272"/>
                        </a:lnTo>
                        <a:lnTo>
                          <a:pt x="1559" y="215"/>
                        </a:lnTo>
                        <a:lnTo>
                          <a:pt x="1513" y="138"/>
                        </a:lnTo>
                        <a:lnTo>
                          <a:pt x="1474" y="78"/>
                        </a:lnTo>
                        <a:lnTo>
                          <a:pt x="1428" y="0"/>
                        </a:lnTo>
                        <a:lnTo>
                          <a:pt x="1428" y="43"/>
                        </a:lnTo>
                        <a:lnTo>
                          <a:pt x="1428" y="78"/>
                        </a:lnTo>
                        <a:lnTo>
                          <a:pt x="1428" y="88"/>
                        </a:lnTo>
                        <a:lnTo>
                          <a:pt x="1495" y="155"/>
                        </a:lnTo>
                        <a:lnTo>
                          <a:pt x="1537" y="243"/>
                        </a:lnTo>
                        <a:lnTo>
                          <a:pt x="1559" y="328"/>
                        </a:lnTo>
                        <a:lnTo>
                          <a:pt x="1559" y="420"/>
                        </a:lnTo>
                        <a:lnTo>
                          <a:pt x="1559" y="511"/>
                        </a:lnTo>
                        <a:lnTo>
                          <a:pt x="1559" y="603"/>
                        </a:lnTo>
                        <a:lnTo>
                          <a:pt x="1467" y="590"/>
                        </a:lnTo>
                        <a:lnTo>
                          <a:pt x="1383" y="558"/>
                        </a:lnTo>
                        <a:lnTo>
                          <a:pt x="1301" y="519"/>
                        </a:lnTo>
                        <a:lnTo>
                          <a:pt x="1219" y="479"/>
                        </a:lnTo>
                        <a:lnTo>
                          <a:pt x="1145" y="434"/>
                        </a:lnTo>
                        <a:lnTo>
                          <a:pt x="1071" y="381"/>
                        </a:lnTo>
                        <a:lnTo>
                          <a:pt x="1001" y="328"/>
                        </a:lnTo>
                        <a:lnTo>
                          <a:pt x="927" y="282"/>
                        </a:lnTo>
                        <a:lnTo>
                          <a:pt x="853" y="237"/>
                        </a:lnTo>
                        <a:lnTo>
                          <a:pt x="771" y="201"/>
                        </a:lnTo>
                        <a:lnTo>
                          <a:pt x="689" y="173"/>
                        </a:lnTo>
                        <a:lnTo>
                          <a:pt x="760" y="237"/>
                        </a:lnTo>
                        <a:lnTo>
                          <a:pt x="835" y="307"/>
                        </a:lnTo>
                        <a:lnTo>
                          <a:pt x="901" y="370"/>
                        </a:lnTo>
                        <a:lnTo>
                          <a:pt x="972" y="444"/>
                        </a:lnTo>
                        <a:lnTo>
                          <a:pt x="1036" y="519"/>
                        </a:lnTo>
                        <a:lnTo>
                          <a:pt x="1082" y="599"/>
                        </a:lnTo>
                        <a:lnTo>
                          <a:pt x="1110" y="684"/>
                        </a:lnTo>
                        <a:lnTo>
                          <a:pt x="1128" y="776"/>
                        </a:lnTo>
                        <a:lnTo>
                          <a:pt x="1025" y="776"/>
                        </a:lnTo>
                        <a:lnTo>
                          <a:pt x="933" y="755"/>
                        </a:lnTo>
                        <a:lnTo>
                          <a:pt x="845" y="702"/>
                        </a:lnTo>
                        <a:lnTo>
                          <a:pt x="771" y="646"/>
                        </a:lnTo>
                        <a:lnTo>
                          <a:pt x="689" y="593"/>
                        </a:lnTo>
                        <a:lnTo>
                          <a:pt x="605" y="564"/>
                        </a:lnTo>
                        <a:lnTo>
                          <a:pt x="654" y="646"/>
                        </a:lnTo>
                        <a:lnTo>
                          <a:pt x="715" y="720"/>
                        </a:lnTo>
                        <a:lnTo>
                          <a:pt x="792" y="776"/>
                        </a:lnTo>
                        <a:lnTo>
                          <a:pt x="874" y="829"/>
                        </a:lnTo>
                        <a:lnTo>
                          <a:pt x="962" y="875"/>
                        </a:lnTo>
                        <a:lnTo>
                          <a:pt x="1047" y="914"/>
                        </a:lnTo>
                        <a:lnTo>
                          <a:pt x="1128" y="949"/>
                        </a:lnTo>
                        <a:lnTo>
                          <a:pt x="1018" y="949"/>
                        </a:lnTo>
                        <a:lnTo>
                          <a:pt x="916" y="949"/>
                        </a:lnTo>
                        <a:lnTo>
                          <a:pt x="810" y="949"/>
                        </a:lnTo>
                        <a:lnTo>
                          <a:pt x="707" y="949"/>
                        </a:lnTo>
                        <a:lnTo>
                          <a:pt x="605" y="949"/>
                        </a:lnTo>
                        <a:lnTo>
                          <a:pt x="651" y="1040"/>
                        </a:lnTo>
                        <a:lnTo>
                          <a:pt x="725" y="1104"/>
                        </a:lnTo>
                        <a:lnTo>
                          <a:pt x="817" y="1150"/>
                        </a:lnTo>
                        <a:lnTo>
                          <a:pt x="909" y="1185"/>
                        </a:lnTo>
                        <a:lnTo>
                          <a:pt x="994" y="1210"/>
                        </a:lnTo>
                        <a:lnTo>
                          <a:pt x="901" y="1210"/>
                        </a:lnTo>
                        <a:lnTo>
                          <a:pt x="810" y="1210"/>
                        </a:lnTo>
                        <a:lnTo>
                          <a:pt x="718" y="1210"/>
                        </a:lnTo>
                        <a:lnTo>
                          <a:pt x="633" y="1210"/>
                        </a:lnTo>
                        <a:lnTo>
                          <a:pt x="541" y="1210"/>
                        </a:lnTo>
                        <a:lnTo>
                          <a:pt x="453" y="1203"/>
                        </a:lnTo>
                        <a:lnTo>
                          <a:pt x="361" y="1203"/>
                        </a:lnTo>
                        <a:lnTo>
                          <a:pt x="276" y="1196"/>
                        </a:lnTo>
                        <a:lnTo>
                          <a:pt x="185" y="1185"/>
                        </a:lnTo>
                        <a:lnTo>
                          <a:pt x="93" y="1178"/>
                        </a:lnTo>
                        <a:lnTo>
                          <a:pt x="0" y="1167"/>
                        </a:lnTo>
                        <a:lnTo>
                          <a:pt x="103" y="1157"/>
                        </a:lnTo>
                        <a:lnTo>
                          <a:pt x="202" y="1175"/>
                        </a:lnTo>
                        <a:lnTo>
                          <a:pt x="297" y="1203"/>
                        </a:lnTo>
                        <a:lnTo>
                          <a:pt x="403" y="1238"/>
                        </a:lnTo>
                        <a:lnTo>
                          <a:pt x="499" y="1273"/>
                        </a:lnTo>
                        <a:lnTo>
                          <a:pt x="605" y="1302"/>
                        </a:lnTo>
                        <a:lnTo>
                          <a:pt x="229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5" name="Freeform 157">
                    <a:extLst>
                      <a:ext uri="{FF2B5EF4-FFF2-40B4-BE49-F238E27FC236}">
                        <a16:creationId xmlns:a16="http://schemas.microsoft.com/office/drawing/2014/main" id="{E46C486A-F0D2-481B-B667-B3F63370A6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354" y="7261"/>
                    <a:ext cx="408" cy="258"/>
                  </a:xfrm>
                  <a:custGeom>
                    <a:avLst/>
                    <a:gdLst>
                      <a:gd name="T0" fmla="*/ 2341 w 2857"/>
                      <a:gd name="T1" fmla="*/ 613 h 1809"/>
                      <a:gd name="T2" fmla="*/ 2730 w 2857"/>
                      <a:gd name="T3" fmla="*/ 409 h 1809"/>
                      <a:gd name="T4" fmla="*/ 2193 w 2857"/>
                      <a:gd name="T5" fmla="*/ 236 h 1809"/>
                      <a:gd name="T6" fmla="*/ 2102 w 2857"/>
                      <a:gd name="T7" fmla="*/ 430 h 1809"/>
                      <a:gd name="T8" fmla="*/ 1999 w 2857"/>
                      <a:gd name="T9" fmla="*/ 285 h 1809"/>
                      <a:gd name="T10" fmla="*/ 1953 w 2857"/>
                      <a:gd name="T11" fmla="*/ 194 h 1809"/>
                      <a:gd name="T12" fmla="*/ 1526 w 2857"/>
                      <a:gd name="T13" fmla="*/ 56 h 1809"/>
                      <a:gd name="T14" fmla="*/ 1532 w 2857"/>
                      <a:gd name="T15" fmla="*/ 550 h 1809"/>
                      <a:gd name="T16" fmla="*/ 1561 w 2857"/>
                      <a:gd name="T17" fmla="*/ 860 h 1809"/>
                      <a:gd name="T18" fmla="*/ 1847 w 2857"/>
                      <a:gd name="T19" fmla="*/ 603 h 1809"/>
                      <a:gd name="T20" fmla="*/ 1307 w 2857"/>
                      <a:gd name="T21" fmla="*/ 310 h 1809"/>
                      <a:gd name="T22" fmla="*/ 727 w 2857"/>
                      <a:gd name="T23" fmla="*/ 300 h 1809"/>
                      <a:gd name="T24" fmla="*/ 886 w 2857"/>
                      <a:gd name="T25" fmla="*/ 723 h 1809"/>
                      <a:gd name="T26" fmla="*/ 1225 w 2857"/>
                      <a:gd name="T27" fmla="*/ 829 h 1809"/>
                      <a:gd name="T28" fmla="*/ 1038 w 2857"/>
                      <a:gd name="T29" fmla="*/ 603 h 1809"/>
                      <a:gd name="T30" fmla="*/ 604 w 2857"/>
                      <a:gd name="T31" fmla="*/ 821 h 1809"/>
                      <a:gd name="T32" fmla="*/ 957 w 2857"/>
                      <a:gd name="T33" fmla="*/ 1280 h 1809"/>
                      <a:gd name="T34" fmla="*/ 1267 w 2857"/>
                      <a:gd name="T35" fmla="*/ 1442 h 1809"/>
                      <a:gd name="T36" fmla="*/ 1388 w 2857"/>
                      <a:gd name="T37" fmla="*/ 948 h 1809"/>
                      <a:gd name="T38" fmla="*/ 604 w 2857"/>
                      <a:gd name="T39" fmla="*/ 1195 h 1809"/>
                      <a:gd name="T40" fmla="*/ 914 w 2857"/>
                      <a:gd name="T41" fmla="*/ 1623 h 1809"/>
                      <a:gd name="T42" fmla="*/ 1176 w 2857"/>
                      <a:gd name="T43" fmla="*/ 1714 h 1809"/>
                      <a:gd name="T44" fmla="*/ 1254 w 2857"/>
                      <a:gd name="T45" fmla="*/ 1206 h 1809"/>
                      <a:gd name="T46" fmla="*/ 674 w 2857"/>
                      <a:gd name="T47" fmla="*/ 1203 h 1809"/>
                      <a:gd name="T48" fmla="*/ 483 w 2857"/>
                      <a:gd name="T49" fmla="*/ 1297 h 1809"/>
                      <a:gd name="T50" fmla="*/ 462 w 2857"/>
                      <a:gd name="T51" fmla="*/ 1697 h 1809"/>
                      <a:gd name="T52" fmla="*/ 1007 w 2857"/>
                      <a:gd name="T53" fmla="*/ 1770 h 1809"/>
                      <a:gd name="T54" fmla="*/ 914 w 2857"/>
                      <a:gd name="T55" fmla="*/ 1297 h 1809"/>
                      <a:gd name="T56" fmla="*/ 445 w 2857"/>
                      <a:gd name="T57" fmla="*/ 1160 h 1809"/>
                      <a:gd name="T58" fmla="*/ 27 w 2857"/>
                      <a:gd name="T59" fmla="*/ 1552 h 1809"/>
                      <a:gd name="T60" fmla="*/ 604 w 2857"/>
                      <a:gd name="T61" fmla="*/ 1718 h 1809"/>
                      <a:gd name="T62" fmla="*/ 1158 w 2857"/>
                      <a:gd name="T63" fmla="*/ 1724 h 1809"/>
                      <a:gd name="T64" fmla="*/ 1441 w 2857"/>
                      <a:gd name="T65" fmla="*/ 1288 h 1809"/>
                      <a:gd name="T66" fmla="*/ 1151 w 2857"/>
                      <a:gd name="T67" fmla="*/ 1160 h 1809"/>
                      <a:gd name="T68" fmla="*/ 1070 w 2857"/>
                      <a:gd name="T69" fmla="*/ 1368 h 1809"/>
                      <a:gd name="T70" fmla="*/ 1582 w 2857"/>
                      <a:gd name="T71" fmla="*/ 1376 h 1809"/>
                      <a:gd name="T72" fmla="*/ 1441 w 2857"/>
                      <a:gd name="T73" fmla="*/ 948 h 1809"/>
                      <a:gd name="T74" fmla="*/ 1113 w 2857"/>
                      <a:gd name="T75" fmla="*/ 909 h 1809"/>
                      <a:gd name="T76" fmla="*/ 865 w 2857"/>
                      <a:gd name="T77" fmla="*/ 1111 h 1809"/>
                      <a:gd name="T78" fmla="*/ 1317 w 2857"/>
                      <a:gd name="T79" fmla="*/ 1297 h 1809"/>
                      <a:gd name="T80" fmla="*/ 1614 w 2857"/>
                      <a:gd name="T81" fmla="*/ 832 h 1809"/>
                      <a:gd name="T82" fmla="*/ 1296 w 2857"/>
                      <a:gd name="T83" fmla="*/ 395 h 1809"/>
                      <a:gd name="T84" fmla="*/ 1208 w 2857"/>
                      <a:gd name="T85" fmla="*/ 454 h 1809"/>
                      <a:gd name="T86" fmla="*/ 1070 w 2857"/>
                      <a:gd name="T87" fmla="*/ 776 h 1809"/>
                      <a:gd name="T88" fmla="*/ 1582 w 2857"/>
                      <a:gd name="T89" fmla="*/ 1068 h 1809"/>
                      <a:gd name="T90" fmla="*/ 2038 w 2857"/>
                      <a:gd name="T91" fmla="*/ 1001 h 1809"/>
                      <a:gd name="T92" fmla="*/ 2084 w 2857"/>
                      <a:gd name="T93" fmla="*/ 719 h 1809"/>
                      <a:gd name="T94" fmla="*/ 1929 w 2857"/>
                      <a:gd name="T95" fmla="*/ 212 h 1809"/>
                      <a:gd name="T96" fmla="*/ 1925 w 2857"/>
                      <a:gd name="T97" fmla="*/ 366 h 1809"/>
                      <a:gd name="T98" fmla="*/ 1487 w 2857"/>
                      <a:gd name="T99" fmla="*/ 426 h 1809"/>
                      <a:gd name="T100" fmla="*/ 1607 w 2857"/>
                      <a:gd name="T101" fmla="*/ 627 h 1809"/>
                      <a:gd name="T102" fmla="*/ 1882 w 2857"/>
                      <a:gd name="T103" fmla="*/ 815 h 1809"/>
                      <a:gd name="T104" fmla="*/ 2412 w 2857"/>
                      <a:gd name="T105" fmla="*/ 832 h 1809"/>
                      <a:gd name="T106" fmla="*/ 2483 w 2857"/>
                      <a:gd name="T107" fmla="*/ 656 h 1809"/>
                      <a:gd name="T108" fmla="*/ 2515 w 2857"/>
                      <a:gd name="T109" fmla="*/ 892 h 1809"/>
                      <a:gd name="T110" fmla="*/ 2825 w 2857"/>
                      <a:gd name="T111" fmla="*/ 472 h 1809"/>
                      <a:gd name="T112" fmla="*/ 2557 w 2857"/>
                      <a:gd name="T113" fmla="*/ 0 h 18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2857" h="1809">
                        <a:moveTo>
                          <a:pt x="2296" y="257"/>
                        </a:moveTo>
                        <a:lnTo>
                          <a:pt x="2296" y="366"/>
                        </a:lnTo>
                        <a:lnTo>
                          <a:pt x="2303" y="483"/>
                        </a:lnTo>
                        <a:lnTo>
                          <a:pt x="2320" y="603"/>
                        </a:lnTo>
                        <a:lnTo>
                          <a:pt x="2349" y="730"/>
                        </a:lnTo>
                        <a:lnTo>
                          <a:pt x="2341" y="613"/>
                        </a:lnTo>
                        <a:lnTo>
                          <a:pt x="2377" y="504"/>
                        </a:lnTo>
                        <a:lnTo>
                          <a:pt x="2465" y="426"/>
                        </a:lnTo>
                        <a:lnTo>
                          <a:pt x="2574" y="391"/>
                        </a:lnTo>
                        <a:lnTo>
                          <a:pt x="2684" y="401"/>
                        </a:lnTo>
                        <a:lnTo>
                          <a:pt x="2780" y="458"/>
                        </a:lnTo>
                        <a:lnTo>
                          <a:pt x="2730" y="409"/>
                        </a:lnTo>
                        <a:lnTo>
                          <a:pt x="2666" y="356"/>
                        </a:lnTo>
                        <a:lnTo>
                          <a:pt x="2592" y="300"/>
                        </a:lnTo>
                        <a:lnTo>
                          <a:pt x="2504" y="257"/>
                        </a:lnTo>
                        <a:lnTo>
                          <a:pt x="2405" y="225"/>
                        </a:lnTo>
                        <a:lnTo>
                          <a:pt x="2296" y="212"/>
                        </a:lnTo>
                        <a:lnTo>
                          <a:pt x="2193" y="236"/>
                        </a:lnTo>
                        <a:lnTo>
                          <a:pt x="2112" y="292"/>
                        </a:lnTo>
                        <a:lnTo>
                          <a:pt x="2055" y="374"/>
                        </a:lnTo>
                        <a:lnTo>
                          <a:pt x="2038" y="472"/>
                        </a:lnTo>
                        <a:lnTo>
                          <a:pt x="2038" y="603"/>
                        </a:lnTo>
                        <a:lnTo>
                          <a:pt x="2055" y="511"/>
                        </a:lnTo>
                        <a:lnTo>
                          <a:pt x="2102" y="430"/>
                        </a:lnTo>
                        <a:lnTo>
                          <a:pt x="2182" y="366"/>
                        </a:lnTo>
                        <a:lnTo>
                          <a:pt x="2126" y="356"/>
                        </a:lnTo>
                        <a:lnTo>
                          <a:pt x="2049" y="317"/>
                        </a:lnTo>
                        <a:lnTo>
                          <a:pt x="1985" y="274"/>
                        </a:lnTo>
                        <a:lnTo>
                          <a:pt x="1964" y="257"/>
                        </a:lnTo>
                        <a:lnTo>
                          <a:pt x="1999" y="285"/>
                        </a:lnTo>
                        <a:lnTo>
                          <a:pt x="2027" y="317"/>
                        </a:lnTo>
                        <a:lnTo>
                          <a:pt x="2049" y="356"/>
                        </a:lnTo>
                        <a:lnTo>
                          <a:pt x="2020" y="303"/>
                        </a:lnTo>
                        <a:lnTo>
                          <a:pt x="1991" y="257"/>
                        </a:lnTo>
                        <a:lnTo>
                          <a:pt x="1970" y="225"/>
                        </a:lnTo>
                        <a:lnTo>
                          <a:pt x="1953" y="194"/>
                        </a:lnTo>
                        <a:lnTo>
                          <a:pt x="1935" y="165"/>
                        </a:lnTo>
                        <a:lnTo>
                          <a:pt x="1918" y="144"/>
                        </a:lnTo>
                        <a:lnTo>
                          <a:pt x="1847" y="53"/>
                        </a:lnTo>
                        <a:lnTo>
                          <a:pt x="1744" y="6"/>
                        </a:lnTo>
                        <a:lnTo>
                          <a:pt x="1628" y="6"/>
                        </a:lnTo>
                        <a:lnTo>
                          <a:pt x="1526" y="56"/>
                        </a:lnTo>
                        <a:lnTo>
                          <a:pt x="1458" y="144"/>
                        </a:lnTo>
                        <a:lnTo>
                          <a:pt x="1426" y="257"/>
                        </a:lnTo>
                        <a:lnTo>
                          <a:pt x="1426" y="345"/>
                        </a:lnTo>
                        <a:lnTo>
                          <a:pt x="1441" y="426"/>
                        </a:lnTo>
                        <a:lnTo>
                          <a:pt x="1473" y="494"/>
                        </a:lnTo>
                        <a:lnTo>
                          <a:pt x="1532" y="550"/>
                        </a:lnTo>
                        <a:lnTo>
                          <a:pt x="1554" y="585"/>
                        </a:lnTo>
                        <a:lnTo>
                          <a:pt x="1561" y="656"/>
                        </a:lnTo>
                        <a:lnTo>
                          <a:pt x="1561" y="765"/>
                        </a:lnTo>
                        <a:lnTo>
                          <a:pt x="1561" y="800"/>
                        </a:lnTo>
                        <a:lnTo>
                          <a:pt x="1561" y="829"/>
                        </a:lnTo>
                        <a:lnTo>
                          <a:pt x="1561" y="860"/>
                        </a:lnTo>
                        <a:lnTo>
                          <a:pt x="1564" y="794"/>
                        </a:lnTo>
                        <a:lnTo>
                          <a:pt x="1600" y="723"/>
                        </a:lnTo>
                        <a:lnTo>
                          <a:pt x="1646" y="666"/>
                        </a:lnTo>
                        <a:lnTo>
                          <a:pt x="1706" y="627"/>
                        </a:lnTo>
                        <a:lnTo>
                          <a:pt x="1780" y="603"/>
                        </a:lnTo>
                        <a:lnTo>
                          <a:pt x="1847" y="603"/>
                        </a:lnTo>
                        <a:lnTo>
                          <a:pt x="1755" y="582"/>
                        </a:lnTo>
                        <a:lnTo>
                          <a:pt x="1660" y="539"/>
                        </a:lnTo>
                        <a:lnTo>
                          <a:pt x="1564" y="483"/>
                        </a:lnTo>
                        <a:lnTo>
                          <a:pt x="1469" y="412"/>
                        </a:lnTo>
                        <a:lnTo>
                          <a:pt x="1395" y="363"/>
                        </a:lnTo>
                        <a:lnTo>
                          <a:pt x="1307" y="310"/>
                        </a:lnTo>
                        <a:lnTo>
                          <a:pt x="1222" y="257"/>
                        </a:lnTo>
                        <a:lnTo>
                          <a:pt x="1123" y="218"/>
                        </a:lnTo>
                        <a:lnTo>
                          <a:pt x="1024" y="180"/>
                        </a:lnTo>
                        <a:lnTo>
                          <a:pt x="911" y="172"/>
                        </a:lnTo>
                        <a:lnTo>
                          <a:pt x="805" y="218"/>
                        </a:lnTo>
                        <a:lnTo>
                          <a:pt x="727" y="300"/>
                        </a:lnTo>
                        <a:lnTo>
                          <a:pt x="692" y="409"/>
                        </a:lnTo>
                        <a:lnTo>
                          <a:pt x="710" y="518"/>
                        </a:lnTo>
                        <a:lnTo>
                          <a:pt x="766" y="613"/>
                        </a:lnTo>
                        <a:lnTo>
                          <a:pt x="805" y="648"/>
                        </a:lnTo>
                        <a:lnTo>
                          <a:pt x="848" y="691"/>
                        </a:lnTo>
                        <a:lnTo>
                          <a:pt x="886" y="723"/>
                        </a:lnTo>
                        <a:lnTo>
                          <a:pt x="975" y="804"/>
                        </a:lnTo>
                        <a:lnTo>
                          <a:pt x="1049" y="885"/>
                        </a:lnTo>
                        <a:lnTo>
                          <a:pt x="1105" y="959"/>
                        </a:lnTo>
                        <a:lnTo>
                          <a:pt x="1123" y="1033"/>
                        </a:lnTo>
                        <a:lnTo>
                          <a:pt x="1151" y="920"/>
                        </a:lnTo>
                        <a:lnTo>
                          <a:pt x="1225" y="829"/>
                        </a:lnTo>
                        <a:lnTo>
                          <a:pt x="1335" y="783"/>
                        </a:lnTo>
                        <a:lnTo>
                          <a:pt x="1303" y="768"/>
                        </a:lnTo>
                        <a:lnTo>
                          <a:pt x="1254" y="747"/>
                        </a:lnTo>
                        <a:lnTo>
                          <a:pt x="1204" y="712"/>
                        </a:lnTo>
                        <a:lnTo>
                          <a:pt x="1130" y="656"/>
                        </a:lnTo>
                        <a:lnTo>
                          <a:pt x="1038" y="603"/>
                        </a:lnTo>
                        <a:lnTo>
                          <a:pt x="928" y="568"/>
                        </a:lnTo>
                        <a:lnTo>
                          <a:pt x="837" y="564"/>
                        </a:lnTo>
                        <a:lnTo>
                          <a:pt x="742" y="592"/>
                        </a:lnTo>
                        <a:lnTo>
                          <a:pt x="667" y="648"/>
                        </a:lnTo>
                        <a:lnTo>
                          <a:pt x="621" y="730"/>
                        </a:lnTo>
                        <a:lnTo>
                          <a:pt x="604" y="821"/>
                        </a:lnTo>
                        <a:lnTo>
                          <a:pt x="621" y="913"/>
                        </a:lnTo>
                        <a:lnTo>
                          <a:pt x="674" y="1012"/>
                        </a:lnTo>
                        <a:lnTo>
                          <a:pt x="731" y="1097"/>
                        </a:lnTo>
                        <a:lnTo>
                          <a:pt x="801" y="1167"/>
                        </a:lnTo>
                        <a:lnTo>
                          <a:pt x="875" y="1230"/>
                        </a:lnTo>
                        <a:lnTo>
                          <a:pt x="957" y="1280"/>
                        </a:lnTo>
                        <a:lnTo>
                          <a:pt x="1031" y="1326"/>
                        </a:lnTo>
                        <a:lnTo>
                          <a:pt x="1113" y="1368"/>
                        </a:lnTo>
                        <a:lnTo>
                          <a:pt x="1187" y="1403"/>
                        </a:lnTo>
                        <a:lnTo>
                          <a:pt x="1214" y="1414"/>
                        </a:lnTo>
                        <a:lnTo>
                          <a:pt x="1243" y="1432"/>
                        </a:lnTo>
                        <a:lnTo>
                          <a:pt x="1267" y="1442"/>
                        </a:lnTo>
                        <a:lnTo>
                          <a:pt x="1179" y="1368"/>
                        </a:lnTo>
                        <a:lnTo>
                          <a:pt x="1130" y="1265"/>
                        </a:lnTo>
                        <a:lnTo>
                          <a:pt x="1130" y="1150"/>
                        </a:lnTo>
                        <a:lnTo>
                          <a:pt x="1179" y="1047"/>
                        </a:lnTo>
                        <a:lnTo>
                          <a:pt x="1272" y="977"/>
                        </a:lnTo>
                        <a:lnTo>
                          <a:pt x="1388" y="948"/>
                        </a:lnTo>
                        <a:lnTo>
                          <a:pt x="865" y="948"/>
                        </a:lnTo>
                        <a:lnTo>
                          <a:pt x="787" y="959"/>
                        </a:lnTo>
                        <a:lnTo>
                          <a:pt x="720" y="994"/>
                        </a:lnTo>
                        <a:lnTo>
                          <a:pt x="663" y="1051"/>
                        </a:lnTo>
                        <a:lnTo>
                          <a:pt x="621" y="1114"/>
                        </a:lnTo>
                        <a:lnTo>
                          <a:pt x="604" y="1195"/>
                        </a:lnTo>
                        <a:lnTo>
                          <a:pt x="610" y="1270"/>
                        </a:lnTo>
                        <a:lnTo>
                          <a:pt x="649" y="1376"/>
                        </a:lnTo>
                        <a:lnTo>
                          <a:pt x="702" y="1453"/>
                        </a:lnTo>
                        <a:lnTo>
                          <a:pt x="766" y="1523"/>
                        </a:lnTo>
                        <a:lnTo>
                          <a:pt x="840" y="1580"/>
                        </a:lnTo>
                        <a:lnTo>
                          <a:pt x="914" y="1623"/>
                        </a:lnTo>
                        <a:lnTo>
                          <a:pt x="992" y="1654"/>
                        </a:lnTo>
                        <a:lnTo>
                          <a:pt x="1060" y="1679"/>
                        </a:lnTo>
                        <a:lnTo>
                          <a:pt x="1130" y="1700"/>
                        </a:lnTo>
                        <a:lnTo>
                          <a:pt x="1140" y="1700"/>
                        </a:lnTo>
                        <a:lnTo>
                          <a:pt x="1158" y="1706"/>
                        </a:lnTo>
                        <a:lnTo>
                          <a:pt x="1176" y="1714"/>
                        </a:lnTo>
                        <a:lnTo>
                          <a:pt x="1070" y="1650"/>
                        </a:lnTo>
                        <a:lnTo>
                          <a:pt x="1007" y="1544"/>
                        </a:lnTo>
                        <a:lnTo>
                          <a:pt x="996" y="1424"/>
                        </a:lnTo>
                        <a:lnTo>
                          <a:pt x="1049" y="1315"/>
                        </a:lnTo>
                        <a:lnTo>
                          <a:pt x="1134" y="1235"/>
                        </a:lnTo>
                        <a:lnTo>
                          <a:pt x="1254" y="1206"/>
                        </a:lnTo>
                        <a:lnTo>
                          <a:pt x="1151" y="1206"/>
                        </a:lnTo>
                        <a:lnTo>
                          <a:pt x="1060" y="1206"/>
                        </a:lnTo>
                        <a:lnTo>
                          <a:pt x="960" y="1206"/>
                        </a:lnTo>
                        <a:lnTo>
                          <a:pt x="865" y="1206"/>
                        </a:lnTo>
                        <a:lnTo>
                          <a:pt x="773" y="1203"/>
                        </a:lnTo>
                        <a:lnTo>
                          <a:pt x="674" y="1203"/>
                        </a:lnTo>
                        <a:lnTo>
                          <a:pt x="583" y="1195"/>
                        </a:lnTo>
                        <a:lnTo>
                          <a:pt x="483" y="1188"/>
                        </a:lnTo>
                        <a:lnTo>
                          <a:pt x="384" y="1177"/>
                        </a:lnTo>
                        <a:lnTo>
                          <a:pt x="292" y="1167"/>
                        </a:lnTo>
                        <a:lnTo>
                          <a:pt x="402" y="1213"/>
                        </a:lnTo>
                        <a:lnTo>
                          <a:pt x="483" y="1297"/>
                        </a:lnTo>
                        <a:lnTo>
                          <a:pt x="519" y="1414"/>
                        </a:lnTo>
                        <a:lnTo>
                          <a:pt x="494" y="1535"/>
                        </a:lnTo>
                        <a:lnTo>
                          <a:pt x="419" y="1626"/>
                        </a:lnTo>
                        <a:lnTo>
                          <a:pt x="310" y="1679"/>
                        </a:lnTo>
                        <a:lnTo>
                          <a:pt x="381" y="1679"/>
                        </a:lnTo>
                        <a:lnTo>
                          <a:pt x="462" y="1697"/>
                        </a:lnTo>
                        <a:lnTo>
                          <a:pt x="557" y="1732"/>
                        </a:lnTo>
                        <a:lnTo>
                          <a:pt x="639" y="1759"/>
                        </a:lnTo>
                        <a:lnTo>
                          <a:pt x="720" y="1788"/>
                        </a:lnTo>
                        <a:lnTo>
                          <a:pt x="812" y="1809"/>
                        </a:lnTo>
                        <a:lnTo>
                          <a:pt x="914" y="1809"/>
                        </a:lnTo>
                        <a:lnTo>
                          <a:pt x="1007" y="1770"/>
                        </a:lnTo>
                        <a:lnTo>
                          <a:pt x="1084" y="1700"/>
                        </a:lnTo>
                        <a:lnTo>
                          <a:pt x="1123" y="1605"/>
                        </a:lnTo>
                        <a:lnTo>
                          <a:pt x="1123" y="1499"/>
                        </a:lnTo>
                        <a:lnTo>
                          <a:pt x="1084" y="1414"/>
                        </a:lnTo>
                        <a:lnTo>
                          <a:pt x="1007" y="1340"/>
                        </a:lnTo>
                        <a:lnTo>
                          <a:pt x="914" y="1297"/>
                        </a:lnTo>
                        <a:lnTo>
                          <a:pt x="858" y="1288"/>
                        </a:lnTo>
                        <a:lnTo>
                          <a:pt x="801" y="1265"/>
                        </a:lnTo>
                        <a:lnTo>
                          <a:pt x="737" y="1248"/>
                        </a:lnTo>
                        <a:lnTo>
                          <a:pt x="649" y="1213"/>
                        </a:lnTo>
                        <a:lnTo>
                          <a:pt x="554" y="1185"/>
                        </a:lnTo>
                        <a:lnTo>
                          <a:pt x="445" y="1160"/>
                        </a:lnTo>
                        <a:lnTo>
                          <a:pt x="328" y="1156"/>
                        </a:lnTo>
                        <a:lnTo>
                          <a:pt x="207" y="1171"/>
                        </a:lnTo>
                        <a:lnTo>
                          <a:pt x="98" y="1224"/>
                        </a:lnTo>
                        <a:lnTo>
                          <a:pt x="24" y="1315"/>
                        </a:lnTo>
                        <a:lnTo>
                          <a:pt x="0" y="1435"/>
                        </a:lnTo>
                        <a:lnTo>
                          <a:pt x="27" y="1552"/>
                        </a:lnTo>
                        <a:lnTo>
                          <a:pt x="109" y="1636"/>
                        </a:lnTo>
                        <a:lnTo>
                          <a:pt x="225" y="1686"/>
                        </a:lnTo>
                        <a:lnTo>
                          <a:pt x="321" y="1697"/>
                        </a:lnTo>
                        <a:lnTo>
                          <a:pt x="419" y="1700"/>
                        </a:lnTo>
                        <a:lnTo>
                          <a:pt x="512" y="1714"/>
                        </a:lnTo>
                        <a:lnTo>
                          <a:pt x="604" y="1718"/>
                        </a:lnTo>
                        <a:lnTo>
                          <a:pt x="695" y="1718"/>
                        </a:lnTo>
                        <a:lnTo>
                          <a:pt x="787" y="1724"/>
                        </a:lnTo>
                        <a:lnTo>
                          <a:pt x="883" y="1724"/>
                        </a:lnTo>
                        <a:lnTo>
                          <a:pt x="975" y="1724"/>
                        </a:lnTo>
                        <a:lnTo>
                          <a:pt x="1066" y="1724"/>
                        </a:lnTo>
                        <a:lnTo>
                          <a:pt x="1158" y="1724"/>
                        </a:lnTo>
                        <a:lnTo>
                          <a:pt x="1254" y="1724"/>
                        </a:lnTo>
                        <a:lnTo>
                          <a:pt x="1370" y="1700"/>
                        </a:lnTo>
                        <a:lnTo>
                          <a:pt x="1462" y="1623"/>
                        </a:lnTo>
                        <a:lnTo>
                          <a:pt x="1508" y="1512"/>
                        </a:lnTo>
                        <a:lnTo>
                          <a:pt x="1505" y="1389"/>
                        </a:lnTo>
                        <a:lnTo>
                          <a:pt x="1441" y="1288"/>
                        </a:lnTo>
                        <a:lnTo>
                          <a:pt x="1335" y="1224"/>
                        </a:lnTo>
                        <a:lnTo>
                          <a:pt x="1317" y="1220"/>
                        </a:lnTo>
                        <a:lnTo>
                          <a:pt x="1296" y="1206"/>
                        </a:lnTo>
                        <a:lnTo>
                          <a:pt x="1278" y="1203"/>
                        </a:lnTo>
                        <a:lnTo>
                          <a:pt x="1222" y="1185"/>
                        </a:lnTo>
                        <a:lnTo>
                          <a:pt x="1151" y="1160"/>
                        </a:lnTo>
                        <a:lnTo>
                          <a:pt x="1113" y="1132"/>
                        </a:lnTo>
                        <a:lnTo>
                          <a:pt x="1113" y="1139"/>
                        </a:lnTo>
                        <a:lnTo>
                          <a:pt x="1116" y="1142"/>
                        </a:lnTo>
                        <a:lnTo>
                          <a:pt x="1123" y="1224"/>
                        </a:lnTo>
                        <a:lnTo>
                          <a:pt x="1105" y="1297"/>
                        </a:lnTo>
                        <a:lnTo>
                          <a:pt x="1070" y="1368"/>
                        </a:lnTo>
                        <a:lnTo>
                          <a:pt x="1013" y="1421"/>
                        </a:lnTo>
                        <a:lnTo>
                          <a:pt x="943" y="1453"/>
                        </a:lnTo>
                        <a:lnTo>
                          <a:pt x="865" y="1467"/>
                        </a:lnTo>
                        <a:lnTo>
                          <a:pt x="1388" y="1467"/>
                        </a:lnTo>
                        <a:lnTo>
                          <a:pt x="1497" y="1442"/>
                        </a:lnTo>
                        <a:lnTo>
                          <a:pt x="1582" y="1376"/>
                        </a:lnTo>
                        <a:lnTo>
                          <a:pt x="1635" y="1270"/>
                        </a:lnTo>
                        <a:lnTo>
                          <a:pt x="1643" y="1156"/>
                        </a:lnTo>
                        <a:lnTo>
                          <a:pt x="1590" y="1051"/>
                        </a:lnTo>
                        <a:lnTo>
                          <a:pt x="1505" y="977"/>
                        </a:lnTo>
                        <a:lnTo>
                          <a:pt x="1469" y="959"/>
                        </a:lnTo>
                        <a:lnTo>
                          <a:pt x="1441" y="948"/>
                        </a:lnTo>
                        <a:lnTo>
                          <a:pt x="1405" y="930"/>
                        </a:lnTo>
                        <a:lnTo>
                          <a:pt x="1278" y="867"/>
                        </a:lnTo>
                        <a:lnTo>
                          <a:pt x="1176" y="804"/>
                        </a:lnTo>
                        <a:lnTo>
                          <a:pt x="1105" y="723"/>
                        </a:lnTo>
                        <a:lnTo>
                          <a:pt x="1123" y="815"/>
                        </a:lnTo>
                        <a:lnTo>
                          <a:pt x="1113" y="909"/>
                        </a:lnTo>
                        <a:lnTo>
                          <a:pt x="1060" y="988"/>
                        </a:lnTo>
                        <a:lnTo>
                          <a:pt x="985" y="1051"/>
                        </a:lnTo>
                        <a:lnTo>
                          <a:pt x="896" y="1076"/>
                        </a:lnTo>
                        <a:lnTo>
                          <a:pt x="801" y="1068"/>
                        </a:lnTo>
                        <a:lnTo>
                          <a:pt x="830" y="1086"/>
                        </a:lnTo>
                        <a:lnTo>
                          <a:pt x="865" y="1111"/>
                        </a:lnTo>
                        <a:lnTo>
                          <a:pt x="904" y="1132"/>
                        </a:lnTo>
                        <a:lnTo>
                          <a:pt x="967" y="1177"/>
                        </a:lnTo>
                        <a:lnTo>
                          <a:pt x="1042" y="1224"/>
                        </a:lnTo>
                        <a:lnTo>
                          <a:pt x="1123" y="1259"/>
                        </a:lnTo>
                        <a:lnTo>
                          <a:pt x="1214" y="1288"/>
                        </a:lnTo>
                        <a:lnTo>
                          <a:pt x="1317" y="1297"/>
                        </a:lnTo>
                        <a:lnTo>
                          <a:pt x="1441" y="1294"/>
                        </a:lnTo>
                        <a:lnTo>
                          <a:pt x="1543" y="1241"/>
                        </a:lnTo>
                        <a:lnTo>
                          <a:pt x="1617" y="1150"/>
                        </a:lnTo>
                        <a:lnTo>
                          <a:pt x="1646" y="1033"/>
                        </a:lnTo>
                        <a:lnTo>
                          <a:pt x="1635" y="930"/>
                        </a:lnTo>
                        <a:lnTo>
                          <a:pt x="1614" y="832"/>
                        </a:lnTo>
                        <a:lnTo>
                          <a:pt x="1579" y="747"/>
                        </a:lnTo>
                        <a:lnTo>
                          <a:pt x="1532" y="666"/>
                        </a:lnTo>
                        <a:lnTo>
                          <a:pt x="1479" y="585"/>
                        </a:lnTo>
                        <a:lnTo>
                          <a:pt x="1416" y="518"/>
                        </a:lnTo>
                        <a:lnTo>
                          <a:pt x="1360" y="454"/>
                        </a:lnTo>
                        <a:lnTo>
                          <a:pt x="1296" y="395"/>
                        </a:lnTo>
                        <a:lnTo>
                          <a:pt x="1240" y="338"/>
                        </a:lnTo>
                        <a:lnTo>
                          <a:pt x="1204" y="310"/>
                        </a:lnTo>
                        <a:lnTo>
                          <a:pt x="1169" y="274"/>
                        </a:lnTo>
                        <a:lnTo>
                          <a:pt x="1134" y="247"/>
                        </a:lnTo>
                        <a:lnTo>
                          <a:pt x="1197" y="345"/>
                        </a:lnTo>
                        <a:lnTo>
                          <a:pt x="1208" y="454"/>
                        </a:lnTo>
                        <a:lnTo>
                          <a:pt x="1176" y="564"/>
                        </a:lnTo>
                        <a:lnTo>
                          <a:pt x="1098" y="645"/>
                        </a:lnTo>
                        <a:lnTo>
                          <a:pt x="996" y="683"/>
                        </a:lnTo>
                        <a:lnTo>
                          <a:pt x="883" y="677"/>
                        </a:lnTo>
                        <a:lnTo>
                          <a:pt x="975" y="719"/>
                        </a:lnTo>
                        <a:lnTo>
                          <a:pt x="1070" y="776"/>
                        </a:lnTo>
                        <a:lnTo>
                          <a:pt x="1176" y="847"/>
                        </a:lnTo>
                        <a:lnTo>
                          <a:pt x="1250" y="892"/>
                        </a:lnTo>
                        <a:lnTo>
                          <a:pt x="1325" y="941"/>
                        </a:lnTo>
                        <a:lnTo>
                          <a:pt x="1405" y="988"/>
                        </a:lnTo>
                        <a:lnTo>
                          <a:pt x="1490" y="1033"/>
                        </a:lnTo>
                        <a:lnTo>
                          <a:pt x="1582" y="1068"/>
                        </a:lnTo>
                        <a:lnTo>
                          <a:pt x="1681" y="1103"/>
                        </a:lnTo>
                        <a:lnTo>
                          <a:pt x="1784" y="1121"/>
                        </a:lnTo>
                        <a:lnTo>
                          <a:pt x="1861" y="1121"/>
                        </a:lnTo>
                        <a:lnTo>
                          <a:pt x="1929" y="1097"/>
                        </a:lnTo>
                        <a:lnTo>
                          <a:pt x="1991" y="1058"/>
                        </a:lnTo>
                        <a:lnTo>
                          <a:pt x="2038" y="1001"/>
                        </a:lnTo>
                        <a:lnTo>
                          <a:pt x="2067" y="938"/>
                        </a:lnTo>
                        <a:lnTo>
                          <a:pt x="2080" y="860"/>
                        </a:lnTo>
                        <a:lnTo>
                          <a:pt x="2080" y="839"/>
                        </a:lnTo>
                        <a:lnTo>
                          <a:pt x="2080" y="811"/>
                        </a:lnTo>
                        <a:lnTo>
                          <a:pt x="2080" y="786"/>
                        </a:lnTo>
                        <a:lnTo>
                          <a:pt x="2084" y="719"/>
                        </a:lnTo>
                        <a:lnTo>
                          <a:pt x="2084" y="638"/>
                        </a:lnTo>
                        <a:lnTo>
                          <a:pt x="2080" y="557"/>
                        </a:lnTo>
                        <a:lnTo>
                          <a:pt x="2062" y="465"/>
                        </a:lnTo>
                        <a:lnTo>
                          <a:pt x="2031" y="380"/>
                        </a:lnTo>
                        <a:lnTo>
                          <a:pt x="1991" y="292"/>
                        </a:lnTo>
                        <a:lnTo>
                          <a:pt x="1929" y="212"/>
                        </a:lnTo>
                        <a:lnTo>
                          <a:pt x="1844" y="137"/>
                        </a:lnTo>
                        <a:lnTo>
                          <a:pt x="1900" y="194"/>
                        </a:lnTo>
                        <a:lnTo>
                          <a:pt x="1935" y="264"/>
                        </a:lnTo>
                        <a:lnTo>
                          <a:pt x="1946" y="345"/>
                        </a:lnTo>
                        <a:lnTo>
                          <a:pt x="1946" y="257"/>
                        </a:lnTo>
                        <a:lnTo>
                          <a:pt x="1925" y="366"/>
                        </a:lnTo>
                        <a:lnTo>
                          <a:pt x="1855" y="458"/>
                        </a:lnTo>
                        <a:lnTo>
                          <a:pt x="1752" y="511"/>
                        </a:lnTo>
                        <a:lnTo>
                          <a:pt x="1628" y="511"/>
                        </a:lnTo>
                        <a:lnTo>
                          <a:pt x="1532" y="458"/>
                        </a:lnTo>
                        <a:lnTo>
                          <a:pt x="1458" y="374"/>
                        </a:lnTo>
                        <a:lnTo>
                          <a:pt x="1487" y="426"/>
                        </a:lnTo>
                        <a:lnTo>
                          <a:pt x="1508" y="472"/>
                        </a:lnTo>
                        <a:lnTo>
                          <a:pt x="1537" y="511"/>
                        </a:lnTo>
                        <a:lnTo>
                          <a:pt x="1554" y="536"/>
                        </a:lnTo>
                        <a:lnTo>
                          <a:pt x="1572" y="564"/>
                        </a:lnTo>
                        <a:lnTo>
                          <a:pt x="1582" y="592"/>
                        </a:lnTo>
                        <a:lnTo>
                          <a:pt x="1607" y="627"/>
                        </a:lnTo>
                        <a:lnTo>
                          <a:pt x="1643" y="659"/>
                        </a:lnTo>
                        <a:lnTo>
                          <a:pt x="1674" y="691"/>
                        </a:lnTo>
                        <a:lnTo>
                          <a:pt x="1699" y="705"/>
                        </a:lnTo>
                        <a:lnTo>
                          <a:pt x="1752" y="741"/>
                        </a:lnTo>
                        <a:lnTo>
                          <a:pt x="1815" y="776"/>
                        </a:lnTo>
                        <a:lnTo>
                          <a:pt x="1882" y="815"/>
                        </a:lnTo>
                        <a:lnTo>
                          <a:pt x="1956" y="850"/>
                        </a:lnTo>
                        <a:lnTo>
                          <a:pt x="2038" y="874"/>
                        </a:lnTo>
                        <a:lnTo>
                          <a:pt x="2126" y="892"/>
                        </a:lnTo>
                        <a:lnTo>
                          <a:pt x="2218" y="892"/>
                        </a:lnTo>
                        <a:lnTo>
                          <a:pt x="2314" y="874"/>
                        </a:lnTo>
                        <a:lnTo>
                          <a:pt x="2412" y="832"/>
                        </a:lnTo>
                        <a:lnTo>
                          <a:pt x="2486" y="776"/>
                        </a:lnTo>
                        <a:lnTo>
                          <a:pt x="2539" y="694"/>
                        </a:lnTo>
                        <a:lnTo>
                          <a:pt x="2557" y="603"/>
                        </a:lnTo>
                        <a:lnTo>
                          <a:pt x="2557" y="472"/>
                        </a:lnTo>
                        <a:lnTo>
                          <a:pt x="2532" y="574"/>
                        </a:lnTo>
                        <a:lnTo>
                          <a:pt x="2483" y="656"/>
                        </a:lnTo>
                        <a:lnTo>
                          <a:pt x="2394" y="712"/>
                        </a:lnTo>
                        <a:lnTo>
                          <a:pt x="2296" y="730"/>
                        </a:lnTo>
                        <a:lnTo>
                          <a:pt x="2327" y="747"/>
                        </a:lnTo>
                        <a:lnTo>
                          <a:pt x="2373" y="786"/>
                        </a:lnTo>
                        <a:lnTo>
                          <a:pt x="2412" y="829"/>
                        </a:lnTo>
                        <a:lnTo>
                          <a:pt x="2515" y="892"/>
                        </a:lnTo>
                        <a:lnTo>
                          <a:pt x="2624" y="903"/>
                        </a:lnTo>
                        <a:lnTo>
                          <a:pt x="2733" y="867"/>
                        </a:lnTo>
                        <a:lnTo>
                          <a:pt x="2815" y="786"/>
                        </a:lnTo>
                        <a:lnTo>
                          <a:pt x="2857" y="677"/>
                        </a:lnTo>
                        <a:lnTo>
                          <a:pt x="2843" y="564"/>
                        </a:lnTo>
                        <a:lnTo>
                          <a:pt x="2825" y="472"/>
                        </a:lnTo>
                        <a:lnTo>
                          <a:pt x="2815" y="366"/>
                        </a:lnTo>
                        <a:lnTo>
                          <a:pt x="2815" y="257"/>
                        </a:lnTo>
                        <a:lnTo>
                          <a:pt x="2794" y="154"/>
                        </a:lnTo>
                        <a:lnTo>
                          <a:pt x="2741" y="74"/>
                        </a:lnTo>
                        <a:lnTo>
                          <a:pt x="2653" y="17"/>
                        </a:lnTo>
                        <a:lnTo>
                          <a:pt x="2557" y="0"/>
                        </a:lnTo>
                        <a:lnTo>
                          <a:pt x="2451" y="17"/>
                        </a:lnTo>
                        <a:lnTo>
                          <a:pt x="2373" y="74"/>
                        </a:lnTo>
                        <a:lnTo>
                          <a:pt x="2314" y="154"/>
                        </a:lnTo>
                        <a:lnTo>
                          <a:pt x="2296" y="257"/>
                        </a:lnTo>
                        <a:close/>
                      </a:path>
                    </a:pathLst>
                  </a:custGeom>
                  <a:solidFill>
                    <a:srgbClr val="FFE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6" name="Freeform 158">
                    <a:extLst>
                      <a:ext uri="{FF2B5EF4-FFF2-40B4-BE49-F238E27FC236}">
                        <a16:creationId xmlns:a16="http://schemas.microsoft.com/office/drawing/2014/main" id="{244A7DE5-80BC-4E6C-973E-C44B57434A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02" y="7421"/>
                    <a:ext cx="1861" cy="1755"/>
                  </a:xfrm>
                  <a:custGeom>
                    <a:avLst/>
                    <a:gdLst>
                      <a:gd name="T0" fmla="*/ 4374 w 13028"/>
                      <a:gd name="T1" fmla="*/ 144 h 12285"/>
                      <a:gd name="T2" fmla="*/ 2055 w 13028"/>
                      <a:gd name="T3" fmla="*/ 2272 h 12285"/>
                      <a:gd name="T4" fmla="*/ 3084 w 13028"/>
                      <a:gd name="T5" fmla="*/ 1464 h 12285"/>
                      <a:gd name="T6" fmla="*/ 4462 w 13028"/>
                      <a:gd name="T7" fmla="*/ 1013 h 12285"/>
                      <a:gd name="T8" fmla="*/ 1967 w 13028"/>
                      <a:gd name="T9" fmla="*/ 2960 h 12285"/>
                      <a:gd name="T10" fmla="*/ 396 w 13028"/>
                      <a:gd name="T11" fmla="*/ 4400 h 12285"/>
                      <a:gd name="T12" fmla="*/ 2946 w 13028"/>
                      <a:gd name="T13" fmla="*/ 2587 h 12285"/>
                      <a:gd name="T14" fmla="*/ 5691 w 13028"/>
                      <a:gd name="T15" fmla="*/ 935 h 12285"/>
                      <a:gd name="T16" fmla="*/ 5949 w 13028"/>
                      <a:gd name="T17" fmla="*/ 1087 h 12285"/>
                      <a:gd name="T18" fmla="*/ 3539 w 13028"/>
                      <a:gd name="T19" fmla="*/ 3048 h 12285"/>
                      <a:gd name="T20" fmla="*/ 1053 w 13028"/>
                      <a:gd name="T21" fmla="*/ 5112 h 12285"/>
                      <a:gd name="T22" fmla="*/ 1583 w 13028"/>
                      <a:gd name="T23" fmla="*/ 5144 h 12285"/>
                      <a:gd name="T24" fmla="*/ 4059 w 13028"/>
                      <a:gd name="T25" fmla="*/ 3289 h 12285"/>
                      <a:gd name="T26" fmla="*/ 6560 w 13028"/>
                      <a:gd name="T27" fmla="*/ 1373 h 12285"/>
                      <a:gd name="T28" fmla="*/ 7659 w 13028"/>
                      <a:gd name="T29" fmla="*/ 1034 h 12285"/>
                      <a:gd name="T30" fmla="*/ 5122 w 13028"/>
                      <a:gd name="T31" fmla="*/ 2996 h 12285"/>
                      <a:gd name="T32" fmla="*/ 2787 w 13028"/>
                      <a:gd name="T33" fmla="*/ 5077 h 12285"/>
                      <a:gd name="T34" fmla="*/ 268 w 13028"/>
                      <a:gd name="T35" fmla="*/ 7402 h 12285"/>
                      <a:gd name="T36" fmla="*/ 2617 w 13028"/>
                      <a:gd name="T37" fmla="*/ 5691 h 12285"/>
                      <a:gd name="T38" fmla="*/ 5214 w 13028"/>
                      <a:gd name="T39" fmla="*/ 3948 h 12285"/>
                      <a:gd name="T40" fmla="*/ 8043 w 13028"/>
                      <a:gd name="T41" fmla="*/ 2195 h 12285"/>
                      <a:gd name="T42" fmla="*/ 9086 w 13028"/>
                      <a:gd name="T43" fmla="*/ 1666 h 12285"/>
                      <a:gd name="T44" fmla="*/ 6807 w 13028"/>
                      <a:gd name="T45" fmla="*/ 3672 h 12285"/>
                      <a:gd name="T46" fmla="*/ 4242 w 13028"/>
                      <a:gd name="T47" fmla="*/ 5900 h 12285"/>
                      <a:gd name="T48" fmla="*/ 1663 w 13028"/>
                      <a:gd name="T49" fmla="*/ 7769 h 12285"/>
                      <a:gd name="T50" fmla="*/ 1784 w 13028"/>
                      <a:gd name="T51" fmla="*/ 7564 h 12285"/>
                      <a:gd name="T52" fmla="*/ 4289 w 13028"/>
                      <a:gd name="T53" fmla="*/ 5680 h 12285"/>
                      <a:gd name="T54" fmla="*/ 6736 w 13028"/>
                      <a:gd name="T55" fmla="*/ 3765 h 12285"/>
                      <a:gd name="T56" fmla="*/ 9562 w 13028"/>
                      <a:gd name="T57" fmla="*/ 2064 h 12285"/>
                      <a:gd name="T58" fmla="*/ 9532 w 13028"/>
                      <a:gd name="T59" fmla="*/ 2967 h 12285"/>
                      <a:gd name="T60" fmla="*/ 7203 w 13028"/>
                      <a:gd name="T61" fmla="*/ 5053 h 12285"/>
                      <a:gd name="T62" fmla="*/ 4825 w 13028"/>
                      <a:gd name="T63" fmla="*/ 7258 h 12285"/>
                      <a:gd name="T64" fmla="*/ 2444 w 13028"/>
                      <a:gd name="T65" fmla="*/ 9272 h 12285"/>
                      <a:gd name="T66" fmla="*/ 2214 w 13028"/>
                      <a:gd name="T67" fmla="*/ 9064 h 12285"/>
                      <a:gd name="T68" fmla="*/ 4748 w 13028"/>
                      <a:gd name="T69" fmla="*/ 7102 h 12285"/>
                      <a:gd name="T70" fmla="*/ 7359 w 13028"/>
                      <a:gd name="T71" fmla="*/ 5260 h 12285"/>
                      <a:gd name="T72" fmla="*/ 9679 w 13028"/>
                      <a:gd name="T73" fmla="*/ 3087 h 12285"/>
                      <a:gd name="T74" fmla="*/ 9005 w 13028"/>
                      <a:gd name="T75" fmla="*/ 4650 h 12285"/>
                      <a:gd name="T76" fmla="*/ 6691 w 13028"/>
                      <a:gd name="T77" fmla="*/ 6926 h 12285"/>
                      <a:gd name="T78" fmla="*/ 4215 w 13028"/>
                      <a:gd name="T79" fmla="*/ 9046 h 12285"/>
                      <a:gd name="T80" fmla="*/ 2303 w 13028"/>
                      <a:gd name="T81" fmla="*/ 10528 h 12285"/>
                      <a:gd name="T82" fmla="*/ 4719 w 13028"/>
                      <a:gd name="T83" fmla="*/ 8541 h 12285"/>
                      <a:gd name="T84" fmla="*/ 6991 w 13028"/>
                      <a:gd name="T85" fmla="*/ 6379 h 12285"/>
                      <a:gd name="T86" fmla="*/ 9743 w 13028"/>
                      <a:gd name="T87" fmla="*/ 4710 h 12285"/>
                      <a:gd name="T88" fmla="*/ 10905 w 13028"/>
                      <a:gd name="T89" fmla="*/ 4248 h 12285"/>
                      <a:gd name="T90" fmla="*/ 8546 w 13028"/>
                      <a:gd name="T91" fmla="*/ 6245 h 12285"/>
                      <a:gd name="T92" fmla="*/ 6189 w 13028"/>
                      <a:gd name="T93" fmla="*/ 8517 h 12285"/>
                      <a:gd name="T94" fmla="*/ 3547 w 13028"/>
                      <a:gd name="T95" fmla="*/ 10799 h 12285"/>
                      <a:gd name="T96" fmla="*/ 5500 w 13028"/>
                      <a:gd name="T97" fmla="*/ 8881 h 12285"/>
                      <a:gd name="T98" fmla="*/ 7980 w 13028"/>
                      <a:gd name="T99" fmla="*/ 6788 h 12285"/>
                      <a:gd name="T100" fmla="*/ 10640 w 13028"/>
                      <a:gd name="T101" fmla="*/ 5204 h 12285"/>
                      <a:gd name="T102" fmla="*/ 10118 w 13028"/>
                      <a:gd name="T103" fmla="*/ 5909 h 12285"/>
                      <a:gd name="T104" fmla="*/ 7916 w 13028"/>
                      <a:gd name="T105" fmla="*/ 8246 h 12285"/>
                      <a:gd name="T106" fmla="*/ 5673 w 13028"/>
                      <a:gd name="T107" fmla="*/ 10690 h 12285"/>
                      <a:gd name="T108" fmla="*/ 5058 w 13028"/>
                      <a:gd name="T109" fmla="*/ 11364 h 12285"/>
                      <a:gd name="T110" fmla="*/ 7457 w 13028"/>
                      <a:gd name="T111" fmla="*/ 9311 h 12285"/>
                      <a:gd name="T112" fmla="*/ 9919 w 13028"/>
                      <a:gd name="T113" fmla="*/ 7423 h 12285"/>
                      <a:gd name="T114" fmla="*/ 12092 w 13028"/>
                      <a:gd name="T115" fmla="*/ 6177 h 12285"/>
                      <a:gd name="T116" fmla="*/ 10428 w 13028"/>
                      <a:gd name="T117" fmla="*/ 8799 h 12285"/>
                      <a:gd name="T118" fmla="*/ 8181 w 13028"/>
                      <a:gd name="T119" fmla="*/ 11071 h 12285"/>
                      <a:gd name="T120" fmla="*/ 7642 w 13028"/>
                      <a:gd name="T121" fmla="*/ 10408 h 12285"/>
                      <a:gd name="T122" fmla="*/ 9810 w 13028"/>
                      <a:gd name="T123" fmla="*/ 8199 h 12285"/>
                      <a:gd name="T124" fmla="*/ 12650 w 13028"/>
                      <a:gd name="T125" fmla="*/ 6562 h 122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3028" h="12285">
                        <a:moveTo>
                          <a:pt x="1731" y="1602"/>
                        </a:moveTo>
                        <a:lnTo>
                          <a:pt x="1812" y="1573"/>
                        </a:lnTo>
                        <a:lnTo>
                          <a:pt x="1893" y="1546"/>
                        </a:lnTo>
                        <a:lnTo>
                          <a:pt x="1975" y="1510"/>
                        </a:lnTo>
                        <a:lnTo>
                          <a:pt x="2055" y="1482"/>
                        </a:lnTo>
                        <a:lnTo>
                          <a:pt x="2130" y="1447"/>
                        </a:lnTo>
                        <a:lnTo>
                          <a:pt x="2211" y="1415"/>
                        </a:lnTo>
                        <a:lnTo>
                          <a:pt x="2289" y="1387"/>
                        </a:lnTo>
                        <a:lnTo>
                          <a:pt x="2367" y="1344"/>
                        </a:lnTo>
                        <a:lnTo>
                          <a:pt x="2444" y="1309"/>
                        </a:lnTo>
                        <a:lnTo>
                          <a:pt x="2522" y="1270"/>
                        </a:lnTo>
                        <a:lnTo>
                          <a:pt x="2600" y="1235"/>
                        </a:lnTo>
                        <a:lnTo>
                          <a:pt x="2678" y="1196"/>
                        </a:lnTo>
                        <a:lnTo>
                          <a:pt x="2755" y="1154"/>
                        </a:lnTo>
                        <a:lnTo>
                          <a:pt x="2833" y="1115"/>
                        </a:lnTo>
                        <a:lnTo>
                          <a:pt x="2908" y="1076"/>
                        </a:lnTo>
                        <a:lnTo>
                          <a:pt x="2988" y="1034"/>
                        </a:lnTo>
                        <a:lnTo>
                          <a:pt x="3062" y="996"/>
                        </a:lnTo>
                        <a:lnTo>
                          <a:pt x="3137" y="949"/>
                        </a:lnTo>
                        <a:lnTo>
                          <a:pt x="3211" y="907"/>
                        </a:lnTo>
                        <a:lnTo>
                          <a:pt x="3292" y="868"/>
                        </a:lnTo>
                        <a:lnTo>
                          <a:pt x="3367" y="823"/>
                        </a:lnTo>
                        <a:lnTo>
                          <a:pt x="3441" y="780"/>
                        </a:lnTo>
                        <a:lnTo>
                          <a:pt x="3518" y="734"/>
                        </a:lnTo>
                        <a:lnTo>
                          <a:pt x="3592" y="696"/>
                        </a:lnTo>
                        <a:lnTo>
                          <a:pt x="3674" y="638"/>
                        </a:lnTo>
                        <a:lnTo>
                          <a:pt x="3748" y="585"/>
                        </a:lnTo>
                        <a:lnTo>
                          <a:pt x="3829" y="529"/>
                        </a:lnTo>
                        <a:lnTo>
                          <a:pt x="3903" y="466"/>
                        </a:lnTo>
                        <a:lnTo>
                          <a:pt x="3985" y="409"/>
                        </a:lnTo>
                        <a:lnTo>
                          <a:pt x="4062" y="346"/>
                        </a:lnTo>
                        <a:lnTo>
                          <a:pt x="4140" y="282"/>
                        </a:lnTo>
                        <a:lnTo>
                          <a:pt x="4218" y="219"/>
                        </a:lnTo>
                        <a:lnTo>
                          <a:pt x="4295" y="149"/>
                        </a:lnTo>
                        <a:lnTo>
                          <a:pt x="4374" y="85"/>
                        </a:lnTo>
                        <a:lnTo>
                          <a:pt x="4374" y="120"/>
                        </a:lnTo>
                        <a:lnTo>
                          <a:pt x="4374" y="144"/>
                        </a:lnTo>
                        <a:lnTo>
                          <a:pt x="4374" y="173"/>
                        </a:lnTo>
                        <a:lnTo>
                          <a:pt x="4316" y="247"/>
                        </a:lnTo>
                        <a:lnTo>
                          <a:pt x="4260" y="314"/>
                        </a:lnTo>
                        <a:lnTo>
                          <a:pt x="4204" y="378"/>
                        </a:lnTo>
                        <a:lnTo>
                          <a:pt x="4144" y="449"/>
                        </a:lnTo>
                        <a:lnTo>
                          <a:pt x="4087" y="512"/>
                        </a:lnTo>
                        <a:lnTo>
                          <a:pt x="4024" y="576"/>
                        </a:lnTo>
                        <a:lnTo>
                          <a:pt x="3967" y="638"/>
                        </a:lnTo>
                        <a:lnTo>
                          <a:pt x="3903" y="702"/>
                        </a:lnTo>
                        <a:lnTo>
                          <a:pt x="3839" y="766"/>
                        </a:lnTo>
                        <a:lnTo>
                          <a:pt x="3783" y="823"/>
                        </a:lnTo>
                        <a:lnTo>
                          <a:pt x="3712" y="885"/>
                        </a:lnTo>
                        <a:lnTo>
                          <a:pt x="3656" y="943"/>
                        </a:lnTo>
                        <a:lnTo>
                          <a:pt x="3592" y="999"/>
                        </a:lnTo>
                        <a:lnTo>
                          <a:pt x="3521" y="1058"/>
                        </a:lnTo>
                        <a:lnTo>
                          <a:pt x="3459" y="1115"/>
                        </a:lnTo>
                        <a:lnTo>
                          <a:pt x="3394" y="1172"/>
                        </a:lnTo>
                        <a:lnTo>
                          <a:pt x="3327" y="1225"/>
                        </a:lnTo>
                        <a:lnTo>
                          <a:pt x="3264" y="1281"/>
                        </a:lnTo>
                        <a:lnTo>
                          <a:pt x="3194" y="1341"/>
                        </a:lnTo>
                        <a:lnTo>
                          <a:pt x="3130" y="1390"/>
                        </a:lnTo>
                        <a:lnTo>
                          <a:pt x="3062" y="1447"/>
                        </a:lnTo>
                        <a:lnTo>
                          <a:pt x="2992" y="1499"/>
                        </a:lnTo>
                        <a:lnTo>
                          <a:pt x="2929" y="1556"/>
                        </a:lnTo>
                        <a:lnTo>
                          <a:pt x="2861" y="1609"/>
                        </a:lnTo>
                        <a:lnTo>
                          <a:pt x="2797" y="1666"/>
                        </a:lnTo>
                        <a:lnTo>
                          <a:pt x="2727" y="1719"/>
                        </a:lnTo>
                        <a:lnTo>
                          <a:pt x="2660" y="1772"/>
                        </a:lnTo>
                        <a:lnTo>
                          <a:pt x="2590" y="1820"/>
                        </a:lnTo>
                        <a:lnTo>
                          <a:pt x="2522" y="1881"/>
                        </a:lnTo>
                        <a:lnTo>
                          <a:pt x="2458" y="1931"/>
                        </a:lnTo>
                        <a:lnTo>
                          <a:pt x="2388" y="1990"/>
                        </a:lnTo>
                        <a:lnTo>
                          <a:pt x="2325" y="2040"/>
                        </a:lnTo>
                        <a:lnTo>
                          <a:pt x="2257" y="2099"/>
                        </a:lnTo>
                        <a:lnTo>
                          <a:pt x="2187" y="2149"/>
                        </a:lnTo>
                        <a:lnTo>
                          <a:pt x="2119" y="2208"/>
                        </a:lnTo>
                        <a:lnTo>
                          <a:pt x="2055" y="2272"/>
                        </a:lnTo>
                        <a:lnTo>
                          <a:pt x="1992" y="2340"/>
                        </a:lnTo>
                        <a:lnTo>
                          <a:pt x="1922" y="2402"/>
                        </a:lnTo>
                        <a:lnTo>
                          <a:pt x="1858" y="2473"/>
                        </a:lnTo>
                        <a:lnTo>
                          <a:pt x="1795" y="2540"/>
                        </a:lnTo>
                        <a:lnTo>
                          <a:pt x="1731" y="2614"/>
                        </a:lnTo>
                        <a:lnTo>
                          <a:pt x="1663" y="2692"/>
                        </a:lnTo>
                        <a:lnTo>
                          <a:pt x="1601" y="2770"/>
                        </a:lnTo>
                        <a:lnTo>
                          <a:pt x="1512" y="2822"/>
                        </a:lnTo>
                        <a:lnTo>
                          <a:pt x="1416" y="2875"/>
                        </a:lnTo>
                        <a:lnTo>
                          <a:pt x="1296" y="2896"/>
                        </a:lnTo>
                        <a:lnTo>
                          <a:pt x="1342" y="2822"/>
                        </a:lnTo>
                        <a:lnTo>
                          <a:pt x="1389" y="2749"/>
                        </a:lnTo>
                        <a:lnTo>
                          <a:pt x="1437" y="2675"/>
                        </a:lnTo>
                        <a:lnTo>
                          <a:pt x="1484" y="2604"/>
                        </a:lnTo>
                        <a:lnTo>
                          <a:pt x="1543" y="2537"/>
                        </a:lnTo>
                        <a:lnTo>
                          <a:pt x="1593" y="2473"/>
                        </a:lnTo>
                        <a:lnTo>
                          <a:pt x="1657" y="2410"/>
                        </a:lnTo>
                        <a:lnTo>
                          <a:pt x="1716" y="2346"/>
                        </a:lnTo>
                        <a:lnTo>
                          <a:pt x="1777" y="2287"/>
                        </a:lnTo>
                        <a:lnTo>
                          <a:pt x="1840" y="2230"/>
                        </a:lnTo>
                        <a:lnTo>
                          <a:pt x="1911" y="2173"/>
                        </a:lnTo>
                        <a:lnTo>
                          <a:pt x="1975" y="2120"/>
                        </a:lnTo>
                        <a:lnTo>
                          <a:pt x="2042" y="2072"/>
                        </a:lnTo>
                        <a:lnTo>
                          <a:pt x="2113" y="2019"/>
                        </a:lnTo>
                        <a:lnTo>
                          <a:pt x="2187" y="1966"/>
                        </a:lnTo>
                        <a:lnTo>
                          <a:pt x="2257" y="1920"/>
                        </a:lnTo>
                        <a:lnTo>
                          <a:pt x="2331" y="1873"/>
                        </a:lnTo>
                        <a:lnTo>
                          <a:pt x="2405" y="1828"/>
                        </a:lnTo>
                        <a:lnTo>
                          <a:pt x="2479" y="1789"/>
                        </a:lnTo>
                        <a:lnTo>
                          <a:pt x="2554" y="1743"/>
                        </a:lnTo>
                        <a:lnTo>
                          <a:pt x="2632" y="1701"/>
                        </a:lnTo>
                        <a:lnTo>
                          <a:pt x="2706" y="1662"/>
                        </a:lnTo>
                        <a:lnTo>
                          <a:pt x="2780" y="1620"/>
                        </a:lnTo>
                        <a:lnTo>
                          <a:pt x="2861" y="1581"/>
                        </a:lnTo>
                        <a:lnTo>
                          <a:pt x="2935" y="1542"/>
                        </a:lnTo>
                        <a:lnTo>
                          <a:pt x="3009" y="1507"/>
                        </a:lnTo>
                        <a:lnTo>
                          <a:pt x="3084" y="1464"/>
                        </a:lnTo>
                        <a:lnTo>
                          <a:pt x="3162" y="1432"/>
                        </a:lnTo>
                        <a:lnTo>
                          <a:pt x="3239" y="1387"/>
                        </a:lnTo>
                        <a:lnTo>
                          <a:pt x="3317" y="1344"/>
                        </a:lnTo>
                        <a:lnTo>
                          <a:pt x="3394" y="1305"/>
                        </a:lnTo>
                        <a:lnTo>
                          <a:pt x="3476" y="1264"/>
                        </a:lnTo>
                        <a:lnTo>
                          <a:pt x="3550" y="1225"/>
                        </a:lnTo>
                        <a:lnTo>
                          <a:pt x="3632" y="1185"/>
                        </a:lnTo>
                        <a:lnTo>
                          <a:pt x="3712" y="1143"/>
                        </a:lnTo>
                        <a:lnTo>
                          <a:pt x="3794" y="1105"/>
                        </a:lnTo>
                        <a:lnTo>
                          <a:pt x="3875" y="1062"/>
                        </a:lnTo>
                        <a:lnTo>
                          <a:pt x="3953" y="1023"/>
                        </a:lnTo>
                        <a:lnTo>
                          <a:pt x="4030" y="981"/>
                        </a:lnTo>
                        <a:lnTo>
                          <a:pt x="4109" y="943"/>
                        </a:lnTo>
                        <a:lnTo>
                          <a:pt x="4189" y="896"/>
                        </a:lnTo>
                        <a:lnTo>
                          <a:pt x="4271" y="858"/>
                        </a:lnTo>
                        <a:lnTo>
                          <a:pt x="4352" y="815"/>
                        </a:lnTo>
                        <a:lnTo>
                          <a:pt x="4427" y="770"/>
                        </a:lnTo>
                        <a:lnTo>
                          <a:pt x="4507" y="731"/>
                        </a:lnTo>
                        <a:lnTo>
                          <a:pt x="4581" y="685"/>
                        </a:lnTo>
                        <a:lnTo>
                          <a:pt x="4663" y="638"/>
                        </a:lnTo>
                        <a:lnTo>
                          <a:pt x="4737" y="593"/>
                        </a:lnTo>
                        <a:lnTo>
                          <a:pt x="4811" y="547"/>
                        </a:lnTo>
                        <a:lnTo>
                          <a:pt x="4886" y="502"/>
                        </a:lnTo>
                        <a:lnTo>
                          <a:pt x="4963" y="449"/>
                        </a:lnTo>
                        <a:lnTo>
                          <a:pt x="5037" y="396"/>
                        </a:lnTo>
                        <a:lnTo>
                          <a:pt x="5111" y="346"/>
                        </a:lnTo>
                        <a:lnTo>
                          <a:pt x="5055" y="414"/>
                        </a:lnTo>
                        <a:lnTo>
                          <a:pt x="5002" y="476"/>
                        </a:lnTo>
                        <a:lnTo>
                          <a:pt x="4946" y="540"/>
                        </a:lnTo>
                        <a:lnTo>
                          <a:pt x="4882" y="603"/>
                        </a:lnTo>
                        <a:lnTo>
                          <a:pt x="4825" y="667"/>
                        </a:lnTo>
                        <a:lnTo>
                          <a:pt x="4766" y="723"/>
                        </a:lnTo>
                        <a:lnTo>
                          <a:pt x="4709" y="780"/>
                        </a:lnTo>
                        <a:lnTo>
                          <a:pt x="4645" y="843"/>
                        </a:lnTo>
                        <a:lnTo>
                          <a:pt x="4581" y="896"/>
                        </a:lnTo>
                        <a:lnTo>
                          <a:pt x="4525" y="953"/>
                        </a:lnTo>
                        <a:lnTo>
                          <a:pt x="4462" y="1013"/>
                        </a:lnTo>
                        <a:lnTo>
                          <a:pt x="4398" y="1069"/>
                        </a:lnTo>
                        <a:lnTo>
                          <a:pt x="4334" y="1122"/>
                        </a:lnTo>
                        <a:lnTo>
                          <a:pt x="4263" y="1179"/>
                        </a:lnTo>
                        <a:lnTo>
                          <a:pt x="4204" y="1232"/>
                        </a:lnTo>
                        <a:lnTo>
                          <a:pt x="4140" y="1281"/>
                        </a:lnTo>
                        <a:lnTo>
                          <a:pt x="4069" y="1334"/>
                        </a:lnTo>
                        <a:lnTo>
                          <a:pt x="3998" y="1387"/>
                        </a:lnTo>
                        <a:lnTo>
                          <a:pt x="3939" y="1437"/>
                        </a:lnTo>
                        <a:lnTo>
                          <a:pt x="3868" y="1490"/>
                        </a:lnTo>
                        <a:lnTo>
                          <a:pt x="3797" y="1542"/>
                        </a:lnTo>
                        <a:lnTo>
                          <a:pt x="3738" y="1588"/>
                        </a:lnTo>
                        <a:lnTo>
                          <a:pt x="3659" y="1637"/>
                        </a:lnTo>
                        <a:lnTo>
                          <a:pt x="3597" y="1690"/>
                        </a:lnTo>
                        <a:lnTo>
                          <a:pt x="3529" y="1743"/>
                        </a:lnTo>
                        <a:lnTo>
                          <a:pt x="3459" y="1789"/>
                        </a:lnTo>
                        <a:lnTo>
                          <a:pt x="3391" y="1838"/>
                        </a:lnTo>
                        <a:lnTo>
                          <a:pt x="3321" y="1891"/>
                        </a:lnTo>
                        <a:lnTo>
                          <a:pt x="3253" y="1944"/>
                        </a:lnTo>
                        <a:lnTo>
                          <a:pt x="3183" y="1990"/>
                        </a:lnTo>
                        <a:lnTo>
                          <a:pt x="3115" y="2040"/>
                        </a:lnTo>
                        <a:lnTo>
                          <a:pt x="3045" y="2093"/>
                        </a:lnTo>
                        <a:lnTo>
                          <a:pt x="2974" y="2146"/>
                        </a:lnTo>
                        <a:lnTo>
                          <a:pt x="2908" y="2195"/>
                        </a:lnTo>
                        <a:lnTo>
                          <a:pt x="2837" y="2248"/>
                        </a:lnTo>
                        <a:lnTo>
                          <a:pt x="2770" y="2301"/>
                        </a:lnTo>
                        <a:lnTo>
                          <a:pt x="2699" y="2349"/>
                        </a:lnTo>
                        <a:lnTo>
                          <a:pt x="2632" y="2410"/>
                        </a:lnTo>
                        <a:lnTo>
                          <a:pt x="2561" y="2460"/>
                        </a:lnTo>
                        <a:lnTo>
                          <a:pt x="2494" y="2513"/>
                        </a:lnTo>
                        <a:lnTo>
                          <a:pt x="2431" y="2569"/>
                        </a:lnTo>
                        <a:lnTo>
                          <a:pt x="2360" y="2628"/>
                        </a:lnTo>
                        <a:lnTo>
                          <a:pt x="2296" y="2685"/>
                        </a:lnTo>
                        <a:lnTo>
                          <a:pt x="2229" y="2738"/>
                        </a:lnTo>
                        <a:lnTo>
                          <a:pt x="2166" y="2795"/>
                        </a:lnTo>
                        <a:lnTo>
                          <a:pt x="2102" y="2848"/>
                        </a:lnTo>
                        <a:lnTo>
                          <a:pt x="2038" y="2904"/>
                        </a:lnTo>
                        <a:lnTo>
                          <a:pt x="1967" y="2960"/>
                        </a:lnTo>
                        <a:lnTo>
                          <a:pt x="1904" y="3013"/>
                        </a:lnTo>
                        <a:lnTo>
                          <a:pt x="1840" y="3069"/>
                        </a:lnTo>
                        <a:lnTo>
                          <a:pt x="1777" y="3126"/>
                        </a:lnTo>
                        <a:lnTo>
                          <a:pt x="1716" y="3186"/>
                        </a:lnTo>
                        <a:lnTo>
                          <a:pt x="1654" y="3243"/>
                        </a:lnTo>
                        <a:lnTo>
                          <a:pt x="1589" y="3299"/>
                        </a:lnTo>
                        <a:lnTo>
                          <a:pt x="1525" y="3352"/>
                        </a:lnTo>
                        <a:lnTo>
                          <a:pt x="1463" y="3416"/>
                        </a:lnTo>
                        <a:lnTo>
                          <a:pt x="1399" y="3469"/>
                        </a:lnTo>
                        <a:lnTo>
                          <a:pt x="1336" y="3528"/>
                        </a:lnTo>
                        <a:lnTo>
                          <a:pt x="1272" y="3589"/>
                        </a:lnTo>
                        <a:lnTo>
                          <a:pt x="1208" y="3645"/>
                        </a:lnTo>
                        <a:lnTo>
                          <a:pt x="1145" y="3701"/>
                        </a:lnTo>
                        <a:lnTo>
                          <a:pt x="1081" y="3761"/>
                        </a:lnTo>
                        <a:lnTo>
                          <a:pt x="1018" y="3818"/>
                        </a:lnTo>
                        <a:lnTo>
                          <a:pt x="954" y="3874"/>
                        </a:lnTo>
                        <a:lnTo>
                          <a:pt x="891" y="3934"/>
                        </a:lnTo>
                        <a:lnTo>
                          <a:pt x="830" y="3990"/>
                        </a:lnTo>
                        <a:lnTo>
                          <a:pt x="767" y="4047"/>
                        </a:lnTo>
                        <a:lnTo>
                          <a:pt x="703" y="4104"/>
                        </a:lnTo>
                        <a:lnTo>
                          <a:pt x="639" y="4156"/>
                        </a:lnTo>
                        <a:lnTo>
                          <a:pt x="576" y="4213"/>
                        </a:lnTo>
                        <a:lnTo>
                          <a:pt x="512" y="4272"/>
                        </a:lnTo>
                        <a:lnTo>
                          <a:pt x="449" y="4330"/>
                        </a:lnTo>
                        <a:lnTo>
                          <a:pt x="385" y="4386"/>
                        </a:lnTo>
                        <a:lnTo>
                          <a:pt x="321" y="4445"/>
                        </a:lnTo>
                        <a:lnTo>
                          <a:pt x="258" y="4495"/>
                        </a:lnTo>
                        <a:lnTo>
                          <a:pt x="191" y="4554"/>
                        </a:lnTo>
                        <a:lnTo>
                          <a:pt x="127" y="4612"/>
                        </a:lnTo>
                        <a:lnTo>
                          <a:pt x="64" y="4665"/>
                        </a:lnTo>
                        <a:lnTo>
                          <a:pt x="0" y="4713"/>
                        </a:lnTo>
                        <a:lnTo>
                          <a:pt x="64" y="4665"/>
                        </a:lnTo>
                        <a:lnTo>
                          <a:pt x="131" y="4612"/>
                        </a:lnTo>
                        <a:lnTo>
                          <a:pt x="194" y="4554"/>
                        </a:lnTo>
                        <a:lnTo>
                          <a:pt x="265" y="4502"/>
                        </a:lnTo>
                        <a:lnTo>
                          <a:pt x="332" y="4449"/>
                        </a:lnTo>
                        <a:lnTo>
                          <a:pt x="396" y="4400"/>
                        </a:lnTo>
                        <a:lnTo>
                          <a:pt x="467" y="4347"/>
                        </a:lnTo>
                        <a:lnTo>
                          <a:pt x="533" y="4294"/>
                        </a:lnTo>
                        <a:lnTo>
                          <a:pt x="604" y="4237"/>
                        </a:lnTo>
                        <a:lnTo>
                          <a:pt x="668" y="4184"/>
                        </a:lnTo>
                        <a:lnTo>
                          <a:pt x="735" y="4136"/>
                        </a:lnTo>
                        <a:lnTo>
                          <a:pt x="806" y="4089"/>
                        </a:lnTo>
                        <a:lnTo>
                          <a:pt x="869" y="4036"/>
                        </a:lnTo>
                        <a:lnTo>
                          <a:pt x="939" y="3983"/>
                        </a:lnTo>
                        <a:lnTo>
                          <a:pt x="1007" y="3934"/>
                        </a:lnTo>
                        <a:lnTo>
                          <a:pt x="1077" y="3881"/>
                        </a:lnTo>
                        <a:lnTo>
                          <a:pt x="1141" y="3828"/>
                        </a:lnTo>
                        <a:lnTo>
                          <a:pt x="1208" y="3783"/>
                        </a:lnTo>
                        <a:lnTo>
                          <a:pt x="1278" y="3730"/>
                        </a:lnTo>
                        <a:lnTo>
                          <a:pt x="1346" y="3680"/>
                        </a:lnTo>
                        <a:lnTo>
                          <a:pt x="1416" y="3634"/>
                        </a:lnTo>
                        <a:lnTo>
                          <a:pt x="1484" y="3581"/>
                        </a:lnTo>
                        <a:lnTo>
                          <a:pt x="1554" y="3536"/>
                        </a:lnTo>
                        <a:lnTo>
                          <a:pt x="1618" y="3483"/>
                        </a:lnTo>
                        <a:lnTo>
                          <a:pt x="1684" y="3437"/>
                        </a:lnTo>
                        <a:lnTo>
                          <a:pt x="1755" y="3387"/>
                        </a:lnTo>
                        <a:lnTo>
                          <a:pt x="1822" y="3342"/>
                        </a:lnTo>
                        <a:lnTo>
                          <a:pt x="1893" y="3289"/>
                        </a:lnTo>
                        <a:lnTo>
                          <a:pt x="1964" y="3243"/>
                        </a:lnTo>
                        <a:lnTo>
                          <a:pt x="2031" y="3196"/>
                        </a:lnTo>
                        <a:lnTo>
                          <a:pt x="2102" y="3143"/>
                        </a:lnTo>
                        <a:lnTo>
                          <a:pt x="2169" y="3098"/>
                        </a:lnTo>
                        <a:lnTo>
                          <a:pt x="2240" y="3052"/>
                        </a:lnTo>
                        <a:lnTo>
                          <a:pt x="2314" y="3007"/>
                        </a:lnTo>
                        <a:lnTo>
                          <a:pt x="2384" y="2954"/>
                        </a:lnTo>
                        <a:lnTo>
                          <a:pt x="2452" y="2907"/>
                        </a:lnTo>
                        <a:lnTo>
                          <a:pt x="2522" y="2861"/>
                        </a:lnTo>
                        <a:lnTo>
                          <a:pt x="2590" y="2816"/>
                        </a:lnTo>
                        <a:lnTo>
                          <a:pt x="2660" y="2770"/>
                        </a:lnTo>
                        <a:lnTo>
                          <a:pt x="2727" y="2724"/>
                        </a:lnTo>
                        <a:lnTo>
                          <a:pt x="2805" y="2678"/>
                        </a:lnTo>
                        <a:lnTo>
                          <a:pt x="2872" y="2632"/>
                        </a:lnTo>
                        <a:lnTo>
                          <a:pt x="2946" y="2587"/>
                        </a:lnTo>
                        <a:lnTo>
                          <a:pt x="3017" y="2540"/>
                        </a:lnTo>
                        <a:lnTo>
                          <a:pt x="3084" y="2495"/>
                        </a:lnTo>
                        <a:lnTo>
                          <a:pt x="3162" y="2449"/>
                        </a:lnTo>
                        <a:lnTo>
                          <a:pt x="3229" y="2402"/>
                        </a:lnTo>
                        <a:lnTo>
                          <a:pt x="3300" y="2357"/>
                        </a:lnTo>
                        <a:lnTo>
                          <a:pt x="3374" y="2311"/>
                        </a:lnTo>
                        <a:lnTo>
                          <a:pt x="3441" y="2272"/>
                        </a:lnTo>
                        <a:lnTo>
                          <a:pt x="3518" y="2226"/>
                        </a:lnTo>
                        <a:lnTo>
                          <a:pt x="3585" y="2178"/>
                        </a:lnTo>
                        <a:lnTo>
                          <a:pt x="3659" y="2131"/>
                        </a:lnTo>
                        <a:lnTo>
                          <a:pt x="3738" y="2085"/>
                        </a:lnTo>
                        <a:lnTo>
                          <a:pt x="3804" y="2040"/>
                        </a:lnTo>
                        <a:lnTo>
                          <a:pt x="3879" y="2001"/>
                        </a:lnTo>
                        <a:lnTo>
                          <a:pt x="3950" y="1955"/>
                        </a:lnTo>
                        <a:lnTo>
                          <a:pt x="4024" y="1908"/>
                        </a:lnTo>
                        <a:lnTo>
                          <a:pt x="4098" y="1867"/>
                        </a:lnTo>
                        <a:lnTo>
                          <a:pt x="4168" y="1820"/>
                        </a:lnTo>
                        <a:lnTo>
                          <a:pt x="4242" y="1775"/>
                        </a:lnTo>
                        <a:lnTo>
                          <a:pt x="4316" y="1737"/>
                        </a:lnTo>
                        <a:lnTo>
                          <a:pt x="4391" y="1690"/>
                        </a:lnTo>
                        <a:lnTo>
                          <a:pt x="4465" y="1652"/>
                        </a:lnTo>
                        <a:lnTo>
                          <a:pt x="4543" y="1602"/>
                        </a:lnTo>
                        <a:lnTo>
                          <a:pt x="4617" y="1556"/>
                        </a:lnTo>
                        <a:lnTo>
                          <a:pt x="4692" y="1517"/>
                        </a:lnTo>
                        <a:lnTo>
                          <a:pt x="4766" y="1472"/>
                        </a:lnTo>
                        <a:lnTo>
                          <a:pt x="4840" y="1432"/>
                        </a:lnTo>
                        <a:lnTo>
                          <a:pt x="4917" y="1387"/>
                        </a:lnTo>
                        <a:lnTo>
                          <a:pt x="4992" y="1344"/>
                        </a:lnTo>
                        <a:lnTo>
                          <a:pt x="5066" y="1299"/>
                        </a:lnTo>
                        <a:lnTo>
                          <a:pt x="5147" y="1253"/>
                        </a:lnTo>
                        <a:lnTo>
                          <a:pt x="5228" y="1207"/>
                        </a:lnTo>
                        <a:lnTo>
                          <a:pt x="5305" y="1161"/>
                        </a:lnTo>
                        <a:lnTo>
                          <a:pt x="5384" y="1122"/>
                        </a:lnTo>
                        <a:lnTo>
                          <a:pt x="5461" y="1076"/>
                        </a:lnTo>
                        <a:lnTo>
                          <a:pt x="5535" y="1031"/>
                        </a:lnTo>
                        <a:lnTo>
                          <a:pt x="5610" y="981"/>
                        </a:lnTo>
                        <a:lnTo>
                          <a:pt x="5691" y="935"/>
                        </a:lnTo>
                        <a:lnTo>
                          <a:pt x="5765" y="890"/>
                        </a:lnTo>
                        <a:lnTo>
                          <a:pt x="5840" y="843"/>
                        </a:lnTo>
                        <a:lnTo>
                          <a:pt x="5914" y="794"/>
                        </a:lnTo>
                        <a:lnTo>
                          <a:pt x="5988" y="749"/>
                        </a:lnTo>
                        <a:lnTo>
                          <a:pt x="6065" y="702"/>
                        </a:lnTo>
                        <a:lnTo>
                          <a:pt x="6140" y="649"/>
                        </a:lnTo>
                        <a:lnTo>
                          <a:pt x="6206" y="603"/>
                        </a:lnTo>
                        <a:lnTo>
                          <a:pt x="6281" y="550"/>
                        </a:lnTo>
                        <a:lnTo>
                          <a:pt x="6352" y="502"/>
                        </a:lnTo>
                        <a:lnTo>
                          <a:pt x="6426" y="449"/>
                        </a:lnTo>
                        <a:lnTo>
                          <a:pt x="6497" y="396"/>
                        </a:lnTo>
                        <a:lnTo>
                          <a:pt x="6564" y="346"/>
                        </a:lnTo>
                        <a:lnTo>
                          <a:pt x="6635" y="286"/>
                        </a:lnTo>
                        <a:lnTo>
                          <a:pt x="6701" y="229"/>
                        </a:lnTo>
                        <a:lnTo>
                          <a:pt x="6765" y="176"/>
                        </a:lnTo>
                        <a:lnTo>
                          <a:pt x="6836" y="120"/>
                        </a:lnTo>
                        <a:lnTo>
                          <a:pt x="6903" y="56"/>
                        </a:lnTo>
                        <a:lnTo>
                          <a:pt x="6966" y="0"/>
                        </a:lnTo>
                        <a:lnTo>
                          <a:pt x="6966" y="46"/>
                        </a:lnTo>
                        <a:lnTo>
                          <a:pt x="6956" y="85"/>
                        </a:lnTo>
                        <a:lnTo>
                          <a:pt x="6921" y="131"/>
                        </a:lnTo>
                        <a:lnTo>
                          <a:pt x="6864" y="194"/>
                        </a:lnTo>
                        <a:lnTo>
                          <a:pt x="6807" y="258"/>
                        </a:lnTo>
                        <a:lnTo>
                          <a:pt x="6744" y="314"/>
                        </a:lnTo>
                        <a:lnTo>
                          <a:pt x="6688" y="378"/>
                        </a:lnTo>
                        <a:lnTo>
                          <a:pt x="6624" y="441"/>
                        </a:lnTo>
                        <a:lnTo>
                          <a:pt x="6564" y="502"/>
                        </a:lnTo>
                        <a:lnTo>
                          <a:pt x="6500" y="565"/>
                        </a:lnTo>
                        <a:lnTo>
                          <a:pt x="6444" y="621"/>
                        </a:lnTo>
                        <a:lnTo>
                          <a:pt x="6380" y="678"/>
                        </a:lnTo>
                        <a:lnTo>
                          <a:pt x="6317" y="741"/>
                        </a:lnTo>
                        <a:lnTo>
                          <a:pt x="6259" y="797"/>
                        </a:lnTo>
                        <a:lnTo>
                          <a:pt x="6196" y="858"/>
                        </a:lnTo>
                        <a:lnTo>
                          <a:pt x="6132" y="914"/>
                        </a:lnTo>
                        <a:lnTo>
                          <a:pt x="6076" y="970"/>
                        </a:lnTo>
                        <a:lnTo>
                          <a:pt x="6012" y="1031"/>
                        </a:lnTo>
                        <a:lnTo>
                          <a:pt x="5949" y="1087"/>
                        </a:lnTo>
                        <a:lnTo>
                          <a:pt x="5885" y="1143"/>
                        </a:lnTo>
                        <a:lnTo>
                          <a:pt x="5822" y="1200"/>
                        </a:lnTo>
                        <a:lnTo>
                          <a:pt x="5758" y="1253"/>
                        </a:lnTo>
                        <a:lnTo>
                          <a:pt x="5694" y="1309"/>
                        </a:lnTo>
                        <a:lnTo>
                          <a:pt x="5631" y="1369"/>
                        </a:lnTo>
                        <a:lnTo>
                          <a:pt x="5567" y="1419"/>
                        </a:lnTo>
                        <a:lnTo>
                          <a:pt x="5504" y="1479"/>
                        </a:lnTo>
                        <a:lnTo>
                          <a:pt x="5447" y="1528"/>
                        </a:lnTo>
                        <a:lnTo>
                          <a:pt x="5384" y="1581"/>
                        </a:lnTo>
                        <a:lnTo>
                          <a:pt x="5320" y="1637"/>
                        </a:lnTo>
                        <a:lnTo>
                          <a:pt x="5257" y="1690"/>
                        </a:lnTo>
                        <a:lnTo>
                          <a:pt x="5193" y="1746"/>
                        </a:lnTo>
                        <a:lnTo>
                          <a:pt x="5122" y="1799"/>
                        </a:lnTo>
                        <a:lnTo>
                          <a:pt x="5058" y="1852"/>
                        </a:lnTo>
                        <a:lnTo>
                          <a:pt x="4995" y="1902"/>
                        </a:lnTo>
                        <a:lnTo>
                          <a:pt x="4931" y="1961"/>
                        </a:lnTo>
                        <a:lnTo>
                          <a:pt x="4864" y="2011"/>
                        </a:lnTo>
                        <a:lnTo>
                          <a:pt x="4801" y="2064"/>
                        </a:lnTo>
                        <a:lnTo>
                          <a:pt x="4737" y="2117"/>
                        </a:lnTo>
                        <a:lnTo>
                          <a:pt x="4670" y="2166"/>
                        </a:lnTo>
                        <a:lnTo>
                          <a:pt x="4607" y="2219"/>
                        </a:lnTo>
                        <a:lnTo>
                          <a:pt x="4543" y="2272"/>
                        </a:lnTo>
                        <a:lnTo>
                          <a:pt x="4472" y="2322"/>
                        </a:lnTo>
                        <a:lnTo>
                          <a:pt x="4409" y="2375"/>
                        </a:lnTo>
                        <a:lnTo>
                          <a:pt x="4342" y="2428"/>
                        </a:lnTo>
                        <a:lnTo>
                          <a:pt x="4278" y="2477"/>
                        </a:lnTo>
                        <a:lnTo>
                          <a:pt x="4207" y="2530"/>
                        </a:lnTo>
                        <a:lnTo>
                          <a:pt x="4140" y="2583"/>
                        </a:lnTo>
                        <a:lnTo>
                          <a:pt x="4077" y="2632"/>
                        </a:lnTo>
                        <a:lnTo>
                          <a:pt x="4006" y="2685"/>
                        </a:lnTo>
                        <a:lnTo>
                          <a:pt x="3942" y="2738"/>
                        </a:lnTo>
                        <a:lnTo>
                          <a:pt x="3875" y="2787"/>
                        </a:lnTo>
                        <a:lnTo>
                          <a:pt x="3804" y="2840"/>
                        </a:lnTo>
                        <a:lnTo>
                          <a:pt x="3741" y="2893"/>
                        </a:lnTo>
                        <a:lnTo>
                          <a:pt x="3674" y="2943"/>
                        </a:lnTo>
                        <a:lnTo>
                          <a:pt x="3610" y="2996"/>
                        </a:lnTo>
                        <a:lnTo>
                          <a:pt x="3539" y="3048"/>
                        </a:lnTo>
                        <a:lnTo>
                          <a:pt x="3473" y="3098"/>
                        </a:lnTo>
                        <a:lnTo>
                          <a:pt x="3402" y="3151"/>
                        </a:lnTo>
                        <a:lnTo>
                          <a:pt x="3332" y="3204"/>
                        </a:lnTo>
                        <a:lnTo>
                          <a:pt x="3271" y="3254"/>
                        </a:lnTo>
                        <a:lnTo>
                          <a:pt x="3200" y="3306"/>
                        </a:lnTo>
                        <a:lnTo>
                          <a:pt x="3130" y="3359"/>
                        </a:lnTo>
                        <a:lnTo>
                          <a:pt x="3067" y="3408"/>
                        </a:lnTo>
                        <a:lnTo>
                          <a:pt x="2992" y="3461"/>
                        </a:lnTo>
                        <a:lnTo>
                          <a:pt x="2929" y="3514"/>
                        </a:lnTo>
                        <a:lnTo>
                          <a:pt x="2861" y="3563"/>
                        </a:lnTo>
                        <a:lnTo>
                          <a:pt x="2791" y="3616"/>
                        </a:lnTo>
                        <a:lnTo>
                          <a:pt x="2723" y="3672"/>
                        </a:lnTo>
                        <a:lnTo>
                          <a:pt x="2653" y="3725"/>
                        </a:lnTo>
                        <a:lnTo>
                          <a:pt x="2585" y="3778"/>
                        </a:lnTo>
                        <a:lnTo>
                          <a:pt x="2515" y="3828"/>
                        </a:lnTo>
                        <a:lnTo>
                          <a:pt x="2444" y="3884"/>
                        </a:lnTo>
                        <a:lnTo>
                          <a:pt x="2378" y="3937"/>
                        </a:lnTo>
                        <a:lnTo>
                          <a:pt x="2296" y="3983"/>
                        </a:lnTo>
                        <a:lnTo>
                          <a:pt x="2204" y="4025"/>
                        </a:lnTo>
                        <a:lnTo>
                          <a:pt x="2119" y="4065"/>
                        </a:lnTo>
                        <a:lnTo>
                          <a:pt x="2055" y="4128"/>
                        </a:lnTo>
                        <a:lnTo>
                          <a:pt x="1985" y="4184"/>
                        </a:lnTo>
                        <a:lnTo>
                          <a:pt x="1922" y="4248"/>
                        </a:lnTo>
                        <a:lnTo>
                          <a:pt x="1858" y="4304"/>
                        </a:lnTo>
                        <a:lnTo>
                          <a:pt x="1790" y="4365"/>
                        </a:lnTo>
                        <a:lnTo>
                          <a:pt x="1727" y="4428"/>
                        </a:lnTo>
                        <a:lnTo>
                          <a:pt x="1663" y="4492"/>
                        </a:lnTo>
                        <a:lnTo>
                          <a:pt x="1601" y="4548"/>
                        </a:lnTo>
                        <a:lnTo>
                          <a:pt x="1537" y="4612"/>
                        </a:lnTo>
                        <a:lnTo>
                          <a:pt x="1472" y="4668"/>
                        </a:lnTo>
                        <a:lnTo>
                          <a:pt x="1416" y="4731"/>
                        </a:lnTo>
                        <a:lnTo>
                          <a:pt x="1353" y="4795"/>
                        </a:lnTo>
                        <a:lnTo>
                          <a:pt x="1289" y="4859"/>
                        </a:lnTo>
                        <a:lnTo>
                          <a:pt x="1233" y="4922"/>
                        </a:lnTo>
                        <a:lnTo>
                          <a:pt x="1169" y="4986"/>
                        </a:lnTo>
                        <a:lnTo>
                          <a:pt x="1109" y="5048"/>
                        </a:lnTo>
                        <a:lnTo>
                          <a:pt x="1053" y="5112"/>
                        </a:lnTo>
                        <a:lnTo>
                          <a:pt x="989" y="5176"/>
                        </a:lnTo>
                        <a:lnTo>
                          <a:pt x="933" y="5236"/>
                        </a:lnTo>
                        <a:lnTo>
                          <a:pt x="876" y="5306"/>
                        </a:lnTo>
                        <a:lnTo>
                          <a:pt x="816" y="5370"/>
                        </a:lnTo>
                        <a:lnTo>
                          <a:pt x="767" y="5441"/>
                        </a:lnTo>
                        <a:lnTo>
                          <a:pt x="706" y="5500"/>
                        </a:lnTo>
                        <a:lnTo>
                          <a:pt x="650" y="5571"/>
                        </a:lnTo>
                        <a:lnTo>
                          <a:pt x="597" y="5635"/>
                        </a:lnTo>
                        <a:lnTo>
                          <a:pt x="541" y="5701"/>
                        </a:lnTo>
                        <a:lnTo>
                          <a:pt x="484" y="5772"/>
                        </a:lnTo>
                        <a:lnTo>
                          <a:pt x="431" y="5842"/>
                        </a:lnTo>
                        <a:lnTo>
                          <a:pt x="378" y="5909"/>
                        </a:lnTo>
                        <a:lnTo>
                          <a:pt x="329" y="5980"/>
                        </a:lnTo>
                        <a:lnTo>
                          <a:pt x="276" y="6041"/>
                        </a:lnTo>
                        <a:lnTo>
                          <a:pt x="223" y="6115"/>
                        </a:lnTo>
                        <a:lnTo>
                          <a:pt x="173" y="6182"/>
                        </a:lnTo>
                        <a:lnTo>
                          <a:pt x="237" y="6132"/>
                        </a:lnTo>
                        <a:lnTo>
                          <a:pt x="303" y="6079"/>
                        </a:lnTo>
                        <a:lnTo>
                          <a:pt x="367" y="6026"/>
                        </a:lnTo>
                        <a:lnTo>
                          <a:pt x="438" y="5983"/>
                        </a:lnTo>
                        <a:lnTo>
                          <a:pt x="505" y="5935"/>
                        </a:lnTo>
                        <a:lnTo>
                          <a:pt x="576" y="5882"/>
                        </a:lnTo>
                        <a:lnTo>
                          <a:pt x="639" y="5836"/>
                        </a:lnTo>
                        <a:lnTo>
                          <a:pt x="706" y="5783"/>
                        </a:lnTo>
                        <a:lnTo>
                          <a:pt x="770" y="5733"/>
                        </a:lnTo>
                        <a:lnTo>
                          <a:pt x="841" y="5688"/>
                        </a:lnTo>
                        <a:lnTo>
                          <a:pt x="908" y="5635"/>
                        </a:lnTo>
                        <a:lnTo>
                          <a:pt x="979" y="5589"/>
                        </a:lnTo>
                        <a:lnTo>
                          <a:pt x="1042" y="5536"/>
                        </a:lnTo>
                        <a:lnTo>
                          <a:pt x="1109" y="5489"/>
                        </a:lnTo>
                        <a:lnTo>
                          <a:pt x="1180" y="5441"/>
                        </a:lnTo>
                        <a:lnTo>
                          <a:pt x="1251" y="5391"/>
                        </a:lnTo>
                        <a:lnTo>
                          <a:pt x="1310" y="5342"/>
                        </a:lnTo>
                        <a:lnTo>
                          <a:pt x="1381" y="5295"/>
                        </a:lnTo>
                        <a:lnTo>
                          <a:pt x="1451" y="5242"/>
                        </a:lnTo>
                        <a:lnTo>
                          <a:pt x="1519" y="5197"/>
                        </a:lnTo>
                        <a:lnTo>
                          <a:pt x="1583" y="5144"/>
                        </a:lnTo>
                        <a:lnTo>
                          <a:pt x="1654" y="5098"/>
                        </a:lnTo>
                        <a:lnTo>
                          <a:pt x="1720" y="5048"/>
                        </a:lnTo>
                        <a:lnTo>
                          <a:pt x="1790" y="5003"/>
                        </a:lnTo>
                        <a:lnTo>
                          <a:pt x="1854" y="4950"/>
                        </a:lnTo>
                        <a:lnTo>
                          <a:pt x="1922" y="4904"/>
                        </a:lnTo>
                        <a:lnTo>
                          <a:pt x="1992" y="4851"/>
                        </a:lnTo>
                        <a:lnTo>
                          <a:pt x="2060" y="4806"/>
                        </a:lnTo>
                        <a:lnTo>
                          <a:pt x="2123" y="4756"/>
                        </a:lnTo>
                        <a:lnTo>
                          <a:pt x="2193" y="4710"/>
                        </a:lnTo>
                        <a:lnTo>
                          <a:pt x="2261" y="4665"/>
                        </a:lnTo>
                        <a:lnTo>
                          <a:pt x="2325" y="4612"/>
                        </a:lnTo>
                        <a:lnTo>
                          <a:pt x="2395" y="4566"/>
                        </a:lnTo>
                        <a:lnTo>
                          <a:pt x="2462" y="4513"/>
                        </a:lnTo>
                        <a:lnTo>
                          <a:pt x="2532" y="4466"/>
                        </a:lnTo>
                        <a:lnTo>
                          <a:pt x="2596" y="4413"/>
                        </a:lnTo>
                        <a:lnTo>
                          <a:pt x="2664" y="4365"/>
                        </a:lnTo>
                        <a:lnTo>
                          <a:pt x="2734" y="4319"/>
                        </a:lnTo>
                        <a:lnTo>
                          <a:pt x="2797" y="4266"/>
                        </a:lnTo>
                        <a:lnTo>
                          <a:pt x="2865" y="4219"/>
                        </a:lnTo>
                        <a:lnTo>
                          <a:pt x="2935" y="4166"/>
                        </a:lnTo>
                        <a:lnTo>
                          <a:pt x="2999" y="4118"/>
                        </a:lnTo>
                        <a:lnTo>
                          <a:pt x="3067" y="4065"/>
                        </a:lnTo>
                        <a:lnTo>
                          <a:pt x="3137" y="4019"/>
                        </a:lnTo>
                        <a:lnTo>
                          <a:pt x="3200" y="3966"/>
                        </a:lnTo>
                        <a:lnTo>
                          <a:pt x="3271" y="3916"/>
                        </a:lnTo>
                        <a:lnTo>
                          <a:pt x="3332" y="3863"/>
                        </a:lnTo>
                        <a:lnTo>
                          <a:pt x="3402" y="3810"/>
                        </a:lnTo>
                        <a:lnTo>
                          <a:pt x="3465" y="3761"/>
                        </a:lnTo>
                        <a:lnTo>
                          <a:pt x="3532" y="3708"/>
                        </a:lnTo>
                        <a:lnTo>
                          <a:pt x="3597" y="3655"/>
                        </a:lnTo>
                        <a:lnTo>
                          <a:pt x="3659" y="3606"/>
                        </a:lnTo>
                        <a:lnTo>
                          <a:pt x="3730" y="3553"/>
                        </a:lnTo>
                        <a:lnTo>
                          <a:pt x="3794" y="3501"/>
                        </a:lnTo>
                        <a:lnTo>
                          <a:pt x="3861" y="3451"/>
                        </a:lnTo>
                        <a:lnTo>
                          <a:pt x="3924" y="3398"/>
                        </a:lnTo>
                        <a:lnTo>
                          <a:pt x="3988" y="3342"/>
                        </a:lnTo>
                        <a:lnTo>
                          <a:pt x="4059" y="3289"/>
                        </a:lnTo>
                        <a:lnTo>
                          <a:pt x="4122" y="3231"/>
                        </a:lnTo>
                        <a:lnTo>
                          <a:pt x="4186" y="3179"/>
                        </a:lnTo>
                        <a:lnTo>
                          <a:pt x="4250" y="3122"/>
                        </a:lnTo>
                        <a:lnTo>
                          <a:pt x="4310" y="3063"/>
                        </a:lnTo>
                        <a:lnTo>
                          <a:pt x="4380" y="3013"/>
                        </a:lnTo>
                        <a:lnTo>
                          <a:pt x="4444" y="2954"/>
                        </a:lnTo>
                        <a:lnTo>
                          <a:pt x="4507" y="2896"/>
                        </a:lnTo>
                        <a:lnTo>
                          <a:pt x="4571" y="2848"/>
                        </a:lnTo>
                        <a:lnTo>
                          <a:pt x="4634" y="2784"/>
                        </a:lnTo>
                        <a:lnTo>
                          <a:pt x="4698" y="2731"/>
                        </a:lnTo>
                        <a:lnTo>
                          <a:pt x="4762" y="2667"/>
                        </a:lnTo>
                        <a:lnTo>
                          <a:pt x="4825" y="2611"/>
                        </a:lnTo>
                        <a:lnTo>
                          <a:pt x="4886" y="2551"/>
                        </a:lnTo>
                        <a:lnTo>
                          <a:pt x="4949" y="2495"/>
                        </a:lnTo>
                        <a:lnTo>
                          <a:pt x="5010" y="2431"/>
                        </a:lnTo>
                        <a:lnTo>
                          <a:pt x="5073" y="2375"/>
                        </a:lnTo>
                        <a:lnTo>
                          <a:pt x="5137" y="2311"/>
                        </a:lnTo>
                        <a:lnTo>
                          <a:pt x="5196" y="2255"/>
                        </a:lnTo>
                        <a:lnTo>
                          <a:pt x="5260" y="2195"/>
                        </a:lnTo>
                        <a:lnTo>
                          <a:pt x="5323" y="2138"/>
                        </a:lnTo>
                        <a:lnTo>
                          <a:pt x="5387" y="2082"/>
                        </a:lnTo>
                        <a:lnTo>
                          <a:pt x="5458" y="2029"/>
                        </a:lnTo>
                        <a:lnTo>
                          <a:pt x="5522" y="1976"/>
                        </a:lnTo>
                        <a:lnTo>
                          <a:pt x="5585" y="1926"/>
                        </a:lnTo>
                        <a:lnTo>
                          <a:pt x="5659" y="1881"/>
                        </a:lnTo>
                        <a:lnTo>
                          <a:pt x="5729" y="1828"/>
                        </a:lnTo>
                        <a:lnTo>
                          <a:pt x="5800" y="1782"/>
                        </a:lnTo>
                        <a:lnTo>
                          <a:pt x="5875" y="1743"/>
                        </a:lnTo>
                        <a:lnTo>
                          <a:pt x="5949" y="1697"/>
                        </a:lnTo>
                        <a:lnTo>
                          <a:pt x="6023" y="1652"/>
                        </a:lnTo>
                        <a:lnTo>
                          <a:pt x="6097" y="1609"/>
                        </a:lnTo>
                        <a:lnTo>
                          <a:pt x="6175" y="1570"/>
                        </a:lnTo>
                        <a:lnTo>
                          <a:pt x="6249" y="1528"/>
                        </a:lnTo>
                        <a:lnTo>
                          <a:pt x="6323" y="1490"/>
                        </a:lnTo>
                        <a:lnTo>
                          <a:pt x="6405" y="1447"/>
                        </a:lnTo>
                        <a:lnTo>
                          <a:pt x="6479" y="1415"/>
                        </a:lnTo>
                        <a:lnTo>
                          <a:pt x="6560" y="1373"/>
                        </a:lnTo>
                        <a:lnTo>
                          <a:pt x="6641" y="1341"/>
                        </a:lnTo>
                        <a:lnTo>
                          <a:pt x="6715" y="1305"/>
                        </a:lnTo>
                        <a:lnTo>
                          <a:pt x="6797" y="1270"/>
                        </a:lnTo>
                        <a:lnTo>
                          <a:pt x="6874" y="1235"/>
                        </a:lnTo>
                        <a:lnTo>
                          <a:pt x="6956" y="1200"/>
                        </a:lnTo>
                        <a:lnTo>
                          <a:pt x="7037" y="1168"/>
                        </a:lnTo>
                        <a:lnTo>
                          <a:pt x="7118" y="1132"/>
                        </a:lnTo>
                        <a:lnTo>
                          <a:pt x="7200" y="1105"/>
                        </a:lnTo>
                        <a:lnTo>
                          <a:pt x="7277" y="1069"/>
                        </a:lnTo>
                        <a:lnTo>
                          <a:pt x="7359" y="1041"/>
                        </a:lnTo>
                        <a:lnTo>
                          <a:pt x="7433" y="999"/>
                        </a:lnTo>
                        <a:lnTo>
                          <a:pt x="7510" y="960"/>
                        </a:lnTo>
                        <a:lnTo>
                          <a:pt x="7589" y="925"/>
                        </a:lnTo>
                        <a:lnTo>
                          <a:pt x="7669" y="890"/>
                        </a:lnTo>
                        <a:lnTo>
                          <a:pt x="7743" y="858"/>
                        </a:lnTo>
                        <a:lnTo>
                          <a:pt x="7825" y="815"/>
                        </a:lnTo>
                        <a:lnTo>
                          <a:pt x="7899" y="776"/>
                        </a:lnTo>
                        <a:lnTo>
                          <a:pt x="7969" y="723"/>
                        </a:lnTo>
                        <a:lnTo>
                          <a:pt x="8040" y="667"/>
                        </a:lnTo>
                        <a:lnTo>
                          <a:pt x="8107" y="603"/>
                        </a:lnTo>
                        <a:lnTo>
                          <a:pt x="8164" y="523"/>
                        </a:lnTo>
                        <a:lnTo>
                          <a:pt x="8224" y="438"/>
                        </a:lnTo>
                        <a:lnTo>
                          <a:pt x="8291" y="414"/>
                        </a:lnTo>
                        <a:lnTo>
                          <a:pt x="8390" y="423"/>
                        </a:lnTo>
                        <a:lnTo>
                          <a:pt x="8482" y="438"/>
                        </a:lnTo>
                        <a:lnTo>
                          <a:pt x="8411" y="484"/>
                        </a:lnTo>
                        <a:lnTo>
                          <a:pt x="8344" y="533"/>
                        </a:lnTo>
                        <a:lnTo>
                          <a:pt x="8273" y="579"/>
                        </a:lnTo>
                        <a:lnTo>
                          <a:pt x="8207" y="632"/>
                        </a:lnTo>
                        <a:lnTo>
                          <a:pt x="8136" y="678"/>
                        </a:lnTo>
                        <a:lnTo>
                          <a:pt x="8069" y="731"/>
                        </a:lnTo>
                        <a:lnTo>
                          <a:pt x="7998" y="780"/>
                        </a:lnTo>
                        <a:lnTo>
                          <a:pt x="7931" y="826"/>
                        </a:lnTo>
                        <a:lnTo>
                          <a:pt x="7860" y="879"/>
                        </a:lnTo>
                        <a:lnTo>
                          <a:pt x="7796" y="932"/>
                        </a:lnTo>
                        <a:lnTo>
                          <a:pt x="7730" y="981"/>
                        </a:lnTo>
                        <a:lnTo>
                          <a:pt x="7659" y="1034"/>
                        </a:lnTo>
                        <a:lnTo>
                          <a:pt x="7589" y="1079"/>
                        </a:lnTo>
                        <a:lnTo>
                          <a:pt x="7524" y="1132"/>
                        </a:lnTo>
                        <a:lnTo>
                          <a:pt x="7457" y="1185"/>
                        </a:lnTo>
                        <a:lnTo>
                          <a:pt x="7386" y="1235"/>
                        </a:lnTo>
                        <a:lnTo>
                          <a:pt x="7324" y="1288"/>
                        </a:lnTo>
                        <a:lnTo>
                          <a:pt x="7256" y="1344"/>
                        </a:lnTo>
                        <a:lnTo>
                          <a:pt x="7186" y="1390"/>
                        </a:lnTo>
                        <a:lnTo>
                          <a:pt x="7122" y="1443"/>
                        </a:lnTo>
                        <a:lnTo>
                          <a:pt x="7054" y="1499"/>
                        </a:lnTo>
                        <a:lnTo>
                          <a:pt x="6984" y="1552"/>
                        </a:lnTo>
                        <a:lnTo>
                          <a:pt x="6921" y="1602"/>
                        </a:lnTo>
                        <a:lnTo>
                          <a:pt x="6853" y="1655"/>
                        </a:lnTo>
                        <a:lnTo>
                          <a:pt x="6789" y="1708"/>
                        </a:lnTo>
                        <a:lnTo>
                          <a:pt x="6719" y="1761"/>
                        </a:lnTo>
                        <a:lnTo>
                          <a:pt x="6652" y="1817"/>
                        </a:lnTo>
                        <a:lnTo>
                          <a:pt x="6588" y="1867"/>
                        </a:lnTo>
                        <a:lnTo>
                          <a:pt x="6518" y="1920"/>
                        </a:lnTo>
                        <a:lnTo>
                          <a:pt x="6450" y="1972"/>
                        </a:lnTo>
                        <a:lnTo>
                          <a:pt x="6380" y="2029"/>
                        </a:lnTo>
                        <a:lnTo>
                          <a:pt x="6312" y="2082"/>
                        </a:lnTo>
                        <a:lnTo>
                          <a:pt x="6249" y="2131"/>
                        </a:lnTo>
                        <a:lnTo>
                          <a:pt x="6179" y="2191"/>
                        </a:lnTo>
                        <a:lnTo>
                          <a:pt x="6111" y="2240"/>
                        </a:lnTo>
                        <a:lnTo>
                          <a:pt x="6041" y="2293"/>
                        </a:lnTo>
                        <a:lnTo>
                          <a:pt x="5970" y="2349"/>
                        </a:lnTo>
                        <a:lnTo>
                          <a:pt x="5903" y="2402"/>
                        </a:lnTo>
                        <a:lnTo>
                          <a:pt x="5832" y="2455"/>
                        </a:lnTo>
                        <a:lnTo>
                          <a:pt x="5765" y="2513"/>
                        </a:lnTo>
                        <a:lnTo>
                          <a:pt x="5691" y="2566"/>
                        </a:lnTo>
                        <a:lnTo>
                          <a:pt x="5620" y="2614"/>
                        </a:lnTo>
                        <a:lnTo>
                          <a:pt x="5553" y="2675"/>
                        </a:lnTo>
                        <a:lnTo>
                          <a:pt x="5482" y="2724"/>
                        </a:lnTo>
                        <a:lnTo>
                          <a:pt x="5411" y="2784"/>
                        </a:lnTo>
                        <a:lnTo>
                          <a:pt x="5341" y="2833"/>
                        </a:lnTo>
                        <a:lnTo>
                          <a:pt x="5267" y="2893"/>
                        </a:lnTo>
                        <a:lnTo>
                          <a:pt x="5196" y="2943"/>
                        </a:lnTo>
                        <a:lnTo>
                          <a:pt x="5122" y="2996"/>
                        </a:lnTo>
                        <a:lnTo>
                          <a:pt x="5055" y="3048"/>
                        </a:lnTo>
                        <a:lnTo>
                          <a:pt x="4984" y="3098"/>
                        </a:lnTo>
                        <a:lnTo>
                          <a:pt x="4917" y="3151"/>
                        </a:lnTo>
                        <a:lnTo>
                          <a:pt x="4846" y="3204"/>
                        </a:lnTo>
                        <a:lnTo>
                          <a:pt x="4776" y="3254"/>
                        </a:lnTo>
                        <a:lnTo>
                          <a:pt x="4709" y="3306"/>
                        </a:lnTo>
                        <a:lnTo>
                          <a:pt x="4645" y="3363"/>
                        </a:lnTo>
                        <a:lnTo>
                          <a:pt x="4571" y="3416"/>
                        </a:lnTo>
                        <a:lnTo>
                          <a:pt x="4507" y="3469"/>
                        </a:lnTo>
                        <a:lnTo>
                          <a:pt x="4437" y="3518"/>
                        </a:lnTo>
                        <a:lnTo>
                          <a:pt x="4369" y="3571"/>
                        </a:lnTo>
                        <a:lnTo>
                          <a:pt x="4306" y="3624"/>
                        </a:lnTo>
                        <a:lnTo>
                          <a:pt x="4236" y="3672"/>
                        </a:lnTo>
                        <a:lnTo>
                          <a:pt x="4172" y="3730"/>
                        </a:lnTo>
                        <a:lnTo>
                          <a:pt x="4109" y="3783"/>
                        </a:lnTo>
                        <a:lnTo>
                          <a:pt x="4041" y="3836"/>
                        </a:lnTo>
                        <a:lnTo>
                          <a:pt x="3977" y="3892"/>
                        </a:lnTo>
                        <a:lnTo>
                          <a:pt x="3914" y="3945"/>
                        </a:lnTo>
                        <a:lnTo>
                          <a:pt x="3850" y="3994"/>
                        </a:lnTo>
                        <a:lnTo>
                          <a:pt x="3786" y="4054"/>
                        </a:lnTo>
                        <a:lnTo>
                          <a:pt x="3723" y="4110"/>
                        </a:lnTo>
                        <a:lnTo>
                          <a:pt x="3659" y="4163"/>
                        </a:lnTo>
                        <a:lnTo>
                          <a:pt x="3597" y="4219"/>
                        </a:lnTo>
                        <a:lnTo>
                          <a:pt x="3539" y="4277"/>
                        </a:lnTo>
                        <a:lnTo>
                          <a:pt x="3476" y="4336"/>
                        </a:lnTo>
                        <a:lnTo>
                          <a:pt x="3420" y="4400"/>
                        </a:lnTo>
                        <a:lnTo>
                          <a:pt x="3362" y="4456"/>
                        </a:lnTo>
                        <a:lnTo>
                          <a:pt x="3303" y="4513"/>
                        </a:lnTo>
                        <a:lnTo>
                          <a:pt x="3239" y="4577"/>
                        </a:lnTo>
                        <a:lnTo>
                          <a:pt x="3183" y="4633"/>
                        </a:lnTo>
                        <a:lnTo>
                          <a:pt x="3130" y="4696"/>
                        </a:lnTo>
                        <a:lnTo>
                          <a:pt x="3073" y="4760"/>
                        </a:lnTo>
                        <a:lnTo>
                          <a:pt x="3017" y="4824"/>
                        </a:lnTo>
                        <a:lnTo>
                          <a:pt x="2964" y="4886"/>
                        </a:lnTo>
                        <a:lnTo>
                          <a:pt x="2911" y="4957"/>
                        </a:lnTo>
                        <a:lnTo>
                          <a:pt x="2855" y="5021"/>
                        </a:lnTo>
                        <a:lnTo>
                          <a:pt x="2787" y="5077"/>
                        </a:lnTo>
                        <a:lnTo>
                          <a:pt x="2717" y="5133"/>
                        </a:lnTo>
                        <a:lnTo>
                          <a:pt x="2653" y="5186"/>
                        </a:lnTo>
                        <a:lnTo>
                          <a:pt x="2585" y="5242"/>
                        </a:lnTo>
                        <a:lnTo>
                          <a:pt x="2522" y="5306"/>
                        </a:lnTo>
                        <a:lnTo>
                          <a:pt x="2452" y="5359"/>
                        </a:lnTo>
                        <a:lnTo>
                          <a:pt x="2388" y="5423"/>
                        </a:lnTo>
                        <a:lnTo>
                          <a:pt x="2325" y="5479"/>
                        </a:lnTo>
                        <a:lnTo>
                          <a:pt x="2261" y="5542"/>
                        </a:lnTo>
                        <a:lnTo>
                          <a:pt x="2197" y="5600"/>
                        </a:lnTo>
                        <a:lnTo>
                          <a:pt x="2134" y="5663"/>
                        </a:lnTo>
                        <a:lnTo>
                          <a:pt x="2073" y="5719"/>
                        </a:lnTo>
                        <a:lnTo>
                          <a:pt x="2013" y="5783"/>
                        </a:lnTo>
                        <a:lnTo>
                          <a:pt x="1949" y="5842"/>
                        </a:lnTo>
                        <a:lnTo>
                          <a:pt x="1886" y="5906"/>
                        </a:lnTo>
                        <a:lnTo>
                          <a:pt x="1822" y="5966"/>
                        </a:lnTo>
                        <a:lnTo>
                          <a:pt x="1763" y="6023"/>
                        </a:lnTo>
                        <a:lnTo>
                          <a:pt x="1699" y="6086"/>
                        </a:lnTo>
                        <a:lnTo>
                          <a:pt x="1636" y="6150"/>
                        </a:lnTo>
                        <a:lnTo>
                          <a:pt x="1572" y="6206"/>
                        </a:lnTo>
                        <a:lnTo>
                          <a:pt x="1501" y="6270"/>
                        </a:lnTo>
                        <a:lnTo>
                          <a:pt x="1437" y="6326"/>
                        </a:lnTo>
                        <a:lnTo>
                          <a:pt x="1371" y="6389"/>
                        </a:lnTo>
                        <a:lnTo>
                          <a:pt x="1307" y="6453"/>
                        </a:lnTo>
                        <a:lnTo>
                          <a:pt x="1236" y="6509"/>
                        </a:lnTo>
                        <a:lnTo>
                          <a:pt x="1169" y="6573"/>
                        </a:lnTo>
                        <a:lnTo>
                          <a:pt x="1071" y="6647"/>
                        </a:lnTo>
                        <a:lnTo>
                          <a:pt x="961" y="6711"/>
                        </a:lnTo>
                        <a:lnTo>
                          <a:pt x="862" y="6788"/>
                        </a:lnTo>
                        <a:lnTo>
                          <a:pt x="798" y="6848"/>
                        </a:lnTo>
                        <a:lnTo>
                          <a:pt x="732" y="6918"/>
                        </a:lnTo>
                        <a:lnTo>
                          <a:pt x="661" y="6982"/>
                        </a:lnTo>
                        <a:lnTo>
                          <a:pt x="594" y="7049"/>
                        </a:lnTo>
                        <a:lnTo>
                          <a:pt x="523" y="7120"/>
                        </a:lnTo>
                        <a:lnTo>
                          <a:pt x="456" y="7191"/>
                        </a:lnTo>
                        <a:lnTo>
                          <a:pt x="392" y="7258"/>
                        </a:lnTo>
                        <a:lnTo>
                          <a:pt x="329" y="7328"/>
                        </a:lnTo>
                        <a:lnTo>
                          <a:pt x="268" y="7402"/>
                        </a:lnTo>
                        <a:lnTo>
                          <a:pt x="212" y="7483"/>
                        </a:lnTo>
                        <a:lnTo>
                          <a:pt x="282" y="7423"/>
                        </a:lnTo>
                        <a:lnTo>
                          <a:pt x="346" y="7374"/>
                        </a:lnTo>
                        <a:lnTo>
                          <a:pt x="414" y="7321"/>
                        </a:lnTo>
                        <a:lnTo>
                          <a:pt x="477" y="7264"/>
                        </a:lnTo>
                        <a:lnTo>
                          <a:pt x="541" y="7212"/>
                        </a:lnTo>
                        <a:lnTo>
                          <a:pt x="611" y="7159"/>
                        </a:lnTo>
                        <a:lnTo>
                          <a:pt x="674" y="7109"/>
                        </a:lnTo>
                        <a:lnTo>
                          <a:pt x="742" y="7056"/>
                        </a:lnTo>
                        <a:lnTo>
                          <a:pt x="806" y="7003"/>
                        </a:lnTo>
                        <a:lnTo>
                          <a:pt x="876" y="6954"/>
                        </a:lnTo>
                        <a:lnTo>
                          <a:pt x="939" y="6901"/>
                        </a:lnTo>
                        <a:lnTo>
                          <a:pt x="1007" y="6848"/>
                        </a:lnTo>
                        <a:lnTo>
                          <a:pt x="1077" y="6799"/>
                        </a:lnTo>
                        <a:lnTo>
                          <a:pt x="1141" y="6753"/>
                        </a:lnTo>
                        <a:lnTo>
                          <a:pt x="1208" y="6700"/>
                        </a:lnTo>
                        <a:lnTo>
                          <a:pt x="1272" y="6647"/>
                        </a:lnTo>
                        <a:lnTo>
                          <a:pt x="1342" y="6597"/>
                        </a:lnTo>
                        <a:lnTo>
                          <a:pt x="1406" y="6552"/>
                        </a:lnTo>
                        <a:lnTo>
                          <a:pt x="1472" y="6499"/>
                        </a:lnTo>
                        <a:lnTo>
                          <a:pt x="1537" y="6453"/>
                        </a:lnTo>
                        <a:lnTo>
                          <a:pt x="1607" y="6400"/>
                        </a:lnTo>
                        <a:lnTo>
                          <a:pt x="1674" y="6354"/>
                        </a:lnTo>
                        <a:lnTo>
                          <a:pt x="1737" y="6305"/>
                        </a:lnTo>
                        <a:lnTo>
                          <a:pt x="1808" y="6259"/>
                        </a:lnTo>
                        <a:lnTo>
                          <a:pt x="1875" y="6206"/>
                        </a:lnTo>
                        <a:lnTo>
                          <a:pt x="1939" y="6160"/>
                        </a:lnTo>
                        <a:lnTo>
                          <a:pt x="2010" y="6115"/>
                        </a:lnTo>
                        <a:lnTo>
                          <a:pt x="2077" y="6068"/>
                        </a:lnTo>
                        <a:lnTo>
                          <a:pt x="2148" y="6015"/>
                        </a:lnTo>
                        <a:lnTo>
                          <a:pt x="2211" y="5973"/>
                        </a:lnTo>
                        <a:lnTo>
                          <a:pt x="2278" y="5927"/>
                        </a:lnTo>
                        <a:lnTo>
                          <a:pt x="2349" y="5882"/>
                        </a:lnTo>
                        <a:lnTo>
                          <a:pt x="2416" y="5836"/>
                        </a:lnTo>
                        <a:lnTo>
                          <a:pt x="2487" y="5789"/>
                        </a:lnTo>
                        <a:lnTo>
                          <a:pt x="2550" y="5744"/>
                        </a:lnTo>
                        <a:lnTo>
                          <a:pt x="2617" y="5691"/>
                        </a:lnTo>
                        <a:lnTo>
                          <a:pt x="2688" y="5645"/>
                        </a:lnTo>
                        <a:lnTo>
                          <a:pt x="2755" y="5600"/>
                        </a:lnTo>
                        <a:lnTo>
                          <a:pt x="2826" y="5553"/>
                        </a:lnTo>
                        <a:lnTo>
                          <a:pt x="2897" y="5507"/>
                        </a:lnTo>
                        <a:lnTo>
                          <a:pt x="2964" y="5462"/>
                        </a:lnTo>
                        <a:lnTo>
                          <a:pt x="3027" y="5416"/>
                        </a:lnTo>
                        <a:lnTo>
                          <a:pt x="3098" y="5370"/>
                        </a:lnTo>
                        <a:lnTo>
                          <a:pt x="3165" y="5324"/>
                        </a:lnTo>
                        <a:lnTo>
                          <a:pt x="3236" y="5278"/>
                        </a:lnTo>
                        <a:lnTo>
                          <a:pt x="3303" y="5233"/>
                        </a:lnTo>
                        <a:lnTo>
                          <a:pt x="3377" y="5186"/>
                        </a:lnTo>
                        <a:lnTo>
                          <a:pt x="3447" y="5141"/>
                        </a:lnTo>
                        <a:lnTo>
                          <a:pt x="3518" y="5088"/>
                        </a:lnTo>
                        <a:lnTo>
                          <a:pt x="3585" y="5042"/>
                        </a:lnTo>
                        <a:lnTo>
                          <a:pt x="3656" y="4995"/>
                        </a:lnTo>
                        <a:lnTo>
                          <a:pt x="3723" y="4950"/>
                        </a:lnTo>
                        <a:lnTo>
                          <a:pt x="3794" y="4904"/>
                        </a:lnTo>
                        <a:lnTo>
                          <a:pt x="3861" y="4859"/>
                        </a:lnTo>
                        <a:lnTo>
                          <a:pt x="3932" y="4812"/>
                        </a:lnTo>
                        <a:lnTo>
                          <a:pt x="3998" y="4766"/>
                        </a:lnTo>
                        <a:lnTo>
                          <a:pt x="4077" y="4721"/>
                        </a:lnTo>
                        <a:lnTo>
                          <a:pt x="4144" y="4668"/>
                        </a:lnTo>
                        <a:lnTo>
                          <a:pt x="4215" y="4622"/>
                        </a:lnTo>
                        <a:lnTo>
                          <a:pt x="4281" y="4577"/>
                        </a:lnTo>
                        <a:lnTo>
                          <a:pt x="4359" y="4530"/>
                        </a:lnTo>
                        <a:lnTo>
                          <a:pt x="4427" y="4484"/>
                        </a:lnTo>
                        <a:lnTo>
                          <a:pt x="4501" y="4431"/>
                        </a:lnTo>
                        <a:lnTo>
                          <a:pt x="4571" y="4386"/>
                        </a:lnTo>
                        <a:lnTo>
                          <a:pt x="4639" y="4340"/>
                        </a:lnTo>
                        <a:lnTo>
                          <a:pt x="4716" y="4290"/>
                        </a:lnTo>
                        <a:lnTo>
                          <a:pt x="4783" y="4245"/>
                        </a:lnTo>
                        <a:lnTo>
                          <a:pt x="4857" y="4198"/>
                        </a:lnTo>
                        <a:lnTo>
                          <a:pt x="4928" y="4145"/>
                        </a:lnTo>
                        <a:lnTo>
                          <a:pt x="5002" y="4100"/>
                        </a:lnTo>
                        <a:lnTo>
                          <a:pt x="5073" y="4047"/>
                        </a:lnTo>
                        <a:lnTo>
                          <a:pt x="5147" y="4001"/>
                        </a:lnTo>
                        <a:lnTo>
                          <a:pt x="5214" y="3948"/>
                        </a:lnTo>
                        <a:lnTo>
                          <a:pt x="5292" y="3899"/>
                        </a:lnTo>
                        <a:lnTo>
                          <a:pt x="5366" y="3853"/>
                        </a:lnTo>
                        <a:lnTo>
                          <a:pt x="5434" y="3800"/>
                        </a:lnTo>
                        <a:lnTo>
                          <a:pt x="5504" y="3754"/>
                        </a:lnTo>
                        <a:lnTo>
                          <a:pt x="5575" y="3701"/>
                        </a:lnTo>
                        <a:lnTo>
                          <a:pt x="5649" y="3652"/>
                        </a:lnTo>
                        <a:lnTo>
                          <a:pt x="5723" y="3599"/>
                        </a:lnTo>
                        <a:lnTo>
                          <a:pt x="5800" y="3546"/>
                        </a:lnTo>
                        <a:lnTo>
                          <a:pt x="5885" y="3501"/>
                        </a:lnTo>
                        <a:lnTo>
                          <a:pt x="5977" y="3454"/>
                        </a:lnTo>
                        <a:lnTo>
                          <a:pt x="6065" y="3408"/>
                        </a:lnTo>
                        <a:lnTo>
                          <a:pt x="6143" y="3373"/>
                        </a:lnTo>
                        <a:lnTo>
                          <a:pt x="6232" y="3334"/>
                        </a:lnTo>
                        <a:lnTo>
                          <a:pt x="6317" y="3295"/>
                        </a:lnTo>
                        <a:lnTo>
                          <a:pt x="6405" y="3254"/>
                        </a:lnTo>
                        <a:lnTo>
                          <a:pt x="6486" y="3207"/>
                        </a:lnTo>
                        <a:lnTo>
                          <a:pt x="6577" y="3169"/>
                        </a:lnTo>
                        <a:lnTo>
                          <a:pt x="6662" y="3116"/>
                        </a:lnTo>
                        <a:lnTo>
                          <a:pt x="6747" y="3060"/>
                        </a:lnTo>
                        <a:lnTo>
                          <a:pt x="6829" y="2996"/>
                        </a:lnTo>
                        <a:lnTo>
                          <a:pt x="6910" y="2943"/>
                        </a:lnTo>
                        <a:lnTo>
                          <a:pt x="6984" y="2886"/>
                        </a:lnTo>
                        <a:lnTo>
                          <a:pt x="7065" y="2833"/>
                        </a:lnTo>
                        <a:lnTo>
                          <a:pt x="7139" y="2784"/>
                        </a:lnTo>
                        <a:lnTo>
                          <a:pt x="7213" y="2731"/>
                        </a:lnTo>
                        <a:lnTo>
                          <a:pt x="7292" y="2678"/>
                        </a:lnTo>
                        <a:lnTo>
                          <a:pt x="7366" y="2632"/>
                        </a:lnTo>
                        <a:lnTo>
                          <a:pt x="7433" y="2587"/>
                        </a:lnTo>
                        <a:lnTo>
                          <a:pt x="7510" y="2540"/>
                        </a:lnTo>
                        <a:lnTo>
                          <a:pt x="7577" y="2495"/>
                        </a:lnTo>
                        <a:lnTo>
                          <a:pt x="7648" y="2449"/>
                        </a:lnTo>
                        <a:lnTo>
                          <a:pt x="7715" y="2410"/>
                        </a:lnTo>
                        <a:lnTo>
                          <a:pt x="7778" y="2364"/>
                        </a:lnTo>
                        <a:lnTo>
                          <a:pt x="7849" y="2322"/>
                        </a:lnTo>
                        <a:lnTo>
                          <a:pt x="7913" y="2276"/>
                        </a:lnTo>
                        <a:lnTo>
                          <a:pt x="7980" y="2237"/>
                        </a:lnTo>
                        <a:lnTo>
                          <a:pt x="8043" y="2195"/>
                        </a:lnTo>
                        <a:lnTo>
                          <a:pt x="8114" y="2155"/>
                        </a:lnTo>
                        <a:lnTo>
                          <a:pt x="8178" y="2110"/>
                        </a:lnTo>
                        <a:lnTo>
                          <a:pt x="8242" y="2072"/>
                        </a:lnTo>
                        <a:lnTo>
                          <a:pt x="8302" y="2029"/>
                        </a:lnTo>
                        <a:lnTo>
                          <a:pt x="8366" y="1990"/>
                        </a:lnTo>
                        <a:lnTo>
                          <a:pt x="8436" y="1948"/>
                        </a:lnTo>
                        <a:lnTo>
                          <a:pt x="8499" y="1908"/>
                        </a:lnTo>
                        <a:lnTo>
                          <a:pt x="8563" y="1863"/>
                        </a:lnTo>
                        <a:lnTo>
                          <a:pt x="8626" y="1820"/>
                        </a:lnTo>
                        <a:lnTo>
                          <a:pt x="8690" y="1775"/>
                        </a:lnTo>
                        <a:lnTo>
                          <a:pt x="8754" y="1737"/>
                        </a:lnTo>
                        <a:lnTo>
                          <a:pt x="8821" y="1690"/>
                        </a:lnTo>
                        <a:lnTo>
                          <a:pt x="8885" y="1644"/>
                        </a:lnTo>
                        <a:lnTo>
                          <a:pt x="8949" y="1599"/>
                        </a:lnTo>
                        <a:lnTo>
                          <a:pt x="9012" y="1552"/>
                        </a:lnTo>
                        <a:lnTo>
                          <a:pt x="9079" y="1507"/>
                        </a:lnTo>
                        <a:lnTo>
                          <a:pt x="9150" y="1454"/>
                        </a:lnTo>
                        <a:lnTo>
                          <a:pt x="9214" y="1408"/>
                        </a:lnTo>
                        <a:lnTo>
                          <a:pt x="9284" y="1355"/>
                        </a:lnTo>
                        <a:lnTo>
                          <a:pt x="9350" y="1299"/>
                        </a:lnTo>
                        <a:lnTo>
                          <a:pt x="9421" y="1246"/>
                        </a:lnTo>
                        <a:lnTo>
                          <a:pt x="9488" y="1190"/>
                        </a:lnTo>
                        <a:lnTo>
                          <a:pt x="9562" y="1132"/>
                        </a:lnTo>
                        <a:lnTo>
                          <a:pt x="9633" y="1076"/>
                        </a:lnTo>
                        <a:lnTo>
                          <a:pt x="9708" y="1017"/>
                        </a:lnTo>
                        <a:lnTo>
                          <a:pt x="9782" y="953"/>
                        </a:lnTo>
                        <a:lnTo>
                          <a:pt x="9718" y="1023"/>
                        </a:lnTo>
                        <a:lnTo>
                          <a:pt x="9651" y="1090"/>
                        </a:lnTo>
                        <a:lnTo>
                          <a:pt x="9588" y="1161"/>
                        </a:lnTo>
                        <a:lnTo>
                          <a:pt x="9524" y="1225"/>
                        </a:lnTo>
                        <a:lnTo>
                          <a:pt x="9461" y="1291"/>
                        </a:lnTo>
                        <a:lnTo>
                          <a:pt x="9397" y="1355"/>
                        </a:lnTo>
                        <a:lnTo>
                          <a:pt x="9333" y="1419"/>
                        </a:lnTo>
                        <a:lnTo>
                          <a:pt x="9270" y="1482"/>
                        </a:lnTo>
                        <a:lnTo>
                          <a:pt x="9214" y="1546"/>
                        </a:lnTo>
                        <a:lnTo>
                          <a:pt x="9150" y="1609"/>
                        </a:lnTo>
                        <a:lnTo>
                          <a:pt x="9086" y="1666"/>
                        </a:lnTo>
                        <a:lnTo>
                          <a:pt x="9029" y="1729"/>
                        </a:lnTo>
                        <a:lnTo>
                          <a:pt x="8966" y="1789"/>
                        </a:lnTo>
                        <a:lnTo>
                          <a:pt x="8909" y="1846"/>
                        </a:lnTo>
                        <a:lnTo>
                          <a:pt x="8846" y="1902"/>
                        </a:lnTo>
                        <a:lnTo>
                          <a:pt x="8785" y="1961"/>
                        </a:lnTo>
                        <a:lnTo>
                          <a:pt x="8729" y="2019"/>
                        </a:lnTo>
                        <a:lnTo>
                          <a:pt x="8666" y="2075"/>
                        </a:lnTo>
                        <a:lnTo>
                          <a:pt x="8609" y="2131"/>
                        </a:lnTo>
                        <a:lnTo>
                          <a:pt x="8552" y="2184"/>
                        </a:lnTo>
                        <a:lnTo>
                          <a:pt x="8489" y="2240"/>
                        </a:lnTo>
                        <a:lnTo>
                          <a:pt x="8429" y="2293"/>
                        </a:lnTo>
                        <a:lnTo>
                          <a:pt x="8372" y="2346"/>
                        </a:lnTo>
                        <a:lnTo>
                          <a:pt x="8316" y="2402"/>
                        </a:lnTo>
                        <a:lnTo>
                          <a:pt x="8252" y="2455"/>
                        </a:lnTo>
                        <a:lnTo>
                          <a:pt x="8196" y="2505"/>
                        </a:lnTo>
                        <a:lnTo>
                          <a:pt x="8136" y="2558"/>
                        </a:lnTo>
                        <a:lnTo>
                          <a:pt x="8072" y="2614"/>
                        </a:lnTo>
                        <a:lnTo>
                          <a:pt x="8016" y="2667"/>
                        </a:lnTo>
                        <a:lnTo>
                          <a:pt x="7959" y="2720"/>
                        </a:lnTo>
                        <a:lnTo>
                          <a:pt x="7895" y="2770"/>
                        </a:lnTo>
                        <a:lnTo>
                          <a:pt x="7836" y="2822"/>
                        </a:lnTo>
                        <a:lnTo>
                          <a:pt x="7775" y="2875"/>
                        </a:lnTo>
                        <a:lnTo>
                          <a:pt x="7712" y="2925"/>
                        </a:lnTo>
                        <a:lnTo>
                          <a:pt x="7651" y="2978"/>
                        </a:lnTo>
                        <a:lnTo>
                          <a:pt x="7589" y="3031"/>
                        </a:lnTo>
                        <a:lnTo>
                          <a:pt x="7524" y="3080"/>
                        </a:lnTo>
                        <a:lnTo>
                          <a:pt x="7465" y="3133"/>
                        </a:lnTo>
                        <a:lnTo>
                          <a:pt x="7401" y="3186"/>
                        </a:lnTo>
                        <a:lnTo>
                          <a:pt x="7337" y="3243"/>
                        </a:lnTo>
                        <a:lnTo>
                          <a:pt x="7274" y="3295"/>
                        </a:lnTo>
                        <a:lnTo>
                          <a:pt x="7210" y="3345"/>
                        </a:lnTo>
                        <a:lnTo>
                          <a:pt x="7139" y="3398"/>
                        </a:lnTo>
                        <a:lnTo>
                          <a:pt x="7076" y="3454"/>
                        </a:lnTo>
                        <a:lnTo>
                          <a:pt x="7009" y="3507"/>
                        </a:lnTo>
                        <a:lnTo>
                          <a:pt x="6938" y="3563"/>
                        </a:lnTo>
                        <a:lnTo>
                          <a:pt x="6871" y="3616"/>
                        </a:lnTo>
                        <a:lnTo>
                          <a:pt x="6807" y="3672"/>
                        </a:lnTo>
                        <a:lnTo>
                          <a:pt x="6733" y="3730"/>
                        </a:lnTo>
                        <a:lnTo>
                          <a:pt x="6662" y="3783"/>
                        </a:lnTo>
                        <a:lnTo>
                          <a:pt x="6592" y="3839"/>
                        </a:lnTo>
                        <a:lnTo>
                          <a:pt x="6518" y="3899"/>
                        </a:lnTo>
                        <a:lnTo>
                          <a:pt x="6450" y="3955"/>
                        </a:lnTo>
                        <a:lnTo>
                          <a:pt x="6376" y="4019"/>
                        </a:lnTo>
                        <a:lnTo>
                          <a:pt x="6299" y="4075"/>
                        </a:lnTo>
                        <a:lnTo>
                          <a:pt x="6221" y="4136"/>
                        </a:lnTo>
                        <a:lnTo>
                          <a:pt x="6143" y="4198"/>
                        </a:lnTo>
                        <a:lnTo>
                          <a:pt x="6076" y="4259"/>
                        </a:lnTo>
                        <a:lnTo>
                          <a:pt x="6005" y="4322"/>
                        </a:lnTo>
                        <a:lnTo>
                          <a:pt x="5941" y="4383"/>
                        </a:lnTo>
                        <a:lnTo>
                          <a:pt x="5875" y="4445"/>
                        </a:lnTo>
                        <a:lnTo>
                          <a:pt x="5811" y="4509"/>
                        </a:lnTo>
                        <a:lnTo>
                          <a:pt x="5747" y="4566"/>
                        </a:lnTo>
                        <a:lnTo>
                          <a:pt x="5684" y="4629"/>
                        </a:lnTo>
                        <a:lnTo>
                          <a:pt x="5613" y="4692"/>
                        </a:lnTo>
                        <a:lnTo>
                          <a:pt x="5553" y="4749"/>
                        </a:lnTo>
                        <a:lnTo>
                          <a:pt x="5490" y="4812"/>
                        </a:lnTo>
                        <a:lnTo>
                          <a:pt x="5434" y="4876"/>
                        </a:lnTo>
                        <a:lnTo>
                          <a:pt x="5370" y="4933"/>
                        </a:lnTo>
                        <a:lnTo>
                          <a:pt x="5305" y="4995"/>
                        </a:lnTo>
                        <a:lnTo>
                          <a:pt x="5243" y="5059"/>
                        </a:lnTo>
                        <a:lnTo>
                          <a:pt x="5182" y="5116"/>
                        </a:lnTo>
                        <a:lnTo>
                          <a:pt x="5122" y="5180"/>
                        </a:lnTo>
                        <a:lnTo>
                          <a:pt x="5058" y="5242"/>
                        </a:lnTo>
                        <a:lnTo>
                          <a:pt x="4995" y="5306"/>
                        </a:lnTo>
                        <a:lnTo>
                          <a:pt x="4939" y="5363"/>
                        </a:lnTo>
                        <a:lnTo>
                          <a:pt x="4857" y="5444"/>
                        </a:lnTo>
                        <a:lnTo>
                          <a:pt x="4783" y="5518"/>
                        </a:lnTo>
                        <a:lnTo>
                          <a:pt x="4702" y="5589"/>
                        </a:lnTo>
                        <a:lnTo>
                          <a:pt x="4621" y="5656"/>
                        </a:lnTo>
                        <a:lnTo>
                          <a:pt x="4546" y="5709"/>
                        </a:lnTo>
                        <a:lnTo>
                          <a:pt x="4472" y="5754"/>
                        </a:lnTo>
                        <a:lnTo>
                          <a:pt x="4391" y="5807"/>
                        </a:lnTo>
                        <a:lnTo>
                          <a:pt x="4316" y="5853"/>
                        </a:lnTo>
                        <a:lnTo>
                          <a:pt x="4242" y="5900"/>
                        </a:lnTo>
                        <a:lnTo>
                          <a:pt x="4168" y="5945"/>
                        </a:lnTo>
                        <a:lnTo>
                          <a:pt x="4094" y="5991"/>
                        </a:lnTo>
                        <a:lnTo>
                          <a:pt x="4016" y="6033"/>
                        </a:lnTo>
                        <a:lnTo>
                          <a:pt x="3942" y="6079"/>
                        </a:lnTo>
                        <a:lnTo>
                          <a:pt x="3868" y="6124"/>
                        </a:lnTo>
                        <a:lnTo>
                          <a:pt x="3794" y="6171"/>
                        </a:lnTo>
                        <a:lnTo>
                          <a:pt x="3720" y="6217"/>
                        </a:lnTo>
                        <a:lnTo>
                          <a:pt x="3650" y="6270"/>
                        </a:lnTo>
                        <a:lnTo>
                          <a:pt x="3574" y="6315"/>
                        </a:lnTo>
                        <a:lnTo>
                          <a:pt x="3504" y="6361"/>
                        </a:lnTo>
                        <a:lnTo>
                          <a:pt x="3430" y="6407"/>
                        </a:lnTo>
                        <a:lnTo>
                          <a:pt x="3362" y="6460"/>
                        </a:lnTo>
                        <a:lnTo>
                          <a:pt x="3285" y="6506"/>
                        </a:lnTo>
                        <a:lnTo>
                          <a:pt x="3218" y="6556"/>
                        </a:lnTo>
                        <a:lnTo>
                          <a:pt x="3147" y="6601"/>
                        </a:lnTo>
                        <a:lnTo>
                          <a:pt x="3080" y="6654"/>
                        </a:lnTo>
                        <a:lnTo>
                          <a:pt x="3009" y="6700"/>
                        </a:lnTo>
                        <a:lnTo>
                          <a:pt x="2943" y="6753"/>
                        </a:lnTo>
                        <a:lnTo>
                          <a:pt x="2872" y="6802"/>
                        </a:lnTo>
                        <a:lnTo>
                          <a:pt x="2805" y="6848"/>
                        </a:lnTo>
                        <a:lnTo>
                          <a:pt x="2734" y="6901"/>
                        </a:lnTo>
                        <a:lnTo>
                          <a:pt x="2664" y="6954"/>
                        </a:lnTo>
                        <a:lnTo>
                          <a:pt x="2596" y="7003"/>
                        </a:lnTo>
                        <a:lnTo>
                          <a:pt x="2526" y="7056"/>
                        </a:lnTo>
                        <a:lnTo>
                          <a:pt x="2462" y="7109"/>
                        </a:lnTo>
                        <a:lnTo>
                          <a:pt x="2395" y="7159"/>
                        </a:lnTo>
                        <a:lnTo>
                          <a:pt x="2325" y="7212"/>
                        </a:lnTo>
                        <a:lnTo>
                          <a:pt x="2257" y="7264"/>
                        </a:lnTo>
                        <a:lnTo>
                          <a:pt x="2193" y="7321"/>
                        </a:lnTo>
                        <a:lnTo>
                          <a:pt x="2123" y="7374"/>
                        </a:lnTo>
                        <a:lnTo>
                          <a:pt x="2060" y="7430"/>
                        </a:lnTo>
                        <a:lnTo>
                          <a:pt x="1992" y="7483"/>
                        </a:lnTo>
                        <a:lnTo>
                          <a:pt x="1928" y="7540"/>
                        </a:lnTo>
                        <a:lnTo>
                          <a:pt x="1865" y="7596"/>
                        </a:lnTo>
                        <a:lnTo>
                          <a:pt x="1795" y="7656"/>
                        </a:lnTo>
                        <a:lnTo>
                          <a:pt x="1731" y="7712"/>
                        </a:lnTo>
                        <a:lnTo>
                          <a:pt x="1663" y="7769"/>
                        </a:lnTo>
                        <a:lnTo>
                          <a:pt x="1601" y="7826"/>
                        </a:lnTo>
                        <a:lnTo>
                          <a:pt x="1512" y="7868"/>
                        </a:lnTo>
                        <a:lnTo>
                          <a:pt x="1427" y="7914"/>
                        </a:lnTo>
                        <a:lnTo>
                          <a:pt x="1342" y="7952"/>
                        </a:lnTo>
                        <a:lnTo>
                          <a:pt x="1272" y="8016"/>
                        </a:lnTo>
                        <a:lnTo>
                          <a:pt x="1201" y="8079"/>
                        </a:lnTo>
                        <a:lnTo>
                          <a:pt x="1141" y="8143"/>
                        </a:lnTo>
                        <a:lnTo>
                          <a:pt x="1071" y="8206"/>
                        </a:lnTo>
                        <a:lnTo>
                          <a:pt x="1007" y="8270"/>
                        </a:lnTo>
                        <a:lnTo>
                          <a:pt x="944" y="8340"/>
                        </a:lnTo>
                        <a:lnTo>
                          <a:pt x="880" y="8408"/>
                        </a:lnTo>
                        <a:lnTo>
                          <a:pt x="816" y="8471"/>
                        </a:lnTo>
                        <a:lnTo>
                          <a:pt x="759" y="8546"/>
                        </a:lnTo>
                        <a:lnTo>
                          <a:pt x="696" y="8616"/>
                        </a:lnTo>
                        <a:lnTo>
                          <a:pt x="639" y="8682"/>
                        </a:lnTo>
                        <a:lnTo>
                          <a:pt x="576" y="8753"/>
                        </a:lnTo>
                        <a:lnTo>
                          <a:pt x="520" y="8820"/>
                        </a:lnTo>
                        <a:lnTo>
                          <a:pt x="565" y="8746"/>
                        </a:lnTo>
                        <a:lnTo>
                          <a:pt x="611" y="8672"/>
                        </a:lnTo>
                        <a:lnTo>
                          <a:pt x="657" y="8598"/>
                        </a:lnTo>
                        <a:lnTo>
                          <a:pt x="706" y="8528"/>
                        </a:lnTo>
                        <a:lnTo>
                          <a:pt x="767" y="8461"/>
                        </a:lnTo>
                        <a:lnTo>
                          <a:pt x="816" y="8390"/>
                        </a:lnTo>
                        <a:lnTo>
                          <a:pt x="876" y="8326"/>
                        </a:lnTo>
                        <a:lnTo>
                          <a:pt x="939" y="8259"/>
                        </a:lnTo>
                        <a:lnTo>
                          <a:pt x="1000" y="8196"/>
                        </a:lnTo>
                        <a:lnTo>
                          <a:pt x="1063" y="8132"/>
                        </a:lnTo>
                        <a:lnTo>
                          <a:pt x="1134" y="8069"/>
                        </a:lnTo>
                        <a:lnTo>
                          <a:pt x="1201" y="8012"/>
                        </a:lnTo>
                        <a:lnTo>
                          <a:pt x="1278" y="7949"/>
                        </a:lnTo>
                        <a:lnTo>
                          <a:pt x="1353" y="7885"/>
                        </a:lnTo>
                        <a:lnTo>
                          <a:pt x="1427" y="7826"/>
                        </a:lnTo>
                        <a:lnTo>
                          <a:pt x="1498" y="7776"/>
                        </a:lnTo>
                        <a:lnTo>
                          <a:pt x="1572" y="7720"/>
                        </a:lnTo>
                        <a:lnTo>
                          <a:pt x="1639" y="7667"/>
                        </a:lnTo>
                        <a:lnTo>
                          <a:pt x="1716" y="7614"/>
                        </a:lnTo>
                        <a:lnTo>
                          <a:pt x="1784" y="7564"/>
                        </a:lnTo>
                        <a:lnTo>
                          <a:pt x="1854" y="7511"/>
                        </a:lnTo>
                        <a:lnTo>
                          <a:pt x="1922" y="7458"/>
                        </a:lnTo>
                        <a:lnTo>
                          <a:pt x="1996" y="7409"/>
                        </a:lnTo>
                        <a:lnTo>
                          <a:pt x="2066" y="7349"/>
                        </a:lnTo>
                        <a:lnTo>
                          <a:pt x="2134" y="7303"/>
                        </a:lnTo>
                        <a:lnTo>
                          <a:pt x="2204" y="7253"/>
                        </a:lnTo>
                        <a:lnTo>
                          <a:pt x="2275" y="7200"/>
                        </a:lnTo>
                        <a:lnTo>
                          <a:pt x="2342" y="7148"/>
                        </a:lnTo>
                        <a:lnTo>
                          <a:pt x="2413" y="7099"/>
                        </a:lnTo>
                        <a:lnTo>
                          <a:pt x="2479" y="7046"/>
                        </a:lnTo>
                        <a:lnTo>
                          <a:pt x="2550" y="6993"/>
                        </a:lnTo>
                        <a:lnTo>
                          <a:pt x="2617" y="6944"/>
                        </a:lnTo>
                        <a:lnTo>
                          <a:pt x="2688" y="6891"/>
                        </a:lnTo>
                        <a:lnTo>
                          <a:pt x="2755" y="6838"/>
                        </a:lnTo>
                        <a:lnTo>
                          <a:pt x="2819" y="6788"/>
                        </a:lnTo>
                        <a:lnTo>
                          <a:pt x="2890" y="6735"/>
                        </a:lnTo>
                        <a:lnTo>
                          <a:pt x="2961" y="6682"/>
                        </a:lnTo>
                        <a:lnTo>
                          <a:pt x="3027" y="6636"/>
                        </a:lnTo>
                        <a:lnTo>
                          <a:pt x="3091" y="6583"/>
                        </a:lnTo>
                        <a:lnTo>
                          <a:pt x="3162" y="6535"/>
                        </a:lnTo>
                        <a:lnTo>
                          <a:pt x="3229" y="6482"/>
                        </a:lnTo>
                        <a:lnTo>
                          <a:pt x="3292" y="6429"/>
                        </a:lnTo>
                        <a:lnTo>
                          <a:pt x="3362" y="6382"/>
                        </a:lnTo>
                        <a:lnTo>
                          <a:pt x="3427" y="6333"/>
                        </a:lnTo>
                        <a:lnTo>
                          <a:pt x="3494" y="6280"/>
                        </a:lnTo>
                        <a:lnTo>
                          <a:pt x="3565" y="6227"/>
                        </a:lnTo>
                        <a:lnTo>
                          <a:pt x="3627" y="6182"/>
                        </a:lnTo>
                        <a:lnTo>
                          <a:pt x="3695" y="6132"/>
                        </a:lnTo>
                        <a:lnTo>
                          <a:pt x="3759" y="6079"/>
                        </a:lnTo>
                        <a:lnTo>
                          <a:pt x="3829" y="6026"/>
                        </a:lnTo>
                        <a:lnTo>
                          <a:pt x="3892" y="5983"/>
                        </a:lnTo>
                        <a:lnTo>
                          <a:pt x="3953" y="5935"/>
                        </a:lnTo>
                        <a:lnTo>
                          <a:pt x="4024" y="5882"/>
                        </a:lnTo>
                        <a:lnTo>
                          <a:pt x="4094" y="5829"/>
                        </a:lnTo>
                        <a:lnTo>
                          <a:pt x="4154" y="5783"/>
                        </a:lnTo>
                        <a:lnTo>
                          <a:pt x="4218" y="5733"/>
                        </a:lnTo>
                        <a:lnTo>
                          <a:pt x="4289" y="5680"/>
                        </a:lnTo>
                        <a:lnTo>
                          <a:pt x="4352" y="5627"/>
                        </a:lnTo>
                        <a:lnTo>
                          <a:pt x="4419" y="5582"/>
                        </a:lnTo>
                        <a:lnTo>
                          <a:pt x="4483" y="5532"/>
                        </a:lnTo>
                        <a:lnTo>
                          <a:pt x="4546" y="5479"/>
                        </a:lnTo>
                        <a:lnTo>
                          <a:pt x="4617" y="5427"/>
                        </a:lnTo>
                        <a:lnTo>
                          <a:pt x="4681" y="5377"/>
                        </a:lnTo>
                        <a:lnTo>
                          <a:pt x="4748" y="5331"/>
                        </a:lnTo>
                        <a:lnTo>
                          <a:pt x="4811" y="5278"/>
                        </a:lnTo>
                        <a:lnTo>
                          <a:pt x="4882" y="5225"/>
                        </a:lnTo>
                        <a:lnTo>
                          <a:pt x="4946" y="5176"/>
                        </a:lnTo>
                        <a:lnTo>
                          <a:pt x="5010" y="5123"/>
                        </a:lnTo>
                        <a:lnTo>
                          <a:pt x="5076" y="5070"/>
                        </a:lnTo>
                        <a:lnTo>
                          <a:pt x="5140" y="5021"/>
                        </a:lnTo>
                        <a:lnTo>
                          <a:pt x="5211" y="4975"/>
                        </a:lnTo>
                        <a:lnTo>
                          <a:pt x="5275" y="4922"/>
                        </a:lnTo>
                        <a:lnTo>
                          <a:pt x="5338" y="4869"/>
                        </a:lnTo>
                        <a:lnTo>
                          <a:pt x="5405" y="4819"/>
                        </a:lnTo>
                        <a:lnTo>
                          <a:pt x="5469" y="4766"/>
                        </a:lnTo>
                        <a:lnTo>
                          <a:pt x="5528" y="4713"/>
                        </a:lnTo>
                        <a:lnTo>
                          <a:pt x="5599" y="4665"/>
                        </a:lnTo>
                        <a:lnTo>
                          <a:pt x="5666" y="4612"/>
                        </a:lnTo>
                        <a:lnTo>
                          <a:pt x="5729" y="4559"/>
                        </a:lnTo>
                        <a:lnTo>
                          <a:pt x="5793" y="4509"/>
                        </a:lnTo>
                        <a:lnTo>
                          <a:pt x="5864" y="4456"/>
                        </a:lnTo>
                        <a:lnTo>
                          <a:pt x="5931" y="4403"/>
                        </a:lnTo>
                        <a:lnTo>
                          <a:pt x="5994" y="4354"/>
                        </a:lnTo>
                        <a:lnTo>
                          <a:pt x="6065" y="4301"/>
                        </a:lnTo>
                        <a:lnTo>
                          <a:pt x="6126" y="4248"/>
                        </a:lnTo>
                        <a:lnTo>
                          <a:pt x="6196" y="4192"/>
                        </a:lnTo>
                        <a:lnTo>
                          <a:pt x="6267" y="4139"/>
                        </a:lnTo>
                        <a:lnTo>
                          <a:pt x="6330" y="4089"/>
                        </a:lnTo>
                        <a:lnTo>
                          <a:pt x="6397" y="4036"/>
                        </a:lnTo>
                        <a:lnTo>
                          <a:pt x="6468" y="3980"/>
                        </a:lnTo>
                        <a:lnTo>
                          <a:pt x="6532" y="3927"/>
                        </a:lnTo>
                        <a:lnTo>
                          <a:pt x="6599" y="3874"/>
                        </a:lnTo>
                        <a:lnTo>
                          <a:pt x="6670" y="3825"/>
                        </a:lnTo>
                        <a:lnTo>
                          <a:pt x="6736" y="3765"/>
                        </a:lnTo>
                        <a:lnTo>
                          <a:pt x="6807" y="3715"/>
                        </a:lnTo>
                        <a:lnTo>
                          <a:pt x="6874" y="3655"/>
                        </a:lnTo>
                        <a:lnTo>
                          <a:pt x="6938" y="3606"/>
                        </a:lnTo>
                        <a:lnTo>
                          <a:pt x="7009" y="3546"/>
                        </a:lnTo>
                        <a:lnTo>
                          <a:pt x="7083" y="3489"/>
                        </a:lnTo>
                        <a:lnTo>
                          <a:pt x="7154" y="3433"/>
                        </a:lnTo>
                        <a:lnTo>
                          <a:pt x="7221" y="3380"/>
                        </a:lnTo>
                        <a:lnTo>
                          <a:pt x="7295" y="3327"/>
                        </a:lnTo>
                        <a:lnTo>
                          <a:pt x="7366" y="3278"/>
                        </a:lnTo>
                        <a:lnTo>
                          <a:pt x="7433" y="3225"/>
                        </a:lnTo>
                        <a:lnTo>
                          <a:pt x="7510" y="3179"/>
                        </a:lnTo>
                        <a:lnTo>
                          <a:pt x="7577" y="3133"/>
                        </a:lnTo>
                        <a:lnTo>
                          <a:pt x="7651" y="3087"/>
                        </a:lnTo>
                        <a:lnTo>
                          <a:pt x="7722" y="3034"/>
                        </a:lnTo>
                        <a:lnTo>
                          <a:pt x="7796" y="2989"/>
                        </a:lnTo>
                        <a:lnTo>
                          <a:pt x="7867" y="2943"/>
                        </a:lnTo>
                        <a:lnTo>
                          <a:pt x="7942" y="2896"/>
                        </a:lnTo>
                        <a:lnTo>
                          <a:pt x="8016" y="2858"/>
                        </a:lnTo>
                        <a:lnTo>
                          <a:pt x="8090" y="2813"/>
                        </a:lnTo>
                        <a:lnTo>
                          <a:pt x="8160" y="2766"/>
                        </a:lnTo>
                        <a:lnTo>
                          <a:pt x="8234" y="2713"/>
                        </a:lnTo>
                        <a:lnTo>
                          <a:pt x="8308" y="2667"/>
                        </a:lnTo>
                        <a:lnTo>
                          <a:pt x="8383" y="2622"/>
                        </a:lnTo>
                        <a:lnTo>
                          <a:pt x="8464" y="2569"/>
                        </a:lnTo>
                        <a:lnTo>
                          <a:pt x="8538" y="2519"/>
                        </a:lnTo>
                        <a:lnTo>
                          <a:pt x="8613" y="2466"/>
                        </a:lnTo>
                        <a:lnTo>
                          <a:pt x="8701" y="2413"/>
                        </a:lnTo>
                        <a:lnTo>
                          <a:pt x="8785" y="2367"/>
                        </a:lnTo>
                        <a:lnTo>
                          <a:pt x="8874" y="2329"/>
                        </a:lnTo>
                        <a:lnTo>
                          <a:pt x="8959" y="2287"/>
                        </a:lnTo>
                        <a:lnTo>
                          <a:pt x="9047" y="2255"/>
                        </a:lnTo>
                        <a:lnTo>
                          <a:pt x="9132" y="2219"/>
                        </a:lnTo>
                        <a:lnTo>
                          <a:pt x="9220" y="2184"/>
                        </a:lnTo>
                        <a:lnTo>
                          <a:pt x="9305" y="2155"/>
                        </a:lnTo>
                        <a:lnTo>
                          <a:pt x="9397" y="2128"/>
                        </a:lnTo>
                        <a:lnTo>
                          <a:pt x="9479" y="2099"/>
                        </a:lnTo>
                        <a:lnTo>
                          <a:pt x="9562" y="2064"/>
                        </a:lnTo>
                        <a:lnTo>
                          <a:pt x="9655" y="2036"/>
                        </a:lnTo>
                        <a:lnTo>
                          <a:pt x="9736" y="1993"/>
                        </a:lnTo>
                        <a:lnTo>
                          <a:pt x="9824" y="1961"/>
                        </a:lnTo>
                        <a:lnTo>
                          <a:pt x="9906" y="1920"/>
                        </a:lnTo>
                        <a:lnTo>
                          <a:pt x="9990" y="1881"/>
                        </a:lnTo>
                        <a:lnTo>
                          <a:pt x="10071" y="1838"/>
                        </a:lnTo>
                        <a:lnTo>
                          <a:pt x="10156" y="1793"/>
                        </a:lnTo>
                        <a:lnTo>
                          <a:pt x="10237" y="1754"/>
                        </a:lnTo>
                        <a:lnTo>
                          <a:pt x="10322" y="1711"/>
                        </a:lnTo>
                        <a:lnTo>
                          <a:pt x="10404" y="1673"/>
                        </a:lnTo>
                        <a:lnTo>
                          <a:pt x="10492" y="1634"/>
                        </a:lnTo>
                        <a:lnTo>
                          <a:pt x="10573" y="1588"/>
                        </a:lnTo>
                        <a:lnTo>
                          <a:pt x="10658" y="1546"/>
                        </a:lnTo>
                        <a:lnTo>
                          <a:pt x="10739" y="1510"/>
                        </a:lnTo>
                        <a:lnTo>
                          <a:pt x="10824" y="1472"/>
                        </a:lnTo>
                        <a:lnTo>
                          <a:pt x="10785" y="1556"/>
                        </a:lnTo>
                        <a:lnTo>
                          <a:pt x="10732" y="1644"/>
                        </a:lnTo>
                        <a:lnTo>
                          <a:pt x="10686" y="1725"/>
                        </a:lnTo>
                        <a:lnTo>
                          <a:pt x="10630" y="1799"/>
                        </a:lnTo>
                        <a:lnTo>
                          <a:pt x="10573" y="1881"/>
                        </a:lnTo>
                        <a:lnTo>
                          <a:pt x="10513" y="1955"/>
                        </a:lnTo>
                        <a:lnTo>
                          <a:pt x="10449" y="2022"/>
                        </a:lnTo>
                        <a:lnTo>
                          <a:pt x="10386" y="2099"/>
                        </a:lnTo>
                        <a:lnTo>
                          <a:pt x="10322" y="2173"/>
                        </a:lnTo>
                        <a:lnTo>
                          <a:pt x="10262" y="2255"/>
                        </a:lnTo>
                        <a:lnTo>
                          <a:pt x="10198" y="2311"/>
                        </a:lnTo>
                        <a:lnTo>
                          <a:pt x="10139" y="2367"/>
                        </a:lnTo>
                        <a:lnTo>
                          <a:pt x="10075" y="2431"/>
                        </a:lnTo>
                        <a:lnTo>
                          <a:pt x="10018" y="2487"/>
                        </a:lnTo>
                        <a:lnTo>
                          <a:pt x="9954" y="2551"/>
                        </a:lnTo>
                        <a:lnTo>
                          <a:pt x="9898" y="2611"/>
                        </a:lnTo>
                        <a:lnTo>
                          <a:pt x="9835" y="2667"/>
                        </a:lnTo>
                        <a:lnTo>
                          <a:pt x="9771" y="2731"/>
                        </a:lnTo>
                        <a:lnTo>
                          <a:pt x="9715" y="2787"/>
                        </a:lnTo>
                        <a:lnTo>
                          <a:pt x="9651" y="2848"/>
                        </a:lnTo>
                        <a:lnTo>
                          <a:pt x="9588" y="2904"/>
                        </a:lnTo>
                        <a:lnTo>
                          <a:pt x="9532" y="2967"/>
                        </a:lnTo>
                        <a:lnTo>
                          <a:pt x="9467" y="3024"/>
                        </a:lnTo>
                        <a:lnTo>
                          <a:pt x="9403" y="3080"/>
                        </a:lnTo>
                        <a:lnTo>
                          <a:pt x="9344" y="3140"/>
                        </a:lnTo>
                        <a:lnTo>
                          <a:pt x="9284" y="3196"/>
                        </a:lnTo>
                        <a:lnTo>
                          <a:pt x="9220" y="3254"/>
                        </a:lnTo>
                        <a:lnTo>
                          <a:pt x="9156" y="3313"/>
                        </a:lnTo>
                        <a:lnTo>
                          <a:pt x="9093" y="3369"/>
                        </a:lnTo>
                        <a:lnTo>
                          <a:pt x="9033" y="3426"/>
                        </a:lnTo>
                        <a:lnTo>
                          <a:pt x="8973" y="3483"/>
                        </a:lnTo>
                        <a:lnTo>
                          <a:pt x="8909" y="3542"/>
                        </a:lnTo>
                        <a:lnTo>
                          <a:pt x="8846" y="3599"/>
                        </a:lnTo>
                        <a:lnTo>
                          <a:pt x="8782" y="3655"/>
                        </a:lnTo>
                        <a:lnTo>
                          <a:pt x="8722" y="3708"/>
                        </a:lnTo>
                        <a:lnTo>
                          <a:pt x="8662" y="3765"/>
                        </a:lnTo>
                        <a:lnTo>
                          <a:pt x="8599" y="3825"/>
                        </a:lnTo>
                        <a:lnTo>
                          <a:pt x="8535" y="3881"/>
                        </a:lnTo>
                        <a:lnTo>
                          <a:pt x="8472" y="3937"/>
                        </a:lnTo>
                        <a:lnTo>
                          <a:pt x="8408" y="3990"/>
                        </a:lnTo>
                        <a:lnTo>
                          <a:pt x="8344" y="4047"/>
                        </a:lnTo>
                        <a:lnTo>
                          <a:pt x="8281" y="4104"/>
                        </a:lnTo>
                        <a:lnTo>
                          <a:pt x="8224" y="4163"/>
                        </a:lnTo>
                        <a:lnTo>
                          <a:pt x="8154" y="4213"/>
                        </a:lnTo>
                        <a:lnTo>
                          <a:pt x="8090" y="4272"/>
                        </a:lnTo>
                        <a:lnTo>
                          <a:pt x="8033" y="4330"/>
                        </a:lnTo>
                        <a:lnTo>
                          <a:pt x="7963" y="4386"/>
                        </a:lnTo>
                        <a:lnTo>
                          <a:pt x="7906" y="4439"/>
                        </a:lnTo>
                        <a:lnTo>
                          <a:pt x="7842" y="4495"/>
                        </a:lnTo>
                        <a:lnTo>
                          <a:pt x="7775" y="4554"/>
                        </a:lnTo>
                        <a:lnTo>
                          <a:pt x="7712" y="4612"/>
                        </a:lnTo>
                        <a:lnTo>
                          <a:pt x="7648" y="4665"/>
                        </a:lnTo>
                        <a:lnTo>
                          <a:pt x="7584" y="4721"/>
                        </a:lnTo>
                        <a:lnTo>
                          <a:pt x="7521" y="4777"/>
                        </a:lnTo>
                        <a:lnTo>
                          <a:pt x="7457" y="4830"/>
                        </a:lnTo>
                        <a:lnTo>
                          <a:pt x="7394" y="4886"/>
                        </a:lnTo>
                        <a:lnTo>
                          <a:pt x="7330" y="4943"/>
                        </a:lnTo>
                        <a:lnTo>
                          <a:pt x="7266" y="4995"/>
                        </a:lnTo>
                        <a:lnTo>
                          <a:pt x="7203" y="5053"/>
                        </a:lnTo>
                        <a:lnTo>
                          <a:pt x="7136" y="5112"/>
                        </a:lnTo>
                        <a:lnTo>
                          <a:pt x="7072" y="5162"/>
                        </a:lnTo>
                        <a:lnTo>
                          <a:pt x="7009" y="5222"/>
                        </a:lnTo>
                        <a:lnTo>
                          <a:pt x="6945" y="5278"/>
                        </a:lnTo>
                        <a:lnTo>
                          <a:pt x="6882" y="5331"/>
                        </a:lnTo>
                        <a:lnTo>
                          <a:pt x="6811" y="5388"/>
                        </a:lnTo>
                        <a:lnTo>
                          <a:pt x="6747" y="5444"/>
                        </a:lnTo>
                        <a:lnTo>
                          <a:pt x="6688" y="5500"/>
                        </a:lnTo>
                        <a:lnTo>
                          <a:pt x="6624" y="5553"/>
                        </a:lnTo>
                        <a:lnTo>
                          <a:pt x="6553" y="5610"/>
                        </a:lnTo>
                        <a:lnTo>
                          <a:pt x="6489" y="5670"/>
                        </a:lnTo>
                        <a:lnTo>
                          <a:pt x="6426" y="5733"/>
                        </a:lnTo>
                        <a:lnTo>
                          <a:pt x="6359" y="5797"/>
                        </a:lnTo>
                        <a:lnTo>
                          <a:pt x="6288" y="5853"/>
                        </a:lnTo>
                        <a:lnTo>
                          <a:pt x="6224" y="5917"/>
                        </a:lnTo>
                        <a:lnTo>
                          <a:pt x="6161" y="5980"/>
                        </a:lnTo>
                        <a:lnTo>
                          <a:pt x="6097" y="6041"/>
                        </a:lnTo>
                        <a:lnTo>
                          <a:pt x="6034" y="6097"/>
                        </a:lnTo>
                        <a:lnTo>
                          <a:pt x="5970" y="6160"/>
                        </a:lnTo>
                        <a:lnTo>
                          <a:pt x="5910" y="6224"/>
                        </a:lnTo>
                        <a:lnTo>
                          <a:pt x="5846" y="6288"/>
                        </a:lnTo>
                        <a:lnTo>
                          <a:pt x="5787" y="6350"/>
                        </a:lnTo>
                        <a:lnTo>
                          <a:pt x="5723" y="6407"/>
                        </a:lnTo>
                        <a:lnTo>
                          <a:pt x="5659" y="6471"/>
                        </a:lnTo>
                        <a:lnTo>
                          <a:pt x="5599" y="6535"/>
                        </a:lnTo>
                        <a:lnTo>
                          <a:pt x="5535" y="6597"/>
                        </a:lnTo>
                        <a:lnTo>
                          <a:pt x="5476" y="6661"/>
                        </a:lnTo>
                        <a:lnTo>
                          <a:pt x="5416" y="6718"/>
                        </a:lnTo>
                        <a:lnTo>
                          <a:pt x="5352" y="6782"/>
                        </a:lnTo>
                        <a:lnTo>
                          <a:pt x="5292" y="6844"/>
                        </a:lnTo>
                        <a:lnTo>
                          <a:pt x="5222" y="6901"/>
                        </a:lnTo>
                        <a:lnTo>
                          <a:pt x="5158" y="6965"/>
                        </a:lnTo>
                        <a:lnTo>
                          <a:pt x="5087" y="7029"/>
                        </a:lnTo>
                        <a:lnTo>
                          <a:pt x="5027" y="7091"/>
                        </a:lnTo>
                        <a:lnTo>
                          <a:pt x="4957" y="7148"/>
                        </a:lnTo>
                        <a:lnTo>
                          <a:pt x="4893" y="7205"/>
                        </a:lnTo>
                        <a:lnTo>
                          <a:pt x="4825" y="7258"/>
                        </a:lnTo>
                        <a:lnTo>
                          <a:pt x="4762" y="7314"/>
                        </a:lnTo>
                        <a:lnTo>
                          <a:pt x="4692" y="7367"/>
                        </a:lnTo>
                        <a:lnTo>
                          <a:pt x="4628" y="7423"/>
                        </a:lnTo>
                        <a:lnTo>
                          <a:pt x="4564" y="7476"/>
                        </a:lnTo>
                        <a:lnTo>
                          <a:pt x="4497" y="7532"/>
                        </a:lnTo>
                        <a:lnTo>
                          <a:pt x="4433" y="7593"/>
                        </a:lnTo>
                        <a:lnTo>
                          <a:pt x="4363" y="7641"/>
                        </a:lnTo>
                        <a:lnTo>
                          <a:pt x="4299" y="7694"/>
                        </a:lnTo>
                        <a:lnTo>
                          <a:pt x="4236" y="7752"/>
                        </a:lnTo>
                        <a:lnTo>
                          <a:pt x="4168" y="7805"/>
                        </a:lnTo>
                        <a:lnTo>
                          <a:pt x="4104" y="7858"/>
                        </a:lnTo>
                        <a:lnTo>
                          <a:pt x="4041" y="7914"/>
                        </a:lnTo>
                        <a:lnTo>
                          <a:pt x="3977" y="7967"/>
                        </a:lnTo>
                        <a:lnTo>
                          <a:pt x="3907" y="8023"/>
                        </a:lnTo>
                        <a:lnTo>
                          <a:pt x="3844" y="8076"/>
                        </a:lnTo>
                        <a:lnTo>
                          <a:pt x="3783" y="8125"/>
                        </a:lnTo>
                        <a:lnTo>
                          <a:pt x="3720" y="8185"/>
                        </a:lnTo>
                        <a:lnTo>
                          <a:pt x="3656" y="8235"/>
                        </a:lnTo>
                        <a:lnTo>
                          <a:pt x="3592" y="8288"/>
                        </a:lnTo>
                        <a:lnTo>
                          <a:pt x="3521" y="8340"/>
                        </a:lnTo>
                        <a:lnTo>
                          <a:pt x="3459" y="8397"/>
                        </a:lnTo>
                        <a:lnTo>
                          <a:pt x="3394" y="8450"/>
                        </a:lnTo>
                        <a:lnTo>
                          <a:pt x="3332" y="8499"/>
                        </a:lnTo>
                        <a:lnTo>
                          <a:pt x="3271" y="8555"/>
                        </a:lnTo>
                        <a:lnTo>
                          <a:pt x="3208" y="8608"/>
                        </a:lnTo>
                        <a:lnTo>
                          <a:pt x="3144" y="8665"/>
                        </a:lnTo>
                        <a:lnTo>
                          <a:pt x="3080" y="8718"/>
                        </a:lnTo>
                        <a:lnTo>
                          <a:pt x="3017" y="8775"/>
                        </a:lnTo>
                        <a:lnTo>
                          <a:pt x="2953" y="8828"/>
                        </a:lnTo>
                        <a:lnTo>
                          <a:pt x="2890" y="8881"/>
                        </a:lnTo>
                        <a:lnTo>
                          <a:pt x="2826" y="8937"/>
                        </a:lnTo>
                        <a:lnTo>
                          <a:pt x="2762" y="8993"/>
                        </a:lnTo>
                        <a:lnTo>
                          <a:pt x="2699" y="9046"/>
                        </a:lnTo>
                        <a:lnTo>
                          <a:pt x="2635" y="9102"/>
                        </a:lnTo>
                        <a:lnTo>
                          <a:pt x="2572" y="9163"/>
                        </a:lnTo>
                        <a:lnTo>
                          <a:pt x="2508" y="9211"/>
                        </a:lnTo>
                        <a:lnTo>
                          <a:pt x="2444" y="9272"/>
                        </a:lnTo>
                        <a:lnTo>
                          <a:pt x="2388" y="9328"/>
                        </a:lnTo>
                        <a:lnTo>
                          <a:pt x="2325" y="9385"/>
                        </a:lnTo>
                        <a:lnTo>
                          <a:pt x="2261" y="9441"/>
                        </a:lnTo>
                        <a:lnTo>
                          <a:pt x="2197" y="9501"/>
                        </a:lnTo>
                        <a:lnTo>
                          <a:pt x="2134" y="9558"/>
                        </a:lnTo>
                        <a:lnTo>
                          <a:pt x="2077" y="9614"/>
                        </a:lnTo>
                        <a:lnTo>
                          <a:pt x="2013" y="9675"/>
                        </a:lnTo>
                        <a:lnTo>
                          <a:pt x="1949" y="9731"/>
                        </a:lnTo>
                        <a:lnTo>
                          <a:pt x="1886" y="9794"/>
                        </a:lnTo>
                        <a:lnTo>
                          <a:pt x="1830" y="9851"/>
                        </a:lnTo>
                        <a:lnTo>
                          <a:pt x="1766" y="9907"/>
                        </a:lnTo>
                        <a:lnTo>
                          <a:pt x="1702" y="9970"/>
                        </a:lnTo>
                        <a:lnTo>
                          <a:pt x="1646" y="10034"/>
                        </a:lnTo>
                        <a:lnTo>
                          <a:pt x="1561" y="10098"/>
                        </a:lnTo>
                        <a:lnTo>
                          <a:pt x="1480" y="10168"/>
                        </a:lnTo>
                        <a:lnTo>
                          <a:pt x="1399" y="10231"/>
                        </a:lnTo>
                        <a:lnTo>
                          <a:pt x="1318" y="10270"/>
                        </a:lnTo>
                        <a:lnTo>
                          <a:pt x="1225" y="10299"/>
                        </a:lnTo>
                        <a:lnTo>
                          <a:pt x="1124" y="10295"/>
                        </a:lnTo>
                        <a:lnTo>
                          <a:pt x="1169" y="10207"/>
                        </a:lnTo>
                        <a:lnTo>
                          <a:pt x="1225" y="10122"/>
                        </a:lnTo>
                        <a:lnTo>
                          <a:pt x="1283" y="10034"/>
                        </a:lnTo>
                        <a:lnTo>
                          <a:pt x="1342" y="9949"/>
                        </a:lnTo>
                        <a:lnTo>
                          <a:pt x="1406" y="9858"/>
                        </a:lnTo>
                        <a:lnTo>
                          <a:pt x="1466" y="9769"/>
                        </a:lnTo>
                        <a:lnTo>
                          <a:pt x="1530" y="9713"/>
                        </a:lnTo>
                        <a:lnTo>
                          <a:pt x="1593" y="9649"/>
                        </a:lnTo>
                        <a:lnTo>
                          <a:pt x="1657" y="9593"/>
                        </a:lnTo>
                        <a:lnTo>
                          <a:pt x="1720" y="9529"/>
                        </a:lnTo>
                        <a:lnTo>
                          <a:pt x="1777" y="9473"/>
                        </a:lnTo>
                        <a:lnTo>
                          <a:pt x="1840" y="9410"/>
                        </a:lnTo>
                        <a:lnTo>
                          <a:pt x="1904" y="9349"/>
                        </a:lnTo>
                        <a:lnTo>
                          <a:pt x="1967" y="9293"/>
                        </a:lnTo>
                        <a:lnTo>
                          <a:pt x="2031" y="9237"/>
                        </a:lnTo>
                        <a:lnTo>
                          <a:pt x="2095" y="9176"/>
                        </a:lnTo>
                        <a:lnTo>
                          <a:pt x="2158" y="9120"/>
                        </a:lnTo>
                        <a:lnTo>
                          <a:pt x="2214" y="9064"/>
                        </a:lnTo>
                        <a:lnTo>
                          <a:pt x="2278" y="9007"/>
                        </a:lnTo>
                        <a:lnTo>
                          <a:pt x="2342" y="8947"/>
                        </a:lnTo>
                        <a:lnTo>
                          <a:pt x="2405" y="8898"/>
                        </a:lnTo>
                        <a:lnTo>
                          <a:pt x="2469" y="8838"/>
                        </a:lnTo>
                        <a:lnTo>
                          <a:pt x="2540" y="8788"/>
                        </a:lnTo>
                        <a:lnTo>
                          <a:pt x="2600" y="8729"/>
                        </a:lnTo>
                        <a:lnTo>
                          <a:pt x="2664" y="8679"/>
                        </a:lnTo>
                        <a:lnTo>
                          <a:pt x="2727" y="8619"/>
                        </a:lnTo>
                        <a:lnTo>
                          <a:pt x="2791" y="8570"/>
                        </a:lnTo>
                        <a:lnTo>
                          <a:pt x="2855" y="8510"/>
                        </a:lnTo>
                        <a:lnTo>
                          <a:pt x="2925" y="8461"/>
                        </a:lnTo>
                        <a:lnTo>
                          <a:pt x="2988" y="8408"/>
                        </a:lnTo>
                        <a:lnTo>
                          <a:pt x="3052" y="8355"/>
                        </a:lnTo>
                        <a:lnTo>
                          <a:pt x="3120" y="8299"/>
                        </a:lnTo>
                        <a:lnTo>
                          <a:pt x="3183" y="8246"/>
                        </a:lnTo>
                        <a:lnTo>
                          <a:pt x="3253" y="8196"/>
                        </a:lnTo>
                        <a:lnTo>
                          <a:pt x="3321" y="8140"/>
                        </a:lnTo>
                        <a:lnTo>
                          <a:pt x="3385" y="8087"/>
                        </a:lnTo>
                        <a:lnTo>
                          <a:pt x="3455" y="8034"/>
                        </a:lnTo>
                        <a:lnTo>
                          <a:pt x="3521" y="7981"/>
                        </a:lnTo>
                        <a:lnTo>
                          <a:pt x="3592" y="7931"/>
                        </a:lnTo>
                        <a:lnTo>
                          <a:pt x="3659" y="7879"/>
                        </a:lnTo>
                        <a:lnTo>
                          <a:pt x="3730" y="7826"/>
                        </a:lnTo>
                        <a:lnTo>
                          <a:pt x="3797" y="7776"/>
                        </a:lnTo>
                        <a:lnTo>
                          <a:pt x="3868" y="7720"/>
                        </a:lnTo>
                        <a:lnTo>
                          <a:pt x="3939" y="7667"/>
                        </a:lnTo>
                        <a:lnTo>
                          <a:pt x="4013" y="7614"/>
                        </a:lnTo>
                        <a:lnTo>
                          <a:pt x="4080" y="7564"/>
                        </a:lnTo>
                        <a:lnTo>
                          <a:pt x="4154" y="7511"/>
                        </a:lnTo>
                        <a:lnTo>
                          <a:pt x="4225" y="7458"/>
                        </a:lnTo>
                        <a:lnTo>
                          <a:pt x="4299" y="7402"/>
                        </a:lnTo>
                        <a:lnTo>
                          <a:pt x="4374" y="7349"/>
                        </a:lnTo>
                        <a:lnTo>
                          <a:pt x="4451" y="7300"/>
                        </a:lnTo>
                        <a:lnTo>
                          <a:pt x="4525" y="7253"/>
                        </a:lnTo>
                        <a:lnTo>
                          <a:pt x="4599" y="7200"/>
                        </a:lnTo>
                        <a:lnTo>
                          <a:pt x="4674" y="7148"/>
                        </a:lnTo>
                        <a:lnTo>
                          <a:pt x="4748" y="7102"/>
                        </a:lnTo>
                        <a:lnTo>
                          <a:pt x="4825" y="7056"/>
                        </a:lnTo>
                        <a:lnTo>
                          <a:pt x="4893" y="7003"/>
                        </a:lnTo>
                        <a:lnTo>
                          <a:pt x="4967" y="6958"/>
                        </a:lnTo>
                        <a:lnTo>
                          <a:pt x="5041" y="6912"/>
                        </a:lnTo>
                        <a:lnTo>
                          <a:pt x="5119" y="6865"/>
                        </a:lnTo>
                        <a:lnTo>
                          <a:pt x="5193" y="6820"/>
                        </a:lnTo>
                        <a:lnTo>
                          <a:pt x="5260" y="6774"/>
                        </a:lnTo>
                        <a:lnTo>
                          <a:pt x="5338" y="6729"/>
                        </a:lnTo>
                        <a:lnTo>
                          <a:pt x="5411" y="6682"/>
                        </a:lnTo>
                        <a:lnTo>
                          <a:pt x="5476" y="6636"/>
                        </a:lnTo>
                        <a:lnTo>
                          <a:pt x="5546" y="6591"/>
                        </a:lnTo>
                        <a:lnTo>
                          <a:pt x="5620" y="6545"/>
                        </a:lnTo>
                        <a:lnTo>
                          <a:pt x="5694" y="6499"/>
                        </a:lnTo>
                        <a:lnTo>
                          <a:pt x="5765" y="6453"/>
                        </a:lnTo>
                        <a:lnTo>
                          <a:pt x="5832" y="6407"/>
                        </a:lnTo>
                        <a:lnTo>
                          <a:pt x="5910" y="6361"/>
                        </a:lnTo>
                        <a:lnTo>
                          <a:pt x="5977" y="6315"/>
                        </a:lnTo>
                        <a:lnTo>
                          <a:pt x="6052" y="6270"/>
                        </a:lnTo>
                        <a:lnTo>
                          <a:pt x="6122" y="6217"/>
                        </a:lnTo>
                        <a:lnTo>
                          <a:pt x="6189" y="6171"/>
                        </a:lnTo>
                        <a:lnTo>
                          <a:pt x="6267" y="6124"/>
                        </a:lnTo>
                        <a:lnTo>
                          <a:pt x="6334" y="6072"/>
                        </a:lnTo>
                        <a:lnTo>
                          <a:pt x="6405" y="6023"/>
                        </a:lnTo>
                        <a:lnTo>
                          <a:pt x="6471" y="5980"/>
                        </a:lnTo>
                        <a:lnTo>
                          <a:pt x="6546" y="5927"/>
                        </a:lnTo>
                        <a:lnTo>
                          <a:pt x="6617" y="5874"/>
                        </a:lnTo>
                        <a:lnTo>
                          <a:pt x="6688" y="5829"/>
                        </a:lnTo>
                        <a:lnTo>
                          <a:pt x="6754" y="5772"/>
                        </a:lnTo>
                        <a:lnTo>
                          <a:pt x="6825" y="5719"/>
                        </a:lnTo>
                        <a:lnTo>
                          <a:pt x="6892" y="5663"/>
                        </a:lnTo>
                        <a:lnTo>
                          <a:pt x="6963" y="5610"/>
                        </a:lnTo>
                        <a:lnTo>
                          <a:pt x="7030" y="5553"/>
                        </a:lnTo>
                        <a:lnTo>
                          <a:pt x="7101" y="5497"/>
                        </a:lnTo>
                        <a:lnTo>
                          <a:pt x="7165" y="5441"/>
                        </a:lnTo>
                        <a:lnTo>
                          <a:pt x="7228" y="5377"/>
                        </a:lnTo>
                        <a:lnTo>
                          <a:pt x="7292" y="5317"/>
                        </a:lnTo>
                        <a:lnTo>
                          <a:pt x="7359" y="5260"/>
                        </a:lnTo>
                        <a:lnTo>
                          <a:pt x="7422" y="5204"/>
                        </a:lnTo>
                        <a:lnTo>
                          <a:pt x="7486" y="5144"/>
                        </a:lnTo>
                        <a:lnTo>
                          <a:pt x="7549" y="5080"/>
                        </a:lnTo>
                        <a:lnTo>
                          <a:pt x="7613" y="5024"/>
                        </a:lnTo>
                        <a:lnTo>
                          <a:pt x="7677" y="4968"/>
                        </a:lnTo>
                        <a:lnTo>
                          <a:pt x="7740" y="4912"/>
                        </a:lnTo>
                        <a:lnTo>
                          <a:pt x="7804" y="4851"/>
                        </a:lnTo>
                        <a:lnTo>
                          <a:pt x="7867" y="4788"/>
                        </a:lnTo>
                        <a:lnTo>
                          <a:pt x="7931" y="4731"/>
                        </a:lnTo>
                        <a:lnTo>
                          <a:pt x="7990" y="4675"/>
                        </a:lnTo>
                        <a:lnTo>
                          <a:pt x="8054" y="4615"/>
                        </a:lnTo>
                        <a:lnTo>
                          <a:pt x="8118" y="4559"/>
                        </a:lnTo>
                        <a:lnTo>
                          <a:pt x="8181" y="4495"/>
                        </a:lnTo>
                        <a:lnTo>
                          <a:pt x="8245" y="4439"/>
                        </a:lnTo>
                        <a:lnTo>
                          <a:pt x="8308" y="4383"/>
                        </a:lnTo>
                        <a:lnTo>
                          <a:pt x="8372" y="4322"/>
                        </a:lnTo>
                        <a:lnTo>
                          <a:pt x="8436" y="4259"/>
                        </a:lnTo>
                        <a:lnTo>
                          <a:pt x="8499" y="4202"/>
                        </a:lnTo>
                        <a:lnTo>
                          <a:pt x="8563" y="4145"/>
                        </a:lnTo>
                        <a:lnTo>
                          <a:pt x="8626" y="4089"/>
                        </a:lnTo>
                        <a:lnTo>
                          <a:pt x="8684" y="4030"/>
                        </a:lnTo>
                        <a:lnTo>
                          <a:pt x="8747" y="3966"/>
                        </a:lnTo>
                        <a:lnTo>
                          <a:pt x="8811" y="3910"/>
                        </a:lnTo>
                        <a:lnTo>
                          <a:pt x="8874" y="3853"/>
                        </a:lnTo>
                        <a:lnTo>
                          <a:pt x="8938" y="3793"/>
                        </a:lnTo>
                        <a:lnTo>
                          <a:pt x="8994" y="3730"/>
                        </a:lnTo>
                        <a:lnTo>
                          <a:pt x="9058" y="3672"/>
                        </a:lnTo>
                        <a:lnTo>
                          <a:pt x="9121" y="3616"/>
                        </a:lnTo>
                        <a:lnTo>
                          <a:pt x="9185" y="3560"/>
                        </a:lnTo>
                        <a:lnTo>
                          <a:pt x="9249" y="3501"/>
                        </a:lnTo>
                        <a:lnTo>
                          <a:pt x="9305" y="3443"/>
                        </a:lnTo>
                        <a:lnTo>
                          <a:pt x="9368" y="3380"/>
                        </a:lnTo>
                        <a:lnTo>
                          <a:pt x="9432" y="3324"/>
                        </a:lnTo>
                        <a:lnTo>
                          <a:pt x="9488" y="3263"/>
                        </a:lnTo>
                        <a:lnTo>
                          <a:pt x="9552" y="3204"/>
                        </a:lnTo>
                        <a:lnTo>
                          <a:pt x="9615" y="3143"/>
                        </a:lnTo>
                        <a:lnTo>
                          <a:pt x="9679" y="3087"/>
                        </a:lnTo>
                        <a:lnTo>
                          <a:pt x="9743" y="3031"/>
                        </a:lnTo>
                        <a:lnTo>
                          <a:pt x="9824" y="3007"/>
                        </a:lnTo>
                        <a:lnTo>
                          <a:pt x="9898" y="2967"/>
                        </a:lnTo>
                        <a:lnTo>
                          <a:pt x="9965" y="2922"/>
                        </a:lnTo>
                        <a:lnTo>
                          <a:pt x="10029" y="2869"/>
                        </a:lnTo>
                        <a:lnTo>
                          <a:pt x="10100" y="2822"/>
                        </a:lnTo>
                        <a:lnTo>
                          <a:pt x="10163" y="2777"/>
                        </a:lnTo>
                        <a:lnTo>
                          <a:pt x="10230" y="2742"/>
                        </a:lnTo>
                        <a:lnTo>
                          <a:pt x="10308" y="2724"/>
                        </a:lnTo>
                        <a:lnTo>
                          <a:pt x="10393" y="2724"/>
                        </a:lnTo>
                        <a:lnTo>
                          <a:pt x="10375" y="2816"/>
                        </a:lnTo>
                        <a:lnTo>
                          <a:pt x="10354" y="2904"/>
                        </a:lnTo>
                        <a:lnTo>
                          <a:pt x="10319" y="2989"/>
                        </a:lnTo>
                        <a:lnTo>
                          <a:pt x="10277" y="3069"/>
                        </a:lnTo>
                        <a:lnTo>
                          <a:pt x="10237" y="3158"/>
                        </a:lnTo>
                        <a:lnTo>
                          <a:pt x="10192" y="3236"/>
                        </a:lnTo>
                        <a:lnTo>
                          <a:pt x="10139" y="3313"/>
                        </a:lnTo>
                        <a:lnTo>
                          <a:pt x="10082" y="3390"/>
                        </a:lnTo>
                        <a:lnTo>
                          <a:pt x="10018" y="3472"/>
                        </a:lnTo>
                        <a:lnTo>
                          <a:pt x="9954" y="3546"/>
                        </a:lnTo>
                        <a:lnTo>
                          <a:pt x="9906" y="3624"/>
                        </a:lnTo>
                        <a:lnTo>
                          <a:pt x="9853" y="3690"/>
                        </a:lnTo>
                        <a:lnTo>
                          <a:pt x="9800" y="3761"/>
                        </a:lnTo>
                        <a:lnTo>
                          <a:pt x="9743" y="3825"/>
                        </a:lnTo>
                        <a:lnTo>
                          <a:pt x="9690" y="3892"/>
                        </a:lnTo>
                        <a:lnTo>
                          <a:pt x="9633" y="3962"/>
                        </a:lnTo>
                        <a:lnTo>
                          <a:pt x="9580" y="4025"/>
                        </a:lnTo>
                        <a:lnTo>
                          <a:pt x="9524" y="4093"/>
                        </a:lnTo>
                        <a:lnTo>
                          <a:pt x="9467" y="4156"/>
                        </a:lnTo>
                        <a:lnTo>
                          <a:pt x="9408" y="4219"/>
                        </a:lnTo>
                        <a:lnTo>
                          <a:pt x="9350" y="4283"/>
                        </a:lnTo>
                        <a:lnTo>
                          <a:pt x="9297" y="4347"/>
                        </a:lnTo>
                        <a:lnTo>
                          <a:pt x="9241" y="4410"/>
                        </a:lnTo>
                        <a:lnTo>
                          <a:pt x="9178" y="4466"/>
                        </a:lnTo>
                        <a:lnTo>
                          <a:pt x="9129" y="4530"/>
                        </a:lnTo>
                        <a:lnTo>
                          <a:pt x="9065" y="4594"/>
                        </a:lnTo>
                        <a:lnTo>
                          <a:pt x="9005" y="4650"/>
                        </a:lnTo>
                        <a:lnTo>
                          <a:pt x="8949" y="4713"/>
                        </a:lnTo>
                        <a:lnTo>
                          <a:pt x="8891" y="4771"/>
                        </a:lnTo>
                        <a:lnTo>
                          <a:pt x="8832" y="4830"/>
                        </a:lnTo>
                        <a:lnTo>
                          <a:pt x="8768" y="4894"/>
                        </a:lnTo>
                        <a:lnTo>
                          <a:pt x="8711" y="4950"/>
                        </a:lnTo>
                        <a:lnTo>
                          <a:pt x="8655" y="5007"/>
                        </a:lnTo>
                        <a:lnTo>
                          <a:pt x="8591" y="5066"/>
                        </a:lnTo>
                        <a:lnTo>
                          <a:pt x="8535" y="5123"/>
                        </a:lnTo>
                        <a:lnTo>
                          <a:pt x="8472" y="5180"/>
                        </a:lnTo>
                        <a:lnTo>
                          <a:pt x="8411" y="5236"/>
                        </a:lnTo>
                        <a:lnTo>
                          <a:pt x="8351" y="5295"/>
                        </a:lnTo>
                        <a:lnTo>
                          <a:pt x="8287" y="5353"/>
                        </a:lnTo>
                        <a:lnTo>
                          <a:pt x="8228" y="5409"/>
                        </a:lnTo>
                        <a:lnTo>
                          <a:pt x="8164" y="5468"/>
                        </a:lnTo>
                        <a:lnTo>
                          <a:pt x="8107" y="5525"/>
                        </a:lnTo>
                        <a:lnTo>
                          <a:pt x="8043" y="5582"/>
                        </a:lnTo>
                        <a:lnTo>
                          <a:pt x="7980" y="5642"/>
                        </a:lnTo>
                        <a:lnTo>
                          <a:pt x="7916" y="5698"/>
                        </a:lnTo>
                        <a:lnTo>
                          <a:pt x="7860" y="5754"/>
                        </a:lnTo>
                        <a:lnTo>
                          <a:pt x="7796" y="5811"/>
                        </a:lnTo>
                        <a:lnTo>
                          <a:pt x="7733" y="5871"/>
                        </a:lnTo>
                        <a:lnTo>
                          <a:pt x="7677" y="5927"/>
                        </a:lnTo>
                        <a:lnTo>
                          <a:pt x="7613" y="5983"/>
                        </a:lnTo>
                        <a:lnTo>
                          <a:pt x="7549" y="6041"/>
                        </a:lnTo>
                        <a:lnTo>
                          <a:pt x="7486" y="6097"/>
                        </a:lnTo>
                        <a:lnTo>
                          <a:pt x="7422" y="6160"/>
                        </a:lnTo>
                        <a:lnTo>
                          <a:pt x="7366" y="6227"/>
                        </a:lnTo>
                        <a:lnTo>
                          <a:pt x="7301" y="6305"/>
                        </a:lnTo>
                        <a:lnTo>
                          <a:pt x="7239" y="6371"/>
                        </a:lnTo>
                        <a:lnTo>
                          <a:pt x="7182" y="6442"/>
                        </a:lnTo>
                        <a:lnTo>
                          <a:pt x="7118" y="6517"/>
                        </a:lnTo>
                        <a:lnTo>
                          <a:pt x="7054" y="6583"/>
                        </a:lnTo>
                        <a:lnTo>
                          <a:pt x="6984" y="6654"/>
                        </a:lnTo>
                        <a:lnTo>
                          <a:pt x="6910" y="6724"/>
                        </a:lnTo>
                        <a:lnTo>
                          <a:pt x="6842" y="6788"/>
                        </a:lnTo>
                        <a:lnTo>
                          <a:pt x="6765" y="6862"/>
                        </a:lnTo>
                        <a:lnTo>
                          <a:pt x="6691" y="6926"/>
                        </a:lnTo>
                        <a:lnTo>
                          <a:pt x="6617" y="6993"/>
                        </a:lnTo>
                        <a:lnTo>
                          <a:pt x="6542" y="7049"/>
                        </a:lnTo>
                        <a:lnTo>
                          <a:pt x="6468" y="7109"/>
                        </a:lnTo>
                        <a:lnTo>
                          <a:pt x="6391" y="7165"/>
                        </a:lnTo>
                        <a:lnTo>
                          <a:pt x="6317" y="7223"/>
                        </a:lnTo>
                        <a:lnTo>
                          <a:pt x="6249" y="7293"/>
                        </a:lnTo>
                        <a:lnTo>
                          <a:pt x="6179" y="7359"/>
                        </a:lnTo>
                        <a:lnTo>
                          <a:pt x="6115" y="7430"/>
                        </a:lnTo>
                        <a:lnTo>
                          <a:pt x="6047" y="7505"/>
                        </a:lnTo>
                        <a:lnTo>
                          <a:pt x="5984" y="7575"/>
                        </a:lnTo>
                        <a:lnTo>
                          <a:pt x="5914" y="7641"/>
                        </a:lnTo>
                        <a:lnTo>
                          <a:pt x="5850" y="7720"/>
                        </a:lnTo>
                        <a:lnTo>
                          <a:pt x="5787" y="7787"/>
                        </a:lnTo>
                        <a:lnTo>
                          <a:pt x="5719" y="7858"/>
                        </a:lnTo>
                        <a:lnTo>
                          <a:pt x="5649" y="7931"/>
                        </a:lnTo>
                        <a:lnTo>
                          <a:pt x="5581" y="7999"/>
                        </a:lnTo>
                        <a:lnTo>
                          <a:pt x="5528" y="8034"/>
                        </a:lnTo>
                        <a:lnTo>
                          <a:pt x="5469" y="8052"/>
                        </a:lnTo>
                        <a:lnTo>
                          <a:pt x="5411" y="8087"/>
                        </a:lnTo>
                        <a:lnTo>
                          <a:pt x="5349" y="8143"/>
                        </a:lnTo>
                        <a:lnTo>
                          <a:pt x="5285" y="8199"/>
                        </a:lnTo>
                        <a:lnTo>
                          <a:pt x="5214" y="8259"/>
                        </a:lnTo>
                        <a:lnTo>
                          <a:pt x="5151" y="8316"/>
                        </a:lnTo>
                        <a:lnTo>
                          <a:pt x="5087" y="8372"/>
                        </a:lnTo>
                        <a:lnTo>
                          <a:pt x="5020" y="8425"/>
                        </a:lnTo>
                        <a:lnTo>
                          <a:pt x="4957" y="8478"/>
                        </a:lnTo>
                        <a:lnTo>
                          <a:pt x="4886" y="8535"/>
                        </a:lnTo>
                        <a:lnTo>
                          <a:pt x="4825" y="8587"/>
                        </a:lnTo>
                        <a:lnTo>
                          <a:pt x="4755" y="8637"/>
                        </a:lnTo>
                        <a:lnTo>
                          <a:pt x="4684" y="8690"/>
                        </a:lnTo>
                        <a:lnTo>
                          <a:pt x="4621" y="8746"/>
                        </a:lnTo>
                        <a:lnTo>
                          <a:pt x="4554" y="8799"/>
                        </a:lnTo>
                        <a:lnTo>
                          <a:pt x="4483" y="8852"/>
                        </a:lnTo>
                        <a:lnTo>
                          <a:pt x="4416" y="8898"/>
                        </a:lnTo>
                        <a:lnTo>
                          <a:pt x="4352" y="8947"/>
                        </a:lnTo>
                        <a:lnTo>
                          <a:pt x="4281" y="9000"/>
                        </a:lnTo>
                        <a:lnTo>
                          <a:pt x="4215" y="9046"/>
                        </a:lnTo>
                        <a:lnTo>
                          <a:pt x="4144" y="9099"/>
                        </a:lnTo>
                        <a:lnTo>
                          <a:pt x="4077" y="9145"/>
                        </a:lnTo>
                        <a:lnTo>
                          <a:pt x="4006" y="9194"/>
                        </a:lnTo>
                        <a:lnTo>
                          <a:pt x="3939" y="9240"/>
                        </a:lnTo>
                        <a:lnTo>
                          <a:pt x="3868" y="9286"/>
                        </a:lnTo>
                        <a:lnTo>
                          <a:pt x="3797" y="9339"/>
                        </a:lnTo>
                        <a:lnTo>
                          <a:pt x="3730" y="9385"/>
                        </a:lnTo>
                        <a:lnTo>
                          <a:pt x="3656" y="9431"/>
                        </a:lnTo>
                        <a:lnTo>
                          <a:pt x="3585" y="9476"/>
                        </a:lnTo>
                        <a:lnTo>
                          <a:pt x="3518" y="9522"/>
                        </a:lnTo>
                        <a:lnTo>
                          <a:pt x="3441" y="9569"/>
                        </a:lnTo>
                        <a:lnTo>
                          <a:pt x="3374" y="9622"/>
                        </a:lnTo>
                        <a:lnTo>
                          <a:pt x="3300" y="9667"/>
                        </a:lnTo>
                        <a:lnTo>
                          <a:pt x="3229" y="9713"/>
                        </a:lnTo>
                        <a:lnTo>
                          <a:pt x="3155" y="9758"/>
                        </a:lnTo>
                        <a:lnTo>
                          <a:pt x="3084" y="9805"/>
                        </a:lnTo>
                        <a:lnTo>
                          <a:pt x="3009" y="9851"/>
                        </a:lnTo>
                        <a:lnTo>
                          <a:pt x="2935" y="9896"/>
                        </a:lnTo>
                        <a:lnTo>
                          <a:pt x="2861" y="9939"/>
                        </a:lnTo>
                        <a:lnTo>
                          <a:pt x="2791" y="9984"/>
                        </a:lnTo>
                        <a:lnTo>
                          <a:pt x="2717" y="10031"/>
                        </a:lnTo>
                        <a:lnTo>
                          <a:pt x="2643" y="10076"/>
                        </a:lnTo>
                        <a:lnTo>
                          <a:pt x="2561" y="10133"/>
                        </a:lnTo>
                        <a:lnTo>
                          <a:pt x="2494" y="10189"/>
                        </a:lnTo>
                        <a:lnTo>
                          <a:pt x="2423" y="10260"/>
                        </a:lnTo>
                        <a:lnTo>
                          <a:pt x="2360" y="10327"/>
                        </a:lnTo>
                        <a:lnTo>
                          <a:pt x="2296" y="10404"/>
                        </a:lnTo>
                        <a:lnTo>
                          <a:pt x="2229" y="10472"/>
                        </a:lnTo>
                        <a:lnTo>
                          <a:pt x="2166" y="10542"/>
                        </a:lnTo>
                        <a:lnTo>
                          <a:pt x="2095" y="10609"/>
                        </a:lnTo>
                        <a:lnTo>
                          <a:pt x="2020" y="10669"/>
                        </a:lnTo>
                        <a:lnTo>
                          <a:pt x="1946" y="10725"/>
                        </a:lnTo>
                        <a:lnTo>
                          <a:pt x="2020" y="10715"/>
                        </a:lnTo>
                        <a:lnTo>
                          <a:pt x="2087" y="10680"/>
                        </a:lnTo>
                        <a:lnTo>
                          <a:pt x="2166" y="10637"/>
                        </a:lnTo>
                        <a:lnTo>
                          <a:pt x="2232" y="10587"/>
                        </a:lnTo>
                        <a:lnTo>
                          <a:pt x="2303" y="10528"/>
                        </a:lnTo>
                        <a:lnTo>
                          <a:pt x="2370" y="10478"/>
                        </a:lnTo>
                        <a:lnTo>
                          <a:pt x="2441" y="10425"/>
                        </a:lnTo>
                        <a:lnTo>
                          <a:pt x="2508" y="10369"/>
                        </a:lnTo>
                        <a:lnTo>
                          <a:pt x="2572" y="10316"/>
                        </a:lnTo>
                        <a:lnTo>
                          <a:pt x="2643" y="10263"/>
                        </a:lnTo>
                        <a:lnTo>
                          <a:pt x="2709" y="10214"/>
                        </a:lnTo>
                        <a:lnTo>
                          <a:pt x="2780" y="10157"/>
                        </a:lnTo>
                        <a:lnTo>
                          <a:pt x="2850" y="10104"/>
                        </a:lnTo>
                        <a:lnTo>
                          <a:pt x="2911" y="10052"/>
                        </a:lnTo>
                        <a:lnTo>
                          <a:pt x="2982" y="10002"/>
                        </a:lnTo>
                        <a:lnTo>
                          <a:pt x="3045" y="9942"/>
                        </a:lnTo>
                        <a:lnTo>
                          <a:pt x="3115" y="9893"/>
                        </a:lnTo>
                        <a:lnTo>
                          <a:pt x="3176" y="9833"/>
                        </a:lnTo>
                        <a:lnTo>
                          <a:pt x="3247" y="9784"/>
                        </a:lnTo>
                        <a:lnTo>
                          <a:pt x="3309" y="9731"/>
                        </a:lnTo>
                        <a:lnTo>
                          <a:pt x="3377" y="9678"/>
                        </a:lnTo>
                        <a:lnTo>
                          <a:pt x="3441" y="9622"/>
                        </a:lnTo>
                        <a:lnTo>
                          <a:pt x="3504" y="9569"/>
                        </a:lnTo>
                        <a:lnTo>
                          <a:pt x="3574" y="9519"/>
                        </a:lnTo>
                        <a:lnTo>
                          <a:pt x="3638" y="9458"/>
                        </a:lnTo>
                        <a:lnTo>
                          <a:pt x="3703" y="9410"/>
                        </a:lnTo>
                        <a:lnTo>
                          <a:pt x="3769" y="9357"/>
                        </a:lnTo>
                        <a:lnTo>
                          <a:pt x="3833" y="9300"/>
                        </a:lnTo>
                        <a:lnTo>
                          <a:pt x="3897" y="9247"/>
                        </a:lnTo>
                        <a:lnTo>
                          <a:pt x="3960" y="9191"/>
                        </a:lnTo>
                        <a:lnTo>
                          <a:pt x="4024" y="9138"/>
                        </a:lnTo>
                        <a:lnTo>
                          <a:pt x="4094" y="9085"/>
                        </a:lnTo>
                        <a:lnTo>
                          <a:pt x="4154" y="9028"/>
                        </a:lnTo>
                        <a:lnTo>
                          <a:pt x="4215" y="8976"/>
                        </a:lnTo>
                        <a:lnTo>
                          <a:pt x="4281" y="8926"/>
                        </a:lnTo>
                        <a:lnTo>
                          <a:pt x="4345" y="8866"/>
                        </a:lnTo>
                        <a:lnTo>
                          <a:pt x="4409" y="8810"/>
                        </a:lnTo>
                        <a:lnTo>
                          <a:pt x="4472" y="8761"/>
                        </a:lnTo>
                        <a:lnTo>
                          <a:pt x="4536" y="8708"/>
                        </a:lnTo>
                        <a:lnTo>
                          <a:pt x="4592" y="8651"/>
                        </a:lnTo>
                        <a:lnTo>
                          <a:pt x="4656" y="8591"/>
                        </a:lnTo>
                        <a:lnTo>
                          <a:pt x="4719" y="8541"/>
                        </a:lnTo>
                        <a:lnTo>
                          <a:pt x="4783" y="8482"/>
                        </a:lnTo>
                        <a:lnTo>
                          <a:pt x="4846" y="8425"/>
                        </a:lnTo>
                        <a:lnTo>
                          <a:pt x="4910" y="8372"/>
                        </a:lnTo>
                        <a:lnTo>
                          <a:pt x="4974" y="8316"/>
                        </a:lnTo>
                        <a:lnTo>
                          <a:pt x="5031" y="8259"/>
                        </a:lnTo>
                        <a:lnTo>
                          <a:pt x="5094" y="8206"/>
                        </a:lnTo>
                        <a:lnTo>
                          <a:pt x="5158" y="8150"/>
                        </a:lnTo>
                        <a:lnTo>
                          <a:pt x="5222" y="8090"/>
                        </a:lnTo>
                        <a:lnTo>
                          <a:pt x="5285" y="8041"/>
                        </a:lnTo>
                        <a:lnTo>
                          <a:pt x="5341" y="7981"/>
                        </a:lnTo>
                        <a:lnTo>
                          <a:pt x="5405" y="7924"/>
                        </a:lnTo>
                        <a:lnTo>
                          <a:pt x="5469" y="7868"/>
                        </a:lnTo>
                        <a:lnTo>
                          <a:pt x="5522" y="7811"/>
                        </a:lnTo>
                        <a:lnTo>
                          <a:pt x="5585" y="7752"/>
                        </a:lnTo>
                        <a:lnTo>
                          <a:pt x="5646" y="7694"/>
                        </a:lnTo>
                        <a:lnTo>
                          <a:pt x="5708" y="7638"/>
                        </a:lnTo>
                        <a:lnTo>
                          <a:pt x="5769" y="7579"/>
                        </a:lnTo>
                        <a:lnTo>
                          <a:pt x="5829" y="7522"/>
                        </a:lnTo>
                        <a:lnTo>
                          <a:pt x="5893" y="7465"/>
                        </a:lnTo>
                        <a:lnTo>
                          <a:pt x="5956" y="7409"/>
                        </a:lnTo>
                        <a:lnTo>
                          <a:pt x="6012" y="7349"/>
                        </a:lnTo>
                        <a:lnTo>
                          <a:pt x="6076" y="7285"/>
                        </a:lnTo>
                        <a:lnTo>
                          <a:pt x="6132" y="7229"/>
                        </a:lnTo>
                        <a:lnTo>
                          <a:pt x="6196" y="7173"/>
                        </a:lnTo>
                        <a:lnTo>
                          <a:pt x="6253" y="7112"/>
                        </a:lnTo>
                        <a:lnTo>
                          <a:pt x="6317" y="7049"/>
                        </a:lnTo>
                        <a:lnTo>
                          <a:pt x="6380" y="6993"/>
                        </a:lnTo>
                        <a:lnTo>
                          <a:pt x="6436" y="6929"/>
                        </a:lnTo>
                        <a:lnTo>
                          <a:pt x="6500" y="6873"/>
                        </a:lnTo>
                        <a:lnTo>
                          <a:pt x="6560" y="6809"/>
                        </a:lnTo>
                        <a:lnTo>
                          <a:pt x="6624" y="6753"/>
                        </a:lnTo>
                        <a:lnTo>
                          <a:pt x="6680" y="6689"/>
                        </a:lnTo>
                        <a:lnTo>
                          <a:pt x="6744" y="6626"/>
                        </a:lnTo>
                        <a:lnTo>
                          <a:pt x="6800" y="6570"/>
                        </a:lnTo>
                        <a:lnTo>
                          <a:pt x="6864" y="6506"/>
                        </a:lnTo>
                        <a:lnTo>
                          <a:pt x="6921" y="6442"/>
                        </a:lnTo>
                        <a:lnTo>
                          <a:pt x="6991" y="6379"/>
                        </a:lnTo>
                        <a:lnTo>
                          <a:pt x="7054" y="6315"/>
                        </a:lnTo>
                        <a:lnTo>
                          <a:pt x="7122" y="6252"/>
                        </a:lnTo>
                        <a:lnTo>
                          <a:pt x="7192" y="6195"/>
                        </a:lnTo>
                        <a:lnTo>
                          <a:pt x="7256" y="6135"/>
                        </a:lnTo>
                        <a:lnTo>
                          <a:pt x="7324" y="6072"/>
                        </a:lnTo>
                        <a:lnTo>
                          <a:pt x="7394" y="6015"/>
                        </a:lnTo>
                        <a:lnTo>
                          <a:pt x="7465" y="5966"/>
                        </a:lnTo>
                        <a:lnTo>
                          <a:pt x="7539" y="5909"/>
                        </a:lnTo>
                        <a:lnTo>
                          <a:pt x="7606" y="5857"/>
                        </a:lnTo>
                        <a:lnTo>
                          <a:pt x="7677" y="5807"/>
                        </a:lnTo>
                        <a:lnTo>
                          <a:pt x="7751" y="5754"/>
                        </a:lnTo>
                        <a:lnTo>
                          <a:pt x="7825" y="5701"/>
                        </a:lnTo>
                        <a:lnTo>
                          <a:pt x="7895" y="5653"/>
                        </a:lnTo>
                        <a:lnTo>
                          <a:pt x="7969" y="5600"/>
                        </a:lnTo>
                        <a:lnTo>
                          <a:pt x="8051" y="5553"/>
                        </a:lnTo>
                        <a:lnTo>
                          <a:pt x="8125" y="5507"/>
                        </a:lnTo>
                        <a:lnTo>
                          <a:pt x="8199" y="5454"/>
                        </a:lnTo>
                        <a:lnTo>
                          <a:pt x="8273" y="5409"/>
                        </a:lnTo>
                        <a:lnTo>
                          <a:pt x="8355" y="5363"/>
                        </a:lnTo>
                        <a:lnTo>
                          <a:pt x="8429" y="5324"/>
                        </a:lnTo>
                        <a:lnTo>
                          <a:pt x="8510" y="5285"/>
                        </a:lnTo>
                        <a:lnTo>
                          <a:pt x="8584" y="5242"/>
                        </a:lnTo>
                        <a:lnTo>
                          <a:pt x="8662" y="5207"/>
                        </a:lnTo>
                        <a:lnTo>
                          <a:pt x="8740" y="5169"/>
                        </a:lnTo>
                        <a:lnTo>
                          <a:pt x="8817" y="5133"/>
                        </a:lnTo>
                        <a:lnTo>
                          <a:pt x="8896" y="5095"/>
                        </a:lnTo>
                        <a:lnTo>
                          <a:pt x="8973" y="5059"/>
                        </a:lnTo>
                        <a:lnTo>
                          <a:pt x="9047" y="5021"/>
                        </a:lnTo>
                        <a:lnTo>
                          <a:pt x="9129" y="4986"/>
                        </a:lnTo>
                        <a:lnTo>
                          <a:pt x="9206" y="4950"/>
                        </a:lnTo>
                        <a:lnTo>
                          <a:pt x="9284" y="4915"/>
                        </a:lnTo>
                        <a:lnTo>
                          <a:pt x="9358" y="4880"/>
                        </a:lnTo>
                        <a:lnTo>
                          <a:pt x="9439" y="4848"/>
                        </a:lnTo>
                        <a:lnTo>
                          <a:pt x="9514" y="4812"/>
                        </a:lnTo>
                        <a:lnTo>
                          <a:pt x="9588" y="4777"/>
                        </a:lnTo>
                        <a:lnTo>
                          <a:pt x="9668" y="4742"/>
                        </a:lnTo>
                        <a:lnTo>
                          <a:pt x="9743" y="4710"/>
                        </a:lnTo>
                        <a:lnTo>
                          <a:pt x="9824" y="4675"/>
                        </a:lnTo>
                        <a:lnTo>
                          <a:pt x="9898" y="4639"/>
                        </a:lnTo>
                        <a:lnTo>
                          <a:pt x="9972" y="4604"/>
                        </a:lnTo>
                        <a:lnTo>
                          <a:pt x="10047" y="4569"/>
                        </a:lnTo>
                        <a:lnTo>
                          <a:pt x="10121" y="4537"/>
                        </a:lnTo>
                        <a:lnTo>
                          <a:pt x="10202" y="4502"/>
                        </a:lnTo>
                        <a:lnTo>
                          <a:pt x="10277" y="4466"/>
                        </a:lnTo>
                        <a:lnTo>
                          <a:pt x="10354" y="4431"/>
                        </a:lnTo>
                        <a:lnTo>
                          <a:pt x="10428" y="4392"/>
                        </a:lnTo>
                        <a:lnTo>
                          <a:pt x="10502" y="4357"/>
                        </a:lnTo>
                        <a:lnTo>
                          <a:pt x="10577" y="4322"/>
                        </a:lnTo>
                        <a:lnTo>
                          <a:pt x="10651" y="4283"/>
                        </a:lnTo>
                        <a:lnTo>
                          <a:pt x="10722" y="4245"/>
                        </a:lnTo>
                        <a:lnTo>
                          <a:pt x="10796" y="4209"/>
                        </a:lnTo>
                        <a:lnTo>
                          <a:pt x="10870" y="4166"/>
                        </a:lnTo>
                        <a:lnTo>
                          <a:pt x="10944" y="4128"/>
                        </a:lnTo>
                        <a:lnTo>
                          <a:pt x="11014" y="4089"/>
                        </a:lnTo>
                        <a:lnTo>
                          <a:pt x="11089" y="4040"/>
                        </a:lnTo>
                        <a:lnTo>
                          <a:pt x="11160" y="4001"/>
                        </a:lnTo>
                        <a:lnTo>
                          <a:pt x="11226" y="3962"/>
                        </a:lnTo>
                        <a:lnTo>
                          <a:pt x="11305" y="3916"/>
                        </a:lnTo>
                        <a:lnTo>
                          <a:pt x="11372" y="3871"/>
                        </a:lnTo>
                        <a:lnTo>
                          <a:pt x="11443" y="3825"/>
                        </a:lnTo>
                        <a:lnTo>
                          <a:pt x="11509" y="3778"/>
                        </a:lnTo>
                        <a:lnTo>
                          <a:pt x="11579" y="3730"/>
                        </a:lnTo>
                        <a:lnTo>
                          <a:pt x="11647" y="3680"/>
                        </a:lnTo>
                        <a:lnTo>
                          <a:pt x="11579" y="3730"/>
                        </a:lnTo>
                        <a:lnTo>
                          <a:pt x="11509" y="3783"/>
                        </a:lnTo>
                        <a:lnTo>
                          <a:pt x="11443" y="3836"/>
                        </a:lnTo>
                        <a:lnTo>
                          <a:pt x="11378" y="3884"/>
                        </a:lnTo>
                        <a:lnTo>
                          <a:pt x="11308" y="3937"/>
                        </a:lnTo>
                        <a:lnTo>
                          <a:pt x="11240" y="3990"/>
                        </a:lnTo>
                        <a:lnTo>
                          <a:pt x="11170" y="4040"/>
                        </a:lnTo>
                        <a:lnTo>
                          <a:pt x="11107" y="4093"/>
                        </a:lnTo>
                        <a:lnTo>
                          <a:pt x="11040" y="4145"/>
                        </a:lnTo>
                        <a:lnTo>
                          <a:pt x="10976" y="4198"/>
                        </a:lnTo>
                        <a:lnTo>
                          <a:pt x="10905" y="4248"/>
                        </a:lnTo>
                        <a:lnTo>
                          <a:pt x="10842" y="4301"/>
                        </a:lnTo>
                        <a:lnTo>
                          <a:pt x="10775" y="4354"/>
                        </a:lnTo>
                        <a:lnTo>
                          <a:pt x="10711" y="4403"/>
                        </a:lnTo>
                        <a:lnTo>
                          <a:pt x="10640" y="4456"/>
                        </a:lnTo>
                        <a:lnTo>
                          <a:pt x="10577" y="4513"/>
                        </a:lnTo>
                        <a:lnTo>
                          <a:pt x="10513" y="4566"/>
                        </a:lnTo>
                        <a:lnTo>
                          <a:pt x="10449" y="4615"/>
                        </a:lnTo>
                        <a:lnTo>
                          <a:pt x="10383" y="4668"/>
                        </a:lnTo>
                        <a:lnTo>
                          <a:pt x="10319" y="4721"/>
                        </a:lnTo>
                        <a:lnTo>
                          <a:pt x="10255" y="4777"/>
                        </a:lnTo>
                        <a:lnTo>
                          <a:pt x="10184" y="4830"/>
                        </a:lnTo>
                        <a:lnTo>
                          <a:pt x="10121" y="4880"/>
                        </a:lnTo>
                        <a:lnTo>
                          <a:pt x="10060" y="4933"/>
                        </a:lnTo>
                        <a:lnTo>
                          <a:pt x="9997" y="4989"/>
                        </a:lnTo>
                        <a:lnTo>
                          <a:pt x="9933" y="5042"/>
                        </a:lnTo>
                        <a:lnTo>
                          <a:pt x="9870" y="5095"/>
                        </a:lnTo>
                        <a:lnTo>
                          <a:pt x="9806" y="5151"/>
                        </a:lnTo>
                        <a:lnTo>
                          <a:pt x="9743" y="5204"/>
                        </a:lnTo>
                        <a:lnTo>
                          <a:pt x="9679" y="5260"/>
                        </a:lnTo>
                        <a:lnTo>
                          <a:pt x="9609" y="5313"/>
                        </a:lnTo>
                        <a:lnTo>
                          <a:pt x="9552" y="5370"/>
                        </a:lnTo>
                        <a:lnTo>
                          <a:pt x="9488" y="5423"/>
                        </a:lnTo>
                        <a:lnTo>
                          <a:pt x="9426" y="5472"/>
                        </a:lnTo>
                        <a:lnTo>
                          <a:pt x="9362" y="5532"/>
                        </a:lnTo>
                        <a:lnTo>
                          <a:pt x="9297" y="5589"/>
                        </a:lnTo>
                        <a:lnTo>
                          <a:pt x="9235" y="5642"/>
                        </a:lnTo>
                        <a:lnTo>
                          <a:pt x="9174" y="5698"/>
                        </a:lnTo>
                        <a:lnTo>
                          <a:pt x="9111" y="5751"/>
                        </a:lnTo>
                        <a:lnTo>
                          <a:pt x="9047" y="5807"/>
                        </a:lnTo>
                        <a:lnTo>
                          <a:pt x="8984" y="5857"/>
                        </a:lnTo>
                        <a:lnTo>
                          <a:pt x="8920" y="5917"/>
                        </a:lnTo>
                        <a:lnTo>
                          <a:pt x="8856" y="5973"/>
                        </a:lnTo>
                        <a:lnTo>
                          <a:pt x="8800" y="6023"/>
                        </a:lnTo>
                        <a:lnTo>
                          <a:pt x="8737" y="6079"/>
                        </a:lnTo>
                        <a:lnTo>
                          <a:pt x="8673" y="6135"/>
                        </a:lnTo>
                        <a:lnTo>
                          <a:pt x="8609" y="6188"/>
                        </a:lnTo>
                        <a:lnTo>
                          <a:pt x="8546" y="6245"/>
                        </a:lnTo>
                        <a:lnTo>
                          <a:pt x="8482" y="6305"/>
                        </a:lnTo>
                        <a:lnTo>
                          <a:pt x="8419" y="6361"/>
                        </a:lnTo>
                        <a:lnTo>
                          <a:pt x="8361" y="6418"/>
                        </a:lnTo>
                        <a:lnTo>
                          <a:pt x="8298" y="6471"/>
                        </a:lnTo>
                        <a:lnTo>
                          <a:pt x="8234" y="6527"/>
                        </a:lnTo>
                        <a:lnTo>
                          <a:pt x="8171" y="6583"/>
                        </a:lnTo>
                        <a:lnTo>
                          <a:pt x="8107" y="6644"/>
                        </a:lnTo>
                        <a:lnTo>
                          <a:pt x="8051" y="6700"/>
                        </a:lnTo>
                        <a:lnTo>
                          <a:pt x="7987" y="6756"/>
                        </a:lnTo>
                        <a:lnTo>
                          <a:pt x="7924" y="6817"/>
                        </a:lnTo>
                        <a:lnTo>
                          <a:pt x="7860" y="6873"/>
                        </a:lnTo>
                        <a:lnTo>
                          <a:pt x="7796" y="6929"/>
                        </a:lnTo>
                        <a:lnTo>
                          <a:pt x="7733" y="6989"/>
                        </a:lnTo>
                        <a:lnTo>
                          <a:pt x="7677" y="7046"/>
                        </a:lnTo>
                        <a:lnTo>
                          <a:pt x="7613" y="7102"/>
                        </a:lnTo>
                        <a:lnTo>
                          <a:pt x="7549" y="7159"/>
                        </a:lnTo>
                        <a:lnTo>
                          <a:pt x="7486" y="7218"/>
                        </a:lnTo>
                        <a:lnTo>
                          <a:pt x="7422" y="7282"/>
                        </a:lnTo>
                        <a:lnTo>
                          <a:pt x="7359" y="7338"/>
                        </a:lnTo>
                        <a:lnTo>
                          <a:pt x="7295" y="7395"/>
                        </a:lnTo>
                        <a:lnTo>
                          <a:pt x="7239" y="7455"/>
                        </a:lnTo>
                        <a:lnTo>
                          <a:pt x="7175" y="7515"/>
                        </a:lnTo>
                        <a:lnTo>
                          <a:pt x="7112" y="7575"/>
                        </a:lnTo>
                        <a:lnTo>
                          <a:pt x="7048" y="7632"/>
                        </a:lnTo>
                        <a:lnTo>
                          <a:pt x="6984" y="7688"/>
                        </a:lnTo>
                        <a:lnTo>
                          <a:pt x="6921" y="7752"/>
                        </a:lnTo>
                        <a:lnTo>
                          <a:pt x="6857" y="7811"/>
                        </a:lnTo>
                        <a:lnTo>
                          <a:pt x="6797" y="7868"/>
                        </a:lnTo>
                        <a:lnTo>
                          <a:pt x="6719" y="7941"/>
                        </a:lnTo>
                        <a:lnTo>
                          <a:pt x="6656" y="8016"/>
                        </a:lnTo>
                        <a:lnTo>
                          <a:pt x="6588" y="8087"/>
                        </a:lnTo>
                        <a:lnTo>
                          <a:pt x="6524" y="8161"/>
                        </a:lnTo>
                        <a:lnTo>
                          <a:pt x="6454" y="8231"/>
                        </a:lnTo>
                        <a:lnTo>
                          <a:pt x="6391" y="8305"/>
                        </a:lnTo>
                        <a:lnTo>
                          <a:pt x="6330" y="8372"/>
                        </a:lnTo>
                        <a:lnTo>
                          <a:pt x="6259" y="8450"/>
                        </a:lnTo>
                        <a:lnTo>
                          <a:pt x="6189" y="8517"/>
                        </a:lnTo>
                        <a:lnTo>
                          <a:pt x="6069" y="8591"/>
                        </a:lnTo>
                        <a:lnTo>
                          <a:pt x="5959" y="8661"/>
                        </a:lnTo>
                        <a:lnTo>
                          <a:pt x="5840" y="8735"/>
                        </a:lnTo>
                        <a:lnTo>
                          <a:pt x="5776" y="8793"/>
                        </a:lnTo>
                        <a:lnTo>
                          <a:pt x="5712" y="8855"/>
                        </a:lnTo>
                        <a:lnTo>
                          <a:pt x="5649" y="8916"/>
                        </a:lnTo>
                        <a:lnTo>
                          <a:pt x="5585" y="8976"/>
                        </a:lnTo>
                        <a:lnTo>
                          <a:pt x="5522" y="9039"/>
                        </a:lnTo>
                        <a:lnTo>
                          <a:pt x="5469" y="9099"/>
                        </a:lnTo>
                        <a:lnTo>
                          <a:pt x="5405" y="9163"/>
                        </a:lnTo>
                        <a:lnTo>
                          <a:pt x="5341" y="9219"/>
                        </a:lnTo>
                        <a:lnTo>
                          <a:pt x="5285" y="9282"/>
                        </a:lnTo>
                        <a:lnTo>
                          <a:pt x="5222" y="9346"/>
                        </a:lnTo>
                        <a:lnTo>
                          <a:pt x="5158" y="9402"/>
                        </a:lnTo>
                        <a:lnTo>
                          <a:pt x="5094" y="9466"/>
                        </a:lnTo>
                        <a:lnTo>
                          <a:pt x="5031" y="9522"/>
                        </a:lnTo>
                        <a:lnTo>
                          <a:pt x="4974" y="9586"/>
                        </a:lnTo>
                        <a:lnTo>
                          <a:pt x="4910" y="9643"/>
                        </a:lnTo>
                        <a:lnTo>
                          <a:pt x="4846" y="9702"/>
                        </a:lnTo>
                        <a:lnTo>
                          <a:pt x="4776" y="9758"/>
                        </a:lnTo>
                        <a:lnTo>
                          <a:pt x="4716" y="9816"/>
                        </a:lnTo>
                        <a:lnTo>
                          <a:pt x="4652" y="9875"/>
                        </a:lnTo>
                        <a:lnTo>
                          <a:pt x="4581" y="9931"/>
                        </a:lnTo>
                        <a:lnTo>
                          <a:pt x="4515" y="9988"/>
                        </a:lnTo>
                        <a:lnTo>
                          <a:pt x="4444" y="10041"/>
                        </a:lnTo>
                        <a:lnTo>
                          <a:pt x="4374" y="10098"/>
                        </a:lnTo>
                        <a:lnTo>
                          <a:pt x="4306" y="10143"/>
                        </a:lnTo>
                        <a:lnTo>
                          <a:pt x="4232" y="10196"/>
                        </a:lnTo>
                        <a:lnTo>
                          <a:pt x="4154" y="10249"/>
                        </a:lnTo>
                        <a:lnTo>
                          <a:pt x="4077" y="10316"/>
                        </a:lnTo>
                        <a:lnTo>
                          <a:pt x="4006" y="10390"/>
                        </a:lnTo>
                        <a:lnTo>
                          <a:pt x="3942" y="10468"/>
                        </a:lnTo>
                        <a:lnTo>
                          <a:pt x="3875" y="10542"/>
                        </a:lnTo>
                        <a:lnTo>
                          <a:pt x="3804" y="10616"/>
                        </a:lnTo>
                        <a:lnTo>
                          <a:pt x="3723" y="10683"/>
                        </a:lnTo>
                        <a:lnTo>
                          <a:pt x="3627" y="10736"/>
                        </a:lnTo>
                        <a:lnTo>
                          <a:pt x="3547" y="10799"/>
                        </a:lnTo>
                        <a:lnTo>
                          <a:pt x="3473" y="10863"/>
                        </a:lnTo>
                        <a:lnTo>
                          <a:pt x="3385" y="10934"/>
                        </a:lnTo>
                        <a:lnTo>
                          <a:pt x="3292" y="10983"/>
                        </a:lnTo>
                        <a:lnTo>
                          <a:pt x="3367" y="10909"/>
                        </a:lnTo>
                        <a:lnTo>
                          <a:pt x="3447" y="10845"/>
                        </a:lnTo>
                        <a:lnTo>
                          <a:pt x="3521" y="10778"/>
                        </a:lnTo>
                        <a:lnTo>
                          <a:pt x="3603" y="10715"/>
                        </a:lnTo>
                        <a:lnTo>
                          <a:pt x="3677" y="10637"/>
                        </a:lnTo>
                        <a:lnTo>
                          <a:pt x="3741" y="10577"/>
                        </a:lnTo>
                        <a:lnTo>
                          <a:pt x="3804" y="10507"/>
                        </a:lnTo>
                        <a:lnTo>
                          <a:pt x="3868" y="10433"/>
                        </a:lnTo>
                        <a:lnTo>
                          <a:pt x="3924" y="10362"/>
                        </a:lnTo>
                        <a:lnTo>
                          <a:pt x="3985" y="10295"/>
                        </a:lnTo>
                        <a:lnTo>
                          <a:pt x="4041" y="10217"/>
                        </a:lnTo>
                        <a:lnTo>
                          <a:pt x="4098" y="10151"/>
                        </a:lnTo>
                        <a:lnTo>
                          <a:pt x="4162" y="10080"/>
                        </a:lnTo>
                        <a:lnTo>
                          <a:pt x="4225" y="10013"/>
                        </a:lnTo>
                        <a:lnTo>
                          <a:pt x="4289" y="9949"/>
                        </a:lnTo>
                        <a:lnTo>
                          <a:pt x="4352" y="9893"/>
                        </a:lnTo>
                        <a:lnTo>
                          <a:pt x="4416" y="9833"/>
                        </a:lnTo>
                        <a:lnTo>
                          <a:pt x="4480" y="9776"/>
                        </a:lnTo>
                        <a:lnTo>
                          <a:pt x="4543" y="9720"/>
                        </a:lnTo>
                        <a:lnTo>
                          <a:pt x="4607" y="9660"/>
                        </a:lnTo>
                        <a:lnTo>
                          <a:pt x="4670" y="9604"/>
                        </a:lnTo>
                        <a:lnTo>
                          <a:pt x="4737" y="9547"/>
                        </a:lnTo>
                        <a:lnTo>
                          <a:pt x="4801" y="9494"/>
                        </a:lnTo>
                        <a:lnTo>
                          <a:pt x="4864" y="9437"/>
                        </a:lnTo>
                        <a:lnTo>
                          <a:pt x="4928" y="9381"/>
                        </a:lnTo>
                        <a:lnTo>
                          <a:pt x="4992" y="9322"/>
                        </a:lnTo>
                        <a:lnTo>
                          <a:pt x="5055" y="9272"/>
                        </a:lnTo>
                        <a:lnTo>
                          <a:pt x="5122" y="9211"/>
                        </a:lnTo>
                        <a:lnTo>
                          <a:pt x="5186" y="9155"/>
                        </a:lnTo>
                        <a:lnTo>
                          <a:pt x="5249" y="9102"/>
                        </a:lnTo>
                        <a:lnTo>
                          <a:pt x="5313" y="9046"/>
                        </a:lnTo>
                        <a:lnTo>
                          <a:pt x="5376" y="8993"/>
                        </a:lnTo>
                        <a:lnTo>
                          <a:pt x="5447" y="8937"/>
                        </a:lnTo>
                        <a:lnTo>
                          <a:pt x="5500" y="8881"/>
                        </a:lnTo>
                        <a:lnTo>
                          <a:pt x="5567" y="8828"/>
                        </a:lnTo>
                        <a:lnTo>
                          <a:pt x="5631" y="8770"/>
                        </a:lnTo>
                        <a:lnTo>
                          <a:pt x="5694" y="8711"/>
                        </a:lnTo>
                        <a:lnTo>
                          <a:pt x="5758" y="8661"/>
                        </a:lnTo>
                        <a:lnTo>
                          <a:pt x="5822" y="8605"/>
                        </a:lnTo>
                        <a:lnTo>
                          <a:pt x="5885" y="8546"/>
                        </a:lnTo>
                        <a:lnTo>
                          <a:pt x="5956" y="8496"/>
                        </a:lnTo>
                        <a:lnTo>
                          <a:pt x="6020" y="8435"/>
                        </a:lnTo>
                        <a:lnTo>
                          <a:pt x="6079" y="8379"/>
                        </a:lnTo>
                        <a:lnTo>
                          <a:pt x="6143" y="8323"/>
                        </a:lnTo>
                        <a:lnTo>
                          <a:pt x="6206" y="8263"/>
                        </a:lnTo>
                        <a:lnTo>
                          <a:pt x="6270" y="8214"/>
                        </a:lnTo>
                        <a:lnTo>
                          <a:pt x="6334" y="8153"/>
                        </a:lnTo>
                        <a:lnTo>
                          <a:pt x="6397" y="8097"/>
                        </a:lnTo>
                        <a:lnTo>
                          <a:pt x="6461" y="8041"/>
                        </a:lnTo>
                        <a:lnTo>
                          <a:pt x="6524" y="7981"/>
                        </a:lnTo>
                        <a:lnTo>
                          <a:pt x="6588" y="7924"/>
                        </a:lnTo>
                        <a:lnTo>
                          <a:pt x="6645" y="7868"/>
                        </a:lnTo>
                        <a:lnTo>
                          <a:pt x="6709" y="7811"/>
                        </a:lnTo>
                        <a:lnTo>
                          <a:pt x="6772" y="7752"/>
                        </a:lnTo>
                        <a:lnTo>
                          <a:pt x="6836" y="7688"/>
                        </a:lnTo>
                        <a:lnTo>
                          <a:pt x="6900" y="7632"/>
                        </a:lnTo>
                        <a:lnTo>
                          <a:pt x="6956" y="7575"/>
                        </a:lnTo>
                        <a:lnTo>
                          <a:pt x="7019" y="7515"/>
                        </a:lnTo>
                        <a:lnTo>
                          <a:pt x="7076" y="7455"/>
                        </a:lnTo>
                        <a:lnTo>
                          <a:pt x="7139" y="7395"/>
                        </a:lnTo>
                        <a:lnTo>
                          <a:pt x="7213" y="7328"/>
                        </a:lnTo>
                        <a:lnTo>
                          <a:pt x="7284" y="7258"/>
                        </a:lnTo>
                        <a:lnTo>
                          <a:pt x="7359" y="7200"/>
                        </a:lnTo>
                        <a:lnTo>
                          <a:pt x="7433" y="7144"/>
                        </a:lnTo>
                        <a:lnTo>
                          <a:pt x="7510" y="7091"/>
                        </a:lnTo>
                        <a:lnTo>
                          <a:pt x="7589" y="7038"/>
                        </a:lnTo>
                        <a:lnTo>
                          <a:pt x="7666" y="6989"/>
                        </a:lnTo>
                        <a:lnTo>
                          <a:pt x="7751" y="6929"/>
                        </a:lnTo>
                        <a:lnTo>
                          <a:pt x="7836" y="6873"/>
                        </a:lnTo>
                        <a:lnTo>
                          <a:pt x="7906" y="6827"/>
                        </a:lnTo>
                        <a:lnTo>
                          <a:pt x="7980" y="6788"/>
                        </a:lnTo>
                        <a:lnTo>
                          <a:pt x="8054" y="6739"/>
                        </a:lnTo>
                        <a:lnTo>
                          <a:pt x="8132" y="6693"/>
                        </a:lnTo>
                        <a:lnTo>
                          <a:pt x="8207" y="6654"/>
                        </a:lnTo>
                        <a:lnTo>
                          <a:pt x="8281" y="6608"/>
                        </a:lnTo>
                        <a:lnTo>
                          <a:pt x="8355" y="6570"/>
                        </a:lnTo>
                        <a:lnTo>
                          <a:pt x="8429" y="6524"/>
                        </a:lnTo>
                        <a:lnTo>
                          <a:pt x="8499" y="6482"/>
                        </a:lnTo>
                        <a:lnTo>
                          <a:pt x="8573" y="6442"/>
                        </a:lnTo>
                        <a:lnTo>
                          <a:pt x="8648" y="6397"/>
                        </a:lnTo>
                        <a:lnTo>
                          <a:pt x="8722" y="6354"/>
                        </a:lnTo>
                        <a:lnTo>
                          <a:pt x="8800" y="6315"/>
                        </a:lnTo>
                        <a:lnTo>
                          <a:pt x="8874" y="6273"/>
                        </a:lnTo>
                        <a:lnTo>
                          <a:pt x="8941" y="6235"/>
                        </a:lnTo>
                        <a:lnTo>
                          <a:pt x="9019" y="6195"/>
                        </a:lnTo>
                        <a:lnTo>
                          <a:pt x="9093" y="6153"/>
                        </a:lnTo>
                        <a:lnTo>
                          <a:pt x="9167" y="6115"/>
                        </a:lnTo>
                        <a:lnTo>
                          <a:pt x="9235" y="6072"/>
                        </a:lnTo>
                        <a:lnTo>
                          <a:pt x="9312" y="6033"/>
                        </a:lnTo>
                        <a:lnTo>
                          <a:pt x="9386" y="5998"/>
                        </a:lnTo>
                        <a:lnTo>
                          <a:pt x="9453" y="5956"/>
                        </a:lnTo>
                        <a:lnTo>
                          <a:pt x="9532" y="5917"/>
                        </a:lnTo>
                        <a:lnTo>
                          <a:pt x="9598" y="5871"/>
                        </a:lnTo>
                        <a:lnTo>
                          <a:pt x="9673" y="5829"/>
                        </a:lnTo>
                        <a:lnTo>
                          <a:pt x="9743" y="5789"/>
                        </a:lnTo>
                        <a:lnTo>
                          <a:pt x="9817" y="5744"/>
                        </a:lnTo>
                        <a:lnTo>
                          <a:pt x="9888" y="5701"/>
                        </a:lnTo>
                        <a:lnTo>
                          <a:pt x="9954" y="5663"/>
                        </a:lnTo>
                        <a:lnTo>
                          <a:pt x="10025" y="5617"/>
                        </a:lnTo>
                        <a:lnTo>
                          <a:pt x="10092" y="5571"/>
                        </a:lnTo>
                        <a:lnTo>
                          <a:pt x="10163" y="5532"/>
                        </a:lnTo>
                        <a:lnTo>
                          <a:pt x="10230" y="5486"/>
                        </a:lnTo>
                        <a:lnTo>
                          <a:pt x="10301" y="5441"/>
                        </a:lnTo>
                        <a:lnTo>
                          <a:pt x="10372" y="5391"/>
                        </a:lnTo>
                        <a:lnTo>
                          <a:pt x="10439" y="5345"/>
                        </a:lnTo>
                        <a:lnTo>
                          <a:pt x="10502" y="5300"/>
                        </a:lnTo>
                        <a:lnTo>
                          <a:pt x="10573" y="5250"/>
                        </a:lnTo>
                        <a:lnTo>
                          <a:pt x="10640" y="5204"/>
                        </a:lnTo>
                        <a:lnTo>
                          <a:pt x="10704" y="5151"/>
                        </a:lnTo>
                        <a:lnTo>
                          <a:pt x="10767" y="5098"/>
                        </a:lnTo>
                        <a:lnTo>
                          <a:pt x="10831" y="5048"/>
                        </a:lnTo>
                        <a:lnTo>
                          <a:pt x="10898" y="4995"/>
                        </a:lnTo>
                        <a:lnTo>
                          <a:pt x="10958" y="4943"/>
                        </a:lnTo>
                        <a:lnTo>
                          <a:pt x="11022" y="4894"/>
                        </a:lnTo>
                        <a:lnTo>
                          <a:pt x="11085" y="4833"/>
                        </a:lnTo>
                        <a:lnTo>
                          <a:pt x="11149" y="4777"/>
                        </a:lnTo>
                        <a:lnTo>
                          <a:pt x="11208" y="4721"/>
                        </a:lnTo>
                        <a:lnTo>
                          <a:pt x="11269" y="4665"/>
                        </a:lnTo>
                        <a:lnTo>
                          <a:pt x="11325" y="4604"/>
                        </a:lnTo>
                        <a:lnTo>
                          <a:pt x="11390" y="4541"/>
                        </a:lnTo>
                        <a:lnTo>
                          <a:pt x="11428" y="4513"/>
                        </a:lnTo>
                        <a:lnTo>
                          <a:pt x="11473" y="4502"/>
                        </a:lnTo>
                        <a:lnTo>
                          <a:pt x="11516" y="4502"/>
                        </a:lnTo>
                        <a:lnTo>
                          <a:pt x="11452" y="4566"/>
                        </a:lnTo>
                        <a:lnTo>
                          <a:pt x="11390" y="4622"/>
                        </a:lnTo>
                        <a:lnTo>
                          <a:pt x="11332" y="4686"/>
                        </a:lnTo>
                        <a:lnTo>
                          <a:pt x="11261" y="4749"/>
                        </a:lnTo>
                        <a:lnTo>
                          <a:pt x="11199" y="4812"/>
                        </a:lnTo>
                        <a:lnTo>
                          <a:pt x="11134" y="4876"/>
                        </a:lnTo>
                        <a:lnTo>
                          <a:pt x="11072" y="4933"/>
                        </a:lnTo>
                        <a:lnTo>
                          <a:pt x="11008" y="4995"/>
                        </a:lnTo>
                        <a:lnTo>
                          <a:pt x="10944" y="5059"/>
                        </a:lnTo>
                        <a:lnTo>
                          <a:pt x="10877" y="5123"/>
                        </a:lnTo>
                        <a:lnTo>
                          <a:pt x="10813" y="5186"/>
                        </a:lnTo>
                        <a:lnTo>
                          <a:pt x="10749" y="5250"/>
                        </a:lnTo>
                        <a:lnTo>
                          <a:pt x="10683" y="5313"/>
                        </a:lnTo>
                        <a:lnTo>
                          <a:pt x="10619" y="5377"/>
                        </a:lnTo>
                        <a:lnTo>
                          <a:pt x="10555" y="5444"/>
                        </a:lnTo>
                        <a:lnTo>
                          <a:pt x="10492" y="5507"/>
                        </a:lnTo>
                        <a:lnTo>
                          <a:pt x="10421" y="5571"/>
                        </a:lnTo>
                        <a:lnTo>
                          <a:pt x="10365" y="5642"/>
                        </a:lnTo>
                        <a:lnTo>
                          <a:pt x="10301" y="5709"/>
                        </a:lnTo>
                        <a:lnTo>
                          <a:pt x="10237" y="5772"/>
                        </a:lnTo>
                        <a:lnTo>
                          <a:pt x="10174" y="5842"/>
                        </a:lnTo>
                        <a:lnTo>
                          <a:pt x="10118" y="5909"/>
                        </a:lnTo>
                        <a:lnTo>
                          <a:pt x="10060" y="5980"/>
                        </a:lnTo>
                        <a:lnTo>
                          <a:pt x="10001" y="6041"/>
                        </a:lnTo>
                        <a:lnTo>
                          <a:pt x="9944" y="6107"/>
                        </a:lnTo>
                        <a:lnTo>
                          <a:pt x="9888" y="6177"/>
                        </a:lnTo>
                        <a:lnTo>
                          <a:pt x="9827" y="6241"/>
                        </a:lnTo>
                        <a:lnTo>
                          <a:pt x="9771" y="6305"/>
                        </a:lnTo>
                        <a:lnTo>
                          <a:pt x="9708" y="6371"/>
                        </a:lnTo>
                        <a:lnTo>
                          <a:pt x="9655" y="6435"/>
                        </a:lnTo>
                        <a:lnTo>
                          <a:pt x="9594" y="6506"/>
                        </a:lnTo>
                        <a:lnTo>
                          <a:pt x="9535" y="6570"/>
                        </a:lnTo>
                        <a:lnTo>
                          <a:pt x="9479" y="6633"/>
                        </a:lnTo>
                        <a:lnTo>
                          <a:pt x="9421" y="6693"/>
                        </a:lnTo>
                        <a:lnTo>
                          <a:pt x="9362" y="6764"/>
                        </a:lnTo>
                        <a:lnTo>
                          <a:pt x="9305" y="6827"/>
                        </a:lnTo>
                        <a:lnTo>
                          <a:pt x="9249" y="6891"/>
                        </a:lnTo>
                        <a:lnTo>
                          <a:pt x="9185" y="6954"/>
                        </a:lnTo>
                        <a:lnTo>
                          <a:pt x="9129" y="7017"/>
                        </a:lnTo>
                        <a:lnTo>
                          <a:pt x="9068" y="7081"/>
                        </a:lnTo>
                        <a:lnTo>
                          <a:pt x="9012" y="7144"/>
                        </a:lnTo>
                        <a:lnTo>
                          <a:pt x="8955" y="7205"/>
                        </a:lnTo>
                        <a:lnTo>
                          <a:pt x="8896" y="7264"/>
                        </a:lnTo>
                        <a:lnTo>
                          <a:pt x="8832" y="7328"/>
                        </a:lnTo>
                        <a:lnTo>
                          <a:pt x="8775" y="7391"/>
                        </a:lnTo>
                        <a:lnTo>
                          <a:pt x="8719" y="7455"/>
                        </a:lnTo>
                        <a:lnTo>
                          <a:pt x="8655" y="7515"/>
                        </a:lnTo>
                        <a:lnTo>
                          <a:pt x="8599" y="7575"/>
                        </a:lnTo>
                        <a:lnTo>
                          <a:pt x="8535" y="7638"/>
                        </a:lnTo>
                        <a:lnTo>
                          <a:pt x="8475" y="7702"/>
                        </a:lnTo>
                        <a:lnTo>
                          <a:pt x="8419" y="7758"/>
                        </a:lnTo>
                        <a:lnTo>
                          <a:pt x="8355" y="7822"/>
                        </a:lnTo>
                        <a:lnTo>
                          <a:pt x="8298" y="7885"/>
                        </a:lnTo>
                        <a:lnTo>
                          <a:pt x="8234" y="7949"/>
                        </a:lnTo>
                        <a:lnTo>
                          <a:pt x="8171" y="8005"/>
                        </a:lnTo>
                        <a:lnTo>
                          <a:pt x="8114" y="8069"/>
                        </a:lnTo>
                        <a:lnTo>
                          <a:pt x="8051" y="8132"/>
                        </a:lnTo>
                        <a:lnTo>
                          <a:pt x="7987" y="8188"/>
                        </a:lnTo>
                        <a:lnTo>
                          <a:pt x="7916" y="8246"/>
                        </a:lnTo>
                        <a:lnTo>
                          <a:pt x="7853" y="8305"/>
                        </a:lnTo>
                        <a:lnTo>
                          <a:pt x="7789" y="8361"/>
                        </a:lnTo>
                        <a:lnTo>
                          <a:pt x="7730" y="8425"/>
                        </a:lnTo>
                        <a:lnTo>
                          <a:pt x="7666" y="8482"/>
                        </a:lnTo>
                        <a:lnTo>
                          <a:pt x="7602" y="8541"/>
                        </a:lnTo>
                        <a:lnTo>
                          <a:pt x="7539" y="8605"/>
                        </a:lnTo>
                        <a:lnTo>
                          <a:pt x="7475" y="8665"/>
                        </a:lnTo>
                        <a:lnTo>
                          <a:pt x="7412" y="8725"/>
                        </a:lnTo>
                        <a:lnTo>
                          <a:pt x="7348" y="8788"/>
                        </a:lnTo>
                        <a:lnTo>
                          <a:pt x="7292" y="8852"/>
                        </a:lnTo>
                        <a:lnTo>
                          <a:pt x="7228" y="8916"/>
                        </a:lnTo>
                        <a:lnTo>
                          <a:pt x="7168" y="8976"/>
                        </a:lnTo>
                        <a:lnTo>
                          <a:pt x="7112" y="9039"/>
                        </a:lnTo>
                        <a:lnTo>
                          <a:pt x="7054" y="9110"/>
                        </a:lnTo>
                        <a:lnTo>
                          <a:pt x="7001" y="9173"/>
                        </a:lnTo>
                        <a:lnTo>
                          <a:pt x="6945" y="9240"/>
                        </a:lnTo>
                        <a:lnTo>
                          <a:pt x="6889" y="9311"/>
                        </a:lnTo>
                        <a:lnTo>
                          <a:pt x="6842" y="9385"/>
                        </a:lnTo>
                        <a:lnTo>
                          <a:pt x="6765" y="9466"/>
                        </a:lnTo>
                        <a:lnTo>
                          <a:pt x="6698" y="9537"/>
                        </a:lnTo>
                        <a:lnTo>
                          <a:pt x="6624" y="9596"/>
                        </a:lnTo>
                        <a:lnTo>
                          <a:pt x="6546" y="9667"/>
                        </a:lnTo>
                        <a:lnTo>
                          <a:pt x="6471" y="9737"/>
                        </a:lnTo>
                        <a:lnTo>
                          <a:pt x="6405" y="9816"/>
                        </a:lnTo>
                        <a:lnTo>
                          <a:pt x="6344" y="9886"/>
                        </a:lnTo>
                        <a:lnTo>
                          <a:pt x="6288" y="9952"/>
                        </a:lnTo>
                        <a:lnTo>
                          <a:pt x="6232" y="10023"/>
                        </a:lnTo>
                        <a:lnTo>
                          <a:pt x="6175" y="10098"/>
                        </a:lnTo>
                        <a:lnTo>
                          <a:pt x="6115" y="10161"/>
                        </a:lnTo>
                        <a:lnTo>
                          <a:pt x="6058" y="10231"/>
                        </a:lnTo>
                        <a:lnTo>
                          <a:pt x="6005" y="10299"/>
                        </a:lnTo>
                        <a:lnTo>
                          <a:pt x="5949" y="10362"/>
                        </a:lnTo>
                        <a:lnTo>
                          <a:pt x="5893" y="10433"/>
                        </a:lnTo>
                        <a:lnTo>
                          <a:pt x="5832" y="10496"/>
                        </a:lnTo>
                        <a:lnTo>
                          <a:pt x="5782" y="10560"/>
                        </a:lnTo>
                        <a:lnTo>
                          <a:pt x="5723" y="10627"/>
                        </a:lnTo>
                        <a:lnTo>
                          <a:pt x="5673" y="10690"/>
                        </a:lnTo>
                        <a:lnTo>
                          <a:pt x="5613" y="10754"/>
                        </a:lnTo>
                        <a:lnTo>
                          <a:pt x="5564" y="10817"/>
                        </a:lnTo>
                        <a:lnTo>
                          <a:pt x="5504" y="10881"/>
                        </a:lnTo>
                        <a:lnTo>
                          <a:pt x="5458" y="10945"/>
                        </a:lnTo>
                        <a:lnTo>
                          <a:pt x="5398" y="11007"/>
                        </a:lnTo>
                        <a:lnTo>
                          <a:pt x="5341" y="11075"/>
                        </a:lnTo>
                        <a:lnTo>
                          <a:pt x="5285" y="11139"/>
                        </a:lnTo>
                        <a:lnTo>
                          <a:pt x="5228" y="11201"/>
                        </a:lnTo>
                        <a:lnTo>
                          <a:pt x="5169" y="11265"/>
                        </a:lnTo>
                        <a:lnTo>
                          <a:pt x="5111" y="11328"/>
                        </a:lnTo>
                        <a:lnTo>
                          <a:pt x="5055" y="11392"/>
                        </a:lnTo>
                        <a:lnTo>
                          <a:pt x="4995" y="11456"/>
                        </a:lnTo>
                        <a:lnTo>
                          <a:pt x="4939" y="11522"/>
                        </a:lnTo>
                        <a:lnTo>
                          <a:pt x="4882" y="11586"/>
                        </a:lnTo>
                        <a:lnTo>
                          <a:pt x="4819" y="11650"/>
                        </a:lnTo>
                        <a:lnTo>
                          <a:pt x="4762" y="11721"/>
                        </a:lnTo>
                        <a:lnTo>
                          <a:pt x="4698" y="11784"/>
                        </a:lnTo>
                        <a:lnTo>
                          <a:pt x="4634" y="11851"/>
                        </a:lnTo>
                        <a:lnTo>
                          <a:pt x="4571" y="11950"/>
                        </a:lnTo>
                        <a:lnTo>
                          <a:pt x="4525" y="12051"/>
                        </a:lnTo>
                        <a:lnTo>
                          <a:pt x="4462" y="12151"/>
                        </a:lnTo>
                        <a:lnTo>
                          <a:pt x="4416" y="12197"/>
                        </a:lnTo>
                        <a:lnTo>
                          <a:pt x="4374" y="12242"/>
                        </a:lnTo>
                        <a:lnTo>
                          <a:pt x="4327" y="12285"/>
                        </a:lnTo>
                        <a:lnTo>
                          <a:pt x="4374" y="12207"/>
                        </a:lnTo>
                        <a:lnTo>
                          <a:pt x="4427" y="12133"/>
                        </a:lnTo>
                        <a:lnTo>
                          <a:pt x="4480" y="12059"/>
                        </a:lnTo>
                        <a:lnTo>
                          <a:pt x="4525" y="11985"/>
                        </a:lnTo>
                        <a:lnTo>
                          <a:pt x="4581" y="11910"/>
                        </a:lnTo>
                        <a:lnTo>
                          <a:pt x="4634" y="11840"/>
                        </a:lnTo>
                        <a:lnTo>
                          <a:pt x="4692" y="11769"/>
                        </a:lnTo>
                        <a:lnTo>
                          <a:pt x="4748" y="11703"/>
                        </a:lnTo>
                        <a:lnTo>
                          <a:pt x="4811" y="11633"/>
                        </a:lnTo>
                        <a:lnTo>
                          <a:pt x="4872" y="11565"/>
                        </a:lnTo>
                        <a:lnTo>
                          <a:pt x="4931" y="11495"/>
                        </a:lnTo>
                        <a:lnTo>
                          <a:pt x="4995" y="11431"/>
                        </a:lnTo>
                        <a:lnTo>
                          <a:pt x="5058" y="11364"/>
                        </a:lnTo>
                        <a:lnTo>
                          <a:pt x="5122" y="11301"/>
                        </a:lnTo>
                        <a:lnTo>
                          <a:pt x="5193" y="11237"/>
                        </a:lnTo>
                        <a:lnTo>
                          <a:pt x="5260" y="11174"/>
                        </a:lnTo>
                        <a:lnTo>
                          <a:pt x="5323" y="11117"/>
                        </a:lnTo>
                        <a:lnTo>
                          <a:pt x="5394" y="11057"/>
                        </a:lnTo>
                        <a:lnTo>
                          <a:pt x="5458" y="11001"/>
                        </a:lnTo>
                        <a:lnTo>
                          <a:pt x="5522" y="10948"/>
                        </a:lnTo>
                        <a:lnTo>
                          <a:pt x="5585" y="10892"/>
                        </a:lnTo>
                        <a:lnTo>
                          <a:pt x="5649" y="10839"/>
                        </a:lnTo>
                        <a:lnTo>
                          <a:pt x="5719" y="10781"/>
                        </a:lnTo>
                        <a:lnTo>
                          <a:pt x="5782" y="10733"/>
                        </a:lnTo>
                        <a:lnTo>
                          <a:pt x="5850" y="10672"/>
                        </a:lnTo>
                        <a:lnTo>
                          <a:pt x="5914" y="10623"/>
                        </a:lnTo>
                        <a:lnTo>
                          <a:pt x="5977" y="10563"/>
                        </a:lnTo>
                        <a:lnTo>
                          <a:pt x="6047" y="10507"/>
                        </a:lnTo>
                        <a:lnTo>
                          <a:pt x="6111" y="10454"/>
                        </a:lnTo>
                        <a:lnTo>
                          <a:pt x="6175" y="10398"/>
                        </a:lnTo>
                        <a:lnTo>
                          <a:pt x="6235" y="10345"/>
                        </a:lnTo>
                        <a:lnTo>
                          <a:pt x="6299" y="10287"/>
                        </a:lnTo>
                        <a:lnTo>
                          <a:pt x="6362" y="10235"/>
                        </a:lnTo>
                        <a:lnTo>
                          <a:pt x="6433" y="10178"/>
                        </a:lnTo>
                        <a:lnTo>
                          <a:pt x="6497" y="10122"/>
                        </a:lnTo>
                        <a:lnTo>
                          <a:pt x="6560" y="10069"/>
                        </a:lnTo>
                        <a:lnTo>
                          <a:pt x="6624" y="10016"/>
                        </a:lnTo>
                        <a:lnTo>
                          <a:pt x="6688" y="9960"/>
                        </a:lnTo>
                        <a:lnTo>
                          <a:pt x="6747" y="9904"/>
                        </a:lnTo>
                        <a:lnTo>
                          <a:pt x="6811" y="9851"/>
                        </a:lnTo>
                        <a:lnTo>
                          <a:pt x="6882" y="9798"/>
                        </a:lnTo>
                        <a:lnTo>
                          <a:pt x="6945" y="9741"/>
                        </a:lnTo>
                        <a:lnTo>
                          <a:pt x="7009" y="9692"/>
                        </a:lnTo>
                        <a:lnTo>
                          <a:pt x="7072" y="9639"/>
                        </a:lnTo>
                        <a:lnTo>
                          <a:pt x="7136" y="9582"/>
                        </a:lnTo>
                        <a:lnTo>
                          <a:pt x="7200" y="9529"/>
                        </a:lnTo>
                        <a:lnTo>
                          <a:pt x="7263" y="9473"/>
                        </a:lnTo>
                        <a:lnTo>
                          <a:pt x="7324" y="9420"/>
                        </a:lnTo>
                        <a:lnTo>
                          <a:pt x="7386" y="9367"/>
                        </a:lnTo>
                        <a:lnTo>
                          <a:pt x="7457" y="9311"/>
                        </a:lnTo>
                        <a:lnTo>
                          <a:pt x="7521" y="9258"/>
                        </a:lnTo>
                        <a:lnTo>
                          <a:pt x="7584" y="9208"/>
                        </a:lnTo>
                        <a:lnTo>
                          <a:pt x="7648" y="9149"/>
                        </a:lnTo>
                        <a:lnTo>
                          <a:pt x="7712" y="9099"/>
                        </a:lnTo>
                        <a:lnTo>
                          <a:pt x="7775" y="9046"/>
                        </a:lnTo>
                        <a:lnTo>
                          <a:pt x="7842" y="8993"/>
                        </a:lnTo>
                        <a:lnTo>
                          <a:pt x="7906" y="8944"/>
                        </a:lnTo>
                        <a:lnTo>
                          <a:pt x="7969" y="8884"/>
                        </a:lnTo>
                        <a:lnTo>
                          <a:pt x="8033" y="8834"/>
                        </a:lnTo>
                        <a:lnTo>
                          <a:pt x="8101" y="8781"/>
                        </a:lnTo>
                        <a:lnTo>
                          <a:pt x="8164" y="8729"/>
                        </a:lnTo>
                        <a:lnTo>
                          <a:pt x="8228" y="8679"/>
                        </a:lnTo>
                        <a:lnTo>
                          <a:pt x="8298" y="8626"/>
                        </a:lnTo>
                        <a:lnTo>
                          <a:pt x="8361" y="8573"/>
                        </a:lnTo>
                        <a:lnTo>
                          <a:pt x="8425" y="8523"/>
                        </a:lnTo>
                        <a:lnTo>
                          <a:pt x="8489" y="8471"/>
                        </a:lnTo>
                        <a:lnTo>
                          <a:pt x="8556" y="8418"/>
                        </a:lnTo>
                        <a:lnTo>
                          <a:pt x="8626" y="8369"/>
                        </a:lnTo>
                        <a:lnTo>
                          <a:pt x="8690" y="8316"/>
                        </a:lnTo>
                        <a:lnTo>
                          <a:pt x="8754" y="8263"/>
                        </a:lnTo>
                        <a:lnTo>
                          <a:pt x="8821" y="8214"/>
                        </a:lnTo>
                        <a:lnTo>
                          <a:pt x="8891" y="8167"/>
                        </a:lnTo>
                        <a:lnTo>
                          <a:pt x="8955" y="8114"/>
                        </a:lnTo>
                        <a:lnTo>
                          <a:pt x="9023" y="8062"/>
                        </a:lnTo>
                        <a:lnTo>
                          <a:pt x="9093" y="8016"/>
                        </a:lnTo>
                        <a:lnTo>
                          <a:pt x="9156" y="7967"/>
                        </a:lnTo>
                        <a:lnTo>
                          <a:pt x="9231" y="7914"/>
                        </a:lnTo>
                        <a:lnTo>
                          <a:pt x="9294" y="7868"/>
                        </a:lnTo>
                        <a:lnTo>
                          <a:pt x="9362" y="7815"/>
                        </a:lnTo>
                        <a:lnTo>
                          <a:pt x="9432" y="7765"/>
                        </a:lnTo>
                        <a:lnTo>
                          <a:pt x="9500" y="7720"/>
                        </a:lnTo>
                        <a:lnTo>
                          <a:pt x="9570" y="7667"/>
                        </a:lnTo>
                        <a:lnTo>
                          <a:pt x="9641" y="7621"/>
                        </a:lnTo>
                        <a:lnTo>
                          <a:pt x="9708" y="7568"/>
                        </a:lnTo>
                        <a:lnTo>
                          <a:pt x="9779" y="7522"/>
                        </a:lnTo>
                        <a:lnTo>
                          <a:pt x="9853" y="7476"/>
                        </a:lnTo>
                        <a:lnTo>
                          <a:pt x="9919" y="7423"/>
                        </a:lnTo>
                        <a:lnTo>
                          <a:pt x="9997" y="7377"/>
                        </a:lnTo>
                        <a:lnTo>
                          <a:pt x="10065" y="7332"/>
                        </a:lnTo>
                        <a:lnTo>
                          <a:pt x="10139" y="7285"/>
                        </a:lnTo>
                        <a:lnTo>
                          <a:pt x="10209" y="7236"/>
                        </a:lnTo>
                        <a:lnTo>
                          <a:pt x="10277" y="7191"/>
                        </a:lnTo>
                        <a:lnTo>
                          <a:pt x="10354" y="7144"/>
                        </a:lnTo>
                        <a:lnTo>
                          <a:pt x="10428" y="7099"/>
                        </a:lnTo>
                        <a:lnTo>
                          <a:pt x="10502" y="7049"/>
                        </a:lnTo>
                        <a:lnTo>
                          <a:pt x="10577" y="7003"/>
                        </a:lnTo>
                        <a:lnTo>
                          <a:pt x="10651" y="6958"/>
                        </a:lnTo>
                        <a:lnTo>
                          <a:pt x="10722" y="6901"/>
                        </a:lnTo>
                        <a:lnTo>
                          <a:pt x="10789" y="6827"/>
                        </a:lnTo>
                        <a:lnTo>
                          <a:pt x="10852" y="6753"/>
                        </a:lnTo>
                        <a:lnTo>
                          <a:pt x="10923" y="6679"/>
                        </a:lnTo>
                        <a:lnTo>
                          <a:pt x="10997" y="6615"/>
                        </a:lnTo>
                        <a:lnTo>
                          <a:pt x="11072" y="6562"/>
                        </a:lnTo>
                        <a:lnTo>
                          <a:pt x="11152" y="6517"/>
                        </a:lnTo>
                        <a:lnTo>
                          <a:pt x="11226" y="6471"/>
                        </a:lnTo>
                        <a:lnTo>
                          <a:pt x="11308" y="6424"/>
                        </a:lnTo>
                        <a:lnTo>
                          <a:pt x="11382" y="6382"/>
                        </a:lnTo>
                        <a:lnTo>
                          <a:pt x="11463" y="6336"/>
                        </a:lnTo>
                        <a:lnTo>
                          <a:pt x="11544" y="6298"/>
                        </a:lnTo>
                        <a:lnTo>
                          <a:pt x="11619" y="6259"/>
                        </a:lnTo>
                        <a:lnTo>
                          <a:pt x="11693" y="6217"/>
                        </a:lnTo>
                        <a:lnTo>
                          <a:pt x="11770" y="6171"/>
                        </a:lnTo>
                        <a:lnTo>
                          <a:pt x="11844" y="6124"/>
                        </a:lnTo>
                        <a:lnTo>
                          <a:pt x="11919" y="6079"/>
                        </a:lnTo>
                        <a:lnTo>
                          <a:pt x="11986" y="6033"/>
                        </a:lnTo>
                        <a:lnTo>
                          <a:pt x="12056" y="5983"/>
                        </a:lnTo>
                        <a:lnTo>
                          <a:pt x="12127" y="5927"/>
                        </a:lnTo>
                        <a:lnTo>
                          <a:pt x="12191" y="5864"/>
                        </a:lnTo>
                        <a:lnTo>
                          <a:pt x="12251" y="5800"/>
                        </a:lnTo>
                        <a:lnTo>
                          <a:pt x="12223" y="5874"/>
                        </a:lnTo>
                        <a:lnTo>
                          <a:pt x="12191" y="5952"/>
                        </a:lnTo>
                        <a:lnTo>
                          <a:pt x="12156" y="6026"/>
                        </a:lnTo>
                        <a:lnTo>
                          <a:pt x="12120" y="6104"/>
                        </a:lnTo>
                        <a:lnTo>
                          <a:pt x="12092" y="6177"/>
                        </a:lnTo>
                        <a:lnTo>
                          <a:pt x="12050" y="6252"/>
                        </a:lnTo>
                        <a:lnTo>
                          <a:pt x="12018" y="6326"/>
                        </a:lnTo>
                        <a:lnTo>
                          <a:pt x="11982" y="6400"/>
                        </a:lnTo>
                        <a:lnTo>
                          <a:pt x="11947" y="6477"/>
                        </a:lnTo>
                        <a:lnTo>
                          <a:pt x="11908" y="6552"/>
                        </a:lnTo>
                        <a:lnTo>
                          <a:pt x="11866" y="6626"/>
                        </a:lnTo>
                        <a:lnTo>
                          <a:pt x="11831" y="6700"/>
                        </a:lnTo>
                        <a:lnTo>
                          <a:pt x="11791" y="6774"/>
                        </a:lnTo>
                        <a:lnTo>
                          <a:pt x="11753" y="6848"/>
                        </a:lnTo>
                        <a:lnTo>
                          <a:pt x="11711" y="6918"/>
                        </a:lnTo>
                        <a:lnTo>
                          <a:pt x="11664" y="6993"/>
                        </a:lnTo>
                        <a:lnTo>
                          <a:pt x="11626" y="7064"/>
                        </a:lnTo>
                        <a:lnTo>
                          <a:pt x="11584" y="7138"/>
                        </a:lnTo>
                        <a:lnTo>
                          <a:pt x="11544" y="7205"/>
                        </a:lnTo>
                        <a:lnTo>
                          <a:pt x="11499" y="7282"/>
                        </a:lnTo>
                        <a:lnTo>
                          <a:pt x="11452" y="7349"/>
                        </a:lnTo>
                        <a:lnTo>
                          <a:pt x="11407" y="7420"/>
                        </a:lnTo>
                        <a:lnTo>
                          <a:pt x="11364" y="7494"/>
                        </a:lnTo>
                        <a:lnTo>
                          <a:pt x="11319" y="7564"/>
                        </a:lnTo>
                        <a:lnTo>
                          <a:pt x="11272" y="7632"/>
                        </a:lnTo>
                        <a:lnTo>
                          <a:pt x="11226" y="7702"/>
                        </a:lnTo>
                        <a:lnTo>
                          <a:pt x="11181" y="7769"/>
                        </a:lnTo>
                        <a:lnTo>
                          <a:pt x="11134" y="7840"/>
                        </a:lnTo>
                        <a:lnTo>
                          <a:pt x="11085" y="7906"/>
                        </a:lnTo>
                        <a:lnTo>
                          <a:pt x="11040" y="7977"/>
                        </a:lnTo>
                        <a:lnTo>
                          <a:pt x="10987" y="8044"/>
                        </a:lnTo>
                        <a:lnTo>
                          <a:pt x="10940" y="8114"/>
                        </a:lnTo>
                        <a:lnTo>
                          <a:pt x="10887" y="8188"/>
                        </a:lnTo>
                        <a:lnTo>
                          <a:pt x="10842" y="8259"/>
                        </a:lnTo>
                        <a:lnTo>
                          <a:pt x="10789" y="8323"/>
                        </a:lnTo>
                        <a:lnTo>
                          <a:pt x="10739" y="8390"/>
                        </a:lnTo>
                        <a:lnTo>
                          <a:pt x="10686" y="8461"/>
                        </a:lnTo>
                        <a:lnTo>
                          <a:pt x="10640" y="8528"/>
                        </a:lnTo>
                        <a:lnTo>
                          <a:pt x="10587" y="8598"/>
                        </a:lnTo>
                        <a:lnTo>
                          <a:pt x="10537" y="8665"/>
                        </a:lnTo>
                        <a:lnTo>
                          <a:pt x="10478" y="8735"/>
                        </a:lnTo>
                        <a:lnTo>
                          <a:pt x="10428" y="8799"/>
                        </a:lnTo>
                        <a:lnTo>
                          <a:pt x="10375" y="8866"/>
                        </a:lnTo>
                        <a:lnTo>
                          <a:pt x="10322" y="8937"/>
                        </a:lnTo>
                        <a:lnTo>
                          <a:pt x="10272" y="9000"/>
                        </a:lnTo>
                        <a:lnTo>
                          <a:pt x="10216" y="9070"/>
                        </a:lnTo>
                        <a:lnTo>
                          <a:pt x="10163" y="9138"/>
                        </a:lnTo>
                        <a:lnTo>
                          <a:pt x="10110" y="9208"/>
                        </a:lnTo>
                        <a:lnTo>
                          <a:pt x="10054" y="9275"/>
                        </a:lnTo>
                        <a:lnTo>
                          <a:pt x="10001" y="9339"/>
                        </a:lnTo>
                        <a:lnTo>
                          <a:pt x="9944" y="9413"/>
                        </a:lnTo>
                        <a:lnTo>
                          <a:pt x="9898" y="9487"/>
                        </a:lnTo>
                        <a:lnTo>
                          <a:pt x="9845" y="9564"/>
                        </a:lnTo>
                        <a:lnTo>
                          <a:pt x="9796" y="9632"/>
                        </a:lnTo>
                        <a:lnTo>
                          <a:pt x="9750" y="9705"/>
                        </a:lnTo>
                        <a:lnTo>
                          <a:pt x="9697" y="9784"/>
                        </a:lnTo>
                        <a:lnTo>
                          <a:pt x="9651" y="9851"/>
                        </a:lnTo>
                        <a:lnTo>
                          <a:pt x="9598" y="9925"/>
                        </a:lnTo>
                        <a:lnTo>
                          <a:pt x="9545" y="10002"/>
                        </a:lnTo>
                        <a:lnTo>
                          <a:pt x="9500" y="10080"/>
                        </a:lnTo>
                        <a:lnTo>
                          <a:pt x="9450" y="10168"/>
                        </a:lnTo>
                        <a:lnTo>
                          <a:pt x="9397" y="10249"/>
                        </a:lnTo>
                        <a:lnTo>
                          <a:pt x="9341" y="10323"/>
                        </a:lnTo>
                        <a:lnTo>
                          <a:pt x="9284" y="10390"/>
                        </a:lnTo>
                        <a:lnTo>
                          <a:pt x="9220" y="10454"/>
                        </a:lnTo>
                        <a:lnTo>
                          <a:pt x="9156" y="10514"/>
                        </a:lnTo>
                        <a:lnTo>
                          <a:pt x="9086" y="10563"/>
                        </a:lnTo>
                        <a:lnTo>
                          <a:pt x="9019" y="10616"/>
                        </a:lnTo>
                        <a:lnTo>
                          <a:pt x="8949" y="10662"/>
                        </a:lnTo>
                        <a:lnTo>
                          <a:pt x="8874" y="10701"/>
                        </a:lnTo>
                        <a:lnTo>
                          <a:pt x="8800" y="10746"/>
                        </a:lnTo>
                        <a:lnTo>
                          <a:pt x="8722" y="10789"/>
                        </a:lnTo>
                        <a:lnTo>
                          <a:pt x="8648" y="10828"/>
                        </a:lnTo>
                        <a:lnTo>
                          <a:pt x="8567" y="10863"/>
                        </a:lnTo>
                        <a:lnTo>
                          <a:pt x="8489" y="10902"/>
                        </a:lnTo>
                        <a:lnTo>
                          <a:pt x="8411" y="10945"/>
                        </a:lnTo>
                        <a:lnTo>
                          <a:pt x="8337" y="10983"/>
                        </a:lnTo>
                        <a:lnTo>
                          <a:pt x="8255" y="11025"/>
                        </a:lnTo>
                        <a:lnTo>
                          <a:pt x="8181" y="11071"/>
                        </a:lnTo>
                        <a:lnTo>
                          <a:pt x="8107" y="11121"/>
                        </a:lnTo>
                        <a:lnTo>
                          <a:pt x="8040" y="11174"/>
                        </a:lnTo>
                        <a:lnTo>
                          <a:pt x="7963" y="11227"/>
                        </a:lnTo>
                        <a:lnTo>
                          <a:pt x="7895" y="11272"/>
                        </a:lnTo>
                        <a:lnTo>
                          <a:pt x="7825" y="11322"/>
                        </a:lnTo>
                        <a:lnTo>
                          <a:pt x="7751" y="11368"/>
                        </a:lnTo>
                        <a:lnTo>
                          <a:pt x="7680" y="11413"/>
                        </a:lnTo>
                        <a:lnTo>
                          <a:pt x="7606" y="11456"/>
                        </a:lnTo>
                        <a:lnTo>
                          <a:pt x="7539" y="11495"/>
                        </a:lnTo>
                        <a:lnTo>
                          <a:pt x="7465" y="11522"/>
                        </a:lnTo>
                        <a:lnTo>
                          <a:pt x="7386" y="11558"/>
                        </a:lnTo>
                        <a:lnTo>
                          <a:pt x="7309" y="11583"/>
                        </a:lnTo>
                        <a:lnTo>
                          <a:pt x="7228" y="11601"/>
                        </a:lnTo>
                        <a:lnTo>
                          <a:pt x="7147" y="11610"/>
                        </a:lnTo>
                        <a:lnTo>
                          <a:pt x="7059" y="11615"/>
                        </a:lnTo>
                        <a:lnTo>
                          <a:pt x="6980" y="11615"/>
                        </a:lnTo>
                        <a:lnTo>
                          <a:pt x="6889" y="11610"/>
                        </a:lnTo>
                        <a:lnTo>
                          <a:pt x="6797" y="11593"/>
                        </a:lnTo>
                        <a:lnTo>
                          <a:pt x="6797" y="11575"/>
                        </a:lnTo>
                        <a:lnTo>
                          <a:pt x="6797" y="11548"/>
                        </a:lnTo>
                        <a:lnTo>
                          <a:pt x="6797" y="11501"/>
                        </a:lnTo>
                        <a:lnTo>
                          <a:pt x="6847" y="11431"/>
                        </a:lnTo>
                        <a:lnTo>
                          <a:pt x="6900" y="11357"/>
                        </a:lnTo>
                        <a:lnTo>
                          <a:pt x="6953" y="11290"/>
                        </a:lnTo>
                        <a:lnTo>
                          <a:pt x="7009" y="11219"/>
                        </a:lnTo>
                        <a:lnTo>
                          <a:pt x="7054" y="11149"/>
                        </a:lnTo>
                        <a:lnTo>
                          <a:pt x="7112" y="11081"/>
                        </a:lnTo>
                        <a:lnTo>
                          <a:pt x="7165" y="11011"/>
                        </a:lnTo>
                        <a:lnTo>
                          <a:pt x="7213" y="10945"/>
                        </a:lnTo>
                        <a:lnTo>
                          <a:pt x="7266" y="10874"/>
                        </a:lnTo>
                        <a:lnTo>
                          <a:pt x="7319" y="10807"/>
                        </a:lnTo>
                        <a:lnTo>
                          <a:pt x="7369" y="10743"/>
                        </a:lnTo>
                        <a:lnTo>
                          <a:pt x="7430" y="10672"/>
                        </a:lnTo>
                        <a:lnTo>
                          <a:pt x="7478" y="10609"/>
                        </a:lnTo>
                        <a:lnTo>
                          <a:pt x="7531" y="10542"/>
                        </a:lnTo>
                        <a:lnTo>
                          <a:pt x="7584" y="10478"/>
                        </a:lnTo>
                        <a:lnTo>
                          <a:pt x="7642" y="10408"/>
                        </a:lnTo>
                        <a:lnTo>
                          <a:pt x="7694" y="10345"/>
                        </a:lnTo>
                        <a:lnTo>
                          <a:pt x="7743" y="10281"/>
                        </a:lnTo>
                        <a:lnTo>
                          <a:pt x="7804" y="10217"/>
                        </a:lnTo>
                        <a:lnTo>
                          <a:pt x="7853" y="10157"/>
                        </a:lnTo>
                        <a:lnTo>
                          <a:pt x="7913" y="10093"/>
                        </a:lnTo>
                        <a:lnTo>
                          <a:pt x="7963" y="10031"/>
                        </a:lnTo>
                        <a:lnTo>
                          <a:pt x="8022" y="9970"/>
                        </a:lnTo>
                        <a:lnTo>
                          <a:pt x="8072" y="9907"/>
                        </a:lnTo>
                        <a:lnTo>
                          <a:pt x="8132" y="9846"/>
                        </a:lnTo>
                        <a:lnTo>
                          <a:pt x="8189" y="9787"/>
                        </a:lnTo>
                        <a:lnTo>
                          <a:pt x="8242" y="9723"/>
                        </a:lnTo>
                        <a:lnTo>
                          <a:pt x="8298" y="9660"/>
                        </a:lnTo>
                        <a:lnTo>
                          <a:pt x="8355" y="9604"/>
                        </a:lnTo>
                        <a:lnTo>
                          <a:pt x="8411" y="9540"/>
                        </a:lnTo>
                        <a:lnTo>
                          <a:pt x="8464" y="9484"/>
                        </a:lnTo>
                        <a:lnTo>
                          <a:pt x="8520" y="9420"/>
                        </a:lnTo>
                        <a:lnTo>
                          <a:pt x="8584" y="9364"/>
                        </a:lnTo>
                        <a:lnTo>
                          <a:pt x="8637" y="9304"/>
                        </a:lnTo>
                        <a:lnTo>
                          <a:pt x="8701" y="9240"/>
                        </a:lnTo>
                        <a:lnTo>
                          <a:pt x="8758" y="9184"/>
                        </a:lnTo>
                        <a:lnTo>
                          <a:pt x="8817" y="9128"/>
                        </a:lnTo>
                        <a:lnTo>
                          <a:pt x="8874" y="9070"/>
                        </a:lnTo>
                        <a:lnTo>
                          <a:pt x="8931" y="9011"/>
                        </a:lnTo>
                        <a:lnTo>
                          <a:pt x="8994" y="8947"/>
                        </a:lnTo>
                        <a:lnTo>
                          <a:pt x="9050" y="8891"/>
                        </a:lnTo>
                        <a:lnTo>
                          <a:pt x="9114" y="8834"/>
                        </a:lnTo>
                        <a:lnTo>
                          <a:pt x="9174" y="8775"/>
                        </a:lnTo>
                        <a:lnTo>
                          <a:pt x="9235" y="8718"/>
                        </a:lnTo>
                        <a:lnTo>
                          <a:pt x="9297" y="8661"/>
                        </a:lnTo>
                        <a:lnTo>
                          <a:pt x="9358" y="8605"/>
                        </a:lnTo>
                        <a:lnTo>
                          <a:pt x="9421" y="8546"/>
                        </a:lnTo>
                        <a:lnTo>
                          <a:pt x="9485" y="8488"/>
                        </a:lnTo>
                        <a:lnTo>
                          <a:pt x="9545" y="8432"/>
                        </a:lnTo>
                        <a:lnTo>
                          <a:pt x="9609" y="8372"/>
                        </a:lnTo>
                        <a:lnTo>
                          <a:pt x="9673" y="8316"/>
                        </a:lnTo>
                        <a:lnTo>
                          <a:pt x="9743" y="8259"/>
                        </a:lnTo>
                        <a:lnTo>
                          <a:pt x="9810" y="8199"/>
                        </a:lnTo>
                        <a:lnTo>
                          <a:pt x="9888" y="8143"/>
                        </a:lnTo>
                        <a:lnTo>
                          <a:pt x="9962" y="8090"/>
                        </a:lnTo>
                        <a:lnTo>
                          <a:pt x="10036" y="8034"/>
                        </a:lnTo>
                        <a:lnTo>
                          <a:pt x="10107" y="7977"/>
                        </a:lnTo>
                        <a:lnTo>
                          <a:pt x="10181" y="7920"/>
                        </a:lnTo>
                        <a:lnTo>
                          <a:pt x="10255" y="7868"/>
                        </a:lnTo>
                        <a:lnTo>
                          <a:pt x="10330" y="7811"/>
                        </a:lnTo>
                        <a:lnTo>
                          <a:pt x="10404" y="7758"/>
                        </a:lnTo>
                        <a:lnTo>
                          <a:pt x="10478" y="7702"/>
                        </a:lnTo>
                        <a:lnTo>
                          <a:pt x="10559" y="7649"/>
                        </a:lnTo>
                        <a:lnTo>
                          <a:pt x="10637" y="7596"/>
                        </a:lnTo>
                        <a:lnTo>
                          <a:pt x="10714" y="7547"/>
                        </a:lnTo>
                        <a:lnTo>
                          <a:pt x="10789" y="7494"/>
                        </a:lnTo>
                        <a:lnTo>
                          <a:pt x="10870" y="7441"/>
                        </a:lnTo>
                        <a:lnTo>
                          <a:pt x="10951" y="7395"/>
                        </a:lnTo>
                        <a:lnTo>
                          <a:pt x="11032" y="7349"/>
                        </a:lnTo>
                        <a:lnTo>
                          <a:pt x="11107" y="7311"/>
                        </a:lnTo>
                        <a:lnTo>
                          <a:pt x="11187" y="7268"/>
                        </a:lnTo>
                        <a:lnTo>
                          <a:pt x="11261" y="7229"/>
                        </a:lnTo>
                        <a:lnTo>
                          <a:pt x="11337" y="7191"/>
                        </a:lnTo>
                        <a:lnTo>
                          <a:pt x="11417" y="7148"/>
                        </a:lnTo>
                        <a:lnTo>
                          <a:pt x="11491" y="7112"/>
                        </a:lnTo>
                        <a:lnTo>
                          <a:pt x="11573" y="7074"/>
                        </a:lnTo>
                        <a:lnTo>
                          <a:pt x="11647" y="7038"/>
                        </a:lnTo>
                        <a:lnTo>
                          <a:pt x="11725" y="7000"/>
                        </a:lnTo>
                        <a:lnTo>
                          <a:pt x="11802" y="6965"/>
                        </a:lnTo>
                        <a:lnTo>
                          <a:pt x="11880" y="6929"/>
                        </a:lnTo>
                        <a:lnTo>
                          <a:pt x="11955" y="6894"/>
                        </a:lnTo>
                        <a:lnTo>
                          <a:pt x="12035" y="6855"/>
                        </a:lnTo>
                        <a:lnTo>
                          <a:pt x="12109" y="6820"/>
                        </a:lnTo>
                        <a:lnTo>
                          <a:pt x="12184" y="6788"/>
                        </a:lnTo>
                        <a:lnTo>
                          <a:pt x="12265" y="6746"/>
                        </a:lnTo>
                        <a:lnTo>
                          <a:pt x="12339" y="6711"/>
                        </a:lnTo>
                        <a:lnTo>
                          <a:pt x="12421" y="6679"/>
                        </a:lnTo>
                        <a:lnTo>
                          <a:pt x="12495" y="6636"/>
                        </a:lnTo>
                        <a:lnTo>
                          <a:pt x="12569" y="6597"/>
                        </a:lnTo>
                        <a:lnTo>
                          <a:pt x="12650" y="6562"/>
                        </a:lnTo>
                        <a:lnTo>
                          <a:pt x="12724" y="6524"/>
                        </a:lnTo>
                        <a:lnTo>
                          <a:pt x="12798" y="6482"/>
                        </a:lnTo>
                        <a:lnTo>
                          <a:pt x="12880" y="6442"/>
                        </a:lnTo>
                        <a:lnTo>
                          <a:pt x="12954" y="6397"/>
                        </a:lnTo>
                        <a:lnTo>
                          <a:pt x="13028" y="6354"/>
                        </a:lnTo>
                        <a:lnTo>
                          <a:pt x="1731" y="160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7" name="Freeform 159">
                    <a:extLst>
                      <a:ext uri="{FF2B5EF4-FFF2-40B4-BE49-F238E27FC236}">
                        <a16:creationId xmlns:a16="http://schemas.microsoft.com/office/drawing/2014/main" id="{F611FA11-5186-4B9C-89DF-FC08FB296C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46" y="7366"/>
                    <a:ext cx="1974" cy="1866"/>
                  </a:xfrm>
                  <a:custGeom>
                    <a:avLst/>
                    <a:gdLst>
                      <a:gd name="T0" fmla="*/ 2423 w 13813"/>
                      <a:gd name="T1" fmla="*/ 2160 h 13058"/>
                      <a:gd name="T2" fmla="*/ 5730 w 13813"/>
                      <a:gd name="T3" fmla="*/ 1052 h 13058"/>
                      <a:gd name="T4" fmla="*/ 346 w 13813"/>
                      <a:gd name="T5" fmla="*/ 4633 h 13058"/>
                      <a:gd name="T6" fmla="*/ 5175 w 13813"/>
                      <a:gd name="T7" fmla="*/ 2301 h 13058"/>
                      <a:gd name="T8" fmla="*/ 4766 w 13813"/>
                      <a:gd name="T9" fmla="*/ 2293 h 13058"/>
                      <a:gd name="T10" fmla="*/ 1508 w 13813"/>
                      <a:gd name="T11" fmla="*/ 6351 h 13058"/>
                      <a:gd name="T12" fmla="*/ 6945 w 13813"/>
                      <a:gd name="T13" fmla="*/ 2195 h 13058"/>
                      <a:gd name="T14" fmla="*/ 6412 w 13813"/>
                      <a:gd name="T15" fmla="*/ 2205 h 13058"/>
                      <a:gd name="T16" fmla="*/ 1307 w 13813"/>
                      <a:gd name="T17" fmla="*/ 6658 h 13058"/>
                      <a:gd name="T18" fmla="*/ 4390 w 13813"/>
                      <a:gd name="T19" fmla="*/ 5621 h 13058"/>
                      <a:gd name="T20" fmla="*/ 10118 w 13813"/>
                      <a:gd name="T21" fmla="*/ 1884 h 13058"/>
                      <a:gd name="T22" fmla="*/ 5808 w 13813"/>
                      <a:gd name="T23" fmla="*/ 4732 h 13058"/>
                      <a:gd name="T24" fmla="*/ 668 w 13813"/>
                      <a:gd name="T25" fmla="*/ 8884 h 13058"/>
                      <a:gd name="T26" fmla="*/ 5868 w 13813"/>
                      <a:gd name="T27" fmla="*/ 5638 h 13058"/>
                      <a:gd name="T28" fmla="*/ 10823 w 13813"/>
                      <a:gd name="T29" fmla="*/ 1817 h 13058"/>
                      <a:gd name="T30" fmla="*/ 5684 w 13813"/>
                      <a:gd name="T31" fmla="*/ 6676 h 13058"/>
                      <a:gd name="T32" fmla="*/ 2603 w 13813"/>
                      <a:gd name="T33" fmla="*/ 9981 h 13058"/>
                      <a:gd name="T34" fmla="*/ 8461 w 13813"/>
                      <a:gd name="T35" fmla="*/ 5526 h 13058"/>
                      <a:gd name="T36" fmla="*/ 8838 w 13813"/>
                      <a:gd name="T37" fmla="*/ 5050 h 13058"/>
                      <a:gd name="T38" fmla="*/ 3586 w 13813"/>
                      <a:gd name="T39" fmla="*/ 9657 h 13058"/>
                      <a:gd name="T40" fmla="*/ 5635 w 13813"/>
                      <a:gd name="T41" fmla="*/ 8976 h 13058"/>
                      <a:gd name="T42" fmla="*/ 11124 w 13813"/>
                      <a:gd name="T43" fmla="*/ 5063 h 13058"/>
                      <a:gd name="T44" fmla="*/ 8397 w 13813"/>
                      <a:gd name="T45" fmla="*/ 6598 h 13058"/>
                      <a:gd name="T46" fmla="*/ 3554 w 13813"/>
                      <a:gd name="T47" fmla="*/ 10994 h 13058"/>
                      <a:gd name="T48" fmla="*/ 8435 w 13813"/>
                      <a:gd name="T49" fmla="*/ 7585 h 13058"/>
                      <a:gd name="T50" fmla="*/ 10266 w 13813"/>
                      <a:gd name="T51" fmla="*/ 5974 h 13058"/>
                      <a:gd name="T52" fmla="*/ 5741 w 13813"/>
                      <a:gd name="T53" fmla="*/ 10857 h 13058"/>
                      <a:gd name="T54" fmla="*/ 8764 w 13813"/>
                      <a:gd name="T55" fmla="*/ 9442 h 13058"/>
                      <a:gd name="T56" fmla="*/ 11965 w 13813"/>
                      <a:gd name="T57" fmla="*/ 6735 h 13058"/>
                      <a:gd name="T58" fmla="*/ 7440 w 13813"/>
                      <a:gd name="T59" fmla="*/ 11615 h 13058"/>
                      <a:gd name="T60" fmla="*/ 11706 w 13813"/>
                      <a:gd name="T61" fmla="*/ 8023 h 13058"/>
                      <a:gd name="T62" fmla="*/ 9806 w 13813"/>
                      <a:gd name="T63" fmla="*/ 8408 h 13058"/>
                      <a:gd name="T64" fmla="*/ 8789 w 13813"/>
                      <a:gd name="T65" fmla="*/ 11784 h 13058"/>
                      <a:gd name="T66" fmla="*/ 12869 w 13813"/>
                      <a:gd name="T67" fmla="*/ 6644 h 13058"/>
                      <a:gd name="T68" fmla="*/ 7811 w 13813"/>
                      <a:gd name="T69" fmla="*/ 9219 h 13058"/>
                      <a:gd name="T70" fmla="*/ 6433 w 13813"/>
                      <a:gd name="T71" fmla="*/ 11241 h 13058"/>
                      <a:gd name="T72" fmla="*/ 10912 w 13813"/>
                      <a:gd name="T73" fmla="*/ 6418 h 13058"/>
                      <a:gd name="T74" fmla="*/ 7419 w 13813"/>
                      <a:gd name="T75" fmla="*/ 7356 h 13058"/>
                      <a:gd name="T76" fmla="*/ 4331 w 13813"/>
                      <a:gd name="T77" fmla="*/ 11392 h 13058"/>
                      <a:gd name="T78" fmla="*/ 9256 w 13813"/>
                      <a:gd name="T79" fmla="*/ 6873 h 13058"/>
                      <a:gd name="T80" fmla="*/ 10192 w 13813"/>
                      <a:gd name="T81" fmla="*/ 4640 h 13058"/>
                      <a:gd name="T82" fmla="*/ 4779 w 13813"/>
                      <a:gd name="T83" fmla="*/ 8694 h 13058"/>
                      <a:gd name="T84" fmla="*/ 4253 w 13813"/>
                      <a:gd name="T85" fmla="*/ 10151 h 13058"/>
                      <a:gd name="T86" fmla="*/ 8994 w 13813"/>
                      <a:gd name="T87" fmla="*/ 5974 h 13058"/>
                      <a:gd name="T88" fmla="*/ 8817 w 13813"/>
                      <a:gd name="T89" fmla="*/ 4121 h 13058"/>
                      <a:gd name="T90" fmla="*/ 2964 w 13813"/>
                      <a:gd name="T91" fmla="*/ 8631 h 13058"/>
                      <a:gd name="T92" fmla="*/ 4186 w 13813"/>
                      <a:gd name="T93" fmla="*/ 9011 h 13058"/>
                      <a:gd name="T94" fmla="*/ 10192 w 13813"/>
                      <a:gd name="T95" fmla="*/ 3628 h 13058"/>
                      <a:gd name="T96" fmla="*/ 7376 w 13813"/>
                      <a:gd name="T97" fmla="*/ 3462 h 13058"/>
                      <a:gd name="T98" fmla="*/ 1798 w 13813"/>
                      <a:gd name="T99" fmla="*/ 7741 h 13058"/>
                      <a:gd name="T100" fmla="*/ 4299 w 13813"/>
                      <a:gd name="T101" fmla="*/ 6947 h 13058"/>
                      <a:gd name="T102" fmla="*/ 9531 w 13813"/>
                      <a:gd name="T103" fmla="*/ 2548 h 13058"/>
                      <a:gd name="T104" fmla="*/ 5977 w 13813"/>
                      <a:gd name="T105" fmla="*/ 3610 h 13058"/>
                      <a:gd name="T106" fmla="*/ 523 w 13813"/>
                      <a:gd name="T107" fmla="*/ 7484 h 13058"/>
                      <a:gd name="T108" fmla="*/ 5313 w 13813"/>
                      <a:gd name="T109" fmla="*/ 4019 h 13058"/>
                      <a:gd name="T110" fmla="*/ 7655 w 13813"/>
                      <a:gd name="T111" fmla="*/ 1034 h 13058"/>
                      <a:gd name="T112" fmla="*/ 2246 w 13813"/>
                      <a:gd name="T113" fmla="*/ 4859 h 13058"/>
                      <a:gd name="T114" fmla="*/ 4221 w 13813"/>
                      <a:gd name="T115" fmla="*/ 3698 h 13058"/>
                      <a:gd name="T116" fmla="*/ 5797 w 13813"/>
                      <a:gd name="T117" fmla="*/ 1041 h 13058"/>
                      <a:gd name="T118" fmla="*/ 385 w 13813"/>
                      <a:gd name="T119" fmla="*/ 4715 h 13058"/>
                      <a:gd name="T120" fmla="*/ 5511 w 13813"/>
                      <a:gd name="T121" fmla="*/ 1306 h 13058"/>
                      <a:gd name="T122" fmla="*/ 2129 w 13813"/>
                      <a:gd name="T123" fmla="*/ 3525 h 13058"/>
                      <a:gd name="T124" fmla="*/ 3247 w 13813"/>
                      <a:gd name="T125" fmla="*/ 1045 h 130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3813" h="13058">
                        <a:moveTo>
                          <a:pt x="2246" y="2357"/>
                        </a:moveTo>
                        <a:lnTo>
                          <a:pt x="2324" y="2329"/>
                        </a:lnTo>
                        <a:lnTo>
                          <a:pt x="2405" y="2301"/>
                        </a:lnTo>
                        <a:lnTo>
                          <a:pt x="2494" y="2269"/>
                        </a:lnTo>
                        <a:lnTo>
                          <a:pt x="2575" y="2237"/>
                        </a:lnTo>
                        <a:lnTo>
                          <a:pt x="2653" y="2205"/>
                        </a:lnTo>
                        <a:lnTo>
                          <a:pt x="2730" y="2174"/>
                        </a:lnTo>
                        <a:lnTo>
                          <a:pt x="2808" y="2131"/>
                        </a:lnTo>
                        <a:lnTo>
                          <a:pt x="2889" y="2096"/>
                        </a:lnTo>
                        <a:lnTo>
                          <a:pt x="2971" y="2064"/>
                        </a:lnTo>
                        <a:lnTo>
                          <a:pt x="3045" y="2029"/>
                        </a:lnTo>
                        <a:lnTo>
                          <a:pt x="3119" y="1987"/>
                        </a:lnTo>
                        <a:lnTo>
                          <a:pt x="3200" y="1948"/>
                        </a:lnTo>
                        <a:lnTo>
                          <a:pt x="3274" y="1913"/>
                        </a:lnTo>
                        <a:lnTo>
                          <a:pt x="3356" y="1875"/>
                        </a:lnTo>
                        <a:lnTo>
                          <a:pt x="3430" y="1832"/>
                        </a:lnTo>
                        <a:lnTo>
                          <a:pt x="3507" y="1793"/>
                        </a:lnTo>
                        <a:lnTo>
                          <a:pt x="3582" y="1754"/>
                        </a:lnTo>
                        <a:lnTo>
                          <a:pt x="3656" y="1708"/>
                        </a:lnTo>
                        <a:lnTo>
                          <a:pt x="3737" y="1666"/>
                        </a:lnTo>
                        <a:lnTo>
                          <a:pt x="3812" y="1628"/>
                        </a:lnTo>
                        <a:lnTo>
                          <a:pt x="3886" y="1585"/>
                        </a:lnTo>
                        <a:lnTo>
                          <a:pt x="3960" y="1539"/>
                        </a:lnTo>
                        <a:lnTo>
                          <a:pt x="4030" y="1500"/>
                        </a:lnTo>
                        <a:lnTo>
                          <a:pt x="4104" y="1461"/>
                        </a:lnTo>
                        <a:lnTo>
                          <a:pt x="4178" y="1419"/>
                        </a:lnTo>
                        <a:lnTo>
                          <a:pt x="4186" y="1416"/>
                        </a:lnTo>
                        <a:lnTo>
                          <a:pt x="4196" y="1408"/>
                        </a:lnTo>
                        <a:lnTo>
                          <a:pt x="4204" y="1402"/>
                        </a:lnTo>
                        <a:lnTo>
                          <a:pt x="4278" y="1352"/>
                        </a:lnTo>
                        <a:lnTo>
                          <a:pt x="4352" y="1299"/>
                        </a:lnTo>
                        <a:lnTo>
                          <a:pt x="4426" y="1243"/>
                        </a:lnTo>
                        <a:lnTo>
                          <a:pt x="4501" y="1182"/>
                        </a:lnTo>
                        <a:lnTo>
                          <a:pt x="4578" y="1134"/>
                        </a:lnTo>
                        <a:lnTo>
                          <a:pt x="4652" y="1070"/>
                        </a:lnTo>
                        <a:lnTo>
                          <a:pt x="4726" y="1010"/>
                        </a:lnTo>
                        <a:lnTo>
                          <a:pt x="4797" y="953"/>
                        </a:lnTo>
                        <a:lnTo>
                          <a:pt x="4872" y="890"/>
                        </a:lnTo>
                        <a:lnTo>
                          <a:pt x="4938" y="834"/>
                        </a:lnTo>
                        <a:lnTo>
                          <a:pt x="5013" y="770"/>
                        </a:lnTo>
                        <a:lnTo>
                          <a:pt x="4920" y="826"/>
                        </a:lnTo>
                        <a:lnTo>
                          <a:pt x="4819" y="855"/>
                        </a:lnTo>
                        <a:lnTo>
                          <a:pt x="4702" y="855"/>
                        </a:lnTo>
                        <a:lnTo>
                          <a:pt x="4599" y="823"/>
                        </a:lnTo>
                        <a:lnTo>
                          <a:pt x="4507" y="763"/>
                        </a:lnTo>
                        <a:lnTo>
                          <a:pt x="4440" y="678"/>
                        </a:lnTo>
                        <a:lnTo>
                          <a:pt x="4390" y="587"/>
                        </a:lnTo>
                        <a:lnTo>
                          <a:pt x="4377" y="470"/>
                        </a:lnTo>
                        <a:lnTo>
                          <a:pt x="4377" y="558"/>
                        </a:lnTo>
                        <a:lnTo>
                          <a:pt x="4387" y="470"/>
                        </a:lnTo>
                        <a:lnTo>
                          <a:pt x="4416" y="388"/>
                        </a:lnTo>
                        <a:lnTo>
                          <a:pt x="4461" y="315"/>
                        </a:lnTo>
                        <a:lnTo>
                          <a:pt x="4405" y="385"/>
                        </a:lnTo>
                        <a:lnTo>
                          <a:pt x="4345" y="452"/>
                        </a:lnTo>
                        <a:lnTo>
                          <a:pt x="4295" y="516"/>
                        </a:lnTo>
                        <a:lnTo>
                          <a:pt x="4236" y="587"/>
                        </a:lnTo>
                        <a:lnTo>
                          <a:pt x="4178" y="650"/>
                        </a:lnTo>
                        <a:lnTo>
                          <a:pt x="4115" y="706"/>
                        </a:lnTo>
                        <a:lnTo>
                          <a:pt x="4059" y="770"/>
                        </a:lnTo>
                        <a:lnTo>
                          <a:pt x="4002" y="834"/>
                        </a:lnTo>
                        <a:lnTo>
                          <a:pt x="3939" y="890"/>
                        </a:lnTo>
                        <a:lnTo>
                          <a:pt x="3875" y="950"/>
                        </a:lnTo>
                        <a:lnTo>
                          <a:pt x="3819" y="1010"/>
                        </a:lnTo>
                        <a:lnTo>
                          <a:pt x="3754" y="1070"/>
                        </a:lnTo>
                        <a:lnTo>
                          <a:pt x="3692" y="1126"/>
                        </a:lnTo>
                        <a:lnTo>
                          <a:pt x="3628" y="1179"/>
                        </a:lnTo>
                        <a:lnTo>
                          <a:pt x="3557" y="1235"/>
                        </a:lnTo>
                        <a:lnTo>
                          <a:pt x="3494" y="1292"/>
                        </a:lnTo>
                        <a:lnTo>
                          <a:pt x="3430" y="1352"/>
                        </a:lnTo>
                        <a:lnTo>
                          <a:pt x="3363" y="1402"/>
                        </a:lnTo>
                        <a:lnTo>
                          <a:pt x="3300" y="1461"/>
                        </a:lnTo>
                        <a:lnTo>
                          <a:pt x="3229" y="1517"/>
                        </a:lnTo>
                        <a:lnTo>
                          <a:pt x="3162" y="1570"/>
                        </a:lnTo>
                        <a:lnTo>
                          <a:pt x="3098" y="1628"/>
                        </a:lnTo>
                        <a:lnTo>
                          <a:pt x="3027" y="1676"/>
                        </a:lnTo>
                        <a:lnTo>
                          <a:pt x="2960" y="1729"/>
                        </a:lnTo>
                        <a:lnTo>
                          <a:pt x="2889" y="1786"/>
                        </a:lnTo>
                        <a:lnTo>
                          <a:pt x="2823" y="1846"/>
                        </a:lnTo>
                        <a:lnTo>
                          <a:pt x="2741" y="1910"/>
                        </a:lnTo>
                        <a:lnTo>
                          <a:pt x="2659" y="1966"/>
                        </a:lnTo>
                        <a:lnTo>
                          <a:pt x="2579" y="2037"/>
                        </a:lnTo>
                        <a:lnTo>
                          <a:pt x="2505" y="2096"/>
                        </a:lnTo>
                        <a:lnTo>
                          <a:pt x="2423" y="2160"/>
                        </a:lnTo>
                        <a:lnTo>
                          <a:pt x="2341" y="2231"/>
                        </a:lnTo>
                        <a:lnTo>
                          <a:pt x="2264" y="2293"/>
                        </a:lnTo>
                        <a:lnTo>
                          <a:pt x="2257" y="2301"/>
                        </a:lnTo>
                        <a:lnTo>
                          <a:pt x="2246" y="2311"/>
                        </a:lnTo>
                        <a:lnTo>
                          <a:pt x="2240" y="2316"/>
                        </a:lnTo>
                        <a:lnTo>
                          <a:pt x="2169" y="2386"/>
                        </a:lnTo>
                        <a:lnTo>
                          <a:pt x="2102" y="2457"/>
                        </a:lnTo>
                        <a:lnTo>
                          <a:pt x="2031" y="2523"/>
                        </a:lnTo>
                        <a:lnTo>
                          <a:pt x="1964" y="2593"/>
                        </a:lnTo>
                        <a:lnTo>
                          <a:pt x="1900" y="2668"/>
                        </a:lnTo>
                        <a:lnTo>
                          <a:pt x="1829" y="2749"/>
                        </a:lnTo>
                        <a:lnTo>
                          <a:pt x="1755" y="2827"/>
                        </a:lnTo>
                        <a:lnTo>
                          <a:pt x="1688" y="2915"/>
                        </a:lnTo>
                        <a:lnTo>
                          <a:pt x="1728" y="2869"/>
                        </a:lnTo>
                        <a:lnTo>
                          <a:pt x="1766" y="2834"/>
                        </a:lnTo>
                        <a:lnTo>
                          <a:pt x="1819" y="2805"/>
                        </a:lnTo>
                        <a:lnTo>
                          <a:pt x="1781" y="2827"/>
                        </a:lnTo>
                        <a:lnTo>
                          <a:pt x="1745" y="2851"/>
                        </a:lnTo>
                        <a:lnTo>
                          <a:pt x="1710" y="2869"/>
                        </a:lnTo>
                        <a:lnTo>
                          <a:pt x="1692" y="2880"/>
                        </a:lnTo>
                        <a:lnTo>
                          <a:pt x="1670" y="2890"/>
                        </a:lnTo>
                        <a:lnTo>
                          <a:pt x="1657" y="2898"/>
                        </a:lnTo>
                        <a:lnTo>
                          <a:pt x="1664" y="2898"/>
                        </a:lnTo>
                        <a:lnTo>
                          <a:pt x="1675" y="2898"/>
                        </a:lnTo>
                        <a:lnTo>
                          <a:pt x="1688" y="2898"/>
                        </a:lnTo>
                        <a:lnTo>
                          <a:pt x="1791" y="2908"/>
                        </a:lnTo>
                        <a:lnTo>
                          <a:pt x="1882" y="2943"/>
                        </a:lnTo>
                        <a:lnTo>
                          <a:pt x="1957" y="3007"/>
                        </a:lnTo>
                        <a:lnTo>
                          <a:pt x="2020" y="3087"/>
                        </a:lnTo>
                        <a:lnTo>
                          <a:pt x="2066" y="3180"/>
                        </a:lnTo>
                        <a:lnTo>
                          <a:pt x="2076" y="3278"/>
                        </a:lnTo>
                        <a:lnTo>
                          <a:pt x="2073" y="3374"/>
                        </a:lnTo>
                        <a:lnTo>
                          <a:pt x="2031" y="3465"/>
                        </a:lnTo>
                        <a:lnTo>
                          <a:pt x="2073" y="3392"/>
                        </a:lnTo>
                        <a:lnTo>
                          <a:pt x="2119" y="3324"/>
                        </a:lnTo>
                        <a:lnTo>
                          <a:pt x="2165" y="3254"/>
                        </a:lnTo>
                        <a:lnTo>
                          <a:pt x="2214" y="3183"/>
                        </a:lnTo>
                        <a:lnTo>
                          <a:pt x="2275" y="3123"/>
                        </a:lnTo>
                        <a:lnTo>
                          <a:pt x="2331" y="3063"/>
                        </a:lnTo>
                        <a:lnTo>
                          <a:pt x="2388" y="2999"/>
                        </a:lnTo>
                        <a:lnTo>
                          <a:pt x="2452" y="2943"/>
                        </a:lnTo>
                        <a:lnTo>
                          <a:pt x="2515" y="2887"/>
                        </a:lnTo>
                        <a:lnTo>
                          <a:pt x="2579" y="2834"/>
                        </a:lnTo>
                        <a:lnTo>
                          <a:pt x="2649" y="2781"/>
                        </a:lnTo>
                        <a:lnTo>
                          <a:pt x="2717" y="2731"/>
                        </a:lnTo>
                        <a:lnTo>
                          <a:pt x="2787" y="2678"/>
                        </a:lnTo>
                        <a:lnTo>
                          <a:pt x="2861" y="2633"/>
                        </a:lnTo>
                        <a:lnTo>
                          <a:pt x="2935" y="2587"/>
                        </a:lnTo>
                        <a:lnTo>
                          <a:pt x="3009" y="2540"/>
                        </a:lnTo>
                        <a:lnTo>
                          <a:pt x="3091" y="2495"/>
                        </a:lnTo>
                        <a:lnTo>
                          <a:pt x="3165" y="2449"/>
                        </a:lnTo>
                        <a:lnTo>
                          <a:pt x="3247" y="2407"/>
                        </a:lnTo>
                        <a:lnTo>
                          <a:pt x="3327" y="2368"/>
                        </a:lnTo>
                        <a:lnTo>
                          <a:pt x="3409" y="2329"/>
                        </a:lnTo>
                        <a:lnTo>
                          <a:pt x="3483" y="2284"/>
                        </a:lnTo>
                        <a:lnTo>
                          <a:pt x="3565" y="2241"/>
                        </a:lnTo>
                        <a:lnTo>
                          <a:pt x="3645" y="2202"/>
                        </a:lnTo>
                        <a:lnTo>
                          <a:pt x="3724" y="2160"/>
                        </a:lnTo>
                        <a:lnTo>
                          <a:pt x="3819" y="2114"/>
                        </a:lnTo>
                        <a:lnTo>
                          <a:pt x="3910" y="2064"/>
                        </a:lnTo>
                        <a:lnTo>
                          <a:pt x="4002" y="2019"/>
                        </a:lnTo>
                        <a:lnTo>
                          <a:pt x="4087" y="1973"/>
                        </a:lnTo>
                        <a:lnTo>
                          <a:pt x="4178" y="1927"/>
                        </a:lnTo>
                        <a:lnTo>
                          <a:pt x="4267" y="1884"/>
                        </a:lnTo>
                        <a:lnTo>
                          <a:pt x="4345" y="1846"/>
                        </a:lnTo>
                        <a:lnTo>
                          <a:pt x="4422" y="1804"/>
                        </a:lnTo>
                        <a:lnTo>
                          <a:pt x="4501" y="1764"/>
                        </a:lnTo>
                        <a:lnTo>
                          <a:pt x="4578" y="1726"/>
                        </a:lnTo>
                        <a:lnTo>
                          <a:pt x="4655" y="1684"/>
                        </a:lnTo>
                        <a:lnTo>
                          <a:pt x="4734" y="1645"/>
                        </a:lnTo>
                        <a:lnTo>
                          <a:pt x="4811" y="1602"/>
                        </a:lnTo>
                        <a:lnTo>
                          <a:pt x="4893" y="1564"/>
                        </a:lnTo>
                        <a:lnTo>
                          <a:pt x="4967" y="1517"/>
                        </a:lnTo>
                        <a:lnTo>
                          <a:pt x="5044" y="1475"/>
                        </a:lnTo>
                        <a:lnTo>
                          <a:pt x="5122" y="1429"/>
                        </a:lnTo>
                        <a:lnTo>
                          <a:pt x="5200" y="1391"/>
                        </a:lnTo>
                        <a:lnTo>
                          <a:pt x="5278" y="1345"/>
                        </a:lnTo>
                        <a:lnTo>
                          <a:pt x="5355" y="1299"/>
                        </a:lnTo>
                        <a:lnTo>
                          <a:pt x="5429" y="1246"/>
                        </a:lnTo>
                        <a:lnTo>
                          <a:pt x="5503" y="1200"/>
                        </a:lnTo>
                        <a:lnTo>
                          <a:pt x="5578" y="1151"/>
                        </a:lnTo>
                        <a:lnTo>
                          <a:pt x="5652" y="1105"/>
                        </a:lnTo>
                        <a:lnTo>
                          <a:pt x="5730" y="1052"/>
                        </a:lnTo>
                        <a:lnTo>
                          <a:pt x="5641" y="1091"/>
                        </a:lnTo>
                        <a:lnTo>
                          <a:pt x="5556" y="1116"/>
                        </a:lnTo>
                        <a:lnTo>
                          <a:pt x="5465" y="1119"/>
                        </a:lnTo>
                        <a:lnTo>
                          <a:pt x="5373" y="1098"/>
                        </a:lnTo>
                        <a:lnTo>
                          <a:pt x="5291" y="1055"/>
                        </a:lnTo>
                        <a:lnTo>
                          <a:pt x="5217" y="999"/>
                        </a:lnTo>
                        <a:lnTo>
                          <a:pt x="5158" y="918"/>
                        </a:lnTo>
                        <a:lnTo>
                          <a:pt x="5122" y="834"/>
                        </a:lnTo>
                        <a:lnTo>
                          <a:pt x="5111" y="746"/>
                        </a:lnTo>
                        <a:lnTo>
                          <a:pt x="5119" y="653"/>
                        </a:lnTo>
                        <a:lnTo>
                          <a:pt x="5147" y="561"/>
                        </a:lnTo>
                        <a:lnTo>
                          <a:pt x="5200" y="488"/>
                        </a:lnTo>
                        <a:lnTo>
                          <a:pt x="5147" y="552"/>
                        </a:lnTo>
                        <a:lnTo>
                          <a:pt x="5090" y="622"/>
                        </a:lnTo>
                        <a:lnTo>
                          <a:pt x="5031" y="685"/>
                        </a:lnTo>
                        <a:lnTo>
                          <a:pt x="4967" y="746"/>
                        </a:lnTo>
                        <a:lnTo>
                          <a:pt x="4910" y="808"/>
                        </a:lnTo>
                        <a:lnTo>
                          <a:pt x="4846" y="869"/>
                        </a:lnTo>
                        <a:lnTo>
                          <a:pt x="4783" y="932"/>
                        </a:lnTo>
                        <a:lnTo>
                          <a:pt x="4719" y="988"/>
                        </a:lnTo>
                        <a:lnTo>
                          <a:pt x="4655" y="1045"/>
                        </a:lnTo>
                        <a:lnTo>
                          <a:pt x="4596" y="1105"/>
                        </a:lnTo>
                        <a:lnTo>
                          <a:pt x="4532" y="1161"/>
                        </a:lnTo>
                        <a:lnTo>
                          <a:pt x="4461" y="1217"/>
                        </a:lnTo>
                        <a:lnTo>
                          <a:pt x="4390" y="1275"/>
                        </a:lnTo>
                        <a:lnTo>
                          <a:pt x="4324" y="1328"/>
                        </a:lnTo>
                        <a:lnTo>
                          <a:pt x="4253" y="1384"/>
                        </a:lnTo>
                        <a:lnTo>
                          <a:pt x="4186" y="1437"/>
                        </a:lnTo>
                        <a:lnTo>
                          <a:pt x="4115" y="1493"/>
                        </a:lnTo>
                        <a:lnTo>
                          <a:pt x="4048" y="1546"/>
                        </a:lnTo>
                        <a:lnTo>
                          <a:pt x="3977" y="1599"/>
                        </a:lnTo>
                        <a:lnTo>
                          <a:pt x="3904" y="1655"/>
                        </a:lnTo>
                        <a:lnTo>
                          <a:pt x="3833" y="1708"/>
                        </a:lnTo>
                        <a:lnTo>
                          <a:pt x="3759" y="1758"/>
                        </a:lnTo>
                        <a:lnTo>
                          <a:pt x="3684" y="1811"/>
                        </a:lnTo>
                        <a:lnTo>
                          <a:pt x="3610" y="1867"/>
                        </a:lnTo>
                        <a:lnTo>
                          <a:pt x="3539" y="1920"/>
                        </a:lnTo>
                        <a:lnTo>
                          <a:pt x="3465" y="1973"/>
                        </a:lnTo>
                        <a:lnTo>
                          <a:pt x="3391" y="2029"/>
                        </a:lnTo>
                        <a:lnTo>
                          <a:pt x="3317" y="2082"/>
                        </a:lnTo>
                        <a:lnTo>
                          <a:pt x="3242" y="2131"/>
                        </a:lnTo>
                        <a:lnTo>
                          <a:pt x="3172" y="2192"/>
                        </a:lnTo>
                        <a:lnTo>
                          <a:pt x="3098" y="2248"/>
                        </a:lnTo>
                        <a:lnTo>
                          <a:pt x="3024" y="2301"/>
                        </a:lnTo>
                        <a:lnTo>
                          <a:pt x="2946" y="2357"/>
                        </a:lnTo>
                        <a:lnTo>
                          <a:pt x="2871" y="2414"/>
                        </a:lnTo>
                        <a:lnTo>
                          <a:pt x="2797" y="2470"/>
                        </a:lnTo>
                        <a:lnTo>
                          <a:pt x="2723" y="2531"/>
                        </a:lnTo>
                        <a:lnTo>
                          <a:pt x="2649" y="2593"/>
                        </a:lnTo>
                        <a:lnTo>
                          <a:pt x="2575" y="2651"/>
                        </a:lnTo>
                        <a:lnTo>
                          <a:pt x="2505" y="2714"/>
                        </a:lnTo>
                        <a:lnTo>
                          <a:pt x="2430" y="2777"/>
                        </a:lnTo>
                        <a:lnTo>
                          <a:pt x="2359" y="2827"/>
                        </a:lnTo>
                        <a:lnTo>
                          <a:pt x="2293" y="2890"/>
                        </a:lnTo>
                        <a:lnTo>
                          <a:pt x="2222" y="2951"/>
                        </a:lnTo>
                        <a:lnTo>
                          <a:pt x="2155" y="3007"/>
                        </a:lnTo>
                        <a:lnTo>
                          <a:pt x="2084" y="3070"/>
                        </a:lnTo>
                        <a:lnTo>
                          <a:pt x="2020" y="3127"/>
                        </a:lnTo>
                        <a:lnTo>
                          <a:pt x="1953" y="3183"/>
                        </a:lnTo>
                        <a:lnTo>
                          <a:pt x="1882" y="3246"/>
                        </a:lnTo>
                        <a:lnTo>
                          <a:pt x="1811" y="3310"/>
                        </a:lnTo>
                        <a:lnTo>
                          <a:pt x="1745" y="3370"/>
                        </a:lnTo>
                        <a:lnTo>
                          <a:pt x="1675" y="3433"/>
                        </a:lnTo>
                        <a:lnTo>
                          <a:pt x="1611" y="3493"/>
                        </a:lnTo>
                        <a:lnTo>
                          <a:pt x="1543" y="3554"/>
                        </a:lnTo>
                        <a:lnTo>
                          <a:pt x="1473" y="3616"/>
                        </a:lnTo>
                        <a:lnTo>
                          <a:pt x="1406" y="3680"/>
                        </a:lnTo>
                        <a:lnTo>
                          <a:pt x="1342" y="3737"/>
                        </a:lnTo>
                        <a:lnTo>
                          <a:pt x="1272" y="3801"/>
                        </a:lnTo>
                        <a:lnTo>
                          <a:pt x="1208" y="3857"/>
                        </a:lnTo>
                        <a:lnTo>
                          <a:pt x="1145" y="3913"/>
                        </a:lnTo>
                        <a:lnTo>
                          <a:pt x="1077" y="3977"/>
                        </a:lnTo>
                        <a:lnTo>
                          <a:pt x="1013" y="4037"/>
                        </a:lnTo>
                        <a:lnTo>
                          <a:pt x="943" y="4100"/>
                        </a:lnTo>
                        <a:lnTo>
                          <a:pt x="880" y="4157"/>
                        </a:lnTo>
                        <a:lnTo>
                          <a:pt x="812" y="4221"/>
                        </a:lnTo>
                        <a:lnTo>
                          <a:pt x="748" y="4277"/>
                        </a:lnTo>
                        <a:lnTo>
                          <a:pt x="678" y="4333"/>
                        </a:lnTo>
                        <a:lnTo>
                          <a:pt x="611" y="4397"/>
                        </a:lnTo>
                        <a:lnTo>
                          <a:pt x="541" y="4457"/>
                        </a:lnTo>
                        <a:lnTo>
                          <a:pt x="477" y="4513"/>
                        </a:lnTo>
                        <a:lnTo>
                          <a:pt x="409" y="4569"/>
                        </a:lnTo>
                        <a:lnTo>
                          <a:pt x="346" y="4633"/>
                        </a:lnTo>
                        <a:lnTo>
                          <a:pt x="276" y="4686"/>
                        </a:lnTo>
                        <a:lnTo>
                          <a:pt x="209" y="4750"/>
                        </a:lnTo>
                        <a:lnTo>
                          <a:pt x="138" y="4806"/>
                        </a:lnTo>
                        <a:lnTo>
                          <a:pt x="82" y="4869"/>
                        </a:lnTo>
                        <a:lnTo>
                          <a:pt x="35" y="4944"/>
                        </a:lnTo>
                        <a:lnTo>
                          <a:pt x="6" y="5024"/>
                        </a:lnTo>
                        <a:lnTo>
                          <a:pt x="0" y="5106"/>
                        </a:lnTo>
                        <a:lnTo>
                          <a:pt x="11" y="5191"/>
                        </a:lnTo>
                        <a:lnTo>
                          <a:pt x="38" y="5271"/>
                        </a:lnTo>
                        <a:lnTo>
                          <a:pt x="85" y="5353"/>
                        </a:lnTo>
                        <a:lnTo>
                          <a:pt x="156" y="5409"/>
                        </a:lnTo>
                        <a:lnTo>
                          <a:pt x="229" y="5455"/>
                        </a:lnTo>
                        <a:lnTo>
                          <a:pt x="303" y="5483"/>
                        </a:lnTo>
                        <a:lnTo>
                          <a:pt x="392" y="5491"/>
                        </a:lnTo>
                        <a:lnTo>
                          <a:pt x="477" y="5480"/>
                        </a:lnTo>
                        <a:lnTo>
                          <a:pt x="558" y="5451"/>
                        </a:lnTo>
                        <a:lnTo>
                          <a:pt x="632" y="5406"/>
                        </a:lnTo>
                        <a:lnTo>
                          <a:pt x="695" y="5353"/>
                        </a:lnTo>
                        <a:lnTo>
                          <a:pt x="759" y="5307"/>
                        </a:lnTo>
                        <a:lnTo>
                          <a:pt x="823" y="5254"/>
                        </a:lnTo>
                        <a:lnTo>
                          <a:pt x="880" y="5209"/>
                        </a:lnTo>
                        <a:lnTo>
                          <a:pt x="943" y="5156"/>
                        </a:lnTo>
                        <a:lnTo>
                          <a:pt x="1007" y="5106"/>
                        </a:lnTo>
                        <a:lnTo>
                          <a:pt x="1071" y="5060"/>
                        </a:lnTo>
                        <a:lnTo>
                          <a:pt x="1134" y="5007"/>
                        </a:lnTo>
                        <a:lnTo>
                          <a:pt x="1198" y="4962"/>
                        </a:lnTo>
                        <a:lnTo>
                          <a:pt x="1261" y="4909"/>
                        </a:lnTo>
                        <a:lnTo>
                          <a:pt x="1325" y="4862"/>
                        </a:lnTo>
                        <a:lnTo>
                          <a:pt x="1389" y="4813"/>
                        </a:lnTo>
                        <a:lnTo>
                          <a:pt x="1452" y="4768"/>
                        </a:lnTo>
                        <a:lnTo>
                          <a:pt x="1516" y="4715"/>
                        </a:lnTo>
                        <a:lnTo>
                          <a:pt x="1579" y="4668"/>
                        </a:lnTo>
                        <a:lnTo>
                          <a:pt x="1643" y="4622"/>
                        </a:lnTo>
                        <a:lnTo>
                          <a:pt x="1710" y="4569"/>
                        </a:lnTo>
                        <a:lnTo>
                          <a:pt x="1773" y="4524"/>
                        </a:lnTo>
                        <a:lnTo>
                          <a:pt x="1837" y="4478"/>
                        </a:lnTo>
                        <a:lnTo>
                          <a:pt x="1900" y="4425"/>
                        </a:lnTo>
                        <a:lnTo>
                          <a:pt x="1967" y="4379"/>
                        </a:lnTo>
                        <a:lnTo>
                          <a:pt x="2031" y="4333"/>
                        </a:lnTo>
                        <a:lnTo>
                          <a:pt x="2094" y="4287"/>
                        </a:lnTo>
                        <a:lnTo>
                          <a:pt x="2165" y="4238"/>
                        </a:lnTo>
                        <a:lnTo>
                          <a:pt x="2229" y="4192"/>
                        </a:lnTo>
                        <a:lnTo>
                          <a:pt x="2296" y="4146"/>
                        </a:lnTo>
                        <a:lnTo>
                          <a:pt x="2359" y="4100"/>
                        </a:lnTo>
                        <a:lnTo>
                          <a:pt x="2430" y="4054"/>
                        </a:lnTo>
                        <a:lnTo>
                          <a:pt x="2497" y="4009"/>
                        </a:lnTo>
                        <a:lnTo>
                          <a:pt x="2561" y="3956"/>
                        </a:lnTo>
                        <a:lnTo>
                          <a:pt x="2632" y="3910"/>
                        </a:lnTo>
                        <a:lnTo>
                          <a:pt x="2699" y="3863"/>
                        </a:lnTo>
                        <a:lnTo>
                          <a:pt x="2762" y="3818"/>
                        </a:lnTo>
                        <a:lnTo>
                          <a:pt x="2836" y="3772"/>
                        </a:lnTo>
                        <a:lnTo>
                          <a:pt x="2900" y="3727"/>
                        </a:lnTo>
                        <a:lnTo>
                          <a:pt x="2971" y="3680"/>
                        </a:lnTo>
                        <a:lnTo>
                          <a:pt x="3041" y="3634"/>
                        </a:lnTo>
                        <a:lnTo>
                          <a:pt x="3109" y="3589"/>
                        </a:lnTo>
                        <a:lnTo>
                          <a:pt x="3179" y="3543"/>
                        </a:lnTo>
                        <a:lnTo>
                          <a:pt x="3247" y="3493"/>
                        </a:lnTo>
                        <a:lnTo>
                          <a:pt x="3321" y="3448"/>
                        </a:lnTo>
                        <a:lnTo>
                          <a:pt x="3391" y="3398"/>
                        </a:lnTo>
                        <a:lnTo>
                          <a:pt x="3459" y="3352"/>
                        </a:lnTo>
                        <a:lnTo>
                          <a:pt x="3529" y="3307"/>
                        </a:lnTo>
                        <a:lnTo>
                          <a:pt x="3603" y="3260"/>
                        </a:lnTo>
                        <a:lnTo>
                          <a:pt x="3674" y="3215"/>
                        </a:lnTo>
                        <a:lnTo>
                          <a:pt x="3748" y="3169"/>
                        </a:lnTo>
                        <a:lnTo>
                          <a:pt x="3819" y="3123"/>
                        </a:lnTo>
                        <a:lnTo>
                          <a:pt x="3892" y="3081"/>
                        </a:lnTo>
                        <a:lnTo>
                          <a:pt x="3960" y="3034"/>
                        </a:lnTo>
                        <a:lnTo>
                          <a:pt x="4034" y="2989"/>
                        </a:lnTo>
                        <a:lnTo>
                          <a:pt x="4112" y="2943"/>
                        </a:lnTo>
                        <a:lnTo>
                          <a:pt x="4186" y="2898"/>
                        </a:lnTo>
                        <a:lnTo>
                          <a:pt x="4260" y="2851"/>
                        </a:lnTo>
                        <a:lnTo>
                          <a:pt x="4334" y="2805"/>
                        </a:lnTo>
                        <a:lnTo>
                          <a:pt x="4408" y="2752"/>
                        </a:lnTo>
                        <a:lnTo>
                          <a:pt x="4486" y="2714"/>
                        </a:lnTo>
                        <a:lnTo>
                          <a:pt x="4560" y="2668"/>
                        </a:lnTo>
                        <a:lnTo>
                          <a:pt x="4634" y="2622"/>
                        </a:lnTo>
                        <a:lnTo>
                          <a:pt x="4708" y="2576"/>
                        </a:lnTo>
                        <a:lnTo>
                          <a:pt x="4783" y="2531"/>
                        </a:lnTo>
                        <a:lnTo>
                          <a:pt x="4864" y="2484"/>
                        </a:lnTo>
                        <a:lnTo>
                          <a:pt x="4938" y="2439"/>
                        </a:lnTo>
                        <a:lnTo>
                          <a:pt x="5020" y="2393"/>
                        </a:lnTo>
                        <a:lnTo>
                          <a:pt x="5094" y="2346"/>
                        </a:lnTo>
                        <a:lnTo>
                          <a:pt x="5175" y="2301"/>
                        </a:lnTo>
                        <a:lnTo>
                          <a:pt x="5249" y="2252"/>
                        </a:lnTo>
                        <a:lnTo>
                          <a:pt x="5331" y="2205"/>
                        </a:lnTo>
                        <a:lnTo>
                          <a:pt x="5412" y="2160"/>
                        </a:lnTo>
                        <a:lnTo>
                          <a:pt x="5493" y="2114"/>
                        </a:lnTo>
                        <a:lnTo>
                          <a:pt x="5574" y="2069"/>
                        </a:lnTo>
                        <a:lnTo>
                          <a:pt x="5652" y="2022"/>
                        </a:lnTo>
                        <a:lnTo>
                          <a:pt x="5723" y="1984"/>
                        </a:lnTo>
                        <a:lnTo>
                          <a:pt x="5797" y="1941"/>
                        </a:lnTo>
                        <a:lnTo>
                          <a:pt x="5868" y="1902"/>
                        </a:lnTo>
                        <a:lnTo>
                          <a:pt x="5932" y="1864"/>
                        </a:lnTo>
                        <a:lnTo>
                          <a:pt x="6005" y="1817"/>
                        </a:lnTo>
                        <a:lnTo>
                          <a:pt x="6076" y="1775"/>
                        </a:lnTo>
                        <a:lnTo>
                          <a:pt x="6150" y="1729"/>
                        </a:lnTo>
                        <a:lnTo>
                          <a:pt x="6221" y="1690"/>
                        </a:lnTo>
                        <a:lnTo>
                          <a:pt x="6295" y="1649"/>
                        </a:lnTo>
                        <a:lnTo>
                          <a:pt x="6369" y="1602"/>
                        </a:lnTo>
                        <a:lnTo>
                          <a:pt x="6439" y="1557"/>
                        </a:lnTo>
                        <a:lnTo>
                          <a:pt x="6514" y="1511"/>
                        </a:lnTo>
                        <a:lnTo>
                          <a:pt x="6581" y="1464"/>
                        </a:lnTo>
                        <a:lnTo>
                          <a:pt x="6659" y="1419"/>
                        </a:lnTo>
                        <a:lnTo>
                          <a:pt x="6726" y="1373"/>
                        </a:lnTo>
                        <a:lnTo>
                          <a:pt x="6797" y="1320"/>
                        </a:lnTo>
                        <a:lnTo>
                          <a:pt x="6871" y="1275"/>
                        </a:lnTo>
                        <a:lnTo>
                          <a:pt x="6938" y="1225"/>
                        </a:lnTo>
                        <a:lnTo>
                          <a:pt x="7009" y="1172"/>
                        </a:lnTo>
                        <a:lnTo>
                          <a:pt x="7080" y="1119"/>
                        </a:lnTo>
                        <a:lnTo>
                          <a:pt x="7154" y="1070"/>
                        </a:lnTo>
                        <a:lnTo>
                          <a:pt x="7221" y="1017"/>
                        </a:lnTo>
                        <a:lnTo>
                          <a:pt x="7284" y="961"/>
                        </a:lnTo>
                        <a:lnTo>
                          <a:pt x="7355" y="908"/>
                        </a:lnTo>
                        <a:lnTo>
                          <a:pt x="7422" y="851"/>
                        </a:lnTo>
                        <a:lnTo>
                          <a:pt x="7493" y="794"/>
                        </a:lnTo>
                        <a:lnTo>
                          <a:pt x="7560" y="731"/>
                        </a:lnTo>
                        <a:lnTo>
                          <a:pt x="7623" y="671"/>
                        </a:lnTo>
                        <a:lnTo>
                          <a:pt x="7531" y="735"/>
                        </a:lnTo>
                        <a:lnTo>
                          <a:pt x="7422" y="770"/>
                        </a:lnTo>
                        <a:lnTo>
                          <a:pt x="7313" y="776"/>
                        </a:lnTo>
                        <a:lnTo>
                          <a:pt x="7203" y="741"/>
                        </a:lnTo>
                        <a:lnTo>
                          <a:pt x="7107" y="685"/>
                        </a:lnTo>
                        <a:lnTo>
                          <a:pt x="7033" y="597"/>
                        </a:lnTo>
                        <a:lnTo>
                          <a:pt x="6984" y="499"/>
                        </a:lnTo>
                        <a:lnTo>
                          <a:pt x="6969" y="385"/>
                        </a:lnTo>
                        <a:lnTo>
                          <a:pt x="6969" y="388"/>
                        </a:lnTo>
                        <a:lnTo>
                          <a:pt x="6969" y="396"/>
                        </a:lnTo>
                        <a:lnTo>
                          <a:pt x="6974" y="358"/>
                        </a:lnTo>
                        <a:lnTo>
                          <a:pt x="6998" y="297"/>
                        </a:lnTo>
                        <a:lnTo>
                          <a:pt x="7037" y="241"/>
                        </a:lnTo>
                        <a:lnTo>
                          <a:pt x="6980" y="305"/>
                        </a:lnTo>
                        <a:lnTo>
                          <a:pt x="6924" y="367"/>
                        </a:lnTo>
                        <a:lnTo>
                          <a:pt x="6860" y="431"/>
                        </a:lnTo>
                        <a:lnTo>
                          <a:pt x="6800" y="488"/>
                        </a:lnTo>
                        <a:lnTo>
                          <a:pt x="6736" y="552"/>
                        </a:lnTo>
                        <a:lnTo>
                          <a:pt x="6680" y="614"/>
                        </a:lnTo>
                        <a:lnTo>
                          <a:pt x="6616" y="671"/>
                        </a:lnTo>
                        <a:lnTo>
                          <a:pt x="6553" y="735"/>
                        </a:lnTo>
                        <a:lnTo>
                          <a:pt x="6489" y="794"/>
                        </a:lnTo>
                        <a:lnTo>
                          <a:pt x="6433" y="851"/>
                        </a:lnTo>
                        <a:lnTo>
                          <a:pt x="6369" y="914"/>
                        </a:lnTo>
                        <a:lnTo>
                          <a:pt x="6306" y="970"/>
                        </a:lnTo>
                        <a:lnTo>
                          <a:pt x="6242" y="1028"/>
                        </a:lnTo>
                        <a:lnTo>
                          <a:pt x="6179" y="1087"/>
                        </a:lnTo>
                        <a:lnTo>
                          <a:pt x="6121" y="1144"/>
                        </a:lnTo>
                        <a:lnTo>
                          <a:pt x="6058" y="1200"/>
                        </a:lnTo>
                        <a:lnTo>
                          <a:pt x="5994" y="1260"/>
                        </a:lnTo>
                        <a:lnTo>
                          <a:pt x="5932" y="1317"/>
                        </a:lnTo>
                        <a:lnTo>
                          <a:pt x="5868" y="1373"/>
                        </a:lnTo>
                        <a:lnTo>
                          <a:pt x="5808" y="1426"/>
                        </a:lnTo>
                        <a:lnTo>
                          <a:pt x="5744" y="1482"/>
                        </a:lnTo>
                        <a:lnTo>
                          <a:pt x="5684" y="1539"/>
                        </a:lnTo>
                        <a:lnTo>
                          <a:pt x="5614" y="1592"/>
                        </a:lnTo>
                        <a:lnTo>
                          <a:pt x="5550" y="1649"/>
                        </a:lnTo>
                        <a:lnTo>
                          <a:pt x="5486" y="1701"/>
                        </a:lnTo>
                        <a:lnTo>
                          <a:pt x="5423" y="1758"/>
                        </a:lnTo>
                        <a:lnTo>
                          <a:pt x="5359" y="1811"/>
                        </a:lnTo>
                        <a:lnTo>
                          <a:pt x="5291" y="1867"/>
                        </a:lnTo>
                        <a:lnTo>
                          <a:pt x="5228" y="1920"/>
                        </a:lnTo>
                        <a:lnTo>
                          <a:pt x="5164" y="1973"/>
                        </a:lnTo>
                        <a:lnTo>
                          <a:pt x="5094" y="2022"/>
                        </a:lnTo>
                        <a:lnTo>
                          <a:pt x="5031" y="2082"/>
                        </a:lnTo>
                        <a:lnTo>
                          <a:pt x="4963" y="2131"/>
                        </a:lnTo>
                        <a:lnTo>
                          <a:pt x="4899" y="2184"/>
                        </a:lnTo>
                        <a:lnTo>
                          <a:pt x="4829" y="2237"/>
                        </a:lnTo>
                        <a:lnTo>
                          <a:pt x="4766" y="2293"/>
                        </a:lnTo>
                        <a:lnTo>
                          <a:pt x="4698" y="2346"/>
                        </a:lnTo>
                        <a:lnTo>
                          <a:pt x="4634" y="2396"/>
                        </a:lnTo>
                        <a:lnTo>
                          <a:pt x="4564" y="2449"/>
                        </a:lnTo>
                        <a:lnTo>
                          <a:pt x="4501" y="2502"/>
                        </a:lnTo>
                        <a:lnTo>
                          <a:pt x="4433" y="2551"/>
                        </a:lnTo>
                        <a:lnTo>
                          <a:pt x="4363" y="2604"/>
                        </a:lnTo>
                        <a:lnTo>
                          <a:pt x="4295" y="2661"/>
                        </a:lnTo>
                        <a:lnTo>
                          <a:pt x="4231" y="2707"/>
                        </a:lnTo>
                        <a:lnTo>
                          <a:pt x="4161" y="2766"/>
                        </a:lnTo>
                        <a:lnTo>
                          <a:pt x="4095" y="2816"/>
                        </a:lnTo>
                        <a:lnTo>
                          <a:pt x="4024" y="2869"/>
                        </a:lnTo>
                        <a:lnTo>
                          <a:pt x="3960" y="2922"/>
                        </a:lnTo>
                        <a:lnTo>
                          <a:pt x="3886" y="2972"/>
                        </a:lnTo>
                        <a:lnTo>
                          <a:pt x="3822" y="3024"/>
                        </a:lnTo>
                        <a:lnTo>
                          <a:pt x="3754" y="3077"/>
                        </a:lnTo>
                        <a:lnTo>
                          <a:pt x="3684" y="3134"/>
                        </a:lnTo>
                        <a:lnTo>
                          <a:pt x="3613" y="3183"/>
                        </a:lnTo>
                        <a:lnTo>
                          <a:pt x="3547" y="3236"/>
                        </a:lnTo>
                        <a:lnTo>
                          <a:pt x="2532" y="4019"/>
                        </a:lnTo>
                        <a:lnTo>
                          <a:pt x="2550" y="4001"/>
                        </a:lnTo>
                        <a:lnTo>
                          <a:pt x="2575" y="3991"/>
                        </a:lnTo>
                        <a:lnTo>
                          <a:pt x="2596" y="3974"/>
                        </a:lnTo>
                        <a:lnTo>
                          <a:pt x="2558" y="3995"/>
                        </a:lnTo>
                        <a:lnTo>
                          <a:pt x="2338" y="4104"/>
                        </a:lnTo>
                        <a:lnTo>
                          <a:pt x="2310" y="4121"/>
                        </a:lnTo>
                        <a:lnTo>
                          <a:pt x="2278" y="4139"/>
                        </a:lnTo>
                        <a:lnTo>
                          <a:pt x="2257" y="4163"/>
                        </a:lnTo>
                        <a:lnTo>
                          <a:pt x="2187" y="4224"/>
                        </a:lnTo>
                        <a:lnTo>
                          <a:pt x="2119" y="4284"/>
                        </a:lnTo>
                        <a:lnTo>
                          <a:pt x="2049" y="4347"/>
                        </a:lnTo>
                        <a:lnTo>
                          <a:pt x="1981" y="4410"/>
                        </a:lnTo>
                        <a:lnTo>
                          <a:pt x="1911" y="4474"/>
                        </a:lnTo>
                        <a:lnTo>
                          <a:pt x="1847" y="4534"/>
                        </a:lnTo>
                        <a:lnTo>
                          <a:pt x="1781" y="4594"/>
                        </a:lnTo>
                        <a:lnTo>
                          <a:pt x="1717" y="4657"/>
                        </a:lnTo>
                        <a:lnTo>
                          <a:pt x="1653" y="4721"/>
                        </a:lnTo>
                        <a:lnTo>
                          <a:pt x="1590" y="4785"/>
                        </a:lnTo>
                        <a:lnTo>
                          <a:pt x="1526" y="4845"/>
                        </a:lnTo>
                        <a:lnTo>
                          <a:pt x="1463" y="4909"/>
                        </a:lnTo>
                        <a:lnTo>
                          <a:pt x="1406" y="4971"/>
                        </a:lnTo>
                        <a:lnTo>
                          <a:pt x="1342" y="5035"/>
                        </a:lnTo>
                        <a:lnTo>
                          <a:pt x="1278" y="5098"/>
                        </a:lnTo>
                        <a:lnTo>
                          <a:pt x="1222" y="5162"/>
                        </a:lnTo>
                        <a:lnTo>
                          <a:pt x="1162" y="5226"/>
                        </a:lnTo>
                        <a:lnTo>
                          <a:pt x="1106" y="5289"/>
                        </a:lnTo>
                        <a:lnTo>
                          <a:pt x="1042" y="5360"/>
                        </a:lnTo>
                        <a:lnTo>
                          <a:pt x="989" y="5420"/>
                        </a:lnTo>
                        <a:lnTo>
                          <a:pt x="933" y="5483"/>
                        </a:lnTo>
                        <a:lnTo>
                          <a:pt x="876" y="5547"/>
                        </a:lnTo>
                        <a:lnTo>
                          <a:pt x="816" y="5618"/>
                        </a:lnTo>
                        <a:lnTo>
                          <a:pt x="766" y="5680"/>
                        </a:lnTo>
                        <a:lnTo>
                          <a:pt x="706" y="5744"/>
                        </a:lnTo>
                        <a:lnTo>
                          <a:pt x="657" y="5808"/>
                        </a:lnTo>
                        <a:lnTo>
                          <a:pt x="604" y="5874"/>
                        </a:lnTo>
                        <a:lnTo>
                          <a:pt x="551" y="5945"/>
                        </a:lnTo>
                        <a:lnTo>
                          <a:pt x="501" y="6009"/>
                        </a:lnTo>
                        <a:lnTo>
                          <a:pt x="448" y="6076"/>
                        </a:lnTo>
                        <a:lnTo>
                          <a:pt x="399" y="6139"/>
                        </a:lnTo>
                        <a:lnTo>
                          <a:pt x="346" y="6210"/>
                        </a:lnTo>
                        <a:lnTo>
                          <a:pt x="294" y="6277"/>
                        </a:lnTo>
                        <a:lnTo>
                          <a:pt x="247" y="6347"/>
                        </a:lnTo>
                        <a:lnTo>
                          <a:pt x="201" y="6426"/>
                        </a:lnTo>
                        <a:lnTo>
                          <a:pt x="180" y="6509"/>
                        </a:lnTo>
                        <a:lnTo>
                          <a:pt x="173" y="6602"/>
                        </a:lnTo>
                        <a:lnTo>
                          <a:pt x="191" y="6690"/>
                        </a:lnTo>
                        <a:lnTo>
                          <a:pt x="229" y="6774"/>
                        </a:lnTo>
                        <a:lnTo>
                          <a:pt x="294" y="6849"/>
                        </a:lnTo>
                        <a:lnTo>
                          <a:pt x="367" y="6902"/>
                        </a:lnTo>
                        <a:lnTo>
                          <a:pt x="448" y="6941"/>
                        </a:lnTo>
                        <a:lnTo>
                          <a:pt x="541" y="6955"/>
                        </a:lnTo>
                        <a:lnTo>
                          <a:pt x="632" y="6955"/>
                        </a:lnTo>
                        <a:lnTo>
                          <a:pt x="721" y="6923"/>
                        </a:lnTo>
                        <a:lnTo>
                          <a:pt x="801" y="6877"/>
                        </a:lnTo>
                        <a:lnTo>
                          <a:pt x="869" y="6820"/>
                        </a:lnTo>
                        <a:lnTo>
                          <a:pt x="939" y="6767"/>
                        </a:lnTo>
                        <a:lnTo>
                          <a:pt x="1013" y="6718"/>
                        </a:lnTo>
                        <a:lnTo>
                          <a:pt x="1081" y="6665"/>
                        </a:lnTo>
                        <a:lnTo>
                          <a:pt x="1151" y="6609"/>
                        </a:lnTo>
                        <a:lnTo>
                          <a:pt x="1222" y="6556"/>
                        </a:lnTo>
                        <a:lnTo>
                          <a:pt x="1296" y="6503"/>
                        </a:lnTo>
                        <a:lnTo>
                          <a:pt x="1363" y="6453"/>
                        </a:lnTo>
                        <a:lnTo>
                          <a:pt x="1434" y="6400"/>
                        </a:lnTo>
                        <a:lnTo>
                          <a:pt x="1508" y="6351"/>
                        </a:lnTo>
                        <a:lnTo>
                          <a:pt x="1579" y="6302"/>
                        </a:lnTo>
                        <a:lnTo>
                          <a:pt x="1646" y="6249"/>
                        </a:lnTo>
                        <a:lnTo>
                          <a:pt x="1720" y="6196"/>
                        </a:lnTo>
                        <a:lnTo>
                          <a:pt x="1791" y="6147"/>
                        </a:lnTo>
                        <a:lnTo>
                          <a:pt x="1864" y="6094"/>
                        </a:lnTo>
                        <a:lnTo>
                          <a:pt x="1935" y="6041"/>
                        </a:lnTo>
                        <a:lnTo>
                          <a:pt x="2002" y="5991"/>
                        </a:lnTo>
                        <a:lnTo>
                          <a:pt x="2073" y="5938"/>
                        </a:lnTo>
                        <a:lnTo>
                          <a:pt x="2147" y="5885"/>
                        </a:lnTo>
                        <a:lnTo>
                          <a:pt x="2214" y="5839"/>
                        </a:lnTo>
                        <a:lnTo>
                          <a:pt x="2285" y="5791"/>
                        </a:lnTo>
                        <a:lnTo>
                          <a:pt x="2359" y="5738"/>
                        </a:lnTo>
                        <a:lnTo>
                          <a:pt x="2423" y="5691"/>
                        </a:lnTo>
                        <a:lnTo>
                          <a:pt x="2494" y="5638"/>
                        </a:lnTo>
                        <a:lnTo>
                          <a:pt x="2558" y="5592"/>
                        </a:lnTo>
                        <a:lnTo>
                          <a:pt x="2624" y="5547"/>
                        </a:lnTo>
                        <a:lnTo>
                          <a:pt x="2695" y="5497"/>
                        </a:lnTo>
                        <a:lnTo>
                          <a:pt x="2762" y="5451"/>
                        </a:lnTo>
                        <a:lnTo>
                          <a:pt x="2826" y="5398"/>
                        </a:lnTo>
                        <a:lnTo>
                          <a:pt x="2897" y="5353"/>
                        </a:lnTo>
                        <a:lnTo>
                          <a:pt x="2960" y="5300"/>
                        </a:lnTo>
                        <a:lnTo>
                          <a:pt x="3027" y="5254"/>
                        </a:lnTo>
                        <a:lnTo>
                          <a:pt x="3098" y="5204"/>
                        </a:lnTo>
                        <a:lnTo>
                          <a:pt x="3165" y="5156"/>
                        </a:lnTo>
                        <a:lnTo>
                          <a:pt x="3229" y="5106"/>
                        </a:lnTo>
                        <a:lnTo>
                          <a:pt x="3300" y="5060"/>
                        </a:lnTo>
                        <a:lnTo>
                          <a:pt x="3366" y="5007"/>
                        </a:lnTo>
                        <a:lnTo>
                          <a:pt x="3430" y="4954"/>
                        </a:lnTo>
                        <a:lnTo>
                          <a:pt x="3501" y="4904"/>
                        </a:lnTo>
                        <a:lnTo>
                          <a:pt x="3568" y="4859"/>
                        </a:lnTo>
                        <a:lnTo>
                          <a:pt x="3639" y="4806"/>
                        </a:lnTo>
                        <a:lnTo>
                          <a:pt x="3701" y="4753"/>
                        </a:lnTo>
                        <a:lnTo>
                          <a:pt x="3769" y="4704"/>
                        </a:lnTo>
                        <a:lnTo>
                          <a:pt x="3839" y="4657"/>
                        </a:lnTo>
                        <a:lnTo>
                          <a:pt x="3904" y="4604"/>
                        </a:lnTo>
                        <a:lnTo>
                          <a:pt x="3974" y="4548"/>
                        </a:lnTo>
                        <a:lnTo>
                          <a:pt x="4042" y="4495"/>
                        </a:lnTo>
                        <a:lnTo>
                          <a:pt x="4104" y="4450"/>
                        </a:lnTo>
                        <a:lnTo>
                          <a:pt x="4175" y="4393"/>
                        </a:lnTo>
                        <a:lnTo>
                          <a:pt x="4242" y="4340"/>
                        </a:lnTo>
                        <a:lnTo>
                          <a:pt x="4306" y="4287"/>
                        </a:lnTo>
                        <a:lnTo>
                          <a:pt x="4377" y="4238"/>
                        </a:lnTo>
                        <a:lnTo>
                          <a:pt x="4440" y="4185"/>
                        </a:lnTo>
                        <a:lnTo>
                          <a:pt x="4507" y="4128"/>
                        </a:lnTo>
                        <a:lnTo>
                          <a:pt x="4571" y="4075"/>
                        </a:lnTo>
                        <a:lnTo>
                          <a:pt x="4642" y="4019"/>
                        </a:lnTo>
                        <a:lnTo>
                          <a:pt x="4702" y="3966"/>
                        </a:lnTo>
                        <a:lnTo>
                          <a:pt x="4772" y="3910"/>
                        </a:lnTo>
                        <a:lnTo>
                          <a:pt x="4836" y="3854"/>
                        </a:lnTo>
                        <a:lnTo>
                          <a:pt x="4899" y="3801"/>
                        </a:lnTo>
                        <a:lnTo>
                          <a:pt x="4967" y="3744"/>
                        </a:lnTo>
                        <a:lnTo>
                          <a:pt x="5031" y="3684"/>
                        </a:lnTo>
                        <a:lnTo>
                          <a:pt x="5101" y="3628"/>
                        </a:lnTo>
                        <a:lnTo>
                          <a:pt x="5164" y="3571"/>
                        </a:lnTo>
                        <a:lnTo>
                          <a:pt x="5228" y="3511"/>
                        </a:lnTo>
                        <a:lnTo>
                          <a:pt x="5291" y="3454"/>
                        </a:lnTo>
                        <a:lnTo>
                          <a:pt x="5355" y="3398"/>
                        </a:lnTo>
                        <a:lnTo>
                          <a:pt x="5419" y="3334"/>
                        </a:lnTo>
                        <a:lnTo>
                          <a:pt x="5486" y="3278"/>
                        </a:lnTo>
                        <a:lnTo>
                          <a:pt x="5550" y="3218"/>
                        </a:lnTo>
                        <a:lnTo>
                          <a:pt x="5614" y="3155"/>
                        </a:lnTo>
                        <a:lnTo>
                          <a:pt x="5677" y="3098"/>
                        </a:lnTo>
                        <a:lnTo>
                          <a:pt x="5741" y="3034"/>
                        </a:lnTo>
                        <a:lnTo>
                          <a:pt x="5803" y="2972"/>
                        </a:lnTo>
                        <a:lnTo>
                          <a:pt x="5868" y="2908"/>
                        </a:lnTo>
                        <a:lnTo>
                          <a:pt x="5861" y="2915"/>
                        </a:lnTo>
                        <a:lnTo>
                          <a:pt x="5853" y="2922"/>
                        </a:lnTo>
                        <a:lnTo>
                          <a:pt x="5909" y="2869"/>
                        </a:lnTo>
                        <a:lnTo>
                          <a:pt x="5967" y="2816"/>
                        </a:lnTo>
                        <a:lnTo>
                          <a:pt x="6030" y="2766"/>
                        </a:lnTo>
                        <a:lnTo>
                          <a:pt x="6094" y="2714"/>
                        </a:lnTo>
                        <a:lnTo>
                          <a:pt x="6157" y="2668"/>
                        </a:lnTo>
                        <a:lnTo>
                          <a:pt x="6221" y="2622"/>
                        </a:lnTo>
                        <a:lnTo>
                          <a:pt x="6288" y="2576"/>
                        </a:lnTo>
                        <a:lnTo>
                          <a:pt x="6351" y="2531"/>
                        </a:lnTo>
                        <a:lnTo>
                          <a:pt x="6422" y="2484"/>
                        </a:lnTo>
                        <a:lnTo>
                          <a:pt x="6489" y="2442"/>
                        </a:lnTo>
                        <a:lnTo>
                          <a:pt x="6567" y="2396"/>
                        </a:lnTo>
                        <a:lnTo>
                          <a:pt x="6634" y="2357"/>
                        </a:lnTo>
                        <a:lnTo>
                          <a:pt x="6709" y="2316"/>
                        </a:lnTo>
                        <a:lnTo>
                          <a:pt x="6783" y="2276"/>
                        </a:lnTo>
                        <a:lnTo>
                          <a:pt x="6863" y="2237"/>
                        </a:lnTo>
                        <a:lnTo>
                          <a:pt x="6945" y="2195"/>
                        </a:lnTo>
                        <a:lnTo>
                          <a:pt x="7019" y="2157"/>
                        </a:lnTo>
                        <a:lnTo>
                          <a:pt x="7101" y="2122"/>
                        </a:lnTo>
                        <a:lnTo>
                          <a:pt x="7181" y="2082"/>
                        </a:lnTo>
                        <a:lnTo>
                          <a:pt x="7266" y="2040"/>
                        </a:lnTo>
                        <a:lnTo>
                          <a:pt x="7355" y="2005"/>
                        </a:lnTo>
                        <a:lnTo>
                          <a:pt x="7440" y="1973"/>
                        </a:lnTo>
                        <a:lnTo>
                          <a:pt x="7528" y="1931"/>
                        </a:lnTo>
                        <a:lnTo>
                          <a:pt x="7613" y="1895"/>
                        </a:lnTo>
                        <a:lnTo>
                          <a:pt x="7705" y="1864"/>
                        </a:lnTo>
                        <a:lnTo>
                          <a:pt x="7796" y="1822"/>
                        </a:lnTo>
                        <a:lnTo>
                          <a:pt x="7888" y="1786"/>
                        </a:lnTo>
                        <a:lnTo>
                          <a:pt x="7905" y="1782"/>
                        </a:lnTo>
                        <a:lnTo>
                          <a:pt x="7923" y="1772"/>
                        </a:lnTo>
                        <a:lnTo>
                          <a:pt x="7941" y="1764"/>
                        </a:lnTo>
                        <a:lnTo>
                          <a:pt x="8011" y="1729"/>
                        </a:lnTo>
                        <a:lnTo>
                          <a:pt x="8079" y="1694"/>
                        </a:lnTo>
                        <a:lnTo>
                          <a:pt x="8160" y="1663"/>
                        </a:lnTo>
                        <a:lnTo>
                          <a:pt x="8223" y="1631"/>
                        </a:lnTo>
                        <a:lnTo>
                          <a:pt x="8291" y="1599"/>
                        </a:lnTo>
                        <a:lnTo>
                          <a:pt x="8361" y="1564"/>
                        </a:lnTo>
                        <a:lnTo>
                          <a:pt x="8432" y="1528"/>
                        </a:lnTo>
                        <a:lnTo>
                          <a:pt x="8499" y="1490"/>
                        </a:lnTo>
                        <a:lnTo>
                          <a:pt x="8570" y="1443"/>
                        </a:lnTo>
                        <a:lnTo>
                          <a:pt x="8644" y="1391"/>
                        </a:lnTo>
                        <a:lnTo>
                          <a:pt x="8708" y="1328"/>
                        </a:lnTo>
                        <a:lnTo>
                          <a:pt x="8775" y="1264"/>
                        </a:lnTo>
                        <a:lnTo>
                          <a:pt x="8838" y="1182"/>
                        </a:lnTo>
                        <a:lnTo>
                          <a:pt x="8902" y="1105"/>
                        </a:lnTo>
                        <a:lnTo>
                          <a:pt x="8955" y="1006"/>
                        </a:lnTo>
                        <a:lnTo>
                          <a:pt x="8938" y="1041"/>
                        </a:lnTo>
                        <a:lnTo>
                          <a:pt x="8912" y="1070"/>
                        </a:lnTo>
                        <a:lnTo>
                          <a:pt x="8891" y="1091"/>
                        </a:lnTo>
                        <a:lnTo>
                          <a:pt x="8811" y="1155"/>
                        </a:lnTo>
                        <a:lnTo>
                          <a:pt x="8736" y="1182"/>
                        </a:lnTo>
                        <a:lnTo>
                          <a:pt x="8679" y="1190"/>
                        </a:lnTo>
                        <a:lnTo>
                          <a:pt x="8690" y="1190"/>
                        </a:lnTo>
                        <a:lnTo>
                          <a:pt x="8708" y="1190"/>
                        </a:lnTo>
                        <a:lnTo>
                          <a:pt x="8726" y="1197"/>
                        </a:lnTo>
                        <a:lnTo>
                          <a:pt x="8771" y="1200"/>
                        </a:lnTo>
                        <a:lnTo>
                          <a:pt x="8821" y="1208"/>
                        </a:lnTo>
                        <a:lnTo>
                          <a:pt x="8874" y="1208"/>
                        </a:lnTo>
                        <a:lnTo>
                          <a:pt x="8775" y="1197"/>
                        </a:lnTo>
                        <a:lnTo>
                          <a:pt x="8690" y="1155"/>
                        </a:lnTo>
                        <a:lnTo>
                          <a:pt x="8609" y="1105"/>
                        </a:lnTo>
                        <a:lnTo>
                          <a:pt x="8546" y="1023"/>
                        </a:lnTo>
                        <a:lnTo>
                          <a:pt x="8506" y="935"/>
                        </a:lnTo>
                        <a:lnTo>
                          <a:pt x="8488" y="840"/>
                        </a:lnTo>
                        <a:lnTo>
                          <a:pt x="8493" y="741"/>
                        </a:lnTo>
                        <a:lnTo>
                          <a:pt x="8524" y="650"/>
                        </a:lnTo>
                        <a:lnTo>
                          <a:pt x="8581" y="561"/>
                        </a:lnTo>
                        <a:lnTo>
                          <a:pt x="8655" y="499"/>
                        </a:lnTo>
                        <a:lnTo>
                          <a:pt x="8581" y="552"/>
                        </a:lnTo>
                        <a:lnTo>
                          <a:pt x="8506" y="604"/>
                        </a:lnTo>
                        <a:lnTo>
                          <a:pt x="8435" y="653"/>
                        </a:lnTo>
                        <a:lnTo>
                          <a:pt x="8361" y="699"/>
                        </a:lnTo>
                        <a:lnTo>
                          <a:pt x="8291" y="752"/>
                        </a:lnTo>
                        <a:lnTo>
                          <a:pt x="8217" y="805"/>
                        </a:lnTo>
                        <a:lnTo>
                          <a:pt x="8149" y="861"/>
                        </a:lnTo>
                        <a:lnTo>
                          <a:pt x="8079" y="914"/>
                        </a:lnTo>
                        <a:lnTo>
                          <a:pt x="8005" y="964"/>
                        </a:lnTo>
                        <a:lnTo>
                          <a:pt x="7934" y="1017"/>
                        </a:lnTo>
                        <a:lnTo>
                          <a:pt x="7867" y="1070"/>
                        </a:lnTo>
                        <a:lnTo>
                          <a:pt x="7796" y="1119"/>
                        </a:lnTo>
                        <a:lnTo>
                          <a:pt x="7729" y="1179"/>
                        </a:lnTo>
                        <a:lnTo>
                          <a:pt x="7658" y="1228"/>
                        </a:lnTo>
                        <a:lnTo>
                          <a:pt x="7584" y="1281"/>
                        </a:lnTo>
                        <a:lnTo>
                          <a:pt x="7514" y="1334"/>
                        </a:lnTo>
                        <a:lnTo>
                          <a:pt x="7446" y="1391"/>
                        </a:lnTo>
                        <a:lnTo>
                          <a:pt x="7376" y="1443"/>
                        </a:lnTo>
                        <a:lnTo>
                          <a:pt x="7309" y="1500"/>
                        </a:lnTo>
                        <a:lnTo>
                          <a:pt x="7239" y="1553"/>
                        </a:lnTo>
                        <a:lnTo>
                          <a:pt x="7171" y="1610"/>
                        </a:lnTo>
                        <a:lnTo>
                          <a:pt x="7093" y="1663"/>
                        </a:lnTo>
                        <a:lnTo>
                          <a:pt x="7027" y="1719"/>
                        </a:lnTo>
                        <a:lnTo>
                          <a:pt x="6956" y="1772"/>
                        </a:lnTo>
                        <a:lnTo>
                          <a:pt x="6889" y="1828"/>
                        </a:lnTo>
                        <a:lnTo>
                          <a:pt x="6818" y="1884"/>
                        </a:lnTo>
                        <a:lnTo>
                          <a:pt x="6744" y="1941"/>
                        </a:lnTo>
                        <a:lnTo>
                          <a:pt x="6680" y="1994"/>
                        </a:lnTo>
                        <a:lnTo>
                          <a:pt x="6613" y="2047"/>
                        </a:lnTo>
                        <a:lnTo>
                          <a:pt x="6542" y="2096"/>
                        </a:lnTo>
                        <a:lnTo>
                          <a:pt x="6471" y="2149"/>
                        </a:lnTo>
                        <a:lnTo>
                          <a:pt x="6412" y="2205"/>
                        </a:lnTo>
                        <a:lnTo>
                          <a:pt x="6341" y="2258"/>
                        </a:lnTo>
                        <a:lnTo>
                          <a:pt x="6270" y="2311"/>
                        </a:lnTo>
                        <a:lnTo>
                          <a:pt x="6203" y="2368"/>
                        </a:lnTo>
                        <a:lnTo>
                          <a:pt x="6132" y="2421"/>
                        </a:lnTo>
                        <a:lnTo>
                          <a:pt x="6065" y="2470"/>
                        </a:lnTo>
                        <a:lnTo>
                          <a:pt x="5994" y="2531"/>
                        </a:lnTo>
                        <a:lnTo>
                          <a:pt x="5920" y="2580"/>
                        </a:lnTo>
                        <a:lnTo>
                          <a:pt x="5861" y="2640"/>
                        </a:lnTo>
                        <a:lnTo>
                          <a:pt x="5786" y="2689"/>
                        </a:lnTo>
                        <a:lnTo>
                          <a:pt x="5715" y="2749"/>
                        </a:lnTo>
                        <a:lnTo>
                          <a:pt x="5649" y="2798"/>
                        </a:lnTo>
                        <a:lnTo>
                          <a:pt x="5574" y="2851"/>
                        </a:lnTo>
                        <a:lnTo>
                          <a:pt x="5503" y="2908"/>
                        </a:lnTo>
                        <a:lnTo>
                          <a:pt x="5429" y="2961"/>
                        </a:lnTo>
                        <a:lnTo>
                          <a:pt x="5355" y="3017"/>
                        </a:lnTo>
                        <a:lnTo>
                          <a:pt x="5338" y="3028"/>
                        </a:lnTo>
                        <a:lnTo>
                          <a:pt x="5296" y="3060"/>
                        </a:lnTo>
                        <a:lnTo>
                          <a:pt x="5274" y="3077"/>
                        </a:lnTo>
                        <a:lnTo>
                          <a:pt x="5203" y="3127"/>
                        </a:lnTo>
                        <a:lnTo>
                          <a:pt x="5137" y="3180"/>
                        </a:lnTo>
                        <a:lnTo>
                          <a:pt x="5066" y="3233"/>
                        </a:lnTo>
                        <a:lnTo>
                          <a:pt x="4999" y="3281"/>
                        </a:lnTo>
                        <a:lnTo>
                          <a:pt x="4928" y="3334"/>
                        </a:lnTo>
                        <a:lnTo>
                          <a:pt x="4864" y="3387"/>
                        </a:lnTo>
                        <a:lnTo>
                          <a:pt x="4797" y="3437"/>
                        </a:lnTo>
                        <a:lnTo>
                          <a:pt x="4726" y="3490"/>
                        </a:lnTo>
                        <a:lnTo>
                          <a:pt x="4655" y="3543"/>
                        </a:lnTo>
                        <a:lnTo>
                          <a:pt x="4596" y="3592"/>
                        </a:lnTo>
                        <a:lnTo>
                          <a:pt x="4525" y="3645"/>
                        </a:lnTo>
                        <a:lnTo>
                          <a:pt x="4461" y="3698"/>
                        </a:lnTo>
                        <a:lnTo>
                          <a:pt x="4390" y="3754"/>
                        </a:lnTo>
                        <a:lnTo>
                          <a:pt x="4324" y="3804"/>
                        </a:lnTo>
                        <a:lnTo>
                          <a:pt x="4260" y="3857"/>
                        </a:lnTo>
                        <a:lnTo>
                          <a:pt x="4196" y="3910"/>
                        </a:lnTo>
                        <a:lnTo>
                          <a:pt x="4133" y="3966"/>
                        </a:lnTo>
                        <a:lnTo>
                          <a:pt x="4066" y="4019"/>
                        </a:lnTo>
                        <a:lnTo>
                          <a:pt x="4002" y="4075"/>
                        </a:lnTo>
                        <a:lnTo>
                          <a:pt x="3939" y="4128"/>
                        </a:lnTo>
                        <a:lnTo>
                          <a:pt x="3875" y="4185"/>
                        </a:lnTo>
                        <a:lnTo>
                          <a:pt x="3819" y="4242"/>
                        </a:lnTo>
                        <a:lnTo>
                          <a:pt x="3754" y="4301"/>
                        </a:lnTo>
                        <a:lnTo>
                          <a:pt x="3692" y="4351"/>
                        </a:lnTo>
                        <a:lnTo>
                          <a:pt x="3631" y="4415"/>
                        </a:lnTo>
                        <a:lnTo>
                          <a:pt x="3568" y="4474"/>
                        </a:lnTo>
                        <a:lnTo>
                          <a:pt x="3512" y="4530"/>
                        </a:lnTo>
                        <a:lnTo>
                          <a:pt x="3448" y="4587"/>
                        </a:lnTo>
                        <a:lnTo>
                          <a:pt x="3391" y="4651"/>
                        </a:lnTo>
                        <a:lnTo>
                          <a:pt x="3335" y="4707"/>
                        </a:lnTo>
                        <a:lnTo>
                          <a:pt x="3274" y="4771"/>
                        </a:lnTo>
                        <a:lnTo>
                          <a:pt x="3218" y="4834"/>
                        </a:lnTo>
                        <a:lnTo>
                          <a:pt x="3162" y="4898"/>
                        </a:lnTo>
                        <a:lnTo>
                          <a:pt x="3109" y="4968"/>
                        </a:lnTo>
                        <a:lnTo>
                          <a:pt x="3052" y="5032"/>
                        </a:lnTo>
                        <a:lnTo>
                          <a:pt x="2999" y="5095"/>
                        </a:lnTo>
                        <a:lnTo>
                          <a:pt x="2942" y="5162"/>
                        </a:lnTo>
                        <a:lnTo>
                          <a:pt x="2964" y="5141"/>
                        </a:lnTo>
                        <a:lnTo>
                          <a:pt x="2982" y="5116"/>
                        </a:lnTo>
                        <a:lnTo>
                          <a:pt x="3006" y="5098"/>
                        </a:lnTo>
                        <a:lnTo>
                          <a:pt x="2932" y="5156"/>
                        </a:lnTo>
                        <a:lnTo>
                          <a:pt x="2861" y="5218"/>
                        </a:lnTo>
                        <a:lnTo>
                          <a:pt x="2787" y="5282"/>
                        </a:lnTo>
                        <a:lnTo>
                          <a:pt x="2717" y="5342"/>
                        </a:lnTo>
                        <a:lnTo>
                          <a:pt x="2642" y="5406"/>
                        </a:lnTo>
                        <a:lnTo>
                          <a:pt x="2575" y="5465"/>
                        </a:lnTo>
                        <a:lnTo>
                          <a:pt x="2505" y="5529"/>
                        </a:lnTo>
                        <a:lnTo>
                          <a:pt x="2434" y="5592"/>
                        </a:lnTo>
                        <a:lnTo>
                          <a:pt x="2367" y="5663"/>
                        </a:lnTo>
                        <a:lnTo>
                          <a:pt x="2303" y="5727"/>
                        </a:lnTo>
                        <a:lnTo>
                          <a:pt x="2232" y="5791"/>
                        </a:lnTo>
                        <a:lnTo>
                          <a:pt x="2169" y="5853"/>
                        </a:lnTo>
                        <a:lnTo>
                          <a:pt x="2102" y="5917"/>
                        </a:lnTo>
                        <a:lnTo>
                          <a:pt x="2038" y="5980"/>
                        </a:lnTo>
                        <a:lnTo>
                          <a:pt x="1975" y="6041"/>
                        </a:lnTo>
                        <a:lnTo>
                          <a:pt x="1911" y="6104"/>
                        </a:lnTo>
                        <a:lnTo>
                          <a:pt x="1847" y="6168"/>
                        </a:lnTo>
                        <a:lnTo>
                          <a:pt x="1781" y="6232"/>
                        </a:lnTo>
                        <a:lnTo>
                          <a:pt x="1717" y="6294"/>
                        </a:lnTo>
                        <a:lnTo>
                          <a:pt x="1646" y="6358"/>
                        </a:lnTo>
                        <a:lnTo>
                          <a:pt x="1582" y="6411"/>
                        </a:lnTo>
                        <a:lnTo>
                          <a:pt x="1516" y="6474"/>
                        </a:lnTo>
                        <a:lnTo>
                          <a:pt x="1445" y="6538"/>
                        </a:lnTo>
                        <a:lnTo>
                          <a:pt x="1378" y="6602"/>
                        </a:lnTo>
                        <a:lnTo>
                          <a:pt x="1307" y="6658"/>
                        </a:lnTo>
                        <a:lnTo>
                          <a:pt x="1296" y="6665"/>
                        </a:lnTo>
                        <a:lnTo>
                          <a:pt x="1289" y="6676"/>
                        </a:lnTo>
                        <a:lnTo>
                          <a:pt x="1283" y="6683"/>
                        </a:lnTo>
                        <a:lnTo>
                          <a:pt x="1268" y="6694"/>
                        </a:lnTo>
                        <a:lnTo>
                          <a:pt x="1236" y="6711"/>
                        </a:lnTo>
                        <a:lnTo>
                          <a:pt x="1208" y="6735"/>
                        </a:lnTo>
                        <a:lnTo>
                          <a:pt x="1134" y="6774"/>
                        </a:lnTo>
                        <a:lnTo>
                          <a:pt x="1060" y="6831"/>
                        </a:lnTo>
                        <a:lnTo>
                          <a:pt x="978" y="6902"/>
                        </a:lnTo>
                        <a:lnTo>
                          <a:pt x="925" y="6947"/>
                        </a:lnTo>
                        <a:lnTo>
                          <a:pt x="876" y="7000"/>
                        </a:lnTo>
                        <a:lnTo>
                          <a:pt x="823" y="7050"/>
                        </a:lnTo>
                        <a:lnTo>
                          <a:pt x="756" y="7120"/>
                        </a:lnTo>
                        <a:lnTo>
                          <a:pt x="685" y="7187"/>
                        </a:lnTo>
                        <a:lnTo>
                          <a:pt x="611" y="7258"/>
                        </a:lnTo>
                        <a:lnTo>
                          <a:pt x="541" y="7329"/>
                        </a:lnTo>
                        <a:lnTo>
                          <a:pt x="473" y="7402"/>
                        </a:lnTo>
                        <a:lnTo>
                          <a:pt x="403" y="7484"/>
                        </a:lnTo>
                        <a:lnTo>
                          <a:pt x="339" y="7561"/>
                        </a:lnTo>
                        <a:lnTo>
                          <a:pt x="282" y="7649"/>
                        </a:lnTo>
                        <a:lnTo>
                          <a:pt x="236" y="7734"/>
                        </a:lnTo>
                        <a:lnTo>
                          <a:pt x="218" y="7823"/>
                        </a:lnTo>
                        <a:lnTo>
                          <a:pt x="218" y="7914"/>
                        </a:lnTo>
                        <a:lnTo>
                          <a:pt x="241" y="7999"/>
                        </a:lnTo>
                        <a:lnTo>
                          <a:pt x="282" y="8087"/>
                        </a:lnTo>
                        <a:lnTo>
                          <a:pt x="346" y="8154"/>
                        </a:lnTo>
                        <a:lnTo>
                          <a:pt x="420" y="8211"/>
                        </a:lnTo>
                        <a:lnTo>
                          <a:pt x="505" y="8243"/>
                        </a:lnTo>
                        <a:lnTo>
                          <a:pt x="600" y="8253"/>
                        </a:lnTo>
                        <a:lnTo>
                          <a:pt x="685" y="8246"/>
                        </a:lnTo>
                        <a:lnTo>
                          <a:pt x="777" y="8217"/>
                        </a:lnTo>
                        <a:lnTo>
                          <a:pt x="851" y="8164"/>
                        </a:lnTo>
                        <a:lnTo>
                          <a:pt x="922" y="8108"/>
                        </a:lnTo>
                        <a:lnTo>
                          <a:pt x="989" y="8055"/>
                        </a:lnTo>
                        <a:lnTo>
                          <a:pt x="1060" y="7999"/>
                        </a:lnTo>
                        <a:lnTo>
                          <a:pt x="1124" y="7949"/>
                        </a:lnTo>
                        <a:lnTo>
                          <a:pt x="1190" y="7890"/>
                        </a:lnTo>
                        <a:lnTo>
                          <a:pt x="1261" y="7840"/>
                        </a:lnTo>
                        <a:lnTo>
                          <a:pt x="1331" y="7787"/>
                        </a:lnTo>
                        <a:lnTo>
                          <a:pt x="1392" y="7731"/>
                        </a:lnTo>
                        <a:lnTo>
                          <a:pt x="1463" y="7678"/>
                        </a:lnTo>
                        <a:lnTo>
                          <a:pt x="1533" y="7625"/>
                        </a:lnTo>
                        <a:lnTo>
                          <a:pt x="1600" y="7576"/>
                        </a:lnTo>
                        <a:lnTo>
                          <a:pt x="1664" y="7523"/>
                        </a:lnTo>
                        <a:lnTo>
                          <a:pt x="1734" y="7470"/>
                        </a:lnTo>
                        <a:lnTo>
                          <a:pt x="1802" y="7420"/>
                        </a:lnTo>
                        <a:lnTo>
                          <a:pt x="1872" y="7367"/>
                        </a:lnTo>
                        <a:lnTo>
                          <a:pt x="1940" y="7314"/>
                        </a:lnTo>
                        <a:lnTo>
                          <a:pt x="2010" y="7265"/>
                        </a:lnTo>
                        <a:lnTo>
                          <a:pt x="2073" y="7212"/>
                        </a:lnTo>
                        <a:lnTo>
                          <a:pt x="2140" y="7167"/>
                        </a:lnTo>
                        <a:lnTo>
                          <a:pt x="2211" y="7114"/>
                        </a:lnTo>
                        <a:lnTo>
                          <a:pt x="2278" y="7064"/>
                        </a:lnTo>
                        <a:lnTo>
                          <a:pt x="2349" y="7018"/>
                        </a:lnTo>
                        <a:lnTo>
                          <a:pt x="2420" y="6965"/>
                        </a:lnTo>
                        <a:lnTo>
                          <a:pt x="2487" y="6920"/>
                        </a:lnTo>
                        <a:lnTo>
                          <a:pt x="2558" y="6867"/>
                        </a:lnTo>
                        <a:lnTo>
                          <a:pt x="2624" y="6814"/>
                        </a:lnTo>
                        <a:lnTo>
                          <a:pt x="2695" y="6767"/>
                        </a:lnTo>
                        <a:lnTo>
                          <a:pt x="2762" y="6718"/>
                        </a:lnTo>
                        <a:lnTo>
                          <a:pt x="2833" y="6673"/>
                        </a:lnTo>
                        <a:lnTo>
                          <a:pt x="2900" y="6620"/>
                        </a:lnTo>
                        <a:lnTo>
                          <a:pt x="2971" y="6573"/>
                        </a:lnTo>
                        <a:lnTo>
                          <a:pt x="3041" y="6527"/>
                        </a:lnTo>
                        <a:lnTo>
                          <a:pt x="3115" y="6474"/>
                        </a:lnTo>
                        <a:lnTo>
                          <a:pt x="3183" y="6429"/>
                        </a:lnTo>
                        <a:lnTo>
                          <a:pt x="3253" y="6386"/>
                        </a:lnTo>
                        <a:lnTo>
                          <a:pt x="3321" y="6337"/>
                        </a:lnTo>
                        <a:lnTo>
                          <a:pt x="3391" y="6291"/>
                        </a:lnTo>
                        <a:lnTo>
                          <a:pt x="3459" y="6242"/>
                        </a:lnTo>
                        <a:lnTo>
                          <a:pt x="3536" y="6196"/>
                        </a:lnTo>
                        <a:lnTo>
                          <a:pt x="3603" y="6147"/>
                        </a:lnTo>
                        <a:lnTo>
                          <a:pt x="3674" y="6100"/>
                        </a:lnTo>
                        <a:lnTo>
                          <a:pt x="3741" y="6055"/>
                        </a:lnTo>
                        <a:lnTo>
                          <a:pt x="3819" y="6002"/>
                        </a:lnTo>
                        <a:lnTo>
                          <a:pt x="3886" y="5956"/>
                        </a:lnTo>
                        <a:lnTo>
                          <a:pt x="3960" y="5910"/>
                        </a:lnTo>
                        <a:lnTo>
                          <a:pt x="4030" y="5857"/>
                        </a:lnTo>
                        <a:lnTo>
                          <a:pt x="4104" y="5812"/>
                        </a:lnTo>
                        <a:lnTo>
                          <a:pt x="4175" y="5765"/>
                        </a:lnTo>
                        <a:lnTo>
                          <a:pt x="4249" y="5716"/>
                        </a:lnTo>
                        <a:lnTo>
                          <a:pt x="4316" y="5670"/>
                        </a:lnTo>
                        <a:lnTo>
                          <a:pt x="4390" y="5621"/>
                        </a:lnTo>
                        <a:lnTo>
                          <a:pt x="4461" y="5571"/>
                        </a:lnTo>
                        <a:lnTo>
                          <a:pt x="4532" y="5526"/>
                        </a:lnTo>
                        <a:lnTo>
                          <a:pt x="4607" y="5480"/>
                        </a:lnTo>
                        <a:lnTo>
                          <a:pt x="4673" y="5427"/>
                        </a:lnTo>
                        <a:lnTo>
                          <a:pt x="4751" y="5380"/>
                        </a:lnTo>
                        <a:lnTo>
                          <a:pt x="4819" y="5335"/>
                        </a:lnTo>
                        <a:lnTo>
                          <a:pt x="4889" y="5289"/>
                        </a:lnTo>
                        <a:lnTo>
                          <a:pt x="4963" y="5244"/>
                        </a:lnTo>
                        <a:lnTo>
                          <a:pt x="5031" y="5191"/>
                        </a:lnTo>
                        <a:lnTo>
                          <a:pt x="5101" y="5145"/>
                        </a:lnTo>
                        <a:lnTo>
                          <a:pt x="5175" y="5098"/>
                        </a:lnTo>
                        <a:lnTo>
                          <a:pt x="5246" y="5050"/>
                        </a:lnTo>
                        <a:lnTo>
                          <a:pt x="5320" y="5000"/>
                        </a:lnTo>
                        <a:lnTo>
                          <a:pt x="5387" y="4954"/>
                        </a:lnTo>
                        <a:lnTo>
                          <a:pt x="5465" y="4904"/>
                        </a:lnTo>
                        <a:lnTo>
                          <a:pt x="5539" y="4859"/>
                        </a:lnTo>
                        <a:lnTo>
                          <a:pt x="5606" y="4806"/>
                        </a:lnTo>
                        <a:lnTo>
                          <a:pt x="5684" y="4760"/>
                        </a:lnTo>
                        <a:lnTo>
                          <a:pt x="5750" y="4707"/>
                        </a:lnTo>
                        <a:lnTo>
                          <a:pt x="5826" y="4657"/>
                        </a:lnTo>
                        <a:lnTo>
                          <a:pt x="5892" y="4612"/>
                        </a:lnTo>
                        <a:lnTo>
                          <a:pt x="5967" y="4559"/>
                        </a:lnTo>
                        <a:lnTo>
                          <a:pt x="6041" y="4506"/>
                        </a:lnTo>
                        <a:lnTo>
                          <a:pt x="6115" y="4457"/>
                        </a:lnTo>
                        <a:lnTo>
                          <a:pt x="6192" y="4410"/>
                        </a:lnTo>
                        <a:lnTo>
                          <a:pt x="6267" y="4357"/>
                        </a:lnTo>
                        <a:lnTo>
                          <a:pt x="6341" y="4304"/>
                        </a:lnTo>
                        <a:lnTo>
                          <a:pt x="6415" y="4256"/>
                        </a:lnTo>
                        <a:lnTo>
                          <a:pt x="6404" y="4259"/>
                        </a:lnTo>
                        <a:lnTo>
                          <a:pt x="6394" y="4266"/>
                        </a:lnTo>
                        <a:lnTo>
                          <a:pt x="6380" y="4269"/>
                        </a:lnTo>
                        <a:lnTo>
                          <a:pt x="6486" y="4213"/>
                        </a:lnTo>
                        <a:lnTo>
                          <a:pt x="6581" y="4163"/>
                        </a:lnTo>
                        <a:lnTo>
                          <a:pt x="6687" y="4115"/>
                        </a:lnTo>
                        <a:lnTo>
                          <a:pt x="6783" y="4069"/>
                        </a:lnTo>
                        <a:lnTo>
                          <a:pt x="6878" y="4030"/>
                        </a:lnTo>
                        <a:lnTo>
                          <a:pt x="6969" y="3991"/>
                        </a:lnTo>
                        <a:lnTo>
                          <a:pt x="7054" y="3945"/>
                        </a:lnTo>
                        <a:lnTo>
                          <a:pt x="7154" y="3892"/>
                        </a:lnTo>
                        <a:lnTo>
                          <a:pt x="7249" y="3839"/>
                        </a:lnTo>
                        <a:lnTo>
                          <a:pt x="7263" y="3828"/>
                        </a:lnTo>
                        <a:lnTo>
                          <a:pt x="7274" y="3822"/>
                        </a:lnTo>
                        <a:lnTo>
                          <a:pt x="7284" y="3818"/>
                        </a:lnTo>
                        <a:lnTo>
                          <a:pt x="7372" y="3758"/>
                        </a:lnTo>
                        <a:lnTo>
                          <a:pt x="7446" y="3698"/>
                        </a:lnTo>
                        <a:lnTo>
                          <a:pt x="7528" y="3645"/>
                        </a:lnTo>
                        <a:lnTo>
                          <a:pt x="7605" y="3589"/>
                        </a:lnTo>
                        <a:lnTo>
                          <a:pt x="7684" y="3536"/>
                        </a:lnTo>
                        <a:lnTo>
                          <a:pt x="7761" y="3483"/>
                        </a:lnTo>
                        <a:lnTo>
                          <a:pt x="7839" y="3433"/>
                        </a:lnTo>
                        <a:lnTo>
                          <a:pt x="7905" y="3387"/>
                        </a:lnTo>
                        <a:lnTo>
                          <a:pt x="7981" y="3334"/>
                        </a:lnTo>
                        <a:lnTo>
                          <a:pt x="8058" y="3289"/>
                        </a:lnTo>
                        <a:lnTo>
                          <a:pt x="8125" y="3243"/>
                        </a:lnTo>
                        <a:lnTo>
                          <a:pt x="8196" y="3198"/>
                        </a:lnTo>
                        <a:lnTo>
                          <a:pt x="8263" y="3151"/>
                        </a:lnTo>
                        <a:lnTo>
                          <a:pt x="8334" y="3109"/>
                        </a:lnTo>
                        <a:lnTo>
                          <a:pt x="8400" y="3063"/>
                        </a:lnTo>
                        <a:lnTo>
                          <a:pt x="8471" y="3017"/>
                        </a:lnTo>
                        <a:lnTo>
                          <a:pt x="8535" y="2978"/>
                        </a:lnTo>
                        <a:lnTo>
                          <a:pt x="8602" y="2936"/>
                        </a:lnTo>
                        <a:lnTo>
                          <a:pt x="8673" y="2890"/>
                        </a:lnTo>
                        <a:lnTo>
                          <a:pt x="8736" y="2851"/>
                        </a:lnTo>
                        <a:lnTo>
                          <a:pt x="8803" y="2805"/>
                        </a:lnTo>
                        <a:lnTo>
                          <a:pt x="8874" y="2766"/>
                        </a:lnTo>
                        <a:lnTo>
                          <a:pt x="8938" y="2725"/>
                        </a:lnTo>
                        <a:lnTo>
                          <a:pt x="9005" y="2678"/>
                        </a:lnTo>
                        <a:lnTo>
                          <a:pt x="9068" y="2640"/>
                        </a:lnTo>
                        <a:lnTo>
                          <a:pt x="9139" y="2593"/>
                        </a:lnTo>
                        <a:lnTo>
                          <a:pt x="9209" y="2548"/>
                        </a:lnTo>
                        <a:lnTo>
                          <a:pt x="9270" y="2505"/>
                        </a:lnTo>
                        <a:lnTo>
                          <a:pt x="9341" y="2460"/>
                        </a:lnTo>
                        <a:lnTo>
                          <a:pt x="9411" y="2414"/>
                        </a:lnTo>
                        <a:lnTo>
                          <a:pt x="9478" y="2361"/>
                        </a:lnTo>
                        <a:lnTo>
                          <a:pt x="9548" y="2316"/>
                        </a:lnTo>
                        <a:lnTo>
                          <a:pt x="9616" y="2269"/>
                        </a:lnTo>
                        <a:lnTo>
                          <a:pt x="9686" y="2220"/>
                        </a:lnTo>
                        <a:lnTo>
                          <a:pt x="9754" y="2167"/>
                        </a:lnTo>
                        <a:lnTo>
                          <a:pt x="9824" y="2114"/>
                        </a:lnTo>
                        <a:lnTo>
                          <a:pt x="9898" y="2058"/>
                        </a:lnTo>
                        <a:lnTo>
                          <a:pt x="9972" y="2005"/>
                        </a:lnTo>
                        <a:lnTo>
                          <a:pt x="10043" y="1948"/>
                        </a:lnTo>
                        <a:lnTo>
                          <a:pt x="10118" y="1884"/>
                        </a:lnTo>
                        <a:lnTo>
                          <a:pt x="10192" y="1828"/>
                        </a:lnTo>
                        <a:lnTo>
                          <a:pt x="10272" y="1764"/>
                        </a:lnTo>
                        <a:lnTo>
                          <a:pt x="10346" y="1701"/>
                        </a:lnTo>
                        <a:lnTo>
                          <a:pt x="10428" y="1631"/>
                        </a:lnTo>
                        <a:lnTo>
                          <a:pt x="10343" y="1690"/>
                        </a:lnTo>
                        <a:lnTo>
                          <a:pt x="10248" y="1719"/>
                        </a:lnTo>
                        <a:lnTo>
                          <a:pt x="10153" y="1729"/>
                        </a:lnTo>
                        <a:lnTo>
                          <a:pt x="10060" y="1708"/>
                        </a:lnTo>
                        <a:lnTo>
                          <a:pt x="9972" y="1666"/>
                        </a:lnTo>
                        <a:lnTo>
                          <a:pt x="9892" y="1610"/>
                        </a:lnTo>
                        <a:lnTo>
                          <a:pt x="9835" y="1522"/>
                        </a:lnTo>
                        <a:lnTo>
                          <a:pt x="9800" y="1437"/>
                        </a:lnTo>
                        <a:lnTo>
                          <a:pt x="9789" y="1338"/>
                        </a:lnTo>
                        <a:lnTo>
                          <a:pt x="9795" y="1246"/>
                        </a:lnTo>
                        <a:lnTo>
                          <a:pt x="9835" y="1155"/>
                        </a:lnTo>
                        <a:lnTo>
                          <a:pt x="9892" y="1073"/>
                        </a:lnTo>
                        <a:lnTo>
                          <a:pt x="9831" y="1137"/>
                        </a:lnTo>
                        <a:lnTo>
                          <a:pt x="9768" y="1208"/>
                        </a:lnTo>
                        <a:lnTo>
                          <a:pt x="9697" y="1275"/>
                        </a:lnTo>
                        <a:lnTo>
                          <a:pt x="9641" y="1338"/>
                        </a:lnTo>
                        <a:lnTo>
                          <a:pt x="9577" y="1402"/>
                        </a:lnTo>
                        <a:lnTo>
                          <a:pt x="9513" y="1464"/>
                        </a:lnTo>
                        <a:lnTo>
                          <a:pt x="9457" y="1528"/>
                        </a:lnTo>
                        <a:lnTo>
                          <a:pt x="9394" y="1592"/>
                        </a:lnTo>
                        <a:lnTo>
                          <a:pt x="9330" y="1655"/>
                        </a:lnTo>
                        <a:lnTo>
                          <a:pt x="9270" y="1711"/>
                        </a:lnTo>
                        <a:lnTo>
                          <a:pt x="9213" y="1775"/>
                        </a:lnTo>
                        <a:lnTo>
                          <a:pt x="9150" y="1832"/>
                        </a:lnTo>
                        <a:lnTo>
                          <a:pt x="9093" y="1892"/>
                        </a:lnTo>
                        <a:lnTo>
                          <a:pt x="9036" y="1948"/>
                        </a:lnTo>
                        <a:lnTo>
                          <a:pt x="8976" y="2005"/>
                        </a:lnTo>
                        <a:lnTo>
                          <a:pt x="8912" y="2064"/>
                        </a:lnTo>
                        <a:lnTo>
                          <a:pt x="8856" y="2114"/>
                        </a:lnTo>
                        <a:lnTo>
                          <a:pt x="8800" y="2174"/>
                        </a:lnTo>
                        <a:lnTo>
                          <a:pt x="8743" y="2223"/>
                        </a:lnTo>
                        <a:lnTo>
                          <a:pt x="8683" y="2276"/>
                        </a:lnTo>
                        <a:lnTo>
                          <a:pt x="8626" y="2333"/>
                        </a:lnTo>
                        <a:lnTo>
                          <a:pt x="8570" y="2386"/>
                        </a:lnTo>
                        <a:lnTo>
                          <a:pt x="8506" y="2442"/>
                        </a:lnTo>
                        <a:lnTo>
                          <a:pt x="8446" y="2495"/>
                        </a:lnTo>
                        <a:lnTo>
                          <a:pt x="8390" y="2548"/>
                        </a:lnTo>
                        <a:lnTo>
                          <a:pt x="8334" y="2598"/>
                        </a:lnTo>
                        <a:lnTo>
                          <a:pt x="8276" y="2651"/>
                        </a:lnTo>
                        <a:lnTo>
                          <a:pt x="8213" y="2704"/>
                        </a:lnTo>
                        <a:lnTo>
                          <a:pt x="8153" y="2752"/>
                        </a:lnTo>
                        <a:lnTo>
                          <a:pt x="8096" y="2805"/>
                        </a:lnTo>
                        <a:lnTo>
                          <a:pt x="8040" y="2858"/>
                        </a:lnTo>
                        <a:lnTo>
                          <a:pt x="7976" y="2908"/>
                        </a:lnTo>
                        <a:lnTo>
                          <a:pt x="7916" y="2961"/>
                        </a:lnTo>
                        <a:lnTo>
                          <a:pt x="7857" y="3013"/>
                        </a:lnTo>
                        <a:lnTo>
                          <a:pt x="7796" y="3063"/>
                        </a:lnTo>
                        <a:lnTo>
                          <a:pt x="7733" y="3116"/>
                        </a:lnTo>
                        <a:lnTo>
                          <a:pt x="7669" y="3169"/>
                        </a:lnTo>
                        <a:lnTo>
                          <a:pt x="7605" y="3218"/>
                        </a:lnTo>
                        <a:lnTo>
                          <a:pt x="7546" y="3271"/>
                        </a:lnTo>
                        <a:lnTo>
                          <a:pt x="7482" y="3324"/>
                        </a:lnTo>
                        <a:lnTo>
                          <a:pt x="7419" y="3374"/>
                        </a:lnTo>
                        <a:lnTo>
                          <a:pt x="7355" y="3427"/>
                        </a:lnTo>
                        <a:lnTo>
                          <a:pt x="7292" y="3483"/>
                        </a:lnTo>
                        <a:lnTo>
                          <a:pt x="7221" y="3536"/>
                        </a:lnTo>
                        <a:lnTo>
                          <a:pt x="7157" y="3589"/>
                        </a:lnTo>
                        <a:lnTo>
                          <a:pt x="7090" y="3645"/>
                        </a:lnTo>
                        <a:lnTo>
                          <a:pt x="7019" y="3698"/>
                        </a:lnTo>
                        <a:lnTo>
                          <a:pt x="6952" y="3754"/>
                        </a:lnTo>
                        <a:lnTo>
                          <a:pt x="6881" y="3804"/>
                        </a:lnTo>
                        <a:lnTo>
                          <a:pt x="6815" y="3863"/>
                        </a:lnTo>
                        <a:lnTo>
                          <a:pt x="6744" y="3921"/>
                        </a:lnTo>
                        <a:lnTo>
                          <a:pt x="6669" y="3977"/>
                        </a:lnTo>
                        <a:lnTo>
                          <a:pt x="6595" y="4037"/>
                        </a:lnTo>
                        <a:lnTo>
                          <a:pt x="6518" y="4100"/>
                        </a:lnTo>
                        <a:lnTo>
                          <a:pt x="6444" y="4157"/>
                        </a:lnTo>
                        <a:lnTo>
                          <a:pt x="6369" y="4213"/>
                        </a:lnTo>
                        <a:lnTo>
                          <a:pt x="6295" y="4277"/>
                        </a:lnTo>
                        <a:lnTo>
                          <a:pt x="6288" y="4284"/>
                        </a:lnTo>
                        <a:lnTo>
                          <a:pt x="6285" y="4287"/>
                        </a:lnTo>
                        <a:lnTo>
                          <a:pt x="6277" y="4295"/>
                        </a:lnTo>
                        <a:lnTo>
                          <a:pt x="6206" y="4357"/>
                        </a:lnTo>
                        <a:lnTo>
                          <a:pt x="6139" y="4421"/>
                        </a:lnTo>
                        <a:lnTo>
                          <a:pt x="6068" y="4478"/>
                        </a:lnTo>
                        <a:lnTo>
                          <a:pt x="6002" y="4541"/>
                        </a:lnTo>
                        <a:lnTo>
                          <a:pt x="5938" y="4604"/>
                        </a:lnTo>
                        <a:lnTo>
                          <a:pt x="5868" y="4668"/>
                        </a:lnTo>
                        <a:lnTo>
                          <a:pt x="5808" y="4732"/>
                        </a:lnTo>
                        <a:lnTo>
                          <a:pt x="5744" y="4795"/>
                        </a:lnTo>
                        <a:lnTo>
                          <a:pt x="5684" y="4859"/>
                        </a:lnTo>
                        <a:lnTo>
                          <a:pt x="5614" y="4922"/>
                        </a:lnTo>
                        <a:lnTo>
                          <a:pt x="5550" y="4979"/>
                        </a:lnTo>
                        <a:lnTo>
                          <a:pt x="5486" y="5042"/>
                        </a:lnTo>
                        <a:lnTo>
                          <a:pt x="5423" y="5106"/>
                        </a:lnTo>
                        <a:lnTo>
                          <a:pt x="5359" y="5169"/>
                        </a:lnTo>
                        <a:lnTo>
                          <a:pt x="5296" y="5233"/>
                        </a:lnTo>
                        <a:lnTo>
                          <a:pt x="5238" y="5289"/>
                        </a:lnTo>
                        <a:lnTo>
                          <a:pt x="5175" y="5353"/>
                        </a:lnTo>
                        <a:lnTo>
                          <a:pt x="5111" y="5416"/>
                        </a:lnTo>
                        <a:lnTo>
                          <a:pt x="5055" y="5473"/>
                        </a:lnTo>
                        <a:lnTo>
                          <a:pt x="4967" y="5561"/>
                        </a:lnTo>
                        <a:lnTo>
                          <a:pt x="4882" y="5638"/>
                        </a:lnTo>
                        <a:lnTo>
                          <a:pt x="4797" y="5716"/>
                        </a:lnTo>
                        <a:lnTo>
                          <a:pt x="4719" y="5773"/>
                        </a:lnTo>
                        <a:lnTo>
                          <a:pt x="4726" y="5773"/>
                        </a:lnTo>
                        <a:lnTo>
                          <a:pt x="4734" y="5765"/>
                        </a:lnTo>
                        <a:lnTo>
                          <a:pt x="4737" y="5762"/>
                        </a:lnTo>
                        <a:lnTo>
                          <a:pt x="4652" y="5818"/>
                        </a:lnTo>
                        <a:lnTo>
                          <a:pt x="4564" y="5871"/>
                        </a:lnTo>
                        <a:lnTo>
                          <a:pt x="4479" y="5921"/>
                        </a:lnTo>
                        <a:lnTo>
                          <a:pt x="4390" y="5974"/>
                        </a:lnTo>
                        <a:lnTo>
                          <a:pt x="4313" y="6027"/>
                        </a:lnTo>
                        <a:lnTo>
                          <a:pt x="4225" y="6076"/>
                        </a:lnTo>
                        <a:lnTo>
                          <a:pt x="4143" y="6129"/>
                        </a:lnTo>
                        <a:lnTo>
                          <a:pt x="4066" y="6182"/>
                        </a:lnTo>
                        <a:lnTo>
                          <a:pt x="3984" y="6227"/>
                        </a:lnTo>
                        <a:lnTo>
                          <a:pt x="3910" y="6277"/>
                        </a:lnTo>
                        <a:lnTo>
                          <a:pt x="3830" y="6330"/>
                        </a:lnTo>
                        <a:lnTo>
                          <a:pt x="3754" y="6383"/>
                        </a:lnTo>
                        <a:lnTo>
                          <a:pt x="3677" y="6426"/>
                        </a:lnTo>
                        <a:lnTo>
                          <a:pt x="3603" y="6474"/>
                        </a:lnTo>
                        <a:lnTo>
                          <a:pt x="3529" y="6520"/>
                        </a:lnTo>
                        <a:lnTo>
                          <a:pt x="3459" y="6573"/>
                        </a:lnTo>
                        <a:lnTo>
                          <a:pt x="3384" y="6620"/>
                        </a:lnTo>
                        <a:lnTo>
                          <a:pt x="3317" y="6673"/>
                        </a:lnTo>
                        <a:lnTo>
                          <a:pt x="3242" y="6718"/>
                        </a:lnTo>
                        <a:lnTo>
                          <a:pt x="3172" y="6767"/>
                        </a:lnTo>
                        <a:lnTo>
                          <a:pt x="3101" y="6814"/>
                        </a:lnTo>
                        <a:lnTo>
                          <a:pt x="3041" y="6867"/>
                        </a:lnTo>
                        <a:lnTo>
                          <a:pt x="2971" y="6920"/>
                        </a:lnTo>
                        <a:lnTo>
                          <a:pt x="2900" y="6965"/>
                        </a:lnTo>
                        <a:lnTo>
                          <a:pt x="2836" y="7018"/>
                        </a:lnTo>
                        <a:lnTo>
                          <a:pt x="2770" y="7064"/>
                        </a:lnTo>
                        <a:lnTo>
                          <a:pt x="2706" y="7114"/>
                        </a:lnTo>
                        <a:lnTo>
                          <a:pt x="2642" y="7159"/>
                        </a:lnTo>
                        <a:lnTo>
                          <a:pt x="2579" y="7212"/>
                        </a:lnTo>
                        <a:lnTo>
                          <a:pt x="2515" y="7258"/>
                        </a:lnTo>
                        <a:lnTo>
                          <a:pt x="2452" y="7311"/>
                        </a:lnTo>
                        <a:lnTo>
                          <a:pt x="2388" y="7361"/>
                        </a:lnTo>
                        <a:lnTo>
                          <a:pt x="2331" y="7406"/>
                        </a:lnTo>
                        <a:lnTo>
                          <a:pt x="2267" y="7459"/>
                        </a:lnTo>
                        <a:lnTo>
                          <a:pt x="2204" y="7512"/>
                        </a:lnTo>
                        <a:lnTo>
                          <a:pt x="2147" y="7561"/>
                        </a:lnTo>
                        <a:lnTo>
                          <a:pt x="2084" y="7614"/>
                        </a:lnTo>
                        <a:lnTo>
                          <a:pt x="2028" y="7667"/>
                        </a:lnTo>
                        <a:lnTo>
                          <a:pt x="1967" y="7713"/>
                        </a:lnTo>
                        <a:lnTo>
                          <a:pt x="1904" y="7762"/>
                        </a:lnTo>
                        <a:lnTo>
                          <a:pt x="1847" y="7815"/>
                        </a:lnTo>
                        <a:lnTo>
                          <a:pt x="1791" y="7872"/>
                        </a:lnTo>
                        <a:lnTo>
                          <a:pt x="1734" y="7925"/>
                        </a:lnTo>
                        <a:lnTo>
                          <a:pt x="1763" y="7900"/>
                        </a:lnTo>
                        <a:lnTo>
                          <a:pt x="1784" y="7879"/>
                        </a:lnTo>
                        <a:lnTo>
                          <a:pt x="1819" y="7861"/>
                        </a:lnTo>
                        <a:lnTo>
                          <a:pt x="1773" y="7885"/>
                        </a:lnTo>
                        <a:lnTo>
                          <a:pt x="1561" y="7996"/>
                        </a:lnTo>
                        <a:lnTo>
                          <a:pt x="1533" y="8009"/>
                        </a:lnTo>
                        <a:lnTo>
                          <a:pt x="1501" y="8023"/>
                        </a:lnTo>
                        <a:lnTo>
                          <a:pt x="1480" y="8044"/>
                        </a:lnTo>
                        <a:lnTo>
                          <a:pt x="1410" y="8108"/>
                        </a:lnTo>
                        <a:lnTo>
                          <a:pt x="1342" y="8164"/>
                        </a:lnTo>
                        <a:lnTo>
                          <a:pt x="1278" y="8228"/>
                        </a:lnTo>
                        <a:lnTo>
                          <a:pt x="1208" y="8291"/>
                        </a:lnTo>
                        <a:lnTo>
                          <a:pt x="1145" y="8355"/>
                        </a:lnTo>
                        <a:lnTo>
                          <a:pt x="1081" y="8426"/>
                        </a:lnTo>
                        <a:lnTo>
                          <a:pt x="1024" y="8490"/>
                        </a:lnTo>
                        <a:lnTo>
                          <a:pt x="960" y="8552"/>
                        </a:lnTo>
                        <a:lnTo>
                          <a:pt x="904" y="8620"/>
                        </a:lnTo>
                        <a:lnTo>
                          <a:pt x="848" y="8690"/>
                        </a:lnTo>
                        <a:lnTo>
                          <a:pt x="784" y="8754"/>
                        </a:lnTo>
                        <a:lnTo>
                          <a:pt x="724" y="8820"/>
                        </a:lnTo>
                        <a:lnTo>
                          <a:pt x="668" y="8884"/>
                        </a:lnTo>
                        <a:lnTo>
                          <a:pt x="615" y="8955"/>
                        </a:lnTo>
                        <a:lnTo>
                          <a:pt x="685" y="8884"/>
                        </a:lnTo>
                        <a:lnTo>
                          <a:pt x="770" y="8846"/>
                        </a:lnTo>
                        <a:lnTo>
                          <a:pt x="859" y="8820"/>
                        </a:lnTo>
                        <a:lnTo>
                          <a:pt x="957" y="8820"/>
                        </a:lnTo>
                        <a:lnTo>
                          <a:pt x="1042" y="8838"/>
                        </a:lnTo>
                        <a:lnTo>
                          <a:pt x="1134" y="8884"/>
                        </a:lnTo>
                        <a:lnTo>
                          <a:pt x="1204" y="8955"/>
                        </a:lnTo>
                        <a:lnTo>
                          <a:pt x="1261" y="9029"/>
                        </a:lnTo>
                        <a:lnTo>
                          <a:pt x="1289" y="9120"/>
                        </a:lnTo>
                        <a:lnTo>
                          <a:pt x="1300" y="9213"/>
                        </a:lnTo>
                        <a:lnTo>
                          <a:pt x="1283" y="9304"/>
                        </a:lnTo>
                        <a:lnTo>
                          <a:pt x="1251" y="9396"/>
                        </a:lnTo>
                        <a:lnTo>
                          <a:pt x="1289" y="9329"/>
                        </a:lnTo>
                        <a:lnTo>
                          <a:pt x="1336" y="9258"/>
                        </a:lnTo>
                        <a:lnTo>
                          <a:pt x="1381" y="9191"/>
                        </a:lnTo>
                        <a:lnTo>
                          <a:pt x="1427" y="9120"/>
                        </a:lnTo>
                        <a:lnTo>
                          <a:pt x="1487" y="9057"/>
                        </a:lnTo>
                        <a:lnTo>
                          <a:pt x="1543" y="8990"/>
                        </a:lnTo>
                        <a:lnTo>
                          <a:pt x="1600" y="8926"/>
                        </a:lnTo>
                        <a:lnTo>
                          <a:pt x="1664" y="8856"/>
                        </a:lnTo>
                        <a:lnTo>
                          <a:pt x="1734" y="8793"/>
                        </a:lnTo>
                        <a:lnTo>
                          <a:pt x="1808" y="8725"/>
                        </a:lnTo>
                        <a:lnTo>
                          <a:pt x="1890" y="8662"/>
                        </a:lnTo>
                        <a:lnTo>
                          <a:pt x="1967" y="8591"/>
                        </a:lnTo>
                        <a:lnTo>
                          <a:pt x="2059" y="8517"/>
                        </a:lnTo>
                        <a:lnTo>
                          <a:pt x="2129" y="8464"/>
                        </a:lnTo>
                        <a:lnTo>
                          <a:pt x="2200" y="8415"/>
                        </a:lnTo>
                        <a:lnTo>
                          <a:pt x="2267" y="8362"/>
                        </a:lnTo>
                        <a:lnTo>
                          <a:pt x="2338" y="8309"/>
                        </a:lnTo>
                        <a:lnTo>
                          <a:pt x="2405" y="8264"/>
                        </a:lnTo>
                        <a:lnTo>
                          <a:pt x="2476" y="8211"/>
                        </a:lnTo>
                        <a:lnTo>
                          <a:pt x="2543" y="8161"/>
                        </a:lnTo>
                        <a:lnTo>
                          <a:pt x="2614" y="8108"/>
                        </a:lnTo>
                        <a:lnTo>
                          <a:pt x="2681" y="8055"/>
                        </a:lnTo>
                        <a:lnTo>
                          <a:pt x="2752" y="8006"/>
                        </a:lnTo>
                        <a:lnTo>
                          <a:pt x="2823" y="7953"/>
                        </a:lnTo>
                        <a:lnTo>
                          <a:pt x="2886" y="7900"/>
                        </a:lnTo>
                        <a:lnTo>
                          <a:pt x="2953" y="7855"/>
                        </a:lnTo>
                        <a:lnTo>
                          <a:pt x="3024" y="7805"/>
                        </a:lnTo>
                        <a:lnTo>
                          <a:pt x="3091" y="7752"/>
                        </a:lnTo>
                        <a:lnTo>
                          <a:pt x="3154" y="7699"/>
                        </a:lnTo>
                        <a:lnTo>
                          <a:pt x="3225" y="7653"/>
                        </a:lnTo>
                        <a:lnTo>
                          <a:pt x="3292" y="7603"/>
                        </a:lnTo>
                        <a:lnTo>
                          <a:pt x="3356" y="7550"/>
                        </a:lnTo>
                        <a:lnTo>
                          <a:pt x="3427" y="7497"/>
                        </a:lnTo>
                        <a:lnTo>
                          <a:pt x="3494" y="7452"/>
                        </a:lnTo>
                        <a:lnTo>
                          <a:pt x="3557" y="7402"/>
                        </a:lnTo>
                        <a:lnTo>
                          <a:pt x="3628" y="7350"/>
                        </a:lnTo>
                        <a:lnTo>
                          <a:pt x="3692" y="7303"/>
                        </a:lnTo>
                        <a:lnTo>
                          <a:pt x="3759" y="7250"/>
                        </a:lnTo>
                        <a:lnTo>
                          <a:pt x="3822" y="7202"/>
                        </a:lnTo>
                        <a:lnTo>
                          <a:pt x="3892" y="7156"/>
                        </a:lnTo>
                        <a:lnTo>
                          <a:pt x="3957" y="7103"/>
                        </a:lnTo>
                        <a:lnTo>
                          <a:pt x="4024" y="7050"/>
                        </a:lnTo>
                        <a:lnTo>
                          <a:pt x="4087" y="7000"/>
                        </a:lnTo>
                        <a:lnTo>
                          <a:pt x="4151" y="6955"/>
                        </a:lnTo>
                        <a:lnTo>
                          <a:pt x="4221" y="6902"/>
                        </a:lnTo>
                        <a:lnTo>
                          <a:pt x="4284" y="6856"/>
                        </a:lnTo>
                        <a:lnTo>
                          <a:pt x="4352" y="6803"/>
                        </a:lnTo>
                        <a:lnTo>
                          <a:pt x="4416" y="6753"/>
                        </a:lnTo>
                        <a:lnTo>
                          <a:pt x="4486" y="6700"/>
                        </a:lnTo>
                        <a:lnTo>
                          <a:pt x="4546" y="6655"/>
                        </a:lnTo>
                        <a:lnTo>
                          <a:pt x="4610" y="6602"/>
                        </a:lnTo>
                        <a:lnTo>
                          <a:pt x="4681" y="6552"/>
                        </a:lnTo>
                        <a:lnTo>
                          <a:pt x="4744" y="6500"/>
                        </a:lnTo>
                        <a:lnTo>
                          <a:pt x="4811" y="6447"/>
                        </a:lnTo>
                        <a:lnTo>
                          <a:pt x="4875" y="6400"/>
                        </a:lnTo>
                        <a:lnTo>
                          <a:pt x="4938" y="6358"/>
                        </a:lnTo>
                        <a:lnTo>
                          <a:pt x="5009" y="6305"/>
                        </a:lnTo>
                        <a:lnTo>
                          <a:pt x="5073" y="6256"/>
                        </a:lnTo>
                        <a:lnTo>
                          <a:pt x="5140" y="6203"/>
                        </a:lnTo>
                        <a:lnTo>
                          <a:pt x="5203" y="6150"/>
                        </a:lnTo>
                        <a:lnTo>
                          <a:pt x="5274" y="6100"/>
                        </a:lnTo>
                        <a:lnTo>
                          <a:pt x="5338" y="6048"/>
                        </a:lnTo>
                        <a:lnTo>
                          <a:pt x="5405" y="6002"/>
                        </a:lnTo>
                        <a:lnTo>
                          <a:pt x="5468" y="5949"/>
                        </a:lnTo>
                        <a:lnTo>
                          <a:pt x="5539" y="5900"/>
                        </a:lnTo>
                        <a:lnTo>
                          <a:pt x="5603" y="5847"/>
                        </a:lnTo>
                        <a:lnTo>
                          <a:pt x="5667" y="5794"/>
                        </a:lnTo>
                        <a:lnTo>
                          <a:pt x="5733" y="5744"/>
                        </a:lnTo>
                        <a:lnTo>
                          <a:pt x="5797" y="5691"/>
                        </a:lnTo>
                        <a:lnTo>
                          <a:pt x="5868" y="5638"/>
                        </a:lnTo>
                        <a:lnTo>
                          <a:pt x="5927" y="5589"/>
                        </a:lnTo>
                        <a:lnTo>
                          <a:pt x="5994" y="5536"/>
                        </a:lnTo>
                        <a:lnTo>
                          <a:pt x="6058" y="5483"/>
                        </a:lnTo>
                        <a:lnTo>
                          <a:pt x="6129" y="5433"/>
                        </a:lnTo>
                        <a:lnTo>
                          <a:pt x="6196" y="5380"/>
                        </a:lnTo>
                        <a:lnTo>
                          <a:pt x="6267" y="5328"/>
                        </a:lnTo>
                        <a:lnTo>
                          <a:pt x="6330" y="5279"/>
                        </a:lnTo>
                        <a:lnTo>
                          <a:pt x="6397" y="5218"/>
                        </a:lnTo>
                        <a:lnTo>
                          <a:pt x="6468" y="5169"/>
                        </a:lnTo>
                        <a:lnTo>
                          <a:pt x="6535" y="5116"/>
                        </a:lnTo>
                        <a:lnTo>
                          <a:pt x="6598" y="5063"/>
                        </a:lnTo>
                        <a:lnTo>
                          <a:pt x="6669" y="5007"/>
                        </a:lnTo>
                        <a:lnTo>
                          <a:pt x="6736" y="4954"/>
                        </a:lnTo>
                        <a:lnTo>
                          <a:pt x="6807" y="4904"/>
                        </a:lnTo>
                        <a:lnTo>
                          <a:pt x="6878" y="4845"/>
                        </a:lnTo>
                        <a:lnTo>
                          <a:pt x="6945" y="4795"/>
                        </a:lnTo>
                        <a:lnTo>
                          <a:pt x="7016" y="4739"/>
                        </a:lnTo>
                        <a:lnTo>
                          <a:pt x="7083" y="4686"/>
                        </a:lnTo>
                        <a:lnTo>
                          <a:pt x="7154" y="4630"/>
                        </a:lnTo>
                        <a:lnTo>
                          <a:pt x="7221" y="4577"/>
                        </a:lnTo>
                        <a:lnTo>
                          <a:pt x="7292" y="4521"/>
                        </a:lnTo>
                        <a:lnTo>
                          <a:pt x="7358" y="4460"/>
                        </a:lnTo>
                        <a:lnTo>
                          <a:pt x="7436" y="4410"/>
                        </a:lnTo>
                        <a:lnTo>
                          <a:pt x="7504" y="4351"/>
                        </a:lnTo>
                        <a:lnTo>
                          <a:pt x="7574" y="4295"/>
                        </a:lnTo>
                        <a:lnTo>
                          <a:pt x="7648" y="4238"/>
                        </a:lnTo>
                        <a:lnTo>
                          <a:pt x="7722" y="4174"/>
                        </a:lnTo>
                        <a:lnTo>
                          <a:pt x="7804" y="4115"/>
                        </a:lnTo>
                        <a:lnTo>
                          <a:pt x="7878" y="4054"/>
                        </a:lnTo>
                        <a:lnTo>
                          <a:pt x="7958" y="3995"/>
                        </a:lnTo>
                        <a:lnTo>
                          <a:pt x="8040" y="3945"/>
                        </a:lnTo>
                        <a:lnTo>
                          <a:pt x="8114" y="3886"/>
                        </a:lnTo>
                        <a:lnTo>
                          <a:pt x="8196" y="3836"/>
                        </a:lnTo>
                        <a:lnTo>
                          <a:pt x="8276" y="3783"/>
                        </a:lnTo>
                        <a:lnTo>
                          <a:pt x="8355" y="3730"/>
                        </a:lnTo>
                        <a:lnTo>
                          <a:pt x="8435" y="3680"/>
                        </a:lnTo>
                        <a:lnTo>
                          <a:pt x="8517" y="3634"/>
                        </a:lnTo>
                        <a:lnTo>
                          <a:pt x="8599" y="3581"/>
                        </a:lnTo>
                        <a:lnTo>
                          <a:pt x="8673" y="3528"/>
                        </a:lnTo>
                        <a:lnTo>
                          <a:pt x="8753" y="3483"/>
                        </a:lnTo>
                        <a:lnTo>
                          <a:pt x="8828" y="3433"/>
                        </a:lnTo>
                        <a:lnTo>
                          <a:pt x="8909" y="3387"/>
                        </a:lnTo>
                        <a:lnTo>
                          <a:pt x="8991" y="3334"/>
                        </a:lnTo>
                        <a:lnTo>
                          <a:pt x="9068" y="3281"/>
                        </a:lnTo>
                        <a:lnTo>
                          <a:pt x="9146" y="3233"/>
                        </a:lnTo>
                        <a:lnTo>
                          <a:pt x="9230" y="3172"/>
                        </a:lnTo>
                        <a:lnTo>
                          <a:pt x="9224" y="3172"/>
                        </a:lnTo>
                        <a:lnTo>
                          <a:pt x="9220" y="3180"/>
                        </a:lnTo>
                        <a:lnTo>
                          <a:pt x="9213" y="3183"/>
                        </a:lnTo>
                        <a:lnTo>
                          <a:pt x="9294" y="3134"/>
                        </a:lnTo>
                        <a:lnTo>
                          <a:pt x="9379" y="3087"/>
                        </a:lnTo>
                        <a:lnTo>
                          <a:pt x="9468" y="3045"/>
                        </a:lnTo>
                        <a:lnTo>
                          <a:pt x="9553" y="3013"/>
                        </a:lnTo>
                        <a:lnTo>
                          <a:pt x="9644" y="2978"/>
                        </a:lnTo>
                        <a:lnTo>
                          <a:pt x="9733" y="2943"/>
                        </a:lnTo>
                        <a:lnTo>
                          <a:pt x="9824" y="2908"/>
                        </a:lnTo>
                        <a:lnTo>
                          <a:pt x="9909" y="2880"/>
                        </a:lnTo>
                        <a:lnTo>
                          <a:pt x="10001" y="2851"/>
                        </a:lnTo>
                        <a:lnTo>
                          <a:pt x="10092" y="2816"/>
                        </a:lnTo>
                        <a:lnTo>
                          <a:pt x="10181" y="2781"/>
                        </a:lnTo>
                        <a:lnTo>
                          <a:pt x="10192" y="2781"/>
                        </a:lnTo>
                        <a:lnTo>
                          <a:pt x="10198" y="2777"/>
                        </a:lnTo>
                        <a:lnTo>
                          <a:pt x="10202" y="2777"/>
                        </a:lnTo>
                        <a:lnTo>
                          <a:pt x="10290" y="2734"/>
                        </a:lnTo>
                        <a:lnTo>
                          <a:pt x="10375" y="2696"/>
                        </a:lnTo>
                        <a:lnTo>
                          <a:pt x="10463" y="2657"/>
                        </a:lnTo>
                        <a:lnTo>
                          <a:pt x="10548" y="2611"/>
                        </a:lnTo>
                        <a:lnTo>
                          <a:pt x="10637" y="2569"/>
                        </a:lnTo>
                        <a:lnTo>
                          <a:pt x="10722" y="2531"/>
                        </a:lnTo>
                        <a:lnTo>
                          <a:pt x="10802" y="2488"/>
                        </a:lnTo>
                        <a:lnTo>
                          <a:pt x="10902" y="2439"/>
                        </a:lnTo>
                        <a:lnTo>
                          <a:pt x="10997" y="2393"/>
                        </a:lnTo>
                        <a:lnTo>
                          <a:pt x="11096" y="2346"/>
                        </a:lnTo>
                        <a:lnTo>
                          <a:pt x="11188" y="2301"/>
                        </a:lnTo>
                        <a:lnTo>
                          <a:pt x="11279" y="2252"/>
                        </a:lnTo>
                        <a:lnTo>
                          <a:pt x="11371" y="2213"/>
                        </a:lnTo>
                        <a:lnTo>
                          <a:pt x="11262" y="2241"/>
                        </a:lnTo>
                        <a:lnTo>
                          <a:pt x="11149" y="2241"/>
                        </a:lnTo>
                        <a:lnTo>
                          <a:pt x="11040" y="2202"/>
                        </a:lnTo>
                        <a:lnTo>
                          <a:pt x="10940" y="2131"/>
                        </a:lnTo>
                        <a:lnTo>
                          <a:pt x="10870" y="2040"/>
                        </a:lnTo>
                        <a:lnTo>
                          <a:pt x="10831" y="1931"/>
                        </a:lnTo>
                        <a:lnTo>
                          <a:pt x="10823" y="1817"/>
                        </a:lnTo>
                        <a:lnTo>
                          <a:pt x="10859" y="1708"/>
                        </a:lnTo>
                        <a:lnTo>
                          <a:pt x="10813" y="1800"/>
                        </a:lnTo>
                        <a:lnTo>
                          <a:pt x="10757" y="1884"/>
                        </a:lnTo>
                        <a:lnTo>
                          <a:pt x="10700" y="1973"/>
                        </a:lnTo>
                        <a:lnTo>
                          <a:pt x="10629" y="2064"/>
                        </a:lnTo>
                        <a:lnTo>
                          <a:pt x="10555" y="2149"/>
                        </a:lnTo>
                        <a:lnTo>
                          <a:pt x="10481" y="2241"/>
                        </a:lnTo>
                        <a:lnTo>
                          <a:pt x="10354" y="2386"/>
                        </a:lnTo>
                        <a:lnTo>
                          <a:pt x="10357" y="2378"/>
                        </a:lnTo>
                        <a:lnTo>
                          <a:pt x="10372" y="2368"/>
                        </a:lnTo>
                        <a:lnTo>
                          <a:pt x="10375" y="2361"/>
                        </a:lnTo>
                        <a:lnTo>
                          <a:pt x="10311" y="2421"/>
                        </a:lnTo>
                        <a:lnTo>
                          <a:pt x="10255" y="2484"/>
                        </a:lnTo>
                        <a:lnTo>
                          <a:pt x="10192" y="2540"/>
                        </a:lnTo>
                        <a:lnTo>
                          <a:pt x="10128" y="2604"/>
                        </a:lnTo>
                        <a:lnTo>
                          <a:pt x="10071" y="2661"/>
                        </a:lnTo>
                        <a:lnTo>
                          <a:pt x="10007" y="2725"/>
                        </a:lnTo>
                        <a:lnTo>
                          <a:pt x="9944" y="2781"/>
                        </a:lnTo>
                        <a:lnTo>
                          <a:pt x="9888" y="2840"/>
                        </a:lnTo>
                        <a:lnTo>
                          <a:pt x="9824" y="2904"/>
                        </a:lnTo>
                        <a:lnTo>
                          <a:pt x="9760" y="2961"/>
                        </a:lnTo>
                        <a:lnTo>
                          <a:pt x="9697" y="3017"/>
                        </a:lnTo>
                        <a:lnTo>
                          <a:pt x="9641" y="3081"/>
                        </a:lnTo>
                        <a:lnTo>
                          <a:pt x="9577" y="3137"/>
                        </a:lnTo>
                        <a:lnTo>
                          <a:pt x="9513" y="3198"/>
                        </a:lnTo>
                        <a:lnTo>
                          <a:pt x="9450" y="3254"/>
                        </a:lnTo>
                        <a:lnTo>
                          <a:pt x="9386" y="3310"/>
                        </a:lnTo>
                        <a:lnTo>
                          <a:pt x="9330" y="3370"/>
                        </a:lnTo>
                        <a:lnTo>
                          <a:pt x="9266" y="3427"/>
                        </a:lnTo>
                        <a:lnTo>
                          <a:pt x="9203" y="3483"/>
                        </a:lnTo>
                        <a:lnTo>
                          <a:pt x="9139" y="3543"/>
                        </a:lnTo>
                        <a:lnTo>
                          <a:pt x="9076" y="3599"/>
                        </a:lnTo>
                        <a:lnTo>
                          <a:pt x="9012" y="3663"/>
                        </a:lnTo>
                        <a:lnTo>
                          <a:pt x="8955" y="3712"/>
                        </a:lnTo>
                        <a:lnTo>
                          <a:pt x="8891" y="3772"/>
                        </a:lnTo>
                        <a:lnTo>
                          <a:pt x="8828" y="3828"/>
                        </a:lnTo>
                        <a:lnTo>
                          <a:pt x="8764" y="3886"/>
                        </a:lnTo>
                        <a:lnTo>
                          <a:pt x="8700" y="3945"/>
                        </a:lnTo>
                        <a:lnTo>
                          <a:pt x="8637" y="4001"/>
                        </a:lnTo>
                        <a:lnTo>
                          <a:pt x="8573" y="4057"/>
                        </a:lnTo>
                        <a:lnTo>
                          <a:pt x="8510" y="4115"/>
                        </a:lnTo>
                        <a:lnTo>
                          <a:pt x="8446" y="4174"/>
                        </a:lnTo>
                        <a:lnTo>
                          <a:pt x="8382" y="4231"/>
                        </a:lnTo>
                        <a:lnTo>
                          <a:pt x="8323" y="4284"/>
                        </a:lnTo>
                        <a:lnTo>
                          <a:pt x="8259" y="4340"/>
                        </a:lnTo>
                        <a:lnTo>
                          <a:pt x="8188" y="4397"/>
                        </a:lnTo>
                        <a:lnTo>
                          <a:pt x="8125" y="4457"/>
                        </a:lnTo>
                        <a:lnTo>
                          <a:pt x="8061" y="4513"/>
                        </a:lnTo>
                        <a:lnTo>
                          <a:pt x="7998" y="4569"/>
                        </a:lnTo>
                        <a:lnTo>
                          <a:pt x="7934" y="4622"/>
                        </a:lnTo>
                        <a:lnTo>
                          <a:pt x="7870" y="4679"/>
                        </a:lnTo>
                        <a:lnTo>
                          <a:pt x="7804" y="4739"/>
                        </a:lnTo>
                        <a:lnTo>
                          <a:pt x="7740" y="4795"/>
                        </a:lnTo>
                        <a:lnTo>
                          <a:pt x="7676" y="4851"/>
                        </a:lnTo>
                        <a:lnTo>
                          <a:pt x="7613" y="4904"/>
                        </a:lnTo>
                        <a:lnTo>
                          <a:pt x="7546" y="4962"/>
                        </a:lnTo>
                        <a:lnTo>
                          <a:pt x="7482" y="5018"/>
                        </a:lnTo>
                        <a:lnTo>
                          <a:pt x="7419" y="5077"/>
                        </a:lnTo>
                        <a:lnTo>
                          <a:pt x="7348" y="5134"/>
                        </a:lnTo>
                        <a:lnTo>
                          <a:pt x="7284" y="5191"/>
                        </a:lnTo>
                        <a:lnTo>
                          <a:pt x="7221" y="5250"/>
                        </a:lnTo>
                        <a:lnTo>
                          <a:pt x="7154" y="5307"/>
                        </a:lnTo>
                        <a:lnTo>
                          <a:pt x="7090" y="5360"/>
                        </a:lnTo>
                        <a:lnTo>
                          <a:pt x="7019" y="5416"/>
                        </a:lnTo>
                        <a:lnTo>
                          <a:pt x="6956" y="5473"/>
                        </a:lnTo>
                        <a:lnTo>
                          <a:pt x="6889" y="5529"/>
                        </a:lnTo>
                        <a:lnTo>
                          <a:pt x="6825" y="5589"/>
                        </a:lnTo>
                        <a:lnTo>
                          <a:pt x="6754" y="5645"/>
                        </a:lnTo>
                        <a:lnTo>
                          <a:pt x="6627" y="5762"/>
                        </a:lnTo>
                        <a:lnTo>
                          <a:pt x="6553" y="5829"/>
                        </a:lnTo>
                        <a:lnTo>
                          <a:pt x="6479" y="5900"/>
                        </a:lnTo>
                        <a:lnTo>
                          <a:pt x="6412" y="5963"/>
                        </a:lnTo>
                        <a:lnTo>
                          <a:pt x="6341" y="6030"/>
                        </a:lnTo>
                        <a:lnTo>
                          <a:pt x="6270" y="6094"/>
                        </a:lnTo>
                        <a:lnTo>
                          <a:pt x="6203" y="6164"/>
                        </a:lnTo>
                        <a:lnTo>
                          <a:pt x="6132" y="6232"/>
                        </a:lnTo>
                        <a:lnTo>
                          <a:pt x="6065" y="6294"/>
                        </a:lnTo>
                        <a:lnTo>
                          <a:pt x="6002" y="6365"/>
                        </a:lnTo>
                        <a:lnTo>
                          <a:pt x="5938" y="6426"/>
                        </a:lnTo>
                        <a:lnTo>
                          <a:pt x="5874" y="6489"/>
                        </a:lnTo>
                        <a:lnTo>
                          <a:pt x="5815" y="6552"/>
                        </a:lnTo>
                        <a:lnTo>
                          <a:pt x="5750" y="6612"/>
                        </a:lnTo>
                        <a:lnTo>
                          <a:pt x="5684" y="6676"/>
                        </a:lnTo>
                        <a:lnTo>
                          <a:pt x="5620" y="6739"/>
                        </a:lnTo>
                        <a:lnTo>
                          <a:pt x="5556" y="6803"/>
                        </a:lnTo>
                        <a:lnTo>
                          <a:pt x="5486" y="6873"/>
                        </a:lnTo>
                        <a:lnTo>
                          <a:pt x="5423" y="6937"/>
                        </a:lnTo>
                        <a:lnTo>
                          <a:pt x="5355" y="7000"/>
                        </a:lnTo>
                        <a:lnTo>
                          <a:pt x="5291" y="7064"/>
                        </a:lnTo>
                        <a:lnTo>
                          <a:pt x="5221" y="7124"/>
                        </a:lnTo>
                        <a:lnTo>
                          <a:pt x="5154" y="7187"/>
                        </a:lnTo>
                        <a:lnTo>
                          <a:pt x="5158" y="7184"/>
                        </a:lnTo>
                        <a:lnTo>
                          <a:pt x="5164" y="7176"/>
                        </a:lnTo>
                        <a:lnTo>
                          <a:pt x="4225" y="7964"/>
                        </a:lnTo>
                        <a:lnTo>
                          <a:pt x="4157" y="8023"/>
                        </a:lnTo>
                        <a:lnTo>
                          <a:pt x="4087" y="8073"/>
                        </a:lnTo>
                        <a:lnTo>
                          <a:pt x="4024" y="8132"/>
                        </a:lnTo>
                        <a:lnTo>
                          <a:pt x="3957" y="8190"/>
                        </a:lnTo>
                        <a:lnTo>
                          <a:pt x="3886" y="8243"/>
                        </a:lnTo>
                        <a:lnTo>
                          <a:pt x="3822" y="8299"/>
                        </a:lnTo>
                        <a:lnTo>
                          <a:pt x="3754" y="8355"/>
                        </a:lnTo>
                        <a:lnTo>
                          <a:pt x="3692" y="8408"/>
                        </a:lnTo>
                        <a:lnTo>
                          <a:pt x="3628" y="8464"/>
                        </a:lnTo>
                        <a:lnTo>
                          <a:pt x="3557" y="8517"/>
                        </a:lnTo>
                        <a:lnTo>
                          <a:pt x="3494" y="8573"/>
                        </a:lnTo>
                        <a:lnTo>
                          <a:pt x="3427" y="8626"/>
                        </a:lnTo>
                        <a:lnTo>
                          <a:pt x="3363" y="8684"/>
                        </a:lnTo>
                        <a:lnTo>
                          <a:pt x="3300" y="8740"/>
                        </a:lnTo>
                        <a:lnTo>
                          <a:pt x="3229" y="8793"/>
                        </a:lnTo>
                        <a:lnTo>
                          <a:pt x="3165" y="8849"/>
                        </a:lnTo>
                        <a:lnTo>
                          <a:pt x="3101" y="8908"/>
                        </a:lnTo>
                        <a:lnTo>
                          <a:pt x="3035" y="8958"/>
                        </a:lnTo>
                        <a:lnTo>
                          <a:pt x="2971" y="9019"/>
                        </a:lnTo>
                        <a:lnTo>
                          <a:pt x="2907" y="9075"/>
                        </a:lnTo>
                        <a:lnTo>
                          <a:pt x="2844" y="9131"/>
                        </a:lnTo>
                        <a:lnTo>
                          <a:pt x="2780" y="9191"/>
                        </a:lnTo>
                        <a:lnTo>
                          <a:pt x="2717" y="9248"/>
                        </a:lnTo>
                        <a:lnTo>
                          <a:pt x="2649" y="9304"/>
                        </a:lnTo>
                        <a:lnTo>
                          <a:pt x="2585" y="9361"/>
                        </a:lnTo>
                        <a:lnTo>
                          <a:pt x="2522" y="9420"/>
                        </a:lnTo>
                        <a:lnTo>
                          <a:pt x="2458" y="9477"/>
                        </a:lnTo>
                        <a:lnTo>
                          <a:pt x="2394" y="9534"/>
                        </a:lnTo>
                        <a:lnTo>
                          <a:pt x="2331" y="9593"/>
                        </a:lnTo>
                        <a:lnTo>
                          <a:pt x="2267" y="9649"/>
                        </a:lnTo>
                        <a:lnTo>
                          <a:pt x="2204" y="9713"/>
                        </a:lnTo>
                        <a:lnTo>
                          <a:pt x="2140" y="9770"/>
                        </a:lnTo>
                        <a:lnTo>
                          <a:pt x="2076" y="9833"/>
                        </a:lnTo>
                        <a:lnTo>
                          <a:pt x="2014" y="9890"/>
                        </a:lnTo>
                        <a:lnTo>
                          <a:pt x="1953" y="9954"/>
                        </a:lnTo>
                        <a:lnTo>
                          <a:pt x="1890" y="10017"/>
                        </a:lnTo>
                        <a:lnTo>
                          <a:pt x="1826" y="10080"/>
                        </a:lnTo>
                        <a:lnTo>
                          <a:pt x="1763" y="10143"/>
                        </a:lnTo>
                        <a:lnTo>
                          <a:pt x="1773" y="10126"/>
                        </a:lnTo>
                        <a:lnTo>
                          <a:pt x="1784" y="10122"/>
                        </a:lnTo>
                        <a:lnTo>
                          <a:pt x="1802" y="10105"/>
                        </a:lnTo>
                        <a:lnTo>
                          <a:pt x="1755" y="10143"/>
                        </a:lnTo>
                        <a:lnTo>
                          <a:pt x="1717" y="10179"/>
                        </a:lnTo>
                        <a:lnTo>
                          <a:pt x="1675" y="10207"/>
                        </a:lnTo>
                        <a:lnTo>
                          <a:pt x="1635" y="10243"/>
                        </a:lnTo>
                        <a:lnTo>
                          <a:pt x="1590" y="10278"/>
                        </a:lnTo>
                        <a:lnTo>
                          <a:pt x="1561" y="10299"/>
                        </a:lnTo>
                        <a:lnTo>
                          <a:pt x="1572" y="10292"/>
                        </a:lnTo>
                        <a:lnTo>
                          <a:pt x="1582" y="10292"/>
                        </a:lnTo>
                        <a:lnTo>
                          <a:pt x="1593" y="10292"/>
                        </a:lnTo>
                        <a:lnTo>
                          <a:pt x="1702" y="10337"/>
                        </a:lnTo>
                        <a:lnTo>
                          <a:pt x="1798" y="10408"/>
                        </a:lnTo>
                        <a:lnTo>
                          <a:pt x="1864" y="10507"/>
                        </a:lnTo>
                        <a:lnTo>
                          <a:pt x="1900" y="10620"/>
                        </a:lnTo>
                        <a:lnTo>
                          <a:pt x="1900" y="10736"/>
                        </a:lnTo>
                        <a:lnTo>
                          <a:pt x="1864" y="10853"/>
                        </a:lnTo>
                        <a:lnTo>
                          <a:pt x="1911" y="10765"/>
                        </a:lnTo>
                        <a:lnTo>
                          <a:pt x="1967" y="10672"/>
                        </a:lnTo>
                        <a:lnTo>
                          <a:pt x="2031" y="10581"/>
                        </a:lnTo>
                        <a:lnTo>
                          <a:pt x="2102" y="10489"/>
                        </a:lnTo>
                        <a:lnTo>
                          <a:pt x="2176" y="10390"/>
                        </a:lnTo>
                        <a:lnTo>
                          <a:pt x="2165" y="10408"/>
                        </a:lnTo>
                        <a:lnTo>
                          <a:pt x="2155" y="10419"/>
                        </a:lnTo>
                        <a:lnTo>
                          <a:pt x="2140" y="10433"/>
                        </a:lnTo>
                        <a:lnTo>
                          <a:pt x="2193" y="10373"/>
                        </a:lnTo>
                        <a:lnTo>
                          <a:pt x="2257" y="10316"/>
                        </a:lnTo>
                        <a:lnTo>
                          <a:pt x="2310" y="10263"/>
                        </a:lnTo>
                        <a:lnTo>
                          <a:pt x="2370" y="10207"/>
                        </a:lnTo>
                        <a:lnTo>
                          <a:pt x="2430" y="10151"/>
                        </a:lnTo>
                        <a:lnTo>
                          <a:pt x="2487" y="10090"/>
                        </a:lnTo>
                        <a:lnTo>
                          <a:pt x="2543" y="10042"/>
                        </a:lnTo>
                        <a:lnTo>
                          <a:pt x="2603" y="9981"/>
                        </a:lnTo>
                        <a:lnTo>
                          <a:pt x="2667" y="9932"/>
                        </a:lnTo>
                        <a:lnTo>
                          <a:pt x="2723" y="9872"/>
                        </a:lnTo>
                        <a:lnTo>
                          <a:pt x="2780" y="9816"/>
                        </a:lnTo>
                        <a:lnTo>
                          <a:pt x="2844" y="9766"/>
                        </a:lnTo>
                        <a:lnTo>
                          <a:pt x="2900" y="9713"/>
                        </a:lnTo>
                        <a:lnTo>
                          <a:pt x="2964" y="9657"/>
                        </a:lnTo>
                        <a:lnTo>
                          <a:pt x="3027" y="9596"/>
                        </a:lnTo>
                        <a:lnTo>
                          <a:pt x="3088" y="9548"/>
                        </a:lnTo>
                        <a:lnTo>
                          <a:pt x="3147" y="9495"/>
                        </a:lnTo>
                        <a:lnTo>
                          <a:pt x="3211" y="9438"/>
                        </a:lnTo>
                        <a:lnTo>
                          <a:pt x="3274" y="9385"/>
                        </a:lnTo>
                        <a:lnTo>
                          <a:pt x="3338" y="9332"/>
                        </a:lnTo>
                        <a:lnTo>
                          <a:pt x="3401" y="9276"/>
                        </a:lnTo>
                        <a:lnTo>
                          <a:pt x="3465" y="9223"/>
                        </a:lnTo>
                        <a:lnTo>
                          <a:pt x="3529" y="9166"/>
                        </a:lnTo>
                        <a:lnTo>
                          <a:pt x="3600" y="9114"/>
                        </a:lnTo>
                        <a:lnTo>
                          <a:pt x="3666" y="9064"/>
                        </a:lnTo>
                        <a:lnTo>
                          <a:pt x="3730" y="9004"/>
                        </a:lnTo>
                        <a:lnTo>
                          <a:pt x="3801" y="8955"/>
                        </a:lnTo>
                        <a:lnTo>
                          <a:pt x="3868" y="8895"/>
                        </a:lnTo>
                        <a:lnTo>
                          <a:pt x="3939" y="8846"/>
                        </a:lnTo>
                        <a:lnTo>
                          <a:pt x="4006" y="8785"/>
                        </a:lnTo>
                        <a:lnTo>
                          <a:pt x="4080" y="8737"/>
                        </a:lnTo>
                        <a:lnTo>
                          <a:pt x="4151" y="8679"/>
                        </a:lnTo>
                        <a:lnTo>
                          <a:pt x="4221" y="8620"/>
                        </a:lnTo>
                        <a:lnTo>
                          <a:pt x="4295" y="8570"/>
                        </a:lnTo>
                        <a:lnTo>
                          <a:pt x="4369" y="8510"/>
                        </a:lnTo>
                        <a:lnTo>
                          <a:pt x="4443" y="8454"/>
                        </a:lnTo>
                        <a:lnTo>
                          <a:pt x="4518" y="8397"/>
                        </a:lnTo>
                        <a:lnTo>
                          <a:pt x="4596" y="8337"/>
                        </a:lnTo>
                        <a:lnTo>
                          <a:pt x="4673" y="8288"/>
                        </a:lnTo>
                        <a:lnTo>
                          <a:pt x="4751" y="8228"/>
                        </a:lnTo>
                        <a:lnTo>
                          <a:pt x="4829" y="8164"/>
                        </a:lnTo>
                        <a:lnTo>
                          <a:pt x="4910" y="8108"/>
                        </a:lnTo>
                        <a:lnTo>
                          <a:pt x="4991" y="8052"/>
                        </a:lnTo>
                        <a:lnTo>
                          <a:pt x="5073" y="7999"/>
                        </a:lnTo>
                        <a:lnTo>
                          <a:pt x="5147" y="7949"/>
                        </a:lnTo>
                        <a:lnTo>
                          <a:pt x="5228" y="7896"/>
                        </a:lnTo>
                        <a:lnTo>
                          <a:pt x="5302" y="7843"/>
                        </a:lnTo>
                        <a:lnTo>
                          <a:pt x="5384" y="7794"/>
                        </a:lnTo>
                        <a:lnTo>
                          <a:pt x="5458" y="7744"/>
                        </a:lnTo>
                        <a:lnTo>
                          <a:pt x="5539" y="7696"/>
                        </a:lnTo>
                        <a:lnTo>
                          <a:pt x="5614" y="7643"/>
                        </a:lnTo>
                        <a:lnTo>
                          <a:pt x="5694" y="7597"/>
                        </a:lnTo>
                        <a:lnTo>
                          <a:pt x="5768" y="7544"/>
                        </a:lnTo>
                        <a:lnTo>
                          <a:pt x="5843" y="7497"/>
                        </a:lnTo>
                        <a:lnTo>
                          <a:pt x="5914" y="7452"/>
                        </a:lnTo>
                        <a:lnTo>
                          <a:pt x="5991" y="7402"/>
                        </a:lnTo>
                        <a:lnTo>
                          <a:pt x="6068" y="7356"/>
                        </a:lnTo>
                        <a:lnTo>
                          <a:pt x="6147" y="7311"/>
                        </a:lnTo>
                        <a:lnTo>
                          <a:pt x="6221" y="7258"/>
                        </a:lnTo>
                        <a:lnTo>
                          <a:pt x="6295" y="7212"/>
                        </a:lnTo>
                        <a:lnTo>
                          <a:pt x="6369" y="7167"/>
                        </a:lnTo>
                        <a:lnTo>
                          <a:pt x="6439" y="7120"/>
                        </a:lnTo>
                        <a:lnTo>
                          <a:pt x="6514" y="7067"/>
                        </a:lnTo>
                        <a:lnTo>
                          <a:pt x="6588" y="7021"/>
                        </a:lnTo>
                        <a:lnTo>
                          <a:pt x="6662" y="6976"/>
                        </a:lnTo>
                        <a:lnTo>
                          <a:pt x="6733" y="6923"/>
                        </a:lnTo>
                        <a:lnTo>
                          <a:pt x="6807" y="6877"/>
                        </a:lnTo>
                        <a:lnTo>
                          <a:pt x="6881" y="6827"/>
                        </a:lnTo>
                        <a:lnTo>
                          <a:pt x="6952" y="6774"/>
                        </a:lnTo>
                        <a:lnTo>
                          <a:pt x="7027" y="6729"/>
                        </a:lnTo>
                        <a:lnTo>
                          <a:pt x="7093" y="6676"/>
                        </a:lnTo>
                        <a:lnTo>
                          <a:pt x="7171" y="6620"/>
                        </a:lnTo>
                        <a:lnTo>
                          <a:pt x="7239" y="6567"/>
                        </a:lnTo>
                        <a:lnTo>
                          <a:pt x="7313" y="6517"/>
                        </a:lnTo>
                        <a:lnTo>
                          <a:pt x="7383" y="6457"/>
                        </a:lnTo>
                        <a:lnTo>
                          <a:pt x="7457" y="6408"/>
                        </a:lnTo>
                        <a:lnTo>
                          <a:pt x="7528" y="6351"/>
                        </a:lnTo>
                        <a:lnTo>
                          <a:pt x="7602" y="6294"/>
                        </a:lnTo>
                        <a:lnTo>
                          <a:pt x="7669" y="6238"/>
                        </a:lnTo>
                        <a:lnTo>
                          <a:pt x="7740" y="6174"/>
                        </a:lnTo>
                        <a:lnTo>
                          <a:pt x="7811" y="6118"/>
                        </a:lnTo>
                        <a:lnTo>
                          <a:pt x="7870" y="6059"/>
                        </a:lnTo>
                        <a:lnTo>
                          <a:pt x="7941" y="6002"/>
                        </a:lnTo>
                        <a:lnTo>
                          <a:pt x="8005" y="5938"/>
                        </a:lnTo>
                        <a:lnTo>
                          <a:pt x="8069" y="5882"/>
                        </a:lnTo>
                        <a:lnTo>
                          <a:pt x="8135" y="5818"/>
                        </a:lnTo>
                        <a:lnTo>
                          <a:pt x="8199" y="5762"/>
                        </a:lnTo>
                        <a:lnTo>
                          <a:pt x="8263" y="5702"/>
                        </a:lnTo>
                        <a:lnTo>
                          <a:pt x="8334" y="5638"/>
                        </a:lnTo>
                        <a:lnTo>
                          <a:pt x="8397" y="5582"/>
                        </a:lnTo>
                        <a:lnTo>
                          <a:pt x="8461" y="5526"/>
                        </a:lnTo>
                        <a:lnTo>
                          <a:pt x="8524" y="5462"/>
                        </a:lnTo>
                        <a:lnTo>
                          <a:pt x="8588" y="5406"/>
                        </a:lnTo>
                        <a:lnTo>
                          <a:pt x="8647" y="5345"/>
                        </a:lnTo>
                        <a:lnTo>
                          <a:pt x="8711" y="5282"/>
                        </a:lnTo>
                        <a:lnTo>
                          <a:pt x="8782" y="5226"/>
                        </a:lnTo>
                        <a:lnTo>
                          <a:pt x="8846" y="5162"/>
                        </a:lnTo>
                        <a:lnTo>
                          <a:pt x="8909" y="5106"/>
                        </a:lnTo>
                        <a:lnTo>
                          <a:pt x="8973" y="5050"/>
                        </a:lnTo>
                        <a:lnTo>
                          <a:pt x="9036" y="4989"/>
                        </a:lnTo>
                        <a:lnTo>
                          <a:pt x="9100" y="4926"/>
                        </a:lnTo>
                        <a:lnTo>
                          <a:pt x="9160" y="4869"/>
                        </a:lnTo>
                        <a:lnTo>
                          <a:pt x="9224" y="4813"/>
                        </a:lnTo>
                        <a:lnTo>
                          <a:pt x="9288" y="4750"/>
                        </a:lnTo>
                        <a:lnTo>
                          <a:pt x="9351" y="4689"/>
                        </a:lnTo>
                        <a:lnTo>
                          <a:pt x="9411" y="4633"/>
                        </a:lnTo>
                        <a:lnTo>
                          <a:pt x="9478" y="4569"/>
                        </a:lnTo>
                        <a:lnTo>
                          <a:pt x="9535" y="4513"/>
                        </a:lnTo>
                        <a:lnTo>
                          <a:pt x="9598" y="4457"/>
                        </a:lnTo>
                        <a:lnTo>
                          <a:pt x="9662" y="4397"/>
                        </a:lnTo>
                        <a:lnTo>
                          <a:pt x="9725" y="4340"/>
                        </a:lnTo>
                        <a:lnTo>
                          <a:pt x="9789" y="4284"/>
                        </a:lnTo>
                        <a:lnTo>
                          <a:pt x="9845" y="4221"/>
                        </a:lnTo>
                        <a:lnTo>
                          <a:pt x="9909" y="4163"/>
                        </a:lnTo>
                        <a:lnTo>
                          <a:pt x="9972" y="4104"/>
                        </a:lnTo>
                        <a:lnTo>
                          <a:pt x="10033" y="4048"/>
                        </a:lnTo>
                        <a:lnTo>
                          <a:pt x="10092" y="3991"/>
                        </a:lnTo>
                        <a:lnTo>
                          <a:pt x="10156" y="3927"/>
                        </a:lnTo>
                        <a:lnTo>
                          <a:pt x="10219" y="3868"/>
                        </a:lnTo>
                        <a:lnTo>
                          <a:pt x="10280" y="3811"/>
                        </a:lnTo>
                        <a:lnTo>
                          <a:pt x="10343" y="3754"/>
                        </a:lnTo>
                        <a:lnTo>
                          <a:pt x="10399" y="3698"/>
                        </a:lnTo>
                        <a:lnTo>
                          <a:pt x="10343" y="3744"/>
                        </a:lnTo>
                        <a:lnTo>
                          <a:pt x="10272" y="3775"/>
                        </a:lnTo>
                        <a:lnTo>
                          <a:pt x="10198" y="3801"/>
                        </a:lnTo>
                        <a:lnTo>
                          <a:pt x="10319" y="3765"/>
                        </a:lnTo>
                        <a:lnTo>
                          <a:pt x="10421" y="3727"/>
                        </a:lnTo>
                        <a:lnTo>
                          <a:pt x="10513" y="3674"/>
                        </a:lnTo>
                        <a:lnTo>
                          <a:pt x="10601" y="3616"/>
                        </a:lnTo>
                        <a:lnTo>
                          <a:pt x="10669" y="3557"/>
                        </a:lnTo>
                        <a:lnTo>
                          <a:pt x="10704" y="3536"/>
                        </a:lnTo>
                        <a:lnTo>
                          <a:pt x="10739" y="3507"/>
                        </a:lnTo>
                        <a:lnTo>
                          <a:pt x="10764" y="3490"/>
                        </a:lnTo>
                        <a:lnTo>
                          <a:pt x="10749" y="3493"/>
                        </a:lnTo>
                        <a:lnTo>
                          <a:pt x="10739" y="3493"/>
                        </a:lnTo>
                        <a:lnTo>
                          <a:pt x="10722" y="3493"/>
                        </a:lnTo>
                        <a:lnTo>
                          <a:pt x="10637" y="3472"/>
                        </a:lnTo>
                        <a:lnTo>
                          <a:pt x="10555" y="3433"/>
                        </a:lnTo>
                        <a:lnTo>
                          <a:pt x="10499" y="3374"/>
                        </a:lnTo>
                        <a:lnTo>
                          <a:pt x="10446" y="3307"/>
                        </a:lnTo>
                        <a:lnTo>
                          <a:pt x="10410" y="3233"/>
                        </a:lnTo>
                        <a:lnTo>
                          <a:pt x="10393" y="3145"/>
                        </a:lnTo>
                        <a:lnTo>
                          <a:pt x="10393" y="3060"/>
                        </a:lnTo>
                        <a:lnTo>
                          <a:pt x="10382" y="3134"/>
                        </a:lnTo>
                        <a:lnTo>
                          <a:pt x="10354" y="3215"/>
                        </a:lnTo>
                        <a:lnTo>
                          <a:pt x="10319" y="3299"/>
                        </a:lnTo>
                        <a:lnTo>
                          <a:pt x="10266" y="3387"/>
                        </a:lnTo>
                        <a:lnTo>
                          <a:pt x="10209" y="3480"/>
                        </a:lnTo>
                        <a:lnTo>
                          <a:pt x="10135" y="3575"/>
                        </a:lnTo>
                        <a:lnTo>
                          <a:pt x="10047" y="3684"/>
                        </a:lnTo>
                        <a:lnTo>
                          <a:pt x="10043" y="3691"/>
                        </a:lnTo>
                        <a:lnTo>
                          <a:pt x="10043" y="3698"/>
                        </a:lnTo>
                        <a:lnTo>
                          <a:pt x="10036" y="3701"/>
                        </a:lnTo>
                        <a:lnTo>
                          <a:pt x="9980" y="3772"/>
                        </a:lnTo>
                        <a:lnTo>
                          <a:pt x="9927" y="3839"/>
                        </a:lnTo>
                        <a:lnTo>
                          <a:pt x="9877" y="3910"/>
                        </a:lnTo>
                        <a:lnTo>
                          <a:pt x="9824" y="3977"/>
                        </a:lnTo>
                        <a:lnTo>
                          <a:pt x="9768" y="4048"/>
                        </a:lnTo>
                        <a:lnTo>
                          <a:pt x="9715" y="4115"/>
                        </a:lnTo>
                        <a:lnTo>
                          <a:pt x="9659" y="4178"/>
                        </a:lnTo>
                        <a:lnTo>
                          <a:pt x="9598" y="4242"/>
                        </a:lnTo>
                        <a:lnTo>
                          <a:pt x="9548" y="4304"/>
                        </a:lnTo>
                        <a:lnTo>
                          <a:pt x="9489" y="4375"/>
                        </a:lnTo>
                        <a:lnTo>
                          <a:pt x="9432" y="4439"/>
                        </a:lnTo>
                        <a:lnTo>
                          <a:pt x="9376" y="4495"/>
                        </a:lnTo>
                        <a:lnTo>
                          <a:pt x="9315" y="4559"/>
                        </a:lnTo>
                        <a:lnTo>
                          <a:pt x="9259" y="4622"/>
                        </a:lnTo>
                        <a:lnTo>
                          <a:pt x="9195" y="4686"/>
                        </a:lnTo>
                        <a:lnTo>
                          <a:pt x="9139" y="4742"/>
                        </a:lnTo>
                        <a:lnTo>
                          <a:pt x="9082" y="4806"/>
                        </a:lnTo>
                        <a:lnTo>
                          <a:pt x="9023" y="4862"/>
                        </a:lnTo>
                        <a:lnTo>
                          <a:pt x="8959" y="4926"/>
                        </a:lnTo>
                        <a:lnTo>
                          <a:pt x="8902" y="4986"/>
                        </a:lnTo>
                        <a:lnTo>
                          <a:pt x="8838" y="5050"/>
                        </a:lnTo>
                        <a:lnTo>
                          <a:pt x="8782" y="5106"/>
                        </a:lnTo>
                        <a:lnTo>
                          <a:pt x="8718" y="5162"/>
                        </a:lnTo>
                        <a:lnTo>
                          <a:pt x="8662" y="5218"/>
                        </a:lnTo>
                        <a:lnTo>
                          <a:pt x="8599" y="5282"/>
                        </a:lnTo>
                        <a:lnTo>
                          <a:pt x="8535" y="5342"/>
                        </a:lnTo>
                        <a:lnTo>
                          <a:pt x="8471" y="5398"/>
                        </a:lnTo>
                        <a:lnTo>
                          <a:pt x="8408" y="5455"/>
                        </a:lnTo>
                        <a:lnTo>
                          <a:pt x="8351" y="5515"/>
                        </a:lnTo>
                        <a:lnTo>
                          <a:pt x="8287" y="5571"/>
                        </a:lnTo>
                        <a:lnTo>
                          <a:pt x="8223" y="5635"/>
                        </a:lnTo>
                        <a:lnTo>
                          <a:pt x="8160" y="5691"/>
                        </a:lnTo>
                        <a:lnTo>
                          <a:pt x="8096" y="5748"/>
                        </a:lnTo>
                        <a:lnTo>
                          <a:pt x="7613" y="6203"/>
                        </a:lnTo>
                        <a:lnTo>
                          <a:pt x="7514" y="6305"/>
                        </a:lnTo>
                        <a:lnTo>
                          <a:pt x="7422" y="6400"/>
                        </a:lnTo>
                        <a:lnTo>
                          <a:pt x="7337" y="6500"/>
                        </a:lnTo>
                        <a:lnTo>
                          <a:pt x="7266" y="6580"/>
                        </a:lnTo>
                        <a:lnTo>
                          <a:pt x="7199" y="6658"/>
                        </a:lnTo>
                        <a:lnTo>
                          <a:pt x="7128" y="6735"/>
                        </a:lnTo>
                        <a:lnTo>
                          <a:pt x="7054" y="6809"/>
                        </a:lnTo>
                        <a:lnTo>
                          <a:pt x="6980" y="6873"/>
                        </a:lnTo>
                        <a:lnTo>
                          <a:pt x="6969" y="6877"/>
                        </a:lnTo>
                        <a:lnTo>
                          <a:pt x="6963" y="6891"/>
                        </a:lnTo>
                        <a:lnTo>
                          <a:pt x="6952" y="6902"/>
                        </a:lnTo>
                        <a:lnTo>
                          <a:pt x="6878" y="6968"/>
                        </a:lnTo>
                        <a:lnTo>
                          <a:pt x="6800" y="7039"/>
                        </a:lnTo>
                        <a:lnTo>
                          <a:pt x="6722" y="7109"/>
                        </a:lnTo>
                        <a:lnTo>
                          <a:pt x="6641" y="7173"/>
                        </a:lnTo>
                        <a:lnTo>
                          <a:pt x="6560" y="7233"/>
                        </a:lnTo>
                        <a:lnTo>
                          <a:pt x="6471" y="7293"/>
                        </a:lnTo>
                        <a:lnTo>
                          <a:pt x="6461" y="7303"/>
                        </a:lnTo>
                        <a:lnTo>
                          <a:pt x="6444" y="7314"/>
                        </a:lnTo>
                        <a:lnTo>
                          <a:pt x="6433" y="7332"/>
                        </a:lnTo>
                        <a:lnTo>
                          <a:pt x="6351" y="7414"/>
                        </a:lnTo>
                        <a:lnTo>
                          <a:pt x="6277" y="7494"/>
                        </a:lnTo>
                        <a:lnTo>
                          <a:pt x="6203" y="7576"/>
                        </a:lnTo>
                        <a:lnTo>
                          <a:pt x="6129" y="7653"/>
                        </a:lnTo>
                        <a:lnTo>
                          <a:pt x="6051" y="7734"/>
                        </a:lnTo>
                        <a:lnTo>
                          <a:pt x="5985" y="7808"/>
                        </a:lnTo>
                        <a:lnTo>
                          <a:pt x="5914" y="7885"/>
                        </a:lnTo>
                        <a:lnTo>
                          <a:pt x="5850" y="7960"/>
                        </a:lnTo>
                        <a:lnTo>
                          <a:pt x="5776" y="8034"/>
                        </a:lnTo>
                        <a:lnTo>
                          <a:pt x="5705" y="8108"/>
                        </a:lnTo>
                        <a:lnTo>
                          <a:pt x="5741" y="8073"/>
                        </a:lnTo>
                        <a:lnTo>
                          <a:pt x="5768" y="8055"/>
                        </a:lnTo>
                        <a:lnTo>
                          <a:pt x="5786" y="8052"/>
                        </a:lnTo>
                        <a:lnTo>
                          <a:pt x="5779" y="8055"/>
                        </a:lnTo>
                        <a:lnTo>
                          <a:pt x="5776" y="8055"/>
                        </a:lnTo>
                        <a:lnTo>
                          <a:pt x="5768" y="8055"/>
                        </a:lnTo>
                        <a:lnTo>
                          <a:pt x="5705" y="8079"/>
                        </a:lnTo>
                        <a:lnTo>
                          <a:pt x="5620" y="8126"/>
                        </a:lnTo>
                        <a:lnTo>
                          <a:pt x="5532" y="8196"/>
                        </a:lnTo>
                        <a:lnTo>
                          <a:pt x="5532" y="8190"/>
                        </a:lnTo>
                        <a:lnTo>
                          <a:pt x="5539" y="8190"/>
                        </a:lnTo>
                        <a:lnTo>
                          <a:pt x="5543" y="8182"/>
                        </a:lnTo>
                        <a:lnTo>
                          <a:pt x="5476" y="8243"/>
                        </a:lnTo>
                        <a:lnTo>
                          <a:pt x="5405" y="8305"/>
                        </a:lnTo>
                        <a:lnTo>
                          <a:pt x="5338" y="8362"/>
                        </a:lnTo>
                        <a:lnTo>
                          <a:pt x="5267" y="8426"/>
                        </a:lnTo>
                        <a:lnTo>
                          <a:pt x="5200" y="8482"/>
                        </a:lnTo>
                        <a:lnTo>
                          <a:pt x="5129" y="8538"/>
                        </a:lnTo>
                        <a:lnTo>
                          <a:pt x="5062" y="8599"/>
                        </a:lnTo>
                        <a:lnTo>
                          <a:pt x="4984" y="8655"/>
                        </a:lnTo>
                        <a:lnTo>
                          <a:pt x="4917" y="8711"/>
                        </a:lnTo>
                        <a:lnTo>
                          <a:pt x="4846" y="8764"/>
                        </a:lnTo>
                        <a:lnTo>
                          <a:pt x="4779" y="8817"/>
                        </a:lnTo>
                        <a:lnTo>
                          <a:pt x="4708" y="8873"/>
                        </a:lnTo>
                        <a:lnTo>
                          <a:pt x="4634" y="8926"/>
                        </a:lnTo>
                        <a:lnTo>
                          <a:pt x="4564" y="8976"/>
                        </a:lnTo>
                        <a:lnTo>
                          <a:pt x="4496" y="9029"/>
                        </a:lnTo>
                        <a:lnTo>
                          <a:pt x="4426" y="9082"/>
                        </a:lnTo>
                        <a:lnTo>
                          <a:pt x="4359" y="9131"/>
                        </a:lnTo>
                        <a:lnTo>
                          <a:pt x="4289" y="9184"/>
                        </a:lnTo>
                        <a:lnTo>
                          <a:pt x="4214" y="9230"/>
                        </a:lnTo>
                        <a:lnTo>
                          <a:pt x="4143" y="9283"/>
                        </a:lnTo>
                        <a:lnTo>
                          <a:pt x="4077" y="9329"/>
                        </a:lnTo>
                        <a:lnTo>
                          <a:pt x="4006" y="9378"/>
                        </a:lnTo>
                        <a:lnTo>
                          <a:pt x="3939" y="9424"/>
                        </a:lnTo>
                        <a:lnTo>
                          <a:pt x="3865" y="9470"/>
                        </a:lnTo>
                        <a:lnTo>
                          <a:pt x="3794" y="9516"/>
                        </a:lnTo>
                        <a:lnTo>
                          <a:pt x="3724" y="9561"/>
                        </a:lnTo>
                        <a:lnTo>
                          <a:pt x="3656" y="9611"/>
                        </a:lnTo>
                        <a:lnTo>
                          <a:pt x="3586" y="9657"/>
                        </a:lnTo>
                        <a:lnTo>
                          <a:pt x="3518" y="9702"/>
                        </a:lnTo>
                        <a:lnTo>
                          <a:pt x="3448" y="9749"/>
                        </a:lnTo>
                        <a:lnTo>
                          <a:pt x="3380" y="9787"/>
                        </a:lnTo>
                        <a:lnTo>
                          <a:pt x="3310" y="9833"/>
                        </a:lnTo>
                        <a:lnTo>
                          <a:pt x="3242" y="9872"/>
                        </a:lnTo>
                        <a:lnTo>
                          <a:pt x="3172" y="9922"/>
                        </a:lnTo>
                        <a:lnTo>
                          <a:pt x="3101" y="9960"/>
                        </a:lnTo>
                        <a:lnTo>
                          <a:pt x="3035" y="10007"/>
                        </a:lnTo>
                        <a:lnTo>
                          <a:pt x="2964" y="10045"/>
                        </a:lnTo>
                        <a:lnTo>
                          <a:pt x="2897" y="10087"/>
                        </a:lnTo>
                        <a:lnTo>
                          <a:pt x="2833" y="10126"/>
                        </a:lnTo>
                        <a:lnTo>
                          <a:pt x="2826" y="10133"/>
                        </a:lnTo>
                        <a:lnTo>
                          <a:pt x="2823" y="10133"/>
                        </a:lnTo>
                        <a:lnTo>
                          <a:pt x="2815" y="10137"/>
                        </a:lnTo>
                        <a:lnTo>
                          <a:pt x="2717" y="10207"/>
                        </a:lnTo>
                        <a:lnTo>
                          <a:pt x="2632" y="10289"/>
                        </a:lnTo>
                        <a:lnTo>
                          <a:pt x="2543" y="10363"/>
                        </a:lnTo>
                        <a:lnTo>
                          <a:pt x="2469" y="10443"/>
                        </a:lnTo>
                        <a:lnTo>
                          <a:pt x="2394" y="10525"/>
                        </a:lnTo>
                        <a:lnTo>
                          <a:pt x="2303" y="10620"/>
                        </a:lnTo>
                        <a:lnTo>
                          <a:pt x="2214" y="10712"/>
                        </a:lnTo>
                        <a:lnTo>
                          <a:pt x="2123" y="10789"/>
                        </a:lnTo>
                        <a:lnTo>
                          <a:pt x="2049" y="10853"/>
                        </a:lnTo>
                        <a:lnTo>
                          <a:pt x="1993" y="10930"/>
                        </a:lnTo>
                        <a:lnTo>
                          <a:pt x="1957" y="11022"/>
                        </a:lnTo>
                        <a:lnTo>
                          <a:pt x="1953" y="11128"/>
                        </a:lnTo>
                        <a:lnTo>
                          <a:pt x="1964" y="11224"/>
                        </a:lnTo>
                        <a:lnTo>
                          <a:pt x="2010" y="11319"/>
                        </a:lnTo>
                        <a:lnTo>
                          <a:pt x="2073" y="11392"/>
                        </a:lnTo>
                        <a:lnTo>
                          <a:pt x="2147" y="11449"/>
                        </a:lnTo>
                        <a:lnTo>
                          <a:pt x="2240" y="11484"/>
                        </a:lnTo>
                        <a:lnTo>
                          <a:pt x="2338" y="11502"/>
                        </a:lnTo>
                        <a:lnTo>
                          <a:pt x="2487" y="11484"/>
                        </a:lnTo>
                        <a:lnTo>
                          <a:pt x="2603" y="11439"/>
                        </a:lnTo>
                        <a:lnTo>
                          <a:pt x="2688" y="11392"/>
                        </a:lnTo>
                        <a:lnTo>
                          <a:pt x="2706" y="11386"/>
                        </a:lnTo>
                        <a:lnTo>
                          <a:pt x="2717" y="11378"/>
                        </a:lnTo>
                        <a:lnTo>
                          <a:pt x="2730" y="11375"/>
                        </a:lnTo>
                        <a:lnTo>
                          <a:pt x="2752" y="11365"/>
                        </a:lnTo>
                        <a:lnTo>
                          <a:pt x="2776" y="11347"/>
                        </a:lnTo>
                        <a:lnTo>
                          <a:pt x="2791" y="11333"/>
                        </a:lnTo>
                        <a:lnTo>
                          <a:pt x="2871" y="11272"/>
                        </a:lnTo>
                        <a:lnTo>
                          <a:pt x="2946" y="11213"/>
                        </a:lnTo>
                        <a:lnTo>
                          <a:pt x="3024" y="11156"/>
                        </a:lnTo>
                        <a:lnTo>
                          <a:pt x="3098" y="11100"/>
                        </a:lnTo>
                        <a:lnTo>
                          <a:pt x="3165" y="11040"/>
                        </a:lnTo>
                        <a:lnTo>
                          <a:pt x="3242" y="10983"/>
                        </a:lnTo>
                        <a:lnTo>
                          <a:pt x="3317" y="10927"/>
                        </a:lnTo>
                        <a:lnTo>
                          <a:pt x="3384" y="10867"/>
                        </a:lnTo>
                        <a:lnTo>
                          <a:pt x="3459" y="10810"/>
                        </a:lnTo>
                        <a:lnTo>
                          <a:pt x="3529" y="10754"/>
                        </a:lnTo>
                        <a:lnTo>
                          <a:pt x="3603" y="10698"/>
                        </a:lnTo>
                        <a:lnTo>
                          <a:pt x="3674" y="10637"/>
                        </a:lnTo>
                        <a:lnTo>
                          <a:pt x="3741" y="10581"/>
                        </a:lnTo>
                        <a:lnTo>
                          <a:pt x="3819" y="10528"/>
                        </a:lnTo>
                        <a:lnTo>
                          <a:pt x="3886" y="10472"/>
                        </a:lnTo>
                        <a:lnTo>
                          <a:pt x="3957" y="10416"/>
                        </a:lnTo>
                        <a:lnTo>
                          <a:pt x="4024" y="10355"/>
                        </a:lnTo>
                        <a:lnTo>
                          <a:pt x="4095" y="10299"/>
                        </a:lnTo>
                        <a:lnTo>
                          <a:pt x="4157" y="10243"/>
                        </a:lnTo>
                        <a:lnTo>
                          <a:pt x="4225" y="10190"/>
                        </a:lnTo>
                        <a:lnTo>
                          <a:pt x="4295" y="10133"/>
                        </a:lnTo>
                        <a:lnTo>
                          <a:pt x="4363" y="10077"/>
                        </a:lnTo>
                        <a:lnTo>
                          <a:pt x="4426" y="10024"/>
                        </a:lnTo>
                        <a:lnTo>
                          <a:pt x="4496" y="9967"/>
                        </a:lnTo>
                        <a:lnTo>
                          <a:pt x="4560" y="9907"/>
                        </a:lnTo>
                        <a:lnTo>
                          <a:pt x="4628" y="9858"/>
                        </a:lnTo>
                        <a:lnTo>
                          <a:pt x="4691" y="9798"/>
                        </a:lnTo>
                        <a:lnTo>
                          <a:pt x="4755" y="9749"/>
                        </a:lnTo>
                        <a:lnTo>
                          <a:pt x="4825" y="9689"/>
                        </a:lnTo>
                        <a:lnTo>
                          <a:pt x="4889" y="9639"/>
                        </a:lnTo>
                        <a:lnTo>
                          <a:pt x="4952" y="9579"/>
                        </a:lnTo>
                        <a:lnTo>
                          <a:pt x="5013" y="9530"/>
                        </a:lnTo>
                        <a:lnTo>
                          <a:pt x="5076" y="9470"/>
                        </a:lnTo>
                        <a:lnTo>
                          <a:pt x="5140" y="9413"/>
                        </a:lnTo>
                        <a:lnTo>
                          <a:pt x="5203" y="9361"/>
                        </a:lnTo>
                        <a:lnTo>
                          <a:pt x="5267" y="9304"/>
                        </a:lnTo>
                        <a:lnTo>
                          <a:pt x="5331" y="9251"/>
                        </a:lnTo>
                        <a:lnTo>
                          <a:pt x="5394" y="9195"/>
                        </a:lnTo>
                        <a:lnTo>
                          <a:pt x="5458" y="9146"/>
                        </a:lnTo>
                        <a:lnTo>
                          <a:pt x="5514" y="9085"/>
                        </a:lnTo>
                        <a:lnTo>
                          <a:pt x="5578" y="9036"/>
                        </a:lnTo>
                        <a:lnTo>
                          <a:pt x="5635" y="8976"/>
                        </a:lnTo>
                        <a:lnTo>
                          <a:pt x="5697" y="8926"/>
                        </a:lnTo>
                        <a:lnTo>
                          <a:pt x="5762" y="8867"/>
                        </a:lnTo>
                        <a:lnTo>
                          <a:pt x="5821" y="8817"/>
                        </a:lnTo>
                        <a:lnTo>
                          <a:pt x="5882" y="8757"/>
                        </a:lnTo>
                        <a:lnTo>
                          <a:pt x="5938" y="8708"/>
                        </a:lnTo>
                        <a:lnTo>
                          <a:pt x="5994" y="8648"/>
                        </a:lnTo>
                        <a:lnTo>
                          <a:pt x="6058" y="8599"/>
                        </a:lnTo>
                        <a:lnTo>
                          <a:pt x="6115" y="8538"/>
                        </a:lnTo>
                        <a:lnTo>
                          <a:pt x="6174" y="8490"/>
                        </a:lnTo>
                        <a:lnTo>
                          <a:pt x="6232" y="8429"/>
                        </a:lnTo>
                        <a:lnTo>
                          <a:pt x="6288" y="8379"/>
                        </a:lnTo>
                        <a:lnTo>
                          <a:pt x="6348" y="8320"/>
                        </a:lnTo>
                        <a:lnTo>
                          <a:pt x="6412" y="8270"/>
                        </a:lnTo>
                        <a:lnTo>
                          <a:pt x="6468" y="8211"/>
                        </a:lnTo>
                        <a:lnTo>
                          <a:pt x="6524" y="8161"/>
                        </a:lnTo>
                        <a:lnTo>
                          <a:pt x="6581" y="8105"/>
                        </a:lnTo>
                        <a:lnTo>
                          <a:pt x="6641" y="8044"/>
                        </a:lnTo>
                        <a:lnTo>
                          <a:pt x="6698" y="7996"/>
                        </a:lnTo>
                        <a:lnTo>
                          <a:pt x="6754" y="7935"/>
                        </a:lnTo>
                        <a:lnTo>
                          <a:pt x="6815" y="7885"/>
                        </a:lnTo>
                        <a:lnTo>
                          <a:pt x="6871" y="7826"/>
                        </a:lnTo>
                        <a:lnTo>
                          <a:pt x="6924" y="7770"/>
                        </a:lnTo>
                        <a:lnTo>
                          <a:pt x="6980" y="7717"/>
                        </a:lnTo>
                        <a:lnTo>
                          <a:pt x="7037" y="7660"/>
                        </a:lnTo>
                        <a:lnTo>
                          <a:pt x="7093" y="7603"/>
                        </a:lnTo>
                        <a:lnTo>
                          <a:pt x="7154" y="7550"/>
                        </a:lnTo>
                        <a:lnTo>
                          <a:pt x="7203" y="7494"/>
                        </a:lnTo>
                        <a:lnTo>
                          <a:pt x="7263" y="7434"/>
                        </a:lnTo>
                        <a:lnTo>
                          <a:pt x="7319" y="7378"/>
                        </a:lnTo>
                        <a:lnTo>
                          <a:pt x="7372" y="7329"/>
                        </a:lnTo>
                        <a:lnTo>
                          <a:pt x="7429" y="7268"/>
                        </a:lnTo>
                        <a:lnTo>
                          <a:pt x="7486" y="7212"/>
                        </a:lnTo>
                        <a:lnTo>
                          <a:pt x="7546" y="7156"/>
                        </a:lnTo>
                        <a:lnTo>
                          <a:pt x="7595" y="7096"/>
                        </a:lnTo>
                        <a:lnTo>
                          <a:pt x="7655" y="7039"/>
                        </a:lnTo>
                        <a:lnTo>
                          <a:pt x="7716" y="6982"/>
                        </a:lnTo>
                        <a:lnTo>
                          <a:pt x="7778" y="6923"/>
                        </a:lnTo>
                        <a:lnTo>
                          <a:pt x="7843" y="6867"/>
                        </a:lnTo>
                        <a:lnTo>
                          <a:pt x="7905" y="6809"/>
                        </a:lnTo>
                        <a:lnTo>
                          <a:pt x="7969" y="6756"/>
                        </a:lnTo>
                        <a:lnTo>
                          <a:pt x="8040" y="6700"/>
                        </a:lnTo>
                        <a:lnTo>
                          <a:pt x="8107" y="6647"/>
                        </a:lnTo>
                        <a:lnTo>
                          <a:pt x="8178" y="6591"/>
                        </a:lnTo>
                        <a:lnTo>
                          <a:pt x="8245" y="6538"/>
                        </a:lnTo>
                        <a:lnTo>
                          <a:pt x="8316" y="6489"/>
                        </a:lnTo>
                        <a:lnTo>
                          <a:pt x="8390" y="6436"/>
                        </a:lnTo>
                        <a:lnTo>
                          <a:pt x="8464" y="6386"/>
                        </a:lnTo>
                        <a:lnTo>
                          <a:pt x="8538" y="6337"/>
                        </a:lnTo>
                        <a:lnTo>
                          <a:pt x="8620" y="6285"/>
                        </a:lnTo>
                        <a:lnTo>
                          <a:pt x="8694" y="6238"/>
                        </a:lnTo>
                        <a:lnTo>
                          <a:pt x="8775" y="6185"/>
                        </a:lnTo>
                        <a:lnTo>
                          <a:pt x="8856" y="6136"/>
                        </a:lnTo>
                        <a:lnTo>
                          <a:pt x="8944" y="6086"/>
                        </a:lnTo>
                        <a:lnTo>
                          <a:pt x="8938" y="6086"/>
                        </a:lnTo>
                        <a:lnTo>
                          <a:pt x="8938" y="6094"/>
                        </a:lnTo>
                        <a:lnTo>
                          <a:pt x="8930" y="6094"/>
                        </a:lnTo>
                        <a:lnTo>
                          <a:pt x="9012" y="6048"/>
                        </a:lnTo>
                        <a:lnTo>
                          <a:pt x="9093" y="6009"/>
                        </a:lnTo>
                        <a:lnTo>
                          <a:pt x="9177" y="5967"/>
                        </a:lnTo>
                        <a:lnTo>
                          <a:pt x="9259" y="5927"/>
                        </a:lnTo>
                        <a:lnTo>
                          <a:pt x="9347" y="5882"/>
                        </a:lnTo>
                        <a:lnTo>
                          <a:pt x="9425" y="5839"/>
                        </a:lnTo>
                        <a:lnTo>
                          <a:pt x="9513" y="5808"/>
                        </a:lnTo>
                        <a:lnTo>
                          <a:pt x="9595" y="5765"/>
                        </a:lnTo>
                        <a:lnTo>
                          <a:pt x="9680" y="5727"/>
                        </a:lnTo>
                        <a:lnTo>
                          <a:pt x="9760" y="5685"/>
                        </a:lnTo>
                        <a:lnTo>
                          <a:pt x="9845" y="5653"/>
                        </a:lnTo>
                        <a:lnTo>
                          <a:pt x="9927" y="5610"/>
                        </a:lnTo>
                        <a:lnTo>
                          <a:pt x="10007" y="5575"/>
                        </a:lnTo>
                        <a:lnTo>
                          <a:pt x="10092" y="5536"/>
                        </a:lnTo>
                        <a:lnTo>
                          <a:pt x="10174" y="5501"/>
                        </a:lnTo>
                        <a:lnTo>
                          <a:pt x="10255" y="5465"/>
                        </a:lnTo>
                        <a:lnTo>
                          <a:pt x="10336" y="5433"/>
                        </a:lnTo>
                        <a:lnTo>
                          <a:pt x="10410" y="5398"/>
                        </a:lnTo>
                        <a:lnTo>
                          <a:pt x="10492" y="5360"/>
                        </a:lnTo>
                        <a:lnTo>
                          <a:pt x="10573" y="5324"/>
                        </a:lnTo>
                        <a:lnTo>
                          <a:pt x="10647" y="5289"/>
                        </a:lnTo>
                        <a:lnTo>
                          <a:pt x="10728" y="5254"/>
                        </a:lnTo>
                        <a:lnTo>
                          <a:pt x="10810" y="5215"/>
                        </a:lnTo>
                        <a:lnTo>
                          <a:pt x="10887" y="5180"/>
                        </a:lnTo>
                        <a:lnTo>
                          <a:pt x="10965" y="5141"/>
                        </a:lnTo>
                        <a:lnTo>
                          <a:pt x="11043" y="5098"/>
                        </a:lnTo>
                        <a:lnTo>
                          <a:pt x="11124" y="5063"/>
                        </a:lnTo>
                        <a:lnTo>
                          <a:pt x="11199" y="5024"/>
                        </a:lnTo>
                        <a:lnTo>
                          <a:pt x="11279" y="4986"/>
                        </a:lnTo>
                        <a:lnTo>
                          <a:pt x="11361" y="4944"/>
                        </a:lnTo>
                        <a:lnTo>
                          <a:pt x="11435" y="4904"/>
                        </a:lnTo>
                        <a:lnTo>
                          <a:pt x="11517" y="4859"/>
                        </a:lnTo>
                        <a:lnTo>
                          <a:pt x="11591" y="4813"/>
                        </a:lnTo>
                        <a:lnTo>
                          <a:pt x="11671" y="4771"/>
                        </a:lnTo>
                        <a:lnTo>
                          <a:pt x="11746" y="4725"/>
                        </a:lnTo>
                        <a:lnTo>
                          <a:pt x="11820" y="4679"/>
                        </a:lnTo>
                        <a:lnTo>
                          <a:pt x="11897" y="4633"/>
                        </a:lnTo>
                        <a:lnTo>
                          <a:pt x="11971" y="4583"/>
                        </a:lnTo>
                        <a:lnTo>
                          <a:pt x="12053" y="4530"/>
                        </a:lnTo>
                        <a:lnTo>
                          <a:pt x="12120" y="4485"/>
                        </a:lnTo>
                        <a:lnTo>
                          <a:pt x="12194" y="4425"/>
                        </a:lnTo>
                        <a:lnTo>
                          <a:pt x="12272" y="4375"/>
                        </a:lnTo>
                        <a:lnTo>
                          <a:pt x="12194" y="4421"/>
                        </a:lnTo>
                        <a:lnTo>
                          <a:pt x="12109" y="4450"/>
                        </a:lnTo>
                        <a:lnTo>
                          <a:pt x="12021" y="4450"/>
                        </a:lnTo>
                        <a:lnTo>
                          <a:pt x="11936" y="4439"/>
                        </a:lnTo>
                        <a:lnTo>
                          <a:pt x="11862" y="4410"/>
                        </a:lnTo>
                        <a:lnTo>
                          <a:pt x="11788" y="4365"/>
                        </a:lnTo>
                        <a:lnTo>
                          <a:pt x="11724" y="4295"/>
                        </a:lnTo>
                        <a:lnTo>
                          <a:pt x="11682" y="4221"/>
                        </a:lnTo>
                        <a:lnTo>
                          <a:pt x="11653" y="4132"/>
                        </a:lnTo>
                        <a:lnTo>
                          <a:pt x="11650" y="4048"/>
                        </a:lnTo>
                        <a:lnTo>
                          <a:pt x="11661" y="3966"/>
                        </a:lnTo>
                        <a:lnTo>
                          <a:pt x="11697" y="3886"/>
                        </a:lnTo>
                        <a:lnTo>
                          <a:pt x="11742" y="3811"/>
                        </a:lnTo>
                        <a:lnTo>
                          <a:pt x="11806" y="3754"/>
                        </a:lnTo>
                        <a:lnTo>
                          <a:pt x="11742" y="3801"/>
                        </a:lnTo>
                        <a:lnTo>
                          <a:pt x="11679" y="3854"/>
                        </a:lnTo>
                        <a:lnTo>
                          <a:pt x="11608" y="3899"/>
                        </a:lnTo>
                        <a:lnTo>
                          <a:pt x="11544" y="3948"/>
                        </a:lnTo>
                        <a:lnTo>
                          <a:pt x="11481" y="3995"/>
                        </a:lnTo>
                        <a:lnTo>
                          <a:pt x="11414" y="4048"/>
                        </a:lnTo>
                        <a:lnTo>
                          <a:pt x="11350" y="4100"/>
                        </a:lnTo>
                        <a:lnTo>
                          <a:pt x="11287" y="4146"/>
                        </a:lnTo>
                        <a:lnTo>
                          <a:pt x="11223" y="4195"/>
                        </a:lnTo>
                        <a:lnTo>
                          <a:pt x="11159" y="4248"/>
                        </a:lnTo>
                        <a:lnTo>
                          <a:pt x="11096" y="4295"/>
                        </a:lnTo>
                        <a:lnTo>
                          <a:pt x="11032" y="4347"/>
                        </a:lnTo>
                        <a:lnTo>
                          <a:pt x="10969" y="4397"/>
                        </a:lnTo>
                        <a:lnTo>
                          <a:pt x="10905" y="4450"/>
                        </a:lnTo>
                        <a:lnTo>
                          <a:pt x="10841" y="4495"/>
                        </a:lnTo>
                        <a:lnTo>
                          <a:pt x="10778" y="4548"/>
                        </a:lnTo>
                        <a:lnTo>
                          <a:pt x="10714" y="4598"/>
                        </a:lnTo>
                        <a:lnTo>
                          <a:pt x="10654" y="4651"/>
                        </a:lnTo>
                        <a:lnTo>
                          <a:pt x="10590" y="4704"/>
                        </a:lnTo>
                        <a:lnTo>
                          <a:pt x="10531" y="4753"/>
                        </a:lnTo>
                        <a:lnTo>
                          <a:pt x="10467" y="4798"/>
                        </a:lnTo>
                        <a:lnTo>
                          <a:pt x="10404" y="4851"/>
                        </a:lnTo>
                        <a:lnTo>
                          <a:pt x="10343" y="4904"/>
                        </a:lnTo>
                        <a:lnTo>
                          <a:pt x="10280" y="4954"/>
                        </a:lnTo>
                        <a:lnTo>
                          <a:pt x="10216" y="5007"/>
                        </a:lnTo>
                        <a:lnTo>
                          <a:pt x="10153" y="5060"/>
                        </a:lnTo>
                        <a:lnTo>
                          <a:pt x="10092" y="5109"/>
                        </a:lnTo>
                        <a:lnTo>
                          <a:pt x="10033" y="5162"/>
                        </a:lnTo>
                        <a:lnTo>
                          <a:pt x="9969" y="5215"/>
                        </a:lnTo>
                        <a:lnTo>
                          <a:pt x="9906" y="5271"/>
                        </a:lnTo>
                        <a:lnTo>
                          <a:pt x="9842" y="5324"/>
                        </a:lnTo>
                        <a:lnTo>
                          <a:pt x="9782" y="5374"/>
                        </a:lnTo>
                        <a:lnTo>
                          <a:pt x="9721" y="5427"/>
                        </a:lnTo>
                        <a:lnTo>
                          <a:pt x="9659" y="5483"/>
                        </a:lnTo>
                        <a:lnTo>
                          <a:pt x="9595" y="5536"/>
                        </a:lnTo>
                        <a:lnTo>
                          <a:pt x="9531" y="5592"/>
                        </a:lnTo>
                        <a:lnTo>
                          <a:pt x="9471" y="5645"/>
                        </a:lnTo>
                        <a:lnTo>
                          <a:pt x="9411" y="5698"/>
                        </a:lnTo>
                        <a:lnTo>
                          <a:pt x="9347" y="5755"/>
                        </a:lnTo>
                        <a:lnTo>
                          <a:pt x="9283" y="5808"/>
                        </a:lnTo>
                        <a:lnTo>
                          <a:pt x="9220" y="5864"/>
                        </a:lnTo>
                        <a:lnTo>
                          <a:pt x="9156" y="5921"/>
                        </a:lnTo>
                        <a:lnTo>
                          <a:pt x="9093" y="5974"/>
                        </a:lnTo>
                        <a:lnTo>
                          <a:pt x="9029" y="6030"/>
                        </a:lnTo>
                        <a:lnTo>
                          <a:pt x="8973" y="6086"/>
                        </a:lnTo>
                        <a:lnTo>
                          <a:pt x="8902" y="6139"/>
                        </a:lnTo>
                        <a:lnTo>
                          <a:pt x="8838" y="6196"/>
                        </a:lnTo>
                        <a:lnTo>
                          <a:pt x="8782" y="6256"/>
                        </a:lnTo>
                        <a:lnTo>
                          <a:pt x="8711" y="6312"/>
                        </a:lnTo>
                        <a:lnTo>
                          <a:pt x="8647" y="6368"/>
                        </a:lnTo>
                        <a:lnTo>
                          <a:pt x="8588" y="6426"/>
                        </a:lnTo>
                        <a:lnTo>
                          <a:pt x="8524" y="6482"/>
                        </a:lnTo>
                        <a:lnTo>
                          <a:pt x="8461" y="6538"/>
                        </a:lnTo>
                        <a:lnTo>
                          <a:pt x="8397" y="6598"/>
                        </a:lnTo>
                        <a:lnTo>
                          <a:pt x="8334" y="6658"/>
                        </a:lnTo>
                        <a:lnTo>
                          <a:pt x="8263" y="6718"/>
                        </a:lnTo>
                        <a:lnTo>
                          <a:pt x="8199" y="6774"/>
                        </a:lnTo>
                        <a:lnTo>
                          <a:pt x="8135" y="6831"/>
                        </a:lnTo>
                        <a:lnTo>
                          <a:pt x="8069" y="6894"/>
                        </a:lnTo>
                        <a:lnTo>
                          <a:pt x="8005" y="6955"/>
                        </a:lnTo>
                        <a:lnTo>
                          <a:pt x="7941" y="7018"/>
                        </a:lnTo>
                        <a:lnTo>
                          <a:pt x="7870" y="7078"/>
                        </a:lnTo>
                        <a:lnTo>
                          <a:pt x="7811" y="7141"/>
                        </a:lnTo>
                        <a:lnTo>
                          <a:pt x="7740" y="7202"/>
                        </a:lnTo>
                        <a:lnTo>
                          <a:pt x="7669" y="7265"/>
                        </a:lnTo>
                        <a:lnTo>
                          <a:pt x="7605" y="7329"/>
                        </a:lnTo>
                        <a:lnTo>
                          <a:pt x="7539" y="7388"/>
                        </a:lnTo>
                        <a:lnTo>
                          <a:pt x="7468" y="7452"/>
                        </a:lnTo>
                        <a:lnTo>
                          <a:pt x="7401" y="7515"/>
                        </a:lnTo>
                        <a:lnTo>
                          <a:pt x="7337" y="7579"/>
                        </a:lnTo>
                        <a:lnTo>
                          <a:pt x="7266" y="7643"/>
                        </a:lnTo>
                        <a:lnTo>
                          <a:pt x="7199" y="7713"/>
                        </a:lnTo>
                        <a:lnTo>
                          <a:pt x="7128" y="7776"/>
                        </a:lnTo>
                        <a:lnTo>
                          <a:pt x="7062" y="7840"/>
                        </a:lnTo>
                        <a:lnTo>
                          <a:pt x="6991" y="7907"/>
                        </a:lnTo>
                        <a:lnTo>
                          <a:pt x="6916" y="7970"/>
                        </a:lnTo>
                        <a:lnTo>
                          <a:pt x="6828" y="8062"/>
                        </a:lnTo>
                        <a:lnTo>
                          <a:pt x="6751" y="8150"/>
                        </a:lnTo>
                        <a:lnTo>
                          <a:pt x="6669" y="8235"/>
                        </a:lnTo>
                        <a:lnTo>
                          <a:pt x="6595" y="8320"/>
                        </a:lnTo>
                        <a:lnTo>
                          <a:pt x="6518" y="8397"/>
                        </a:lnTo>
                        <a:lnTo>
                          <a:pt x="6450" y="8475"/>
                        </a:lnTo>
                        <a:lnTo>
                          <a:pt x="6376" y="8552"/>
                        </a:lnTo>
                        <a:lnTo>
                          <a:pt x="6306" y="8626"/>
                        </a:lnTo>
                        <a:lnTo>
                          <a:pt x="6323" y="8609"/>
                        </a:lnTo>
                        <a:lnTo>
                          <a:pt x="6341" y="8599"/>
                        </a:lnTo>
                        <a:lnTo>
                          <a:pt x="6362" y="8581"/>
                        </a:lnTo>
                        <a:lnTo>
                          <a:pt x="6306" y="8616"/>
                        </a:lnTo>
                        <a:lnTo>
                          <a:pt x="6256" y="8648"/>
                        </a:lnTo>
                        <a:lnTo>
                          <a:pt x="6203" y="8679"/>
                        </a:lnTo>
                        <a:lnTo>
                          <a:pt x="6150" y="8711"/>
                        </a:lnTo>
                        <a:lnTo>
                          <a:pt x="6086" y="8754"/>
                        </a:lnTo>
                        <a:lnTo>
                          <a:pt x="6020" y="8799"/>
                        </a:lnTo>
                        <a:lnTo>
                          <a:pt x="6002" y="8810"/>
                        </a:lnTo>
                        <a:lnTo>
                          <a:pt x="5985" y="8820"/>
                        </a:lnTo>
                        <a:lnTo>
                          <a:pt x="5967" y="8835"/>
                        </a:lnTo>
                        <a:lnTo>
                          <a:pt x="5892" y="8902"/>
                        </a:lnTo>
                        <a:lnTo>
                          <a:pt x="5826" y="8972"/>
                        </a:lnTo>
                        <a:lnTo>
                          <a:pt x="5750" y="9040"/>
                        </a:lnTo>
                        <a:lnTo>
                          <a:pt x="5684" y="9110"/>
                        </a:lnTo>
                        <a:lnTo>
                          <a:pt x="5614" y="9178"/>
                        </a:lnTo>
                        <a:lnTo>
                          <a:pt x="5543" y="9248"/>
                        </a:lnTo>
                        <a:lnTo>
                          <a:pt x="5476" y="9314"/>
                        </a:lnTo>
                        <a:lnTo>
                          <a:pt x="5412" y="9385"/>
                        </a:lnTo>
                        <a:lnTo>
                          <a:pt x="5341" y="9449"/>
                        </a:lnTo>
                        <a:lnTo>
                          <a:pt x="5278" y="9505"/>
                        </a:lnTo>
                        <a:lnTo>
                          <a:pt x="5217" y="9576"/>
                        </a:lnTo>
                        <a:lnTo>
                          <a:pt x="5154" y="9632"/>
                        </a:lnTo>
                        <a:lnTo>
                          <a:pt x="5084" y="9696"/>
                        </a:lnTo>
                        <a:lnTo>
                          <a:pt x="5020" y="9760"/>
                        </a:lnTo>
                        <a:lnTo>
                          <a:pt x="4956" y="9816"/>
                        </a:lnTo>
                        <a:lnTo>
                          <a:pt x="4893" y="9872"/>
                        </a:lnTo>
                        <a:lnTo>
                          <a:pt x="4825" y="9932"/>
                        </a:lnTo>
                        <a:lnTo>
                          <a:pt x="4755" y="9989"/>
                        </a:lnTo>
                        <a:lnTo>
                          <a:pt x="4691" y="10045"/>
                        </a:lnTo>
                        <a:lnTo>
                          <a:pt x="4624" y="10098"/>
                        </a:lnTo>
                        <a:lnTo>
                          <a:pt x="4546" y="10154"/>
                        </a:lnTo>
                        <a:lnTo>
                          <a:pt x="4479" y="10207"/>
                        </a:lnTo>
                        <a:lnTo>
                          <a:pt x="4405" y="10260"/>
                        </a:lnTo>
                        <a:lnTo>
                          <a:pt x="4334" y="10310"/>
                        </a:lnTo>
                        <a:lnTo>
                          <a:pt x="4324" y="10316"/>
                        </a:lnTo>
                        <a:lnTo>
                          <a:pt x="4316" y="10316"/>
                        </a:lnTo>
                        <a:lnTo>
                          <a:pt x="4316" y="10324"/>
                        </a:lnTo>
                        <a:lnTo>
                          <a:pt x="4204" y="10416"/>
                        </a:lnTo>
                        <a:lnTo>
                          <a:pt x="4115" y="10507"/>
                        </a:lnTo>
                        <a:lnTo>
                          <a:pt x="4034" y="10599"/>
                        </a:lnTo>
                        <a:lnTo>
                          <a:pt x="3984" y="10655"/>
                        </a:lnTo>
                        <a:lnTo>
                          <a:pt x="3931" y="10712"/>
                        </a:lnTo>
                        <a:lnTo>
                          <a:pt x="3878" y="10754"/>
                        </a:lnTo>
                        <a:lnTo>
                          <a:pt x="3904" y="10743"/>
                        </a:lnTo>
                        <a:lnTo>
                          <a:pt x="3921" y="10730"/>
                        </a:lnTo>
                        <a:lnTo>
                          <a:pt x="3939" y="10719"/>
                        </a:lnTo>
                        <a:lnTo>
                          <a:pt x="3822" y="10789"/>
                        </a:lnTo>
                        <a:lnTo>
                          <a:pt x="3730" y="10857"/>
                        </a:lnTo>
                        <a:lnTo>
                          <a:pt x="3649" y="10919"/>
                        </a:lnTo>
                        <a:lnTo>
                          <a:pt x="3600" y="10962"/>
                        </a:lnTo>
                        <a:lnTo>
                          <a:pt x="3554" y="10994"/>
                        </a:lnTo>
                        <a:lnTo>
                          <a:pt x="3507" y="11022"/>
                        </a:lnTo>
                        <a:lnTo>
                          <a:pt x="3600" y="10990"/>
                        </a:lnTo>
                        <a:lnTo>
                          <a:pt x="3684" y="10983"/>
                        </a:lnTo>
                        <a:lnTo>
                          <a:pt x="3777" y="10990"/>
                        </a:lnTo>
                        <a:lnTo>
                          <a:pt x="3865" y="11022"/>
                        </a:lnTo>
                        <a:lnTo>
                          <a:pt x="3939" y="11075"/>
                        </a:lnTo>
                        <a:lnTo>
                          <a:pt x="4002" y="11145"/>
                        </a:lnTo>
                        <a:lnTo>
                          <a:pt x="4042" y="11224"/>
                        </a:lnTo>
                        <a:lnTo>
                          <a:pt x="4069" y="11312"/>
                        </a:lnTo>
                        <a:lnTo>
                          <a:pt x="4069" y="11403"/>
                        </a:lnTo>
                        <a:lnTo>
                          <a:pt x="4051" y="11488"/>
                        </a:lnTo>
                        <a:lnTo>
                          <a:pt x="4013" y="11569"/>
                        </a:lnTo>
                        <a:lnTo>
                          <a:pt x="3960" y="11643"/>
                        </a:lnTo>
                        <a:lnTo>
                          <a:pt x="4013" y="11594"/>
                        </a:lnTo>
                        <a:lnTo>
                          <a:pt x="4069" y="11548"/>
                        </a:lnTo>
                        <a:lnTo>
                          <a:pt x="4130" y="11495"/>
                        </a:lnTo>
                        <a:lnTo>
                          <a:pt x="4196" y="11439"/>
                        </a:lnTo>
                        <a:lnTo>
                          <a:pt x="4271" y="11375"/>
                        </a:lnTo>
                        <a:lnTo>
                          <a:pt x="4345" y="11301"/>
                        </a:lnTo>
                        <a:lnTo>
                          <a:pt x="4422" y="11224"/>
                        </a:lnTo>
                        <a:lnTo>
                          <a:pt x="4486" y="11149"/>
                        </a:lnTo>
                        <a:lnTo>
                          <a:pt x="4554" y="11075"/>
                        </a:lnTo>
                        <a:lnTo>
                          <a:pt x="4617" y="11001"/>
                        </a:lnTo>
                        <a:lnTo>
                          <a:pt x="4673" y="10927"/>
                        </a:lnTo>
                        <a:lnTo>
                          <a:pt x="4751" y="10839"/>
                        </a:lnTo>
                        <a:lnTo>
                          <a:pt x="4819" y="10757"/>
                        </a:lnTo>
                        <a:lnTo>
                          <a:pt x="4882" y="10680"/>
                        </a:lnTo>
                        <a:lnTo>
                          <a:pt x="4956" y="10602"/>
                        </a:lnTo>
                        <a:lnTo>
                          <a:pt x="4952" y="10610"/>
                        </a:lnTo>
                        <a:lnTo>
                          <a:pt x="4946" y="10616"/>
                        </a:lnTo>
                        <a:lnTo>
                          <a:pt x="4938" y="10620"/>
                        </a:lnTo>
                        <a:lnTo>
                          <a:pt x="5009" y="10557"/>
                        </a:lnTo>
                        <a:lnTo>
                          <a:pt x="5076" y="10501"/>
                        </a:lnTo>
                        <a:lnTo>
                          <a:pt x="5140" y="10437"/>
                        </a:lnTo>
                        <a:lnTo>
                          <a:pt x="5211" y="10380"/>
                        </a:lnTo>
                        <a:lnTo>
                          <a:pt x="5278" y="10316"/>
                        </a:lnTo>
                        <a:lnTo>
                          <a:pt x="5349" y="10260"/>
                        </a:lnTo>
                        <a:lnTo>
                          <a:pt x="5412" y="10201"/>
                        </a:lnTo>
                        <a:lnTo>
                          <a:pt x="5479" y="10137"/>
                        </a:lnTo>
                        <a:lnTo>
                          <a:pt x="5550" y="10080"/>
                        </a:lnTo>
                        <a:lnTo>
                          <a:pt x="5620" y="10024"/>
                        </a:lnTo>
                        <a:lnTo>
                          <a:pt x="5688" y="9960"/>
                        </a:lnTo>
                        <a:lnTo>
                          <a:pt x="5750" y="9904"/>
                        </a:lnTo>
                        <a:lnTo>
                          <a:pt x="5821" y="9843"/>
                        </a:lnTo>
                        <a:lnTo>
                          <a:pt x="5885" y="9787"/>
                        </a:lnTo>
                        <a:lnTo>
                          <a:pt x="5949" y="9731"/>
                        </a:lnTo>
                        <a:lnTo>
                          <a:pt x="6020" y="9671"/>
                        </a:lnTo>
                        <a:lnTo>
                          <a:pt x="6083" y="9622"/>
                        </a:lnTo>
                        <a:lnTo>
                          <a:pt x="6147" y="9561"/>
                        </a:lnTo>
                        <a:lnTo>
                          <a:pt x="6206" y="9505"/>
                        </a:lnTo>
                        <a:lnTo>
                          <a:pt x="6277" y="9455"/>
                        </a:lnTo>
                        <a:lnTo>
                          <a:pt x="6341" y="9396"/>
                        </a:lnTo>
                        <a:lnTo>
                          <a:pt x="6404" y="9340"/>
                        </a:lnTo>
                        <a:lnTo>
                          <a:pt x="6468" y="9287"/>
                        </a:lnTo>
                        <a:lnTo>
                          <a:pt x="6535" y="9230"/>
                        </a:lnTo>
                        <a:lnTo>
                          <a:pt x="6598" y="9173"/>
                        </a:lnTo>
                        <a:lnTo>
                          <a:pt x="6662" y="9114"/>
                        </a:lnTo>
                        <a:lnTo>
                          <a:pt x="6726" y="9057"/>
                        </a:lnTo>
                        <a:lnTo>
                          <a:pt x="6789" y="9001"/>
                        </a:lnTo>
                        <a:lnTo>
                          <a:pt x="6853" y="8940"/>
                        </a:lnTo>
                        <a:lnTo>
                          <a:pt x="6924" y="8884"/>
                        </a:lnTo>
                        <a:lnTo>
                          <a:pt x="6984" y="8828"/>
                        </a:lnTo>
                        <a:lnTo>
                          <a:pt x="7048" y="8772"/>
                        </a:lnTo>
                        <a:lnTo>
                          <a:pt x="7111" y="8711"/>
                        </a:lnTo>
                        <a:lnTo>
                          <a:pt x="7181" y="8655"/>
                        </a:lnTo>
                        <a:lnTo>
                          <a:pt x="7245" y="8599"/>
                        </a:lnTo>
                        <a:lnTo>
                          <a:pt x="7309" y="8538"/>
                        </a:lnTo>
                        <a:lnTo>
                          <a:pt x="7372" y="8475"/>
                        </a:lnTo>
                        <a:lnTo>
                          <a:pt x="7436" y="8419"/>
                        </a:lnTo>
                        <a:lnTo>
                          <a:pt x="7499" y="8355"/>
                        </a:lnTo>
                        <a:lnTo>
                          <a:pt x="7560" y="8299"/>
                        </a:lnTo>
                        <a:lnTo>
                          <a:pt x="7620" y="8243"/>
                        </a:lnTo>
                        <a:lnTo>
                          <a:pt x="7684" y="8179"/>
                        </a:lnTo>
                        <a:lnTo>
                          <a:pt x="7746" y="8115"/>
                        </a:lnTo>
                        <a:lnTo>
                          <a:pt x="7811" y="8052"/>
                        </a:lnTo>
                        <a:lnTo>
                          <a:pt x="7888" y="7978"/>
                        </a:lnTo>
                        <a:lnTo>
                          <a:pt x="7969" y="7914"/>
                        </a:lnTo>
                        <a:lnTo>
                          <a:pt x="8051" y="7850"/>
                        </a:lnTo>
                        <a:lnTo>
                          <a:pt x="8135" y="7787"/>
                        </a:lnTo>
                        <a:lnTo>
                          <a:pt x="8228" y="7723"/>
                        </a:lnTo>
                        <a:lnTo>
                          <a:pt x="8334" y="7660"/>
                        </a:lnTo>
                        <a:lnTo>
                          <a:pt x="8443" y="7585"/>
                        </a:lnTo>
                        <a:lnTo>
                          <a:pt x="8435" y="7585"/>
                        </a:lnTo>
                        <a:lnTo>
                          <a:pt x="8435" y="7590"/>
                        </a:lnTo>
                        <a:lnTo>
                          <a:pt x="8432" y="7590"/>
                        </a:lnTo>
                        <a:lnTo>
                          <a:pt x="8510" y="7544"/>
                        </a:lnTo>
                        <a:lnTo>
                          <a:pt x="8588" y="7497"/>
                        </a:lnTo>
                        <a:lnTo>
                          <a:pt x="8665" y="7452"/>
                        </a:lnTo>
                        <a:lnTo>
                          <a:pt x="8743" y="7402"/>
                        </a:lnTo>
                        <a:lnTo>
                          <a:pt x="8821" y="7356"/>
                        </a:lnTo>
                        <a:lnTo>
                          <a:pt x="8899" y="7314"/>
                        </a:lnTo>
                        <a:lnTo>
                          <a:pt x="8976" y="7268"/>
                        </a:lnTo>
                        <a:lnTo>
                          <a:pt x="9054" y="7223"/>
                        </a:lnTo>
                        <a:lnTo>
                          <a:pt x="9132" y="7184"/>
                        </a:lnTo>
                        <a:lnTo>
                          <a:pt x="9209" y="7138"/>
                        </a:lnTo>
                        <a:lnTo>
                          <a:pt x="9288" y="7092"/>
                        </a:lnTo>
                        <a:lnTo>
                          <a:pt x="9365" y="7050"/>
                        </a:lnTo>
                        <a:lnTo>
                          <a:pt x="9442" y="7003"/>
                        </a:lnTo>
                        <a:lnTo>
                          <a:pt x="9521" y="6965"/>
                        </a:lnTo>
                        <a:lnTo>
                          <a:pt x="9595" y="6923"/>
                        </a:lnTo>
                        <a:lnTo>
                          <a:pt x="9669" y="6884"/>
                        </a:lnTo>
                        <a:lnTo>
                          <a:pt x="9742" y="6845"/>
                        </a:lnTo>
                        <a:lnTo>
                          <a:pt x="9813" y="6803"/>
                        </a:lnTo>
                        <a:lnTo>
                          <a:pt x="9888" y="6756"/>
                        </a:lnTo>
                        <a:lnTo>
                          <a:pt x="9962" y="6718"/>
                        </a:lnTo>
                        <a:lnTo>
                          <a:pt x="10036" y="6676"/>
                        </a:lnTo>
                        <a:lnTo>
                          <a:pt x="10110" y="6637"/>
                        </a:lnTo>
                        <a:lnTo>
                          <a:pt x="10181" y="6591"/>
                        </a:lnTo>
                        <a:lnTo>
                          <a:pt x="10255" y="6545"/>
                        </a:lnTo>
                        <a:lnTo>
                          <a:pt x="10329" y="6503"/>
                        </a:lnTo>
                        <a:lnTo>
                          <a:pt x="10404" y="6457"/>
                        </a:lnTo>
                        <a:lnTo>
                          <a:pt x="10481" y="6418"/>
                        </a:lnTo>
                        <a:lnTo>
                          <a:pt x="10548" y="6376"/>
                        </a:lnTo>
                        <a:lnTo>
                          <a:pt x="10622" y="6337"/>
                        </a:lnTo>
                        <a:lnTo>
                          <a:pt x="10700" y="6285"/>
                        </a:lnTo>
                        <a:lnTo>
                          <a:pt x="10767" y="6238"/>
                        </a:lnTo>
                        <a:lnTo>
                          <a:pt x="10841" y="6192"/>
                        </a:lnTo>
                        <a:lnTo>
                          <a:pt x="10912" y="6147"/>
                        </a:lnTo>
                        <a:lnTo>
                          <a:pt x="10979" y="6094"/>
                        </a:lnTo>
                        <a:lnTo>
                          <a:pt x="11057" y="6048"/>
                        </a:lnTo>
                        <a:lnTo>
                          <a:pt x="11124" y="5995"/>
                        </a:lnTo>
                        <a:lnTo>
                          <a:pt x="11199" y="5945"/>
                        </a:lnTo>
                        <a:lnTo>
                          <a:pt x="11269" y="5892"/>
                        </a:lnTo>
                        <a:lnTo>
                          <a:pt x="11336" y="5839"/>
                        </a:lnTo>
                        <a:lnTo>
                          <a:pt x="11406" y="5791"/>
                        </a:lnTo>
                        <a:lnTo>
                          <a:pt x="11470" y="5738"/>
                        </a:lnTo>
                        <a:lnTo>
                          <a:pt x="11541" y="5680"/>
                        </a:lnTo>
                        <a:lnTo>
                          <a:pt x="11608" y="5621"/>
                        </a:lnTo>
                        <a:lnTo>
                          <a:pt x="11679" y="5565"/>
                        </a:lnTo>
                        <a:lnTo>
                          <a:pt x="11742" y="5508"/>
                        </a:lnTo>
                        <a:lnTo>
                          <a:pt x="11806" y="5451"/>
                        </a:lnTo>
                        <a:lnTo>
                          <a:pt x="11865" y="5388"/>
                        </a:lnTo>
                        <a:lnTo>
                          <a:pt x="11936" y="5324"/>
                        </a:lnTo>
                        <a:lnTo>
                          <a:pt x="12000" y="5261"/>
                        </a:lnTo>
                        <a:lnTo>
                          <a:pt x="12056" y="5197"/>
                        </a:lnTo>
                        <a:lnTo>
                          <a:pt x="12000" y="5244"/>
                        </a:lnTo>
                        <a:lnTo>
                          <a:pt x="11944" y="5265"/>
                        </a:lnTo>
                        <a:lnTo>
                          <a:pt x="11897" y="5279"/>
                        </a:lnTo>
                        <a:lnTo>
                          <a:pt x="11901" y="5279"/>
                        </a:lnTo>
                        <a:lnTo>
                          <a:pt x="11908" y="5279"/>
                        </a:lnTo>
                        <a:lnTo>
                          <a:pt x="11791" y="5261"/>
                        </a:lnTo>
                        <a:lnTo>
                          <a:pt x="11689" y="5209"/>
                        </a:lnTo>
                        <a:lnTo>
                          <a:pt x="11600" y="5134"/>
                        </a:lnTo>
                        <a:lnTo>
                          <a:pt x="11544" y="5035"/>
                        </a:lnTo>
                        <a:lnTo>
                          <a:pt x="11517" y="4922"/>
                        </a:lnTo>
                        <a:lnTo>
                          <a:pt x="11526" y="4806"/>
                        </a:lnTo>
                        <a:lnTo>
                          <a:pt x="11562" y="4704"/>
                        </a:lnTo>
                        <a:lnTo>
                          <a:pt x="11632" y="4612"/>
                        </a:lnTo>
                        <a:lnTo>
                          <a:pt x="11199" y="5035"/>
                        </a:lnTo>
                        <a:lnTo>
                          <a:pt x="11131" y="5098"/>
                        </a:lnTo>
                        <a:lnTo>
                          <a:pt x="11067" y="5162"/>
                        </a:lnTo>
                        <a:lnTo>
                          <a:pt x="10997" y="5226"/>
                        </a:lnTo>
                        <a:lnTo>
                          <a:pt x="10934" y="5289"/>
                        </a:lnTo>
                        <a:lnTo>
                          <a:pt x="10866" y="5360"/>
                        </a:lnTo>
                        <a:lnTo>
                          <a:pt x="10802" y="5420"/>
                        </a:lnTo>
                        <a:lnTo>
                          <a:pt x="10732" y="5491"/>
                        </a:lnTo>
                        <a:lnTo>
                          <a:pt x="10669" y="5554"/>
                        </a:lnTo>
                        <a:lnTo>
                          <a:pt x="10601" y="5621"/>
                        </a:lnTo>
                        <a:lnTo>
                          <a:pt x="10537" y="5691"/>
                        </a:lnTo>
                        <a:lnTo>
                          <a:pt x="10474" y="5755"/>
                        </a:lnTo>
                        <a:lnTo>
                          <a:pt x="10404" y="5826"/>
                        </a:lnTo>
                        <a:lnTo>
                          <a:pt x="10343" y="5892"/>
                        </a:lnTo>
                        <a:lnTo>
                          <a:pt x="10280" y="5967"/>
                        </a:lnTo>
                        <a:lnTo>
                          <a:pt x="10272" y="5967"/>
                        </a:lnTo>
                        <a:lnTo>
                          <a:pt x="10272" y="5974"/>
                        </a:lnTo>
                        <a:lnTo>
                          <a:pt x="10266" y="5974"/>
                        </a:lnTo>
                        <a:lnTo>
                          <a:pt x="10216" y="6038"/>
                        </a:lnTo>
                        <a:lnTo>
                          <a:pt x="10163" y="6100"/>
                        </a:lnTo>
                        <a:lnTo>
                          <a:pt x="10110" y="6164"/>
                        </a:lnTo>
                        <a:lnTo>
                          <a:pt x="10060" y="6221"/>
                        </a:lnTo>
                        <a:lnTo>
                          <a:pt x="10001" y="6285"/>
                        </a:lnTo>
                        <a:lnTo>
                          <a:pt x="9951" y="6347"/>
                        </a:lnTo>
                        <a:lnTo>
                          <a:pt x="9898" y="6400"/>
                        </a:lnTo>
                        <a:lnTo>
                          <a:pt x="9845" y="6464"/>
                        </a:lnTo>
                        <a:lnTo>
                          <a:pt x="9789" y="6520"/>
                        </a:lnTo>
                        <a:lnTo>
                          <a:pt x="9736" y="6584"/>
                        </a:lnTo>
                        <a:lnTo>
                          <a:pt x="9680" y="6647"/>
                        </a:lnTo>
                        <a:lnTo>
                          <a:pt x="9627" y="6708"/>
                        </a:lnTo>
                        <a:lnTo>
                          <a:pt x="9570" y="6767"/>
                        </a:lnTo>
                        <a:lnTo>
                          <a:pt x="9513" y="6831"/>
                        </a:lnTo>
                        <a:lnTo>
                          <a:pt x="9457" y="6894"/>
                        </a:lnTo>
                        <a:lnTo>
                          <a:pt x="9404" y="6955"/>
                        </a:lnTo>
                        <a:lnTo>
                          <a:pt x="9347" y="7018"/>
                        </a:lnTo>
                        <a:lnTo>
                          <a:pt x="9288" y="7078"/>
                        </a:lnTo>
                        <a:lnTo>
                          <a:pt x="9230" y="7141"/>
                        </a:lnTo>
                        <a:lnTo>
                          <a:pt x="9174" y="7205"/>
                        </a:lnTo>
                        <a:lnTo>
                          <a:pt x="9111" y="7265"/>
                        </a:lnTo>
                        <a:lnTo>
                          <a:pt x="9054" y="7332"/>
                        </a:lnTo>
                        <a:lnTo>
                          <a:pt x="8994" y="7388"/>
                        </a:lnTo>
                        <a:lnTo>
                          <a:pt x="8930" y="7452"/>
                        </a:lnTo>
                        <a:lnTo>
                          <a:pt x="8874" y="7523"/>
                        </a:lnTo>
                        <a:lnTo>
                          <a:pt x="8811" y="7585"/>
                        </a:lnTo>
                        <a:lnTo>
                          <a:pt x="8747" y="7649"/>
                        </a:lnTo>
                        <a:lnTo>
                          <a:pt x="8690" y="7713"/>
                        </a:lnTo>
                        <a:lnTo>
                          <a:pt x="8626" y="7776"/>
                        </a:lnTo>
                        <a:lnTo>
                          <a:pt x="8563" y="7843"/>
                        </a:lnTo>
                        <a:lnTo>
                          <a:pt x="8499" y="7907"/>
                        </a:lnTo>
                        <a:lnTo>
                          <a:pt x="8432" y="7970"/>
                        </a:lnTo>
                        <a:lnTo>
                          <a:pt x="8369" y="8041"/>
                        </a:lnTo>
                        <a:lnTo>
                          <a:pt x="8305" y="8105"/>
                        </a:lnTo>
                        <a:lnTo>
                          <a:pt x="8234" y="8172"/>
                        </a:lnTo>
                        <a:lnTo>
                          <a:pt x="8167" y="8243"/>
                        </a:lnTo>
                        <a:lnTo>
                          <a:pt x="8170" y="8235"/>
                        </a:lnTo>
                        <a:lnTo>
                          <a:pt x="8178" y="8228"/>
                        </a:lnTo>
                        <a:lnTo>
                          <a:pt x="8181" y="8225"/>
                        </a:lnTo>
                        <a:lnTo>
                          <a:pt x="8122" y="8281"/>
                        </a:lnTo>
                        <a:lnTo>
                          <a:pt x="8058" y="8337"/>
                        </a:lnTo>
                        <a:lnTo>
                          <a:pt x="7994" y="8397"/>
                        </a:lnTo>
                        <a:lnTo>
                          <a:pt x="7931" y="8454"/>
                        </a:lnTo>
                        <a:lnTo>
                          <a:pt x="7867" y="8510"/>
                        </a:lnTo>
                        <a:lnTo>
                          <a:pt x="7804" y="8570"/>
                        </a:lnTo>
                        <a:lnTo>
                          <a:pt x="7740" y="8626"/>
                        </a:lnTo>
                        <a:lnTo>
                          <a:pt x="7676" y="8690"/>
                        </a:lnTo>
                        <a:lnTo>
                          <a:pt x="7613" y="8746"/>
                        </a:lnTo>
                        <a:lnTo>
                          <a:pt x="7549" y="8810"/>
                        </a:lnTo>
                        <a:lnTo>
                          <a:pt x="7493" y="8873"/>
                        </a:lnTo>
                        <a:lnTo>
                          <a:pt x="7429" y="8931"/>
                        </a:lnTo>
                        <a:lnTo>
                          <a:pt x="7372" y="9001"/>
                        </a:lnTo>
                        <a:lnTo>
                          <a:pt x="7309" y="9064"/>
                        </a:lnTo>
                        <a:lnTo>
                          <a:pt x="7249" y="9128"/>
                        </a:lnTo>
                        <a:lnTo>
                          <a:pt x="7192" y="9195"/>
                        </a:lnTo>
                        <a:lnTo>
                          <a:pt x="7136" y="9258"/>
                        </a:lnTo>
                        <a:lnTo>
                          <a:pt x="7080" y="9329"/>
                        </a:lnTo>
                        <a:lnTo>
                          <a:pt x="7019" y="9396"/>
                        </a:lnTo>
                        <a:lnTo>
                          <a:pt x="6969" y="9466"/>
                        </a:lnTo>
                        <a:lnTo>
                          <a:pt x="6916" y="9540"/>
                        </a:lnTo>
                        <a:lnTo>
                          <a:pt x="6871" y="9587"/>
                        </a:lnTo>
                        <a:lnTo>
                          <a:pt x="6818" y="9639"/>
                        </a:lnTo>
                        <a:lnTo>
                          <a:pt x="6762" y="9689"/>
                        </a:lnTo>
                        <a:lnTo>
                          <a:pt x="6669" y="9766"/>
                        </a:lnTo>
                        <a:lnTo>
                          <a:pt x="6577" y="9861"/>
                        </a:lnTo>
                        <a:lnTo>
                          <a:pt x="6486" y="9967"/>
                        </a:lnTo>
                        <a:lnTo>
                          <a:pt x="6489" y="9967"/>
                        </a:lnTo>
                        <a:lnTo>
                          <a:pt x="6489" y="9960"/>
                        </a:lnTo>
                        <a:lnTo>
                          <a:pt x="6497" y="9954"/>
                        </a:lnTo>
                        <a:lnTo>
                          <a:pt x="6439" y="10024"/>
                        </a:lnTo>
                        <a:lnTo>
                          <a:pt x="6386" y="10087"/>
                        </a:lnTo>
                        <a:lnTo>
                          <a:pt x="6330" y="10151"/>
                        </a:lnTo>
                        <a:lnTo>
                          <a:pt x="6277" y="10218"/>
                        </a:lnTo>
                        <a:lnTo>
                          <a:pt x="6224" y="10281"/>
                        </a:lnTo>
                        <a:lnTo>
                          <a:pt x="6168" y="10345"/>
                        </a:lnTo>
                        <a:lnTo>
                          <a:pt x="6115" y="10416"/>
                        </a:lnTo>
                        <a:lnTo>
                          <a:pt x="6058" y="10478"/>
                        </a:lnTo>
                        <a:lnTo>
                          <a:pt x="6005" y="10542"/>
                        </a:lnTo>
                        <a:lnTo>
                          <a:pt x="5956" y="10602"/>
                        </a:lnTo>
                        <a:lnTo>
                          <a:pt x="5896" y="10666"/>
                        </a:lnTo>
                        <a:lnTo>
                          <a:pt x="5850" y="10730"/>
                        </a:lnTo>
                        <a:lnTo>
                          <a:pt x="5797" y="10793"/>
                        </a:lnTo>
                        <a:lnTo>
                          <a:pt x="5741" y="10857"/>
                        </a:lnTo>
                        <a:lnTo>
                          <a:pt x="5688" y="10919"/>
                        </a:lnTo>
                        <a:lnTo>
                          <a:pt x="5631" y="10983"/>
                        </a:lnTo>
                        <a:lnTo>
                          <a:pt x="5574" y="11047"/>
                        </a:lnTo>
                        <a:lnTo>
                          <a:pt x="5521" y="11110"/>
                        </a:lnTo>
                        <a:lnTo>
                          <a:pt x="5465" y="11174"/>
                        </a:lnTo>
                        <a:lnTo>
                          <a:pt x="5405" y="11241"/>
                        </a:lnTo>
                        <a:lnTo>
                          <a:pt x="5349" y="11304"/>
                        </a:lnTo>
                        <a:lnTo>
                          <a:pt x="5291" y="11368"/>
                        </a:lnTo>
                        <a:lnTo>
                          <a:pt x="5232" y="11431"/>
                        </a:lnTo>
                        <a:lnTo>
                          <a:pt x="5175" y="11502"/>
                        </a:lnTo>
                        <a:lnTo>
                          <a:pt x="5111" y="11566"/>
                        </a:lnTo>
                        <a:lnTo>
                          <a:pt x="5055" y="11629"/>
                        </a:lnTo>
                        <a:lnTo>
                          <a:pt x="4991" y="11696"/>
                        </a:lnTo>
                        <a:lnTo>
                          <a:pt x="4935" y="11766"/>
                        </a:lnTo>
                        <a:lnTo>
                          <a:pt x="4872" y="11833"/>
                        </a:lnTo>
                        <a:lnTo>
                          <a:pt x="4808" y="11897"/>
                        </a:lnTo>
                        <a:lnTo>
                          <a:pt x="4744" y="11968"/>
                        </a:lnTo>
                        <a:lnTo>
                          <a:pt x="4751" y="11960"/>
                        </a:lnTo>
                        <a:lnTo>
                          <a:pt x="4670" y="12059"/>
                        </a:lnTo>
                        <a:lnTo>
                          <a:pt x="4610" y="12154"/>
                        </a:lnTo>
                        <a:lnTo>
                          <a:pt x="4578" y="12242"/>
                        </a:lnTo>
                        <a:lnTo>
                          <a:pt x="4571" y="12260"/>
                        </a:lnTo>
                        <a:lnTo>
                          <a:pt x="4564" y="12271"/>
                        </a:lnTo>
                        <a:lnTo>
                          <a:pt x="4560" y="12282"/>
                        </a:lnTo>
                        <a:lnTo>
                          <a:pt x="4564" y="12271"/>
                        </a:lnTo>
                        <a:lnTo>
                          <a:pt x="4578" y="12265"/>
                        </a:lnTo>
                        <a:lnTo>
                          <a:pt x="4443" y="12391"/>
                        </a:lnTo>
                        <a:lnTo>
                          <a:pt x="4518" y="12335"/>
                        </a:lnTo>
                        <a:lnTo>
                          <a:pt x="4607" y="12295"/>
                        </a:lnTo>
                        <a:lnTo>
                          <a:pt x="4698" y="12278"/>
                        </a:lnTo>
                        <a:lnTo>
                          <a:pt x="4790" y="12282"/>
                        </a:lnTo>
                        <a:lnTo>
                          <a:pt x="4882" y="12310"/>
                        </a:lnTo>
                        <a:lnTo>
                          <a:pt x="4963" y="12363"/>
                        </a:lnTo>
                        <a:lnTo>
                          <a:pt x="5031" y="12427"/>
                        </a:lnTo>
                        <a:lnTo>
                          <a:pt x="5076" y="12507"/>
                        </a:lnTo>
                        <a:lnTo>
                          <a:pt x="5108" y="12600"/>
                        </a:lnTo>
                        <a:lnTo>
                          <a:pt x="5111" y="12691"/>
                        </a:lnTo>
                        <a:lnTo>
                          <a:pt x="5094" y="12776"/>
                        </a:lnTo>
                        <a:lnTo>
                          <a:pt x="5055" y="12871"/>
                        </a:lnTo>
                        <a:lnTo>
                          <a:pt x="5101" y="12800"/>
                        </a:lnTo>
                        <a:lnTo>
                          <a:pt x="5140" y="12730"/>
                        </a:lnTo>
                        <a:lnTo>
                          <a:pt x="5193" y="12663"/>
                        </a:lnTo>
                        <a:lnTo>
                          <a:pt x="5238" y="12592"/>
                        </a:lnTo>
                        <a:lnTo>
                          <a:pt x="5291" y="12525"/>
                        </a:lnTo>
                        <a:lnTo>
                          <a:pt x="5341" y="12454"/>
                        </a:lnTo>
                        <a:lnTo>
                          <a:pt x="5394" y="12388"/>
                        </a:lnTo>
                        <a:lnTo>
                          <a:pt x="5450" y="12317"/>
                        </a:lnTo>
                        <a:lnTo>
                          <a:pt x="5514" y="12253"/>
                        </a:lnTo>
                        <a:lnTo>
                          <a:pt x="5574" y="12186"/>
                        </a:lnTo>
                        <a:lnTo>
                          <a:pt x="5635" y="12123"/>
                        </a:lnTo>
                        <a:lnTo>
                          <a:pt x="5697" y="12053"/>
                        </a:lnTo>
                        <a:lnTo>
                          <a:pt x="5768" y="11986"/>
                        </a:lnTo>
                        <a:lnTo>
                          <a:pt x="5839" y="11922"/>
                        </a:lnTo>
                        <a:lnTo>
                          <a:pt x="5896" y="11859"/>
                        </a:lnTo>
                        <a:lnTo>
                          <a:pt x="5973" y="11795"/>
                        </a:lnTo>
                        <a:lnTo>
                          <a:pt x="5967" y="11795"/>
                        </a:lnTo>
                        <a:lnTo>
                          <a:pt x="5959" y="11798"/>
                        </a:lnTo>
                        <a:lnTo>
                          <a:pt x="7154" y="10800"/>
                        </a:lnTo>
                        <a:lnTo>
                          <a:pt x="7217" y="10743"/>
                        </a:lnTo>
                        <a:lnTo>
                          <a:pt x="7281" y="10684"/>
                        </a:lnTo>
                        <a:lnTo>
                          <a:pt x="7348" y="10634"/>
                        </a:lnTo>
                        <a:lnTo>
                          <a:pt x="7411" y="10574"/>
                        </a:lnTo>
                        <a:lnTo>
                          <a:pt x="7475" y="10525"/>
                        </a:lnTo>
                        <a:lnTo>
                          <a:pt x="7539" y="10465"/>
                        </a:lnTo>
                        <a:lnTo>
                          <a:pt x="7605" y="10408"/>
                        </a:lnTo>
                        <a:lnTo>
                          <a:pt x="7669" y="10355"/>
                        </a:lnTo>
                        <a:lnTo>
                          <a:pt x="7733" y="10299"/>
                        </a:lnTo>
                        <a:lnTo>
                          <a:pt x="7796" y="10246"/>
                        </a:lnTo>
                        <a:lnTo>
                          <a:pt x="7860" y="10196"/>
                        </a:lnTo>
                        <a:lnTo>
                          <a:pt x="7923" y="10137"/>
                        </a:lnTo>
                        <a:lnTo>
                          <a:pt x="7994" y="10087"/>
                        </a:lnTo>
                        <a:lnTo>
                          <a:pt x="8058" y="10028"/>
                        </a:lnTo>
                        <a:lnTo>
                          <a:pt x="8122" y="9978"/>
                        </a:lnTo>
                        <a:lnTo>
                          <a:pt x="8181" y="9922"/>
                        </a:lnTo>
                        <a:lnTo>
                          <a:pt x="8252" y="9869"/>
                        </a:lnTo>
                        <a:lnTo>
                          <a:pt x="8316" y="9816"/>
                        </a:lnTo>
                        <a:lnTo>
                          <a:pt x="8379" y="9766"/>
                        </a:lnTo>
                        <a:lnTo>
                          <a:pt x="8443" y="9707"/>
                        </a:lnTo>
                        <a:lnTo>
                          <a:pt x="8506" y="9657"/>
                        </a:lnTo>
                        <a:lnTo>
                          <a:pt x="8573" y="9604"/>
                        </a:lnTo>
                        <a:lnTo>
                          <a:pt x="8637" y="9551"/>
                        </a:lnTo>
                        <a:lnTo>
                          <a:pt x="8700" y="9502"/>
                        </a:lnTo>
                        <a:lnTo>
                          <a:pt x="8764" y="9442"/>
                        </a:lnTo>
                        <a:lnTo>
                          <a:pt x="8835" y="9392"/>
                        </a:lnTo>
                        <a:lnTo>
                          <a:pt x="8899" y="9340"/>
                        </a:lnTo>
                        <a:lnTo>
                          <a:pt x="8965" y="9287"/>
                        </a:lnTo>
                        <a:lnTo>
                          <a:pt x="9029" y="9237"/>
                        </a:lnTo>
                        <a:lnTo>
                          <a:pt x="9093" y="9184"/>
                        </a:lnTo>
                        <a:lnTo>
                          <a:pt x="9160" y="9131"/>
                        </a:lnTo>
                        <a:lnTo>
                          <a:pt x="9224" y="9082"/>
                        </a:lnTo>
                        <a:lnTo>
                          <a:pt x="9294" y="9029"/>
                        </a:lnTo>
                        <a:lnTo>
                          <a:pt x="9358" y="8976"/>
                        </a:lnTo>
                        <a:lnTo>
                          <a:pt x="9425" y="8931"/>
                        </a:lnTo>
                        <a:lnTo>
                          <a:pt x="9489" y="8881"/>
                        </a:lnTo>
                        <a:lnTo>
                          <a:pt x="9559" y="8828"/>
                        </a:lnTo>
                        <a:lnTo>
                          <a:pt x="9623" y="8782"/>
                        </a:lnTo>
                        <a:lnTo>
                          <a:pt x="9689" y="8729"/>
                        </a:lnTo>
                        <a:lnTo>
                          <a:pt x="9760" y="8679"/>
                        </a:lnTo>
                        <a:lnTo>
                          <a:pt x="9831" y="8626"/>
                        </a:lnTo>
                        <a:lnTo>
                          <a:pt x="9898" y="8581"/>
                        </a:lnTo>
                        <a:lnTo>
                          <a:pt x="9962" y="8528"/>
                        </a:lnTo>
                        <a:lnTo>
                          <a:pt x="10033" y="8482"/>
                        </a:lnTo>
                        <a:lnTo>
                          <a:pt x="10100" y="8429"/>
                        </a:lnTo>
                        <a:lnTo>
                          <a:pt x="10171" y="8384"/>
                        </a:lnTo>
                        <a:lnTo>
                          <a:pt x="10237" y="8334"/>
                        </a:lnTo>
                        <a:lnTo>
                          <a:pt x="10308" y="8288"/>
                        </a:lnTo>
                        <a:lnTo>
                          <a:pt x="10382" y="8243"/>
                        </a:lnTo>
                        <a:lnTo>
                          <a:pt x="10452" y="8190"/>
                        </a:lnTo>
                        <a:lnTo>
                          <a:pt x="10520" y="8143"/>
                        </a:lnTo>
                        <a:lnTo>
                          <a:pt x="10590" y="8097"/>
                        </a:lnTo>
                        <a:lnTo>
                          <a:pt x="10664" y="8044"/>
                        </a:lnTo>
                        <a:lnTo>
                          <a:pt x="10732" y="7999"/>
                        </a:lnTo>
                        <a:lnTo>
                          <a:pt x="10810" y="7953"/>
                        </a:lnTo>
                        <a:lnTo>
                          <a:pt x="10876" y="7907"/>
                        </a:lnTo>
                        <a:lnTo>
                          <a:pt x="10951" y="7861"/>
                        </a:lnTo>
                        <a:lnTo>
                          <a:pt x="11022" y="7815"/>
                        </a:lnTo>
                        <a:lnTo>
                          <a:pt x="11096" y="7770"/>
                        </a:lnTo>
                        <a:lnTo>
                          <a:pt x="11170" y="7723"/>
                        </a:lnTo>
                        <a:lnTo>
                          <a:pt x="11244" y="7678"/>
                        </a:lnTo>
                        <a:lnTo>
                          <a:pt x="11252" y="7678"/>
                        </a:lnTo>
                        <a:lnTo>
                          <a:pt x="11252" y="7670"/>
                        </a:lnTo>
                        <a:lnTo>
                          <a:pt x="11258" y="7670"/>
                        </a:lnTo>
                        <a:lnTo>
                          <a:pt x="11361" y="7590"/>
                        </a:lnTo>
                        <a:lnTo>
                          <a:pt x="11446" y="7505"/>
                        </a:lnTo>
                        <a:lnTo>
                          <a:pt x="11517" y="7423"/>
                        </a:lnTo>
                        <a:lnTo>
                          <a:pt x="11544" y="7385"/>
                        </a:lnTo>
                        <a:lnTo>
                          <a:pt x="11579" y="7350"/>
                        </a:lnTo>
                        <a:lnTo>
                          <a:pt x="11600" y="7329"/>
                        </a:lnTo>
                        <a:lnTo>
                          <a:pt x="11697" y="7265"/>
                        </a:lnTo>
                        <a:lnTo>
                          <a:pt x="11788" y="7212"/>
                        </a:lnTo>
                        <a:lnTo>
                          <a:pt x="11880" y="7156"/>
                        </a:lnTo>
                        <a:lnTo>
                          <a:pt x="11971" y="7103"/>
                        </a:lnTo>
                        <a:lnTo>
                          <a:pt x="12067" y="7056"/>
                        </a:lnTo>
                        <a:lnTo>
                          <a:pt x="12145" y="7018"/>
                        </a:lnTo>
                        <a:lnTo>
                          <a:pt x="12219" y="6976"/>
                        </a:lnTo>
                        <a:lnTo>
                          <a:pt x="12294" y="6930"/>
                        </a:lnTo>
                        <a:lnTo>
                          <a:pt x="12368" y="6891"/>
                        </a:lnTo>
                        <a:lnTo>
                          <a:pt x="12442" y="6845"/>
                        </a:lnTo>
                        <a:lnTo>
                          <a:pt x="12512" y="6799"/>
                        </a:lnTo>
                        <a:lnTo>
                          <a:pt x="12586" y="6746"/>
                        </a:lnTo>
                        <a:lnTo>
                          <a:pt x="12660" y="6694"/>
                        </a:lnTo>
                        <a:lnTo>
                          <a:pt x="12731" y="6637"/>
                        </a:lnTo>
                        <a:lnTo>
                          <a:pt x="12798" y="6573"/>
                        </a:lnTo>
                        <a:lnTo>
                          <a:pt x="12869" y="6509"/>
                        </a:lnTo>
                        <a:lnTo>
                          <a:pt x="12940" y="6436"/>
                        </a:lnTo>
                        <a:lnTo>
                          <a:pt x="12869" y="6500"/>
                        </a:lnTo>
                        <a:lnTo>
                          <a:pt x="12788" y="6538"/>
                        </a:lnTo>
                        <a:lnTo>
                          <a:pt x="12703" y="6562"/>
                        </a:lnTo>
                        <a:lnTo>
                          <a:pt x="12612" y="6567"/>
                        </a:lnTo>
                        <a:lnTo>
                          <a:pt x="12523" y="6552"/>
                        </a:lnTo>
                        <a:lnTo>
                          <a:pt x="12442" y="6509"/>
                        </a:lnTo>
                        <a:lnTo>
                          <a:pt x="12368" y="6453"/>
                        </a:lnTo>
                        <a:lnTo>
                          <a:pt x="12311" y="6386"/>
                        </a:lnTo>
                        <a:lnTo>
                          <a:pt x="12276" y="6305"/>
                        </a:lnTo>
                        <a:lnTo>
                          <a:pt x="12258" y="6214"/>
                        </a:lnTo>
                        <a:lnTo>
                          <a:pt x="12258" y="6129"/>
                        </a:lnTo>
                        <a:lnTo>
                          <a:pt x="12283" y="6038"/>
                        </a:lnTo>
                        <a:lnTo>
                          <a:pt x="12247" y="6118"/>
                        </a:lnTo>
                        <a:lnTo>
                          <a:pt x="12219" y="6196"/>
                        </a:lnTo>
                        <a:lnTo>
                          <a:pt x="12183" y="6277"/>
                        </a:lnTo>
                        <a:lnTo>
                          <a:pt x="12148" y="6358"/>
                        </a:lnTo>
                        <a:lnTo>
                          <a:pt x="12117" y="6429"/>
                        </a:lnTo>
                        <a:lnTo>
                          <a:pt x="12074" y="6503"/>
                        </a:lnTo>
                        <a:lnTo>
                          <a:pt x="12039" y="6584"/>
                        </a:lnTo>
                        <a:lnTo>
                          <a:pt x="12000" y="6658"/>
                        </a:lnTo>
                        <a:lnTo>
                          <a:pt x="11965" y="6735"/>
                        </a:lnTo>
                        <a:lnTo>
                          <a:pt x="11926" y="6814"/>
                        </a:lnTo>
                        <a:lnTo>
                          <a:pt x="11883" y="6891"/>
                        </a:lnTo>
                        <a:lnTo>
                          <a:pt x="11844" y="6965"/>
                        </a:lnTo>
                        <a:lnTo>
                          <a:pt x="11799" y="7046"/>
                        </a:lnTo>
                        <a:lnTo>
                          <a:pt x="11756" y="7120"/>
                        </a:lnTo>
                        <a:lnTo>
                          <a:pt x="11717" y="7187"/>
                        </a:lnTo>
                        <a:lnTo>
                          <a:pt x="11671" y="7265"/>
                        </a:lnTo>
                        <a:lnTo>
                          <a:pt x="11632" y="7339"/>
                        </a:lnTo>
                        <a:lnTo>
                          <a:pt x="11587" y="7414"/>
                        </a:lnTo>
                        <a:lnTo>
                          <a:pt x="11541" y="7487"/>
                        </a:lnTo>
                        <a:lnTo>
                          <a:pt x="11494" y="7561"/>
                        </a:lnTo>
                        <a:lnTo>
                          <a:pt x="11446" y="7632"/>
                        </a:lnTo>
                        <a:lnTo>
                          <a:pt x="11400" y="7706"/>
                        </a:lnTo>
                        <a:lnTo>
                          <a:pt x="11353" y="7776"/>
                        </a:lnTo>
                        <a:lnTo>
                          <a:pt x="11308" y="7850"/>
                        </a:lnTo>
                        <a:lnTo>
                          <a:pt x="11262" y="7917"/>
                        </a:lnTo>
                        <a:lnTo>
                          <a:pt x="11212" y="7996"/>
                        </a:lnTo>
                        <a:lnTo>
                          <a:pt x="11167" y="8062"/>
                        </a:lnTo>
                        <a:lnTo>
                          <a:pt x="11114" y="8132"/>
                        </a:lnTo>
                        <a:lnTo>
                          <a:pt x="11067" y="8200"/>
                        </a:lnTo>
                        <a:lnTo>
                          <a:pt x="11014" y="8273"/>
                        </a:lnTo>
                        <a:lnTo>
                          <a:pt x="10965" y="8344"/>
                        </a:lnTo>
                        <a:lnTo>
                          <a:pt x="10919" y="8415"/>
                        </a:lnTo>
                        <a:lnTo>
                          <a:pt x="10866" y="8482"/>
                        </a:lnTo>
                        <a:lnTo>
                          <a:pt x="10813" y="8552"/>
                        </a:lnTo>
                        <a:lnTo>
                          <a:pt x="10764" y="8620"/>
                        </a:lnTo>
                        <a:lnTo>
                          <a:pt x="10714" y="8684"/>
                        </a:lnTo>
                        <a:lnTo>
                          <a:pt x="10664" y="8754"/>
                        </a:lnTo>
                        <a:lnTo>
                          <a:pt x="10611" y="8820"/>
                        </a:lnTo>
                        <a:lnTo>
                          <a:pt x="10558" y="8891"/>
                        </a:lnTo>
                        <a:lnTo>
                          <a:pt x="10502" y="8955"/>
                        </a:lnTo>
                        <a:lnTo>
                          <a:pt x="10457" y="9022"/>
                        </a:lnTo>
                        <a:lnTo>
                          <a:pt x="10404" y="9085"/>
                        </a:lnTo>
                        <a:lnTo>
                          <a:pt x="10354" y="9155"/>
                        </a:lnTo>
                        <a:lnTo>
                          <a:pt x="10298" y="9219"/>
                        </a:lnTo>
                        <a:lnTo>
                          <a:pt x="10245" y="9287"/>
                        </a:lnTo>
                        <a:lnTo>
                          <a:pt x="10192" y="9349"/>
                        </a:lnTo>
                        <a:lnTo>
                          <a:pt x="10142" y="9413"/>
                        </a:lnTo>
                        <a:lnTo>
                          <a:pt x="10089" y="9484"/>
                        </a:lnTo>
                        <a:lnTo>
                          <a:pt x="10082" y="9487"/>
                        </a:lnTo>
                        <a:lnTo>
                          <a:pt x="10078" y="9495"/>
                        </a:lnTo>
                        <a:lnTo>
                          <a:pt x="10078" y="9502"/>
                        </a:lnTo>
                        <a:lnTo>
                          <a:pt x="10018" y="9576"/>
                        </a:lnTo>
                        <a:lnTo>
                          <a:pt x="9969" y="9649"/>
                        </a:lnTo>
                        <a:lnTo>
                          <a:pt x="9916" y="9724"/>
                        </a:lnTo>
                        <a:lnTo>
                          <a:pt x="9863" y="9798"/>
                        </a:lnTo>
                        <a:lnTo>
                          <a:pt x="9813" y="9872"/>
                        </a:lnTo>
                        <a:lnTo>
                          <a:pt x="9768" y="9949"/>
                        </a:lnTo>
                        <a:lnTo>
                          <a:pt x="9715" y="10024"/>
                        </a:lnTo>
                        <a:lnTo>
                          <a:pt x="9662" y="10098"/>
                        </a:lnTo>
                        <a:lnTo>
                          <a:pt x="9616" y="10179"/>
                        </a:lnTo>
                        <a:lnTo>
                          <a:pt x="9566" y="10260"/>
                        </a:lnTo>
                        <a:lnTo>
                          <a:pt x="9506" y="10337"/>
                        </a:lnTo>
                        <a:lnTo>
                          <a:pt x="9457" y="10426"/>
                        </a:lnTo>
                        <a:lnTo>
                          <a:pt x="9460" y="10419"/>
                        </a:lnTo>
                        <a:lnTo>
                          <a:pt x="9460" y="10416"/>
                        </a:lnTo>
                        <a:lnTo>
                          <a:pt x="9468" y="10408"/>
                        </a:lnTo>
                        <a:lnTo>
                          <a:pt x="9411" y="10483"/>
                        </a:lnTo>
                        <a:lnTo>
                          <a:pt x="9347" y="10553"/>
                        </a:lnTo>
                        <a:lnTo>
                          <a:pt x="9277" y="10610"/>
                        </a:lnTo>
                        <a:lnTo>
                          <a:pt x="9203" y="10666"/>
                        </a:lnTo>
                        <a:lnTo>
                          <a:pt x="9121" y="10719"/>
                        </a:lnTo>
                        <a:lnTo>
                          <a:pt x="9040" y="10772"/>
                        </a:lnTo>
                        <a:lnTo>
                          <a:pt x="8955" y="10818"/>
                        </a:lnTo>
                        <a:lnTo>
                          <a:pt x="8864" y="10863"/>
                        </a:lnTo>
                        <a:lnTo>
                          <a:pt x="8764" y="10910"/>
                        </a:lnTo>
                        <a:lnTo>
                          <a:pt x="8673" y="10962"/>
                        </a:lnTo>
                        <a:lnTo>
                          <a:pt x="8570" y="11012"/>
                        </a:lnTo>
                        <a:lnTo>
                          <a:pt x="8471" y="11065"/>
                        </a:lnTo>
                        <a:lnTo>
                          <a:pt x="8372" y="11121"/>
                        </a:lnTo>
                        <a:lnTo>
                          <a:pt x="8361" y="11128"/>
                        </a:lnTo>
                        <a:lnTo>
                          <a:pt x="8355" y="11131"/>
                        </a:lnTo>
                        <a:lnTo>
                          <a:pt x="8351" y="11139"/>
                        </a:lnTo>
                        <a:lnTo>
                          <a:pt x="8206" y="11241"/>
                        </a:lnTo>
                        <a:lnTo>
                          <a:pt x="8104" y="11312"/>
                        </a:lnTo>
                        <a:lnTo>
                          <a:pt x="8011" y="11378"/>
                        </a:lnTo>
                        <a:lnTo>
                          <a:pt x="7916" y="11439"/>
                        </a:lnTo>
                        <a:lnTo>
                          <a:pt x="7831" y="11488"/>
                        </a:lnTo>
                        <a:lnTo>
                          <a:pt x="7751" y="11530"/>
                        </a:lnTo>
                        <a:lnTo>
                          <a:pt x="7669" y="11566"/>
                        </a:lnTo>
                        <a:lnTo>
                          <a:pt x="7595" y="11594"/>
                        </a:lnTo>
                        <a:lnTo>
                          <a:pt x="7514" y="11604"/>
                        </a:lnTo>
                        <a:lnTo>
                          <a:pt x="7440" y="11615"/>
                        </a:lnTo>
                        <a:lnTo>
                          <a:pt x="7358" y="11612"/>
                        </a:lnTo>
                        <a:lnTo>
                          <a:pt x="7274" y="11597"/>
                        </a:lnTo>
                        <a:lnTo>
                          <a:pt x="7372" y="11633"/>
                        </a:lnTo>
                        <a:lnTo>
                          <a:pt x="7457" y="11696"/>
                        </a:lnTo>
                        <a:lnTo>
                          <a:pt x="7521" y="11777"/>
                        </a:lnTo>
                        <a:lnTo>
                          <a:pt x="7560" y="11869"/>
                        </a:lnTo>
                        <a:lnTo>
                          <a:pt x="7578" y="11978"/>
                        </a:lnTo>
                        <a:lnTo>
                          <a:pt x="7578" y="11886"/>
                        </a:lnTo>
                        <a:lnTo>
                          <a:pt x="7567" y="11971"/>
                        </a:lnTo>
                        <a:lnTo>
                          <a:pt x="7546" y="12048"/>
                        </a:lnTo>
                        <a:lnTo>
                          <a:pt x="7504" y="12116"/>
                        </a:lnTo>
                        <a:lnTo>
                          <a:pt x="7557" y="12048"/>
                        </a:lnTo>
                        <a:lnTo>
                          <a:pt x="7605" y="11978"/>
                        </a:lnTo>
                        <a:lnTo>
                          <a:pt x="7658" y="11904"/>
                        </a:lnTo>
                        <a:lnTo>
                          <a:pt x="7711" y="11833"/>
                        </a:lnTo>
                        <a:lnTo>
                          <a:pt x="7761" y="11766"/>
                        </a:lnTo>
                        <a:lnTo>
                          <a:pt x="7814" y="11696"/>
                        </a:lnTo>
                        <a:lnTo>
                          <a:pt x="7867" y="11629"/>
                        </a:lnTo>
                        <a:lnTo>
                          <a:pt x="7916" y="11566"/>
                        </a:lnTo>
                        <a:lnTo>
                          <a:pt x="7969" y="11495"/>
                        </a:lnTo>
                        <a:lnTo>
                          <a:pt x="8022" y="11431"/>
                        </a:lnTo>
                        <a:lnTo>
                          <a:pt x="8072" y="11365"/>
                        </a:lnTo>
                        <a:lnTo>
                          <a:pt x="8125" y="11294"/>
                        </a:lnTo>
                        <a:lnTo>
                          <a:pt x="8181" y="11230"/>
                        </a:lnTo>
                        <a:lnTo>
                          <a:pt x="8234" y="11166"/>
                        </a:lnTo>
                        <a:lnTo>
                          <a:pt x="8287" y="11100"/>
                        </a:lnTo>
                        <a:lnTo>
                          <a:pt x="8337" y="11036"/>
                        </a:lnTo>
                        <a:lnTo>
                          <a:pt x="8397" y="10972"/>
                        </a:lnTo>
                        <a:lnTo>
                          <a:pt x="8446" y="10910"/>
                        </a:lnTo>
                        <a:lnTo>
                          <a:pt x="8499" y="10846"/>
                        </a:lnTo>
                        <a:lnTo>
                          <a:pt x="8556" y="10783"/>
                        </a:lnTo>
                        <a:lnTo>
                          <a:pt x="8609" y="10719"/>
                        </a:lnTo>
                        <a:lnTo>
                          <a:pt x="8665" y="10663"/>
                        </a:lnTo>
                        <a:lnTo>
                          <a:pt x="8718" y="10599"/>
                        </a:lnTo>
                        <a:lnTo>
                          <a:pt x="8775" y="10536"/>
                        </a:lnTo>
                        <a:lnTo>
                          <a:pt x="8828" y="10472"/>
                        </a:lnTo>
                        <a:lnTo>
                          <a:pt x="8885" y="10416"/>
                        </a:lnTo>
                        <a:lnTo>
                          <a:pt x="8944" y="10352"/>
                        </a:lnTo>
                        <a:lnTo>
                          <a:pt x="8994" y="10289"/>
                        </a:lnTo>
                        <a:lnTo>
                          <a:pt x="9054" y="10231"/>
                        </a:lnTo>
                        <a:lnTo>
                          <a:pt x="9111" y="10172"/>
                        </a:lnTo>
                        <a:lnTo>
                          <a:pt x="9167" y="10108"/>
                        </a:lnTo>
                        <a:lnTo>
                          <a:pt x="9224" y="10052"/>
                        </a:lnTo>
                        <a:lnTo>
                          <a:pt x="9283" y="9989"/>
                        </a:lnTo>
                        <a:lnTo>
                          <a:pt x="9341" y="9932"/>
                        </a:lnTo>
                        <a:lnTo>
                          <a:pt x="9397" y="9872"/>
                        </a:lnTo>
                        <a:lnTo>
                          <a:pt x="9457" y="9813"/>
                        </a:lnTo>
                        <a:lnTo>
                          <a:pt x="9521" y="9752"/>
                        </a:lnTo>
                        <a:lnTo>
                          <a:pt x="9577" y="9696"/>
                        </a:lnTo>
                        <a:lnTo>
                          <a:pt x="9633" y="9639"/>
                        </a:lnTo>
                        <a:lnTo>
                          <a:pt x="9697" y="9576"/>
                        </a:lnTo>
                        <a:lnTo>
                          <a:pt x="9760" y="9516"/>
                        </a:lnTo>
                        <a:lnTo>
                          <a:pt x="9818" y="9460"/>
                        </a:lnTo>
                        <a:lnTo>
                          <a:pt x="9880" y="9402"/>
                        </a:lnTo>
                        <a:lnTo>
                          <a:pt x="9944" y="9346"/>
                        </a:lnTo>
                        <a:lnTo>
                          <a:pt x="10001" y="9287"/>
                        </a:lnTo>
                        <a:lnTo>
                          <a:pt x="10071" y="9223"/>
                        </a:lnTo>
                        <a:lnTo>
                          <a:pt x="10128" y="9166"/>
                        </a:lnTo>
                        <a:lnTo>
                          <a:pt x="10192" y="9110"/>
                        </a:lnTo>
                        <a:lnTo>
                          <a:pt x="10262" y="9050"/>
                        </a:lnTo>
                        <a:lnTo>
                          <a:pt x="10325" y="8993"/>
                        </a:lnTo>
                        <a:lnTo>
                          <a:pt x="10389" y="8937"/>
                        </a:lnTo>
                        <a:lnTo>
                          <a:pt x="10389" y="8940"/>
                        </a:lnTo>
                        <a:lnTo>
                          <a:pt x="10375" y="8948"/>
                        </a:lnTo>
                        <a:lnTo>
                          <a:pt x="10372" y="8955"/>
                        </a:lnTo>
                        <a:lnTo>
                          <a:pt x="10446" y="8895"/>
                        </a:lnTo>
                        <a:lnTo>
                          <a:pt x="10520" y="8838"/>
                        </a:lnTo>
                        <a:lnTo>
                          <a:pt x="10590" y="8782"/>
                        </a:lnTo>
                        <a:lnTo>
                          <a:pt x="10664" y="8729"/>
                        </a:lnTo>
                        <a:lnTo>
                          <a:pt x="10732" y="8673"/>
                        </a:lnTo>
                        <a:lnTo>
                          <a:pt x="10810" y="8620"/>
                        </a:lnTo>
                        <a:lnTo>
                          <a:pt x="10876" y="8563"/>
                        </a:lnTo>
                        <a:lnTo>
                          <a:pt x="10951" y="8510"/>
                        </a:lnTo>
                        <a:lnTo>
                          <a:pt x="11022" y="8461"/>
                        </a:lnTo>
                        <a:lnTo>
                          <a:pt x="11096" y="8408"/>
                        </a:lnTo>
                        <a:lnTo>
                          <a:pt x="11170" y="8355"/>
                        </a:lnTo>
                        <a:lnTo>
                          <a:pt x="11244" y="8305"/>
                        </a:lnTo>
                        <a:lnTo>
                          <a:pt x="11322" y="8260"/>
                        </a:lnTo>
                        <a:lnTo>
                          <a:pt x="11396" y="8207"/>
                        </a:lnTo>
                        <a:lnTo>
                          <a:pt x="11470" y="8161"/>
                        </a:lnTo>
                        <a:lnTo>
                          <a:pt x="11544" y="8115"/>
                        </a:lnTo>
                        <a:lnTo>
                          <a:pt x="11626" y="8069"/>
                        </a:lnTo>
                        <a:lnTo>
                          <a:pt x="11706" y="8023"/>
                        </a:lnTo>
                        <a:lnTo>
                          <a:pt x="11791" y="7981"/>
                        </a:lnTo>
                        <a:lnTo>
                          <a:pt x="11873" y="7935"/>
                        </a:lnTo>
                        <a:lnTo>
                          <a:pt x="11954" y="7896"/>
                        </a:lnTo>
                        <a:lnTo>
                          <a:pt x="12039" y="7855"/>
                        </a:lnTo>
                        <a:lnTo>
                          <a:pt x="12120" y="7815"/>
                        </a:lnTo>
                        <a:lnTo>
                          <a:pt x="12209" y="7776"/>
                        </a:lnTo>
                        <a:lnTo>
                          <a:pt x="12294" y="7734"/>
                        </a:lnTo>
                        <a:lnTo>
                          <a:pt x="12378" y="7696"/>
                        </a:lnTo>
                        <a:lnTo>
                          <a:pt x="12466" y="7653"/>
                        </a:lnTo>
                        <a:lnTo>
                          <a:pt x="12551" y="7614"/>
                        </a:lnTo>
                        <a:lnTo>
                          <a:pt x="12633" y="7576"/>
                        </a:lnTo>
                        <a:lnTo>
                          <a:pt x="12713" y="7540"/>
                        </a:lnTo>
                        <a:lnTo>
                          <a:pt x="12795" y="7497"/>
                        </a:lnTo>
                        <a:lnTo>
                          <a:pt x="12877" y="7459"/>
                        </a:lnTo>
                        <a:lnTo>
                          <a:pt x="12954" y="7420"/>
                        </a:lnTo>
                        <a:lnTo>
                          <a:pt x="13036" y="7378"/>
                        </a:lnTo>
                        <a:lnTo>
                          <a:pt x="13124" y="7339"/>
                        </a:lnTo>
                        <a:lnTo>
                          <a:pt x="13205" y="7297"/>
                        </a:lnTo>
                        <a:lnTo>
                          <a:pt x="13283" y="7258"/>
                        </a:lnTo>
                        <a:lnTo>
                          <a:pt x="13371" y="7212"/>
                        </a:lnTo>
                        <a:lnTo>
                          <a:pt x="13452" y="7173"/>
                        </a:lnTo>
                        <a:lnTo>
                          <a:pt x="13530" y="7124"/>
                        </a:lnTo>
                        <a:lnTo>
                          <a:pt x="13619" y="7078"/>
                        </a:lnTo>
                        <a:lnTo>
                          <a:pt x="13685" y="7029"/>
                        </a:lnTo>
                        <a:lnTo>
                          <a:pt x="13745" y="6958"/>
                        </a:lnTo>
                        <a:lnTo>
                          <a:pt x="13784" y="6884"/>
                        </a:lnTo>
                        <a:lnTo>
                          <a:pt x="13808" y="6803"/>
                        </a:lnTo>
                        <a:lnTo>
                          <a:pt x="13813" y="6718"/>
                        </a:lnTo>
                        <a:lnTo>
                          <a:pt x="13802" y="6630"/>
                        </a:lnTo>
                        <a:lnTo>
                          <a:pt x="13766" y="6552"/>
                        </a:lnTo>
                        <a:lnTo>
                          <a:pt x="13710" y="6474"/>
                        </a:lnTo>
                        <a:lnTo>
                          <a:pt x="13646" y="6418"/>
                        </a:lnTo>
                        <a:lnTo>
                          <a:pt x="13572" y="6383"/>
                        </a:lnTo>
                        <a:lnTo>
                          <a:pt x="13490" y="6358"/>
                        </a:lnTo>
                        <a:lnTo>
                          <a:pt x="13407" y="6358"/>
                        </a:lnTo>
                        <a:lnTo>
                          <a:pt x="13318" y="6368"/>
                        </a:lnTo>
                        <a:lnTo>
                          <a:pt x="13233" y="6400"/>
                        </a:lnTo>
                        <a:lnTo>
                          <a:pt x="13152" y="6447"/>
                        </a:lnTo>
                        <a:lnTo>
                          <a:pt x="13063" y="6492"/>
                        </a:lnTo>
                        <a:lnTo>
                          <a:pt x="12986" y="6538"/>
                        </a:lnTo>
                        <a:lnTo>
                          <a:pt x="12898" y="6580"/>
                        </a:lnTo>
                        <a:lnTo>
                          <a:pt x="12816" y="6620"/>
                        </a:lnTo>
                        <a:lnTo>
                          <a:pt x="12731" y="6665"/>
                        </a:lnTo>
                        <a:lnTo>
                          <a:pt x="12650" y="6708"/>
                        </a:lnTo>
                        <a:lnTo>
                          <a:pt x="12565" y="6746"/>
                        </a:lnTo>
                        <a:lnTo>
                          <a:pt x="12477" y="6785"/>
                        </a:lnTo>
                        <a:lnTo>
                          <a:pt x="12392" y="6827"/>
                        </a:lnTo>
                        <a:lnTo>
                          <a:pt x="12304" y="6867"/>
                        </a:lnTo>
                        <a:lnTo>
                          <a:pt x="12219" y="6909"/>
                        </a:lnTo>
                        <a:lnTo>
                          <a:pt x="12138" y="6947"/>
                        </a:lnTo>
                        <a:lnTo>
                          <a:pt x="12056" y="6982"/>
                        </a:lnTo>
                        <a:lnTo>
                          <a:pt x="11976" y="7021"/>
                        </a:lnTo>
                        <a:lnTo>
                          <a:pt x="11897" y="7064"/>
                        </a:lnTo>
                        <a:lnTo>
                          <a:pt x="11817" y="7096"/>
                        </a:lnTo>
                        <a:lnTo>
                          <a:pt x="11735" y="7138"/>
                        </a:lnTo>
                        <a:lnTo>
                          <a:pt x="11650" y="7176"/>
                        </a:lnTo>
                        <a:lnTo>
                          <a:pt x="11570" y="7219"/>
                        </a:lnTo>
                        <a:lnTo>
                          <a:pt x="11488" y="7265"/>
                        </a:lnTo>
                        <a:lnTo>
                          <a:pt x="11400" y="7303"/>
                        </a:lnTo>
                        <a:lnTo>
                          <a:pt x="11322" y="7350"/>
                        </a:lnTo>
                        <a:lnTo>
                          <a:pt x="11241" y="7396"/>
                        </a:lnTo>
                        <a:lnTo>
                          <a:pt x="11152" y="7441"/>
                        </a:lnTo>
                        <a:lnTo>
                          <a:pt x="11075" y="7487"/>
                        </a:lnTo>
                        <a:lnTo>
                          <a:pt x="10993" y="7540"/>
                        </a:lnTo>
                        <a:lnTo>
                          <a:pt x="10912" y="7590"/>
                        </a:lnTo>
                        <a:lnTo>
                          <a:pt x="10838" y="7643"/>
                        </a:lnTo>
                        <a:lnTo>
                          <a:pt x="10764" y="7696"/>
                        </a:lnTo>
                        <a:lnTo>
                          <a:pt x="10682" y="7744"/>
                        </a:lnTo>
                        <a:lnTo>
                          <a:pt x="10608" y="7797"/>
                        </a:lnTo>
                        <a:lnTo>
                          <a:pt x="10531" y="7850"/>
                        </a:lnTo>
                        <a:lnTo>
                          <a:pt x="10463" y="7900"/>
                        </a:lnTo>
                        <a:lnTo>
                          <a:pt x="10389" y="7960"/>
                        </a:lnTo>
                        <a:lnTo>
                          <a:pt x="10311" y="8009"/>
                        </a:lnTo>
                        <a:lnTo>
                          <a:pt x="10245" y="8069"/>
                        </a:lnTo>
                        <a:lnTo>
                          <a:pt x="10174" y="8119"/>
                        </a:lnTo>
                        <a:lnTo>
                          <a:pt x="10100" y="8172"/>
                        </a:lnTo>
                        <a:lnTo>
                          <a:pt x="10033" y="8228"/>
                        </a:lnTo>
                        <a:lnTo>
                          <a:pt x="9962" y="8281"/>
                        </a:lnTo>
                        <a:lnTo>
                          <a:pt x="9892" y="8337"/>
                        </a:lnTo>
                        <a:lnTo>
                          <a:pt x="9888" y="8344"/>
                        </a:lnTo>
                        <a:lnTo>
                          <a:pt x="9880" y="8344"/>
                        </a:lnTo>
                        <a:lnTo>
                          <a:pt x="9877" y="8355"/>
                        </a:lnTo>
                        <a:lnTo>
                          <a:pt x="9806" y="8408"/>
                        </a:lnTo>
                        <a:lnTo>
                          <a:pt x="9742" y="8472"/>
                        </a:lnTo>
                        <a:lnTo>
                          <a:pt x="9680" y="8528"/>
                        </a:lnTo>
                        <a:lnTo>
                          <a:pt x="9616" y="8584"/>
                        </a:lnTo>
                        <a:lnTo>
                          <a:pt x="9548" y="8644"/>
                        </a:lnTo>
                        <a:lnTo>
                          <a:pt x="9489" y="8701"/>
                        </a:lnTo>
                        <a:lnTo>
                          <a:pt x="9425" y="8757"/>
                        </a:lnTo>
                        <a:lnTo>
                          <a:pt x="9365" y="8817"/>
                        </a:lnTo>
                        <a:lnTo>
                          <a:pt x="9301" y="8881"/>
                        </a:lnTo>
                        <a:lnTo>
                          <a:pt x="9238" y="8937"/>
                        </a:lnTo>
                        <a:lnTo>
                          <a:pt x="9177" y="8993"/>
                        </a:lnTo>
                        <a:lnTo>
                          <a:pt x="9121" y="9050"/>
                        </a:lnTo>
                        <a:lnTo>
                          <a:pt x="9058" y="9110"/>
                        </a:lnTo>
                        <a:lnTo>
                          <a:pt x="9001" y="9166"/>
                        </a:lnTo>
                        <a:lnTo>
                          <a:pt x="8938" y="9230"/>
                        </a:lnTo>
                        <a:lnTo>
                          <a:pt x="8881" y="9287"/>
                        </a:lnTo>
                        <a:lnTo>
                          <a:pt x="8821" y="9346"/>
                        </a:lnTo>
                        <a:lnTo>
                          <a:pt x="8758" y="9407"/>
                        </a:lnTo>
                        <a:lnTo>
                          <a:pt x="8708" y="9466"/>
                        </a:lnTo>
                        <a:lnTo>
                          <a:pt x="8644" y="9530"/>
                        </a:lnTo>
                        <a:lnTo>
                          <a:pt x="8591" y="9587"/>
                        </a:lnTo>
                        <a:lnTo>
                          <a:pt x="8535" y="9643"/>
                        </a:lnTo>
                        <a:lnTo>
                          <a:pt x="8478" y="9707"/>
                        </a:lnTo>
                        <a:lnTo>
                          <a:pt x="8418" y="9766"/>
                        </a:lnTo>
                        <a:lnTo>
                          <a:pt x="8361" y="9826"/>
                        </a:lnTo>
                        <a:lnTo>
                          <a:pt x="8305" y="9890"/>
                        </a:lnTo>
                        <a:lnTo>
                          <a:pt x="8252" y="9949"/>
                        </a:lnTo>
                        <a:lnTo>
                          <a:pt x="8196" y="10013"/>
                        </a:lnTo>
                        <a:lnTo>
                          <a:pt x="8135" y="10077"/>
                        </a:lnTo>
                        <a:lnTo>
                          <a:pt x="8086" y="10137"/>
                        </a:lnTo>
                        <a:lnTo>
                          <a:pt x="8034" y="10196"/>
                        </a:lnTo>
                        <a:lnTo>
                          <a:pt x="7976" y="10260"/>
                        </a:lnTo>
                        <a:lnTo>
                          <a:pt x="7923" y="10324"/>
                        </a:lnTo>
                        <a:lnTo>
                          <a:pt x="7867" y="10387"/>
                        </a:lnTo>
                        <a:lnTo>
                          <a:pt x="7814" y="10448"/>
                        </a:lnTo>
                        <a:lnTo>
                          <a:pt x="7761" y="10510"/>
                        </a:lnTo>
                        <a:lnTo>
                          <a:pt x="7711" y="10574"/>
                        </a:lnTo>
                        <a:lnTo>
                          <a:pt x="7655" y="10645"/>
                        </a:lnTo>
                        <a:lnTo>
                          <a:pt x="7602" y="10708"/>
                        </a:lnTo>
                        <a:lnTo>
                          <a:pt x="7549" y="10772"/>
                        </a:lnTo>
                        <a:lnTo>
                          <a:pt x="7493" y="10839"/>
                        </a:lnTo>
                        <a:lnTo>
                          <a:pt x="7446" y="10902"/>
                        </a:lnTo>
                        <a:lnTo>
                          <a:pt x="7390" y="10972"/>
                        </a:lnTo>
                        <a:lnTo>
                          <a:pt x="7337" y="11036"/>
                        </a:lnTo>
                        <a:lnTo>
                          <a:pt x="7284" y="11104"/>
                        </a:lnTo>
                        <a:lnTo>
                          <a:pt x="7234" y="11174"/>
                        </a:lnTo>
                        <a:lnTo>
                          <a:pt x="7181" y="11241"/>
                        </a:lnTo>
                        <a:lnTo>
                          <a:pt x="7128" y="11312"/>
                        </a:lnTo>
                        <a:lnTo>
                          <a:pt x="7080" y="11378"/>
                        </a:lnTo>
                        <a:lnTo>
                          <a:pt x="7027" y="11449"/>
                        </a:lnTo>
                        <a:lnTo>
                          <a:pt x="6974" y="11519"/>
                        </a:lnTo>
                        <a:lnTo>
                          <a:pt x="6924" y="11586"/>
                        </a:lnTo>
                        <a:lnTo>
                          <a:pt x="6871" y="11660"/>
                        </a:lnTo>
                        <a:lnTo>
                          <a:pt x="6828" y="11731"/>
                        </a:lnTo>
                        <a:lnTo>
                          <a:pt x="6807" y="11806"/>
                        </a:lnTo>
                        <a:lnTo>
                          <a:pt x="6797" y="11886"/>
                        </a:lnTo>
                        <a:lnTo>
                          <a:pt x="6797" y="11978"/>
                        </a:lnTo>
                        <a:lnTo>
                          <a:pt x="6815" y="12080"/>
                        </a:lnTo>
                        <a:lnTo>
                          <a:pt x="6853" y="12172"/>
                        </a:lnTo>
                        <a:lnTo>
                          <a:pt x="6916" y="12253"/>
                        </a:lnTo>
                        <a:lnTo>
                          <a:pt x="6998" y="12317"/>
                        </a:lnTo>
                        <a:lnTo>
                          <a:pt x="7101" y="12359"/>
                        </a:lnTo>
                        <a:lnTo>
                          <a:pt x="7199" y="12374"/>
                        </a:lnTo>
                        <a:lnTo>
                          <a:pt x="7295" y="12388"/>
                        </a:lnTo>
                        <a:lnTo>
                          <a:pt x="7390" y="12391"/>
                        </a:lnTo>
                        <a:lnTo>
                          <a:pt x="7482" y="12391"/>
                        </a:lnTo>
                        <a:lnTo>
                          <a:pt x="7574" y="12388"/>
                        </a:lnTo>
                        <a:lnTo>
                          <a:pt x="7658" y="12374"/>
                        </a:lnTo>
                        <a:lnTo>
                          <a:pt x="7740" y="12359"/>
                        </a:lnTo>
                        <a:lnTo>
                          <a:pt x="7825" y="12335"/>
                        </a:lnTo>
                        <a:lnTo>
                          <a:pt x="7905" y="12306"/>
                        </a:lnTo>
                        <a:lnTo>
                          <a:pt x="7981" y="12278"/>
                        </a:lnTo>
                        <a:lnTo>
                          <a:pt x="8058" y="12250"/>
                        </a:lnTo>
                        <a:lnTo>
                          <a:pt x="8132" y="12207"/>
                        </a:lnTo>
                        <a:lnTo>
                          <a:pt x="8206" y="12172"/>
                        </a:lnTo>
                        <a:lnTo>
                          <a:pt x="8276" y="12133"/>
                        </a:lnTo>
                        <a:lnTo>
                          <a:pt x="8344" y="12088"/>
                        </a:lnTo>
                        <a:lnTo>
                          <a:pt x="8408" y="12048"/>
                        </a:lnTo>
                        <a:lnTo>
                          <a:pt x="8471" y="12007"/>
                        </a:lnTo>
                        <a:lnTo>
                          <a:pt x="8538" y="11960"/>
                        </a:lnTo>
                        <a:lnTo>
                          <a:pt x="8599" y="11915"/>
                        </a:lnTo>
                        <a:lnTo>
                          <a:pt x="8662" y="11876"/>
                        </a:lnTo>
                        <a:lnTo>
                          <a:pt x="8800" y="11777"/>
                        </a:lnTo>
                        <a:lnTo>
                          <a:pt x="8789" y="11784"/>
                        </a:lnTo>
                        <a:lnTo>
                          <a:pt x="8782" y="11788"/>
                        </a:lnTo>
                        <a:lnTo>
                          <a:pt x="8775" y="11788"/>
                        </a:lnTo>
                        <a:lnTo>
                          <a:pt x="8885" y="11724"/>
                        </a:lnTo>
                        <a:lnTo>
                          <a:pt x="9001" y="11668"/>
                        </a:lnTo>
                        <a:lnTo>
                          <a:pt x="9114" y="11604"/>
                        </a:lnTo>
                        <a:lnTo>
                          <a:pt x="9192" y="11569"/>
                        </a:lnTo>
                        <a:lnTo>
                          <a:pt x="9259" y="11534"/>
                        </a:lnTo>
                        <a:lnTo>
                          <a:pt x="9333" y="11495"/>
                        </a:lnTo>
                        <a:lnTo>
                          <a:pt x="9411" y="11456"/>
                        </a:lnTo>
                        <a:lnTo>
                          <a:pt x="9485" y="11410"/>
                        </a:lnTo>
                        <a:lnTo>
                          <a:pt x="9559" y="11365"/>
                        </a:lnTo>
                        <a:lnTo>
                          <a:pt x="9633" y="11319"/>
                        </a:lnTo>
                        <a:lnTo>
                          <a:pt x="9707" y="11266"/>
                        </a:lnTo>
                        <a:lnTo>
                          <a:pt x="9778" y="11209"/>
                        </a:lnTo>
                        <a:lnTo>
                          <a:pt x="9845" y="11149"/>
                        </a:lnTo>
                        <a:lnTo>
                          <a:pt x="9916" y="11083"/>
                        </a:lnTo>
                        <a:lnTo>
                          <a:pt x="9980" y="11012"/>
                        </a:lnTo>
                        <a:lnTo>
                          <a:pt x="10043" y="10937"/>
                        </a:lnTo>
                        <a:lnTo>
                          <a:pt x="10107" y="10857"/>
                        </a:lnTo>
                        <a:lnTo>
                          <a:pt x="10110" y="10853"/>
                        </a:lnTo>
                        <a:lnTo>
                          <a:pt x="10110" y="10846"/>
                        </a:lnTo>
                        <a:lnTo>
                          <a:pt x="10118" y="10839"/>
                        </a:lnTo>
                        <a:lnTo>
                          <a:pt x="10174" y="10747"/>
                        </a:lnTo>
                        <a:lnTo>
                          <a:pt x="10227" y="10663"/>
                        </a:lnTo>
                        <a:lnTo>
                          <a:pt x="10283" y="10581"/>
                        </a:lnTo>
                        <a:lnTo>
                          <a:pt x="10336" y="10501"/>
                        </a:lnTo>
                        <a:lnTo>
                          <a:pt x="10389" y="10419"/>
                        </a:lnTo>
                        <a:lnTo>
                          <a:pt x="10439" y="10337"/>
                        </a:lnTo>
                        <a:lnTo>
                          <a:pt x="10492" y="10263"/>
                        </a:lnTo>
                        <a:lnTo>
                          <a:pt x="10545" y="10190"/>
                        </a:lnTo>
                        <a:lnTo>
                          <a:pt x="10601" y="10108"/>
                        </a:lnTo>
                        <a:lnTo>
                          <a:pt x="10654" y="10028"/>
                        </a:lnTo>
                        <a:lnTo>
                          <a:pt x="10711" y="9954"/>
                        </a:lnTo>
                        <a:lnTo>
                          <a:pt x="10704" y="9960"/>
                        </a:lnTo>
                        <a:lnTo>
                          <a:pt x="10700" y="9967"/>
                        </a:lnTo>
                        <a:lnTo>
                          <a:pt x="10700" y="9971"/>
                        </a:lnTo>
                        <a:lnTo>
                          <a:pt x="10746" y="9907"/>
                        </a:lnTo>
                        <a:lnTo>
                          <a:pt x="10796" y="9840"/>
                        </a:lnTo>
                        <a:lnTo>
                          <a:pt x="10849" y="9777"/>
                        </a:lnTo>
                        <a:lnTo>
                          <a:pt x="10902" y="9713"/>
                        </a:lnTo>
                        <a:lnTo>
                          <a:pt x="10951" y="9649"/>
                        </a:lnTo>
                        <a:lnTo>
                          <a:pt x="11004" y="9587"/>
                        </a:lnTo>
                        <a:lnTo>
                          <a:pt x="11057" y="9516"/>
                        </a:lnTo>
                        <a:lnTo>
                          <a:pt x="11106" y="9455"/>
                        </a:lnTo>
                        <a:lnTo>
                          <a:pt x="11159" y="9385"/>
                        </a:lnTo>
                        <a:lnTo>
                          <a:pt x="11212" y="9322"/>
                        </a:lnTo>
                        <a:lnTo>
                          <a:pt x="11262" y="9251"/>
                        </a:lnTo>
                        <a:lnTo>
                          <a:pt x="11308" y="9191"/>
                        </a:lnTo>
                        <a:lnTo>
                          <a:pt x="11361" y="9120"/>
                        </a:lnTo>
                        <a:lnTo>
                          <a:pt x="11414" y="9050"/>
                        </a:lnTo>
                        <a:lnTo>
                          <a:pt x="11459" y="8983"/>
                        </a:lnTo>
                        <a:lnTo>
                          <a:pt x="11509" y="8920"/>
                        </a:lnTo>
                        <a:lnTo>
                          <a:pt x="11562" y="8849"/>
                        </a:lnTo>
                        <a:lnTo>
                          <a:pt x="11608" y="8782"/>
                        </a:lnTo>
                        <a:lnTo>
                          <a:pt x="11661" y="8711"/>
                        </a:lnTo>
                        <a:lnTo>
                          <a:pt x="11711" y="8644"/>
                        </a:lnTo>
                        <a:lnTo>
                          <a:pt x="11756" y="8573"/>
                        </a:lnTo>
                        <a:lnTo>
                          <a:pt x="11806" y="8507"/>
                        </a:lnTo>
                        <a:lnTo>
                          <a:pt x="11855" y="8429"/>
                        </a:lnTo>
                        <a:lnTo>
                          <a:pt x="11901" y="8362"/>
                        </a:lnTo>
                        <a:lnTo>
                          <a:pt x="11947" y="8291"/>
                        </a:lnTo>
                        <a:lnTo>
                          <a:pt x="11993" y="8217"/>
                        </a:lnTo>
                        <a:lnTo>
                          <a:pt x="12046" y="8150"/>
                        </a:lnTo>
                        <a:lnTo>
                          <a:pt x="12092" y="8079"/>
                        </a:lnTo>
                        <a:lnTo>
                          <a:pt x="12130" y="8006"/>
                        </a:lnTo>
                        <a:lnTo>
                          <a:pt x="12177" y="7932"/>
                        </a:lnTo>
                        <a:lnTo>
                          <a:pt x="12223" y="7861"/>
                        </a:lnTo>
                        <a:lnTo>
                          <a:pt x="12272" y="7787"/>
                        </a:lnTo>
                        <a:lnTo>
                          <a:pt x="12318" y="7713"/>
                        </a:lnTo>
                        <a:lnTo>
                          <a:pt x="12357" y="7638"/>
                        </a:lnTo>
                        <a:lnTo>
                          <a:pt x="12403" y="7561"/>
                        </a:lnTo>
                        <a:lnTo>
                          <a:pt x="12442" y="7487"/>
                        </a:lnTo>
                        <a:lnTo>
                          <a:pt x="12484" y="7414"/>
                        </a:lnTo>
                        <a:lnTo>
                          <a:pt x="12530" y="7339"/>
                        </a:lnTo>
                        <a:lnTo>
                          <a:pt x="12569" y="7265"/>
                        </a:lnTo>
                        <a:lnTo>
                          <a:pt x="12612" y="7187"/>
                        </a:lnTo>
                        <a:lnTo>
                          <a:pt x="12650" y="7114"/>
                        </a:lnTo>
                        <a:lnTo>
                          <a:pt x="12686" y="7032"/>
                        </a:lnTo>
                        <a:lnTo>
                          <a:pt x="12724" y="6958"/>
                        </a:lnTo>
                        <a:lnTo>
                          <a:pt x="12760" y="6877"/>
                        </a:lnTo>
                        <a:lnTo>
                          <a:pt x="12798" y="6803"/>
                        </a:lnTo>
                        <a:lnTo>
                          <a:pt x="12834" y="6721"/>
                        </a:lnTo>
                        <a:lnTo>
                          <a:pt x="12869" y="6644"/>
                        </a:lnTo>
                        <a:lnTo>
                          <a:pt x="12908" y="6562"/>
                        </a:lnTo>
                        <a:lnTo>
                          <a:pt x="12943" y="6482"/>
                        </a:lnTo>
                        <a:lnTo>
                          <a:pt x="12972" y="6400"/>
                        </a:lnTo>
                        <a:lnTo>
                          <a:pt x="13007" y="6330"/>
                        </a:lnTo>
                        <a:lnTo>
                          <a:pt x="13031" y="6238"/>
                        </a:lnTo>
                        <a:lnTo>
                          <a:pt x="13036" y="6147"/>
                        </a:lnTo>
                        <a:lnTo>
                          <a:pt x="13014" y="6059"/>
                        </a:lnTo>
                        <a:lnTo>
                          <a:pt x="12978" y="5980"/>
                        </a:lnTo>
                        <a:lnTo>
                          <a:pt x="12922" y="5910"/>
                        </a:lnTo>
                        <a:lnTo>
                          <a:pt x="12851" y="5853"/>
                        </a:lnTo>
                        <a:lnTo>
                          <a:pt x="12766" y="5812"/>
                        </a:lnTo>
                        <a:lnTo>
                          <a:pt x="12678" y="5794"/>
                        </a:lnTo>
                        <a:lnTo>
                          <a:pt x="12586" y="5801"/>
                        </a:lnTo>
                        <a:lnTo>
                          <a:pt x="12501" y="5826"/>
                        </a:lnTo>
                        <a:lnTo>
                          <a:pt x="12421" y="5864"/>
                        </a:lnTo>
                        <a:lnTo>
                          <a:pt x="12350" y="5927"/>
                        </a:lnTo>
                        <a:lnTo>
                          <a:pt x="12286" y="5995"/>
                        </a:lnTo>
                        <a:lnTo>
                          <a:pt x="12219" y="6055"/>
                        </a:lnTo>
                        <a:lnTo>
                          <a:pt x="12138" y="6118"/>
                        </a:lnTo>
                        <a:lnTo>
                          <a:pt x="12056" y="6168"/>
                        </a:lnTo>
                        <a:lnTo>
                          <a:pt x="11976" y="6221"/>
                        </a:lnTo>
                        <a:lnTo>
                          <a:pt x="11891" y="6274"/>
                        </a:lnTo>
                        <a:lnTo>
                          <a:pt x="11799" y="6320"/>
                        </a:lnTo>
                        <a:lnTo>
                          <a:pt x="11700" y="6368"/>
                        </a:lnTo>
                        <a:lnTo>
                          <a:pt x="11615" y="6411"/>
                        </a:lnTo>
                        <a:lnTo>
                          <a:pt x="11526" y="6457"/>
                        </a:lnTo>
                        <a:lnTo>
                          <a:pt x="11435" y="6509"/>
                        </a:lnTo>
                        <a:lnTo>
                          <a:pt x="11343" y="6562"/>
                        </a:lnTo>
                        <a:lnTo>
                          <a:pt x="11258" y="6620"/>
                        </a:lnTo>
                        <a:lnTo>
                          <a:pt x="11167" y="6683"/>
                        </a:lnTo>
                        <a:lnTo>
                          <a:pt x="11067" y="6756"/>
                        </a:lnTo>
                        <a:lnTo>
                          <a:pt x="10987" y="6845"/>
                        </a:lnTo>
                        <a:lnTo>
                          <a:pt x="10919" y="6923"/>
                        </a:lnTo>
                        <a:lnTo>
                          <a:pt x="10884" y="6965"/>
                        </a:lnTo>
                        <a:lnTo>
                          <a:pt x="10849" y="7000"/>
                        </a:lnTo>
                        <a:lnTo>
                          <a:pt x="10823" y="7021"/>
                        </a:lnTo>
                        <a:lnTo>
                          <a:pt x="10831" y="7021"/>
                        </a:lnTo>
                        <a:lnTo>
                          <a:pt x="10838" y="7018"/>
                        </a:lnTo>
                        <a:lnTo>
                          <a:pt x="10841" y="7018"/>
                        </a:lnTo>
                        <a:lnTo>
                          <a:pt x="10764" y="7064"/>
                        </a:lnTo>
                        <a:lnTo>
                          <a:pt x="10686" y="7109"/>
                        </a:lnTo>
                        <a:lnTo>
                          <a:pt x="10611" y="7156"/>
                        </a:lnTo>
                        <a:lnTo>
                          <a:pt x="10537" y="7202"/>
                        </a:lnTo>
                        <a:lnTo>
                          <a:pt x="10463" y="7247"/>
                        </a:lnTo>
                        <a:lnTo>
                          <a:pt x="10393" y="7293"/>
                        </a:lnTo>
                        <a:lnTo>
                          <a:pt x="10319" y="7343"/>
                        </a:lnTo>
                        <a:lnTo>
                          <a:pt x="10245" y="7388"/>
                        </a:lnTo>
                        <a:lnTo>
                          <a:pt x="10174" y="7434"/>
                        </a:lnTo>
                        <a:lnTo>
                          <a:pt x="10100" y="7484"/>
                        </a:lnTo>
                        <a:lnTo>
                          <a:pt x="10033" y="7533"/>
                        </a:lnTo>
                        <a:lnTo>
                          <a:pt x="9954" y="7579"/>
                        </a:lnTo>
                        <a:lnTo>
                          <a:pt x="9888" y="7632"/>
                        </a:lnTo>
                        <a:lnTo>
                          <a:pt x="9818" y="7678"/>
                        </a:lnTo>
                        <a:lnTo>
                          <a:pt x="9750" y="7731"/>
                        </a:lnTo>
                        <a:lnTo>
                          <a:pt x="9680" y="7776"/>
                        </a:lnTo>
                        <a:lnTo>
                          <a:pt x="9612" y="7826"/>
                        </a:lnTo>
                        <a:lnTo>
                          <a:pt x="9542" y="7879"/>
                        </a:lnTo>
                        <a:lnTo>
                          <a:pt x="9471" y="7925"/>
                        </a:lnTo>
                        <a:lnTo>
                          <a:pt x="9404" y="7978"/>
                        </a:lnTo>
                        <a:lnTo>
                          <a:pt x="9333" y="8023"/>
                        </a:lnTo>
                        <a:lnTo>
                          <a:pt x="9266" y="8073"/>
                        </a:lnTo>
                        <a:lnTo>
                          <a:pt x="9195" y="8126"/>
                        </a:lnTo>
                        <a:lnTo>
                          <a:pt x="9129" y="8179"/>
                        </a:lnTo>
                        <a:lnTo>
                          <a:pt x="9065" y="8228"/>
                        </a:lnTo>
                        <a:lnTo>
                          <a:pt x="8994" y="8281"/>
                        </a:lnTo>
                        <a:lnTo>
                          <a:pt x="8927" y="8326"/>
                        </a:lnTo>
                        <a:lnTo>
                          <a:pt x="8864" y="8379"/>
                        </a:lnTo>
                        <a:lnTo>
                          <a:pt x="8793" y="8429"/>
                        </a:lnTo>
                        <a:lnTo>
                          <a:pt x="8729" y="8482"/>
                        </a:lnTo>
                        <a:lnTo>
                          <a:pt x="8662" y="8535"/>
                        </a:lnTo>
                        <a:lnTo>
                          <a:pt x="8591" y="8584"/>
                        </a:lnTo>
                        <a:lnTo>
                          <a:pt x="8528" y="8637"/>
                        </a:lnTo>
                        <a:lnTo>
                          <a:pt x="8464" y="8690"/>
                        </a:lnTo>
                        <a:lnTo>
                          <a:pt x="8397" y="8740"/>
                        </a:lnTo>
                        <a:lnTo>
                          <a:pt x="8334" y="8793"/>
                        </a:lnTo>
                        <a:lnTo>
                          <a:pt x="8263" y="8849"/>
                        </a:lnTo>
                        <a:lnTo>
                          <a:pt x="8199" y="8902"/>
                        </a:lnTo>
                        <a:lnTo>
                          <a:pt x="8135" y="8955"/>
                        </a:lnTo>
                        <a:lnTo>
                          <a:pt x="8069" y="9004"/>
                        </a:lnTo>
                        <a:lnTo>
                          <a:pt x="8005" y="9057"/>
                        </a:lnTo>
                        <a:lnTo>
                          <a:pt x="7941" y="9114"/>
                        </a:lnTo>
                        <a:lnTo>
                          <a:pt x="7878" y="9166"/>
                        </a:lnTo>
                        <a:lnTo>
                          <a:pt x="7811" y="9219"/>
                        </a:lnTo>
                        <a:lnTo>
                          <a:pt x="7746" y="9276"/>
                        </a:lnTo>
                        <a:lnTo>
                          <a:pt x="7684" y="9329"/>
                        </a:lnTo>
                        <a:lnTo>
                          <a:pt x="7620" y="9385"/>
                        </a:lnTo>
                        <a:lnTo>
                          <a:pt x="7549" y="9438"/>
                        </a:lnTo>
                        <a:lnTo>
                          <a:pt x="7486" y="9487"/>
                        </a:lnTo>
                        <a:lnTo>
                          <a:pt x="7422" y="9548"/>
                        </a:lnTo>
                        <a:lnTo>
                          <a:pt x="7358" y="9596"/>
                        </a:lnTo>
                        <a:lnTo>
                          <a:pt x="7295" y="9657"/>
                        </a:lnTo>
                        <a:lnTo>
                          <a:pt x="7228" y="9707"/>
                        </a:lnTo>
                        <a:lnTo>
                          <a:pt x="7164" y="9766"/>
                        </a:lnTo>
                        <a:lnTo>
                          <a:pt x="7101" y="9816"/>
                        </a:lnTo>
                        <a:lnTo>
                          <a:pt x="7037" y="9872"/>
                        </a:lnTo>
                        <a:lnTo>
                          <a:pt x="6969" y="9925"/>
                        </a:lnTo>
                        <a:lnTo>
                          <a:pt x="6906" y="9981"/>
                        </a:lnTo>
                        <a:lnTo>
                          <a:pt x="6842" y="10042"/>
                        </a:lnTo>
                        <a:lnTo>
                          <a:pt x="6772" y="10090"/>
                        </a:lnTo>
                        <a:lnTo>
                          <a:pt x="6709" y="10151"/>
                        </a:lnTo>
                        <a:lnTo>
                          <a:pt x="6645" y="10207"/>
                        </a:lnTo>
                        <a:lnTo>
                          <a:pt x="5468" y="11202"/>
                        </a:lnTo>
                        <a:lnTo>
                          <a:pt x="5465" y="11202"/>
                        </a:lnTo>
                        <a:lnTo>
                          <a:pt x="5465" y="11209"/>
                        </a:lnTo>
                        <a:lnTo>
                          <a:pt x="5458" y="11209"/>
                        </a:lnTo>
                        <a:lnTo>
                          <a:pt x="5387" y="11272"/>
                        </a:lnTo>
                        <a:lnTo>
                          <a:pt x="5320" y="11333"/>
                        </a:lnTo>
                        <a:lnTo>
                          <a:pt x="5249" y="11396"/>
                        </a:lnTo>
                        <a:lnTo>
                          <a:pt x="5185" y="11460"/>
                        </a:lnTo>
                        <a:lnTo>
                          <a:pt x="5122" y="11530"/>
                        </a:lnTo>
                        <a:lnTo>
                          <a:pt x="5062" y="11594"/>
                        </a:lnTo>
                        <a:lnTo>
                          <a:pt x="5002" y="11657"/>
                        </a:lnTo>
                        <a:lnTo>
                          <a:pt x="4938" y="11724"/>
                        </a:lnTo>
                        <a:lnTo>
                          <a:pt x="4882" y="11788"/>
                        </a:lnTo>
                        <a:lnTo>
                          <a:pt x="4825" y="11859"/>
                        </a:lnTo>
                        <a:lnTo>
                          <a:pt x="4772" y="11922"/>
                        </a:lnTo>
                        <a:lnTo>
                          <a:pt x="4716" y="11989"/>
                        </a:lnTo>
                        <a:lnTo>
                          <a:pt x="4663" y="12059"/>
                        </a:lnTo>
                        <a:lnTo>
                          <a:pt x="4617" y="12127"/>
                        </a:lnTo>
                        <a:lnTo>
                          <a:pt x="4564" y="12190"/>
                        </a:lnTo>
                        <a:lnTo>
                          <a:pt x="4518" y="12260"/>
                        </a:lnTo>
                        <a:lnTo>
                          <a:pt x="4472" y="12327"/>
                        </a:lnTo>
                        <a:lnTo>
                          <a:pt x="4433" y="12398"/>
                        </a:lnTo>
                        <a:lnTo>
                          <a:pt x="4387" y="12465"/>
                        </a:lnTo>
                        <a:lnTo>
                          <a:pt x="4345" y="12553"/>
                        </a:lnTo>
                        <a:lnTo>
                          <a:pt x="4334" y="12645"/>
                        </a:lnTo>
                        <a:lnTo>
                          <a:pt x="4342" y="12736"/>
                        </a:lnTo>
                        <a:lnTo>
                          <a:pt x="4363" y="12829"/>
                        </a:lnTo>
                        <a:lnTo>
                          <a:pt x="4416" y="12909"/>
                        </a:lnTo>
                        <a:lnTo>
                          <a:pt x="4486" y="12973"/>
                        </a:lnTo>
                        <a:lnTo>
                          <a:pt x="4564" y="13026"/>
                        </a:lnTo>
                        <a:lnTo>
                          <a:pt x="4652" y="13054"/>
                        </a:lnTo>
                        <a:lnTo>
                          <a:pt x="4744" y="13058"/>
                        </a:lnTo>
                        <a:lnTo>
                          <a:pt x="4836" y="13041"/>
                        </a:lnTo>
                        <a:lnTo>
                          <a:pt x="4920" y="13001"/>
                        </a:lnTo>
                        <a:lnTo>
                          <a:pt x="4999" y="12945"/>
                        </a:lnTo>
                        <a:lnTo>
                          <a:pt x="5129" y="12811"/>
                        </a:lnTo>
                        <a:lnTo>
                          <a:pt x="5211" y="12715"/>
                        </a:lnTo>
                        <a:lnTo>
                          <a:pt x="5267" y="12617"/>
                        </a:lnTo>
                        <a:lnTo>
                          <a:pt x="5302" y="12529"/>
                        </a:lnTo>
                        <a:lnTo>
                          <a:pt x="5309" y="12515"/>
                        </a:lnTo>
                        <a:lnTo>
                          <a:pt x="5313" y="12500"/>
                        </a:lnTo>
                        <a:lnTo>
                          <a:pt x="5320" y="12489"/>
                        </a:lnTo>
                        <a:lnTo>
                          <a:pt x="5313" y="12500"/>
                        </a:lnTo>
                        <a:lnTo>
                          <a:pt x="5302" y="12507"/>
                        </a:lnTo>
                        <a:lnTo>
                          <a:pt x="5309" y="12507"/>
                        </a:lnTo>
                        <a:lnTo>
                          <a:pt x="5309" y="12500"/>
                        </a:lnTo>
                        <a:lnTo>
                          <a:pt x="5376" y="12433"/>
                        </a:lnTo>
                        <a:lnTo>
                          <a:pt x="5440" y="12363"/>
                        </a:lnTo>
                        <a:lnTo>
                          <a:pt x="5503" y="12295"/>
                        </a:lnTo>
                        <a:lnTo>
                          <a:pt x="5567" y="12225"/>
                        </a:lnTo>
                        <a:lnTo>
                          <a:pt x="5631" y="12154"/>
                        </a:lnTo>
                        <a:lnTo>
                          <a:pt x="5694" y="12088"/>
                        </a:lnTo>
                        <a:lnTo>
                          <a:pt x="5750" y="12024"/>
                        </a:lnTo>
                        <a:lnTo>
                          <a:pt x="5815" y="11954"/>
                        </a:lnTo>
                        <a:lnTo>
                          <a:pt x="5868" y="11886"/>
                        </a:lnTo>
                        <a:lnTo>
                          <a:pt x="5927" y="11824"/>
                        </a:lnTo>
                        <a:lnTo>
                          <a:pt x="5985" y="11760"/>
                        </a:lnTo>
                        <a:lnTo>
                          <a:pt x="6041" y="11689"/>
                        </a:lnTo>
                        <a:lnTo>
                          <a:pt x="6100" y="11629"/>
                        </a:lnTo>
                        <a:lnTo>
                          <a:pt x="6157" y="11566"/>
                        </a:lnTo>
                        <a:lnTo>
                          <a:pt x="6214" y="11495"/>
                        </a:lnTo>
                        <a:lnTo>
                          <a:pt x="6270" y="11431"/>
                        </a:lnTo>
                        <a:lnTo>
                          <a:pt x="6323" y="11368"/>
                        </a:lnTo>
                        <a:lnTo>
                          <a:pt x="6380" y="11304"/>
                        </a:lnTo>
                        <a:lnTo>
                          <a:pt x="6433" y="11241"/>
                        </a:lnTo>
                        <a:lnTo>
                          <a:pt x="6489" y="11174"/>
                        </a:lnTo>
                        <a:lnTo>
                          <a:pt x="6542" y="11110"/>
                        </a:lnTo>
                        <a:lnTo>
                          <a:pt x="6598" y="11047"/>
                        </a:lnTo>
                        <a:lnTo>
                          <a:pt x="6659" y="10983"/>
                        </a:lnTo>
                        <a:lnTo>
                          <a:pt x="6709" y="10913"/>
                        </a:lnTo>
                        <a:lnTo>
                          <a:pt x="6768" y="10853"/>
                        </a:lnTo>
                        <a:lnTo>
                          <a:pt x="6818" y="10783"/>
                        </a:lnTo>
                        <a:lnTo>
                          <a:pt x="6878" y="10719"/>
                        </a:lnTo>
                        <a:lnTo>
                          <a:pt x="6927" y="10648"/>
                        </a:lnTo>
                        <a:lnTo>
                          <a:pt x="6984" y="10589"/>
                        </a:lnTo>
                        <a:lnTo>
                          <a:pt x="7044" y="10518"/>
                        </a:lnTo>
                        <a:lnTo>
                          <a:pt x="7093" y="10448"/>
                        </a:lnTo>
                        <a:lnTo>
                          <a:pt x="7101" y="10443"/>
                        </a:lnTo>
                        <a:lnTo>
                          <a:pt x="7107" y="10437"/>
                        </a:lnTo>
                        <a:lnTo>
                          <a:pt x="7154" y="10387"/>
                        </a:lnTo>
                        <a:lnTo>
                          <a:pt x="7203" y="10334"/>
                        </a:lnTo>
                        <a:lnTo>
                          <a:pt x="7266" y="10281"/>
                        </a:lnTo>
                        <a:lnTo>
                          <a:pt x="7355" y="10201"/>
                        </a:lnTo>
                        <a:lnTo>
                          <a:pt x="7446" y="10108"/>
                        </a:lnTo>
                        <a:lnTo>
                          <a:pt x="7546" y="10007"/>
                        </a:lnTo>
                        <a:lnTo>
                          <a:pt x="7595" y="9932"/>
                        </a:lnTo>
                        <a:lnTo>
                          <a:pt x="7648" y="9861"/>
                        </a:lnTo>
                        <a:lnTo>
                          <a:pt x="7701" y="9795"/>
                        </a:lnTo>
                        <a:lnTo>
                          <a:pt x="7758" y="9731"/>
                        </a:lnTo>
                        <a:lnTo>
                          <a:pt x="7814" y="9667"/>
                        </a:lnTo>
                        <a:lnTo>
                          <a:pt x="7870" y="9596"/>
                        </a:lnTo>
                        <a:lnTo>
                          <a:pt x="7931" y="9534"/>
                        </a:lnTo>
                        <a:lnTo>
                          <a:pt x="7994" y="9470"/>
                        </a:lnTo>
                        <a:lnTo>
                          <a:pt x="8051" y="9407"/>
                        </a:lnTo>
                        <a:lnTo>
                          <a:pt x="8114" y="9349"/>
                        </a:lnTo>
                        <a:lnTo>
                          <a:pt x="8178" y="9287"/>
                        </a:lnTo>
                        <a:lnTo>
                          <a:pt x="8241" y="9230"/>
                        </a:lnTo>
                        <a:lnTo>
                          <a:pt x="8305" y="9166"/>
                        </a:lnTo>
                        <a:lnTo>
                          <a:pt x="8372" y="9103"/>
                        </a:lnTo>
                        <a:lnTo>
                          <a:pt x="8435" y="9046"/>
                        </a:lnTo>
                        <a:lnTo>
                          <a:pt x="8499" y="8983"/>
                        </a:lnTo>
                        <a:lnTo>
                          <a:pt x="8570" y="8926"/>
                        </a:lnTo>
                        <a:lnTo>
                          <a:pt x="8637" y="8863"/>
                        </a:lnTo>
                        <a:lnTo>
                          <a:pt x="8700" y="8803"/>
                        </a:lnTo>
                        <a:lnTo>
                          <a:pt x="8708" y="8799"/>
                        </a:lnTo>
                        <a:lnTo>
                          <a:pt x="8711" y="8793"/>
                        </a:lnTo>
                        <a:lnTo>
                          <a:pt x="8718" y="8785"/>
                        </a:lnTo>
                        <a:lnTo>
                          <a:pt x="8782" y="8725"/>
                        </a:lnTo>
                        <a:lnTo>
                          <a:pt x="8849" y="8655"/>
                        </a:lnTo>
                        <a:lnTo>
                          <a:pt x="8912" y="8591"/>
                        </a:lnTo>
                        <a:lnTo>
                          <a:pt x="8983" y="8525"/>
                        </a:lnTo>
                        <a:lnTo>
                          <a:pt x="9047" y="8461"/>
                        </a:lnTo>
                        <a:lnTo>
                          <a:pt x="9111" y="8397"/>
                        </a:lnTo>
                        <a:lnTo>
                          <a:pt x="9174" y="8334"/>
                        </a:lnTo>
                        <a:lnTo>
                          <a:pt x="9238" y="8264"/>
                        </a:lnTo>
                        <a:lnTo>
                          <a:pt x="9294" y="8200"/>
                        </a:lnTo>
                        <a:lnTo>
                          <a:pt x="9358" y="8137"/>
                        </a:lnTo>
                        <a:lnTo>
                          <a:pt x="9421" y="8073"/>
                        </a:lnTo>
                        <a:lnTo>
                          <a:pt x="9478" y="8009"/>
                        </a:lnTo>
                        <a:lnTo>
                          <a:pt x="9542" y="7949"/>
                        </a:lnTo>
                        <a:lnTo>
                          <a:pt x="9598" y="7885"/>
                        </a:lnTo>
                        <a:lnTo>
                          <a:pt x="9659" y="7823"/>
                        </a:lnTo>
                        <a:lnTo>
                          <a:pt x="9715" y="7762"/>
                        </a:lnTo>
                        <a:lnTo>
                          <a:pt x="9778" y="7699"/>
                        </a:lnTo>
                        <a:lnTo>
                          <a:pt x="9835" y="7638"/>
                        </a:lnTo>
                        <a:lnTo>
                          <a:pt x="9888" y="7576"/>
                        </a:lnTo>
                        <a:lnTo>
                          <a:pt x="9951" y="7512"/>
                        </a:lnTo>
                        <a:lnTo>
                          <a:pt x="10001" y="7452"/>
                        </a:lnTo>
                        <a:lnTo>
                          <a:pt x="10060" y="7388"/>
                        </a:lnTo>
                        <a:lnTo>
                          <a:pt x="10118" y="7329"/>
                        </a:lnTo>
                        <a:lnTo>
                          <a:pt x="10171" y="7268"/>
                        </a:lnTo>
                        <a:lnTo>
                          <a:pt x="10227" y="7205"/>
                        </a:lnTo>
                        <a:lnTo>
                          <a:pt x="10280" y="7141"/>
                        </a:lnTo>
                        <a:lnTo>
                          <a:pt x="10336" y="7085"/>
                        </a:lnTo>
                        <a:lnTo>
                          <a:pt x="10389" y="7021"/>
                        </a:lnTo>
                        <a:lnTo>
                          <a:pt x="10446" y="6958"/>
                        </a:lnTo>
                        <a:lnTo>
                          <a:pt x="10499" y="6902"/>
                        </a:lnTo>
                        <a:lnTo>
                          <a:pt x="10548" y="6838"/>
                        </a:lnTo>
                        <a:lnTo>
                          <a:pt x="10601" y="6782"/>
                        </a:lnTo>
                        <a:lnTo>
                          <a:pt x="10654" y="6718"/>
                        </a:lnTo>
                        <a:lnTo>
                          <a:pt x="10711" y="6655"/>
                        </a:lnTo>
                        <a:lnTo>
                          <a:pt x="10764" y="6598"/>
                        </a:lnTo>
                        <a:lnTo>
                          <a:pt x="10813" y="6535"/>
                        </a:lnTo>
                        <a:lnTo>
                          <a:pt x="10866" y="6474"/>
                        </a:lnTo>
                        <a:lnTo>
                          <a:pt x="10859" y="6474"/>
                        </a:lnTo>
                        <a:lnTo>
                          <a:pt x="10859" y="6482"/>
                        </a:lnTo>
                        <a:lnTo>
                          <a:pt x="10855" y="6482"/>
                        </a:lnTo>
                        <a:lnTo>
                          <a:pt x="10912" y="6418"/>
                        </a:lnTo>
                        <a:lnTo>
                          <a:pt x="10976" y="6358"/>
                        </a:lnTo>
                        <a:lnTo>
                          <a:pt x="11040" y="6291"/>
                        </a:lnTo>
                        <a:lnTo>
                          <a:pt x="11103" y="6227"/>
                        </a:lnTo>
                        <a:lnTo>
                          <a:pt x="11167" y="6164"/>
                        </a:lnTo>
                        <a:lnTo>
                          <a:pt x="11230" y="6094"/>
                        </a:lnTo>
                        <a:lnTo>
                          <a:pt x="11290" y="6030"/>
                        </a:lnTo>
                        <a:lnTo>
                          <a:pt x="11353" y="5967"/>
                        </a:lnTo>
                        <a:lnTo>
                          <a:pt x="11417" y="5903"/>
                        </a:lnTo>
                        <a:lnTo>
                          <a:pt x="11488" y="5839"/>
                        </a:lnTo>
                        <a:lnTo>
                          <a:pt x="11552" y="5783"/>
                        </a:lnTo>
                        <a:lnTo>
                          <a:pt x="11615" y="5720"/>
                        </a:lnTo>
                        <a:lnTo>
                          <a:pt x="11679" y="5656"/>
                        </a:lnTo>
                        <a:lnTo>
                          <a:pt x="11742" y="5592"/>
                        </a:lnTo>
                        <a:lnTo>
                          <a:pt x="12183" y="5162"/>
                        </a:lnTo>
                        <a:lnTo>
                          <a:pt x="12254" y="5071"/>
                        </a:lnTo>
                        <a:lnTo>
                          <a:pt x="12294" y="4962"/>
                        </a:lnTo>
                        <a:lnTo>
                          <a:pt x="12300" y="4851"/>
                        </a:lnTo>
                        <a:lnTo>
                          <a:pt x="12272" y="4739"/>
                        </a:lnTo>
                        <a:lnTo>
                          <a:pt x="12212" y="4640"/>
                        </a:lnTo>
                        <a:lnTo>
                          <a:pt x="12127" y="4566"/>
                        </a:lnTo>
                        <a:lnTo>
                          <a:pt x="12021" y="4513"/>
                        </a:lnTo>
                        <a:lnTo>
                          <a:pt x="11908" y="4495"/>
                        </a:lnTo>
                        <a:lnTo>
                          <a:pt x="11838" y="4495"/>
                        </a:lnTo>
                        <a:lnTo>
                          <a:pt x="11742" y="4521"/>
                        </a:lnTo>
                        <a:lnTo>
                          <a:pt x="11626" y="4566"/>
                        </a:lnTo>
                        <a:lnTo>
                          <a:pt x="11506" y="4651"/>
                        </a:lnTo>
                        <a:lnTo>
                          <a:pt x="11441" y="4715"/>
                        </a:lnTo>
                        <a:lnTo>
                          <a:pt x="11379" y="4777"/>
                        </a:lnTo>
                        <a:lnTo>
                          <a:pt x="11315" y="4834"/>
                        </a:lnTo>
                        <a:lnTo>
                          <a:pt x="11252" y="4898"/>
                        </a:lnTo>
                        <a:lnTo>
                          <a:pt x="11188" y="4954"/>
                        </a:lnTo>
                        <a:lnTo>
                          <a:pt x="11124" y="5014"/>
                        </a:lnTo>
                        <a:lnTo>
                          <a:pt x="11057" y="5071"/>
                        </a:lnTo>
                        <a:lnTo>
                          <a:pt x="10993" y="5124"/>
                        </a:lnTo>
                        <a:lnTo>
                          <a:pt x="10923" y="5173"/>
                        </a:lnTo>
                        <a:lnTo>
                          <a:pt x="10855" y="5233"/>
                        </a:lnTo>
                        <a:lnTo>
                          <a:pt x="10785" y="5282"/>
                        </a:lnTo>
                        <a:lnTo>
                          <a:pt x="10714" y="5328"/>
                        </a:lnTo>
                        <a:lnTo>
                          <a:pt x="10647" y="5380"/>
                        </a:lnTo>
                        <a:lnTo>
                          <a:pt x="10576" y="5433"/>
                        </a:lnTo>
                        <a:lnTo>
                          <a:pt x="10502" y="5480"/>
                        </a:lnTo>
                        <a:lnTo>
                          <a:pt x="10435" y="5529"/>
                        </a:lnTo>
                        <a:lnTo>
                          <a:pt x="10357" y="5575"/>
                        </a:lnTo>
                        <a:lnTo>
                          <a:pt x="10290" y="5621"/>
                        </a:lnTo>
                        <a:lnTo>
                          <a:pt x="10216" y="5670"/>
                        </a:lnTo>
                        <a:lnTo>
                          <a:pt x="10142" y="5716"/>
                        </a:lnTo>
                        <a:lnTo>
                          <a:pt x="10065" y="5762"/>
                        </a:lnTo>
                        <a:lnTo>
                          <a:pt x="9990" y="5808"/>
                        </a:lnTo>
                        <a:lnTo>
                          <a:pt x="9916" y="5853"/>
                        </a:lnTo>
                        <a:lnTo>
                          <a:pt x="9842" y="5892"/>
                        </a:lnTo>
                        <a:lnTo>
                          <a:pt x="9768" y="5938"/>
                        </a:lnTo>
                        <a:lnTo>
                          <a:pt x="9686" y="5985"/>
                        </a:lnTo>
                        <a:lnTo>
                          <a:pt x="9612" y="6027"/>
                        </a:lnTo>
                        <a:lnTo>
                          <a:pt x="9531" y="6073"/>
                        </a:lnTo>
                        <a:lnTo>
                          <a:pt x="9457" y="6118"/>
                        </a:lnTo>
                        <a:lnTo>
                          <a:pt x="9376" y="6157"/>
                        </a:lnTo>
                        <a:lnTo>
                          <a:pt x="9301" y="6203"/>
                        </a:lnTo>
                        <a:lnTo>
                          <a:pt x="9220" y="6242"/>
                        </a:lnTo>
                        <a:lnTo>
                          <a:pt x="9139" y="6291"/>
                        </a:lnTo>
                        <a:lnTo>
                          <a:pt x="9065" y="6337"/>
                        </a:lnTo>
                        <a:lnTo>
                          <a:pt x="8983" y="6376"/>
                        </a:lnTo>
                        <a:lnTo>
                          <a:pt x="8902" y="6418"/>
                        </a:lnTo>
                        <a:lnTo>
                          <a:pt x="8821" y="6457"/>
                        </a:lnTo>
                        <a:lnTo>
                          <a:pt x="8743" y="6503"/>
                        </a:lnTo>
                        <a:lnTo>
                          <a:pt x="8665" y="6552"/>
                        </a:lnTo>
                        <a:lnTo>
                          <a:pt x="8588" y="6598"/>
                        </a:lnTo>
                        <a:lnTo>
                          <a:pt x="8506" y="6644"/>
                        </a:lnTo>
                        <a:lnTo>
                          <a:pt x="8425" y="6690"/>
                        </a:lnTo>
                        <a:lnTo>
                          <a:pt x="8344" y="6735"/>
                        </a:lnTo>
                        <a:lnTo>
                          <a:pt x="8263" y="6782"/>
                        </a:lnTo>
                        <a:lnTo>
                          <a:pt x="8181" y="6831"/>
                        </a:lnTo>
                        <a:lnTo>
                          <a:pt x="8104" y="6877"/>
                        </a:lnTo>
                        <a:lnTo>
                          <a:pt x="8022" y="6930"/>
                        </a:lnTo>
                        <a:lnTo>
                          <a:pt x="8016" y="6930"/>
                        </a:lnTo>
                        <a:lnTo>
                          <a:pt x="8016" y="6937"/>
                        </a:lnTo>
                        <a:lnTo>
                          <a:pt x="8011" y="6937"/>
                        </a:lnTo>
                        <a:lnTo>
                          <a:pt x="7902" y="7011"/>
                        </a:lnTo>
                        <a:lnTo>
                          <a:pt x="7822" y="7064"/>
                        </a:lnTo>
                        <a:lnTo>
                          <a:pt x="7733" y="7120"/>
                        </a:lnTo>
                        <a:lnTo>
                          <a:pt x="7658" y="7173"/>
                        </a:lnTo>
                        <a:lnTo>
                          <a:pt x="7578" y="7229"/>
                        </a:lnTo>
                        <a:lnTo>
                          <a:pt x="7499" y="7293"/>
                        </a:lnTo>
                        <a:lnTo>
                          <a:pt x="7419" y="7356"/>
                        </a:lnTo>
                        <a:lnTo>
                          <a:pt x="7337" y="7423"/>
                        </a:lnTo>
                        <a:lnTo>
                          <a:pt x="7256" y="7505"/>
                        </a:lnTo>
                        <a:lnTo>
                          <a:pt x="7192" y="7568"/>
                        </a:lnTo>
                        <a:lnTo>
                          <a:pt x="7136" y="7625"/>
                        </a:lnTo>
                        <a:lnTo>
                          <a:pt x="7072" y="7688"/>
                        </a:lnTo>
                        <a:lnTo>
                          <a:pt x="7009" y="7744"/>
                        </a:lnTo>
                        <a:lnTo>
                          <a:pt x="6945" y="7808"/>
                        </a:lnTo>
                        <a:lnTo>
                          <a:pt x="6881" y="7868"/>
                        </a:lnTo>
                        <a:lnTo>
                          <a:pt x="6818" y="7932"/>
                        </a:lnTo>
                        <a:lnTo>
                          <a:pt x="6754" y="7988"/>
                        </a:lnTo>
                        <a:lnTo>
                          <a:pt x="6687" y="8044"/>
                        </a:lnTo>
                        <a:lnTo>
                          <a:pt x="6624" y="8108"/>
                        </a:lnTo>
                        <a:lnTo>
                          <a:pt x="6560" y="8164"/>
                        </a:lnTo>
                        <a:lnTo>
                          <a:pt x="6489" y="8225"/>
                        </a:lnTo>
                        <a:lnTo>
                          <a:pt x="6426" y="8288"/>
                        </a:lnTo>
                        <a:lnTo>
                          <a:pt x="6362" y="8337"/>
                        </a:lnTo>
                        <a:lnTo>
                          <a:pt x="6295" y="8401"/>
                        </a:lnTo>
                        <a:lnTo>
                          <a:pt x="6232" y="8461"/>
                        </a:lnTo>
                        <a:lnTo>
                          <a:pt x="6161" y="8517"/>
                        </a:lnTo>
                        <a:lnTo>
                          <a:pt x="6100" y="8573"/>
                        </a:lnTo>
                        <a:lnTo>
                          <a:pt x="6038" y="8631"/>
                        </a:lnTo>
                        <a:lnTo>
                          <a:pt x="5967" y="8690"/>
                        </a:lnTo>
                        <a:lnTo>
                          <a:pt x="5903" y="8740"/>
                        </a:lnTo>
                        <a:lnTo>
                          <a:pt x="5843" y="8799"/>
                        </a:lnTo>
                        <a:lnTo>
                          <a:pt x="5776" y="8856"/>
                        </a:lnTo>
                        <a:lnTo>
                          <a:pt x="5712" y="8913"/>
                        </a:lnTo>
                        <a:lnTo>
                          <a:pt x="5649" y="8972"/>
                        </a:lnTo>
                        <a:lnTo>
                          <a:pt x="5578" y="9022"/>
                        </a:lnTo>
                        <a:lnTo>
                          <a:pt x="5514" y="9082"/>
                        </a:lnTo>
                        <a:lnTo>
                          <a:pt x="5447" y="9146"/>
                        </a:lnTo>
                        <a:lnTo>
                          <a:pt x="5376" y="9202"/>
                        </a:lnTo>
                        <a:lnTo>
                          <a:pt x="5309" y="9258"/>
                        </a:lnTo>
                        <a:lnTo>
                          <a:pt x="5246" y="9314"/>
                        </a:lnTo>
                        <a:lnTo>
                          <a:pt x="5175" y="9378"/>
                        </a:lnTo>
                        <a:lnTo>
                          <a:pt x="5108" y="9438"/>
                        </a:lnTo>
                        <a:lnTo>
                          <a:pt x="5037" y="9495"/>
                        </a:lnTo>
                        <a:lnTo>
                          <a:pt x="4967" y="9558"/>
                        </a:lnTo>
                        <a:lnTo>
                          <a:pt x="4899" y="9614"/>
                        </a:lnTo>
                        <a:lnTo>
                          <a:pt x="4829" y="9678"/>
                        </a:lnTo>
                        <a:lnTo>
                          <a:pt x="4761" y="9734"/>
                        </a:lnTo>
                        <a:lnTo>
                          <a:pt x="4691" y="9798"/>
                        </a:lnTo>
                        <a:lnTo>
                          <a:pt x="4624" y="9861"/>
                        </a:lnTo>
                        <a:lnTo>
                          <a:pt x="4554" y="9922"/>
                        </a:lnTo>
                        <a:lnTo>
                          <a:pt x="4486" y="9981"/>
                        </a:lnTo>
                        <a:lnTo>
                          <a:pt x="4416" y="10045"/>
                        </a:lnTo>
                        <a:lnTo>
                          <a:pt x="4408" y="10045"/>
                        </a:lnTo>
                        <a:lnTo>
                          <a:pt x="4408" y="10052"/>
                        </a:lnTo>
                        <a:lnTo>
                          <a:pt x="4405" y="10060"/>
                        </a:lnTo>
                        <a:lnTo>
                          <a:pt x="4331" y="10126"/>
                        </a:lnTo>
                        <a:lnTo>
                          <a:pt x="4267" y="10207"/>
                        </a:lnTo>
                        <a:lnTo>
                          <a:pt x="4196" y="10281"/>
                        </a:lnTo>
                        <a:lnTo>
                          <a:pt x="4133" y="10355"/>
                        </a:lnTo>
                        <a:lnTo>
                          <a:pt x="4077" y="10433"/>
                        </a:lnTo>
                        <a:lnTo>
                          <a:pt x="4006" y="10518"/>
                        </a:lnTo>
                        <a:lnTo>
                          <a:pt x="3939" y="10599"/>
                        </a:lnTo>
                        <a:lnTo>
                          <a:pt x="3865" y="10672"/>
                        </a:lnTo>
                        <a:lnTo>
                          <a:pt x="3794" y="10747"/>
                        </a:lnTo>
                        <a:lnTo>
                          <a:pt x="3741" y="10800"/>
                        </a:lnTo>
                        <a:lnTo>
                          <a:pt x="3684" y="10846"/>
                        </a:lnTo>
                        <a:lnTo>
                          <a:pt x="3628" y="10899"/>
                        </a:lnTo>
                        <a:lnTo>
                          <a:pt x="3557" y="10955"/>
                        </a:lnTo>
                        <a:lnTo>
                          <a:pt x="3483" y="11022"/>
                        </a:lnTo>
                        <a:lnTo>
                          <a:pt x="3409" y="11093"/>
                        </a:lnTo>
                        <a:lnTo>
                          <a:pt x="3353" y="11166"/>
                        </a:lnTo>
                        <a:lnTo>
                          <a:pt x="3310" y="11248"/>
                        </a:lnTo>
                        <a:lnTo>
                          <a:pt x="3292" y="11340"/>
                        </a:lnTo>
                        <a:lnTo>
                          <a:pt x="3300" y="11428"/>
                        </a:lnTo>
                        <a:lnTo>
                          <a:pt x="3321" y="11519"/>
                        </a:lnTo>
                        <a:lnTo>
                          <a:pt x="3366" y="11597"/>
                        </a:lnTo>
                        <a:lnTo>
                          <a:pt x="3430" y="11668"/>
                        </a:lnTo>
                        <a:lnTo>
                          <a:pt x="3507" y="11721"/>
                        </a:lnTo>
                        <a:lnTo>
                          <a:pt x="3586" y="11749"/>
                        </a:lnTo>
                        <a:lnTo>
                          <a:pt x="3677" y="11760"/>
                        </a:lnTo>
                        <a:lnTo>
                          <a:pt x="3769" y="11749"/>
                        </a:lnTo>
                        <a:lnTo>
                          <a:pt x="3857" y="11721"/>
                        </a:lnTo>
                        <a:lnTo>
                          <a:pt x="3974" y="11650"/>
                        </a:lnTo>
                        <a:lnTo>
                          <a:pt x="4069" y="11583"/>
                        </a:lnTo>
                        <a:lnTo>
                          <a:pt x="4151" y="11519"/>
                        </a:lnTo>
                        <a:lnTo>
                          <a:pt x="4196" y="11477"/>
                        </a:lnTo>
                        <a:lnTo>
                          <a:pt x="4242" y="11442"/>
                        </a:lnTo>
                        <a:lnTo>
                          <a:pt x="4289" y="11413"/>
                        </a:lnTo>
                        <a:lnTo>
                          <a:pt x="4313" y="11403"/>
                        </a:lnTo>
                        <a:lnTo>
                          <a:pt x="4331" y="11392"/>
                        </a:lnTo>
                        <a:lnTo>
                          <a:pt x="4345" y="11378"/>
                        </a:lnTo>
                        <a:lnTo>
                          <a:pt x="4461" y="11287"/>
                        </a:lnTo>
                        <a:lnTo>
                          <a:pt x="4546" y="11195"/>
                        </a:lnTo>
                        <a:lnTo>
                          <a:pt x="4628" y="11104"/>
                        </a:lnTo>
                        <a:lnTo>
                          <a:pt x="4681" y="11040"/>
                        </a:lnTo>
                        <a:lnTo>
                          <a:pt x="4734" y="10990"/>
                        </a:lnTo>
                        <a:lnTo>
                          <a:pt x="4783" y="10945"/>
                        </a:lnTo>
                        <a:lnTo>
                          <a:pt x="4779" y="10948"/>
                        </a:lnTo>
                        <a:lnTo>
                          <a:pt x="4772" y="10955"/>
                        </a:lnTo>
                        <a:lnTo>
                          <a:pt x="4766" y="10962"/>
                        </a:lnTo>
                        <a:lnTo>
                          <a:pt x="4843" y="10910"/>
                        </a:lnTo>
                        <a:lnTo>
                          <a:pt x="4917" y="10857"/>
                        </a:lnTo>
                        <a:lnTo>
                          <a:pt x="4984" y="10800"/>
                        </a:lnTo>
                        <a:lnTo>
                          <a:pt x="5062" y="10747"/>
                        </a:lnTo>
                        <a:lnTo>
                          <a:pt x="5129" y="10690"/>
                        </a:lnTo>
                        <a:lnTo>
                          <a:pt x="5200" y="10634"/>
                        </a:lnTo>
                        <a:lnTo>
                          <a:pt x="5267" y="10574"/>
                        </a:lnTo>
                        <a:lnTo>
                          <a:pt x="5338" y="10525"/>
                        </a:lnTo>
                        <a:lnTo>
                          <a:pt x="5402" y="10461"/>
                        </a:lnTo>
                        <a:lnTo>
                          <a:pt x="5465" y="10401"/>
                        </a:lnTo>
                        <a:lnTo>
                          <a:pt x="5532" y="10345"/>
                        </a:lnTo>
                        <a:lnTo>
                          <a:pt x="5596" y="10289"/>
                        </a:lnTo>
                        <a:lnTo>
                          <a:pt x="5659" y="10231"/>
                        </a:lnTo>
                        <a:lnTo>
                          <a:pt x="5715" y="10169"/>
                        </a:lnTo>
                        <a:lnTo>
                          <a:pt x="5779" y="10108"/>
                        </a:lnTo>
                        <a:lnTo>
                          <a:pt x="5843" y="10052"/>
                        </a:lnTo>
                        <a:lnTo>
                          <a:pt x="5896" y="9989"/>
                        </a:lnTo>
                        <a:lnTo>
                          <a:pt x="5959" y="9932"/>
                        </a:lnTo>
                        <a:lnTo>
                          <a:pt x="6020" y="9869"/>
                        </a:lnTo>
                        <a:lnTo>
                          <a:pt x="6083" y="9805"/>
                        </a:lnTo>
                        <a:lnTo>
                          <a:pt x="6150" y="9734"/>
                        </a:lnTo>
                        <a:lnTo>
                          <a:pt x="6221" y="9671"/>
                        </a:lnTo>
                        <a:lnTo>
                          <a:pt x="6288" y="9604"/>
                        </a:lnTo>
                        <a:lnTo>
                          <a:pt x="6359" y="9534"/>
                        </a:lnTo>
                        <a:lnTo>
                          <a:pt x="6426" y="9470"/>
                        </a:lnTo>
                        <a:lnTo>
                          <a:pt x="6497" y="9407"/>
                        </a:lnTo>
                        <a:lnTo>
                          <a:pt x="6486" y="9420"/>
                        </a:lnTo>
                        <a:lnTo>
                          <a:pt x="6468" y="9431"/>
                        </a:lnTo>
                        <a:lnTo>
                          <a:pt x="6450" y="9442"/>
                        </a:lnTo>
                        <a:lnTo>
                          <a:pt x="6503" y="9407"/>
                        </a:lnTo>
                        <a:lnTo>
                          <a:pt x="6553" y="9378"/>
                        </a:lnTo>
                        <a:lnTo>
                          <a:pt x="6606" y="9346"/>
                        </a:lnTo>
                        <a:lnTo>
                          <a:pt x="6662" y="9311"/>
                        </a:lnTo>
                        <a:lnTo>
                          <a:pt x="6726" y="9269"/>
                        </a:lnTo>
                        <a:lnTo>
                          <a:pt x="6797" y="9230"/>
                        </a:lnTo>
                        <a:lnTo>
                          <a:pt x="6818" y="9213"/>
                        </a:lnTo>
                        <a:lnTo>
                          <a:pt x="6836" y="9195"/>
                        </a:lnTo>
                        <a:lnTo>
                          <a:pt x="6853" y="9178"/>
                        </a:lnTo>
                        <a:lnTo>
                          <a:pt x="6938" y="9093"/>
                        </a:lnTo>
                        <a:lnTo>
                          <a:pt x="7019" y="9004"/>
                        </a:lnTo>
                        <a:lnTo>
                          <a:pt x="7093" y="8926"/>
                        </a:lnTo>
                        <a:lnTo>
                          <a:pt x="7175" y="8838"/>
                        </a:lnTo>
                        <a:lnTo>
                          <a:pt x="7245" y="8757"/>
                        </a:lnTo>
                        <a:lnTo>
                          <a:pt x="7313" y="8684"/>
                        </a:lnTo>
                        <a:lnTo>
                          <a:pt x="7390" y="8602"/>
                        </a:lnTo>
                        <a:lnTo>
                          <a:pt x="7464" y="8528"/>
                        </a:lnTo>
                        <a:lnTo>
                          <a:pt x="7531" y="8464"/>
                        </a:lnTo>
                        <a:lnTo>
                          <a:pt x="7602" y="8397"/>
                        </a:lnTo>
                        <a:lnTo>
                          <a:pt x="7669" y="8334"/>
                        </a:lnTo>
                        <a:lnTo>
                          <a:pt x="7740" y="8270"/>
                        </a:lnTo>
                        <a:lnTo>
                          <a:pt x="7811" y="8200"/>
                        </a:lnTo>
                        <a:lnTo>
                          <a:pt x="7878" y="8137"/>
                        </a:lnTo>
                        <a:lnTo>
                          <a:pt x="7949" y="8073"/>
                        </a:lnTo>
                        <a:lnTo>
                          <a:pt x="8016" y="8009"/>
                        </a:lnTo>
                        <a:lnTo>
                          <a:pt x="8079" y="7949"/>
                        </a:lnTo>
                        <a:lnTo>
                          <a:pt x="8149" y="7885"/>
                        </a:lnTo>
                        <a:lnTo>
                          <a:pt x="8213" y="7823"/>
                        </a:lnTo>
                        <a:lnTo>
                          <a:pt x="8281" y="7762"/>
                        </a:lnTo>
                        <a:lnTo>
                          <a:pt x="8351" y="7699"/>
                        </a:lnTo>
                        <a:lnTo>
                          <a:pt x="8414" y="7638"/>
                        </a:lnTo>
                        <a:lnTo>
                          <a:pt x="8482" y="7579"/>
                        </a:lnTo>
                        <a:lnTo>
                          <a:pt x="8546" y="7515"/>
                        </a:lnTo>
                        <a:lnTo>
                          <a:pt x="8616" y="7459"/>
                        </a:lnTo>
                        <a:lnTo>
                          <a:pt x="8679" y="7396"/>
                        </a:lnTo>
                        <a:lnTo>
                          <a:pt x="8743" y="7339"/>
                        </a:lnTo>
                        <a:lnTo>
                          <a:pt x="8803" y="7279"/>
                        </a:lnTo>
                        <a:lnTo>
                          <a:pt x="8874" y="7219"/>
                        </a:lnTo>
                        <a:lnTo>
                          <a:pt x="8938" y="7159"/>
                        </a:lnTo>
                        <a:lnTo>
                          <a:pt x="9001" y="7103"/>
                        </a:lnTo>
                        <a:lnTo>
                          <a:pt x="9065" y="7046"/>
                        </a:lnTo>
                        <a:lnTo>
                          <a:pt x="9129" y="6986"/>
                        </a:lnTo>
                        <a:lnTo>
                          <a:pt x="9192" y="6930"/>
                        </a:lnTo>
                        <a:lnTo>
                          <a:pt x="9256" y="6873"/>
                        </a:lnTo>
                        <a:lnTo>
                          <a:pt x="9315" y="6814"/>
                        </a:lnTo>
                        <a:lnTo>
                          <a:pt x="9379" y="6756"/>
                        </a:lnTo>
                        <a:lnTo>
                          <a:pt x="9442" y="6700"/>
                        </a:lnTo>
                        <a:lnTo>
                          <a:pt x="9506" y="6644"/>
                        </a:lnTo>
                        <a:lnTo>
                          <a:pt x="9570" y="6591"/>
                        </a:lnTo>
                        <a:lnTo>
                          <a:pt x="9633" y="6535"/>
                        </a:lnTo>
                        <a:lnTo>
                          <a:pt x="9697" y="6474"/>
                        </a:lnTo>
                        <a:lnTo>
                          <a:pt x="9760" y="6426"/>
                        </a:lnTo>
                        <a:lnTo>
                          <a:pt x="9818" y="6376"/>
                        </a:lnTo>
                        <a:lnTo>
                          <a:pt x="9880" y="6320"/>
                        </a:lnTo>
                        <a:lnTo>
                          <a:pt x="9944" y="6259"/>
                        </a:lnTo>
                        <a:lnTo>
                          <a:pt x="10007" y="6210"/>
                        </a:lnTo>
                        <a:lnTo>
                          <a:pt x="10071" y="6157"/>
                        </a:lnTo>
                        <a:lnTo>
                          <a:pt x="10128" y="6100"/>
                        </a:lnTo>
                        <a:lnTo>
                          <a:pt x="10192" y="6048"/>
                        </a:lnTo>
                        <a:lnTo>
                          <a:pt x="10255" y="5995"/>
                        </a:lnTo>
                        <a:lnTo>
                          <a:pt x="10319" y="5945"/>
                        </a:lnTo>
                        <a:lnTo>
                          <a:pt x="10382" y="5885"/>
                        </a:lnTo>
                        <a:lnTo>
                          <a:pt x="10439" y="5836"/>
                        </a:lnTo>
                        <a:lnTo>
                          <a:pt x="10502" y="5783"/>
                        </a:lnTo>
                        <a:lnTo>
                          <a:pt x="10566" y="5730"/>
                        </a:lnTo>
                        <a:lnTo>
                          <a:pt x="10629" y="5680"/>
                        </a:lnTo>
                        <a:lnTo>
                          <a:pt x="10693" y="5627"/>
                        </a:lnTo>
                        <a:lnTo>
                          <a:pt x="10749" y="5575"/>
                        </a:lnTo>
                        <a:lnTo>
                          <a:pt x="10813" y="5526"/>
                        </a:lnTo>
                        <a:lnTo>
                          <a:pt x="10876" y="5473"/>
                        </a:lnTo>
                        <a:lnTo>
                          <a:pt x="10940" y="5420"/>
                        </a:lnTo>
                        <a:lnTo>
                          <a:pt x="11004" y="5371"/>
                        </a:lnTo>
                        <a:lnTo>
                          <a:pt x="11061" y="5318"/>
                        </a:lnTo>
                        <a:lnTo>
                          <a:pt x="11124" y="5271"/>
                        </a:lnTo>
                        <a:lnTo>
                          <a:pt x="11188" y="5218"/>
                        </a:lnTo>
                        <a:lnTo>
                          <a:pt x="11252" y="5169"/>
                        </a:lnTo>
                        <a:lnTo>
                          <a:pt x="11315" y="5116"/>
                        </a:lnTo>
                        <a:lnTo>
                          <a:pt x="11379" y="5071"/>
                        </a:lnTo>
                        <a:lnTo>
                          <a:pt x="11441" y="5018"/>
                        </a:lnTo>
                        <a:lnTo>
                          <a:pt x="11506" y="4968"/>
                        </a:lnTo>
                        <a:lnTo>
                          <a:pt x="11570" y="4915"/>
                        </a:lnTo>
                        <a:lnTo>
                          <a:pt x="11632" y="4869"/>
                        </a:lnTo>
                        <a:lnTo>
                          <a:pt x="11697" y="4816"/>
                        </a:lnTo>
                        <a:lnTo>
                          <a:pt x="11756" y="4768"/>
                        </a:lnTo>
                        <a:lnTo>
                          <a:pt x="11820" y="4721"/>
                        </a:lnTo>
                        <a:lnTo>
                          <a:pt x="11883" y="4668"/>
                        </a:lnTo>
                        <a:lnTo>
                          <a:pt x="11947" y="4622"/>
                        </a:lnTo>
                        <a:lnTo>
                          <a:pt x="12011" y="4569"/>
                        </a:lnTo>
                        <a:lnTo>
                          <a:pt x="12082" y="4521"/>
                        </a:lnTo>
                        <a:lnTo>
                          <a:pt x="12145" y="4474"/>
                        </a:lnTo>
                        <a:lnTo>
                          <a:pt x="12209" y="4425"/>
                        </a:lnTo>
                        <a:lnTo>
                          <a:pt x="12276" y="4375"/>
                        </a:lnTo>
                        <a:lnTo>
                          <a:pt x="12339" y="4312"/>
                        </a:lnTo>
                        <a:lnTo>
                          <a:pt x="12385" y="4242"/>
                        </a:lnTo>
                        <a:lnTo>
                          <a:pt x="12413" y="4163"/>
                        </a:lnTo>
                        <a:lnTo>
                          <a:pt x="12427" y="4075"/>
                        </a:lnTo>
                        <a:lnTo>
                          <a:pt x="12421" y="3991"/>
                        </a:lnTo>
                        <a:lnTo>
                          <a:pt x="12395" y="3910"/>
                        </a:lnTo>
                        <a:lnTo>
                          <a:pt x="12350" y="3828"/>
                        </a:lnTo>
                        <a:lnTo>
                          <a:pt x="12286" y="3765"/>
                        </a:lnTo>
                        <a:lnTo>
                          <a:pt x="12219" y="3719"/>
                        </a:lnTo>
                        <a:lnTo>
                          <a:pt x="12138" y="3684"/>
                        </a:lnTo>
                        <a:lnTo>
                          <a:pt x="12053" y="3674"/>
                        </a:lnTo>
                        <a:lnTo>
                          <a:pt x="11965" y="3680"/>
                        </a:lnTo>
                        <a:lnTo>
                          <a:pt x="11883" y="3709"/>
                        </a:lnTo>
                        <a:lnTo>
                          <a:pt x="11806" y="3748"/>
                        </a:lnTo>
                        <a:lnTo>
                          <a:pt x="11735" y="3801"/>
                        </a:lnTo>
                        <a:lnTo>
                          <a:pt x="11664" y="3854"/>
                        </a:lnTo>
                        <a:lnTo>
                          <a:pt x="11591" y="3899"/>
                        </a:lnTo>
                        <a:lnTo>
                          <a:pt x="11517" y="3948"/>
                        </a:lnTo>
                        <a:lnTo>
                          <a:pt x="11446" y="3995"/>
                        </a:lnTo>
                        <a:lnTo>
                          <a:pt x="11371" y="4040"/>
                        </a:lnTo>
                        <a:lnTo>
                          <a:pt x="11297" y="4086"/>
                        </a:lnTo>
                        <a:lnTo>
                          <a:pt x="11223" y="4128"/>
                        </a:lnTo>
                        <a:lnTo>
                          <a:pt x="11141" y="4174"/>
                        </a:lnTo>
                        <a:lnTo>
                          <a:pt x="11067" y="4213"/>
                        </a:lnTo>
                        <a:lnTo>
                          <a:pt x="10993" y="4256"/>
                        </a:lnTo>
                        <a:lnTo>
                          <a:pt x="10912" y="4295"/>
                        </a:lnTo>
                        <a:lnTo>
                          <a:pt x="10838" y="4333"/>
                        </a:lnTo>
                        <a:lnTo>
                          <a:pt x="10757" y="4375"/>
                        </a:lnTo>
                        <a:lnTo>
                          <a:pt x="10675" y="4415"/>
                        </a:lnTo>
                        <a:lnTo>
                          <a:pt x="10594" y="4457"/>
                        </a:lnTo>
                        <a:lnTo>
                          <a:pt x="10513" y="4489"/>
                        </a:lnTo>
                        <a:lnTo>
                          <a:pt x="10435" y="4530"/>
                        </a:lnTo>
                        <a:lnTo>
                          <a:pt x="10354" y="4569"/>
                        </a:lnTo>
                        <a:lnTo>
                          <a:pt x="10272" y="4604"/>
                        </a:lnTo>
                        <a:lnTo>
                          <a:pt x="10192" y="4640"/>
                        </a:lnTo>
                        <a:lnTo>
                          <a:pt x="10107" y="4679"/>
                        </a:lnTo>
                        <a:lnTo>
                          <a:pt x="10025" y="4715"/>
                        </a:lnTo>
                        <a:lnTo>
                          <a:pt x="9944" y="4753"/>
                        </a:lnTo>
                        <a:lnTo>
                          <a:pt x="9859" y="4788"/>
                        </a:lnTo>
                        <a:lnTo>
                          <a:pt x="9778" y="4830"/>
                        </a:lnTo>
                        <a:lnTo>
                          <a:pt x="9697" y="4862"/>
                        </a:lnTo>
                        <a:lnTo>
                          <a:pt x="9616" y="4898"/>
                        </a:lnTo>
                        <a:lnTo>
                          <a:pt x="9535" y="4933"/>
                        </a:lnTo>
                        <a:lnTo>
                          <a:pt x="9457" y="4971"/>
                        </a:lnTo>
                        <a:lnTo>
                          <a:pt x="9376" y="5007"/>
                        </a:lnTo>
                        <a:lnTo>
                          <a:pt x="9294" y="5050"/>
                        </a:lnTo>
                        <a:lnTo>
                          <a:pt x="9213" y="5081"/>
                        </a:lnTo>
                        <a:lnTo>
                          <a:pt x="9132" y="5124"/>
                        </a:lnTo>
                        <a:lnTo>
                          <a:pt x="9054" y="5162"/>
                        </a:lnTo>
                        <a:lnTo>
                          <a:pt x="8973" y="5197"/>
                        </a:lnTo>
                        <a:lnTo>
                          <a:pt x="8885" y="5236"/>
                        </a:lnTo>
                        <a:lnTo>
                          <a:pt x="8803" y="5282"/>
                        </a:lnTo>
                        <a:lnTo>
                          <a:pt x="8726" y="5324"/>
                        </a:lnTo>
                        <a:lnTo>
                          <a:pt x="8644" y="5363"/>
                        </a:lnTo>
                        <a:lnTo>
                          <a:pt x="8563" y="5409"/>
                        </a:lnTo>
                        <a:lnTo>
                          <a:pt x="8556" y="5409"/>
                        </a:lnTo>
                        <a:lnTo>
                          <a:pt x="8552" y="5409"/>
                        </a:lnTo>
                        <a:lnTo>
                          <a:pt x="8552" y="5416"/>
                        </a:lnTo>
                        <a:lnTo>
                          <a:pt x="8464" y="5462"/>
                        </a:lnTo>
                        <a:lnTo>
                          <a:pt x="8382" y="5515"/>
                        </a:lnTo>
                        <a:lnTo>
                          <a:pt x="8305" y="5565"/>
                        </a:lnTo>
                        <a:lnTo>
                          <a:pt x="8223" y="5618"/>
                        </a:lnTo>
                        <a:lnTo>
                          <a:pt x="8143" y="5663"/>
                        </a:lnTo>
                        <a:lnTo>
                          <a:pt x="8069" y="5716"/>
                        </a:lnTo>
                        <a:lnTo>
                          <a:pt x="7994" y="5765"/>
                        </a:lnTo>
                        <a:lnTo>
                          <a:pt x="7916" y="5826"/>
                        </a:lnTo>
                        <a:lnTo>
                          <a:pt x="7843" y="5874"/>
                        </a:lnTo>
                        <a:lnTo>
                          <a:pt x="7769" y="5927"/>
                        </a:lnTo>
                        <a:lnTo>
                          <a:pt x="7701" y="5980"/>
                        </a:lnTo>
                        <a:lnTo>
                          <a:pt x="7631" y="6038"/>
                        </a:lnTo>
                        <a:lnTo>
                          <a:pt x="7560" y="6094"/>
                        </a:lnTo>
                        <a:lnTo>
                          <a:pt x="7493" y="6147"/>
                        </a:lnTo>
                        <a:lnTo>
                          <a:pt x="7422" y="6203"/>
                        </a:lnTo>
                        <a:lnTo>
                          <a:pt x="7355" y="6259"/>
                        </a:lnTo>
                        <a:lnTo>
                          <a:pt x="7292" y="6320"/>
                        </a:lnTo>
                        <a:lnTo>
                          <a:pt x="7228" y="6376"/>
                        </a:lnTo>
                        <a:lnTo>
                          <a:pt x="7164" y="6429"/>
                        </a:lnTo>
                        <a:lnTo>
                          <a:pt x="7101" y="6492"/>
                        </a:lnTo>
                        <a:lnTo>
                          <a:pt x="7037" y="6552"/>
                        </a:lnTo>
                        <a:lnTo>
                          <a:pt x="6984" y="6609"/>
                        </a:lnTo>
                        <a:lnTo>
                          <a:pt x="6927" y="6665"/>
                        </a:lnTo>
                        <a:lnTo>
                          <a:pt x="6878" y="6721"/>
                        </a:lnTo>
                        <a:lnTo>
                          <a:pt x="6818" y="6782"/>
                        </a:lnTo>
                        <a:lnTo>
                          <a:pt x="6762" y="6831"/>
                        </a:lnTo>
                        <a:lnTo>
                          <a:pt x="6709" y="6891"/>
                        </a:lnTo>
                        <a:lnTo>
                          <a:pt x="6651" y="6947"/>
                        </a:lnTo>
                        <a:lnTo>
                          <a:pt x="6595" y="7000"/>
                        </a:lnTo>
                        <a:lnTo>
                          <a:pt x="6535" y="7056"/>
                        </a:lnTo>
                        <a:lnTo>
                          <a:pt x="6486" y="7114"/>
                        </a:lnTo>
                        <a:lnTo>
                          <a:pt x="6426" y="7167"/>
                        </a:lnTo>
                        <a:lnTo>
                          <a:pt x="6369" y="7223"/>
                        </a:lnTo>
                        <a:lnTo>
                          <a:pt x="6316" y="7279"/>
                        </a:lnTo>
                        <a:lnTo>
                          <a:pt x="6259" y="7332"/>
                        </a:lnTo>
                        <a:lnTo>
                          <a:pt x="6203" y="7388"/>
                        </a:lnTo>
                        <a:lnTo>
                          <a:pt x="6147" y="7441"/>
                        </a:lnTo>
                        <a:lnTo>
                          <a:pt x="6086" y="7497"/>
                        </a:lnTo>
                        <a:lnTo>
                          <a:pt x="6030" y="7550"/>
                        </a:lnTo>
                        <a:lnTo>
                          <a:pt x="5973" y="7608"/>
                        </a:lnTo>
                        <a:lnTo>
                          <a:pt x="5914" y="7667"/>
                        </a:lnTo>
                        <a:lnTo>
                          <a:pt x="5861" y="7717"/>
                        </a:lnTo>
                        <a:lnTo>
                          <a:pt x="5803" y="7770"/>
                        </a:lnTo>
                        <a:lnTo>
                          <a:pt x="5744" y="7826"/>
                        </a:lnTo>
                        <a:lnTo>
                          <a:pt x="5688" y="7879"/>
                        </a:lnTo>
                        <a:lnTo>
                          <a:pt x="5631" y="7935"/>
                        </a:lnTo>
                        <a:lnTo>
                          <a:pt x="5567" y="7988"/>
                        </a:lnTo>
                        <a:lnTo>
                          <a:pt x="5511" y="8044"/>
                        </a:lnTo>
                        <a:lnTo>
                          <a:pt x="5450" y="8097"/>
                        </a:lnTo>
                        <a:lnTo>
                          <a:pt x="5387" y="8154"/>
                        </a:lnTo>
                        <a:lnTo>
                          <a:pt x="5331" y="8207"/>
                        </a:lnTo>
                        <a:lnTo>
                          <a:pt x="5274" y="8264"/>
                        </a:lnTo>
                        <a:lnTo>
                          <a:pt x="5211" y="8316"/>
                        </a:lnTo>
                        <a:lnTo>
                          <a:pt x="5154" y="8373"/>
                        </a:lnTo>
                        <a:lnTo>
                          <a:pt x="5090" y="8426"/>
                        </a:lnTo>
                        <a:lnTo>
                          <a:pt x="5026" y="8475"/>
                        </a:lnTo>
                        <a:lnTo>
                          <a:pt x="4967" y="8535"/>
                        </a:lnTo>
                        <a:lnTo>
                          <a:pt x="4907" y="8591"/>
                        </a:lnTo>
                        <a:lnTo>
                          <a:pt x="4843" y="8644"/>
                        </a:lnTo>
                        <a:lnTo>
                          <a:pt x="4779" y="8694"/>
                        </a:lnTo>
                        <a:lnTo>
                          <a:pt x="4719" y="8754"/>
                        </a:lnTo>
                        <a:lnTo>
                          <a:pt x="4655" y="8803"/>
                        </a:lnTo>
                        <a:lnTo>
                          <a:pt x="4596" y="8863"/>
                        </a:lnTo>
                        <a:lnTo>
                          <a:pt x="4532" y="8913"/>
                        </a:lnTo>
                        <a:lnTo>
                          <a:pt x="4469" y="8972"/>
                        </a:lnTo>
                        <a:lnTo>
                          <a:pt x="4405" y="9022"/>
                        </a:lnTo>
                        <a:lnTo>
                          <a:pt x="4342" y="9082"/>
                        </a:lnTo>
                        <a:lnTo>
                          <a:pt x="4271" y="9138"/>
                        </a:lnTo>
                        <a:lnTo>
                          <a:pt x="4207" y="9191"/>
                        </a:lnTo>
                        <a:lnTo>
                          <a:pt x="4143" y="9248"/>
                        </a:lnTo>
                        <a:lnTo>
                          <a:pt x="4077" y="9301"/>
                        </a:lnTo>
                        <a:lnTo>
                          <a:pt x="4013" y="9357"/>
                        </a:lnTo>
                        <a:lnTo>
                          <a:pt x="3942" y="9407"/>
                        </a:lnTo>
                        <a:lnTo>
                          <a:pt x="3878" y="9466"/>
                        </a:lnTo>
                        <a:lnTo>
                          <a:pt x="3812" y="9523"/>
                        </a:lnTo>
                        <a:lnTo>
                          <a:pt x="3741" y="9576"/>
                        </a:lnTo>
                        <a:lnTo>
                          <a:pt x="3677" y="9632"/>
                        </a:lnTo>
                        <a:lnTo>
                          <a:pt x="3610" y="9689"/>
                        </a:lnTo>
                        <a:lnTo>
                          <a:pt x="3539" y="9742"/>
                        </a:lnTo>
                        <a:lnTo>
                          <a:pt x="3472" y="9798"/>
                        </a:lnTo>
                        <a:lnTo>
                          <a:pt x="3401" y="9858"/>
                        </a:lnTo>
                        <a:lnTo>
                          <a:pt x="3335" y="9914"/>
                        </a:lnTo>
                        <a:lnTo>
                          <a:pt x="3264" y="9971"/>
                        </a:lnTo>
                        <a:lnTo>
                          <a:pt x="3197" y="10028"/>
                        </a:lnTo>
                        <a:lnTo>
                          <a:pt x="3119" y="10080"/>
                        </a:lnTo>
                        <a:lnTo>
                          <a:pt x="3052" y="10137"/>
                        </a:lnTo>
                        <a:lnTo>
                          <a:pt x="2982" y="10196"/>
                        </a:lnTo>
                        <a:lnTo>
                          <a:pt x="2907" y="10254"/>
                        </a:lnTo>
                        <a:lnTo>
                          <a:pt x="2836" y="10310"/>
                        </a:lnTo>
                        <a:lnTo>
                          <a:pt x="2762" y="10369"/>
                        </a:lnTo>
                        <a:lnTo>
                          <a:pt x="2688" y="10426"/>
                        </a:lnTo>
                        <a:lnTo>
                          <a:pt x="2614" y="10483"/>
                        </a:lnTo>
                        <a:lnTo>
                          <a:pt x="2543" y="10542"/>
                        </a:lnTo>
                        <a:lnTo>
                          <a:pt x="2469" y="10599"/>
                        </a:lnTo>
                        <a:lnTo>
                          <a:pt x="2394" y="10655"/>
                        </a:lnTo>
                        <a:lnTo>
                          <a:pt x="2314" y="10719"/>
                        </a:lnTo>
                        <a:lnTo>
                          <a:pt x="2338" y="10701"/>
                        </a:lnTo>
                        <a:lnTo>
                          <a:pt x="2359" y="10690"/>
                        </a:lnTo>
                        <a:lnTo>
                          <a:pt x="2384" y="10672"/>
                        </a:lnTo>
                        <a:lnTo>
                          <a:pt x="2349" y="10690"/>
                        </a:lnTo>
                        <a:lnTo>
                          <a:pt x="2320" y="10708"/>
                        </a:lnTo>
                        <a:lnTo>
                          <a:pt x="2296" y="10719"/>
                        </a:lnTo>
                        <a:lnTo>
                          <a:pt x="2285" y="10725"/>
                        </a:lnTo>
                        <a:lnTo>
                          <a:pt x="2278" y="10730"/>
                        </a:lnTo>
                        <a:lnTo>
                          <a:pt x="2275" y="10736"/>
                        </a:lnTo>
                        <a:lnTo>
                          <a:pt x="2285" y="10730"/>
                        </a:lnTo>
                        <a:lnTo>
                          <a:pt x="2310" y="10725"/>
                        </a:lnTo>
                        <a:lnTo>
                          <a:pt x="2338" y="10719"/>
                        </a:lnTo>
                        <a:lnTo>
                          <a:pt x="2441" y="10736"/>
                        </a:lnTo>
                        <a:lnTo>
                          <a:pt x="2526" y="10772"/>
                        </a:lnTo>
                        <a:lnTo>
                          <a:pt x="2606" y="10828"/>
                        </a:lnTo>
                        <a:lnTo>
                          <a:pt x="2670" y="10910"/>
                        </a:lnTo>
                        <a:lnTo>
                          <a:pt x="2712" y="10994"/>
                        </a:lnTo>
                        <a:lnTo>
                          <a:pt x="2730" y="11100"/>
                        </a:lnTo>
                        <a:lnTo>
                          <a:pt x="2717" y="11195"/>
                        </a:lnTo>
                        <a:lnTo>
                          <a:pt x="2688" y="11287"/>
                        </a:lnTo>
                        <a:lnTo>
                          <a:pt x="2632" y="11368"/>
                        </a:lnTo>
                        <a:lnTo>
                          <a:pt x="2558" y="11439"/>
                        </a:lnTo>
                        <a:lnTo>
                          <a:pt x="2653" y="11365"/>
                        </a:lnTo>
                        <a:lnTo>
                          <a:pt x="2741" y="11287"/>
                        </a:lnTo>
                        <a:lnTo>
                          <a:pt x="2826" y="11209"/>
                        </a:lnTo>
                        <a:lnTo>
                          <a:pt x="2900" y="11128"/>
                        </a:lnTo>
                        <a:lnTo>
                          <a:pt x="2977" y="11047"/>
                        </a:lnTo>
                        <a:lnTo>
                          <a:pt x="3070" y="10948"/>
                        </a:lnTo>
                        <a:lnTo>
                          <a:pt x="3162" y="10857"/>
                        </a:lnTo>
                        <a:lnTo>
                          <a:pt x="3247" y="10789"/>
                        </a:lnTo>
                        <a:lnTo>
                          <a:pt x="3242" y="10789"/>
                        </a:lnTo>
                        <a:lnTo>
                          <a:pt x="3236" y="10793"/>
                        </a:lnTo>
                        <a:lnTo>
                          <a:pt x="3303" y="10754"/>
                        </a:lnTo>
                        <a:lnTo>
                          <a:pt x="3366" y="10712"/>
                        </a:lnTo>
                        <a:lnTo>
                          <a:pt x="3437" y="10672"/>
                        </a:lnTo>
                        <a:lnTo>
                          <a:pt x="3507" y="10627"/>
                        </a:lnTo>
                        <a:lnTo>
                          <a:pt x="3568" y="10589"/>
                        </a:lnTo>
                        <a:lnTo>
                          <a:pt x="3639" y="10546"/>
                        </a:lnTo>
                        <a:lnTo>
                          <a:pt x="3709" y="10501"/>
                        </a:lnTo>
                        <a:lnTo>
                          <a:pt x="3777" y="10461"/>
                        </a:lnTo>
                        <a:lnTo>
                          <a:pt x="3847" y="10416"/>
                        </a:lnTo>
                        <a:lnTo>
                          <a:pt x="3910" y="10373"/>
                        </a:lnTo>
                        <a:lnTo>
                          <a:pt x="3984" y="10327"/>
                        </a:lnTo>
                        <a:lnTo>
                          <a:pt x="4051" y="10281"/>
                        </a:lnTo>
                        <a:lnTo>
                          <a:pt x="4115" y="10243"/>
                        </a:lnTo>
                        <a:lnTo>
                          <a:pt x="4186" y="10196"/>
                        </a:lnTo>
                        <a:lnTo>
                          <a:pt x="4253" y="10151"/>
                        </a:lnTo>
                        <a:lnTo>
                          <a:pt x="4324" y="10105"/>
                        </a:lnTo>
                        <a:lnTo>
                          <a:pt x="4390" y="10052"/>
                        </a:lnTo>
                        <a:lnTo>
                          <a:pt x="4461" y="10007"/>
                        </a:lnTo>
                        <a:lnTo>
                          <a:pt x="4532" y="9960"/>
                        </a:lnTo>
                        <a:lnTo>
                          <a:pt x="4607" y="9914"/>
                        </a:lnTo>
                        <a:lnTo>
                          <a:pt x="4673" y="9861"/>
                        </a:lnTo>
                        <a:lnTo>
                          <a:pt x="4744" y="9813"/>
                        </a:lnTo>
                        <a:lnTo>
                          <a:pt x="4811" y="9766"/>
                        </a:lnTo>
                        <a:lnTo>
                          <a:pt x="4882" y="9713"/>
                        </a:lnTo>
                        <a:lnTo>
                          <a:pt x="4952" y="9660"/>
                        </a:lnTo>
                        <a:lnTo>
                          <a:pt x="5020" y="9611"/>
                        </a:lnTo>
                        <a:lnTo>
                          <a:pt x="5090" y="9558"/>
                        </a:lnTo>
                        <a:lnTo>
                          <a:pt x="5158" y="9505"/>
                        </a:lnTo>
                        <a:lnTo>
                          <a:pt x="5232" y="9455"/>
                        </a:lnTo>
                        <a:lnTo>
                          <a:pt x="5302" y="9402"/>
                        </a:lnTo>
                        <a:lnTo>
                          <a:pt x="5373" y="9346"/>
                        </a:lnTo>
                        <a:lnTo>
                          <a:pt x="5440" y="9287"/>
                        </a:lnTo>
                        <a:lnTo>
                          <a:pt x="5511" y="9237"/>
                        </a:lnTo>
                        <a:lnTo>
                          <a:pt x="5578" y="9178"/>
                        </a:lnTo>
                        <a:lnTo>
                          <a:pt x="5649" y="9120"/>
                        </a:lnTo>
                        <a:lnTo>
                          <a:pt x="5715" y="9064"/>
                        </a:lnTo>
                        <a:lnTo>
                          <a:pt x="5790" y="9001"/>
                        </a:lnTo>
                        <a:lnTo>
                          <a:pt x="5861" y="8940"/>
                        </a:lnTo>
                        <a:lnTo>
                          <a:pt x="5920" y="8884"/>
                        </a:lnTo>
                        <a:lnTo>
                          <a:pt x="5991" y="8820"/>
                        </a:lnTo>
                        <a:lnTo>
                          <a:pt x="6058" y="8764"/>
                        </a:lnTo>
                        <a:lnTo>
                          <a:pt x="6065" y="8757"/>
                        </a:lnTo>
                        <a:lnTo>
                          <a:pt x="6068" y="8754"/>
                        </a:lnTo>
                        <a:lnTo>
                          <a:pt x="6076" y="8746"/>
                        </a:lnTo>
                        <a:lnTo>
                          <a:pt x="6038" y="8782"/>
                        </a:lnTo>
                        <a:lnTo>
                          <a:pt x="6005" y="8799"/>
                        </a:lnTo>
                        <a:lnTo>
                          <a:pt x="5994" y="8803"/>
                        </a:lnTo>
                        <a:lnTo>
                          <a:pt x="5994" y="8799"/>
                        </a:lnTo>
                        <a:lnTo>
                          <a:pt x="6005" y="8799"/>
                        </a:lnTo>
                        <a:lnTo>
                          <a:pt x="6012" y="8799"/>
                        </a:lnTo>
                        <a:lnTo>
                          <a:pt x="6076" y="8775"/>
                        </a:lnTo>
                        <a:lnTo>
                          <a:pt x="6161" y="8729"/>
                        </a:lnTo>
                        <a:lnTo>
                          <a:pt x="6249" y="8662"/>
                        </a:lnTo>
                        <a:lnTo>
                          <a:pt x="6330" y="8581"/>
                        </a:lnTo>
                        <a:lnTo>
                          <a:pt x="6404" y="8499"/>
                        </a:lnTo>
                        <a:lnTo>
                          <a:pt x="6486" y="8419"/>
                        </a:lnTo>
                        <a:lnTo>
                          <a:pt x="6560" y="8337"/>
                        </a:lnTo>
                        <a:lnTo>
                          <a:pt x="6627" y="8260"/>
                        </a:lnTo>
                        <a:lnTo>
                          <a:pt x="6698" y="8182"/>
                        </a:lnTo>
                        <a:lnTo>
                          <a:pt x="6772" y="8105"/>
                        </a:lnTo>
                        <a:lnTo>
                          <a:pt x="6842" y="8026"/>
                        </a:lnTo>
                        <a:lnTo>
                          <a:pt x="6910" y="7953"/>
                        </a:lnTo>
                        <a:lnTo>
                          <a:pt x="6984" y="7879"/>
                        </a:lnTo>
                        <a:lnTo>
                          <a:pt x="6974" y="7896"/>
                        </a:lnTo>
                        <a:lnTo>
                          <a:pt x="6956" y="7907"/>
                        </a:lnTo>
                        <a:lnTo>
                          <a:pt x="6945" y="7917"/>
                        </a:lnTo>
                        <a:lnTo>
                          <a:pt x="7019" y="7855"/>
                        </a:lnTo>
                        <a:lnTo>
                          <a:pt x="7101" y="7797"/>
                        </a:lnTo>
                        <a:lnTo>
                          <a:pt x="7181" y="7734"/>
                        </a:lnTo>
                        <a:lnTo>
                          <a:pt x="7263" y="7670"/>
                        </a:lnTo>
                        <a:lnTo>
                          <a:pt x="7345" y="7603"/>
                        </a:lnTo>
                        <a:lnTo>
                          <a:pt x="7422" y="7529"/>
                        </a:lnTo>
                        <a:lnTo>
                          <a:pt x="7504" y="7449"/>
                        </a:lnTo>
                        <a:lnTo>
                          <a:pt x="7499" y="7459"/>
                        </a:lnTo>
                        <a:lnTo>
                          <a:pt x="7486" y="7466"/>
                        </a:lnTo>
                        <a:lnTo>
                          <a:pt x="7482" y="7470"/>
                        </a:lnTo>
                        <a:lnTo>
                          <a:pt x="7567" y="7396"/>
                        </a:lnTo>
                        <a:lnTo>
                          <a:pt x="7648" y="7314"/>
                        </a:lnTo>
                        <a:lnTo>
                          <a:pt x="7729" y="7233"/>
                        </a:lnTo>
                        <a:lnTo>
                          <a:pt x="7796" y="7159"/>
                        </a:lnTo>
                        <a:lnTo>
                          <a:pt x="7867" y="7078"/>
                        </a:lnTo>
                        <a:lnTo>
                          <a:pt x="7931" y="7003"/>
                        </a:lnTo>
                        <a:lnTo>
                          <a:pt x="8011" y="6920"/>
                        </a:lnTo>
                        <a:lnTo>
                          <a:pt x="8079" y="6831"/>
                        </a:lnTo>
                        <a:lnTo>
                          <a:pt x="8153" y="6756"/>
                        </a:lnTo>
                        <a:lnTo>
                          <a:pt x="8178" y="6735"/>
                        </a:lnTo>
                        <a:lnTo>
                          <a:pt x="8245" y="6673"/>
                        </a:lnTo>
                        <a:lnTo>
                          <a:pt x="8337" y="6584"/>
                        </a:lnTo>
                        <a:lnTo>
                          <a:pt x="8435" y="6492"/>
                        </a:lnTo>
                        <a:lnTo>
                          <a:pt x="8535" y="6400"/>
                        </a:lnTo>
                        <a:lnTo>
                          <a:pt x="8599" y="6347"/>
                        </a:lnTo>
                        <a:lnTo>
                          <a:pt x="8626" y="6320"/>
                        </a:lnTo>
                        <a:lnTo>
                          <a:pt x="8690" y="6259"/>
                        </a:lnTo>
                        <a:lnTo>
                          <a:pt x="8747" y="6210"/>
                        </a:lnTo>
                        <a:lnTo>
                          <a:pt x="8811" y="6147"/>
                        </a:lnTo>
                        <a:lnTo>
                          <a:pt x="8874" y="6094"/>
                        </a:lnTo>
                        <a:lnTo>
                          <a:pt x="8930" y="6030"/>
                        </a:lnTo>
                        <a:lnTo>
                          <a:pt x="8994" y="5974"/>
                        </a:lnTo>
                        <a:lnTo>
                          <a:pt x="9058" y="5917"/>
                        </a:lnTo>
                        <a:lnTo>
                          <a:pt x="9121" y="5857"/>
                        </a:lnTo>
                        <a:lnTo>
                          <a:pt x="9177" y="5801"/>
                        </a:lnTo>
                        <a:lnTo>
                          <a:pt x="9241" y="5738"/>
                        </a:lnTo>
                        <a:lnTo>
                          <a:pt x="9305" y="5680"/>
                        </a:lnTo>
                        <a:lnTo>
                          <a:pt x="9365" y="5621"/>
                        </a:lnTo>
                        <a:lnTo>
                          <a:pt x="9425" y="5561"/>
                        </a:lnTo>
                        <a:lnTo>
                          <a:pt x="9489" y="5501"/>
                        </a:lnTo>
                        <a:lnTo>
                          <a:pt x="9548" y="5438"/>
                        </a:lnTo>
                        <a:lnTo>
                          <a:pt x="9612" y="5374"/>
                        </a:lnTo>
                        <a:lnTo>
                          <a:pt x="9676" y="5310"/>
                        </a:lnTo>
                        <a:lnTo>
                          <a:pt x="9733" y="5254"/>
                        </a:lnTo>
                        <a:lnTo>
                          <a:pt x="9795" y="5191"/>
                        </a:lnTo>
                        <a:lnTo>
                          <a:pt x="9853" y="5127"/>
                        </a:lnTo>
                        <a:lnTo>
                          <a:pt x="9916" y="5063"/>
                        </a:lnTo>
                        <a:lnTo>
                          <a:pt x="9972" y="4997"/>
                        </a:lnTo>
                        <a:lnTo>
                          <a:pt x="10033" y="4933"/>
                        </a:lnTo>
                        <a:lnTo>
                          <a:pt x="10092" y="4862"/>
                        </a:lnTo>
                        <a:lnTo>
                          <a:pt x="10153" y="4798"/>
                        </a:lnTo>
                        <a:lnTo>
                          <a:pt x="10209" y="4732"/>
                        </a:lnTo>
                        <a:lnTo>
                          <a:pt x="10266" y="4662"/>
                        </a:lnTo>
                        <a:lnTo>
                          <a:pt x="10325" y="4594"/>
                        </a:lnTo>
                        <a:lnTo>
                          <a:pt x="10382" y="4524"/>
                        </a:lnTo>
                        <a:lnTo>
                          <a:pt x="10439" y="4457"/>
                        </a:lnTo>
                        <a:lnTo>
                          <a:pt x="10499" y="4379"/>
                        </a:lnTo>
                        <a:lnTo>
                          <a:pt x="10555" y="4312"/>
                        </a:lnTo>
                        <a:lnTo>
                          <a:pt x="10608" y="4238"/>
                        </a:lnTo>
                        <a:lnTo>
                          <a:pt x="10664" y="4163"/>
                        </a:lnTo>
                        <a:lnTo>
                          <a:pt x="10658" y="4174"/>
                        </a:lnTo>
                        <a:lnTo>
                          <a:pt x="10654" y="4178"/>
                        </a:lnTo>
                        <a:lnTo>
                          <a:pt x="10647" y="4185"/>
                        </a:lnTo>
                        <a:lnTo>
                          <a:pt x="10700" y="4121"/>
                        </a:lnTo>
                        <a:lnTo>
                          <a:pt x="10749" y="4054"/>
                        </a:lnTo>
                        <a:lnTo>
                          <a:pt x="10802" y="3991"/>
                        </a:lnTo>
                        <a:lnTo>
                          <a:pt x="10855" y="3913"/>
                        </a:lnTo>
                        <a:lnTo>
                          <a:pt x="10902" y="3846"/>
                        </a:lnTo>
                        <a:lnTo>
                          <a:pt x="10947" y="3772"/>
                        </a:lnTo>
                        <a:lnTo>
                          <a:pt x="10993" y="3691"/>
                        </a:lnTo>
                        <a:lnTo>
                          <a:pt x="11032" y="3610"/>
                        </a:lnTo>
                        <a:lnTo>
                          <a:pt x="11067" y="3528"/>
                        </a:lnTo>
                        <a:lnTo>
                          <a:pt x="11103" y="3445"/>
                        </a:lnTo>
                        <a:lnTo>
                          <a:pt x="11131" y="3352"/>
                        </a:lnTo>
                        <a:lnTo>
                          <a:pt x="11149" y="3260"/>
                        </a:lnTo>
                        <a:lnTo>
                          <a:pt x="11170" y="3169"/>
                        </a:lnTo>
                        <a:lnTo>
                          <a:pt x="11170" y="3081"/>
                        </a:lnTo>
                        <a:lnTo>
                          <a:pt x="11152" y="2996"/>
                        </a:lnTo>
                        <a:lnTo>
                          <a:pt x="11120" y="2922"/>
                        </a:lnTo>
                        <a:lnTo>
                          <a:pt x="11075" y="2851"/>
                        </a:lnTo>
                        <a:lnTo>
                          <a:pt x="11011" y="2795"/>
                        </a:lnTo>
                        <a:lnTo>
                          <a:pt x="10934" y="2752"/>
                        </a:lnTo>
                        <a:lnTo>
                          <a:pt x="10849" y="2731"/>
                        </a:lnTo>
                        <a:lnTo>
                          <a:pt x="10732" y="2717"/>
                        </a:lnTo>
                        <a:lnTo>
                          <a:pt x="10629" y="2725"/>
                        </a:lnTo>
                        <a:lnTo>
                          <a:pt x="10531" y="2749"/>
                        </a:lnTo>
                        <a:lnTo>
                          <a:pt x="10446" y="2781"/>
                        </a:lnTo>
                        <a:lnTo>
                          <a:pt x="10372" y="2823"/>
                        </a:lnTo>
                        <a:lnTo>
                          <a:pt x="10298" y="2862"/>
                        </a:lnTo>
                        <a:lnTo>
                          <a:pt x="10237" y="2908"/>
                        </a:lnTo>
                        <a:lnTo>
                          <a:pt x="10188" y="2951"/>
                        </a:lnTo>
                        <a:lnTo>
                          <a:pt x="10142" y="2981"/>
                        </a:lnTo>
                        <a:lnTo>
                          <a:pt x="10100" y="3013"/>
                        </a:lnTo>
                        <a:lnTo>
                          <a:pt x="10065" y="3028"/>
                        </a:lnTo>
                        <a:lnTo>
                          <a:pt x="10071" y="3028"/>
                        </a:lnTo>
                        <a:lnTo>
                          <a:pt x="9997" y="3052"/>
                        </a:lnTo>
                        <a:lnTo>
                          <a:pt x="9927" y="3087"/>
                        </a:lnTo>
                        <a:lnTo>
                          <a:pt x="9863" y="3134"/>
                        </a:lnTo>
                        <a:lnTo>
                          <a:pt x="9800" y="3190"/>
                        </a:lnTo>
                        <a:lnTo>
                          <a:pt x="9742" y="3246"/>
                        </a:lnTo>
                        <a:lnTo>
                          <a:pt x="9680" y="3307"/>
                        </a:lnTo>
                        <a:lnTo>
                          <a:pt x="9623" y="3363"/>
                        </a:lnTo>
                        <a:lnTo>
                          <a:pt x="9559" y="3419"/>
                        </a:lnTo>
                        <a:lnTo>
                          <a:pt x="9495" y="3480"/>
                        </a:lnTo>
                        <a:lnTo>
                          <a:pt x="9439" y="3536"/>
                        </a:lnTo>
                        <a:lnTo>
                          <a:pt x="9376" y="3592"/>
                        </a:lnTo>
                        <a:lnTo>
                          <a:pt x="9312" y="3656"/>
                        </a:lnTo>
                        <a:lnTo>
                          <a:pt x="9256" y="3712"/>
                        </a:lnTo>
                        <a:lnTo>
                          <a:pt x="9192" y="3772"/>
                        </a:lnTo>
                        <a:lnTo>
                          <a:pt x="9129" y="3828"/>
                        </a:lnTo>
                        <a:lnTo>
                          <a:pt x="9068" y="3886"/>
                        </a:lnTo>
                        <a:lnTo>
                          <a:pt x="9005" y="3948"/>
                        </a:lnTo>
                        <a:lnTo>
                          <a:pt x="8944" y="4009"/>
                        </a:lnTo>
                        <a:lnTo>
                          <a:pt x="8881" y="4065"/>
                        </a:lnTo>
                        <a:lnTo>
                          <a:pt x="8817" y="4121"/>
                        </a:lnTo>
                        <a:lnTo>
                          <a:pt x="8753" y="4178"/>
                        </a:lnTo>
                        <a:lnTo>
                          <a:pt x="8690" y="4238"/>
                        </a:lnTo>
                        <a:lnTo>
                          <a:pt x="8634" y="4301"/>
                        </a:lnTo>
                        <a:lnTo>
                          <a:pt x="8570" y="4357"/>
                        </a:lnTo>
                        <a:lnTo>
                          <a:pt x="8506" y="4415"/>
                        </a:lnTo>
                        <a:lnTo>
                          <a:pt x="8443" y="4474"/>
                        </a:lnTo>
                        <a:lnTo>
                          <a:pt x="8379" y="4534"/>
                        </a:lnTo>
                        <a:lnTo>
                          <a:pt x="8316" y="4594"/>
                        </a:lnTo>
                        <a:lnTo>
                          <a:pt x="8252" y="4651"/>
                        </a:lnTo>
                        <a:lnTo>
                          <a:pt x="8188" y="4707"/>
                        </a:lnTo>
                        <a:lnTo>
                          <a:pt x="8125" y="4771"/>
                        </a:lnTo>
                        <a:lnTo>
                          <a:pt x="8061" y="4830"/>
                        </a:lnTo>
                        <a:lnTo>
                          <a:pt x="7998" y="4887"/>
                        </a:lnTo>
                        <a:lnTo>
                          <a:pt x="7934" y="4944"/>
                        </a:lnTo>
                        <a:lnTo>
                          <a:pt x="7870" y="5000"/>
                        </a:lnTo>
                        <a:lnTo>
                          <a:pt x="7811" y="5063"/>
                        </a:lnTo>
                        <a:lnTo>
                          <a:pt x="7746" y="5124"/>
                        </a:lnTo>
                        <a:lnTo>
                          <a:pt x="7684" y="5180"/>
                        </a:lnTo>
                        <a:lnTo>
                          <a:pt x="7613" y="5236"/>
                        </a:lnTo>
                        <a:lnTo>
                          <a:pt x="7549" y="5300"/>
                        </a:lnTo>
                        <a:lnTo>
                          <a:pt x="7486" y="5360"/>
                        </a:lnTo>
                        <a:lnTo>
                          <a:pt x="7422" y="5416"/>
                        </a:lnTo>
                        <a:lnTo>
                          <a:pt x="7358" y="5473"/>
                        </a:lnTo>
                        <a:lnTo>
                          <a:pt x="7292" y="5529"/>
                        </a:lnTo>
                        <a:lnTo>
                          <a:pt x="7228" y="5592"/>
                        </a:lnTo>
                        <a:lnTo>
                          <a:pt x="7157" y="5653"/>
                        </a:lnTo>
                        <a:lnTo>
                          <a:pt x="7090" y="5702"/>
                        </a:lnTo>
                        <a:lnTo>
                          <a:pt x="7019" y="5762"/>
                        </a:lnTo>
                        <a:lnTo>
                          <a:pt x="6952" y="5812"/>
                        </a:lnTo>
                        <a:lnTo>
                          <a:pt x="6881" y="5871"/>
                        </a:lnTo>
                        <a:lnTo>
                          <a:pt x="6815" y="5921"/>
                        </a:lnTo>
                        <a:lnTo>
                          <a:pt x="6744" y="5974"/>
                        </a:lnTo>
                        <a:lnTo>
                          <a:pt x="6673" y="6027"/>
                        </a:lnTo>
                        <a:lnTo>
                          <a:pt x="6606" y="6076"/>
                        </a:lnTo>
                        <a:lnTo>
                          <a:pt x="6532" y="6121"/>
                        </a:lnTo>
                        <a:lnTo>
                          <a:pt x="6461" y="6174"/>
                        </a:lnTo>
                        <a:lnTo>
                          <a:pt x="6386" y="6227"/>
                        </a:lnTo>
                        <a:lnTo>
                          <a:pt x="6316" y="6274"/>
                        </a:lnTo>
                        <a:lnTo>
                          <a:pt x="6242" y="6323"/>
                        </a:lnTo>
                        <a:lnTo>
                          <a:pt x="6174" y="6368"/>
                        </a:lnTo>
                        <a:lnTo>
                          <a:pt x="6100" y="6411"/>
                        </a:lnTo>
                        <a:lnTo>
                          <a:pt x="6023" y="6457"/>
                        </a:lnTo>
                        <a:lnTo>
                          <a:pt x="5949" y="6509"/>
                        </a:lnTo>
                        <a:lnTo>
                          <a:pt x="5882" y="6556"/>
                        </a:lnTo>
                        <a:lnTo>
                          <a:pt x="5808" y="6602"/>
                        </a:lnTo>
                        <a:lnTo>
                          <a:pt x="5733" y="6647"/>
                        </a:lnTo>
                        <a:lnTo>
                          <a:pt x="5659" y="6694"/>
                        </a:lnTo>
                        <a:lnTo>
                          <a:pt x="5585" y="6746"/>
                        </a:lnTo>
                        <a:lnTo>
                          <a:pt x="5511" y="6792"/>
                        </a:lnTo>
                        <a:lnTo>
                          <a:pt x="5429" y="6845"/>
                        </a:lnTo>
                        <a:lnTo>
                          <a:pt x="5349" y="6891"/>
                        </a:lnTo>
                        <a:lnTo>
                          <a:pt x="5274" y="6941"/>
                        </a:lnTo>
                        <a:lnTo>
                          <a:pt x="5193" y="6993"/>
                        </a:lnTo>
                        <a:lnTo>
                          <a:pt x="5111" y="7046"/>
                        </a:lnTo>
                        <a:lnTo>
                          <a:pt x="5031" y="7092"/>
                        </a:lnTo>
                        <a:lnTo>
                          <a:pt x="4952" y="7141"/>
                        </a:lnTo>
                        <a:lnTo>
                          <a:pt x="4872" y="7194"/>
                        </a:lnTo>
                        <a:lnTo>
                          <a:pt x="4790" y="7250"/>
                        </a:lnTo>
                        <a:lnTo>
                          <a:pt x="4708" y="7303"/>
                        </a:lnTo>
                        <a:lnTo>
                          <a:pt x="4628" y="7356"/>
                        </a:lnTo>
                        <a:lnTo>
                          <a:pt x="4546" y="7414"/>
                        </a:lnTo>
                        <a:lnTo>
                          <a:pt x="4461" y="7470"/>
                        </a:lnTo>
                        <a:lnTo>
                          <a:pt x="4387" y="7529"/>
                        </a:lnTo>
                        <a:lnTo>
                          <a:pt x="4306" y="7585"/>
                        </a:lnTo>
                        <a:lnTo>
                          <a:pt x="4225" y="7643"/>
                        </a:lnTo>
                        <a:lnTo>
                          <a:pt x="4151" y="7699"/>
                        </a:lnTo>
                        <a:lnTo>
                          <a:pt x="4077" y="7759"/>
                        </a:lnTo>
                        <a:lnTo>
                          <a:pt x="4002" y="7815"/>
                        </a:lnTo>
                        <a:lnTo>
                          <a:pt x="3924" y="7868"/>
                        </a:lnTo>
                        <a:lnTo>
                          <a:pt x="3851" y="7925"/>
                        </a:lnTo>
                        <a:lnTo>
                          <a:pt x="3777" y="7981"/>
                        </a:lnTo>
                        <a:lnTo>
                          <a:pt x="3709" y="8034"/>
                        </a:lnTo>
                        <a:lnTo>
                          <a:pt x="3639" y="8090"/>
                        </a:lnTo>
                        <a:lnTo>
                          <a:pt x="3565" y="8143"/>
                        </a:lnTo>
                        <a:lnTo>
                          <a:pt x="3494" y="8200"/>
                        </a:lnTo>
                        <a:lnTo>
                          <a:pt x="3427" y="8253"/>
                        </a:lnTo>
                        <a:lnTo>
                          <a:pt x="3363" y="8309"/>
                        </a:lnTo>
                        <a:lnTo>
                          <a:pt x="3292" y="8362"/>
                        </a:lnTo>
                        <a:lnTo>
                          <a:pt x="3225" y="8415"/>
                        </a:lnTo>
                        <a:lnTo>
                          <a:pt x="3162" y="8472"/>
                        </a:lnTo>
                        <a:lnTo>
                          <a:pt x="3091" y="8525"/>
                        </a:lnTo>
                        <a:lnTo>
                          <a:pt x="3027" y="8573"/>
                        </a:lnTo>
                        <a:lnTo>
                          <a:pt x="2964" y="8631"/>
                        </a:lnTo>
                        <a:lnTo>
                          <a:pt x="2900" y="8684"/>
                        </a:lnTo>
                        <a:lnTo>
                          <a:pt x="2836" y="8737"/>
                        </a:lnTo>
                        <a:lnTo>
                          <a:pt x="2770" y="8785"/>
                        </a:lnTo>
                        <a:lnTo>
                          <a:pt x="2712" y="8846"/>
                        </a:lnTo>
                        <a:lnTo>
                          <a:pt x="2649" y="8895"/>
                        </a:lnTo>
                        <a:lnTo>
                          <a:pt x="2585" y="8948"/>
                        </a:lnTo>
                        <a:lnTo>
                          <a:pt x="2526" y="9004"/>
                        </a:lnTo>
                        <a:lnTo>
                          <a:pt x="2465" y="9057"/>
                        </a:lnTo>
                        <a:lnTo>
                          <a:pt x="2405" y="9110"/>
                        </a:lnTo>
                        <a:lnTo>
                          <a:pt x="2341" y="9166"/>
                        </a:lnTo>
                        <a:lnTo>
                          <a:pt x="2285" y="9219"/>
                        </a:lnTo>
                        <a:lnTo>
                          <a:pt x="2222" y="9269"/>
                        </a:lnTo>
                        <a:lnTo>
                          <a:pt x="2165" y="9329"/>
                        </a:lnTo>
                        <a:lnTo>
                          <a:pt x="2108" y="9385"/>
                        </a:lnTo>
                        <a:lnTo>
                          <a:pt x="2049" y="9438"/>
                        </a:lnTo>
                        <a:lnTo>
                          <a:pt x="1993" y="9487"/>
                        </a:lnTo>
                        <a:lnTo>
                          <a:pt x="1929" y="9548"/>
                        </a:lnTo>
                        <a:lnTo>
                          <a:pt x="1876" y="9604"/>
                        </a:lnTo>
                        <a:lnTo>
                          <a:pt x="1811" y="9657"/>
                        </a:lnTo>
                        <a:lnTo>
                          <a:pt x="1763" y="9713"/>
                        </a:lnTo>
                        <a:lnTo>
                          <a:pt x="1702" y="9770"/>
                        </a:lnTo>
                        <a:lnTo>
                          <a:pt x="1643" y="9826"/>
                        </a:lnTo>
                        <a:lnTo>
                          <a:pt x="1590" y="9886"/>
                        </a:lnTo>
                        <a:lnTo>
                          <a:pt x="1572" y="9896"/>
                        </a:lnTo>
                        <a:lnTo>
                          <a:pt x="1561" y="9907"/>
                        </a:lnTo>
                        <a:lnTo>
                          <a:pt x="1547" y="9925"/>
                        </a:lnTo>
                        <a:lnTo>
                          <a:pt x="1490" y="10007"/>
                        </a:lnTo>
                        <a:lnTo>
                          <a:pt x="1434" y="10087"/>
                        </a:lnTo>
                        <a:lnTo>
                          <a:pt x="1378" y="10169"/>
                        </a:lnTo>
                        <a:lnTo>
                          <a:pt x="1318" y="10246"/>
                        </a:lnTo>
                        <a:lnTo>
                          <a:pt x="1261" y="10334"/>
                        </a:lnTo>
                        <a:lnTo>
                          <a:pt x="1215" y="10416"/>
                        </a:lnTo>
                        <a:lnTo>
                          <a:pt x="1169" y="10507"/>
                        </a:lnTo>
                        <a:lnTo>
                          <a:pt x="1127" y="10616"/>
                        </a:lnTo>
                        <a:lnTo>
                          <a:pt x="1127" y="10736"/>
                        </a:lnTo>
                        <a:lnTo>
                          <a:pt x="1162" y="10853"/>
                        </a:lnTo>
                        <a:lnTo>
                          <a:pt x="1233" y="10948"/>
                        </a:lnTo>
                        <a:lnTo>
                          <a:pt x="1331" y="11019"/>
                        </a:lnTo>
                        <a:lnTo>
                          <a:pt x="1437" y="11057"/>
                        </a:lnTo>
                        <a:lnTo>
                          <a:pt x="1554" y="11075"/>
                        </a:lnTo>
                        <a:lnTo>
                          <a:pt x="1657" y="11068"/>
                        </a:lnTo>
                        <a:lnTo>
                          <a:pt x="1755" y="11054"/>
                        </a:lnTo>
                        <a:lnTo>
                          <a:pt x="1847" y="11022"/>
                        </a:lnTo>
                        <a:lnTo>
                          <a:pt x="1929" y="10983"/>
                        </a:lnTo>
                        <a:lnTo>
                          <a:pt x="2002" y="10937"/>
                        </a:lnTo>
                        <a:lnTo>
                          <a:pt x="2073" y="10892"/>
                        </a:lnTo>
                        <a:lnTo>
                          <a:pt x="2129" y="10846"/>
                        </a:lnTo>
                        <a:lnTo>
                          <a:pt x="2182" y="10800"/>
                        </a:lnTo>
                        <a:lnTo>
                          <a:pt x="2211" y="10775"/>
                        </a:lnTo>
                        <a:lnTo>
                          <a:pt x="2240" y="10754"/>
                        </a:lnTo>
                        <a:lnTo>
                          <a:pt x="2267" y="10730"/>
                        </a:lnTo>
                        <a:lnTo>
                          <a:pt x="2285" y="10719"/>
                        </a:lnTo>
                        <a:lnTo>
                          <a:pt x="2296" y="10708"/>
                        </a:lnTo>
                        <a:lnTo>
                          <a:pt x="2310" y="10698"/>
                        </a:lnTo>
                        <a:lnTo>
                          <a:pt x="2377" y="10634"/>
                        </a:lnTo>
                        <a:lnTo>
                          <a:pt x="2434" y="10571"/>
                        </a:lnTo>
                        <a:lnTo>
                          <a:pt x="2505" y="10507"/>
                        </a:lnTo>
                        <a:lnTo>
                          <a:pt x="2561" y="10443"/>
                        </a:lnTo>
                        <a:lnTo>
                          <a:pt x="2624" y="10387"/>
                        </a:lnTo>
                        <a:lnTo>
                          <a:pt x="2695" y="10324"/>
                        </a:lnTo>
                        <a:lnTo>
                          <a:pt x="2752" y="10263"/>
                        </a:lnTo>
                        <a:lnTo>
                          <a:pt x="2815" y="10207"/>
                        </a:lnTo>
                        <a:lnTo>
                          <a:pt x="2886" y="10143"/>
                        </a:lnTo>
                        <a:lnTo>
                          <a:pt x="2946" y="10087"/>
                        </a:lnTo>
                        <a:lnTo>
                          <a:pt x="3009" y="10028"/>
                        </a:lnTo>
                        <a:lnTo>
                          <a:pt x="3073" y="9971"/>
                        </a:lnTo>
                        <a:lnTo>
                          <a:pt x="3136" y="9914"/>
                        </a:lnTo>
                        <a:lnTo>
                          <a:pt x="3200" y="9858"/>
                        </a:lnTo>
                        <a:lnTo>
                          <a:pt x="3264" y="9798"/>
                        </a:lnTo>
                        <a:lnTo>
                          <a:pt x="3335" y="9742"/>
                        </a:lnTo>
                        <a:lnTo>
                          <a:pt x="3398" y="9685"/>
                        </a:lnTo>
                        <a:lnTo>
                          <a:pt x="3459" y="9625"/>
                        </a:lnTo>
                        <a:lnTo>
                          <a:pt x="3522" y="9569"/>
                        </a:lnTo>
                        <a:lnTo>
                          <a:pt x="3592" y="9513"/>
                        </a:lnTo>
                        <a:lnTo>
                          <a:pt x="3656" y="9460"/>
                        </a:lnTo>
                        <a:lnTo>
                          <a:pt x="3719" y="9402"/>
                        </a:lnTo>
                        <a:lnTo>
                          <a:pt x="3786" y="9346"/>
                        </a:lnTo>
                        <a:lnTo>
                          <a:pt x="3851" y="9287"/>
                        </a:lnTo>
                        <a:lnTo>
                          <a:pt x="3913" y="9237"/>
                        </a:lnTo>
                        <a:lnTo>
                          <a:pt x="3984" y="9178"/>
                        </a:lnTo>
                        <a:lnTo>
                          <a:pt x="4051" y="9120"/>
                        </a:lnTo>
                        <a:lnTo>
                          <a:pt x="4115" y="9067"/>
                        </a:lnTo>
                        <a:lnTo>
                          <a:pt x="4186" y="9011"/>
                        </a:lnTo>
                        <a:lnTo>
                          <a:pt x="4249" y="8955"/>
                        </a:lnTo>
                        <a:lnTo>
                          <a:pt x="4316" y="8902"/>
                        </a:lnTo>
                        <a:lnTo>
                          <a:pt x="4387" y="8846"/>
                        </a:lnTo>
                        <a:lnTo>
                          <a:pt x="4451" y="8785"/>
                        </a:lnTo>
                        <a:lnTo>
                          <a:pt x="4518" y="8737"/>
                        </a:lnTo>
                        <a:lnTo>
                          <a:pt x="4581" y="8679"/>
                        </a:lnTo>
                        <a:lnTo>
                          <a:pt x="4652" y="8620"/>
                        </a:lnTo>
                        <a:lnTo>
                          <a:pt x="4719" y="8563"/>
                        </a:lnTo>
                        <a:lnTo>
                          <a:pt x="5670" y="7776"/>
                        </a:lnTo>
                        <a:lnTo>
                          <a:pt x="5670" y="7770"/>
                        </a:lnTo>
                        <a:lnTo>
                          <a:pt x="5677" y="7762"/>
                        </a:lnTo>
                        <a:lnTo>
                          <a:pt x="5684" y="7762"/>
                        </a:lnTo>
                        <a:lnTo>
                          <a:pt x="5750" y="7696"/>
                        </a:lnTo>
                        <a:lnTo>
                          <a:pt x="5821" y="7632"/>
                        </a:lnTo>
                        <a:lnTo>
                          <a:pt x="5885" y="7561"/>
                        </a:lnTo>
                        <a:lnTo>
                          <a:pt x="5956" y="7497"/>
                        </a:lnTo>
                        <a:lnTo>
                          <a:pt x="6023" y="7431"/>
                        </a:lnTo>
                        <a:lnTo>
                          <a:pt x="6094" y="7367"/>
                        </a:lnTo>
                        <a:lnTo>
                          <a:pt x="6157" y="7297"/>
                        </a:lnTo>
                        <a:lnTo>
                          <a:pt x="6224" y="7233"/>
                        </a:lnTo>
                        <a:lnTo>
                          <a:pt x="6295" y="7167"/>
                        </a:lnTo>
                        <a:lnTo>
                          <a:pt x="6359" y="7103"/>
                        </a:lnTo>
                        <a:lnTo>
                          <a:pt x="6422" y="7039"/>
                        </a:lnTo>
                        <a:lnTo>
                          <a:pt x="6486" y="6976"/>
                        </a:lnTo>
                        <a:lnTo>
                          <a:pt x="6550" y="6912"/>
                        </a:lnTo>
                        <a:lnTo>
                          <a:pt x="6613" y="6849"/>
                        </a:lnTo>
                        <a:lnTo>
                          <a:pt x="6680" y="6782"/>
                        </a:lnTo>
                        <a:lnTo>
                          <a:pt x="6744" y="6718"/>
                        </a:lnTo>
                        <a:lnTo>
                          <a:pt x="6807" y="6655"/>
                        </a:lnTo>
                        <a:lnTo>
                          <a:pt x="6878" y="6591"/>
                        </a:lnTo>
                        <a:lnTo>
                          <a:pt x="6945" y="6527"/>
                        </a:lnTo>
                        <a:lnTo>
                          <a:pt x="7009" y="6464"/>
                        </a:lnTo>
                        <a:lnTo>
                          <a:pt x="7080" y="6400"/>
                        </a:lnTo>
                        <a:lnTo>
                          <a:pt x="7146" y="6341"/>
                        </a:lnTo>
                        <a:lnTo>
                          <a:pt x="7175" y="6320"/>
                        </a:lnTo>
                        <a:lnTo>
                          <a:pt x="7234" y="6267"/>
                        </a:lnTo>
                        <a:lnTo>
                          <a:pt x="7266" y="6238"/>
                        </a:lnTo>
                        <a:lnTo>
                          <a:pt x="7330" y="6182"/>
                        </a:lnTo>
                        <a:lnTo>
                          <a:pt x="7401" y="6121"/>
                        </a:lnTo>
                        <a:lnTo>
                          <a:pt x="7464" y="6065"/>
                        </a:lnTo>
                        <a:lnTo>
                          <a:pt x="7531" y="6009"/>
                        </a:lnTo>
                        <a:lnTo>
                          <a:pt x="7595" y="5949"/>
                        </a:lnTo>
                        <a:lnTo>
                          <a:pt x="7658" y="5892"/>
                        </a:lnTo>
                        <a:lnTo>
                          <a:pt x="7729" y="5839"/>
                        </a:lnTo>
                        <a:lnTo>
                          <a:pt x="7793" y="5783"/>
                        </a:lnTo>
                        <a:lnTo>
                          <a:pt x="7857" y="5727"/>
                        </a:lnTo>
                        <a:lnTo>
                          <a:pt x="7923" y="5670"/>
                        </a:lnTo>
                        <a:lnTo>
                          <a:pt x="7987" y="5618"/>
                        </a:lnTo>
                        <a:lnTo>
                          <a:pt x="8051" y="5561"/>
                        </a:lnTo>
                        <a:lnTo>
                          <a:pt x="8114" y="5501"/>
                        </a:lnTo>
                        <a:lnTo>
                          <a:pt x="8178" y="5444"/>
                        </a:lnTo>
                        <a:lnTo>
                          <a:pt x="8241" y="5388"/>
                        </a:lnTo>
                        <a:lnTo>
                          <a:pt x="8305" y="5335"/>
                        </a:lnTo>
                        <a:lnTo>
                          <a:pt x="8372" y="5279"/>
                        </a:lnTo>
                        <a:lnTo>
                          <a:pt x="8435" y="5218"/>
                        </a:lnTo>
                        <a:lnTo>
                          <a:pt x="8499" y="5162"/>
                        </a:lnTo>
                        <a:lnTo>
                          <a:pt x="8563" y="5109"/>
                        </a:lnTo>
                        <a:lnTo>
                          <a:pt x="8626" y="5053"/>
                        </a:lnTo>
                        <a:lnTo>
                          <a:pt x="8690" y="4997"/>
                        </a:lnTo>
                        <a:lnTo>
                          <a:pt x="8753" y="4939"/>
                        </a:lnTo>
                        <a:lnTo>
                          <a:pt x="8817" y="4887"/>
                        </a:lnTo>
                        <a:lnTo>
                          <a:pt x="8881" y="4830"/>
                        </a:lnTo>
                        <a:lnTo>
                          <a:pt x="8944" y="4771"/>
                        </a:lnTo>
                        <a:lnTo>
                          <a:pt x="9005" y="4715"/>
                        </a:lnTo>
                        <a:lnTo>
                          <a:pt x="9068" y="4662"/>
                        </a:lnTo>
                        <a:lnTo>
                          <a:pt x="9132" y="4604"/>
                        </a:lnTo>
                        <a:lnTo>
                          <a:pt x="9195" y="4548"/>
                        </a:lnTo>
                        <a:lnTo>
                          <a:pt x="9259" y="4489"/>
                        </a:lnTo>
                        <a:lnTo>
                          <a:pt x="9323" y="4432"/>
                        </a:lnTo>
                        <a:lnTo>
                          <a:pt x="9379" y="4375"/>
                        </a:lnTo>
                        <a:lnTo>
                          <a:pt x="9442" y="4319"/>
                        </a:lnTo>
                        <a:lnTo>
                          <a:pt x="9506" y="4259"/>
                        </a:lnTo>
                        <a:lnTo>
                          <a:pt x="9570" y="4210"/>
                        </a:lnTo>
                        <a:lnTo>
                          <a:pt x="9633" y="4150"/>
                        </a:lnTo>
                        <a:lnTo>
                          <a:pt x="9697" y="4093"/>
                        </a:lnTo>
                        <a:lnTo>
                          <a:pt x="9760" y="4037"/>
                        </a:lnTo>
                        <a:lnTo>
                          <a:pt x="9818" y="3977"/>
                        </a:lnTo>
                        <a:lnTo>
                          <a:pt x="9880" y="3921"/>
                        </a:lnTo>
                        <a:lnTo>
                          <a:pt x="9944" y="3863"/>
                        </a:lnTo>
                        <a:lnTo>
                          <a:pt x="10001" y="3804"/>
                        </a:lnTo>
                        <a:lnTo>
                          <a:pt x="10065" y="3744"/>
                        </a:lnTo>
                        <a:lnTo>
                          <a:pt x="10128" y="3684"/>
                        </a:lnTo>
                        <a:lnTo>
                          <a:pt x="10192" y="3628"/>
                        </a:lnTo>
                        <a:lnTo>
                          <a:pt x="10248" y="3571"/>
                        </a:lnTo>
                        <a:lnTo>
                          <a:pt x="10311" y="3511"/>
                        </a:lnTo>
                        <a:lnTo>
                          <a:pt x="10375" y="3448"/>
                        </a:lnTo>
                        <a:lnTo>
                          <a:pt x="10435" y="3392"/>
                        </a:lnTo>
                        <a:lnTo>
                          <a:pt x="10499" y="3334"/>
                        </a:lnTo>
                        <a:lnTo>
                          <a:pt x="10558" y="3271"/>
                        </a:lnTo>
                        <a:lnTo>
                          <a:pt x="10622" y="3215"/>
                        </a:lnTo>
                        <a:lnTo>
                          <a:pt x="10682" y="3155"/>
                        </a:lnTo>
                        <a:lnTo>
                          <a:pt x="10746" y="3092"/>
                        </a:lnTo>
                        <a:lnTo>
                          <a:pt x="10810" y="3034"/>
                        </a:lnTo>
                        <a:lnTo>
                          <a:pt x="10866" y="2972"/>
                        </a:lnTo>
                        <a:lnTo>
                          <a:pt x="10929" y="2908"/>
                        </a:lnTo>
                        <a:lnTo>
                          <a:pt x="10934" y="2904"/>
                        </a:lnTo>
                        <a:lnTo>
                          <a:pt x="10947" y="2890"/>
                        </a:lnTo>
                        <a:lnTo>
                          <a:pt x="10951" y="2887"/>
                        </a:lnTo>
                        <a:lnTo>
                          <a:pt x="11067" y="2749"/>
                        </a:lnTo>
                        <a:lnTo>
                          <a:pt x="11131" y="2672"/>
                        </a:lnTo>
                        <a:lnTo>
                          <a:pt x="11194" y="2604"/>
                        </a:lnTo>
                        <a:lnTo>
                          <a:pt x="11252" y="2531"/>
                        </a:lnTo>
                        <a:lnTo>
                          <a:pt x="11315" y="2449"/>
                        </a:lnTo>
                        <a:lnTo>
                          <a:pt x="11371" y="2375"/>
                        </a:lnTo>
                        <a:lnTo>
                          <a:pt x="11424" y="2287"/>
                        </a:lnTo>
                        <a:lnTo>
                          <a:pt x="11481" y="2202"/>
                        </a:lnTo>
                        <a:lnTo>
                          <a:pt x="11526" y="2110"/>
                        </a:lnTo>
                        <a:lnTo>
                          <a:pt x="11573" y="2011"/>
                        </a:lnTo>
                        <a:lnTo>
                          <a:pt x="11600" y="1895"/>
                        </a:lnTo>
                        <a:lnTo>
                          <a:pt x="11597" y="1782"/>
                        </a:lnTo>
                        <a:lnTo>
                          <a:pt x="11555" y="1673"/>
                        </a:lnTo>
                        <a:lnTo>
                          <a:pt x="11488" y="1581"/>
                        </a:lnTo>
                        <a:lnTo>
                          <a:pt x="11396" y="1511"/>
                        </a:lnTo>
                        <a:lnTo>
                          <a:pt x="11287" y="1472"/>
                        </a:lnTo>
                        <a:lnTo>
                          <a:pt x="11170" y="1472"/>
                        </a:lnTo>
                        <a:lnTo>
                          <a:pt x="11057" y="1500"/>
                        </a:lnTo>
                        <a:lnTo>
                          <a:pt x="10969" y="1539"/>
                        </a:lnTo>
                        <a:lnTo>
                          <a:pt x="10884" y="1581"/>
                        </a:lnTo>
                        <a:lnTo>
                          <a:pt x="10796" y="1620"/>
                        </a:lnTo>
                        <a:lnTo>
                          <a:pt x="10711" y="1663"/>
                        </a:lnTo>
                        <a:lnTo>
                          <a:pt x="10622" y="1708"/>
                        </a:lnTo>
                        <a:lnTo>
                          <a:pt x="10545" y="1747"/>
                        </a:lnTo>
                        <a:lnTo>
                          <a:pt x="10457" y="1786"/>
                        </a:lnTo>
                        <a:lnTo>
                          <a:pt x="10357" y="1839"/>
                        </a:lnTo>
                        <a:lnTo>
                          <a:pt x="10262" y="1884"/>
                        </a:lnTo>
                        <a:lnTo>
                          <a:pt x="10171" y="1931"/>
                        </a:lnTo>
                        <a:lnTo>
                          <a:pt x="10078" y="1976"/>
                        </a:lnTo>
                        <a:lnTo>
                          <a:pt x="9980" y="2022"/>
                        </a:lnTo>
                        <a:lnTo>
                          <a:pt x="9888" y="2064"/>
                        </a:lnTo>
                        <a:lnTo>
                          <a:pt x="9892" y="2064"/>
                        </a:lnTo>
                        <a:lnTo>
                          <a:pt x="9906" y="2058"/>
                        </a:lnTo>
                        <a:lnTo>
                          <a:pt x="9909" y="2058"/>
                        </a:lnTo>
                        <a:lnTo>
                          <a:pt x="9831" y="2086"/>
                        </a:lnTo>
                        <a:lnTo>
                          <a:pt x="9742" y="2114"/>
                        </a:lnTo>
                        <a:lnTo>
                          <a:pt x="9659" y="2146"/>
                        </a:lnTo>
                        <a:lnTo>
                          <a:pt x="9577" y="2174"/>
                        </a:lnTo>
                        <a:lnTo>
                          <a:pt x="9489" y="2202"/>
                        </a:lnTo>
                        <a:lnTo>
                          <a:pt x="9411" y="2231"/>
                        </a:lnTo>
                        <a:lnTo>
                          <a:pt x="9323" y="2266"/>
                        </a:lnTo>
                        <a:lnTo>
                          <a:pt x="9238" y="2301"/>
                        </a:lnTo>
                        <a:lnTo>
                          <a:pt x="9150" y="2333"/>
                        </a:lnTo>
                        <a:lnTo>
                          <a:pt x="9065" y="2375"/>
                        </a:lnTo>
                        <a:lnTo>
                          <a:pt x="8976" y="2421"/>
                        </a:lnTo>
                        <a:lnTo>
                          <a:pt x="8885" y="2467"/>
                        </a:lnTo>
                        <a:lnTo>
                          <a:pt x="8800" y="2523"/>
                        </a:lnTo>
                        <a:lnTo>
                          <a:pt x="8793" y="2523"/>
                        </a:lnTo>
                        <a:lnTo>
                          <a:pt x="8789" y="2531"/>
                        </a:lnTo>
                        <a:lnTo>
                          <a:pt x="8782" y="2534"/>
                        </a:lnTo>
                        <a:lnTo>
                          <a:pt x="8694" y="2593"/>
                        </a:lnTo>
                        <a:lnTo>
                          <a:pt x="8609" y="2651"/>
                        </a:lnTo>
                        <a:lnTo>
                          <a:pt x="8524" y="2707"/>
                        </a:lnTo>
                        <a:lnTo>
                          <a:pt x="8443" y="2760"/>
                        </a:lnTo>
                        <a:lnTo>
                          <a:pt x="8355" y="2813"/>
                        </a:lnTo>
                        <a:lnTo>
                          <a:pt x="8270" y="2869"/>
                        </a:lnTo>
                        <a:lnTo>
                          <a:pt x="8188" y="2922"/>
                        </a:lnTo>
                        <a:lnTo>
                          <a:pt x="8114" y="2968"/>
                        </a:lnTo>
                        <a:lnTo>
                          <a:pt x="8040" y="3013"/>
                        </a:lnTo>
                        <a:lnTo>
                          <a:pt x="7969" y="3060"/>
                        </a:lnTo>
                        <a:lnTo>
                          <a:pt x="7896" y="3105"/>
                        </a:lnTo>
                        <a:lnTo>
                          <a:pt x="7822" y="3151"/>
                        </a:lnTo>
                        <a:lnTo>
                          <a:pt x="7746" y="3198"/>
                        </a:lnTo>
                        <a:lnTo>
                          <a:pt x="7669" y="3246"/>
                        </a:lnTo>
                        <a:lnTo>
                          <a:pt x="7602" y="3299"/>
                        </a:lnTo>
                        <a:lnTo>
                          <a:pt x="7528" y="3352"/>
                        </a:lnTo>
                        <a:lnTo>
                          <a:pt x="7451" y="3402"/>
                        </a:lnTo>
                        <a:lnTo>
                          <a:pt x="7376" y="3462"/>
                        </a:lnTo>
                        <a:lnTo>
                          <a:pt x="7302" y="3518"/>
                        </a:lnTo>
                        <a:lnTo>
                          <a:pt x="7228" y="3575"/>
                        </a:lnTo>
                        <a:lnTo>
                          <a:pt x="7154" y="3634"/>
                        </a:lnTo>
                        <a:lnTo>
                          <a:pt x="7083" y="3691"/>
                        </a:lnTo>
                        <a:lnTo>
                          <a:pt x="7016" y="3748"/>
                        </a:lnTo>
                        <a:lnTo>
                          <a:pt x="6945" y="3804"/>
                        </a:lnTo>
                        <a:lnTo>
                          <a:pt x="6871" y="3857"/>
                        </a:lnTo>
                        <a:lnTo>
                          <a:pt x="6800" y="3913"/>
                        </a:lnTo>
                        <a:lnTo>
                          <a:pt x="6733" y="3966"/>
                        </a:lnTo>
                        <a:lnTo>
                          <a:pt x="6662" y="4022"/>
                        </a:lnTo>
                        <a:lnTo>
                          <a:pt x="6595" y="4075"/>
                        </a:lnTo>
                        <a:lnTo>
                          <a:pt x="6524" y="4132"/>
                        </a:lnTo>
                        <a:lnTo>
                          <a:pt x="6457" y="4185"/>
                        </a:lnTo>
                        <a:lnTo>
                          <a:pt x="6386" y="4238"/>
                        </a:lnTo>
                        <a:lnTo>
                          <a:pt x="6323" y="4295"/>
                        </a:lnTo>
                        <a:lnTo>
                          <a:pt x="6249" y="4347"/>
                        </a:lnTo>
                        <a:lnTo>
                          <a:pt x="6185" y="4404"/>
                        </a:lnTo>
                        <a:lnTo>
                          <a:pt x="6115" y="4457"/>
                        </a:lnTo>
                        <a:lnTo>
                          <a:pt x="6047" y="4506"/>
                        </a:lnTo>
                        <a:lnTo>
                          <a:pt x="5985" y="4559"/>
                        </a:lnTo>
                        <a:lnTo>
                          <a:pt x="5914" y="4612"/>
                        </a:lnTo>
                        <a:lnTo>
                          <a:pt x="5850" y="4662"/>
                        </a:lnTo>
                        <a:lnTo>
                          <a:pt x="5786" y="4715"/>
                        </a:lnTo>
                        <a:lnTo>
                          <a:pt x="5715" y="4771"/>
                        </a:lnTo>
                        <a:lnTo>
                          <a:pt x="5652" y="4824"/>
                        </a:lnTo>
                        <a:lnTo>
                          <a:pt x="5585" y="4877"/>
                        </a:lnTo>
                        <a:lnTo>
                          <a:pt x="5521" y="4926"/>
                        </a:lnTo>
                        <a:lnTo>
                          <a:pt x="5450" y="4979"/>
                        </a:lnTo>
                        <a:lnTo>
                          <a:pt x="5387" y="5032"/>
                        </a:lnTo>
                        <a:lnTo>
                          <a:pt x="5320" y="5081"/>
                        </a:lnTo>
                        <a:lnTo>
                          <a:pt x="5249" y="5134"/>
                        </a:lnTo>
                        <a:lnTo>
                          <a:pt x="5185" y="5180"/>
                        </a:lnTo>
                        <a:lnTo>
                          <a:pt x="5122" y="5233"/>
                        </a:lnTo>
                        <a:lnTo>
                          <a:pt x="5055" y="5282"/>
                        </a:lnTo>
                        <a:lnTo>
                          <a:pt x="4991" y="5335"/>
                        </a:lnTo>
                        <a:lnTo>
                          <a:pt x="4920" y="5388"/>
                        </a:lnTo>
                        <a:lnTo>
                          <a:pt x="4857" y="5438"/>
                        </a:lnTo>
                        <a:lnTo>
                          <a:pt x="4797" y="5483"/>
                        </a:lnTo>
                        <a:lnTo>
                          <a:pt x="4726" y="5536"/>
                        </a:lnTo>
                        <a:lnTo>
                          <a:pt x="4663" y="5589"/>
                        </a:lnTo>
                        <a:lnTo>
                          <a:pt x="4599" y="5638"/>
                        </a:lnTo>
                        <a:lnTo>
                          <a:pt x="4532" y="5691"/>
                        </a:lnTo>
                        <a:lnTo>
                          <a:pt x="4469" y="5738"/>
                        </a:lnTo>
                        <a:lnTo>
                          <a:pt x="4398" y="5791"/>
                        </a:lnTo>
                        <a:lnTo>
                          <a:pt x="4334" y="5839"/>
                        </a:lnTo>
                        <a:lnTo>
                          <a:pt x="4271" y="5885"/>
                        </a:lnTo>
                        <a:lnTo>
                          <a:pt x="4204" y="5938"/>
                        </a:lnTo>
                        <a:lnTo>
                          <a:pt x="4140" y="5991"/>
                        </a:lnTo>
                        <a:lnTo>
                          <a:pt x="4077" y="6041"/>
                        </a:lnTo>
                        <a:lnTo>
                          <a:pt x="4006" y="6086"/>
                        </a:lnTo>
                        <a:lnTo>
                          <a:pt x="3942" y="6139"/>
                        </a:lnTo>
                        <a:lnTo>
                          <a:pt x="3875" y="6192"/>
                        </a:lnTo>
                        <a:lnTo>
                          <a:pt x="3812" y="6238"/>
                        </a:lnTo>
                        <a:lnTo>
                          <a:pt x="3741" y="6291"/>
                        </a:lnTo>
                        <a:lnTo>
                          <a:pt x="3677" y="6337"/>
                        </a:lnTo>
                        <a:lnTo>
                          <a:pt x="3613" y="6386"/>
                        </a:lnTo>
                        <a:lnTo>
                          <a:pt x="3547" y="6436"/>
                        </a:lnTo>
                        <a:lnTo>
                          <a:pt x="3483" y="6482"/>
                        </a:lnTo>
                        <a:lnTo>
                          <a:pt x="3412" y="6535"/>
                        </a:lnTo>
                        <a:lnTo>
                          <a:pt x="3353" y="6584"/>
                        </a:lnTo>
                        <a:lnTo>
                          <a:pt x="3289" y="6630"/>
                        </a:lnTo>
                        <a:lnTo>
                          <a:pt x="3218" y="6683"/>
                        </a:lnTo>
                        <a:lnTo>
                          <a:pt x="3147" y="6735"/>
                        </a:lnTo>
                        <a:lnTo>
                          <a:pt x="3088" y="6782"/>
                        </a:lnTo>
                        <a:lnTo>
                          <a:pt x="3024" y="6831"/>
                        </a:lnTo>
                        <a:lnTo>
                          <a:pt x="2953" y="6884"/>
                        </a:lnTo>
                        <a:lnTo>
                          <a:pt x="2886" y="6930"/>
                        </a:lnTo>
                        <a:lnTo>
                          <a:pt x="2823" y="6982"/>
                        </a:lnTo>
                        <a:lnTo>
                          <a:pt x="2752" y="7032"/>
                        </a:lnTo>
                        <a:lnTo>
                          <a:pt x="2681" y="7085"/>
                        </a:lnTo>
                        <a:lnTo>
                          <a:pt x="2621" y="7131"/>
                        </a:lnTo>
                        <a:lnTo>
                          <a:pt x="2550" y="7184"/>
                        </a:lnTo>
                        <a:lnTo>
                          <a:pt x="2479" y="7233"/>
                        </a:lnTo>
                        <a:lnTo>
                          <a:pt x="2412" y="7286"/>
                        </a:lnTo>
                        <a:lnTo>
                          <a:pt x="2349" y="7332"/>
                        </a:lnTo>
                        <a:lnTo>
                          <a:pt x="2278" y="7385"/>
                        </a:lnTo>
                        <a:lnTo>
                          <a:pt x="2211" y="7434"/>
                        </a:lnTo>
                        <a:lnTo>
                          <a:pt x="2140" y="7487"/>
                        </a:lnTo>
                        <a:lnTo>
                          <a:pt x="2073" y="7540"/>
                        </a:lnTo>
                        <a:lnTo>
                          <a:pt x="2002" y="7590"/>
                        </a:lnTo>
                        <a:lnTo>
                          <a:pt x="1935" y="7643"/>
                        </a:lnTo>
                        <a:lnTo>
                          <a:pt x="1864" y="7688"/>
                        </a:lnTo>
                        <a:lnTo>
                          <a:pt x="1798" y="7741"/>
                        </a:lnTo>
                        <a:lnTo>
                          <a:pt x="1728" y="7794"/>
                        </a:lnTo>
                        <a:lnTo>
                          <a:pt x="1657" y="7843"/>
                        </a:lnTo>
                        <a:lnTo>
                          <a:pt x="1590" y="7900"/>
                        </a:lnTo>
                        <a:lnTo>
                          <a:pt x="1501" y="7964"/>
                        </a:lnTo>
                        <a:lnTo>
                          <a:pt x="1424" y="8026"/>
                        </a:lnTo>
                        <a:lnTo>
                          <a:pt x="1346" y="8097"/>
                        </a:lnTo>
                        <a:lnTo>
                          <a:pt x="1272" y="8161"/>
                        </a:lnTo>
                        <a:lnTo>
                          <a:pt x="1204" y="8225"/>
                        </a:lnTo>
                        <a:lnTo>
                          <a:pt x="1134" y="8288"/>
                        </a:lnTo>
                        <a:lnTo>
                          <a:pt x="1071" y="8355"/>
                        </a:lnTo>
                        <a:lnTo>
                          <a:pt x="1007" y="8419"/>
                        </a:lnTo>
                        <a:lnTo>
                          <a:pt x="950" y="8482"/>
                        </a:lnTo>
                        <a:lnTo>
                          <a:pt x="894" y="8546"/>
                        </a:lnTo>
                        <a:lnTo>
                          <a:pt x="841" y="8616"/>
                        </a:lnTo>
                        <a:lnTo>
                          <a:pt x="788" y="8679"/>
                        </a:lnTo>
                        <a:lnTo>
                          <a:pt x="742" y="8740"/>
                        </a:lnTo>
                        <a:lnTo>
                          <a:pt x="695" y="8810"/>
                        </a:lnTo>
                        <a:lnTo>
                          <a:pt x="650" y="8881"/>
                        </a:lnTo>
                        <a:lnTo>
                          <a:pt x="611" y="8948"/>
                        </a:lnTo>
                        <a:lnTo>
                          <a:pt x="568" y="9019"/>
                        </a:lnTo>
                        <a:lnTo>
                          <a:pt x="530" y="9110"/>
                        </a:lnTo>
                        <a:lnTo>
                          <a:pt x="519" y="9202"/>
                        </a:lnTo>
                        <a:lnTo>
                          <a:pt x="530" y="9293"/>
                        </a:lnTo>
                        <a:lnTo>
                          <a:pt x="565" y="9385"/>
                        </a:lnTo>
                        <a:lnTo>
                          <a:pt x="615" y="9460"/>
                        </a:lnTo>
                        <a:lnTo>
                          <a:pt x="685" y="9530"/>
                        </a:lnTo>
                        <a:lnTo>
                          <a:pt x="770" y="9576"/>
                        </a:lnTo>
                        <a:lnTo>
                          <a:pt x="865" y="9593"/>
                        </a:lnTo>
                        <a:lnTo>
                          <a:pt x="960" y="9593"/>
                        </a:lnTo>
                        <a:lnTo>
                          <a:pt x="1049" y="9569"/>
                        </a:lnTo>
                        <a:lnTo>
                          <a:pt x="1134" y="9530"/>
                        </a:lnTo>
                        <a:lnTo>
                          <a:pt x="1204" y="9460"/>
                        </a:lnTo>
                        <a:lnTo>
                          <a:pt x="1268" y="9385"/>
                        </a:lnTo>
                        <a:lnTo>
                          <a:pt x="1331" y="9311"/>
                        </a:lnTo>
                        <a:lnTo>
                          <a:pt x="1399" y="9240"/>
                        </a:lnTo>
                        <a:lnTo>
                          <a:pt x="1463" y="9166"/>
                        </a:lnTo>
                        <a:lnTo>
                          <a:pt x="1519" y="9096"/>
                        </a:lnTo>
                        <a:lnTo>
                          <a:pt x="1590" y="9022"/>
                        </a:lnTo>
                        <a:lnTo>
                          <a:pt x="1653" y="8958"/>
                        </a:lnTo>
                        <a:lnTo>
                          <a:pt x="1717" y="8891"/>
                        </a:lnTo>
                        <a:lnTo>
                          <a:pt x="1784" y="8828"/>
                        </a:lnTo>
                        <a:lnTo>
                          <a:pt x="1847" y="8757"/>
                        </a:lnTo>
                        <a:lnTo>
                          <a:pt x="1917" y="8694"/>
                        </a:lnTo>
                        <a:lnTo>
                          <a:pt x="1985" y="8637"/>
                        </a:lnTo>
                        <a:lnTo>
                          <a:pt x="1964" y="8655"/>
                        </a:lnTo>
                        <a:lnTo>
                          <a:pt x="1935" y="8673"/>
                        </a:lnTo>
                        <a:lnTo>
                          <a:pt x="1904" y="8690"/>
                        </a:lnTo>
                        <a:lnTo>
                          <a:pt x="2119" y="8584"/>
                        </a:lnTo>
                        <a:lnTo>
                          <a:pt x="2165" y="8556"/>
                        </a:lnTo>
                        <a:lnTo>
                          <a:pt x="2200" y="8546"/>
                        </a:lnTo>
                        <a:lnTo>
                          <a:pt x="2229" y="8525"/>
                        </a:lnTo>
                        <a:lnTo>
                          <a:pt x="2257" y="8499"/>
                        </a:lnTo>
                        <a:lnTo>
                          <a:pt x="2314" y="8447"/>
                        </a:lnTo>
                        <a:lnTo>
                          <a:pt x="2370" y="8397"/>
                        </a:lnTo>
                        <a:lnTo>
                          <a:pt x="2430" y="8344"/>
                        </a:lnTo>
                        <a:lnTo>
                          <a:pt x="2487" y="8291"/>
                        </a:lnTo>
                        <a:lnTo>
                          <a:pt x="2550" y="8243"/>
                        </a:lnTo>
                        <a:lnTo>
                          <a:pt x="2606" y="8190"/>
                        </a:lnTo>
                        <a:lnTo>
                          <a:pt x="2670" y="8137"/>
                        </a:lnTo>
                        <a:lnTo>
                          <a:pt x="2730" y="8090"/>
                        </a:lnTo>
                        <a:lnTo>
                          <a:pt x="2791" y="8041"/>
                        </a:lnTo>
                        <a:lnTo>
                          <a:pt x="2854" y="7988"/>
                        </a:lnTo>
                        <a:lnTo>
                          <a:pt x="2914" y="7935"/>
                        </a:lnTo>
                        <a:lnTo>
                          <a:pt x="2977" y="7890"/>
                        </a:lnTo>
                        <a:lnTo>
                          <a:pt x="3041" y="7840"/>
                        </a:lnTo>
                        <a:lnTo>
                          <a:pt x="3101" y="7787"/>
                        </a:lnTo>
                        <a:lnTo>
                          <a:pt x="3172" y="7741"/>
                        </a:lnTo>
                        <a:lnTo>
                          <a:pt x="3236" y="7688"/>
                        </a:lnTo>
                        <a:lnTo>
                          <a:pt x="3300" y="7643"/>
                        </a:lnTo>
                        <a:lnTo>
                          <a:pt x="3366" y="7590"/>
                        </a:lnTo>
                        <a:lnTo>
                          <a:pt x="3430" y="7544"/>
                        </a:lnTo>
                        <a:lnTo>
                          <a:pt x="3501" y="7494"/>
                        </a:lnTo>
                        <a:lnTo>
                          <a:pt x="3568" y="7441"/>
                        </a:lnTo>
                        <a:lnTo>
                          <a:pt x="3639" y="7396"/>
                        </a:lnTo>
                        <a:lnTo>
                          <a:pt x="3709" y="7343"/>
                        </a:lnTo>
                        <a:lnTo>
                          <a:pt x="3783" y="7297"/>
                        </a:lnTo>
                        <a:lnTo>
                          <a:pt x="3851" y="7247"/>
                        </a:lnTo>
                        <a:lnTo>
                          <a:pt x="3924" y="7194"/>
                        </a:lnTo>
                        <a:lnTo>
                          <a:pt x="4002" y="7149"/>
                        </a:lnTo>
                        <a:lnTo>
                          <a:pt x="4077" y="7096"/>
                        </a:lnTo>
                        <a:lnTo>
                          <a:pt x="4151" y="7046"/>
                        </a:lnTo>
                        <a:lnTo>
                          <a:pt x="4225" y="7000"/>
                        </a:lnTo>
                        <a:lnTo>
                          <a:pt x="4299" y="6947"/>
                        </a:lnTo>
                        <a:lnTo>
                          <a:pt x="4380" y="6894"/>
                        </a:lnTo>
                        <a:lnTo>
                          <a:pt x="4461" y="6845"/>
                        </a:lnTo>
                        <a:lnTo>
                          <a:pt x="4543" y="6792"/>
                        </a:lnTo>
                        <a:lnTo>
                          <a:pt x="4624" y="6739"/>
                        </a:lnTo>
                        <a:lnTo>
                          <a:pt x="4702" y="6690"/>
                        </a:lnTo>
                        <a:lnTo>
                          <a:pt x="4790" y="6637"/>
                        </a:lnTo>
                        <a:lnTo>
                          <a:pt x="4875" y="6584"/>
                        </a:lnTo>
                        <a:lnTo>
                          <a:pt x="4963" y="6535"/>
                        </a:lnTo>
                        <a:lnTo>
                          <a:pt x="5048" y="6474"/>
                        </a:lnTo>
                        <a:lnTo>
                          <a:pt x="5140" y="6426"/>
                        </a:lnTo>
                        <a:lnTo>
                          <a:pt x="5147" y="6426"/>
                        </a:lnTo>
                        <a:lnTo>
                          <a:pt x="5154" y="6418"/>
                        </a:lnTo>
                        <a:lnTo>
                          <a:pt x="5232" y="6365"/>
                        </a:lnTo>
                        <a:lnTo>
                          <a:pt x="5313" y="6302"/>
                        </a:lnTo>
                        <a:lnTo>
                          <a:pt x="5387" y="6238"/>
                        </a:lnTo>
                        <a:lnTo>
                          <a:pt x="5465" y="6168"/>
                        </a:lnTo>
                        <a:lnTo>
                          <a:pt x="5532" y="6094"/>
                        </a:lnTo>
                        <a:lnTo>
                          <a:pt x="5606" y="6027"/>
                        </a:lnTo>
                        <a:lnTo>
                          <a:pt x="5667" y="5967"/>
                        </a:lnTo>
                        <a:lnTo>
                          <a:pt x="5730" y="5903"/>
                        </a:lnTo>
                        <a:lnTo>
                          <a:pt x="5786" y="5847"/>
                        </a:lnTo>
                        <a:lnTo>
                          <a:pt x="5850" y="5783"/>
                        </a:lnTo>
                        <a:lnTo>
                          <a:pt x="5903" y="5727"/>
                        </a:lnTo>
                        <a:lnTo>
                          <a:pt x="5967" y="5663"/>
                        </a:lnTo>
                        <a:lnTo>
                          <a:pt x="6023" y="5600"/>
                        </a:lnTo>
                        <a:lnTo>
                          <a:pt x="6086" y="5544"/>
                        </a:lnTo>
                        <a:lnTo>
                          <a:pt x="6150" y="5480"/>
                        </a:lnTo>
                        <a:lnTo>
                          <a:pt x="6214" y="5420"/>
                        </a:lnTo>
                        <a:lnTo>
                          <a:pt x="6277" y="5360"/>
                        </a:lnTo>
                        <a:lnTo>
                          <a:pt x="6341" y="5300"/>
                        </a:lnTo>
                        <a:lnTo>
                          <a:pt x="6404" y="5236"/>
                        </a:lnTo>
                        <a:lnTo>
                          <a:pt x="6468" y="5173"/>
                        </a:lnTo>
                        <a:lnTo>
                          <a:pt x="6532" y="5116"/>
                        </a:lnTo>
                        <a:lnTo>
                          <a:pt x="6598" y="5053"/>
                        </a:lnTo>
                        <a:lnTo>
                          <a:pt x="6662" y="4997"/>
                        </a:lnTo>
                        <a:lnTo>
                          <a:pt x="6733" y="4933"/>
                        </a:lnTo>
                        <a:lnTo>
                          <a:pt x="6797" y="4877"/>
                        </a:lnTo>
                        <a:lnTo>
                          <a:pt x="6789" y="4880"/>
                        </a:lnTo>
                        <a:lnTo>
                          <a:pt x="6783" y="4880"/>
                        </a:lnTo>
                        <a:lnTo>
                          <a:pt x="6779" y="4887"/>
                        </a:lnTo>
                        <a:lnTo>
                          <a:pt x="6853" y="4830"/>
                        </a:lnTo>
                        <a:lnTo>
                          <a:pt x="6934" y="4768"/>
                        </a:lnTo>
                        <a:lnTo>
                          <a:pt x="7009" y="4707"/>
                        </a:lnTo>
                        <a:lnTo>
                          <a:pt x="7083" y="4644"/>
                        </a:lnTo>
                        <a:lnTo>
                          <a:pt x="7157" y="4587"/>
                        </a:lnTo>
                        <a:lnTo>
                          <a:pt x="7228" y="4530"/>
                        </a:lnTo>
                        <a:lnTo>
                          <a:pt x="7302" y="4474"/>
                        </a:lnTo>
                        <a:lnTo>
                          <a:pt x="7372" y="4415"/>
                        </a:lnTo>
                        <a:lnTo>
                          <a:pt x="7440" y="4365"/>
                        </a:lnTo>
                        <a:lnTo>
                          <a:pt x="7510" y="4304"/>
                        </a:lnTo>
                        <a:lnTo>
                          <a:pt x="7578" y="4248"/>
                        </a:lnTo>
                        <a:lnTo>
                          <a:pt x="7640" y="4195"/>
                        </a:lnTo>
                        <a:lnTo>
                          <a:pt x="7711" y="4139"/>
                        </a:lnTo>
                        <a:lnTo>
                          <a:pt x="7778" y="4086"/>
                        </a:lnTo>
                        <a:lnTo>
                          <a:pt x="7843" y="4037"/>
                        </a:lnTo>
                        <a:lnTo>
                          <a:pt x="7905" y="3984"/>
                        </a:lnTo>
                        <a:lnTo>
                          <a:pt x="7969" y="3927"/>
                        </a:lnTo>
                        <a:lnTo>
                          <a:pt x="8040" y="3874"/>
                        </a:lnTo>
                        <a:lnTo>
                          <a:pt x="8096" y="3822"/>
                        </a:lnTo>
                        <a:lnTo>
                          <a:pt x="8167" y="3772"/>
                        </a:lnTo>
                        <a:lnTo>
                          <a:pt x="8223" y="3719"/>
                        </a:lnTo>
                        <a:lnTo>
                          <a:pt x="8287" y="3666"/>
                        </a:lnTo>
                        <a:lnTo>
                          <a:pt x="8351" y="3616"/>
                        </a:lnTo>
                        <a:lnTo>
                          <a:pt x="8408" y="3564"/>
                        </a:lnTo>
                        <a:lnTo>
                          <a:pt x="8471" y="3511"/>
                        </a:lnTo>
                        <a:lnTo>
                          <a:pt x="8528" y="3462"/>
                        </a:lnTo>
                        <a:lnTo>
                          <a:pt x="8591" y="3409"/>
                        </a:lnTo>
                        <a:lnTo>
                          <a:pt x="8647" y="3356"/>
                        </a:lnTo>
                        <a:lnTo>
                          <a:pt x="8708" y="3307"/>
                        </a:lnTo>
                        <a:lnTo>
                          <a:pt x="8771" y="3254"/>
                        </a:lnTo>
                        <a:lnTo>
                          <a:pt x="8828" y="3201"/>
                        </a:lnTo>
                        <a:lnTo>
                          <a:pt x="8885" y="3151"/>
                        </a:lnTo>
                        <a:lnTo>
                          <a:pt x="8944" y="3092"/>
                        </a:lnTo>
                        <a:lnTo>
                          <a:pt x="9005" y="3042"/>
                        </a:lnTo>
                        <a:lnTo>
                          <a:pt x="9065" y="2989"/>
                        </a:lnTo>
                        <a:lnTo>
                          <a:pt x="9121" y="2936"/>
                        </a:lnTo>
                        <a:lnTo>
                          <a:pt x="9177" y="2880"/>
                        </a:lnTo>
                        <a:lnTo>
                          <a:pt x="9238" y="2827"/>
                        </a:lnTo>
                        <a:lnTo>
                          <a:pt x="9301" y="2770"/>
                        </a:lnTo>
                        <a:lnTo>
                          <a:pt x="9358" y="2717"/>
                        </a:lnTo>
                        <a:lnTo>
                          <a:pt x="9415" y="2661"/>
                        </a:lnTo>
                        <a:lnTo>
                          <a:pt x="9471" y="2604"/>
                        </a:lnTo>
                        <a:lnTo>
                          <a:pt x="9531" y="2548"/>
                        </a:lnTo>
                        <a:lnTo>
                          <a:pt x="9595" y="2488"/>
                        </a:lnTo>
                        <a:lnTo>
                          <a:pt x="9651" y="2431"/>
                        </a:lnTo>
                        <a:lnTo>
                          <a:pt x="9715" y="2375"/>
                        </a:lnTo>
                        <a:lnTo>
                          <a:pt x="9771" y="2316"/>
                        </a:lnTo>
                        <a:lnTo>
                          <a:pt x="9835" y="2252"/>
                        </a:lnTo>
                        <a:lnTo>
                          <a:pt x="9892" y="2192"/>
                        </a:lnTo>
                        <a:lnTo>
                          <a:pt x="9954" y="2131"/>
                        </a:lnTo>
                        <a:lnTo>
                          <a:pt x="10015" y="2069"/>
                        </a:lnTo>
                        <a:lnTo>
                          <a:pt x="10078" y="2005"/>
                        </a:lnTo>
                        <a:lnTo>
                          <a:pt x="10142" y="1941"/>
                        </a:lnTo>
                        <a:lnTo>
                          <a:pt x="10202" y="1875"/>
                        </a:lnTo>
                        <a:lnTo>
                          <a:pt x="10266" y="1811"/>
                        </a:lnTo>
                        <a:lnTo>
                          <a:pt x="10329" y="1740"/>
                        </a:lnTo>
                        <a:lnTo>
                          <a:pt x="10393" y="1673"/>
                        </a:lnTo>
                        <a:lnTo>
                          <a:pt x="10457" y="1602"/>
                        </a:lnTo>
                        <a:lnTo>
                          <a:pt x="10520" y="1522"/>
                        </a:lnTo>
                        <a:lnTo>
                          <a:pt x="10555" y="1429"/>
                        </a:lnTo>
                        <a:lnTo>
                          <a:pt x="10566" y="1338"/>
                        </a:lnTo>
                        <a:lnTo>
                          <a:pt x="10555" y="1243"/>
                        </a:lnTo>
                        <a:lnTo>
                          <a:pt x="10520" y="1151"/>
                        </a:lnTo>
                        <a:lnTo>
                          <a:pt x="10457" y="1070"/>
                        </a:lnTo>
                        <a:lnTo>
                          <a:pt x="10382" y="1006"/>
                        </a:lnTo>
                        <a:lnTo>
                          <a:pt x="10290" y="964"/>
                        </a:lnTo>
                        <a:lnTo>
                          <a:pt x="10198" y="950"/>
                        </a:lnTo>
                        <a:lnTo>
                          <a:pt x="10100" y="953"/>
                        </a:lnTo>
                        <a:lnTo>
                          <a:pt x="10007" y="988"/>
                        </a:lnTo>
                        <a:lnTo>
                          <a:pt x="9924" y="1041"/>
                        </a:lnTo>
                        <a:lnTo>
                          <a:pt x="9842" y="1108"/>
                        </a:lnTo>
                        <a:lnTo>
                          <a:pt x="9768" y="1172"/>
                        </a:lnTo>
                        <a:lnTo>
                          <a:pt x="9686" y="1235"/>
                        </a:lnTo>
                        <a:lnTo>
                          <a:pt x="9612" y="1299"/>
                        </a:lnTo>
                        <a:lnTo>
                          <a:pt x="9535" y="1355"/>
                        </a:lnTo>
                        <a:lnTo>
                          <a:pt x="9460" y="1416"/>
                        </a:lnTo>
                        <a:lnTo>
                          <a:pt x="9386" y="1464"/>
                        </a:lnTo>
                        <a:lnTo>
                          <a:pt x="9315" y="1522"/>
                        </a:lnTo>
                        <a:lnTo>
                          <a:pt x="9241" y="1575"/>
                        </a:lnTo>
                        <a:lnTo>
                          <a:pt x="9174" y="1628"/>
                        </a:lnTo>
                        <a:lnTo>
                          <a:pt x="9103" y="1676"/>
                        </a:lnTo>
                        <a:lnTo>
                          <a:pt x="9029" y="1726"/>
                        </a:lnTo>
                        <a:lnTo>
                          <a:pt x="8959" y="1775"/>
                        </a:lnTo>
                        <a:lnTo>
                          <a:pt x="8891" y="1822"/>
                        </a:lnTo>
                        <a:lnTo>
                          <a:pt x="8821" y="1867"/>
                        </a:lnTo>
                        <a:lnTo>
                          <a:pt x="8753" y="1913"/>
                        </a:lnTo>
                        <a:lnTo>
                          <a:pt x="8683" y="1958"/>
                        </a:lnTo>
                        <a:lnTo>
                          <a:pt x="8616" y="2005"/>
                        </a:lnTo>
                        <a:lnTo>
                          <a:pt x="8546" y="2051"/>
                        </a:lnTo>
                        <a:lnTo>
                          <a:pt x="8471" y="2096"/>
                        </a:lnTo>
                        <a:lnTo>
                          <a:pt x="8400" y="2139"/>
                        </a:lnTo>
                        <a:lnTo>
                          <a:pt x="8334" y="2184"/>
                        </a:lnTo>
                        <a:lnTo>
                          <a:pt x="8259" y="2231"/>
                        </a:lnTo>
                        <a:lnTo>
                          <a:pt x="8188" y="2276"/>
                        </a:lnTo>
                        <a:lnTo>
                          <a:pt x="8114" y="2322"/>
                        </a:lnTo>
                        <a:lnTo>
                          <a:pt x="8043" y="2368"/>
                        </a:lnTo>
                        <a:lnTo>
                          <a:pt x="7976" y="2407"/>
                        </a:lnTo>
                        <a:lnTo>
                          <a:pt x="7905" y="2457"/>
                        </a:lnTo>
                        <a:lnTo>
                          <a:pt x="7839" y="2502"/>
                        </a:lnTo>
                        <a:lnTo>
                          <a:pt x="7769" y="2548"/>
                        </a:lnTo>
                        <a:lnTo>
                          <a:pt x="7693" y="2593"/>
                        </a:lnTo>
                        <a:lnTo>
                          <a:pt x="7620" y="2640"/>
                        </a:lnTo>
                        <a:lnTo>
                          <a:pt x="7549" y="2689"/>
                        </a:lnTo>
                        <a:lnTo>
                          <a:pt x="7475" y="2734"/>
                        </a:lnTo>
                        <a:lnTo>
                          <a:pt x="7401" y="2787"/>
                        </a:lnTo>
                        <a:lnTo>
                          <a:pt x="7319" y="2840"/>
                        </a:lnTo>
                        <a:lnTo>
                          <a:pt x="7239" y="2898"/>
                        </a:lnTo>
                        <a:lnTo>
                          <a:pt x="7164" y="2951"/>
                        </a:lnTo>
                        <a:lnTo>
                          <a:pt x="7083" y="3007"/>
                        </a:lnTo>
                        <a:lnTo>
                          <a:pt x="6998" y="3063"/>
                        </a:lnTo>
                        <a:lnTo>
                          <a:pt x="6916" y="3123"/>
                        </a:lnTo>
                        <a:lnTo>
                          <a:pt x="6825" y="3183"/>
                        </a:lnTo>
                        <a:lnTo>
                          <a:pt x="6842" y="3180"/>
                        </a:lnTo>
                        <a:lnTo>
                          <a:pt x="6846" y="3169"/>
                        </a:lnTo>
                        <a:lnTo>
                          <a:pt x="6863" y="3162"/>
                        </a:lnTo>
                        <a:lnTo>
                          <a:pt x="6762" y="3218"/>
                        </a:lnTo>
                        <a:lnTo>
                          <a:pt x="6662" y="3271"/>
                        </a:lnTo>
                        <a:lnTo>
                          <a:pt x="6560" y="3317"/>
                        </a:lnTo>
                        <a:lnTo>
                          <a:pt x="6461" y="3363"/>
                        </a:lnTo>
                        <a:lnTo>
                          <a:pt x="6369" y="3402"/>
                        </a:lnTo>
                        <a:lnTo>
                          <a:pt x="6285" y="3448"/>
                        </a:lnTo>
                        <a:lnTo>
                          <a:pt x="6192" y="3493"/>
                        </a:lnTo>
                        <a:lnTo>
                          <a:pt x="6094" y="3543"/>
                        </a:lnTo>
                        <a:lnTo>
                          <a:pt x="5994" y="3592"/>
                        </a:lnTo>
                        <a:lnTo>
                          <a:pt x="5991" y="3599"/>
                        </a:lnTo>
                        <a:lnTo>
                          <a:pt x="5977" y="3610"/>
                        </a:lnTo>
                        <a:lnTo>
                          <a:pt x="5967" y="3616"/>
                        </a:lnTo>
                        <a:lnTo>
                          <a:pt x="5892" y="3663"/>
                        </a:lnTo>
                        <a:lnTo>
                          <a:pt x="5826" y="3712"/>
                        </a:lnTo>
                        <a:lnTo>
                          <a:pt x="5750" y="3765"/>
                        </a:lnTo>
                        <a:lnTo>
                          <a:pt x="5684" y="3818"/>
                        </a:lnTo>
                        <a:lnTo>
                          <a:pt x="5606" y="3868"/>
                        </a:lnTo>
                        <a:lnTo>
                          <a:pt x="5532" y="3913"/>
                        </a:lnTo>
                        <a:lnTo>
                          <a:pt x="5458" y="3966"/>
                        </a:lnTo>
                        <a:lnTo>
                          <a:pt x="5387" y="4019"/>
                        </a:lnTo>
                        <a:lnTo>
                          <a:pt x="5313" y="4065"/>
                        </a:lnTo>
                        <a:lnTo>
                          <a:pt x="5246" y="4115"/>
                        </a:lnTo>
                        <a:lnTo>
                          <a:pt x="5168" y="4163"/>
                        </a:lnTo>
                        <a:lnTo>
                          <a:pt x="5094" y="4210"/>
                        </a:lnTo>
                        <a:lnTo>
                          <a:pt x="5026" y="4259"/>
                        </a:lnTo>
                        <a:lnTo>
                          <a:pt x="4952" y="4304"/>
                        </a:lnTo>
                        <a:lnTo>
                          <a:pt x="4882" y="4357"/>
                        </a:lnTo>
                        <a:lnTo>
                          <a:pt x="4811" y="4404"/>
                        </a:lnTo>
                        <a:lnTo>
                          <a:pt x="4737" y="4450"/>
                        </a:lnTo>
                        <a:lnTo>
                          <a:pt x="4670" y="4503"/>
                        </a:lnTo>
                        <a:lnTo>
                          <a:pt x="4596" y="4548"/>
                        </a:lnTo>
                        <a:lnTo>
                          <a:pt x="4525" y="4594"/>
                        </a:lnTo>
                        <a:lnTo>
                          <a:pt x="4454" y="4640"/>
                        </a:lnTo>
                        <a:lnTo>
                          <a:pt x="4387" y="4686"/>
                        </a:lnTo>
                        <a:lnTo>
                          <a:pt x="4313" y="4739"/>
                        </a:lnTo>
                        <a:lnTo>
                          <a:pt x="4242" y="4785"/>
                        </a:lnTo>
                        <a:lnTo>
                          <a:pt x="4175" y="4830"/>
                        </a:lnTo>
                        <a:lnTo>
                          <a:pt x="4104" y="4877"/>
                        </a:lnTo>
                        <a:lnTo>
                          <a:pt x="4030" y="4926"/>
                        </a:lnTo>
                        <a:lnTo>
                          <a:pt x="3960" y="4971"/>
                        </a:lnTo>
                        <a:lnTo>
                          <a:pt x="3886" y="5018"/>
                        </a:lnTo>
                        <a:lnTo>
                          <a:pt x="3819" y="5071"/>
                        </a:lnTo>
                        <a:lnTo>
                          <a:pt x="3741" y="5116"/>
                        </a:lnTo>
                        <a:lnTo>
                          <a:pt x="3674" y="5162"/>
                        </a:lnTo>
                        <a:lnTo>
                          <a:pt x="3600" y="5215"/>
                        </a:lnTo>
                        <a:lnTo>
                          <a:pt x="3529" y="5261"/>
                        </a:lnTo>
                        <a:lnTo>
                          <a:pt x="3459" y="5307"/>
                        </a:lnTo>
                        <a:lnTo>
                          <a:pt x="3384" y="5353"/>
                        </a:lnTo>
                        <a:lnTo>
                          <a:pt x="3317" y="5406"/>
                        </a:lnTo>
                        <a:lnTo>
                          <a:pt x="3247" y="5451"/>
                        </a:lnTo>
                        <a:lnTo>
                          <a:pt x="3179" y="5497"/>
                        </a:lnTo>
                        <a:lnTo>
                          <a:pt x="3101" y="5544"/>
                        </a:lnTo>
                        <a:lnTo>
                          <a:pt x="3035" y="5592"/>
                        </a:lnTo>
                        <a:lnTo>
                          <a:pt x="2964" y="5638"/>
                        </a:lnTo>
                        <a:lnTo>
                          <a:pt x="2897" y="5685"/>
                        </a:lnTo>
                        <a:lnTo>
                          <a:pt x="2826" y="5738"/>
                        </a:lnTo>
                        <a:lnTo>
                          <a:pt x="2759" y="5783"/>
                        </a:lnTo>
                        <a:lnTo>
                          <a:pt x="2688" y="5829"/>
                        </a:lnTo>
                        <a:lnTo>
                          <a:pt x="2621" y="5882"/>
                        </a:lnTo>
                        <a:lnTo>
                          <a:pt x="2543" y="5927"/>
                        </a:lnTo>
                        <a:lnTo>
                          <a:pt x="2476" y="5974"/>
                        </a:lnTo>
                        <a:lnTo>
                          <a:pt x="2405" y="6027"/>
                        </a:lnTo>
                        <a:lnTo>
                          <a:pt x="2338" y="6073"/>
                        </a:lnTo>
                        <a:lnTo>
                          <a:pt x="2267" y="6118"/>
                        </a:lnTo>
                        <a:lnTo>
                          <a:pt x="2200" y="6168"/>
                        </a:lnTo>
                        <a:lnTo>
                          <a:pt x="2129" y="6214"/>
                        </a:lnTo>
                        <a:lnTo>
                          <a:pt x="2059" y="6267"/>
                        </a:lnTo>
                        <a:lnTo>
                          <a:pt x="1993" y="6320"/>
                        </a:lnTo>
                        <a:lnTo>
                          <a:pt x="1922" y="6365"/>
                        </a:lnTo>
                        <a:lnTo>
                          <a:pt x="1855" y="6408"/>
                        </a:lnTo>
                        <a:lnTo>
                          <a:pt x="1784" y="6457"/>
                        </a:lnTo>
                        <a:lnTo>
                          <a:pt x="1717" y="6509"/>
                        </a:lnTo>
                        <a:lnTo>
                          <a:pt x="1653" y="6562"/>
                        </a:lnTo>
                        <a:lnTo>
                          <a:pt x="1582" y="6609"/>
                        </a:lnTo>
                        <a:lnTo>
                          <a:pt x="1516" y="6658"/>
                        </a:lnTo>
                        <a:lnTo>
                          <a:pt x="1445" y="6711"/>
                        </a:lnTo>
                        <a:lnTo>
                          <a:pt x="1378" y="6764"/>
                        </a:lnTo>
                        <a:lnTo>
                          <a:pt x="1307" y="6814"/>
                        </a:lnTo>
                        <a:lnTo>
                          <a:pt x="1236" y="6867"/>
                        </a:lnTo>
                        <a:lnTo>
                          <a:pt x="1177" y="6920"/>
                        </a:lnTo>
                        <a:lnTo>
                          <a:pt x="1106" y="6968"/>
                        </a:lnTo>
                        <a:lnTo>
                          <a:pt x="1035" y="7021"/>
                        </a:lnTo>
                        <a:lnTo>
                          <a:pt x="968" y="7074"/>
                        </a:lnTo>
                        <a:lnTo>
                          <a:pt x="897" y="7131"/>
                        </a:lnTo>
                        <a:lnTo>
                          <a:pt x="830" y="7184"/>
                        </a:lnTo>
                        <a:lnTo>
                          <a:pt x="766" y="7233"/>
                        </a:lnTo>
                        <a:lnTo>
                          <a:pt x="695" y="7293"/>
                        </a:lnTo>
                        <a:lnTo>
                          <a:pt x="629" y="7343"/>
                        </a:lnTo>
                        <a:lnTo>
                          <a:pt x="558" y="7402"/>
                        </a:lnTo>
                        <a:lnTo>
                          <a:pt x="494" y="7452"/>
                        </a:lnTo>
                        <a:lnTo>
                          <a:pt x="427" y="7512"/>
                        </a:lnTo>
                        <a:lnTo>
                          <a:pt x="356" y="7568"/>
                        </a:lnTo>
                        <a:lnTo>
                          <a:pt x="438" y="7515"/>
                        </a:lnTo>
                        <a:lnTo>
                          <a:pt x="523" y="7484"/>
                        </a:lnTo>
                        <a:lnTo>
                          <a:pt x="615" y="7476"/>
                        </a:lnTo>
                        <a:lnTo>
                          <a:pt x="703" y="7487"/>
                        </a:lnTo>
                        <a:lnTo>
                          <a:pt x="788" y="7523"/>
                        </a:lnTo>
                        <a:lnTo>
                          <a:pt x="869" y="7576"/>
                        </a:lnTo>
                        <a:lnTo>
                          <a:pt x="925" y="7649"/>
                        </a:lnTo>
                        <a:lnTo>
                          <a:pt x="971" y="7731"/>
                        </a:lnTo>
                        <a:lnTo>
                          <a:pt x="996" y="7815"/>
                        </a:lnTo>
                        <a:lnTo>
                          <a:pt x="996" y="7907"/>
                        </a:lnTo>
                        <a:lnTo>
                          <a:pt x="971" y="7999"/>
                        </a:lnTo>
                        <a:lnTo>
                          <a:pt x="933" y="8079"/>
                        </a:lnTo>
                        <a:lnTo>
                          <a:pt x="989" y="7999"/>
                        </a:lnTo>
                        <a:lnTo>
                          <a:pt x="1053" y="7925"/>
                        </a:lnTo>
                        <a:lnTo>
                          <a:pt x="1124" y="7843"/>
                        </a:lnTo>
                        <a:lnTo>
                          <a:pt x="1204" y="7770"/>
                        </a:lnTo>
                        <a:lnTo>
                          <a:pt x="1278" y="7688"/>
                        </a:lnTo>
                        <a:lnTo>
                          <a:pt x="1360" y="7614"/>
                        </a:lnTo>
                        <a:lnTo>
                          <a:pt x="1416" y="7561"/>
                        </a:lnTo>
                        <a:lnTo>
                          <a:pt x="1473" y="7505"/>
                        </a:lnTo>
                        <a:lnTo>
                          <a:pt x="1533" y="7449"/>
                        </a:lnTo>
                        <a:lnTo>
                          <a:pt x="1547" y="7434"/>
                        </a:lnTo>
                        <a:lnTo>
                          <a:pt x="1579" y="7420"/>
                        </a:lnTo>
                        <a:lnTo>
                          <a:pt x="1607" y="7402"/>
                        </a:lnTo>
                        <a:lnTo>
                          <a:pt x="1681" y="7356"/>
                        </a:lnTo>
                        <a:lnTo>
                          <a:pt x="1755" y="7303"/>
                        </a:lnTo>
                        <a:lnTo>
                          <a:pt x="1837" y="7233"/>
                        </a:lnTo>
                        <a:lnTo>
                          <a:pt x="1829" y="7240"/>
                        </a:lnTo>
                        <a:lnTo>
                          <a:pt x="1819" y="7247"/>
                        </a:lnTo>
                        <a:lnTo>
                          <a:pt x="1811" y="7250"/>
                        </a:lnTo>
                        <a:lnTo>
                          <a:pt x="1890" y="7187"/>
                        </a:lnTo>
                        <a:lnTo>
                          <a:pt x="1964" y="7120"/>
                        </a:lnTo>
                        <a:lnTo>
                          <a:pt x="2038" y="7056"/>
                        </a:lnTo>
                        <a:lnTo>
                          <a:pt x="2108" y="6986"/>
                        </a:lnTo>
                        <a:lnTo>
                          <a:pt x="2176" y="6923"/>
                        </a:lnTo>
                        <a:lnTo>
                          <a:pt x="2246" y="6856"/>
                        </a:lnTo>
                        <a:lnTo>
                          <a:pt x="2314" y="6792"/>
                        </a:lnTo>
                        <a:lnTo>
                          <a:pt x="2384" y="6721"/>
                        </a:lnTo>
                        <a:lnTo>
                          <a:pt x="2452" y="6658"/>
                        </a:lnTo>
                        <a:lnTo>
                          <a:pt x="2522" y="6591"/>
                        </a:lnTo>
                        <a:lnTo>
                          <a:pt x="2585" y="6527"/>
                        </a:lnTo>
                        <a:lnTo>
                          <a:pt x="2653" y="6464"/>
                        </a:lnTo>
                        <a:lnTo>
                          <a:pt x="2723" y="6397"/>
                        </a:lnTo>
                        <a:lnTo>
                          <a:pt x="2791" y="6337"/>
                        </a:lnTo>
                        <a:lnTo>
                          <a:pt x="2861" y="6267"/>
                        </a:lnTo>
                        <a:lnTo>
                          <a:pt x="2932" y="6203"/>
                        </a:lnTo>
                        <a:lnTo>
                          <a:pt x="2992" y="6139"/>
                        </a:lnTo>
                        <a:lnTo>
                          <a:pt x="3062" y="6076"/>
                        </a:lnTo>
                        <a:lnTo>
                          <a:pt x="3133" y="6012"/>
                        </a:lnTo>
                        <a:lnTo>
                          <a:pt x="3200" y="5949"/>
                        </a:lnTo>
                        <a:lnTo>
                          <a:pt x="3271" y="5885"/>
                        </a:lnTo>
                        <a:lnTo>
                          <a:pt x="3345" y="5829"/>
                        </a:lnTo>
                        <a:lnTo>
                          <a:pt x="3412" y="5765"/>
                        </a:lnTo>
                        <a:lnTo>
                          <a:pt x="3490" y="5709"/>
                        </a:lnTo>
                        <a:lnTo>
                          <a:pt x="3512" y="5691"/>
                        </a:lnTo>
                        <a:lnTo>
                          <a:pt x="3536" y="5670"/>
                        </a:lnTo>
                        <a:lnTo>
                          <a:pt x="3554" y="5645"/>
                        </a:lnTo>
                        <a:lnTo>
                          <a:pt x="3610" y="5575"/>
                        </a:lnTo>
                        <a:lnTo>
                          <a:pt x="3663" y="5515"/>
                        </a:lnTo>
                        <a:lnTo>
                          <a:pt x="3719" y="5451"/>
                        </a:lnTo>
                        <a:lnTo>
                          <a:pt x="3769" y="5388"/>
                        </a:lnTo>
                        <a:lnTo>
                          <a:pt x="3830" y="5324"/>
                        </a:lnTo>
                        <a:lnTo>
                          <a:pt x="3886" y="5261"/>
                        </a:lnTo>
                        <a:lnTo>
                          <a:pt x="3942" y="5197"/>
                        </a:lnTo>
                        <a:lnTo>
                          <a:pt x="4006" y="5141"/>
                        </a:lnTo>
                        <a:lnTo>
                          <a:pt x="4066" y="5077"/>
                        </a:lnTo>
                        <a:lnTo>
                          <a:pt x="4130" y="5018"/>
                        </a:lnTo>
                        <a:lnTo>
                          <a:pt x="4186" y="4962"/>
                        </a:lnTo>
                        <a:lnTo>
                          <a:pt x="4249" y="4904"/>
                        </a:lnTo>
                        <a:lnTo>
                          <a:pt x="4313" y="4845"/>
                        </a:lnTo>
                        <a:lnTo>
                          <a:pt x="4377" y="4788"/>
                        </a:lnTo>
                        <a:lnTo>
                          <a:pt x="4440" y="4732"/>
                        </a:lnTo>
                        <a:lnTo>
                          <a:pt x="4501" y="4675"/>
                        </a:lnTo>
                        <a:lnTo>
                          <a:pt x="4564" y="4615"/>
                        </a:lnTo>
                        <a:lnTo>
                          <a:pt x="4634" y="4566"/>
                        </a:lnTo>
                        <a:lnTo>
                          <a:pt x="4698" y="4506"/>
                        </a:lnTo>
                        <a:lnTo>
                          <a:pt x="4766" y="4450"/>
                        </a:lnTo>
                        <a:lnTo>
                          <a:pt x="4829" y="4397"/>
                        </a:lnTo>
                        <a:lnTo>
                          <a:pt x="4899" y="4347"/>
                        </a:lnTo>
                        <a:lnTo>
                          <a:pt x="4967" y="4287"/>
                        </a:lnTo>
                        <a:lnTo>
                          <a:pt x="5037" y="4238"/>
                        </a:lnTo>
                        <a:lnTo>
                          <a:pt x="5108" y="4178"/>
                        </a:lnTo>
                        <a:lnTo>
                          <a:pt x="5175" y="4128"/>
                        </a:lnTo>
                        <a:lnTo>
                          <a:pt x="5246" y="4075"/>
                        </a:lnTo>
                        <a:lnTo>
                          <a:pt x="5313" y="4019"/>
                        </a:lnTo>
                        <a:lnTo>
                          <a:pt x="5387" y="3966"/>
                        </a:lnTo>
                        <a:lnTo>
                          <a:pt x="5458" y="3913"/>
                        </a:lnTo>
                        <a:lnTo>
                          <a:pt x="5529" y="3857"/>
                        </a:lnTo>
                        <a:lnTo>
                          <a:pt x="5603" y="3804"/>
                        </a:lnTo>
                        <a:lnTo>
                          <a:pt x="5670" y="3754"/>
                        </a:lnTo>
                        <a:lnTo>
                          <a:pt x="5744" y="3698"/>
                        </a:lnTo>
                        <a:lnTo>
                          <a:pt x="5826" y="3639"/>
                        </a:lnTo>
                        <a:lnTo>
                          <a:pt x="5892" y="3589"/>
                        </a:lnTo>
                        <a:lnTo>
                          <a:pt x="5967" y="3528"/>
                        </a:lnTo>
                        <a:lnTo>
                          <a:pt x="6038" y="3472"/>
                        </a:lnTo>
                        <a:lnTo>
                          <a:pt x="6111" y="3419"/>
                        </a:lnTo>
                        <a:lnTo>
                          <a:pt x="6179" y="3363"/>
                        </a:lnTo>
                        <a:lnTo>
                          <a:pt x="6256" y="3310"/>
                        </a:lnTo>
                        <a:lnTo>
                          <a:pt x="6323" y="3254"/>
                        </a:lnTo>
                        <a:lnTo>
                          <a:pt x="6397" y="3201"/>
                        </a:lnTo>
                        <a:lnTo>
                          <a:pt x="6468" y="3145"/>
                        </a:lnTo>
                        <a:lnTo>
                          <a:pt x="6535" y="3092"/>
                        </a:lnTo>
                        <a:lnTo>
                          <a:pt x="6613" y="3034"/>
                        </a:lnTo>
                        <a:lnTo>
                          <a:pt x="6680" y="2981"/>
                        </a:lnTo>
                        <a:lnTo>
                          <a:pt x="6751" y="2925"/>
                        </a:lnTo>
                        <a:lnTo>
                          <a:pt x="6818" y="2872"/>
                        </a:lnTo>
                        <a:lnTo>
                          <a:pt x="6889" y="2823"/>
                        </a:lnTo>
                        <a:lnTo>
                          <a:pt x="6956" y="2766"/>
                        </a:lnTo>
                        <a:lnTo>
                          <a:pt x="7027" y="2714"/>
                        </a:lnTo>
                        <a:lnTo>
                          <a:pt x="7093" y="2657"/>
                        </a:lnTo>
                        <a:lnTo>
                          <a:pt x="7157" y="2604"/>
                        </a:lnTo>
                        <a:lnTo>
                          <a:pt x="7228" y="2551"/>
                        </a:lnTo>
                        <a:lnTo>
                          <a:pt x="7295" y="2495"/>
                        </a:lnTo>
                        <a:lnTo>
                          <a:pt x="7372" y="2442"/>
                        </a:lnTo>
                        <a:lnTo>
                          <a:pt x="7440" y="2386"/>
                        </a:lnTo>
                        <a:lnTo>
                          <a:pt x="7510" y="2333"/>
                        </a:lnTo>
                        <a:lnTo>
                          <a:pt x="7574" y="2276"/>
                        </a:lnTo>
                        <a:lnTo>
                          <a:pt x="7640" y="2223"/>
                        </a:lnTo>
                        <a:lnTo>
                          <a:pt x="7711" y="2167"/>
                        </a:lnTo>
                        <a:lnTo>
                          <a:pt x="7778" y="2114"/>
                        </a:lnTo>
                        <a:lnTo>
                          <a:pt x="7849" y="2064"/>
                        </a:lnTo>
                        <a:lnTo>
                          <a:pt x="7916" y="2011"/>
                        </a:lnTo>
                        <a:lnTo>
                          <a:pt x="7987" y="1955"/>
                        </a:lnTo>
                        <a:lnTo>
                          <a:pt x="8058" y="1902"/>
                        </a:lnTo>
                        <a:lnTo>
                          <a:pt x="8125" y="1849"/>
                        </a:lnTo>
                        <a:lnTo>
                          <a:pt x="8196" y="1800"/>
                        </a:lnTo>
                        <a:lnTo>
                          <a:pt x="8259" y="1747"/>
                        </a:lnTo>
                        <a:lnTo>
                          <a:pt x="8334" y="1694"/>
                        </a:lnTo>
                        <a:lnTo>
                          <a:pt x="8400" y="1645"/>
                        </a:lnTo>
                        <a:lnTo>
                          <a:pt x="8464" y="1592"/>
                        </a:lnTo>
                        <a:lnTo>
                          <a:pt x="8535" y="1539"/>
                        </a:lnTo>
                        <a:lnTo>
                          <a:pt x="8602" y="1490"/>
                        </a:lnTo>
                        <a:lnTo>
                          <a:pt x="8673" y="1443"/>
                        </a:lnTo>
                        <a:lnTo>
                          <a:pt x="8747" y="1391"/>
                        </a:lnTo>
                        <a:lnTo>
                          <a:pt x="8817" y="1338"/>
                        </a:lnTo>
                        <a:lnTo>
                          <a:pt x="8885" y="1288"/>
                        </a:lnTo>
                        <a:lnTo>
                          <a:pt x="8955" y="1235"/>
                        </a:lnTo>
                        <a:lnTo>
                          <a:pt x="9023" y="1190"/>
                        </a:lnTo>
                        <a:lnTo>
                          <a:pt x="9100" y="1137"/>
                        </a:lnTo>
                        <a:lnTo>
                          <a:pt x="9174" y="1070"/>
                        </a:lnTo>
                        <a:lnTo>
                          <a:pt x="9224" y="988"/>
                        </a:lnTo>
                        <a:lnTo>
                          <a:pt x="9259" y="897"/>
                        </a:lnTo>
                        <a:lnTo>
                          <a:pt x="9266" y="799"/>
                        </a:lnTo>
                        <a:lnTo>
                          <a:pt x="9248" y="699"/>
                        </a:lnTo>
                        <a:lnTo>
                          <a:pt x="9209" y="608"/>
                        </a:lnTo>
                        <a:lnTo>
                          <a:pt x="9146" y="534"/>
                        </a:lnTo>
                        <a:lnTo>
                          <a:pt x="9065" y="477"/>
                        </a:lnTo>
                        <a:lnTo>
                          <a:pt x="8976" y="441"/>
                        </a:lnTo>
                        <a:lnTo>
                          <a:pt x="8874" y="431"/>
                        </a:lnTo>
                        <a:lnTo>
                          <a:pt x="8881" y="431"/>
                        </a:lnTo>
                        <a:lnTo>
                          <a:pt x="8867" y="431"/>
                        </a:lnTo>
                        <a:lnTo>
                          <a:pt x="8849" y="424"/>
                        </a:lnTo>
                        <a:lnTo>
                          <a:pt x="8835" y="424"/>
                        </a:lnTo>
                        <a:lnTo>
                          <a:pt x="8758" y="414"/>
                        </a:lnTo>
                        <a:lnTo>
                          <a:pt x="8662" y="414"/>
                        </a:lnTo>
                        <a:lnTo>
                          <a:pt x="8552" y="424"/>
                        </a:lnTo>
                        <a:lnTo>
                          <a:pt x="8446" y="467"/>
                        </a:lnTo>
                        <a:lnTo>
                          <a:pt x="8337" y="544"/>
                        </a:lnTo>
                        <a:lnTo>
                          <a:pt x="8316" y="569"/>
                        </a:lnTo>
                        <a:lnTo>
                          <a:pt x="8291" y="597"/>
                        </a:lnTo>
                        <a:lnTo>
                          <a:pt x="8276" y="632"/>
                        </a:lnTo>
                        <a:lnTo>
                          <a:pt x="8217" y="717"/>
                        </a:lnTo>
                        <a:lnTo>
                          <a:pt x="8149" y="781"/>
                        </a:lnTo>
                        <a:lnTo>
                          <a:pt x="8069" y="840"/>
                        </a:lnTo>
                        <a:lnTo>
                          <a:pt x="7966" y="890"/>
                        </a:lnTo>
                        <a:lnTo>
                          <a:pt x="7843" y="950"/>
                        </a:lnTo>
                        <a:lnTo>
                          <a:pt x="7751" y="988"/>
                        </a:lnTo>
                        <a:lnTo>
                          <a:pt x="7655" y="1034"/>
                        </a:lnTo>
                        <a:lnTo>
                          <a:pt x="7557" y="1087"/>
                        </a:lnTo>
                        <a:lnTo>
                          <a:pt x="7574" y="1081"/>
                        </a:lnTo>
                        <a:lnTo>
                          <a:pt x="7592" y="1070"/>
                        </a:lnTo>
                        <a:lnTo>
                          <a:pt x="7605" y="1063"/>
                        </a:lnTo>
                        <a:lnTo>
                          <a:pt x="7539" y="1091"/>
                        </a:lnTo>
                        <a:lnTo>
                          <a:pt x="7464" y="1119"/>
                        </a:lnTo>
                        <a:lnTo>
                          <a:pt x="7390" y="1151"/>
                        </a:lnTo>
                        <a:lnTo>
                          <a:pt x="7313" y="1179"/>
                        </a:lnTo>
                        <a:lnTo>
                          <a:pt x="7239" y="1208"/>
                        </a:lnTo>
                        <a:lnTo>
                          <a:pt x="7164" y="1243"/>
                        </a:lnTo>
                        <a:lnTo>
                          <a:pt x="7090" y="1270"/>
                        </a:lnTo>
                        <a:lnTo>
                          <a:pt x="7016" y="1306"/>
                        </a:lnTo>
                        <a:lnTo>
                          <a:pt x="6934" y="1338"/>
                        </a:lnTo>
                        <a:lnTo>
                          <a:pt x="6860" y="1373"/>
                        </a:lnTo>
                        <a:lnTo>
                          <a:pt x="6783" y="1408"/>
                        </a:lnTo>
                        <a:lnTo>
                          <a:pt x="6704" y="1443"/>
                        </a:lnTo>
                        <a:lnTo>
                          <a:pt x="6627" y="1482"/>
                        </a:lnTo>
                        <a:lnTo>
                          <a:pt x="6553" y="1517"/>
                        </a:lnTo>
                        <a:lnTo>
                          <a:pt x="6479" y="1557"/>
                        </a:lnTo>
                        <a:lnTo>
                          <a:pt x="6397" y="1599"/>
                        </a:lnTo>
                        <a:lnTo>
                          <a:pt x="6323" y="1638"/>
                        </a:lnTo>
                        <a:lnTo>
                          <a:pt x="6249" y="1684"/>
                        </a:lnTo>
                        <a:lnTo>
                          <a:pt x="6174" y="1726"/>
                        </a:lnTo>
                        <a:lnTo>
                          <a:pt x="6100" y="1772"/>
                        </a:lnTo>
                        <a:lnTo>
                          <a:pt x="6023" y="1817"/>
                        </a:lnTo>
                        <a:lnTo>
                          <a:pt x="5949" y="1864"/>
                        </a:lnTo>
                        <a:lnTo>
                          <a:pt x="5882" y="1910"/>
                        </a:lnTo>
                        <a:lnTo>
                          <a:pt x="5808" y="1958"/>
                        </a:lnTo>
                        <a:lnTo>
                          <a:pt x="5741" y="2011"/>
                        </a:lnTo>
                        <a:lnTo>
                          <a:pt x="5667" y="2064"/>
                        </a:lnTo>
                        <a:lnTo>
                          <a:pt x="5596" y="2114"/>
                        </a:lnTo>
                        <a:lnTo>
                          <a:pt x="5529" y="2174"/>
                        </a:lnTo>
                        <a:lnTo>
                          <a:pt x="5458" y="2231"/>
                        </a:lnTo>
                        <a:lnTo>
                          <a:pt x="5387" y="2287"/>
                        </a:lnTo>
                        <a:lnTo>
                          <a:pt x="5320" y="2351"/>
                        </a:lnTo>
                        <a:lnTo>
                          <a:pt x="5320" y="2357"/>
                        </a:lnTo>
                        <a:lnTo>
                          <a:pt x="5313" y="2361"/>
                        </a:lnTo>
                        <a:lnTo>
                          <a:pt x="5249" y="2421"/>
                        </a:lnTo>
                        <a:lnTo>
                          <a:pt x="5185" y="2484"/>
                        </a:lnTo>
                        <a:lnTo>
                          <a:pt x="5122" y="2548"/>
                        </a:lnTo>
                        <a:lnTo>
                          <a:pt x="5062" y="2604"/>
                        </a:lnTo>
                        <a:lnTo>
                          <a:pt x="4999" y="2668"/>
                        </a:lnTo>
                        <a:lnTo>
                          <a:pt x="4935" y="2725"/>
                        </a:lnTo>
                        <a:lnTo>
                          <a:pt x="4872" y="2781"/>
                        </a:lnTo>
                        <a:lnTo>
                          <a:pt x="4808" y="2845"/>
                        </a:lnTo>
                        <a:lnTo>
                          <a:pt x="4737" y="2904"/>
                        </a:lnTo>
                        <a:lnTo>
                          <a:pt x="4673" y="2961"/>
                        </a:lnTo>
                        <a:lnTo>
                          <a:pt x="4610" y="3017"/>
                        </a:lnTo>
                        <a:lnTo>
                          <a:pt x="4543" y="3077"/>
                        </a:lnTo>
                        <a:lnTo>
                          <a:pt x="4479" y="3134"/>
                        </a:lnTo>
                        <a:lnTo>
                          <a:pt x="4416" y="3190"/>
                        </a:lnTo>
                        <a:lnTo>
                          <a:pt x="4345" y="3246"/>
                        </a:lnTo>
                        <a:lnTo>
                          <a:pt x="4284" y="3307"/>
                        </a:lnTo>
                        <a:lnTo>
                          <a:pt x="4214" y="3356"/>
                        </a:lnTo>
                        <a:lnTo>
                          <a:pt x="4151" y="3416"/>
                        </a:lnTo>
                        <a:lnTo>
                          <a:pt x="4080" y="3472"/>
                        </a:lnTo>
                        <a:lnTo>
                          <a:pt x="4013" y="3525"/>
                        </a:lnTo>
                        <a:lnTo>
                          <a:pt x="3949" y="3575"/>
                        </a:lnTo>
                        <a:lnTo>
                          <a:pt x="3878" y="3634"/>
                        </a:lnTo>
                        <a:lnTo>
                          <a:pt x="3812" y="3684"/>
                        </a:lnTo>
                        <a:lnTo>
                          <a:pt x="3741" y="3737"/>
                        </a:lnTo>
                        <a:lnTo>
                          <a:pt x="3677" y="3793"/>
                        </a:lnTo>
                        <a:lnTo>
                          <a:pt x="3610" y="3846"/>
                        </a:lnTo>
                        <a:lnTo>
                          <a:pt x="3539" y="3899"/>
                        </a:lnTo>
                        <a:lnTo>
                          <a:pt x="3472" y="3948"/>
                        </a:lnTo>
                        <a:lnTo>
                          <a:pt x="3409" y="4001"/>
                        </a:lnTo>
                        <a:lnTo>
                          <a:pt x="3338" y="4054"/>
                        </a:lnTo>
                        <a:lnTo>
                          <a:pt x="3271" y="4104"/>
                        </a:lnTo>
                        <a:lnTo>
                          <a:pt x="3200" y="4157"/>
                        </a:lnTo>
                        <a:lnTo>
                          <a:pt x="3133" y="4210"/>
                        </a:lnTo>
                        <a:lnTo>
                          <a:pt x="3062" y="4259"/>
                        </a:lnTo>
                        <a:lnTo>
                          <a:pt x="2999" y="4312"/>
                        </a:lnTo>
                        <a:lnTo>
                          <a:pt x="2932" y="4365"/>
                        </a:lnTo>
                        <a:lnTo>
                          <a:pt x="2861" y="4415"/>
                        </a:lnTo>
                        <a:lnTo>
                          <a:pt x="2791" y="4460"/>
                        </a:lnTo>
                        <a:lnTo>
                          <a:pt x="2723" y="4513"/>
                        </a:lnTo>
                        <a:lnTo>
                          <a:pt x="2653" y="4566"/>
                        </a:lnTo>
                        <a:lnTo>
                          <a:pt x="2585" y="4615"/>
                        </a:lnTo>
                        <a:lnTo>
                          <a:pt x="2515" y="4662"/>
                        </a:lnTo>
                        <a:lnTo>
                          <a:pt x="2447" y="4715"/>
                        </a:lnTo>
                        <a:lnTo>
                          <a:pt x="2384" y="4760"/>
                        </a:lnTo>
                        <a:lnTo>
                          <a:pt x="2310" y="4813"/>
                        </a:lnTo>
                        <a:lnTo>
                          <a:pt x="2246" y="4859"/>
                        </a:lnTo>
                        <a:lnTo>
                          <a:pt x="2176" y="4909"/>
                        </a:lnTo>
                        <a:lnTo>
                          <a:pt x="2108" y="4962"/>
                        </a:lnTo>
                        <a:lnTo>
                          <a:pt x="2038" y="5007"/>
                        </a:lnTo>
                        <a:lnTo>
                          <a:pt x="1967" y="5060"/>
                        </a:lnTo>
                        <a:lnTo>
                          <a:pt x="1904" y="5106"/>
                        </a:lnTo>
                        <a:lnTo>
                          <a:pt x="1829" y="5156"/>
                        </a:lnTo>
                        <a:lnTo>
                          <a:pt x="1763" y="5209"/>
                        </a:lnTo>
                        <a:lnTo>
                          <a:pt x="1688" y="5261"/>
                        </a:lnTo>
                        <a:lnTo>
                          <a:pt x="1617" y="5310"/>
                        </a:lnTo>
                        <a:lnTo>
                          <a:pt x="1543" y="5363"/>
                        </a:lnTo>
                        <a:lnTo>
                          <a:pt x="1473" y="5416"/>
                        </a:lnTo>
                        <a:lnTo>
                          <a:pt x="1406" y="5465"/>
                        </a:lnTo>
                        <a:lnTo>
                          <a:pt x="1331" y="5518"/>
                        </a:lnTo>
                        <a:lnTo>
                          <a:pt x="1261" y="5571"/>
                        </a:lnTo>
                        <a:lnTo>
                          <a:pt x="1187" y="5621"/>
                        </a:lnTo>
                        <a:lnTo>
                          <a:pt x="1116" y="5674"/>
                        </a:lnTo>
                        <a:lnTo>
                          <a:pt x="1042" y="5727"/>
                        </a:lnTo>
                        <a:lnTo>
                          <a:pt x="971" y="5776"/>
                        </a:lnTo>
                        <a:lnTo>
                          <a:pt x="897" y="5836"/>
                        </a:lnTo>
                        <a:lnTo>
                          <a:pt x="830" y="5885"/>
                        </a:lnTo>
                        <a:lnTo>
                          <a:pt x="756" y="5938"/>
                        </a:lnTo>
                        <a:lnTo>
                          <a:pt x="685" y="5995"/>
                        </a:lnTo>
                        <a:lnTo>
                          <a:pt x="611" y="6048"/>
                        </a:lnTo>
                        <a:lnTo>
                          <a:pt x="541" y="6100"/>
                        </a:lnTo>
                        <a:lnTo>
                          <a:pt x="466" y="6157"/>
                        </a:lnTo>
                        <a:lnTo>
                          <a:pt x="399" y="6210"/>
                        </a:lnTo>
                        <a:lnTo>
                          <a:pt x="329" y="6259"/>
                        </a:lnTo>
                        <a:lnTo>
                          <a:pt x="409" y="6214"/>
                        </a:lnTo>
                        <a:lnTo>
                          <a:pt x="494" y="6192"/>
                        </a:lnTo>
                        <a:lnTo>
                          <a:pt x="586" y="6185"/>
                        </a:lnTo>
                        <a:lnTo>
                          <a:pt x="674" y="6196"/>
                        </a:lnTo>
                        <a:lnTo>
                          <a:pt x="759" y="6238"/>
                        </a:lnTo>
                        <a:lnTo>
                          <a:pt x="833" y="6294"/>
                        </a:lnTo>
                        <a:lnTo>
                          <a:pt x="894" y="6365"/>
                        </a:lnTo>
                        <a:lnTo>
                          <a:pt x="933" y="6447"/>
                        </a:lnTo>
                        <a:lnTo>
                          <a:pt x="950" y="6535"/>
                        </a:lnTo>
                        <a:lnTo>
                          <a:pt x="950" y="6626"/>
                        </a:lnTo>
                        <a:lnTo>
                          <a:pt x="922" y="6711"/>
                        </a:lnTo>
                        <a:lnTo>
                          <a:pt x="880" y="6799"/>
                        </a:lnTo>
                        <a:lnTo>
                          <a:pt x="925" y="6729"/>
                        </a:lnTo>
                        <a:lnTo>
                          <a:pt x="978" y="6658"/>
                        </a:lnTo>
                        <a:lnTo>
                          <a:pt x="1031" y="6591"/>
                        </a:lnTo>
                        <a:lnTo>
                          <a:pt x="1077" y="6527"/>
                        </a:lnTo>
                        <a:lnTo>
                          <a:pt x="1127" y="6457"/>
                        </a:lnTo>
                        <a:lnTo>
                          <a:pt x="1187" y="6397"/>
                        </a:lnTo>
                        <a:lnTo>
                          <a:pt x="1236" y="6337"/>
                        </a:lnTo>
                        <a:lnTo>
                          <a:pt x="1289" y="6267"/>
                        </a:lnTo>
                        <a:lnTo>
                          <a:pt x="1342" y="6203"/>
                        </a:lnTo>
                        <a:lnTo>
                          <a:pt x="1399" y="6139"/>
                        </a:lnTo>
                        <a:lnTo>
                          <a:pt x="1452" y="6073"/>
                        </a:lnTo>
                        <a:lnTo>
                          <a:pt x="1508" y="6009"/>
                        </a:lnTo>
                        <a:lnTo>
                          <a:pt x="1564" y="5945"/>
                        </a:lnTo>
                        <a:lnTo>
                          <a:pt x="1625" y="5882"/>
                        </a:lnTo>
                        <a:lnTo>
                          <a:pt x="1681" y="5812"/>
                        </a:lnTo>
                        <a:lnTo>
                          <a:pt x="1738" y="5748"/>
                        </a:lnTo>
                        <a:lnTo>
                          <a:pt x="1798" y="5685"/>
                        </a:lnTo>
                        <a:lnTo>
                          <a:pt x="1858" y="5621"/>
                        </a:lnTo>
                        <a:lnTo>
                          <a:pt x="1917" y="5561"/>
                        </a:lnTo>
                        <a:lnTo>
                          <a:pt x="1981" y="5497"/>
                        </a:lnTo>
                        <a:lnTo>
                          <a:pt x="2046" y="5433"/>
                        </a:lnTo>
                        <a:lnTo>
                          <a:pt x="2102" y="5371"/>
                        </a:lnTo>
                        <a:lnTo>
                          <a:pt x="2165" y="5307"/>
                        </a:lnTo>
                        <a:lnTo>
                          <a:pt x="2232" y="5244"/>
                        </a:lnTo>
                        <a:lnTo>
                          <a:pt x="2296" y="5180"/>
                        </a:lnTo>
                        <a:lnTo>
                          <a:pt x="2359" y="5116"/>
                        </a:lnTo>
                        <a:lnTo>
                          <a:pt x="2430" y="5053"/>
                        </a:lnTo>
                        <a:lnTo>
                          <a:pt x="2494" y="4997"/>
                        </a:lnTo>
                        <a:lnTo>
                          <a:pt x="2561" y="4933"/>
                        </a:lnTo>
                        <a:lnTo>
                          <a:pt x="2632" y="4869"/>
                        </a:lnTo>
                        <a:lnTo>
                          <a:pt x="2699" y="4806"/>
                        </a:lnTo>
                        <a:lnTo>
                          <a:pt x="2770" y="4742"/>
                        </a:lnTo>
                        <a:lnTo>
                          <a:pt x="2744" y="4768"/>
                        </a:lnTo>
                        <a:lnTo>
                          <a:pt x="2717" y="4785"/>
                        </a:lnTo>
                        <a:lnTo>
                          <a:pt x="2688" y="4798"/>
                        </a:lnTo>
                        <a:lnTo>
                          <a:pt x="2900" y="4689"/>
                        </a:lnTo>
                        <a:lnTo>
                          <a:pt x="2946" y="4668"/>
                        </a:lnTo>
                        <a:lnTo>
                          <a:pt x="2971" y="4657"/>
                        </a:lnTo>
                        <a:lnTo>
                          <a:pt x="2992" y="4644"/>
                        </a:lnTo>
                        <a:lnTo>
                          <a:pt x="3009" y="4630"/>
                        </a:lnTo>
                        <a:lnTo>
                          <a:pt x="4019" y="3854"/>
                        </a:lnTo>
                        <a:lnTo>
                          <a:pt x="4087" y="3804"/>
                        </a:lnTo>
                        <a:lnTo>
                          <a:pt x="4157" y="3748"/>
                        </a:lnTo>
                        <a:lnTo>
                          <a:pt x="4221" y="3698"/>
                        </a:lnTo>
                        <a:lnTo>
                          <a:pt x="4289" y="3645"/>
                        </a:lnTo>
                        <a:lnTo>
                          <a:pt x="4359" y="3592"/>
                        </a:lnTo>
                        <a:lnTo>
                          <a:pt x="4426" y="3543"/>
                        </a:lnTo>
                        <a:lnTo>
                          <a:pt x="4490" y="3493"/>
                        </a:lnTo>
                        <a:lnTo>
                          <a:pt x="4560" y="3445"/>
                        </a:lnTo>
                        <a:lnTo>
                          <a:pt x="4628" y="3392"/>
                        </a:lnTo>
                        <a:lnTo>
                          <a:pt x="4691" y="3334"/>
                        </a:lnTo>
                        <a:lnTo>
                          <a:pt x="4761" y="3281"/>
                        </a:lnTo>
                        <a:lnTo>
                          <a:pt x="4825" y="3233"/>
                        </a:lnTo>
                        <a:lnTo>
                          <a:pt x="4893" y="3183"/>
                        </a:lnTo>
                        <a:lnTo>
                          <a:pt x="4956" y="3134"/>
                        </a:lnTo>
                        <a:lnTo>
                          <a:pt x="5026" y="3081"/>
                        </a:lnTo>
                        <a:lnTo>
                          <a:pt x="5090" y="3028"/>
                        </a:lnTo>
                        <a:lnTo>
                          <a:pt x="5158" y="2978"/>
                        </a:lnTo>
                        <a:lnTo>
                          <a:pt x="5221" y="2922"/>
                        </a:lnTo>
                        <a:lnTo>
                          <a:pt x="5291" y="2872"/>
                        </a:lnTo>
                        <a:lnTo>
                          <a:pt x="5355" y="2823"/>
                        </a:lnTo>
                        <a:lnTo>
                          <a:pt x="5419" y="2766"/>
                        </a:lnTo>
                        <a:lnTo>
                          <a:pt x="5486" y="2714"/>
                        </a:lnTo>
                        <a:lnTo>
                          <a:pt x="5550" y="2661"/>
                        </a:lnTo>
                        <a:lnTo>
                          <a:pt x="5614" y="2611"/>
                        </a:lnTo>
                        <a:lnTo>
                          <a:pt x="5677" y="2558"/>
                        </a:lnTo>
                        <a:lnTo>
                          <a:pt x="5741" y="2505"/>
                        </a:lnTo>
                        <a:lnTo>
                          <a:pt x="5808" y="2449"/>
                        </a:lnTo>
                        <a:lnTo>
                          <a:pt x="5868" y="2396"/>
                        </a:lnTo>
                        <a:lnTo>
                          <a:pt x="5932" y="2346"/>
                        </a:lnTo>
                        <a:lnTo>
                          <a:pt x="5994" y="2293"/>
                        </a:lnTo>
                        <a:lnTo>
                          <a:pt x="6058" y="2237"/>
                        </a:lnTo>
                        <a:lnTo>
                          <a:pt x="6121" y="2184"/>
                        </a:lnTo>
                        <a:lnTo>
                          <a:pt x="6185" y="2128"/>
                        </a:lnTo>
                        <a:lnTo>
                          <a:pt x="6249" y="2075"/>
                        </a:lnTo>
                        <a:lnTo>
                          <a:pt x="6312" y="2019"/>
                        </a:lnTo>
                        <a:lnTo>
                          <a:pt x="6376" y="1966"/>
                        </a:lnTo>
                        <a:lnTo>
                          <a:pt x="6439" y="1910"/>
                        </a:lnTo>
                        <a:lnTo>
                          <a:pt x="6497" y="1849"/>
                        </a:lnTo>
                        <a:lnTo>
                          <a:pt x="6560" y="1793"/>
                        </a:lnTo>
                        <a:lnTo>
                          <a:pt x="6624" y="1740"/>
                        </a:lnTo>
                        <a:lnTo>
                          <a:pt x="6687" y="1684"/>
                        </a:lnTo>
                        <a:lnTo>
                          <a:pt x="6751" y="1628"/>
                        </a:lnTo>
                        <a:lnTo>
                          <a:pt x="6815" y="1570"/>
                        </a:lnTo>
                        <a:lnTo>
                          <a:pt x="6871" y="1511"/>
                        </a:lnTo>
                        <a:lnTo>
                          <a:pt x="6934" y="1454"/>
                        </a:lnTo>
                        <a:lnTo>
                          <a:pt x="6991" y="1391"/>
                        </a:lnTo>
                        <a:lnTo>
                          <a:pt x="7054" y="1334"/>
                        </a:lnTo>
                        <a:lnTo>
                          <a:pt x="7118" y="1275"/>
                        </a:lnTo>
                        <a:lnTo>
                          <a:pt x="7181" y="1211"/>
                        </a:lnTo>
                        <a:lnTo>
                          <a:pt x="7239" y="1155"/>
                        </a:lnTo>
                        <a:lnTo>
                          <a:pt x="7302" y="1091"/>
                        </a:lnTo>
                        <a:lnTo>
                          <a:pt x="7358" y="1034"/>
                        </a:lnTo>
                        <a:lnTo>
                          <a:pt x="7422" y="970"/>
                        </a:lnTo>
                        <a:lnTo>
                          <a:pt x="7482" y="908"/>
                        </a:lnTo>
                        <a:lnTo>
                          <a:pt x="7546" y="844"/>
                        </a:lnTo>
                        <a:lnTo>
                          <a:pt x="7602" y="781"/>
                        </a:lnTo>
                        <a:lnTo>
                          <a:pt x="7687" y="667"/>
                        </a:lnTo>
                        <a:lnTo>
                          <a:pt x="7733" y="558"/>
                        </a:lnTo>
                        <a:lnTo>
                          <a:pt x="7746" y="452"/>
                        </a:lnTo>
                        <a:lnTo>
                          <a:pt x="7751" y="385"/>
                        </a:lnTo>
                        <a:lnTo>
                          <a:pt x="7733" y="276"/>
                        </a:lnTo>
                        <a:lnTo>
                          <a:pt x="7687" y="173"/>
                        </a:lnTo>
                        <a:lnTo>
                          <a:pt x="7613" y="93"/>
                        </a:lnTo>
                        <a:lnTo>
                          <a:pt x="7514" y="29"/>
                        </a:lnTo>
                        <a:lnTo>
                          <a:pt x="7404" y="0"/>
                        </a:lnTo>
                        <a:lnTo>
                          <a:pt x="7295" y="0"/>
                        </a:lnTo>
                        <a:lnTo>
                          <a:pt x="7189" y="32"/>
                        </a:lnTo>
                        <a:lnTo>
                          <a:pt x="7093" y="103"/>
                        </a:lnTo>
                        <a:lnTo>
                          <a:pt x="7027" y="159"/>
                        </a:lnTo>
                        <a:lnTo>
                          <a:pt x="6963" y="220"/>
                        </a:lnTo>
                        <a:lnTo>
                          <a:pt x="6892" y="276"/>
                        </a:lnTo>
                        <a:lnTo>
                          <a:pt x="6825" y="332"/>
                        </a:lnTo>
                        <a:lnTo>
                          <a:pt x="6754" y="388"/>
                        </a:lnTo>
                        <a:lnTo>
                          <a:pt x="6680" y="449"/>
                        </a:lnTo>
                        <a:lnTo>
                          <a:pt x="6613" y="499"/>
                        </a:lnTo>
                        <a:lnTo>
                          <a:pt x="6535" y="552"/>
                        </a:lnTo>
                        <a:lnTo>
                          <a:pt x="6468" y="604"/>
                        </a:lnTo>
                        <a:lnTo>
                          <a:pt x="6394" y="653"/>
                        </a:lnTo>
                        <a:lnTo>
                          <a:pt x="6316" y="706"/>
                        </a:lnTo>
                        <a:lnTo>
                          <a:pt x="6242" y="759"/>
                        </a:lnTo>
                        <a:lnTo>
                          <a:pt x="6168" y="805"/>
                        </a:lnTo>
                        <a:lnTo>
                          <a:pt x="6094" y="851"/>
                        </a:lnTo>
                        <a:lnTo>
                          <a:pt x="6020" y="900"/>
                        </a:lnTo>
                        <a:lnTo>
                          <a:pt x="5945" y="950"/>
                        </a:lnTo>
                        <a:lnTo>
                          <a:pt x="5868" y="996"/>
                        </a:lnTo>
                        <a:lnTo>
                          <a:pt x="5797" y="1041"/>
                        </a:lnTo>
                        <a:lnTo>
                          <a:pt x="5723" y="1087"/>
                        </a:lnTo>
                        <a:lnTo>
                          <a:pt x="5649" y="1134"/>
                        </a:lnTo>
                        <a:lnTo>
                          <a:pt x="5567" y="1172"/>
                        </a:lnTo>
                        <a:lnTo>
                          <a:pt x="5493" y="1217"/>
                        </a:lnTo>
                        <a:lnTo>
                          <a:pt x="5419" y="1260"/>
                        </a:lnTo>
                        <a:lnTo>
                          <a:pt x="5341" y="1299"/>
                        </a:lnTo>
                        <a:lnTo>
                          <a:pt x="5267" y="1345"/>
                        </a:lnTo>
                        <a:lnTo>
                          <a:pt x="5185" y="1391"/>
                        </a:lnTo>
                        <a:lnTo>
                          <a:pt x="5108" y="1437"/>
                        </a:lnTo>
                        <a:lnTo>
                          <a:pt x="5026" y="1482"/>
                        </a:lnTo>
                        <a:lnTo>
                          <a:pt x="4946" y="1528"/>
                        </a:lnTo>
                        <a:lnTo>
                          <a:pt x="4864" y="1575"/>
                        </a:lnTo>
                        <a:lnTo>
                          <a:pt x="4783" y="1620"/>
                        </a:lnTo>
                        <a:lnTo>
                          <a:pt x="4708" y="1666"/>
                        </a:lnTo>
                        <a:lnTo>
                          <a:pt x="4628" y="1711"/>
                        </a:lnTo>
                        <a:lnTo>
                          <a:pt x="4554" y="1758"/>
                        </a:lnTo>
                        <a:lnTo>
                          <a:pt x="4472" y="1804"/>
                        </a:lnTo>
                        <a:lnTo>
                          <a:pt x="4390" y="1849"/>
                        </a:lnTo>
                        <a:lnTo>
                          <a:pt x="4316" y="1895"/>
                        </a:lnTo>
                        <a:lnTo>
                          <a:pt x="4242" y="1941"/>
                        </a:lnTo>
                        <a:lnTo>
                          <a:pt x="4168" y="1994"/>
                        </a:lnTo>
                        <a:lnTo>
                          <a:pt x="4087" y="2040"/>
                        </a:lnTo>
                        <a:lnTo>
                          <a:pt x="4013" y="2086"/>
                        </a:lnTo>
                        <a:lnTo>
                          <a:pt x="3939" y="2131"/>
                        </a:lnTo>
                        <a:lnTo>
                          <a:pt x="3865" y="2178"/>
                        </a:lnTo>
                        <a:lnTo>
                          <a:pt x="3786" y="2223"/>
                        </a:lnTo>
                        <a:lnTo>
                          <a:pt x="3713" y="2269"/>
                        </a:lnTo>
                        <a:lnTo>
                          <a:pt x="3639" y="2316"/>
                        </a:lnTo>
                        <a:lnTo>
                          <a:pt x="3568" y="2361"/>
                        </a:lnTo>
                        <a:lnTo>
                          <a:pt x="3494" y="2407"/>
                        </a:lnTo>
                        <a:lnTo>
                          <a:pt x="3419" y="2457"/>
                        </a:lnTo>
                        <a:lnTo>
                          <a:pt x="3345" y="2502"/>
                        </a:lnTo>
                        <a:lnTo>
                          <a:pt x="3274" y="2548"/>
                        </a:lnTo>
                        <a:lnTo>
                          <a:pt x="3200" y="2593"/>
                        </a:lnTo>
                        <a:lnTo>
                          <a:pt x="3133" y="2640"/>
                        </a:lnTo>
                        <a:lnTo>
                          <a:pt x="3056" y="2686"/>
                        </a:lnTo>
                        <a:lnTo>
                          <a:pt x="2988" y="2731"/>
                        </a:lnTo>
                        <a:lnTo>
                          <a:pt x="2918" y="2777"/>
                        </a:lnTo>
                        <a:lnTo>
                          <a:pt x="2844" y="2827"/>
                        </a:lnTo>
                        <a:lnTo>
                          <a:pt x="2776" y="2872"/>
                        </a:lnTo>
                        <a:lnTo>
                          <a:pt x="2706" y="2922"/>
                        </a:lnTo>
                        <a:lnTo>
                          <a:pt x="2635" y="2968"/>
                        </a:lnTo>
                        <a:lnTo>
                          <a:pt x="2568" y="3013"/>
                        </a:lnTo>
                        <a:lnTo>
                          <a:pt x="2497" y="3060"/>
                        </a:lnTo>
                        <a:lnTo>
                          <a:pt x="2430" y="3105"/>
                        </a:lnTo>
                        <a:lnTo>
                          <a:pt x="2359" y="3151"/>
                        </a:lnTo>
                        <a:lnTo>
                          <a:pt x="2293" y="3201"/>
                        </a:lnTo>
                        <a:lnTo>
                          <a:pt x="2222" y="3246"/>
                        </a:lnTo>
                        <a:lnTo>
                          <a:pt x="2155" y="3292"/>
                        </a:lnTo>
                        <a:lnTo>
                          <a:pt x="2084" y="3339"/>
                        </a:lnTo>
                        <a:lnTo>
                          <a:pt x="2020" y="3387"/>
                        </a:lnTo>
                        <a:lnTo>
                          <a:pt x="1953" y="3437"/>
                        </a:lnTo>
                        <a:lnTo>
                          <a:pt x="1882" y="3483"/>
                        </a:lnTo>
                        <a:lnTo>
                          <a:pt x="1819" y="3528"/>
                        </a:lnTo>
                        <a:lnTo>
                          <a:pt x="1749" y="3575"/>
                        </a:lnTo>
                        <a:lnTo>
                          <a:pt x="1688" y="3628"/>
                        </a:lnTo>
                        <a:lnTo>
                          <a:pt x="1617" y="3674"/>
                        </a:lnTo>
                        <a:lnTo>
                          <a:pt x="1547" y="3719"/>
                        </a:lnTo>
                        <a:lnTo>
                          <a:pt x="1487" y="3772"/>
                        </a:lnTo>
                        <a:lnTo>
                          <a:pt x="1424" y="3818"/>
                        </a:lnTo>
                        <a:lnTo>
                          <a:pt x="1353" y="3863"/>
                        </a:lnTo>
                        <a:lnTo>
                          <a:pt x="1289" y="3913"/>
                        </a:lnTo>
                        <a:lnTo>
                          <a:pt x="1225" y="3959"/>
                        </a:lnTo>
                        <a:lnTo>
                          <a:pt x="1159" y="4009"/>
                        </a:lnTo>
                        <a:lnTo>
                          <a:pt x="1095" y="4057"/>
                        </a:lnTo>
                        <a:lnTo>
                          <a:pt x="1031" y="4104"/>
                        </a:lnTo>
                        <a:lnTo>
                          <a:pt x="968" y="4157"/>
                        </a:lnTo>
                        <a:lnTo>
                          <a:pt x="897" y="4203"/>
                        </a:lnTo>
                        <a:lnTo>
                          <a:pt x="833" y="4256"/>
                        </a:lnTo>
                        <a:lnTo>
                          <a:pt x="770" y="4301"/>
                        </a:lnTo>
                        <a:lnTo>
                          <a:pt x="706" y="4351"/>
                        </a:lnTo>
                        <a:lnTo>
                          <a:pt x="647" y="4404"/>
                        </a:lnTo>
                        <a:lnTo>
                          <a:pt x="583" y="4450"/>
                        </a:lnTo>
                        <a:lnTo>
                          <a:pt x="519" y="4495"/>
                        </a:lnTo>
                        <a:lnTo>
                          <a:pt x="456" y="4548"/>
                        </a:lnTo>
                        <a:lnTo>
                          <a:pt x="399" y="4598"/>
                        </a:lnTo>
                        <a:lnTo>
                          <a:pt x="329" y="4651"/>
                        </a:lnTo>
                        <a:lnTo>
                          <a:pt x="271" y="4697"/>
                        </a:lnTo>
                        <a:lnTo>
                          <a:pt x="209" y="4750"/>
                        </a:lnTo>
                        <a:lnTo>
                          <a:pt x="144" y="4798"/>
                        </a:lnTo>
                        <a:lnTo>
                          <a:pt x="218" y="4753"/>
                        </a:lnTo>
                        <a:lnTo>
                          <a:pt x="300" y="4721"/>
                        </a:lnTo>
                        <a:lnTo>
                          <a:pt x="385" y="4715"/>
                        </a:lnTo>
                        <a:lnTo>
                          <a:pt x="473" y="4721"/>
                        </a:lnTo>
                        <a:lnTo>
                          <a:pt x="551" y="4750"/>
                        </a:lnTo>
                        <a:lnTo>
                          <a:pt x="629" y="4795"/>
                        </a:lnTo>
                        <a:lnTo>
                          <a:pt x="692" y="4851"/>
                        </a:lnTo>
                        <a:lnTo>
                          <a:pt x="738" y="4926"/>
                        </a:lnTo>
                        <a:lnTo>
                          <a:pt x="770" y="5014"/>
                        </a:lnTo>
                        <a:lnTo>
                          <a:pt x="784" y="5095"/>
                        </a:lnTo>
                        <a:lnTo>
                          <a:pt x="770" y="5180"/>
                        </a:lnTo>
                        <a:lnTo>
                          <a:pt x="742" y="5261"/>
                        </a:lnTo>
                        <a:lnTo>
                          <a:pt x="703" y="5335"/>
                        </a:lnTo>
                        <a:lnTo>
                          <a:pt x="639" y="5406"/>
                        </a:lnTo>
                        <a:lnTo>
                          <a:pt x="706" y="5342"/>
                        </a:lnTo>
                        <a:lnTo>
                          <a:pt x="777" y="5282"/>
                        </a:lnTo>
                        <a:lnTo>
                          <a:pt x="848" y="5226"/>
                        </a:lnTo>
                        <a:lnTo>
                          <a:pt x="915" y="5162"/>
                        </a:lnTo>
                        <a:lnTo>
                          <a:pt x="986" y="5106"/>
                        </a:lnTo>
                        <a:lnTo>
                          <a:pt x="1053" y="5042"/>
                        </a:lnTo>
                        <a:lnTo>
                          <a:pt x="1124" y="4986"/>
                        </a:lnTo>
                        <a:lnTo>
                          <a:pt x="1190" y="4922"/>
                        </a:lnTo>
                        <a:lnTo>
                          <a:pt x="1261" y="4859"/>
                        </a:lnTo>
                        <a:lnTo>
                          <a:pt x="1331" y="4798"/>
                        </a:lnTo>
                        <a:lnTo>
                          <a:pt x="1399" y="4739"/>
                        </a:lnTo>
                        <a:lnTo>
                          <a:pt x="1469" y="4679"/>
                        </a:lnTo>
                        <a:lnTo>
                          <a:pt x="1533" y="4615"/>
                        </a:lnTo>
                        <a:lnTo>
                          <a:pt x="1600" y="4551"/>
                        </a:lnTo>
                        <a:lnTo>
                          <a:pt x="1664" y="4495"/>
                        </a:lnTo>
                        <a:lnTo>
                          <a:pt x="1734" y="4432"/>
                        </a:lnTo>
                        <a:lnTo>
                          <a:pt x="1802" y="4375"/>
                        </a:lnTo>
                        <a:lnTo>
                          <a:pt x="1864" y="4312"/>
                        </a:lnTo>
                        <a:lnTo>
                          <a:pt x="1929" y="4256"/>
                        </a:lnTo>
                        <a:lnTo>
                          <a:pt x="1999" y="4192"/>
                        </a:lnTo>
                        <a:lnTo>
                          <a:pt x="2059" y="4132"/>
                        </a:lnTo>
                        <a:lnTo>
                          <a:pt x="2129" y="4069"/>
                        </a:lnTo>
                        <a:lnTo>
                          <a:pt x="2193" y="4012"/>
                        </a:lnTo>
                        <a:lnTo>
                          <a:pt x="2264" y="3948"/>
                        </a:lnTo>
                        <a:lnTo>
                          <a:pt x="2331" y="3892"/>
                        </a:lnTo>
                        <a:lnTo>
                          <a:pt x="2394" y="3836"/>
                        </a:lnTo>
                        <a:lnTo>
                          <a:pt x="2465" y="3775"/>
                        </a:lnTo>
                        <a:lnTo>
                          <a:pt x="2526" y="3712"/>
                        </a:lnTo>
                        <a:lnTo>
                          <a:pt x="2596" y="3656"/>
                        </a:lnTo>
                        <a:lnTo>
                          <a:pt x="2667" y="3599"/>
                        </a:lnTo>
                        <a:lnTo>
                          <a:pt x="2734" y="3543"/>
                        </a:lnTo>
                        <a:lnTo>
                          <a:pt x="2797" y="3483"/>
                        </a:lnTo>
                        <a:lnTo>
                          <a:pt x="2868" y="3419"/>
                        </a:lnTo>
                        <a:lnTo>
                          <a:pt x="2935" y="3370"/>
                        </a:lnTo>
                        <a:lnTo>
                          <a:pt x="3006" y="3307"/>
                        </a:lnTo>
                        <a:lnTo>
                          <a:pt x="3073" y="3254"/>
                        </a:lnTo>
                        <a:lnTo>
                          <a:pt x="3144" y="3198"/>
                        </a:lnTo>
                        <a:lnTo>
                          <a:pt x="3211" y="3137"/>
                        </a:lnTo>
                        <a:lnTo>
                          <a:pt x="3289" y="3081"/>
                        </a:lnTo>
                        <a:lnTo>
                          <a:pt x="3356" y="3024"/>
                        </a:lnTo>
                        <a:lnTo>
                          <a:pt x="3427" y="2972"/>
                        </a:lnTo>
                        <a:lnTo>
                          <a:pt x="3501" y="2922"/>
                        </a:lnTo>
                        <a:lnTo>
                          <a:pt x="3568" y="2862"/>
                        </a:lnTo>
                        <a:lnTo>
                          <a:pt x="3639" y="2813"/>
                        </a:lnTo>
                        <a:lnTo>
                          <a:pt x="3713" y="2760"/>
                        </a:lnTo>
                        <a:lnTo>
                          <a:pt x="3783" y="2707"/>
                        </a:lnTo>
                        <a:lnTo>
                          <a:pt x="3857" y="2657"/>
                        </a:lnTo>
                        <a:lnTo>
                          <a:pt x="3924" y="2604"/>
                        </a:lnTo>
                        <a:lnTo>
                          <a:pt x="3995" y="2551"/>
                        </a:lnTo>
                        <a:lnTo>
                          <a:pt x="4066" y="2502"/>
                        </a:lnTo>
                        <a:lnTo>
                          <a:pt x="4133" y="2449"/>
                        </a:lnTo>
                        <a:lnTo>
                          <a:pt x="4196" y="2404"/>
                        </a:lnTo>
                        <a:lnTo>
                          <a:pt x="4267" y="2351"/>
                        </a:lnTo>
                        <a:lnTo>
                          <a:pt x="4334" y="2301"/>
                        </a:lnTo>
                        <a:lnTo>
                          <a:pt x="4405" y="2252"/>
                        </a:lnTo>
                        <a:lnTo>
                          <a:pt x="4472" y="2202"/>
                        </a:lnTo>
                        <a:lnTo>
                          <a:pt x="4536" y="2149"/>
                        </a:lnTo>
                        <a:lnTo>
                          <a:pt x="4607" y="2096"/>
                        </a:lnTo>
                        <a:lnTo>
                          <a:pt x="4673" y="2047"/>
                        </a:lnTo>
                        <a:lnTo>
                          <a:pt x="4737" y="1994"/>
                        </a:lnTo>
                        <a:lnTo>
                          <a:pt x="4808" y="1941"/>
                        </a:lnTo>
                        <a:lnTo>
                          <a:pt x="4872" y="1884"/>
                        </a:lnTo>
                        <a:lnTo>
                          <a:pt x="4938" y="1832"/>
                        </a:lnTo>
                        <a:lnTo>
                          <a:pt x="5002" y="1775"/>
                        </a:lnTo>
                        <a:lnTo>
                          <a:pt x="5073" y="1726"/>
                        </a:lnTo>
                        <a:lnTo>
                          <a:pt x="5137" y="1666"/>
                        </a:lnTo>
                        <a:lnTo>
                          <a:pt x="5200" y="1610"/>
                        </a:lnTo>
                        <a:lnTo>
                          <a:pt x="5264" y="1553"/>
                        </a:lnTo>
                        <a:lnTo>
                          <a:pt x="5323" y="1490"/>
                        </a:lnTo>
                        <a:lnTo>
                          <a:pt x="5387" y="1429"/>
                        </a:lnTo>
                        <a:lnTo>
                          <a:pt x="5450" y="1366"/>
                        </a:lnTo>
                        <a:lnTo>
                          <a:pt x="5511" y="1306"/>
                        </a:lnTo>
                        <a:lnTo>
                          <a:pt x="5574" y="1243"/>
                        </a:lnTo>
                        <a:lnTo>
                          <a:pt x="5631" y="1179"/>
                        </a:lnTo>
                        <a:lnTo>
                          <a:pt x="5688" y="1116"/>
                        </a:lnTo>
                        <a:lnTo>
                          <a:pt x="5744" y="1045"/>
                        </a:lnTo>
                        <a:lnTo>
                          <a:pt x="5803" y="978"/>
                        </a:lnTo>
                        <a:lnTo>
                          <a:pt x="5853" y="897"/>
                        </a:lnTo>
                        <a:lnTo>
                          <a:pt x="5882" y="808"/>
                        </a:lnTo>
                        <a:lnTo>
                          <a:pt x="5885" y="717"/>
                        </a:lnTo>
                        <a:lnTo>
                          <a:pt x="5874" y="632"/>
                        </a:lnTo>
                        <a:lnTo>
                          <a:pt x="5843" y="541"/>
                        </a:lnTo>
                        <a:lnTo>
                          <a:pt x="5786" y="467"/>
                        </a:lnTo>
                        <a:lnTo>
                          <a:pt x="5712" y="406"/>
                        </a:lnTo>
                        <a:lnTo>
                          <a:pt x="5631" y="367"/>
                        </a:lnTo>
                        <a:lnTo>
                          <a:pt x="5539" y="343"/>
                        </a:lnTo>
                        <a:lnTo>
                          <a:pt x="5447" y="343"/>
                        </a:lnTo>
                        <a:lnTo>
                          <a:pt x="5359" y="367"/>
                        </a:lnTo>
                        <a:lnTo>
                          <a:pt x="5274" y="414"/>
                        </a:lnTo>
                        <a:lnTo>
                          <a:pt x="5203" y="467"/>
                        </a:lnTo>
                        <a:lnTo>
                          <a:pt x="5122" y="516"/>
                        </a:lnTo>
                        <a:lnTo>
                          <a:pt x="5048" y="569"/>
                        </a:lnTo>
                        <a:lnTo>
                          <a:pt x="4973" y="614"/>
                        </a:lnTo>
                        <a:lnTo>
                          <a:pt x="4893" y="667"/>
                        </a:lnTo>
                        <a:lnTo>
                          <a:pt x="4811" y="714"/>
                        </a:lnTo>
                        <a:lnTo>
                          <a:pt x="4734" y="759"/>
                        </a:lnTo>
                        <a:lnTo>
                          <a:pt x="4652" y="805"/>
                        </a:lnTo>
                        <a:lnTo>
                          <a:pt x="4571" y="844"/>
                        </a:lnTo>
                        <a:lnTo>
                          <a:pt x="4490" y="890"/>
                        </a:lnTo>
                        <a:lnTo>
                          <a:pt x="4408" y="935"/>
                        </a:lnTo>
                        <a:lnTo>
                          <a:pt x="4324" y="978"/>
                        </a:lnTo>
                        <a:lnTo>
                          <a:pt x="4242" y="1023"/>
                        </a:lnTo>
                        <a:lnTo>
                          <a:pt x="4161" y="1063"/>
                        </a:lnTo>
                        <a:lnTo>
                          <a:pt x="4080" y="1108"/>
                        </a:lnTo>
                        <a:lnTo>
                          <a:pt x="3995" y="1151"/>
                        </a:lnTo>
                        <a:lnTo>
                          <a:pt x="3913" y="1190"/>
                        </a:lnTo>
                        <a:lnTo>
                          <a:pt x="3822" y="1235"/>
                        </a:lnTo>
                        <a:lnTo>
                          <a:pt x="3737" y="1281"/>
                        </a:lnTo>
                        <a:lnTo>
                          <a:pt x="3645" y="1328"/>
                        </a:lnTo>
                        <a:lnTo>
                          <a:pt x="3554" y="1373"/>
                        </a:lnTo>
                        <a:lnTo>
                          <a:pt x="3459" y="1419"/>
                        </a:lnTo>
                        <a:lnTo>
                          <a:pt x="3366" y="1472"/>
                        </a:lnTo>
                        <a:lnTo>
                          <a:pt x="3300" y="1507"/>
                        </a:lnTo>
                        <a:lnTo>
                          <a:pt x="3229" y="1539"/>
                        </a:lnTo>
                        <a:lnTo>
                          <a:pt x="3162" y="1575"/>
                        </a:lnTo>
                        <a:lnTo>
                          <a:pt x="3091" y="1610"/>
                        </a:lnTo>
                        <a:lnTo>
                          <a:pt x="3024" y="1649"/>
                        </a:lnTo>
                        <a:lnTo>
                          <a:pt x="2946" y="1684"/>
                        </a:lnTo>
                        <a:lnTo>
                          <a:pt x="2879" y="1726"/>
                        </a:lnTo>
                        <a:lnTo>
                          <a:pt x="2805" y="1764"/>
                        </a:lnTo>
                        <a:lnTo>
                          <a:pt x="2730" y="1804"/>
                        </a:lnTo>
                        <a:lnTo>
                          <a:pt x="2659" y="1846"/>
                        </a:lnTo>
                        <a:lnTo>
                          <a:pt x="2585" y="1892"/>
                        </a:lnTo>
                        <a:lnTo>
                          <a:pt x="2515" y="1931"/>
                        </a:lnTo>
                        <a:lnTo>
                          <a:pt x="2441" y="1976"/>
                        </a:lnTo>
                        <a:lnTo>
                          <a:pt x="2370" y="2022"/>
                        </a:lnTo>
                        <a:lnTo>
                          <a:pt x="2296" y="2075"/>
                        </a:lnTo>
                        <a:lnTo>
                          <a:pt x="2229" y="2128"/>
                        </a:lnTo>
                        <a:lnTo>
                          <a:pt x="2158" y="2178"/>
                        </a:lnTo>
                        <a:lnTo>
                          <a:pt x="2091" y="2231"/>
                        </a:lnTo>
                        <a:lnTo>
                          <a:pt x="2020" y="2284"/>
                        </a:lnTo>
                        <a:lnTo>
                          <a:pt x="1957" y="2340"/>
                        </a:lnTo>
                        <a:lnTo>
                          <a:pt x="1893" y="2396"/>
                        </a:lnTo>
                        <a:lnTo>
                          <a:pt x="1829" y="2460"/>
                        </a:lnTo>
                        <a:lnTo>
                          <a:pt x="1766" y="2523"/>
                        </a:lnTo>
                        <a:lnTo>
                          <a:pt x="1710" y="2587"/>
                        </a:lnTo>
                        <a:lnTo>
                          <a:pt x="1646" y="2657"/>
                        </a:lnTo>
                        <a:lnTo>
                          <a:pt x="1593" y="2725"/>
                        </a:lnTo>
                        <a:lnTo>
                          <a:pt x="1537" y="2795"/>
                        </a:lnTo>
                        <a:lnTo>
                          <a:pt x="1487" y="2869"/>
                        </a:lnTo>
                        <a:lnTo>
                          <a:pt x="1437" y="2943"/>
                        </a:lnTo>
                        <a:lnTo>
                          <a:pt x="1389" y="3024"/>
                        </a:lnTo>
                        <a:lnTo>
                          <a:pt x="1346" y="3105"/>
                        </a:lnTo>
                        <a:lnTo>
                          <a:pt x="1307" y="3198"/>
                        </a:lnTo>
                        <a:lnTo>
                          <a:pt x="1300" y="3292"/>
                        </a:lnTo>
                        <a:lnTo>
                          <a:pt x="1314" y="3392"/>
                        </a:lnTo>
                        <a:lnTo>
                          <a:pt x="1353" y="3483"/>
                        </a:lnTo>
                        <a:lnTo>
                          <a:pt x="1416" y="3564"/>
                        </a:lnTo>
                        <a:lnTo>
                          <a:pt x="1498" y="3621"/>
                        </a:lnTo>
                        <a:lnTo>
                          <a:pt x="1590" y="3663"/>
                        </a:lnTo>
                        <a:lnTo>
                          <a:pt x="1688" y="3674"/>
                        </a:lnTo>
                        <a:lnTo>
                          <a:pt x="1829" y="3663"/>
                        </a:lnTo>
                        <a:lnTo>
                          <a:pt x="1953" y="3621"/>
                        </a:lnTo>
                        <a:lnTo>
                          <a:pt x="2055" y="3571"/>
                        </a:lnTo>
                        <a:lnTo>
                          <a:pt x="2129" y="3525"/>
                        </a:lnTo>
                        <a:lnTo>
                          <a:pt x="2140" y="3518"/>
                        </a:lnTo>
                        <a:lnTo>
                          <a:pt x="2158" y="3507"/>
                        </a:lnTo>
                        <a:lnTo>
                          <a:pt x="2165" y="3501"/>
                        </a:lnTo>
                        <a:lnTo>
                          <a:pt x="2214" y="3472"/>
                        </a:lnTo>
                        <a:lnTo>
                          <a:pt x="2257" y="3437"/>
                        </a:lnTo>
                        <a:lnTo>
                          <a:pt x="2296" y="3398"/>
                        </a:lnTo>
                        <a:lnTo>
                          <a:pt x="2367" y="3317"/>
                        </a:lnTo>
                        <a:lnTo>
                          <a:pt x="2434" y="3236"/>
                        </a:lnTo>
                        <a:lnTo>
                          <a:pt x="2505" y="3162"/>
                        </a:lnTo>
                        <a:lnTo>
                          <a:pt x="2575" y="3087"/>
                        </a:lnTo>
                        <a:lnTo>
                          <a:pt x="2642" y="3013"/>
                        </a:lnTo>
                        <a:lnTo>
                          <a:pt x="2717" y="2943"/>
                        </a:lnTo>
                        <a:lnTo>
                          <a:pt x="2787" y="2869"/>
                        </a:lnTo>
                        <a:lnTo>
                          <a:pt x="2780" y="2872"/>
                        </a:lnTo>
                        <a:lnTo>
                          <a:pt x="2770" y="2887"/>
                        </a:lnTo>
                        <a:lnTo>
                          <a:pt x="2762" y="2890"/>
                        </a:lnTo>
                        <a:lnTo>
                          <a:pt x="2836" y="2827"/>
                        </a:lnTo>
                        <a:lnTo>
                          <a:pt x="2918" y="2766"/>
                        </a:lnTo>
                        <a:lnTo>
                          <a:pt x="2992" y="2704"/>
                        </a:lnTo>
                        <a:lnTo>
                          <a:pt x="3073" y="2640"/>
                        </a:lnTo>
                        <a:lnTo>
                          <a:pt x="3147" y="2576"/>
                        </a:lnTo>
                        <a:lnTo>
                          <a:pt x="3229" y="2513"/>
                        </a:lnTo>
                        <a:lnTo>
                          <a:pt x="3303" y="2457"/>
                        </a:lnTo>
                        <a:lnTo>
                          <a:pt x="3374" y="2396"/>
                        </a:lnTo>
                        <a:lnTo>
                          <a:pt x="3437" y="2351"/>
                        </a:lnTo>
                        <a:lnTo>
                          <a:pt x="3501" y="2293"/>
                        </a:lnTo>
                        <a:lnTo>
                          <a:pt x="3568" y="2241"/>
                        </a:lnTo>
                        <a:lnTo>
                          <a:pt x="3631" y="2192"/>
                        </a:lnTo>
                        <a:lnTo>
                          <a:pt x="3695" y="2139"/>
                        </a:lnTo>
                        <a:lnTo>
                          <a:pt x="3766" y="2086"/>
                        </a:lnTo>
                        <a:lnTo>
                          <a:pt x="3830" y="2029"/>
                        </a:lnTo>
                        <a:lnTo>
                          <a:pt x="3896" y="1973"/>
                        </a:lnTo>
                        <a:lnTo>
                          <a:pt x="3960" y="1920"/>
                        </a:lnTo>
                        <a:lnTo>
                          <a:pt x="4024" y="1864"/>
                        </a:lnTo>
                        <a:lnTo>
                          <a:pt x="4095" y="1804"/>
                        </a:lnTo>
                        <a:lnTo>
                          <a:pt x="4157" y="1754"/>
                        </a:lnTo>
                        <a:lnTo>
                          <a:pt x="4221" y="1694"/>
                        </a:lnTo>
                        <a:lnTo>
                          <a:pt x="4284" y="1631"/>
                        </a:lnTo>
                        <a:lnTo>
                          <a:pt x="4345" y="1575"/>
                        </a:lnTo>
                        <a:lnTo>
                          <a:pt x="4408" y="1517"/>
                        </a:lnTo>
                        <a:lnTo>
                          <a:pt x="4472" y="1461"/>
                        </a:lnTo>
                        <a:lnTo>
                          <a:pt x="4536" y="1398"/>
                        </a:lnTo>
                        <a:lnTo>
                          <a:pt x="4599" y="1334"/>
                        </a:lnTo>
                        <a:lnTo>
                          <a:pt x="4655" y="1270"/>
                        </a:lnTo>
                        <a:lnTo>
                          <a:pt x="4719" y="1208"/>
                        </a:lnTo>
                        <a:lnTo>
                          <a:pt x="4779" y="1144"/>
                        </a:lnTo>
                        <a:lnTo>
                          <a:pt x="4843" y="1073"/>
                        </a:lnTo>
                        <a:lnTo>
                          <a:pt x="4899" y="1010"/>
                        </a:lnTo>
                        <a:lnTo>
                          <a:pt x="4956" y="943"/>
                        </a:lnTo>
                        <a:lnTo>
                          <a:pt x="5013" y="872"/>
                        </a:lnTo>
                        <a:lnTo>
                          <a:pt x="5073" y="799"/>
                        </a:lnTo>
                        <a:lnTo>
                          <a:pt x="5119" y="731"/>
                        </a:lnTo>
                        <a:lnTo>
                          <a:pt x="5147" y="643"/>
                        </a:lnTo>
                        <a:lnTo>
                          <a:pt x="5154" y="558"/>
                        </a:lnTo>
                        <a:lnTo>
                          <a:pt x="5154" y="470"/>
                        </a:lnTo>
                        <a:lnTo>
                          <a:pt x="5140" y="361"/>
                        </a:lnTo>
                        <a:lnTo>
                          <a:pt x="5094" y="265"/>
                        </a:lnTo>
                        <a:lnTo>
                          <a:pt x="5026" y="177"/>
                        </a:lnTo>
                        <a:lnTo>
                          <a:pt x="4935" y="120"/>
                        </a:lnTo>
                        <a:lnTo>
                          <a:pt x="4825" y="85"/>
                        </a:lnTo>
                        <a:lnTo>
                          <a:pt x="4716" y="85"/>
                        </a:lnTo>
                        <a:lnTo>
                          <a:pt x="4610" y="114"/>
                        </a:lnTo>
                        <a:lnTo>
                          <a:pt x="4514" y="173"/>
                        </a:lnTo>
                        <a:lnTo>
                          <a:pt x="4440" y="234"/>
                        </a:lnTo>
                        <a:lnTo>
                          <a:pt x="4363" y="297"/>
                        </a:lnTo>
                        <a:lnTo>
                          <a:pt x="4289" y="361"/>
                        </a:lnTo>
                        <a:lnTo>
                          <a:pt x="4214" y="420"/>
                        </a:lnTo>
                        <a:lnTo>
                          <a:pt x="4140" y="484"/>
                        </a:lnTo>
                        <a:lnTo>
                          <a:pt x="4066" y="541"/>
                        </a:lnTo>
                        <a:lnTo>
                          <a:pt x="3989" y="597"/>
                        </a:lnTo>
                        <a:lnTo>
                          <a:pt x="3913" y="653"/>
                        </a:lnTo>
                        <a:lnTo>
                          <a:pt x="3839" y="699"/>
                        </a:lnTo>
                        <a:lnTo>
                          <a:pt x="3769" y="752"/>
                        </a:lnTo>
                        <a:lnTo>
                          <a:pt x="3777" y="752"/>
                        </a:lnTo>
                        <a:lnTo>
                          <a:pt x="3783" y="746"/>
                        </a:lnTo>
                        <a:lnTo>
                          <a:pt x="3794" y="741"/>
                        </a:lnTo>
                        <a:lnTo>
                          <a:pt x="3713" y="787"/>
                        </a:lnTo>
                        <a:lnTo>
                          <a:pt x="3631" y="826"/>
                        </a:lnTo>
                        <a:lnTo>
                          <a:pt x="3557" y="872"/>
                        </a:lnTo>
                        <a:lnTo>
                          <a:pt x="3476" y="918"/>
                        </a:lnTo>
                        <a:lnTo>
                          <a:pt x="3401" y="964"/>
                        </a:lnTo>
                        <a:lnTo>
                          <a:pt x="3321" y="1006"/>
                        </a:lnTo>
                        <a:lnTo>
                          <a:pt x="3247" y="1045"/>
                        </a:lnTo>
                        <a:lnTo>
                          <a:pt x="3165" y="1091"/>
                        </a:lnTo>
                        <a:lnTo>
                          <a:pt x="3091" y="1134"/>
                        </a:lnTo>
                        <a:lnTo>
                          <a:pt x="3009" y="1172"/>
                        </a:lnTo>
                        <a:lnTo>
                          <a:pt x="2935" y="1211"/>
                        </a:lnTo>
                        <a:lnTo>
                          <a:pt x="2861" y="1253"/>
                        </a:lnTo>
                        <a:lnTo>
                          <a:pt x="2780" y="1292"/>
                        </a:lnTo>
                        <a:lnTo>
                          <a:pt x="2706" y="1328"/>
                        </a:lnTo>
                        <a:lnTo>
                          <a:pt x="2624" y="1363"/>
                        </a:lnTo>
                        <a:lnTo>
                          <a:pt x="2550" y="1398"/>
                        </a:lnTo>
                        <a:lnTo>
                          <a:pt x="2469" y="1437"/>
                        </a:lnTo>
                        <a:lnTo>
                          <a:pt x="2394" y="1464"/>
                        </a:lnTo>
                        <a:lnTo>
                          <a:pt x="2314" y="1500"/>
                        </a:lnTo>
                        <a:lnTo>
                          <a:pt x="2240" y="1535"/>
                        </a:lnTo>
                        <a:lnTo>
                          <a:pt x="2158" y="1564"/>
                        </a:lnTo>
                        <a:lnTo>
                          <a:pt x="2076" y="1592"/>
                        </a:lnTo>
                        <a:lnTo>
                          <a:pt x="1999" y="1617"/>
                        </a:lnTo>
                        <a:lnTo>
                          <a:pt x="1917" y="1655"/>
                        </a:lnTo>
                        <a:lnTo>
                          <a:pt x="1847" y="1708"/>
                        </a:lnTo>
                        <a:lnTo>
                          <a:pt x="1798" y="1775"/>
                        </a:lnTo>
                        <a:lnTo>
                          <a:pt x="1755" y="1849"/>
                        </a:lnTo>
                        <a:lnTo>
                          <a:pt x="1738" y="1937"/>
                        </a:lnTo>
                        <a:lnTo>
                          <a:pt x="1734" y="2022"/>
                        </a:lnTo>
                        <a:lnTo>
                          <a:pt x="1749" y="2110"/>
                        </a:lnTo>
                        <a:lnTo>
                          <a:pt x="1791" y="2192"/>
                        </a:lnTo>
                        <a:lnTo>
                          <a:pt x="1843" y="2258"/>
                        </a:lnTo>
                        <a:lnTo>
                          <a:pt x="1911" y="2316"/>
                        </a:lnTo>
                        <a:lnTo>
                          <a:pt x="1985" y="2351"/>
                        </a:lnTo>
                        <a:lnTo>
                          <a:pt x="2073" y="2375"/>
                        </a:lnTo>
                        <a:lnTo>
                          <a:pt x="2158" y="2375"/>
                        </a:lnTo>
                        <a:lnTo>
                          <a:pt x="2246" y="2357"/>
                        </a:lnTo>
                        <a:close/>
                      </a:path>
                    </a:pathLst>
                  </a:custGeom>
                  <a:solidFill>
                    <a:srgbClr val="FFE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8" name="Freeform 160">
                    <a:extLst>
                      <a:ext uri="{FF2B5EF4-FFF2-40B4-BE49-F238E27FC236}">
                        <a16:creationId xmlns:a16="http://schemas.microsoft.com/office/drawing/2014/main" id="{05086EC3-B739-4058-A2F0-332F515E58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94" y="7885"/>
                    <a:ext cx="1002" cy="809"/>
                  </a:xfrm>
                  <a:custGeom>
                    <a:avLst/>
                    <a:gdLst>
                      <a:gd name="T0" fmla="*/ 6913 w 7013"/>
                      <a:gd name="T1" fmla="*/ 32 h 5659"/>
                      <a:gd name="T2" fmla="*/ 6719 w 7013"/>
                      <a:gd name="T3" fmla="*/ 149 h 5659"/>
                      <a:gd name="T4" fmla="*/ 6564 w 7013"/>
                      <a:gd name="T5" fmla="*/ 276 h 5659"/>
                      <a:gd name="T6" fmla="*/ 6436 w 7013"/>
                      <a:gd name="T7" fmla="*/ 403 h 5659"/>
                      <a:gd name="T8" fmla="*/ 6317 w 7013"/>
                      <a:gd name="T9" fmla="*/ 523 h 5659"/>
                      <a:gd name="T10" fmla="*/ 6197 w 7013"/>
                      <a:gd name="T11" fmla="*/ 643 h 5659"/>
                      <a:gd name="T12" fmla="*/ 6070 w 7013"/>
                      <a:gd name="T13" fmla="*/ 759 h 5659"/>
                      <a:gd name="T14" fmla="*/ 5950 w 7013"/>
                      <a:gd name="T15" fmla="*/ 879 h 5659"/>
                      <a:gd name="T16" fmla="*/ 5823 w 7013"/>
                      <a:gd name="T17" fmla="*/ 988 h 5659"/>
                      <a:gd name="T18" fmla="*/ 5695 w 7013"/>
                      <a:gd name="T19" fmla="*/ 1105 h 5659"/>
                      <a:gd name="T20" fmla="*/ 5568 w 7013"/>
                      <a:gd name="T21" fmla="*/ 1211 h 5659"/>
                      <a:gd name="T22" fmla="*/ 5441 w 7013"/>
                      <a:gd name="T23" fmla="*/ 1320 h 5659"/>
                      <a:gd name="T24" fmla="*/ 5310 w 7013"/>
                      <a:gd name="T25" fmla="*/ 1429 h 5659"/>
                      <a:gd name="T26" fmla="*/ 5182 w 7013"/>
                      <a:gd name="T27" fmla="*/ 1539 h 5659"/>
                      <a:gd name="T28" fmla="*/ 5049 w 7013"/>
                      <a:gd name="T29" fmla="*/ 1645 h 5659"/>
                      <a:gd name="T30" fmla="*/ 4917 w 7013"/>
                      <a:gd name="T31" fmla="*/ 1746 h 5659"/>
                      <a:gd name="T32" fmla="*/ 4784 w 7013"/>
                      <a:gd name="T33" fmla="*/ 1849 h 5659"/>
                      <a:gd name="T34" fmla="*/ 4652 w 7013"/>
                      <a:gd name="T35" fmla="*/ 1958 h 5659"/>
                      <a:gd name="T36" fmla="*/ 4515 w 7013"/>
                      <a:gd name="T37" fmla="*/ 2057 h 5659"/>
                      <a:gd name="T38" fmla="*/ 4377 w 7013"/>
                      <a:gd name="T39" fmla="*/ 2160 h 5659"/>
                      <a:gd name="T40" fmla="*/ 4243 w 7013"/>
                      <a:gd name="T41" fmla="*/ 2266 h 5659"/>
                      <a:gd name="T42" fmla="*/ 4109 w 7013"/>
                      <a:gd name="T43" fmla="*/ 2368 h 5659"/>
                      <a:gd name="T44" fmla="*/ 3963 w 7013"/>
                      <a:gd name="T45" fmla="*/ 2470 h 5659"/>
                      <a:gd name="T46" fmla="*/ 3827 w 7013"/>
                      <a:gd name="T47" fmla="*/ 2576 h 5659"/>
                      <a:gd name="T48" fmla="*/ 3685 w 7013"/>
                      <a:gd name="T49" fmla="*/ 2678 h 5659"/>
                      <a:gd name="T50" fmla="*/ 3530 w 7013"/>
                      <a:gd name="T51" fmla="*/ 2802 h 5659"/>
                      <a:gd name="T52" fmla="*/ 3395 w 7013"/>
                      <a:gd name="T53" fmla="*/ 2933 h 5659"/>
                      <a:gd name="T54" fmla="*/ 3247 w 7013"/>
                      <a:gd name="T55" fmla="*/ 3060 h 5659"/>
                      <a:gd name="T56" fmla="*/ 3021 w 7013"/>
                      <a:gd name="T57" fmla="*/ 3204 h 5659"/>
                      <a:gd name="T58" fmla="*/ 2826 w 7013"/>
                      <a:gd name="T59" fmla="*/ 3348 h 5659"/>
                      <a:gd name="T60" fmla="*/ 2688 w 7013"/>
                      <a:gd name="T61" fmla="*/ 3486 h 5659"/>
                      <a:gd name="T62" fmla="*/ 2555 w 7013"/>
                      <a:gd name="T63" fmla="*/ 3624 h 5659"/>
                      <a:gd name="T64" fmla="*/ 2423 w 7013"/>
                      <a:gd name="T65" fmla="*/ 3768 h 5659"/>
                      <a:gd name="T66" fmla="*/ 2285 w 7013"/>
                      <a:gd name="T67" fmla="*/ 3906 h 5659"/>
                      <a:gd name="T68" fmla="*/ 2123 w 7013"/>
                      <a:gd name="T69" fmla="*/ 4033 h 5659"/>
                      <a:gd name="T70" fmla="*/ 1961 w 7013"/>
                      <a:gd name="T71" fmla="*/ 4146 h 5659"/>
                      <a:gd name="T72" fmla="*/ 1802 w 7013"/>
                      <a:gd name="T73" fmla="*/ 4262 h 5659"/>
                      <a:gd name="T74" fmla="*/ 1640 w 7013"/>
                      <a:gd name="T75" fmla="*/ 4375 h 5659"/>
                      <a:gd name="T76" fmla="*/ 1473 w 7013"/>
                      <a:gd name="T77" fmla="*/ 4492 h 5659"/>
                      <a:gd name="T78" fmla="*/ 1385 w 7013"/>
                      <a:gd name="T79" fmla="*/ 4492 h 5659"/>
                      <a:gd name="T80" fmla="*/ 1254 w 7013"/>
                      <a:gd name="T81" fmla="*/ 4566 h 5659"/>
                      <a:gd name="T82" fmla="*/ 1036 w 7013"/>
                      <a:gd name="T83" fmla="*/ 4665 h 5659"/>
                      <a:gd name="T84" fmla="*/ 880 w 7013"/>
                      <a:gd name="T85" fmla="*/ 4781 h 5659"/>
                      <a:gd name="T86" fmla="*/ 735 w 7013"/>
                      <a:gd name="T87" fmla="*/ 4894 h 5659"/>
                      <a:gd name="T88" fmla="*/ 597 w 7013"/>
                      <a:gd name="T89" fmla="*/ 5010 h 5659"/>
                      <a:gd name="T90" fmla="*/ 470 w 7013"/>
                      <a:gd name="T91" fmla="*/ 5130 h 5659"/>
                      <a:gd name="T92" fmla="*/ 342 w 7013"/>
                      <a:gd name="T93" fmla="*/ 5250 h 5659"/>
                      <a:gd name="T94" fmla="*/ 230 w 7013"/>
                      <a:gd name="T95" fmla="*/ 5385 h 5659"/>
                      <a:gd name="T96" fmla="*/ 113 w 7013"/>
                      <a:gd name="T97" fmla="*/ 5515 h 5659"/>
                      <a:gd name="T98" fmla="*/ 0 w 7013"/>
                      <a:gd name="T99" fmla="*/ 5659 h 56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7013" h="5659">
                        <a:moveTo>
                          <a:pt x="7013" y="0"/>
                        </a:moveTo>
                        <a:lnTo>
                          <a:pt x="6913" y="32"/>
                        </a:lnTo>
                        <a:lnTo>
                          <a:pt x="6818" y="93"/>
                        </a:lnTo>
                        <a:lnTo>
                          <a:pt x="6719" y="149"/>
                        </a:lnTo>
                        <a:lnTo>
                          <a:pt x="6621" y="212"/>
                        </a:lnTo>
                        <a:lnTo>
                          <a:pt x="6564" y="276"/>
                        </a:lnTo>
                        <a:lnTo>
                          <a:pt x="6500" y="340"/>
                        </a:lnTo>
                        <a:lnTo>
                          <a:pt x="6436" y="403"/>
                        </a:lnTo>
                        <a:lnTo>
                          <a:pt x="6380" y="459"/>
                        </a:lnTo>
                        <a:lnTo>
                          <a:pt x="6317" y="523"/>
                        </a:lnTo>
                        <a:lnTo>
                          <a:pt x="6260" y="579"/>
                        </a:lnTo>
                        <a:lnTo>
                          <a:pt x="6197" y="643"/>
                        </a:lnTo>
                        <a:lnTo>
                          <a:pt x="6133" y="699"/>
                        </a:lnTo>
                        <a:lnTo>
                          <a:pt x="6070" y="759"/>
                        </a:lnTo>
                        <a:lnTo>
                          <a:pt x="6006" y="816"/>
                        </a:lnTo>
                        <a:lnTo>
                          <a:pt x="5950" y="879"/>
                        </a:lnTo>
                        <a:lnTo>
                          <a:pt x="5886" y="935"/>
                        </a:lnTo>
                        <a:lnTo>
                          <a:pt x="5823" y="988"/>
                        </a:lnTo>
                        <a:lnTo>
                          <a:pt x="5759" y="1045"/>
                        </a:lnTo>
                        <a:lnTo>
                          <a:pt x="5695" y="1105"/>
                        </a:lnTo>
                        <a:lnTo>
                          <a:pt x="5632" y="1161"/>
                        </a:lnTo>
                        <a:lnTo>
                          <a:pt x="5568" y="1211"/>
                        </a:lnTo>
                        <a:lnTo>
                          <a:pt x="5505" y="1270"/>
                        </a:lnTo>
                        <a:lnTo>
                          <a:pt x="5441" y="1320"/>
                        </a:lnTo>
                        <a:lnTo>
                          <a:pt x="5377" y="1380"/>
                        </a:lnTo>
                        <a:lnTo>
                          <a:pt x="5310" y="1429"/>
                        </a:lnTo>
                        <a:lnTo>
                          <a:pt x="5246" y="1482"/>
                        </a:lnTo>
                        <a:lnTo>
                          <a:pt x="5182" y="1539"/>
                        </a:lnTo>
                        <a:lnTo>
                          <a:pt x="5112" y="1592"/>
                        </a:lnTo>
                        <a:lnTo>
                          <a:pt x="5049" y="1645"/>
                        </a:lnTo>
                        <a:lnTo>
                          <a:pt x="4988" y="1694"/>
                        </a:lnTo>
                        <a:lnTo>
                          <a:pt x="4917" y="1746"/>
                        </a:lnTo>
                        <a:lnTo>
                          <a:pt x="4854" y="1799"/>
                        </a:lnTo>
                        <a:lnTo>
                          <a:pt x="4784" y="1849"/>
                        </a:lnTo>
                        <a:lnTo>
                          <a:pt x="4716" y="1910"/>
                        </a:lnTo>
                        <a:lnTo>
                          <a:pt x="4652" y="1958"/>
                        </a:lnTo>
                        <a:lnTo>
                          <a:pt x="4582" y="2004"/>
                        </a:lnTo>
                        <a:lnTo>
                          <a:pt x="4515" y="2057"/>
                        </a:lnTo>
                        <a:lnTo>
                          <a:pt x="4445" y="2110"/>
                        </a:lnTo>
                        <a:lnTo>
                          <a:pt x="4377" y="2160"/>
                        </a:lnTo>
                        <a:lnTo>
                          <a:pt x="4313" y="2213"/>
                        </a:lnTo>
                        <a:lnTo>
                          <a:pt x="4243" y="2266"/>
                        </a:lnTo>
                        <a:lnTo>
                          <a:pt x="4175" y="2315"/>
                        </a:lnTo>
                        <a:lnTo>
                          <a:pt x="4109" y="2368"/>
                        </a:lnTo>
                        <a:lnTo>
                          <a:pt x="4042" y="2421"/>
                        </a:lnTo>
                        <a:lnTo>
                          <a:pt x="3963" y="2470"/>
                        </a:lnTo>
                        <a:lnTo>
                          <a:pt x="3897" y="2523"/>
                        </a:lnTo>
                        <a:lnTo>
                          <a:pt x="3827" y="2576"/>
                        </a:lnTo>
                        <a:lnTo>
                          <a:pt x="3752" y="2625"/>
                        </a:lnTo>
                        <a:lnTo>
                          <a:pt x="3685" y="2678"/>
                        </a:lnTo>
                        <a:lnTo>
                          <a:pt x="3604" y="2749"/>
                        </a:lnTo>
                        <a:lnTo>
                          <a:pt x="3530" y="2802"/>
                        </a:lnTo>
                        <a:lnTo>
                          <a:pt x="3466" y="2869"/>
                        </a:lnTo>
                        <a:lnTo>
                          <a:pt x="3395" y="2933"/>
                        </a:lnTo>
                        <a:lnTo>
                          <a:pt x="3328" y="2996"/>
                        </a:lnTo>
                        <a:lnTo>
                          <a:pt x="3247" y="3060"/>
                        </a:lnTo>
                        <a:lnTo>
                          <a:pt x="3130" y="3140"/>
                        </a:lnTo>
                        <a:lnTo>
                          <a:pt x="3021" y="3204"/>
                        </a:lnTo>
                        <a:lnTo>
                          <a:pt x="2900" y="3278"/>
                        </a:lnTo>
                        <a:lnTo>
                          <a:pt x="2826" y="3348"/>
                        </a:lnTo>
                        <a:lnTo>
                          <a:pt x="2756" y="3412"/>
                        </a:lnTo>
                        <a:lnTo>
                          <a:pt x="2688" y="3486"/>
                        </a:lnTo>
                        <a:lnTo>
                          <a:pt x="2618" y="3553"/>
                        </a:lnTo>
                        <a:lnTo>
                          <a:pt x="2555" y="3624"/>
                        </a:lnTo>
                        <a:lnTo>
                          <a:pt x="2487" y="3698"/>
                        </a:lnTo>
                        <a:lnTo>
                          <a:pt x="2423" y="3768"/>
                        </a:lnTo>
                        <a:lnTo>
                          <a:pt x="2353" y="3836"/>
                        </a:lnTo>
                        <a:lnTo>
                          <a:pt x="2285" y="3906"/>
                        </a:lnTo>
                        <a:lnTo>
                          <a:pt x="2208" y="3974"/>
                        </a:lnTo>
                        <a:lnTo>
                          <a:pt x="2123" y="4033"/>
                        </a:lnTo>
                        <a:lnTo>
                          <a:pt x="2043" y="4089"/>
                        </a:lnTo>
                        <a:lnTo>
                          <a:pt x="1961" y="4146"/>
                        </a:lnTo>
                        <a:lnTo>
                          <a:pt x="1879" y="4206"/>
                        </a:lnTo>
                        <a:lnTo>
                          <a:pt x="1802" y="4262"/>
                        </a:lnTo>
                        <a:lnTo>
                          <a:pt x="1720" y="4319"/>
                        </a:lnTo>
                        <a:lnTo>
                          <a:pt x="1640" y="4375"/>
                        </a:lnTo>
                        <a:lnTo>
                          <a:pt x="1558" y="4435"/>
                        </a:lnTo>
                        <a:lnTo>
                          <a:pt x="1473" y="4492"/>
                        </a:lnTo>
                        <a:lnTo>
                          <a:pt x="1428" y="4492"/>
                        </a:lnTo>
                        <a:lnTo>
                          <a:pt x="1385" y="4492"/>
                        </a:lnTo>
                        <a:lnTo>
                          <a:pt x="1339" y="4492"/>
                        </a:lnTo>
                        <a:lnTo>
                          <a:pt x="1254" y="4566"/>
                        </a:lnTo>
                        <a:lnTo>
                          <a:pt x="1155" y="4619"/>
                        </a:lnTo>
                        <a:lnTo>
                          <a:pt x="1036" y="4665"/>
                        </a:lnTo>
                        <a:lnTo>
                          <a:pt x="961" y="4721"/>
                        </a:lnTo>
                        <a:lnTo>
                          <a:pt x="880" y="4781"/>
                        </a:lnTo>
                        <a:lnTo>
                          <a:pt x="809" y="4838"/>
                        </a:lnTo>
                        <a:lnTo>
                          <a:pt x="735" y="4894"/>
                        </a:lnTo>
                        <a:lnTo>
                          <a:pt x="668" y="4950"/>
                        </a:lnTo>
                        <a:lnTo>
                          <a:pt x="597" y="5010"/>
                        </a:lnTo>
                        <a:lnTo>
                          <a:pt x="533" y="5067"/>
                        </a:lnTo>
                        <a:lnTo>
                          <a:pt x="470" y="5130"/>
                        </a:lnTo>
                        <a:lnTo>
                          <a:pt x="406" y="5194"/>
                        </a:lnTo>
                        <a:lnTo>
                          <a:pt x="342" y="5250"/>
                        </a:lnTo>
                        <a:lnTo>
                          <a:pt x="286" y="5321"/>
                        </a:lnTo>
                        <a:lnTo>
                          <a:pt x="230" y="5385"/>
                        </a:lnTo>
                        <a:lnTo>
                          <a:pt x="170" y="5448"/>
                        </a:lnTo>
                        <a:lnTo>
                          <a:pt x="113" y="5515"/>
                        </a:lnTo>
                        <a:lnTo>
                          <a:pt x="57" y="5585"/>
                        </a:lnTo>
                        <a:lnTo>
                          <a:pt x="0" y="5659"/>
                        </a:lnTo>
                        <a:lnTo>
                          <a:pt x="701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9" name="Freeform 161">
                    <a:extLst>
                      <a:ext uri="{FF2B5EF4-FFF2-40B4-BE49-F238E27FC236}">
                        <a16:creationId xmlns:a16="http://schemas.microsoft.com/office/drawing/2014/main" id="{09D3C765-DB9C-4806-9DDD-AB1D172C7B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25" y="7817"/>
                    <a:ext cx="1138" cy="944"/>
                  </a:xfrm>
                  <a:custGeom>
                    <a:avLst/>
                    <a:gdLst>
                      <a:gd name="T0" fmla="*/ 6927 w 7966"/>
                      <a:gd name="T1" fmla="*/ 237 h 6611"/>
                      <a:gd name="T2" fmla="*/ 6698 w 7966"/>
                      <a:gd name="T3" fmla="*/ 426 h 6611"/>
                      <a:gd name="T4" fmla="*/ 6404 w 7966"/>
                      <a:gd name="T5" fmla="*/ 719 h 6611"/>
                      <a:gd name="T6" fmla="*/ 6101 w 7966"/>
                      <a:gd name="T7" fmla="*/ 1008 h 6611"/>
                      <a:gd name="T8" fmla="*/ 5794 w 7966"/>
                      <a:gd name="T9" fmla="*/ 1284 h 6611"/>
                      <a:gd name="T10" fmla="*/ 5479 w 7966"/>
                      <a:gd name="T11" fmla="*/ 1552 h 6611"/>
                      <a:gd name="T12" fmla="*/ 5150 w 7966"/>
                      <a:gd name="T13" fmla="*/ 1816 h 6611"/>
                      <a:gd name="T14" fmla="*/ 4811 w 7966"/>
                      <a:gd name="T15" fmla="*/ 2081 h 6611"/>
                      <a:gd name="T16" fmla="*/ 4469 w 7966"/>
                      <a:gd name="T17" fmla="*/ 2342 h 6611"/>
                      <a:gd name="T18" fmla="*/ 4105 w 7966"/>
                      <a:gd name="T19" fmla="*/ 2610 h 6611"/>
                      <a:gd name="T20" fmla="*/ 3684 w 7966"/>
                      <a:gd name="T21" fmla="*/ 2939 h 6611"/>
                      <a:gd name="T22" fmla="*/ 3448 w 7966"/>
                      <a:gd name="T23" fmla="*/ 3165 h 6611"/>
                      <a:gd name="T24" fmla="*/ 3310 w 7966"/>
                      <a:gd name="T25" fmla="*/ 3242 h 6611"/>
                      <a:gd name="T26" fmla="*/ 3088 w 7966"/>
                      <a:gd name="T27" fmla="*/ 3383 h 6611"/>
                      <a:gd name="T28" fmla="*/ 2752 w 7966"/>
                      <a:gd name="T29" fmla="*/ 3707 h 6611"/>
                      <a:gd name="T30" fmla="*/ 2385 w 7966"/>
                      <a:gd name="T31" fmla="*/ 4085 h 6611"/>
                      <a:gd name="T32" fmla="*/ 2222 w 7966"/>
                      <a:gd name="T33" fmla="*/ 4195 h 6611"/>
                      <a:gd name="T34" fmla="*/ 1773 w 7966"/>
                      <a:gd name="T35" fmla="*/ 4512 h 6611"/>
                      <a:gd name="T36" fmla="*/ 1819 w 7966"/>
                      <a:gd name="T37" fmla="*/ 4494 h 6611"/>
                      <a:gd name="T38" fmla="*/ 1434 w 7966"/>
                      <a:gd name="T39" fmla="*/ 4668 h 6611"/>
                      <a:gd name="T40" fmla="*/ 1169 w 7966"/>
                      <a:gd name="T41" fmla="*/ 4805 h 6611"/>
                      <a:gd name="T42" fmla="*/ 830 w 7966"/>
                      <a:gd name="T43" fmla="*/ 5073 h 6611"/>
                      <a:gd name="T44" fmla="*/ 512 w 7966"/>
                      <a:gd name="T45" fmla="*/ 5370 h 6611"/>
                      <a:gd name="T46" fmla="*/ 219 w 7966"/>
                      <a:gd name="T47" fmla="*/ 5701 h 6611"/>
                      <a:gd name="T48" fmla="*/ 0 w 7966"/>
                      <a:gd name="T49" fmla="*/ 6111 h 6611"/>
                      <a:gd name="T50" fmla="*/ 183 w 7966"/>
                      <a:gd name="T51" fmla="*/ 6512 h 6611"/>
                      <a:gd name="T52" fmla="*/ 628 w 7966"/>
                      <a:gd name="T53" fmla="*/ 6594 h 6611"/>
                      <a:gd name="T54" fmla="*/ 978 w 7966"/>
                      <a:gd name="T55" fmla="*/ 6276 h 6611"/>
                      <a:gd name="T56" fmla="*/ 1296 w 7966"/>
                      <a:gd name="T57" fmla="*/ 5938 h 6611"/>
                      <a:gd name="T58" fmla="*/ 1635 w 7966"/>
                      <a:gd name="T59" fmla="*/ 5644 h 6611"/>
                      <a:gd name="T60" fmla="*/ 1670 w 7966"/>
                      <a:gd name="T61" fmla="*/ 5591 h 6611"/>
                      <a:gd name="T62" fmla="*/ 2073 w 7966"/>
                      <a:gd name="T63" fmla="*/ 5380 h 6611"/>
                      <a:gd name="T64" fmla="*/ 1953 w 7966"/>
                      <a:gd name="T65" fmla="*/ 5447 h 6611"/>
                      <a:gd name="T66" fmla="*/ 2412 w 7966"/>
                      <a:gd name="T67" fmla="*/ 5229 h 6611"/>
                      <a:gd name="T68" fmla="*/ 2861 w 7966"/>
                      <a:gd name="T69" fmla="*/ 4907 h 6611"/>
                      <a:gd name="T70" fmla="*/ 3080 w 7966"/>
                      <a:gd name="T71" fmla="*/ 4741 h 6611"/>
                      <a:gd name="T72" fmla="*/ 3462 w 7966"/>
                      <a:gd name="T73" fmla="*/ 4342 h 6611"/>
                      <a:gd name="T74" fmla="*/ 3663 w 7966"/>
                      <a:gd name="T75" fmla="*/ 4142 h 6611"/>
                      <a:gd name="T76" fmla="*/ 3857 w 7966"/>
                      <a:gd name="T77" fmla="*/ 4021 h 6611"/>
                      <a:gd name="T78" fmla="*/ 4013 w 7966"/>
                      <a:gd name="T79" fmla="*/ 3923 h 6611"/>
                      <a:gd name="T80" fmla="*/ 4395 w 7966"/>
                      <a:gd name="T81" fmla="*/ 3580 h 6611"/>
                      <a:gd name="T82" fmla="*/ 4737 w 7966"/>
                      <a:gd name="T83" fmla="*/ 3319 h 6611"/>
                      <a:gd name="T84" fmla="*/ 5094 w 7966"/>
                      <a:gd name="T85" fmla="*/ 3059 h 6611"/>
                      <a:gd name="T86" fmla="*/ 5437 w 7966"/>
                      <a:gd name="T87" fmla="*/ 2801 h 6611"/>
                      <a:gd name="T88" fmla="*/ 5773 w 7966"/>
                      <a:gd name="T89" fmla="*/ 2536 h 6611"/>
                      <a:gd name="T90" fmla="*/ 6094 w 7966"/>
                      <a:gd name="T91" fmla="*/ 2272 h 6611"/>
                      <a:gd name="T92" fmla="*/ 6415 w 7966"/>
                      <a:gd name="T93" fmla="*/ 2007 h 6611"/>
                      <a:gd name="T94" fmla="*/ 6722 w 7966"/>
                      <a:gd name="T95" fmla="*/ 1725 h 6611"/>
                      <a:gd name="T96" fmla="*/ 7027 w 7966"/>
                      <a:gd name="T97" fmla="*/ 1439 h 6611"/>
                      <a:gd name="T98" fmla="*/ 7327 w 7966"/>
                      <a:gd name="T99" fmla="*/ 1146 h 6611"/>
                      <a:gd name="T100" fmla="*/ 7366 w 7966"/>
                      <a:gd name="T101" fmla="*/ 1087 h 6611"/>
                      <a:gd name="T102" fmla="*/ 7811 w 7966"/>
                      <a:gd name="T103" fmla="*/ 836 h 6611"/>
                      <a:gd name="T104" fmla="*/ 7966 w 7966"/>
                      <a:gd name="T105" fmla="*/ 420 h 6611"/>
                      <a:gd name="T106" fmla="*/ 7705 w 7966"/>
                      <a:gd name="T107" fmla="*/ 52 h 66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7966" h="6611">
                        <a:moveTo>
                          <a:pt x="7337" y="25"/>
                        </a:moveTo>
                        <a:lnTo>
                          <a:pt x="7228" y="70"/>
                        </a:lnTo>
                        <a:lnTo>
                          <a:pt x="7125" y="123"/>
                        </a:lnTo>
                        <a:lnTo>
                          <a:pt x="7027" y="173"/>
                        </a:lnTo>
                        <a:lnTo>
                          <a:pt x="6927" y="237"/>
                        </a:lnTo>
                        <a:lnTo>
                          <a:pt x="6836" y="293"/>
                        </a:lnTo>
                        <a:lnTo>
                          <a:pt x="6807" y="317"/>
                        </a:lnTo>
                        <a:lnTo>
                          <a:pt x="6786" y="338"/>
                        </a:lnTo>
                        <a:lnTo>
                          <a:pt x="6757" y="363"/>
                        </a:lnTo>
                        <a:lnTo>
                          <a:pt x="6698" y="426"/>
                        </a:lnTo>
                        <a:lnTo>
                          <a:pt x="6642" y="484"/>
                        </a:lnTo>
                        <a:lnTo>
                          <a:pt x="6585" y="546"/>
                        </a:lnTo>
                        <a:lnTo>
                          <a:pt x="6521" y="603"/>
                        </a:lnTo>
                        <a:lnTo>
                          <a:pt x="6462" y="663"/>
                        </a:lnTo>
                        <a:lnTo>
                          <a:pt x="6404" y="719"/>
                        </a:lnTo>
                        <a:lnTo>
                          <a:pt x="6341" y="776"/>
                        </a:lnTo>
                        <a:lnTo>
                          <a:pt x="6285" y="836"/>
                        </a:lnTo>
                        <a:lnTo>
                          <a:pt x="6221" y="893"/>
                        </a:lnTo>
                        <a:lnTo>
                          <a:pt x="6165" y="949"/>
                        </a:lnTo>
                        <a:lnTo>
                          <a:pt x="6101" y="1008"/>
                        </a:lnTo>
                        <a:lnTo>
                          <a:pt x="6041" y="1058"/>
                        </a:lnTo>
                        <a:lnTo>
                          <a:pt x="5980" y="1114"/>
                        </a:lnTo>
                        <a:lnTo>
                          <a:pt x="5917" y="1175"/>
                        </a:lnTo>
                        <a:lnTo>
                          <a:pt x="5857" y="1224"/>
                        </a:lnTo>
                        <a:lnTo>
                          <a:pt x="5794" y="1284"/>
                        </a:lnTo>
                        <a:lnTo>
                          <a:pt x="5730" y="1334"/>
                        </a:lnTo>
                        <a:lnTo>
                          <a:pt x="5670" y="1393"/>
                        </a:lnTo>
                        <a:lnTo>
                          <a:pt x="5606" y="1443"/>
                        </a:lnTo>
                        <a:lnTo>
                          <a:pt x="5543" y="1496"/>
                        </a:lnTo>
                        <a:lnTo>
                          <a:pt x="5479" y="1552"/>
                        </a:lnTo>
                        <a:lnTo>
                          <a:pt x="5408" y="1605"/>
                        </a:lnTo>
                        <a:lnTo>
                          <a:pt x="5344" y="1658"/>
                        </a:lnTo>
                        <a:lnTo>
                          <a:pt x="5281" y="1707"/>
                        </a:lnTo>
                        <a:lnTo>
                          <a:pt x="5214" y="1767"/>
                        </a:lnTo>
                        <a:lnTo>
                          <a:pt x="5150" y="1816"/>
                        </a:lnTo>
                        <a:lnTo>
                          <a:pt x="5079" y="1869"/>
                        </a:lnTo>
                        <a:lnTo>
                          <a:pt x="5016" y="1922"/>
                        </a:lnTo>
                        <a:lnTo>
                          <a:pt x="4949" y="1972"/>
                        </a:lnTo>
                        <a:lnTo>
                          <a:pt x="4878" y="2031"/>
                        </a:lnTo>
                        <a:lnTo>
                          <a:pt x="4811" y="2081"/>
                        </a:lnTo>
                        <a:lnTo>
                          <a:pt x="4740" y="2134"/>
                        </a:lnTo>
                        <a:lnTo>
                          <a:pt x="4673" y="2187"/>
                        </a:lnTo>
                        <a:lnTo>
                          <a:pt x="4614" y="2237"/>
                        </a:lnTo>
                        <a:lnTo>
                          <a:pt x="4536" y="2289"/>
                        </a:lnTo>
                        <a:lnTo>
                          <a:pt x="4469" y="2342"/>
                        </a:lnTo>
                        <a:lnTo>
                          <a:pt x="4398" y="2399"/>
                        </a:lnTo>
                        <a:lnTo>
                          <a:pt x="4324" y="2452"/>
                        </a:lnTo>
                        <a:lnTo>
                          <a:pt x="4257" y="2501"/>
                        </a:lnTo>
                        <a:lnTo>
                          <a:pt x="4179" y="2561"/>
                        </a:lnTo>
                        <a:lnTo>
                          <a:pt x="4105" y="2610"/>
                        </a:lnTo>
                        <a:lnTo>
                          <a:pt x="4031" y="2663"/>
                        </a:lnTo>
                        <a:lnTo>
                          <a:pt x="3957" y="2719"/>
                        </a:lnTo>
                        <a:lnTo>
                          <a:pt x="3883" y="2772"/>
                        </a:lnTo>
                        <a:lnTo>
                          <a:pt x="3772" y="2857"/>
                        </a:lnTo>
                        <a:lnTo>
                          <a:pt x="3684" y="2939"/>
                        </a:lnTo>
                        <a:lnTo>
                          <a:pt x="3610" y="3013"/>
                        </a:lnTo>
                        <a:lnTo>
                          <a:pt x="3554" y="3072"/>
                        </a:lnTo>
                        <a:lnTo>
                          <a:pt x="3497" y="3122"/>
                        </a:lnTo>
                        <a:lnTo>
                          <a:pt x="3444" y="3168"/>
                        </a:lnTo>
                        <a:lnTo>
                          <a:pt x="3448" y="3165"/>
                        </a:lnTo>
                        <a:lnTo>
                          <a:pt x="3454" y="3157"/>
                        </a:lnTo>
                        <a:lnTo>
                          <a:pt x="3465" y="3150"/>
                        </a:lnTo>
                        <a:lnTo>
                          <a:pt x="3409" y="3186"/>
                        </a:lnTo>
                        <a:lnTo>
                          <a:pt x="3356" y="3213"/>
                        </a:lnTo>
                        <a:lnTo>
                          <a:pt x="3310" y="3242"/>
                        </a:lnTo>
                        <a:lnTo>
                          <a:pt x="3253" y="3274"/>
                        </a:lnTo>
                        <a:lnTo>
                          <a:pt x="3186" y="3316"/>
                        </a:lnTo>
                        <a:lnTo>
                          <a:pt x="3115" y="3362"/>
                        </a:lnTo>
                        <a:lnTo>
                          <a:pt x="3105" y="3372"/>
                        </a:lnTo>
                        <a:lnTo>
                          <a:pt x="3088" y="3383"/>
                        </a:lnTo>
                        <a:lnTo>
                          <a:pt x="3077" y="3390"/>
                        </a:lnTo>
                        <a:lnTo>
                          <a:pt x="2988" y="3471"/>
                        </a:lnTo>
                        <a:lnTo>
                          <a:pt x="2903" y="3553"/>
                        </a:lnTo>
                        <a:lnTo>
                          <a:pt x="2826" y="3627"/>
                        </a:lnTo>
                        <a:lnTo>
                          <a:pt x="2752" y="3707"/>
                        </a:lnTo>
                        <a:lnTo>
                          <a:pt x="2685" y="3786"/>
                        </a:lnTo>
                        <a:lnTo>
                          <a:pt x="2611" y="3866"/>
                        </a:lnTo>
                        <a:lnTo>
                          <a:pt x="2532" y="3941"/>
                        </a:lnTo>
                        <a:lnTo>
                          <a:pt x="2459" y="4018"/>
                        </a:lnTo>
                        <a:lnTo>
                          <a:pt x="2385" y="4085"/>
                        </a:lnTo>
                        <a:lnTo>
                          <a:pt x="2395" y="4074"/>
                        </a:lnTo>
                        <a:lnTo>
                          <a:pt x="2409" y="4064"/>
                        </a:lnTo>
                        <a:lnTo>
                          <a:pt x="2423" y="4057"/>
                        </a:lnTo>
                        <a:lnTo>
                          <a:pt x="2321" y="4124"/>
                        </a:lnTo>
                        <a:lnTo>
                          <a:pt x="2222" y="4195"/>
                        </a:lnTo>
                        <a:lnTo>
                          <a:pt x="2130" y="4259"/>
                        </a:lnTo>
                        <a:lnTo>
                          <a:pt x="2038" y="4329"/>
                        </a:lnTo>
                        <a:lnTo>
                          <a:pt x="1953" y="4389"/>
                        </a:lnTo>
                        <a:lnTo>
                          <a:pt x="1865" y="4453"/>
                        </a:lnTo>
                        <a:lnTo>
                          <a:pt x="1773" y="4512"/>
                        </a:lnTo>
                        <a:lnTo>
                          <a:pt x="1688" y="4576"/>
                        </a:lnTo>
                        <a:lnTo>
                          <a:pt x="1770" y="4530"/>
                        </a:lnTo>
                        <a:lnTo>
                          <a:pt x="1861" y="4505"/>
                        </a:lnTo>
                        <a:lnTo>
                          <a:pt x="1953" y="4494"/>
                        </a:lnTo>
                        <a:lnTo>
                          <a:pt x="1819" y="4494"/>
                        </a:lnTo>
                        <a:lnTo>
                          <a:pt x="1699" y="4512"/>
                        </a:lnTo>
                        <a:lnTo>
                          <a:pt x="1582" y="4558"/>
                        </a:lnTo>
                        <a:lnTo>
                          <a:pt x="1487" y="4632"/>
                        </a:lnTo>
                        <a:lnTo>
                          <a:pt x="1463" y="4650"/>
                        </a:lnTo>
                        <a:lnTo>
                          <a:pt x="1434" y="4668"/>
                        </a:lnTo>
                        <a:lnTo>
                          <a:pt x="1367" y="4688"/>
                        </a:lnTo>
                        <a:lnTo>
                          <a:pt x="1325" y="4706"/>
                        </a:lnTo>
                        <a:lnTo>
                          <a:pt x="1286" y="4730"/>
                        </a:lnTo>
                        <a:lnTo>
                          <a:pt x="1243" y="4752"/>
                        </a:lnTo>
                        <a:lnTo>
                          <a:pt x="1169" y="4805"/>
                        </a:lnTo>
                        <a:lnTo>
                          <a:pt x="1102" y="4854"/>
                        </a:lnTo>
                        <a:lnTo>
                          <a:pt x="1031" y="4914"/>
                        </a:lnTo>
                        <a:lnTo>
                          <a:pt x="960" y="4964"/>
                        </a:lnTo>
                        <a:lnTo>
                          <a:pt x="893" y="5017"/>
                        </a:lnTo>
                        <a:lnTo>
                          <a:pt x="830" y="5073"/>
                        </a:lnTo>
                        <a:lnTo>
                          <a:pt x="760" y="5133"/>
                        </a:lnTo>
                        <a:lnTo>
                          <a:pt x="699" y="5189"/>
                        </a:lnTo>
                        <a:lnTo>
                          <a:pt x="639" y="5246"/>
                        </a:lnTo>
                        <a:lnTo>
                          <a:pt x="575" y="5306"/>
                        </a:lnTo>
                        <a:lnTo>
                          <a:pt x="512" y="5370"/>
                        </a:lnTo>
                        <a:lnTo>
                          <a:pt x="456" y="5429"/>
                        </a:lnTo>
                        <a:lnTo>
                          <a:pt x="399" y="5493"/>
                        </a:lnTo>
                        <a:lnTo>
                          <a:pt x="336" y="5564"/>
                        </a:lnTo>
                        <a:lnTo>
                          <a:pt x="279" y="5630"/>
                        </a:lnTo>
                        <a:lnTo>
                          <a:pt x="219" y="5701"/>
                        </a:lnTo>
                        <a:lnTo>
                          <a:pt x="162" y="5771"/>
                        </a:lnTo>
                        <a:lnTo>
                          <a:pt x="99" y="5846"/>
                        </a:lnTo>
                        <a:lnTo>
                          <a:pt x="53" y="5927"/>
                        </a:lnTo>
                        <a:lnTo>
                          <a:pt x="18" y="6011"/>
                        </a:lnTo>
                        <a:lnTo>
                          <a:pt x="0" y="6111"/>
                        </a:lnTo>
                        <a:lnTo>
                          <a:pt x="7" y="6194"/>
                        </a:lnTo>
                        <a:lnTo>
                          <a:pt x="24" y="6287"/>
                        </a:lnTo>
                        <a:lnTo>
                          <a:pt x="64" y="6375"/>
                        </a:lnTo>
                        <a:lnTo>
                          <a:pt x="117" y="6449"/>
                        </a:lnTo>
                        <a:lnTo>
                          <a:pt x="183" y="6512"/>
                        </a:lnTo>
                        <a:lnTo>
                          <a:pt x="265" y="6562"/>
                        </a:lnTo>
                        <a:lnTo>
                          <a:pt x="357" y="6597"/>
                        </a:lnTo>
                        <a:lnTo>
                          <a:pt x="445" y="6611"/>
                        </a:lnTo>
                        <a:lnTo>
                          <a:pt x="537" y="6611"/>
                        </a:lnTo>
                        <a:lnTo>
                          <a:pt x="628" y="6594"/>
                        </a:lnTo>
                        <a:lnTo>
                          <a:pt x="710" y="6552"/>
                        </a:lnTo>
                        <a:lnTo>
                          <a:pt x="792" y="6502"/>
                        </a:lnTo>
                        <a:lnTo>
                          <a:pt x="854" y="6432"/>
                        </a:lnTo>
                        <a:lnTo>
                          <a:pt x="915" y="6350"/>
                        </a:lnTo>
                        <a:lnTo>
                          <a:pt x="978" y="6276"/>
                        </a:lnTo>
                        <a:lnTo>
                          <a:pt x="1042" y="6202"/>
                        </a:lnTo>
                        <a:lnTo>
                          <a:pt x="1105" y="6132"/>
                        </a:lnTo>
                        <a:lnTo>
                          <a:pt x="1169" y="6064"/>
                        </a:lnTo>
                        <a:lnTo>
                          <a:pt x="1225" y="6000"/>
                        </a:lnTo>
                        <a:lnTo>
                          <a:pt x="1296" y="5938"/>
                        </a:lnTo>
                        <a:lnTo>
                          <a:pt x="1360" y="5874"/>
                        </a:lnTo>
                        <a:lnTo>
                          <a:pt x="1427" y="5817"/>
                        </a:lnTo>
                        <a:lnTo>
                          <a:pt x="1490" y="5758"/>
                        </a:lnTo>
                        <a:lnTo>
                          <a:pt x="1569" y="5701"/>
                        </a:lnTo>
                        <a:lnTo>
                          <a:pt x="1635" y="5644"/>
                        </a:lnTo>
                        <a:lnTo>
                          <a:pt x="1710" y="5585"/>
                        </a:lnTo>
                        <a:lnTo>
                          <a:pt x="1791" y="5535"/>
                        </a:lnTo>
                        <a:lnTo>
                          <a:pt x="1752" y="5556"/>
                        </a:lnTo>
                        <a:lnTo>
                          <a:pt x="1710" y="5582"/>
                        </a:lnTo>
                        <a:lnTo>
                          <a:pt x="1670" y="5591"/>
                        </a:lnTo>
                        <a:lnTo>
                          <a:pt x="1752" y="5570"/>
                        </a:lnTo>
                        <a:lnTo>
                          <a:pt x="1826" y="5535"/>
                        </a:lnTo>
                        <a:lnTo>
                          <a:pt x="1911" y="5493"/>
                        </a:lnTo>
                        <a:lnTo>
                          <a:pt x="1993" y="5444"/>
                        </a:lnTo>
                        <a:lnTo>
                          <a:pt x="2073" y="5380"/>
                        </a:lnTo>
                        <a:lnTo>
                          <a:pt x="2158" y="5306"/>
                        </a:lnTo>
                        <a:lnTo>
                          <a:pt x="2063" y="5383"/>
                        </a:lnTo>
                        <a:lnTo>
                          <a:pt x="1946" y="5429"/>
                        </a:lnTo>
                        <a:lnTo>
                          <a:pt x="1819" y="5447"/>
                        </a:lnTo>
                        <a:lnTo>
                          <a:pt x="1953" y="5447"/>
                        </a:lnTo>
                        <a:lnTo>
                          <a:pt x="2046" y="5436"/>
                        </a:lnTo>
                        <a:lnTo>
                          <a:pt x="2130" y="5408"/>
                        </a:lnTo>
                        <a:lnTo>
                          <a:pt x="2218" y="5370"/>
                        </a:lnTo>
                        <a:lnTo>
                          <a:pt x="2314" y="5299"/>
                        </a:lnTo>
                        <a:lnTo>
                          <a:pt x="2412" y="5229"/>
                        </a:lnTo>
                        <a:lnTo>
                          <a:pt x="2512" y="5161"/>
                        </a:lnTo>
                        <a:lnTo>
                          <a:pt x="2603" y="5098"/>
                        </a:lnTo>
                        <a:lnTo>
                          <a:pt x="2688" y="5035"/>
                        </a:lnTo>
                        <a:lnTo>
                          <a:pt x="2776" y="4971"/>
                        </a:lnTo>
                        <a:lnTo>
                          <a:pt x="2861" y="4907"/>
                        </a:lnTo>
                        <a:lnTo>
                          <a:pt x="2953" y="4844"/>
                        </a:lnTo>
                        <a:lnTo>
                          <a:pt x="2967" y="4841"/>
                        </a:lnTo>
                        <a:lnTo>
                          <a:pt x="2977" y="4826"/>
                        </a:lnTo>
                        <a:lnTo>
                          <a:pt x="2995" y="4815"/>
                        </a:lnTo>
                        <a:lnTo>
                          <a:pt x="3080" y="4741"/>
                        </a:lnTo>
                        <a:lnTo>
                          <a:pt x="3168" y="4660"/>
                        </a:lnTo>
                        <a:lnTo>
                          <a:pt x="3242" y="4579"/>
                        </a:lnTo>
                        <a:lnTo>
                          <a:pt x="3317" y="4505"/>
                        </a:lnTo>
                        <a:lnTo>
                          <a:pt x="3388" y="4424"/>
                        </a:lnTo>
                        <a:lnTo>
                          <a:pt x="3462" y="4342"/>
                        </a:lnTo>
                        <a:lnTo>
                          <a:pt x="3536" y="4265"/>
                        </a:lnTo>
                        <a:lnTo>
                          <a:pt x="3610" y="4195"/>
                        </a:lnTo>
                        <a:lnTo>
                          <a:pt x="3684" y="4124"/>
                        </a:lnTo>
                        <a:lnTo>
                          <a:pt x="3674" y="4131"/>
                        </a:lnTo>
                        <a:lnTo>
                          <a:pt x="3663" y="4142"/>
                        </a:lnTo>
                        <a:lnTo>
                          <a:pt x="3645" y="4156"/>
                        </a:lnTo>
                        <a:lnTo>
                          <a:pt x="3698" y="4121"/>
                        </a:lnTo>
                        <a:lnTo>
                          <a:pt x="3748" y="4085"/>
                        </a:lnTo>
                        <a:lnTo>
                          <a:pt x="3801" y="4057"/>
                        </a:lnTo>
                        <a:lnTo>
                          <a:pt x="3857" y="4021"/>
                        </a:lnTo>
                        <a:lnTo>
                          <a:pt x="3921" y="3986"/>
                        </a:lnTo>
                        <a:lnTo>
                          <a:pt x="3992" y="3937"/>
                        </a:lnTo>
                        <a:lnTo>
                          <a:pt x="3995" y="3937"/>
                        </a:lnTo>
                        <a:lnTo>
                          <a:pt x="4010" y="3930"/>
                        </a:lnTo>
                        <a:lnTo>
                          <a:pt x="4013" y="3923"/>
                        </a:lnTo>
                        <a:lnTo>
                          <a:pt x="4119" y="3838"/>
                        </a:lnTo>
                        <a:lnTo>
                          <a:pt x="4204" y="3757"/>
                        </a:lnTo>
                        <a:lnTo>
                          <a:pt x="4285" y="3683"/>
                        </a:lnTo>
                        <a:lnTo>
                          <a:pt x="4334" y="3627"/>
                        </a:lnTo>
                        <a:lnTo>
                          <a:pt x="4395" y="3580"/>
                        </a:lnTo>
                        <a:lnTo>
                          <a:pt x="4443" y="3535"/>
                        </a:lnTo>
                        <a:lnTo>
                          <a:pt x="4522" y="3482"/>
                        </a:lnTo>
                        <a:lnTo>
                          <a:pt x="4596" y="3425"/>
                        </a:lnTo>
                        <a:lnTo>
                          <a:pt x="4660" y="3372"/>
                        </a:lnTo>
                        <a:lnTo>
                          <a:pt x="4737" y="3319"/>
                        </a:lnTo>
                        <a:lnTo>
                          <a:pt x="4811" y="3271"/>
                        </a:lnTo>
                        <a:lnTo>
                          <a:pt x="4878" y="3221"/>
                        </a:lnTo>
                        <a:lnTo>
                          <a:pt x="4949" y="3168"/>
                        </a:lnTo>
                        <a:lnTo>
                          <a:pt x="5023" y="3119"/>
                        </a:lnTo>
                        <a:lnTo>
                          <a:pt x="5094" y="3059"/>
                        </a:lnTo>
                        <a:lnTo>
                          <a:pt x="5161" y="3013"/>
                        </a:lnTo>
                        <a:lnTo>
                          <a:pt x="5232" y="2956"/>
                        </a:lnTo>
                        <a:lnTo>
                          <a:pt x="5299" y="2904"/>
                        </a:lnTo>
                        <a:lnTo>
                          <a:pt x="5370" y="2854"/>
                        </a:lnTo>
                        <a:lnTo>
                          <a:pt x="5437" y="2801"/>
                        </a:lnTo>
                        <a:lnTo>
                          <a:pt x="5508" y="2748"/>
                        </a:lnTo>
                        <a:lnTo>
                          <a:pt x="5571" y="2698"/>
                        </a:lnTo>
                        <a:lnTo>
                          <a:pt x="5638" y="2646"/>
                        </a:lnTo>
                        <a:lnTo>
                          <a:pt x="5709" y="2593"/>
                        </a:lnTo>
                        <a:lnTo>
                          <a:pt x="5773" y="2536"/>
                        </a:lnTo>
                        <a:lnTo>
                          <a:pt x="5836" y="2483"/>
                        </a:lnTo>
                        <a:lnTo>
                          <a:pt x="5903" y="2434"/>
                        </a:lnTo>
                        <a:lnTo>
                          <a:pt x="5967" y="2381"/>
                        </a:lnTo>
                        <a:lnTo>
                          <a:pt x="6030" y="2328"/>
                        </a:lnTo>
                        <a:lnTo>
                          <a:pt x="6094" y="2272"/>
                        </a:lnTo>
                        <a:lnTo>
                          <a:pt x="6165" y="2219"/>
                        </a:lnTo>
                        <a:lnTo>
                          <a:pt x="6228" y="2169"/>
                        </a:lnTo>
                        <a:lnTo>
                          <a:pt x="6292" y="2110"/>
                        </a:lnTo>
                        <a:lnTo>
                          <a:pt x="6351" y="2060"/>
                        </a:lnTo>
                        <a:lnTo>
                          <a:pt x="6415" y="2007"/>
                        </a:lnTo>
                        <a:lnTo>
                          <a:pt x="6479" y="1951"/>
                        </a:lnTo>
                        <a:lnTo>
                          <a:pt x="6539" y="1895"/>
                        </a:lnTo>
                        <a:lnTo>
                          <a:pt x="6603" y="1842"/>
                        </a:lnTo>
                        <a:lnTo>
                          <a:pt x="6662" y="1784"/>
                        </a:lnTo>
                        <a:lnTo>
                          <a:pt x="6722" y="1725"/>
                        </a:lnTo>
                        <a:lnTo>
                          <a:pt x="6786" y="1675"/>
                        </a:lnTo>
                        <a:lnTo>
                          <a:pt x="6850" y="1616"/>
                        </a:lnTo>
                        <a:lnTo>
                          <a:pt x="6906" y="1552"/>
                        </a:lnTo>
                        <a:lnTo>
                          <a:pt x="6969" y="1502"/>
                        </a:lnTo>
                        <a:lnTo>
                          <a:pt x="7027" y="1439"/>
                        </a:lnTo>
                        <a:lnTo>
                          <a:pt x="7090" y="1379"/>
                        </a:lnTo>
                        <a:lnTo>
                          <a:pt x="7146" y="1323"/>
                        </a:lnTo>
                        <a:lnTo>
                          <a:pt x="7210" y="1266"/>
                        </a:lnTo>
                        <a:lnTo>
                          <a:pt x="7270" y="1202"/>
                        </a:lnTo>
                        <a:lnTo>
                          <a:pt x="7327" y="1146"/>
                        </a:lnTo>
                        <a:lnTo>
                          <a:pt x="7390" y="1083"/>
                        </a:lnTo>
                        <a:lnTo>
                          <a:pt x="7446" y="1019"/>
                        </a:lnTo>
                        <a:lnTo>
                          <a:pt x="7425" y="1048"/>
                        </a:lnTo>
                        <a:lnTo>
                          <a:pt x="7393" y="1069"/>
                        </a:lnTo>
                        <a:lnTo>
                          <a:pt x="7366" y="1087"/>
                        </a:lnTo>
                        <a:lnTo>
                          <a:pt x="7472" y="1023"/>
                        </a:lnTo>
                        <a:lnTo>
                          <a:pt x="7563" y="960"/>
                        </a:lnTo>
                        <a:lnTo>
                          <a:pt x="7645" y="928"/>
                        </a:lnTo>
                        <a:lnTo>
                          <a:pt x="7729" y="885"/>
                        </a:lnTo>
                        <a:lnTo>
                          <a:pt x="7811" y="836"/>
                        </a:lnTo>
                        <a:lnTo>
                          <a:pt x="7867" y="766"/>
                        </a:lnTo>
                        <a:lnTo>
                          <a:pt x="7920" y="691"/>
                        </a:lnTo>
                        <a:lnTo>
                          <a:pt x="7955" y="603"/>
                        </a:lnTo>
                        <a:lnTo>
                          <a:pt x="7966" y="511"/>
                        </a:lnTo>
                        <a:lnTo>
                          <a:pt x="7966" y="420"/>
                        </a:lnTo>
                        <a:lnTo>
                          <a:pt x="7941" y="325"/>
                        </a:lnTo>
                        <a:lnTo>
                          <a:pt x="7906" y="237"/>
                        </a:lnTo>
                        <a:lnTo>
                          <a:pt x="7849" y="162"/>
                        </a:lnTo>
                        <a:lnTo>
                          <a:pt x="7782" y="99"/>
                        </a:lnTo>
                        <a:lnTo>
                          <a:pt x="7705" y="52"/>
                        </a:lnTo>
                        <a:lnTo>
                          <a:pt x="7620" y="17"/>
                        </a:lnTo>
                        <a:lnTo>
                          <a:pt x="7528" y="0"/>
                        </a:lnTo>
                        <a:lnTo>
                          <a:pt x="7436" y="7"/>
                        </a:lnTo>
                        <a:lnTo>
                          <a:pt x="7337" y="25"/>
                        </a:lnTo>
                        <a:close/>
                      </a:path>
                    </a:pathLst>
                  </a:custGeom>
                  <a:solidFill>
                    <a:srgbClr val="FFE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0" name="Freeform 162">
                    <a:extLst>
                      <a:ext uri="{FF2B5EF4-FFF2-40B4-BE49-F238E27FC236}">
                        <a16:creationId xmlns:a16="http://schemas.microsoft.com/office/drawing/2014/main" id="{A8099594-E9C7-4AC9-813E-803A49852A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41" y="8082"/>
                    <a:ext cx="198" cy="87"/>
                  </a:xfrm>
                  <a:custGeom>
                    <a:avLst/>
                    <a:gdLst>
                      <a:gd name="T0" fmla="*/ 0 w 1389"/>
                      <a:gd name="T1" fmla="*/ 0 h 607"/>
                      <a:gd name="T2" fmla="*/ 15 w 1389"/>
                      <a:gd name="T3" fmla="*/ 63 h 607"/>
                      <a:gd name="T4" fmla="*/ 47 w 1389"/>
                      <a:gd name="T5" fmla="*/ 95 h 607"/>
                      <a:gd name="T6" fmla="*/ 89 w 1389"/>
                      <a:gd name="T7" fmla="*/ 131 h 607"/>
                      <a:gd name="T8" fmla="*/ 174 w 1389"/>
                      <a:gd name="T9" fmla="*/ 172 h 607"/>
                      <a:gd name="T10" fmla="*/ 255 w 1389"/>
                      <a:gd name="T11" fmla="*/ 222 h 607"/>
                      <a:gd name="T12" fmla="*/ 336 w 1389"/>
                      <a:gd name="T13" fmla="*/ 268 h 607"/>
                      <a:gd name="T14" fmla="*/ 418 w 1389"/>
                      <a:gd name="T15" fmla="*/ 314 h 607"/>
                      <a:gd name="T16" fmla="*/ 492 w 1389"/>
                      <a:gd name="T17" fmla="*/ 357 h 607"/>
                      <a:gd name="T18" fmla="*/ 573 w 1389"/>
                      <a:gd name="T19" fmla="*/ 402 h 607"/>
                      <a:gd name="T20" fmla="*/ 654 w 1389"/>
                      <a:gd name="T21" fmla="*/ 441 h 607"/>
                      <a:gd name="T22" fmla="*/ 732 w 1389"/>
                      <a:gd name="T23" fmla="*/ 483 h 607"/>
                      <a:gd name="T24" fmla="*/ 813 w 1389"/>
                      <a:gd name="T25" fmla="*/ 522 h 607"/>
                      <a:gd name="T26" fmla="*/ 901 w 1389"/>
                      <a:gd name="T27" fmla="*/ 557 h 607"/>
                      <a:gd name="T28" fmla="*/ 993 w 1389"/>
                      <a:gd name="T29" fmla="*/ 578 h 607"/>
                      <a:gd name="T30" fmla="*/ 1085 w 1389"/>
                      <a:gd name="T31" fmla="*/ 607 h 607"/>
                      <a:gd name="T32" fmla="*/ 1184 w 1389"/>
                      <a:gd name="T33" fmla="*/ 607 h 607"/>
                      <a:gd name="T34" fmla="*/ 1290 w 1389"/>
                      <a:gd name="T35" fmla="*/ 607 h 607"/>
                      <a:gd name="T36" fmla="*/ 1389 w 1389"/>
                      <a:gd name="T37" fmla="*/ 607 h 607"/>
                      <a:gd name="T38" fmla="*/ 0 w 1389"/>
                      <a:gd name="T39" fmla="*/ 0 h 6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389" h="607">
                        <a:moveTo>
                          <a:pt x="0" y="0"/>
                        </a:moveTo>
                        <a:lnTo>
                          <a:pt x="15" y="63"/>
                        </a:lnTo>
                        <a:lnTo>
                          <a:pt x="47" y="95"/>
                        </a:lnTo>
                        <a:lnTo>
                          <a:pt x="89" y="131"/>
                        </a:lnTo>
                        <a:lnTo>
                          <a:pt x="174" y="172"/>
                        </a:lnTo>
                        <a:lnTo>
                          <a:pt x="255" y="222"/>
                        </a:lnTo>
                        <a:lnTo>
                          <a:pt x="336" y="268"/>
                        </a:lnTo>
                        <a:lnTo>
                          <a:pt x="418" y="314"/>
                        </a:lnTo>
                        <a:lnTo>
                          <a:pt x="492" y="357"/>
                        </a:lnTo>
                        <a:lnTo>
                          <a:pt x="573" y="402"/>
                        </a:lnTo>
                        <a:lnTo>
                          <a:pt x="654" y="441"/>
                        </a:lnTo>
                        <a:lnTo>
                          <a:pt x="732" y="483"/>
                        </a:lnTo>
                        <a:lnTo>
                          <a:pt x="813" y="522"/>
                        </a:lnTo>
                        <a:lnTo>
                          <a:pt x="901" y="557"/>
                        </a:lnTo>
                        <a:lnTo>
                          <a:pt x="993" y="578"/>
                        </a:lnTo>
                        <a:lnTo>
                          <a:pt x="1085" y="607"/>
                        </a:lnTo>
                        <a:lnTo>
                          <a:pt x="1184" y="607"/>
                        </a:lnTo>
                        <a:lnTo>
                          <a:pt x="1290" y="607"/>
                        </a:lnTo>
                        <a:lnTo>
                          <a:pt x="1389" y="60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1" name="Freeform 163">
                    <a:extLst>
                      <a:ext uri="{FF2B5EF4-FFF2-40B4-BE49-F238E27FC236}">
                        <a16:creationId xmlns:a16="http://schemas.microsoft.com/office/drawing/2014/main" id="{C0AE1FD1-42CE-4295-A7F9-0D18CCAAF1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73" y="8015"/>
                    <a:ext cx="334" cy="222"/>
                  </a:xfrm>
                  <a:custGeom>
                    <a:avLst/>
                    <a:gdLst>
                      <a:gd name="T0" fmla="*/ 11 w 2343"/>
                      <a:gd name="T1" fmla="*/ 575 h 1553"/>
                      <a:gd name="T2" fmla="*/ 64 w 2343"/>
                      <a:gd name="T3" fmla="*/ 748 h 1553"/>
                      <a:gd name="T4" fmla="*/ 174 w 2343"/>
                      <a:gd name="T5" fmla="*/ 897 h 1553"/>
                      <a:gd name="T6" fmla="*/ 248 w 2343"/>
                      <a:gd name="T7" fmla="*/ 956 h 1553"/>
                      <a:gd name="T8" fmla="*/ 227 w 2343"/>
                      <a:gd name="T9" fmla="*/ 939 h 1553"/>
                      <a:gd name="T10" fmla="*/ 308 w 2343"/>
                      <a:gd name="T11" fmla="*/ 1006 h 1553"/>
                      <a:gd name="T12" fmla="*/ 445 w 2343"/>
                      <a:gd name="T13" fmla="*/ 1077 h 1553"/>
                      <a:gd name="T14" fmla="*/ 633 w 2343"/>
                      <a:gd name="T15" fmla="*/ 1186 h 1553"/>
                      <a:gd name="T16" fmla="*/ 789 w 2343"/>
                      <a:gd name="T17" fmla="*/ 1277 h 1553"/>
                      <a:gd name="T18" fmla="*/ 958 w 2343"/>
                      <a:gd name="T19" fmla="*/ 1362 h 1553"/>
                      <a:gd name="T20" fmla="*/ 1142 w 2343"/>
                      <a:gd name="T21" fmla="*/ 1450 h 1553"/>
                      <a:gd name="T22" fmla="*/ 1351 w 2343"/>
                      <a:gd name="T23" fmla="*/ 1518 h 1553"/>
                      <a:gd name="T24" fmla="*/ 1492 w 2343"/>
                      <a:gd name="T25" fmla="*/ 1553 h 1553"/>
                      <a:gd name="T26" fmla="*/ 1562 w 2343"/>
                      <a:gd name="T27" fmla="*/ 1553 h 1553"/>
                      <a:gd name="T28" fmla="*/ 1958 w 2343"/>
                      <a:gd name="T29" fmla="*/ 1545 h 1553"/>
                      <a:gd name="T30" fmla="*/ 2131 w 2343"/>
                      <a:gd name="T31" fmla="*/ 1471 h 1553"/>
                      <a:gd name="T32" fmla="*/ 2258 w 2343"/>
                      <a:gd name="T33" fmla="*/ 1344 h 1553"/>
                      <a:gd name="T34" fmla="*/ 2332 w 2343"/>
                      <a:gd name="T35" fmla="*/ 1175 h 1553"/>
                      <a:gd name="T36" fmla="*/ 2332 w 2343"/>
                      <a:gd name="T37" fmla="*/ 985 h 1553"/>
                      <a:gd name="T38" fmla="*/ 2258 w 2343"/>
                      <a:gd name="T39" fmla="*/ 819 h 1553"/>
                      <a:gd name="T40" fmla="*/ 2131 w 2343"/>
                      <a:gd name="T41" fmla="*/ 685 h 1553"/>
                      <a:gd name="T42" fmla="*/ 1958 w 2343"/>
                      <a:gd name="T43" fmla="*/ 615 h 1553"/>
                      <a:gd name="T44" fmla="*/ 1562 w 2343"/>
                      <a:gd name="T45" fmla="*/ 604 h 1553"/>
                      <a:gd name="T46" fmla="*/ 1629 w 2343"/>
                      <a:gd name="T47" fmla="*/ 610 h 1553"/>
                      <a:gd name="T48" fmla="*/ 1572 w 2343"/>
                      <a:gd name="T49" fmla="*/ 593 h 1553"/>
                      <a:gd name="T50" fmla="*/ 1389 w 2343"/>
                      <a:gd name="T51" fmla="*/ 519 h 1553"/>
                      <a:gd name="T52" fmla="*/ 1209 w 2343"/>
                      <a:gd name="T53" fmla="*/ 421 h 1553"/>
                      <a:gd name="T54" fmla="*/ 1007 w 2343"/>
                      <a:gd name="T55" fmla="*/ 300 h 1553"/>
                      <a:gd name="T56" fmla="*/ 778 w 2343"/>
                      <a:gd name="T57" fmla="*/ 180 h 1553"/>
                      <a:gd name="T58" fmla="*/ 866 w 2343"/>
                      <a:gd name="T59" fmla="*/ 236 h 1553"/>
                      <a:gd name="T60" fmla="*/ 866 w 2343"/>
                      <a:gd name="T61" fmla="*/ 236 h 1553"/>
                      <a:gd name="T62" fmla="*/ 813 w 2343"/>
                      <a:gd name="T63" fmla="*/ 191 h 1553"/>
                      <a:gd name="T64" fmla="*/ 940 w 2343"/>
                      <a:gd name="T65" fmla="*/ 368 h 1553"/>
                      <a:gd name="T66" fmla="*/ 944 w 2343"/>
                      <a:gd name="T67" fmla="*/ 381 h 1553"/>
                      <a:gd name="T68" fmla="*/ 869 w 2343"/>
                      <a:gd name="T69" fmla="*/ 209 h 1553"/>
                      <a:gd name="T70" fmla="*/ 742 w 2343"/>
                      <a:gd name="T71" fmla="*/ 81 h 1553"/>
                      <a:gd name="T72" fmla="*/ 577 w 2343"/>
                      <a:gd name="T73" fmla="*/ 7 h 1553"/>
                      <a:gd name="T74" fmla="*/ 382 w 2343"/>
                      <a:gd name="T75" fmla="*/ 7 h 1553"/>
                      <a:gd name="T76" fmla="*/ 212 w 2343"/>
                      <a:gd name="T77" fmla="*/ 81 h 1553"/>
                      <a:gd name="T78" fmla="*/ 82 w 2343"/>
                      <a:gd name="T79" fmla="*/ 209 h 1553"/>
                      <a:gd name="T80" fmla="*/ 11 w 2343"/>
                      <a:gd name="T81" fmla="*/ 381 h 15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43" h="1553">
                        <a:moveTo>
                          <a:pt x="0" y="473"/>
                        </a:moveTo>
                        <a:lnTo>
                          <a:pt x="11" y="575"/>
                        </a:lnTo>
                        <a:lnTo>
                          <a:pt x="29" y="663"/>
                        </a:lnTo>
                        <a:lnTo>
                          <a:pt x="64" y="748"/>
                        </a:lnTo>
                        <a:lnTo>
                          <a:pt x="110" y="822"/>
                        </a:lnTo>
                        <a:lnTo>
                          <a:pt x="174" y="897"/>
                        </a:lnTo>
                        <a:lnTo>
                          <a:pt x="248" y="960"/>
                        </a:lnTo>
                        <a:lnTo>
                          <a:pt x="248" y="956"/>
                        </a:lnTo>
                        <a:lnTo>
                          <a:pt x="244" y="950"/>
                        </a:lnTo>
                        <a:lnTo>
                          <a:pt x="227" y="939"/>
                        </a:lnTo>
                        <a:lnTo>
                          <a:pt x="265" y="974"/>
                        </a:lnTo>
                        <a:lnTo>
                          <a:pt x="308" y="1006"/>
                        </a:lnTo>
                        <a:lnTo>
                          <a:pt x="354" y="1030"/>
                        </a:lnTo>
                        <a:lnTo>
                          <a:pt x="445" y="1077"/>
                        </a:lnTo>
                        <a:lnTo>
                          <a:pt x="538" y="1129"/>
                        </a:lnTo>
                        <a:lnTo>
                          <a:pt x="633" y="1186"/>
                        </a:lnTo>
                        <a:lnTo>
                          <a:pt x="710" y="1232"/>
                        </a:lnTo>
                        <a:lnTo>
                          <a:pt x="789" y="1277"/>
                        </a:lnTo>
                        <a:lnTo>
                          <a:pt x="869" y="1316"/>
                        </a:lnTo>
                        <a:lnTo>
                          <a:pt x="958" y="1362"/>
                        </a:lnTo>
                        <a:lnTo>
                          <a:pt x="1050" y="1408"/>
                        </a:lnTo>
                        <a:lnTo>
                          <a:pt x="1142" y="1450"/>
                        </a:lnTo>
                        <a:lnTo>
                          <a:pt x="1245" y="1486"/>
                        </a:lnTo>
                        <a:lnTo>
                          <a:pt x="1351" y="1518"/>
                        </a:lnTo>
                        <a:lnTo>
                          <a:pt x="1457" y="1545"/>
                        </a:lnTo>
                        <a:lnTo>
                          <a:pt x="1492" y="1553"/>
                        </a:lnTo>
                        <a:lnTo>
                          <a:pt x="1527" y="1553"/>
                        </a:lnTo>
                        <a:lnTo>
                          <a:pt x="1562" y="1553"/>
                        </a:lnTo>
                        <a:lnTo>
                          <a:pt x="1866" y="1553"/>
                        </a:lnTo>
                        <a:lnTo>
                          <a:pt x="1958" y="1545"/>
                        </a:lnTo>
                        <a:lnTo>
                          <a:pt x="2049" y="1518"/>
                        </a:lnTo>
                        <a:lnTo>
                          <a:pt x="2131" y="1471"/>
                        </a:lnTo>
                        <a:lnTo>
                          <a:pt x="2202" y="1415"/>
                        </a:lnTo>
                        <a:lnTo>
                          <a:pt x="2258" y="1344"/>
                        </a:lnTo>
                        <a:lnTo>
                          <a:pt x="2304" y="1267"/>
                        </a:lnTo>
                        <a:lnTo>
                          <a:pt x="2332" y="1175"/>
                        </a:lnTo>
                        <a:lnTo>
                          <a:pt x="2343" y="1080"/>
                        </a:lnTo>
                        <a:lnTo>
                          <a:pt x="2332" y="985"/>
                        </a:lnTo>
                        <a:lnTo>
                          <a:pt x="2304" y="892"/>
                        </a:lnTo>
                        <a:lnTo>
                          <a:pt x="2258" y="819"/>
                        </a:lnTo>
                        <a:lnTo>
                          <a:pt x="2202" y="741"/>
                        </a:lnTo>
                        <a:lnTo>
                          <a:pt x="2131" y="685"/>
                        </a:lnTo>
                        <a:lnTo>
                          <a:pt x="2049" y="645"/>
                        </a:lnTo>
                        <a:lnTo>
                          <a:pt x="1958" y="615"/>
                        </a:lnTo>
                        <a:lnTo>
                          <a:pt x="1866" y="604"/>
                        </a:lnTo>
                        <a:lnTo>
                          <a:pt x="1562" y="604"/>
                        </a:lnTo>
                        <a:lnTo>
                          <a:pt x="1598" y="604"/>
                        </a:lnTo>
                        <a:lnTo>
                          <a:pt x="1629" y="610"/>
                        </a:lnTo>
                        <a:lnTo>
                          <a:pt x="1664" y="615"/>
                        </a:lnTo>
                        <a:lnTo>
                          <a:pt x="1572" y="593"/>
                        </a:lnTo>
                        <a:lnTo>
                          <a:pt x="1481" y="557"/>
                        </a:lnTo>
                        <a:lnTo>
                          <a:pt x="1389" y="519"/>
                        </a:lnTo>
                        <a:lnTo>
                          <a:pt x="1301" y="473"/>
                        </a:lnTo>
                        <a:lnTo>
                          <a:pt x="1209" y="421"/>
                        </a:lnTo>
                        <a:lnTo>
                          <a:pt x="1113" y="363"/>
                        </a:lnTo>
                        <a:lnTo>
                          <a:pt x="1007" y="300"/>
                        </a:lnTo>
                        <a:lnTo>
                          <a:pt x="898" y="244"/>
                        </a:lnTo>
                        <a:lnTo>
                          <a:pt x="778" y="180"/>
                        </a:lnTo>
                        <a:lnTo>
                          <a:pt x="824" y="201"/>
                        </a:lnTo>
                        <a:lnTo>
                          <a:pt x="866" y="236"/>
                        </a:lnTo>
                        <a:lnTo>
                          <a:pt x="898" y="265"/>
                        </a:lnTo>
                        <a:lnTo>
                          <a:pt x="866" y="236"/>
                        </a:lnTo>
                        <a:lnTo>
                          <a:pt x="834" y="209"/>
                        </a:lnTo>
                        <a:lnTo>
                          <a:pt x="813" y="191"/>
                        </a:lnTo>
                        <a:lnTo>
                          <a:pt x="887" y="272"/>
                        </a:lnTo>
                        <a:lnTo>
                          <a:pt x="940" y="368"/>
                        </a:lnTo>
                        <a:lnTo>
                          <a:pt x="958" y="473"/>
                        </a:lnTo>
                        <a:lnTo>
                          <a:pt x="944" y="381"/>
                        </a:lnTo>
                        <a:lnTo>
                          <a:pt x="916" y="289"/>
                        </a:lnTo>
                        <a:lnTo>
                          <a:pt x="869" y="209"/>
                        </a:lnTo>
                        <a:lnTo>
                          <a:pt x="821" y="138"/>
                        </a:lnTo>
                        <a:lnTo>
                          <a:pt x="742" y="81"/>
                        </a:lnTo>
                        <a:lnTo>
                          <a:pt x="665" y="36"/>
                        </a:lnTo>
                        <a:lnTo>
                          <a:pt x="577" y="7"/>
                        </a:lnTo>
                        <a:lnTo>
                          <a:pt x="477" y="0"/>
                        </a:lnTo>
                        <a:lnTo>
                          <a:pt x="382" y="7"/>
                        </a:lnTo>
                        <a:lnTo>
                          <a:pt x="294" y="36"/>
                        </a:lnTo>
                        <a:lnTo>
                          <a:pt x="212" y="81"/>
                        </a:lnTo>
                        <a:lnTo>
                          <a:pt x="138" y="138"/>
                        </a:lnTo>
                        <a:lnTo>
                          <a:pt x="82" y="209"/>
                        </a:lnTo>
                        <a:lnTo>
                          <a:pt x="43" y="289"/>
                        </a:lnTo>
                        <a:lnTo>
                          <a:pt x="11" y="381"/>
                        </a:lnTo>
                        <a:lnTo>
                          <a:pt x="0" y="473"/>
                        </a:lnTo>
                        <a:close/>
                      </a:path>
                    </a:pathLst>
                  </a:custGeom>
                  <a:solidFill>
                    <a:srgbClr val="FFE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2" name="Freeform 164">
                    <a:extLst>
                      <a:ext uri="{FF2B5EF4-FFF2-40B4-BE49-F238E27FC236}">
                        <a16:creationId xmlns:a16="http://schemas.microsoft.com/office/drawing/2014/main" id="{F8EA1BDA-53A1-45D5-BC26-EC24503A31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96" y="7805"/>
                    <a:ext cx="149" cy="67"/>
                  </a:xfrm>
                  <a:custGeom>
                    <a:avLst/>
                    <a:gdLst>
                      <a:gd name="T0" fmla="*/ 0 w 1043"/>
                      <a:gd name="T1" fmla="*/ 0 h 473"/>
                      <a:gd name="T2" fmla="*/ 84 w 1043"/>
                      <a:gd name="T3" fmla="*/ 46 h 473"/>
                      <a:gd name="T4" fmla="*/ 173 w 1043"/>
                      <a:gd name="T5" fmla="*/ 85 h 473"/>
                      <a:gd name="T6" fmla="*/ 254 w 1043"/>
                      <a:gd name="T7" fmla="*/ 131 h 473"/>
                      <a:gd name="T8" fmla="*/ 339 w 1043"/>
                      <a:gd name="T9" fmla="*/ 176 h 473"/>
                      <a:gd name="T10" fmla="*/ 420 w 1043"/>
                      <a:gd name="T11" fmla="*/ 222 h 473"/>
                      <a:gd name="T12" fmla="*/ 505 w 1043"/>
                      <a:gd name="T13" fmla="*/ 269 h 473"/>
                      <a:gd name="T14" fmla="*/ 587 w 1043"/>
                      <a:gd name="T15" fmla="*/ 311 h 473"/>
                      <a:gd name="T16" fmla="*/ 675 w 1043"/>
                      <a:gd name="T17" fmla="*/ 349 h 473"/>
                      <a:gd name="T18" fmla="*/ 760 w 1043"/>
                      <a:gd name="T19" fmla="*/ 384 h 473"/>
                      <a:gd name="T20" fmla="*/ 852 w 1043"/>
                      <a:gd name="T21" fmla="*/ 420 h 473"/>
                      <a:gd name="T22" fmla="*/ 943 w 1043"/>
                      <a:gd name="T23" fmla="*/ 448 h 473"/>
                      <a:gd name="T24" fmla="*/ 1043 w 1043"/>
                      <a:gd name="T25" fmla="*/ 473 h 473"/>
                      <a:gd name="T26" fmla="*/ 0 w 1043"/>
                      <a:gd name="T27" fmla="*/ 0 h 4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43" h="473">
                        <a:moveTo>
                          <a:pt x="0" y="0"/>
                        </a:moveTo>
                        <a:lnTo>
                          <a:pt x="84" y="46"/>
                        </a:lnTo>
                        <a:lnTo>
                          <a:pt x="173" y="85"/>
                        </a:lnTo>
                        <a:lnTo>
                          <a:pt x="254" y="131"/>
                        </a:lnTo>
                        <a:lnTo>
                          <a:pt x="339" y="176"/>
                        </a:lnTo>
                        <a:lnTo>
                          <a:pt x="420" y="222"/>
                        </a:lnTo>
                        <a:lnTo>
                          <a:pt x="505" y="269"/>
                        </a:lnTo>
                        <a:lnTo>
                          <a:pt x="587" y="311"/>
                        </a:lnTo>
                        <a:lnTo>
                          <a:pt x="675" y="349"/>
                        </a:lnTo>
                        <a:lnTo>
                          <a:pt x="760" y="384"/>
                        </a:lnTo>
                        <a:lnTo>
                          <a:pt x="852" y="420"/>
                        </a:lnTo>
                        <a:lnTo>
                          <a:pt x="943" y="448"/>
                        </a:lnTo>
                        <a:lnTo>
                          <a:pt x="1043" y="47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3" name="Freeform 165">
                    <a:extLst>
                      <a:ext uri="{FF2B5EF4-FFF2-40B4-BE49-F238E27FC236}">
                        <a16:creationId xmlns:a16="http://schemas.microsoft.com/office/drawing/2014/main" id="{B75878ED-1B40-434F-B889-F2946BF323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28" y="7737"/>
                    <a:ext cx="284" cy="203"/>
                  </a:xfrm>
                  <a:custGeom>
                    <a:avLst/>
                    <a:gdLst>
                      <a:gd name="T0" fmla="*/ 262 w 1985"/>
                      <a:gd name="T1" fmla="*/ 900 h 1426"/>
                      <a:gd name="T2" fmla="*/ 345 w 1985"/>
                      <a:gd name="T3" fmla="*/ 950 h 1426"/>
                      <a:gd name="T4" fmla="*/ 430 w 1985"/>
                      <a:gd name="T5" fmla="*/ 996 h 1426"/>
                      <a:gd name="T6" fmla="*/ 519 w 1985"/>
                      <a:gd name="T7" fmla="*/ 1041 h 1426"/>
                      <a:gd name="T8" fmla="*/ 600 w 1985"/>
                      <a:gd name="T9" fmla="*/ 1081 h 1426"/>
                      <a:gd name="T10" fmla="*/ 674 w 1985"/>
                      <a:gd name="T11" fmla="*/ 1126 h 1426"/>
                      <a:gd name="T12" fmla="*/ 759 w 1985"/>
                      <a:gd name="T13" fmla="*/ 1165 h 1426"/>
                      <a:gd name="T14" fmla="*/ 840 w 1985"/>
                      <a:gd name="T15" fmla="*/ 1211 h 1426"/>
                      <a:gd name="T16" fmla="*/ 928 w 1985"/>
                      <a:gd name="T17" fmla="*/ 1253 h 1426"/>
                      <a:gd name="T18" fmla="*/ 1021 w 1985"/>
                      <a:gd name="T19" fmla="*/ 1288 h 1426"/>
                      <a:gd name="T20" fmla="*/ 1113 w 1985"/>
                      <a:gd name="T21" fmla="*/ 1328 h 1426"/>
                      <a:gd name="T22" fmla="*/ 1208 w 1985"/>
                      <a:gd name="T23" fmla="*/ 1363 h 1426"/>
                      <a:gd name="T24" fmla="*/ 1307 w 1985"/>
                      <a:gd name="T25" fmla="*/ 1391 h 1426"/>
                      <a:gd name="T26" fmla="*/ 1410 w 1985"/>
                      <a:gd name="T27" fmla="*/ 1416 h 1426"/>
                      <a:gd name="T28" fmla="*/ 1505 w 1985"/>
                      <a:gd name="T29" fmla="*/ 1426 h 1426"/>
                      <a:gd name="T30" fmla="*/ 1600 w 1985"/>
                      <a:gd name="T31" fmla="*/ 1419 h 1426"/>
                      <a:gd name="T32" fmla="*/ 1688 w 1985"/>
                      <a:gd name="T33" fmla="*/ 1398 h 1426"/>
                      <a:gd name="T34" fmla="*/ 1770 w 1985"/>
                      <a:gd name="T35" fmla="*/ 1355 h 1426"/>
                      <a:gd name="T36" fmla="*/ 1844 w 1985"/>
                      <a:gd name="T37" fmla="*/ 1299 h 1426"/>
                      <a:gd name="T38" fmla="*/ 1900 w 1985"/>
                      <a:gd name="T39" fmla="*/ 1229 h 1426"/>
                      <a:gd name="T40" fmla="*/ 1946 w 1985"/>
                      <a:gd name="T41" fmla="*/ 1144 h 1426"/>
                      <a:gd name="T42" fmla="*/ 1982 w 1985"/>
                      <a:gd name="T43" fmla="*/ 1052 h 1426"/>
                      <a:gd name="T44" fmla="*/ 1985 w 1985"/>
                      <a:gd name="T45" fmla="*/ 961 h 1426"/>
                      <a:gd name="T46" fmla="*/ 1982 w 1985"/>
                      <a:gd name="T47" fmla="*/ 869 h 1426"/>
                      <a:gd name="T48" fmla="*/ 1956 w 1985"/>
                      <a:gd name="T49" fmla="*/ 777 h 1426"/>
                      <a:gd name="T50" fmla="*/ 1911 w 1985"/>
                      <a:gd name="T51" fmla="*/ 696 h 1426"/>
                      <a:gd name="T52" fmla="*/ 1861 w 1985"/>
                      <a:gd name="T53" fmla="*/ 625 h 1426"/>
                      <a:gd name="T54" fmla="*/ 1791 w 1985"/>
                      <a:gd name="T55" fmla="*/ 562 h 1426"/>
                      <a:gd name="T56" fmla="*/ 1709 w 1985"/>
                      <a:gd name="T57" fmla="*/ 516 h 1426"/>
                      <a:gd name="T58" fmla="*/ 1617 w 1985"/>
                      <a:gd name="T59" fmla="*/ 488 h 1426"/>
                      <a:gd name="T60" fmla="*/ 1526 w 1985"/>
                      <a:gd name="T61" fmla="*/ 467 h 1426"/>
                      <a:gd name="T62" fmla="*/ 1434 w 1985"/>
                      <a:gd name="T63" fmla="*/ 431 h 1426"/>
                      <a:gd name="T64" fmla="*/ 1349 w 1985"/>
                      <a:gd name="T65" fmla="*/ 396 h 1426"/>
                      <a:gd name="T66" fmla="*/ 1261 w 1985"/>
                      <a:gd name="T67" fmla="*/ 358 h 1426"/>
                      <a:gd name="T68" fmla="*/ 1169 w 1985"/>
                      <a:gd name="T69" fmla="*/ 311 h 1426"/>
                      <a:gd name="T70" fmla="*/ 1077 w 1985"/>
                      <a:gd name="T71" fmla="*/ 258 h 1426"/>
                      <a:gd name="T72" fmla="*/ 978 w 1985"/>
                      <a:gd name="T73" fmla="*/ 205 h 1426"/>
                      <a:gd name="T74" fmla="*/ 886 w 1985"/>
                      <a:gd name="T75" fmla="*/ 156 h 1426"/>
                      <a:gd name="T76" fmla="*/ 787 w 1985"/>
                      <a:gd name="T77" fmla="*/ 103 h 1426"/>
                      <a:gd name="T78" fmla="*/ 685 w 1985"/>
                      <a:gd name="T79" fmla="*/ 50 h 1426"/>
                      <a:gd name="T80" fmla="*/ 600 w 1985"/>
                      <a:gd name="T81" fmla="*/ 18 h 1426"/>
                      <a:gd name="T82" fmla="*/ 501 w 1985"/>
                      <a:gd name="T83" fmla="*/ 0 h 1426"/>
                      <a:gd name="T84" fmla="*/ 409 w 1985"/>
                      <a:gd name="T85" fmla="*/ 5 h 1426"/>
                      <a:gd name="T86" fmla="*/ 321 w 1985"/>
                      <a:gd name="T87" fmla="*/ 22 h 1426"/>
                      <a:gd name="T88" fmla="*/ 236 w 1985"/>
                      <a:gd name="T89" fmla="*/ 64 h 1426"/>
                      <a:gd name="T90" fmla="*/ 162 w 1985"/>
                      <a:gd name="T91" fmla="*/ 114 h 1426"/>
                      <a:gd name="T92" fmla="*/ 98 w 1985"/>
                      <a:gd name="T93" fmla="*/ 184 h 1426"/>
                      <a:gd name="T94" fmla="*/ 45 w 1985"/>
                      <a:gd name="T95" fmla="*/ 265 h 1426"/>
                      <a:gd name="T96" fmla="*/ 10 w 1985"/>
                      <a:gd name="T97" fmla="*/ 350 h 1426"/>
                      <a:gd name="T98" fmla="*/ 0 w 1985"/>
                      <a:gd name="T99" fmla="*/ 449 h 1426"/>
                      <a:gd name="T100" fmla="*/ 0 w 1985"/>
                      <a:gd name="T101" fmla="*/ 541 h 1426"/>
                      <a:gd name="T102" fmla="*/ 24 w 1985"/>
                      <a:gd name="T103" fmla="*/ 625 h 1426"/>
                      <a:gd name="T104" fmla="*/ 56 w 1985"/>
                      <a:gd name="T105" fmla="*/ 714 h 1426"/>
                      <a:gd name="T106" fmla="*/ 109 w 1985"/>
                      <a:gd name="T107" fmla="*/ 781 h 1426"/>
                      <a:gd name="T108" fmla="*/ 180 w 1985"/>
                      <a:gd name="T109" fmla="*/ 852 h 1426"/>
                      <a:gd name="T110" fmla="*/ 262 w 1985"/>
                      <a:gd name="T111" fmla="*/ 900 h 14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985" h="1426">
                        <a:moveTo>
                          <a:pt x="262" y="900"/>
                        </a:moveTo>
                        <a:lnTo>
                          <a:pt x="345" y="950"/>
                        </a:lnTo>
                        <a:lnTo>
                          <a:pt x="430" y="996"/>
                        </a:lnTo>
                        <a:lnTo>
                          <a:pt x="519" y="1041"/>
                        </a:lnTo>
                        <a:lnTo>
                          <a:pt x="600" y="1081"/>
                        </a:lnTo>
                        <a:lnTo>
                          <a:pt x="674" y="1126"/>
                        </a:lnTo>
                        <a:lnTo>
                          <a:pt x="759" y="1165"/>
                        </a:lnTo>
                        <a:lnTo>
                          <a:pt x="840" y="1211"/>
                        </a:lnTo>
                        <a:lnTo>
                          <a:pt x="928" y="1253"/>
                        </a:lnTo>
                        <a:lnTo>
                          <a:pt x="1021" y="1288"/>
                        </a:lnTo>
                        <a:lnTo>
                          <a:pt x="1113" y="1328"/>
                        </a:lnTo>
                        <a:lnTo>
                          <a:pt x="1208" y="1363"/>
                        </a:lnTo>
                        <a:lnTo>
                          <a:pt x="1307" y="1391"/>
                        </a:lnTo>
                        <a:lnTo>
                          <a:pt x="1410" y="1416"/>
                        </a:lnTo>
                        <a:lnTo>
                          <a:pt x="1505" y="1426"/>
                        </a:lnTo>
                        <a:lnTo>
                          <a:pt x="1600" y="1419"/>
                        </a:lnTo>
                        <a:lnTo>
                          <a:pt x="1688" y="1398"/>
                        </a:lnTo>
                        <a:lnTo>
                          <a:pt x="1770" y="1355"/>
                        </a:lnTo>
                        <a:lnTo>
                          <a:pt x="1844" y="1299"/>
                        </a:lnTo>
                        <a:lnTo>
                          <a:pt x="1900" y="1229"/>
                        </a:lnTo>
                        <a:lnTo>
                          <a:pt x="1946" y="1144"/>
                        </a:lnTo>
                        <a:lnTo>
                          <a:pt x="1982" y="1052"/>
                        </a:lnTo>
                        <a:lnTo>
                          <a:pt x="1985" y="961"/>
                        </a:lnTo>
                        <a:lnTo>
                          <a:pt x="1982" y="869"/>
                        </a:lnTo>
                        <a:lnTo>
                          <a:pt x="1956" y="777"/>
                        </a:lnTo>
                        <a:lnTo>
                          <a:pt x="1911" y="696"/>
                        </a:lnTo>
                        <a:lnTo>
                          <a:pt x="1861" y="625"/>
                        </a:lnTo>
                        <a:lnTo>
                          <a:pt x="1791" y="562"/>
                        </a:lnTo>
                        <a:lnTo>
                          <a:pt x="1709" y="516"/>
                        </a:lnTo>
                        <a:lnTo>
                          <a:pt x="1617" y="488"/>
                        </a:lnTo>
                        <a:lnTo>
                          <a:pt x="1526" y="467"/>
                        </a:lnTo>
                        <a:lnTo>
                          <a:pt x="1434" y="431"/>
                        </a:lnTo>
                        <a:lnTo>
                          <a:pt x="1349" y="396"/>
                        </a:lnTo>
                        <a:lnTo>
                          <a:pt x="1261" y="358"/>
                        </a:lnTo>
                        <a:lnTo>
                          <a:pt x="1169" y="311"/>
                        </a:lnTo>
                        <a:lnTo>
                          <a:pt x="1077" y="258"/>
                        </a:lnTo>
                        <a:lnTo>
                          <a:pt x="978" y="205"/>
                        </a:lnTo>
                        <a:lnTo>
                          <a:pt x="886" y="156"/>
                        </a:lnTo>
                        <a:lnTo>
                          <a:pt x="787" y="103"/>
                        </a:lnTo>
                        <a:lnTo>
                          <a:pt x="685" y="50"/>
                        </a:lnTo>
                        <a:lnTo>
                          <a:pt x="600" y="18"/>
                        </a:lnTo>
                        <a:lnTo>
                          <a:pt x="501" y="0"/>
                        </a:lnTo>
                        <a:lnTo>
                          <a:pt x="409" y="5"/>
                        </a:lnTo>
                        <a:lnTo>
                          <a:pt x="321" y="22"/>
                        </a:lnTo>
                        <a:lnTo>
                          <a:pt x="236" y="64"/>
                        </a:lnTo>
                        <a:lnTo>
                          <a:pt x="162" y="114"/>
                        </a:lnTo>
                        <a:lnTo>
                          <a:pt x="98" y="184"/>
                        </a:lnTo>
                        <a:lnTo>
                          <a:pt x="45" y="265"/>
                        </a:lnTo>
                        <a:lnTo>
                          <a:pt x="10" y="350"/>
                        </a:lnTo>
                        <a:lnTo>
                          <a:pt x="0" y="449"/>
                        </a:lnTo>
                        <a:lnTo>
                          <a:pt x="0" y="541"/>
                        </a:lnTo>
                        <a:lnTo>
                          <a:pt x="24" y="625"/>
                        </a:lnTo>
                        <a:lnTo>
                          <a:pt x="56" y="714"/>
                        </a:lnTo>
                        <a:lnTo>
                          <a:pt x="109" y="781"/>
                        </a:lnTo>
                        <a:lnTo>
                          <a:pt x="180" y="852"/>
                        </a:lnTo>
                        <a:lnTo>
                          <a:pt x="262" y="900"/>
                        </a:lnTo>
                        <a:close/>
                      </a:path>
                    </a:pathLst>
                  </a:custGeom>
                  <a:solidFill>
                    <a:srgbClr val="FFE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4" name="Freeform 166">
                    <a:extLst>
                      <a:ext uri="{FF2B5EF4-FFF2-40B4-BE49-F238E27FC236}">
                        <a16:creationId xmlns:a16="http://schemas.microsoft.com/office/drawing/2014/main" id="{938B6A8D-5BF3-4BA8-9E58-68AA4AC839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37" y="7354"/>
                    <a:ext cx="1" cy="148"/>
                  </a:xfrm>
                  <a:custGeom>
                    <a:avLst/>
                    <a:gdLst>
                      <a:gd name="T0" fmla="*/ 0 h 1038"/>
                      <a:gd name="T1" fmla="*/ 93 h 1038"/>
                      <a:gd name="T2" fmla="*/ 184 h 1038"/>
                      <a:gd name="T3" fmla="*/ 282 h 1038"/>
                      <a:gd name="T4" fmla="*/ 375 h 1038"/>
                      <a:gd name="T5" fmla="*/ 473 h 1038"/>
                      <a:gd name="T6" fmla="*/ 565 h 1038"/>
                      <a:gd name="T7" fmla="*/ 657 h 1038"/>
                      <a:gd name="T8" fmla="*/ 755 h 1038"/>
                      <a:gd name="T9" fmla="*/ 847 h 1038"/>
                      <a:gd name="T10" fmla="*/ 943 h 1038"/>
                      <a:gd name="T11" fmla="*/ 1038 h 1038"/>
                      <a:gd name="T12" fmla="*/ 0 h 1038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  <a:cxn ang="0">
                        <a:pos x="0" y="T6"/>
                      </a:cxn>
                      <a:cxn ang="0">
                        <a:pos x="0" y="T7"/>
                      </a:cxn>
                      <a:cxn ang="0">
                        <a:pos x="0" y="T8"/>
                      </a:cxn>
                      <a:cxn ang="0">
                        <a:pos x="0" y="T9"/>
                      </a:cxn>
                      <a:cxn ang="0">
                        <a:pos x="0" y="T10"/>
                      </a:cxn>
                      <a:cxn ang="0">
                        <a:pos x="0" y="T11"/>
                      </a:cxn>
                      <a:cxn ang="0">
                        <a:pos x="0" y="T12"/>
                      </a:cxn>
                    </a:cxnLst>
                    <a:rect l="0" t="0" r="r" b="b"/>
                    <a:pathLst>
                      <a:path h="1038">
                        <a:moveTo>
                          <a:pt x="0" y="0"/>
                        </a:moveTo>
                        <a:lnTo>
                          <a:pt x="0" y="93"/>
                        </a:lnTo>
                        <a:lnTo>
                          <a:pt x="0" y="184"/>
                        </a:lnTo>
                        <a:lnTo>
                          <a:pt x="0" y="282"/>
                        </a:lnTo>
                        <a:lnTo>
                          <a:pt x="0" y="375"/>
                        </a:lnTo>
                        <a:lnTo>
                          <a:pt x="0" y="473"/>
                        </a:lnTo>
                        <a:lnTo>
                          <a:pt x="0" y="565"/>
                        </a:lnTo>
                        <a:lnTo>
                          <a:pt x="0" y="657"/>
                        </a:lnTo>
                        <a:lnTo>
                          <a:pt x="0" y="755"/>
                        </a:lnTo>
                        <a:lnTo>
                          <a:pt x="0" y="847"/>
                        </a:lnTo>
                        <a:lnTo>
                          <a:pt x="0" y="943"/>
                        </a:lnTo>
                        <a:lnTo>
                          <a:pt x="0" y="103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5" name="Freeform 167">
                    <a:extLst>
                      <a:ext uri="{FF2B5EF4-FFF2-40B4-BE49-F238E27FC236}">
                        <a16:creationId xmlns:a16="http://schemas.microsoft.com/office/drawing/2014/main" id="{16441F83-55D9-4DEC-B185-F77A576F8A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69" y="7286"/>
                    <a:ext cx="136" cy="284"/>
                  </a:xfrm>
                  <a:custGeom>
                    <a:avLst/>
                    <a:gdLst>
                      <a:gd name="T0" fmla="*/ 0 w 947"/>
                      <a:gd name="T1" fmla="*/ 476 h 1990"/>
                      <a:gd name="T2" fmla="*/ 0 w 947"/>
                      <a:gd name="T3" fmla="*/ 1514 h 1990"/>
                      <a:gd name="T4" fmla="*/ 14 w 947"/>
                      <a:gd name="T5" fmla="*/ 1609 h 1990"/>
                      <a:gd name="T6" fmla="*/ 35 w 947"/>
                      <a:gd name="T7" fmla="*/ 1698 h 1990"/>
                      <a:gd name="T8" fmla="*/ 81 w 947"/>
                      <a:gd name="T9" fmla="*/ 1775 h 1990"/>
                      <a:gd name="T10" fmla="*/ 134 w 947"/>
                      <a:gd name="T11" fmla="*/ 1852 h 1990"/>
                      <a:gd name="T12" fmla="*/ 205 w 947"/>
                      <a:gd name="T13" fmla="*/ 1909 h 1990"/>
                      <a:gd name="T14" fmla="*/ 285 w 947"/>
                      <a:gd name="T15" fmla="*/ 1948 h 1990"/>
                      <a:gd name="T16" fmla="*/ 377 w 947"/>
                      <a:gd name="T17" fmla="*/ 1980 h 1990"/>
                      <a:gd name="T18" fmla="*/ 470 w 947"/>
                      <a:gd name="T19" fmla="*/ 1990 h 1990"/>
                      <a:gd name="T20" fmla="*/ 568 w 947"/>
                      <a:gd name="T21" fmla="*/ 1980 h 1990"/>
                      <a:gd name="T22" fmla="*/ 653 w 947"/>
                      <a:gd name="T23" fmla="*/ 1948 h 1990"/>
                      <a:gd name="T24" fmla="*/ 741 w 947"/>
                      <a:gd name="T25" fmla="*/ 1909 h 1990"/>
                      <a:gd name="T26" fmla="*/ 809 w 947"/>
                      <a:gd name="T27" fmla="*/ 1852 h 1990"/>
                      <a:gd name="T28" fmla="*/ 865 w 947"/>
                      <a:gd name="T29" fmla="*/ 1775 h 1990"/>
                      <a:gd name="T30" fmla="*/ 911 w 947"/>
                      <a:gd name="T31" fmla="*/ 1698 h 1990"/>
                      <a:gd name="T32" fmla="*/ 942 w 947"/>
                      <a:gd name="T33" fmla="*/ 1609 h 1990"/>
                      <a:gd name="T34" fmla="*/ 947 w 947"/>
                      <a:gd name="T35" fmla="*/ 1514 h 1990"/>
                      <a:gd name="T36" fmla="*/ 947 w 947"/>
                      <a:gd name="T37" fmla="*/ 476 h 1990"/>
                      <a:gd name="T38" fmla="*/ 942 w 947"/>
                      <a:gd name="T39" fmla="*/ 378 h 1990"/>
                      <a:gd name="T40" fmla="*/ 911 w 947"/>
                      <a:gd name="T41" fmla="*/ 286 h 1990"/>
                      <a:gd name="T42" fmla="*/ 865 w 947"/>
                      <a:gd name="T43" fmla="*/ 208 h 1990"/>
                      <a:gd name="T44" fmla="*/ 809 w 947"/>
                      <a:gd name="T45" fmla="*/ 138 h 1990"/>
                      <a:gd name="T46" fmla="*/ 741 w 947"/>
                      <a:gd name="T47" fmla="*/ 81 h 1990"/>
                      <a:gd name="T48" fmla="*/ 653 w 947"/>
                      <a:gd name="T49" fmla="*/ 35 h 1990"/>
                      <a:gd name="T50" fmla="*/ 568 w 947"/>
                      <a:gd name="T51" fmla="*/ 8 h 1990"/>
                      <a:gd name="T52" fmla="*/ 470 w 947"/>
                      <a:gd name="T53" fmla="*/ 0 h 1990"/>
                      <a:gd name="T54" fmla="*/ 377 w 947"/>
                      <a:gd name="T55" fmla="*/ 8 h 1990"/>
                      <a:gd name="T56" fmla="*/ 285 w 947"/>
                      <a:gd name="T57" fmla="*/ 35 h 1990"/>
                      <a:gd name="T58" fmla="*/ 205 w 947"/>
                      <a:gd name="T59" fmla="*/ 81 h 1990"/>
                      <a:gd name="T60" fmla="*/ 134 w 947"/>
                      <a:gd name="T61" fmla="*/ 138 h 1990"/>
                      <a:gd name="T62" fmla="*/ 81 w 947"/>
                      <a:gd name="T63" fmla="*/ 208 h 1990"/>
                      <a:gd name="T64" fmla="*/ 35 w 947"/>
                      <a:gd name="T65" fmla="*/ 286 h 1990"/>
                      <a:gd name="T66" fmla="*/ 14 w 947"/>
                      <a:gd name="T67" fmla="*/ 378 h 1990"/>
                      <a:gd name="T68" fmla="*/ 0 w 947"/>
                      <a:gd name="T69" fmla="*/ 476 h 19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947" h="1990">
                        <a:moveTo>
                          <a:pt x="0" y="476"/>
                        </a:moveTo>
                        <a:lnTo>
                          <a:pt x="0" y="1514"/>
                        </a:lnTo>
                        <a:lnTo>
                          <a:pt x="14" y="1609"/>
                        </a:lnTo>
                        <a:lnTo>
                          <a:pt x="35" y="1698"/>
                        </a:lnTo>
                        <a:lnTo>
                          <a:pt x="81" y="1775"/>
                        </a:lnTo>
                        <a:lnTo>
                          <a:pt x="134" y="1852"/>
                        </a:lnTo>
                        <a:lnTo>
                          <a:pt x="205" y="1909"/>
                        </a:lnTo>
                        <a:lnTo>
                          <a:pt x="285" y="1948"/>
                        </a:lnTo>
                        <a:lnTo>
                          <a:pt x="377" y="1980"/>
                        </a:lnTo>
                        <a:lnTo>
                          <a:pt x="470" y="1990"/>
                        </a:lnTo>
                        <a:lnTo>
                          <a:pt x="568" y="1980"/>
                        </a:lnTo>
                        <a:lnTo>
                          <a:pt x="653" y="1948"/>
                        </a:lnTo>
                        <a:lnTo>
                          <a:pt x="741" y="1909"/>
                        </a:lnTo>
                        <a:lnTo>
                          <a:pt x="809" y="1852"/>
                        </a:lnTo>
                        <a:lnTo>
                          <a:pt x="865" y="1775"/>
                        </a:lnTo>
                        <a:lnTo>
                          <a:pt x="911" y="1698"/>
                        </a:lnTo>
                        <a:lnTo>
                          <a:pt x="942" y="1609"/>
                        </a:lnTo>
                        <a:lnTo>
                          <a:pt x="947" y="1514"/>
                        </a:lnTo>
                        <a:lnTo>
                          <a:pt x="947" y="476"/>
                        </a:lnTo>
                        <a:lnTo>
                          <a:pt x="942" y="378"/>
                        </a:lnTo>
                        <a:lnTo>
                          <a:pt x="911" y="286"/>
                        </a:lnTo>
                        <a:lnTo>
                          <a:pt x="865" y="208"/>
                        </a:lnTo>
                        <a:lnTo>
                          <a:pt x="809" y="138"/>
                        </a:lnTo>
                        <a:lnTo>
                          <a:pt x="741" y="81"/>
                        </a:lnTo>
                        <a:lnTo>
                          <a:pt x="653" y="35"/>
                        </a:lnTo>
                        <a:lnTo>
                          <a:pt x="568" y="8"/>
                        </a:lnTo>
                        <a:lnTo>
                          <a:pt x="470" y="0"/>
                        </a:lnTo>
                        <a:lnTo>
                          <a:pt x="377" y="8"/>
                        </a:lnTo>
                        <a:lnTo>
                          <a:pt x="285" y="35"/>
                        </a:lnTo>
                        <a:lnTo>
                          <a:pt x="205" y="81"/>
                        </a:lnTo>
                        <a:lnTo>
                          <a:pt x="134" y="138"/>
                        </a:lnTo>
                        <a:lnTo>
                          <a:pt x="81" y="208"/>
                        </a:lnTo>
                        <a:lnTo>
                          <a:pt x="35" y="286"/>
                        </a:lnTo>
                        <a:lnTo>
                          <a:pt x="14" y="378"/>
                        </a:lnTo>
                        <a:lnTo>
                          <a:pt x="0" y="476"/>
                        </a:lnTo>
                        <a:close/>
                      </a:path>
                    </a:pathLst>
                  </a:custGeom>
                  <a:solidFill>
                    <a:srgbClr val="FFE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6" name="Freeform 168">
                    <a:extLst>
                      <a:ext uri="{FF2B5EF4-FFF2-40B4-BE49-F238E27FC236}">
                        <a16:creationId xmlns:a16="http://schemas.microsoft.com/office/drawing/2014/main" id="{9DD349AE-A397-4809-BAFA-1F51604DBF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80" y="7588"/>
                    <a:ext cx="316" cy="198"/>
                  </a:xfrm>
                  <a:custGeom>
                    <a:avLst/>
                    <a:gdLst>
                      <a:gd name="T0" fmla="*/ 2212 w 2212"/>
                      <a:gd name="T1" fmla="*/ 0 h 1383"/>
                      <a:gd name="T2" fmla="*/ 2159 w 2212"/>
                      <a:gd name="T3" fmla="*/ 78 h 1383"/>
                      <a:gd name="T4" fmla="*/ 2102 w 2212"/>
                      <a:gd name="T5" fmla="*/ 148 h 1383"/>
                      <a:gd name="T6" fmla="*/ 2035 w 2212"/>
                      <a:gd name="T7" fmla="*/ 205 h 1383"/>
                      <a:gd name="T8" fmla="*/ 1964 w 2212"/>
                      <a:gd name="T9" fmla="*/ 264 h 1383"/>
                      <a:gd name="T10" fmla="*/ 1897 w 2212"/>
                      <a:gd name="T11" fmla="*/ 314 h 1383"/>
                      <a:gd name="T12" fmla="*/ 1820 w 2212"/>
                      <a:gd name="T13" fmla="*/ 367 h 1383"/>
                      <a:gd name="T14" fmla="*/ 1746 w 2212"/>
                      <a:gd name="T15" fmla="*/ 420 h 1383"/>
                      <a:gd name="T16" fmla="*/ 1678 w 2212"/>
                      <a:gd name="T17" fmla="*/ 469 h 1383"/>
                      <a:gd name="T18" fmla="*/ 1600 w 2212"/>
                      <a:gd name="T19" fmla="*/ 522 h 1383"/>
                      <a:gd name="T20" fmla="*/ 1537 w 2212"/>
                      <a:gd name="T21" fmla="*/ 586 h 1383"/>
                      <a:gd name="T22" fmla="*/ 1476 w 2212"/>
                      <a:gd name="T23" fmla="*/ 649 h 1383"/>
                      <a:gd name="T24" fmla="*/ 1399 w 2212"/>
                      <a:gd name="T25" fmla="*/ 699 h 1383"/>
                      <a:gd name="T26" fmla="*/ 1322 w 2212"/>
                      <a:gd name="T27" fmla="*/ 734 h 1383"/>
                      <a:gd name="T28" fmla="*/ 1240 w 2212"/>
                      <a:gd name="T29" fmla="*/ 758 h 1383"/>
                      <a:gd name="T30" fmla="*/ 1149 w 2212"/>
                      <a:gd name="T31" fmla="*/ 780 h 1383"/>
                      <a:gd name="T32" fmla="*/ 1070 w 2212"/>
                      <a:gd name="T33" fmla="*/ 815 h 1383"/>
                      <a:gd name="T34" fmla="*/ 996 w 2212"/>
                      <a:gd name="T35" fmla="*/ 868 h 1383"/>
                      <a:gd name="T36" fmla="*/ 951 w 2212"/>
                      <a:gd name="T37" fmla="*/ 917 h 1383"/>
                      <a:gd name="T38" fmla="*/ 901 w 2212"/>
                      <a:gd name="T39" fmla="*/ 987 h 1383"/>
                      <a:gd name="T40" fmla="*/ 823 w 2212"/>
                      <a:gd name="T41" fmla="*/ 1040 h 1383"/>
                      <a:gd name="T42" fmla="*/ 739 w 2212"/>
                      <a:gd name="T43" fmla="*/ 1087 h 1383"/>
                      <a:gd name="T44" fmla="*/ 654 w 2212"/>
                      <a:gd name="T45" fmla="*/ 1125 h 1383"/>
                      <a:gd name="T46" fmla="*/ 566 w 2212"/>
                      <a:gd name="T47" fmla="*/ 1164 h 1383"/>
                      <a:gd name="T48" fmla="*/ 474 w 2212"/>
                      <a:gd name="T49" fmla="*/ 1207 h 1383"/>
                      <a:gd name="T50" fmla="*/ 389 w 2212"/>
                      <a:gd name="T51" fmla="*/ 1245 h 1383"/>
                      <a:gd name="T52" fmla="*/ 290 w 2212"/>
                      <a:gd name="T53" fmla="*/ 1287 h 1383"/>
                      <a:gd name="T54" fmla="*/ 198 w 2212"/>
                      <a:gd name="T55" fmla="*/ 1319 h 1383"/>
                      <a:gd name="T56" fmla="*/ 99 w 2212"/>
                      <a:gd name="T57" fmla="*/ 1355 h 1383"/>
                      <a:gd name="T58" fmla="*/ 0 w 2212"/>
                      <a:gd name="T59" fmla="*/ 1383 h 1383"/>
                      <a:gd name="T60" fmla="*/ 2212 w 2212"/>
                      <a:gd name="T61" fmla="*/ 0 h 13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2212" h="1383">
                        <a:moveTo>
                          <a:pt x="2212" y="0"/>
                        </a:moveTo>
                        <a:lnTo>
                          <a:pt x="2159" y="78"/>
                        </a:lnTo>
                        <a:lnTo>
                          <a:pt x="2102" y="148"/>
                        </a:lnTo>
                        <a:lnTo>
                          <a:pt x="2035" y="205"/>
                        </a:lnTo>
                        <a:lnTo>
                          <a:pt x="1964" y="264"/>
                        </a:lnTo>
                        <a:lnTo>
                          <a:pt x="1897" y="314"/>
                        </a:lnTo>
                        <a:lnTo>
                          <a:pt x="1820" y="367"/>
                        </a:lnTo>
                        <a:lnTo>
                          <a:pt x="1746" y="420"/>
                        </a:lnTo>
                        <a:lnTo>
                          <a:pt x="1678" y="469"/>
                        </a:lnTo>
                        <a:lnTo>
                          <a:pt x="1600" y="522"/>
                        </a:lnTo>
                        <a:lnTo>
                          <a:pt x="1537" y="586"/>
                        </a:lnTo>
                        <a:lnTo>
                          <a:pt x="1476" y="649"/>
                        </a:lnTo>
                        <a:lnTo>
                          <a:pt x="1399" y="699"/>
                        </a:lnTo>
                        <a:lnTo>
                          <a:pt x="1322" y="734"/>
                        </a:lnTo>
                        <a:lnTo>
                          <a:pt x="1240" y="758"/>
                        </a:lnTo>
                        <a:lnTo>
                          <a:pt x="1149" y="780"/>
                        </a:lnTo>
                        <a:lnTo>
                          <a:pt x="1070" y="815"/>
                        </a:lnTo>
                        <a:lnTo>
                          <a:pt x="996" y="868"/>
                        </a:lnTo>
                        <a:lnTo>
                          <a:pt x="951" y="917"/>
                        </a:lnTo>
                        <a:lnTo>
                          <a:pt x="901" y="987"/>
                        </a:lnTo>
                        <a:lnTo>
                          <a:pt x="823" y="1040"/>
                        </a:lnTo>
                        <a:lnTo>
                          <a:pt x="739" y="1087"/>
                        </a:lnTo>
                        <a:lnTo>
                          <a:pt x="654" y="1125"/>
                        </a:lnTo>
                        <a:lnTo>
                          <a:pt x="566" y="1164"/>
                        </a:lnTo>
                        <a:lnTo>
                          <a:pt x="474" y="1207"/>
                        </a:lnTo>
                        <a:lnTo>
                          <a:pt x="389" y="1245"/>
                        </a:lnTo>
                        <a:lnTo>
                          <a:pt x="290" y="1287"/>
                        </a:lnTo>
                        <a:lnTo>
                          <a:pt x="198" y="1319"/>
                        </a:lnTo>
                        <a:lnTo>
                          <a:pt x="99" y="1355"/>
                        </a:lnTo>
                        <a:lnTo>
                          <a:pt x="0" y="1383"/>
                        </a:lnTo>
                        <a:lnTo>
                          <a:pt x="221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7" name="Freeform 169">
                    <a:extLst>
                      <a:ext uri="{FF2B5EF4-FFF2-40B4-BE49-F238E27FC236}">
                        <a16:creationId xmlns:a16="http://schemas.microsoft.com/office/drawing/2014/main" id="{49C5A386-298C-4A3A-96BB-5D4EADD4A8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12" y="7521"/>
                    <a:ext cx="451" cy="333"/>
                  </a:xfrm>
                  <a:custGeom>
                    <a:avLst/>
                    <a:gdLst>
                      <a:gd name="T0" fmla="*/ 2223 w 3162"/>
                      <a:gd name="T1" fmla="*/ 303 h 2335"/>
                      <a:gd name="T2" fmla="*/ 2021 w 3162"/>
                      <a:gd name="T3" fmla="*/ 454 h 2335"/>
                      <a:gd name="T4" fmla="*/ 1847 w 3162"/>
                      <a:gd name="T5" fmla="*/ 574 h 2335"/>
                      <a:gd name="T6" fmla="*/ 1671 w 3162"/>
                      <a:gd name="T7" fmla="*/ 723 h 2335"/>
                      <a:gd name="T8" fmla="*/ 1597 w 3162"/>
                      <a:gd name="T9" fmla="*/ 803 h 2335"/>
                      <a:gd name="T10" fmla="*/ 1611 w 3162"/>
                      <a:gd name="T11" fmla="*/ 786 h 2335"/>
                      <a:gd name="T12" fmla="*/ 1658 w 3162"/>
                      <a:gd name="T13" fmla="*/ 751 h 2335"/>
                      <a:gd name="T14" fmla="*/ 1647 w 3162"/>
                      <a:gd name="T15" fmla="*/ 758 h 2335"/>
                      <a:gd name="T16" fmla="*/ 1597 w 3162"/>
                      <a:gd name="T17" fmla="*/ 768 h 2335"/>
                      <a:gd name="T18" fmla="*/ 1435 w 3162"/>
                      <a:gd name="T19" fmla="*/ 814 h 2335"/>
                      <a:gd name="T20" fmla="*/ 1237 w 3162"/>
                      <a:gd name="T21" fmla="*/ 920 h 2335"/>
                      <a:gd name="T22" fmla="*/ 1106 w 3162"/>
                      <a:gd name="T23" fmla="*/ 1033 h 2335"/>
                      <a:gd name="T24" fmla="*/ 1053 w 3162"/>
                      <a:gd name="T25" fmla="*/ 1097 h 2335"/>
                      <a:gd name="T26" fmla="*/ 1043 w 3162"/>
                      <a:gd name="T27" fmla="*/ 1114 h 2335"/>
                      <a:gd name="T28" fmla="*/ 1043 w 3162"/>
                      <a:gd name="T29" fmla="*/ 1114 h 2335"/>
                      <a:gd name="T30" fmla="*/ 1088 w 3162"/>
                      <a:gd name="T31" fmla="*/ 1086 h 2335"/>
                      <a:gd name="T32" fmla="*/ 905 w 3162"/>
                      <a:gd name="T33" fmla="*/ 1177 h 2335"/>
                      <a:gd name="T34" fmla="*/ 721 w 3162"/>
                      <a:gd name="T35" fmla="*/ 1265 h 2335"/>
                      <a:gd name="T36" fmla="*/ 537 w 3162"/>
                      <a:gd name="T37" fmla="*/ 1340 h 2335"/>
                      <a:gd name="T38" fmla="*/ 346 w 3162"/>
                      <a:gd name="T39" fmla="*/ 1403 h 2335"/>
                      <a:gd name="T40" fmla="*/ 180 w 3162"/>
                      <a:gd name="T41" fmla="*/ 1488 h 2335"/>
                      <a:gd name="T42" fmla="*/ 63 w 3162"/>
                      <a:gd name="T43" fmla="*/ 1626 h 2335"/>
                      <a:gd name="T44" fmla="*/ 7 w 3162"/>
                      <a:gd name="T45" fmla="*/ 1799 h 2335"/>
                      <a:gd name="T46" fmla="*/ 18 w 3162"/>
                      <a:gd name="T47" fmla="*/ 1989 h 2335"/>
                      <a:gd name="T48" fmla="*/ 103 w 3162"/>
                      <a:gd name="T49" fmla="*/ 2155 h 2335"/>
                      <a:gd name="T50" fmla="*/ 248 w 3162"/>
                      <a:gd name="T51" fmla="*/ 2271 h 2335"/>
                      <a:gd name="T52" fmla="*/ 421 w 3162"/>
                      <a:gd name="T53" fmla="*/ 2328 h 2335"/>
                      <a:gd name="T54" fmla="*/ 611 w 3162"/>
                      <a:gd name="T55" fmla="*/ 2317 h 2335"/>
                      <a:gd name="T56" fmla="*/ 813 w 3162"/>
                      <a:gd name="T57" fmla="*/ 2253 h 2335"/>
                      <a:gd name="T58" fmla="*/ 996 w 3162"/>
                      <a:gd name="T59" fmla="*/ 2179 h 2335"/>
                      <a:gd name="T60" fmla="*/ 1176 w 3162"/>
                      <a:gd name="T61" fmla="*/ 2102 h 2335"/>
                      <a:gd name="T62" fmla="*/ 1346 w 3162"/>
                      <a:gd name="T63" fmla="*/ 2017 h 2335"/>
                      <a:gd name="T64" fmla="*/ 1516 w 3162"/>
                      <a:gd name="T65" fmla="*/ 1936 h 2335"/>
                      <a:gd name="T66" fmla="*/ 1753 w 3162"/>
                      <a:gd name="T67" fmla="*/ 1753 h 2335"/>
                      <a:gd name="T68" fmla="*/ 1820 w 3162"/>
                      <a:gd name="T69" fmla="*/ 1671 h 2335"/>
                      <a:gd name="T70" fmla="*/ 1826 w 3162"/>
                      <a:gd name="T71" fmla="*/ 1661 h 2335"/>
                      <a:gd name="T72" fmla="*/ 1820 w 3162"/>
                      <a:gd name="T73" fmla="*/ 1668 h 2335"/>
                      <a:gd name="T74" fmla="*/ 1791 w 3162"/>
                      <a:gd name="T75" fmla="*/ 1696 h 2335"/>
                      <a:gd name="T76" fmla="*/ 1764 w 3162"/>
                      <a:gd name="T77" fmla="*/ 1714 h 2335"/>
                      <a:gd name="T78" fmla="*/ 1802 w 3162"/>
                      <a:gd name="T79" fmla="*/ 1696 h 2335"/>
                      <a:gd name="T80" fmla="*/ 1908 w 3162"/>
                      <a:gd name="T81" fmla="*/ 1671 h 2335"/>
                      <a:gd name="T82" fmla="*/ 2091 w 3162"/>
                      <a:gd name="T83" fmla="*/ 1605 h 2335"/>
                      <a:gd name="T84" fmla="*/ 2286 w 3162"/>
                      <a:gd name="T85" fmla="*/ 1459 h 2335"/>
                      <a:gd name="T86" fmla="*/ 2311 w 3162"/>
                      <a:gd name="T87" fmla="*/ 1435 h 2335"/>
                      <a:gd name="T88" fmla="*/ 2377 w 3162"/>
                      <a:gd name="T89" fmla="*/ 1368 h 2335"/>
                      <a:gd name="T90" fmla="*/ 2551 w 3162"/>
                      <a:gd name="T91" fmla="*/ 1241 h 2335"/>
                      <a:gd name="T92" fmla="*/ 2689 w 3162"/>
                      <a:gd name="T93" fmla="*/ 1150 h 2335"/>
                      <a:gd name="T94" fmla="*/ 2841 w 3162"/>
                      <a:gd name="T95" fmla="*/ 1029 h 2335"/>
                      <a:gd name="T96" fmla="*/ 2978 w 3162"/>
                      <a:gd name="T97" fmla="*/ 885 h 2335"/>
                      <a:gd name="T98" fmla="*/ 3102 w 3162"/>
                      <a:gd name="T99" fmla="*/ 705 h 2335"/>
                      <a:gd name="T100" fmla="*/ 3162 w 3162"/>
                      <a:gd name="T101" fmla="*/ 529 h 2335"/>
                      <a:gd name="T102" fmla="*/ 3151 w 3162"/>
                      <a:gd name="T103" fmla="*/ 348 h 2335"/>
                      <a:gd name="T104" fmla="*/ 3071 w 3162"/>
                      <a:gd name="T105" fmla="*/ 183 h 2335"/>
                      <a:gd name="T106" fmla="*/ 2925 w 3162"/>
                      <a:gd name="T107" fmla="*/ 56 h 2335"/>
                      <a:gd name="T108" fmla="*/ 2745 w 3162"/>
                      <a:gd name="T109" fmla="*/ 0 h 2335"/>
                      <a:gd name="T110" fmla="*/ 2562 w 3162"/>
                      <a:gd name="T111" fmla="*/ 17 h 2335"/>
                      <a:gd name="T112" fmla="*/ 2403 w 3162"/>
                      <a:gd name="T113" fmla="*/ 98 h 2335"/>
                      <a:gd name="T114" fmla="*/ 2276 w 3162"/>
                      <a:gd name="T115" fmla="*/ 236 h 23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3162" h="2335">
                        <a:moveTo>
                          <a:pt x="2276" y="236"/>
                        </a:moveTo>
                        <a:lnTo>
                          <a:pt x="2223" y="303"/>
                        </a:lnTo>
                        <a:lnTo>
                          <a:pt x="2138" y="373"/>
                        </a:lnTo>
                        <a:lnTo>
                          <a:pt x="2021" y="454"/>
                        </a:lnTo>
                        <a:lnTo>
                          <a:pt x="1936" y="504"/>
                        </a:lnTo>
                        <a:lnTo>
                          <a:pt x="1847" y="574"/>
                        </a:lnTo>
                        <a:lnTo>
                          <a:pt x="1764" y="645"/>
                        </a:lnTo>
                        <a:lnTo>
                          <a:pt x="1671" y="723"/>
                        </a:lnTo>
                        <a:lnTo>
                          <a:pt x="1582" y="814"/>
                        </a:lnTo>
                        <a:lnTo>
                          <a:pt x="1597" y="803"/>
                        </a:lnTo>
                        <a:lnTo>
                          <a:pt x="1600" y="794"/>
                        </a:lnTo>
                        <a:lnTo>
                          <a:pt x="1611" y="786"/>
                        </a:lnTo>
                        <a:lnTo>
                          <a:pt x="1635" y="765"/>
                        </a:lnTo>
                        <a:lnTo>
                          <a:pt x="1658" y="751"/>
                        </a:lnTo>
                        <a:lnTo>
                          <a:pt x="1664" y="751"/>
                        </a:lnTo>
                        <a:lnTo>
                          <a:pt x="1647" y="758"/>
                        </a:lnTo>
                        <a:lnTo>
                          <a:pt x="1626" y="765"/>
                        </a:lnTo>
                        <a:lnTo>
                          <a:pt x="1597" y="768"/>
                        </a:lnTo>
                        <a:lnTo>
                          <a:pt x="1520" y="786"/>
                        </a:lnTo>
                        <a:lnTo>
                          <a:pt x="1435" y="814"/>
                        </a:lnTo>
                        <a:lnTo>
                          <a:pt x="1335" y="860"/>
                        </a:lnTo>
                        <a:lnTo>
                          <a:pt x="1237" y="920"/>
                        </a:lnTo>
                        <a:lnTo>
                          <a:pt x="1141" y="1001"/>
                        </a:lnTo>
                        <a:lnTo>
                          <a:pt x="1106" y="1033"/>
                        </a:lnTo>
                        <a:lnTo>
                          <a:pt x="1078" y="1068"/>
                        </a:lnTo>
                        <a:lnTo>
                          <a:pt x="1053" y="1097"/>
                        </a:lnTo>
                        <a:lnTo>
                          <a:pt x="1049" y="1111"/>
                        </a:lnTo>
                        <a:lnTo>
                          <a:pt x="1043" y="1114"/>
                        </a:lnTo>
                        <a:lnTo>
                          <a:pt x="1035" y="1121"/>
                        </a:lnTo>
                        <a:lnTo>
                          <a:pt x="1043" y="1114"/>
                        </a:lnTo>
                        <a:lnTo>
                          <a:pt x="1060" y="1103"/>
                        </a:lnTo>
                        <a:lnTo>
                          <a:pt x="1088" y="1086"/>
                        </a:lnTo>
                        <a:lnTo>
                          <a:pt x="996" y="1132"/>
                        </a:lnTo>
                        <a:lnTo>
                          <a:pt x="905" y="1177"/>
                        </a:lnTo>
                        <a:lnTo>
                          <a:pt x="813" y="1220"/>
                        </a:lnTo>
                        <a:lnTo>
                          <a:pt x="721" y="1265"/>
                        </a:lnTo>
                        <a:lnTo>
                          <a:pt x="633" y="1297"/>
                        </a:lnTo>
                        <a:lnTo>
                          <a:pt x="537" y="1340"/>
                        </a:lnTo>
                        <a:lnTo>
                          <a:pt x="445" y="1368"/>
                        </a:lnTo>
                        <a:lnTo>
                          <a:pt x="346" y="1403"/>
                        </a:lnTo>
                        <a:lnTo>
                          <a:pt x="258" y="1435"/>
                        </a:lnTo>
                        <a:lnTo>
                          <a:pt x="180" y="1488"/>
                        </a:lnTo>
                        <a:lnTo>
                          <a:pt x="116" y="1552"/>
                        </a:lnTo>
                        <a:lnTo>
                          <a:pt x="63" y="1626"/>
                        </a:lnTo>
                        <a:lnTo>
                          <a:pt x="25" y="1714"/>
                        </a:lnTo>
                        <a:lnTo>
                          <a:pt x="7" y="1799"/>
                        </a:lnTo>
                        <a:lnTo>
                          <a:pt x="0" y="1891"/>
                        </a:lnTo>
                        <a:lnTo>
                          <a:pt x="18" y="1989"/>
                        </a:lnTo>
                        <a:lnTo>
                          <a:pt x="57" y="2081"/>
                        </a:lnTo>
                        <a:lnTo>
                          <a:pt x="103" y="2155"/>
                        </a:lnTo>
                        <a:lnTo>
                          <a:pt x="174" y="2226"/>
                        </a:lnTo>
                        <a:lnTo>
                          <a:pt x="248" y="2271"/>
                        </a:lnTo>
                        <a:lnTo>
                          <a:pt x="328" y="2311"/>
                        </a:lnTo>
                        <a:lnTo>
                          <a:pt x="421" y="2328"/>
                        </a:lnTo>
                        <a:lnTo>
                          <a:pt x="513" y="2335"/>
                        </a:lnTo>
                        <a:lnTo>
                          <a:pt x="611" y="2317"/>
                        </a:lnTo>
                        <a:lnTo>
                          <a:pt x="714" y="2282"/>
                        </a:lnTo>
                        <a:lnTo>
                          <a:pt x="813" y="2253"/>
                        </a:lnTo>
                        <a:lnTo>
                          <a:pt x="905" y="2218"/>
                        </a:lnTo>
                        <a:lnTo>
                          <a:pt x="996" y="2179"/>
                        </a:lnTo>
                        <a:lnTo>
                          <a:pt x="1088" y="2137"/>
                        </a:lnTo>
                        <a:lnTo>
                          <a:pt x="1176" y="2102"/>
                        </a:lnTo>
                        <a:lnTo>
                          <a:pt x="1261" y="2056"/>
                        </a:lnTo>
                        <a:lnTo>
                          <a:pt x="1346" y="2017"/>
                        </a:lnTo>
                        <a:lnTo>
                          <a:pt x="1435" y="1979"/>
                        </a:lnTo>
                        <a:lnTo>
                          <a:pt x="1516" y="1936"/>
                        </a:lnTo>
                        <a:lnTo>
                          <a:pt x="1653" y="1852"/>
                        </a:lnTo>
                        <a:lnTo>
                          <a:pt x="1753" y="1753"/>
                        </a:lnTo>
                        <a:lnTo>
                          <a:pt x="1812" y="1679"/>
                        </a:lnTo>
                        <a:lnTo>
                          <a:pt x="1820" y="1671"/>
                        </a:lnTo>
                        <a:lnTo>
                          <a:pt x="1820" y="1668"/>
                        </a:lnTo>
                        <a:lnTo>
                          <a:pt x="1826" y="1661"/>
                        </a:lnTo>
                        <a:lnTo>
                          <a:pt x="1820" y="1661"/>
                        </a:lnTo>
                        <a:lnTo>
                          <a:pt x="1820" y="1668"/>
                        </a:lnTo>
                        <a:lnTo>
                          <a:pt x="1812" y="1671"/>
                        </a:lnTo>
                        <a:lnTo>
                          <a:pt x="1791" y="1696"/>
                        </a:lnTo>
                        <a:lnTo>
                          <a:pt x="1767" y="1706"/>
                        </a:lnTo>
                        <a:lnTo>
                          <a:pt x="1764" y="1714"/>
                        </a:lnTo>
                        <a:lnTo>
                          <a:pt x="1781" y="1706"/>
                        </a:lnTo>
                        <a:lnTo>
                          <a:pt x="1802" y="1696"/>
                        </a:lnTo>
                        <a:lnTo>
                          <a:pt x="1830" y="1689"/>
                        </a:lnTo>
                        <a:lnTo>
                          <a:pt x="1908" y="1671"/>
                        </a:lnTo>
                        <a:lnTo>
                          <a:pt x="1993" y="1644"/>
                        </a:lnTo>
                        <a:lnTo>
                          <a:pt x="2091" y="1605"/>
                        </a:lnTo>
                        <a:lnTo>
                          <a:pt x="2187" y="1541"/>
                        </a:lnTo>
                        <a:lnTo>
                          <a:pt x="2286" y="1459"/>
                        </a:lnTo>
                        <a:lnTo>
                          <a:pt x="2297" y="1450"/>
                        </a:lnTo>
                        <a:lnTo>
                          <a:pt x="2311" y="1435"/>
                        </a:lnTo>
                        <a:lnTo>
                          <a:pt x="2321" y="1424"/>
                        </a:lnTo>
                        <a:lnTo>
                          <a:pt x="2377" y="1368"/>
                        </a:lnTo>
                        <a:lnTo>
                          <a:pt x="2459" y="1305"/>
                        </a:lnTo>
                        <a:lnTo>
                          <a:pt x="2551" y="1241"/>
                        </a:lnTo>
                        <a:lnTo>
                          <a:pt x="2621" y="1195"/>
                        </a:lnTo>
                        <a:lnTo>
                          <a:pt x="2689" y="1150"/>
                        </a:lnTo>
                        <a:lnTo>
                          <a:pt x="2763" y="1093"/>
                        </a:lnTo>
                        <a:lnTo>
                          <a:pt x="2841" y="1029"/>
                        </a:lnTo>
                        <a:lnTo>
                          <a:pt x="2907" y="966"/>
                        </a:lnTo>
                        <a:lnTo>
                          <a:pt x="2978" y="885"/>
                        </a:lnTo>
                        <a:lnTo>
                          <a:pt x="3042" y="803"/>
                        </a:lnTo>
                        <a:lnTo>
                          <a:pt x="3102" y="705"/>
                        </a:lnTo>
                        <a:lnTo>
                          <a:pt x="3137" y="620"/>
                        </a:lnTo>
                        <a:lnTo>
                          <a:pt x="3162" y="529"/>
                        </a:lnTo>
                        <a:lnTo>
                          <a:pt x="3162" y="436"/>
                        </a:lnTo>
                        <a:lnTo>
                          <a:pt x="3151" y="348"/>
                        </a:lnTo>
                        <a:lnTo>
                          <a:pt x="3116" y="264"/>
                        </a:lnTo>
                        <a:lnTo>
                          <a:pt x="3071" y="183"/>
                        </a:lnTo>
                        <a:lnTo>
                          <a:pt x="3007" y="116"/>
                        </a:lnTo>
                        <a:lnTo>
                          <a:pt x="2925" y="56"/>
                        </a:lnTo>
                        <a:lnTo>
                          <a:pt x="2841" y="24"/>
                        </a:lnTo>
                        <a:lnTo>
                          <a:pt x="2745" y="0"/>
                        </a:lnTo>
                        <a:lnTo>
                          <a:pt x="2653" y="0"/>
                        </a:lnTo>
                        <a:lnTo>
                          <a:pt x="2562" y="17"/>
                        </a:lnTo>
                        <a:lnTo>
                          <a:pt x="2477" y="45"/>
                        </a:lnTo>
                        <a:lnTo>
                          <a:pt x="2403" y="98"/>
                        </a:lnTo>
                        <a:lnTo>
                          <a:pt x="2332" y="162"/>
                        </a:lnTo>
                        <a:lnTo>
                          <a:pt x="2276" y="236"/>
                        </a:lnTo>
                        <a:close/>
                      </a:path>
                    </a:pathLst>
                  </a:custGeom>
                  <a:solidFill>
                    <a:srgbClr val="FFE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8" name="Freeform 170">
                    <a:extLst>
                      <a:ext uri="{FF2B5EF4-FFF2-40B4-BE49-F238E27FC236}">
                        <a16:creationId xmlns:a16="http://schemas.microsoft.com/office/drawing/2014/main" id="{02E48D80-25C0-4CDA-89E8-27D117DA3D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744" y="7854"/>
                    <a:ext cx="179" cy="130"/>
                  </a:xfrm>
                  <a:custGeom>
                    <a:avLst/>
                    <a:gdLst>
                      <a:gd name="T0" fmla="*/ 1254 w 1254"/>
                      <a:gd name="T1" fmla="*/ 0 h 906"/>
                      <a:gd name="T2" fmla="*/ 1190 w 1254"/>
                      <a:gd name="T3" fmla="*/ 56 h 906"/>
                      <a:gd name="T4" fmla="*/ 1119 w 1254"/>
                      <a:gd name="T5" fmla="*/ 112 h 906"/>
                      <a:gd name="T6" fmla="*/ 1060 w 1254"/>
                      <a:gd name="T7" fmla="*/ 173 h 906"/>
                      <a:gd name="T8" fmla="*/ 996 w 1254"/>
                      <a:gd name="T9" fmla="*/ 229 h 906"/>
                      <a:gd name="T10" fmla="*/ 925 w 1254"/>
                      <a:gd name="T11" fmla="*/ 293 h 906"/>
                      <a:gd name="T12" fmla="*/ 862 w 1254"/>
                      <a:gd name="T13" fmla="*/ 349 h 906"/>
                      <a:gd name="T14" fmla="*/ 795 w 1254"/>
                      <a:gd name="T15" fmla="*/ 412 h 906"/>
                      <a:gd name="T16" fmla="*/ 724 w 1254"/>
                      <a:gd name="T17" fmla="*/ 470 h 906"/>
                      <a:gd name="T18" fmla="*/ 654 w 1254"/>
                      <a:gd name="T19" fmla="*/ 532 h 906"/>
                      <a:gd name="T20" fmla="*/ 594 w 1254"/>
                      <a:gd name="T21" fmla="*/ 593 h 906"/>
                      <a:gd name="T22" fmla="*/ 516 w 1254"/>
                      <a:gd name="T23" fmla="*/ 649 h 906"/>
                      <a:gd name="T24" fmla="*/ 448 w 1254"/>
                      <a:gd name="T25" fmla="*/ 705 h 906"/>
                      <a:gd name="T26" fmla="*/ 374 w 1254"/>
                      <a:gd name="T27" fmla="*/ 762 h 906"/>
                      <a:gd name="T28" fmla="*/ 304 w 1254"/>
                      <a:gd name="T29" fmla="*/ 822 h 906"/>
                      <a:gd name="T30" fmla="*/ 212 w 1254"/>
                      <a:gd name="T31" fmla="*/ 861 h 906"/>
                      <a:gd name="T32" fmla="*/ 113 w 1254"/>
                      <a:gd name="T33" fmla="*/ 896 h 906"/>
                      <a:gd name="T34" fmla="*/ 0 w 1254"/>
                      <a:gd name="T35" fmla="*/ 906 h 906"/>
                      <a:gd name="T36" fmla="*/ 1254 w 1254"/>
                      <a:gd name="T37" fmla="*/ 0 h 9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254" h="906">
                        <a:moveTo>
                          <a:pt x="1254" y="0"/>
                        </a:moveTo>
                        <a:lnTo>
                          <a:pt x="1190" y="56"/>
                        </a:lnTo>
                        <a:lnTo>
                          <a:pt x="1119" y="112"/>
                        </a:lnTo>
                        <a:lnTo>
                          <a:pt x="1060" y="173"/>
                        </a:lnTo>
                        <a:lnTo>
                          <a:pt x="996" y="229"/>
                        </a:lnTo>
                        <a:lnTo>
                          <a:pt x="925" y="293"/>
                        </a:lnTo>
                        <a:lnTo>
                          <a:pt x="862" y="349"/>
                        </a:lnTo>
                        <a:lnTo>
                          <a:pt x="795" y="412"/>
                        </a:lnTo>
                        <a:lnTo>
                          <a:pt x="724" y="470"/>
                        </a:lnTo>
                        <a:lnTo>
                          <a:pt x="654" y="532"/>
                        </a:lnTo>
                        <a:lnTo>
                          <a:pt x="594" y="593"/>
                        </a:lnTo>
                        <a:lnTo>
                          <a:pt x="516" y="649"/>
                        </a:lnTo>
                        <a:lnTo>
                          <a:pt x="448" y="705"/>
                        </a:lnTo>
                        <a:lnTo>
                          <a:pt x="374" y="762"/>
                        </a:lnTo>
                        <a:lnTo>
                          <a:pt x="304" y="822"/>
                        </a:lnTo>
                        <a:lnTo>
                          <a:pt x="212" y="861"/>
                        </a:lnTo>
                        <a:lnTo>
                          <a:pt x="113" y="896"/>
                        </a:lnTo>
                        <a:lnTo>
                          <a:pt x="0" y="906"/>
                        </a:lnTo>
                        <a:lnTo>
                          <a:pt x="125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9" name="Freeform 171">
                    <a:extLst>
                      <a:ext uri="{FF2B5EF4-FFF2-40B4-BE49-F238E27FC236}">
                        <a16:creationId xmlns:a16="http://schemas.microsoft.com/office/drawing/2014/main" id="{41A044EE-F544-421F-8D18-8B215CEA91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675" y="7787"/>
                    <a:ext cx="316" cy="265"/>
                  </a:xfrm>
                  <a:custGeom>
                    <a:avLst/>
                    <a:gdLst>
                      <a:gd name="T0" fmla="*/ 1342 w 2211"/>
                      <a:gd name="T1" fmla="*/ 180 h 1855"/>
                      <a:gd name="T2" fmla="*/ 1180 w 2211"/>
                      <a:gd name="T3" fmla="*/ 328 h 1855"/>
                      <a:gd name="T4" fmla="*/ 1028 w 2211"/>
                      <a:gd name="T5" fmla="*/ 466 h 1855"/>
                      <a:gd name="T6" fmla="*/ 875 w 2211"/>
                      <a:gd name="T7" fmla="*/ 600 h 1855"/>
                      <a:gd name="T8" fmla="*/ 727 w 2211"/>
                      <a:gd name="T9" fmla="*/ 723 h 1855"/>
                      <a:gd name="T10" fmla="*/ 575 w 2211"/>
                      <a:gd name="T11" fmla="*/ 850 h 1855"/>
                      <a:gd name="T12" fmla="*/ 519 w 2211"/>
                      <a:gd name="T13" fmla="*/ 896 h 1855"/>
                      <a:gd name="T14" fmla="*/ 572 w 2211"/>
                      <a:gd name="T15" fmla="*/ 868 h 1855"/>
                      <a:gd name="T16" fmla="*/ 491 w 2211"/>
                      <a:gd name="T17" fmla="*/ 903 h 1855"/>
                      <a:gd name="T18" fmla="*/ 381 w 2211"/>
                      <a:gd name="T19" fmla="*/ 914 h 1855"/>
                      <a:gd name="T20" fmla="*/ 215 w 2211"/>
                      <a:gd name="T21" fmla="*/ 984 h 1855"/>
                      <a:gd name="T22" fmla="*/ 81 w 2211"/>
                      <a:gd name="T23" fmla="*/ 1114 h 1855"/>
                      <a:gd name="T24" fmla="*/ 14 w 2211"/>
                      <a:gd name="T25" fmla="*/ 1281 h 1855"/>
                      <a:gd name="T26" fmla="*/ 14 w 2211"/>
                      <a:gd name="T27" fmla="*/ 1478 h 1855"/>
                      <a:gd name="T28" fmla="*/ 81 w 2211"/>
                      <a:gd name="T29" fmla="*/ 1644 h 1855"/>
                      <a:gd name="T30" fmla="*/ 215 w 2211"/>
                      <a:gd name="T31" fmla="*/ 1778 h 1855"/>
                      <a:gd name="T32" fmla="*/ 381 w 2211"/>
                      <a:gd name="T33" fmla="*/ 1845 h 1855"/>
                      <a:gd name="T34" fmla="*/ 618 w 2211"/>
                      <a:gd name="T35" fmla="*/ 1845 h 1855"/>
                      <a:gd name="T36" fmla="*/ 837 w 2211"/>
                      <a:gd name="T37" fmla="*/ 1796 h 1855"/>
                      <a:gd name="T38" fmla="*/ 996 w 2211"/>
                      <a:gd name="T39" fmla="*/ 1719 h 1855"/>
                      <a:gd name="T40" fmla="*/ 1042 w 2211"/>
                      <a:gd name="T41" fmla="*/ 1690 h 1855"/>
                      <a:gd name="T42" fmla="*/ 1148 w 2211"/>
                      <a:gd name="T43" fmla="*/ 1608 h 1855"/>
                      <a:gd name="T44" fmla="*/ 1304 w 2211"/>
                      <a:gd name="T45" fmla="*/ 1489 h 1855"/>
                      <a:gd name="T46" fmla="*/ 1452 w 2211"/>
                      <a:gd name="T47" fmla="*/ 1361 h 1855"/>
                      <a:gd name="T48" fmla="*/ 1599 w 2211"/>
                      <a:gd name="T49" fmla="*/ 1231 h 1855"/>
                      <a:gd name="T50" fmla="*/ 1741 w 2211"/>
                      <a:gd name="T51" fmla="*/ 1105 h 1855"/>
                      <a:gd name="T52" fmla="*/ 1946 w 2211"/>
                      <a:gd name="T53" fmla="*/ 920 h 1855"/>
                      <a:gd name="T54" fmla="*/ 2108 w 2211"/>
                      <a:gd name="T55" fmla="*/ 766 h 1855"/>
                      <a:gd name="T56" fmla="*/ 2193 w 2211"/>
                      <a:gd name="T57" fmla="*/ 600 h 1855"/>
                      <a:gd name="T58" fmla="*/ 2208 w 2211"/>
                      <a:gd name="T59" fmla="*/ 413 h 1855"/>
                      <a:gd name="T60" fmla="*/ 2155 w 2211"/>
                      <a:gd name="T61" fmla="*/ 240 h 1855"/>
                      <a:gd name="T62" fmla="*/ 2028 w 2211"/>
                      <a:gd name="T63" fmla="*/ 99 h 1855"/>
                      <a:gd name="T64" fmla="*/ 1861 w 2211"/>
                      <a:gd name="T65" fmla="*/ 11 h 1855"/>
                      <a:gd name="T66" fmla="*/ 1678 w 2211"/>
                      <a:gd name="T67" fmla="*/ 0 h 1855"/>
                      <a:gd name="T68" fmla="*/ 1505 w 2211"/>
                      <a:gd name="T69" fmla="*/ 53 h 18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2211" h="1855">
                        <a:moveTo>
                          <a:pt x="1423" y="109"/>
                        </a:moveTo>
                        <a:lnTo>
                          <a:pt x="1342" y="180"/>
                        </a:lnTo>
                        <a:lnTo>
                          <a:pt x="1261" y="255"/>
                        </a:lnTo>
                        <a:lnTo>
                          <a:pt x="1180" y="328"/>
                        </a:lnTo>
                        <a:lnTo>
                          <a:pt x="1102" y="396"/>
                        </a:lnTo>
                        <a:lnTo>
                          <a:pt x="1028" y="466"/>
                        </a:lnTo>
                        <a:lnTo>
                          <a:pt x="950" y="529"/>
                        </a:lnTo>
                        <a:lnTo>
                          <a:pt x="875" y="600"/>
                        </a:lnTo>
                        <a:lnTo>
                          <a:pt x="801" y="660"/>
                        </a:lnTo>
                        <a:lnTo>
                          <a:pt x="727" y="723"/>
                        </a:lnTo>
                        <a:lnTo>
                          <a:pt x="653" y="787"/>
                        </a:lnTo>
                        <a:lnTo>
                          <a:pt x="575" y="850"/>
                        </a:lnTo>
                        <a:lnTo>
                          <a:pt x="498" y="914"/>
                        </a:lnTo>
                        <a:lnTo>
                          <a:pt x="519" y="896"/>
                        </a:lnTo>
                        <a:lnTo>
                          <a:pt x="544" y="879"/>
                        </a:lnTo>
                        <a:lnTo>
                          <a:pt x="572" y="868"/>
                        </a:lnTo>
                        <a:lnTo>
                          <a:pt x="519" y="893"/>
                        </a:lnTo>
                        <a:lnTo>
                          <a:pt x="491" y="903"/>
                        </a:lnTo>
                        <a:lnTo>
                          <a:pt x="480" y="903"/>
                        </a:lnTo>
                        <a:lnTo>
                          <a:pt x="381" y="914"/>
                        </a:lnTo>
                        <a:lnTo>
                          <a:pt x="289" y="943"/>
                        </a:lnTo>
                        <a:lnTo>
                          <a:pt x="215" y="984"/>
                        </a:lnTo>
                        <a:lnTo>
                          <a:pt x="141" y="1041"/>
                        </a:lnTo>
                        <a:lnTo>
                          <a:pt x="81" y="1114"/>
                        </a:lnTo>
                        <a:lnTo>
                          <a:pt x="42" y="1196"/>
                        </a:lnTo>
                        <a:lnTo>
                          <a:pt x="14" y="1281"/>
                        </a:lnTo>
                        <a:lnTo>
                          <a:pt x="0" y="1379"/>
                        </a:lnTo>
                        <a:lnTo>
                          <a:pt x="14" y="1478"/>
                        </a:lnTo>
                        <a:lnTo>
                          <a:pt x="42" y="1563"/>
                        </a:lnTo>
                        <a:lnTo>
                          <a:pt x="81" y="1644"/>
                        </a:lnTo>
                        <a:lnTo>
                          <a:pt x="141" y="1719"/>
                        </a:lnTo>
                        <a:lnTo>
                          <a:pt x="215" y="1778"/>
                        </a:lnTo>
                        <a:lnTo>
                          <a:pt x="289" y="1817"/>
                        </a:lnTo>
                        <a:lnTo>
                          <a:pt x="381" y="1845"/>
                        </a:lnTo>
                        <a:lnTo>
                          <a:pt x="480" y="1855"/>
                        </a:lnTo>
                        <a:lnTo>
                          <a:pt x="618" y="1845"/>
                        </a:lnTo>
                        <a:lnTo>
                          <a:pt x="731" y="1825"/>
                        </a:lnTo>
                        <a:lnTo>
                          <a:pt x="837" y="1796"/>
                        </a:lnTo>
                        <a:lnTo>
                          <a:pt x="922" y="1754"/>
                        </a:lnTo>
                        <a:lnTo>
                          <a:pt x="996" y="1719"/>
                        </a:lnTo>
                        <a:lnTo>
                          <a:pt x="1021" y="1708"/>
                        </a:lnTo>
                        <a:lnTo>
                          <a:pt x="1042" y="1690"/>
                        </a:lnTo>
                        <a:lnTo>
                          <a:pt x="1066" y="1672"/>
                        </a:lnTo>
                        <a:lnTo>
                          <a:pt x="1148" y="1608"/>
                        </a:lnTo>
                        <a:lnTo>
                          <a:pt x="1229" y="1552"/>
                        </a:lnTo>
                        <a:lnTo>
                          <a:pt x="1304" y="1489"/>
                        </a:lnTo>
                        <a:lnTo>
                          <a:pt x="1378" y="1425"/>
                        </a:lnTo>
                        <a:lnTo>
                          <a:pt x="1452" y="1361"/>
                        </a:lnTo>
                        <a:lnTo>
                          <a:pt x="1525" y="1295"/>
                        </a:lnTo>
                        <a:lnTo>
                          <a:pt x="1599" y="1231"/>
                        </a:lnTo>
                        <a:lnTo>
                          <a:pt x="1670" y="1167"/>
                        </a:lnTo>
                        <a:lnTo>
                          <a:pt x="1741" y="1105"/>
                        </a:lnTo>
                        <a:lnTo>
                          <a:pt x="1843" y="1013"/>
                        </a:lnTo>
                        <a:lnTo>
                          <a:pt x="1946" y="920"/>
                        </a:lnTo>
                        <a:lnTo>
                          <a:pt x="2045" y="832"/>
                        </a:lnTo>
                        <a:lnTo>
                          <a:pt x="2108" y="766"/>
                        </a:lnTo>
                        <a:lnTo>
                          <a:pt x="2161" y="685"/>
                        </a:lnTo>
                        <a:lnTo>
                          <a:pt x="2193" y="600"/>
                        </a:lnTo>
                        <a:lnTo>
                          <a:pt x="2211" y="505"/>
                        </a:lnTo>
                        <a:lnTo>
                          <a:pt x="2208" y="413"/>
                        </a:lnTo>
                        <a:lnTo>
                          <a:pt x="2190" y="328"/>
                        </a:lnTo>
                        <a:lnTo>
                          <a:pt x="2155" y="240"/>
                        </a:lnTo>
                        <a:lnTo>
                          <a:pt x="2098" y="162"/>
                        </a:lnTo>
                        <a:lnTo>
                          <a:pt x="2028" y="99"/>
                        </a:lnTo>
                        <a:lnTo>
                          <a:pt x="1946" y="46"/>
                        </a:lnTo>
                        <a:lnTo>
                          <a:pt x="1861" y="11"/>
                        </a:lnTo>
                        <a:lnTo>
                          <a:pt x="1769" y="0"/>
                        </a:lnTo>
                        <a:lnTo>
                          <a:pt x="1678" y="0"/>
                        </a:lnTo>
                        <a:lnTo>
                          <a:pt x="1590" y="18"/>
                        </a:lnTo>
                        <a:lnTo>
                          <a:pt x="1505" y="53"/>
                        </a:lnTo>
                        <a:lnTo>
                          <a:pt x="1423" y="109"/>
                        </a:lnTo>
                        <a:close/>
                      </a:path>
                    </a:pathLst>
                  </a:custGeom>
                  <a:solidFill>
                    <a:srgbClr val="FFE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0" name="Freeform 172">
                    <a:extLst>
                      <a:ext uri="{FF2B5EF4-FFF2-40B4-BE49-F238E27FC236}">
                        <a16:creationId xmlns:a16="http://schemas.microsoft.com/office/drawing/2014/main" id="{BECD9B07-E7DC-4F74-A7EF-A313515565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817" y="8205"/>
                    <a:ext cx="149" cy="87"/>
                  </a:xfrm>
                  <a:custGeom>
                    <a:avLst/>
                    <a:gdLst>
                      <a:gd name="T0" fmla="*/ 1042 w 1042"/>
                      <a:gd name="T1" fmla="*/ 8 h 608"/>
                      <a:gd name="T2" fmla="*/ 968 w 1042"/>
                      <a:gd name="T3" fmla="*/ 0 h 608"/>
                      <a:gd name="T4" fmla="*/ 900 w 1042"/>
                      <a:gd name="T5" fmla="*/ 29 h 608"/>
                      <a:gd name="T6" fmla="*/ 823 w 1042"/>
                      <a:gd name="T7" fmla="*/ 53 h 608"/>
                      <a:gd name="T8" fmla="*/ 738 w 1042"/>
                      <a:gd name="T9" fmla="*/ 89 h 608"/>
                      <a:gd name="T10" fmla="*/ 647 w 1042"/>
                      <a:gd name="T11" fmla="*/ 135 h 608"/>
                      <a:gd name="T12" fmla="*/ 558 w 1042"/>
                      <a:gd name="T13" fmla="*/ 174 h 608"/>
                      <a:gd name="T14" fmla="*/ 480 w 1042"/>
                      <a:gd name="T15" fmla="*/ 220 h 608"/>
                      <a:gd name="T16" fmla="*/ 399 w 1042"/>
                      <a:gd name="T17" fmla="*/ 273 h 608"/>
                      <a:gd name="T18" fmla="*/ 318 w 1042"/>
                      <a:gd name="T19" fmla="*/ 318 h 608"/>
                      <a:gd name="T20" fmla="*/ 237 w 1042"/>
                      <a:gd name="T21" fmla="*/ 368 h 608"/>
                      <a:gd name="T22" fmla="*/ 155 w 1042"/>
                      <a:gd name="T23" fmla="*/ 420 h 608"/>
                      <a:gd name="T24" fmla="*/ 81 w 1042"/>
                      <a:gd name="T25" fmla="*/ 473 h 608"/>
                      <a:gd name="T26" fmla="*/ 0 w 1042"/>
                      <a:gd name="T27" fmla="*/ 523 h 608"/>
                      <a:gd name="T28" fmla="*/ 0 w 1042"/>
                      <a:gd name="T29" fmla="*/ 534 h 608"/>
                      <a:gd name="T30" fmla="*/ 0 w 1042"/>
                      <a:gd name="T31" fmla="*/ 569 h 608"/>
                      <a:gd name="T32" fmla="*/ 0 w 1042"/>
                      <a:gd name="T33" fmla="*/ 608 h 608"/>
                      <a:gd name="T34" fmla="*/ 1042 w 1042"/>
                      <a:gd name="T35" fmla="*/ 8 h 6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042" h="608">
                        <a:moveTo>
                          <a:pt x="1042" y="8"/>
                        </a:moveTo>
                        <a:lnTo>
                          <a:pt x="968" y="0"/>
                        </a:lnTo>
                        <a:lnTo>
                          <a:pt x="900" y="29"/>
                        </a:lnTo>
                        <a:lnTo>
                          <a:pt x="823" y="53"/>
                        </a:lnTo>
                        <a:lnTo>
                          <a:pt x="738" y="89"/>
                        </a:lnTo>
                        <a:lnTo>
                          <a:pt x="647" y="135"/>
                        </a:lnTo>
                        <a:lnTo>
                          <a:pt x="558" y="174"/>
                        </a:lnTo>
                        <a:lnTo>
                          <a:pt x="480" y="220"/>
                        </a:lnTo>
                        <a:lnTo>
                          <a:pt x="399" y="273"/>
                        </a:lnTo>
                        <a:lnTo>
                          <a:pt x="318" y="318"/>
                        </a:lnTo>
                        <a:lnTo>
                          <a:pt x="237" y="368"/>
                        </a:lnTo>
                        <a:lnTo>
                          <a:pt x="155" y="420"/>
                        </a:lnTo>
                        <a:lnTo>
                          <a:pt x="81" y="473"/>
                        </a:lnTo>
                        <a:lnTo>
                          <a:pt x="0" y="523"/>
                        </a:lnTo>
                        <a:lnTo>
                          <a:pt x="0" y="534"/>
                        </a:lnTo>
                        <a:lnTo>
                          <a:pt x="0" y="569"/>
                        </a:lnTo>
                        <a:lnTo>
                          <a:pt x="0" y="608"/>
                        </a:lnTo>
                        <a:lnTo>
                          <a:pt x="1042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1" name="Freeform 173">
                    <a:extLst>
                      <a:ext uri="{FF2B5EF4-FFF2-40B4-BE49-F238E27FC236}">
                        <a16:creationId xmlns:a16="http://schemas.microsoft.com/office/drawing/2014/main" id="{D77E793B-52F4-4F06-8A83-D27A45F2B3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749" y="8136"/>
                    <a:ext cx="285" cy="224"/>
                  </a:xfrm>
                  <a:custGeom>
                    <a:avLst/>
                    <a:gdLst>
                      <a:gd name="T0" fmla="*/ 1642 w 1992"/>
                      <a:gd name="T1" fmla="*/ 28 h 1566"/>
                      <a:gd name="T2" fmla="*/ 1456 w 1992"/>
                      <a:gd name="T3" fmla="*/ 0 h 1566"/>
                      <a:gd name="T4" fmla="*/ 1268 w 1992"/>
                      <a:gd name="T5" fmla="*/ 35 h 1566"/>
                      <a:gd name="T6" fmla="*/ 1169 w 1992"/>
                      <a:gd name="T7" fmla="*/ 81 h 1566"/>
                      <a:gd name="T8" fmla="*/ 1186 w 1992"/>
                      <a:gd name="T9" fmla="*/ 73 h 1566"/>
                      <a:gd name="T10" fmla="*/ 1300 w 1992"/>
                      <a:gd name="T11" fmla="*/ 59 h 1566"/>
                      <a:gd name="T12" fmla="*/ 1177 w 1992"/>
                      <a:gd name="T13" fmla="*/ 73 h 1566"/>
                      <a:gd name="T14" fmla="*/ 1021 w 1992"/>
                      <a:gd name="T15" fmla="*/ 134 h 1566"/>
                      <a:gd name="T16" fmla="*/ 848 w 1992"/>
                      <a:gd name="T17" fmla="*/ 226 h 1566"/>
                      <a:gd name="T18" fmla="*/ 679 w 1992"/>
                      <a:gd name="T19" fmla="*/ 317 h 1566"/>
                      <a:gd name="T20" fmla="*/ 520 w 1992"/>
                      <a:gd name="T21" fmla="*/ 416 h 1566"/>
                      <a:gd name="T22" fmla="*/ 364 w 1992"/>
                      <a:gd name="T23" fmla="*/ 511 h 1566"/>
                      <a:gd name="T24" fmla="*/ 212 w 1992"/>
                      <a:gd name="T25" fmla="*/ 610 h 1566"/>
                      <a:gd name="T26" fmla="*/ 56 w 1992"/>
                      <a:gd name="T27" fmla="*/ 782 h 1566"/>
                      <a:gd name="T28" fmla="*/ 0 w 1992"/>
                      <a:gd name="T29" fmla="*/ 1005 h 1566"/>
                      <a:gd name="T30" fmla="*/ 11 w 1992"/>
                      <a:gd name="T31" fmla="*/ 1188 h 1566"/>
                      <a:gd name="T32" fmla="*/ 81 w 1992"/>
                      <a:gd name="T33" fmla="*/ 1354 h 1566"/>
                      <a:gd name="T34" fmla="*/ 212 w 1992"/>
                      <a:gd name="T35" fmla="*/ 1485 h 1566"/>
                      <a:gd name="T36" fmla="*/ 385 w 1992"/>
                      <a:gd name="T37" fmla="*/ 1555 h 1566"/>
                      <a:gd name="T38" fmla="*/ 576 w 1992"/>
                      <a:gd name="T39" fmla="*/ 1555 h 1566"/>
                      <a:gd name="T40" fmla="*/ 749 w 1992"/>
                      <a:gd name="T41" fmla="*/ 1485 h 1566"/>
                      <a:gd name="T42" fmla="*/ 876 w 1992"/>
                      <a:gd name="T43" fmla="*/ 1354 h 1566"/>
                      <a:gd name="T44" fmla="*/ 944 w 1992"/>
                      <a:gd name="T45" fmla="*/ 1188 h 1566"/>
                      <a:gd name="T46" fmla="*/ 957 w 1992"/>
                      <a:gd name="T47" fmla="*/ 1005 h 1566"/>
                      <a:gd name="T48" fmla="*/ 897 w 1992"/>
                      <a:gd name="T49" fmla="*/ 1228 h 1566"/>
                      <a:gd name="T50" fmla="*/ 742 w 1992"/>
                      <a:gd name="T51" fmla="*/ 1400 h 1566"/>
                      <a:gd name="T52" fmla="*/ 912 w 1992"/>
                      <a:gd name="T53" fmla="*/ 1291 h 1566"/>
                      <a:gd name="T54" fmla="*/ 1071 w 1992"/>
                      <a:gd name="T55" fmla="*/ 1188 h 1566"/>
                      <a:gd name="T56" fmla="*/ 1233 w 1992"/>
                      <a:gd name="T57" fmla="*/ 1090 h 1566"/>
                      <a:gd name="T58" fmla="*/ 1406 w 1992"/>
                      <a:gd name="T59" fmla="*/ 1005 h 1566"/>
                      <a:gd name="T60" fmla="*/ 1427 w 1992"/>
                      <a:gd name="T61" fmla="*/ 991 h 1566"/>
                      <a:gd name="T62" fmla="*/ 1300 w 1992"/>
                      <a:gd name="T63" fmla="*/ 1005 h 1566"/>
                      <a:gd name="T64" fmla="*/ 1547 w 1992"/>
                      <a:gd name="T65" fmla="*/ 955 h 1566"/>
                      <a:gd name="T66" fmla="*/ 1625 w 1992"/>
                      <a:gd name="T67" fmla="*/ 920 h 1566"/>
                      <a:gd name="T68" fmla="*/ 1424 w 1992"/>
                      <a:gd name="T69" fmla="*/ 949 h 1566"/>
                      <a:gd name="T70" fmla="*/ 1392 w 1992"/>
                      <a:gd name="T71" fmla="*/ 949 h 1566"/>
                      <a:gd name="T72" fmla="*/ 1583 w 1992"/>
                      <a:gd name="T73" fmla="*/ 959 h 1566"/>
                      <a:gd name="T74" fmla="*/ 1756 w 1992"/>
                      <a:gd name="T75" fmla="*/ 902 h 1566"/>
                      <a:gd name="T76" fmla="*/ 1893 w 1992"/>
                      <a:gd name="T77" fmla="*/ 782 h 1566"/>
                      <a:gd name="T78" fmla="*/ 1981 w 1992"/>
                      <a:gd name="T79" fmla="*/ 610 h 1566"/>
                      <a:gd name="T80" fmla="*/ 1992 w 1992"/>
                      <a:gd name="T81" fmla="*/ 426 h 1566"/>
                      <a:gd name="T82" fmla="*/ 1936 w 1992"/>
                      <a:gd name="T83" fmla="*/ 253 h 1566"/>
                      <a:gd name="T84" fmla="*/ 1812 w 1992"/>
                      <a:gd name="T85" fmla="*/ 116 h 15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1992" h="1566">
                        <a:moveTo>
                          <a:pt x="1734" y="63"/>
                        </a:moveTo>
                        <a:lnTo>
                          <a:pt x="1642" y="28"/>
                        </a:lnTo>
                        <a:lnTo>
                          <a:pt x="1547" y="6"/>
                        </a:lnTo>
                        <a:lnTo>
                          <a:pt x="1456" y="0"/>
                        </a:lnTo>
                        <a:lnTo>
                          <a:pt x="1363" y="14"/>
                        </a:lnTo>
                        <a:lnTo>
                          <a:pt x="1268" y="35"/>
                        </a:lnTo>
                        <a:lnTo>
                          <a:pt x="1177" y="81"/>
                        </a:lnTo>
                        <a:lnTo>
                          <a:pt x="1169" y="81"/>
                        </a:lnTo>
                        <a:lnTo>
                          <a:pt x="1162" y="88"/>
                        </a:lnTo>
                        <a:lnTo>
                          <a:pt x="1186" y="73"/>
                        </a:lnTo>
                        <a:lnTo>
                          <a:pt x="1233" y="63"/>
                        </a:lnTo>
                        <a:lnTo>
                          <a:pt x="1300" y="59"/>
                        </a:lnTo>
                        <a:lnTo>
                          <a:pt x="1236" y="59"/>
                        </a:lnTo>
                        <a:lnTo>
                          <a:pt x="1177" y="73"/>
                        </a:lnTo>
                        <a:lnTo>
                          <a:pt x="1112" y="91"/>
                        </a:lnTo>
                        <a:lnTo>
                          <a:pt x="1021" y="134"/>
                        </a:lnTo>
                        <a:lnTo>
                          <a:pt x="933" y="179"/>
                        </a:lnTo>
                        <a:lnTo>
                          <a:pt x="848" y="226"/>
                        </a:lnTo>
                        <a:lnTo>
                          <a:pt x="759" y="271"/>
                        </a:lnTo>
                        <a:lnTo>
                          <a:pt x="679" y="317"/>
                        </a:lnTo>
                        <a:lnTo>
                          <a:pt x="600" y="363"/>
                        </a:lnTo>
                        <a:lnTo>
                          <a:pt x="520" y="416"/>
                        </a:lnTo>
                        <a:lnTo>
                          <a:pt x="445" y="461"/>
                        </a:lnTo>
                        <a:lnTo>
                          <a:pt x="364" y="511"/>
                        </a:lnTo>
                        <a:lnTo>
                          <a:pt x="290" y="557"/>
                        </a:lnTo>
                        <a:lnTo>
                          <a:pt x="212" y="610"/>
                        </a:lnTo>
                        <a:lnTo>
                          <a:pt x="127" y="691"/>
                        </a:lnTo>
                        <a:lnTo>
                          <a:pt x="56" y="782"/>
                        </a:lnTo>
                        <a:lnTo>
                          <a:pt x="17" y="893"/>
                        </a:lnTo>
                        <a:lnTo>
                          <a:pt x="0" y="1005"/>
                        </a:lnTo>
                        <a:lnTo>
                          <a:pt x="0" y="1090"/>
                        </a:lnTo>
                        <a:lnTo>
                          <a:pt x="11" y="1188"/>
                        </a:lnTo>
                        <a:lnTo>
                          <a:pt x="38" y="1273"/>
                        </a:lnTo>
                        <a:lnTo>
                          <a:pt x="81" y="1354"/>
                        </a:lnTo>
                        <a:lnTo>
                          <a:pt x="144" y="1422"/>
                        </a:lnTo>
                        <a:lnTo>
                          <a:pt x="212" y="1485"/>
                        </a:lnTo>
                        <a:lnTo>
                          <a:pt x="293" y="1528"/>
                        </a:lnTo>
                        <a:lnTo>
                          <a:pt x="385" y="1555"/>
                        </a:lnTo>
                        <a:lnTo>
                          <a:pt x="477" y="1566"/>
                        </a:lnTo>
                        <a:lnTo>
                          <a:pt x="576" y="1555"/>
                        </a:lnTo>
                        <a:lnTo>
                          <a:pt x="661" y="1528"/>
                        </a:lnTo>
                        <a:lnTo>
                          <a:pt x="749" y="1485"/>
                        </a:lnTo>
                        <a:lnTo>
                          <a:pt x="816" y="1422"/>
                        </a:lnTo>
                        <a:lnTo>
                          <a:pt x="876" y="1354"/>
                        </a:lnTo>
                        <a:lnTo>
                          <a:pt x="915" y="1273"/>
                        </a:lnTo>
                        <a:lnTo>
                          <a:pt x="944" y="1188"/>
                        </a:lnTo>
                        <a:lnTo>
                          <a:pt x="957" y="1090"/>
                        </a:lnTo>
                        <a:lnTo>
                          <a:pt x="957" y="1005"/>
                        </a:lnTo>
                        <a:lnTo>
                          <a:pt x="939" y="1117"/>
                        </a:lnTo>
                        <a:lnTo>
                          <a:pt x="897" y="1228"/>
                        </a:lnTo>
                        <a:lnTo>
                          <a:pt x="833" y="1319"/>
                        </a:lnTo>
                        <a:lnTo>
                          <a:pt x="742" y="1400"/>
                        </a:lnTo>
                        <a:lnTo>
                          <a:pt x="823" y="1343"/>
                        </a:lnTo>
                        <a:lnTo>
                          <a:pt x="912" y="1291"/>
                        </a:lnTo>
                        <a:lnTo>
                          <a:pt x="989" y="1238"/>
                        </a:lnTo>
                        <a:lnTo>
                          <a:pt x="1071" y="1188"/>
                        </a:lnTo>
                        <a:lnTo>
                          <a:pt x="1151" y="1135"/>
                        </a:lnTo>
                        <a:lnTo>
                          <a:pt x="1233" y="1090"/>
                        </a:lnTo>
                        <a:lnTo>
                          <a:pt x="1318" y="1044"/>
                        </a:lnTo>
                        <a:lnTo>
                          <a:pt x="1406" y="1005"/>
                        </a:lnTo>
                        <a:lnTo>
                          <a:pt x="1491" y="966"/>
                        </a:lnTo>
                        <a:lnTo>
                          <a:pt x="1427" y="991"/>
                        </a:lnTo>
                        <a:lnTo>
                          <a:pt x="1363" y="1002"/>
                        </a:lnTo>
                        <a:lnTo>
                          <a:pt x="1300" y="1005"/>
                        </a:lnTo>
                        <a:lnTo>
                          <a:pt x="1441" y="991"/>
                        </a:lnTo>
                        <a:lnTo>
                          <a:pt x="1547" y="955"/>
                        </a:lnTo>
                        <a:lnTo>
                          <a:pt x="1618" y="920"/>
                        </a:lnTo>
                        <a:lnTo>
                          <a:pt x="1625" y="920"/>
                        </a:lnTo>
                        <a:lnTo>
                          <a:pt x="1533" y="949"/>
                        </a:lnTo>
                        <a:lnTo>
                          <a:pt x="1424" y="949"/>
                        </a:lnTo>
                        <a:lnTo>
                          <a:pt x="1307" y="913"/>
                        </a:lnTo>
                        <a:lnTo>
                          <a:pt x="1392" y="949"/>
                        </a:lnTo>
                        <a:lnTo>
                          <a:pt x="1491" y="966"/>
                        </a:lnTo>
                        <a:lnTo>
                          <a:pt x="1583" y="959"/>
                        </a:lnTo>
                        <a:lnTo>
                          <a:pt x="1671" y="945"/>
                        </a:lnTo>
                        <a:lnTo>
                          <a:pt x="1756" y="902"/>
                        </a:lnTo>
                        <a:lnTo>
                          <a:pt x="1827" y="850"/>
                        </a:lnTo>
                        <a:lnTo>
                          <a:pt x="1893" y="782"/>
                        </a:lnTo>
                        <a:lnTo>
                          <a:pt x="1946" y="702"/>
                        </a:lnTo>
                        <a:lnTo>
                          <a:pt x="1981" y="610"/>
                        </a:lnTo>
                        <a:lnTo>
                          <a:pt x="1992" y="518"/>
                        </a:lnTo>
                        <a:lnTo>
                          <a:pt x="1992" y="426"/>
                        </a:lnTo>
                        <a:lnTo>
                          <a:pt x="1968" y="338"/>
                        </a:lnTo>
                        <a:lnTo>
                          <a:pt x="1936" y="253"/>
                        </a:lnTo>
                        <a:lnTo>
                          <a:pt x="1883" y="179"/>
                        </a:lnTo>
                        <a:lnTo>
                          <a:pt x="1812" y="116"/>
                        </a:lnTo>
                        <a:lnTo>
                          <a:pt x="1734" y="63"/>
                        </a:lnTo>
                        <a:close/>
                      </a:path>
                    </a:pathLst>
                  </a:custGeom>
                  <a:solidFill>
                    <a:srgbClr val="FFE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2" name="Freeform 174">
                    <a:extLst>
                      <a:ext uri="{FF2B5EF4-FFF2-40B4-BE49-F238E27FC236}">
                        <a16:creationId xmlns:a16="http://schemas.microsoft.com/office/drawing/2014/main" id="{0F39E8C0-FFEC-441E-A863-792446DDCD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20" y="8520"/>
                    <a:ext cx="495" cy="483"/>
                  </a:xfrm>
                  <a:custGeom>
                    <a:avLst/>
                    <a:gdLst>
                      <a:gd name="T0" fmla="*/ 0 w 3462"/>
                      <a:gd name="T1" fmla="*/ 3377 h 3377"/>
                      <a:gd name="T2" fmla="*/ 64 w 3462"/>
                      <a:gd name="T3" fmla="*/ 3317 h 3377"/>
                      <a:gd name="T4" fmla="*/ 127 w 3462"/>
                      <a:gd name="T5" fmla="*/ 3254 h 3377"/>
                      <a:gd name="T6" fmla="*/ 191 w 3462"/>
                      <a:gd name="T7" fmla="*/ 3198 h 3377"/>
                      <a:gd name="T8" fmla="*/ 254 w 3462"/>
                      <a:gd name="T9" fmla="*/ 3134 h 3377"/>
                      <a:gd name="T10" fmla="*/ 318 w 3462"/>
                      <a:gd name="T11" fmla="*/ 3070 h 3377"/>
                      <a:gd name="T12" fmla="*/ 375 w 3462"/>
                      <a:gd name="T13" fmla="*/ 3007 h 3377"/>
                      <a:gd name="T14" fmla="*/ 435 w 3462"/>
                      <a:gd name="T15" fmla="*/ 2943 h 3377"/>
                      <a:gd name="T16" fmla="*/ 498 w 3462"/>
                      <a:gd name="T17" fmla="*/ 2883 h 3377"/>
                      <a:gd name="T18" fmla="*/ 555 w 3462"/>
                      <a:gd name="T19" fmla="*/ 2813 h 3377"/>
                      <a:gd name="T20" fmla="*/ 619 w 3462"/>
                      <a:gd name="T21" fmla="*/ 2749 h 3377"/>
                      <a:gd name="T22" fmla="*/ 675 w 3462"/>
                      <a:gd name="T23" fmla="*/ 2686 h 3377"/>
                      <a:gd name="T24" fmla="*/ 731 w 3462"/>
                      <a:gd name="T25" fmla="*/ 2619 h 3377"/>
                      <a:gd name="T26" fmla="*/ 795 w 3462"/>
                      <a:gd name="T27" fmla="*/ 2555 h 3377"/>
                      <a:gd name="T28" fmla="*/ 855 w 3462"/>
                      <a:gd name="T29" fmla="*/ 2492 h 3377"/>
                      <a:gd name="T30" fmla="*/ 912 w 3462"/>
                      <a:gd name="T31" fmla="*/ 2428 h 3377"/>
                      <a:gd name="T32" fmla="*/ 975 w 3462"/>
                      <a:gd name="T33" fmla="*/ 2364 h 3377"/>
                      <a:gd name="T34" fmla="*/ 1031 w 3462"/>
                      <a:gd name="T35" fmla="*/ 2301 h 3377"/>
                      <a:gd name="T36" fmla="*/ 1096 w 3462"/>
                      <a:gd name="T37" fmla="*/ 2237 h 3377"/>
                      <a:gd name="T38" fmla="*/ 1149 w 3462"/>
                      <a:gd name="T39" fmla="*/ 2175 h 3377"/>
                      <a:gd name="T40" fmla="*/ 1213 w 3462"/>
                      <a:gd name="T41" fmla="*/ 2111 h 3377"/>
                      <a:gd name="T42" fmla="*/ 1275 w 3462"/>
                      <a:gd name="T43" fmla="*/ 2054 h 3377"/>
                      <a:gd name="T44" fmla="*/ 1339 w 3462"/>
                      <a:gd name="T45" fmla="*/ 1998 h 3377"/>
                      <a:gd name="T46" fmla="*/ 1410 w 3462"/>
                      <a:gd name="T47" fmla="*/ 1934 h 3377"/>
                      <a:gd name="T48" fmla="*/ 1473 w 3462"/>
                      <a:gd name="T49" fmla="*/ 1875 h 3377"/>
                      <a:gd name="T50" fmla="*/ 1537 w 3462"/>
                      <a:gd name="T51" fmla="*/ 1825 h 3377"/>
                      <a:gd name="T52" fmla="*/ 1597 w 3462"/>
                      <a:gd name="T53" fmla="*/ 1764 h 3377"/>
                      <a:gd name="T54" fmla="*/ 1667 w 3462"/>
                      <a:gd name="T55" fmla="*/ 1708 h 3377"/>
                      <a:gd name="T56" fmla="*/ 1731 w 3462"/>
                      <a:gd name="T57" fmla="*/ 1652 h 3377"/>
                      <a:gd name="T58" fmla="*/ 1795 w 3462"/>
                      <a:gd name="T59" fmla="*/ 1592 h 3377"/>
                      <a:gd name="T60" fmla="*/ 1858 w 3462"/>
                      <a:gd name="T61" fmla="*/ 1543 h 3377"/>
                      <a:gd name="T62" fmla="*/ 1922 w 3462"/>
                      <a:gd name="T63" fmla="*/ 1482 h 3377"/>
                      <a:gd name="T64" fmla="*/ 1990 w 3462"/>
                      <a:gd name="T65" fmla="*/ 1426 h 3377"/>
                      <a:gd name="T66" fmla="*/ 2053 w 3462"/>
                      <a:gd name="T67" fmla="*/ 1370 h 3377"/>
                      <a:gd name="T68" fmla="*/ 2117 w 3462"/>
                      <a:gd name="T69" fmla="*/ 1313 h 3377"/>
                      <a:gd name="T70" fmla="*/ 2180 w 3462"/>
                      <a:gd name="T71" fmla="*/ 1253 h 3377"/>
                      <a:gd name="T72" fmla="*/ 2244 w 3462"/>
                      <a:gd name="T73" fmla="*/ 1204 h 3377"/>
                      <a:gd name="T74" fmla="*/ 2308 w 3462"/>
                      <a:gd name="T75" fmla="*/ 1144 h 3377"/>
                      <a:gd name="T76" fmla="*/ 2371 w 3462"/>
                      <a:gd name="T77" fmla="*/ 1087 h 3377"/>
                      <a:gd name="T78" fmla="*/ 2435 w 3462"/>
                      <a:gd name="T79" fmla="*/ 1031 h 3377"/>
                      <a:gd name="T80" fmla="*/ 2498 w 3462"/>
                      <a:gd name="T81" fmla="*/ 971 h 3377"/>
                      <a:gd name="T82" fmla="*/ 2562 w 3462"/>
                      <a:gd name="T83" fmla="*/ 914 h 3377"/>
                      <a:gd name="T84" fmla="*/ 2626 w 3462"/>
                      <a:gd name="T85" fmla="*/ 858 h 3377"/>
                      <a:gd name="T86" fmla="*/ 2685 w 3462"/>
                      <a:gd name="T87" fmla="*/ 802 h 3377"/>
                      <a:gd name="T88" fmla="*/ 2749 w 3462"/>
                      <a:gd name="T89" fmla="*/ 741 h 3377"/>
                      <a:gd name="T90" fmla="*/ 2809 w 3462"/>
                      <a:gd name="T91" fmla="*/ 685 h 3377"/>
                      <a:gd name="T92" fmla="*/ 2873 w 3462"/>
                      <a:gd name="T93" fmla="*/ 622 h 3377"/>
                      <a:gd name="T94" fmla="*/ 2929 w 3462"/>
                      <a:gd name="T95" fmla="*/ 565 h 3377"/>
                      <a:gd name="T96" fmla="*/ 2992 w 3462"/>
                      <a:gd name="T97" fmla="*/ 502 h 3377"/>
                      <a:gd name="T98" fmla="*/ 3056 w 3462"/>
                      <a:gd name="T99" fmla="*/ 446 h 3377"/>
                      <a:gd name="T100" fmla="*/ 3112 w 3462"/>
                      <a:gd name="T101" fmla="*/ 382 h 3377"/>
                      <a:gd name="T102" fmla="*/ 3169 w 3462"/>
                      <a:gd name="T103" fmla="*/ 318 h 3377"/>
                      <a:gd name="T104" fmla="*/ 3230 w 3462"/>
                      <a:gd name="T105" fmla="*/ 255 h 3377"/>
                      <a:gd name="T106" fmla="*/ 3292 w 3462"/>
                      <a:gd name="T107" fmla="*/ 194 h 3377"/>
                      <a:gd name="T108" fmla="*/ 3350 w 3462"/>
                      <a:gd name="T109" fmla="*/ 132 h 3377"/>
                      <a:gd name="T110" fmla="*/ 3406 w 3462"/>
                      <a:gd name="T111" fmla="*/ 64 h 3377"/>
                      <a:gd name="T112" fmla="*/ 3462 w 3462"/>
                      <a:gd name="T113" fmla="*/ 0 h 3377"/>
                      <a:gd name="T114" fmla="*/ 0 w 3462"/>
                      <a:gd name="T115" fmla="*/ 3377 h 33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3462" h="3377">
                        <a:moveTo>
                          <a:pt x="0" y="3377"/>
                        </a:moveTo>
                        <a:lnTo>
                          <a:pt x="64" y="3317"/>
                        </a:lnTo>
                        <a:lnTo>
                          <a:pt x="127" y="3254"/>
                        </a:lnTo>
                        <a:lnTo>
                          <a:pt x="191" y="3198"/>
                        </a:lnTo>
                        <a:lnTo>
                          <a:pt x="254" y="3134"/>
                        </a:lnTo>
                        <a:lnTo>
                          <a:pt x="318" y="3070"/>
                        </a:lnTo>
                        <a:lnTo>
                          <a:pt x="375" y="3007"/>
                        </a:lnTo>
                        <a:lnTo>
                          <a:pt x="435" y="2943"/>
                        </a:lnTo>
                        <a:lnTo>
                          <a:pt x="498" y="2883"/>
                        </a:lnTo>
                        <a:lnTo>
                          <a:pt x="555" y="2813"/>
                        </a:lnTo>
                        <a:lnTo>
                          <a:pt x="619" y="2749"/>
                        </a:lnTo>
                        <a:lnTo>
                          <a:pt x="675" y="2686"/>
                        </a:lnTo>
                        <a:lnTo>
                          <a:pt x="731" y="2619"/>
                        </a:lnTo>
                        <a:lnTo>
                          <a:pt x="795" y="2555"/>
                        </a:lnTo>
                        <a:lnTo>
                          <a:pt x="855" y="2492"/>
                        </a:lnTo>
                        <a:lnTo>
                          <a:pt x="912" y="2428"/>
                        </a:lnTo>
                        <a:lnTo>
                          <a:pt x="975" y="2364"/>
                        </a:lnTo>
                        <a:lnTo>
                          <a:pt x="1031" y="2301"/>
                        </a:lnTo>
                        <a:lnTo>
                          <a:pt x="1096" y="2237"/>
                        </a:lnTo>
                        <a:lnTo>
                          <a:pt x="1149" y="2175"/>
                        </a:lnTo>
                        <a:lnTo>
                          <a:pt x="1213" y="2111"/>
                        </a:lnTo>
                        <a:lnTo>
                          <a:pt x="1275" y="2054"/>
                        </a:lnTo>
                        <a:lnTo>
                          <a:pt x="1339" y="1998"/>
                        </a:lnTo>
                        <a:lnTo>
                          <a:pt x="1410" y="1934"/>
                        </a:lnTo>
                        <a:lnTo>
                          <a:pt x="1473" y="1875"/>
                        </a:lnTo>
                        <a:lnTo>
                          <a:pt x="1537" y="1825"/>
                        </a:lnTo>
                        <a:lnTo>
                          <a:pt x="1597" y="1764"/>
                        </a:lnTo>
                        <a:lnTo>
                          <a:pt x="1667" y="1708"/>
                        </a:lnTo>
                        <a:lnTo>
                          <a:pt x="1731" y="1652"/>
                        </a:lnTo>
                        <a:lnTo>
                          <a:pt x="1795" y="1592"/>
                        </a:lnTo>
                        <a:lnTo>
                          <a:pt x="1858" y="1543"/>
                        </a:lnTo>
                        <a:lnTo>
                          <a:pt x="1922" y="1482"/>
                        </a:lnTo>
                        <a:lnTo>
                          <a:pt x="1990" y="1426"/>
                        </a:lnTo>
                        <a:lnTo>
                          <a:pt x="2053" y="1370"/>
                        </a:lnTo>
                        <a:lnTo>
                          <a:pt x="2117" y="1313"/>
                        </a:lnTo>
                        <a:lnTo>
                          <a:pt x="2180" y="1253"/>
                        </a:lnTo>
                        <a:lnTo>
                          <a:pt x="2244" y="1204"/>
                        </a:lnTo>
                        <a:lnTo>
                          <a:pt x="2308" y="1144"/>
                        </a:lnTo>
                        <a:lnTo>
                          <a:pt x="2371" y="1087"/>
                        </a:lnTo>
                        <a:lnTo>
                          <a:pt x="2435" y="1031"/>
                        </a:lnTo>
                        <a:lnTo>
                          <a:pt x="2498" y="971"/>
                        </a:lnTo>
                        <a:lnTo>
                          <a:pt x="2562" y="914"/>
                        </a:lnTo>
                        <a:lnTo>
                          <a:pt x="2626" y="858"/>
                        </a:lnTo>
                        <a:lnTo>
                          <a:pt x="2685" y="802"/>
                        </a:lnTo>
                        <a:lnTo>
                          <a:pt x="2749" y="741"/>
                        </a:lnTo>
                        <a:lnTo>
                          <a:pt x="2809" y="685"/>
                        </a:lnTo>
                        <a:lnTo>
                          <a:pt x="2873" y="622"/>
                        </a:lnTo>
                        <a:lnTo>
                          <a:pt x="2929" y="565"/>
                        </a:lnTo>
                        <a:lnTo>
                          <a:pt x="2992" y="502"/>
                        </a:lnTo>
                        <a:lnTo>
                          <a:pt x="3056" y="446"/>
                        </a:lnTo>
                        <a:lnTo>
                          <a:pt x="3112" y="382"/>
                        </a:lnTo>
                        <a:lnTo>
                          <a:pt x="3169" y="318"/>
                        </a:lnTo>
                        <a:lnTo>
                          <a:pt x="3230" y="255"/>
                        </a:lnTo>
                        <a:lnTo>
                          <a:pt x="3292" y="194"/>
                        </a:lnTo>
                        <a:lnTo>
                          <a:pt x="3350" y="132"/>
                        </a:lnTo>
                        <a:lnTo>
                          <a:pt x="3406" y="64"/>
                        </a:lnTo>
                        <a:lnTo>
                          <a:pt x="3462" y="0"/>
                        </a:lnTo>
                        <a:lnTo>
                          <a:pt x="0" y="337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3" name="Freeform 175">
                    <a:extLst>
                      <a:ext uri="{FF2B5EF4-FFF2-40B4-BE49-F238E27FC236}">
                        <a16:creationId xmlns:a16="http://schemas.microsoft.com/office/drawing/2014/main" id="{5941EEDF-F2C1-45D7-AFA7-557539C78B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638" y="8891"/>
                    <a:ext cx="68" cy="148"/>
                  </a:xfrm>
                  <a:custGeom>
                    <a:avLst/>
                    <a:gdLst>
                      <a:gd name="T0" fmla="*/ 477 w 477"/>
                      <a:gd name="T1" fmla="*/ 1041 h 1041"/>
                      <a:gd name="T2" fmla="*/ 477 w 477"/>
                      <a:gd name="T3" fmla="*/ 961 h 1041"/>
                      <a:gd name="T4" fmla="*/ 477 w 477"/>
                      <a:gd name="T5" fmla="*/ 879 h 1041"/>
                      <a:gd name="T6" fmla="*/ 477 w 477"/>
                      <a:gd name="T7" fmla="*/ 830 h 1041"/>
                      <a:gd name="T8" fmla="*/ 414 w 477"/>
                      <a:gd name="T9" fmla="*/ 731 h 1041"/>
                      <a:gd name="T10" fmla="*/ 368 w 477"/>
                      <a:gd name="T11" fmla="*/ 647 h 1041"/>
                      <a:gd name="T12" fmla="*/ 329 w 477"/>
                      <a:gd name="T13" fmla="*/ 565 h 1041"/>
                      <a:gd name="T14" fmla="*/ 291 w 477"/>
                      <a:gd name="T15" fmla="*/ 491 h 1041"/>
                      <a:gd name="T16" fmla="*/ 255 w 477"/>
                      <a:gd name="T17" fmla="*/ 414 h 1041"/>
                      <a:gd name="T18" fmla="*/ 220 w 477"/>
                      <a:gd name="T19" fmla="*/ 347 h 1041"/>
                      <a:gd name="T20" fmla="*/ 182 w 477"/>
                      <a:gd name="T21" fmla="*/ 273 h 1041"/>
                      <a:gd name="T22" fmla="*/ 129 w 477"/>
                      <a:gd name="T23" fmla="*/ 191 h 1041"/>
                      <a:gd name="T24" fmla="*/ 71 w 477"/>
                      <a:gd name="T25" fmla="*/ 103 h 1041"/>
                      <a:gd name="T26" fmla="*/ 0 w 477"/>
                      <a:gd name="T27" fmla="*/ 8 h 1041"/>
                      <a:gd name="T28" fmla="*/ 0 w 477"/>
                      <a:gd name="T29" fmla="*/ 0 h 1041"/>
                      <a:gd name="T30" fmla="*/ 0 w 477"/>
                      <a:gd name="T31" fmla="*/ 29 h 1041"/>
                      <a:gd name="T32" fmla="*/ 0 w 477"/>
                      <a:gd name="T33" fmla="*/ 47 h 1041"/>
                      <a:gd name="T34" fmla="*/ 0 w 477"/>
                      <a:gd name="T35" fmla="*/ 64 h 1041"/>
                      <a:gd name="T36" fmla="*/ 40 w 477"/>
                      <a:gd name="T37" fmla="*/ 121 h 1041"/>
                      <a:gd name="T38" fmla="*/ 47 w 477"/>
                      <a:gd name="T39" fmla="*/ 135 h 1041"/>
                      <a:gd name="T40" fmla="*/ 477 w 477"/>
                      <a:gd name="T41" fmla="*/ 1041 h 10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477" h="1041">
                        <a:moveTo>
                          <a:pt x="477" y="1041"/>
                        </a:moveTo>
                        <a:lnTo>
                          <a:pt x="477" y="961"/>
                        </a:lnTo>
                        <a:lnTo>
                          <a:pt x="477" y="879"/>
                        </a:lnTo>
                        <a:lnTo>
                          <a:pt x="477" y="830"/>
                        </a:lnTo>
                        <a:lnTo>
                          <a:pt x="414" y="731"/>
                        </a:lnTo>
                        <a:lnTo>
                          <a:pt x="368" y="647"/>
                        </a:lnTo>
                        <a:lnTo>
                          <a:pt x="329" y="565"/>
                        </a:lnTo>
                        <a:lnTo>
                          <a:pt x="291" y="491"/>
                        </a:lnTo>
                        <a:lnTo>
                          <a:pt x="255" y="414"/>
                        </a:lnTo>
                        <a:lnTo>
                          <a:pt x="220" y="347"/>
                        </a:lnTo>
                        <a:lnTo>
                          <a:pt x="182" y="273"/>
                        </a:lnTo>
                        <a:lnTo>
                          <a:pt x="129" y="191"/>
                        </a:lnTo>
                        <a:lnTo>
                          <a:pt x="71" y="103"/>
                        </a:lnTo>
                        <a:lnTo>
                          <a:pt x="0" y="8"/>
                        </a:lnTo>
                        <a:lnTo>
                          <a:pt x="0" y="0"/>
                        </a:lnTo>
                        <a:lnTo>
                          <a:pt x="0" y="29"/>
                        </a:lnTo>
                        <a:lnTo>
                          <a:pt x="0" y="47"/>
                        </a:lnTo>
                        <a:lnTo>
                          <a:pt x="0" y="64"/>
                        </a:lnTo>
                        <a:lnTo>
                          <a:pt x="40" y="121"/>
                        </a:lnTo>
                        <a:lnTo>
                          <a:pt x="47" y="135"/>
                        </a:lnTo>
                        <a:lnTo>
                          <a:pt x="477" y="104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4" name="Freeform 176">
                    <a:extLst>
                      <a:ext uri="{FF2B5EF4-FFF2-40B4-BE49-F238E27FC236}">
                        <a16:creationId xmlns:a16="http://schemas.microsoft.com/office/drawing/2014/main" id="{AD9D07E2-7CAF-42FE-A214-9D9326C830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569" y="8822"/>
                    <a:ext cx="206" cy="286"/>
                  </a:xfrm>
                  <a:custGeom>
                    <a:avLst/>
                    <a:gdLst>
                      <a:gd name="T0" fmla="*/ 1405 w 1441"/>
                      <a:gd name="T1" fmla="*/ 1140 h 2000"/>
                      <a:gd name="T2" fmla="*/ 1198 w 1441"/>
                      <a:gd name="T3" fmla="*/ 747 h 2000"/>
                      <a:gd name="T4" fmla="*/ 1013 w 1441"/>
                      <a:gd name="T5" fmla="*/ 412 h 2000"/>
                      <a:gd name="T6" fmla="*/ 950 w 1441"/>
                      <a:gd name="T7" fmla="*/ 384 h 2000"/>
                      <a:gd name="T8" fmla="*/ 894 w 1441"/>
                      <a:gd name="T9" fmla="*/ 247 h 2000"/>
                      <a:gd name="T10" fmla="*/ 650 w 1441"/>
                      <a:gd name="T11" fmla="*/ 35 h 2000"/>
                      <a:gd name="T12" fmla="*/ 300 w 1441"/>
                      <a:gd name="T13" fmla="*/ 41 h 2000"/>
                      <a:gd name="T14" fmla="*/ 46 w 1441"/>
                      <a:gd name="T15" fmla="*/ 293 h 2000"/>
                      <a:gd name="T16" fmla="*/ 7 w 1441"/>
                      <a:gd name="T17" fmla="*/ 529 h 2000"/>
                      <a:gd name="T18" fmla="*/ 145 w 1441"/>
                      <a:gd name="T19" fmla="*/ 197 h 2000"/>
                      <a:gd name="T20" fmla="*/ 483 w 1441"/>
                      <a:gd name="T21" fmla="*/ 53 h 2000"/>
                      <a:gd name="T22" fmla="*/ 819 w 1441"/>
                      <a:gd name="T23" fmla="*/ 197 h 2000"/>
                      <a:gd name="T24" fmla="*/ 501 w 1441"/>
                      <a:gd name="T25" fmla="*/ 53 h 2000"/>
                      <a:gd name="T26" fmla="*/ 173 w 1441"/>
                      <a:gd name="T27" fmla="*/ 155 h 2000"/>
                      <a:gd name="T28" fmla="*/ 46 w 1441"/>
                      <a:gd name="T29" fmla="*/ 320 h 2000"/>
                      <a:gd name="T30" fmla="*/ 42 w 1441"/>
                      <a:gd name="T31" fmla="*/ 712 h 2000"/>
                      <a:gd name="T32" fmla="*/ 120 w 1441"/>
                      <a:gd name="T33" fmla="*/ 864 h 2000"/>
                      <a:gd name="T34" fmla="*/ 74 w 1441"/>
                      <a:gd name="T35" fmla="*/ 508 h 2000"/>
                      <a:gd name="T36" fmla="*/ 311 w 1441"/>
                      <a:gd name="T37" fmla="*/ 200 h 2000"/>
                      <a:gd name="T38" fmla="*/ 639 w 1441"/>
                      <a:gd name="T39" fmla="*/ 155 h 2000"/>
                      <a:gd name="T40" fmla="*/ 788 w 1441"/>
                      <a:gd name="T41" fmla="*/ 218 h 2000"/>
                      <a:gd name="T42" fmla="*/ 430 w 1441"/>
                      <a:gd name="T43" fmla="*/ 147 h 2000"/>
                      <a:gd name="T44" fmla="*/ 127 w 1441"/>
                      <a:gd name="T45" fmla="*/ 356 h 2000"/>
                      <a:gd name="T46" fmla="*/ 56 w 1441"/>
                      <a:gd name="T47" fmla="*/ 709 h 2000"/>
                      <a:gd name="T48" fmla="*/ 262 w 1441"/>
                      <a:gd name="T49" fmla="*/ 1012 h 2000"/>
                      <a:gd name="T50" fmla="*/ 594 w 1441"/>
                      <a:gd name="T51" fmla="*/ 1093 h 2000"/>
                      <a:gd name="T52" fmla="*/ 859 w 1441"/>
                      <a:gd name="T53" fmla="*/ 976 h 2000"/>
                      <a:gd name="T54" fmla="*/ 996 w 1441"/>
                      <a:gd name="T55" fmla="*/ 747 h 2000"/>
                      <a:gd name="T56" fmla="*/ 904 w 1441"/>
                      <a:gd name="T57" fmla="*/ 311 h 2000"/>
                      <a:gd name="T58" fmla="*/ 922 w 1441"/>
                      <a:gd name="T59" fmla="*/ 363 h 2000"/>
                      <a:gd name="T60" fmla="*/ 904 w 1441"/>
                      <a:gd name="T61" fmla="*/ 729 h 2000"/>
                      <a:gd name="T62" fmla="*/ 618 w 1441"/>
                      <a:gd name="T63" fmla="*/ 976 h 2000"/>
                      <a:gd name="T64" fmla="*/ 289 w 1441"/>
                      <a:gd name="T65" fmla="*/ 966 h 2000"/>
                      <a:gd name="T66" fmla="*/ 300 w 1441"/>
                      <a:gd name="T67" fmla="*/ 973 h 2000"/>
                      <a:gd name="T68" fmla="*/ 668 w 1441"/>
                      <a:gd name="T69" fmla="*/ 973 h 2000"/>
                      <a:gd name="T70" fmla="*/ 922 w 1441"/>
                      <a:gd name="T71" fmla="*/ 712 h 2000"/>
                      <a:gd name="T72" fmla="*/ 950 w 1441"/>
                      <a:gd name="T73" fmla="*/ 381 h 2000"/>
                      <a:gd name="T74" fmla="*/ 748 w 1441"/>
                      <a:gd name="T75" fmla="*/ 81 h 2000"/>
                      <a:gd name="T76" fmla="*/ 385 w 1441"/>
                      <a:gd name="T77" fmla="*/ 6 h 2000"/>
                      <a:gd name="T78" fmla="*/ 88 w 1441"/>
                      <a:gd name="T79" fmla="*/ 208 h 2000"/>
                      <a:gd name="T80" fmla="*/ 18 w 1441"/>
                      <a:gd name="T81" fmla="*/ 582 h 2000"/>
                      <a:gd name="T82" fmla="*/ 244 w 1441"/>
                      <a:gd name="T83" fmla="*/ 984 h 2000"/>
                      <a:gd name="T84" fmla="*/ 430 w 1441"/>
                      <a:gd name="T85" fmla="*/ 1340 h 2000"/>
                      <a:gd name="T86" fmla="*/ 491 w 1441"/>
                      <a:gd name="T87" fmla="*/ 1396 h 2000"/>
                      <a:gd name="T88" fmla="*/ 519 w 1441"/>
                      <a:gd name="T89" fmla="*/ 1714 h 2000"/>
                      <a:gd name="T90" fmla="*/ 774 w 1441"/>
                      <a:gd name="T91" fmla="*/ 1964 h 2000"/>
                      <a:gd name="T92" fmla="*/ 1145 w 1441"/>
                      <a:gd name="T93" fmla="*/ 1964 h 2000"/>
                      <a:gd name="T94" fmla="*/ 1399 w 1441"/>
                      <a:gd name="T95" fmla="*/ 1714 h 2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441" h="2000">
                        <a:moveTo>
                          <a:pt x="1441" y="1523"/>
                        </a:moveTo>
                        <a:lnTo>
                          <a:pt x="1441" y="1312"/>
                        </a:lnTo>
                        <a:lnTo>
                          <a:pt x="1427" y="1220"/>
                        </a:lnTo>
                        <a:lnTo>
                          <a:pt x="1405" y="1140"/>
                        </a:lnTo>
                        <a:lnTo>
                          <a:pt x="1363" y="1058"/>
                        </a:lnTo>
                        <a:lnTo>
                          <a:pt x="1296" y="941"/>
                        </a:lnTo>
                        <a:lnTo>
                          <a:pt x="1243" y="840"/>
                        </a:lnTo>
                        <a:lnTo>
                          <a:pt x="1198" y="747"/>
                        </a:lnTo>
                        <a:lnTo>
                          <a:pt x="1158" y="673"/>
                        </a:lnTo>
                        <a:lnTo>
                          <a:pt x="1116" y="593"/>
                        </a:lnTo>
                        <a:lnTo>
                          <a:pt x="1070" y="508"/>
                        </a:lnTo>
                        <a:lnTo>
                          <a:pt x="1013" y="412"/>
                        </a:lnTo>
                        <a:lnTo>
                          <a:pt x="943" y="317"/>
                        </a:lnTo>
                        <a:lnTo>
                          <a:pt x="865" y="200"/>
                        </a:lnTo>
                        <a:lnTo>
                          <a:pt x="915" y="293"/>
                        </a:lnTo>
                        <a:lnTo>
                          <a:pt x="950" y="384"/>
                        </a:lnTo>
                        <a:lnTo>
                          <a:pt x="960" y="490"/>
                        </a:lnTo>
                        <a:lnTo>
                          <a:pt x="950" y="402"/>
                        </a:lnTo>
                        <a:lnTo>
                          <a:pt x="933" y="320"/>
                        </a:lnTo>
                        <a:lnTo>
                          <a:pt x="894" y="247"/>
                        </a:lnTo>
                        <a:lnTo>
                          <a:pt x="848" y="179"/>
                        </a:lnTo>
                        <a:lnTo>
                          <a:pt x="788" y="120"/>
                        </a:lnTo>
                        <a:lnTo>
                          <a:pt x="727" y="73"/>
                        </a:lnTo>
                        <a:lnTo>
                          <a:pt x="650" y="35"/>
                        </a:lnTo>
                        <a:lnTo>
                          <a:pt x="572" y="11"/>
                        </a:lnTo>
                        <a:lnTo>
                          <a:pt x="483" y="6"/>
                        </a:lnTo>
                        <a:lnTo>
                          <a:pt x="385" y="17"/>
                        </a:lnTo>
                        <a:lnTo>
                          <a:pt x="300" y="41"/>
                        </a:lnTo>
                        <a:lnTo>
                          <a:pt x="219" y="88"/>
                        </a:lnTo>
                        <a:lnTo>
                          <a:pt x="145" y="144"/>
                        </a:lnTo>
                        <a:lnTo>
                          <a:pt x="88" y="211"/>
                        </a:lnTo>
                        <a:lnTo>
                          <a:pt x="46" y="293"/>
                        </a:lnTo>
                        <a:lnTo>
                          <a:pt x="18" y="381"/>
                        </a:lnTo>
                        <a:lnTo>
                          <a:pt x="7" y="476"/>
                        </a:lnTo>
                        <a:lnTo>
                          <a:pt x="7" y="508"/>
                        </a:lnTo>
                        <a:lnTo>
                          <a:pt x="7" y="529"/>
                        </a:lnTo>
                        <a:lnTo>
                          <a:pt x="18" y="437"/>
                        </a:lnTo>
                        <a:lnTo>
                          <a:pt x="46" y="346"/>
                        </a:lnTo>
                        <a:lnTo>
                          <a:pt x="88" y="264"/>
                        </a:lnTo>
                        <a:lnTo>
                          <a:pt x="145" y="197"/>
                        </a:lnTo>
                        <a:lnTo>
                          <a:pt x="219" y="137"/>
                        </a:lnTo>
                        <a:lnTo>
                          <a:pt x="300" y="91"/>
                        </a:lnTo>
                        <a:lnTo>
                          <a:pt x="392" y="64"/>
                        </a:lnTo>
                        <a:lnTo>
                          <a:pt x="483" y="53"/>
                        </a:lnTo>
                        <a:lnTo>
                          <a:pt x="576" y="64"/>
                        </a:lnTo>
                        <a:lnTo>
                          <a:pt x="665" y="91"/>
                        </a:lnTo>
                        <a:lnTo>
                          <a:pt x="748" y="134"/>
                        </a:lnTo>
                        <a:lnTo>
                          <a:pt x="819" y="197"/>
                        </a:lnTo>
                        <a:lnTo>
                          <a:pt x="748" y="137"/>
                        </a:lnTo>
                        <a:lnTo>
                          <a:pt x="674" y="91"/>
                        </a:lnTo>
                        <a:lnTo>
                          <a:pt x="586" y="64"/>
                        </a:lnTo>
                        <a:lnTo>
                          <a:pt x="501" y="53"/>
                        </a:lnTo>
                        <a:lnTo>
                          <a:pt x="417" y="53"/>
                        </a:lnTo>
                        <a:lnTo>
                          <a:pt x="329" y="73"/>
                        </a:lnTo>
                        <a:lnTo>
                          <a:pt x="247" y="102"/>
                        </a:lnTo>
                        <a:lnTo>
                          <a:pt x="173" y="155"/>
                        </a:lnTo>
                        <a:lnTo>
                          <a:pt x="152" y="173"/>
                        </a:lnTo>
                        <a:lnTo>
                          <a:pt x="120" y="208"/>
                        </a:lnTo>
                        <a:lnTo>
                          <a:pt x="82" y="258"/>
                        </a:lnTo>
                        <a:lnTo>
                          <a:pt x="46" y="320"/>
                        </a:lnTo>
                        <a:lnTo>
                          <a:pt x="18" y="402"/>
                        </a:lnTo>
                        <a:lnTo>
                          <a:pt x="0" y="490"/>
                        </a:lnTo>
                        <a:lnTo>
                          <a:pt x="7" y="599"/>
                        </a:lnTo>
                        <a:lnTo>
                          <a:pt x="42" y="712"/>
                        </a:lnTo>
                        <a:lnTo>
                          <a:pt x="109" y="840"/>
                        </a:lnTo>
                        <a:lnTo>
                          <a:pt x="117" y="846"/>
                        </a:lnTo>
                        <a:lnTo>
                          <a:pt x="120" y="857"/>
                        </a:lnTo>
                        <a:lnTo>
                          <a:pt x="120" y="864"/>
                        </a:lnTo>
                        <a:lnTo>
                          <a:pt x="88" y="782"/>
                        </a:lnTo>
                        <a:lnTo>
                          <a:pt x="64" y="694"/>
                        </a:lnTo>
                        <a:lnTo>
                          <a:pt x="56" y="603"/>
                        </a:lnTo>
                        <a:lnTo>
                          <a:pt x="74" y="508"/>
                        </a:lnTo>
                        <a:lnTo>
                          <a:pt x="109" y="412"/>
                        </a:lnTo>
                        <a:lnTo>
                          <a:pt x="162" y="328"/>
                        </a:lnTo>
                        <a:lnTo>
                          <a:pt x="236" y="253"/>
                        </a:lnTo>
                        <a:lnTo>
                          <a:pt x="311" y="200"/>
                        </a:lnTo>
                        <a:lnTo>
                          <a:pt x="392" y="173"/>
                        </a:lnTo>
                        <a:lnTo>
                          <a:pt x="474" y="147"/>
                        </a:lnTo>
                        <a:lnTo>
                          <a:pt x="559" y="144"/>
                        </a:lnTo>
                        <a:lnTo>
                          <a:pt x="639" y="155"/>
                        </a:lnTo>
                        <a:lnTo>
                          <a:pt x="721" y="183"/>
                        </a:lnTo>
                        <a:lnTo>
                          <a:pt x="795" y="226"/>
                        </a:lnTo>
                        <a:lnTo>
                          <a:pt x="865" y="282"/>
                        </a:lnTo>
                        <a:lnTo>
                          <a:pt x="788" y="218"/>
                        </a:lnTo>
                        <a:lnTo>
                          <a:pt x="710" y="179"/>
                        </a:lnTo>
                        <a:lnTo>
                          <a:pt x="618" y="147"/>
                        </a:lnTo>
                        <a:lnTo>
                          <a:pt x="530" y="144"/>
                        </a:lnTo>
                        <a:lnTo>
                          <a:pt x="430" y="147"/>
                        </a:lnTo>
                        <a:lnTo>
                          <a:pt x="347" y="179"/>
                        </a:lnTo>
                        <a:lnTo>
                          <a:pt x="265" y="218"/>
                        </a:lnTo>
                        <a:lnTo>
                          <a:pt x="191" y="282"/>
                        </a:lnTo>
                        <a:lnTo>
                          <a:pt x="127" y="356"/>
                        </a:lnTo>
                        <a:lnTo>
                          <a:pt x="88" y="437"/>
                        </a:lnTo>
                        <a:lnTo>
                          <a:pt x="56" y="529"/>
                        </a:lnTo>
                        <a:lnTo>
                          <a:pt x="53" y="617"/>
                        </a:lnTo>
                        <a:lnTo>
                          <a:pt x="56" y="709"/>
                        </a:lnTo>
                        <a:lnTo>
                          <a:pt x="88" y="793"/>
                        </a:lnTo>
                        <a:lnTo>
                          <a:pt x="127" y="878"/>
                        </a:lnTo>
                        <a:lnTo>
                          <a:pt x="191" y="955"/>
                        </a:lnTo>
                        <a:lnTo>
                          <a:pt x="262" y="1012"/>
                        </a:lnTo>
                        <a:lnTo>
                          <a:pt x="339" y="1051"/>
                        </a:lnTo>
                        <a:lnTo>
                          <a:pt x="421" y="1082"/>
                        </a:lnTo>
                        <a:lnTo>
                          <a:pt x="509" y="1097"/>
                        </a:lnTo>
                        <a:lnTo>
                          <a:pt x="594" y="1093"/>
                        </a:lnTo>
                        <a:lnTo>
                          <a:pt x="678" y="1076"/>
                        </a:lnTo>
                        <a:lnTo>
                          <a:pt x="759" y="1040"/>
                        </a:lnTo>
                        <a:lnTo>
                          <a:pt x="841" y="994"/>
                        </a:lnTo>
                        <a:lnTo>
                          <a:pt x="859" y="976"/>
                        </a:lnTo>
                        <a:lnTo>
                          <a:pt x="886" y="938"/>
                        </a:lnTo>
                        <a:lnTo>
                          <a:pt x="929" y="893"/>
                        </a:lnTo>
                        <a:lnTo>
                          <a:pt x="968" y="829"/>
                        </a:lnTo>
                        <a:lnTo>
                          <a:pt x="996" y="747"/>
                        </a:lnTo>
                        <a:lnTo>
                          <a:pt x="1007" y="656"/>
                        </a:lnTo>
                        <a:lnTo>
                          <a:pt x="1003" y="553"/>
                        </a:lnTo>
                        <a:lnTo>
                          <a:pt x="968" y="437"/>
                        </a:lnTo>
                        <a:lnTo>
                          <a:pt x="904" y="311"/>
                        </a:lnTo>
                        <a:lnTo>
                          <a:pt x="897" y="303"/>
                        </a:lnTo>
                        <a:lnTo>
                          <a:pt x="894" y="293"/>
                        </a:lnTo>
                        <a:lnTo>
                          <a:pt x="886" y="288"/>
                        </a:lnTo>
                        <a:lnTo>
                          <a:pt x="922" y="363"/>
                        </a:lnTo>
                        <a:lnTo>
                          <a:pt x="943" y="455"/>
                        </a:lnTo>
                        <a:lnTo>
                          <a:pt x="950" y="546"/>
                        </a:lnTo>
                        <a:lnTo>
                          <a:pt x="933" y="638"/>
                        </a:lnTo>
                        <a:lnTo>
                          <a:pt x="904" y="729"/>
                        </a:lnTo>
                        <a:lnTo>
                          <a:pt x="848" y="818"/>
                        </a:lnTo>
                        <a:lnTo>
                          <a:pt x="774" y="896"/>
                        </a:lnTo>
                        <a:lnTo>
                          <a:pt x="695" y="941"/>
                        </a:lnTo>
                        <a:lnTo>
                          <a:pt x="618" y="976"/>
                        </a:lnTo>
                        <a:lnTo>
                          <a:pt x="536" y="1002"/>
                        </a:lnTo>
                        <a:lnTo>
                          <a:pt x="456" y="1002"/>
                        </a:lnTo>
                        <a:lnTo>
                          <a:pt x="368" y="987"/>
                        </a:lnTo>
                        <a:lnTo>
                          <a:pt x="289" y="966"/>
                        </a:lnTo>
                        <a:lnTo>
                          <a:pt x="212" y="928"/>
                        </a:lnTo>
                        <a:lnTo>
                          <a:pt x="145" y="867"/>
                        </a:lnTo>
                        <a:lnTo>
                          <a:pt x="219" y="928"/>
                        </a:lnTo>
                        <a:lnTo>
                          <a:pt x="300" y="973"/>
                        </a:lnTo>
                        <a:lnTo>
                          <a:pt x="392" y="1002"/>
                        </a:lnTo>
                        <a:lnTo>
                          <a:pt x="483" y="1005"/>
                        </a:lnTo>
                        <a:lnTo>
                          <a:pt x="576" y="1002"/>
                        </a:lnTo>
                        <a:lnTo>
                          <a:pt x="668" y="973"/>
                        </a:lnTo>
                        <a:lnTo>
                          <a:pt x="748" y="928"/>
                        </a:lnTo>
                        <a:lnTo>
                          <a:pt x="819" y="867"/>
                        </a:lnTo>
                        <a:lnTo>
                          <a:pt x="883" y="793"/>
                        </a:lnTo>
                        <a:lnTo>
                          <a:pt x="922" y="712"/>
                        </a:lnTo>
                        <a:lnTo>
                          <a:pt x="950" y="628"/>
                        </a:lnTo>
                        <a:lnTo>
                          <a:pt x="960" y="529"/>
                        </a:lnTo>
                        <a:lnTo>
                          <a:pt x="960" y="476"/>
                        </a:lnTo>
                        <a:lnTo>
                          <a:pt x="950" y="381"/>
                        </a:lnTo>
                        <a:lnTo>
                          <a:pt x="922" y="293"/>
                        </a:lnTo>
                        <a:lnTo>
                          <a:pt x="883" y="208"/>
                        </a:lnTo>
                        <a:lnTo>
                          <a:pt x="819" y="137"/>
                        </a:lnTo>
                        <a:lnTo>
                          <a:pt x="748" y="81"/>
                        </a:lnTo>
                        <a:lnTo>
                          <a:pt x="668" y="35"/>
                        </a:lnTo>
                        <a:lnTo>
                          <a:pt x="576" y="6"/>
                        </a:lnTo>
                        <a:lnTo>
                          <a:pt x="483" y="0"/>
                        </a:lnTo>
                        <a:lnTo>
                          <a:pt x="385" y="6"/>
                        </a:lnTo>
                        <a:lnTo>
                          <a:pt x="300" y="35"/>
                        </a:lnTo>
                        <a:lnTo>
                          <a:pt x="219" y="81"/>
                        </a:lnTo>
                        <a:lnTo>
                          <a:pt x="145" y="137"/>
                        </a:lnTo>
                        <a:lnTo>
                          <a:pt x="88" y="208"/>
                        </a:lnTo>
                        <a:lnTo>
                          <a:pt x="46" y="293"/>
                        </a:lnTo>
                        <a:lnTo>
                          <a:pt x="18" y="381"/>
                        </a:lnTo>
                        <a:lnTo>
                          <a:pt x="7" y="476"/>
                        </a:lnTo>
                        <a:lnTo>
                          <a:pt x="18" y="582"/>
                        </a:lnTo>
                        <a:lnTo>
                          <a:pt x="53" y="684"/>
                        </a:lnTo>
                        <a:lnTo>
                          <a:pt x="106" y="772"/>
                        </a:lnTo>
                        <a:lnTo>
                          <a:pt x="183" y="885"/>
                        </a:lnTo>
                        <a:lnTo>
                          <a:pt x="244" y="984"/>
                        </a:lnTo>
                        <a:lnTo>
                          <a:pt x="294" y="1076"/>
                        </a:lnTo>
                        <a:lnTo>
                          <a:pt x="339" y="1167"/>
                        </a:lnTo>
                        <a:lnTo>
                          <a:pt x="382" y="1252"/>
                        </a:lnTo>
                        <a:lnTo>
                          <a:pt x="430" y="1340"/>
                        </a:lnTo>
                        <a:lnTo>
                          <a:pt x="483" y="1443"/>
                        </a:lnTo>
                        <a:lnTo>
                          <a:pt x="554" y="1563"/>
                        </a:lnTo>
                        <a:lnTo>
                          <a:pt x="519" y="1485"/>
                        </a:lnTo>
                        <a:lnTo>
                          <a:pt x="491" y="1396"/>
                        </a:lnTo>
                        <a:lnTo>
                          <a:pt x="483" y="1312"/>
                        </a:lnTo>
                        <a:lnTo>
                          <a:pt x="483" y="1523"/>
                        </a:lnTo>
                        <a:lnTo>
                          <a:pt x="495" y="1622"/>
                        </a:lnTo>
                        <a:lnTo>
                          <a:pt x="519" y="1714"/>
                        </a:lnTo>
                        <a:lnTo>
                          <a:pt x="565" y="1796"/>
                        </a:lnTo>
                        <a:lnTo>
                          <a:pt x="621" y="1863"/>
                        </a:lnTo>
                        <a:lnTo>
                          <a:pt x="695" y="1919"/>
                        </a:lnTo>
                        <a:lnTo>
                          <a:pt x="774" y="1964"/>
                        </a:lnTo>
                        <a:lnTo>
                          <a:pt x="865" y="1990"/>
                        </a:lnTo>
                        <a:lnTo>
                          <a:pt x="960" y="2000"/>
                        </a:lnTo>
                        <a:lnTo>
                          <a:pt x="1052" y="1990"/>
                        </a:lnTo>
                        <a:lnTo>
                          <a:pt x="1145" y="1964"/>
                        </a:lnTo>
                        <a:lnTo>
                          <a:pt x="1225" y="1919"/>
                        </a:lnTo>
                        <a:lnTo>
                          <a:pt x="1296" y="1863"/>
                        </a:lnTo>
                        <a:lnTo>
                          <a:pt x="1352" y="1796"/>
                        </a:lnTo>
                        <a:lnTo>
                          <a:pt x="1399" y="1714"/>
                        </a:lnTo>
                        <a:lnTo>
                          <a:pt x="1427" y="1622"/>
                        </a:lnTo>
                        <a:lnTo>
                          <a:pt x="1441" y="1523"/>
                        </a:lnTo>
                        <a:close/>
                      </a:path>
                    </a:pathLst>
                  </a:custGeom>
                  <a:solidFill>
                    <a:srgbClr val="FFE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5" name="Freeform 177">
                    <a:extLst>
                      <a:ext uri="{FF2B5EF4-FFF2-40B4-BE49-F238E27FC236}">
                        <a16:creationId xmlns:a16="http://schemas.microsoft.com/office/drawing/2014/main" id="{BF968B45-307D-4B61-AD06-7E0A41E62D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38" y="8972"/>
                    <a:ext cx="179" cy="216"/>
                  </a:xfrm>
                  <a:custGeom>
                    <a:avLst/>
                    <a:gdLst>
                      <a:gd name="T0" fmla="*/ 0 w 1254"/>
                      <a:gd name="T1" fmla="*/ 1513 h 1513"/>
                      <a:gd name="T2" fmla="*/ 0 w 1254"/>
                      <a:gd name="T3" fmla="*/ 1474 h 1513"/>
                      <a:gd name="T4" fmla="*/ 0 w 1254"/>
                      <a:gd name="T5" fmla="*/ 1439 h 1513"/>
                      <a:gd name="T6" fmla="*/ 0 w 1254"/>
                      <a:gd name="T7" fmla="*/ 1429 h 1513"/>
                      <a:gd name="T8" fmla="*/ 63 w 1254"/>
                      <a:gd name="T9" fmla="*/ 1359 h 1513"/>
                      <a:gd name="T10" fmla="*/ 124 w 1254"/>
                      <a:gd name="T11" fmla="*/ 1288 h 1513"/>
                      <a:gd name="T12" fmla="*/ 180 w 1254"/>
                      <a:gd name="T13" fmla="*/ 1221 h 1513"/>
                      <a:gd name="T14" fmla="*/ 236 w 1254"/>
                      <a:gd name="T15" fmla="*/ 1150 h 1513"/>
                      <a:gd name="T16" fmla="*/ 296 w 1254"/>
                      <a:gd name="T17" fmla="*/ 1086 h 1513"/>
                      <a:gd name="T18" fmla="*/ 349 w 1254"/>
                      <a:gd name="T19" fmla="*/ 1019 h 1513"/>
                      <a:gd name="T20" fmla="*/ 402 w 1254"/>
                      <a:gd name="T21" fmla="*/ 956 h 1513"/>
                      <a:gd name="T22" fmla="*/ 459 w 1254"/>
                      <a:gd name="T23" fmla="*/ 886 h 1513"/>
                      <a:gd name="T24" fmla="*/ 515 w 1254"/>
                      <a:gd name="T25" fmla="*/ 822 h 1513"/>
                      <a:gd name="T26" fmla="*/ 572 w 1254"/>
                      <a:gd name="T27" fmla="*/ 754 h 1513"/>
                      <a:gd name="T28" fmla="*/ 631 w 1254"/>
                      <a:gd name="T29" fmla="*/ 692 h 1513"/>
                      <a:gd name="T30" fmla="*/ 689 w 1254"/>
                      <a:gd name="T31" fmla="*/ 628 h 1513"/>
                      <a:gd name="T32" fmla="*/ 745 w 1254"/>
                      <a:gd name="T33" fmla="*/ 565 h 1513"/>
                      <a:gd name="T34" fmla="*/ 805 w 1254"/>
                      <a:gd name="T35" fmla="*/ 501 h 1513"/>
                      <a:gd name="T36" fmla="*/ 869 w 1254"/>
                      <a:gd name="T37" fmla="*/ 445 h 1513"/>
                      <a:gd name="T38" fmla="*/ 925 w 1254"/>
                      <a:gd name="T39" fmla="*/ 388 h 1513"/>
                      <a:gd name="T40" fmla="*/ 992 w 1254"/>
                      <a:gd name="T41" fmla="*/ 328 h 1513"/>
                      <a:gd name="T42" fmla="*/ 1055 w 1254"/>
                      <a:gd name="T43" fmla="*/ 272 h 1513"/>
                      <a:gd name="T44" fmla="*/ 1126 w 1254"/>
                      <a:gd name="T45" fmla="*/ 215 h 1513"/>
                      <a:gd name="T46" fmla="*/ 1166 w 1254"/>
                      <a:gd name="T47" fmla="*/ 155 h 1513"/>
                      <a:gd name="T48" fmla="*/ 1211 w 1254"/>
                      <a:gd name="T49" fmla="*/ 81 h 1513"/>
                      <a:gd name="T50" fmla="*/ 1254 w 1254"/>
                      <a:gd name="T51" fmla="*/ 0 h 1513"/>
                      <a:gd name="T52" fmla="*/ 0 w 1254"/>
                      <a:gd name="T53" fmla="*/ 1513 h 15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1254" h="1513">
                        <a:moveTo>
                          <a:pt x="0" y="1513"/>
                        </a:moveTo>
                        <a:lnTo>
                          <a:pt x="0" y="1474"/>
                        </a:lnTo>
                        <a:lnTo>
                          <a:pt x="0" y="1439"/>
                        </a:lnTo>
                        <a:lnTo>
                          <a:pt x="0" y="1429"/>
                        </a:lnTo>
                        <a:lnTo>
                          <a:pt x="63" y="1359"/>
                        </a:lnTo>
                        <a:lnTo>
                          <a:pt x="124" y="1288"/>
                        </a:lnTo>
                        <a:lnTo>
                          <a:pt x="180" y="1221"/>
                        </a:lnTo>
                        <a:lnTo>
                          <a:pt x="236" y="1150"/>
                        </a:lnTo>
                        <a:lnTo>
                          <a:pt x="296" y="1086"/>
                        </a:lnTo>
                        <a:lnTo>
                          <a:pt x="349" y="1019"/>
                        </a:lnTo>
                        <a:lnTo>
                          <a:pt x="402" y="956"/>
                        </a:lnTo>
                        <a:lnTo>
                          <a:pt x="459" y="886"/>
                        </a:lnTo>
                        <a:lnTo>
                          <a:pt x="515" y="822"/>
                        </a:lnTo>
                        <a:lnTo>
                          <a:pt x="572" y="754"/>
                        </a:lnTo>
                        <a:lnTo>
                          <a:pt x="631" y="692"/>
                        </a:lnTo>
                        <a:lnTo>
                          <a:pt x="689" y="628"/>
                        </a:lnTo>
                        <a:lnTo>
                          <a:pt x="745" y="565"/>
                        </a:lnTo>
                        <a:lnTo>
                          <a:pt x="805" y="501"/>
                        </a:lnTo>
                        <a:lnTo>
                          <a:pt x="869" y="445"/>
                        </a:lnTo>
                        <a:lnTo>
                          <a:pt x="925" y="388"/>
                        </a:lnTo>
                        <a:lnTo>
                          <a:pt x="992" y="328"/>
                        </a:lnTo>
                        <a:lnTo>
                          <a:pt x="1055" y="272"/>
                        </a:lnTo>
                        <a:lnTo>
                          <a:pt x="1126" y="215"/>
                        </a:lnTo>
                        <a:lnTo>
                          <a:pt x="1166" y="155"/>
                        </a:lnTo>
                        <a:lnTo>
                          <a:pt x="1211" y="81"/>
                        </a:lnTo>
                        <a:lnTo>
                          <a:pt x="1254" y="0"/>
                        </a:lnTo>
                        <a:lnTo>
                          <a:pt x="0" y="151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6" name="Freeform 178">
                    <a:extLst>
                      <a:ext uri="{FF2B5EF4-FFF2-40B4-BE49-F238E27FC236}">
                        <a16:creationId xmlns:a16="http://schemas.microsoft.com/office/drawing/2014/main" id="{11BA9897-E2C5-4B87-A211-AAA2DBD5F1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70" y="8904"/>
                    <a:ext cx="315" cy="352"/>
                  </a:xfrm>
                  <a:custGeom>
                    <a:avLst/>
                    <a:gdLst>
                      <a:gd name="T0" fmla="*/ 954 w 2208"/>
                      <a:gd name="T1" fmla="*/ 1905 h 2465"/>
                      <a:gd name="T2" fmla="*/ 893 w 2208"/>
                      <a:gd name="T3" fmla="*/ 2127 h 2465"/>
                      <a:gd name="T4" fmla="*/ 901 w 2208"/>
                      <a:gd name="T5" fmla="*/ 2138 h 2465"/>
                      <a:gd name="T6" fmla="*/ 1038 w 2208"/>
                      <a:gd name="T7" fmla="*/ 1979 h 2465"/>
                      <a:gd name="T8" fmla="*/ 1172 w 2208"/>
                      <a:gd name="T9" fmla="*/ 1824 h 2465"/>
                      <a:gd name="T10" fmla="*/ 1296 w 2208"/>
                      <a:gd name="T11" fmla="*/ 1671 h 2465"/>
                      <a:gd name="T12" fmla="*/ 1423 w 2208"/>
                      <a:gd name="T13" fmla="*/ 1524 h 2465"/>
                      <a:gd name="T14" fmla="*/ 1558 w 2208"/>
                      <a:gd name="T15" fmla="*/ 1386 h 2465"/>
                      <a:gd name="T16" fmla="*/ 1688 w 2208"/>
                      <a:gd name="T17" fmla="*/ 1248 h 2465"/>
                      <a:gd name="T18" fmla="*/ 1826 w 2208"/>
                      <a:gd name="T19" fmla="*/ 1121 h 2465"/>
                      <a:gd name="T20" fmla="*/ 1914 w 2208"/>
                      <a:gd name="T21" fmla="*/ 1051 h 2465"/>
                      <a:gd name="T22" fmla="*/ 1935 w 2208"/>
                      <a:gd name="T23" fmla="*/ 1030 h 2465"/>
                      <a:gd name="T24" fmla="*/ 2091 w 2208"/>
                      <a:gd name="T25" fmla="*/ 804 h 2465"/>
                      <a:gd name="T26" fmla="*/ 2190 w 2208"/>
                      <a:gd name="T27" fmla="*/ 600 h 2465"/>
                      <a:gd name="T28" fmla="*/ 2200 w 2208"/>
                      <a:gd name="T29" fmla="*/ 412 h 2465"/>
                      <a:gd name="T30" fmla="*/ 2144 w 2208"/>
                      <a:gd name="T31" fmla="*/ 243 h 2465"/>
                      <a:gd name="T32" fmla="*/ 2024 w 2208"/>
                      <a:gd name="T33" fmla="*/ 98 h 2465"/>
                      <a:gd name="T34" fmla="*/ 1858 w 2208"/>
                      <a:gd name="T35" fmla="*/ 18 h 2465"/>
                      <a:gd name="T36" fmla="*/ 1667 w 2208"/>
                      <a:gd name="T37" fmla="*/ 0 h 2465"/>
                      <a:gd name="T38" fmla="*/ 1494 w 2208"/>
                      <a:gd name="T39" fmla="*/ 63 h 2465"/>
                      <a:gd name="T40" fmla="*/ 1356 w 2208"/>
                      <a:gd name="T41" fmla="*/ 180 h 2465"/>
                      <a:gd name="T42" fmla="*/ 1282 w 2208"/>
                      <a:gd name="T43" fmla="*/ 303 h 2465"/>
                      <a:gd name="T44" fmla="*/ 1240 w 2208"/>
                      <a:gd name="T45" fmla="*/ 380 h 2465"/>
                      <a:gd name="T46" fmla="*/ 1250 w 2208"/>
                      <a:gd name="T47" fmla="*/ 366 h 2465"/>
                      <a:gd name="T48" fmla="*/ 1275 w 2208"/>
                      <a:gd name="T49" fmla="*/ 345 h 2465"/>
                      <a:gd name="T50" fmla="*/ 1303 w 2208"/>
                      <a:gd name="T51" fmla="*/ 321 h 2465"/>
                      <a:gd name="T52" fmla="*/ 1158 w 2208"/>
                      <a:gd name="T53" fmla="*/ 437 h 2465"/>
                      <a:gd name="T54" fmla="*/ 1028 w 2208"/>
                      <a:gd name="T55" fmla="*/ 565 h 2465"/>
                      <a:gd name="T56" fmla="*/ 901 w 2208"/>
                      <a:gd name="T57" fmla="*/ 691 h 2465"/>
                      <a:gd name="T58" fmla="*/ 784 w 2208"/>
                      <a:gd name="T59" fmla="*/ 818 h 2465"/>
                      <a:gd name="T60" fmla="*/ 667 w 2208"/>
                      <a:gd name="T61" fmla="*/ 948 h 2465"/>
                      <a:gd name="T62" fmla="*/ 558 w 2208"/>
                      <a:gd name="T63" fmla="*/ 1079 h 2465"/>
                      <a:gd name="T64" fmla="*/ 448 w 2208"/>
                      <a:gd name="T65" fmla="*/ 1213 h 2465"/>
                      <a:gd name="T66" fmla="*/ 289 w 2208"/>
                      <a:gd name="T67" fmla="*/ 1397 h 2465"/>
                      <a:gd name="T68" fmla="*/ 127 w 2208"/>
                      <a:gd name="T69" fmla="*/ 1580 h 2465"/>
                      <a:gd name="T70" fmla="*/ 18 w 2208"/>
                      <a:gd name="T71" fmla="*/ 1788 h 2465"/>
                      <a:gd name="T72" fmla="*/ 0 w 2208"/>
                      <a:gd name="T73" fmla="*/ 1989 h 2465"/>
                      <a:gd name="T74" fmla="*/ 42 w 2208"/>
                      <a:gd name="T75" fmla="*/ 2173 h 2465"/>
                      <a:gd name="T76" fmla="*/ 145 w 2208"/>
                      <a:gd name="T77" fmla="*/ 2324 h 2465"/>
                      <a:gd name="T78" fmla="*/ 293 w 2208"/>
                      <a:gd name="T79" fmla="*/ 2427 h 2465"/>
                      <a:gd name="T80" fmla="*/ 477 w 2208"/>
                      <a:gd name="T81" fmla="*/ 2465 h 2465"/>
                      <a:gd name="T82" fmla="*/ 664 w 2208"/>
                      <a:gd name="T83" fmla="*/ 2427 h 2465"/>
                      <a:gd name="T84" fmla="*/ 816 w 2208"/>
                      <a:gd name="T85" fmla="*/ 2324 h 2465"/>
                      <a:gd name="T86" fmla="*/ 911 w 2208"/>
                      <a:gd name="T87" fmla="*/ 2173 h 2465"/>
                      <a:gd name="T88" fmla="*/ 954 w 2208"/>
                      <a:gd name="T89" fmla="*/ 1989 h 24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2208" h="2465">
                        <a:moveTo>
                          <a:pt x="954" y="1989"/>
                        </a:moveTo>
                        <a:lnTo>
                          <a:pt x="954" y="1905"/>
                        </a:lnTo>
                        <a:lnTo>
                          <a:pt x="936" y="2018"/>
                        </a:lnTo>
                        <a:lnTo>
                          <a:pt x="893" y="2127"/>
                        </a:lnTo>
                        <a:lnTo>
                          <a:pt x="826" y="2218"/>
                        </a:lnTo>
                        <a:lnTo>
                          <a:pt x="901" y="2138"/>
                        </a:lnTo>
                        <a:lnTo>
                          <a:pt x="972" y="2060"/>
                        </a:lnTo>
                        <a:lnTo>
                          <a:pt x="1038" y="1979"/>
                        </a:lnTo>
                        <a:lnTo>
                          <a:pt x="1108" y="1905"/>
                        </a:lnTo>
                        <a:lnTo>
                          <a:pt x="1172" y="1824"/>
                        </a:lnTo>
                        <a:lnTo>
                          <a:pt x="1236" y="1750"/>
                        </a:lnTo>
                        <a:lnTo>
                          <a:pt x="1296" y="1671"/>
                        </a:lnTo>
                        <a:lnTo>
                          <a:pt x="1360" y="1598"/>
                        </a:lnTo>
                        <a:lnTo>
                          <a:pt x="1423" y="1524"/>
                        </a:lnTo>
                        <a:lnTo>
                          <a:pt x="1494" y="1453"/>
                        </a:lnTo>
                        <a:lnTo>
                          <a:pt x="1558" y="1386"/>
                        </a:lnTo>
                        <a:lnTo>
                          <a:pt x="1621" y="1315"/>
                        </a:lnTo>
                        <a:lnTo>
                          <a:pt x="1688" y="1248"/>
                        </a:lnTo>
                        <a:lnTo>
                          <a:pt x="1759" y="1185"/>
                        </a:lnTo>
                        <a:lnTo>
                          <a:pt x="1826" y="1121"/>
                        </a:lnTo>
                        <a:lnTo>
                          <a:pt x="1897" y="1065"/>
                        </a:lnTo>
                        <a:lnTo>
                          <a:pt x="1914" y="1051"/>
                        </a:lnTo>
                        <a:lnTo>
                          <a:pt x="1925" y="1041"/>
                        </a:lnTo>
                        <a:lnTo>
                          <a:pt x="1935" y="1030"/>
                        </a:lnTo>
                        <a:lnTo>
                          <a:pt x="2024" y="921"/>
                        </a:lnTo>
                        <a:lnTo>
                          <a:pt x="2091" y="804"/>
                        </a:lnTo>
                        <a:lnTo>
                          <a:pt x="2155" y="691"/>
                        </a:lnTo>
                        <a:lnTo>
                          <a:pt x="2190" y="600"/>
                        </a:lnTo>
                        <a:lnTo>
                          <a:pt x="2208" y="507"/>
                        </a:lnTo>
                        <a:lnTo>
                          <a:pt x="2200" y="412"/>
                        </a:lnTo>
                        <a:lnTo>
                          <a:pt x="2183" y="321"/>
                        </a:lnTo>
                        <a:lnTo>
                          <a:pt x="2144" y="243"/>
                        </a:lnTo>
                        <a:lnTo>
                          <a:pt x="2091" y="165"/>
                        </a:lnTo>
                        <a:lnTo>
                          <a:pt x="2024" y="98"/>
                        </a:lnTo>
                        <a:lnTo>
                          <a:pt x="1943" y="53"/>
                        </a:lnTo>
                        <a:lnTo>
                          <a:pt x="1858" y="18"/>
                        </a:lnTo>
                        <a:lnTo>
                          <a:pt x="1759" y="0"/>
                        </a:lnTo>
                        <a:lnTo>
                          <a:pt x="1667" y="0"/>
                        </a:lnTo>
                        <a:lnTo>
                          <a:pt x="1579" y="24"/>
                        </a:lnTo>
                        <a:lnTo>
                          <a:pt x="1494" y="63"/>
                        </a:lnTo>
                        <a:lnTo>
                          <a:pt x="1420" y="116"/>
                        </a:lnTo>
                        <a:lnTo>
                          <a:pt x="1356" y="180"/>
                        </a:lnTo>
                        <a:lnTo>
                          <a:pt x="1303" y="265"/>
                        </a:lnTo>
                        <a:lnTo>
                          <a:pt x="1282" y="303"/>
                        </a:lnTo>
                        <a:lnTo>
                          <a:pt x="1257" y="353"/>
                        </a:lnTo>
                        <a:lnTo>
                          <a:pt x="1240" y="380"/>
                        </a:lnTo>
                        <a:lnTo>
                          <a:pt x="1246" y="380"/>
                        </a:lnTo>
                        <a:lnTo>
                          <a:pt x="1250" y="366"/>
                        </a:lnTo>
                        <a:lnTo>
                          <a:pt x="1264" y="356"/>
                        </a:lnTo>
                        <a:lnTo>
                          <a:pt x="1275" y="345"/>
                        </a:lnTo>
                        <a:lnTo>
                          <a:pt x="1285" y="335"/>
                        </a:lnTo>
                        <a:lnTo>
                          <a:pt x="1303" y="321"/>
                        </a:lnTo>
                        <a:lnTo>
                          <a:pt x="1236" y="380"/>
                        </a:lnTo>
                        <a:lnTo>
                          <a:pt x="1158" y="437"/>
                        </a:lnTo>
                        <a:lnTo>
                          <a:pt x="1091" y="501"/>
                        </a:lnTo>
                        <a:lnTo>
                          <a:pt x="1028" y="565"/>
                        </a:lnTo>
                        <a:lnTo>
                          <a:pt x="964" y="627"/>
                        </a:lnTo>
                        <a:lnTo>
                          <a:pt x="901" y="691"/>
                        </a:lnTo>
                        <a:lnTo>
                          <a:pt x="843" y="754"/>
                        </a:lnTo>
                        <a:lnTo>
                          <a:pt x="784" y="818"/>
                        </a:lnTo>
                        <a:lnTo>
                          <a:pt x="724" y="885"/>
                        </a:lnTo>
                        <a:lnTo>
                          <a:pt x="667" y="948"/>
                        </a:lnTo>
                        <a:lnTo>
                          <a:pt x="618" y="1012"/>
                        </a:lnTo>
                        <a:lnTo>
                          <a:pt x="558" y="1079"/>
                        </a:lnTo>
                        <a:lnTo>
                          <a:pt x="501" y="1142"/>
                        </a:lnTo>
                        <a:lnTo>
                          <a:pt x="448" y="1213"/>
                        </a:lnTo>
                        <a:lnTo>
                          <a:pt x="367" y="1305"/>
                        </a:lnTo>
                        <a:lnTo>
                          <a:pt x="289" y="1397"/>
                        </a:lnTo>
                        <a:lnTo>
                          <a:pt x="208" y="1488"/>
                        </a:lnTo>
                        <a:lnTo>
                          <a:pt x="127" y="1580"/>
                        </a:lnTo>
                        <a:lnTo>
                          <a:pt x="56" y="1679"/>
                        </a:lnTo>
                        <a:lnTo>
                          <a:pt x="18" y="1788"/>
                        </a:lnTo>
                        <a:lnTo>
                          <a:pt x="0" y="1905"/>
                        </a:lnTo>
                        <a:lnTo>
                          <a:pt x="0" y="1989"/>
                        </a:lnTo>
                        <a:lnTo>
                          <a:pt x="10" y="2088"/>
                        </a:lnTo>
                        <a:lnTo>
                          <a:pt x="42" y="2173"/>
                        </a:lnTo>
                        <a:lnTo>
                          <a:pt x="88" y="2254"/>
                        </a:lnTo>
                        <a:lnTo>
                          <a:pt x="145" y="2324"/>
                        </a:lnTo>
                        <a:lnTo>
                          <a:pt x="212" y="2385"/>
                        </a:lnTo>
                        <a:lnTo>
                          <a:pt x="293" y="2427"/>
                        </a:lnTo>
                        <a:lnTo>
                          <a:pt x="381" y="2455"/>
                        </a:lnTo>
                        <a:lnTo>
                          <a:pt x="477" y="2465"/>
                        </a:lnTo>
                        <a:lnTo>
                          <a:pt x="575" y="2455"/>
                        </a:lnTo>
                        <a:lnTo>
                          <a:pt x="664" y="2427"/>
                        </a:lnTo>
                        <a:lnTo>
                          <a:pt x="742" y="2385"/>
                        </a:lnTo>
                        <a:lnTo>
                          <a:pt x="816" y="2324"/>
                        </a:lnTo>
                        <a:lnTo>
                          <a:pt x="872" y="2254"/>
                        </a:lnTo>
                        <a:lnTo>
                          <a:pt x="911" y="2173"/>
                        </a:lnTo>
                        <a:lnTo>
                          <a:pt x="939" y="2088"/>
                        </a:lnTo>
                        <a:lnTo>
                          <a:pt x="954" y="1989"/>
                        </a:lnTo>
                        <a:close/>
                      </a:path>
                    </a:pathLst>
                  </a:custGeom>
                  <a:solidFill>
                    <a:srgbClr val="FFE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7" name="Freeform 179">
                    <a:extLst>
                      <a:ext uri="{FF2B5EF4-FFF2-40B4-BE49-F238E27FC236}">
                        <a16:creationId xmlns:a16="http://schemas.microsoft.com/office/drawing/2014/main" id="{A4FBDAAC-324C-440A-9CF6-0F349E434D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80" y="8959"/>
                    <a:ext cx="129" cy="211"/>
                  </a:xfrm>
                  <a:custGeom>
                    <a:avLst/>
                    <a:gdLst>
                      <a:gd name="T0" fmla="*/ 0 w 907"/>
                      <a:gd name="T1" fmla="*/ 1478 h 1478"/>
                      <a:gd name="T2" fmla="*/ 53 w 907"/>
                      <a:gd name="T3" fmla="*/ 1398 h 1478"/>
                      <a:gd name="T4" fmla="*/ 101 w 907"/>
                      <a:gd name="T5" fmla="*/ 1316 h 1478"/>
                      <a:gd name="T6" fmla="*/ 154 w 907"/>
                      <a:gd name="T7" fmla="*/ 1242 h 1478"/>
                      <a:gd name="T8" fmla="*/ 207 w 907"/>
                      <a:gd name="T9" fmla="*/ 1168 h 1478"/>
                      <a:gd name="T10" fmla="*/ 257 w 907"/>
                      <a:gd name="T11" fmla="*/ 1093 h 1478"/>
                      <a:gd name="T12" fmla="*/ 310 w 907"/>
                      <a:gd name="T13" fmla="*/ 1023 h 1478"/>
                      <a:gd name="T14" fmla="*/ 363 w 907"/>
                      <a:gd name="T15" fmla="*/ 949 h 1478"/>
                      <a:gd name="T16" fmla="*/ 419 w 907"/>
                      <a:gd name="T17" fmla="*/ 875 h 1478"/>
                      <a:gd name="T18" fmla="*/ 472 w 907"/>
                      <a:gd name="T19" fmla="*/ 805 h 1478"/>
                      <a:gd name="T20" fmla="*/ 519 w 907"/>
                      <a:gd name="T21" fmla="*/ 731 h 1478"/>
                      <a:gd name="T22" fmla="*/ 568 w 907"/>
                      <a:gd name="T23" fmla="*/ 663 h 1478"/>
                      <a:gd name="T24" fmla="*/ 621 w 907"/>
                      <a:gd name="T25" fmla="*/ 590 h 1478"/>
                      <a:gd name="T26" fmla="*/ 674 w 907"/>
                      <a:gd name="T27" fmla="*/ 511 h 1478"/>
                      <a:gd name="T28" fmla="*/ 724 w 907"/>
                      <a:gd name="T29" fmla="*/ 437 h 1478"/>
                      <a:gd name="T30" fmla="*/ 769 w 907"/>
                      <a:gd name="T31" fmla="*/ 364 h 1478"/>
                      <a:gd name="T32" fmla="*/ 816 w 907"/>
                      <a:gd name="T33" fmla="*/ 290 h 1478"/>
                      <a:gd name="T34" fmla="*/ 861 w 907"/>
                      <a:gd name="T35" fmla="*/ 216 h 1478"/>
                      <a:gd name="T36" fmla="*/ 907 w 907"/>
                      <a:gd name="T37" fmla="*/ 134 h 1478"/>
                      <a:gd name="T38" fmla="*/ 907 w 907"/>
                      <a:gd name="T39" fmla="*/ 92 h 1478"/>
                      <a:gd name="T40" fmla="*/ 907 w 907"/>
                      <a:gd name="T41" fmla="*/ 46 h 1478"/>
                      <a:gd name="T42" fmla="*/ 907 w 907"/>
                      <a:gd name="T43" fmla="*/ 0 h 1478"/>
                      <a:gd name="T44" fmla="*/ 0 w 907"/>
                      <a:gd name="T45" fmla="*/ 1478 h 14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907" h="1478">
                        <a:moveTo>
                          <a:pt x="0" y="1478"/>
                        </a:moveTo>
                        <a:lnTo>
                          <a:pt x="53" y="1398"/>
                        </a:lnTo>
                        <a:lnTo>
                          <a:pt x="101" y="1316"/>
                        </a:lnTo>
                        <a:lnTo>
                          <a:pt x="154" y="1242"/>
                        </a:lnTo>
                        <a:lnTo>
                          <a:pt x="207" y="1168"/>
                        </a:lnTo>
                        <a:lnTo>
                          <a:pt x="257" y="1093"/>
                        </a:lnTo>
                        <a:lnTo>
                          <a:pt x="310" y="1023"/>
                        </a:lnTo>
                        <a:lnTo>
                          <a:pt x="363" y="949"/>
                        </a:lnTo>
                        <a:lnTo>
                          <a:pt x="419" y="875"/>
                        </a:lnTo>
                        <a:lnTo>
                          <a:pt x="472" y="805"/>
                        </a:lnTo>
                        <a:lnTo>
                          <a:pt x="519" y="731"/>
                        </a:lnTo>
                        <a:lnTo>
                          <a:pt x="568" y="663"/>
                        </a:lnTo>
                        <a:lnTo>
                          <a:pt x="621" y="590"/>
                        </a:lnTo>
                        <a:lnTo>
                          <a:pt x="674" y="511"/>
                        </a:lnTo>
                        <a:lnTo>
                          <a:pt x="724" y="437"/>
                        </a:lnTo>
                        <a:lnTo>
                          <a:pt x="769" y="364"/>
                        </a:lnTo>
                        <a:lnTo>
                          <a:pt x="816" y="290"/>
                        </a:lnTo>
                        <a:lnTo>
                          <a:pt x="861" y="216"/>
                        </a:lnTo>
                        <a:lnTo>
                          <a:pt x="907" y="134"/>
                        </a:lnTo>
                        <a:lnTo>
                          <a:pt x="907" y="92"/>
                        </a:lnTo>
                        <a:lnTo>
                          <a:pt x="907" y="46"/>
                        </a:lnTo>
                        <a:lnTo>
                          <a:pt x="907" y="0"/>
                        </a:lnTo>
                        <a:lnTo>
                          <a:pt x="0" y="147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8" name="Freeform 180">
                    <a:extLst>
                      <a:ext uri="{FF2B5EF4-FFF2-40B4-BE49-F238E27FC236}">
                        <a16:creationId xmlns:a16="http://schemas.microsoft.com/office/drawing/2014/main" id="{D6724810-166E-4BFA-BE8E-5CACF536E2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12" y="8892"/>
                    <a:ext cx="265" cy="346"/>
                  </a:xfrm>
                  <a:custGeom>
                    <a:avLst/>
                    <a:gdLst>
                      <a:gd name="T0" fmla="*/ 936 w 1858"/>
                      <a:gd name="T1" fmla="*/ 2109 h 2420"/>
                      <a:gd name="T2" fmla="*/ 1063 w 1858"/>
                      <a:gd name="T3" fmla="*/ 1926 h 2420"/>
                      <a:gd name="T4" fmla="*/ 1183 w 1858"/>
                      <a:gd name="T5" fmla="*/ 1753 h 2420"/>
                      <a:gd name="T6" fmla="*/ 1307 w 1858"/>
                      <a:gd name="T7" fmla="*/ 1591 h 2420"/>
                      <a:gd name="T8" fmla="*/ 1402 w 1858"/>
                      <a:gd name="T9" fmla="*/ 1447 h 2420"/>
                      <a:gd name="T10" fmla="*/ 1511 w 1858"/>
                      <a:gd name="T11" fmla="*/ 1306 h 2420"/>
                      <a:gd name="T12" fmla="*/ 1610 w 1858"/>
                      <a:gd name="T13" fmla="*/ 1150 h 2420"/>
                      <a:gd name="T14" fmla="*/ 1709 w 1858"/>
                      <a:gd name="T15" fmla="*/ 995 h 2420"/>
                      <a:gd name="T16" fmla="*/ 1805 w 1858"/>
                      <a:gd name="T17" fmla="*/ 833 h 2420"/>
                      <a:gd name="T18" fmla="*/ 1858 w 1858"/>
                      <a:gd name="T19" fmla="*/ 685 h 2420"/>
                      <a:gd name="T20" fmla="*/ 1858 w 1858"/>
                      <a:gd name="T21" fmla="*/ 469 h 2420"/>
                      <a:gd name="T22" fmla="*/ 1822 w 1858"/>
                      <a:gd name="T23" fmla="*/ 286 h 2420"/>
                      <a:gd name="T24" fmla="*/ 1720 w 1858"/>
                      <a:gd name="T25" fmla="*/ 138 h 2420"/>
                      <a:gd name="T26" fmla="*/ 1572 w 1858"/>
                      <a:gd name="T27" fmla="*/ 32 h 2420"/>
                      <a:gd name="T28" fmla="*/ 1384 w 1858"/>
                      <a:gd name="T29" fmla="*/ 0 h 2420"/>
                      <a:gd name="T30" fmla="*/ 1201 w 1858"/>
                      <a:gd name="T31" fmla="*/ 32 h 2420"/>
                      <a:gd name="T32" fmla="*/ 1045 w 1858"/>
                      <a:gd name="T33" fmla="*/ 138 h 2420"/>
                      <a:gd name="T34" fmla="*/ 949 w 1858"/>
                      <a:gd name="T35" fmla="*/ 286 h 2420"/>
                      <a:gd name="T36" fmla="*/ 907 w 1858"/>
                      <a:gd name="T37" fmla="*/ 469 h 2420"/>
                      <a:gd name="T38" fmla="*/ 914 w 1858"/>
                      <a:gd name="T39" fmla="*/ 522 h 2420"/>
                      <a:gd name="T40" fmla="*/ 964 w 1858"/>
                      <a:gd name="T41" fmla="*/ 374 h 2420"/>
                      <a:gd name="T42" fmla="*/ 872 w 1858"/>
                      <a:gd name="T43" fmla="*/ 539 h 2420"/>
                      <a:gd name="T44" fmla="*/ 763 w 1858"/>
                      <a:gd name="T45" fmla="*/ 698 h 2420"/>
                      <a:gd name="T46" fmla="*/ 653 w 1858"/>
                      <a:gd name="T47" fmla="*/ 861 h 2420"/>
                      <a:gd name="T48" fmla="*/ 540 w 1858"/>
                      <a:gd name="T49" fmla="*/ 1023 h 2420"/>
                      <a:gd name="T50" fmla="*/ 424 w 1858"/>
                      <a:gd name="T51" fmla="*/ 1182 h 2420"/>
                      <a:gd name="T52" fmla="*/ 303 w 1858"/>
                      <a:gd name="T53" fmla="*/ 1344 h 2420"/>
                      <a:gd name="T54" fmla="*/ 186 w 1858"/>
                      <a:gd name="T55" fmla="*/ 1510 h 2420"/>
                      <a:gd name="T56" fmla="*/ 74 w 1858"/>
                      <a:gd name="T57" fmla="*/ 1690 h 2420"/>
                      <a:gd name="T58" fmla="*/ 3 w 1858"/>
                      <a:gd name="T59" fmla="*/ 1867 h 2420"/>
                      <a:gd name="T60" fmla="*/ 10 w 1858"/>
                      <a:gd name="T61" fmla="*/ 2046 h 2420"/>
                      <a:gd name="T62" fmla="*/ 84 w 1858"/>
                      <a:gd name="T63" fmla="*/ 2212 h 2420"/>
                      <a:gd name="T64" fmla="*/ 218 w 1858"/>
                      <a:gd name="T65" fmla="*/ 2346 h 2420"/>
                      <a:gd name="T66" fmla="*/ 395 w 1858"/>
                      <a:gd name="T67" fmla="*/ 2414 h 2420"/>
                      <a:gd name="T68" fmla="*/ 578 w 1858"/>
                      <a:gd name="T69" fmla="*/ 2409 h 2420"/>
                      <a:gd name="T70" fmla="*/ 745 w 1858"/>
                      <a:gd name="T71" fmla="*/ 2332 h 2420"/>
                      <a:gd name="T72" fmla="*/ 872 w 1858"/>
                      <a:gd name="T73" fmla="*/ 2202 h 24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858" h="2420">
                        <a:moveTo>
                          <a:pt x="872" y="2202"/>
                        </a:moveTo>
                        <a:lnTo>
                          <a:pt x="936" y="2109"/>
                        </a:lnTo>
                        <a:lnTo>
                          <a:pt x="999" y="2018"/>
                        </a:lnTo>
                        <a:lnTo>
                          <a:pt x="1063" y="1926"/>
                        </a:lnTo>
                        <a:lnTo>
                          <a:pt x="1119" y="1838"/>
                        </a:lnTo>
                        <a:lnTo>
                          <a:pt x="1183" y="1753"/>
                        </a:lnTo>
                        <a:lnTo>
                          <a:pt x="1254" y="1662"/>
                        </a:lnTo>
                        <a:lnTo>
                          <a:pt x="1307" y="1591"/>
                        </a:lnTo>
                        <a:lnTo>
                          <a:pt x="1352" y="1524"/>
                        </a:lnTo>
                        <a:lnTo>
                          <a:pt x="1402" y="1447"/>
                        </a:lnTo>
                        <a:lnTo>
                          <a:pt x="1461" y="1373"/>
                        </a:lnTo>
                        <a:lnTo>
                          <a:pt x="1511" y="1306"/>
                        </a:lnTo>
                        <a:lnTo>
                          <a:pt x="1557" y="1227"/>
                        </a:lnTo>
                        <a:lnTo>
                          <a:pt x="1610" y="1150"/>
                        </a:lnTo>
                        <a:lnTo>
                          <a:pt x="1663" y="1073"/>
                        </a:lnTo>
                        <a:lnTo>
                          <a:pt x="1709" y="995"/>
                        </a:lnTo>
                        <a:lnTo>
                          <a:pt x="1758" y="914"/>
                        </a:lnTo>
                        <a:lnTo>
                          <a:pt x="1805" y="833"/>
                        </a:lnTo>
                        <a:lnTo>
                          <a:pt x="1832" y="759"/>
                        </a:lnTo>
                        <a:lnTo>
                          <a:pt x="1858" y="685"/>
                        </a:lnTo>
                        <a:lnTo>
                          <a:pt x="1858" y="603"/>
                        </a:lnTo>
                        <a:lnTo>
                          <a:pt x="1858" y="469"/>
                        </a:lnTo>
                        <a:lnTo>
                          <a:pt x="1850" y="377"/>
                        </a:lnTo>
                        <a:lnTo>
                          <a:pt x="1822" y="286"/>
                        </a:lnTo>
                        <a:lnTo>
                          <a:pt x="1776" y="204"/>
                        </a:lnTo>
                        <a:lnTo>
                          <a:pt x="1720" y="138"/>
                        </a:lnTo>
                        <a:lnTo>
                          <a:pt x="1649" y="77"/>
                        </a:lnTo>
                        <a:lnTo>
                          <a:pt x="1572" y="32"/>
                        </a:lnTo>
                        <a:lnTo>
                          <a:pt x="1476" y="10"/>
                        </a:lnTo>
                        <a:lnTo>
                          <a:pt x="1384" y="0"/>
                        </a:lnTo>
                        <a:lnTo>
                          <a:pt x="1289" y="10"/>
                        </a:lnTo>
                        <a:lnTo>
                          <a:pt x="1201" y="32"/>
                        </a:lnTo>
                        <a:lnTo>
                          <a:pt x="1116" y="77"/>
                        </a:lnTo>
                        <a:lnTo>
                          <a:pt x="1045" y="138"/>
                        </a:lnTo>
                        <a:lnTo>
                          <a:pt x="989" y="204"/>
                        </a:lnTo>
                        <a:lnTo>
                          <a:pt x="949" y="286"/>
                        </a:lnTo>
                        <a:lnTo>
                          <a:pt x="918" y="377"/>
                        </a:lnTo>
                        <a:lnTo>
                          <a:pt x="907" y="469"/>
                        </a:lnTo>
                        <a:lnTo>
                          <a:pt x="907" y="603"/>
                        </a:lnTo>
                        <a:lnTo>
                          <a:pt x="914" y="522"/>
                        </a:lnTo>
                        <a:lnTo>
                          <a:pt x="932" y="448"/>
                        </a:lnTo>
                        <a:lnTo>
                          <a:pt x="964" y="374"/>
                        </a:lnTo>
                        <a:lnTo>
                          <a:pt x="918" y="459"/>
                        </a:lnTo>
                        <a:lnTo>
                          <a:pt x="872" y="539"/>
                        </a:lnTo>
                        <a:lnTo>
                          <a:pt x="822" y="621"/>
                        </a:lnTo>
                        <a:lnTo>
                          <a:pt x="763" y="698"/>
                        </a:lnTo>
                        <a:lnTo>
                          <a:pt x="713" y="780"/>
                        </a:lnTo>
                        <a:lnTo>
                          <a:pt x="653" y="861"/>
                        </a:lnTo>
                        <a:lnTo>
                          <a:pt x="596" y="942"/>
                        </a:lnTo>
                        <a:lnTo>
                          <a:pt x="540" y="1023"/>
                        </a:lnTo>
                        <a:lnTo>
                          <a:pt x="483" y="1104"/>
                        </a:lnTo>
                        <a:lnTo>
                          <a:pt x="424" y="1182"/>
                        </a:lnTo>
                        <a:lnTo>
                          <a:pt x="366" y="1263"/>
                        </a:lnTo>
                        <a:lnTo>
                          <a:pt x="303" y="1344"/>
                        </a:lnTo>
                        <a:lnTo>
                          <a:pt x="247" y="1429"/>
                        </a:lnTo>
                        <a:lnTo>
                          <a:pt x="186" y="1510"/>
                        </a:lnTo>
                        <a:lnTo>
                          <a:pt x="130" y="1598"/>
                        </a:lnTo>
                        <a:lnTo>
                          <a:pt x="74" y="1690"/>
                        </a:lnTo>
                        <a:lnTo>
                          <a:pt x="27" y="1774"/>
                        </a:lnTo>
                        <a:lnTo>
                          <a:pt x="3" y="1867"/>
                        </a:lnTo>
                        <a:lnTo>
                          <a:pt x="0" y="1958"/>
                        </a:lnTo>
                        <a:lnTo>
                          <a:pt x="10" y="2046"/>
                        </a:lnTo>
                        <a:lnTo>
                          <a:pt x="38" y="2138"/>
                        </a:lnTo>
                        <a:lnTo>
                          <a:pt x="84" y="2212"/>
                        </a:lnTo>
                        <a:lnTo>
                          <a:pt x="141" y="2286"/>
                        </a:lnTo>
                        <a:lnTo>
                          <a:pt x="218" y="2346"/>
                        </a:lnTo>
                        <a:lnTo>
                          <a:pt x="303" y="2392"/>
                        </a:lnTo>
                        <a:lnTo>
                          <a:pt x="395" y="2414"/>
                        </a:lnTo>
                        <a:lnTo>
                          <a:pt x="487" y="2420"/>
                        </a:lnTo>
                        <a:lnTo>
                          <a:pt x="578" y="2409"/>
                        </a:lnTo>
                        <a:lnTo>
                          <a:pt x="667" y="2378"/>
                        </a:lnTo>
                        <a:lnTo>
                          <a:pt x="745" y="2332"/>
                        </a:lnTo>
                        <a:lnTo>
                          <a:pt x="816" y="2276"/>
                        </a:lnTo>
                        <a:lnTo>
                          <a:pt x="872" y="2202"/>
                        </a:lnTo>
                        <a:close/>
                      </a:path>
                    </a:pathLst>
                  </a:custGeom>
                  <a:solidFill>
                    <a:srgbClr val="FFE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9" name="Freeform 181">
                    <a:extLst>
                      <a:ext uri="{FF2B5EF4-FFF2-40B4-BE49-F238E27FC236}">
                        <a16:creationId xmlns:a16="http://schemas.microsoft.com/office/drawing/2014/main" id="{12F4FECD-3B5C-4A5D-BA0C-B967214441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64" y="8885"/>
                    <a:ext cx="154" cy="80"/>
                  </a:xfrm>
                  <a:custGeom>
                    <a:avLst/>
                    <a:gdLst>
                      <a:gd name="T0" fmla="*/ 0 w 1081"/>
                      <a:gd name="T1" fmla="*/ 561 h 561"/>
                      <a:gd name="T2" fmla="*/ 89 w 1081"/>
                      <a:gd name="T3" fmla="*/ 558 h 561"/>
                      <a:gd name="T4" fmla="*/ 173 w 1081"/>
                      <a:gd name="T5" fmla="*/ 543 h 561"/>
                      <a:gd name="T6" fmla="*/ 258 w 1081"/>
                      <a:gd name="T7" fmla="*/ 515 h 561"/>
                      <a:gd name="T8" fmla="*/ 346 w 1081"/>
                      <a:gd name="T9" fmla="*/ 466 h 561"/>
                      <a:gd name="T10" fmla="*/ 431 w 1081"/>
                      <a:gd name="T11" fmla="*/ 396 h 561"/>
                      <a:gd name="T12" fmla="*/ 519 w 1081"/>
                      <a:gd name="T13" fmla="*/ 303 h 561"/>
                      <a:gd name="T14" fmla="*/ 555 w 1081"/>
                      <a:gd name="T15" fmla="*/ 303 h 561"/>
                      <a:gd name="T16" fmla="*/ 640 w 1081"/>
                      <a:gd name="T17" fmla="*/ 293 h 561"/>
                      <a:gd name="T18" fmla="*/ 738 w 1081"/>
                      <a:gd name="T19" fmla="*/ 258 h 561"/>
                      <a:gd name="T20" fmla="*/ 830 w 1081"/>
                      <a:gd name="T21" fmla="*/ 187 h 561"/>
                      <a:gd name="T22" fmla="*/ 911 w 1081"/>
                      <a:gd name="T23" fmla="*/ 113 h 561"/>
                      <a:gd name="T24" fmla="*/ 988 w 1081"/>
                      <a:gd name="T25" fmla="*/ 46 h 561"/>
                      <a:gd name="T26" fmla="*/ 1081 w 1081"/>
                      <a:gd name="T27" fmla="*/ 0 h 561"/>
                      <a:gd name="T28" fmla="*/ 0 w 1081"/>
                      <a:gd name="T29" fmla="*/ 561 h 5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081" h="561">
                        <a:moveTo>
                          <a:pt x="0" y="561"/>
                        </a:moveTo>
                        <a:lnTo>
                          <a:pt x="89" y="558"/>
                        </a:lnTo>
                        <a:lnTo>
                          <a:pt x="173" y="543"/>
                        </a:lnTo>
                        <a:lnTo>
                          <a:pt x="258" y="515"/>
                        </a:lnTo>
                        <a:lnTo>
                          <a:pt x="346" y="466"/>
                        </a:lnTo>
                        <a:lnTo>
                          <a:pt x="431" y="396"/>
                        </a:lnTo>
                        <a:lnTo>
                          <a:pt x="519" y="303"/>
                        </a:lnTo>
                        <a:lnTo>
                          <a:pt x="555" y="303"/>
                        </a:lnTo>
                        <a:lnTo>
                          <a:pt x="640" y="293"/>
                        </a:lnTo>
                        <a:lnTo>
                          <a:pt x="738" y="258"/>
                        </a:lnTo>
                        <a:lnTo>
                          <a:pt x="830" y="187"/>
                        </a:lnTo>
                        <a:lnTo>
                          <a:pt x="911" y="113"/>
                        </a:lnTo>
                        <a:lnTo>
                          <a:pt x="988" y="46"/>
                        </a:lnTo>
                        <a:lnTo>
                          <a:pt x="1081" y="0"/>
                        </a:lnTo>
                        <a:lnTo>
                          <a:pt x="0" y="56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0" name="Freeform 182">
                    <a:extLst>
                      <a:ext uri="{FF2B5EF4-FFF2-40B4-BE49-F238E27FC236}">
                        <a16:creationId xmlns:a16="http://schemas.microsoft.com/office/drawing/2014/main" id="{2C226912-725F-45DD-9289-5DD7404E7D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96" y="8818"/>
                    <a:ext cx="291" cy="216"/>
                  </a:xfrm>
                  <a:custGeom>
                    <a:avLst/>
                    <a:gdLst>
                      <a:gd name="T0" fmla="*/ 576 w 2038"/>
                      <a:gd name="T1" fmla="*/ 1507 h 1514"/>
                      <a:gd name="T2" fmla="*/ 760 w 2038"/>
                      <a:gd name="T3" fmla="*/ 1478 h 1514"/>
                      <a:gd name="T4" fmla="*/ 932 w 2038"/>
                      <a:gd name="T5" fmla="*/ 1422 h 1514"/>
                      <a:gd name="T6" fmla="*/ 1088 w 2038"/>
                      <a:gd name="T7" fmla="*/ 1334 h 1514"/>
                      <a:gd name="T8" fmla="*/ 1233 w 2038"/>
                      <a:gd name="T9" fmla="*/ 1217 h 1514"/>
                      <a:gd name="T10" fmla="*/ 1371 w 2038"/>
                      <a:gd name="T11" fmla="*/ 1076 h 1514"/>
                      <a:gd name="T12" fmla="*/ 1201 w 2038"/>
                      <a:gd name="T13" fmla="*/ 1204 h 1514"/>
                      <a:gd name="T14" fmla="*/ 996 w 2038"/>
                      <a:gd name="T15" fmla="*/ 1252 h 1514"/>
                      <a:gd name="T16" fmla="*/ 1173 w 2038"/>
                      <a:gd name="T17" fmla="*/ 1235 h 1514"/>
                      <a:gd name="T18" fmla="*/ 1427 w 2038"/>
                      <a:gd name="T19" fmla="*/ 1158 h 1514"/>
                      <a:gd name="T20" fmla="*/ 1462 w 2038"/>
                      <a:gd name="T21" fmla="*/ 1140 h 1514"/>
                      <a:gd name="T22" fmla="*/ 1554 w 2038"/>
                      <a:gd name="T23" fmla="*/ 1076 h 1514"/>
                      <a:gd name="T24" fmla="*/ 1674 w 2038"/>
                      <a:gd name="T25" fmla="*/ 967 h 1514"/>
                      <a:gd name="T26" fmla="*/ 1727 w 2038"/>
                      <a:gd name="T27" fmla="*/ 925 h 1514"/>
                      <a:gd name="T28" fmla="*/ 1727 w 2038"/>
                      <a:gd name="T29" fmla="*/ 922 h 1514"/>
                      <a:gd name="T30" fmla="*/ 1794 w 2038"/>
                      <a:gd name="T31" fmla="*/ 886 h 1514"/>
                      <a:gd name="T32" fmla="*/ 1939 w 2038"/>
                      <a:gd name="T33" fmla="*/ 766 h 1514"/>
                      <a:gd name="T34" fmla="*/ 2021 w 2038"/>
                      <a:gd name="T35" fmla="*/ 604 h 1514"/>
                      <a:gd name="T36" fmla="*/ 2031 w 2038"/>
                      <a:gd name="T37" fmla="*/ 413 h 1514"/>
                      <a:gd name="T38" fmla="*/ 1974 w 2038"/>
                      <a:gd name="T39" fmla="*/ 237 h 1514"/>
                      <a:gd name="T40" fmla="*/ 1847 w 2038"/>
                      <a:gd name="T41" fmla="*/ 99 h 1514"/>
                      <a:gd name="T42" fmla="*/ 1685 w 2038"/>
                      <a:gd name="T43" fmla="*/ 11 h 1514"/>
                      <a:gd name="T44" fmla="*/ 1501 w 2038"/>
                      <a:gd name="T45" fmla="*/ 0 h 1514"/>
                      <a:gd name="T46" fmla="*/ 1289 w 2038"/>
                      <a:gd name="T47" fmla="*/ 75 h 1514"/>
                      <a:gd name="T48" fmla="*/ 1099 w 2038"/>
                      <a:gd name="T49" fmla="*/ 202 h 1514"/>
                      <a:gd name="T50" fmla="*/ 1000 w 2038"/>
                      <a:gd name="T51" fmla="*/ 293 h 1514"/>
                      <a:gd name="T52" fmla="*/ 950 w 2038"/>
                      <a:gd name="T53" fmla="*/ 340 h 1514"/>
                      <a:gd name="T54" fmla="*/ 985 w 2038"/>
                      <a:gd name="T55" fmla="*/ 317 h 1514"/>
                      <a:gd name="T56" fmla="*/ 1014 w 2038"/>
                      <a:gd name="T57" fmla="*/ 300 h 1514"/>
                      <a:gd name="T58" fmla="*/ 1032 w 2038"/>
                      <a:gd name="T59" fmla="*/ 293 h 1514"/>
                      <a:gd name="T60" fmla="*/ 1007 w 2038"/>
                      <a:gd name="T61" fmla="*/ 300 h 1514"/>
                      <a:gd name="T62" fmla="*/ 887 w 2038"/>
                      <a:gd name="T63" fmla="*/ 317 h 1514"/>
                      <a:gd name="T64" fmla="*/ 696 w 2038"/>
                      <a:gd name="T65" fmla="*/ 402 h 1514"/>
                      <a:gd name="T66" fmla="*/ 569 w 2038"/>
                      <a:gd name="T67" fmla="*/ 537 h 1514"/>
                      <a:gd name="T68" fmla="*/ 477 w 2038"/>
                      <a:gd name="T69" fmla="*/ 558 h 1514"/>
                      <a:gd name="T70" fmla="*/ 293 w 2038"/>
                      <a:gd name="T71" fmla="*/ 596 h 1514"/>
                      <a:gd name="T72" fmla="*/ 137 w 2038"/>
                      <a:gd name="T73" fmla="*/ 702 h 1514"/>
                      <a:gd name="T74" fmla="*/ 39 w 2038"/>
                      <a:gd name="T75" fmla="*/ 851 h 1514"/>
                      <a:gd name="T76" fmla="*/ 0 w 2038"/>
                      <a:gd name="T77" fmla="*/ 1034 h 1514"/>
                      <a:gd name="T78" fmla="*/ 39 w 2038"/>
                      <a:gd name="T79" fmla="*/ 1217 h 1514"/>
                      <a:gd name="T80" fmla="*/ 137 w 2038"/>
                      <a:gd name="T81" fmla="*/ 1369 h 1514"/>
                      <a:gd name="T82" fmla="*/ 293 w 2038"/>
                      <a:gd name="T83" fmla="*/ 1472 h 1514"/>
                      <a:gd name="T84" fmla="*/ 477 w 2038"/>
                      <a:gd name="T85" fmla="*/ 1514 h 15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038" h="1514">
                        <a:moveTo>
                          <a:pt x="477" y="1514"/>
                        </a:moveTo>
                        <a:lnTo>
                          <a:pt x="576" y="1507"/>
                        </a:lnTo>
                        <a:lnTo>
                          <a:pt x="667" y="1496"/>
                        </a:lnTo>
                        <a:lnTo>
                          <a:pt x="760" y="1478"/>
                        </a:lnTo>
                        <a:lnTo>
                          <a:pt x="844" y="1454"/>
                        </a:lnTo>
                        <a:lnTo>
                          <a:pt x="932" y="1422"/>
                        </a:lnTo>
                        <a:lnTo>
                          <a:pt x="1014" y="1380"/>
                        </a:lnTo>
                        <a:lnTo>
                          <a:pt x="1088" y="1334"/>
                        </a:lnTo>
                        <a:lnTo>
                          <a:pt x="1162" y="1281"/>
                        </a:lnTo>
                        <a:lnTo>
                          <a:pt x="1233" y="1217"/>
                        </a:lnTo>
                        <a:lnTo>
                          <a:pt x="1300" y="1151"/>
                        </a:lnTo>
                        <a:lnTo>
                          <a:pt x="1371" y="1076"/>
                        </a:lnTo>
                        <a:lnTo>
                          <a:pt x="1297" y="1151"/>
                        </a:lnTo>
                        <a:lnTo>
                          <a:pt x="1201" y="1204"/>
                        </a:lnTo>
                        <a:lnTo>
                          <a:pt x="1106" y="1242"/>
                        </a:lnTo>
                        <a:lnTo>
                          <a:pt x="996" y="1252"/>
                        </a:lnTo>
                        <a:lnTo>
                          <a:pt x="1070" y="1249"/>
                        </a:lnTo>
                        <a:lnTo>
                          <a:pt x="1173" y="1235"/>
                        </a:lnTo>
                        <a:lnTo>
                          <a:pt x="1297" y="1207"/>
                        </a:lnTo>
                        <a:lnTo>
                          <a:pt x="1427" y="1158"/>
                        </a:lnTo>
                        <a:lnTo>
                          <a:pt x="1445" y="1151"/>
                        </a:lnTo>
                        <a:lnTo>
                          <a:pt x="1462" y="1140"/>
                        </a:lnTo>
                        <a:lnTo>
                          <a:pt x="1480" y="1126"/>
                        </a:lnTo>
                        <a:lnTo>
                          <a:pt x="1554" y="1076"/>
                        </a:lnTo>
                        <a:lnTo>
                          <a:pt x="1618" y="1016"/>
                        </a:lnTo>
                        <a:lnTo>
                          <a:pt x="1674" y="967"/>
                        </a:lnTo>
                        <a:lnTo>
                          <a:pt x="1700" y="943"/>
                        </a:lnTo>
                        <a:lnTo>
                          <a:pt x="1727" y="925"/>
                        </a:lnTo>
                        <a:lnTo>
                          <a:pt x="1738" y="914"/>
                        </a:lnTo>
                        <a:lnTo>
                          <a:pt x="1727" y="922"/>
                        </a:lnTo>
                        <a:lnTo>
                          <a:pt x="1709" y="925"/>
                        </a:lnTo>
                        <a:lnTo>
                          <a:pt x="1794" y="886"/>
                        </a:lnTo>
                        <a:lnTo>
                          <a:pt x="1876" y="829"/>
                        </a:lnTo>
                        <a:lnTo>
                          <a:pt x="1939" y="766"/>
                        </a:lnTo>
                        <a:lnTo>
                          <a:pt x="1985" y="685"/>
                        </a:lnTo>
                        <a:lnTo>
                          <a:pt x="2021" y="604"/>
                        </a:lnTo>
                        <a:lnTo>
                          <a:pt x="2038" y="511"/>
                        </a:lnTo>
                        <a:lnTo>
                          <a:pt x="2031" y="413"/>
                        </a:lnTo>
                        <a:lnTo>
                          <a:pt x="2013" y="322"/>
                        </a:lnTo>
                        <a:lnTo>
                          <a:pt x="1974" y="237"/>
                        </a:lnTo>
                        <a:lnTo>
                          <a:pt x="1918" y="163"/>
                        </a:lnTo>
                        <a:lnTo>
                          <a:pt x="1847" y="99"/>
                        </a:lnTo>
                        <a:lnTo>
                          <a:pt x="1773" y="46"/>
                        </a:lnTo>
                        <a:lnTo>
                          <a:pt x="1685" y="11"/>
                        </a:lnTo>
                        <a:lnTo>
                          <a:pt x="1600" y="0"/>
                        </a:lnTo>
                        <a:lnTo>
                          <a:pt x="1501" y="0"/>
                        </a:lnTo>
                        <a:lnTo>
                          <a:pt x="1409" y="22"/>
                        </a:lnTo>
                        <a:lnTo>
                          <a:pt x="1289" y="75"/>
                        </a:lnTo>
                        <a:lnTo>
                          <a:pt x="1187" y="138"/>
                        </a:lnTo>
                        <a:lnTo>
                          <a:pt x="1099" y="202"/>
                        </a:lnTo>
                        <a:lnTo>
                          <a:pt x="1032" y="272"/>
                        </a:lnTo>
                        <a:lnTo>
                          <a:pt x="1000" y="293"/>
                        </a:lnTo>
                        <a:lnTo>
                          <a:pt x="972" y="322"/>
                        </a:lnTo>
                        <a:lnTo>
                          <a:pt x="950" y="340"/>
                        </a:lnTo>
                        <a:lnTo>
                          <a:pt x="968" y="328"/>
                        </a:lnTo>
                        <a:lnTo>
                          <a:pt x="985" y="317"/>
                        </a:lnTo>
                        <a:lnTo>
                          <a:pt x="1000" y="304"/>
                        </a:lnTo>
                        <a:lnTo>
                          <a:pt x="1014" y="300"/>
                        </a:lnTo>
                        <a:lnTo>
                          <a:pt x="1025" y="293"/>
                        </a:lnTo>
                        <a:lnTo>
                          <a:pt x="1032" y="293"/>
                        </a:lnTo>
                        <a:lnTo>
                          <a:pt x="1017" y="300"/>
                        </a:lnTo>
                        <a:lnTo>
                          <a:pt x="1007" y="300"/>
                        </a:lnTo>
                        <a:lnTo>
                          <a:pt x="990" y="300"/>
                        </a:lnTo>
                        <a:lnTo>
                          <a:pt x="887" y="317"/>
                        </a:lnTo>
                        <a:lnTo>
                          <a:pt x="788" y="349"/>
                        </a:lnTo>
                        <a:lnTo>
                          <a:pt x="696" y="402"/>
                        </a:lnTo>
                        <a:lnTo>
                          <a:pt x="625" y="476"/>
                        </a:lnTo>
                        <a:lnTo>
                          <a:pt x="569" y="537"/>
                        </a:lnTo>
                        <a:lnTo>
                          <a:pt x="530" y="558"/>
                        </a:lnTo>
                        <a:lnTo>
                          <a:pt x="477" y="558"/>
                        </a:lnTo>
                        <a:lnTo>
                          <a:pt x="378" y="569"/>
                        </a:lnTo>
                        <a:lnTo>
                          <a:pt x="293" y="596"/>
                        </a:lnTo>
                        <a:lnTo>
                          <a:pt x="212" y="639"/>
                        </a:lnTo>
                        <a:lnTo>
                          <a:pt x="137" y="702"/>
                        </a:lnTo>
                        <a:lnTo>
                          <a:pt x="81" y="769"/>
                        </a:lnTo>
                        <a:lnTo>
                          <a:pt x="39" y="851"/>
                        </a:lnTo>
                        <a:lnTo>
                          <a:pt x="10" y="939"/>
                        </a:lnTo>
                        <a:lnTo>
                          <a:pt x="0" y="1034"/>
                        </a:lnTo>
                        <a:lnTo>
                          <a:pt x="10" y="1133"/>
                        </a:lnTo>
                        <a:lnTo>
                          <a:pt x="39" y="1217"/>
                        </a:lnTo>
                        <a:lnTo>
                          <a:pt x="81" y="1299"/>
                        </a:lnTo>
                        <a:lnTo>
                          <a:pt x="137" y="1369"/>
                        </a:lnTo>
                        <a:lnTo>
                          <a:pt x="212" y="1433"/>
                        </a:lnTo>
                        <a:lnTo>
                          <a:pt x="293" y="1472"/>
                        </a:lnTo>
                        <a:lnTo>
                          <a:pt x="378" y="1499"/>
                        </a:lnTo>
                        <a:lnTo>
                          <a:pt x="477" y="1514"/>
                        </a:lnTo>
                        <a:close/>
                      </a:path>
                    </a:pathLst>
                  </a:custGeom>
                  <a:solidFill>
                    <a:srgbClr val="FFE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1" name="Freeform 183">
                    <a:extLst>
                      <a:ext uri="{FF2B5EF4-FFF2-40B4-BE49-F238E27FC236}">
                        <a16:creationId xmlns:a16="http://schemas.microsoft.com/office/drawing/2014/main" id="{839576B2-518B-4BCD-9532-4365C02FAE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40" y="8657"/>
                    <a:ext cx="161" cy="37"/>
                  </a:xfrm>
                  <a:custGeom>
                    <a:avLst/>
                    <a:gdLst>
                      <a:gd name="T0" fmla="*/ 0 w 1128"/>
                      <a:gd name="T1" fmla="*/ 257 h 257"/>
                      <a:gd name="T2" fmla="*/ 100 w 1128"/>
                      <a:gd name="T3" fmla="*/ 257 h 257"/>
                      <a:gd name="T4" fmla="*/ 209 w 1128"/>
                      <a:gd name="T5" fmla="*/ 257 h 257"/>
                      <a:gd name="T6" fmla="*/ 305 w 1128"/>
                      <a:gd name="T7" fmla="*/ 257 h 257"/>
                      <a:gd name="T8" fmla="*/ 393 w 1128"/>
                      <a:gd name="T9" fmla="*/ 230 h 257"/>
                      <a:gd name="T10" fmla="*/ 477 w 1128"/>
                      <a:gd name="T11" fmla="*/ 194 h 257"/>
                      <a:gd name="T12" fmla="*/ 566 w 1128"/>
                      <a:gd name="T13" fmla="*/ 159 h 257"/>
                      <a:gd name="T14" fmla="*/ 658 w 1128"/>
                      <a:gd name="T15" fmla="*/ 130 h 257"/>
                      <a:gd name="T16" fmla="*/ 750 w 1128"/>
                      <a:gd name="T17" fmla="*/ 95 h 257"/>
                      <a:gd name="T18" fmla="*/ 842 w 1128"/>
                      <a:gd name="T19" fmla="*/ 60 h 257"/>
                      <a:gd name="T20" fmla="*/ 933 w 1128"/>
                      <a:gd name="T21" fmla="*/ 39 h 257"/>
                      <a:gd name="T22" fmla="*/ 1033 w 1128"/>
                      <a:gd name="T23" fmla="*/ 14 h 257"/>
                      <a:gd name="T24" fmla="*/ 1128 w 1128"/>
                      <a:gd name="T25" fmla="*/ 0 h 257"/>
                      <a:gd name="T26" fmla="*/ 0 w 1128"/>
                      <a:gd name="T27" fmla="*/ 257 h 2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128" h="257">
                        <a:moveTo>
                          <a:pt x="0" y="257"/>
                        </a:moveTo>
                        <a:lnTo>
                          <a:pt x="100" y="257"/>
                        </a:lnTo>
                        <a:lnTo>
                          <a:pt x="209" y="257"/>
                        </a:lnTo>
                        <a:lnTo>
                          <a:pt x="305" y="257"/>
                        </a:lnTo>
                        <a:lnTo>
                          <a:pt x="393" y="230"/>
                        </a:lnTo>
                        <a:lnTo>
                          <a:pt x="477" y="194"/>
                        </a:lnTo>
                        <a:lnTo>
                          <a:pt x="566" y="159"/>
                        </a:lnTo>
                        <a:lnTo>
                          <a:pt x="658" y="130"/>
                        </a:lnTo>
                        <a:lnTo>
                          <a:pt x="750" y="95"/>
                        </a:lnTo>
                        <a:lnTo>
                          <a:pt x="842" y="60"/>
                        </a:lnTo>
                        <a:lnTo>
                          <a:pt x="933" y="39"/>
                        </a:lnTo>
                        <a:lnTo>
                          <a:pt x="1033" y="14"/>
                        </a:lnTo>
                        <a:lnTo>
                          <a:pt x="1128" y="0"/>
                        </a:lnTo>
                        <a:lnTo>
                          <a:pt x="0" y="25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2" name="Freeform 184">
                    <a:extLst>
                      <a:ext uri="{FF2B5EF4-FFF2-40B4-BE49-F238E27FC236}">
                        <a16:creationId xmlns:a16="http://schemas.microsoft.com/office/drawing/2014/main" id="{FE576ACE-6F9E-4FFC-9879-DFE4E4A9C5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72" y="8588"/>
                    <a:ext cx="297" cy="174"/>
                  </a:xfrm>
                  <a:custGeom>
                    <a:avLst/>
                    <a:gdLst>
                      <a:gd name="T0" fmla="*/ 472 w 2080"/>
                      <a:gd name="T1" fmla="*/ 1214 h 1214"/>
                      <a:gd name="T2" fmla="*/ 777 w 2080"/>
                      <a:gd name="T3" fmla="*/ 1214 h 1214"/>
                      <a:gd name="T4" fmla="*/ 830 w 2080"/>
                      <a:gd name="T5" fmla="*/ 1210 h 1214"/>
                      <a:gd name="T6" fmla="*/ 883 w 2080"/>
                      <a:gd name="T7" fmla="*/ 1204 h 1214"/>
                      <a:gd name="T8" fmla="*/ 928 w 2080"/>
                      <a:gd name="T9" fmla="*/ 1186 h 1214"/>
                      <a:gd name="T10" fmla="*/ 1013 w 2080"/>
                      <a:gd name="T11" fmla="*/ 1157 h 1214"/>
                      <a:gd name="T12" fmla="*/ 1102 w 2080"/>
                      <a:gd name="T13" fmla="*/ 1129 h 1214"/>
                      <a:gd name="T14" fmla="*/ 1179 w 2080"/>
                      <a:gd name="T15" fmla="*/ 1101 h 1214"/>
                      <a:gd name="T16" fmla="*/ 1278 w 2080"/>
                      <a:gd name="T17" fmla="*/ 1058 h 1214"/>
                      <a:gd name="T18" fmla="*/ 1378 w 2080"/>
                      <a:gd name="T19" fmla="*/ 1023 h 1214"/>
                      <a:gd name="T20" fmla="*/ 1476 w 2080"/>
                      <a:gd name="T21" fmla="*/ 995 h 1214"/>
                      <a:gd name="T22" fmla="*/ 1572 w 2080"/>
                      <a:gd name="T23" fmla="*/ 967 h 1214"/>
                      <a:gd name="T24" fmla="*/ 1670 w 2080"/>
                      <a:gd name="T25" fmla="*/ 949 h 1214"/>
                      <a:gd name="T26" fmla="*/ 1762 w 2080"/>
                      <a:gd name="T27" fmla="*/ 928 h 1214"/>
                      <a:gd name="T28" fmla="*/ 1850 w 2080"/>
                      <a:gd name="T29" fmla="*/ 886 h 1214"/>
                      <a:gd name="T30" fmla="*/ 1925 w 2080"/>
                      <a:gd name="T31" fmla="*/ 829 h 1214"/>
                      <a:gd name="T32" fmla="*/ 1982 w 2080"/>
                      <a:gd name="T33" fmla="*/ 758 h 1214"/>
                      <a:gd name="T34" fmla="*/ 2035 w 2080"/>
                      <a:gd name="T35" fmla="*/ 684 h 1214"/>
                      <a:gd name="T36" fmla="*/ 2062 w 2080"/>
                      <a:gd name="T37" fmla="*/ 599 h 1214"/>
                      <a:gd name="T38" fmla="*/ 2080 w 2080"/>
                      <a:gd name="T39" fmla="*/ 508 h 1214"/>
                      <a:gd name="T40" fmla="*/ 2073 w 2080"/>
                      <a:gd name="T41" fmla="*/ 410 h 1214"/>
                      <a:gd name="T42" fmla="*/ 2052 w 2080"/>
                      <a:gd name="T43" fmla="*/ 317 h 1214"/>
                      <a:gd name="T44" fmla="*/ 2009 w 2080"/>
                      <a:gd name="T45" fmla="*/ 229 h 1214"/>
                      <a:gd name="T46" fmla="*/ 1953 w 2080"/>
                      <a:gd name="T47" fmla="*/ 155 h 1214"/>
                      <a:gd name="T48" fmla="*/ 1890 w 2080"/>
                      <a:gd name="T49" fmla="*/ 99 h 1214"/>
                      <a:gd name="T50" fmla="*/ 1808 w 2080"/>
                      <a:gd name="T51" fmla="*/ 46 h 1214"/>
                      <a:gd name="T52" fmla="*/ 1723 w 2080"/>
                      <a:gd name="T53" fmla="*/ 17 h 1214"/>
                      <a:gd name="T54" fmla="*/ 1632 w 2080"/>
                      <a:gd name="T55" fmla="*/ 0 h 1214"/>
                      <a:gd name="T56" fmla="*/ 1532 w 2080"/>
                      <a:gd name="T57" fmla="*/ 7 h 1214"/>
                      <a:gd name="T58" fmla="*/ 1423 w 2080"/>
                      <a:gd name="T59" fmla="*/ 25 h 1214"/>
                      <a:gd name="T60" fmla="*/ 1314 w 2080"/>
                      <a:gd name="T61" fmla="*/ 46 h 1214"/>
                      <a:gd name="T62" fmla="*/ 1211 w 2080"/>
                      <a:gd name="T63" fmla="*/ 75 h 1214"/>
                      <a:gd name="T64" fmla="*/ 1113 w 2080"/>
                      <a:gd name="T65" fmla="*/ 110 h 1214"/>
                      <a:gd name="T66" fmla="*/ 1020 w 2080"/>
                      <a:gd name="T67" fmla="*/ 138 h 1214"/>
                      <a:gd name="T68" fmla="*/ 928 w 2080"/>
                      <a:gd name="T69" fmla="*/ 173 h 1214"/>
                      <a:gd name="T70" fmla="*/ 840 w 2080"/>
                      <a:gd name="T71" fmla="*/ 208 h 1214"/>
                      <a:gd name="T72" fmla="*/ 766 w 2080"/>
                      <a:gd name="T73" fmla="*/ 237 h 1214"/>
                      <a:gd name="T74" fmla="*/ 699 w 2080"/>
                      <a:gd name="T75" fmla="*/ 261 h 1214"/>
                      <a:gd name="T76" fmla="*/ 628 w 2080"/>
                      <a:gd name="T77" fmla="*/ 282 h 1214"/>
                      <a:gd name="T78" fmla="*/ 681 w 2080"/>
                      <a:gd name="T79" fmla="*/ 272 h 1214"/>
                      <a:gd name="T80" fmla="*/ 728 w 2080"/>
                      <a:gd name="T81" fmla="*/ 264 h 1214"/>
                      <a:gd name="T82" fmla="*/ 777 w 2080"/>
                      <a:gd name="T83" fmla="*/ 261 h 1214"/>
                      <a:gd name="T84" fmla="*/ 472 w 2080"/>
                      <a:gd name="T85" fmla="*/ 261 h 1214"/>
                      <a:gd name="T86" fmla="*/ 381 w 2080"/>
                      <a:gd name="T87" fmla="*/ 272 h 1214"/>
                      <a:gd name="T88" fmla="*/ 289 w 2080"/>
                      <a:gd name="T89" fmla="*/ 300 h 1214"/>
                      <a:gd name="T90" fmla="*/ 208 w 2080"/>
                      <a:gd name="T91" fmla="*/ 339 h 1214"/>
                      <a:gd name="T92" fmla="*/ 137 w 2080"/>
                      <a:gd name="T93" fmla="*/ 399 h 1214"/>
                      <a:gd name="T94" fmla="*/ 81 w 2080"/>
                      <a:gd name="T95" fmla="*/ 473 h 1214"/>
                      <a:gd name="T96" fmla="*/ 35 w 2080"/>
                      <a:gd name="T97" fmla="*/ 554 h 1214"/>
                      <a:gd name="T98" fmla="*/ 7 w 2080"/>
                      <a:gd name="T99" fmla="*/ 639 h 1214"/>
                      <a:gd name="T100" fmla="*/ 0 w 2080"/>
                      <a:gd name="T101" fmla="*/ 737 h 1214"/>
                      <a:gd name="T102" fmla="*/ 7 w 2080"/>
                      <a:gd name="T103" fmla="*/ 836 h 1214"/>
                      <a:gd name="T104" fmla="*/ 35 w 2080"/>
                      <a:gd name="T105" fmla="*/ 921 h 1214"/>
                      <a:gd name="T106" fmla="*/ 81 w 2080"/>
                      <a:gd name="T107" fmla="*/ 1002 h 1214"/>
                      <a:gd name="T108" fmla="*/ 137 w 2080"/>
                      <a:gd name="T109" fmla="*/ 1069 h 1214"/>
                      <a:gd name="T110" fmla="*/ 208 w 2080"/>
                      <a:gd name="T111" fmla="*/ 1133 h 1214"/>
                      <a:gd name="T112" fmla="*/ 289 w 2080"/>
                      <a:gd name="T113" fmla="*/ 1175 h 1214"/>
                      <a:gd name="T114" fmla="*/ 381 w 2080"/>
                      <a:gd name="T115" fmla="*/ 1204 h 1214"/>
                      <a:gd name="T116" fmla="*/ 472 w 2080"/>
                      <a:gd name="T117" fmla="*/ 1214 h 1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2080" h="1214">
                        <a:moveTo>
                          <a:pt x="472" y="1214"/>
                        </a:moveTo>
                        <a:lnTo>
                          <a:pt x="777" y="1214"/>
                        </a:lnTo>
                        <a:lnTo>
                          <a:pt x="830" y="1210"/>
                        </a:lnTo>
                        <a:lnTo>
                          <a:pt x="883" y="1204"/>
                        </a:lnTo>
                        <a:lnTo>
                          <a:pt x="928" y="1186"/>
                        </a:lnTo>
                        <a:lnTo>
                          <a:pt x="1013" y="1157"/>
                        </a:lnTo>
                        <a:lnTo>
                          <a:pt x="1102" y="1129"/>
                        </a:lnTo>
                        <a:lnTo>
                          <a:pt x="1179" y="1101"/>
                        </a:lnTo>
                        <a:lnTo>
                          <a:pt x="1278" y="1058"/>
                        </a:lnTo>
                        <a:lnTo>
                          <a:pt x="1378" y="1023"/>
                        </a:lnTo>
                        <a:lnTo>
                          <a:pt x="1476" y="995"/>
                        </a:lnTo>
                        <a:lnTo>
                          <a:pt x="1572" y="967"/>
                        </a:lnTo>
                        <a:lnTo>
                          <a:pt x="1670" y="949"/>
                        </a:lnTo>
                        <a:lnTo>
                          <a:pt x="1762" y="928"/>
                        </a:lnTo>
                        <a:lnTo>
                          <a:pt x="1850" y="886"/>
                        </a:lnTo>
                        <a:lnTo>
                          <a:pt x="1925" y="829"/>
                        </a:lnTo>
                        <a:lnTo>
                          <a:pt x="1982" y="758"/>
                        </a:lnTo>
                        <a:lnTo>
                          <a:pt x="2035" y="684"/>
                        </a:lnTo>
                        <a:lnTo>
                          <a:pt x="2062" y="599"/>
                        </a:lnTo>
                        <a:lnTo>
                          <a:pt x="2080" y="508"/>
                        </a:lnTo>
                        <a:lnTo>
                          <a:pt x="2073" y="410"/>
                        </a:lnTo>
                        <a:lnTo>
                          <a:pt x="2052" y="317"/>
                        </a:lnTo>
                        <a:lnTo>
                          <a:pt x="2009" y="229"/>
                        </a:lnTo>
                        <a:lnTo>
                          <a:pt x="1953" y="155"/>
                        </a:lnTo>
                        <a:lnTo>
                          <a:pt x="1890" y="99"/>
                        </a:lnTo>
                        <a:lnTo>
                          <a:pt x="1808" y="46"/>
                        </a:lnTo>
                        <a:lnTo>
                          <a:pt x="1723" y="17"/>
                        </a:lnTo>
                        <a:lnTo>
                          <a:pt x="1632" y="0"/>
                        </a:lnTo>
                        <a:lnTo>
                          <a:pt x="1532" y="7"/>
                        </a:lnTo>
                        <a:lnTo>
                          <a:pt x="1423" y="25"/>
                        </a:lnTo>
                        <a:lnTo>
                          <a:pt x="1314" y="46"/>
                        </a:lnTo>
                        <a:lnTo>
                          <a:pt x="1211" y="75"/>
                        </a:lnTo>
                        <a:lnTo>
                          <a:pt x="1113" y="110"/>
                        </a:lnTo>
                        <a:lnTo>
                          <a:pt x="1020" y="138"/>
                        </a:lnTo>
                        <a:lnTo>
                          <a:pt x="928" y="173"/>
                        </a:lnTo>
                        <a:lnTo>
                          <a:pt x="840" y="208"/>
                        </a:lnTo>
                        <a:lnTo>
                          <a:pt x="766" y="237"/>
                        </a:lnTo>
                        <a:lnTo>
                          <a:pt x="699" y="261"/>
                        </a:lnTo>
                        <a:lnTo>
                          <a:pt x="628" y="282"/>
                        </a:lnTo>
                        <a:lnTo>
                          <a:pt x="681" y="272"/>
                        </a:lnTo>
                        <a:lnTo>
                          <a:pt x="728" y="264"/>
                        </a:lnTo>
                        <a:lnTo>
                          <a:pt x="777" y="261"/>
                        </a:lnTo>
                        <a:lnTo>
                          <a:pt x="472" y="261"/>
                        </a:lnTo>
                        <a:lnTo>
                          <a:pt x="381" y="272"/>
                        </a:lnTo>
                        <a:lnTo>
                          <a:pt x="289" y="300"/>
                        </a:lnTo>
                        <a:lnTo>
                          <a:pt x="208" y="339"/>
                        </a:lnTo>
                        <a:lnTo>
                          <a:pt x="137" y="399"/>
                        </a:lnTo>
                        <a:lnTo>
                          <a:pt x="81" y="473"/>
                        </a:lnTo>
                        <a:lnTo>
                          <a:pt x="35" y="554"/>
                        </a:lnTo>
                        <a:lnTo>
                          <a:pt x="7" y="639"/>
                        </a:lnTo>
                        <a:lnTo>
                          <a:pt x="0" y="737"/>
                        </a:lnTo>
                        <a:lnTo>
                          <a:pt x="7" y="836"/>
                        </a:lnTo>
                        <a:lnTo>
                          <a:pt x="35" y="921"/>
                        </a:lnTo>
                        <a:lnTo>
                          <a:pt x="81" y="1002"/>
                        </a:lnTo>
                        <a:lnTo>
                          <a:pt x="137" y="1069"/>
                        </a:lnTo>
                        <a:lnTo>
                          <a:pt x="208" y="1133"/>
                        </a:lnTo>
                        <a:lnTo>
                          <a:pt x="289" y="1175"/>
                        </a:lnTo>
                        <a:lnTo>
                          <a:pt x="381" y="1204"/>
                        </a:lnTo>
                        <a:lnTo>
                          <a:pt x="472" y="1214"/>
                        </a:lnTo>
                        <a:close/>
                      </a:path>
                    </a:pathLst>
                  </a:custGeom>
                  <a:solidFill>
                    <a:srgbClr val="FFE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3" name="Freeform 185">
                    <a:extLst>
                      <a:ext uri="{FF2B5EF4-FFF2-40B4-BE49-F238E27FC236}">
                        <a16:creationId xmlns:a16="http://schemas.microsoft.com/office/drawing/2014/main" id="{1496A1B3-B269-45AC-88E8-D6BB0E3CFB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10" y="8317"/>
                    <a:ext cx="303" cy="136"/>
                  </a:xfrm>
                  <a:custGeom>
                    <a:avLst/>
                    <a:gdLst>
                      <a:gd name="T0" fmla="*/ 477 w 2123"/>
                      <a:gd name="T1" fmla="*/ 953 h 953"/>
                      <a:gd name="T2" fmla="*/ 1646 w 2123"/>
                      <a:gd name="T3" fmla="*/ 953 h 953"/>
                      <a:gd name="T4" fmla="*/ 1742 w 2123"/>
                      <a:gd name="T5" fmla="*/ 942 h 953"/>
                      <a:gd name="T6" fmla="*/ 1830 w 2123"/>
                      <a:gd name="T7" fmla="*/ 913 h 953"/>
                      <a:gd name="T8" fmla="*/ 1914 w 2123"/>
                      <a:gd name="T9" fmla="*/ 868 h 953"/>
                      <a:gd name="T10" fmla="*/ 1985 w 2123"/>
                      <a:gd name="T11" fmla="*/ 811 h 953"/>
                      <a:gd name="T12" fmla="*/ 2042 w 2123"/>
                      <a:gd name="T13" fmla="*/ 741 h 953"/>
                      <a:gd name="T14" fmla="*/ 2088 w 2123"/>
                      <a:gd name="T15" fmla="*/ 659 h 953"/>
                      <a:gd name="T16" fmla="*/ 2116 w 2123"/>
                      <a:gd name="T17" fmla="*/ 568 h 953"/>
                      <a:gd name="T18" fmla="*/ 2123 w 2123"/>
                      <a:gd name="T19" fmla="*/ 476 h 953"/>
                      <a:gd name="T20" fmla="*/ 2116 w 2123"/>
                      <a:gd name="T21" fmla="*/ 377 h 953"/>
                      <a:gd name="T22" fmla="*/ 2088 w 2123"/>
                      <a:gd name="T23" fmla="*/ 292 h 953"/>
                      <a:gd name="T24" fmla="*/ 2042 w 2123"/>
                      <a:gd name="T25" fmla="*/ 207 h 953"/>
                      <a:gd name="T26" fmla="*/ 1985 w 2123"/>
                      <a:gd name="T27" fmla="*/ 137 h 953"/>
                      <a:gd name="T28" fmla="*/ 1914 w 2123"/>
                      <a:gd name="T29" fmla="*/ 80 h 953"/>
                      <a:gd name="T30" fmla="*/ 1830 w 2123"/>
                      <a:gd name="T31" fmla="*/ 35 h 953"/>
                      <a:gd name="T32" fmla="*/ 1742 w 2123"/>
                      <a:gd name="T33" fmla="*/ 10 h 953"/>
                      <a:gd name="T34" fmla="*/ 1646 w 2123"/>
                      <a:gd name="T35" fmla="*/ 0 h 953"/>
                      <a:gd name="T36" fmla="*/ 477 w 2123"/>
                      <a:gd name="T37" fmla="*/ 0 h 953"/>
                      <a:gd name="T38" fmla="*/ 378 w 2123"/>
                      <a:gd name="T39" fmla="*/ 10 h 953"/>
                      <a:gd name="T40" fmla="*/ 294 w 2123"/>
                      <a:gd name="T41" fmla="*/ 35 h 953"/>
                      <a:gd name="T42" fmla="*/ 212 w 2123"/>
                      <a:gd name="T43" fmla="*/ 80 h 953"/>
                      <a:gd name="T44" fmla="*/ 141 w 2123"/>
                      <a:gd name="T45" fmla="*/ 137 h 953"/>
                      <a:gd name="T46" fmla="*/ 85 w 2123"/>
                      <a:gd name="T47" fmla="*/ 207 h 953"/>
                      <a:gd name="T48" fmla="*/ 39 w 2123"/>
                      <a:gd name="T49" fmla="*/ 292 h 953"/>
                      <a:gd name="T50" fmla="*/ 11 w 2123"/>
                      <a:gd name="T51" fmla="*/ 377 h 953"/>
                      <a:gd name="T52" fmla="*/ 0 w 2123"/>
                      <a:gd name="T53" fmla="*/ 476 h 953"/>
                      <a:gd name="T54" fmla="*/ 11 w 2123"/>
                      <a:gd name="T55" fmla="*/ 568 h 953"/>
                      <a:gd name="T56" fmla="*/ 39 w 2123"/>
                      <a:gd name="T57" fmla="*/ 659 h 953"/>
                      <a:gd name="T58" fmla="*/ 85 w 2123"/>
                      <a:gd name="T59" fmla="*/ 741 h 953"/>
                      <a:gd name="T60" fmla="*/ 141 w 2123"/>
                      <a:gd name="T61" fmla="*/ 811 h 953"/>
                      <a:gd name="T62" fmla="*/ 212 w 2123"/>
                      <a:gd name="T63" fmla="*/ 868 h 953"/>
                      <a:gd name="T64" fmla="*/ 294 w 2123"/>
                      <a:gd name="T65" fmla="*/ 913 h 953"/>
                      <a:gd name="T66" fmla="*/ 378 w 2123"/>
                      <a:gd name="T67" fmla="*/ 942 h 953"/>
                      <a:gd name="T68" fmla="*/ 477 w 2123"/>
                      <a:gd name="T69" fmla="*/ 953 h 9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2123" h="953">
                        <a:moveTo>
                          <a:pt x="477" y="953"/>
                        </a:moveTo>
                        <a:lnTo>
                          <a:pt x="1646" y="953"/>
                        </a:lnTo>
                        <a:lnTo>
                          <a:pt x="1742" y="942"/>
                        </a:lnTo>
                        <a:lnTo>
                          <a:pt x="1830" y="913"/>
                        </a:lnTo>
                        <a:lnTo>
                          <a:pt x="1914" y="868"/>
                        </a:lnTo>
                        <a:lnTo>
                          <a:pt x="1985" y="811"/>
                        </a:lnTo>
                        <a:lnTo>
                          <a:pt x="2042" y="741"/>
                        </a:lnTo>
                        <a:lnTo>
                          <a:pt x="2088" y="659"/>
                        </a:lnTo>
                        <a:lnTo>
                          <a:pt x="2116" y="568"/>
                        </a:lnTo>
                        <a:lnTo>
                          <a:pt x="2123" y="476"/>
                        </a:lnTo>
                        <a:lnTo>
                          <a:pt x="2116" y="377"/>
                        </a:lnTo>
                        <a:lnTo>
                          <a:pt x="2088" y="292"/>
                        </a:lnTo>
                        <a:lnTo>
                          <a:pt x="2042" y="207"/>
                        </a:lnTo>
                        <a:lnTo>
                          <a:pt x="1985" y="137"/>
                        </a:lnTo>
                        <a:lnTo>
                          <a:pt x="1914" y="80"/>
                        </a:lnTo>
                        <a:lnTo>
                          <a:pt x="1830" y="35"/>
                        </a:lnTo>
                        <a:lnTo>
                          <a:pt x="1742" y="10"/>
                        </a:lnTo>
                        <a:lnTo>
                          <a:pt x="1646" y="0"/>
                        </a:lnTo>
                        <a:lnTo>
                          <a:pt x="477" y="0"/>
                        </a:lnTo>
                        <a:lnTo>
                          <a:pt x="378" y="10"/>
                        </a:lnTo>
                        <a:lnTo>
                          <a:pt x="294" y="35"/>
                        </a:lnTo>
                        <a:lnTo>
                          <a:pt x="212" y="80"/>
                        </a:lnTo>
                        <a:lnTo>
                          <a:pt x="141" y="137"/>
                        </a:lnTo>
                        <a:lnTo>
                          <a:pt x="85" y="207"/>
                        </a:lnTo>
                        <a:lnTo>
                          <a:pt x="39" y="292"/>
                        </a:lnTo>
                        <a:lnTo>
                          <a:pt x="11" y="377"/>
                        </a:lnTo>
                        <a:lnTo>
                          <a:pt x="0" y="476"/>
                        </a:lnTo>
                        <a:lnTo>
                          <a:pt x="11" y="568"/>
                        </a:lnTo>
                        <a:lnTo>
                          <a:pt x="39" y="659"/>
                        </a:lnTo>
                        <a:lnTo>
                          <a:pt x="85" y="741"/>
                        </a:lnTo>
                        <a:lnTo>
                          <a:pt x="141" y="811"/>
                        </a:lnTo>
                        <a:lnTo>
                          <a:pt x="212" y="868"/>
                        </a:lnTo>
                        <a:lnTo>
                          <a:pt x="294" y="913"/>
                        </a:lnTo>
                        <a:lnTo>
                          <a:pt x="378" y="942"/>
                        </a:lnTo>
                        <a:lnTo>
                          <a:pt x="477" y="953"/>
                        </a:lnTo>
                        <a:close/>
                      </a:path>
                    </a:pathLst>
                  </a:custGeom>
                  <a:solidFill>
                    <a:srgbClr val="FFE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4" name="Freeform 186">
                    <a:extLst>
                      <a:ext uri="{FF2B5EF4-FFF2-40B4-BE49-F238E27FC236}">
                        <a16:creationId xmlns:a16="http://schemas.microsoft.com/office/drawing/2014/main" id="{6F837E5C-B44A-4C46-9C2B-BF28008EDA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41" y="7290"/>
                    <a:ext cx="90" cy="265"/>
                  </a:xfrm>
                  <a:custGeom>
                    <a:avLst/>
                    <a:gdLst>
                      <a:gd name="T0" fmla="*/ 64 w 629"/>
                      <a:gd name="T1" fmla="*/ 145 h 1856"/>
                      <a:gd name="T2" fmla="*/ 53 w 629"/>
                      <a:gd name="T3" fmla="*/ 195 h 1856"/>
                      <a:gd name="T4" fmla="*/ 25 w 629"/>
                      <a:gd name="T5" fmla="*/ 304 h 1856"/>
                      <a:gd name="T6" fmla="*/ 0 w 629"/>
                      <a:gd name="T7" fmla="*/ 456 h 1856"/>
                      <a:gd name="T8" fmla="*/ 0 w 629"/>
                      <a:gd name="T9" fmla="*/ 615 h 1856"/>
                      <a:gd name="T10" fmla="*/ 18 w 629"/>
                      <a:gd name="T11" fmla="*/ 738 h 1856"/>
                      <a:gd name="T12" fmla="*/ 35 w 629"/>
                      <a:gd name="T13" fmla="*/ 815 h 1856"/>
                      <a:gd name="T14" fmla="*/ 46 w 629"/>
                      <a:gd name="T15" fmla="*/ 865 h 1856"/>
                      <a:gd name="T16" fmla="*/ 106 w 629"/>
                      <a:gd name="T17" fmla="*/ 713 h 1856"/>
                      <a:gd name="T18" fmla="*/ 273 w 629"/>
                      <a:gd name="T19" fmla="*/ 685 h 1856"/>
                      <a:gd name="T20" fmla="*/ 371 w 629"/>
                      <a:gd name="T21" fmla="*/ 812 h 1856"/>
                      <a:gd name="T22" fmla="*/ 300 w 629"/>
                      <a:gd name="T23" fmla="*/ 523 h 1856"/>
                      <a:gd name="T24" fmla="*/ 170 w 629"/>
                      <a:gd name="T25" fmla="*/ 473 h 1856"/>
                      <a:gd name="T26" fmla="*/ 64 w 629"/>
                      <a:gd name="T27" fmla="*/ 512 h 1856"/>
                      <a:gd name="T28" fmla="*/ 14 w 629"/>
                      <a:gd name="T29" fmla="*/ 583 h 1856"/>
                      <a:gd name="T30" fmla="*/ 25 w 629"/>
                      <a:gd name="T31" fmla="*/ 738 h 1856"/>
                      <a:gd name="T32" fmla="*/ 106 w 629"/>
                      <a:gd name="T33" fmla="*/ 1097 h 1856"/>
                      <a:gd name="T34" fmla="*/ 109 w 629"/>
                      <a:gd name="T35" fmla="*/ 1150 h 1856"/>
                      <a:gd name="T36" fmla="*/ 124 w 629"/>
                      <a:gd name="T37" fmla="*/ 1232 h 1856"/>
                      <a:gd name="T38" fmla="*/ 145 w 629"/>
                      <a:gd name="T39" fmla="*/ 1341 h 1856"/>
                      <a:gd name="T40" fmla="*/ 191 w 629"/>
                      <a:gd name="T41" fmla="*/ 1450 h 1856"/>
                      <a:gd name="T42" fmla="*/ 226 w 629"/>
                      <a:gd name="T43" fmla="*/ 1518 h 1856"/>
                      <a:gd name="T44" fmla="*/ 247 w 629"/>
                      <a:gd name="T45" fmla="*/ 1553 h 1856"/>
                      <a:gd name="T46" fmla="*/ 283 w 629"/>
                      <a:gd name="T47" fmla="*/ 1644 h 1856"/>
                      <a:gd name="T48" fmla="*/ 300 w 629"/>
                      <a:gd name="T49" fmla="*/ 1715 h 1856"/>
                      <a:gd name="T50" fmla="*/ 318 w 629"/>
                      <a:gd name="T51" fmla="*/ 1761 h 1856"/>
                      <a:gd name="T52" fmla="*/ 449 w 629"/>
                      <a:gd name="T53" fmla="*/ 1856 h 1856"/>
                      <a:gd name="T54" fmla="*/ 601 w 629"/>
                      <a:gd name="T55" fmla="*/ 1789 h 1856"/>
                      <a:gd name="T56" fmla="*/ 612 w 629"/>
                      <a:gd name="T57" fmla="*/ 1627 h 1856"/>
                      <a:gd name="T58" fmla="*/ 618 w 629"/>
                      <a:gd name="T59" fmla="*/ 1634 h 1856"/>
                      <a:gd name="T60" fmla="*/ 612 w 629"/>
                      <a:gd name="T61" fmla="*/ 1617 h 1856"/>
                      <a:gd name="T62" fmla="*/ 594 w 629"/>
                      <a:gd name="T63" fmla="*/ 1553 h 1856"/>
                      <a:gd name="T64" fmla="*/ 548 w 629"/>
                      <a:gd name="T65" fmla="*/ 1423 h 1856"/>
                      <a:gd name="T66" fmla="*/ 512 w 629"/>
                      <a:gd name="T67" fmla="*/ 1359 h 1856"/>
                      <a:gd name="T68" fmla="*/ 480 w 629"/>
                      <a:gd name="T69" fmla="*/ 1299 h 1856"/>
                      <a:gd name="T70" fmla="*/ 449 w 629"/>
                      <a:gd name="T71" fmla="*/ 1235 h 1856"/>
                      <a:gd name="T72" fmla="*/ 438 w 629"/>
                      <a:gd name="T73" fmla="*/ 1189 h 1856"/>
                      <a:gd name="T74" fmla="*/ 435 w 629"/>
                      <a:gd name="T75" fmla="*/ 1115 h 1856"/>
                      <a:gd name="T76" fmla="*/ 421 w 629"/>
                      <a:gd name="T77" fmla="*/ 1020 h 1856"/>
                      <a:gd name="T78" fmla="*/ 347 w 629"/>
                      <a:gd name="T79" fmla="*/ 677 h 1856"/>
                      <a:gd name="T80" fmla="*/ 326 w 629"/>
                      <a:gd name="T81" fmla="*/ 703 h 1856"/>
                      <a:gd name="T82" fmla="*/ 202 w 629"/>
                      <a:gd name="T83" fmla="*/ 794 h 1856"/>
                      <a:gd name="T84" fmla="*/ 53 w 629"/>
                      <a:gd name="T85" fmla="*/ 748 h 1856"/>
                      <a:gd name="T86" fmla="*/ 25 w 629"/>
                      <a:gd name="T87" fmla="*/ 703 h 1856"/>
                      <a:gd name="T88" fmla="*/ 46 w 629"/>
                      <a:gd name="T89" fmla="*/ 865 h 1856"/>
                      <a:gd name="T90" fmla="*/ 152 w 629"/>
                      <a:gd name="T91" fmla="*/ 988 h 1856"/>
                      <a:gd name="T92" fmla="*/ 311 w 629"/>
                      <a:gd name="T93" fmla="*/ 960 h 1856"/>
                      <a:gd name="T94" fmla="*/ 371 w 629"/>
                      <a:gd name="T95" fmla="*/ 812 h 1856"/>
                      <a:gd name="T96" fmla="*/ 353 w 629"/>
                      <a:gd name="T97" fmla="*/ 738 h 1856"/>
                      <a:gd name="T98" fmla="*/ 336 w 629"/>
                      <a:gd name="T99" fmla="*/ 667 h 1856"/>
                      <a:gd name="T100" fmla="*/ 326 w 629"/>
                      <a:gd name="T101" fmla="*/ 604 h 1856"/>
                      <a:gd name="T102" fmla="*/ 329 w 629"/>
                      <a:gd name="T103" fmla="*/ 477 h 1856"/>
                      <a:gd name="T104" fmla="*/ 339 w 629"/>
                      <a:gd name="T105" fmla="*/ 368 h 1856"/>
                      <a:gd name="T106" fmla="*/ 357 w 629"/>
                      <a:gd name="T107" fmla="*/ 294 h 1856"/>
                      <a:gd name="T108" fmla="*/ 382 w 629"/>
                      <a:gd name="T109" fmla="*/ 230 h 1856"/>
                      <a:gd name="T110" fmla="*/ 385 w 629"/>
                      <a:gd name="T111" fmla="*/ 117 h 1856"/>
                      <a:gd name="T112" fmla="*/ 265 w 629"/>
                      <a:gd name="T113" fmla="*/ 0 h 1856"/>
                      <a:gd name="T114" fmla="*/ 109 w 629"/>
                      <a:gd name="T115" fmla="*/ 47 h 18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629" h="1856">
                        <a:moveTo>
                          <a:pt x="71" y="121"/>
                        </a:moveTo>
                        <a:lnTo>
                          <a:pt x="64" y="145"/>
                        </a:lnTo>
                        <a:lnTo>
                          <a:pt x="61" y="174"/>
                        </a:lnTo>
                        <a:lnTo>
                          <a:pt x="53" y="195"/>
                        </a:lnTo>
                        <a:lnTo>
                          <a:pt x="35" y="247"/>
                        </a:lnTo>
                        <a:lnTo>
                          <a:pt x="25" y="304"/>
                        </a:lnTo>
                        <a:lnTo>
                          <a:pt x="14" y="368"/>
                        </a:lnTo>
                        <a:lnTo>
                          <a:pt x="0" y="456"/>
                        </a:lnTo>
                        <a:lnTo>
                          <a:pt x="0" y="536"/>
                        </a:lnTo>
                        <a:lnTo>
                          <a:pt x="0" y="615"/>
                        </a:lnTo>
                        <a:lnTo>
                          <a:pt x="8" y="677"/>
                        </a:lnTo>
                        <a:lnTo>
                          <a:pt x="18" y="738"/>
                        </a:lnTo>
                        <a:lnTo>
                          <a:pt x="29" y="788"/>
                        </a:lnTo>
                        <a:lnTo>
                          <a:pt x="35" y="815"/>
                        </a:lnTo>
                        <a:lnTo>
                          <a:pt x="46" y="841"/>
                        </a:lnTo>
                        <a:lnTo>
                          <a:pt x="46" y="865"/>
                        </a:lnTo>
                        <a:lnTo>
                          <a:pt x="61" y="777"/>
                        </a:lnTo>
                        <a:lnTo>
                          <a:pt x="106" y="713"/>
                        </a:lnTo>
                        <a:lnTo>
                          <a:pt x="184" y="677"/>
                        </a:lnTo>
                        <a:lnTo>
                          <a:pt x="273" y="685"/>
                        </a:lnTo>
                        <a:lnTo>
                          <a:pt x="336" y="738"/>
                        </a:lnTo>
                        <a:lnTo>
                          <a:pt x="371" y="812"/>
                        </a:lnTo>
                        <a:lnTo>
                          <a:pt x="336" y="621"/>
                        </a:lnTo>
                        <a:lnTo>
                          <a:pt x="300" y="523"/>
                        </a:lnTo>
                        <a:lnTo>
                          <a:pt x="226" y="477"/>
                        </a:lnTo>
                        <a:lnTo>
                          <a:pt x="170" y="473"/>
                        </a:lnTo>
                        <a:lnTo>
                          <a:pt x="117" y="483"/>
                        </a:lnTo>
                        <a:lnTo>
                          <a:pt x="64" y="512"/>
                        </a:lnTo>
                        <a:lnTo>
                          <a:pt x="35" y="541"/>
                        </a:lnTo>
                        <a:lnTo>
                          <a:pt x="14" y="583"/>
                        </a:lnTo>
                        <a:lnTo>
                          <a:pt x="14" y="639"/>
                        </a:lnTo>
                        <a:lnTo>
                          <a:pt x="25" y="738"/>
                        </a:lnTo>
                        <a:lnTo>
                          <a:pt x="53" y="886"/>
                        </a:lnTo>
                        <a:lnTo>
                          <a:pt x="106" y="1097"/>
                        </a:lnTo>
                        <a:lnTo>
                          <a:pt x="109" y="1123"/>
                        </a:lnTo>
                        <a:lnTo>
                          <a:pt x="109" y="1150"/>
                        </a:lnTo>
                        <a:lnTo>
                          <a:pt x="117" y="1186"/>
                        </a:lnTo>
                        <a:lnTo>
                          <a:pt x="124" y="1232"/>
                        </a:lnTo>
                        <a:lnTo>
                          <a:pt x="127" y="1288"/>
                        </a:lnTo>
                        <a:lnTo>
                          <a:pt x="145" y="1341"/>
                        </a:lnTo>
                        <a:lnTo>
                          <a:pt x="170" y="1405"/>
                        </a:lnTo>
                        <a:lnTo>
                          <a:pt x="191" y="1450"/>
                        </a:lnTo>
                        <a:lnTo>
                          <a:pt x="220" y="1497"/>
                        </a:lnTo>
                        <a:lnTo>
                          <a:pt x="226" y="1518"/>
                        </a:lnTo>
                        <a:lnTo>
                          <a:pt x="244" y="1535"/>
                        </a:lnTo>
                        <a:lnTo>
                          <a:pt x="247" y="1553"/>
                        </a:lnTo>
                        <a:lnTo>
                          <a:pt x="265" y="1599"/>
                        </a:lnTo>
                        <a:lnTo>
                          <a:pt x="283" y="1644"/>
                        </a:lnTo>
                        <a:lnTo>
                          <a:pt x="294" y="1687"/>
                        </a:lnTo>
                        <a:lnTo>
                          <a:pt x="300" y="1715"/>
                        </a:lnTo>
                        <a:lnTo>
                          <a:pt x="308" y="1736"/>
                        </a:lnTo>
                        <a:lnTo>
                          <a:pt x="318" y="1761"/>
                        </a:lnTo>
                        <a:lnTo>
                          <a:pt x="371" y="1828"/>
                        </a:lnTo>
                        <a:lnTo>
                          <a:pt x="449" y="1856"/>
                        </a:lnTo>
                        <a:lnTo>
                          <a:pt x="530" y="1842"/>
                        </a:lnTo>
                        <a:lnTo>
                          <a:pt x="601" y="1789"/>
                        </a:lnTo>
                        <a:lnTo>
                          <a:pt x="629" y="1715"/>
                        </a:lnTo>
                        <a:lnTo>
                          <a:pt x="612" y="1627"/>
                        </a:lnTo>
                        <a:lnTo>
                          <a:pt x="618" y="1627"/>
                        </a:lnTo>
                        <a:lnTo>
                          <a:pt x="618" y="1634"/>
                        </a:lnTo>
                        <a:lnTo>
                          <a:pt x="612" y="1623"/>
                        </a:lnTo>
                        <a:lnTo>
                          <a:pt x="612" y="1617"/>
                        </a:lnTo>
                        <a:lnTo>
                          <a:pt x="604" y="1599"/>
                        </a:lnTo>
                        <a:lnTo>
                          <a:pt x="594" y="1553"/>
                        </a:lnTo>
                        <a:lnTo>
                          <a:pt x="573" y="1489"/>
                        </a:lnTo>
                        <a:lnTo>
                          <a:pt x="548" y="1423"/>
                        </a:lnTo>
                        <a:lnTo>
                          <a:pt x="530" y="1387"/>
                        </a:lnTo>
                        <a:lnTo>
                          <a:pt x="512" y="1359"/>
                        </a:lnTo>
                        <a:lnTo>
                          <a:pt x="495" y="1330"/>
                        </a:lnTo>
                        <a:lnTo>
                          <a:pt x="480" y="1299"/>
                        </a:lnTo>
                        <a:lnTo>
                          <a:pt x="463" y="1267"/>
                        </a:lnTo>
                        <a:lnTo>
                          <a:pt x="449" y="1235"/>
                        </a:lnTo>
                        <a:lnTo>
                          <a:pt x="445" y="1214"/>
                        </a:lnTo>
                        <a:lnTo>
                          <a:pt x="438" y="1189"/>
                        </a:lnTo>
                        <a:lnTo>
                          <a:pt x="438" y="1161"/>
                        </a:lnTo>
                        <a:lnTo>
                          <a:pt x="435" y="1115"/>
                        </a:lnTo>
                        <a:lnTo>
                          <a:pt x="435" y="1070"/>
                        </a:lnTo>
                        <a:lnTo>
                          <a:pt x="421" y="1020"/>
                        </a:lnTo>
                        <a:lnTo>
                          <a:pt x="371" y="812"/>
                        </a:lnTo>
                        <a:lnTo>
                          <a:pt x="347" y="677"/>
                        </a:lnTo>
                        <a:lnTo>
                          <a:pt x="336" y="621"/>
                        </a:lnTo>
                        <a:lnTo>
                          <a:pt x="326" y="703"/>
                        </a:lnTo>
                        <a:lnTo>
                          <a:pt x="279" y="759"/>
                        </a:lnTo>
                        <a:lnTo>
                          <a:pt x="202" y="794"/>
                        </a:lnTo>
                        <a:lnTo>
                          <a:pt x="124" y="788"/>
                        </a:lnTo>
                        <a:lnTo>
                          <a:pt x="53" y="748"/>
                        </a:lnTo>
                        <a:lnTo>
                          <a:pt x="18" y="677"/>
                        </a:lnTo>
                        <a:lnTo>
                          <a:pt x="25" y="703"/>
                        </a:lnTo>
                        <a:lnTo>
                          <a:pt x="29" y="759"/>
                        </a:lnTo>
                        <a:lnTo>
                          <a:pt x="46" y="865"/>
                        </a:lnTo>
                        <a:lnTo>
                          <a:pt x="82" y="939"/>
                        </a:lnTo>
                        <a:lnTo>
                          <a:pt x="152" y="988"/>
                        </a:lnTo>
                        <a:lnTo>
                          <a:pt x="230" y="1003"/>
                        </a:lnTo>
                        <a:lnTo>
                          <a:pt x="311" y="960"/>
                        </a:lnTo>
                        <a:lnTo>
                          <a:pt x="357" y="897"/>
                        </a:lnTo>
                        <a:lnTo>
                          <a:pt x="371" y="812"/>
                        </a:lnTo>
                        <a:lnTo>
                          <a:pt x="364" y="770"/>
                        </a:lnTo>
                        <a:lnTo>
                          <a:pt x="353" y="738"/>
                        </a:lnTo>
                        <a:lnTo>
                          <a:pt x="347" y="703"/>
                        </a:lnTo>
                        <a:lnTo>
                          <a:pt x="336" y="667"/>
                        </a:lnTo>
                        <a:lnTo>
                          <a:pt x="329" y="632"/>
                        </a:lnTo>
                        <a:lnTo>
                          <a:pt x="326" y="604"/>
                        </a:lnTo>
                        <a:lnTo>
                          <a:pt x="326" y="541"/>
                        </a:lnTo>
                        <a:lnTo>
                          <a:pt x="329" y="477"/>
                        </a:lnTo>
                        <a:lnTo>
                          <a:pt x="336" y="410"/>
                        </a:lnTo>
                        <a:lnTo>
                          <a:pt x="339" y="368"/>
                        </a:lnTo>
                        <a:lnTo>
                          <a:pt x="353" y="336"/>
                        </a:lnTo>
                        <a:lnTo>
                          <a:pt x="357" y="294"/>
                        </a:lnTo>
                        <a:lnTo>
                          <a:pt x="371" y="265"/>
                        </a:lnTo>
                        <a:lnTo>
                          <a:pt x="382" y="230"/>
                        </a:lnTo>
                        <a:lnTo>
                          <a:pt x="385" y="195"/>
                        </a:lnTo>
                        <a:lnTo>
                          <a:pt x="385" y="117"/>
                        </a:lnTo>
                        <a:lnTo>
                          <a:pt x="339" y="47"/>
                        </a:lnTo>
                        <a:lnTo>
                          <a:pt x="265" y="0"/>
                        </a:lnTo>
                        <a:lnTo>
                          <a:pt x="180" y="7"/>
                        </a:lnTo>
                        <a:lnTo>
                          <a:pt x="109" y="47"/>
                        </a:lnTo>
                        <a:lnTo>
                          <a:pt x="71" y="1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5" name="Freeform 187">
                    <a:extLst>
                      <a:ext uri="{FF2B5EF4-FFF2-40B4-BE49-F238E27FC236}">
                        <a16:creationId xmlns:a16="http://schemas.microsoft.com/office/drawing/2014/main" id="{FC878F38-B3DC-4F25-9A3F-752E8B7E00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85" y="7066"/>
                    <a:ext cx="188" cy="196"/>
                  </a:xfrm>
                  <a:custGeom>
                    <a:avLst/>
                    <a:gdLst>
                      <a:gd name="T0" fmla="*/ 1010 w 1320"/>
                      <a:gd name="T1" fmla="*/ 75 h 1369"/>
                      <a:gd name="T2" fmla="*/ 808 w 1320"/>
                      <a:gd name="T3" fmla="*/ 269 h 1369"/>
                      <a:gd name="T4" fmla="*/ 678 w 1320"/>
                      <a:gd name="T5" fmla="*/ 396 h 1369"/>
                      <a:gd name="T6" fmla="*/ 604 w 1320"/>
                      <a:gd name="T7" fmla="*/ 470 h 1369"/>
                      <a:gd name="T8" fmla="*/ 522 w 1320"/>
                      <a:gd name="T9" fmla="*/ 540 h 1369"/>
                      <a:gd name="T10" fmla="*/ 484 w 1320"/>
                      <a:gd name="T11" fmla="*/ 587 h 1369"/>
                      <a:gd name="T12" fmla="*/ 402 w 1320"/>
                      <a:gd name="T13" fmla="*/ 702 h 1369"/>
                      <a:gd name="T14" fmla="*/ 402 w 1320"/>
                      <a:gd name="T15" fmla="*/ 872 h 1369"/>
                      <a:gd name="T16" fmla="*/ 406 w 1320"/>
                      <a:gd name="T17" fmla="*/ 904 h 1369"/>
                      <a:gd name="T18" fmla="*/ 413 w 1320"/>
                      <a:gd name="T19" fmla="*/ 896 h 1369"/>
                      <a:gd name="T20" fmla="*/ 437 w 1320"/>
                      <a:gd name="T21" fmla="*/ 851 h 1369"/>
                      <a:gd name="T22" fmla="*/ 477 w 1320"/>
                      <a:gd name="T23" fmla="*/ 823 h 1369"/>
                      <a:gd name="T24" fmla="*/ 466 w 1320"/>
                      <a:gd name="T25" fmla="*/ 823 h 1369"/>
                      <a:gd name="T26" fmla="*/ 424 w 1320"/>
                      <a:gd name="T27" fmla="*/ 826 h 1369"/>
                      <a:gd name="T28" fmla="*/ 265 w 1320"/>
                      <a:gd name="T29" fmla="*/ 861 h 1369"/>
                      <a:gd name="T30" fmla="*/ 137 w 1320"/>
                      <a:gd name="T31" fmla="*/ 978 h 1369"/>
                      <a:gd name="T32" fmla="*/ 28 w 1320"/>
                      <a:gd name="T33" fmla="*/ 1116 h 1369"/>
                      <a:gd name="T34" fmla="*/ 18 w 1320"/>
                      <a:gd name="T35" fmla="*/ 1278 h 1369"/>
                      <a:gd name="T36" fmla="*/ 155 w 1320"/>
                      <a:gd name="T37" fmla="*/ 1369 h 1369"/>
                      <a:gd name="T38" fmla="*/ 296 w 1320"/>
                      <a:gd name="T39" fmla="*/ 1299 h 1369"/>
                      <a:gd name="T40" fmla="*/ 384 w 1320"/>
                      <a:gd name="T41" fmla="*/ 1190 h 1369"/>
                      <a:gd name="T42" fmla="*/ 413 w 1320"/>
                      <a:gd name="T43" fmla="*/ 1143 h 1369"/>
                      <a:gd name="T44" fmla="*/ 389 w 1320"/>
                      <a:gd name="T45" fmla="*/ 1154 h 1369"/>
                      <a:gd name="T46" fmla="*/ 424 w 1320"/>
                      <a:gd name="T47" fmla="*/ 1154 h 1369"/>
                      <a:gd name="T48" fmla="*/ 530 w 1320"/>
                      <a:gd name="T49" fmla="*/ 1143 h 1369"/>
                      <a:gd name="T50" fmla="*/ 671 w 1320"/>
                      <a:gd name="T51" fmla="*/ 1076 h 1369"/>
                      <a:gd name="T52" fmla="*/ 734 w 1320"/>
                      <a:gd name="T53" fmla="*/ 887 h 1369"/>
                      <a:gd name="T54" fmla="*/ 716 w 1320"/>
                      <a:gd name="T55" fmla="*/ 794 h 1369"/>
                      <a:gd name="T56" fmla="*/ 713 w 1320"/>
                      <a:gd name="T57" fmla="*/ 770 h 1369"/>
                      <a:gd name="T58" fmla="*/ 699 w 1320"/>
                      <a:gd name="T59" fmla="*/ 816 h 1369"/>
                      <a:gd name="T60" fmla="*/ 707 w 1320"/>
                      <a:gd name="T61" fmla="*/ 823 h 1369"/>
                      <a:gd name="T62" fmla="*/ 752 w 1320"/>
                      <a:gd name="T63" fmla="*/ 776 h 1369"/>
                      <a:gd name="T64" fmla="*/ 816 w 1320"/>
                      <a:gd name="T65" fmla="*/ 713 h 1369"/>
                      <a:gd name="T66" fmla="*/ 890 w 1320"/>
                      <a:gd name="T67" fmla="*/ 650 h 1369"/>
                      <a:gd name="T68" fmla="*/ 1042 w 1320"/>
                      <a:gd name="T69" fmla="*/ 502 h 1369"/>
                      <a:gd name="T70" fmla="*/ 1201 w 1320"/>
                      <a:gd name="T71" fmla="*/ 340 h 1369"/>
                      <a:gd name="T72" fmla="*/ 1307 w 1320"/>
                      <a:gd name="T73" fmla="*/ 223 h 1369"/>
                      <a:gd name="T74" fmla="*/ 1289 w 1320"/>
                      <a:gd name="T75" fmla="*/ 64 h 1369"/>
                      <a:gd name="T76" fmla="*/ 1144 w 1320"/>
                      <a:gd name="T77" fmla="*/ 0 h 13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320" h="1369">
                        <a:moveTo>
                          <a:pt x="1063" y="29"/>
                        </a:moveTo>
                        <a:lnTo>
                          <a:pt x="1010" y="75"/>
                        </a:lnTo>
                        <a:lnTo>
                          <a:pt x="932" y="149"/>
                        </a:lnTo>
                        <a:lnTo>
                          <a:pt x="808" y="269"/>
                        </a:lnTo>
                        <a:lnTo>
                          <a:pt x="749" y="340"/>
                        </a:lnTo>
                        <a:lnTo>
                          <a:pt x="678" y="396"/>
                        </a:lnTo>
                        <a:lnTo>
                          <a:pt x="643" y="438"/>
                        </a:lnTo>
                        <a:lnTo>
                          <a:pt x="604" y="470"/>
                        </a:lnTo>
                        <a:lnTo>
                          <a:pt x="561" y="505"/>
                        </a:lnTo>
                        <a:lnTo>
                          <a:pt x="522" y="540"/>
                        </a:lnTo>
                        <a:lnTo>
                          <a:pt x="505" y="561"/>
                        </a:lnTo>
                        <a:lnTo>
                          <a:pt x="484" y="587"/>
                        </a:lnTo>
                        <a:lnTo>
                          <a:pt x="459" y="604"/>
                        </a:lnTo>
                        <a:lnTo>
                          <a:pt x="402" y="702"/>
                        </a:lnTo>
                        <a:lnTo>
                          <a:pt x="389" y="798"/>
                        </a:lnTo>
                        <a:lnTo>
                          <a:pt x="402" y="872"/>
                        </a:lnTo>
                        <a:lnTo>
                          <a:pt x="406" y="890"/>
                        </a:lnTo>
                        <a:lnTo>
                          <a:pt x="406" y="904"/>
                        </a:lnTo>
                        <a:lnTo>
                          <a:pt x="413" y="914"/>
                        </a:lnTo>
                        <a:lnTo>
                          <a:pt x="413" y="896"/>
                        </a:lnTo>
                        <a:lnTo>
                          <a:pt x="420" y="872"/>
                        </a:lnTo>
                        <a:lnTo>
                          <a:pt x="437" y="851"/>
                        </a:lnTo>
                        <a:lnTo>
                          <a:pt x="459" y="834"/>
                        </a:lnTo>
                        <a:lnTo>
                          <a:pt x="477" y="823"/>
                        </a:lnTo>
                        <a:lnTo>
                          <a:pt x="484" y="823"/>
                        </a:lnTo>
                        <a:lnTo>
                          <a:pt x="466" y="823"/>
                        </a:lnTo>
                        <a:lnTo>
                          <a:pt x="448" y="826"/>
                        </a:lnTo>
                        <a:lnTo>
                          <a:pt x="424" y="826"/>
                        </a:lnTo>
                        <a:lnTo>
                          <a:pt x="339" y="840"/>
                        </a:lnTo>
                        <a:lnTo>
                          <a:pt x="265" y="861"/>
                        </a:lnTo>
                        <a:lnTo>
                          <a:pt x="194" y="914"/>
                        </a:lnTo>
                        <a:lnTo>
                          <a:pt x="137" y="978"/>
                        </a:lnTo>
                        <a:lnTo>
                          <a:pt x="77" y="1045"/>
                        </a:lnTo>
                        <a:lnTo>
                          <a:pt x="28" y="1116"/>
                        </a:lnTo>
                        <a:lnTo>
                          <a:pt x="0" y="1200"/>
                        </a:lnTo>
                        <a:lnTo>
                          <a:pt x="18" y="1278"/>
                        </a:lnTo>
                        <a:lnTo>
                          <a:pt x="74" y="1345"/>
                        </a:lnTo>
                        <a:lnTo>
                          <a:pt x="155" y="1369"/>
                        </a:lnTo>
                        <a:lnTo>
                          <a:pt x="233" y="1352"/>
                        </a:lnTo>
                        <a:lnTo>
                          <a:pt x="296" y="1299"/>
                        </a:lnTo>
                        <a:lnTo>
                          <a:pt x="339" y="1243"/>
                        </a:lnTo>
                        <a:lnTo>
                          <a:pt x="384" y="1190"/>
                        </a:lnTo>
                        <a:lnTo>
                          <a:pt x="437" y="1126"/>
                        </a:lnTo>
                        <a:lnTo>
                          <a:pt x="413" y="1143"/>
                        </a:lnTo>
                        <a:lnTo>
                          <a:pt x="395" y="1154"/>
                        </a:lnTo>
                        <a:lnTo>
                          <a:pt x="389" y="1154"/>
                        </a:lnTo>
                        <a:lnTo>
                          <a:pt x="402" y="1154"/>
                        </a:lnTo>
                        <a:lnTo>
                          <a:pt x="424" y="1154"/>
                        </a:lnTo>
                        <a:lnTo>
                          <a:pt x="448" y="1151"/>
                        </a:lnTo>
                        <a:lnTo>
                          <a:pt x="530" y="1143"/>
                        </a:lnTo>
                        <a:lnTo>
                          <a:pt x="604" y="1122"/>
                        </a:lnTo>
                        <a:lnTo>
                          <a:pt x="671" y="1076"/>
                        </a:lnTo>
                        <a:lnTo>
                          <a:pt x="724" y="978"/>
                        </a:lnTo>
                        <a:lnTo>
                          <a:pt x="734" y="887"/>
                        </a:lnTo>
                        <a:lnTo>
                          <a:pt x="724" y="805"/>
                        </a:lnTo>
                        <a:lnTo>
                          <a:pt x="716" y="794"/>
                        </a:lnTo>
                        <a:lnTo>
                          <a:pt x="716" y="781"/>
                        </a:lnTo>
                        <a:lnTo>
                          <a:pt x="713" y="770"/>
                        </a:lnTo>
                        <a:lnTo>
                          <a:pt x="713" y="787"/>
                        </a:lnTo>
                        <a:lnTo>
                          <a:pt x="699" y="816"/>
                        </a:lnTo>
                        <a:lnTo>
                          <a:pt x="684" y="840"/>
                        </a:lnTo>
                        <a:lnTo>
                          <a:pt x="707" y="823"/>
                        </a:lnTo>
                        <a:lnTo>
                          <a:pt x="731" y="798"/>
                        </a:lnTo>
                        <a:lnTo>
                          <a:pt x="752" y="776"/>
                        </a:lnTo>
                        <a:lnTo>
                          <a:pt x="781" y="741"/>
                        </a:lnTo>
                        <a:lnTo>
                          <a:pt x="816" y="713"/>
                        </a:lnTo>
                        <a:lnTo>
                          <a:pt x="843" y="685"/>
                        </a:lnTo>
                        <a:lnTo>
                          <a:pt x="890" y="650"/>
                        </a:lnTo>
                        <a:lnTo>
                          <a:pt x="954" y="587"/>
                        </a:lnTo>
                        <a:lnTo>
                          <a:pt x="1042" y="502"/>
                        </a:lnTo>
                        <a:lnTo>
                          <a:pt x="1119" y="420"/>
                        </a:lnTo>
                        <a:lnTo>
                          <a:pt x="1201" y="340"/>
                        </a:lnTo>
                        <a:lnTo>
                          <a:pt x="1254" y="293"/>
                        </a:lnTo>
                        <a:lnTo>
                          <a:pt x="1307" y="223"/>
                        </a:lnTo>
                        <a:lnTo>
                          <a:pt x="1320" y="146"/>
                        </a:lnTo>
                        <a:lnTo>
                          <a:pt x="1289" y="64"/>
                        </a:lnTo>
                        <a:lnTo>
                          <a:pt x="1225" y="11"/>
                        </a:lnTo>
                        <a:lnTo>
                          <a:pt x="1144" y="0"/>
                        </a:lnTo>
                        <a:lnTo>
                          <a:pt x="1063" y="2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6" name="Freeform 188">
                    <a:extLst>
                      <a:ext uri="{FF2B5EF4-FFF2-40B4-BE49-F238E27FC236}">
                        <a16:creationId xmlns:a16="http://schemas.microsoft.com/office/drawing/2014/main" id="{AB88BD9F-8149-4EA5-B8B0-E1FF5D5290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56" y="7020"/>
                    <a:ext cx="151" cy="453"/>
                  </a:xfrm>
                  <a:custGeom>
                    <a:avLst/>
                    <a:gdLst>
                      <a:gd name="T0" fmla="*/ 817 w 1056"/>
                      <a:gd name="T1" fmla="*/ 2847 h 3169"/>
                      <a:gd name="T2" fmla="*/ 608 w 1056"/>
                      <a:gd name="T3" fmla="*/ 2534 h 3169"/>
                      <a:gd name="T4" fmla="*/ 304 w 1056"/>
                      <a:gd name="T5" fmla="*/ 2308 h 3169"/>
                      <a:gd name="T6" fmla="*/ 293 w 1056"/>
                      <a:gd name="T7" fmla="*/ 2314 h 3169"/>
                      <a:gd name="T8" fmla="*/ 350 w 1056"/>
                      <a:gd name="T9" fmla="*/ 2423 h 3169"/>
                      <a:gd name="T10" fmla="*/ 396 w 1056"/>
                      <a:gd name="T11" fmla="*/ 2314 h 3169"/>
                      <a:gd name="T12" fmla="*/ 467 w 1056"/>
                      <a:gd name="T13" fmla="*/ 2025 h 3169"/>
                      <a:gd name="T14" fmla="*/ 499 w 1056"/>
                      <a:gd name="T15" fmla="*/ 1824 h 3169"/>
                      <a:gd name="T16" fmla="*/ 505 w 1056"/>
                      <a:gd name="T17" fmla="*/ 1634 h 3169"/>
                      <a:gd name="T18" fmla="*/ 516 w 1056"/>
                      <a:gd name="T19" fmla="*/ 1440 h 3169"/>
                      <a:gd name="T20" fmla="*/ 552 w 1056"/>
                      <a:gd name="T21" fmla="*/ 1277 h 3169"/>
                      <a:gd name="T22" fmla="*/ 640 w 1056"/>
                      <a:gd name="T23" fmla="*/ 994 h 3169"/>
                      <a:gd name="T24" fmla="*/ 714 w 1056"/>
                      <a:gd name="T25" fmla="*/ 853 h 3169"/>
                      <a:gd name="T26" fmla="*/ 795 w 1056"/>
                      <a:gd name="T27" fmla="*/ 674 h 3169"/>
                      <a:gd name="T28" fmla="*/ 855 w 1056"/>
                      <a:gd name="T29" fmla="*/ 547 h 3169"/>
                      <a:gd name="T30" fmla="*/ 915 w 1056"/>
                      <a:gd name="T31" fmla="*/ 364 h 3169"/>
                      <a:gd name="T32" fmla="*/ 933 w 1056"/>
                      <a:gd name="T33" fmla="*/ 329 h 3169"/>
                      <a:gd name="T34" fmla="*/ 897 w 1056"/>
                      <a:gd name="T35" fmla="*/ 359 h 3169"/>
                      <a:gd name="T36" fmla="*/ 918 w 1056"/>
                      <a:gd name="T37" fmla="*/ 346 h 3169"/>
                      <a:gd name="T38" fmla="*/ 1018 w 1056"/>
                      <a:gd name="T39" fmla="*/ 289 h 3169"/>
                      <a:gd name="T40" fmla="*/ 989 w 1056"/>
                      <a:gd name="T41" fmla="*/ 50 h 3169"/>
                      <a:gd name="T42" fmla="*/ 668 w 1056"/>
                      <a:gd name="T43" fmla="*/ 60 h 3169"/>
                      <a:gd name="T44" fmla="*/ 569 w 1056"/>
                      <a:gd name="T45" fmla="*/ 106 h 3169"/>
                      <a:gd name="T46" fmla="*/ 385 w 1056"/>
                      <a:gd name="T47" fmla="*/ 170 h 3169"/>
                      <a:gd name="T48" fmla="*/ 173 w 1056"/>
                      <a:gd name="T49" fmla="*/ 282 h 3169"/>
                      <a:gd name="T50" fmla="*/ 22 w 1056"/>
                      <a:gd name="T51" fmla="*/ 406 h 3169"/>
                      <a:gd name="T52" fmla="*/ 159 w 1056"/>
                      <a:gd name="T53" fmla="*/ 653 h 3169"/>
                      <a:gd name="T54" fmla="*/ 367 w 1056"/>
                      <a:gd name="T55" fmla="*/ 547 h 3169"/>
                      <a:gd name="T56" fmla="*/ 499 w 1056"/>
                      <a:gd name="T57" fmla="*/ 470 h 3169"/>
                      <a:gd name="T58" fmla="*/ 671 w 1056"/>
                      <a:gd name="T59" fmla="*/ 417 h 3169"/>
                      <a:gd name="T60" fmla="*/ 852 w 1056"/>
                      <a:gd name="T61" fmla="*/ 324 h 3169"/>
                      <a:gd name="T62" fmla="*/ 841 w 1056"/>
                      <a:gd name="T63" fmla="*/ 324 h 3169"/>
                      <a:gd name="T64" fmla="*/ 788 w 1056"/>
                      <a:gd name="T65" fmla="*/ 300 h 3169"/>
                      <a:gd name="T66" fmla="*/ 770 w 1056"/>
                      <a:gd name="T67" fmla="*/ 71 h 3169"/>
                      <a:gd name="T68" fmla="*/ 770 w 1056"/>
                      <a:gd name="T69" fmla="*/ 60 h 3169"/>
                      <a:gd name="T70" fmla="*/ 668 w 1056"/>
                      <a:gd name="T71" fmla="*/ 141 h 3169"/>
                      <a:gd name="T72" fmla="*/ 597 w 1056"/>
                      <a:gd name="T73" fmla="*/ 300 h 3169"/>
                      <a:gd name="T74" fmla="*/ 552 w 1056"/>
                      <a:gd name="T75" fmla="*/ 434 h 3169"/>
                      <a:gd name="T76" fmla="*/ 477 w 1056"/>
                      <a:gd name="T77" fmla="*/ 589 h 3169"/>
                      <a:gd name="T78" fmla="*/ 406 w 1056"/>
                      <a:gd name="T79" fmla="*/ 730 h 3169"/>
                      <a:gd name="T80" fmla="*/ 297 w 1056"/>
                      <a:gd name="T81" fmla="*/ 974 h 3169"/>
                      <a:gd name="T82" fmla="*/ 219 w 1056"/>
                      <a:gd name="T83" fmla="*/ 1273 h 3169"/>
                      <a:gd name="T84" fmla="*/ 184 w 1056"/>
                      <a:gd name="T85" fmla="*/ 1556 h 3169"/>
                      <a:gd name="T86" fmla="*/ 184 w 1056"/>
                      <a:gd name="T87" fmla="*/ 1757 h 3169"/>
                      <a:gd name="T88" fmla="*/ 149 w 1056"/>
                      <a:gd name="T89" fmla="*/ 1940 h 3169"/>
                      <a:gd name="T90" fmla="*/ 141 w 1056"/>
                      <a:gd name="T91" fmla="*/ 2078 h 3169"/>
                      <a:gd name="T92" fmla="*/ 57 w 1056"/>
                      <a:gd name="T93" fmla="*/ 2282 h 3169"/>
                      <a:gd name="T94" fmla="*/ 219 w 1056"/>
                      <a:gd name="T95" fmla="*/ 2625 h 3169"/>
                      <a:gd name="T96" fmla="*/ 340 w 1056"/>
                      <a:gd name="T97" fmla="*/ 2628 h 3169"/>
                      <a:gd name="T98" fmla="*/ 314 w 1056"/>
                      <a:gd name="T99" fmla="*/ 2675 h 3169"/>
                      <a:gd name="T100" fmla="*/ 579 w 1056"/>
                      <a:gd name="T101" fmla="*/ 3073 h 3169"/>
                      <a:gd name="T102" fmla="*/ 880 w 1056"/>
                      <a:gd name="T103" fmla="*/ 3137 h 3169"/>
                      <a:gd name="T104" fmla="*/ 823 w 1056"/>
                      <a:gd name="T105" fmla="*/ 2858 h 31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056" h="3169">
                        <a:moveTo>
                          <a:pt x="823" y="2858"/>
                        </a:moveTo>
                        <a:lnTo>
                          <a:pt x="827" y="2858"/>
                        </a:lnTo>
                        <a:lnTo>
                          <a:pt x="834" y="2858"/>
                        </a:lnTo>
                        <a:lnTo>
                          <a:pt x="817" y="2847"/>
                        </a:lnTo>
                        <a:lnTo>
                          <a:pt x="777" y="2798"/>
                        </a:lnTo>
                        <a:lnTo>
                          <a:pt x="700" y="2692"/>
                        </a:lnTo>
                        <a:lnTo>
                          <a:pt x="653" y="2611"/>
                        </a:lnTo>
                        <a:lnTo>
                          <a:pt x="608" y="2534"/>
                        </a:lnTo>
                        <a:lnTo>
                          <a:pt x="569" y="2445"/>
                        </a:lnTo>
                        <a:lnTo>
                          <a:pt x="488" y="2346"/>
                        </a:lnTo>
                        <a:lnTo>
                          <a:pt x="385" y="2314"/>
                        </a:lnTo>
                        <a:lnTo>
                          <a:pt x="304" y="2308"/>
                        </a:lnTo>
                        <a:lnTo>
                          <a:pt x="293" y="2308"/>
                        </a:lnTo>
                        <a:lnTo>
                          <a:pt x="276" y="2308"/>
                        </a:lnTo>
                        <a:lnTo>
                          <a:pt x="265" y="2308"/>
                        </a:lnTo>
                        <a:lnTo>
                          <a:pt x="293" y="2314"/>
                        </a:lnTo>
                        <a:lnTo>
                          <a:pt x="329" y="2343"/>
                        </a:lnTo>
                        <a:lnTo>
                          <a:pt x="350" y="2388"/>
                        </a:lnTo>
                        <a:lnTo>
                          <a:pt x="350" y="2410"/>
                        </a:lnTo>
                        <a:lnTo>
                          <a:pt x="350" y="2423"/>
                        </a:lnTo>
                        <a:lnTo>
                          <a:pt x="350" y="2428"/>
                        </a:lnTo>
                        <a:lnTo>
                          <a:pt x="361" y="2399"/>
                        </a:lnTo>
                        <a:lnTo>
                          <a:pt x="378" y="2353"/>
                        </a:lnTo>
                        <a:lnTo>
                          <a:pt x="396" y="2314"/>
                        </a:lnTo>
                        <a:lnTo>
                          <a:pt x="435" y="2216"/>
                        </a:lnTo>
                        <a:lnTo>
                          <a:pt x="459" y="2134"/>
                        </a:lnTo>
                        <a:lnTo>
                          <a:pt x="467" y="2070"/>
                        </a:lnTo>
                        <a:lnTo>
                          <a:pt x="467" y="2025"/>
                        </a:lnTo>
                        <a:lnTo>
                          <a:pt x="470" y="1979"/>
                        </a:lnTo>
                        <a:lnTo>
                          <a:pt x="484" y="1926"/>
                        </a:lnTo>
                        <a:lnTo>
                          <a:pt x="494" y="1881"/>
                        </a:lnTo>
                        <a:lnTo>
                          <a:pt x="499" y="1824"/>
                        </a:lnTo>
                        <a:lnTo>
                          <a:pt x="505" y="1771"/>
                        </a:lnTo>
                        <a:lnTo>
                          <a:pt x="505" y="1725"/>
                        </a:lnTo>
                        <a:lnTo>
                          <a:pt x="505" y="1676"/>
                        </a:lnTo>
                        <a:lnTo>
                          <a:pt x="505" y="1634"/>
                        </a:lnTo>
                        <a:lnTo>
                          <a:pt x="505" y="1570"/>
                        </a:lnTo>
                        <a:lnTo>
                          <a:pt x="505" y="1506"/>
                        </a:lnTo>
                        <a:lnTo>
                          <a:pt x="516" y="1450"/>
                        </a:lnTo>
                        <a:lnTo>
                          <a:pt x="516" y="1440"/>
                        </a:lnTo>
                        <a:lnTo>
                          <a:pt x="523" y="1411"/>
                        </a:lnTo>
                        <a:lnTo>
                          <a:pt x="530" y="1400"/>
                        </a:lnTo>
                        <a:lnTo>
                          <a:pt x="534" y="1337"/>
                        </a:lnTo>
                        <a:lnTo>
                          <a:pt x="552" y="1277"/>
                        </a:lnTo>
                        <a:lnTo>
                          <a:pt x="562" y="1228"/>
                        </a:lnTo>
                        <a:lnTo>
                          <a:pt x="587" y="1147"/>
                        </a:lnTo>
                        <a:lnTo>
                          <a:pt x="615" y="1065"/>
                        </a:lnTo>
                        <a:lnTo>
                          <a:pt x="640" y="994"/>
                        </a:lnTo>
                        <a:lnTo>
                          <a:pt x="650" y="964"/>
                        </a:lnTo>
                        <a:lnTo>
                          <a:pt x="671" y="928"/>
                        </a:lnTo>
                        <a:lnTo>
                          <a:pt x="689" y="885"/>
                        </a:lnTo>
                        <a:lnTo>
                          <a:pt x="714" y="853"/>
                        </a:lnTo>
                        <a:lnTo>
                          <a:pt x="732" y="811"/>
                        </a:lnTo>
                        <a:lnTo>
                          <a:pt x="746" y="773"/>
                        </a:lnTo>
                        <a:lnTo>
                          <a:pt x="770" y="720"/>
                        </a:lnTo>
                        <a:lnTo>
                          <a:pt x="795" y="674"/>
                        </a:lnTo>
                        <a:lnTo>
                          <a:pt x="817" y="628"/>
                        </a:lnTo>
                        <a:lnTo>
                          <a:pt x="834" y="600"/>
                        </a:lnTo>
                        <a:lnTo>
                          <a:pt x="844" y="576"/>
                        </a:lnTo>
                        <a:lnTo>
                          <a:pt x="855" y="547"/>
                        </a:lnTo>
                        <a:lnTo>
                          <a:pt x="880" y="491"/>
                        </a:lnTo>
                        <a:lnTo>
                          <a:pt x="897" y="434"/>
                        </a:lnTo>
                        <a:lnTo>
                          <a:pt x="915" y="381"/>
                        </a:lnTo>
                        <a:lnTo>
                          <a:pt x="915" y="364"/>
                        </a:lnTo>
                        <a:lnTo>
                          <a:pt x="918" y="346"/>
                        </a:lnTo>
                        <a:lnTo>
                          <a:pt x="926" y="335"/>
                        </a:lnTo>
                        <a:lnTo>
                          <a:pt x="926" y="329"/>
                        </a:lnTo>
                        <a:lnTo>
                          <a:pt x="933" y="329"/>
                        </a:lnTo>
                        <a:lnTo>
                          <a:pt x="918" y="342"/>
                        </a:lnTo>
                        <a:lnTo>
                          <a:pt x="901" y="359"/>
                        </a:lnTo>
                        <a:lnTo>
                          <a:pt x="887" y="370"/>
                        </a:lnTo>
                        <a:lnTo>
                          <a:pt x="897" y="359"/>
                        </a:lnTo>
                        <a:lnTo>
                          <a:pt x="915" y="353"/>
                        </a:lnTo>
                        <a:lnTo>
                          <a:pt x="933" y="335"/>
                        </a:lnTo>
                        <a:lnTo>
                          <a:pt x="926" y="342"/>
                        </a:lnTo>
                        <a:lnTo>
                          <a:pt x="918" y="346"/>
                        </a:lnTo>
                        <a:lnTo>
                          <a:pt x="926" y="346"/>
                        </a:lnTo>
                        <a:lnTo>
                          <a:pt x="926" y="342"/>
                        </a:lnTo>
                        <a:lnTo>
                          <a:pt x="933" y="342"/>
                        </a:lnTo>
                        <a:lnTo>
                          <a:pt x="1018" y="289"/>
                        </a:lnTo>
                        <a:lnTo>
                          <a:pt x="1053" y="218"/>
                        </a:lnTo>
                        <a:lnTo>
                          <a:pt x="1056" y="170"/>
                        </a:lnTo>
                        <a:lnTo>
                          <a:pt x="1035" y="106"/>
                        </a:lnTo>
                        <a:lnTo>
                          <a:pt x="989" y="50"/>
                        </a:lnTo>
                        <a:lnTo>
                          <a:pt x="926" y="18"/>
                        </a:lnTo>
                        <a:lnTo>
                          <a:pt x="817" y="0"/>
                        </a:lnTo>
                        <a:lnTo>
                          <a:pt x="735" y="18"/>
                        </a:lnTo>
                        <a:lnTo>
                          <a:pt x="668" y="60"/>
                        </a:lnTo>
                        <a:lnTo>
                          <a:pt x="650" y="71"/>
                        </a:lnTo>
                        <a:lnTo>
                          <a:pt x="626" y="82"/>
                        </a:lnTo>
                        <a:lnTo>
                          <a:pt x="590" y="99"/>
                        </a:lnTo>
                        <a:lnTo>
                          <a:pt x="569" y="106"/>
                        </a:lnTo>
                        <a:lnTo>
                          <a:pt x="541" y="117"/>
                        </a:lnTo>
                        <a:lnTo>
                          <a:pt x="512" y="123"/>
                        </a:lnTo>
                        <a:lnTo>
                          <a:pt x="449" y="144"/>
                        </a:lnTo>
                        <a:lnTo>
                          <a:pt x="385" y="170"/>
                        </a:lnTo>
                        <a:lnTo>
                          <a:pt x="314" y="197"/>
                        </a:lnTo>
                        <a:lnTo>
                          <a:pt x="265" y="226"/>
                        </a:lnTo>
                        <a:lnTo>
                          <a:pt x="219" y="254"/>
                        </a:lnTo>
                        <a:lnTo>
                          <a:pt x="173" y="282"/>
                        </a:lnTo>
                        <a:lnTo>
                          <a:pt x="141" y="306"/>
                        </a:lnTo>
                        <a:lnTo>
                          <a:pt x="113" y="329"/>
                        </a:lnTo>
                        <a:lnTo>
                          <a:pt x="85" y="346"/>
                        </a:lnTo>
                        <a:lnTo>
                          <a:pt x="22" y="406"/>
                        </a:lnTo>
                        <a:lnTo>
                          <a:pt x="0" y="483"/>
                        </a:lnTo>
                        <a:lnTo>
                          <a:pt x="22" y="564"/>
                        </a:lnTo>
                        <a:lnTo>
                          <a:pt x="78" y="628"/>
                        </a:lnTo>
                        <a:lnTo>
                          <a:pt x="159" y="653"/>
                        </a:lnTo>
                        <a:lnTo>
                          <a:pt x="240" y="628"/>
                        </a:lnTo>
                        <a:lnTo>
                          <a:pt x="287" y="600"/>
                        </a:lnTo>
                        <a:lnTo>
                          <a:pt x="329" y="576"/>
                        </a:lnTo>
                        <a:lnTo>
                          <a:pt x="367" y="547"/>
                        </a:lnTo>
                        <a:lnTo>
                          <a:pt x="396" y="526"/>
                        </a:lnTo>
                        <a:lnTo>
                          <a:pt x="424" y="501"/>
                        </a:lnTo>
                        <a:lnTo>
                          <a:pt x="452" y="491"/>
                        </a:lnTo>
                        <a:lnTo>
                          <a:pt x="499" y="470"/>
                        </a:lnTo>
                        <a:lnTo>
                          <a:pt x="552" y="452"/>
                        </a:lnTo>
                        <a:lnTo>
                          <a:pt x="605" y="438"/>
                        </a:lnTo>
                        <a:lnTo>
                          <a:pt x="640" y="427"/>
                        </a:lnTo>
                        <a:lnTo>
                          <a:pt x="671" y="417"/>
                        </a:lnTo>
                        <a:lnTo>
                          <a:pt x="714" y="406"/>
                        </a:lnTo>
                        <a:lnTo>
                          <a:pt x="777" y="370"/>
                        </a:lnTo>
                        <a:lnTo>
                          <a:pt x="823" y="346"/>
                        </a:lnTo>
                        <a:lnTo>
                          <a:pt x="852" y="324"/>
                        </a:lnTo>
                        <a:lnTo>
                          <a:pt x="855" y="318"/>
                        </a:lnTo>
                        <a:lnTo>
                          <a:pt x="862" y="318"/>
                        </a:lnTo>
                        <a:lnTo>
                          <a:pt x="852" y="324"/>
                        </a:lnTo>
                        <a:lnTo>
                          <a:pt x="841" y="324"/>
                        </a:lnTo>
                        <a:lnTo>
                          <a:pt x="823" y="329"/>
                        </a:lnTo>
                        <a:lnTo>
                          <a:pt x="834" y="329"/>
                        </a:lnTo>
                        <a:lnTo>
                          <a:pt x="844" y="335"/>
                        </a:lnTo>
                        <a:lnTo>
                          <a:pt x="788" y="300"/>
                        </a:lnTo>
                        <a:lnTo>
                          <a:pt x="746" y="254"/>
                        </a:lnTo>
                        <a:lnTo>
                          <a:pt x="735" y="191"/>
                        </a:lnTo>
                        <a:lnTo>
                          <a:pt x="742" y="123"/>
                        </a:lnTo>
                        <a:lnTo>
                          <a:pt x="770" y="71"/>
                        </a:lnTo>
                        <a:lnTo>
                          <a:pt x="827" y="35"/>
                        </a:lnTo>
                        <a:lnTo>
                          <a:pt x="823" y="35"/>
                        </a:lnTo>
                        <a:lnTo>
                          <a:pt x="799" y="42"/>
                        </a:lnTo>
                        <a:lnTo>
                          <a:pt x="770" y="60"/>
                        </a:lnTo>
                        <a:lnTo>
                          <a:pt x="742" y="77"/>
                        </a:lnTo>
                        <a:lnTo>
                          <a:pt x="746" y="71"/>
                        </a:lnTo>
                        <a:lnTo>
                          <a:pt x="700" y="99"/>
                        </a:lnTo>
                        <a:lnTo>
                          <a:pt x="668" y="141"/>
                        </a:lnTo>
                        <a:lnTo>
                          <a:pt x="640" y="180"/>
                        </a:lnTo>
                        <a:lnTo>
                          <a:pt x="622" y="218"/>
                        </a:lnTo>
                        <a:lnTo>
                          <a:pt x="608" y="261"/>
                        </a:lnTo>
                        <a:lnTo>
                          <a:pt x="597" y="300"/>
                        </a:lnTo>
                        <a:lnTo>
                          <a:pt x="587" y="342"/>
                        </a:lnTo>
                        <a:lnTo>
                          <a:pt x="576" y="374"/>
                        </a:lnTo>
                        <a:lnTo>
                          <a:pt x="562" y="409"/>
                        </a:lnTo>
                        <a:lnTo>
                          <a:pt x="552" y="434"/>
                        </a:lnTo>
                        <a:lnTo>
                          <a:pt x="541" y="455"/>
                        </a:lnTo>
                        <a:lnTo>
                          <a:pt x="530" y="480"/>
                        </a:lnTo>
                        <a:lnTo>
                          <a:pt x="499" y="529"/>
                        </a:lnTo>
                        <a:lnTo>
                          <a:pt x="477" y="589"/>
                        </a:lnTo>
                        <a:lnTo>
                          <a:pt x="449" y="653"/>
                        </a:lnTo>
                        <a:lnTo>
                          <a:pt x="435" y="674"/>
                        </a:lnTo>
                        <a:lnTo>
                          <a:pt x="424" y="702"/>
                        </a:lnTo>
                        <a:lnTo>
                          <a:pt x="406" y="730"/>
                        </a:lnTo>
                        <a:lnTo>
                          <a:pt x="378" y="779"/>
                        </a:lnTo>
                        <a:lnTo>
                          <a:pt x="357" y="829"/>
                        </a:lnTo>
                        <a:lnTo>
                          <a:pt x="332" y="885"/>
                        </a:lnTo>
                        <a:lnTo>
                          <a:pt x="297" y="974"/>
                        </a:lnTo>
                        <a:lnTo>
                          <a:pt x="276" y="1055"/>
                        </a:lnTo>
                        <a:lnTo>
                          <a:pt x="251" y="1140"/>
                        </a:lnTo>
                        <a:lnTo>
                          <a:pt x="234" y="1203"/>
                        </a:lnTo>
                        <a:lnTo>
                          <a:pt x="219" y="1273"/>
                        </a:lnTo>
                        <a:lnTo>
                          <a:pt x="205" y="1337"/>
                        </a:lnTo>
                        <a:lnTo>
                          <a:pt x="194" y="1387"/>
                        </a:lnTo>
                        <a:lnTo>
                          <a:pt x="184" y="1475"/>
                        </a:lnTo>
                        <a:lnTo>
                          <a:pt x="184" y="1556"/>
                        </a:lnTo>
                        <a:lnTo>
                          <a:pt x="184" y="1634"/>
                        </a:lnTo>
                        <a:lnTo>
                          <a:pt x="184" y="1676"/>
                        </a:lnTo>
                        <a:lnTo>
                          <a:pt x="184" y="1714"/>
                        </a:lnTo>
                        <a:lnTo>
                          <a:pt x="184" y="1757"/>
                        </a:lnTo>
                        <a:lnTo>
                          <a:pt x="176" y="1788"/>
                        </a:lnTo>
                        <a:lnTo>
                          <a:pt x="173" y="1824"/>
                        </a:lnTo>
                        <a:lnTo>
                          <a:pt x="166" y="1867"/>
                        </a:lnTo>
                        <a:lnTo>
                          <a:pt x="149" y="1940"/>
                        </a:lnTo>
                        <a:lnTo>
                          <a:pt x="141" y="2022"/>
                        </a:lnTo>
                        <a:lnTo>
                          <a:pt x="141" y="2106"/>
                        </a:lnTo>
                        <a:lnTo>
                          <a:pt x="141" y="2088"/>
                        </a:lnTo>
                        <a:lnTo>
                          <a:pt x="141" y="2078"/>
                        </a:lnTo>
                        <a:lnTo>
                          <a:pt x="131" y="2099"/>
                        </a:lnTo>
                        <a:lnTo>
                          <a:pt x="120" y="2141"/>
                        </a:lnTo>
                        <a:lnTo>
                          <a:pt x="102" y="2181"/>
                        </a:lnTo>
                        <a:lnTo>
                          <a:pt x="57" y="2282"/>
                        </a:lnTo>
                        <a:lnTo>
                          <a:pt x="28" y="2381"/>
                        </a:lnTo>
                        <a:lnTo>
                          <a:pt x="32" y="2470"/>
                        </a:lnTo>
                        <a:lnTo>
                          <a:pt x="110" y="2582"/>
                        </a:lnTo>
                        <a:lnTo>
                          <a:pt x="219" y="2625"/>
                        </a:lnTo>
                        <a:lnTo>
                          <a:pt x="304" y="2628"/>
                        </a:lnTo>
                        <a:lnTo>
                          <a:pt x="314" y="2628"/>
                        </a:lnTo>
                        <a:lnTo>
                          <a:pt x="332" y="2628"/>
                        </a:lnTo>
                        <a:lnTo>
                          <a:pt x="340" y="2628"/>
                        </a:lnTo>
                        <a:lnTo>
                          <a:pt x="314" y="2625"/>
                        </a:lnTo>
                        <a:lnTo>
                          <a:pt x="293" y="2600"/>
                        </a:lnTo>
                        <a:lnTo>
                          <a:pt x="265" y="2564"/>
                        </a:lnTo>
                        <a:lnTo>
                          <a:pt x="314" y="2675"/>
                        </a:lnTo>
                        <a:lnTo>
                          <a:pt x="375" y="2773"/>
                        </a:lnTo>
                        <a:lnTo>
                          <a:pt x="424" y="2858"/>
                        </a:lnTo>
                        <a:lnTo>
                          <a:pt x="505" y="2981"/>
                        </a:lnTo>
                        <a:lnTo>
                          <a:pt x="579" y="3073"/>
                        </a:lnTo>
                        <a:lnTo>
                          <a:pt x="650" y="3129"/>
                        </a:lnTo>
                        <a:lnTo>
                          <a:pt x="717" y="3164"/>
                        </a:lnTo>
                        <a:lnTo>
                          <a:pt x="806" y="3169"/>
                        </a:lnTo>
                        <a:lnTo>
                          <a:pt x="880" y="3137"/>
                        </a:lnTo>
                        <a:lnTo>
                          <a:pt x="926" y="3063"/>
                        </a:lnTo>
                        <a:lnTo>
                          <a:pt x="933" y="2981"/>
                        </a:lnTo>
                        <a:lnTo>
                          <a:pt x="891" y="2907"/>
                        </a:lnTo>
                        <a:lnTo>
                          <a:pt x="823" y="285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7" name="Freeform 189">
                    <a:extLst>
                      <a:ext uri="{FF2B5EF4-FFF2-40B4-BE49-F238E27FC236}">
                        <a16:creationId xmlns:a16="http://schemas.microsoft.com/office/drawing/2014/main" id="{49AD950B-7630-46AA-8667-FBC838BF0B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27" y="7143"/>
                    <a:ext cx="223" cy="601"/>
                  </a:xfrm>
                  <a:custGeom>
                    <a:avLst/>
                    <a:gdLst>
                      <a:gd name="T0" fmla="*/ 1501 w 1558"/>
                      <a:gd name="T1" fmla="*/ 1001 h 4208"/>
                      <a:gd name="T2" fmla="*/ 1508 w 1558"/>
                      <a:gd name="T3" fmla="*/ 726 h 4208"/>
                      <a:gd name="T4" fmla="*/ 1481 w 1558"/>
                      <a:gd name="T5" fmla="*/ 529 h 4208"/>
                      <a:gd name="T6" fmla="*/ 1473 w 1558"/>
                      <a:gd name="T7" fmla="*/ 345 h 4208"/>
                      <a:gd name="T8" fmla="*/ 1543 w 1558"/>
                      <a:gd name="T9" fmla="*/ 253 h 4208"/>
                      <a:gd name="T10" fmla="*/ 1246 w 1558"/>
                      <a:gd name="T11" fmla="*/ 35 h 4208"/>
                      <a:gd name="T12" fmla="*/ 1025 w 1558"/>
                      <a:gd name="T13" fmla="*/ 260 h 4208"/>
                      <a:gd name="T14" fmla="*/ 862 w 1558"/>
                      <a:gd name="T15" fmla="*/ 507 h 4208"/>
                      <a:gd name="T16" fmla="*/ 689 w 1558"/>
                      <a:gd name="T17" fmla="*/ 758 h 4208"/>
                      <a:gd name="T18" fmla="*/ 495 w 1558"/>
                      <a:gd name="T19" fmla="*/ 1018 h 4208"/>
                      <a:gd name="T20" fmla="*/ 385 w 1558"/>
                      <a:gd name="T21" fmla="*/ 1195 h 4208"/>
                      <a:gd name="T22" fmla="*/ 456 w 1558"/>
                      <a:gd name="T23" fmla="*/ 1629 h 4208"/>
                      <a:gd name="T24" fmla="*/ 488 w 1558"/>
                      <a:gd name="T25" fmla="*/ 1552 h 4208"/>
                      <a:gd name="T26" fmla="*/ 406 w 1558"/>
                      <a:gd name="T27" fmla="*/ 1580 h 4208"/>
                      <a:gd name="T28" fmla="*/ 173 w 1558"/>
                      <a:gd name="T29" fmla="*/ 1777 h 4208"/>
                      <a:gd name="T30" fmla="*/ 56 w 1558"/>
                      <a:gd name="T31" fmla="*/ 2000 h 4208"/>
                      <a:gd name="T32" fmla="*/ 46 w 1558"/>
                      <a:gd name="T33" fmla="*/ 2264 h 4208"/>
                      <a:gd name="T34" fmla="*/ 11 w 1558"/>
                      <a:gd name="T35" fmla="*/ 2663 h 4208"/>
                      <a:gd name="T36" fmla="*/ 113 w 1558"/>
                      <a:gd name="T37" fmla="*/ 3002 h 4208"/>
                      <a:gd name="T38" fmla="*/ 166 w 1558"/>
                      <a:gd name="T39" fmla="*/ 3135 h 4208"/>
                      <a:gd name="T40" fmla="*/ 350 w 1558"/>
                      <a:gd name="T41" fmla="*/ 3506 h 4208"/>
                      <a:gd name="T42" fmla="*/ 484 w 1558"/>
                      <a:gd name="T43" fmla="*/ 3714 h 4208"/>
                      <a:gd name="T44" fmla="*/ 657 w 1558"/>
                      <a:gd name="T45" fmla="*/ 3887 h 4208"/>
                      <a:gd name="T46" fmla="*/ 834 w 1558"/>
                      <a:gd name="T47" fmla="*/ 4035 h 4208"/>
                      <a:gd name="T48" fmla="*/ 1007 w 1558"/>
                      <a:gd name="T49" fmla="*/ 4176 h 4208"/>
                      <a:gd name="T50" fmla="*/ 1219 w 1558"/>
                      <a:gd name="T51" fmla="*/ 3926 h 4208"/>
                      <a:gd name="T52" fmla="*/ 1052 w 1558"/>
                      <a:gd name="T53" fmla="*/ 3788 h 4208"/>
                      <a:gd name="T54" fmla="*/ 887 w 1558"/>
                      <a:gd name="T55" fmla="*/ 3661 h 4208"/>
                      <a:gd name="T56" fmla="*/ 735 w 1558"/>
                      <a:gd name="T57" fmla="*/ 3506 h 4208"/>
                      <a:gd name="T58" fmla="*/ 622 w 1558"/>
                      <a:gd name="T59" fmla="*/ 3329 h 4208"/>
                      <a:gd name="T60" fmla="*/ 484 w 1558"/>
                      <a:gd name="T61" fmla="*/ 3047 h 4208"/>
                      <a:gd name="T62" fmla="*/ 395 w 1558"/>
                      <a:gd name="T63" fmla="*/ 2835 h 4208"/>
                      <a:gd name="T64" fmla="*/ 347 w 1558"/>
                      <a:gd name="T65" fmla="*/ 2684 h 4208"/>
                      <a:gd name="T66" fmla="*/ 321 w 1558"/>
                      <a:gd name="T67" fmla="*/ 2473 h 4208"/>
                      <a:gd name="T68" fmla="*/ 385 w 1558"/>
                      <a:gd name="T69" fmla="*/ 2205 h 4208"/>
                      <a:gd name="T70" fmla="*/ 378 w 1558"/>
                      <a:gd name="T71" fmla="*/ 2032 h 4208"/>
                      <a:gd name="T72" fmla="*/ 421 w 1558"/>
                      <a:gd name="T73" fmla="*/ 1989 h 4208"/>
                      <a:gd name="T74" fmla="*/ 484 w 1558"/>
                      <a:gd name="T75" fmla="*/ 1908 h 4208"/>
                      <a:gd name="T76" fmla="*/ 806 w 1558"/>
                      <a:gd name="T77" fmla="*/ 1576 h 4208"/>
                      <a:gd name="T78" fmla="*/ 604 w 1558"/>
                      <a:gd name="T79" fmla="*/ 1333 h 4208"/>
                      <a:gd name="T80" fmla="*/ 703 w 1558"/>
                      <a:gd name="T81" fmla="*/ 1294 h 4208"/>
                      <a:gd name="T82" fmla="*/ 824 w 1558"/>
                      <a:gd name="T83" fmla="*/ 1132 h 4208"/>
                      <a:gd name="T84" fmla="*/ 1052 w 1558"/>
                      <a:gd name="T85" fmla="*/ 803 h 4208"/>
                      <a:gd name="T86" fmla="*/ 1219 w 1558"/>
                      <a:gd name="T87" fmla="*/ 564 h 4208"/>
                      <a:gd name="T88" fmla="*/ 1364 w 1558"/>
                      <a:gd name="T89" fmla="*/ 362 h 4208"/>
                      <a:gd name="T90" fmla="*/ 1388 w 1558"/>
                      <a:gd name="T91" fmla="*/ 327 h 4208"/>
                      <a:gd name="T92" fmla="*/ 1311 w 1558"/>
                      <a:gd name="T93" fmla="*/ 306 h 4208"/>
                      <a:gd name="T94" fmla="*/ 1233 w 1558"/>
                      <a:gd name="T95" fmla="*/ 151 h 4208"/>
                      <a:gd name="T96" fmla="*/ 1169 w 1558"/>
                      <a:gd name="T97" fmla="*/ 232 h 4208"/>
                      <a:gd name="T98" fmla="*/ 1155 w 1558"/>
                      <a:gd name="T99" fmla="*/ 588 h 4208"/>
                      <a:gd name="T100" fmla="*/ 1190 w 1558"/>
                      <a:gd name="T101" fmla="*/ 821 h 4208"/>
                      <a:gd name="T102" fmla="*/ 1180 w 1558"/>
                      <a:gd name="T103" fmla="*/ 1082 h 4208"/>
                      <a:gd name="T104" fmla="*/ 1243 w 1558"/>
                      <a:gd name="T105" fmla="*/ 1403 h 42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558" h="4208">
                        <a:moveTo>
                          <a:pt x="1529" y="1270"/>
                        </a:moveTo>
                        <a:lnTo>
                          <a:pt x="1519" y="1212"/>
                        </a:lnTo>
                        <a:lnTo>
                          <a:pt x="1511" y="1156"/>
                        </a:lnTo>
                        <a:lnTo>
                          <a:pt x="1508" y="1100"/>
                        </a:lnTo>
                        <a:lnTo>
                          <a:pt x="1501" y="1029"/>
                        </a:lnTo>
                        <a:lnTo>
                          <a:pt x="1501" y="1001"/>
                        </a:lnTo>
                        <a:lnTo>
                          <a:pt x="1501" y="959"/>
                        </a:lnTo>
                        <a:lnTo>
                          <a:pt x="1508" y="920"/>
                        </a:lnTo>
                        <a:lnTo>
                          <a:pt x="1508" y="882"/>
                        </a:lnTo>
                        <a:lnTo>
                          <a:pt x="1511" y="835"/>
                        </a:lnTo>
                        <a:lnTo>
                          <a:pt x="1511" y="783"/>
                        </a:lnTo>
                        <a:lnTo>
                          <a:pt x="1508" y="726"/>
                        </a:lnTo>
                        <a:lnTo>
                          <a:pt x="1501" y="673"/>
                        </a:lnTo>
                        <a:lnTo>
                          <a:pt x="1490" y="627"/>
                        </a:lnTo>
                        <a:lnTo>
                          <a:pt x="1484" y="592"/>
                        </a:lnTo>
                        <a:lnTo>
                          <a:pt x="1481" y="564"/>
                        </a:lnTo>
                        <a:lnTo>
                          <a:pt x="1481" y="536"/>
                        </a:lnTo>
                        <a:lnTo>
                          <a:pt x="1481" y="529"/>
                        </a:lnTo>
                        <a:lnTo>
                          <a:pt x="1481" y="511"/>
                        </a:lnTo>
                        <a:lnTo>
                          <a:pt x="1481" y="507"/>
                        </a:lnTo>
                        <a:lnTo>
                          <a:pt x="1481" y="433"/>
                        </a:lnTo>
                        <a:lnTo>
                          <a:pt x="1481" y="362"/>
                        </a:lnTo>
                        <a:lnTo>
                          <a:pt x="1484" y="310"/>
                        </a:lnTo>
                        <a:lnTo>
                          <a:pt x="1473" y="345"/>
                        </a:lnTo>
                        <a:lnTo>
                          <a:pt x="1449" y="388"/>
                        </a:lnTo>
                        <a:lnTo>
                          <a:pt x="1410" y="409"/>
                        </a:lnTo>
                        <a:lnTo>
                          <a:pt x="1437" y="398"/>
                        </a:lnTo>
                        <a:lnTo>
                          <a:pt x="1473" y="370"/>
                        </a:lnTo>
                        <a:lnTo>
                          <a:pt x="1508" y="317"/>
                        </a:lnTo>
                        <a:lnTo>
                          <a:pt x="1543" y="253"/>
                        </a:lnTo>
                        <a:lnTo>
                          <a:pt x="1558" y="162"/>
                        </a:lnTo>
                        <a:lnTo>
                          <a:pt x="1526" y="70"/>
                        </a:lnTo>
                        <a:lnTo>
                          <a:pt x="1481" y="24"/>
                        </a:lnTo>
                        <a:lnTo>
                          <a:pt x="1416" y="0"/>
                        </a:lnTo>
                        <a:lnTo>
                          <a:pt x="1346" y="0"/>
                        </a:lnTo>
                        <a:lnTo>
                          <a:pt x="1246" y="35"/>
                        </a:lnTo>
                        <a:lnTo>
                          <a:pt x="1180" y="77"/>
                        </a:lnTo>
                        <a:lnTo>
                          <a:pt x="1123" y="144"/>
                        </a:lnTo>
                        <a:lnTo>
                          <a:pt x="1105" y="168"/>
                        </a:lnTo>
                        <a:lnTo>
                          <a:pt x="1088" y="189"/>
                        </a:lnTo>
                        <a:lnTo>
                          <a:pt x="1060" y="218"/>
                        </a:lnTo>
                        <a:lnTo>
                          <a:pt x="1025" y="260"/>
                        </a:lnTo>
                        <a:lnTo>
                          <a:pt x="989" y="310"/>
                        </a:lnTo>
                        <a:lnTo>
                          <a:pt x="961" y="356"/>
                        </a:lnTo>
                        <a:lnTo>
                          <a:pt x="943" y="391"/>
                        </a:lnTo>
                        <a:lnTo>
                          <a:pt x="922" y="433"/>
                        </a:lnTo>
                        <a:lnTo>
                          <a:pt x="890" y="462"/>
                        </a:lnTo>
                        <a:lnTo>
                          <a:pt x="862" y="507"/>
                        </a:lnTo>
                        <a:lnTo>
                          <a:pt x="827" y="553"/>
                        </a:lnTo>
                        <a:lnTo>
                          <a:pt x="798" y="600"/>
                        </a:lnTo>
                        <a:lnTo>
                          <a:pt x="781" y="627"/>
                        </a:lnTo>
                        <a:lnTo>
                          <a:pt x="760" y="656"/>
                        </a:lnTo>
                        <a:lnTo>
                          <a:pt x="742" y="683"/>
                        </a:lnTo>
                        <a:lnTo>
                          <a:pt x="689" y="758"/>
                        </a:lnTo>
                        <a:lnTo>
                          <a:pt x="633" y="839"/>
                        </a:lnTo>
                        <a:lnTo>
                          <a:pt x="576" y="927"/>
                        </a:lnTo>
                        <a:lnTo>
                          <a:pt x="562" y="945"/>
                        </a:lnTo>
                        <a:lnTo>
                          <a:pt x="548" y="959"/>
                        </a:lnTo>
                        <a:lnTo>
                          <a:pt x="530" y="983"/>
                        </a:lnTo>
                        <a:lnTo>
                          <a:pt x="495" y="1018"/>
                        </a:lnTo>
                        <a:lnTo>
                          <a:pt x="466" y="1058"/>
                        </a:lnTo>
                        <a:lnTo>
                          <a:pt x="431" y="1111"/>
                        </a:lnTo>
                        <a:lnTo>
                          <a:pt x="431" y="1114"/>
                        </a:lnTo>
                        <a:lnTo>
                          <a:pt x="421" y="1129"/>
                        </a:lnTo>
                        <a:lnTo>
                          <a:pt x="421" y="1139"/>
                        </a:lnTo>
                        <a:lnTo>
                          <a:pt x="385" y="1195"/>
                        </a:lnTo>
                        <a:lnTo>
                          <a:pt x="350" y="1255"/>
                        </a:lnTo>
                        <a:lnTo>
                          <a:pt x="321" y="1318"/>
                        </a:lnTo>
                        <a:lnTo>
                          <a:pt x="300" y="1424"/>
                        </a:lnTo>
                        <a:lnTo>
                          <a:pt x="332" y="1512"/>
                        </a:lnTo>
                        <a:lnTo>
                          <a:pt x="395" y="1580"/>
                        </a:lnTo>
                        <a:lnTo>
                          <a:pt x="456" y="1629"/>
                        </a:lnTo>
                        <a:lnTo>
                          <a:pt x="470" y="1644"/>
                        </a:lnTo>
                        <a:lnTo>
                          <a:pt x="488" y="1658"/>
                        </a:lnTo>
                        <a:lnTo>
                          <a:pt x="501" y="1668"/>
                        </a:lnTo>
                        <a:lnTo>
                          <a:pt x="488" y="1644"/>
                        </a:lnTo>
                        <a:lnTo>
                          <a:pt x="477" y="1605"/>
                        </a:lnTo>
                        <a:lnTo>
                          <a:pt x="488" y="1552"/>
                        </a:lnTo>
                        <a:lnTo>
                          <a:pt x="501" y="1534"/>
                        </a:lnTo>
                        <a:lnTo>
                          <a:pt x="506" y="1530"/>
                        </a:lnTo>
                        <a:lnTo>
                          <a:pt x="506" y="1523"/>
                        </a:lnTo>
                        <a:lnTo>
                          <a:pt x="484" y="1541"/>
                        </a:lnTo>
                        <a:lnTo>
                          <a:pt x="448" y="1565"/>
                        </a:lnTo>
                        <a:lnTo>
                          <a:pt x="406" y="1580"/>
                        </a:lnTo>
                        <a:lnTo>
                          <a:pt x="311" y="1640"/>
                        </a:lnTo>
                        <a:lnTo>
                          <a:pt x="223" y="1706"/>
                        </a:lnTo>
                        <a:lnTo>
                          <a:pt x="173" y="1795"/>
                        </a:lnTo>
                        <a:lnTo>
                          <a:pt x="173" y="1785"/>
                        </a:lnTo>
                        <a:lnTo>
                          <a:pt x="177" y="1777"/>
                        </a:lnTo>
                        <a:lnTo>
                          <a:pt x="173" y="1777"/>
                        </a:lnTo>
                        <a:lnTo>
                          <a:pt x="166" y="1788"/>
                        </a:lnTo>
                        <a:lnTo>
                          <a:pt x="159" y="1795"/>
                        </a:lnTo>
                        <a:lnTo>
                          <a:pt x="130" y="1830"/>
                        </a:lnTo>
                        <a:lnTo>
                          <a:pt x="95" y="1870"/>
                        </a:lnTo>
                        <a:lnTo>
                          <a:pt x="74" y="1926"/>
                        </a:lnTo>
                        <a:lnTo>
                          <a:pt x="56" y="2000"/>
                        </a:lnTo>
                        <a:lnTo>
                          <a:pt x="50" y="2070"/>
                        </a:lnTo>
                        <a:lnTo>
                          <a:pt x="56" y="2126"/>
                        </a:lnTo>
                        <a:lnTo>
                          <a:pt x="56" y="2155"/>
                        </a:lnTo>
                        <a:lnTo>
                          <a:pt x="56" y="2179"/>
                        </a:lnTo>
                        <a:lnTo>
                          <a:pt x="56" y="2197"/>
                        </a:lnTo>
                        <a:lnTo>
                          <a:pt x="46" y="2264"/>
                        </a:lnTo>
                        <a:lnTo>
                          <a:pt x="35" y="2317"/>
                        </a:lnTo>
                        <a:lnTo>
                          <a:pt x="21" y="2346"/>
                        </a:lnTo>
                        <a:lnTo>
                          <a:pt x="0" y="2409"/>
                        </a:lnTo>
                        <a:lnTo>
                          <a:pt x="0" y="2479"/>
                        </a:lnTo>
                        <a:lnTo>
                          <a:pt x="0" y="2582"/>
                        </a:lnTo>
                        <a:lnTo>
                          <a:pt x="11" y="2663"/>
                        </a:lnTo>
                        <a:lnTo>
                          <a:pt x="21" y="2744"/>
                        </a:lnTo>
                        <a:lnTo>
                          <a:pt x="39" y="2818"/>
                        </a:lnTo>
                        <a:lnTo>
                          <a:pt x="46" y="2829"/>
                        </a:lnTo>
                        <a:lnTo>
                          <a:pt x="64" y="2899"/>
                        </a:lnTo>
                        <a:lnTo>
                          <a:pt x="92" y="2949"/>
                        </a:lnTo>
                        <a:lnTo>
                          <a:pt x="113" y="3002"/>
                        </a:lnTo>
                        <a:lnTo>
                          <a:pt x="127" y="3026"/>
                        </a:lnTo>
                        <a:lnTo>
                          <a:pt x="138" y="3040"/>
                        </a:lnTo>
                        <a:lnTo>
                          <a:pt x="148" y="3058"/>
                        </a:lnTo>
                        <a:lnTo>
                          <a:pt x="156" y="3082"/>
                        </a:lnTo>
                        <a:lnTo>
                          <a:pt x="159" y="3104"/>
                        </a:lnTo>
                        <a:lnTo>
                          <a:pt x="166" y="3135"/>
                        </a:lnTo>
                        <a:lnTo>
                          <a:pt x="183" y="3185"/>
                        </a:lnTo>
                        <a:lnTo>
                          <a:pt x="201" y="3238"/>
                        </a:lnTo>
                        <a:lnTo>
                          <a:pt x="223" y="3294"/>
                        </a:lnTo>
                        <a:lnTo>
                          <a:pt x="265" y="3365"/>
                        </a:lnTo>
                        <a:lnTo>
                          <a:pt x="304" y="3432"/>
                        </a:lnTo>
                        <a:lnTo>
                          <a:pt x="350" y="3506"/>
                        </a:lnTo>
                        <a:lnTo>
                          <a:pt x="360" y="3531"/>
                        </a:lnTo>
                        <a:lnTo>
                          <a:pt x="378" y="3552"/>
                        </a:lnTo>
                        <a:lnTo>
                          <a:pt x="392" y="3576"/>
                        </a:lnTo>
                        <a:lnTo>
                          <a:pt x="421" y="3623"/>
                        </a:lnTo>
                        <a:lnTo>
                          <a:pt x="448" y="3669"/>
                        </a:lnTo>
                        <a:lnTo>
                          <a:pt x="484" y="3714"/>
                        </a:lnTo>
                        <a:lnTo>
                          <a:pt x="523" y="3760"/>
                        </a:lnTo>
                        <a:lnTo>
                          <a:pt x="562" y="3802"/>
                        </a:lnTo>
                        <a:lnTo>
                          <a:pt x="604" y="3841"/>
                        </a:lnTo>
                        <a:lnTo>
                          <a:pt x="622" y="3858"/>
                        </a:lnTo>
                        <a:lnTo>
                          <a:pt x="639" y="3870"/>
                        </a:lnTo>
                        <a:lnTo>
                          <a:pt x="657" y="3887"/>
                        </a:lnTo>
                        <a:lnTo>
                          <a:pt x="703" y="3933"/>
                        </a:lnTo>
                        <a:lnTo>
                          <a:pt x="742" y="3961"/>
                        </a:lnTo>
                        <a:lnTo>
                          <a:pt x="781" y="3996"/>
                        </a:lnTo>
                        <a:lnTo>
                          <a:pt x="806" y="4007"/>
                        </a:lnTo>
                        <a:lnTo>
                          <a:pt x="824" y="4025"/>
                        </a:lnTo>
                        <a:lnTo>
                          <a:pt x="834" y="4035"/>
                        </a:lnTo>
                        <a:lnTo>
                          <a:pt x="890" y="4081"/>
                        </a:lnTo>
                        <a:lnTo>
                          <a:pt x="936" y="4123"/>
                        </a:lnTo>
                        <a:lnTo>
                          <a:pt x="978" y="4152"/>
                        </a:lnTo>
                        <a:lnTo>
                          <a:pt x="989" y="4158"/>
                        </a:lnTo>
                        <a:lnTo>
                          <a:pt x="999" y="4169"/>
                        </a:lnTo>
                        <a:lnTo>
                          <a:pt x="1007" y="4176"/>
                        </a:lnTo>
                        <a:lnTo>
                          <a:pt x="1081" y="4208"/>
                        </a:lnTo>
                        <a:lnTo>
                          <a:pt x="1169" y="4205"/>
                        </a:lnTo>
                        <a:lnTo>
                          <a:pt x="1237" y="4158"/>
                        </a:lnTo>
                        <a:lnTo>
                          <a:pt x="1272" y="4081"/>
                        </a:lnTo>
                        <a:lnTo>
                          <a:pt x="1264" y="3996"/>
                        </a:lnTo>
                        <a:lnTo>
                          <a:pt x="1219" y="3926"/>
                        </a:lnTo>
                        <a:lnTo>
                          <a:pt x="1208" y="3916"/>
                        </a:lnTo>
                        <a:lnTo>
                          <a:pt x="1190" y="3905"/>
                        </a:lnTo>
                        <a:lnTo>
                          <a:pt x="1173" y="3894"/>
                        </a:lnTo>
                        <a:lnTo>
                          <a:pt x="1137" y="3866"/>
                        </a:lnTo>
                        <a:lnTo>
                          <a:pt x="1099" y="3831"/>
                        </a:lnTo>
                        <a:lnTo>
                          <a:pt x="1052" y="3788"/>
                        </a:lnTo>
                        <a:lnTo>
                          <a:pt x="1025" y="3770"/>
                        </a:lnTo>
                        <a:lnTo>
                          <a:pt x="999" y="3749"/>
                        </a:lnTo>
                        <a:lnTo>
                          <a:pt x="978" y="3732"/>
                        </a:lnTo>
                        <a:lnTo>
                          <a:pt x="943" y="3711"/>
                        </a:lnTo>
                        <a:lnTo>
                          <a:pt x="915" y="3687"/>
                        </a:lnTo>
                        <a:lnTo>
                          <a:pt x="887" y="3661"/>
                        </a:lnTo>
                        <a:lnTo>
                          <a:pt x="869" y="3640"/>
                        </a:lnTo>
                        <a:lnTo>
                          <a:pt x="845" y="3623"/>
                        </a:lnTo>
                        <a:lnTo>
                          <a:pt x="824" y="3602"/>
                        </a:lnTo>
                        <a:lnTo>
                          <a:pt x="795" y="3570"/>
                        </a:lnTo>
                        <a:lnTo>
                          <a:pt x="766" y="3541"/>
                        </a:lnTo>
                        <a:lnTo>
                          <a:pt x="735" y="3506"/>
                        </a:lnTo>
                        <a:lnTo>
                          <a:pt x="718" y="3485"/>
                        </a:lnTo>
                        <a:lnTo>
                          <a:pt x="696" y="3449"/>
                        </a:lnTo>
                        <a:lnTo>
                          <a:pt x="678" y="3414"/>
                        </a:lnTo>
                        <a:lnTo>
                          <a:pt x="660" y="3387"/>
                        </a:lnTo>
                        <a:lnTo>
                          <a:pt x="643" y="3358"/>
                        </a:lnTo>
                        <a:lnTo>
                          <a:pt x="622" y="3329"/>
                        </a:lnTo>
                        <a:lnTo>
                          <a:pt x="580" y="3266"/>
                        </a:lnTo>
                        <a:lnTo>
                          <a:pt x="548" y="3203"/>
                        </a:lnTo>
                        <a:lnTo>
                          <a:pt x="516" y="3146"/>
                        </a:lnTo>
                        <a:lnTo>
                          <a:pt x="501" y="3118"/>
                        </a:lnTo>
                        <a:lnTo>
                          <a:pt x="495" y="3087"/>
                        </a:lnTo>
                        <a:lnTo>
                          <a:pt x="484" y="3047"/>
                        </a:lnTo>
                        <a:lnTo>
                          <a:pt x="477" y="3019"/>
                        </a:lnTo>
                        <a:lnTo>
                          <a:pt x="466" y="2984"/>
                        </a:lnTo>
                        <a:lnTo>
                          <a:pt x="456" y="2949"/>
                        </a:lnTo>
                        <a:lnTo>
                          <a:pt x="438" y="2910"/>
                        </a:lnTo>
                        <a:lnTo>
                          <a:pt x="413" y="2871"/>
                        </a:lnTo>
                        <a:lnTo>
                          <a:pt x="395" y="2835"/>
                        </a:lnTo>
                        <a:lnTo>
                          <a:pt x="378" y="2811"/>
                        </a:lnTo>
                        <a:lnTo>
                          <a:pt x="368" y="2782"/>
                        </a:lnTo>
                        <a:lnTo>
                          <a:pt x="360" y="2765"/>
                        </a:lnTo>
                        <a:lnTo>
                          <a:pt x="360" y="2762"/>
                        </a:lnTo>
                        <a:lnTo>
                          <a:pt x="357" y="2747"/>
                        </a:lnTo>
                        <a:lnTo>
                          <a:pt x="347" y="2684"/>
                        </a:lnTo>
                        <a:lnTo>
                          <a:pt x="332" y="2620"/>
                        </a:lnTo>
                        <a:lnTo>
                          <a:pt x="329" y="2561"/>
                        </a:lnTo>
                        <a:lnTo>
                          <a:pt x="321" y="2515"/>
                        </a:lnTo>
                        <a:lnTo>
                          <a:pt x="321" y="2479"/>
                        </a:lnTo>
                        <a:lnTo>
                          <a:pt x="321" y="2462"/>
                        </a:lnTo>
                        <a:lnTo>
                          <a:pt x="321" y="2473"/>
                        </a:lnTo>
                        <a:lnTo>
                          <a:pt x="315" y="2483"/>
                        </a:lnTo>
                        <a:lnTo>
                          <a:pt x="315" y="2490"/>
                        </a:lnTo>
                        <a:lnTo>
                          <a:pt x="332" y="2444"/>
                        </a:lnTo>
                        <a:lnTo>
                          <a:pt x="357" y="2370"/>
                        </a:lnTo>
                        <a:lnTo>
                          <a:pt x="378" y="2250"/>
                        </a:lnTo>
                        <a:lnTo>
                          <a:pt x="385" y="2205"/>
                        </a:lnTo>
                        <a:lnTo>
                          <a:pt x="385" y="2155"/>
                        </a:lnTo>
                        <a:lnTo>
                          <a:pt x="378" y="2109"/>
                        </a:lnTo>
                        <a:lnTo>
                          <a:pt x="378" y="2077"/>
                        </a:lnTo>
                        <a:lnTo>
                          <a:pt x="378" y="2049"/>
                        </a:lnTo>
                        <a:lnTo>
                          <a:pt x="385" y="2017"/>
                        </a:lnTo>
                        <a:lnTo>
                          <a:pt x="378" y="2032"/>
                        </a:lnTo>
                        <a:lnTo>
                          <a:pt x="374" y="2035"/>
                        </a:lnTo>
                        <a:lnTo>
                          <a:pt x="374" y="2042"/>
                        </a:lnTo>
                        <a:lnTo>
                          <a:pt x="378" y="2035"/>
                        </a:lnTo>
                        <a:lnTo>
                          <a:pt x="385" y="2032"/>
                        </a:lnTo>
                        <a:lnTo>
                          <a:pt x="392" y="2024"/>
                        </a:lnTo>
                        <a:lnTo>
                          <a:pt x="421" y="1989"/>
                        </a:lnTo>
                        <a:lnTo>
                          <a:pt x="456" y="1950"/>
                        </a:lnTo>
                        <a:lnTo>
                          <a:pt x="477" y="1897"/>
                        </a:lnTo>
                        <a:lnTo>
                          <a:pt x="470" y="1915"/>
                        </a:lnTo>
                        <a:lnTo>
                          <a:pt x="459" y="1926"/>
                        </a:lnTo>
                        <a:lnTo>
                          <a:pt x="459" y="1932"/>
                        </a:lnTo>
                        <a:lnTo>
                          <a:pt x="484" y="1908"/>
                        </a:lnTo>
                        <a:lnTo>
                          <a:pt x="523" y="1887"/>
                        </a:lnTo>
                        <a:lnTo>
                          <a:pt x="562" y="1870"/>
                        </a:lnTo>
                        <a:lnTo>
                          <a:pt x="657" y="1817"/>
                        </a:lnTo>
                        <a:lnTo>
                          <a:pt x="735" y="1753"/>
                        </a:lnTo>
                        <a:lnTo>
                          <a:pt x="788" y="1679"/>
                        </a:lnTo>
                        <a:lnTo>
                          <a:pt x="806" y="1576"/>
                        </a:lnTo>
                        <a:lnTo>
                          <a:pt x="766" y="1485"/>
                        </a:lnTo>
                        <a:lnTo>
                          <a:pt x="707" y="1421"/>
                        </a:lnTo>
                        <a:lnTo>
                          <a:pt x="650" y="1368"/>
                        </a:lnTo>
                        <a:lnTo>
                          <a:pt x="633" y="1358"/>
                        </a:lnTo>
                        <a:lnTo>
                          <a:pt x="615" y="1347"/>
                        </a:lnTo>
                        <a:lnTo>
                          <a:pt x="604" y="1333"/>
                        </a:lnTo>
                        <a:lnTo>
                          <a:pt x="622" y="1365"/>
                        </a:lnTo>
                        <a:lnTo>
                          <a:pt x="625" y="1411"/>
                        </a:lnTo>
                        <a:lnTo>
                          <a:pt x="615" y="1459"/>
                        </a:lnTo>
                        <a:lnTo>
                          <a:pt x="639" y="1403"/>
                        </a:lnTo>
                        <a:lnTo>
                          <a:pt x="668" y="1350"/>
                        </a:lnTo>
                        <a:lnTo>
                          <a:pt x="703" y="1294"/>
                        </a:lnTo>
                        <a:lnTo>
                          <a:pt x="718" y="1265"/>
                        </a:lnTo>
                        <a:lnTo>
                          <a:pt x="731" y="1241"/>
                        </a:lnTo>
                        <a:lnTo>
                          <a:pt x="749" y="1220"/>
                        </a:lnTo>
                        <a:lnTo>
                          <a:pt x="771" y="1195"/>
                        </a:lnTo>
                        <a:lnTo>
                          <a:pt x="798" y="1167"/>
                        </a:lnTo>
                        <a:lnTo>
                          <a:pt x="824" y="1132"/>
                        </a:lnTo>
                        <a:lnTo>
                          <a:pt x="851" y="1100"/>
                        </a:lnTo>
                        <a:lnTo>
                          <a:pt x="904" y="1018"/>
                        </a:lnTo>
                        <a:lnTo>
                          <a:pt x="954" y="945"/>
                        </a:lnTo>
                        <a:lnTo>
                          <a:pt x="1007" y="874"/>
                        </a:lnTo>
                        <a:lnTo>
                          <a:pt x="1028" y="839"/>
                        </a:lnTo>
                        <a:lnTo>
                          <a:pt x="1052" y="803"/>
                        </a:lnTo>
                        <a:lnTo>
                          <a:pt x="1070" y="771"/>
                        </a:lnTo>
                        <a:lnTo>
                          <a:pt x="1099" y="736"/>
                        </a:lnTo>
                        <a:lnTo>
                          <a:pt x="1123" y="698"/>
                        </a:lnTo>
                        <a:lnTo>
                          <a:pt x="1145" y="666"/>
                        </a:lnTo>
                        <a:lnTo>
                          <a:pt x="1184" y="617"/>
                        </a:lnTo>
                        <a:lnTo>
                          <a:pt x="1219" y="564"/>
                        </a:lnTo>
                        <a:lnTo>
                          <a:pt x="1243" y="518"/>
                        </a:lnTo>
                        <a:lnTo>
                          <a:pt x="1264" y="489"/>
                        </a:lnTo>
                        <a:lnTo>
                          <a:pt x="1282" y="462"/>
                        </a:lnTo>
                        <a:lnTo>
                          <a:pt x="1293" y="436"/>
                        </a:lnTo>
                        <a:lnTo>
                          <a:pt x="1335" y="398"/>
                        </a:lnTo>
                        <a:lnTo>
                          <a:pt x="1364" y="362"/>
                        </a:lnTo>
                        <a:lnTo>
                          <a:pt x="1381" y="335"/>
                        </a:lnTo>
                        <a:lnTo>
                          <a:pt x="1388" y="327"/>
                        </a:lnTo>
                        <a:lnTo>
                          <a:pt x="1392" y="324"/>
                        </a:lnTo>
                        <a:lnTo>
                          <a:pt x="1399" y="317"/>
                        </a:lnTo>
                        <a:lnTo>
                          <a:pt x="1392" y="324"/>
                        </a:lnTo>
                        <a:lnTo>
                          <a:pt x="1388" y="327"/>
                        </a:lnTo>
                        <a:lnTo>
                          <a:pt x="1381" y="327"/>
                        </a:lnTo>
                        <a:lnTo>
                          <a:pt x="1388" y="327"/>
                        </a:lnTo>
                        <a:lnTo>
                          <a:pt x="1392" y="324"/>
                        </a:lnTo>
                        <a:lnTo>
                          <a:pt x="1410" y="324"/>
                        </a:lnTo>
                        <a:lnTo>
                          <a:pt x="1364" y="324"/>
                        </a:lnTo>
                        <a:lnTo>
                          <a:pt x="1311" y="306"/>
                        </a:lnTo>
                        <a:lnTo>
                          <a:pt x="1264" y="264"/>
                        </a:lnTo>
                        <a:lnTo>
                          <a:pt x="1243" y="218"/>
                        </a:lnTo>
                        <a:lnTo>
                          <a:pt x="1233" y="168"/>
                        </a:lnTo>
                        <a:lnTo>
                          <a:pt x="1243" y="133"/>
                        </a:lnTo>
                        <a:lnTo>
                          <a:pt x="1237" y="144"/>
                        </a:lnTo>
                        <a:lnTo>
                          <a:pt x="1233" y="151"/>
                        </a:lnTo>
                        <a:lnTo>
                          <a:pt x="1226" y="162"/>
                        </a:lnTo>
                        <a:lnTo>
                          <a:pt x="1243" y="144"/>
                        </a:lnTo>
                        <a:lnTo>
                          <a:pt x="1254" y="127"/>
                        </a:lnTo>
                        <a:lnTo>
                          <a:pt x="1272" y="116"/>
                        </a:lnTo>
                        <a:lnTo>
                          <a:pt x="1201" y="168"/>
                        </a:lnTo>
                        <a:lnTo>
                          <a:pt x="1169" y="232"/>
                        </a:lnTo>
                        <a:lnTo>
                          <a:pt x="1155" y="292"/>
                        </a:lnTo>
                        <a:lnTo>
                          <a:pt x="1155" y="353"/>
                        </a:lnTo>
                        <a:lnTo>
                          <a:pt x="1152" y="419"/>
                        </a:lnTo>
                        <a:lnTo>
                          <a:pt x="1152" y="500"/>
                        </a:lnTo>
                        <a:lnTo>
                          <a:pt x="1152" y="536"/>
                        </a:lnTo>
                        <a:lnTo>
                          <a:pt x="1155" y="588"/>
                        </a:lnTo>
                        <a:lnTo>
                          <a:pt x="1163" y="638"/>
                        </a:lnTo>
                        <a:lnTo>
                          <a:pt x="1173" y="691"/>
                        </a:lnTo>
                        <a:lnTo>
                          <a:pt x="1180" y="730"/>
                        </a:lnTo>
                        <a:lnTo>
                          <a:pt x="1184" y="765"/>
                        </a:lnTo>
                        <a:lnTo>
                          <a:pt x="1190" y="800"/>
                        </a:lnTo>
                        <a:lnTo>
                          <a:pt x="1190" y="821"/>
                        </a:lnTo>
                        <a:lnTo>
                          <a:pt x="1184" y="853"/>
                        </a:lnTo>
                        <a:lnTo>
                          <a:pt x="1184" y="885"/>
                        </a:lnTo>
                        <a:lnTo>
                          <a:pt x="1180" y="945"/>
                        </a:lnTo>
                        <a:lnTo>
                          <a:pt x="1173" y="1001"/>
                        </a:lnTo>
                        <a:lnTo>
                          <a:pt x="1173" y="1068"/>
                        </a:lnTo>
                        <a:lnTo>
                          <a:pt x="1180" y="1082"/>
                        </a:lnTo>
                        <a:lnTo>
                          <a:pt x="1180" y="1111"/>
                        </a:lnTo>
                        <a:lnTo>
                          <a:pt x="1184" y="1129"/>
                        </a:lnTo>
                        <a:lnTo>
                          <a:pt x="1190" y="1192"/>
                        </a:lnTo>
                        <a:lnTo>
                          <a:pt x="1198" y="1259"/>
                        </a:lnTo>
                        <a:lnTo>
                          <a:pt x="1208" y="1329"/>
                        </a:lnTo>
                        <a:lnTo>
                          <a:pt x="1243" y="1403"/>
                        </a:lnTo>
                        <a:lnTo>
                          <a:pt x="1311" y="1456"/>
                        </a:lnTo>
                        <a:lnTo>
                          <a:pt x="1392" y="1459"/>
                        </a:lnTo>
                        <a:lnTo>
                          <a:pt x="1473" y="1424"/>
                        </a:lnTo>
                        <a:lnTo>
                          <a:pt x="1519" y="1358"/>
                        </a:lnTo>
                        <a:lnTo>
                          <a:pt x="1529" y="12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8" name="Freeform 190">
                    <a:extLst>
                      <a:ext uri="{FF2B5EF4-FFF2-40B4-BE49-F238E27FC236}">
                        <a16:creationId xmlns:a16="http://schemas.microsoft.com/office/drawing/2014/main" id="{15824A71-7669-4D2E-8010-BF0B9044D9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22" y="7386"/>
                    <a:ext cx="183" cy="180"/>
                  </a:xfrm>
                  <a:custGeom>
                    <a:avLst/>
                    <a:gdLst>
                      <a:gd name="T0" fmla="*/ 1106 w 1282"/>
                      <a:gd name="T1" fmla="*/ 932 h 1257"/>
                      <a:gd name="T2" fmla="*/ 1013 w 1282"/>
                      <a:gd name="T3" fmla="*/ 900 h 1257"/>
                      <a:gd name="T4" fmla="*/ 907 w 1282"/>
                      <a:gd name="T5" fmla="*/ 837 h 1257"/>
                      <a:gd name="T6" fmla="*/ 876 w 1282"/>
                      <a:gd name="T7" fmla="*/ 812 h 1257"/>
                      <a:gd name="T8" fmla="*/ 741 w 1282"/>
                      <a:gd name="T9" fmla="*/ 728 h 1257"/>
                      <a:gd name="T10" fmla="*/ 639 w 1282"/>
                      <a:gd name="T11" fmla="*/ 646 h 1257"/>
                      <a:gd name="T12" fmla="*/ 540 w 1282"/>
                      <a:gd name="T13" fmla="*/ 622 h 1257"/>
                      <a:gd name="T14" fmla="*/ 409 w 1282"/>
                      <a:gd name="T15" fmla="*/ 675 h 1257"/>
                      <a:gd name="T16" fmla="*/ 374 w 1282"/>
                      <a:gd name="T17" fmla="*/ 714 h 1257"/>
                      <a:gd name="T18" fmla="*/ 427 w 1282"/>
                      <a:gd name="T19" fmla="*/ 685 h 1257"/>
                      <a:gd name="T20" fmla="*/ 512 w 1282"/>
                      <a:gd name="T21" fmla="*/ 693 h 1257"/>
                      <a:gd name="T22" fmla="*/ 565 w 1282"/>
                      <a:gd name="T23" fmla="*/ 728 h 1257"/>
                      <a:gd name="T24" fmla="*/ 576 w 1282"/>
                      <a:gd name="T25" fmla="*/ 746 h 1257"/>
                      <a:gd name="T26" fmla="*/ 568 w 1282"/>
                      <a:gd name="T27" fmla="*/ 703 h 1257"/>
                      <a:gd name="T28" fmla="*/ 547 w 1282"/>
                      <a:gd name="T29" fmla="*/ 583 h 1257"/>
                      <a:gd name="T30" fmla="*/ 505 w 1282"/>
                      <a:gd name="T31" fmla="*/ 400 h 1257"/>
                      <a:gd name="T32" fmla="*/ 455 w 1282"/>
                      <a:gd name="T33" fmla="*/ 308 h 1257"/>
                      <a:gd name="T34" fmla="*/ 402 w 1282"/>
                      <a:gd name="T35" fmla="*/ 234 h 1257"/>
                      <a:gd name="T36" fmla="*/ 335 w 1282"/>
                      <a:gd name="T37" fmla="*/ 146 h 1257"/>
                      <a:gd name="T38" fmla="*/ 264 w 1282"/>
                      <a:gd name="T39" fmla="*/ 36 h 1257"/>
                      <a:gd name="T40" fmla="*/ 102 w 1282"/>
                      <a:gd name="T41" fmla="*/ 15 h 1257"/>
                      <a:gd name="T42" fmla="*/ 0 w 1282"/>
                      <a:gd name="T43" fmla="*/ 135 h 1257"/>
                      <a:gd name="T44" fmla="*/ 52 w 1282"/>
                      <a:gd name="T45" fmla="*/ 300 h 1257"/>
                      <a:gd name="T46" fmla="*/ 144 w 1282"/>
                      <a:gd name="T47" fmla="*/ 435 h 1257"/>
                      <a:gd name="T48" fmla="*/ 190 w 1282"/>
                      <a:gd name="T49" fmla="*/ 491 h 1257"/>
                      <a:gd name="T50" fmla="*/ 200 w 1282"/>
                      <a:gd name="T51" fmla="*/ 509 h 1257"/>
                      <a:gd name="T52" fmla="*/ 194 w 1282"/>
                      <a:gd name="T53" fmla="*/ 502 h 1257"/>
                      <a:gd name="T54" fmla="*/ 218 w 1282"/>
                      <a:gd name="T55" fmla="*/ 590 h 1257"/>
                      <a:gd name="T56" fmla="*/ 247 w 1282"/>
                      <a:gd name="T57" fmla="*/ 773 h 1257"/>
                      <a:gd name="T58" fmla="*/ 311 w 1282"/>
                      <a:gd name="T59" fmla="*/ 929 h 1257"/>
                      <a:gd name="T60" fmla="*/ 420 w 1282"/>
                      <a:gd name="T61" fmla="*/ 1003 h 1257"/>
                      <a:gd name="T62" fmla="*/ 540 w 1282"/>
                      <a:gd name="T63" fmla="*/ 993 h 1257"/>
                      <a:gd name="T64" fmla="*/ 629 w 1282"/>
                      <a:gd name="T65" fmla="*/ 922 h 1257"/>
                      <a:gd name="T66" fmla="*/ 632 w 1282"/>
                      <a:gd name="T67" fmla="*/ 914 h 1257"/>
                      <a:gd name="T68" fmla="*/ 518 w 1282"/>
                      <a:gd name="T69" fmla="*/ 946 h 1257"/>
                      <a:gd name="T70" fmla="*/ 540 w 1282"/>
                      <a:gd name="T71" fmla="*/ 978 h 1257"/>
                      <a:gd name="T72" fmla="*/ 695 w 1282"/>
                      <a:gd name="T73" fmla="*/ 1087 h 1257"/>
                      <a:gd name="T74" fmla="*/ 833 w 1282"/>
                      <a:gd name="T75" fmla="*/ 1169 h 1257"/>
                      <a:gd name="T76" fmla="*/ 1035 w 1282"/>
                      <a:gd name="T77" fmla="*/ 1250 h 1257"/>
                      <a:gd name="T78" fmla="*/ 1215 w 1282"/>
                      <a:gd name="T79" fmla="*/ 1222 h 1257"/>
                      <a:gd name="T80" fmla="*/ 1282 w 1282"/>
                      <a:gd name="T81" fmla="*/ 1076 h 1257"/>
                      <a:gd name="T82" fmla="*/ 1186 w 1282"/>
                      <a:gd name="T83" fmla="*/ 946 h 12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1282" h="1257">
                        <a:moveTo>
                          <a:pt x="1098" y="932"/>
                        </a:moveTo>
                        <a:lnTo>
                          <a:pt x="1106" y="932"/>
                        </a:lnTo>
                        <a:lnTo>
                          <a:pt x="1077" y="922"/>
                        </a:lnTo>
                        <a:lnTo>
                          <a:pt x="1013" y="900"/>
                        </a:lnTo>
                        <a:lnTo>
                          <a:pt x="921" y="841"/>
                        </a:lnTo>
                        <a:lnTo>
                          <a:pt x="907" y="837"/>
                        </a:lnTo>
                        <a:lnTo>
                          <a:pt x="886" y="823"/>
                        </a:lnTo>
                        <a:lnTo>
                          <a:pt x="876" y="812"/>
                        </a:lnTo>
                        <a:lnTo>
                          <a:pt x="805" y="773"/>
                        </a:lnTo>
                        <a:lnTo>
                          <a:pt x="741" y="728"/>
                        </a:lnTo>
                        <a:lnTo>
                          <a:pt x="685" y="682"/>
                        </a:lnTo>
                        <a:lnTo>
                          <a:pt x="639" y="646"/>
                        </a:lnTo>
                        <a:lnTo>
                          <a:pt x="593" y="622"/>
                        </a:lnTo>
                        <a:lnTo>
                          <a:pt x="540" y="622"/>
                        </a:lnTo>
                        <a:lnTo>
                          <a:pt x="465" y="640"/>
                        </a:lnTo>
                        <a:lnTo>
                          <a:pt x="409" y="675"/>
                        </a:lnTo>
                        <a:lnTo>
                          <a:pt x="381" y="710"/>
                        </a:lnTo>
                        <a:lnTo>
                          <a:pt x="374" y="714"/>
                        </a:lnTo>
                        <a:lnTo>
                          <a:pt x="391" y="703"/>
                        </a:lnTo>
                        <a:lnTo>
                          <a:pt x="427" y="685"/>
                        </a:lnTo>
                        <a:lnTo>
                          <a:pt x="473" y="682"/>
                        </a:lnTo>
                        <a:lnTo>
                          <a:pt x="512" y="693"/>
                        </a:lnTo>
                        <a:lnTo>
                          <a:pt x="547" y="703"/>
                        </a:lnTo>
                        <a:lnTo>
                          <a:pt x="565" y="728"/>
                        </a:lnTo>
                        <a:lnTo>
                          <a:pt x="576" y="738"/>
                        </a:lnTo>
                        <a:lnTo>
                          <a:pt x="576" y="746"/>
                        </a:lnTo>
                        <a:lnTo>
                          <a:pt x="582" y="749"/>
                        </a:lnTo>
                        <a:lnTo>
                          <a:pt x="568" y="703"/>
                        </a:lnTo>
                        <a:lnTo>
                          <a:pt x="558" y="646"/>
                        </a:lnTo>
                        <a:lnTo>
                          <a:pt x="547" y="583"/>
                        </a:lnTo>
                        <a:lnTo>
                          <a:pt x="523" y="481"/>
                        </a:lnTo>
                        <a:lnTo>
                          <a:pt x="505" y="400"/>
                        </a:lnTo>
                        <a:lnTo>
                          <a:pt x="483" y="347"/>
                        </a:lnTo>
                        <a:lnTo>
                          <a:pt x="455" y="308"/>
                        </a:lnTo>
                        <a:lnTo>
                          <a:pt x="430" y="265"/>
                        </a:lnTo>
                        <a:lnTo>
                          <a:pt x="402" y="234"/>
                        </a:lnTo>
                        <a:lnTo>
                          <a:pt x="367" y="188"/>
                        </a:lnTo>
                        <a:lnTo>
                          <a:pt x="335" y="146"/>
                        </a:lnTo>
                        <a:lnTo>
                          <a:pt x="317" y="100"/>
                        </a:lnTo>
                        <a:lnTo>
                          <a:pt x="264" y="36"/>
                        </a:lnTo>
                        <a:lnTo>
                          <a:pt x="190" y="0"/>
                        </a:lnTo>
                        <a:lnTo>
                          <a:pt x="102" y="15"/>
                        </a:lnTo>
                        <a:lnTo>
                          <a:pt x="35" y="61"/>
                        </a:lnTo>
                        <a:lnTo>
                          <a:pt x="0" y="135"/>
                        </a:lnTo>
                        <a:lnTo>
                          <a:pt x="11" y="220"/>
                        </a:lnTo>
                        <a:lnTo>
                          <a:pt x="52" y="300"/>
                        </a:lnTo>
                        <a:lnTo>
                          <a:pt x="99" y="371"/>
                        </a:lnTo>
                        <a:lnTo>
                          <a:pt x="144" y="435"/>
                        </a:lnTo>
                        <a:lnTo>
                          <a:pt x="165" y="463"/>
                        </a:lnTo>
                        <a:lnTo>
                          <a:pt x="190" y="491"/>
                        </a:lnTo>
                        <a:lnTo>
                          <a:pt x="208" y="520"/>
                        </a:lnTo>
                        <a:lnTo>
                          <a:pt x="200" y="509"/>
                        </a:lnTo>
                        <a:lnTo>
                          <a:pt x="200" y="502"/>
                        </a:lnTo>
                        <a:lnTo>
                          <a:pt x="194" y="502"/>
                        </a:lnTo>
                        <a:lnTo>
                          <a:pt x="208" y="537"/>
                        </a:lnTo>
                        <a:lnTo>
                          <a:pt x="218" y="590"/>
                        </a:lnTo>
                        <a:lnTo>
                          <a:pt x="226" y="640"/>
                        </a:lnTo>
                        <a:lnTo>
                          <a:pt x="247" y="773"/>
                        </a:lnTo>
                        <a:lnTo>
                          <a:pt x="275" y="865"/>
                        </a:lnTo>
                        <a:lnTo>
                          <a:pt x="311" y="929"/>
                        </a:lnTo>
                        <a:lnTo>
                          <a:pt x="367" y="978"/>
                        </a:lnTo>
                        <a:lnTo>
                          <a:pt x="420" y="1003"/>
                        </a:lnTo>
                        <a:lnTo>
                          <a:pt x="459" y="1010"/>
                        </a:lnTo>
                        <a:lnTo>
                          <a:pt x="540" y="993"/>
                        </a:lnTo>
                        <a:lnTo>
                          <a:pt x="593" y="957"/>
                        </a:lnTo>
                        <a:lnTo>
                          <a:pt x="629" y="922"/>
                        </a:lnTo>
                        <a:lnTo>
                          <a:pt x="629" y="914"/>
                        </a:lnTo>
                        <a:lnTo>
                          <a:pt x="632" y="914"/>
                        </a:lnTo>
                        <a:lnTo>
                          <a:pt x="582" y="940"/>
                        </a:lnTo>
                        <a:lnTo>
                          <a:pt x="518" y="946"/>
                        </a:lnTo>
                        <a:lnTo>
                          <a:pt x="459" y="914"/>
                        </a:lnTo>
                        <a:lnTo>
                          <a:pt x="540" y="978"/>
                        </a:lnTo>
                        <a:lnTo>
                          <a:pt x="621" y="1038"/>
                        </a:lnTo>
                        <a:lnTo>
                          <a:pt x="695" y="1087"/>
                        </a:lnTo>
                        <a:lnTo>
                          <a:pt x="741" y="1112"/>
                        </a:lnTo>
                        <a:lnTo>
                          <a:pt x="833" y="1169"/>
                        </a:lnTo>
                        <a:lnTo>
                          <a:pt x="932" y="1214"/>
                        </a:lnTo>
                        <a:lnTo>
                          <a:pt x="1035" y="1250"/>
                        </a:lnTo>
                        <a:lnTo>
                          <a:pt x="1141" y="1257"/>
                        </a:lnTo>
                        <a:lnTo>
                          <a:pt x="1215" y="1222"/>
                        </a:lnTo>
                        <a:lnTo>
                          <a:pt x="1268" y="1158"/>
                        </a:lnTo>
                        <a:lnTo>
                          <a:pt x="1282" y="1076"/>
                        </a:lnTo>
                        <a:lnTo>
                          <a:pt x="1250" y="996"/>
                        </a:lnTo>
                        <a:lnTo>
                          <a:pt x="1186" y="946"/>
                        </a:lnTo>
                        <a:lnTo>
                          <a:pt x="1098" y="9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9" name="Freeform 191">
                    <a:extLst>
                      <a:ext uri="{FF2B5EF4-FFF2-40B4-BE49-F238E27FC236}">
                        <a16:creationId xmlns:a16="http://schemas.microsoft.com/office/drawing/2014/main" id="{0B1FE87C-223A-4BA9-BB5C-5739E29599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83" y="7404"/>
                    <a:ext cx="256" cy="585"/>
                  </a:xfrm>
                  <a:custGeom>
                    <a:avLst/>
                    <a:gdLst>
                      <a:gd name="T0" fmla="*/ 1000 w 1795"/>
                      <a:gd name="T1" fmla="*/ 734 h 4092"/>
                      <a:gd name="T2" fmla="*/ 898 w 1795"/>
                      <a:gd name="T3" fmla="*/ 434 h 4092"/>
                      <a:gd name="T4" fmla="*/ 851 w 1795"/>
                      <a:gd name="T5" fmla="*/ 187 h 4092"/>
                      <a:gd name="T6" fmla="*/ 845 w 1795"/>
                      <a:gd name="T7" fmla="*/ 264 h 4092"/>
                      <a:gd name="T8" fmla="*/ 859 w 1795"/>
                      <a:gd name="T9" fmla="*/ 85 h 4092"/>
                      <a:gd name="T10" fmla="*/ 485 w 1795"/>
                      <a:gd name="T11" fmla="*/ 155 h 4092"/>
                      <a:gd name="T12" fmla="*/ 406 w 1795"/>
                      <a:gd name="T13" fmla="*/ 367 h 4092"/>
                      <a:gd name="T14" fmla="*/ 276 w 1795"/>
                      <a:gd name="T15" fmla="*/ 632 h 4092"/>
                      <a:gd name="T16" fmla="*/ 131 w 1795"/>
                      <a:gd name="T17" fmla="*/ 1005 h 4092"/>
                      <a:gd name="T18" fmla="*/ 56 w 1795"/>
                      <a:gd name="T19" fmla="*/ 1419 h 4092"/>
                      <a:gd name="T20" fmla="*/ 177 w 1795"/>
                      <a:gd name="T21" fmla="*/ 1493 h 4092"/>
                      <a:gd name="T22" fmla="*/ 92 w 1795"/>
                      <a:gd name="T23" fmla="*/ 1493 h 4092"/>
                      <a:gd name="T24" fmla="*/ 202 w 1795"/>
                      <a:gd name="T25" fmla="*/ 1648 h 4092"/>
                      <a:gd name="T26" fmla="*/ 18 w 1795"/>
                      <a:gd name="T27" fmla="*/ 1881 h 4092"/>
                      <a:gd name="T28" fmla="*/ 0 w 1795"/>
                      <a:gd name="T29" fmla="*/ 2142 h 4092"/>
                      <a:gd name="T30" fmla="*/ 3 w 1795"/>
                      <a:gd name="T31" fmla="*/ 2283 h 4092"/>
                      <a:gd name="T32" fmla="*/ 74 w 1795"/>
                      <a:gd name="T33" fmla="*/ 2689 h 4092"/>
                      <a:gd name="T34" fmla="*/ 329 w 1795"/>
                      <a:gd name="T35" fmla="*/ 3006 h 4092"/>
                      <a:gd name="T36" fmla="*/ 502 w 1795"/>
                      <a:gd name="T37" fmla="*/ 3042 h 4092"/>
                      <a:gd name="T38" fmla="*/ 453 w 1795"/>
                      <a:gd name="T39" fmla="*/ 2960 h 4092"/>
                      <a:gd name="T40" fmla="*/ 424 w 1795"/>
                      <a:gd name="T41" fmla="*/ 3356 h 4092"/>
                      <a:gd name="T42" fmla="*/ 586 w 1795"/>
                      <a:gd name="T43" fmla="*/ 3489 h 4092"/>
                      <a:gd name="T44" fmla="*/ 777 w 1795"/>
                      <a:gd name="T45" fmla="*/ 3701 h 4092"/>
                      <a:gd name="T46" fmla="*/ 997 w 1795"/>
                      <a:gd name="T47" fmla="*/ 3828 h 4092"/>
                      <a:gd name="T48" fmla="*/ 1174 w 1795"/>
                      <a:gd name="T49" fmla="*/ 3909 h 4092"/>
                      <a:gd name="T50" fmla="*/ 1434 w 1795"/>
                      <a:gd name="T51" fmla="*/ 4030 h 4092"/>
                      <a:gd name="T52" fmla="*/ 1650 w 1795"/>
                      <a:gd name="T53" fmla="*/ 4092 h 4092"/>
                      <a:gd name="T54" fmla="*/ 1681 w 1795"/>
                      <a:gd name="T55" fmla="*/ 3775 h 4092"/>
                      <a:gd name="T56" fmla="*/ 1456 w 1795"/>
                      <a:gd name="T57" fmla="*/ 3691 h 4092"/>
                      <a:gd name="T58" fmla="*/ 1209 w 1795"/>
                      <a:gd name="T59" fmla="*/ 3563 h 4092"/>
                      <a:gd name="T60" fmla="*/ 1042 w 1795"/>
                      <a:gd name="T61" fmla="*/ 3479 h 4092"/>
                      <a:gd name="T62" fmla="*/ 887 w 1795"/>
                      <a:gd name="T63" fmla="*/ 3351 h 4092"/>
                      <a:gd name="T64" fmla="*/ 703 w 1795"/>
                      <a:gd name="T65" fmla="*/ 3162 h 4092"/>
                      <a:gd name="T66" fmla="*/ 661 w 1795"/>
                      <a:gd name="T67" fmla="*/ 3228 h 4092"/>
                      <a:gd name="T68" fmla="*/ 771 w 1795"/>
                      <a:gd name="T69" fmla="*/ 2858 h 4092"/>
                      <a:gd name="T70" fmla="*/ 421 w 1795"/>
                      <a:gd name="T71" fmla="*/ 2696 h 4092"/>
                      <a:gd name="T72" fmla="*/ 403 w 1795"/>
                      <a:gd name="T73" fmla="*/ 2625 h 4092"/>
                      <a:gd name="T74" fmla="*/ 329 w 1795"/>
                      <a:gd name="T75" fmla="*/ 2311 h 4092"/>
                      <a:gd name="T76" fmla="*/ 329 w 1795"/>
                      <a:gd name="T77" fmla="*/ 2160 h 4092"/>
                      <a:gd name="T78" fmla="*/ 339 w 1795"/>
                      <a:gd name="T79" fmla="*/ 1948 h 4092"/>
                      <a:gd name="T80" fmla="*/ 223 w 1795"/>
                      <a:gd name="T81" fmla="*/ 1958 h 4092"/>
                      <a:gd name="T82" fmla="*/ 432 w 1795"/>
                      <a:gd name="T83" fmla="*/ 1552 h 4092"/>
                      <a:gd name="T84" fmla="*/ 392 w 1795"/>
                      <a:gd name="T85" fmla="*/ 1270 h 4092"/>
                      <a:gd name="T86" fmla="*/ 268 w 1795"/>
                      <a:gd name="T87" fmla="*/ 1199 h 4092"/>
                      <a:gd name="T88" fmla="*/ 396 w 1795"/>
                      <a:gd name="T89" fmla="*/ 1217 h 4092"/>
                      <a:gd name="T90" fmla="*/ 541 w 1795"/>
                      <a:gd name="T91" fmla="*/ 833 h 4092"/>
                      <a:gd name="T92" fmla="*/ 644 w 1795"/>
                      <a:gd name="T93" fmla="*/ 604 h 4092"/>
                      <a:gd name="T94" fmla="*/ 777 w 1795"/>
                      <a:gd name="T95" fmla="*/ 332 h 4092"/>
                      <a:gd name="T96" fmla="*/ 771 w 1795"/>
                      <a:gd name="T97" fmla="*/ 304 h 4092"/>
                      <a:gd name="T98" fmla="*/ 657 w 1795"/>
                      <a:gd name="T99" fmla="*/ 314 h 4092"/>
                      <a:gd name="T100" fmla="*/ 551 w 1795"/>
                      <a:gd name="T101" fmla="*/ 120 h 4092"/>
                      <a:gd name="T102" fmla="*/ 597 w 1795"/>
                      <a:gd name="T103" fmla="*/ 388 h 4092"/>
                      <a:gd name="T104" fmla="*/ 569 w 1795"/>
                      <a:gd name="T105" fmla="*/ 385 h 4092"/>
                      <a:gd name="T106" fmla="*/ 608 w 1795"/>
                      <a:gd name="T107" fmla="*/ 604 h 4092"/>
                      <a:gd name="T108" fmla="*/ 763 w 1795"/>
                      <a:gd name="T109" fmla="*/ 970 h 4092"/>
                      <a:gd name="T110" fmla="*/ 1028 w 1795"/>
                      <a:gd name="T111" fmla="*/ 1143 h 40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795" h="4092">
                        <a:moveTo>
                          <a:pt x="1116" y="925"/>
                        </a:moveTo>
                        <a:lnTo>
                          <a:pt x="1089" y="879"/>
                        </a:lnTo>
                        <a:lnTo>
                          <a:pt x="1063" y="833"/>
                        </a:lnTo>
                        <a:lnTo>
                          <a:pt x="1036" y="790"/>
                        </a:lnTo>
                        <a:lnTo>
                          <a:pt x="1018" y="763"/>
                        </a:lnTo>
                        <a:lnTo>
                          <a:pt x="1000" y="734"/>
                        </a:lnTo>
                        <a:lnTo>
                          <a:pt x="989" y="713"/>
                        </a:lnTo>
                        <a:lnTo>
                          <a:pt x="962" y="643"/>
                        </a:lnTo>
                        <a:lnTo>
                          <a:pt x="936" y="575"/>
                        </a:lnTo>
                        <a:lnTo>
                          <a:pt x="919" y="505"/>
                        </a:lnTo>
                        <a:lnTo>
                          <a:pt x="909" y="476"/>
                        </a:lnTo>
                        <a:lnTo>
                          <a:pt x="898" y="434"/>
                        </a:lnTo>
                        <a:lnTo>
                          <a:pt x="898" y="396"/>
                        </a:lnTo>
                        <a:lnTo>
                          <a:pt x="891" y="357"/>
                        </a:lnTo>
                        <a:lnTo>
                          <a:pt x="887" y="322"/>
                        </a:lnTo>
                        <a:lnTo>
                          <a:pt x="887" y="287"/>
                        </a:lnTo>
                        <a:lnTo>
                          <a:pt x="873" y="251"/>
                        </a:lnTo>
                        <a:lnTo>
                          <a:pt x="851" y="187"/>
                        </a:lnTo>
                        <a:lnTo>
                          <a:pt x="816" y="149"/>
                        </a:lnTo>
                        <a:lnTo>
                          <a:pt x="795" y="131"/>
                        </a:lnTo>
                        <a:lnTo>
                          <a:pt x="827" y="166"/>
                        </a:lnTo>
                        <a:lnTo>
                          <a:pt x="845" y="212"/>
                        </a:lnTo>
                        <a:lnTo>
                          <a:pt x="845" y="258"/>
                        </a:lnTo>
                        <a:lnTo>
                          <a:pt x="845" y="264"/>
                        </a:lnTo>
                        <a:lnTo>
                          <a:pt x="845" y="269"/>
                        </a:lnTo>
                        <a:lnTo>
                          <a:pt x="845" y="264"/>
                        </a:lnTo>
                        <a:lnTo>
                          <a:pt x="851" y="258"/>
                        </a:lnTo>
                        <a:lnTo>
                          <a:pt x="851" y="251"/>
                        </a:lnTo>
                        <a:lnTo>
                          <a:pt x="873" y="159"/>
                        </a:lnTo>
                        <a:lnTo>
                          <a:pt x="859" y="85"/>
                        </a:lnTo>
                        <a:lnTo>
                          <a:pt x="824" y="40"/>
                        </a:lnTo>
                        <a:lnTo>
                          <a:pt x="760" y="11"/>
                        </a:lnTo>
                        <a:lnTo>
                          <a:pt x="686" y="0"/>
                        </a:lnTo>
                        <a:lnTo>
                          <a:pt x="622" y="22"/>
                        </a:lnTo>
                        <a:lnTo>
                          <a:pt x="533" y="85"/>
                        </a:lnTo>
                        <a:lnTo>
                          <a:pt x="485" y="155"/>
                        </a:lnTo>
                        <a:lnTo>
                          <a:pt x="459" y="234"/>
                        </a:lnTo>
                        <a:lnTo>
                          <a:pt x="459" y="258"/>
                        </a:lnTo>
                        <a:lnTo>
                          <a:pt x="449" y="287"/>
                        </a:lnTo>
                        <a:lnTo>
                          <a:pt x="438" y="314"/>
                        </a:lnTo>
                        <a:lnTo>
                          <a:pt x="424" y="339"/>
                        </a:lnTo>
                        <a:lnTo>
                          <a:pt x="406" y="367"/>
                        </a:lnTo>
                        <a:lnTo>
                          <a:pt x="396" y="388"/>
                        </a:lnTo>
                        <a:lnTo>
                          <a:pt x="361" y="449"/>
                        </a:lnTo>
                        <a:lnTo>
                          <a:pt x="329" y="511"/>
                        </a:lnTo>
                        <a:lnTo>
                          <a:pt x="297" y="579"/>
                        </a:lnTo>
                        <a:lnTo>
                          <a:pt x="286" y="604"/>
                        </a:lnTo>
                        <a:lnTo>
                          <a:pt x="276" y="632"/>
                        </a:lnTo>
                        <a:lnTo>
                          <a:pt x="265" y="653"/>
                        </a:lnTo>
                        <a:lnTo>
                          <a:pt x="241" y="705"/>
                        </a:lnTo>
                        <a:lnTo>
                          <a:pt x="220" y="769"/>
                        </a:lnTo>
                        <a:lnTo>
                          <a:pt x="194" y="826"/>
                        </a:lnTo>
                        <a:lnTo>
                          <a:pt x="156" y="946"/>
                        </a:lnTo>
                        <a:lnTo>
                          <a:pt x="131" y="1005"/>
                        </a:lnTo>
                        <a:lnTo>
                          <a:pt x="127" y="1023"/>
                        </a:lnTo>
                        <a:lnTo>
                          <a:pt x="103" y="1069"/>
                        </a:lnTo>
                        <a:lnTo>
                          <a:pt x="82" y="1137"/>
                        </a:lnTo>
                        <a:lnTo>
                          <a:pt x="39" y="1274"/>
                        </a:lnTo>
                        <a:lnTo>
                          <a:pt x="39" y="1363"/>
                        </a:lnTo>
                        <a:lnTo>
                          <a:pt x="56" y="1419"/>
                        </a:lnTo>
                        <a:lnTo>
                          <a:pt x="82" y="1454"/>
                        </a:lnTo>
                        <a:lnTo>
                          <a:pt x="120" y="1489"/>
                        </a:lnTo>
                        <a:lnTo>
                          <a:pt x="177" y="1507"/>
                        </a:lnTo>
                        <a:lnTo>
                          <a:pt x="251" y="1507"/>
                        </a:lnTo>
                        <a:lnTo>
                          <a:pt x="223" y="1507"/>
                        </a:lnTo>
                        <a:lnTo>
                          <a:pt x="177" y="1493"/>
                        </a:lnTo>
                        <a:lnTo>
                          <a:pt x="131" y="1461"/>
                        </a:lnTo>
                        <a:lnTo>
                          <a:pt x="103" y="1419"/>
                        </a:lnTo>
                        <a:lnTo>
                          <a:pt x="92" y="1373"/>
                        </a:lnTo>
                        <a:lnTo>
                          <a:pt x="92" y="1345"/>
                        </a:lnTo>
                        <a:lnTo>
                          <a:pt x="85" y="1411"/>
                        </a:lnTo>
                        <a:lnTo>
                          <a:pt x="92" y="1493"/>
                        </a:lnTo>
                        <a:lnTo>
                          <a:pt x="109" y="1602"/>
                        </a:lnTo>
                        <a:lnTo>
                          <a:pt x="114" y="1655"/>
                        </a:lnTo>
                        <a:lnTo>
                          <a:pt x="127" y="1708"/>
                        </a:lnTo>
                        <a:lnTo>
                          <a:pt x="127" y="1746"/>
                        </a:lnTo>
                        <a:lnTo>
                          <a:pt x="156" y="1690"/>
                        </a:lnTo>
                        <a:lnTo>
                          <a:pt x="202" y="1648"/>
                        </a:lnTo>
                        <a:lnTo>
                          <a:pt x="251" y="1637"/>
                        </a:lnTo>
                        <a:lnTo>
                          <a:pt x="127" y="1662"/>
                        </a:lnTo>
                        <a:lnTo>
                          <a:pt x="50" y="1729"/>
                        </a:lnTo>
                        <a:lnTo>
                          <a:pt x="21" y="1821"/>
                        </a:lnTo>
                        <a:lnTo>
                          <a:pt x="21" y="1849"/>
                        </a:lnTo>
                        <a:lnTo>
                          <a:pt x="18" y="1881"/>
                        </a:lnTo>
                        <a:lnTo>
                          <a:pt x="11" y="1909"/>
                        </a:lnTo>
                        <a:lnTo>
                          <a:pt x="11" y="1958"/>
                        </a:lnTo>
                        <a:lnTo>
                          <a:pt x="3" y="2019"/>
                        </a:lnTo>
                        <a:lnTo>
                          <a:pt x="0" y="2075"/>
                        </a:lnTo>
                        <a:lnTo>
                          <a:pt x="0" y="2110"/>
                        </a:lnTo>
                        <a:lnTo>
                          <a:pt x="0" y="2142"/>
                        </a:lnTo>
                        <a:lnTo>
                          <a:pt x="3" y="2177"/>
                        </a:lnTo>
                        <a:lnTo>
                          <a:pt x="3" y="2195"/>
                        </a:lnTo>
                        <a:lnTo>
                          <a:pt x="3" y="2219"/>
                        </a:lnTo>
                        <a:lnTo>
                          <a:pt x="3" y="2237"/>
                        </a:lnTo>
                        <a:lnTo>
                          <a:pt x="3" y="2258"/>
                        </a:lnTo>
                        <a:lnTo>
                          <a:pt x="3" y="2283"/>
                        </a:lnTo>
                        <a:lnTo>
                          <a:pt x="3" y="2304"/>
                        </a:lnTo>
                        <a:lnTo>
                          <a:pt x="3" y="2375"/>
                        </a:lnTo>
                        <a:lnTo>
                          <a:pt x="11" y="2439"/>
                        </a:lnTo>
                        <a:lnTo>
                          <a:pt x="18" y="2505"/>
                        </a:lnTo>
                        <a:lnTo>
                          <a:pt x="39" y="2604"/>
                        </a:lnTo>
                        <a:lnTo>
                          <a:pt x="74" y="2689"/>
                        </a:lnTo>
                        <a:lnTo>
                          <a:pt x="114" y="2769"/>
                        </a:lnTo>
                        <a:lnTo>
                          <a:pt x="131" y="2805"/>
                        </a:lnTo>
                        <a:lnTo>
                          <a:pt x="141" y="2833"/>
                        </a:lnTo>
                        <a:lnTo>
                          <a:pt x="156" y="2862"/>
                        </a:lnTo>
                        <a:lnTo>
                          <a:pt x="230" y="2953"/>
                        </a:lnTo>
                        <a:lnTo>
                          <a:pt x="329" y="3006"/>
                        </a:lnTo>
                        <a:lnTo>
                          <a:pt x="438" y="3034"/>
                        </a:lnTo>
                        <a:lnTo>
                          <a:pt x="467" y="3042"/>
                        </a:lnTo>
                        <a:lnTo>
                          <a:pt x="502" y="3052"/>
                        </a:lnTo>
                        <a:lnTo>
                          <a:pt x="523" y="3059"/>
                        </a:lnTo>
                        <a:lnTo>
                          <a:pt x="516" y="3059"/>
                        </a:lnTo>
                        <a:lnTo>
                          <a:pt x="502" y="3042"/>
                        </a:lnTo>
                        <a:lnTo>
                          <a:pt x="488" y="3016"/>
                        </a:lnTo>
                        <a:lnTo>
                          <a:pt x="470" y="2978"/>
                        </a:lnTo>
                        <a:lnTo>
                          <a:pt x="470" y="2942"/>
                        </a:lnTo>
                        <a:lnTo>
                          <a:pt x="477" y="2925"/>
                        </a:lnTo>
                        <a:lnTo>
                          <a:pt x="467" y="2942"/>
                        </a:lnTo>
                        <a:lnTo>
                          <a:pt x="453" y="2960"/>
                        </a:lnTo>
                        <a:lnTo>
                          <a:pt x="438" y="2978"/>
                        </a:lnTo>
                        <a:lnTo>
                          <a:pt x="396" y="3042"/>
                        </a:lnTo>
                        <a:lnTo>
                          <a:pt x="350" y="3122"/>
                        </a:lnTo>
                        <a:lnTo>
                          <a:pt x="347" y="3215"/>
                        </a:lnTo>
                        <a:lnTo>
                          <a:pt x="379" y="3310"/>
                        </a:lnTo>
                        <a:lnTo>
                          <a:pt x="424" y="3356"/>
                        </a:lnTo>
                        <a:lnTo>
                          <a:pt x="470" y="3398"/>
                        </a:lnTo>
                        <a:lnTo>
                          <a:pt x="516" y="3426"/>
                        </a:lnTo>
                        <a:lnTo>
                          <a:pt x="541" y="3444"/>
                        </a:lnTo>
                        <a:lnTo>
                          <a:pt x="559" y="3462"/>
                        </a:lnTo>
                        <a:lnTo>
                          <a:pt x="569" y="3472"/>
                        </a:lnTo>
                        <a:lnTo>
                          <a:pt x="586" y="3489"/>
                        </a:lnTo>
                        <a:lnTo>
                          <a:pt x="604" y="3507"/>
                        </a:lnTo>
                        <a:lnTo>
                          <a:pt x="615" y="3528"/>
                        </a:lnTo>
                        <a:lnTo>
                          <a:pt x="644" y="3574"/>
                        </a:lnTo>
                        <a:lnTo>
                          <a:pt x="686" y="3621"/>
                        </a:lnTo>
                        <a:lnTo>
                          <a:pt x="732" y="3662"/>
                        </a:lnTo>
                        <a:lnTo>
                          <a:pt x="777" y="3701"/>
                        </a:lnTo>
                        <a:lnTo>
                          <a:pt x="827" y="3730"/>
                        </a:lnTo>
                        <a:lnTo>
                          <a:pt x="873" y="3757"/>
                        </a:lnTo>
                        <a:lnTo>
                          <a:pt x="898" y="3772"/>
                        </a:lnTo>
                        <a:lnTo>
                          <a:pt x="919" y="3783"/>
                        </a:lnTo>
                        <a:lnTo>
                          <a:pt x="936" y="3792"/>
                        </a:lnTo>
                        <a:lnTo>
                          <a:pt x="997" y="3828"/>
                        </a:lnTo>
                        <a:lnTo>
                          <a:pt x="1042" y="3850"/>
                        </a:lnTo>
                        <a:lnTo>
                          <a:pt x="1092" y="3867"/>
                        </a:lnTo>
                        <a:lnTo>
                          <a:pt x="1116" y="3881"/>
                        </a:lnTo>
                        <a:lnTo>
                          <a:pt x="1138" y="3885"/>
                        </a:lnTo>
                        <a:lnTo>
                          <a:pt x="1163" y="3898"/>
                        </a:lnTo>
                        <a:lnTo>
                          <a:pt x="1174" y="3909"/>
                        </a:lnTo>
                        <a:lnTo>
                          <a:pt x="1209" y="3920"/>
                        </a:lnTo>
                        <a:lnTo>
                          <a:pt x="1227" y="3930"/>
                        </a:lnTo>
                        <a:lnTo>
                          <a:pt x="1272" y="3956"/>
                        </a:lnTo>
                        <a:lnTo>
                          <a:pt x="1318" y="3983"/>
                        </a:lnTo>
                        <a:lnTo>
                          <a:pt x="1363" y="4001"/>
                        </a:lnTo>
                        <a:lnTo>
                          <a:pt x="1434" y="4030"/>
                        </a:lnTo>
                        <a:lnTo>
                          <a:pt x="1491" y="4054"/>
                        </a:lnTo>
                        <a:lnTo>
                          <a:pt x="1530" y="4068"/>
                        </a:lnTo>
                        <a:lnTo>
                          <a:pt x="1548" y="4075"/>
                        </a:lnTo>
                        <a:lnTo>
                          <a:pt x="1558" y="4082"/>
                        </a:lnTo>
                        <a:lnTo>
                          <a:pt x="1565" y="4082"/>
                        </a:lnTo>
                        <a:lnTo>
                          <a:pt x="1650" y="4092"/>
                        </a:lnTo>
                        <a:lnTo>
                          <a:pt x="1731" y="4065"/>
                        </a:lnTo>
                        <a:lnTo>
                          <a:pt x="1784" y="3994"/>
                        </a:lnTo>
                        <a:lnTo>
                          <a:pt x="1795" y="3913"/>
                        </a:lnTo>
                        <a:lnTo>
                          <a:pt x="1760" y="3835"/>
                        </a:lnTo>
                        <a:lnTo>
                          <a:pt x="1692" y="3783"/>
                        </a:lnTo>
                        <a:lnTo>
                          <a:pt x="1681" y="3775"/>
                        </a:lnTo>
                        <a:lnTo>
                          <a:pt x="1664" y="3772"/>
                        </a:lnTo>
                        <a:lnTo>
                          <a:pt x="1639" y="3765"/>
                        </a:lnTo>
                        <a:lnTo>
                          <a:pt x="1601" y="3747"/>
                        </a:lnTo>
                        <a:lnTo>
                          <a:pt x="1554" y="3730"/>
                        </a:lnTo>
                        <a:lnTo>
                          <a:pt x="1495" y="3709"/>
                        </a:lnTo>
                        <a:lnTo>
                          <a:pt x="1456" y="3691"/>
                        </a:lnTo>
                        <a:lnTo>
                          <a:pt x="1421" y="3666"/>
                        </a:lnTo>
                        <a:lnTo>
                          <a:pt x="1374" y="3645"/>
                        </a:lnTo>
                        <a:lnTo>
                          <a:pt x="1310" y="3609"/>
                        </a:lnTo>
                        <a:lnTo>
                          <a:pt x="1280" y="3592"/>
                        </a:lnTo>
                        <a:lnTo>
                          <a:pt x="1244" y="3581"/>
                        </a:lnTo>
                        <a:lnTo>
                          <a:pt x="1209" y="3563"/>
                        </a:lnTo>
                        <a:lnTo>
                          <a:pt x="1174" y="3553"/>
                        </a:lnTo>
                        <a:lnTo>
                          <a:pt x="1145" y="3539"/>
                        </a:lnTo>
                        <a:lnTo>
                          <a:pt x="1116" y="3525"/>
                        </a:lnTo>
                        <a:lnTo>
                          <a:pt x="1089" y="3507"/>
                        </a:lnTo>
                        <a:lnTo>
                          <a:pt x="1063" y="3493"/>
                        </a:lnTo>
                        <a:lnTo>
                          <a:pt x="1042" y="3479"/>
                        </a:lnTo>
                        <a:lnTo>
                          <a:pt x="1000" y="3454"/>
                        </a:lnTo>
                        <a:lnTo>
                          <a:pt x="968" y="3433"/>
                        </a:lnTo>
                        <a:lnTo>
                          <a:pt x="933" y="3409"/>
                        </a:lnTo>
                        <a:lnTo>
                          <a:pt x="919" y="3398"/>
                        </a:lnTo>
                        <a:lnTo>
                          <a:pt x="904" y="3374"/>
                        </a:lnTo>
                        <a:lnTo>
                          <a:pt x="887" y="3351"/>
                        </a:lnTo>
                        <a:lnTo>
                          <a:pt x="862" y="3316"/>
                        </a:lnTo>
                        <a:lnTo>
                          <a:pt x="834" y="3278"/>
                        </a:lnTo>
                        <a:lnTo>
                          <a:pt x="798" y="3242"/>
                        </a:lnTo>
                        <a:lnTo>
                          <a:pt x="771" y="3215"/>
                        </a:lnTo>
                        <a:lnTo>
                          <a:pt x="735" y="3183"/>
                        </a:lnTo>
                        <a:lnTo>
                          <a:pt x="703" y="3162"/>
                        </a:lnTo>
                        <a:lnTo>
                          <a:pt x="679" y="3144"/>
                        </a:lnTo>
                        <a:lnTo>
                          <a:pt x="657" y="3127"/>
                        </a:lnTo>
                        <a:lnTo>
                          <a:pt x="639" y="3109"/>
                        </a:lnTo>
                        <a:lnTo>
                          <a:pt x="661" y="3154"/>
                        </a:lnTo>
                        <a:lnTo>
                          <a:pt x="668" y="3200"/>
                        </a:lnTo>
                        <a:lnTo>
                          <a:pt x="661" y="3228"/>
                        </a:lnTo>
                        <a:lnTo>
                          <a:pt x="668" y="3215"/>
                        </a:lnTo>
                        <a:lnTo>
                          <a:pt x="686" y="3197"/>
                        </a:lnTo>
                        <a:lnTo>
                          <a:pt x="697" y="3180"/>
                        </a:lnTo>
                        <a:lnTo>
                          <a:pt x="753" y="3091"/>
                        </a:lnTo>
                        <a:lnTo>
                          <a:pt x="795" y="2981"/>
                        </a:lnTo>
                        <a:lnTo>
                          <a:pt x="771" y="2858"/>
                        </a:lnTo>
                        <a:lnTo>
                          <a:pt x="703" y="2787"/>
                        </a:lnTo>
                        <a:lnTo>
                          <a:pt x="608" y="2748"/>
                        </a:lnTo>
                        <a:lnTo>
                          <a:pt x="512" y="2716"/>
                        </a:lnTo>
                        <a:lnTo>
                          <a:pt x="477" y="2713"/>
                        </a:lnTo>
                        <a:lnTo>
                          <a:pt x="442" y="2703"/>
                        </a:lnTo>
                        <a:lnTo>
                          <a:pt x="421" y="2696"/>
                        </a:lnTo>
                        <a:lnTo>
                          <a:pt x="432" y="2703"/>
                        </a:lnTo>
                        <a:lnTo>
                          <a:pt x="442" y="2716"/>
                        </a:lnTo>
                        <a:lnTo>
                          <a:pt x="459" y="2748"/>
                        </a:lnTo>
                        <a:lnTo>
                          <a:pt x="442" y="2707"/>
                        </a:lnTo>
                        <a:lnTo>
                          <a:pt x="424" y="2660"/>
                        </a:lnTo>
                        <a:lnTo>
                          <a:pt x="403" y="2625"/>
                        </a:lnTo>
                        <a:lnTo>
                          <a:pt x="374" y="2562"/>
                        </a:lnTo>
                        <a:lnTo>
                          <a:pt x="350" y="2512"/>
                        </a:lnTo>
                        <a:lnTo>
                          <a:pt x="339" y="2452"/>
                        </a:lnTo>
                        <a:lnTo>
                          <a:pt x="332" y="2407"/>
                        </a:lnTo>
                        <a:lnTo>
                          <a:pt x="329" y="2360"/>
                        </a:lnTo>
                        <a:lnTo>
                          <a:pt x="329" y="2311"/>
                        </a:lnTo>
                        <a:lnTo>
                          <a:pt x="329" y="2283"/>
                        </a:lnTo>
                        <a:lnTo>
                          <a:pt x="329" y="2251"/>
                        </a:lnTo>
                        <a:lnTo>
                          <a:pt x="329" y="2230"/>
                        </a:lnTo>
                        <a:lnTo>
                          <a:pt x="329" y="2202"/>
                        </a:lnTo>
                        <a:lnTo>
                          <a:pt x="329" y="2177"/>
                        </a:lnTo>
                        <a:lnTo>
                          <a:pt x="329" y="2160"/>
                        </a:lnTo>
                        <a:lnTo>
                          <a:pt x="329" y="2131"/>
                        </a:lnTo>
                        <a:lnTo>
                          <a:pt x="321" y="2103"/>
                        </a:lnTo>
                        <a:lnTo>
                          <a:pt x="321" y="2081"/>
                        </a:lnTo>
                        <a:lnTo>
                          <a:pt x="329" y="2036"/>
                        </a:lnTo>
                        <a:lnTo>
                          <a:pt x="332" y="1993"/>
                        </a:lnTo>
                        <a:lnTo>
                          <a:pt x="339" y="1948"/>
                        </a:lnTo>
                        <a:lnTo>
                          <a:pt x="339" y="1919"/>
                        </a:lnTo>
                        <a:lnTo>
                          <a:pt x="347" y="1884"/>
                        </a:lnTo>
                        <a:lnTo>
                          <a:pt x="350" y="1849"/>
                        </a:lnTo>
                        <a:lnTo>
                          <a:pt x="329" y="1902"/>
                        </a:lnTo>
                        <a:lnTo>
                          <a:pt x="283" y="1948"/>
                        </a:lnTo>
                        <a:lnTo>
                          <a:pt x="223" y="1958"/>
                        </a:lnTo>
                        <a:lnTo>
                          <a:pt x="347" y="1940"/>
                        </a:lnTo>
                        <a:lnTo>
                          <a:pt x="421" y="1874"/>
                        </a:lnTo>
                        <a:lnTo>
                          <a:pt x="449" y="1786"/>
                        </a:lnTo>
                        <a:lnTo>
                          <a:pt x="453" y="1722"/>
                        </a:lnTo>
                        <a:lnTo>
                          <a:pt x="442" y="1648"/>
                        </a:lnTo>
                        <a:lnTo>
                          <a:pt x="432" y="1552"/>
                        </a:lnTo>
                        <a:lnTo>
                          <a:pt x="421" y="1493"/>
                        </a:lnTo>
                        <a:lnTo>
                          <a:pt x="414" y="1443"/>
                        </a:lnTo>
                        <a:lnTo>
                          <a:pt x="406" y="1401"/>
                        </a:lnTo>
                        <a:lnTo>
                          <a:pt x="406" y="1408"/>
                        </a:lnTo>
                        <a:lnTo>
                          <a:pt x="414" y="1327"/>
                        </a:lnTo>
                        <a:lnTo>
                          <a:pt x="392" y="1270"/>
                        </a:lnTo>
                        <a:lnTo>
                          <a:pt x="361" y="1228"/>
                        </a:lnTo>
                        <a:lnTo>
                          <a:pt x="321" y="1199"/>
                        </a:lnTo>
                        <a:lnTo>
                          <a:pt x="265" y="1182"/>
                        </a:lnTo>
                        <a:lnTo>
                          <a:pt x="191" y="1182"/>
                        </a:lnTo>
                        <a:lnTo>
                          <a:pt x="223" y="1182"/>
                        </a:lnTo>
                        <a:lnTo>
                          <a:pt x="268" y="1199"/>
                        </a:lnTo>
                        <a:lnTo>
                          <a:pt x="315" y="1235"/>
                        </a:lnTo>
                        <a:lnTo>
                          <a:pt x="350" y="1281"/>
                        </a:lnTo>
                        <a:lnTo>
                          <a:pt x="357" y="1327"/>
                        </a:lnTo>
                        <a:lnTo>
                          <a:pt x="357" y="1355"/>
                        </a:lnTo>
                        <a:lnTo>
                          <a:pt x="379" y="1274"/>
                        </a:lnTo>
                        <a:lnTo>
                          <a:pt x="396" y="1217"/>
                        </a:lnTo>
                        <a:lnTo>
                          <a:pt x="403" y="1189"/>
                        </a:lnTo>
                        <a:lnTo>
                          <a:pt x="424" y="1143"/>
                        </a:lnTo>
                        <a:lnTo>
                          <a:pt x="459" y="1069"/>
                        </a:lnTo>
                        <a:lnTo>
                          <a:pt x="506" y="932"/>
                        </a:lnTo>
                        <a:lnTo>
                          <a:pt x="523" y="879"/>
                        </a:lnTo>
                        <a:lnTo>
                          <a:pt x="541" y="833"/>
                        </a:lnTo>
                        <a:lnTo>
                          <a:pt x="562" y="787"/>
                        </a:lnTo>
                        <a:lnTo>
                          <a:pt x="576" y="752"/>
                        </a:lnTo>
                        <a:lnTo>
                          <a:pt x="586" y="723"/>
                        </a:lnTo>
                        <a:lnTo>
                          <a:pt x="597" y="696"/>
                        </a:lnTo>
                        <a:lnTo>
                          <a:pt x="622" y="649"/>
                        </a:lnTo>
                        <a:lnTo>
                          <a:pt x="644" y="604"/>
                        </a:lnTo>
                        <a:lnTo>
                          <a:pt x="671" y="558"/>
                        </a:lnTo>
                        <a:lnTo>
                          <a:pt x="689" y="529"/>
                        </a:lnTo>
                        <a:lnTo>
                          <a:pt x="714" y="494"/>
                        </a:lnTo>
                        <a:lnTo>
                          <a:pt x="732" y="459"/>
                        </a:lnTo>
                        <a:lnTo>
                          <a:pt x="760" y="385"/>
                        </a:lnTo>
                        <a:lnTo>
                          <a:pt x="777" y="332"/>
                        </a:lnTo>
                        <a:lnTo>
                          <a:pt x="781" y="293"/>
                        </a:lnTo>
                        <a:lnTo>
                          <a:pt x="781" y="287"/>
                        </a:lnTo>
                        <a:lnTo>
                          <a:pt x="781" y="279"/>
                        </a:lnTo>
                        <a:lnTo>
                          <a:pt x="781" y="276"/>
                        </a:lnTo>
                        <a:lnTo>
                          <a:pt x="777" y="293"/>
                        </a:lnTo>
                        <a:lnTo>
                          <a:pt x="771" y="304"/>
                        </a:lnTo>
                        <a:lnTo>
                          <a:pt x="760" y="314"/>
                        </a:lnTo>
                        <a:lnTo>
                          <a:pt x="763" y="314"/>
                        </a:lnTo>
                        <a:lnTo>
                          <a:pt x="771" y="311"/>
                        </a:lnTo>
                        <a:lnTo>
                          <a:pt x="777" y="304"/>
                        </a:lnTo>
                        <a:lnTo>
                          <a:pt x="718" y="322"/>
                        </a:lnTo>
                        <a:lnTo>
                          <a:pt x="657" y="314"/>
                        </a:lnTo>
                        <a:lnTo>
                          <a:pt x="604" y="279"/>
                        </a:lnTo>
                        <a:lnTo>
                          <a:pt x="562" y="223"/>
                        </a:lnTo>
                        <a:lnTo>
                          <a:pt x="548" y="159"/>
                        </a:lnTo>
                        <a:lnTo>
                          <a:pt x="559" y="113"/>
                        </a:lnTo>
                        <a:lnTo>
                          <a:pt x="559" y="120"/>
                        </a:lnTo>
                        <a:lnTo>
                          <a:pt x="551" y="120"/>
                        </a:lnTo>
                        <a:lnTo>
                          <a:pt x="548" y="141"/>
                        </a:lnTo>
                        <a:lnTo>
                          <a:pt x="533" y="170"/>
                        </a:lnTo>
                        <a:lnTo>
                          <a:pt x="530" y="202"/>
                        </a:lnTo>
                        <a:lnTo>
                          <a:pt x="523" y="269"/>
                        </a:lnTo>
                        <a:lnTo>
                          <a:pt x="551" y="339"/>
                        </a:lnTo>
                        <a:lnTo>
                          <a:pt x="597" y="388"/>
                        </a:lnTo>
                        <a:lnTo>
                          <a:pt x="586" y="375"/>
                        </a:lnTo>
                        <a:lnTo>
                          <a:pt x="569" y="357"/>
                        </a:lnTo>
                        <a:lnTo>
                          <a:pt x="562" y="332"/>
                        </a:lnTo>
                        <a:lnTo>
                          <a:pt x="562" y="343"/>
                        </a:lnTo>
                        <a:lnTo>
                          <a:pt x="562" y="360"/>
                        </a:lnTo>
                        <a:lnTo>
                          <a:pt x="569" y="385"/>
                        </a:lnTo>
                        <a:lnTo>
                          <a:pt x="569" y="434"/>
                        </a:lnTo>
                        <a:lnTo>
                          <a:pt x="580" y="505"/>
                        </a:lnTo>
                        <a:lnTo>
                          <a:pt x="597" y="575"/>
                        </a:lnTo>
                        <a:lnTo>
                          <a:pt x="604" y="579"/>
                        </a:lnTo>
                        <a:lnTo>
                          <a:pt x="608" y="596"/>
                        </a:lnTo>
                        <a:lnTo>
                          <a:pt x="608" y="604"/>
                        </a:lnTo>
                        <a:lnTo>
                          <a:pt x="633" y="670"/>
                        </a:lnTo>
                        <a:lnTo>
                          <a:pt x="657" y="745"/>
                        </a:lnTo>
                        <a:lnTo>
                          <a:pt x="686" y="826"/>
                        </a:lnTo>
                        <a:lnTo>
                          <a:pt x="707" y="879"/>
                        </a:lnTo>
                        <a:lnTo>
                          <a:pt x="735" y="932"/>
                        </a:lnTo>
                        <a:lnTo>
                          <a:pt x="763" y="970"/>
                        </a:lnTo>
                        <a:lnTo>
                          <a:pt x="788" y="1005"/>
                        </a:lnTo>
                        <a:lnTo>
                          <a:pt x="798" y="1034"/>
                        </a:lnTo>
                        <a:lnTo>
                          <a:pt x="816" y="1055"/>
                        </a:lnTo>
                        <a:lnTo>
                          <a:pt x="869" y="1126"/>
                        </a:lnTo>
                        <a:lnTo>
                          <a:pt x="951" y="1154"/>
                        </a:lnTo>
                        <a:lnTo>
                          <a:pt x="1028" y="1143"/>
                        </a:lnTo>
                        <a:lnTo>
                          <a:pt x="1098" y="1087"/>
                        </a:lnTo>
                        <a:lnTo>
                          <a:pt x="1127" y="1010"/>
                        </a:lnTo>
                        <a:lnTo>
                          <a:pt x="1116" y="9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0" name="Freeform 192">
                    <a:extLst>
                      <a:ext uri="{FF2B5EF4-FFF2-40B4-BE49-F238E27FC236}">
                        <a16:creationId xmlns:a16="http://schemas.microsoft.com/office/drawing/2014/main" id="{5F3A1F95-1381-44F4-A070-12D7F2466E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25" y="7588"/>
                    <a:ext cx="246" cy="175"/>
                  </a:xfrm>
                  <a:custGeom>
                    <a:avLst/>
                    <a:gdLst>
                      <a:gd name="T0" fmla="*/ 1501 w 1720"/>
                      <a:gd name="T1" fmla="*/ 896 h 1224"/>
                      <a:gd name="T2" fmla="*/ 1416 w 1720"/>
                      <a:gd name="T3" fmla="*/ 889 h 1224"/>
                      <a:gd name="T4" fmla="*/ 1272 w 1720"/>
                      <a:gd name="T5" fmla="*/ 854 h 1224"/>
                      <a:gd name="T6" fmla="*/ 1225 w 1720"/>
                      <a:gd name="T7" fmla="*/ 843 h 1224"/>
                      <a:gd name="T8" fmla="*/ 1081 w 1720"/>
                      <a:gd name="T9" fmla="*/ 804 h 1224"/>
                      <a:gd name="T10" fmla="*/ 978 w 1720"/>
                      <a:gd name="T11" fmla="*/ 758 h 1224"/>
                      <a:gd name="T12" fmla="*/ 949 w 1720"/>
                      <a:gd name="T13" fmla="*/ 740 h 1224"/>
                      <a:gd name="T14" fmla="*/ 999 w 1720"/>
                      <a:gd name="T15" fmla="*/ 804 h 1224"/>
                      <a:gd name="T16" fmla="*/ 999 w 1720"/>
                      <a:gd name="T17" fmla="*/ 914 h 1224"/>
                      <a:gd name="T18" fmla="*/ 943 w 1720"/>
                      <a:gd name="T19" fmla="*/ 987 h 1224"/>
                      <a:gd name="T20" fmla="*/ 1024 w 1720"/>
                      <a:gd name="T21" fmla="*/ 886 h 1224"/>
                      <a:gd name="T22" fmla="*/ 999 w 1720"/>
                      <a:gd name="T23" fmla="*/ 752 h 1224"/>
                      <a:gd name="T24" fmla="*/ 851 w 1720"/>
                      <a:gd name="T25" fmla="*/ 614 h 1224"/>
                      <a:gd name="T26" fmla="*/ 752 w 1720"/>
                      <a:gd name="T27" fmla="*/ 575 h 1224"/>
                      <a:gd name="T28" fmla="*/ 699 w 1720"/>
                      <a:gd name="T29" fmla="*/ 557 h 1224"/>
                      <a:gd name="T30" fmla="*/ 678 w 1720"/>
                      <a:gd name="T31" fmla="*/ 557 h 1224"/>
                      <a:gd name="T32" fmla="*/ 689 w 1720"/>
                      <a:gd name="T33" fmla="*/ 561 h 1224"/>
                      <a:gd name="T34" fmla="*/ 551 w 1720"/>
                      <a:gd name="T35" fmla="*/ 431 h 1224"/>
                      <a:gd name="T36" fmla="*/ 430 w 1720"/>
                      <a:gd name="T37" fmla="*/ 275 h 1224"/>
                      <a:gd name="T38" fmla="*/ 331 w 1720"/>
                      <a:gd name="T39" fmla="*/ 123 h 1224"/>
                      <a:gd name="T40" fmla="*/ 239 w 1720"/>
                      <a:gd name="T41" fmla="*/ 17 h 1224"/>
                      <a:gd name="T42" fmla="*/ 77 w 1720"/>
                      <a:gd name="T43" fmla="*/ 22 h 1224"/>
                      <a:gd name="T44" fmla="*/ 0 w 1720"/>
                      <a:gd name="T45" fmla="*/ 166 h 1224"/>
                      <a:gd name="T46" fmla="*/ 56 w 1720"/>
                      <a:gd name="T47" fmla="*/ 293 h 1224"/>
                      <a:gd name="T48" fmla="*/ 166 w 1720"/>
                      <a:gd name="T49" fmla="*/ 466 h 1224"/>
                      <a:gd name="T50" fmla="*/ 313 w 1720"/>
                      <a:gd name="T51" fmla="*/ 649 h 1224"/>
                      <a:gd name="T52" fmla="*/ 477 w 1720"/>
                      <a:gd name="T53" fmla="*/ 808 h 1224"/>
                      <a:gd name="T54" fmla="*/ 586 w 1720"/>
                      <a:gd name="T55" fmla="*/ 868 h 1224"/>
                      <a:gd name="T56" fmla="*/ 649 w 1720"/>
                      <a:gd name="T57" fmla="*/ 886 h 1224"/>
                      <a:gd name="T58" fmla="*/ 671 w 1720"/>
                      <a:gd name="T59" fmla="*/ 889 h 1224"/>
                      <a:gd name="T60" fmla="*/ 724 w 1720"/>
                      <a:gd name="T61" fmla="*/ 925 h 1224"/>
                      <a:gd name="T62" fmla="*/ 716 w 1720"/>
                      <a:gd name="T63" fmla="*/ 914 h 1224"/>
                      <a:gd name="T64" fmla="*/ 699 w 1720"/>
                      <a:gd name="T65" fmla="*/ 825 h 1224"/>
                      <a:gd name="T66" fmla="*/ 734 w 1720"/>
                      <a:gd name="T67" fmla="*/ 740 h 1224"/>
                      <a:gd name="T68" fmla="*/ 716 w 1720"/>
                      <a:gd name="T69" fmla="*/ 758 h 1224"/>
                      <a:gd name="T70" fmla="*/ 684 w 1720"/>
                      <a:gd name="T71" fmla="*/ 872 h 1224"/>
                      <a:gd name="T72" fmla="*/ 780 w 1720"/>
                      <a:gd name="T73" fmla="*/ 1023 h 1224"/>
                      <a:gd name="T74" fmla="*/ 971 w 1720"/>
                      <a:gd name="T75" fmla="*/ 1108 h 1224"/>
                      <a:gd name="T76" fmla="*/ 1144 w 1720"/>
                      <a:gd name="T77" fmla="*/ 1154 h 1224"/>
                      <a:gd name="T78" fmla="*/ 1346 w 1720"/>
                      <a:gd name="T79" fmla="*/ 1207 h 1224"/>
                      <a:gd name="T80" fmla="*/ 1554 w 1720"/>
                      <a:gd name="T81" fmla="*/ 1217 h 1224"/>
                      <a:gd name="T82" fmla="*/ 1691 w 1720"/>
                      <a:gd name="T83" fmla="*/ 1143 h 1224"/>
                      <a:gd name="T84" fmla="*/ 1709 w 1720"/>
                      <a:gd name="T85" fmla="*/ 981 h 1224"/>
                      <a:gd name="T86" fmla="*/ 1575 w 1720"/>
                      <a:gd name="T87" fmla="*/ 886 h 12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720" h="1224">
                        <a:moveTo>
                          <a:pt x="1494" y="904"/>
                        </a:moveTo>
                        <a:lnTo>
                          <a:pt x="1501" y="896"/>
                        </a:lnTo>
                        <a:lnTo>
                          <a:pt x="1479" y="896"/>
                        </a:lnTo>
                        <a:lnTo>
                          <a:pt x="1416" y="889"/>
                        </a:lnTo>
                        <a:lnTo>
                          <a:pt x="1289" y="861"/>
                        </a:lnTo>
                        <a:lnTo>
                          <a:pt x="1272" y="854"/>
                        </a:lnTo>
                        <a:lnTo>
                          <a:pt x="1243" y="851"/>
                        </a:lnTo>
                        <a:lnTo>
                          <a:pt x="1225" y="843"/>
                        </a:lnTo>
                        <a:lnTo>
                          <a:pt x="1155" y="822"/>
                        </a:lnTo>
                        <a:lnTo>
                          <a:pt x="1081" y="804"/>
                        </a:lnTo>
                        <a:lnTo>
                          <a:pt x="1017" y="776"/>
                        </a:lnTo>
                        <a:lnTo>
                          <a:pt x="978" y="758"/>
                        </a:lnTo>
                        <a:lnTo>
                          <a:pt x="954" y="748"/>
                        </a:lnTo>
                        <a:lnTo>
                          <a:pt x="949" y="740"/>
                        </a:lnTo>
                        <a:lnTo>
                          <a:pt x="971" y="763"/>
                        </a:lnTo>
                        <a:lnTo>
                          <a:pt x="999" y="804"/>
                        </a:lnTo>
                        <a:lnTo>
                          <a:pt x="1007" y="861"/>
                        </a:lnTo>
                        <a:lnTo>
                          <a:pt x="999" y="914"/>
                        </a:lnTo>
                        <a:lnTo>
                          <a:pt x="978" y="960"/>
                        </a:lnTo>
                        <a:lnTo>
                          <a:pt x="943" y="987"/>
                        </a:lnTo>
                        <a:lnTo>
                          <a:pt x="996" y="935"/>
                        </a:lnTo>
                        <a:lnTo>
                          <a:pt x="1024" y="886"/>
                        </a:lnTo>
                        <a:lnTo>
                          <a:pt x="1024" y="843"/>
                        </a:lnTo>
                        <a:lnTo>
                          <a:pt x="999" y="752"/>
                        </a:lnTo>
                        <a:lnTo>
                          <a:pt x="936" y="678"/>
                        </a:lnTo>
                        <a:lnTo>
                          <a:pt x="851" y="614"/>
                        </a:lnTo>
                        <a:lnTo>
                          <a:pt x="798" y="593"/>
                        </a:lnTo>
                        <a:lnTo>
                          <a:pt x="752" y="575"/>
                        </a:lnTo>
                        <a:lnTo>
                          <a:pt x="713" y="561"/>
                        </a:lnTo>
                        <a:lnTo>
                          <a:pt x="699" y="557"/>
                        </a:lnTo>
                        <a:lnTo>
                          <a:pt x="684" y="557"/>
                        </a:lnTo>
                        <a:lnTo>
                          <a:pt x="678" y="557"/>
                        </a:lnTo>
                        <a:lnTo>
                          <a:pt x="684" y="557"/>
                        </a:lnTo>
                        <a:lnTo>
                          <a:pt x="689" y="561"/>
                        </a:lnTo>
                        <a:lnTo>
                          <a:pt x="621" y="498"/>
                        </a:lnTo>
                        <a:lnTo>
                          <a:pt x="551" y="431"/>
                        </a:lnTo>
                        <a:lnTo>
                          <a:pt x="483" y="342"/>
                        </a:lnTo>
                        <a:lnTo>
                          <a:pt x="430" y="275"/>
                        </a:lnTo>
                        <a:lnTo>
                          <a:pt x="377" y="201"/>
                        </a:lnTo>
                        <a:lnTo>
                          <a:pt x="331" y="123"/>
                        </a:lnTo>
                        <a:lnTo>
                          <a:pt x="304" y="75"/>
                        </a:lnTo>
                        <a:lnTo>
                          <a:pt x="239" y="17"/>
                        </a:lnTo>
                        <a:lnTo>
                          <a:pt x="159" y="0"/>
                        </a:lnTo>
                        <a:lnTo>
                          <a:pt x="77" y="22"/>
                        </a:lnTo>
                        <a:lnTo>
                          <a:pt x="21" y="85"/>
                        </a:lnTo>
                        <a:lnTo>
                          <a:pt x="0" y="166"/>
                        </a:lnTo>
                        <a:lnTo>
                          <a:pt x="21" y="247"/>
                        </a:lnTo>
                        <a:lnTo>
                          <a:pt x="56" y="293"/>
                        </a:lnTo>
                        <a:lnTo>
                          <a:pt x="109" y="378"/>
                        </a:lnTo>
                        <a:lnTo>
                          <a:pt x="166" y="466"/>
                        </a:lnTo>
                        <a:lnTo>
                          <a:pt x="230" y="551"/>
                        </a:lnTo>
                        <a:lnTo>
                          <a:pt x="313" y="649"/>
                        </a:lnTo>
                        <a:lnTo>
                          <a:pt x="395" y="734"/>
                        </a:lnTo>
                        <a:lnTo>
                          <a:pt x="477" y="808"/>
                        </a:lnTo>
                        <a:lnTo>
                          <a:pt x="533" y="843"/>
                        </a:lnTo>
                        <a:lnTo>
                          <a:pt x="586" y="868"/>
                        </a:lnTo>
                        <a:lnTo>
                          <a:pt x="639" y="878"/>
                        </a:lnTo>
                        <a:lnTo>
                          <a:pt x="649" y="886"/>
                        </a:lnTo>
                        <a:lnTo>
                          <a:pt x="667" y="886"/>
                        </a:lnTo>
                        <a:lnTo>
                          <a:pt x="671" y="889"/>
                        </a:lnTo>
                        <a:lnTo>
                          <a:pt x="706" y="914"/>
                        </a:lnTo>
                        <a:lnTo>
                          <a:pt x="724" y="925"/>
                        </a:lnTo>
                        <a:lnTo>
                          <a:pt x="734" y="931"/>
                        </a:lnTo>
                        <a:lnTo>
                          <a:pt x="716" y="914"/>
                        </a:lnTo>
                        <a:lnTo>
                          <a:pt x="706" y="878"/>
                        </a:lnTo>
                        <a:lnTo>
                          <a:pt x="699" y="825"/>
                        </a:lnTo>
                        <a:lnTo>
                          <a:pt x="713" y="780"/>
                        </a:lnTo>
                        <a:lnTo>
                          <a:pt x="734" y="740"/>
                        </a:lnTo>
                        <a:lnTo>
                          <a:pt x="763" y="716"/>
                        </a:lnTo>
                        <a:lnTo>
                          <a:pt x="716" y="758"/>
                        </a:lnTo>
                        <a:lnTo>
                          <a:pt x="689" y="815"/>
                        </a:lnTo>
                        <a:lnTo>
                          <a:pt x="684" y="872"/>
                        </a:lnTo>
                        <a:lnTo>
                          <a:pt x="713" y="960"/>
                        </a:lnTo>
                        <a:lnTo>
                          <a:pt x="780" y="1023"/>
                        </a:lnTo>
                        <a:lnTo>
                          <a:pt x="872" y="1069"/>
                        </a:lnTo>
                        <a:lnTo>
                          <a:pt x="971" y="1108"/>
                        </a:lnTo>
                        <a:lnTo>
                          <a:pt x="1060" y="1133"/>
                        </a:lnTo>
                        <a:lnTo>
                          <a:pt x="1144" y="1154"/>
                        </a:lnTo>
                        <a:lnTo>
                          <a:pt x="1201" y="1172"/>
                        </a:lnTo>
                        <a:lnTo>
                          <a:pt x="1346" y="1207"/>
                        </a:lnTo>
                        <a:lnTo>
                          <a:pt x="1462" y="1224"/>
                        </a:lnTo>
                        <a:lnTo>
                          <a:pt x="1554" y="1217"/>
                        </a:lnTo>
                        <a:lnTo>
                          <a:pt x="1628" y="1196"/>
                        </a:lnTo>
                        <a:lnTo>
                          <a:pt x="1691" y="1143"/>
                        </a:lnTo>
                        <a:lnTo>
                          <a:pt x="1720" y="1062"/>
                        </a:lnTo>
                        <a:lnTo>
                          <a:pt x="1709" y="981"/>
                        </a:lnTo>
                        <a:lnTo>
                          <a:pt x="1649" y="914"/>
                        </a:lnTo>
                        <a:lnTo>
                          <a:pt x="1575" y="886"/>
                        </a:lnTo>
                        <a:lnTo>
                          <a:pt x="1494" y="90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1" name="Freeform 193">
                    <a:extLst>
                      <a:ext uri="{FF2B5EF4-FFF2-40B4-BE49-F238E27FC236}">
                        <a16:creationId xmlns:a16="http://schemas.microsoft.com/office/drawing/2014/main" id="{B4311DE6-3C91-4E13-AC64-B30043053F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25" y="7760"/>
                    <a:ext cx="356" cy="520"/>
                  </a:xfrm>
                  <a:custGeom>
                    <a:avLst/>
                    <a:gdLst>
                      <a:gd name="T0" fmla="*/ 1261 w 2491"/>
                      <a:gd name="T1" fmla="*/ 1150 h 3640"/>
                      <a:gd name="T2" fmla="*/ 1034 w 2491"/>
                      <a:gd name="T3" fmla="*/ 967 h 3640"/>
                      <a:gd name="T4" fmla="*/ 1134 w 2491"/>
                      <a:gd name="T5" fmla="*/ 952 h 3640"/>
                      <a:gd name="T6" fmla="*/ 684 w 2491"/>
                      <a:gd name="T7" fmla="*/ 603 h 3640"/>
                      <a:gd name="T8" fmla="*/ 533 w 2491"/>
                      <a:gd name="T9" fmla="*/ 423 h 3640"/>
                      <a:gd name="T10" fmla="*/ 413 w 2491"/>
                      <a:gd name="T11" fmla="*/ 201 h 3640"/>
                      <a:gd name="T12" fmla="*/ 419 w 2491"/>
                      <a:gd name="T13" fmla="*/ 218 h 3640"/>
                      <a:gd name="T14" fmla="*/ 109 w 2491"/>
                      <a:gd name="T15" fmla="*/ 56 h 3640"/>
                      <a:gd name="T16" fmla="*/ 39 w 2491"/>
                      <a:gd name="T17" fmla="*/ 504 h 3640"/>
                      <a:gd name="T18" fmla="*/ 3 w 2491"/>
                      <a:gd name="T19" fmla="*/ 914 h 3640"/>
                      <a:gd name="T20" fmla="*/ 328 w 2491"/>
                      <a:gd name="T21" fmla="*/ 970 h 3640"/>
                      <a:gd name="T22" fmla="*/ 92 w 2491"/>
                      <a:gd name="T23" fmla="*/ 988 h 3640"/>
                      <a:gd name="T24" fmla="*/ 18 w 2491"/>
                      <a:gd name="T25" fmla="*/ 1094 h 3640"/>
                      <a:gd name="T26" fmla="*/ 194 w 2491"/>
                      <a:gd name="T27" fmla="*/ 1608 h 3640"/>
                      <a:gd name="T28" fmla="*/ 74 w 2491"/>
                      <a:gd name="T29" fmla="*/ 1524 h 3640"/>
                      <a:gd name="T30" fmla="*/ 194 w 2491"/>
                      <a:gd name="T31" fmla="*/ 1880 h 3640"/>
                      <a:gd name="T32" fmla="*/ 310 w 2491"/>
                      <a:gd name="T33" fmla="*/ 1972 h 3640"/>
                      <a:gd name="T34" fmla="*/ 230 w 2491"/>
                      <a:gd name="T35" fmla="*/ 2008 h 3640"/>
                      <a:gd name="T36" fmla="*/ 236 w 2491"/>
                      <a:gd name="T37" fmla="*/ 2349 h 3640"/>
                      <a:gd name="T38" fmla="*/ 540 w 2491"/>
                      <a:gd name="T39" fmla="*/ 2875 h 3640"/>
                      <a:gd name="T40" fmla="*/ 660 w 2491"/>
                      <a:gd name="T41" fmla="*/ 3031 h 3640"/>
                      <a:gd name="T42" fmla="*/ 978 w 2491"/>
                      <a:gd name="T43" fmla="*/ 3387 h 3640"/>
                      <a:gd name="T44" fmla="*/ 1310 w 2491"/>
                      <a:gd name="T45" fmla="*/ 3361 h 3640"/>
                      <a:gd name="T46" fmla="*/ 1455 w 2491"/>
                      <a:gd name="T47" fmla="*/ 3525 h 3640"/>
                      <a:gd name="T48" fmla="*/ 1819 w 2491"/>
                      <a:gd name="T49" fmla="*/ 3598 h 3640"/>
                      <a:gd name="T50" fmla="*/ 2049 w 2491"/>
                      <a:gd name="T51" fmla="*/ 3637 h 3640"/>
                      <a:gd name="T52" fmla="*/ 2335 w 2491"/>
                      <a:gd name="T53" fmla="*/ 3626 h 3640"/>
                      <a:gd name="T54" fmla="*/ 2476 w 2491"/>
                      <a:gd name="T55" fmla="*/ 3397 h 3640"/>
                      <a:gd name="T56" fmla="*/ 2168 w 2491"/>
                      <a:gd name="T57" fmla="*/ 3323 h 3640"/>
                      <a:gd name="T58" fmla="*/ 1921 w 2491"/>
                      <a:gd name="T59" fmla="*/ 3281 h 3640"/>
                      <a:gd name="T60" fmla="*/ 1691 w 2491"/>
                      <a:gd name="T61" fmla="*/ 3252 h 3640"/>
                      <a:gd name="T62" fmla="*/ 1370 w 2491"/>
                      <a:gd name="T63" fmla="*/ 3143 h 3640"/>
                      <a:gd name="T64" fmla="*/ 1116 w 2491"/>
                      <a:gd name="T65" fmla="*/ 3143 h 3640"/>
                      <a:gd name="T66" fmla="*/ 1034 w 2491"/>
                      <a:gd name="T67" fmla="*/ 2960 h 3640"/>
                      <a:gd name="T68" fmla="*/ 858 w 2491"/>
                      <a:gd name="T69" fmla="*/ 2748 h 3640"/>
                      <a:gd name="T70" fmla="*/ 642 w 2491"/>
                      <a:gd name="T71" fmla="*/ 2466 h 3640"/>
                      <a:gd name="T72" fmla="*/ 512 w 2491"/>
                      <a:gd name="T73" fmla="*/ 2166 h 3640"/>
                      <a:gd name="T74" fmla="*/ 512 w 2491"/>
                      <a:gd name="T75" fmla="*/ 2173 h 3640"/>
                      <a:gd name="T76" fmla="*/ 469 w 2491"/>
                      <a:gd name="T77" fmla="*/ 1690 h 3640"/>
                      <a:gd name="T78" fmla="*/ 424 w 2491"/>
                      <a:gd name="T79" fmla="*/ 1655 h 3640"/>
                      <a:gd name="T80" fmla="*/ 349 w 2491"/>
                      <a:gd name="T81" fmla="*/ 1344 h 3640"/>
                      <a:gd name="T82" fmla="*/ 268 w 2491"/>
                      <a:gd name="T83" fmla="*/ 1297 h 3640"/>
                      <a:gd name="T84" fmla="*/ 331 w 2491"/>
                      <a:gd name="T85" fmla="*/ 914 h 3640"/>
                      <a:gd name="T86" fmla="*/ 0 w 2491"/>
                      <a:gd name="T87" fmla="*/ 977 h 3640"/>
                      <a:gd name="T88" fmla="*/ 328 w 2491"/>
                      <a:gd name="T89" fmla="*/ 924 h 3640"/>
                      <a:gd name="T90" fmla="*/ 363 w 2491"/>
                      <a:gd name="T91" fmla="*/ 532 h 3640"/>
                      <a:gd name="T92" fmla="*/ 349 w 2491"/>
                      <a:gd name="T93" fmla="*/ 253 h 3640"/>
                      <a:gd name="T94" fmla="*/ 194 w 2491"/>
                      <a:gd name="T95" fmla="*/ 317 h 3640"/>
                      <a:gd name="T96" fmla="*/ 98 w 2491"/>
                      <a:gd name="T97" fmla="*/ 257 h 3640"/>
                      <a:gd name="T98" fmla="*/ 159 w 2491"/>
                      <a:gd name="T99" fmla="*/ 409 h 3640"/>
                      <a:gd name="T100" fmla="*/ 374 w 2491"/>
                      <a:gd name="T101" fmla="*/ 747 h 3640"/>
                      <a:gd name="T102" fmla="*/ 886 w 2491"/>
                      <a:gd name="T103" fmla="*/ 959 h 3640"/>
                      <a:gd name="T104" fmla="*/ 830 w 2491"/>
                      <a:gd name="T105" fmla="*/ 839 h 3640"/>
                      <a:gd name="T106" fmla="*/ 851 w 2491"/>
                      <a:gd name="T107" fmla="*/ 1241 h 3640"/>
                      <a:gd name="T108" fmla="*/ 1091 w 2491"/>
                      <a:gd name="T109" fmla="*/ 1425 h 3640"/>
                      <a:gd name="T110" fmla="*/ 1791 w 2491"/>
                      <a:gd name="T111" fmla="*/ 1834 h 36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2491" h="3640">
                        <a:moveTo>
                          <a:pt x="1882" y="1535"/>
                        </a:moveTo>
                        <a:lnTo>
                          <a:pt x="1766" y="1461"/>
                        </a:lnTo>
                        <a:lnTo>
                          <a:pt x="1674" y="1408"/>
                        </a:lnTo>
                        <a:lnTo>
                          <a:pt x="1572" y="1344"/>
                        </a:lnTo>
                        <a:lnTo>
                          <a:pt x="1455" y="1270"/>
                        </a:lnTo>
                        <a:lnTo>
                          <a:pt x="1352" y="1206"/>
                        </a:lnTo>
                        <a:lnTo>
                          <a:pt x="1261" y="1150"/>
                        </a:lnTo>
                        <a:lnTo>
                          <a:pt x="1214" y="1114"/>
                        </a:lnTo>
                        <a:lnTo>
                          <a:pt x="1190" y="1094"/>
                        </a:lnTo>
                        <a:lnTo>
                          <a:pt x="1169" y="1076"/>
                        </a:lnTo>
                        <a:lnTo>
                          <a:pt x="1144" y="1058"/>
                        </a:lnTo>
                        <a:lnTo>
                          <a:pt x="1105" y="1030"/>
                        </a:lnTo>
                        <a:lnTo>
                          <a:pt x="1070" y="998"/>
                        </a:lnTo>
                        <a:lnTo>
                          <a:pt x="1034" y="967"/>
                        </a:lnTo>
                        <a:lnTo>
                          <a:pt x="1063" y="1005"/>
                        </a:lnTo>
                        <a:lnTo>
                          <a:pt x="1070" y="1044"/>
                        </a:lnTo>
                        <a:lnTo>
                          <a:pt x="1070" y="1079"/>
                        </a:lnTo>
                        <a:lnTo>
                          <a:pt x="1070" y="1068"/>
                        </a:lnTo>
                        <a:lnTo>
                          <a:pt x="1081" y="1051"/>
                        </a:lnTo>
                        <a:lnTo>
                          <a:pt x="1087" y="1041"/>
                        </a:lnTo>
                        <a:lnTo>
                          <a:pt x="1134" y="952"/>
                        </a:lnTo>
                        <a:lnTo>
                          <a:pt x="1155" y="843"/>
                        </a:lnTo>
                        <a:lnTo>
                          <a:pt x="1098" y="720"/>
                        </a:lnTo>
                        <a:lnTo>
                          <a:pt x="1017" y="659"/>
                        </a:lnTo>
                        <a:lnTo>
                          <a:pt x="904" y="632"/>
                        </a:lnTo>
                        <a:lnTo>
                          <a:pt x="780" y="614"/>
                        </a:lnTo>
                        <a:lnTo>
                          <a:pt x="734" y="610"/>
                        </a:lnTo>
                        <a:lnTo>
                          <a:pt x="684" y="603"/>
                        </a:lnTo>
                        <a:lnTo>
                          <a:pt x="649" y="592"/>
                        </a:lnTo>
                        <a:lnTo>
                          <a:pt x="657" y="596"/>
                        </a:lnTo>
                        <a:lnTo>
                          <a:pt x="667" y="603"/>
                        </a:lnTo>
                        <a:lnTo>
                          <a:pt x="684" y="621"/>
                        </a:lnTo>
                        <a:lnTo>
                          <a:pt x="625" y="550"/>
                        </a:lnTo>
                        <a:lnTo>
                          <a:pt x="575" y="483"/>
                        </a:lnTo>
                        <a:lnTo>
                          <a:pt x="533" y="423"/>
                        </a:lnTo>
                        <a:lnTo>
                          <a:pt x="512" y="391"/>
                        </a:lnTo>
                        <a:lnTo>
                          <a:pt x="495" y="356"/>
                        </a:lnTo>
                        <a:lnTo>
                          <a:pt x="477" y="317"/>
                        </a:lnTo>
                        <a:lnTo>
                          <a:pt x="459" y="285"/>
                        </a:lnTo>
                        <a:lnTo>
                          <a:pt x="448" y="253"/>
                        </a:lnTo>
                        <a:lnTo>
                          <a:pt x="430" y="221"/>
                        </a:lnTo>
                        <a:lnTo>
                          <a:pt x="413" y="201"/>
                        </a:lnTo>
                        <a:lnTo>
                          <a:pt x="402" y="183"/>
                        </a:lnTo>
                        <a:lnTo>
                          <a:pt x="392" y="173"/>
                        </a:lnTo>
                        <a:lnTo>
                          <a:pt x="402" y="191"/>
                        </a:lnTo>
                        <a:lnTo>
                          <a:pt x="413" y="212"/>
                        </a:lnTo>
                        <a:lnTo>
                          <a:pt x="419" y="229"/>
                        </a:lnTo>
                        <a:lnTo>
                          <a:pt x="419" y="221"/>
                        </a:lnTo>
                        <a:lnTo>
                          <a:pt x="419" y="218"/>
                        </a:lnTo>
                        <a:lnTo>
                          <a:pt x="419" y="212"/>
                        </a:lnTo>
                        <a:lnTo>
                          <a:pt x="410" y="138"/>
                        </a:lnTo>
                        <a:lnTo>
                          <a:pt x="366" y="63"/>
                        </a:lnTo>
                        <a:lnTo>
                          <a:pt x="286" y="6"/>
                        </a:lnTo>
                        <a:lnTo>
                          <a:pt x="222" y="0"/>
                        </a:lnTo>
                        <a:lnTo>
                          <a:pt x="159" y="17"/>
                        </a:lnTo>
                        <a:lnTo>
                          <a:pt x="109" y="56"/>
                        </a:lnTo>
                        <a:lnTo>
                          <a:pt x="39" y="165"/>
                        </a:lnTo>
                        <a:lnTo>
                          <a:pt x="28" y="264"/>
                        </a:lnTo>
                        <a:lnTo>
                          <a:pt x="39" y="332"/>
                        </a:lnTo>
                        <a:lnTo>
                          <a:pt x="45" y="356"/>
                        </a:lnTo>
                        <a:lnTo>
                          <a:pt x="53" y="377"/>
                        </a:lnTo>
                        <a:lnTo>
                          <a:pt x="45" y="412"/>
                        </a:lnTo>
                        <a:lnTo>
                          <a:pt x="39" y="504"/>
                        </a:lnTo>
                        <a:lnTo>
                          <a:pt x="28" y="603"/>
                        </a:lnTo>
                        <a:lnTo>
                          <a:pt x="21" y="705"/>
                        </a:lnTo>
                        <a:lnTo>
                          <a:pt x="21" y="733"/>
                        </a:lnTo>
                        <a:lnTo>
                          <a:pt x="18" y="765"/>
                        </a:lnTo>
                        <a:lnTo>
                          <a:pt x="18" y="794"/>
                        </a:lnTo>
                        <a:lnTo>
                          <a:pt x="10" y="850"/>
                        </a:lnTo>
                        <a:lnTo>
                          <a:pt x="3" y="914"/>
                        </a:lnTo>
                        <a:lnTo>
                          <a:pt x="0" y="977"/>
                        </a:lnTo>
                        <a:lnTo>
                          <a:pt x="21" y="1058"/>
                        </a:lnTo>
                        <a:lnTo>
                          <a:pt x="84" y="1114"/>
                        </a:lnTo>
                        <a:lnTo>
                          <a:pt x="166" y="1139"/>
                        </a:lnTo>
                        <a:lnTo>
                          <a:pt x="247" y="1114"/>
                        </a:lnTo>
                        <a:lnTo>
                          <a:pt x="304" y="1058"/>
                        </a:lnTo>
                        <a:lnTo>
                          <a:pt x="328" y="970"/>
                        </a:lnTo>
                        <a:lnTo>
                          <a:pt x="328" y="924"/>
                        </a:lnTo>
                        <a:lnTo>
                          <a:pt x="328" y="879"/>
                        </a:lnTo>
                        <a:lnTo>
                          <a:pt x="328" y="856"/>
                        </a:lnTo>
                        <a:lnTo>
                          <a:pt x="304" y="931"/>
                        </a:lnTo>
                        <a:lnTo>
                          <a:pt x="247" y="984"/>
                        </a:lnTo>
                        <a:lnTo>
                          <a:pt x="166" y="1005"/>
                        </a:lnTo>
                        <a:lnTo>
                          <a:pt x="92" y="988"/>
                        </a:lnTo>
                        <a:lnTo>
                          <a:pt x="28" y="938"/>
                        </a:lnTo>
                        <a:lnTo>
                          <a:pt x="3" y="861"/>
                        </a:lnTo>
                        <a:lnTo>
                          <a:pt x="3" y="879"/>
                        </a:lnTo>
                        <a:lnTo>
                          <a:pt x="3" y="903"/>
                        </a:lnTo>
                        <a:lnTo>
                          <a:pt x="3" y="931"/>
                        </a:lnTo>
                        <a:lnTo>
                          <a:pt x="10" y="998"/>
                        </a:lnTo>
                        <a:lnTo>
                          <a:pt x="18" y="1094"/>
                        </a:lnTo>
                        <a:lnTo>
                          <a:pt x="18" y="1196"/>
                        </a:lnTo>
                        <a:lnTo>
                          <a:pt x="28" y="1309"/>
                        </a:lnTo>
                        <a:lnTo>
                          <a:pt x="35" y="1432"/>
                        </a:lnTo>
                        <a:lnTo>
                          <a:pt x="53" y="1499"/>
                        </a:lnTo>
                        <a:lnTo>
                          <a:pt x="84" y="1559"/>
                        </a:lnTo>
                        <a:lnTo>
                          <a:pt x="137" y="1591"/>
                        </a:lnTo>
                        <a:lnTo>
                          <a:pt x="194" y="1608"/>
                        </a:lnTo>
                        <a:lnTo>
                          <a:pt x="254" y="1605"/>
                        </a:lnTo>
                        <a:lnTo>
                          <a:pt x="304" y="1573"/>
                        </a:lnTo>
                        <a:lnTo>
                          <a:pt x="268" y="1597"/>
                        </a:lnTo>
                        <a:lnTo>
                          <a:pt x="219" y="1605"/>
                        </a:lnTo>
                        <a:lnTo>
                          <a:pt x="159" y="1591"/>
                        </a:lnTo>
                        <a:lnTo>
                          <a:pt x="109" y="1559"/>
                        </a:lnTo>
                        <a:lnTo>
                          <a:pt x="74" y="1524"/>
                        </a:lnTo>
                        <a:lnTo>
                          <a:pt x="66" y="1496"/>
                        </a:lnTo>
                        <a:lnTo>
                          <a:pt x="74" y="1559"/>
                        </a:lnTo>
                        <a:lnTo>
                          <a:pt x="84" y="1619"/>
                        </a:lnTo>
                        <a:lnTo>
                          <a:pt x="98" y="1679"/>
                        </a:lnTo>
                        <a:lnTo>
                          <a:pt x="109" y="1729"/>
                        </a:lnTo>
                        <a:lnTo>
                          <a:pt x="137" y="1817"/>
                        </a:lnTo>
                        <a:lnTo>
                          <a:pt x="194" y="1880"/>
                        </a:lnTo>
                        <a:lnTo>
                          <a:pt x="257" y="1937"/>
                        </a:lnTo>
                        <a:lnTo>
                          <a:pt x="283" y="1961"/>
                        </a:lnTo>
                        <a:lnTo>
                          <a:pt x="304" y="1979"/>
                        </a:lnTo>
                        <a:lnTo>
                          <a:pt x="313" y="1993"/>
                        </a:lnTo>
                        <a:lnTo>
                          <a:pt x="313" y="1990"/>
                        </a:lnTo>
                        <a:lnTo>
                          <a:pt x="310" y="1982"/>
                        </a:lnTo>
                        <a:lnTo>
                          <a:pt x="310" y="1972"/>
                        </a:lnTo>
                        <a:lnTo>
                          <a:pt x="304" y="1937"/>
                        </a:lnTo>
                        <a:lnTo>
                          <a:pt x="310" y="1915"/>
                        </a:lnTo>
                        <a:lnTo>
                          <a:pt x="313" y="1902"/>
                        </a:lnTo>
                        <a:lnTo>
                          <a:pt x="304" y="1908"/>
                        </a:lnTo>
                        <a:lnTo>
                          <a:pt x="300" y="1926"/>
                        </a:lnTo>
                        <a:lnTo>
                          <a:pt x="283" y="1937"/>
                        </a:lnTo>
                        <a:lnTo>
                          <a:pt x="230" y="2008"/>
                        </a:lnTo>
                        <a:lnTo>
                          <a:pt x="183" y="2102"/>
                        </a:lnTo>
                        <a:lnTo>
                          <a:pt x="183" y="2219"/>
                        </a:lnTo>
                        <a:lnTo>
                          <a:pt x="194" y="2254"/>
                        </a:lnTo>
                        <a:lnTo>
                          <a:pt x="207" y="2290"/>
                        </a:lnTo>
                        <a:lnTo>
                          <a:pt x="219" y="2317"/>
                        </a:lnTo>
                        <a:lnTo>
                          <a:pt x="230" y="2335"/>
                        </a:lnTo>
                        <a:lnTo>
                          <a:pt x="236" y="2349"/>
                        </a:lnTo>
                        <a:lnTo>
                          <a:pt x="240" y="2367"/>
                        </a:lnTo>
                        <a:lnTo>
                          <a:pt x="283" y="2458"/>
                        </a:lnTo>
                        <a:lnTo>
                          <a:pt x="313" y="2540"/>
                        </a:lnTo>
                        <a:lnTo>
                          <a:pt x="357" y="2614"/>
                        </a:lnTo>
                        <a:lnTo>
                          <a:pt x="413" y="2713"/>
                        </a:lnTo>
                        <a:lnTo>
                          <a:pt x="477" y="2794"/>
                        </a:lnTo>
                        <a:lnTo>
                          <a:pt x="540" y="2875"/>
                        </a:lnTo>
                        <a:lnTo>
                          <a:pt x="557" y="2885"/>
                        </a:lnTo>
                        <a:lnTo>
                          <a:pt x="568" y="2903"/>
                        </a:lnTo>
                        <a:lnTo>
                          <a:pt x="586" y="2920"/>
                        </a:lnTo>
                        <a:lnTo>
                          <a:pt x="596" y="2942"/>
                        </a:lnTo>
                        <a:lnTo>
                          <a:pt x="614" y="2960"/>
                        </a:lnTo>
                        <a:lnTo>
                          <a:pt x="625" y="2984"/>
                        </a:lnTo>
                        <a:lnTo>
                          <a:pt x="660" y="3031"/>
                        </a:lnTo>
                        <a:lnTo>
                          <a:pt x="695" y="3079"/>
                        </a:lnTo>
                        <a:lnTo>
                          <a:pt x="742" y="3122"/>
                        </a:lnTo>
                        <a:lnTo>
                          <a:pt x="766" y="3150"/>
                        </a:lnTo>
                        <a:lnTo>
                          <a:pt x="798" y="3189"/>
                        </a:lnTo>
                        <a:lnTo>
                          <a:pt x="833" y="3231"/>
                        </a:lnTo>
                        <a:lnTo>
                          <a:pt x="914" y="3316"/>
                        </a:lnTo>
                        <a:lnTo>
                          <a:pt x="978" y="3387"/>
                        </a:lnTo>
                        <a:lnTo>
                          <a:pt x="1031" y="3432"/>
                        </a:lnTo>
                        <a:lnTo>
                          <a:pt x="1087" y="3454"/>
                        </a:lnTo>
                        <a:lnTo>
                          <a:pt x="1144" y="3467"/>
                        </a:lnTo>
                        <a:lnTo>
                          <a:pt x="1187" y="3461"/>
                        </a:lnTo>
                        <a:lnTo>
                          <a:pt x="1246" y="3432"/>
                        </a:lnTo>
                        <a:lnTo>
                          <a:pt x="1289" y="3390"/>
                        </a:lnTo>
                        <a:lnTo>
                          <a:pt x="1310" y="3361"/>
                        </a:lnTo>
                        <a:lnTo>
                          <a:pt x="1272" y="3397"/>
                        </a:lnTo>
                        <a:lnTo>
                          <a:pt x="1214" y="3414"/>
                        </a:lnTo>
                        <a:lnTo>
                          <a:pt x="1155" y="3404"/>
                        </a:lnTo>
                        <a:lnTo>
                          <a:pt x="1236" y="3436"/>
                        </a:lnTo>
                        <a:lnTo>
                          <a:pt x="1310" y="3472"/>
                        </a:lnTo>
                        <a:lnTo>
                          <a:pt x="1388" y="3499"/>
                        </a:lnTo>
                        <a:lnTo>
                          <a:pt x="1455" y="3525"/>
                        </a:lnTo>
                        <a:lnTo>
                          <a:pt x="1519" y="3542"/>
                        </a:lnTo>
                        <a:lnTo>
                          <a:pt x="1575" y="3560"/>
                        </a:lnTo>
                        <a:lnTo>
                          <a:pt x="1621" y="3570"/>
                        </a:lnTo>
                        <a:lnTo>
                          <a:pt x="1685" y="3581"/>
                        </a:lnTo>
                        <a:lnTo>
                          <a:pt x="1744" y="3587"/>
                        </a:lnTo>
                        <a:lnTo>
                          <a:pt x="1794" y="3591"/>
                        </a:lnTo>
                        <a:lnTo>
                          <a:pt x="1819" y="3598"/>
                        </a:lnTo>
                        <a:lnTo>
                          <a:pt x="1847" y="3598"/>
                        </a:lnTo>
                        <a:lnTo>
                          <a:pt x="1865" y="3598"/>
                        </a:lnTo>
                        <a:lnTo>
                          <a:pt x="1900" y="3608"/>
                        </a:lnTo>
                        <a:lnTo>
                          <a:pt x="1929" y="3616"/>
                        </a:lnTo>
                        <a:lnTo>
                          <a:pt x="1956" y="3623"/>
                        </a:lnTo>
                        <a:lnTo>
                          <a:pt x="2003" y="3634"/>
                        </a:lnTo>
                        <a:lnTo>
                          <a:pt x="2049" y="3637"/>
                        </a:lnTo>
                        <a:lnTo>
                          <a:pt x="2094" y="3640"/>
                        </a:lnTo>
                        <a:lnTo>
                          <a:pt x="2179" y="3640"/>
                        </a:lnTo>
                        <a:lnTo>
                          <a:pt x="2256" y="3637"/>
                        </a:lnTo>
                        <a:lnTo>
                          <a:pt x="2314" y="3634"/>
                        </a:lnTo>
                        <a:lnTo>
                          <a:pt x="2321" y="3634"/>
                        </a:lnTo>
                        <a:lnTo>
                          <a:pt x="2324" y="3626"/>
                        </a:lnTo>
                        <a:lnTo>
                          <a:pt x="2335" y="3626"/>
                        </a:lnTo>
                        <a:lnTo>
                          <a:pt x="2332" y="3626"/>
                        </a:lnTo>
                        <a:lnTo>
                          <a:pt x="2324" y="3626"/>
                        </a:lnTo>
                        <a:lnTo>
                          <a:pt x="2321" y="3626"/>
                        </a:lnTo>
                        <a:lnTo>
                          <a:pt x="2398" y="3608"/>
                        </a:lnTo>
                        <a:lnTo>
                          <a:pt x="2462" y="3560"/>
                        </a:lnTo>
                        <a:lnTo>
                          <a:pt x="2491" y="3478"/>
                        </a:lnTo>
                        <a:lnTo>
                          <a:pt x="2476" y="3397"/>
                        </a:lnTo>
                        <a:lnTo>
                          <a:pt x="2423" y="3334"/>
                        </a:lnTo>
                        <a:lnTo>
                          <a:pt x="2341" y="3305"/>
                        </a:lnTo>
                        <a:lnTo>
                          <a:pt x="2314" y="3305"/>
                        </a:lnTo>
                        <a:lnTo>
                          <a:pt x="2279" y="3313"/>
                        </a:lnTo>
                        <a:lnTo>
                          <a:pt x="2250" y="3313"/>
                        </a:lnTo>
                        <a:lnTo>
                          <a:pt x="2211" y="3323"/>
                        </a:lnTo>
                        <a:lnTo>
                          <a:pt x="2168" y="3323"/>
                        </a:lnTo>
                        <a:lnTo>
                          <a:pt x="2123" y="3323"/>
                        </a:lnTo>
                        <a:lnTo>
                          <a:pt x="2102" y="3323"/>
                        </a:lnTo>
                        <a:lnTo>
                          <a:pt x="2073" y="3313"/>
                        </a:lnTo>
                        <a:lnTo>
                          <a:pt x="2038" y="3305"/>
                        </a:lnTo>
                        <a:lnTo>
                          <a:pt x="2003" y="3299"/>
                        </a:lnTo>
                        <a:lnTo>
                          <a:pt x="1964" y="3288"/>
                        </a:lnTo>
                        <a:lnTo>
                          <a:pt x="1921" y="3281"/>
                        </a:lnTo>
                        <a:lnTo>
                          <a:pt x="1886" y="3278"/>
                        </a:lnTo>
                        <a:lnTo>
                          <a:pt x="1855" y="3270"/>
                        </a:lnTo>
                        <a:lnTo>
                          <a:pt x="1819" y="3270"/>
                        </a:lnTo>
                        <a:lnTo>
                          <a:pt x="1776" y="3267"/>
                        </a:lnTo>
                        <a:lnTo>
                          <a:pt x="1744" y="3267"/>
                        </a:lnTo>
                        <a:lnTo>
                          <a:pt x="1709" y="3252"/>
                        </a:lnTo>
                        <a:lnTo>
                          <a:pt x="1691" y="3252"/>
                        </a:lnTo>
                        <a:lnTo>
                          <a:pt x="1667" y="3249"/>
                        </a:lnTo>
                        <a:lnTo>
                          <a:pt x="1656" y="3242"/>
                        </a:lnTo>
                        <a:lnTo>
                          <a:pt x="1600" y="3231"/>
                        </a:lnTo>
                        <a:lnTo>
                          <a:pt x="1547" y="3214"/>
                        </a:lnTo>
                        <a:lnTo>
                          <a:pt x="1497" y="3196"/>
                        </a:lnTo>
                        <a:lnTo>
                          <a:pt x="1437" y="3172"/>
                        </a:lnTo>
                        <a:lnTo>
                          <a:pt x="1370" y="3143"/>
                        </a:lnTo>
                        <a:lnTo>
                          <a:pt x="1307" y="3111"/>
                        </a:lnTo>
                        <a:lnTo>
                          <a:pt x="1214" y="3087"/>
                        </a:lnTo>
                        <a:lnTo>
                          <a:pt x="1123" y="3111"/>
                        </a:lnTo>
                        <a:lnTo>
                          <a:pt x="1034" y="3196"/>
                        </a:lnTo>
                        <a:lnTo>
                          <a:pt x="1045" y="3185"/>
                        </a:lnTo>
                        <a:lnTo>
                          <a:pt x="1070" y="3161"/>
                        </a:lnTo>
                        <a:lnTo>
                          <a:pt x="1116" y="3143"/>
                        </a:lnTo>
                        <a:lnTo>
                          <a:pt x="1155" y="3143"/>
                        </a:lnTo>
                        <a:lnTo>
                          <a:pt x="1187" y="3150"/>
                        </a:lnTo>
                        <a:lnTo>
                          <a:pt x="1208" y="3161"/>
                        </a:lnTo>
                        <a:lnTo>
                          <a:pt x="1172" y="3125"/>
                        </a:lnTo>
                        <a:lnTo>
                          <a:pt x="1126" y="3069"/>
                        </a:lnTo>
                        <a:lnTo>
                          <a:pt x="1081" y="3016"/>
                        </a:lnTo>
                        <a:lnTo>
                          <a:pt x="1034" y="2960"/>
                        </a:lnTo>
                        <a:lnTo>
                          <a:pt x="989" y="2914"/>
                        </a:lnTo>
                        <a:lnTo>
                          <a:pt x="954" y="2878"/>
                        </a:lnTo>
                        <a:lnTo>
                          <a:pt x="936" y="2861"/>
                        </a:lnTo>
                        <a:lnTo>
                          <a:pt x="922" y="2840"/>
                        </a:lnTo>
                        <a:lnTo>
                          <a:pt x="904" y="2811"/>
                        </a:lnTo>
                        <a:lnTo>
                          <a:pt x="879" y="2776"/>
                        </a:lnTo>
                        <a:lnTo>
                          <a:pt x="858" y="2748"/>
                        </a:lnTo>
                        <a:lnTo>
                          <a:pt x="833" y="2713"/>
                        </a:lnTo>
                        <a:lnTo>
                          <a:pt x="816" y="2695"/>
                        </a:lnTo>
                        <a:lnTo>
                          <a:pt x="805" y="2678"/>
                        </a:lnTo>
                        <a:lnTo>
                          <a:pt x="787" y="2660"/>
                        </a:lnTo>
                        <a:lnTo>
                          <a:pt x="734" y="2600"/>
                        </a:lnTo>
                        <a:lnTo>
                          <a:pt x="684" y="2529"/>
                        </a:lnTo>
                        <a:lnTo>
                          <a:pt x="642" y="2466"/>
                        </a:lnTo>
                        <a:lnTo>
                          <a:pt x="610" y="2402"/>
                        </a:lnTo>
                        <a:lnTo>
                          <a:pt x="575" y="2335"/>
                        </a:lnTo>
                        <a:lnTo>
                          <a:pt x="548" y="2258"/>
                        </a:lnTo>
                        <a:lnTo>
                          <a:pt x="540" y="2237"/>
                        </a:lnTo>
                        <a:lnTo>
                          <a:pt x="530" y="2211"/>
                        </a:lnTo>
                        <a:lnTo>
                          <a:pt x="522" y="2191"/>
                        </a:lnTo>
                        <a:lnTo>
                          <a:pt x="512" y="2166"/>
                        </a:lnTo>
                        <a:lnTo>
                          <a:pt x="501" y="2144"/>
                        </a:lnTo>
                        <a:lnTo>
                          <a:pt x="495" y="2120"/>
                        </a:lnTo>
                        <a:lnTo>
                          <a:pt x="501" y="2155"/>
                        </a:lnTo>
                        <a:lnTo>
                          <a:pt x="495" y="2184"/>
                        </a:lnTo>
                        <a:lnTo>
                          <a:pt x="487" y="2194"/>
                        </a:lnTo>
                        <a:lnTo>
                          <a:pt x="501" y="2184"/>
                        </a:lnTo>
                        <a:lnTo>
                          <a:pt x="512" y="2173"/>
                        </a:lnTo>
                        <a:lnTo>
                          <a:pt x="522" y="2155"/>
                        </a:lnTo>
                        <a:lnTo>
                          <a:pt x="578" y="2091"/>
                        </a:lnTo>
                        <a:lnTo>
                          <a:pt x="621" y="2000"/>
                        </a:lnTo>
                        <a:lnTo>
                          <a:pt x="625" y="1891"/>
                        </a:lnTo>
                        <a:lnTo>
                          <a:pt x="593" y="1809"/>
                        </a:lnTo>
                        <a:lnTo>
                          <a:pt x="533" y="1746"/>
                        </a:lnTo>
                        <a:lnTo>
                          <a:pt x="469" y="1690"/>
                        </a:lnTo>
                        <a:lnTo>
                          <a:pt x="448" y="1672"/>
                        </a:lnTo>
                        <a:lnTo>
                          <a:pt x="424" y="1655"/>
                        </a:lnTo>
                        <a:lnTo>
                          <a:pt x="413" y="1644"/>
                        </a:lnTo>
                        <a:lnTo>
                          <a:pt x="419" y="1644"/>
                        </a:lnTo>
                        <a:lnTo>
                          <a:pt x="424" y="1655"/>
                        </a:lnTo>
                        <a:lnTo>
                          <a:pt x="424" y="1665"/>
                        </a:lnTo>
                        <a:lnTo>
                          <a:pt x="424" y="1655"/>
                        </a:lnTo>
                        <a:lnTo>
                          <a:pt x="419" y="1633"/>
                        </a:lnTo>
                        <a:lnTo>
                          <a:pt x="419" y="1619"/>
                        </a:lnTo>
                        <a:lnTo>
                          <a:pt x="410" y="1562"/>
                        </a:lnTo>
                        <a:lnTo>
                          <a:pt x="395" y="1506"/>
                        </a:lnTo>
                        <a:lnTo>
                          <a:pt x="392" y="1453"/>
                        </a:lnTo>
                        <a:lnTo>
                          <a:pt x="378" y="1408"/>
                        </a:lnTo>
                        <a:lnTo>
                          <a:pt x="349" y="1344"/>
                        </a:lnTo>
                        <a:lnTo>
                          <a:pt x="283" y="1294"/>
                        </a:lnTo>
                        <a:lnTo>
                          <a:pt x="222" y="1280"/>
                        </a:lnTo>
                        <a:lnTo>
                          <a:pt x="166" y="1288"/>
                        </a:lnTo>
                        <a:lnTo>
                          <a:pt x="113" y="1315"/>
                        </a:lnTo>
                        <a:lnTo>
                          <a:pt x="159" y="1294"/>
                        </a:lnTo>
                        <a:lnTo>
                          <a:pt x="212" y="1288"/>
                        </a:lnTo>
                        <a:lnTo>
                          <a:pt x="268" y="1297"/>
                        </a:lnTo>
                        <a:lnTo>
                          <a:pt x="313" y="1333"/>
                        </a:lnTo>
                        <a:lnTo>
                          <a:pt x="349" y="1372"/>
                        </a:lnTo>
                        <a:lnTo>
                          <a:pt x="363" y="1408"/>
                        </a:lnTo>
                        <a:lnTo>
                          <a:pt x="349" y="1259"/>
                        </a:lnTo>
                        <a:lnTo>
                          <a:pt x="339" y="1126"/>
                        </a:lnTo>
                        <a:lnTo>
                          <a:pt x="331" y="1005"/>
                        </a:lnTo>
                        <a:lnTo>
                          <a:pt x="331" y="914"/>
                        </a:lnTo>
                        <a:lnTo>
                          <a:pt x="321" y="815"/>
                        </a:lnTo>
                        <a:lnTo>
                          <a:pt x="275" y="723"/>
                        </a:lnTo>
                        <a:lnTo>
                          <a:pt x="159" y="685"/>
                        </a:lnTo>
                        <a:lnTo>
                          <a:pt x="66" y="705"/>
                        </a:lnTo>
                        <a:lnTo>
                          <a:pt x="21" y="768"/>
                        </a:lnTo>
                        <a:lnTo>
                          <a:pt x="3" y="868"/>
                        </a:lnTo>
                        <a:lnTo>
                          <a:pt x="0" y="977"/>
                        </a:lnTo>
                        <a:lnTo>
                          <a:pt x="21" y="896"/>
                        </a:lnTo>
                        <a:lnTo>
                          <a:pt x="81" y="832"/>
                        </a:lnTo>
                        <a:lnTo>
                          <a:pt x="159" y="811"/>
                        </a:lnTo>
                        <a:lnTo>
                          <a:pt x="247" y="832"/>
                        </a:lnTo>
                        <a:lnTo>
                          <a:pt x="304" y="888"/>
                        </a:lnTo>
                        <a:lnTo>
                          <a:pt x="328" y="970"/>
                        </a:lnTo>
                        <a:lnTo>
                          <a:pt x="328" y="924"/>
                        </a:lnTo>
                        <a:lnTo>
                          <a:pt x="331" y="879"/>
                        </a:lnTo>
                        <a:lnTo>
                          <a:pt x="339" y="832"/>
                        </a:lnTo>
                        <a:lnTo>
                          <a:pt x="345" y="797"/>
                        </a:lnTo>
                        <a:lnTo>
                          <a:pt x="345" y="758"/>
                        </a:lnTo>
                        <a:lnTo>
                          <a:pt x="349" y="723"/>
                        </a:lnTo>
                        <a:lnTo>
                          <a:pt x="357" y="627"/>
                        </a:lnTo>
                        <a:lnTo>
                          <a:pt x="363" y="532"/>
                        </a:lnTo>
                        <a:lnTo>
                          <a:pt x="366" y="455"/>
                        </a:lnTo>
                        <a:lnTo>
                          <a:pt x="374" y="367"/>
                        </a:lnTo>
                        <a:lnTo>
                          <a:pt x="366" y="300"/>
                        </a:lnTo>
                        <a:lnTo>
                          <a:pt x="357" y="253"/>
                        </a:lnTo>
                        <a:lnTo>
                          <a:pt x="357" y="239"/>
                        </a:lnTo>
                        <a:lnTo>
                          <a:pt x="349" y="236"/>
                        </a:lnTo>
                        <a:lnTo>
                          <a:pt x="349" y="253"/>
                        </a:lnTo>
                        <a:lnTo>
                          <a:pt x="349" y="268"/>
                        </a:lnTo>
                        <a:lnTo>
                          <a:pt x="339" y="282"/>
                        </a:lnTo>
                        <a:lnTo>
                          <a:pt x="345" y="282"/>
                        </a:lnTo>
                        <a:lnTo>
                          <a:pt x="349" y="274"/>
                        </a:lnTo>
                        <a:lnTo>
                          <a:pt x="304" y="310"/>
                        </a:lnTo>
                        <a:lnTo>
                          <a:pt x="254" y="321"/>
                        </a:lnTo>
                        <a:lnTo>
                          <a:pt x="194" y="317"/>
                        </a:lnTo>
                        <a:lnTo>
                          <a:pt x="137" y="285"/>
                        </a:lnTo>
                        <a:lnTo>
                          <a:pt x="109" y="253"/>
                        </a:lnTo>
                        <a:lnTo>
                          <a:pt x="92" y="218"/>
                        </a:lnTo>
                        <a:lnTo>
                          <a:pt x="92" y="221"/>
                        </a:lnTo>
                        <a:lnTo>
                          <a:pt x="92" y="236"/>
                        </a:lnTo>
                        <a:lnTo>
                          <a:pt x="92" y="247"/>
                        </a:lnTo>
                        <a:lnTo>
                          <a:pt x="98" y="257"/>
                        </a:lnTo>
                        <a:lnTo>
                          <a:pt x="98" y="264"/>
                        </a:lnTo>
                        <a:lnTo>
                          <a:pt x="98" y="268"/>
                        </a:lnTo>
                        <a:lnTo>
                          <a:pt x="109" y="317"/>
                        </a:lnTo>
                        <a:lnTo>
                          <a:pt x="127" y="356"/>
                        </a:lnTo>
                        <a:lnTo>
                          <a:pt x="154" y="395"/>
                        </a:lnTo>
                        <a:lnTo>
                          <a:pt x="159" y="402"/>
                        </a:lnTo>
                        <a:lnTo>
                          <a:pt x="159" y="409"/>
                        </a:lnTo>
                        <a:lnTo>
                          <a:pt x="172" y="423"/>
                        </a:lnTo>
                        <a:lnTo>
                          <a:pt x="177" y="441"/>
                        </a:lnTo>
                        <a:lnTo>
                          <a:pt x="201" y="494"/>
                        </a:lnTo>
                        <a:lnTo>
                          <a:pt x="230" y="550"/>
                        </a:lnTo>
                        <a:lnTo>
                          <a:pt x="268" y="614"/>
                        </a:lnTo>
                        <a:lnTo>
                          <a:pt x="313" y="677"/>
                        </a:lnTo>
                        <a:lnTo>
                          <a:pt x="374" y="747"/>
                        </a:lnTo>
                        <a:lnTo>
                          <a:pt x="430" y="829"/>
                        </a:lnTo>
                        <a:lnTo>
                          <a:pt x="519" y="888"/>
                        </a:lnTo>
                        <a:lnTo>
                          <a:pt x="621" y="920"/>
                        </a:lnTo>
                        <a:lnTo>
                          <a:pt x="748" y="938"/>
                        </a:lnTo>
                        <a:lnTo>
                          <a:pt x="798" y="941"/>
                        </a:lnTo>
                        <a:lnTo>
                          <a:pt x="851" y="949"/>
                        </a:lnTo>
                        <a:lnTo>
                          <a:pt x="886" y="959"/>
                        </a:lnTo>
                        <a:lnTo>
                          <a:pt x="879" y="959"/>
                        </a:lnTo>
                        <a:lnTo>
                          <a:pt x="875" y="949"/>
                        </a:lnTo>
                        <a:lnTo>
                          <a:pt x="861" y="938"/>
                        </a:lnTo>
                        <a:lnTo>
                          <a:pt x="833" y="896"/>
                        </a:lnTo>
                        <a:lnTo>
                          <a:pt x="830" y="856"/>
                        </a:lnTo>
                        <a:lnTo>
                          <a:pt x="833" y="832"/>
                        </a:lnTo>
                        <a:lnTo>
                          <a:pt x="830" y="839"/>
                        </a:lnTo>
                        <a:lnTo>
                          <a:pt x="822" y="856"/>
                        </a:lnTo>
                        <a:lnTo>
                          <a:pt x="812" y="868"/>
                        </a:lnTo>
                        <a:lnTo>
                          <a:pt x="780" y="924"/>
                        </a:lnTo>
                        <a:lnTo>
                          <a:pt x="748" y="1012"/>
                        </a:lnTo>
                        <a:lnTo>
                          <a:pt x="752" y="1103"/>
                        </a:lnTo>
                        <a:lnTo>
                          <a:pt x="805" y="1199"/>
                        </a:lnTo>
                        <a:lnTo>
                          <a:pt x="851" y="1241"/>
                        </a:lnTo>
                        <a:lnTo>
                          <a:pt x="896" y="1277"/>
                        </a:lnTo>
                        <a:lnTo>
                          <a:pt x="943" y="1315"/>
                        </a:lnTo>
                        <a:lnTo>
                          <a:pt x="967" y="1333"/>
                        </a:lnTo>
                        <a:lnTo>
                          <a:pt x="985" y="1344"/>
                        </a:lnTo>
                        <a:lnTo>
                          <a:pt x="1007" y="1361"/>
                        </a:lnTo>
                        <a:lnTo>
                          <a:pt x="1042" y="1390"/>
                        </a:lnTo>
                        <a:lnTo>
                          <a:pt x="1091" y="1425"/>
                        </a:lnTo>
                        <a:lnTo>
                          <a:pt x="1161" y="1471"/>
                        </a:lnTo>
                        <a:lnTo>
                          <a:pt x="1246" y="1524"/>
                        </a:lnTo>
                        <a:lnTo>
                          <a:pt x="1346" y="1587"/>
                        </a:lnTo>
                        <a:lnTo>
                          <a:pt x="1462" y="1661"/>
                        </a:lnTo>
                        <a:lnTo>
                          <a:pt x="1593" y="1735"/>
                        </a:lnTo>
                        <a:lnTo>
                          <a:pt x="1709" y="1809"/>
                        </a:lnTo>
                        <a:lnTo>
                          <a:pt x="1791" y="1834"/>
                        </a:lnTo>
                        <a:lnTo>
                          <a:pt x="1868" y="1817"/>
                        </a:lnTo>
                        <a:lnTo>
                          <a:pt x="1932" y="1761"/>
                        </a:lnTo>
                        <a:lnTo>
                          <a:pt x="1956" y="1679"/>
                        </a:lnTo>
                        <a:lnTo>
                          <a:pt x="1939" y="1597"/>
                        </a:lnTo>
                        <a:lnTo>
                          <a:pt x="1882" y="153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2" name="Freeform 194">
                    <a:extLst>
                      <a:ext uri="{FF2B5EF4-FFF2-40B4-BE49-F238E27FC236}">
                        <a16:creationId xmlns:a16="http://schemas.microsoft.com/office/drawing/2014/main" id="{12FEA655-C02E-4186-86A1-C201720EB6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66" y="7972"/>
                    <a:ext cx="165" cy="57"/>
                  </a:xfrm>
                  <a:custGeom>
                    <a:avLst/>
                    <a:gdLst>
                      <a:gd name="T0" fmla="*/ 894 w 1159"/>
                      <a:gd name="T1" fmla="*/ 46 h 402"/>
                      <a:gd name="T2" fmla="*/ 900 w 1159"/>
                      <a:gd name="T3" fmla="*/ 39 h 402"/>
                      <a:gd name="T4" fmla="*/ 911 w 1159"/>
                      <a:gd name="T5" fmla="*/ 31 h 402"/>
                      <a:gd name="T6" fmla="*/ 876 w 1159"/>
                      <a:gd name="T7" fmla="*/ 39 h 402"/>
                      <a:gd name="T8" fmla="*/ 823 w 1159"/>
                      <a:gd name="T9" fmla="*/ 46 h 402"/>
                      <a:gd name="T10" fmla="*/ 774 w 1159"/>
                      <a:gd name="T11" fmla="*/ 46 h 402"/>
                      <a:gd name="T12" fmla="*/ 748 w 1159"/>
                      <a:gd name="T13" fmla="*/ 46 h 402"/>
                      <a:gd name="T14" fmla="*/ 721 w 1159"/>
                      <a:gd name="T15" fmla="*/ 46 h 402"/>
                      <a:gd name="T16" fmla="*/ 700 w 1159"/>
                      <a:gd name="T17" fmla="*/ 49 h 402"/>
                      <a:gd name="T18" fmla="*/ 650 w 1159"/>
                      <a:gd name="T19" fmla="*/ 49 h 402"/>
                      <a:gd name="T20" fmla="*/ 611 w 1159"/>
                      <a:gd name="T21" fmla="*/ 57 h 402"/>
                      <a:gd name="T22" fmla="*/ 571 w 1159"/>
                      <a:gd name="T23" fmla="*/ 66 h 402"/>
                      <a:gd name="T24" fmla="*/ 512 w 1159"/>
                      <a:gd name="T25" fmla="*/ 74 h 402"/>
                      <a:gd name="T26" fmla="*/ 462 w 1159"/>
                      <a:gd name="T27" fmla="*/ 81 h 402"/>
                      <a:gd name="T28" fmla="*/ 417 w 1159"/>
                      <a:gd name="T29" fmla="*/ 81 h 402"/>
                      <a:gd name="T30" fmla="*/ 388 w 1159"/>
                      <a:gd name="T31" fmla="*/ 74 h 402"/>
                      <a:gd name="T32" fmla="*/ 356 w 1159"/>
                      <a:gd name="T33" fmla="*/ 63 h 402"/>
                      <a:gd name="T34" fmla="*/ 324 w 1159"/>
                      <a:gd name="T35" fmla="*/ 46 h 402"/>
                      <a:gd name="T36" fmla="*/ 289 w 1159"/>
                      <a:gd name="T37" fmla="*/ 28 h 402"/>
                      <a:gd name="T38" fmla="*/ 247 w 1159"/>
                      <a:gd name="T39" fmla="*/ 18 h 402"/>
                      <a:gd name="T40" fmla="*/ 201 w 1159"/>
                      <a:gd name="T41" fmla="*/ 0 h 402"/>
                      <a:gd name="T42" fmla="*/ 117 w 1159"/>
                      <a:gd name="T43" fmla="*/ 0 h 402"/>
                      <a:gd name="T44" fmla="*/ 46 w 1159"/>
                      <a:gd name="T45" fmla="*/ 46 h 402"/>
                      <a:gd name="T46" fmla="*/ 0 w 1159"/>
                      <a:gd name="T47" fmla="*/ 113 h 402"/>
                      <a:gd name="T48" fmla="*/ 0 w 1159"/>
                      <a:gd name="T49" fmla="*/ 201 h 402"/>
                      <a:gd name="T50" fmla="*/ 46 w 1159"/>
                      <a:gd name="T51" fmla="*/ 268 h 402"/>
                      <a:gd name="T52" fmla="*/ 117 w 1159"/>
                      <a:gd name="T53" fmla="*/ 313 h 402"/>
                      <a:gd name="T54" fmla="*/ 138 w 1159"/>
                      <a:gd name="T55" fmla="*/ 321 h 402"/>
                      <a:gd name="T56" fmla="*/ 170 w 1159"/>
                      <a:gd name="T57" fmla="*/ 331 h 402"/>
                      <a:gd name="T58" fmla="*/ 197 w 1159"/>
                      <a:gd name="T59" fmla="*/ 345 h 402"/>
                      <a:gd name="T60" fmla="*/ 247 w 1159"/>
                      <a:gd name="T61" fmla="*/ 366 h 402"/>
                      <a:gd name="T62" fmla="*/ 307 w 1159"/>
                      <a:gd name="T63" fmla="*/ 384 h 402"/>
                      <a:gd name="T64" fmla="*/ 374 w 1159"/>
                      <a:gd name="T65" fmla="*/ 402 h 402"/>
                      <a:gd name="T66" fmla="*/ 462 w 1159"/>
                      <a:gd name="T67" fmla="*/ 402 h 402"/>
                      <a:gd name="T68" fmla="*/ 547 w 1159"/>
                      <a:gd name="T69" fmla="*/ 395 h 402"/>
                      <a:gd name="T70" fmla="*/ 621 w 1159"/>
                      <a:gd name="T71" fmla="*/ 384 h 402"/>
                      <a:gd name="T72" fmla="*/ 656 w 1159"/>
                      <a:gd name="T73" fmla="*/ 377 h 402"/>
                      <a:gd name="T74" fmla="*/ 685 w 1159"/>
                      <a:gd name="T75" fmla="*/ 377 h 402"/>
                      <a:gd name="T76" fmla="*/ 713 w 1159"/>
                      <a:gd name="T77" fmla="*/ 374 h 402"/>
                      <a:gd name="T78" fmla="*/ 738 w 1159"/>
                      <a:gd name="T79" fmla="*/ 374 h 402"/>
                      <a:gd name="T80" fmla="*/ 759 w 1159"/>
                      <a:gd name="T81" fmla="*/ 374 h 402"/>
                      <a:gd name="T82" fmla="*/ 783 w 1159"/>
                      <a:gd name="T83" fmla="*/ 366 h 402"/>
                      <a:gd name="T84" fmla="*/ 911 w 1159"/>
                      <a:gd name="T85" fmla="*/ 360 h 402"/>
                      <a:gd name="T86" fmla="*/ 1021 w 1159"/>
                      <a:gd name="T87" fmla="*/ 339 h 402"/>
                      <a:gd name="T88" fmla="*/ 1112 w 1159"/>
                      <a:gd name="T89" fmla="*/ 286 h 402"/>
                      <a:gd name="T90" fmla="*/ 1159 w 1159"/>
                      <a:gd name="T91" fmla="*/ 212 h 402"/>
                      <a:gd name="T92" fmla="*/ 1159 w 1159"/>
                      <a:gd name="T93" fmla="*/ 130 h 402"/>
                      <a:gd name="T94" fmla="*/ 1123 w 1159"/>
                      <a:gd name="T95" fmla="*/ 57 h 402"/>
                      <a:gd name="T96" fmla="*/ 1048 w 1159"/>
                      <a:gd name="T97" fmla="*/ 10 h 402"/>
                      <a:gd name="T98" fmla="*/ 968 w 1159"/>
                      <a:gd name="T99" fmla="*/ 4 h 402"/>
                      <a:gd name="T100" fmla="*/ 894 w 1159"/>
                      <a:gd name="T101" fmla="*/ 46 h 4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159" h="402">
                        <a:moveTo>
                          <a:pt x="894" y="46"/>
                        </a:moveTo>
                        <a:lnTo>
                          <a:pt x="900" y="39"/>
                        </a:lnTo>
                        <a:lnTo>
                          <a:pt x="911" y="31"/>
                        </a:lnTo>
                        <a:lnTo>
                          <a:pt x="876" y="39"/>
                        </a:lnTo>
                        <a:lnTo>
                          <a:pt x="823" y="46"/>
                        </a:lnTo>
                        <a:lnTo>
                          <a:pt x="774" y="46"/>
                        </a:lnTo>
                        <a:lnTo>
                          <a:pt x="748" y="46"/>
                        </a:lnTo>
                        <a:lnTo>
                          <a:pt x="721" y="46"/>
                        </a:lnTo>
                        <a:lnTo>
                          <a:pt x="700" y="49"/>
                        </a:lnTo>
                        <a:lnTo>
                          <a:pt x="650" y="49"/>
                        </a:lnTo>
                        <a:lnTo>
                          <a:pt x="611" y="57"/>
                        </a:lnTo>
                        <a:lnTo>
                          <a:pt x="571" y="66"/>
                        </a:lnTo>
                        <a:lnTo>
                          <a:pt x="512" y="74"/>
                        </a:lnTo>
                        <a:lnTo>
                          <a:pt x="462" y="81"/>
                        </a:lnTo>
                        <a:lnTo>
                          <a:pt x="417" y="81"/>
                        </a:lnTo>
                        <a:lnTo>
                          <a:pt x="388" y="74"/>
                        </a:lnTo>
                        <a:lnTo>
                          <a:pt x="356" y="63"/>
                        </a:lnTo>
                        <a:lnTo>
                          <a:pt x="324" y="46"/>
                        </a:lnTo>
                        <a:lnTo>
                          <a:pt x="289" y="28"/>
                        </a:lnTo>
                        <a:lnTo>
                          <a:pt x="247" y="18"/>
                        </a:lnTo>
                        <a:lnTo>
                          <a:pt x="201" y="0"/>
                        </a:lnTo>
                        <a:lnTo>
                          <a:pt x="117" y="0"/>
                        </a:lnTo>
                        <a:lnTo>
                          <a:pt x="46" y="46"/>
                        </a:lnTo>
                        <a:lnTo>
                          <a:pt x="0" y="113"/>
                        </a:lnTo>
                        <a:lnTo>
                          <a:pt x="0" y="201"/>
                        </a:lnTo>
                        <a:lnTo>
                          <a:pt x="46" y="268"/>
                        </a:lnTo>
                        <a:lnTo>
                          <a:pt x="117" y="313"/>
                        </a:lnTo>
                        <a:lnTo>
                          <a:pt x="138" y="321"/>
                        </a:lnTo>
                        <a:lnTo>
                          <a:pt x="170" y="331"/>
                        </a:lnTo>
                        <a:lnTo>
                          <a:pt x="197" y="345"/>
                        </a:lnTo>
                        <a:lnTo>
                          <a:pt x="247" y="366"/>
                        </a:lnTo>
                        <a:lnTo>
                          <a:pt x="307" y="384"/>
                        </a:lnTo>
                        <a:lnTo>
                          <a:pt x="374" y="402"/>
                        </a:lnTo>
                        <a:lnTo>
                          <a:pt x="462" y="402"/>
                        </a:lnTo>
                        <a:lnTo>
                          <a:pt x="547" y="395"/>
                        </a:lnTo>
                        <a:lnTo>
                          <a:pt x="621" y="384"/>
                        </a:lnTo>
                        <a:lnTo>
                          <a:pt x="656" y="377"/>
                        </a:lnTo>
                        <a:lnTo>
                          <a:pt x="685" y="377"/>
                        </a:lnTo>
                        <a:lnTo>
                          <a:pt x="713" y="374"/>
                        </a:lnTo>
                        <a:lnTo>
                          <a:pt x="738" y="374"/>
                        </a:lnTo>
                        <a:lnTo>
                          <a:pt x="759" y="374"/>
                        </a:lnTo>
                        <a:lnTo>
                          <a:pt x="783" y="366"/>
                        </a:lnTo>
                        <a:lnTo>
                          <a:pt x="911" y="360"/>
                        </a:lnTo>
                        <a:lnTo>
                          <a:pt x="1021" y="339"/>
                        </a:lnTo>
                        <a:lnTo>
                          <a:pt x="1112" y="286"/>
                        </a:lnTo>
                        <a:lnTo>
                          <a:pt x="1159" y="212"/>
                        </a:lnTo>
                        <a:lnTo>
                          <a:pt x="1159" y="130"/>
                        </a:lnTo>
                        <a:lnTo>
                          <a:pt x="1123" y="57"/>
                        </a:lnTo>
                        <a:lnTo>
                          <a:pt x="1048" y="10"/>
                        </a:lnTo>
                        <a:lnTo>
                          <a:pt x="968" y="4"/>
                        </a:lnTo>
                        <a:lnTo>
                          <a:pt x="894" y="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3" name="Freeform 195">
                    <a:extLst>
                      <a:ext uri="{FF2B5EF4-FFF2-40B4-BE49-F238E27FC236}">
                        <a16:creationId xmlns:a16="http://schemas.microsoft.com/office/drawing/2014/main" id="{6E113818-EA91-4EF8-BD27-D20509C866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82" y="7076"/>
                    <a:ext cx="499" cy="385"/>
                  </a:xfrm>
                  <a:custGeom>
                    <a:avLst/>
                    <a:gdLst>
                      <a:gd name="T0" fmla="*/ 2710 w 3497"/>
                      <a:gd name="T1" fmla="*/ 893 h 2699"/>
                      <a:gd name="T2" fmla="*/ 2960 w 3497"/>
                      <a:gd name="T3" fmla="*/ 650 h 2699"/>
                      <a:gd name="T4" fmla="*/ 3179 w 3497"/>
                      <a:gd name="T5" fmla="*/ 467 h 2699"/>
                      <a:gd name="T6" fmla="*/ 3314 w 3497"/>
                      <a:gd name="T7" fmla="*/ 364 h 2699"/>
                      <a:gd name="T8" fmla="*/ 3299 w 3497"/>
                      <a:gd name="T9" fmla="*/ 374 h 2699"/>
                      <a:gd name="T10" fmla="*/ 3426 w 3497"/>
                      <a:gd name="T11" fmla="*/ 71 h 2699"/>
                      <a:gd name="T12" fmla="*/ 3076 w 3497"/>
                      <a:gd name="T13" fmla="*/ 18 h 2699"/>
                      <a:gd name="T14" fmla="*/ 2784 w 3497"/>
                      <a:gd name="T15" fmla="*/ 36 h 2699"/>
                      <a:gd name="T16" fmla="*/ 2448 w 3497"/>
                      <a:gd name="T17" fmla="*/ 61 h 2699"/>
                      <a:gd name="T18" fmla="*/ 2166 w 3497"/>
                      <a:gd name="T19" fmla="*/ 71 h 2699"/>
                      <a:gd name="T20" fmla="*/ 1880 w 3497"/>
                      <a:gd name="T21" fmla="*/ 135 h 2699"/>
                      <a:gd name="T22" fmla="*/ 1650 w 3497"/>
                      <a:gd name="T23" fmla="*/ 220 h 2699"/>
                      <a:gd name="T24" fmla="*/ 1395 w 3497"/>
                      <a:gd name="T25" fmla="*/ 294 h 2699"/>
                      <a:gd name="T26" fmla="*/ 1186 w 3497"/>
                      <a:gd name="T27" fmla="*/ 537 h 2699"/>
                      <a:gd name="T28" fmla="*/ 1297 w 3497"/>
                      <a:gd name="T29" fmla="*/ 709 h 2699"/>
                      <a:gd name="T30" fmla="*/ 1388 w 3497"/>
                      <a:gd name="T31" fmla="*/ 537 h 2699"/>
                      <a:gd name="T32" fmla="*/ 1120 w 3497"/>
                      <a:gd name="T33" fmla="*/ 484 h 2699"/>
                      <a:gd name="T34" fmla="*/ 773 w 3497"/>
                      <a:gd name="T35" fmla="*/ 594 h 2699"/>
                      <a:gd name="T36" fmla="*/ 467 w 3497"/>
                      <a:gd name="T37" fmla="*/ 903 h 2699"/>
                      <a:gd name="T38" fmla="*/ 356 w 3497"/>
                      <a:gd name="T39" fmla="*/ 1038 h 2699"/>
                      <a:gd name="T40" fmla="*/ 247 w 3497"/>
                      <a:gd name="T41" fmla="*/ 1165 h 2699"/>
                      <a:gd name="T42" fmla="*/ 53 w 3497"/>
                      <a:gd name="T43" fmla="*/ 1581 h 2699"/>
                      <a:gd name="T44" fmla="*/ 120 w 3497"/>
                      <a:gd name="T45" fmla="*/ 1641 h 2699"/>
                      <a:gd name="T46" fmla="*/ 70 w 3497"/>
                      <a:gd name="T47" fmla="*/ 1785 h 2699"/>
                      <a:gd name="T48" fmla="*/ 11 w 3497"/>
                      <a:gd name="T49" fmla="*/ 2032 h 2699"/>
                      <a:gd name="T50" fmla="*/ 17 w 3497"/>
                      <a:gd name="T51" fmla="*/ 2297 h 2699"/>
                      <a:gd name="T52" fmla="*/ 7 w 3497"/>
                      <a:gd name="T53" fmla="*/ 2516 h 2699"/>
                      <a:gd name="T54" fmla="*/ 311 w 3497"/>
                      <a:gd name="T55" fmla="*/ 2619 h 2699"/>
                      <a:gd name="T56" fmla="*/ 339 w 3497"/>
                      <a:gd name="T57" fmla="*/ 2390 h 2699"/>
                      <a:gd name="T58" fmla="*/ 329 w 3497"/>
                      <a:gd name="T59" fmla="*/ 2143 h 2699"/>
                      <a:gd name="T60" fmla="*/ 367 w 3497"/>
                      <a:gd name="T61" fmla="*/ 1941 h 2699"/>
                      <a:gd name="T62" fmla="*/ 427 w 3497"/>
                      <a:gd name="T63" fmla="*/ 1722 h 2699"/>
                      <a:gd name="T64" fmla="*/ 321 w 3497"/>
                      <a:gd name="T65" fmla="*/ 1412 h 2699"/>
                      <a:gd name="T66" fmla="*/ 303 w 3497"/>
                      <a:gd name="T67" fmla="*/ 1508 h 2699"/>
                      <a:gd name="T68" fmla="*/ 568 w 3497"/>
                      <a:gd name="T69" fmla="*/ 1296 h 2699"/>
                      <a:gd name="T70" fmla="*/ 703 w 3497"/>
                      <a:gd name="T71" fmla="*/ 1133 h 2699"/>
                      <a:gd name="T72" fmla="*/ 820 w 3497"/>
                      <a:gd name="T73" fmla="*/ 967 h 2699"/>
                      <a:gd name="T74" fmla="*/ 1045 w 3497"/>
                      <a:gd name="T75" fmla="*/ 802 h 2699"/>
                      <a:gd name="T76" fmla="*/ 1424 w 3497"/>
                      <a:gd name="T77" fmla="*/ 855 h 2699"/>
                      <a:gd name="T78" fmla="*/ 1579 w 3497"/>
                      <a:gd name="T79" fmla="*/ 555 h 2699"/>
                      <a:gd name="T80" fmla="*/ 1504 w 3497"/>
                      <a:gd name="T81" fmla="*/ 494 h 2699"/>
                      <a:gd name="T82" fmla="*/ 1487 w 3497"/>
                      <a:gd name="T83" fmla="*/ 611 h 2699"/>
                      <a:gd name="T84" fmla="*/ 1681 w 3497"/>
                      <a:gd name="T85" fmla="*/ 555 h 2699"/>
                      <a:gd name="T86" fmla="*/ 1943 w 3497"/>
                      <a:gd name="T87" fmla="*/ 462 h 2699"/>
                      <a:gd name="T88" fmla="*/ 2134 w 3497"/>
                      <a:gd name="T89" fmla="*/ 399 h 2699"/>
                      <a:gd name="T90" fmla="*/ 2352 w 3497"/>
                      <a:gd name="T91" fmla="*/ 382 h 2699"/>
                      <a:gd name="T92" fmla="*/ 2604 w 3497"/>
                      <a:gd name="T93" fmla="*/ 374 h 2699"/>
                      <a:gd name="T94" fmla="*/ 2893 w 3497"/>
                      <a:gd name="T95" fmla="*/ 356 h 2699"/>
                      <a:gd name="T96" fmla="*/ 3197 w 3497"/>
                      <a:gd name="T97" fmla="*/ 336 h 2699"/>
                      <a:gd name="T98" fmla="*/ 3225 w 3497"/>
                      <a:gd name="T99" fmla="*/ 326 h 2699"/>
                      <a:gd name="T100" fmla="*/ 3179 w 3497"/>
                      <a:gd name="T101" fmla="*/ 156 h 2699"/>
                      <a:gd name="T102" fmla="*/ 3271 w 3497"/>
                      <a:gd name="T103" fmla="*/ 53 h 2699"/>
                      <a:gd name="T104" fmla="*/ 3098 w 3497"/>
                      <a:gd name="T105" fmla="*/ 124 h 2699"/>
                      <a:gd name="T106" fmla="*/ 2879 w 3497"/>
                      <a:gd name="T107" fmla="*/ 294 h 2699"/>
                      <a:gd name="T108" fmla="*/ 2684 w 3497"/>
                      <a:gd name="T109" fmla="*/ 462 h 2699"/>
                      <a:gd name="T110" fmla="*/ 2466 w 3497"/>
                      <a:gd name="T111" fmla="*/ 682 h 2699"/>
                      <a:gd name="T112" fmla="*/ 2299 w 3497"/>
                      <a:gd name="T113" fmla="*/ 914 h 26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3497" h="2699">
                        <a:moveTo>
                          <a:pt x="2586" y="1049"/>
                        </a:moveTo>
                        <a:lnTo>
                          <a:pt x="2611" y="1020"/>
                        </a:lnTo>
                        <a:lnTo>
                          <a:pt x="2628" y="996"/>
                        </a:lnTo>
                        <a:lnTo>
                          <a:pt x="2646" y="974"/>
                        </a:lnTo>
                        <a:lnTo>
                          <a:pt x="2678" y="932"/>
                        </a:lnTo>
                        <a:lnTo>
                          <a:pt x="2710" y="893"/>
                        </a:lnTo>
                        <a:lnTo>
                          <a:pt x="2741" y="858"/>
                        </a:lnTo>
                        <a:lnTo>
                          <a:pt x="2784" y="820"/>
                        </a:lnTo>
                        <a:lnTo>
                          <a:pt x="2822" y="777"/>
                        </a:lnTo>
                        <a:lnTo>
                          <a:pt x="2869" y="738"/>
                        </a:lnTo>
                        <a:lnTo>
                          <a:pt x="2922" y="685"/>
                        </a:lnTo>
                        <a:lnTo>
                          <a:pt x="2960" y="650"/>
                        </a:lnTo>
                        <a:lnTo>
                          <a:pt x="3002" y="618"/>
                        </a:lnTo>
                        <a:lnTo>
                          <a:pt x="3041" y="583"/>
                        </a:lnTo>
                        <a:lnTo>
                          <a:pt x="3066" y="565"/>
                        </a:lnTo>
                        <a:lnTo>
                          <a:pt x="3087" y="544"/>
                        </a:lnTo>
                        <a:lnTo>
                          <a:pt x="3112" y="526"/>
                        </a:lnTo>
                        <a:lnTo>
                          <a:pt x="3179" y="467"/>
                        </a:lnTo>
                        <a:lnTo>
                          <a:pt x="3235" y="420"/>
                        </a:lnTo>
                        <a:lnTo>
                          <a:pt x="3285" y="388"/>
                        </a:lnTo>
                        <a:lnTo>
                          <a:pt x="3299" y="371"/>
                        </a:lnTo>
                        <a:lnTo>
                          <a:pt x="3317" y="356"/>
                        </a:lnTo>
                        <a:lnTo>
                          <a:pt x="3324" y="353"/>
                        </a:lnTo>
                        <a:lnTo>
                          <a:pt x="3314" y="364"/>
                        </a:lnTo>
                        <a:lnTo>
                          <a:pt x="3296" y="371"/>
                        </a:lnTo>
                        <a:lnTo>
                          <a:pt x="3285" y="374"/>
                        </a:lnTo>
                        <a:lnTo>
                          <a:pt x="3278" y="374"/>
                        </a:lnTo>
                        <a:lnTo>
                          <a:pt x="3285" y="374"/>
                        </a:lnTo>
                        <a:lnTo>
                          <a:pt x="3288" y="374"/>
                        </a:lnTo>
                        <a:lnTo>
                          <a:pt x="3299" y="374"/>
                        </a:lnTo>
                        <a:lnTo>
                          <a:pt x="3388" y="364"/>
                        </a:lnTo>
                        <a:lnTo>
                          <a:pt x="3452" y="326"/>
                        </a:lnTo>
                        <a:lnTo>
                          <a:pt x="3490" y="262"/>
                        </a:lnTo>
                        <a:lnTo>
                          <a:pt x="3497" y="191"/>
                        </a:lnTo>
                        <a:lnTo>
                          <a:pt x="3473" y="124"/>
                        </a:lnTo>
                        <a:lnTo>
                          <a:pt x="3426" y="71"/>
                        </a:lnTo>
                        <a:lnTo>
                          <a:pt x="3324" y="15"/>
                        </a:lnTo>
                        <a:lnTo>
                          <a:pt x="3235" y="0"/>
                        </a:lnTo>
                        <a:lnTo>
                          <a:pt x="3161" y="15"/>
                        </a:lnTo>
                        <a:lnTo>
                          <a:pt x="3134" y="18"/>
                        </a:lnTo>
                        <a:lnTo>
                          <a:pt x="3112" y="18"/>
                        </a:lnTo>
                        <a:lnTo>
                          <a:pt x="3076" y="18"/>
                        </a:lnTo>
                        <a:lnTo>
                          <a:pt x="3020" y="18"/>
                        </a:lnTo>
                        <a:lnTo>
                          <a:pt x="2967" y="26"/>
                        </a:lnTo>
                        <a:lnTo>
                          <a:pt x="2911" y="29"/>
                        </a:lnTo>
                        <a:lnTo>
                          <a:pt x="2869" y="29"/>
                        </a:lnTo>
                        <a:lnTo>
                          <a:pt x="2822" y="36"/>
                        </a:lnTo>
                        <a:lnTo>
                          <a:pt x="2784" y="36"/>
                        </a:lnTo>
                        <a:lnTo>
                          <a:pt x="2720" y="43"/>
                        </a:lnTo>
                        <a:lnTo>
                          <a:pt x="2657" y="47"/>
                        </a:lnTo>
                        <a:lnTo>
                          <a:pt x="2593" y="53"/>
                        </a:lnTo>
                        <a:lnTo>
                          <a:pt x="2511" y="61"/>
                        </a:lnTo>
                        <a:lnTo>
                          <a:pt x="2484" y="61"/>
                        </a:lnTo>
                        <a:lnTo>
                          <a:pt x="2448" y="61"/>
                        </a:lnTo>
                        <a:lnTo>
                          <a:pt x="2413" y="61"/>
                        </a:lnTo>
                        <a:lnTo>
                          <a:pt x="2352" y="53"/>
                        </a:lnTo>
                        <a:lnTo>
                          <a:pt x="2289" y="53"/>
                        </a:lnTo>
                        <a:lnTo>
                          <a:pt x="2219" y="64"/>
                        </a:lnTo>
                        <a:lnTo>
                          <a:pt x="2190" y="64"/>
                        </a:lnTo>
                        <a:lnTo>
                          <a:pt x="2166" y="71"/>
                        </a:lnTo>
                        <a:lnTo>
                          <a:pt x="2137" y="71"/>
                        </a:lnTo>
                        <a:lnTo>
                          <a:pt x="2092" y="79"/>
                        </a:lnTo>
                        <a:lnTo>
                          <a:pt x="2042" y="89"/>
                        </a:lnTo>
                        <a:lnTo>
                          <a:pt x="1989" y="92"/>
                        </a:lnTo>
                        <a:lnTo>
                          <a:pt x="1933" y="110"/>
                        </a:lnTo>
                        <a:lnTo>
                          <a:pt x="1880" y="135"/>
                        </a:lnTo>
                        <a:lnTo>
                          <a:pt x="1833" y="156"/>
                        </a:lnTo>
                        <a:lnTo>
                          <a:pt x="1809" y="170"/>
                        </a:lnTo>
                        <a:lnTo>
                          <a:pt x="1787" y="180"/>
                        </a:lnTo>
                        <a:lnTo>
                          <a:pt x="1763" y="185"/>
                        </a:lnTo>
                        <a:lnTo>
                          <a:pt x="1706" y="202"/>
                        </a:lnTo>
                        <a:lnTo>
                          <a:pt x="1650" y="220"/>
                        </a:lnTo>
                        <a:lnTo>
                          <a:pt x="1597" y="237"/>
                        </a:lnTo>
                        <a:lnTo>
                          <a:pt x="1533" y="262"/>
                        </a:lnTo>
                        <a:lnTo>
                          <a:pt x="1504" y="265"/>
                        </a:lnTo>
                        <a:lnTo>
                          <a:pt x="1477" y="279"/>
                        </a:lnTo>
                        <a:lnTo>
                          <a:pt x="1448" y="283"/>
                        </a:lnTo>
                        <a:lnTo>
                          <a:pt x="1395" y="294"/>
                        </a:lnTo>
                        <a:lnTo>
                          <a:pt x="1342" y="311"/>
                        </a:lnTo>
                        <a:lnTo>
                          <a:pt x="1292" y="329"/>
                        </a:lnTo>
                        <a:lnTo>
                          <a:pt x="1247" y="356"/>
                        </a:lnTo>
                        <a:lnTo>
                          <a:pt x="1212" y="399"/>
                        </a:lnTo>
                        <a:lnTo>
                          <a:pt x="1186" y="445"/>
                        </a:lnTo>
                        <a:lnTo>
                          <a:pt x="1186" y="537"/>
                        </a:lnTo>
                        <a:lnTo>
                          <a:pt x="1222" y="611"/>
                        </a:lnTo>
                        <a:lnTo>
                          <a:pt x="1268" y="682"/>
                        </a:lnTo>
                        <a:lnTo>
                          <a:pt x="1279" y="699"/>
                        </a:lnTo>
                        <a:lnTo>
                          <a:pt x="1297" y="714"/>
                        </a:lnTo>
                        <a:lnTo>
                          <a:pt x="1303" y="727"/>
                        </a:lnTo>
                        <a:lnTo>
                          <a:pt x="1297" y="709"/>
                        </a:lnTo>
                        <a:lnTo>
                          <a:pt x="1292" y="674"/>
                        </a:lnTo>
                        <a:lnTo>
                          <a:pt x="1297" y="629"/>
                        </a:lnTo>
                        <a:lnTo>
                          <a:pt x="1321" y="590"/>
                        </a:lnTo>
                        <a:lnTo>
                          <a:pt x="1342" y="558"/>
                        </a:lnTo>
                        <a:lnTo>
                          <a:pt x="1377" y="537"/>
                        </a:lnTo>
                        <a:lnTo>
                          <a:pt x="1388" y="537"/>
                        </a:lnTo>
                        <a:lnTo>
                          <a:pt x="1403" y="530"/>
                        </a:lnTo>
                        <a:lnTo>
                          <a:pt x="1406" y="530"/>
                        </a:lnTo>
                        <a:lnTo>
                          <a:pt x="1367" y="526"/>
                        </a:lnTo>
                        <a:lnTo>
                          <a:pt x="1310" y="520"/>
                        </a:lnTo>
                        <a:lnTo>
                          <a:pt x="1250" y="509"/>
                        </a:lnTo>
                        <a:lnTo>
                          <a:pt x="1120" y="484"/>
                        </a:lnTo>
                        <a:lnTo>
                          <a:pt x="1003" y="480"/>
                        </a:lnTo>
                        <a:lnTo>
                          <a:pt x="904" y="512"/>
                        </a:lnTo>
                        <a:lnTo>
                          <a:pt x="894" y="520"/>
                        </a:lnTo>
                        <a:lnTo>
                          <a:pt x="876" y="530"/>
                        </a:lnTo>
                        <a:lnTo>
                          <a:pt x="865" y="537"/>
                        </a:lnTo>
                        <a:lnTo>
                          <a:pt x="773" y="594"/>
                        </a:lnTo>
                        <a:lnTo>
                          <a:pt x="685" y="664"/>
                        </a:lnTo>
                        <a:lnTo>
                          <a:pt x="597" y="738"/>
                        </a:lnTo>
                        <a:lnTo>
                          <a:pt x="550" y="784"/>
                        </a:lnTo>
                        <a:lnTo>
                          <a:pt x="512" y="837"/>
                        </a:lnTo>
                        <a:lnTo>
                          <a:pt x="484" y="882"/>
                        </a:lnTo>
                        <a:lnTo>
                          <a:pt x="467" y="903"/>
                        </a:lnTo>
                        <a:lnTo>
                          <a:pt x="456" y="921"/>
                        </a:lnTo>
                        <a:lnTo>
                          <a:pt x="441" y="939"/>
                        </a:lnTo>
                        <a:lnTo>
                          <a:pt x="427" y="956"/>
                        </a:lnTo>
                        <a:lnTo>
                          <a:pt x="414" y="974"/>
                        </a:lnTo>
                        <a:lnTo>
                          <a:pt x="392" y="996"/>
                        </a:lnTo>
                        <a:lnTo>
                          <a:pt x="356" y="1038"/>
                        </a:lnTo>
                        <a:lnTo>
                          <a:pt x="321" y="1084"/>
                        </a:lnTo>
                        <a:lnTo>
                          <a:pt x="286" y="1133"/>
                        </a:lnTo>
                        <a:lnTo>
                          <a:pt x="293" y="1129"/>
                        </a:lnTo>
                        <a:lnTo>
                          <a:pt x="293" y="1123"/>
                        </a:lnTo>
                        <a:lnTo>
                          <a:pt x="276" y="1140"/>
                        </a:lnTo>
                        <a:lnTo>
                          <a:pt x="247" y="1165"/>
                        </a:lnTo>
                        <a:lnTo>
                          <a:pt x="219" y="1179"/>
                        </a:lnTo>
                        <a:lnTo>
                          <a:pt x="138" y="1232"/>
                        </a:lnTo>
                        <a:lnTo>
                          <a:pt x="70" y="1288"/>
                        </a:lnTo>
                        <a:lnTo>
                          <a:pt x="17" y="1366"/>
                        </a:lnTo>
                        <a:lnTo>
                          <a:pt x="7" y="1485"/>
                        </a:lnTo>
                        <a:lnTo>
                          <a:pt x="53" y="1581"/>
                        </a:lnTo>
                        <a:lnTo>
                          <a:pt x="102" y="1644"/>
                        </a:lnTo>
                        <a:lnTo>
                          <a:pt x="117" y="1662"/>
                        </a:lnTo>
                        <a:lnTo>
                          <a:pt x="127" y="1676"/>
                        </a:lnTo>
                        <a:lnTo>
                          <a:pt x="127" y="1679"/>
                        </a:lnTo>
                        <a:lnTo>
                          <a:pt x="127" y="1662"/>
                        </a:lnTo>
                        <a:lnTo>
                          <a:pt x="120" y="1641"/>
                        </a:lnTo>
                        <a:lnTo>
                          <a:pt x="127" y="1606"/>
                        </a:lnTo>
                        <a:lnTo>
                          <a:pt x="117" y="1631"/>
                        </a:lnTo>
                        <a:lnTo>
                          <a:pt x="109" y="1652"/>
                        </a:lnTo>
                        <a:lnTo>
                          <a:pt x="102" y="1679"/>
                        </a:lnTo>
                        <a:lnTo>
                          <a:pt x="85" y="1732"/>
                        </a:lnTo>
                        <a:lnTo>
                          <a:pt x="70" y="1785"/>
                        </a:lnTo>
                        <a:lnTo>
                          <a:pt x="56" y="1843"/>
                        </a:lnTo>
                        <a:lnTo>
                          <a:pt x="53" y="1870"/>
                        </a:lnTo>
                        <a:lnTo>
                          <a:pt x="46" y="1899"/>
                        </a:lnTo>
                        <a:lnTo>
                          <a:pt x="35" y="1926"/>
                        </a:lnTo>
                        <a:lnTo>
                          <a:pt x="21" y="1979"/>
                        </a:lnTo>
                        <a:lnTo>
                          <a:pt x="11" y="2032"/>
                        </a:lnTo>
                        <a:lnTo>
                          <a:pt x="7" y="2082"/>
                        </a:lnTo>
                        <a:lnTo>
                          <a:pt x="0" y="2146"/>
                        </a:lnTo>
                        <a:lnTo>
                          <a:pt x="7" y="2205"/>
                        </a:lnTo>
                        <a:lnTo>
                          <a:pt x="11" y="2255"/>
                        </a:lnTo>
                        <a:lnTo>
                          <a:pt x="17" y="2279"/>
                        </a:lnTo>
                        <a:lnTo>
                          <a:pt x="17" y="2297"/>
                        </a:lnTo>
                        <a:lnTo>
                          <a:pt x="17" y="2311"/>
                        </a:lnTo>
                        <a:lnTo>
                          <a:pt x="17" y="2375"/>
                        </a:lnTo>
                        <a:lnTo>
                          <a:pt x="11" y="2428"/>
                        </a:lnTo>
                        <a:lnTo>
                          <a:pt x="11" y="2467"/>
                        </a:lnTo>
                        <a:lnTo>
                          <a:pt x="7" y="2499"/>
                        </a:lnTo>
                        <a:lnTo>
                          <a:pt x="7" y="2516"/>
                        </a:lnTo>
                        <a:lnTo>
                          <a:pt x="7" y="2537"/>
                        </a:lnTo>
                        <a:lnTo>
                          <a:pt x="28" y="2619"/>
                        </a:lnTo>
                        <a:lnTo>
                          <a:pt x="85" y="2675"/>
                        </a:lnTo>
                        <a:lnTo>
                          <a:pt x="166" y="2699"/>
                        </a:lnTo>
                        <a:lnTo>
                          <a:pt x="247" y="2675"/>
                        </a:lnTo>
                        <a:lnTo>
                          <a:pt x="311" y="2619"/>
                        </a:lnTo>
                        <a:lnTo>
                          <a:pt x="329" y="2537"/>
                        </a:lnTo>
                        <a:lnTo>
                          <a:pt x="329" y="2526"/>
                        </a:lnTo>
                        <a:lnTo>
                          <a:pt x="332" y="2516"/>
                        </a:lnTo>
                        <a:lnTo>
                          <a:pt x="332" y="2499"/>
                        </a:lnTo>
                        <a:lnTo>
                          <a:pt x="339" y="2452"/>
                        </a:lnTo>
                        <a:lnTo>
                          <a:pt x="339" y="2390"/>
                        </a:lnTo>
                        <a:lnTo>
                          <a:pt x="339" y="2319"/>
                        </a:lnTo>
                        <a:lnTo>
                          <a:pt x="339" y="2284"/>
                        </a:lnTo>
                        <a:lnTo>
                          <a:pt x="339" y="2244"/>
                        </a:lnTo>
                        <a:lnTo>
                          <a:pt x="332" y="2209"/>
                        </a:lnTo>
                        <a:lnTo>
                          <a:pt x="329" y="2173"/>
                        </a:lnTo>
                        <a:lnTo>
                          <a:pt x="329" y="2143"/>
                        </a:lnTo>
                        <a:lnTo>
                          <a:pt x="329" y="2111"/>
                        </a:lnTo>
                        <a:lnTo>
                          <a:pt x="332" y="2082"/>
                        </a:lnTo>
                        <a:lnTo>
                          <a:pt x="339" y="2047"/>
                        </a:lnTo>
                        <a:lnTo>
                          <a:pt x="350" y="2015"/>
                        </a:lnTo>
                        <a:lnTo>
                          <a:pt x="356" y="1979"/>
                        </a:lnTo>
                        <a:lnTo>
                          <a:pt x="367" y="1941"/>
                        </a:lnTo>
                        <a:lnTo>
                          <a:pt x="374" y="1899"/>
                        </a:lnTo>
                        <a:lnTo>
                          <a:pt x="385" y="1860"/>
                        </a:lnTo>
                        <a:lnTo>
                          <a:pt x="396" y="1825"/>
                        </a:lnTo>
                        <a:lnTo>
                          <a:pt x="409" y="1779"/>
                        </a:lnTo>
                        <a:lnTo>
                          <a:pt x="420" y="1750"/>
                        </a:lnTo>
                        <a:lnTo>
                          <a:pt x="427" y="1722"/>
                        </a:lnTo>
                        <a:lnTo>
                          <a:pt x="438" y="1691"/>
                        </a:lnTo>
                        <a:lnTo>
                          <a:pt x="438" y="1581"/>
                        </a:lnTo>
                        <a:lnTo>
                          <a:pt x="396" y="1496"/>
                        </a:lnTo>
                        <a:lnTo>
                          <a:pt x="346" y="1433"/>
                        </a:lnTo>
                        <a:lnTo>
                          <a:pt x="332" y="1423"/>
                        </a:lnTo>
                        <a:lnTo>
                          <a:pt x="321" y="1412"/>
                        </a:lnTo>
                        <a:lnTo>
                          <a:pt x="318" y="1397"/>
                        </a:lnTo>
                        <a:lnTo>
                          <a:pt x="321" y="1415"/>
                        </a:lnTo>
                        <a:lnTo>
                          <a:pt x="329" y="1444"/>
                        </a:lnTo>
                        <a:lnTo>
                          <a:pt x="318" y="1485"/>
                        </a:lnTo>
                        <a:lnTo>
                          <a:pt x="311" y="1496"/>
                        </a:lnTo>
                        <a:lnTo>
                          <a:pt x="303" y="1508"/>
                        </a:lnTo>
                        <a:lnTo>
                          <a:pt x="329" y="1496"/>
                        </a:lnTo>
                        <a:lnTo>
                          <a:pt x="356" y="1476"/>
                        </a:lnTo>
                        <a:lnTo>
                          <a:pt x="385" y="1458"/>
                        </a:lnTo>
                        <a:lnTo>
                          <a:pt x="459" y="1412"/>
                        </a:lnTo>
                        <a:lnTo>
                          <a:pt x="523" y="1359"/>
                        </a:lnTo>
                        <a:lnTo>
                          <a:pt x="568" y="1296"/>
                        </a:lnTo>
                        <a:lnTo>
                          <a:pt x="586" y="1267"/>
                        </a:lnTo>
                        <a:lnTo>
                          <a:pt x="611" y="1238"/>
                        </a:lnTo>
                        <a:lnTo>
                          <a:pt x="639" y="1211"/>
                        </a:lnTo>
                        <a:lnTo>
                          <a:pt x="656" y="1186"/>
                        </a:lnTo>
                        <a:lnTo>
                          <a:pt x="679" y="1165"/>
                        </a:lnTo>
                        <a:lnTo>
                          <a:pt x="703" y="1133"/>
                        </a:lnTo>
                        <a:lnTo>
                          <a:pt x="721" y="1112"/>
                        </a:lnTo>
                        <a:lnTo>
                          <a:pt x="735" y="1087"/>
                        </a:lnTo>
                        <a:lnTo>
                          <a:pt x="745" y="1067"/>
                        </a:lnTo>
                        <a:lnTo>
                          <a:pt x="767" y="1031"/>
                        </a:lnTo>
                        <a:lnTo>
                          <a:pt x="791" y="996"/>
                        </a:lnTo>
                        <a:lnTo>
                          <a:pt x="820" y="967"/>
                        </a:lnTo>
                        <a:lnTo>
                          <a:pt x="883" y="914"/>
                        </a:lnTo>
                        <a:lnTo>
                          <a:pt x="957" y="865"/>
                        </a:lnTo>
                        <a:lnTo>
                          <a:pt x="1038" y="812"/>
                        </a:lnTo>
                        <a:lnTo>
                          <a:pt x="1077" y="791"/>
                        </a:lnTo>
                        <a:lnTo>
                          <a:pt x="1056" y="802"/>
                        </a:lnTo>
                        <a:lnTo>
                          <a:pt x="1045" y="802"/>
                        </a:lnTo>
                        <a:lnTo>
                          <a:pt x="1038" y="802"/>
                        </a:lnTo>
                        <a:lnTo>
                          <a:pt x="1077" y="805"/>
                        </a:lnTo>
                        <a:lnTo>
                          <a:pt x="1138" y="820"/>
                        </a:lnTo>
                        <a:lnTo>
                          <a:pt x="1186" y="829"/>
                        </a:lnTo>
                        <a:lnTo>
                          <a:pt x="1321" y="855"/>
                        </a:lnTo>
                        <a:lnTo>
                          <a:pt x="1424" y="855"/>
                        </a:lnTo>
                        <a:lnTo>
                          <a:pt x="1512" y="837"/>
                        </a:lnTo>
                        <a:lnTo>
                          <a:pt x="1557" y="805"/>
                        </a:lnTo>
                        <a:lnTo>
                          <a:pt x="1589" y="767"/>
                        </a:lnTo>
                        <a:lnTo>
                          <a:pt x="1607" y="714"/>
                        </a:lnTo>
                        <a:lnTo>
                          <a:pt x="1607" y="629"/>
                        </a:lnTo>
                        <a:lnTo>
                          <a:pt x="1579" y="555"/>
                        </a:lnTo>
                        <a:lnTo>
                          <a:pt x="1526" y="484"/>
                        </a:lnTo>
                        <a:lnTo>
                          <a:pt x="1515" y="467"/>
                        </a:lnTo>
                        <a:lnTo>
                          <a:pt x="1504" y="449"/>
                        </a:lnTo>
                        <a:lnTo>
                          <a:pt x="1494" y="438"/>
                        </a:lnTo>
                        <a:lnTo>
                          <a:pt x="1504" y="462"/>
                        </a:lnTo>
                        <a:lnTo>
                          <a:pt x="1504" y="494"/>
                        </a:lnTo>
                        <a:lnTo>
                          <a:pt x="1498" y="544"/>
                        </a:lnTo>
                        <a:lnTo>
                          <a:pt x="1480" y="583"/>
                        </a:lnTo>
                        <a:lnTo>
                          <a:pt x="1451" y="611"/>
                        </a:lnTo>
                        <a:lnTo>
                          <a:pt x="1413" y="635"/>
                        </a:lnTo>
                        <a:lnTo>
                          <a:pt x="1448" y="618"/>
                        </a:lnTo>
                        <a:lnTo>
                          <a:pt x="1487" y="611"/>
                        </a:lnTo>
                        <a:lnTo>
                          <a:pt x="1526" y="600"/>
                        </a:lnTo>
                        <a:lnTo>
                          <a:pt x="1562" y="590"/>
                        </a:lnTo>
                        <a:lnTo>
                          <a:pt x="1597" y="583"/>
                        </a:lnTo>
                        <a:lnTo>
                          <a:pt x="1632" y="565"/>
                        </a:lnTo>
                        <a:lnTo>
                          <a:pt x="1653" y="565"/>
                        </a:lnTo>
                        <a:lnTo>
                          <a:pt x="1681" y="555"/>
                        </a:lnTo>
                        <a:lnTo>
                          <a:pt x="1699" y="547"/>
                        </a:lnTo>
                        <a:lnTo>
                          <a:pt x="1752" y="530"/>
                        </a:lnTo>
                        <a:lnTo>
                          <a:pt x="1798" y="512"/>
                        </a:lnTo>
                        <a:lnTo>
                          <a:pt x="1844" y="494"/>
                        </a:lnTo>
                        <a:lnTo>
                          <a:pt x="1897" y="484"/>
                        </a:lnTo>
                        <a:lnTo>
                          <a:pt x="1943" y="462"/>
                        </a:lnTo>
                        <a:lnTo>
                          <a:pt x="1981" y="445"/>
                        </a:lnTo>
                        <a:lnTo>
                          <a:pt x="2010" y="427"/>
                        </a:lnTo>
                        <a:lnTo>
                          <a:pt x="2034" y="420"/>
                        </a:lnTo>
                        <a:lnTo>
                          <a:pt x="2052" y="409"/>
                        </a:lnTo>
                        <a:lnTo>
                          <a:pt x="2092" y="403"/>
                        </a:lnTo>
                        <a:lnTo>
                          <a:pt x="2134" y="399"/>
                        </a:lnTo>
                        <a:lnTo>
                          <a:pt x="2172" y="392"/>
                        </a:lnTo>
                        <a:lnTo>
                          <a:pt x="2201" y="392"/>
                        </a:lnTo>
                        <a:lnTo>
                          <a:pt x="2236" y="388"/>
                        </a:lnTo>
                        <a:lnTo>
                          <a:pt x="2264" y="382"/>
                        </a:lnTo>
                        <a:lnTo>
                          <a:pt x="2304" y="382"/>
                        </a:lnTo>
                        <a:lnTo>
                          <a:pt x="2352" y="382"/>
                        </a:lnTo>
                        <a:lnTo>
                          <a:pt x="2399" y="382"/>
                        </a:lnTo>
                        <a:lnTo>
                          <a:pt x="2445" y="388"/>
                        </a:lnTo>
                        <a:lnTo>
                          <a:pt x="2490" y="388"/>
                        </a:lnTo>
                        <a:lnTo>
                          <a:pt x="2540" y="382"/>
                        </a:lnTo>
                        <a:lnTo>
                          <a:pt x="2564" y="382"/>
                        </a:lnTo>
                        <a:lnTo>
                          <a:pt x="2604" y="374"/>
                        </a:lnTo>
                        <a:lnTo>
                          <a:pt x="2628" y="374"/>
                        </a:lnTo>
                        <a:lnTo>
                          <a:pt x="2684" y="371"/>
                        </a:lnTo>
                        <a:lnTo>
                          <a:pt x="2737" y="364"/>
                        </a:lnTo>
                        <a:lnTo>
                          <a:pt x="2787" y="364"/>
                        </a:lnTo>
                        <a:lnTo>
                          <a:pt x="2840" y="356"/>
                        </a:lnTo>
                        <a:lnTo>
                          <a:pt x="2893" y="356"/>
                        </a:lnTo>
                        <a:lnTo>
                          <a:pt x="2939" y="353"/>
                        </a:lnTo>
                        <a:lnTo>
                          <a:pt x="2985" y="347"/>
                        </a:lnTo>
                        <a:lnTo>
                          <a:pt x="3023" y="347"/>
                        </a:lnTo>
                        <a:lnTo>
                          <a:pt x="3059" y="347"/>
                        </a:lnTo>
                        <a:lnTo>
                          <a:pt x="3140" y="347"/>
                        </a:lnTo>
                        <a:lnTo>
                          <a:pt x="3197" y="336"/>
                        </a:lnTo>
                        <a:lnTo>
                          <a:pt x="3235" y="326"/>
                        </a:lnTo>
                        <a:lnTo>
                          <a:pt x="3243" y="326"/>
                        </a:lnTo>
                        <a:lnTo>
                          <a:pt x="3250" y="326"/>
                        </a:lnTo>
                        <a:lnTo>
                          <a:pt x="3253" y="326"/>
                        </a:lnTo>
                        <a:lnTo>
                          <a:pt x="3243" y="326"/>
                        </a:lnTo>
                        <a:lnTo>
                          <a:pt x="3225" y="326"/>
                        </a:lnTo>
                        <a:lnTo>
                          <a:pt x="3214" y="318"/>
                        </a:lnTo>
                        <a:lnTo>
                          <a:pt x="3222" y="326"/>
                        </a:lnTo>
                        <a:lnTo>
                          <a:pt x="3225" y="326"/>
                        </a:lnTo>
                        <a:lnTo>
                          <a:pt x="3187" y="279"/>
                        </a:lnTo>
                        <a:lnTo>
                          <a:pt x="3169" y="220"/>
                        </a:lnTo>
                        <a:lnTo>
                          <a:pt x="3179" y="156"/>
                        </a:lnTo>
                        <a:lnTo>
                          <a:pt x="3214" y="100"/>
                        </a:lnTo>
                        <a:lnTo>
                          <a:pt x="3261" y="64"/>
                        </a:lnTo>
                        <a:lnTo>
                          <a:pt x="3306" y="53"/>
                        </a:lnTo>
                        <a:lnTo>
                          <a:pt x="3299" y="53"/>
                        </a:lnTo>
                        <a:lnTo>
                          <a:pt x="3296" y="53"/>
                        </a:lnTo>
                        <a:lnTo>
                          <a:pt x="3271" y="53"/>
                        </a:lnTo>
                        <a:lnTo>
                          <a:pt x="3243" y="53"/>
                        </a:lnTo>
                        <a:lnTo>
                          <a:pt x="3214" y="61"/>
                        </a:lnTo>
                        <a:lnTo>
                          <a:pt x="3176" y="71"/>
                        </a:lnTo>
                        <a:lnTo>
                          <a:pt x="3134" y="89"/>
                        </a:lnTo>
                        <a:lnTo>
                          <a:pt x="3098" y="117"/>
                        </a:lnTo>
                        <a:lnTo>
                          <a:pt x="3098" y="124"/>
                        </a:lnTo>
                        <a:lnTo>
                          <a:pt x="3094" y="124"/>
                        </a:lnTo>
                        <a:lnTo>
                          <a:pt x="3087" y="127"/>
                        </a:lnTo>
                        <a:lnTo>
                          <a:pt x="3041" y="170"/>
                        </a:lnTo>
                        <a:lnTo>
                          <a:pt x="2975" y="220"/>
                        </a:lnTo>
                        <a:lnTo>
                          <a:pt x="2896" y="279"/>
                        </a:lnTo>
                        <a:lnTo>
                          <a:pt x="2879" y="294"/>
                        </a:lnTo>
                        <a:lnTo>
                          <a:pt x="2864" y="311"/>
                        </a:lnTo>
                        <a:lnTo>
                          <a:pt x="2840" y="329"/>
                        </a:lnTo>
                        <a:lnTo>
                          <a:pt x="2794" y="364"/>
                        </a:lnTo>
                        <a:lnTo>
                          <a:pt x="2749" y="403"/>
                        </a:lnTo>
                        <a:lnTo>
                          <a:pt x="2696" y="449"/>
                        </a:lnTo>
                        <a:lnTo>
                          <a:pt x="2684" y="462"/>
                        </a:lnTo>
                        <a:lnTo>
                          <a:pt x="2664" y="484"/>
                        </a:lnTo>
                        <a:lnTo>
                          <a:pt x="2646" y="494"/>
                        </a:lnTo>
                        <a:lnTo>
                          <a:pt x="2599" y="544"/>
                        </a:lnTo>
                        <a:lnTo>
                          <a:pt x="2554" y="590"/>
                        </a:lnTo>
                        <a:lnTo>
                          <a:pt x="2508" y="635"/>
                        </a:lnTo>
                        <a:lnTo>
                          <a:pt x="2466" y="682"/>
                        </a:lnTo>
                        <a:lnTo>
                          <a:pt x="2427" y="727"/>
                        </a:lnTo>
                        <a:lnTo>
                          <a:pt x="2392" y="773"/>
                        </a:lnTo>
                        <a:lnTo>
                          <a:pt x="2374" y="794"/>
                        </a:lnTo>
                        <a:lnTo>
                          <a:pt x="2357" y="820"/>
                        </a:lnTo>
                        <a:lnTo>
                          <a:pt x="2339" y="840"/>
                        </a:lnTo>
                        <a:lnTo>
                          <a:pt x="2299" y="914"/>
                        </a:lnTo>
                        <a:lnTo>
                          <a:pt x="2310" y="996"/>
                        </a:lnTo>
                        <a:lnTo>
                          <a:pt x="2357" y="1067"/>
                        </a:lnTo>
                        <a:lnTo>
                          <a:pt x="2437" y="1102"/>
                        </a:lnTo>
                        <a:lnTo>
                          <a:pt x="2519" y="1094"/>
                        </a:lnTo>
                        <a:lnTo>
                          <a:pt x="2586" y="104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4" name="Freeform 196">
                    <a:extLst>
                      <a:ext uri="{FF2B5EF4-FFF2-40B4-BE49-F238E27FC236}">
                        <a16:creationId xmlns:a16="http://schemas.microsoft.com/office/drawing/2014/main" id="{37E5DE2D-80F7-492D-BB08-76B8E4B837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34" y="7258"/>
                    <a:ext cx="84" cy="244"/>
                  </a:xfrm>
                  <a:custGeom>
                    <a:avLst/>
                    <a:gdLst>
                      <a:gd name="T0" fmla="*/ 477 w 588"/>
                      <a:gd name="T1" fmla="*/ 1362 h 1707"/>
                      <a:gd name="T2" fmla="*/ 368 w 588"/>
                      <a:gd name="T3" fmla="*/ 1160 h 1707"/>
                      <a:gd name="T4" fmla="*/ 358 w 588"/>
                      <a:gd name="T5" fmla="*/ 1083 h 1707"/>
                      <a:gd name="T6" fmla="*/ 340 w 588"/>
                      <a:gd name="T7" fmla="*/ 988 h 1707"/>
                      <a:gd name="T8" fmla="*/ 323 w 588"/>
                      <a:gd name="T9" fmla="*/ 878 h 1707"/>
                      <a:gd name="T10" fmla="*/ 312 w 588"/>
                      <a:gd name="T11" fmla="*/ 931 h 1707"/>
                      <a:gd name="T12" fmla="*/ 323 w 588"/>
                      <a:gd name="T13" fmla="*/ 927 h 1707"/>
                      <a:gd name="T14" fmla="*/ 386 w 588"/>
                      <a:gd name="T15" fmla="*/ 885 h 1707"/>
                      <a:gd name="T16" fmla="*/ 548 w 588"/>
                      <a:gd name="T17" fmla="*/ 748 h 1707"/>
                      <a:gd name="T18" fmla="*/ 570 w 588"/>
                      <a:gd name="T19" fmla="*/ 536 h 1707"/>
                      <a:gd name="T20" fmla="*/ 403 w 588"/>
                      <a:gd name="T21" fmla="*/ 392 h 1707"/>
                      <a:gd name="T22" fmla="*/ 365 w 588"/>
                      <a:gd name="T23" fmla="*/ 374 h 1707"/>
                      <a:gd name="T24" fmla="*/ 368 w 588"/>
                      <a:gd name="T25" fmla="*/ 392 h 1707"/>
                      <a:gd name="T26" fmla="*/ 379 w 588"/>
                      <a:gd name="T27" fmla="*/ 494 h 1707"/>
                      <a:gd name="T28" fmla="*/ 429 w 588"/>
                      <a:gd name="T29" fmla="*/ 401 h 1707"/>
                      <a:gd name="T30" fmla="*/ 485 w 588"/>
                      <a:gd name="T31" fmla="*/ 318 h 1707"/>
                      <a:gd name="T32" fmla="*/ 530 w 588"/>
                      <a:gd name="T33" fmla="*/ 236 h 1707"/>
                      <a:gd name="T34" fmla="*/ 520 w 588"/>
                      <a:gd name="T35" fmla="*/ 74 h 1707"/>
                      <a:gd name="T36" fmla="*/ 376 w 588"/>
                      <a:gd name="T37" fmla="*/ 0 h 1707"/>
                      <a:gd name="T38" fmla="*/ 241 w 588"/>
                      <a:gd name="T39" fmla="*/ 88 h 1707"/>
                      <a:gd name="T40" fmla="*/ 202 w 588"/>
                      <a:gd name="T41" fmla="*/ 145 h 1707"/>
                      <a:gd name="T42" fmla="*/ 146 w 588"/>
                      <a:gd name="T43" fmla="*/ 243 h 1707"/>
                      <a:gd name="T44" fmla="*/ 68 w 588"/>
                      <a:gd name="T45" fmla="*/ 398 h 1707"/>
                      <a:gd name="T46" fmla="*/ 111 w 588"/>
                      <a:gd name="T47" fmla="*/ 582 h 1707"/>
                      <a:gd name="T48" fmla="*/ 241 w 588"/>
                      <a:gd name="T49" fmla="*/ 677 h 1707"/>
                      <a:gd name="T50" fmla="*/ 287 w 588"/>
                      <a:gd name="T51" fmla="*/ 701 h 1707"/>
                      <a:gd name="T52" fmla="*/ 283 w 588"/>
                      <a:gd name="T53" fmla="*/ 691 h 1707"/>
                      <a:gd name="T54" fmla="*/ 273 w 588"/>
                      <a:gd name="T55" fmla="*/ 600 h 1707"/>
                      <a:gd name="T56" fmla="*/ 283 w 588"/>
                      <a:gd name="T57" fmla="*/ 557 h 1707"/>
                      <a:gd name="T58" fmla="*/ 265 w 588"/>
                      <a:gd name="T59" fmla="*/ 568 h 1707"/>
                      <a:gd name="T60" fmla="*/ 209 w 588"/>
                      <a:gd name="T61" fmla="*/ 610 h 1707"/>
                      <a:gd name="T62" fmla="*/ 36 w 588"/>
                      <a:gd name="T63" fmla="*/ 759 h 1707"/>
                      <a:gd name="T64" fmla="*/ 8 w 588"/>
                      <a:gd name="T65" fmla="*/ 956 h 1707"/>
                      <a:gd name="T66" fmla="*/ 29 w 588"/>
                      <a:gd name="T67" fmla="*/ 1115 h 1707"/>
                      <a:gd name="T68" fmla="*/ 47 w 588"/>
                      <a:gd name="T69" fmla="*/ 1174 h 1707"/>
                      <a:gd name="T70" fmla="*/ 82 w 588"/>
                      <a:gd name="T71" fmla="*/ 1323 h 1707"/>
                      <a:gd name="T72" fmla="*/ 209 w 588"/>
                      <a:gd name="T73" fmla="*/ 1541 h 1707"/>
                      <a:gd name="T74" fmla="*/ 312 w 588"/>
                      <a:gd name="T75" fmla="*/ 1672 h 1707"/>
                      <a:gd name="T76" fmla="*/ 474 w 588"/>
                      <a:gd name="T77" fmla="*/ 1707 h 1707"/>
                      <a:gd name="T78" fmla="*/ 583 w 588"/>
                      <a:gd name="T79" fmla="*/ 1588 h 1707"/>
                      <a:gd name="T80" fmla="*/ 535 w 588"/>
                      <a:gd name="T81" fmla="*/ 1432 h 17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588" h="1707">
                        <a:moveTo>
                          <a:pt x="535" y="1432"/>
                        </a:moveTo>
                        <a:lnTo>
                          <a:pt x="477" y="1362"/>
                        </a:lnTo>
                        <a:lnTo>
                          <a:pt x="411" y="1253"/>
                        </a:lnTo>
                        <a:lnTo>
                          <a:pt x="368" y="1160"/>
                        </a:lnTo>
                        <a:lnTo>
                          <a:pt x="365" y="1121"/>
                        </a:lnTo>
                        <a:lnTo>
                          <a:pt x="358" y="1083"/>
                        </a:lnTo>
                        <a:lnTo>
                          <a:pt x="350" y="1048"/>
                        </a:lnTo>
                        <a:lnTo>
                          <a:pt x="340" y="988"/>
                        </a:lnTo>
                        <a:lnTo>
                          <a:pt x="329" y="931"/>
                        </a:lnTo>
                        <a:lnTo>
                          <a:pt x="323" y="878"/>
                        </a:lnTo>
                        <a:lnTo>
                          <a:pt x="323" y="910"/>
                        </a:lnTo>
                        <a:lnTo>
                          <a:pt x="312" y="931"/>
                        </a:lnTo>
                        <a:lnTo>
                          <a:pt x="305" y="938"/>
                        </a:lnTo>
                        <a:lnTo>
                          <a:pt x="323" y="927"/>
                        </a:lnTo>
                        <a:lnTo>
                          <a:pt x="358" y="903"/>
                        </a:lnTo>
                        <a:lnTo>
                          <a:pt x="386" y="885"/>
                        </a:lnTo>
                        <a:lnTo>
                          <a:pt x="474" y="822"/>
                        </a:lnTo>
                        <a:lnTo>
                          <a:pt x="548" y="748"/>
                        </a:lnTo>
                        <a:lnTo>
                          <a:pt x="588" y="656"/>
                        </a:lnTo>
                        <a:lnTo>
                          <a:pt x="570" y="536"/>
                        </a:lnTo>
                        <a:lnTo>
                          <a:pt x="495" y="448"/>
                        </a:lnTo>
                        <a:lnTo>
                          <a:pt x="403" y="392"/>
                        </a:lnTo>
                        <a:lnTo>
                          <a:pt x="386" y="384"/>
                        </a:lnTo>
                        <a:lnTo>
                          <a:pt x="365" y="374"/>
                        </a:lnTo>
                        <a:lnTo>
                          <a:pt x="350" y="363"/>
                        </a:lnTo>
                        <a:lnTo>
                          <a:pt x="368" y="392"/>
                        </a:lnTo>
                        <a:lnTo>
                          <a:pt x="386" y="437"/>
                        </a:lnTo>
                        <a:lnTo>
                          <a:pt x="379" y="494"/>
                        </a:lnTo>
                        <a:lnTo>
                          <a:pt x="397" y="448"/>
                        </a:lnTo>
                        <a:lnTo>
                          <a:pt x="429" y="401"/>
                        </a:lnTo>
                        <a:lnTo>
                          <a:pt x="456" y="353"/>
                        </a:lnTo>
                        <a:lnTo>
                          <a:pt x="485" y="318"/>
                        </a:lnTo>
                        <a:lnTo>
                          <a:pt x="506" y="275"/>
                        </a:lnTo>
                        <a:lnTo>
                          <a:pt x="530" y="236"/>
                        </a:lnTo>
                        <a:lnTo>
                          <a:pt x="548" y="155"/>
                        </a:lnTo>
                        <a:lnTo>
                          <a:pt x="520" y="74"/>
                        </a:lnTo>
                        <a:lnTo>
                          <a:pt x="456" y="18"/>
                        </a:lnTo>
                        <a:lnTo>
                          <a:pt x="376" y="0"/>
                        </a:lnTo>
                        <a:lnTo>
                          <a:pt x="294" y="24"/>
                        </a:lnTo>
                        <a:lnTo>
                          <a:pt x="241" y="88"/>
                        </a:lnTo>
                        <a:lnTo>
                          <a:pt x="220" y="116"/>
                        </a:lnTo>
                        <a:lnTo>
                          <a:pt x="202" y="145"/>
                        </a:lnTo>
                        <a:lnTo>
                          <a:pt x="185" y="180"/>
                        </a:lnTo>
                        <a:lnTo>
                          <a:pt x="146" y="243"/>
                        </a:lnTo>
                        <a:lnTo>
                          <a:pt x="103" y="318"/>
                        </a:lnTo>
                        <a:lnTo>
                          <a:pt x="68" y="398"/>
                        </a:lnTo>
                        <a:lnTo>
                          <a:pt x="68" y="501"/>
                        </a:lnTo>
                        <a:lnTo>
                          <a:pt x="111" y="582"/>
                        </a:lnTo>
                        <a:lnTo>
                          <a:pt x="177" y="639"/>
                        </a:lnTo>
                        <a:lnTo>
                          <a:pt x="241" y="677"/>
                        </a:lnTo>
                        <a:lnTo>
                          <a:pt x="265" y="691"/>
                        </a:lnTo>
                        <a:lnTo>
                          <a:pt x="287" y="701"/>
                        </a:lnTo>
                        <a:lnTo>
                          <a:pt x="301" y="712"/>
                        </a:lnTo>
                        <a:lnTo>
                          <a:pt x="283" y="691"/>
                        </a:lnTo>
                        <a:lnTo>
                          <a:pt x="273" y="648"/>
                        </a:lnTo>
                        <a:lnTo>
                          <a:pt x="273" y="600"/>
                        </a:lnTo>
                        <a:lnTo>
                          <a:pt x="276" y="575"/>
                        </a:lnTo>
                        <a:lnTo>
                          <a:pt x="283" y="557"/>
                        </a:lnTo>
                        <a:lnTo>
                          <a:pt x="287" y="554"/>
                        </a:lnTo>
                        <a:lnTo>
                          <a:pt x="265" y="568"/>
                        </a:lnTo>
                        <a:lnTo>
                          <a:pt x="238" y="592"/>
                        </a:lnTo>
                        <a:lnTo>
                          <a:pt x="209" y="610"/>
                        </a:lnTo>
                        <a:lnTo>
                          <a:pt x="117" y="674"/>
                        </a:lnTo>
                        <a:lnTo>
                          <a:pt x="36" y="759"/>
                        </a:lnTo>
                        <a:lnTo>
                          <a:pt x="0" y="865"/>
                        </a:lnTo>
                        <a:lnTo>
                          <a:pt x="8" y="956"/>
                        </a:lnTo>
                        <a:lnTo>
                          <a:pt x="18" y="1041"/>
                        </a:lnTo>
                        <a:lnTo>
                          <a:pt x="29" y="1115"/>
                        </a:lnTo>
                        <a:lnTo>
                          <a:pt x="40" y="1150"/>
                        </a:lnTo>
                        <a:lnTo>
                          <a:pt x="47" y="1174"/>
                        </a:lnTo>
                        <a:lnTo>
                          <a:pt x="53" y="1203"/>
                        </a:lnTo>
                        <a:lnTo>
                          <a:pt x="82" y="1323"/>
                        </a:lnTo>
                        <a:lnTo>
                          <a:pt x="138" y="1439"/>
                        </a:lnTo>
                        <a:lnTo>
                          <a:pt x="209" y="1541"/>
                        </a:lnTo>
                        <a:lnTo>
                          <a:pt x="265" y="1623"/>
                        </a:lnTo>
                        <a:lnTo>
                          <a:pt x="312" y="1672"/>
                        </a:lnTo>
                        <a:lnTo>
                          <a:pt x="386" y="1707"/>
                        </a:lnTo>
                        <a:lnTo>
                          <a:pt x="474" y="1707"/>
                        </a:lnTo>
                        <a:lnTo>
                          <a:pt x="541" y="1662"/>
                        </a:lnTo>
                        <a:lnTo>
                          <a:pt x="583" y="1588"/>
                        </a:lnTo>
                        <a:lnTo>
                          <a:pt x="577" y="1506"/>
                        </a:lnTo>
                        <a:lnTo>
                          <a:pt x="535" y="14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5" name="Freeform 197">
                    <a:extLst>
                      <a:ext uri="{FF2B5EF4-FFF2-40B4-BE49-F238E27FC236}">
                        <a16:creationId xmlns:a16="http://schemas.microsoft.com/office/drawing/2014/main" id="{B9FA32DD-411D-4BC6-8356-A73FA2A31A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96" y="7217"/>
                    <a:ext cx="312" cy="285"/>
                  </a:xfrm>
                  <a:custGeom>
                    <a:avLst/>
                    <a:gdLst>
                      <a:gd name="T0" fmla="*/ 1861 w 2183"/>
                      <a:gd name="T1" fmla="*/ 82 h 2000"/>
                      <a:gd name="T2" fmla="*/ 1808 w 2183"/>
                      <a:gd name="T3" fmla="*/ 155 h 2000"/>
                      <a:gd name="T4" fmla="*/ 1844 w 2183"/>
                      <a:gd name="T5" fmla="*/ 138 h 2000"/>
                      <a:gd name="T6" fmla="*/ 1819 w 2183"/>
                      <a:gd name="T7" fmla="*/ 130 h 2000"/>
                      <a:gd name="T8" fmla="*/ 1670 w 2183"/>
                      <a:gd name="T9" fmla="*/ 138 h 2000"/>
                      <a:gd name="T10" fmla="*/ 1405 w 2183"/>
                      <a:gd name="T11" fmla="*/ 226 h 2000"/>
                      <a:gd name="T12" fmla="*/ 1272 w 2183"/>
                      <a:gd name="T13" fmla="*/ 285 h 2000"/>
                      <a:gd name="T14" fmla="*/ 1169 w 2183"/>
                      <a:gd name="T15" fmla="*/ 367 h 2000"/>
                      <a:gd name="T16" fmla="*/ 1176 w 2183"/>
                      <a:gd name="T17" fmla="*/ 582 h 2000"/>
                      <a:gd name="T18" fmla="*/ 1225 w 2183"/>
                      <a:gd name="T19" fmla="*/ 656 h 2000"/>
                      <a:gd name="T20" fmla="*/ 1240 w 2183"/>
                      <a:gd name="T21" fmla="*/ 558 h 2000"/>
                      <a:gd name="T22" fmla="*/ 1299 w 2183"/>
                      <a:gd name="T23" fmla="*/ 494 h 2000"/>
                      <a:gd name="T24" fmla="*/ 1215 w 2183"/>
                      <a:gd name="T25" fmla="*/ 500 h 2000"/>
                      <a:gd name="T26" fmla="*/ 928 w 2183"/>
                      <a:gd name="T27" fmla="*/ 529 h 2000"/>
                      <a:gd name="T28" fmla="*/ 805 w 2183"/>
                      <a:gd name="T29" fmla="*/ 596 h 2000"/>
                      <a:gd name="T30" fmla="*/ 686 w 2183"/>
                      <a:gd name="T31" fmla="*/ 674 h 2000"/>
                      <a:gd name="T32" fmla="*/ 575 w 2183"/>
                      <a:gd name="T33" fmla="*/ 906 h 2000"/>
                      <a:gd name="T34" fmla="*/ 575 w 2183"/>
                      <a:gd name="T35" fmla="*/ 1094 h 2000"/>
                      <a:gd name="T36" fmla="*/ 575 w 2183"/>
                      <a:gd name="T37" fmla="*/ 1105 h 2000"/>
                      <a:gd name="T38" fmla="*/ 646 w 2183"/>
                      <a:gd name="T39" fmla="*/ 1047 h 2000"/>
                      <a:gd name="T40" fmla="*/ 650 w 2183"/>
                      <a:gd name="T41" fmla="*/ 1041 h 2000"/>
                      <a:gd name="T42" fmla="*/ 445 w 2183"/>
                      <a:gd name="T43" fmla="*/ 1069 h 2000"/>
                      <a:gd name="T44" fmla="*/ 363 w 2183"/>
                      <a:gd name="T45" fmla="*/ 1167 h 2000"/>
                      <a:gd name="T46" fmla="*/ 292 w 2183"/>
                      <a:gd name="T47" fmla="*/ 1299 h 2000"/>
                      <a:gd name="T48" fmla="*/ 226 w 2183"/>
                      <a:gd name="T49" fmla="*/ 1467 h 2000"/>
                      <a:gd name="T50" fmla="*/ 198 w 2183"/>
                      <a:gd name="T51" fmla="*/ 1552 h 2000"/>
                      <a:gd name="T52" fmla="*/ 116 w 2183"/>
                      <a:gd name="T53" fmla="*/ 1661 h 2000"/>
                      <a:gd name="T54" fmla="*/ 0 w 2183"/>
                      <a:gd name="T55" fmla="*/ 1855 h 2000"/>
                      <a:gd name="T56" fmla="*/ 180 w 2183"/>
                      <a:gd name="T57" fmla="*/ 2000 h 2000"/>
                      <a:gd name="T58" fmla="*/ 421 w 2183"/>
                      <a:gd name="T59" fmla="*/ 1817 h 2000"/>
                      <a:gd name="T60" fmla="*/ 512 w 2183"/>
                      <a:gd name="T61" fmla="*/ 1634 h 2000"/>
                      <a:gd name="T62" fmla="*/ 548 w 2183"/>
                      <a:gd name="T63" fmla="*/ 1524 h 2000"/>
                      <a:gd name="T64" fmla="*/ 610 w 2183"/>
                      <a:gd name="T65" fmla="*/ 1390 h 2000"/>
                      <a:gd name="T66" fmla="*/ 633 w 2183"/>
                      <a:gd name="T67" fmla="*/ 1334 h 2000"/>
                      <a:gd name="T68" fmla="*/ 568 w 2183"/>
                      <a:gd name="T69" fmla="*/ 1358 h 2000"/>
                      <a:gd name="T70" fmla="*/ 657 w 2183"/>
                      <a:gd name="T71" fmla="*/ 1369 h 2000"/>
                      <a:gd name="T72" fmla="*/ 886 w 2183"/>
                      <a:gd name="T73" fmla="*/ 1196 h 2000"/>
                      <a:gd name="T74" fmla="*/ 897 w 2183"/>
                      <a:gd name="T75" fmla="*/ 970 h 2000"/>
                      <a:gd name="T76" fmla="*/ 897 w 2183"/>
                      <a:gd name="T77" fmla="*/ 903 h 2000"/>
                      <a:gd name="T78" fmla="*/ 893 w 2183"/>
                      <a:gd name="T79" fmla="*/ 921 h 2000"/>
                      <a:gd name="T80" fmla="*/ 978 w 2183"/>
                      <a:gd name="T81" fmla="*/ 875 h 2000"/>
                      <a:gd name="T82" fmla="*/ 1042 w 2183"/>
                      <a:gd name="T83" fmla="*/ 829 h 2000"/>
                      <a:gd name="T84" fmla="*/ 1066 w 2183"/>
                      <a:gd name="T85" fmla="*/ 832 h 2000"/>
                      <a:gd name="T86" fmla="*/ 1296 w 2183"/>
                      <a:gd name="T87" fmla="*/ 822 h 2000"/>
                      <a:gd name="T88" fmla="*/ 1501 w 2183"/>
                      <a:gd name="T89" fmla="*/ 741 h 2000"/>
                      <a:gd name="T90" fmla="*/ 1543 w 2183"/>
                      <a:gd name="T91" fmla="*/ 568 h 2000"/>
                      <a:gd name="T92" fmla="*/ 1469 w 2183"/>
                      <a:gd name="T93" fmla="*/ 438 h 2000"/>
                      <a:gd name="T94" fmla="*/ 1463 w 2183"/>
                      <a:gd name="T95" fmla="*/ 438 h 2000"/>
                      <a:gd name="T96" fmla="*/ 1445 w 2183"/>
                      <a:gd name="T97" fmla="*/ 540 h 2000"/>
                      <a:gd name="T98" fmla="*/ 1416 w 2183"/>
                      <a:gd name="T99" fmla="*/ 575 h 2000"/>
                      <a:gd name="T100" fmla="*/ 1533 w 2183"/>
                      <a:gd name="T101" fmla="*/ 518 h 2000"/>
                      <a:gd name="T102" fmla="*/ 1717 w 2183"/>
                      <a:gd name="T103" fmla="*/ 459 h 2000"/>
                      <a:gd name="T104" fmla="*/ 1829 w 2183"/>
                      <a:gd name="T105" fmla="*/ 455 h 2000"/>
                      <a:gd name="T106" fmla="*/ 1993 w 2183"/>
                      <a:gd name="T107" fmla="*/ 420 h 2000"/>
                      <a:gd name="T108" fmla="*/ 2094 w 2183"/>
                      <a:gd name="T109" fmla="*/ 300 h 2000"/>
                      <a:gd name="T110" fmla="*/ 2094 w 2183"/>
                      <a:gd name="T111" fmla="*/ 300 h 2000"/>
                      <a:gd name="T112" fmla="*/ 2109 w 2183"/>
                      <a:gd name="T113" fmla="*/ 293 h 2000"/>
                      <a:gd name="T114" fmla="*/ 2155 w 2183"/>
                      <a:gd name="T115" fmla="*/ 70 h 2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2183" h="2000">
                        <a:moveTo>
                          <a:pt x="2010" y="0"/>
                        </a:moveTo>
                        <a:lnTo>
                          <a:pt x="1918" y="29"/>
                        </a:lnTo>
                        <a:lnTo>
                          <a:pt x="1861" y="82"/>
                        </a:lnTo>
                        <a:lnTo>
                          <a:pt x="1819" y="138"/>
                        </a:lnTo>
                        <a:lnTo>
                          <a:pt x="1812" y="144"/>
                        </a:lnTo>
                        <a:lnTo>
                          <a:pt x="1808" y="155"/>
                        </a:lnTo>
                        <a:lnTo>
                          <a:pt x="1802" y="162"/>
                        </a:lnTo>
                        <a:lnTo>
                          <a:pt x="1812" y="148"/>
                        </a:lnTo>
                        <a:lnTo>
                          <a:pt x="1844" y="138"/>
                        </a:lnTo>
                        <a:lnTo>
                          <a:pt x="1876" y="127"/>
                        </a:lnTo>
                        <a:lnTo>
                          <a:pt x="1847" y="127"/>
                        </a:lnTo>
                        <a:lnTo>
                          <a:pt x="1819" y="130"/>
                        </a:lnTo>
                        <a:lnTo>
                          <a:pt x="1791" y="130"/>
                        </a:lnTo>
                        <a:lnTo>
                          <a:pt x="1734" y="130"/>
                        </a:lnTo>
                        <a:lnTo>
                          <a:pt x="1670" y="138"/>
                        </a:lnTo>
                        <a:lnTo>
                          <a:pt x="1607" y="148"/>
                        </a:lnTo>
                        <a:lnTo>
                          <a:pt x="1501" y="180"/>
                        </a:lnTo>
                        <a:lnTo>
                          <a:pt x="1405" y="226"/>
                        </a:lnTo>
                        <a:lnTo>
                          <a:pt x="1317" y="265"/>
                        </a:lnTo>
                        <a:lnTo>
                          <a:pt x="1296" y="276"/>
                        </a:lnTo>
                        <a:lnTo>
                          <a:pt x="1272" y="285"/>
                        </a:lnTo>
                        <a:lnTo>
                          <a:pt x="1251" y="293"/>
                        </a:lnTo>
                        <a:lnTo>
                          <a:pt x="1204" y="328"/>
                        </a:lnTo>
                        <a:lnTo>
                          <a:pt x="1169" y="367"/>
                        </a:lnTo>
                        <a:lnTo>
                          <a:pt x="1151" y="420"/>
                        </a:lnTo>
                        <a:lnTo>
                          <a:pt x="1145" y="505"/>
                        </a:lnTo>
                        <a:lnTo>
                          <a:pt x="1176" y="582"/>
                        </a:lnTo>
                        <a:lnTo>
                          <a:pt x="1215" y="632"/>
                        </a:lnTo>
                        <a:lnTo>
                          <a:pt x="1222" y="646"/>
                        </a:lnTo>
                        <a:lnTo>
                          <a:pt x="1225" y="656"/>
                        </a:lnTo>
                        <a:lnTo>
                          <a:pt x="1233" y="659"/>
                        </a:lnTo>
                        <a:lnTo>
                          <a:pt x="1222" y="614"/>
                        </a:lnTo>
                        <a:lnTo>
                          <a:pt x="1240" y="558"/>
                        </a:lnTo>
                        <a:lnTo>
                          <a:pt x="1286" y="505"/>
                        </a:lnTo>
                        <a:lnTo>
                          <a:pt x="1296" y="500"/>
                        </a:lnTo>
                        <a:lnTo>
                          <a:pt x="1299" y="494"/>
                        </a:lnTo>
                        <a:lnTo>
                          <a:pt x="1307" y="494"/>
                        </a:lnTo>
                        <a:lnTo>
                          <a:pt x="1268" y="500"/>
                        </a:lnTo>
                        <a:lnTo>
                          <a:pt x="1215" y="500"/>
                        </a:lnTo>
                        <a:lnTo>
                          <a:pt x="1162" y="500"/>
                        </a:lnTo>
                        <a:lnTo>
                          <a:pt x="1034" y="505"/>
                        </a:lnTo>
                        <a:lnTo>
                          <a:pt x="928" y="529"/>
                        </a:lnTo>
                        <a:lnTo>
                          <a:pt x="840" y="575"/>
                        </a:lnTo>
                        <a:lnTo>
                          <a:pt x="830" y="585"/>
                        </a:lnTo>
                        <a:lnTo>
                          <a:pt x="805" y="596"/>
                        </a:lnTo>
                        <a:lnTo>
                          <a:pt x="784" y="611"/>
                        </a:lnTo>
                        <a:lnTo>
                          <a:pt x="738" y="638"/>
                        </a:lnTo>
                        <a:lnTo>
                          <a:pt x="686" y="674"/>
                        </a:lnTo>
                        <a:lnTo>
                          <a:pt x="639" y="720"/>
                        </a:lnTo>
                        <a:lnTo>
                          <a:pt x="586" y="805"/>
                        </a:lnTo>
                        <a:lnTo>
                          <a:pt x="575" y="906"/>
                        </a:lnTo>
                        <a:lnTo>
                          <a:pt x="575" y="1016"/>
                        </a:lnTo>
                        <a:lnTo>
                          <a:pt x="575" y="1058"/>
                        </a:lnTo>
                        <a:lnTo>
                          <a:pt x="575" y="1094"/>
                        </a:lnTo>
                        <a:lnTo>
                          <a:pt x="568" y="1122"/>
                        </a:lnTo>
                        <a:lnTo>
                          <a:pt x="575" y="1115"/>
                        </a:lnTo>
                        <a:lnTo>
                          <a:pt x="575" y="1105"/>
                        </a:lnTo>
                        <a:lnTo>
                          <a:pt x="586" y="1094"/>
                        </a:lnTo>
                        <a:lnTo>
                          <a:pt x="618" y="1062"/>
                        </a:lnTo>
                        <a:lnTo>
                          <a:pt x="646" y="1047"/>
                        </a:lnTo>
                        <a:lnTo>
                          <a:pt x="668" y="1047"/>
                        </a:lnTo>
                        <a:lnTo>
                          <a:pt x="663" y="1047"/>
                        </a:lnTo>
                        <a:lnTo>
                          <a:pt x="650" y="1041"/>
                        </a:lnTo>
                        <a:lnTo>
                          <a:pt x="646" y="1041"/>
                        </a:lnTo>
                        <a:lnTo>
                          <a:pt x="530" y="1034"/>
                        </a:lnTo>
                        <a:lnTo>
                          <a:pt x="445" y="1069"/>
                        </a:lnTo>
                        <a:lnTo>
                          <a:pt x="381" y="1140"/>
                        </a:lnTo>
                        <a:lnTo>
                          <a:pt x="374" y="1150"/>
                        </a:lnTo>
                        <a:lnTo>
                          <a:pt x="363" y="1167"/>
                        </a:lnTo>
                        <a:lnTo>
                          <a:pt x="357" y="1178"/>
                        </a:lnTo>
                        <a:lnTo>
                          <a:pt x="321" y="1235"/>
                        </a:lnTo>
                        <a:lnTo>
                          <a:pt x="292" y="1299"/>
                        </a:lnTo>
                        <a:lnTo>
                          <a:pt x="265" y="1352"/>
                        </a:lnTo>
                        <a:lnTo>
                          <a:pt x="244" y="1408"/>
                        </a:lnTo>
                        <a:lnTo>
                          <a:pt x="226" y="1467"/>
                        </a:lnTo>
                        <a:lnTo>
                          <a:pt x="209" y="1514"/>
                        </a:lnTo>
                        <a:lnTo>
                          <a:pt x="201" y="1535"/>
                        </a:lnTo>
                        <a:lnTo>
                          <a:pt x="198" y="1552"/>
                        </a:lnTo>
                        <a:lnTo>
                          <a:pt x="191" y="1576"/>
                        </a:lnTo>
                        <a:lnTo>
                          <a:pt x="162" y="1616"/>
                        </a:lnTo>
                        <a:lnTo>
                          <a:pt x="116" y="1661"/>
                        </a:lnTo>
                        <a:lnTo>
                          <a:pt x="63" y="1708"/>
                        </a:lnTo>
                        <a:lnTo>
                          <a:pt x="10" y="1778"/>
                        </a:lnTo>
                        <a:lnTo>
                          <a:pt x="0" y="1855"/>
                        </a:lnTo>
                        <a:lnTo>
                          <a:pt x="28" y="1937"/>
                        </a:lnTo>
                        <a:lnTo>
                          <a:pt x="98" y="1990"/>
                        </a:lnTo>
                        <a:lnTo>
                          <a:pt x="180" y="2000"/>
                        </a:lnTo>
                        <a:lnTo>
                          <a:pt x="257" y="1965"/>
                        </a:lnTo>
                        <a:lnTo>
                          <a:pt x="321" y="1916"/>
                        </a:lnTo>
                        <a:lnTo>
                          <a:pt x="421" y="1817"/>
                        </a:lnTo>
                        <a:lnTo>
                          <a:pt x="495" y="1679"/>
                        </a:lnTo>
                        <a:lnTo>
                          <a:pt x="509" y="1655"/>
                        </a:lnTo>
                        <a:lnTo>
                          <a:pt x="512" y="1634"/>
                        </a:lnTo>
                        <a:lnTo>
                          <a:pt x="519" y="1605"/>
                        </a:lnTo>
                        <a:lnTo>
                          <a:pt x="530" y="1563"/>
                        </a:lnTo>
                        <a:lnTo>
                          <a:pt x="548" y="1524"/>
                        </a:lnTo>
                        <a:lnTo>
                          <a:pt x="557" y="1488"/>
                        </a:lnTo>
                        <a:lnTo>
                          <a:pt x="583" y="1443"/>
                        </a:lnTo>
                        <a:lnTo>
                          <a:pt x="610" y="1390"/>
                        </a:lnTo>
                        <a:lnTo>
                          <a:pt x="639" y="1341"/>
                        </a:lnTo>
                        <a:lnTo>
                          <a:pt x="663" y="1299"/>
                        </a:lnTo>
                        <a:lnTo>
                          <a:pt x="633" y="1334"/>
                        </a:lnTo>
                        <a:lnTo>
                          <a:pt x="593" y="1352"/>
                        </a:lnTo>
                        <a:lnTo>
                          <a:pt x="565" y="1358"/>
                        </a:lnTo>
                        <a:lnTo>
                          <a:pt x="568" y="1358"/>
                        </a:lnTo>
                        <a:lnTo>
                          <a:pt x="575" y="1358"/>
                        </a:lnTo>
                        <a:lnTo>
                          <a:pt x="583" y="1362"/>
                        </a:lnTo>
                        <a:lnTo>
                          <a:pt x="657" y="1369"/>
                        </a:lnTo>
                        <a:lnTo>
                          <a:pt x="759" y="1352"/>
                        </a:lnTo>
                        <a:lnTo>
                          <a:pt x="851" y="1277"/>
                        </a:lnTo>
                        <a:lnTo>
                          <a:pt x="886" y="1196"/>
                        </a:lnTo>
                        <a:lnTo>
                          <a:pt x="897" y="1105"/>
                        </a:lnTo>
                        <a:lnTo>
                          <a:pt x="897" y="1012"/>
                        </a:lnTo>
                        <a:lnTo>
                          <a:pt x="897" y="970"/>
                        </a:lnTo>
                        <a:lnTo>
                          <a:pt x="897" y="924"/>
                        </a:lnTo>
                        <a:lnTo>
                          <a:pt x="897" y="896"/>
                        </a:lnTo>
                        <a:lnTo>
                          <a:pt x="897" y="903"/>
                        </a:lnTo>
                        <a:lnTo>
                          <a:pt x="893" y="914"/>
                        </a:lnTo>
                        <a:lnTo>
                          <a:pt x="880" y="932"/>
                        </a:lnTo>
                        <a:lnTo>
                          <a:pt x="893" y="921"/>
                        </a:lnTo>
                        <a:lnTo>
                          <a:pt x="915" y="906"/>
                        </a:lnTo>
                        <a:lnTo>
                          <a:pt x="939" y="893"/>
                        </a:lnTo>
                        <a:lnTo>
                          <a:pt x="978" y="875"/>
                        </a:lnTo>
                        <a:lnTo>
                          <a:pt x="1021" y="847"/>
                        </a:lnTo>
                        <a:lnTo>
                          <a:pt x="1060" y="815"/>
                        </a:lnTo>
                        <a:lnTo>
                          <a:pt x="1042" y="829"/>
                        </a:lnTo>
                        <a:lnTo>
                          <a:pt x="1031" y="832"/>
                        </a:lnTo>
                        <a:lnTo>
                          <a:pt x="1024" y="840"/>
                        </a:lnTo>
                        <a:lnTo>
                          <a:pt x="1066" y="832"/>
                        </a:lnTo>
                        <a:lnTo>
                          <a:pt x="1116" y="829"/>
                        </a:lnTo>
                        <a:lnTo>
                          <a:pt x="1176" y="829"/>
                        </a:lnTo>
                        <a:lnTo>
                          <a:pt x="1296" y="822"/>
                        </a:lnTo>
                        <a:lnTo>
                          <a:pt x="1388" y="805"/>
                        </a:lnTo>
                        <a:lnTo>
                          <a:pt x="1463" y="776"/>
                        </a:lnTo>
                        <a:lnTo>
                          <a:pt x="1501" y="741"/>
                        </a:lnTo>
                        <a:lnTo>
                          <a:pt x="1533" y="702"/>
                        </a:lnTo>
                        <a:lnTo>
                          <a:pt x="1543" y="649"/>
                        </a:lnTo>
                        <a:lnTo>
                          <a:pt x="1543" y="568"/>
                        </a:lnTo>
                        <a:lnTo>
                          <a:pt x="1516" y="500"/>
                        </a:lnTo>
                        <a:lnTo>
                          <a:pt x="1473" y="441"/>
                        </a:lnTo>
                        <a:lnTo>
                          <a:pt x="1469" y="438"/>
                        </a:lnTo>
                        <a:lnTo>
                          <a:pt x="1463" y="427"/>
                        </a:lnTo>
                        <a:lnTo>
                          <a:pt x="1455" y="412"/>
                        </a:lnTo>
                        <a:lnTo>
                          <a:pt x="1463" y="438"/>
                        </a:lnTo>
                        <a:lnTo>
                          <a:pt x="1469" y="465"/>
                        </a:lnTo>
                        <a:lnTo>
                          <a:pt x="1463" y="505"/>
                        </a:lnTo>
                        <a:lnTo>
                          <a:pt x="1445" y="540"/>
                        </a:lnTo>
                        <a:lnTo>
                          <a:pt x="1423" y="568"/>
                        </a:lnTo>
                        <a:lnTo>
                          <a:pt x="1395" y="585"/>
                        </a:lnTo>
                        <a:lnTo>
                          <a:pt x="1416" y="575"/>
                        </a:lnTo>
                        <a:lnTo>
                          <a:pt x="1441" y="564"/>
                        </a:lnTo>
                        <a:lnTo>
                          <a:pt x="1463" y="550"/>
                        </a:lnTo>
                        <a:lnTo>
                          <a:pt x="1533" y="518"/>
                        </a:lnTo>
                        <a:lnTo>
                          <a:pt x="1607" y="491"/>
                        </a:lnTo>
                        <a:lnTo>
                          <a:pt x="1681" y="465"/>
                        </a:lnTo>
                        <a:lnTo>
                          <a:pt x="1717" y="459"/>
                        </a:lnTo>
                        <a:lnTo>
                          <a:pt x="1755" y="459"/>
                        </a:lnTo>
                        <a:lnTo>
                          <a:pt x="1798" y="455"/>
                        </a:lnTo>
                        <a:lnTo>
                          <a:pt x="1829" y="455"/>
                        </a:lnTo>
                        <a:lnTo>
                          <a:pt x="1865" y="455"/>
                        </a:lnTo>
                        <a:lnTo>
                          <a:pt x="1908" y="448"/>
                        </a:lnTo>
                        <a:lnTo>
                          <a:pt x="1993" y="420"/>
                        </a:lnTo>
                        <a:lnTo>
                          <a:pt x="2056" y="367"/>
                        </a:lnTo>
                        <a:lnTo>
                          <a:pt x="2091" y="311"/>
                        </a:lnTo>
                        <a:lnTo>
                          <a:pt x="2094" y="300"/>
                        </a:lnTo>
                        <a:lnTo>
                          <a:pt x="2102" y="293"/>
                        </a:lnTo>
                        <a:lnTo>
                          <a:pt x="2109" y="285"/>
                        </a:lnTo>
                        <a:lnTo>
                          <a:pt x="2094" y="300"/>
                        </a:lnTo>
                        <a:lnTo>
                          <a:pt x="2067" y="317"/>
                        </a:lnTo>
                        <a:lnTo>
                          <a:pt x="2028" y="321"/>
                        </a:lnTo>
                        <a:lnTo>
                          <a:pt x="2109" y="293"/>
                        </a:lnTo>
                        <a:lnTo>
                          <a:pt x="2165" y="236"/>
                        </a:lnTo>
                        <a:lnTo>
                          <a:pt x="2183" y="148"/>
                        </a:lnTo>
                        <a:lnTo>
                          <a:pt x="2155" y="70"/>
                        </a:lnTo>
                        <a:lnTo>
                          <a:pt x="2094" y="18"/>
                        </a:lnTo>
                        <a:lnTo>
                          <a:pt x="201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6" name="Freeform 198">
                    <a:extLst>
                      <a:ext uri="{FF2B5EF4-FFF2-40B4-BE49-F238E27FC236}">
                        <a16:creationId xmlns:a16="http://schemas.microsoft.com/office/drawing/2014/main" id="{CDF7F7CF-81CF-471A-BB7F-4A11C9EC0B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638" y="7215"/>
                    <a:ext cx="252" cy="215"/>
                  </a:xfrm>
                  <a:custGeom>
                    <a:avLst/>
                    <a:gdLst>
                      <a:gd name="T0" fmla="*/ 301 w 1767"/>
                      <a:gd name="T1" fmla="*/ 1489 h 1507"/>
                      <a:gd name="T2" fmla="*/ 566 w 1767"/>
                      <a:gd name="T3" fmla="*/ 1464 h 1507"/>
                      <a:gd name="T4" fmla="*/ 916 w 1767"/>
                      <a:gd name="T5" fmla="*/ 1416 h 1507"/>
                      <a:gd name="T6" fmla="*/ 1078 w 1767"/>
                      <a:gd name="T7" fmla="*/ 1080 h 1507"/>
                      <a:gd name="T8" fmla="*/ 1113 w 1767"/>
                      <a:gd name="T9" fmla="*/ 949 h 1507"/>
                      <a:gd name="T10" fmla="*/ 1060 w 1767"/>
                      <a:gd name="T11" fmla="*/ 988 h 1507"/>
                      <a:gd name="T12" fmla="*/ 1205 w 1767"/>
                      <a:gd name="T13" fmla="*/ 935 h 1507"/>
                      <a:gd name="T14" fmla="*/ 1298 w 1767"/>
                      <a:gd name="T15" fmla="*/ 904 h 1507"/>
                      <a:gd name="T16" fmla="*/ 1435 w 1767"/>
                      <a:gd name="T17" fmla="*/ 840 h 1507"/>
                      <a:gd name="T18" fmla="*/ 1502 w 1767"/>
                      <a:gd name="T19" fmla="*/ 811 h 1507"/>
                      <a:gd name="T20" fmla="*/ 1527 w 1767"/>
                      <a:gd name="T21" fmla="*/ 805 h 1507"/>
                      <a:gd name="T22" fmla="*/ 1492 w 1767"/>
                      <a:gd name="T23" fmla="*/ 805 h 1507"/>
                      <a:gd name="T24" fmla="*/ 1499 w 1767"/>
                      <a:gd name="T25" fmla="*/ 805 h 1507"/>
                      <a:gd name="T26" fmla="*/ 1611 w 1767"/>
                      <a:gd name="T27" fmla="*/ 833 h 1507"/>
                      <a:gd name="T28" fmla="*/ 1764 w 1767"/>
                      <a:gd name="T29" fmla="*/ 713 h 1507"/>
                      <a:gd name="T30" fmla="*/ 1664 w 1767"/>
                      <a:gd name="T31" fmla="*/ 487 h 1507"/>
                      <a:gd name="T32" fmla="*/ 1492 w 1767"/>
                      <a:gd name="T33" fmla="*/ 423 h 1507"/>
                      <a:gd name="T34" fmla="*/ 1378 w 1767"/>
                      <a:gd name="T35" fmla="*/ 385 h 1507"/>
                      <a:gd name="T36" fmla="*/ 1223 w 1767"/>
                      <a:gd name="T37" fmla="*/ 357 h 1507"/>
                      <a:gd name="T38" fmla="*/ 1117 w 1767"/>
                      <a:gd name="T39" fmla="*/ 332 h 1507"/>
                      <a:gd name="T40" fmla="*/ 1007 w 1767"/>
                      <a:gd name="T41" fmla="*/ 282 h 1507"/>
                      <a:gd name="T42" fmla="*/ 869 w 1767"/>
                      <a:gd name="T43" fmla="*/ 229 h 1507"/>
                      <a:gd name="T44" fmla="*/ 750 w 1767"/>
                      <a:gd name="T45" fmla="*/ 202 h 1507"/>
                      <a:gd name="T46" fmla="*/ 548 w 1767"/>
                      <a:gd name="T47" fmla="*/ 155 h 1507"/>
                      <a:gd name="T48" fmla="*/ 376 w 1767"/>
                      <a:gd name="T49" fmla="*/ 131 h 1507"/>
                      <a:gd name="T50" fmla="*/ 403 w 1767"/>
                      <a:gd name="T51" fmla="*/ 159 h 1507"/>
                      <a:gd name="T52" fmla="*/ 446 w 1767"/>
                      <a:gd name="T53" fmla="*/ 229 h 1507"/>
                      <a:gd name="T54" fmla="*/ 340 w 1767"/>
                      <a:gd name="T55" fmla="*/ 40 h 1507"/>
                      <a:gd name="T56" fmla="*/ 93 w 1767"/>
                      <a:gd name="T57" fmla="*/ 18 h 1507"/>
                      <a:gd name="T58" fmla="*/ 18 w 1767"/>
                      <a:gd name="T59" fmla="*/ 237 h 1507"/>
                      <a:gd name="T60" fmla="*/ 182 w 1767"/>
                      <a:gd name="T61" fmla="*/ 328 h 1507"/>
                      <a:gd name="T62" fmla="*/ 121 w 1767"/>
                      <a:gd name="T63" fmla="*/ 258 h 1507"/>
                      <a:gd name="T64" fmla="*/ 117 w 1767"/>
                      <a:gd name="T65" fmla="*/ 293 h 1507"/>
                      <a:gd name="T66" fmla="*/ 273 w 1767"/>
                      <a:gd name="T67" fmla="*/ 441 h 1507"/>
                      <a:gd name="T68" fmla="*/ 376 w 1767"/>
                      <a:gd name="T69" fmla="*/ 459 h 1507"/>
                      <a:gd name="T70" fmla="*/ 495 w 1767"/>
                      <a:gd name="T71" fmla="*/ 476 h 1507"/>
                      <a:gd name="T72" fmla="*/ 668 w 1767"/>
                      <a:gd name="T73" fmla="*/ 511 h 1507"/>
                      <a:gd name="T74" fmla="*/ 842 w 1767"/>
                      <a:gd name="T75" fmla="*/ 561 h 1507"/>
                      <a:gd name="T76" fmla="*/ 958 w 1767"/>
                      <a:gd name="T77" fmla="*/ 614 h 1507"/>
                      <a:gd name="T78" fmla="*/ 1099 w 1767"/>
                      <a:gd name="T79" fmla="*/ 667 h 1507"/>
                      <a:gd name="T80" fmla="*/ 1251 w 1767"/>
                      <a:gd name="T81" fmla="*/ 688 h 1507"/>
                      <a:gd name="T82" fmla="*/ 1378 w 1767"/>
                      <a:gd name="T83" fmla="*/ 731 h 1507"/>
                      <a:gd name="T84" fmla="*/ 1474 w 1767"/>
                      <a:gd name="T85" fmla="*/ 748 h 1507"/>
                      <a:gd name="T86" fmla="*/ 1474 w 1767"/>
                      <a:gd name="T87" fmla="*/ 748 h 1507"/>
                      <a:gd name="T88" fmla="*/ 1463 w 1767"/>
                      <a:gd name="T89" fmla="*/ 741 h 1507"/>
                      <a:gd name="T90" fmla="*/ 1452 w 1767"/>
                      <a:gd name="T91" fmla="*/ 625 h 1507"/>
                      <a:gd name="T92" fmla="*/ 1608 w 1767"/>
                      <a:gd name="T93" fmla="*/ 511 h 1507"/>
                      <a:gd name="T94" fmla="*/ 1647 w 1767"/>
                      <a:gd name="T95" fmla="*/ 516 h 1507"/>
                      <a:gd name="T96" fmla="*/ 1548 w 1767"/>
                      <a:gd name="T97" fmla="*/ 484 h 1507"/>
                      <a:gd name="T98" fmla="*/ 1407 w 1767"/>
                      <a:gd name="T99" fmla="*/ 502 h 1507"/>
                      <a:gd name="T100" fmla="*/ 1290 w 1767"/>
                      <a:gd name="T101" fmla="*/ 547 h 1507"/>
                      <a:gd name="T102" fmla="*/ 1177 w 1767"/>
                      <a:gd name="T103" fmla="*/ 596 h 1507"/>
                      <a:gd name="T104" fmla="*/ 1099 w 1767"/>
                      <a:gd name="T105" fmla="*/ 625 h 1507"/>
                      <a:gd name="T106" fmla="*/ 927 w 1767"/>
                      <a:gd name="T107" fmla="*/ 688 h 1507"/>
                      <a:gd name="T108" fmla="*/ 760 w 1767"/>
                      <a:gd name="T109" fmla="*/ 1016 h 1507"/>
                      <a:gd name="T110" fmla="*/ 725 w 1767"/>
                      <a:gd name="T111" fmla="*/ 1161 h 1507"/>
                      <a:gd name="T112" fmla="*/ 768 w 1767"/>
                      <a:gd name="T113" fmla="*/ 1126 h 1507"/>
                      <a:gd name="T114" fmla="*/ 721 w 1767"/>
                      <a:gd name="T115" fmla="*/ 1126 h 1507"/>
                      <a:gd name="T116" fmla="*/ 350 w 1767"/>
                      <a:gd name="T117" fmla="*/ 1154 h 1507"/>
                      <a:gd name="T118" fmla="*/ 89 w 1767"/>
                      <a:gd name="T119" fmla="*/ 1263 h 1507"/>
                      <a:gd name="T120" fmla="*/ 156 w 1767"/>
                      <a:gd name="T121" fmla="*/ 1482 h 15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1767" h="1507">
                        <a:moveTo>
                          <a:pt x="318" y="1478"/>
                        </a:moveTo>
                        <a:lnTo>
                          <a:pt x="305" y="1482"/>
                        </a:lnTo>
                        <a:lnTo>
                          <a:pt x="301" y="1489"/>
                        </a:lnTo>
                        <a:lnTo>
                          <a:pt x="365" y="1478"/>
                        </a:lnTo>
                        <a:lnTo>
                          <a:pt x="467" y="1472"/>
                        </a:lnTo>
                        <a:lnTo>
                          <a:pt x="566" y="1464"/>
                        </a:lnTo>
                        <a:lnTo>
                          <a:pt x="732" y="1454"/>
                        </a:lnTo>
                        <a:lnTo>
                          <a:pt x="842" y="1436"/>
                        </a:lnTo>
                        <a:lnTo>
                          <a:pt x="916" y="1416"/>
                        </a:lnTo>
                        <a:lnTo>
                          <a:pt x="1004" y="1334"/>
                        </a:lnTo>
                        <a:lnTo>
                          <a:pt x="1050" y="1217"/>
                        </a:lnTo>
                        <a:lnTo>
                          <a:pt x="1078" y="1080"/>
                        </a:lnTo>
                        <a:lnTo>
                          <a:pt x="1089" y="1027"/>
                        </a:lnTo>
                        <a:lnTo>
                          <a:pt x="1099" y="978"/>
                        </a:lnTo>
                        <a:lnTo>
                          <a:pt x="1113" y="949"/>
                        </a:lnTo>
                        <a:lnTo>
                          <a:pt x="1107" y="952"/>
                        </a:lnTo>
                        <a:lnTo>
                          <a:pt x="1089" y="970"/>
                        </a:lnTo>
                        <a:lnTo>
                          <a:pt x="1060" y="988"/>
                        </a:lnTo>
                        <a:lnTo>
                          <a:pt x="1107" y="970"/>
                        </a:lnTo>
                        <a:lnTo>
                          <a:pt x="1160" y="949"/>
                        </a:lnTo>
                        <a:lnTo>
                          <a:pt x="1205" y="935"/>
                        </a:lnTo>
                        <a:lnTo>
                          <a:pt x="1234" y="925"/>
                        </a:lnTo>
                        <a:lnTo>
                          <a:pt x="1269" y="914"/>
                        </a:lnTo>
                        <a:lnTo>
                          <a:pt x="1298" y="904"/>
                        </a:lnTo>
                        <a:lnTo>
                          <a:pt x="1346" y="879"/>
                        </a:lnTo>
                        <a:lnTo>
                          <a:pt x="1393" y="858"/>
                        </a:lnTo>
                        <a:lnTo>
                          <a:pt x="1435" y="840"/>
                        </a:lnTo>
                        <a:lnTo>
                          <a:pt x="1457" y="826"/>
                        </a:lnTo>
                        <a:lnTo>
                          <a:pt x="1481" y="816"/>
                        </a:lnTo>
                        <a:lnTo>
                          <a:pt x="1502" y="811"/>
                        </a:lnTo>
                        <a:lnTo>
                          <a:pt x="1510" y="805"/>
                        </a:lnTo>
                        <a:lnTo>
                          <a:pt x="1520" y="805"/>
                        </a:lnTo>
                        <a:lnTo>
                          <a:pt x="1527" y="805"/>
                        </a:lnTo>
                        <a:lnTo>
                          <a:pt x="1516" y="805"/>
                        </a:lnTo>
                        <a:lnTo>
                          <a:pt x="1502" y="805"/>
                        </a:lnTo>
                        <a:lnTo>
                          <a:pt x="1492" y="805"/>
                        </a:lnTo>
                        <a:lnTo>
                          <a:pt x="1499" y="805"/>
                        </a:lnTo>
                        <a:lnTo>
                          <a:pt x="1502" y="805"/>
                        </a:lnTo>
                        <a:lnTo>
                          <a:pt x="1499" y="805"/>
                        </a:lnTo>
                        <a:lnTo>
                          <a:pt x="1502" y="811"/>
                        </a:lnTo>
                        <a:lnTo>
                          <a:pt x="1510" y="811"/>
                        </a:lnTo>
                        <a:lnTo>
                          <a:pt x="1611" y="833"/>
                        </a:lnTo>
                        <a:lnTo>
                          <a:pt x="1690" y="816"/>
                        </a:lnTo>
                        <a:lnTo>
                          <a:pt x="1735" y="780"/>
                        </a:lnTo>
                        <a:lnTo>
                          <a:pt x="1764" y="713"/>
                        </a:lnTo>
                        <a:lnTo>
                          <a:pt x="1767" y="643"/>
                        </a:lnTo>
                        <a:lnTo>
                          <a:pt x="1746" y="575"/>
                        </a:lnTo>
                        <a:lnTo>
                          <a:pt x="1664" y="487"/>
                        </a:lnTo>
                        <a:lnTo>
                          <a:pt x="1590" y="441"/>
                        </a:lnTo>
                        <a:lnTo>
                          <a:pt x="1516" y="423"/>
                        </a:lnTo>
                        <a:lnTo>
                          <a:pt x="1492" y="423"/>
                        </a:lnTo>
                        <a:lnTo>
                          <a:pt x="1463" y="413"/>
                        </a:lnTo>
                        <a:lnTo>
                          <a:pt x="1428" y="402"/>
                        </a:lnTo>
                        <a:lnTo>
                          <a:pt x="1378" y="385"/>
                        </a:lnTo>
                        <a:lnTo>
                          <a:pt x="1319" y="375"/>
                        </a:lnTo>
                        <a:lnTo>
                          <a:pt x="1269" y="367"/>
                        </a:lnTo>
                        <a:lnTo>
                          <a:pt x="1223" y="357"/>
                        </a:lnTo>
                        <a:lnTo>
                          <a:pt x="1181" y="349"/>
                        </a:lnTo>
                        <a:lnTo>
                          <a:pt x="1142" y="339"/>
                        </a:lnTo>
                        <a:lnTo>
                          <a:pt x="1117" y="332"/>
                        </a:lnTo>
                        <a:lnTo>
                          <a:pt x="1089" y="314"/>
                        </a:lnTo>
                        <a:lnTo>
                          <a:pt x="1060" y="304"/>
                        </a:lnTo>
                        <a:lnTo>
                          <a:pt x="1007" y="282"/>
                        </a:lnTo>
                        <a:lnTo>
                          <a:pt x="951" y="258"/>
                        </a:lnTo>
                        <a:lnTo>
                          <a:pt x="887" y="237"/>
                        </a:lnTo>
                        <a:lnTo>
                          <a:pt x="869" y="229"/>
                        </a:lnTo>
                        <a:lnTo>
                          <a:pt x="834" y="223"/>
                        </a:lnTo>
                        <a:lnTo>
                          <a:pt x="816" y="219"/>
                        </a:lnTo>
                        <a:lnTo>
                          <a:pt x="750" y="202"/>
                        </a:lnTo>
                        <a:lnTo>
                          <a:pt x="675" y="184"/>
                        </a:lnTo>
                        <a:lnTo>
                          <a:pt x="601" y="166"/>
                        </a:lnTo>
                        <a:lnTo>
                          <a:pt x="548" y="155"/>
                        </a:lnTo>
                        <a:lnTo>
                          <a:pt x="492" y="149"/>
                        </a:lnTo>
                        <a:lnTo>
                          <a:pt x="432" y="141"/>
                        </a:lnTo>
                        <a:lnTo>
                          <a:pt x="376" y="131"/>
                        </a:lnTo>
                        <a:lnTo>
                          <a:pt x="365" y="131"/>
                        </a:lnTo>
                        <a:lnTo>
                          <a:pt x="358" y="131"/>
                        </a:lnTo>
                        <a:lnTo>
                          <a:pt x="403" y="159"/>
                        </a:lnTo>
                        <a:lnTo>
                          <a:pt x="432" y="212"/>
                        </a:lnTo>
                        <a:lnTo>
                          <a:pt x="439" y="269"/>
                        </a:lnTo>
                        <a:lnTo>
                          <a:pt x="446" y="229"/>
                        </a:lnTo>
                        <a:lnTo>
                          <a:pt x="439" y="166"/>
                        </a:lnTo>
                        <a:lnTo>
                          <a:pt x="403" y="96"/>
                        </a:lnTo>
                        <a:lnTo>
                          <a:pt x="340" y="40"/>
                        </a:lnTo>
                        <a:lnTo>
                          <a:pt x="259" y="18"/>
                        </a:lnTo>
                        <a:lnTo>
                          <a:pt x="182" y="0"/>
                        </a:lnTo>
                        <a:lnTo>
                          <a:pt x="93" y="18"/>
                        </a:lnTo>
                        <a:lnTo>
                          <a:pt x="29" y="75"/>
                        </a:lnTo>
                        <a:lnTo>
                          <a:pt x="0" y="155"/>
                        </a:lnTo>
                        <a:lnTo>
                          <a:pt x="18" y="237"/>
                        </a:lnTo>
                        <a:lnTo>
                          <a:pt x="71" y="296"/>
                        </a:lnTo>
                        <a:lnTo>
                          <a:pt x="150" y="328"/>
                        </a:lnTo>
                        <a:lnTo>
                          <a:pt x="182" y="328"/>
                        </a:lnTo>
                        <a:lnTo>
                          <a:pt x="191" y="332"/>
                        </a:lnTo>
                        <a:lnTo>
                          <a:pt x="150" y="304"/>
                        </a:lnTo>
                        <a:lnTo>
                          <a:pt x="121" y="258"/>
                        </a:lnTo>
                        <a:lnTo>
                          <a:pt x="117" y="194"/>
                        </a:lnTo>
                        <a:lnTo>
                          <a:pt x="117" y="237"/>
                        </a:lnTo>
                        <a:lnTo>
                          <a:pt x="117" y="293"/>
                        </a:lnTo>
                        <a:lnTo>
                          <a:pt x="146" y="360"/>
                        </a:lnTo>
                        <a:lnTo>
                          <a:pt x="209" y="413"/>
                        </a:lnTo>
                        <a:lnTo>
                          <a:pt x="273" y="441"/>
                        </a:lnTo>
                        <a:lnTo>
                          <a:pt x="336" y="452"/>
                        </a:lnTo>
                        <a:lnTo>
                          <a:pt x="347" y="459"/>
                        </a:lnTo>
                        <a:lnTo>
                          <a:pt x="376" y="459"/>
                        </a:lnTo>
                        <a:lnTo>
                          <a:pt x="393" y="466"/>
                        </a:lnTo>
                        <a:lnTo>
                          <a:pt x="446" y="470"/>
                        </a:lnTo>
                        <a:lnTo>
                          <a:pt x="495" y="476"/>
                        </a:lnTo>
                        <a:lnTo>
                          <a:pt x="541" y="484"/>
                        </a:lnTo>
                        <a:lnTo>
                          <a:pt x="604" y="502"/>
                        </a:lnTo>
                        <a:lnTo>
                          <a:pt x="668" y="511"/>
                        </a:lnTo>
                        <a:lnTo>
                          <a:pt x="732" y="529"/>
                        </a:lnTo>
                        <a:lnTo>
                          <a:pt x="813" y="551"/>
                        </a:lnTo>
                        <a:lnTo>
                          <a:pt x="842" y="561"/>
                        </a:lnTo>
                        <a:lnTo>
                          <a:pt x="880" y="575"/>
                        </a:lnTo>
                        <a:lnTo>
                          <a:pt x="916" y="593"/>
                        </a:lnTo>
                        <a:lnTo>
                          <a:pt x="958" y="614"/>
                        </a:lnTo>
                        <a:lnTo>
                          <a:pt x="997" y="632"/>
                        </a:lnTo>
                        <a:lnTo>
                          <a:pt x="1043" y="649"/>
                        </a:lnTo>
                        <a:lnTo>
                          <a:pt x="1099" y="667"/>
                        </a:lnTo>
                        <a:lnTo>
                          <a:pt x="1163" y="678"/>
                        </a:lnTo>
                        <a:lnTo>
                          <a:pt x="1216" y="685"/>
                        </a:lnTo>
                        <a:lnTo>
                          <a:pt x="1251" y="688"/>
                        </a:lnTo>
                        <a:lnTo>
                          <a:pt x="1287" y="696"/>
                        </a:lnTo>
                        <a:lnTo>
                          <a:pt x="1308" y="705"/>
                        </a:lnTo>
                        <a:lnTo>
                          <a:pt x="1378" y="731"/>
                        </a:lnTo>
                        <a:lnTo>
                          <a:pt x="1428" y="741"/>
                        </a:lnTo>
                        <a:lnTo>
                          <a:pt x="1470" y="748"/>
                        </a:lnTo>
                        <a:lnTo>
                          <a:pt x="1474" y="748"/>
                        </a:lnTo>
                        <a:lnTo>
                          <a:pt x="1481" y="748"/>
                        </a:lnTo>
                        <a:lnTo>
                          <a:pt x="1488" y="752"/>
                        </a:lnTo>
                        <a:lnTo>
                          <a:pt x="1474" y="748"/>
                        </a:lnTo>
                        <a:lnTo>
                          <a:pt x="1463" y="741"/>
                        </a:lnTo>
                        <a:lnTo>
                          <a:pt x="1457" y="734"/>
                        </a:lnTo>
                        <a:lnTo>
                          <a:pt x="1463" y="741"/>
                        </a:lnTo>
                        <a:lnTo>
                          <a:pt x="1470" y="752"/>
                        </a:lnTo>
                        <a:lnTo>
                          <a:pt x="1446" y="688"/>
                        </a:lnTo>
                        <a:lnTo>
                          <a:pt x="1452" y="625"/>
                        </a:lnTo>
                        <a:lnTo>
                          <a:pt x="1488" y="569"/>
                        </a:lnTo>
                        <a:lnTo>
                          <a:pt x="1545" y="522"/>
                        </a:lnTo>
                        <a:lnTo>
                          <a:pt x="1608" y="511"/>
                        </a:lnTo>
                        <a:lnTo>
                          <a:pt x="1658" y="522"/>
                        </a:lnTo>
                        <a:lnTo>
                          <a:pt x="1654" y="516"/>
                        </a:lnTo>
                        <a:lnTo>
                          <a:pt x="1647" y="516"/>
                        </a:lnTo>
                        <a:lnTo>
                          <a:pt x="1619" y="505"/>
                        </a:lnTo>
                        <a:lnTo>
                          <a:pt x="1590" y="494"/>
                        </a:lnTo>
                        <a:lnTo>
                          <a:pt x="1548" y="484"/>
                        </a:lnTo>
                        <a:lnTo>
                          <a:pt x="1492" y="484"/>
                        </a:lnTo>
                        <a:lnTo>
                          <a:pt x="1452" y="484"/>
                        </a:lnTo>
                        <a:lnTo>
                          <a:pt x="1407" y="502"/>
                        </a:lnTo>
                        <a:lnTo>
                          <a:pt x="1364" y="511"/>
                        </a:lnTo>
                        <a:lnTo>
                          <a:pt x="1325" y="529"/>
                        </a:lnTo>
                        <a:lnTo>
                          <a:pt x="1290" y="547"/>
                        </a:lnTo>
                        <a:lnTo>
                          <a:pt x="1255" y="569"/>
                        </a:lnTo>
                        <a:lnTo>
                          <a:pt x="1216" y="586"/>
                        </a:lnTo>
                        <a:lnTo>
                          <a:pt x="1177" y="596"/>
                        </a:lnTo>
                        <a:lnTo>
                          <a:pt x="1152" y="607"/>
                        </a:lnTo>
                        <a:lnTo>
                          <a:pt x="1124" y="622"/>
                        </a:lnTo>
                        <a:lnTo>
                          <a:pt x="1099" y="625"/>
                        </a:lnTo>
                        <a:lnTo>
                          <a:pt x="1043" y="643"/>
                        </a:lnTo>
                        <a:lnTo>
                          <a:pt x="986" y="667"/>
                        </a:lnTo>
                        <a:lnTo>
                          <a:pt x="927" y="688"/>
                        </a:lnTo>
                        <a:lnTo>
                          <a:pt x="842" y="763"/>
                        </a:lnTo>
                        <a:lnTo>
                          <a:pt x="789" y="879"/>
                        </a:lnTo>
                        <a:lnTo>
                          <a:pt x="760" y="1016"/>
                        </a:lnTo>
                        <a:lnTo>
                          <a:pt x="750" y="1069"/>
                        </a:lnTo>
                        <a:lnTo>
                          <a:pt x="739" y="1122"/>
                        </a:lnTo>
                        <a:lnTo>
                          <a:pt x="725" y="1161"/>
                        </a:lnTo>
                        <a:lnTo>
                          <a:pt x="732" y="1154"/>
                        </a:lnTo>
                        <a:lnTo>
                          <a:pt x="742" y="1143"/>
                        </a:lnTo>
                        <a:lnTo>
                          <a:pt x="768" y="1126"/>
                        </a:lnTo>
                        <a:lnTo>
                          <a:pt x="771" y="1122"/>
                        </a:lnTo>
                        <a:lnTo>
                          <a:pt x="778" y="1122"/>
                        </a:lnTo>
                        <a:lnTo>
                          <a:pt x="721" y="1126"/>
                        </a:lnTo>
                        <a:lnTo>
                          <a:pt x="633" y="1137"/>
                        </a:lnTo>
                        <a:lnTo>
                          <a:pt x="548" y="1143"/>
                        </a:lnTo>
                        <a:lnTo>
                          <a:pt x="350" y="1154"/>
                        </a:lnTo>
                        <a:lnTo>
                          <a:pt x="227" y="1172"/>
                        </a:lnTo>
                        <a:lnTo>
                          <a:pt x="146" y="1199"/>
                        </a:lnTo>
                        <a:lnTo>
                          <a:pt x="89" y="1263"/>
                        </a:lnTo>
                        <a:lnTo>
                          <a:pt x="71" y="1345"/>
                        </a:lnTo>
                        <a:lnTo>
                          <a:pt x="93" y="1425"/>
                        </a:lnTo>
                        <a:lnTo>
                          <a:pt x="156" y="1482"/>
                        </a:lnTo>
                        <a:lnTo>
                          <a:pt x="238" y="1507"/>
                        </a:lnTo>
                        <a:lnTo>
                          <a:pt x="318" y="147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7" name="Freeform 199">
                    <a:extLst>
                      <a:ext uri="{FF2B5EF4-FFF2-40B4-BE49-F238E27FC236}">
                        <a16:creationId xmlns:a16="http://schemas.microsoft.com/office/drawing/2014/main" id="{34B37E37-623E-45AC-B783-0576E6EA97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548" y="7408"/>
                    <a:ext cx="134" cy="211"/>
                  </a:xfrm>
                  <a:custGeom>
                    <a:avLst/>
                    <a:gdLst>
                      <a:gd name="T0" fmla="*/ 318 w 933"/>
                      <a:gd name="T1" fmla="*/ 1252 h 1478"/>
                      <a:gd name="T2" fmla="*/ 328 w 933"/>
                      <a:gd name="T3" fmla="*/ 1234 h 1478"/>
                      <a:gd name="T4" fmla="*/ 346 w 933"/>
                      <a:gd name="T5" fmla="*/ 1143 h 1478"/>
                      <a:gd name="T6" fmla="*/ 364 w 933"/>
                      <a:gd name="T7" fmla="*/ 1072 h 1478"/>
                      <a:gd name="T8" fmla="*/ 392 w 933"/>
                      <a:gd name="T9" fmla="*/ 949 h 1478"/>
                      <a:gd name="T10" fmla="*/ 445 w 933"/>
                      <a:gd name="T11" fmla="*/ 761 h 1478"/>
                      <a:gd name="T12" fmla="*/ 492 w 933"/>
                      <a:gd name="T13" fmla="*/ 670 h 1478"/>
                      <a:gd name="T14" fmla="*/ 555 w 933"/>
                      <a:gd name="T15" fmla="*/ 567 h 1478"/>
                      <a:gd name="T16" fmla="*/ 562 w 933"/>
                      <a:gd name="T17" fmla="*/ 420 h 1478"/>
                      <a:gd name="T18" fmla="*/ 410 w 933"/>
                      <a:gd name="T19" fmla="*/ 314 h 1478"/>
                      <a:gd name="T20" fmla="*/ 219 w 933"/>
                      <a:gd name="T21" fmla="*/ 420 h 1478"/>
                      <a:gd name="T22" fmla="*/ 187 w 933"/>
                      <a:gd name="T23" fmla="*/ 441 h 1478"/>
                      <a:gd name="T24" fmla="*/ 244 w 933"/>
                      <a:gd name="T25" fmla="*/ 423 h 1478"/>
                      <a:gd name="T26" fmla="*/ 375 w 933"/>
                      <a:gd name="T27" fmla="*/ 476 h 1478"/>
                      <a:gd name="T28" fmla="*/ 421 w 933"/>
                      <a:gd name="T29" fmla="*/ 614 h 1478"/>
                      <a:gd name="T30" fmla="*/ 463 w 933"/>
                      <a:gd name="T31" fmla="*/ 614 h 1478"/>
                      <a:gd name="T32" fmla="*/ 692 w 933"/>
                      <a:gd name="T33" fmla="*/ 437 h 1478"/>
                      <a:gd name="T34" fmla="*/ 848 w 933"/>
                      <a:gd name="T35" fmla="*/ 314 h 1478"/>
                      <a:gd name="T36" fmla="*/ 933 w 933"/>
                      <a:gd name="T37" fmla="*/ 205 h 1478"/>
                      <a:gd name="T38" fmla="*/ 893 w 933"/>
                      <a:gd name="T39" fmla="*/ 46 h 1478"/>
                      <a:gd name="T40" fmla="*/ 745 w 933"/>
                      <a:gd name="T41" fmla="*/ 0 h 1478"/>
                      <a:gd name="T42" fmla="*/ 628 w 933"/>
                      <a:gd name="T43" fmla="*/ 73 h 1478"/>
                      <a:gd name="T44" fmla="*/ 498 w 933"/>
                      <a:gd name="T45" fmla="*/ 176 h 1478"/>
                      <a:gd name="T46" fmla="*/ 262 w 933"/>
                      <a:gd name="T47" fmla="*/ 359 h 1478"/>
                      <a:gd name="T48" fmla="*/ 134 w 933"/>
                      <a:gd name="T49" fmla="*/ 487 h 1478"/>
                      <a:gd name="T50" fmla="*/ 106 w 933"/>
                      <a:gd name="T51" fmla="*/ 638 h 1478"/>
                      <a:gd name="T52" fmla="*/ 251 w 933"/>
                      <a:gd name="T53" fmla="*/ 751 h 1478"/>
                      <a:gd name="T54" fmla="*/ 421 w 933"/>
                      <a:gd name="T55" fmla="*/ 670 h 1478"/>
                      <a:gd name="T56" fmla="*/ 466 w 933"/>
                      <a:gd name="T57" fmla="*/ 638 h 1478"/>
                      <a:gd name="T58" fmla="*/ 434 w 933"/>
                      <a:gd name="T59" fmla="*/ 641 h 1478"/>
                      <a:gd name="T60" fmla="*/ 301 w 933"/>
                      <a:gd name="T61" fmla="*/ 596 h 1478"/>
                      <a:gd name="T62" fmla="*/ 251 w 933"/>
                      <a:gd name="T63" fmla="*/ 476 h 1478"/>
                      <a:gd name="T64" fmla="*/ 262 w 933"/>
                      <a:gd name="T65" fmla="*/ 423 h 1478"/>
                      <a:gd name="T66" fmla="*/ 244 w 933"/>
                      <a:gd name="T67" fmla="*/ 458 h 1478"/>
                      <a:gd name="T68" fmla="*/ 174 w 933"/>
                      <a:gd name="T69" fmla="*/ 578 h 1478"/>
                      <a:gd name="T70" fmla="*/ 106 w 933"/>
                      <a:gd name="T71" fmla="*/ 758 h 1478"/>
                      <a:gd name="T72" fmla="*/ 53 w 933"/>
                      <a:gd name="T73" fmla="*/ 970 h 1478"/>
                      <a:gd name="T74" fmla="*/ 42 w 933"/>
                      <a:gd name="T75" fmla="*/ 1034 h 1478"/>
                      <a:gd name="T76" fmla="*/ 7 w 933"/>
                      <a:gd name="T77" fmla="*/ 1178 h 1478"/>
                      <a:gd name="T78" fmla="*/ 32 w 933"/>
                      <a:gd name="T79" fmla="*/ 1390 h 1478"/>
                      <a:gd name="T80" fmla="*/ 163 w 933"/>
                      <a:gd name="T81" fmla="*/ 1478 h 1478"/>
                      <a:gd name="T82" fmla="*/ 311 w 933"/>
                      <a:gd name="T83" fmla="*/ 1396 h 1478"/>
                      <a:gd name="T84" fmla="*/ 318 w 933"/>
                      <a:gd name="T85" fmla="*/ 1234 h 14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933" h="1478">
                        <a:moveTo>
                          <a:pt x="318" y="1234"/>
                        </a:moveTo>
                        <a:lnTo>
                          <a:pt x="318" y="1252"/>
                        </a:lnTo>
                        <a:lnTo>
                          <a:pt x="325" y="1263"/>
                        </a:lnTo>
                        <a:lnTo>
                          <a:pt x="328" y="1234"/>
                        </a:lnTo>
                        <a:lnTo>
                          <a:pt x="336" y="1188"/>
                        </a:lnTo>
                        <a:lnTo>
                          <a:pt x="346" y="1143"/>
                        </a:lnTo>
                        <a:lnTo>
                          <a:pt x="357" y="1108"/>
                        </a:lnTo>
                        <a:lnTo>
                          <a:pt x="364" y="1072"/>
                        </a:lnTo>
                        <a:lnTo>
                          <a:pt x="375" y="1034"/>
                        </a:lnTo>
                        <a:lnTo>
                          <a:pt x="392" y="949"/>
                        </a:lnTo>
                        <a:lnTo>
                          <a:pt x="417" y="857"/>
                        </a:lnTo>
                        <a:lnTo>
                          <a:pt x="445" y="761"/>
                        </a:lnTo>
                        <a:lnTo>
                          <a:pt x="466" y="716"/>
                        </a:lnTo>
                        <a:lnTo>
                          <a:pt x="492" y="670"/>
                        </a:lnTo>
                        <a:lnTo>
                          <a:pt x="519" y="624"/>
                        </a:lnTo>
                        <a:lnTo>
                          <a:pt x="555" y="567"/>
                        </a:lnTo>
                        <a:lnTo>
                          <a:pt x="572" y="493"/>
                        </a:lnTo>
                        <a:lnTo>
                          <a:pt x="562" y="420"/>
                        </a:lnTo>
                        <a:lnTo>
                          <a:pt x="519" y="356"/>
                        </a:lnTo>
                        <a:lnTo>
                          <a:pt x="410" y="314"/>
                        </a:lnTo>
                        <a:lnTo>
                          <a:pt x="311" y="349"/>
                        </a:lnTo>
                        <a:lnTo>
                          <a:pt x="219" y="420"/>
                        </a:lnTo>
                        <a:lnTo>
                          <a:pt x="201" y="430"/>
                        </a:lnTo>
                        <a:lnTo>
                          <a:pt x="187" y="441"/>
                        </a:lnTo>
                        <a:lnTo>
                          <a:pt x="174" y="452"/>
                        </a:lnTo>
                        <a:lnTo>
                          <a:pt x="244" y="423"/>
                        </a:lnTo>
                        <a:lnTo>
                          <a:pt x="311" y="437"/>
                        </a:lnTo>
                        <a:lnTo>
                          <a:pt x="375" y="476"/>
                        </a:lnTo>
                        <a:lnTo>
                          <a:pt x="417" y="540"/>
                        </a:lnTo>
                        <a:lnTo>
                          <a:pt x="421" y="614"/>
                        </a:lnTo>
                        <a:lnTo>
                          <a:pt x="392" y="676"/>
                        </a:lnTo>
                        <a:lnTo>
                          <a:pt x="463" y="614"/>
                        </a:lnTo>
                        <a:lnTo>
                          <a:pt x="583" y="522"/>
                        </a:lnTo>
                        <a:lnTo>
                          <a:pt x="692" y="437"/>
                        </a:lnTo>
                        <a:lnTo>
                          <a:pt x="778" y="367"/>
                        </a:lnTo>
                        <a:lnTo>
                          <a:pt x="848" y="314"/>
                        </a:lnTo>
                        <a:lnTo>
                          <a:pt x="887" y="275"/>
                        </a:lnTo>
                        <a:lnTo>
                          <a:pt x="933" y="205"/>
                        </a:lnTo>
                        <a:lnTo>
                          <a:pt x="933" y="120"/>
                        </a:lnTo>
                        <a:lnTo>
                          <a:pt x="893" y="46"/>
                        </a:lnTo>
                        <a:lnTo>
                          <a:pt x="823" y="3"/>
                        </a:lnTo>
                        <a:lnTo>
                          <a:pt x="745" y="0"/>
                        </a:lnTo>
                        <a:lnTo>
                          <a:pt x="668" y="38"/>
                        </a:lnTo>
                        <a:lnTo>
                          <a:pt x="628" y="73"/>
                        </a:lnTo>
                        <a:lnTo>
                          <a:pt x="566" y="120"/>
                        </a:lnTo>
                        <a:lnTo>
                          <a:pt x="498" y="176"/>
                        </a:lnTo>
                        <a:lnTo>
                          <a:pt x="364" y="275"/>
                        </a:lnTo>
                        <a:lnTo>
                          <a:pt x="262" y="359"/>
                        </a:lnTo>
                        <a:lnTo>
                          <a:pt x="180" y="430"/>
                        </a:lnTo>
                        <a:lnTo>
                          <a:pt x="134" y="487"/>
                        </a:lnTo>
                        <a:lnTo>
                          <a:pt x="99" y="557"/>
                        </a:lnTo>
                        <a:lnTo>
                          <a:pt x="106" y="638"/>
                        </a:lnTo>
                        <a:lnTo>
                          <a:pt x="145" y="705"/>
                        </a:lnTo>
                        <a:lnTo>
                          <a:pt x="251" y="751"/>
                        </a:lnTo>
                        <a:lnTo>
                          <a:pt x="346" y="723"/>
                        </a:lnTo>
                        <a:lnTo>
                          <a:pt x="421" y="670"/>
                        </a:lnTo>
                        <a:lnTo>
                          <a:pt x="445" y="656"/>
                        </a:lnTo>
                        <a:lnTo>
                          <a:pt x="466" y="638"/>
                        </a:lnTo>
                        <a:lnTo>
                          <a:pt x="484" y="624"/>
                        </a:lnTo>
                        <a:lnTo>
                          <a:pt x="434" y="641"/>
                        </a:lnTo>
                        <a:lnTo>
                          <a:pt x="364" y="638"/>
                        </a:lnTo>
                        <a:lnTo>
                          <a:pt x="301" y="596"/>
                        </a:lnTo>
                        <a:lnTo>
                          <a:pt x="262" y="540"/>
                        </a:lnTo>
                        <a:lnTo>
                          <a:pt x="251" y="476"/>
                        </a:lnTo>
                        <a:lnTo>
                          <a:pt x="265" y="405"/>
                        </a:lnTo>
                        <a:lnTo>
                          <a:pt x="262" y="423"/>
                        </a:lnTo>
                        <a:lnTo>
                          <a:pt x="251" y="447"/>
                        </a:lnTo>
                        <a:lnTo>
                          <a:pt x="244" y="458"/>
                        </a:lnTo>
                        <a:lnTo>
                          <a:pt x="209" y="514"/>
                        </a:lnTo>
                        <a:lnTo>
                          <a:pt x="174" y="578"/>
                        </a:lnTo>
                        <a:lnTo>
                          <a:pt x="145" y="641"/>
                        </a:lnTo>
                        <a:lnTo>
                          <a:pt x="106" y="758"/>
                        </a:lnTo>
                        <a:lnTo>
                          <a:pt x="78" y="867"/>
                        </a:lnTo>
                        <a:lnTo>
                          <a:pt x="53" y="970"/>
                        </a:lnTo>
                        <a:lnTo>
                          <a:pt x="46" y="998"/>
                        </a:lnTo>
                        <a:lnTo>
                          <a:pt x="42" y="1034"/>
                        </a:lnTo>
                        <a:lnTo>
                          <a:pt x="32" y="1061"/>
                        </a:lnTo>
                        <a:lnTo>
                          <a:pt x="7" y="1178"/>
                        </a:lnTo>
                        <a:lnTo>
                          <a:pt x="0" y="1287"/>
                        </a:lnTo>
                        <a:lnTo>
                          <a:pt x="32" y="1390"/>
                        </a:lnTo>
                        <a:lnTo>
                          <a:pt x="89" y="1453"/>
                        </a:lnTo>
                        <a:lnTo>
                          <a:pt x="163" y="1478"/>
                        </a:lnTo>
                        <a:lnTo>
                          <a:pt x="251" y="1460"/>
                        </a:lnTo>
                        <a:lnTo>
                          <a:pt x="311" y="1396"/>
                        </a:lnTo>
                        <a:lnTo>
                          <a:pt x="336" y="1323"/>
                        </a:lnTo>
                        <a:lnTo>
                          <a:pt x="318" y="12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8" name="Freeform 200">
                    <a:extLst>
                      <a:ext uri="{FF2B5EF4-FFF2-40B4-BE49-F238E27FC236}">
                        <a16:creationId xmlns:a16="http://schemas.microsoft.com/office/drawing/2014/main" id="{D418B644-C9BD-41DE-8118-2DC3AF77D7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576" y="7511"/>
                    <a:ext cx="162" cy="133"/>
                  </a:xfrm>
                  <a:custGeom>
                    <a:avLst/>
                    <a:gdLst>
                      <a:gd name="T0" fmla="*/ 887 w 1134"/>
                      <a:gd name="T1" fmla="*/ 24 h 931"/>
                      <a:gd name="T2" fmla="*/ 858 w 1134"/>
                      <a:gd name="T3" fmla="*/ 38 h 931"/>
                      <a:gd name="T4" fmla="*/ 805 w 1134"/>
                      <a:gd name="T5" fmla="*/ 64 h 931"/>
                      <a:gd name="T6" fmla="*/ 760 w 1134"/>
                      <a:gd name="T7" fmla="*/ 81 h 931"/>
                      <a:gd name="T8" fmla="*/ 667 w 1134"/>
                      <a:gd name="T9" fmla="*/ 120 h 931"/>
                      <a:gd name="T10" fmla="*/ 593 w 1134"/>
                      <a:gd name="T11" fmla="*/ 155 h 931"/>
                      <a:gd name="T12" fmla="*/ 540 w 1134"/>
                      <a:gd name="T13" fmla="*/ 191 h 931"/>
                      <a:gd name="T14" fmla="*/ 519 w 1134"/>
                      <a:gd name="T15" fmla="*/ 200 h 931"/>
                      <a:gd name="T16" fmla="*/ 495 w 1134"/>
                      <a:gd name="T17" fmla="*/ 218 h 931"/>
                      <a:gd name="T18" fmla="*/ 466 w 1134"/>
                      <a:gd name="T19" fmla="*/ 236 h 931"/>
                      <a:gd name="T20" fmla="*/ 428 w 1134"/>
                      <a:gd name="T21" fmla="*/ 258 h 931"/>
                      <a:gd name="T22" fmla="*/ 381 w 1134"/>
                      <a:gd name="T23" fmla="*/ 289 h 931"/>
                      <a:gd name="T24" fmla="*/ 339 w 1134"/>
                      <a:gd name="T25" fmla="*/ 321 h 931"/>
                      <a:gd name="T26" fmla="*/ 318 w 1134"/>
                      <a:gd name="T27" fmla="*/ 338 h 931"/>
                      <a:gd name="T28" fmla="*/ 301 w 1134"/>
                      <a:gd name="T29" fmla="*/ 356 h 931"/>
                      <a:gd name="T30" fmla="*/ 275 w 1134"/>
                      <a:gd name="T31" fmla="*/ 374 h 931"/>
                      <a:gd name="T32" fmla="*/ 243 w 1134"/>
                      <a:gd name="T33" fmla="*/ 412 h 931"/>
                      <a:gd name="T34" fmla="*/ 201 w 1134"/>
                      <a:gd name="T35" fmla="*/ 447 h 931"/>
                      <a:gd name="T36" fmla="*/ 166 w 1134"/>
                      <a:gd name="T37" fmla="*/ 483 h 931"/>
                      <a:gd name="T38" fmla="*/ 116 w 1134"/>
                      <a:gd name="T39" fmla="*/ 547 h 931"/>
                      <a:gd name="T40" fmla="*/ 74 w 1134"/>
                      <a:gd name="T41" fmla="*/ 600 h 931"/>
                      <a:gd name="T42" fmla="*/ 53 w 1134"/>
                      <a:gd name="T43" fmla="*/ 646 h 931"/>
                      <a:gd name="T44" fmla="*/ 46 w 1134"/>
                      <a:gd name="T45" fmla="*/ 656 h 931"/>
                      <a:gd name="T46" fmla="*/ 42 w 1134"/>
                      <a:gd name="T47" fmla="*/ 659 h 931"/>
                      <a:gd name="T48" fmla="*/ 36 w 1134"/>
                      <a:gd name="T49" fmla="*/ 667 h 931"/>
                      <a:gd name="T50" fmla="*/ 42 w 1134"/>
                      <a:gd name="T51" fmla="*/ 659 h 931"/>
                      <a:gd name="T52" fmla="*/ 0 w 1134"/>
                      <a:gd name="T53" fmla="*/ 737 h 931"/>
                      <a:gd name="T54" fmla="*/ 7 w 1134"/>
                      <a:gd name="T55" fmla="*/ 822 h 931"/>
                      <a:gd name="T56" fmla="*/ 53 w 1134"/>
                      <a:gd name="T57" fmla="*/ 893 h 931"/>
                      <a:gd name="T58" fmla="*/ 127 w 1134"/>
                      <a:gd name="T59" fmla="*/ 931 h 931"/>
                      <a:gd name="T60" fmla="*/ 216 w 1134"/>
                      <a:gd name="T61" fmla="*/ 924 h 931"/>
                      <a:gd name="T62" fmla="*/ 283 w 1134"/>
                      <a:gd name="T63" fmla="*/ 878 h 931"/>
                      <a:gd name="T64" fmla="*/ 301 w 1134"/>
                      <a:gd name="T65" fmla="*/ 858 h 931"/>
                      <a:gd name="T66" fmla="*/ 311 w 1134"/>
                      <a:gd name="T67" fmla="*/ 840 h 931"/>
                      <a:gd name="T68" fmla="*/ 328 w 1134"/>
                      <a:gd name="T69" fmla="*/ 811 h 931"/>
                      <a:gd name="T70" fmla="*/ 354 w 1134"/>
                      <a:gd name="T71" fmla="*/ 783 h 931"/>
                      <a:gd name="T72" fmla="*/ 375 w 1134"/>
                      <a:gd name="T73" fmla="*/ 741 h 931"/>
                      <a:gd name="T74" fmla="*/ 410 w 1134"/>
                      <a:gd name="T75" fmla="*/ 702 h 931"/>
                      <a:gd name="T76" fmla="*/ 437 w 1134"/>
                      <a:gd name="T77" fmla="*/ 673 h 931"/>
                      <a:gd name="T78" fmla="*/ 466 w 1134"/>
                      <a:gd name="T79" fmla="*/ 646 h 931"/>
                      <a:gd name="T80" fmla="*/ 495 w 1134"/>
                      <a:gd name="T81" fmla="*/ 614 h 931"/>
                      <a:gd name="T82" fmla="*/ 519 w 1134"/>
                      <a:gd name="T83" fmla="*/ 600 h 931"/>
                      <a:gd name="T84" fmla="*/ 537 w 1134"/>
                      <a:gd name="T85" fmla="*/ 582 h 931"/>
                      <a:gd name="T86" fmla="*/ 558 w 1134"/>
                      <a:gd name="T87" fmla="*/ 558 h 931"/>
                      <a:gd name="T88" fmla="*/ 575 w 1134"/>
                      <a:gd name="T89" fmla="*/ 547 h 931"/>
                      <a:gd name="T90" fmla="*/ 601 w 1134"/>
                      <a:gd name="T91" fmla="*/ 529 h 931"/>
                      <a:gd name="T92" fmla="*/ 628 w 1134"/>
                      <a:gd name="T93" fmla="*/ 518 h 931"/>
                      <a:gd name="T94" fmla="*/ 664 w 1134"/>
                      <a:gd name="T95" fmla="*/ 494 h 931"/>
                      <a:gd name="T96" fmla="*/ 702 w 1134"/>
                      <a:gd name="T97" fmla="*/ 473 h 931"/>
                      <a:gd name="T98" fmla="*/ 742 w 1134"/>
                      <a:gd name="T99" fmla="*/ 444 h 931"/>
                      <a:gd name="T100" fmla="*/ 777 w 1134"/>
                      <a:gd name="T101" fmla="*/ 426 h 931"/>
                      <a:gd name="T102" fmla="*/ 830 w 1134"/>
                      <a:gd name="T103" fmla="*/ 402 h 931"/>
                      <a:gd name="T104" fmla="*/ 883 w 1134"/>
                      <a:gd name="T105" fmla="*/ 381 h 931"/>
                      <a:gd name="T106" fmla="*/ 950 w 1134"/>
                      <a:gd name="T107" fmla="*/ 349 h 931"/>
                      <a:gd name="T108" fmla="*/ 1014 w 1134"/>
                      <a:gd name="T109" fmla="*/ 328 h 931"/>
                      <a:gd name="T110" fmla="*/ 1059 w 1134"/>
                      <a:gd name="T111" fmla="*/ 300 h 931"/>
                      <a:gd name="T112" fmla="*/ 1116 w 1134"/>
                      <a:gd name="T113" fmla="*/ 236 h 931"/>
                      <a:gd name="T114" fmla="*/ 1134 w 1134"/>
                      <a:gd name="T115" fmla="*/ 155 h 931"/>
                      <a:gd name="T116" fmla="*/ 1112 w 1134"/>
                      <a:gd name="T117" fmla="*/ 74 h 931"/>
                      <a:gd name="T118" fmla="*/ 1049 w 1134"/>
                      <a:gd name="T119" fmla="*/ 17 h 931"/>
                      <a:gd name="T120" fmla="*/ 967 w 1134"/>
                      <a:gd name="T121" fmla="*/ 0 h 931"/>
                      <a:gd name="T122" fmla="*/ 887 w 1134"/>
                      <a:gd name="T123" fmla="*/ 24 h 9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1134" h="931">
                        <a:moveTo>
                          <a:pt x="887" y="24"/>
                        </a:moveTo>
                        <a:lnTo>
                          <a:pt x="858" y="38"/>
                        </a:lnTo>
                        <a:lnTo>
                          <a:pt x="805" y="64"/>
                        </a:lnTo>
                        <a:lnTo>
                          <a:pt x="760" y="81"/>
                        </a:lnTo>
                        <a:lnTo>
                          <a:pt x="667" y="120"/>
                        </a:lnTo>
                        <a:lnTo>
                          <a:pt x="593" y="155"/>
                        </a:lnTo>
                        <a:lnTo>
                          <a:pt x="540" y="191"/>
                        </a:lnTo>
                        <a:lnTo>
                          <a:pt x="519" y="200"/>
                        </a:lnTo>
                        <a:lnTo>
                          <a:pt x="495" y="218"/>
                        </a:lnTo>
                        <a:lnTo>
                          <a:pt x="466" y="236"/>
                        </a:lnTo>
                        <a:lnTo>
                          <a:pt x="428" y="258"/>
                        </a:lnTo>
                        <a:lnTo>
                          <a:pt x="381" y="289"/>
                        </a:lnTo>
                        <a:lnTo>
                          <a:pt x="339" y="321"/>
                        </a:lnTo>
                        <a:lnTo>
                          <a:pt x="318" y="338"/>
                        </a:lnTo>
                        <a:lnTo>
                          <a:pt x="301" y="356"/>
                        </a:lnTo>
                        <a:lnTo>
                          <a:pt x="275" y="374"/>
                        </a:lnTo>
                        <a:lnTo>
                          <a:pt x="243" y="412"/>
                        </a:lnTo>
                        <a:lnTo>
                          <a:pt x="201" y="447"/>
                        </a:lnTo>
                        <a:lnTo>
                          <a:pt x="166" y="483"/>
                        </a:lnTo>
                        <a:lnTo>
                          <a:pt x="116" y="547"/>
                        </a:lnTo>
                        <a:lnTo>
                          <a:pt x="74" y="600"/>
                        </a:lnTo>
                        <a:lnTo>
                          <a:pt x="53" y="646"/>
                        </a:lnTo>
                        <a:lnTo>
                          <a:pt x="46" y="656"/>
                        </a:lnTo>
                        <a:lnTo>
                          <a:pt x="42" y="659"/>
                        </a:lnTo>
                        <a:lnTo>
                          <a:pt x="36" y="667"/>
                        </a:lnTo>
                        <a:lnTo>
                          <a:pt x="42" y="659"/>
                        </a:lnTo>
                        <a:lnTo>
                          <a:pt x="0" y="737"/>
                        </a:lnTo>
                        <a:lnTo>
                          <a:pt x="7" y="822"/>
                        </a:lnTo>
                        <a:lnTo>
                          <a:pt x="53" y="893"/>
                        </a:lnTo>
                        <a:lnTo>
                          <a:pt x="127" y="931"/>
                        </a:lnTo>
                        <a:lnTo>
                          <a:pt x="216" y="924"/>
                        </a:lnTo>
                        <a:lnTo>
                          <a:pt x="283" y="878"/>
                        </a:lnTo>
                        <a:lnTo>
                          <a:pt x="301" y="858"/>
                        </a:lnTo>
                        <a:lnTo>
                          <a:pt x="311" y="840"/>
                        </a:lnTo>
                        <a:lnTo>
                          <a:pt x="328" y="811"/>
                        </a:lnTo>
                        <a:lnTo>
                          <a:pt x="354" y="783"/>
                        </a:lnTo>
                        <a:lnTo>
                          <a:pt x="375" y="741"/>
                        </a:lnTo>
                        <a:lnTo>
                          <a:pt x="410" y="702"/>
                        </a:lnTo>
                        <a:lnTo>
                          <a:pt x="437" y="673"/>
                        </a:lnTo>
                        <a:lnTo>
                          <a:pt x="466" y="646"/>
                        </a:lnTo>
                        <a:lnTo>
                          <a:pt x="495" y="614"/>
                        </a:lnTo>
                        <a:lnTo>
                          <a:pt x="519" y="600"/>
                        </a:lnTo>
                        <a:lnTo>
                          <a:pt x="537" y="582"/>
                        </a:lnTo>
                        <a:lnTo>
                          <a:pt x="558" y="558"/>
                        </a:lnTo>
                        <a:lnTo>
                          <a:pt x="575" y="547"/>
                        </a:lnTo>
                        <a:lnTo>
                          <a:pt x="601" y="529"/>
                        </a:lnTo>
                        <a:lnTo>
                          <a:pt x="628" y="518"/>
                        </a:lnTo>
                        <a:lnTo>
                          <a:pt x="664" y="494"/>
                        </a:lnTo>
                        <a:lnTo>
                          <a:pt x="702" y="473"/>
                        </a:lnTo>
                        <a:lnTo>
                          <a:pt x="742" y="444"/>
                        </a:lnTo>
                        <a:lnTo>
                          <a:pt x="777" y="426"/>
                        </a:lnTo>
                        <a:lnTo>
                          <a:pt x="830" y="402"/>
                        </a:lnTo>
                        <a:lnTo>
                          <a:pt x="883" y="381"/>
                        </a:lnTo>
                        <a:lnTo>
                          <a:pt x="950" y="349"/>
                        </a:lnTo>
                        <a:lnTo>
                          <a:pt x="1014" y="328"/>
                        </a:lnTo>
                        <a:lnTo>
                          <a:pt x="1059" y="300"/>
                        </a:lnTo>
                        <a:lnTo>
                          <a:pt x="1116" y="236"/>
                        </a:lnTo>
                        <a:lnTo>
                          <a:pt x="1134" y="155"/>
                        </a:lnTo>
                        <a:lnTo>
                          <a:pt x="1112" y="74"/>
                        </a:lnTo>
                        <a:lnTo>
                          <a:pt x="1049" y="17"/>
                        </a:lnTo>
                        <a:lnTo>
                          <a:pt x="967" y="0"/>
                        </a:lnTo>
                        <a:lnTo>
                          <a:pt x="887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9" name="Freeform 201">
                    <a:extLst>
                      <a:ext uri="{FF2B5EF4-FFF2-40B4-BE49-F238E27FC236}">
                        <a16:creationId xmlns:a16="http://schemas.microsoft.com/office/drawing/2014/main" id="{4273BBDE-B32D-45D0-A759-D3656E0796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712" y="7479"/>
                    <a:ext cx="94" cy="60"/>
                  </a:xfrm>
                  <a:custGeom>
                    <a:avLst/>
                    <a:gdLst>
                      <a:gd name="T0" fmla="*/ 159 w 657"/>
                      <a:gd name="T1" fmla="*/ 100 h 421"/>
                      <a:gd name="T2" fmla="*/ 237 w 657"/>
                      <a:gd name="T3" fmla="*/ 110 h 421"/>
                      <a:gd name="T4" fmla="*/ 286 w 657"/>
                      <a:gd name="T5" fmla="*/ 156 h 421"/>
                      <a:gd name="T6" fmla="*/ 314 w 657"/>
                      <a:gd name="T7" fmla="*/ 223 h 421"/>
                      <a:gd name="T8" fmla="*/ 314 w 657"/>
                      <a:gd name="T9" fmla="*/ 304 h 421"/>
                      <a:gd name="T10" fmla="*/ 283 w 657"/>
                      <a:gd name="T11" fmla="*/ 368 h 421"/>
                      <a:gd name="T12" fmla="*/ 230 w 657"/>
                      <a:gd name="T13" fmla="*/ 403 h 421"/>
                      <a:gd name="T14" fmla="*/ 286 w 657"/>
                      <a:gd name="T15" fmla="*/ 385 h 421"/>
                      <a:gd name="T16" fmla="*/ 367 w 657"/>
                      <a:gd name="T17" fmla="*/ 364 h 421"/>
                      <a:gd name="T18" fmla="*/ 449 w 657"/>
                      <a:gd name="T19" fmla="*/ 339 h 421"/>
                      <a:gd name="T20" fmla="*/ 551 w 657"/>
                      <a:gd name="T21" fmla="*/ 304 h 421"/>
                      <a:gd name="T22" fmla="*/ 640 w 657"/>
                      <a:gd name="T23" fmla="*/ 236 h 421"/>
                      <a:gd name="T24" fmla="*/ 657 w 657"/>
                      <a:gd name="T25" fmla="*/ 121 h 421"/>
                      <a:gd name="T26" fmla="*/ 614 w 657"/>
                      <a:gd name="T27" fmla="*/ 47 h 421"/>
                      <a:gd name="T28" fmla="*/ 540 w 657"/>
                      <a:gd name="T29" fmla="*/ 7 h 421"/>
                      <a:gd name="T30" fmla="*/ 460 w 657"/>
                      <a:gd name="T31" fmla="*/ 0 h 421"/>
                      <a:gd name="T32" fmla="*/ 378 w 657"/>
                      <a:gd name="T33" fmla="*/ 36 h 421"/>
                      <a:gd name="T34" fmla="*/ 332 w 657"/>
                      <a:gd name="T35" fmla="*/ 103 h 421"/>
                      <a:gd name="T36" fmla="*/ 328 w 657"/>
                      <a:gd name="T37" fmla="*/ 191 h 421"/>
                      <a:gd name="T38" fmla="*/ 367 w 657"/>
                      <a:gd name="T39" fmla="*/ 265 h 421"/>
                      <a:gd name="T40" fmla="*/ 438 w 657"/>
                      <a:gd name="T41" fmla="*/ 311 h 421"/>
                      <a:gd name="T42" fmla="*/ 516 w 657"/>
                      <a:gd name="T43" fmla="*/ 318 h 421"/>
                      <a:gd name="T44" fmla="*/ 438 w 657"/>
                      <a:gd name="T45" fmla="*/ 311 h 421"/>
                      <a:gd name="T46" fmla="*/ 375 w 657"/>
                      <a:gd name="T47" fmla="*/ 268 h 421"/>
                      <a:gd name="T48" fmla="*/ 339 w 657"/>
                      <a:gd name="T49" fmla="*/ 195 h 421"/>
                      <a:gd name="T50" fmla="*/ 339 w 657"/>
                      <a:gd name="T51" fmla="*/ 113 h 421"/>
                      <a:gd name="T52" fmla="*/ 375 w 657"/>
                      <a:gd name="T53" fmla="*/ 47 h 421"/>
                      <a:gd name="T54" fmla="*/ 442 w 657"/>
                      <a:gd name="T55" fmla="*/ 7 h 421"/>
                      <a:gd name="T56" fmla="*/ 424 w 657"/>
                      <a:gd name="T57" fmla="*/ 12 h 421"/>
                      <a:gd name="T58" fmla="*/ 392 w 657"/>
                      <a:gd name="T59" fmla="*/ 18 h 421"/>
                      <a:gd name="T60" fmla="*/ 360 w 657"/>
                      <a:gd name="T61" fmla="*/ 29 h 421"/>
                      <a:gd name="T62" fmla="*/ 205 w 657"/>
                      <a:gd name="T63" fmla="*/ 68 h 421"/>
                      <a:gd name="T64" fmla="*/ 95 w 657"/>
                      <a:gd name="T65" fmla="*/ 110 h 421"/>
                      <a:gd name="T66" fmla="*/ 28 w 657"/>
                      <a:gd name="T67" fmla="*/ 148 h 421"/>
                      <a:gd name="T68" fmla="*/ 0 w 657"/>
                      <a:gd name="T69" fmla="*/ 209 h 421"/>
                      <a:gd name="T70" fmla="*/ 0 w 657"/>
                      <a:gd name="T71" fmla="*/ 283 h 421"/>
                      <a:gd name="T72" fmla="*/ 36 w 657"/>
                      <a:gd name="T73" fmla="*/ 357 h 421"/>
                      <a:gd name="T74" fmla="*/ 95 w 657"/>
                      <a:gd name="T75" fmla="*/ 410 h 421"/>
                      <a:gd name="T76" fmla="*/ 177 w 657"/>
                      <a:gd name="T77" fmla="*/ 421 h 421"/>
                      <a:gd name="T78" fmla="*/ 258 w 657"/>
                      <a:gd name="T79" fmla="*/ 395 h 421"/>
                      <a:gd name="T80" fmla="*/ 314 w 657"/>
                      <a:gd name="T81" fmla="*/ 332 h 421"/>
                      <a:gd name="T82" fmla="*/ 332 w 657"/>
                      <a:gd name="T83" fmla="*/ 254 h 421"/>
                      <a:gd name="T84" fmla="*/ 304 w 657"/>
                      <a:gd name="T85" fmla="*/ 174 h 421"/>
                      <a:gd name="T86" fmla="*/ 240 w 657"/>
                      <a:gd name="T87" fmla="*/ 113 h 421"/>
                      <a:gd name="T88" fmla="*/ 159 w 657"/>
                      <a:gd name="T89" fmla="*/ 100 h 4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657" h="421">
                        <a:moveTo>
                          <a:pt x="159" y="100"/>
                        </a:moveTo>
                        <a:lnTo>
                          <a:pt x="237" y="110"/>
                        </a:lnTo>
                        <a:lnTo>
                          <a:pt x="286" y="156"/>
                        </a:lnTo>
                        <a:lnTo>
                          <a:pt x="314" y="223"/>
                        </a:lnTo>
                        <a:lnTo>
                          <a:pt x="314" y="304"/>
                        </a:lnTo>
                        <a:lnTo>
                          <a:pt x="283" y="368"/>
                        </a:lnTo>
                        <a:lnTo>
                          <a:pt x="230" y="403"/>
                        </a:lnTo>
                        <a:lnTo>
                          <a:pt x="286" y="385"/>
                        </a:lnTo>
                        <a:lnTo>
                          <a:pt x="367" y="364"/>
                        </a:lnTo>
                        <a:lnTo>
                          <a:pt x="449" y="339"/>
                        </a:lnTo>
                        <a:lnTo>
                          <a:pt x="551" y="304"/>
                        </a:lnTo>
                        <a:lnTo>
                          <a:pt x="640" y="236"/>
                        </a:lnTo>
                        <a:lnTo>
                          <a:pt x="657" y="121"/>
                        </a:lnTo>
                        <a:lnTo>
                          <a:pt x="614" y="47"/>
                        </a:lnTo>
                        <a:lnTo>
                          <a:pt x="540" y="7"/>
                        </a:lnTo>
                        <a:lnTo>
                          <a:pt x="460" y="0"/>
                        </a:lnTo>
                        <a:lnTo>
                          <a:pt x="378" y="36"/>
                        </a:lnTo>
                        <a:lnTo>
                          <a:pt x="332" y="103"/>
                        </a:lnTo>
                        <a:lnTo>
                          <a:pt x="328" y="191"/>
                        </a:lnTo>
                        <a:lnTo>
                          <a:pt x="367" y="265"/>
                        </a:lnTo>
                        <a:lnTo>
                          <a:pt x="438" y="311"/>
                        </a:lnTo>
                        <a:lnTo>
                          <a:pt x="516" y="318"/>
                        </a:lnTo>
                        <a:lnTo>
                          <a:pt x="438" y="311"/>
                        </a:lnTo>
                        <a:lnTo>
                          <a:pt x="375" y="268"/>
                        </a:lnTo>
                        <a:lnTo>
                          <a:pt x="339" y="195"/>
                        </a:lnTo>
                        <a:lnTo>
                          <a:pt x="339" y="113"/>
                        </a:lnTo>
                        <a:lnTo>
                          <a:pt x="375" y="47"/>
                        </a:lnTo>
                        <a:lnTo>
                          <a:pt x="442" y="7"/>
                        </a:lnTo>
                        <a:lnTo>
                          <a:pt x="424" y="12"/>
                        </a:lnTo>
                        <a:lnTo>
                          <a:pt x="392" y="18"/>
                        </a:lnTo>
                        <a:lnTo>
                          <a:pt x="360" y="29"/>
                        </a:lnTo>
                        <a:lnTo>
                          <a:pt x="205" y="68"/>
                        </a:lnTo>
                        <a:lnTo>
                          <a:pt x="95" y="110"/>
                        </a:lnTo>
                        <a:lnTo>
                          <a:pt x="28" y="148"/>
                        </a:lnTo>
                        <a:lnTo>
                          <a:pt x="0" y="209"/>
                        </a:lnTo>
                        <a:lnTo>
                          <a:pt x="0" y="283"/>
                        </a:lnTo>
                        <a:lnTo>
                          <a:pt x="36" y="357"/>
                        </a:lnTo>
                        <a:lnTo>
                          <a:pt x="95" y="410"/>
                        </a:lnTo>
                        <a:lnTo>
                          <a:pt x="177" y="421"/>
                        </a:lnTo>
                        <a:lnTo>
                          <a:pt x="258" y="395"/>
                        </a:lnTo>
                        <a:lnTo>
                          <a:pt x="314" y="332"/>
                        </a:lnTo>
                        <a:lnTo>
                          <a:pt x="332" y="254"/>
                        </a:lnTo>
                        <a:lnTo>
                          <a:pt x="304" y="174"/>
                        </a:lnTo>
                        <a:lnTo>
                          <a:pt x="240" y="113"/>
                        </a:lnTo>
                        <a:lnTo>
                          <a:pt x="159" y="10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0" name="Freeform 202">
                    <a:extLst>
                      <a:ext uri="{FF2B5EF4-FFF2-40B4-BE49-F238E27FC236}">
                        <a16:creationId xmlns:a16="http://schemas.microsoft.com/office/drawing/2014/main" id="{6ECC6903-8997-4328-8ACA-09E9D794AC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758" y="7475"/>
                    <a:ext cx="418" cy="368"/>
                  </a:xfrm>
                  <a:custGeom>
                    <a:avLst/>
                    <a:gdLst>
                      <a:gd name="T0" fmla="*/ 409 w 2924"/>
                      <a:gd name="T1" fmla="*/ 2250 h 2576"/>
                      <a:gd name="T2" fmla="*/ 522 w 2924"/>
                      <a:gd name="T3" fmla="*/ 2042 h 2576"/>
                      <a:gd name="T4" fmla="*/ 668 w 2924"/>
                      <a:gd name="T5" fmla="*/ 1941 h 2576"/>
                      <a:gd name="T6" fmla="*/ 795 w 2924"/>
                      <a:gd name="T7" fmla="*/ 1848 h 2576"/>
                      <a:gd name="T8" fmla="*/ 1052 w 2924"/>
                      <a:gd name="T9" fmla="*/ 1694 h 2576"/>
                      <a:gd name="T10" fmla="*/ 1299 w 2924"/>
                      <a:gd name="T11" fmla="*/ 1513 h 2576"/>
                      <a:gd name="T12" fmla="*/ 1342 w 2924"/>
                      <a:gd name="T13" fmla="*/ 1524 h 2576"/>
                      <a:gd name="T14" fmla="*/ 1663 w 2924"/>
                      <a:gd name="T15" fmla="*/ 1485 h 2576"/>
                      <a:gd name="T16" fmla="*/ 1847 w 2924"/>
                      <a:gd name="T17" fmla="*/ 1506 h 2576"/>
                      <a:gd name="T18" fmla="*/ 2214 w 2924"/>
                      <a:gd name="T19" fmla="*/ 1489 h 2576"/>
                      <a:gd name="T20" fmla="*/ 2405 w 2924"/>
                      <a:gd name="T21" fmla="*/ 1450 h 2576"/>
                      <a:gd name="T22" fmla="*/ 2596 w 2924"/>
                      <a:gd name="T23" fmla="*/ 1478 h 2576"/>
                      <a:gd name="T24" fmla="*/ 2712 w 2924"/>
                      <a:gd name="T25" fmla="*/ 1474 h 2576"/>
                      <a:gd name="T26" fmla="*/ 2614 w 2924"/>
                      <a:gd name="T27" fmla="*/ 1439 h 2576"/>
                      <a:gd name="T28" fmla="*/ 2780 w 2924"/>
                      <a:gd name="T29" fmla="*/ 1538 h 2576"/>
                      <a:gd name="T30" fmla="*/ 2889 w 2924"/>
                      <a:gd name="T31" fmla="*/ 1231 h 2576"/>
                      <a:gd name="T32" fmla="*/ 2699 w 2924"/>
                      <a:gd name="T33" fmla="*/ 1069 h 2576"/>
                      <a:gd name="T34" fmla="*/ 2441 w 2924"/>
                      <a:gd name="T35" fmla="*/ 836 h 2576"/>
                      <a:gd name="T36" fmla="*/ 2261 w 2924"/>
                      <a:gd name="T37" fmla="*/ 674 h 2576"/>
                      <a:gd name="T38" fmla="*/ 2049 w 2924"/>
                      <a:gd name="T39" fmla="*/ 512 h 2576"/>
                      <a:gd name="T40" fmla="*/ 1784 w 2924"/>
                      <a:gd name="T41" fmla="*/ 529 h 2576"/>
                      <a:gd name="T42" fmla="*/ 1826 w 2924"/>
                      <a:gd name="T43" fmla="*/ 490 h 2576"/>
                      <a:gd name="T44" fmla="*/ 1599 w 2924"/>
                      <a:gd name="T45" fmla="*/ 307 h 2576"/>
                      <a:gd name="T46" fmla="*/ 1416 w 2924"/>
                      <a:gd name="T47" fmla="*/ 180 h 2576"/>
                      <a:gd name="T48" fmla="*/ 1198 w 2924"/>
                      <a:gd name="T49" fmla="*/ 116 h 2576"/>
                      <a:gd name="T50" fmla="*/ 1052 w 2924"/>
                      <a:gd name="T51" fmla="*/ 77 h 2576"/>
                      <a:gd name="T52" fmla="*/ 759 w 2924"/>
                      <a:gd name="T53" fmla="*/ 0 h 2576"/>
                      <a:gd name="T54" fmla="*/ 628 w 2924"/>
                      <a:gd name="T55" fmla="*/ 282 h 2576"/>
                      <a:gd name="T56" fmla="*/ 950 w 2924"/>
                      <a:gd name="T57" fmla="*/ 388 h 2576"/>
                      <a:gd name="T58" fmla="*/ 1066 w 2924"/>
                      <a:gd name="T59" fmla="*/ 416 h 2576"/>
                      <a:gd name="T60" fmla="*/ 1260 w 2924"/>
                      <a:gd name="T61" fmla="*/ 465 h 2576"/>
                      <a:gd name="T62" fmla="*/ 1387 w 2924"/>
                      <a:gd name="T63" fmla="*/ 554 h 2576"/>
                      <a:gd name="T64" fmla="*/ 1564 w 2924"/>
                      <a:gd name="T65" fmla="*/ 691 h 2576"/>
                      <a:gd name="T66" fmla="*/ 1911 w 2924"/>
                      <a:gd name="T67" fmla="*/ 829 h 2576"/>
                      <a:gd name="T68" fmla="*/ 1875 w 2924"/>
                      <a:gd name="T69" fmla="*/ 783 h 2576"/>
                      <a:gd name="T70" fmla="*/ 2066 w 2924"/>
                      <a:gd name="T71" fmla="*/ 927 h 2576"/>
                      <a:gd name="T72" fmla="*/ 2214 w 2924"/>
                      <a:gd name="T73" fmla="*/ 1065 h 2576"/>
                      <a:gd name="T74" fmla="*/ 2476 w 2924"/>
                      <a:gd name="T75" fmla="*/ 1301 h 2576"/>
                      <a:gd name="T76" fmla="*/ 2621 w 2924"/>
                      <a:gd name="T77" fmla="*/ 1404 h 2576"/>
                      <a:gd name="T78" fmla="*/ 2606 w 2924"/>
                      <a:gd name="T79" fmla="*/ 1323 h 2576"/>
                      <a:gd name="T80" fmla="*/ 2897 w 2924"/>
                      <a:gd name="T81" fmla="*/ 1277 h 2576"/>
                      <a:gd name="T82" fmla="*/ 2677 w 2924"/>
                      <a:gd name="T83" fmla="*/ 1150 h 2576"/>
                      <a:gd name="T84" fmla="*/ 2635 w 2924"/>
                      <a:gd name="T85" fmla="*/ 1157 h 2576"/>
                      <a:gd name="T86" fmla="*/ 2405 w 2924"/>
                      <a:gd name="T87" fmla="*/ 1129 h 2576"/>
                      <a:gd name="T88" fmla="*/ 2176 w 2924"/>
                      <a:gd name="T89" fmla="*/ 1168 h 2576"/>
                      <a:gd name="T90" fmla="*/ 1858 w 2924"/>
                      <a:gd name="T91" fmla="*/ 1178 h 2576"/>
                      <a:gd name="T92" fmla="*/ 1610 w 2924"/>
                      <a:gd name="T93" fmla="*/ 1164 h 2576"/>
                      <a:gd name="T94" fmla="*/ 1271 w 2924"/>
                      <a:gd name="T95" fmla="*/ 1210 h 2576"/>
                      <a:gd name="T96" fmla="*/ 1007 w 2924"/>
                      <a:gd name="T97" fmla="*/ 1365 h 2576"/>
                      <a:gd name="T98" fmla="*/ 1016 w 2924"/>
                      <a:gd name="T99" fmla="*/ 1351 h 2576"/>
                      <a:gd name="T100" fmla="*/ 621 w 2924"/>
                      <a:gd name="T101" fmla="*/ 1566 h 2576"/>
                      <a:gd name="T102" fmla="*/ 530 w 2924"/>
                      <a:gd name="T103" fmla="*/ 1641 h 2576"/>
                      <a:gd name="T104" fmla="*/ 321 w 2924"/>
                      <a:gd name="T105" fmla="*/ 1777 h 2576"/>
                      <a:gd name="T106" fmla="*/ 155 w 2924"/>
                      <a:gd name="T107" fmla="*/ 2042 h 2576"/>
                      <a:gd name="T108" fmla="*/ 27 w 2924"/>
                      <a:gd name="T109" fmla="*/ 2515 h 2576"/>
                      <a:gd name="T110" fmla="*/ 321 w 2924"/>
                      <a:gd name="T111" fmla="*/ 2399 h 2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2924" h="2576">
                        <a:moveTo>
                          <a:pt x="321" y="2399"/>
                        </a:moveTo>
                        <a:lnTo>
                          <a:pt x="328" y="2406"/>
                        </a:lnTo>
                        <a:lnTo>
                          <a:pt x="328" y="2388"/>
                        </a:lnTo>
                        <a:lnTo>
                          <a:pt x="350" y="2335"/>
                        </a:lnTo>
                        <a:lnTo>
                          <a:pt x="409" y="2250"/>
                        </a:lnTo>
                        <a:lnTo>
                          <a:pt x="430" y="2209"/>
                        </a:lnTo>
                        <a:lnTo>
                          <a:pt x="456" y="2170"/>
                        </a:lnTo>
                        <a:lnTo>
                          <a:pt x="473" y="2135"/>
                        </a:lnTo>
                        <a:lnTo>
                          <a:pt x="494" y="2082"/>
                        </a:lnTo>
                        <a:lnTo>
                          <a:pt x="522" y="2042"/>
                        </a:lnTo>
                        <a:lnTo>
                          <a:pt x="551" y="2003"/>
                        </a:lnTo>
                        <a:lnTo>
                          <a:pt x="568" y="1989"/>
                        </a:lnTo>
                        <a:lnTo>
                          <a:pt x="597" y="1971"/>
                        </a:lnTo>
                        <a:lnTo>
                          <a:pt x="628" y="1954"/>
                        </a:lnTo>
                        <a:lnTo>
                          <a:pt x="668" y="1941"/>
                        </a:lnTo>
                        <a:lnTo>
                          <a:pt x="706" y="1915"/>
                        </a:lnTo>
                        <a:lnTo>
                          <a:pt x="748" y="1888"/>
                        </a:lnTo>
                        <a:lnTo>
                          <a:pt x="766" y="1877"/>
                        </a:lnTo>
                        <a:lnTo>
                          <a:pt x="784" y="1859"/>
                        </a:lnTo>
                        <a:lnTo>
                          <a:pt x="795" y="1848"/>
                        </a:lnTo>
                        <a:lnTo>
                          <a:pt x="822" y="1824"/>
                        </a:lnTo>
                        <a:lnTo>
                          <a:pt x="851" y="1800"/>
                        </a:lnTo>
                        <a:lnTo>
                          <a:pt x="875" y="1788"/>
                        </a:lnTo>
                        <a:lnTo>
                          <a:pt x="968" y="1732"/>
                        </a:lnTo>
                        <a:lnTo>
                          <a:pt x="1052" y="1694"/>
                        </a:lnTo>
                        <a:lnTo>
                          <a:pt x="1133" y="1658"/>
                        </a:lnTo>
                        <a:lnTo>
                          <a:pt x="1215" y="1612"/>
                        </a:lnTo>
                        <a:lnTo>
                          <a:pt x="1268" y="1566"/>
                        </a:lnTo>
                        <a:lnTo>
                          <a:pt x="1296" y="1513"/>
                        </a:lnTo>
                        <a:lnTo>
                          <a:pt x="1299" y="1513"/>
                        </a:lnTo>
                        <a:lnTo>
                          <a:pt x="1289" y="1524"/>
                        </a:lnTo>
                        <a:lnTo>
                          <a:pt x="1278" y="1530"/>
                        </a:lnTo>
                        <a:lnTo>
                          <a:pt x="1268" y="1538"/>
                        </a:lnTo>
                        <a:lnTo>
                          <a:pt x="1271" y="1538"/>
                        </a:lnTo>
                        <a:lnTo>
                          <a:pt x="1342" y="1524"/>
                        </a:lnTo>
                        <a:lnTo>
                          <a:pt x="1437" y="1513"/>
                        </a:lnTo>
                        <a:lnTo>
                          <a:pt x="1533" y="1503"/>
                        </a:lnTo>
                        <a:lnTo>
                          <a:pt x="1582" y="1489"/>
                        </a:lnTo>
                        <a:lnTo>
                          <a:pt x="1628" y="1489"/>
                        </a:lnTo>
                        <a:lnTo>
                          <a:pt x="1663" y="1485"/>
                        </a:lnTo>
                        <a:lnTo>
                          <a:pt x="1688" y="1485"/>
                        </a:lnTo>
                        <a:lnTo>
                          <a:pt x="1716" y="1489"/>
                        </a:lnTo>
                        <a:lnTo>
                          <a:pt x="1745" y="1489"/>
                        </a:lnTo>
                        <a:lnTo>
                          <a:pt x="1794" y="1503"/>
                        </a:lnTo>
                        <a:lnTo>
                          <a:pt x="1847" y="1506"/>
                        </a:lnTo>
                        <a:lnTo>
                          <a:pt x="1904" y="1506"/>
                        </a:lnTo>
                        <a:lnTo>
                          <a:pt x="1992" y="1503"/>
                        </a:lnTo>
                        <a:lnTo>
                          <a:pt x="2073" y="1495"/>
                        </a:lnTo>
                        <a:lnTo>
                          <a:pt x="2155" y="1495"/>
                        </a:lnTo>
                        <a:lnTo>
                          <a:pt x="2214" y="1489"/>
                        </a:lnTo>
                        <a:lnTo>
                          <a:pt x="2275" y="1478"/>
                        </a:lnTo>
                        <a:lnTo>
                          <a:pt x="2324" y="1468"/>
                        </a:lnTo>
                        <a:lnTo>
                          <a:pt x="2356" y="1457"/>
                        </a:lnTo>
                        <a:lnTo>
                          <a:pt x="2384" y="1450"/>
                        </a:lnTo>
                        <a:lnTo>
                          <a:pt x="2405" y="1450"/>
                        </a:lnTo>
                        <a:lnTo>
                          <a:pt x="2447" y="1450"/>
                        </a:lnTo>
                        <a:lnTo>
                          <a:pt x="2494" y="1460"/>
                        </a:lnTo>
                        <a:lnTo>
                          <a:pt x="2532" y="1468"/>
                        </a:lnTo>
                        <a:lnTo>
                          <a:pt x="2561" y="1474"/>
                        </a:lnTo>
                        <a:lnTo>
                          <a:pt x="2596" y="1478"/>
                        </a:lnTo>
                        <a:lnTo>
                          <a:pt x="2624" y="1485"/>
                        </a:lnTo>
                        <a:lnTo>
                          <a:pt x="2677" y="1485"/>
                        </a:lnTo>
                        <a:lnTo>
                          <a:pt x="2717" y="1474"/>
                        </a:lnTo>
                        <a:lnTo>
                          <a:pt x="2744" y="1468"/>
                        </a:lnTo>
                        <a:lnTo>
                          <a:pt x="2712" y="1474"/>
                        </a:lnTo>
                        <a:lnTo>
                          <a:pt x="2670" y="1474"/>
                        </a:lnTo>
                        <a:lnTo>
                          <a:pt x="2635" y="1460"/>
                        </a:lnTo>
                        <a:lnTo>
                          <a:pt x="2624" y="1450"/>
                        </a:lnTo>
                        <a:lnTo>
                          <a:pt x="2614" y="1442"/>
                        </a:lnTo>
                        <a:lnTo>
                          <a:pt x="2614" y="1439"/>
                        </a:lnTo>
                        <a:lnTo>
                          <a:pt x="2614" y="1442"/>
                        </a:lnTo>
                        <a:lnTo>
                          <a:pt x="2621" y="1442"/>
                        </a:lnTo>
                        <a:lnTo>
                          <a:pt x="2621" y="1450"/>
                        </a:lnTo>
                        <a:lnTo>
                          <a:pt x="2699" y="1524"/>
                        </a:lnTo>
                        <a:lnTo>
                          <a:pt x="2780" y="1538"/>
                        </a:lnTo>
                        <a:lnTo>
                          <a:pt x="2826" y="1524"/>
                        </a:lnTo>
                        <a:lnTo>
                          <a:pt x="2882" y="1478"/>
                        </a:lnTo>
                        <a:lnTo>
                          <a:pt x="2918" y="1415"/>
                        </a:lnTo>
                        <a:lnTo>
                          <a:pt x="2924" y="1333"/>
                        </a:lnTo>
                        <a:lnTo>
                          <a:pt x="2889" y="1231"/>
                        </a:lnTo>
                        <a:lnTo>
                          <a:pt x="2836" y="1164"/>
                        </a:lnTo>
                        <a:lnTo>
                          <a:pt x="2770" y="1118"/>
                        </a:lnTo>
                        <a:lnTo>
                          <a:pt x="2744" y="1112"/>
                        </a:lnTo>
                        <a:lnTo>
                          <a:pt x="2727" y="1094"/>
                        </a:lnTo>
                        <a:lnTo>
                          <a:pt x="2699" y="1069"/>
                        </a:lnTo>
                        <a:lnTo>
                          <a:pt x="2635" y="1009"/>
                        </a:lnTo>
                        <a:lnTo>
                          <a:pt x="2561" y="945"/>
                        </a:lnTo>
                        <a:lnTo>
                          <a:pt x="2479" y="875"/>
                        </a:lnTo>
                        <a:lnTo>
                          <a:pt x="2465" y="857"/>
                        </a:lnTo>
                        <a:lnTo>
                          <a:pt x="2441" y="836"/>
                        </a:lnTo>
                        <a:lnTo>
                          <a:pt x="2416" y="812"/>
                        </a:lnTo>
                        <a:lnTo>
                          <a:pt x="2384" y="772"/>
                        </a:lnTo>
                        <a:lnTo>
                          <a:pt x="2338" y="730"/>
                        </a:lnTo>
                        <a:lnTo>
                          <a:pt x="2285" y="691"/>
                        </a:lnTo>
                        <a:lnTo>
                          <a:pt x="2261" y="674"/>
                        </a:lnTo>
                        <a:lnTo>
                          <a:pt x="2240" y="653"/>
                        </a:lnTo>
                        <a:lnTo>
                          <a:pt x="2214" y="635"/>
                        </a:lnTo>
                        <a:lnTo>
                          <a:pt x="2165" y="592"/>
                        </a:lnTo>
                        <a:lnTo>
                          <a:pt x="2105" y="554"/>
                        </a:lnTo>
                        <a:lnTo>
                          <a:pt x="2049" y="512"/>
                        </a:lnTo>
                        <a:lnTo>
                          <a:pt x="1967" y="480"/>
                        </a:lnTo>
                        <a:lnTo>
                          <a:pt x="1882" y="483"/>
                        </a:lnTo>
                        <a:lnTo>
                          <a:pt x="1794" y="525"/>
                        </a:lnTo>
                        <a:lnTo>
                          <a:pt x="1790" y="525"/>
                        </a:lnTo>
                        <a:lnTo>
                          <a:pt x="1784" y="529"/>
                        </a:lnTo>
                        <a:lnTo>
                          <a:pt x="1808" y="525"/>
                        </a:lnTo>
                        <a:lnTo>
                          <a:pt x="1843" y="525"/>
                        </a:lnTo>
                        <a:lnTo>
                          <a:pt x="1875" y="536"/>
                        </a:lnTo>
                        <a:lnTo>
                          <a:pt x="1854" y="518"/>
                        </a:lnTo>
                        <a:lnTo>
                          <a:pt x="1826" y="490"/>
                        </a:lnTo>
                        <a:lnTo>
                          <a:pt x="1794" y="462"/>
                        </a:lnTo>
                        <a:lnTo>
                          <a:pt x="1737" y="402"/>
                        </a:lnTo>
                        <a:lnTo>
                          <a:pt x="1681" y="356"/>
                        </a:lnTo>
                        <a:lnTo>
                          <a:pt x="1617" y="318"/>
                        </a:lnTo>
                        <a:lnTo>
                          <a:pt x="1599" y="307"/>
                        </a:lnTo>
                        <a:lnTo>
                          <a:pt x="1582" y="292"/>
                        </a:lnTo>
                        <a:lnTo>
                          <a:pt x="1561" y="278"/>
                        </a:lnTo>
                        <a:lnTo>
                          <a:pt x="1519" y="243"/>
                        </a:lnTo>
                        <a:lnTo>
                          <a:pt x="1472" y="207"/>
                        </a:lnTo>
                        <a:lnTo>
                          <a:pt x="1416" y="180"/>
                        </a:lnTo>
                        <a:lnTo>
                          <a:pt x="1363" y="155"/>
                        </a:lnTo>
                        <a:lnTo>
                          <a:pt x="1313" y="145"/>
                        </a:lnTo>
                        <a:lnTo>
                          <a:pt x="1260" y="134"/>
                        </a:lnTo>
                        <a:lnTo>
                          <a:pt x="1233" y="124"/>
                        </a:lnTo>
                        <a:lnTo>
                          <a:pt x="1198" y="116"/>
                        </a:lnTo>
                        <a:lnTo>
                          <a:pt x="1172" y="109"/>
                        </a:lnTo>
                        <a:lnTo>
                          <a:pt x="1140" y="98"/>
                        </a:lnTo>
                        <a:lnTo>
                          <a:pt x="1105" y="88"/>
                        </a:lnTo>
                        <a:lnTo>
                          <a:pt x="1077" y="81"/>
                        </a:lnTo>
                        <a:lnTo>
                          <a:pt x="1052" y="77"/>
                        </a:lnTo>
                        <a:lnTo>
                          <a:pt x="1034" y="71"/>
                        </a:lnTo>
                        <a:lnTo>
                          <a:pt x="1016" y="63"/>
                        </a:lnTo>
                        <a:lnTo>
                          <a:pt x="939" y="42"/>
                        </a:lnTo>
                        <a:lnTo>
                          <a:pt x="851" y="18"/>
                        </a:lnTo>
                        <a:lnTo>
                          <a:pt x="759" y="0"/>
                        </a:lnTo>
                        <a:lnTo>
                          <a:pt x="678" y="7"/>
                        </a:lnTo>
                        <a:lnTo>
                          <a:pt x="610" y="60"/>
                        </a:lnTo>
                        <a:lnTo>
                          <a:pt x="575" y="134"/>
                        </a:lnTo>
                        <a:lnTo>
                          <a:pt x="583" y="219"/>
                        </a:lnTo>
                        <a:lnTo>
                          <a:pt x="628" y="282"/>
                        </a:lnTo>
                        <a:lnTo>
                          <a:pt x="706" y="324"/>
                        </a:lnTo>
                        <a:lnTo>
                          <a:pt x="784" y="335"/>
                        </a:lnTo>
                        <a:lnTo>
                          <a:pt x="851" y="353"/>
                        </a:lnTo>
                        <a:lnTo>
                          <a:pt x="922" y="374"/>
                        </a:lnTo>
                        <a:lnTo>
                          <a:pt x="950" y="388"/>
                        </a:lnTo>
                        <a:lnTo>
                          <a:pt x="971" y="392"/>
                        </a:lnTo>
                        <a:lnTo>
                          <a:pt x="1003" y="398"/>
                        </a:lnTo>
                        <a:lnTo>
                          <a:pt x="1024" y="402"/>
                        </a:lnTo>
                        <a:lnTo>
                          <a:pt x="1048" y="409"/>
                        </a:lnTo>
                        <a:lnTo>
                          <a:pt x="1066" y="416"/>
                        </a:lnTo>
                        <a:lnTo>
                          <a:pt x="1105" y="427"/>
                        </a:lnTo>
                        <a:lnTo>
                          <a:pt x="1151" y="437"/>
                        </a:lnTo>
                        <a:lnTo>
                          <a:pt x="1190" y="448"/>
                        </a:lnTo>
                        <a:lnTo>
                          <a:pt x="1225" y="454"/>
                        </a:lnTo>
                        <a:lnTo>
                          <a:pt x="1260" y="465"/>
                        </a:lnTo>
                        <a:lnTo>
                          <a:pt x="1281" y="472"/>
                        </a:lnTo>
                        <a:lnTo>
                          <a:pt x="1307" y="483"/>
                        </a:lnTo>
                        <a:lnTo>
                          <a:pt x="1328" y="501"/>
                        </a:lnTo>
                        <a:lnTo>
                          <a:pt x="1352" y="525"/>
                        </a:lnTo>
                        <a:lnTo>
                          <a:pt x="1387" y="554"/>
                        </a:lnTo>
                        <a:lnTo>
                          <a:pt x="1427" y="582"/>
                        </a:lnTo>
                        <a:lnTo>
                          <a:pt x="1472" y="610"/>
                        </a:lnTo>
                        <a:lnTo>
                          <a:pt x="1498" y="628"/>
                        </a:lnTo>
                        <a:lnTo>
                          <a:pt x="1536" y="663"/>
                        </a:lnTo>
                        <a:lnTo>
                          <a:pt x="1564" y="691"/>
                        </a:lnTo>
                        <a:lnTo>
                          <a:pt x="1617" y="744"/>
                        </a:lnTo>
                        <a:lnTo>
                          <a:pt x="1663" y="783"/>
                        </a:lnTo>
                        <a:lnTo>
                          <a:pt x="1716" y="818"/>
                        </a:lnTo>
                        <a:lnTo>
                          <a:pt x="1826" y="847"/>
                        </a:lnTo>
                        <a:lnTo>
                          <a:pt x="1911" y="829"/>
                        </a:lnTo>
                        <a:lnTo>
                          <a:pt x="1967" y="801"/>
                        </a:lnTo>
                        <a:lnTo>
                          <a:pt x="1975" y="794"/>
                        </a:lnTo>
                        <a:lnTo>
                          <a:pt x="1949" y="801"/>
                        </a:lnTo>
                        <a:lnTo>
                          <a:pt x="1911" y="801"/>
                        </a:lnTo>
                        <a:lnTo>
                          <a:pt x="1875" y="783"/>
                        </a:lnTo>
                        <a:lnTo>
                          <a:pt x="1922" y="818"/>
                        </a:lnTo>
                        <a:lnTo>
                          <a:pt x="1967" y="854"/>
                        </a:lnTo>
                        <a:lnTo>
                          <a:pt x="2010" y="886"/>
                        </a:lnTo>
                        <a:lnTo>
                          <a:pt x="2038" y="910"/>
                        </a:lnTo>
                        <a:lnTo>
                          <a:pt x="2066" y="927"/>
                        </a:lnTo>
                        <a:lnTo>
                          <a:pt x="2091" y="948"/>
                        </a:lnTo>
                        <a:lnTo>
                          <a:pt x="2123" y="974"/>
                        </a:lnTo>
                        <a:lnTo>
                          <a:pt x="2155" y="1009"/>
                        </a:lnTo>
                        <a:lnTo>
                          <a:pt x="2187" y="1037"/>
                        </a:lnTo>
                        <a:lnTo>
                          <a:pt x="2214" y="1065"/>
                        </a:lnTo>
                        <a:lnTo>
                          <a:pt x="2240" y="1094"/>
                        </a:lnTo>
                        <a:lnTo>
                          <a:pt x="2275" y="1121"/>
                        </a:lnTo>
                        <a:lnTo>
                          <a:pt x="2341" y="1185"/>
                        </a:lnTo>
                        <a:lnTo>
                          <a:pt x="2412" y="1242"/>
                        </a:lnTo>
                        <a:lnTo>
                          <a:pt x="2476" y="1301"/>
                        </a:lnTo>
                        <a:lnTo>
                          <a:pt x="2532" y="1359"/>
                        </a:lnTo>
                        <a:lnTo>
                          <a:pt x="2585" y="1386"/>
                        </a:lnTo>
                        <a:lnTo>
                          <a:pt x="2624" y="1411"/>
                        </a:lnTo>
                        <a:lnTo>
                          <a:pt x="2632" y="1415"/>
                        </a:lnTo>
                        <a:lnTo>
                          <a:pt x="2621" y="1404"/>
                        </a:lnTo>
                        <a:lnTo>
                          <a:pt x="2606" y="1394"/>
                        </a:lnTo>
                        <a:lnTo>
                          <a:pt x="2603" y="1376"/>
                        </a:lnTo>
                        <a:lnTo>
                          <a:pt x="2603" y="1386"/>
                        </a:lnTo>
                        <a:lnTo>
                          <a:pt x="2603" y="1394"/>
                        </a:lnTo>
                        <a:lnTo>
                          <a:pt x="2606" y="1323"/>
                        </a:lnTo>
                        <a:lnTo>
                          <a:pt x="2642" y="1266"/>
                        </a:lnTo>
                        <a:lnTo>
                          <a:pt x="2706" y="1224"/>
                        </a:lnTo>
                        <a:lnTo>
                          <a:pt x="2776" y="1210"/>
                        </a:lnTo>
                        <a:lnTo>
                          <a:pt x="2844" y="1231"/>
                        </a:lnTo>
                        <a:lnTo>
                          <a:pt x="2897" y="1277"/>
                        </a:lnTo>
                        <a:lnTo>
                          <a:pt x="2871" y="1248"/>
                        </a:lnTo>
                        <a:lnTo>
                          <a:pt x="2836" y="1210"/>
                        </a:lnTo>
                        <a:lnTo>
                          <a:pt x="2797" y="1178"/>
                        </a:lnTo>
                        <a:lnTo>
                          <a:pt x="2741" y="1157"/>
                        </a:lnTo>
                        <a:lnTo>
                          <a:pt x="2677" y="1150"/>
                        </a:lnTo>
                        <a:lnTo>
                          <a:pt x="2621" y="1168"/>
                        </a:lnTo>
                        <a:lnTo>
                          <a:pt x="2632" y="1164"/>
                        </a:lnTo>
                        <a:lnTo>
                          <a:pt x="2642" y="1164"/>
                        </a:lnTo>
                        <a:lnTo>
                          <a:pt x="2649" y="1164"/>
                        </a:lnTo>
                        <a:lnTo>
                          <a:pt x="2635" y="1157"/>
                        </a:lnTo>
                        <a:lnTo>
                          <a:pt x="2621" y="1157"/>
                        </a:lnTo>
                        <a:lnTo>
                          <a:pt x="2596" y="1150"/>
                        </a:lnTo>
                        <a:lnTo>
                          <a:pt x="2543" y="1139"/>
                        </a:lnTo>
                        <a:lnTo>
                          <a:pt x="2479" y="1132"/>
                        </a:lnTo>
                        <a:lnTo>
                          <a:pt x="2405" y="1129"/>
                        </a:lnTo>
                        <a:lnTo>
                          <a:pt x="2349" y="1129"/>
                        </a:lnTo>
                        <a:lnTo>
                          <a:pt x="2296" y="1139"/>
                        </a:lnTo>
                        <a:lnTo>
                          <a:pt x="2246" y="1150"/>
                        </a:lnTo>
                        <a:lnTo>
                          <a:pt x="2211" y="1157"/>
                        </a:lnTo>
                        <a:lnTo>
                          <a:pt x="2176" y="1168"/>
                        </a:lnTo>
                        <a:lnTo>
                          <a:pt x="2147" y="1168"/>
                        </a:lnTo>
                        <a:lnTo>
                          <a:pt x="2059" y="1174"/>
                        </a:lnTo>
                        <a:lnTo>
                          <a:pt x="1975" y="1178"/>
                        </a:lnTo>
                        <a:lnTo>
                          <a:pt x="1882" y="1185"/>
                        </a:lnTo>
                        <a:lnTo>
                          <a:pt x="1858" y="1178"/>
                        </a:lnTo>
                        <a:lnTo>
                          <a:pt x="1837" y="1178"/>
                        </a:lnTo>
                        <a:lnTo>
                          <a:pt x="1808" y="1174"/>
                        </a:lnTo>
                        <a:lnTo>
                          <a:pt x="1748" y="1164"/>
                        </a:lnTo>
                        <a:lnTo>
                          <a:pt x="1688" y="1157"/>
                        </a:lnTo>
                        <a:lnTo>
                          <a:pt x="1610" y="1164"/>
                        </a:lnTo>
                        <a:lnTo>
                          <a:pt x="1582" y="1168"/>
                        </a:lnTo>
                        <a:lnTo>
                          <a:pt x="1543" y="1174"/>
                        </a:lnTo>
                        <a:lnTo>
                          <a:pt x="1490" y="1178"/>
                        </a:lnTo>
                        <a:lnTo>
                          <a:pt x="1370" y="1192"/>
                        </a:lnTo>
                        <a:lnTo>
                          <a:pt x="1271" y="1210"/>
                        </a:lnTo>
                        <a:lnTo>
                          <a:pt x="1204" y="1221"/>
                        </a:lnTo>
                        <a:lnTo>
                          <a:pt x="1105" y="1256"/>
                        </a:lnTo>
                        <a:lnTo>
                          <a:pt x="1048" y="1306"/>
                        </a:lnTo>
                        <a:lnTo>
                          <a:pt x="1013" y="1365"/>
                        </a:lnTo>
                        <a:lnTo>
                          <a:pt x="1007" y="1365"/>
                        </a:lnTo>
                        <a:lnTo>
                          <a:pt x="1007" y="1368"/>
                        </a:lnTo>
                        <a:lnTo>
                          <a:pt x="1013" y="1359"/>
                        </a:lnTo>
                        <a:lnTo>
                          <a:pt x="1016" y="1351"/>
                        </a:lnTo>
                        <a:lnTo>
                          <a:pt x="1024" y="1351"/>
                        </a:lnTo>
                        <a:lnTo>
                          <a:pt x="1016" y="1351"/>
                        </a:lnTo>
                        <a:lnTo>
                          <a:pt x="904" y="1404"/>
                        </a:lnTo>
                        <a:lnTo>
                          <a:pt x="795" y="1457"/>
                        </a:lnTo>
                        <a:lnTo>
                          <a:pt x="706" y="1506"/>
                        </a:lnTo>
                        <a:lnTo>
                          <a:pt x="660" y="1538"/>
                        </a:lnTo>
                        <a:lnTo>
                          <a:pt x="621" y="1566"/>
                        </a:lnTo>
                        <a:lnTo>
                          <a:pt x="586" y="1594"/>
                        </a:lnTo>
                        <a:lnTo>
                          <a:pt x="575" y="1612"/>
                        </a:lnTo>
                        <a:lnTo>
                          <a:pt x="557" y="1615"/>
                        </a:lnTo>
                        <a:lnTo>
                          <a:pt x="547" y="1630"/>
                        </a:lnTo>
                        <a:lnTo>
                          <a:pt x="530" y="1641"/>
                        </a:lnTo>
                        <a:lnTo>
                          <a:pt x="504" y="1658"/>
                        </a:lnTo>
                        <a:lnTo>
                          <a:pt x="477" y="1668"/>
                        </a:lnTo>
                        <a:lnTo>
                          <a:pt x="427" y="1697"/>
                        </a:lnTo>
                        <a:lnTo>
                          <a:pt x="374" y="1732"/>
                        </a:lnTo>
                        <a:lnTo>
                          <a:pt x="321" y="1777"/>
                        </a:lnTo>
                        <a:lnTo>
                          <a:pt x="265" y="1848"/>
                        </a:lnTo>
                        <a:lnTo>
                          <a:pt x="218" y="1923"/>
                        </a:lnTo>
                        <a:lnTo>
                          <a:pt x="183" y="1989"/>
                        </a:lnTo>
                        <a:lnTo>
                          <a:pt x="165" y="2014"/>
                        </a:lnTo>
                        <a:lnTo>
                          <a:pt x="155" y="2042"/>
                        </a:lnTo>
                        <a:lnTo>
                          <a:pt x="138" y="2064"/>
                        </a:lnTo>
                        <a:lnTo>
                          <a:pt x="63" y="2188"/>
                        </a:lnTo>
                        <a:lnTo>
                          <a:pt x="17" y="2307"/>
                        </a:lnTo>
                        <a:lnTo>
                          <a:pt x="0" y="2435"/>
                        </a:lnTo>
                        <a:lnTo>
                          <a:pt x="27" y="2515"/>
                        </a:lnTo>
                        <a:lnTo>
                          <a:pt x="91" y="2565"/>
                        </a:lnTo>
                        <a:lnTo>
                          <a:pt x="180" y="2576"/>
                        </a:lnTo>
                        <a:lnTo>
                          <a:pt x="257" y="2547"/>
                        </a:lnTo>
                        <a:lnTo>
                          <a:pt x="310" y="2483"/>
                        </a:lnTo>
                        <a:lnTo>
                          <a:pt x="321" y="239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1" name="Freeform 203">
                    <a:extLst>
                      <a:ext uri="{FF2B5EF4-FFF2-40B4-BE49-F238E27FC236}">
                        <a16:creationId xmlns:a16="http://schemas.microsoft.com/office/drawing/2014/main" id="{602EEF77-8B31-4903-A03F-80C01560D9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766" y="7728"/>
                    <a:ext cx="306" cy="109"/>
                  </a:xfrm>
                  <a:custGeom>
                    <a:avLst/>
                    <a:gdLst>
                      <a:gd name="T0" fmla="*/ 1816 w 2137"/>
                      <a:gd name="T1" fmla="*/ 32 h 768"/>
                      <a:gd name="T2" fmla="*/ 1710 w 2137"/>
                      <a:gd name="T3" fmla="*/ 130 h 768"/>
                      <a:gd name="T4" fmla="*/ 1738 w 2137"/>
                      <a:gd name="T5" fmla="*/ 292 h 768"/>
                      <a:gd name="T6" fmla="*/ 1848 w 2137"/>
                      <a:gd name="T7" fmla="*/ 367 h 768"/>
                      <a:gd name="T8" fmla="*/ 1883 w 2137"/>
                      <a:gd name="T9" fmla="*/ 384 h 768"/>
                      <a:gd name="T10" fmla="*/ 1819 w 2137"/>
                      <a:gd name="T11" fmla="*/ 282 h 768"/>
                      <a:gd name="T12" fmla="*/ 1872 w 2137"/>
                      <a:gd name="T13" fmla="*/ 137 h 768"/>
                      <a:gd name="T14" fmla="*/ 1989 w 2137"/>
                      <a:gd name="T15" fmla="*/ 94 h 768"/>
                      <a:gd name="T16" fmla="*/ 1890 w 2137"/>
                      <a:gd name="T17" fmla="*/ 80 h 768"/>
                      <a:gd name="T18" fmla="*/ 1625 w 2137"/>
                      <a:gd name="T19" fmla="*/ 27 h 768"/>
                      <a:gd name="T20" fmla="*/ 1416 w 2137"/>
                      <a:gd name="T21" fmla="*/ 3 h 768"/>
                      <a:gd name="T22" fmla="*/ 1371 w 2137"/>
                      <a:gd name="T23" fmla="*/ 3 h 768"/>
                      <a:gd name="T24" fmla="*/ 1286 w 2137"/>
                      <a:gd name="T25" fmla="*/ 0 h 768"/>
                      <a:gd name="T26" fmla="*/ 1169 w 2137"/>
                      <a:gd name="T27" fmla="*/ 3 h 768"/>
                      <a:gd name="T28" fmla="*/ 1057 w 2137"/>
                      <a:gd name="T29" fmla="*/ 27 h 768"/>
                      <a:gd name="T30" fmla="*/ 975 w 2137"/>
                      <a:gd name="T31" fmla="*/ 56 h 768"/>
                      <a:gd name="T32" fmla="*/ 930 w 2137"/>
                      <a:gd name="T33" fmla="*/ 67 h 768"/>
                      <a:gd name="T34" fmla="*/ 894 w 2137"/>
                      <a:gd name="T35" fmla="*/ 73 h 768"/>
                      <a:gd name="T36" fmla="*/ 819 w 2137"/>
                      <a:gd name="T37" fmla="*/ 94 h 768"/>
                      <a:gd name="T38" fmla="*/ 692 w 2137"/>
                      <a:gd name="T39" fmla="*/ 130 h 768"/>
                      <a:gd name="T40" fmla="*/ 639 w 2137"/>
                      <a:gd name="T41" fmla="*/ 155 h 768"/>
                      <a:gd name="T42" fmla="*/ 559 w 2137"/>
                      <a:gd name="T43" fmla="*/ 176 h 768"/>
                      <a:gd name="T44" fmla="*/ 463 w 2137"/>
                      <a:gd name="T45" fmla="*/ 211 h 768"/>
                      <a:gd name="T46" fmla="*/ 353 w 2137"/>
                      <a:gd name="T47" fmla="*/ 267 h 768"/>
                      <a:gd name="T48" fmla="*/ 289 w 2137"/>
                      <a:gd name="T49" fmla="*/ 309 h 768"/>
                      <a:gd name="T50" fmla="*/ 254 w 2137"/>
                      <a:gd name="T51" fmla="*/ 327 h 768"/>
                      <a:gd name="T52" fmla="*/ 127 w 2137"/>
                      <a:gd name="T53" fmla="*/ 420 h 768"/>
                      <a:gd name="T54" fmla="*/ 82 w 2137"/>
                      <a:gd name="T55" fmla="*/ 465 h 768"/>
                      <a:gd name="T56" fmla="*/ 71 w 2137"/>
                      <a:gd name="T57" fmla="*/ 476 h 768"/>
                      <a:gd name="T58" fmla="*/ 82 w 2137"/>
                      <a:gd name="T59" fmla="*/ 465 h 768"/>
                      <a:gd name="T60" fmla="*/ 0 w 2137"/>
                      <a:gd name="T61" fmla="*/ 606 h 768"/>
                      <a:gd name="T62" fmla="*/ 82 w 2137"/>
                      <a:gd name="T63" fmla="*/ 747 h 768"/>
                      <a:gd name="T64" fmla="*/ 247 w 2137"/>
                      <a:gd name="T65" fmla="*/ 747 h 768"/>
                      <a:gd name="T66" fmla="*/ 294 w 2137"/>
                      <a:gd name="T67" fmla="*/ 712 h 768"/>
                      <a:gd name="T68" fmla="*/ 347 w 2137"/>
                      <a:gd name="T69" fmla="*/ 659 h 768"/>
                      <a:gd name="T70" fmla="*/ 417 w 2137"/>
                      <a:gd name="T71" fmla="*/ 606 h 768"/>
                      <a:gd name="T72" fmla="*/ 456 w 2137"/>
                      <a:gd name="T73" fmla="*/ 585 h 768"/>
                      <a:gd name="T74" fmla="*/ 512 w 2137"/>
                      <a:gd name="T75" fmla="*/ 550 h 768"/>
                      <a:gd name="T76" fmla="*/ 601 w 2137"/>
                      <a:gd name="T77" fmla="*/ 511 h 768"/>
                      <a:gd name="T78" fmla="*/ 668 w 2137"/>
                      <a:gd name="T79" fmla="*/ 482 h 768"/>
                      <a:gd name="T80" fmla="*/ 739 w 2137"/>
                      <a:gd name="T81" fmla="*/ 458 h 768"/>
                      <a:gd name="T82" fmla="*/ 801 w 2137"/>
                      <a:gd name="T83" fmla="*/ 437 h 768"/>
                      <a:gd name="T84" fmla="*/ 904 w 2137"/>
                      <a:gd name="T85" fmla="*/ 405 h 768"/>
                      <a:gd name="T86" fmla="*/ 1010 w 2137"/>
                      <a:gd name="T87" fmla="*/ 384 h 768"/>
                      <a:gd name="T88" fmla="*/ 1071 w 2137"/>
                      <a:gd name="T89" fmla="*/ 359 h 768"/>
                      <a:gd name="T90" fmla="*/ 1142 w 2137"/>
                      <a:gd name="T91" fmla="*/ 341 h 768"/>
                      <a:gd name="T92" fmla="*/ 1212 w 2137"/>
                      <a:gd name="T93" fmla="*/ 320 h 768"/>
                      <a:gd name="T94" fmla="*/ 1286 w 2137"/>
                      <a:gd name="T95" fmla="*/ 320 h 768"/>
                      <a:gd name="T96" fmla="*/ 1353 w 2137"/>
                      <a:gd name="T97" fmla="*/ 327 h 768"/>
                      <a:gd name="T98" fmla="*/ 1416 w 2137"/>
                      <a:gd name="T99" fmla="*/ 327 h 768"/>
                      <a:gd name="T100" fmla="*/ 1636 w 2137"/>
                      <a:gd name="T101" fmla="*/ 359 h 768"/>
                      <a:gd name="T102" fmla="*/ 1844 w 2137"/>
                      <a:gd name="T103" fmla="*/ 402 h 768"/>
                      <a:gd name="T104" fmla="*/ 1946 w 2137"/>
                      <a:gd name="T105" fmla="*/ 420 h 768"/>
                      <a:gd name="T106" fmla="*/ 2102 w 2137"/>
                      <a:gd name="T107" fmla="*/ 367 h 768"/>
                      <a:gd name="T108" fmla="*/ 2131 w 2137"/>
                      <a:gd name="T109" fmla="*/ 186 h 768"/>
                      <a:gd name="T110" fmla="*/ 1975 w 2137"/>
                      <a:gd name="T111" fmla="*/ 67 h 768"/>
                      <a:gd name="T112" fmla="*/ 1957 w 2137"/>
                      <a:gd name="T113" fmla="*/ 56 h 768"/>
                      <a:gd name="T114" fmla="*/ 2003 w 2137"/>
                      <a:gd name="T115" fmla="*/ 102 h 768"/>
                      <a:gd name="T116" fmla="*/ 2017 w 2137"/>
                      <a:gd name="T117" fmla="*/ 246 h 768"/>
                      <a:gd name="T118" fmla="*/ 1908 w 2137"/>
                      <a:gd name="T119" fmla="*/ 341 h 768"/>
                      <a:gd name="T120" fmla="*/ 1919 w 2137"/>
                      <a:gd name="T121" fmla="*/ 349 h 768"/>
                      <a:gd name="T122" fmla="*/ 2035 w 2137"/>
                      <a:gd name="T123" fmla="*/ 235 h 768"/>
                      <a:gd name="T124" fmla="*/ 1993 w 2137"/>
                      <a:gd name="T125" fmla="*/ 80 h 7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2137" h="768">
                        <a:moveTo>
                          <a:pt x="1919" y="32"/>
                        </a:moveTo>
                        <a:lnTo>
                          <a:pt x="1816" y="32"/>
                        </a:lnTo>
                        <a:lnTo>
                          <a:pt x="1745" y="73"/>
                        </a:lnTo>
                        <a:lnTo>
                          <a:pt x="1710" y="130"/>
                        </a:lnTo>
                        <a:lnTo>
                          <a:pt x="1699" y="218"/>
                        </a:lnTo>
                        <a:lnTo>
                          <a:pt x="1738" y="292"/>
                        </a:lnTo>
                        <a:lnTo>
                          <a:pt x="1834" y="356"/>
                        </a:lnTo>
                        <a:lnTo>
                          <a:pt x="1848" y="367"/>
                        </a:lnTo>
                        <a:lnTo>
                          <a:pt x="1872" y="373"/>
                        </a:lnTo>
                        <a:lnTo>
                          <a:pt x="1883" y="384"/>
                        </a:lnTo>
                        <a:lnTo>
                          <a:pt x="1844" y="341"/>
                        </a:lnTo>
                        <a:lnTo>
                          <a:pt x="1819" y="282"/>
                        </a:lnTo>
                        <a:lnTo>
                          <a:pt x="1826" y="200"/>
                        </a:lnTo>
                        <a:lnTo>
                          <a:pt x="1872" y="137"/>
                        </a:lnTo>
                        <a:lnTo>
                          <a:pt x="1929" y="102"/>
                        </a:lnTo>
                        <a:lnTo>
                          <a:pt x="1989" y="94"/>
                        </a:lnTo>
                        <a:lnTo>
                          <a:pt x="1946" y="91"/>
                        </a:lnTo>
                        <a:lnTo>
                          <a:pt x="1890" y="80"/>
                        </a:lnTo>
                        <a:lnTo>
                          <a:pt x="1819" y="67"/>
                        </a:lnTo>
                        <a:lnTo>
                          <a:pt x="1625" y="27"/>
                        </a:lnTo>
                        <a:lnTo>
                          <a:pt x="1490" y="9"/>
                        </a:lnTo>
                        <a:lnTo>
                          <a:pt x="1416" y="3"/>
                        </a:lnTo>
                        <a:lnTo>
                          <a:pt x="1395" y="3"/>
                        </a:lnTo>
                        <a:lnTo>
                          <a:pt x="1371" y="3"/>
                        </a:lnTo>
                        <a:lnTo>
                          <a:pt x="1342" y="0"/>
                        </a:lnTo>
                        <a:lnTo>
                          <a:pt x="1286" y="0"/>
                        </a:lnTo>
                        <a:lnTo>
                          <a:pt x="1225" y="0"/>
                        </a:lnTo>
                        <a:lnTo>
                          <a:pt x="1169" y="3"/>
                        </a:lnTo>
                        <a:lnTo>
                          <a:pt x="1106" y="9"/>
                        </a:lnTo>
                        <a:lnTo>
                          <a:pt x="1057" y="27"/>
                        </a:lnTo>
                        <a:lnTo>
                          <a:pt x="996" y="45"/>
                        </a:lnTo>
                        <a:lnTo>
                          <a:pt x="975" y="56"/>
                        </a:lnTo>
                        <a:lnTo>
                          <a:pt x="951" y="62"/>
                        </a:lnTo>
                        <a:lnTo>
                          <a:pt x="930" y="67"/>
                        </a:lnTo>
                        <a:lnTo>
                          <a:pt x="915" y="67"/>
                        </a:lnTo>
                        <a:lnTo>
                          <a:pt x="894" y="73"/>
                        </a:lnTo>
                        <a:lnTo>
                          <a:pt x="886" y="80"/>
                        </a:lnTo>
                        <a:lnTo>
                          <a:pt x="819" y="94"/>
                        </a:lnTo>
                        <a:lnTo>
                          <a:pt x="756" y="112"/>
                        </a:lnTo>
                        <a:lnTo>
                          <a:pt x="692" y="130"/>
                        </a:lnTo>
                        <a:lnTo>
                          <a:pt x="665" y="141"/>
                        </a:lnTo>
                        <a:lnTo>
                          <a:pt x="639" y="155"/>
                        </a:lnTo>
                        <a:lnTo>
                          <a:pt x="612" y="158"/>
                        </a:lnTo>
                        <a:lnTo>
                          <a:pt x="559" y="176"/>
                        </a:lnTo>
                        <a:lnTo>
                          <a:pt x="509" y="194"/>
                        </a:lnTo>
                        <a:lnTo>
                          <a:pt x="463" y="211"/>
                        </a:lnTo>
                        <a:lnTo>
                          <a:pt x="403" y="239"/>
                        </a:lnTo>
                        <a:lnTo>
                          <a:pt x="353" y="267"/>
                        </a:lnTo>
                        <a:lnTo>
                          <a:pt x="307" y="296"/>
                        </a:lnTo>
                        <a:lnTo>
                          <a:pt x="289" y="309"/>
                        </a:lnTo>
                        <a:lnTo>
                          <a:pt x="272" y="320"/>
                        </a:lnTo>
                        <a:lnTo>
                          <a:pt x="254" y="327"/>
                        </a:lnTo>
                        <a:lnTo>
                          <a:pt x="183" y="373"/>
                        </a:lnTo>
                        <a:lnTo>
                          <a:pt x="127" y="420"/>
                        </a:lnTo>
                        <a:lnTo>
                          <a:pt x="88" y="458"/>
                        </a:lnTo>
                        <a:lnTo>
                          <a:pt x="82" y="465"/>
                        </a:lnTo>
                        <a:lnTo>
                          <a:pt x="74" y="468"/>
                        </a:lnTo>
                        <a:lnTo>
                          <a:pt x="71" y="476"/>
                        </a:lnTo>
                        <a:lnTo>
                          <a:pt x="74" y="468"/>
                        </a:lnTo>
                        <a:lnTo>
                          <a:pt x="82" y="465"/>
                        </a:lnTo>
                        <a:lnTo>
                          <a:pt x="24" y="529"/>
                        </a:lnTo>
                        <a:lnTo>
                          <a:pt x="0" y="606"/>
                        </a:lnTo>
                        <a:lnTo>
                          <a:pt x="24" y="687"/>
                        </a:lnTo>
                        <a:lnTo>
                          <a:pt x="82" y="747"/>
                        </a:lnTo>
                        <a:lnTo>
                          <a:pt x="162" y="768"/>
                        </a:lnTo>
                        <a:lnTo>
                          <a:pt x="247" y="747"/>
                        </a:lnTo>
                        <a:lnTo>
                          <a:pt x="272" y="729"/>
                        </a:lnTo>
                        <a:lnTo>
                          <a:pt x="294" y="712"/>
                        </a:lnTo>
                        <a:lnTo>
                          <a:pt x="318" y="687"/>
                        </a:lnTo>
                        <a:lnTo>
                          <a:pt x="347" y="659"/>
                        </a:lnTo>
                        <a:lnTo>
                          <a:pt x="374" y="631"/>
                        </a:lnTo>
                        <a:lnTo>
                          <a:pt x="417" y="606"/>
                        </a:lnTo>
                        <a:lnTo>
                          <a:pt x="435" y="596"/>
                        </a:lnTo>
                        <a:lnTo>
                          <a:pt x="456" y="585"/>
                        </a:lnTo>
                        <a:lnTo>
                          <a:pt x="474" y="578"/>
                        </a:lnTo>
                        <a:lnTo>
                          <a:pt x="512" y="550"/>
                        </a:lnTo>
                        <a:lnTo>
                          <a:pt x="554" y="529"/>
                        </a:lnTo>
                        <a:lnTo>
                          <a:pt x="601" y="511"/>
                        </a:lnTo>
                        <a:lnTo>
                          <a:pt x="629" y="493"/>
                        </a:lnTo>
                        <a:lnTo>
                          <a:pt x="668" y="482"/>
                        </a:lnTo>
                        <a:lnTo>
                          <a:pt x="703" y="468"/>
                        </a:lnTo>
                        <a:lnTo>
                          <a:pt x="739" y="458"/>
                        </a:lnTo>
                        <a:lnTo>
                          <a:pt x="774" y="447"/>
                        </a:lnTo>
                        <a:lnTo>
                          <a:pt x="801" y="437"/>
                        </a:lnTo>
                        <a:lnTo>
                          <a:pt x="854" y="420"/>
                        </a:lnTo>
                        <a:lnTo>
                          <a:pt x="904" y="405"/>
                        </a:lnTo>
                        <a:lnTo>
                          <a:pt x="960" y="391"/>
                        </a:lnTo>
                        <a:lnTo>
                          <a:pt x="1010" y="384"/>
                        </a:lnTo>
                        <a:lnTo>
                          <a:pt x="1042" y="373"/>
                        </a:lnTo>
                        <a:lnTo>
                          <a:pt x="1071" y="359"/>
                        </a:lnTo>
                        <a:lnTo>
                          <a:pt x="1102" y="356"/>
                        </a:lnTo>
                        <a:lnTo>
                          <a:pt x="1142" y="341"/>
                        </a:lnTo>
                        <a:lnTo>
                          <a:pt x="1180" y="331"/>
                        </a:lnTo>
                        <a:lnTo>
                          <a:pt x="1212" y="320"/>
                        </a:lnTo>
                        <a:lnTo>
                          <a:pt x="1243" y="320"/>
                        </a:lnTo>
                        <a:lnTo>
                          <a:pt x="1286" y="320"/>
                        </a:lnTo>
                        <a:lnTo>
                          <a:pt x="1325" y="320"/>
                        </a:lnTo>
                        <a:lnTo>
                          <a:pt x="1353" y="327"/>
                        </a:lnTo>
                        <a:lnTo>
                          <a:pt x="1389" y="327"/>
                        </a:lnTo>
                        <a:lnTo>
                          <a:pt x="1416" y="327"/>
                        </a:lnTo>
                        <a:lnTo>
                          <a:pt x="1505" y="338"/>
                        </a:lnTo>
                        <a:lnTo>
                          <a:pt x="1636" y="359"/>
                        </a:lnTo>
                        <a:lnTo>
                          <a:pt x="1755" y="384"/>
                        </a:lnTo>
                        <a:lnTo>
                          <a:pt x="1844" y="402"/>
                        </a:lnTo>
                        <a:lnTo>
                          <a:pt x="1908" y="412"/>
                        </a:lnTo>
                        <a:lnTo>
                          <a:pt x="1946" y="420"/>
                        </a:lnTo>
                        <a:lnTo>
                          <a:pt x="2038" y="412"/>
                        </a:lnTo>
                        <a:lnTo>
                          <a:pt x="2102" y="367"/>
                        </a:lnTo>
                        <a:lnTo>
                          <a:pt x="2137" y="303"/>
                        </a:lnTo>
                        <a:lnTo>
                          <a:pt x="2131" y="186"/>
                        </a:lnTo>
                        <a:lnTo>
                          <a:pt x="2063" y="112"/>
                        </a:lnTo>
                        <a:lnTo>
                          <a:pt x="1975" y="67"/>
                        </a:lnTo>
                        <a:lnTo>
                          <a:pt x="1972" y="62"/>
                        </a:lnTo>
                        <a:lnTo>
                          <a:pt x="1957" y="56"/>
                        </a:lnTo>
                        <a:lnTo>
                          <a:pt x="1946" y="49"/>
                        </a:lnTo>
                        <a:lnTo>
                          <a:pt x="2003" y="102"/>
                        </a:lnTo>
                        <a:lnTo>
                          <a:pt x="2028" y="173"/>
                        </a:lnTo>
                        <a:lnTo>
                          <a:pt x="2017" y="246"/>
                        </a:lnTo>
                        <a:lnTo>
                          <a:pt x="1972" y="309"/>
                        </a:lnTo>
                        <a:lnTo>
                          <a:pt x="1908" y="341"/>
                        </a:lnTo>
                        <a:lnTo>
                          <a:pt x="1834" y="341"/>
                        </a:lnTo>
                        <a:lnTo>
                          <a:pt x="1919" y="349"/>
                        </a:lnTo>
                        <a:lnTo>
                          <a:pt x="1993" y="309"/>
                        </a:lnTo>
                        <a:lnTo>
                          <a:pt x="2035" y="235"/>
                        </a:lnTo>
                        <a:lnTo>
                          <a:pt x="2035" y="147"/>
                        </a:lnTo>
                        <a:lnTo>
                          <a:pt x="1993" y="80"/>
                        </a:lnTo>
                        <a:lnTo>
                          <a:pt x="1919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2" name="Freeform 204">
                    <a:extLst>
                      <a:ext uri="{FF2B5EF4-FFF2-40B4-BE49-F238E27FC236}">
                        <a16:creationId xmlns:a16="http://schemas.microsoft.com/office/drawing/2014/main" id="{C391A149-FC0C-49A2-99B7-46550BDC98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079" y="7763"/>
                    <a:ext cx="167" cy="160"/>
                  </a:xfrm>
                  <a:custGeom>
                    <a:avLst/>
                    <a:gdLst>
                      <a:gd name="T0" fmla="*/ 1099 w 1166"/>
                      <a:gd name="T1" fmla="*/ 818 h 1118"/>
                      <a:gd name="T2" fmla="*/ 1025 w 1166"/>
                      <a:gd name="T3" fmla="*/ 755 h 1118"/>
                      <a:gd name="T4" fmla="*/ 983 w 1166"/>
                      <a:gd name="T5" fmla="*/ 712 h 1118"/>
                      <a:gd name="T6" fmla="*/ 925 w 1166"/>
                      <a:gd name="T7" fmla="*/ 656 h 1118"/>
                      <a:gd name="T8" fmla="*/ 851 w 1166"/>
                      <a:gd name="T9" fmla="*/ 593 h 1118"/>
                      <a:gd name="T10" fmla="*/ 806 w 1166"/>
                      <a:gd name="T11" fmla="*/ 558 h 1118"/>
                      <a:gd name="T12" fmla="*/ 771 w 1166"/>
                      <a:gd name="T13" fmla="*/ 518 h 1118"/>
                      <a:gd name="T14" fmla="*/ 736 w 1166"/>
                      <a:gd name="T15" fmla="*/ 473 h 1118"/>
                      <a:gd name="T16" fmla="*/ 668 w 1166"/>
                      <a:gd name="T17" fmla="*/ 391 h 1118"/>
                      <a:gd name="T18" fmla="*/ 615 w 1166"/>
                      <a:gd name="T19" fmla="*/ 342 h 1118"/>
                      <a:gd name="T20" fmla="*/ 580 w 1166"/>
                      <a:gd name="T21" fmla="*/ 306 h 1118"/>
                      <a:gd name="T22" fmla="*/ 488 w 1166"/>
                      <a:gd name="T23" fmla="*/ 226 h 1118"/>
                      <a:gd name="T24" fmla="*/ 343 w 1166"/>
                      <a:gd name="T25" fmla="*/ 109 h 1118"/>
                      <a:gd name="T26" fmla="*/ 286 w 1166"/>
                      <a:gd name="T27" fmla="*/ 59 h 1118"/>
                      <a:gd name="T28" fmla="*/ 325 w 1166"/>
                      <a:gd name="T29" fmla="*/ 197 h 1118"/>
                      <a:gd name="T30" fmla="*/ 241 w 1166"/>
                      <a:gd name="T31" fmla="*/ 317 h 1118"/>
                      <a:gd name="T32" fmla="*/ 95 w 1166"/>
                      <a:gd name="T33" fmla="*/ 311 h 1118"/>
                      <a:gd name="T34" fmla="*/ 142 w 1166"/>
                      <a:gd name="T35" fmla="*/ 346 h 1118"/>
                      <a:gd name="T36" fmla="*/ 297 w 1166"/>
                      <a:gd name="T37" fmla="*/ 426 h 1118"/>
                      <a:gd name="T38" fmla="*/ 449 w 1166"/>
                      <a:gd name="T39" fmla="*/ 364 h 1118"/>
                      <a:gd name="T40" fmla="*/ 466 w 1166"/>
                      <a:gd name="T41" fmla="*/ 200 h 1118"/>
                      <a:gd name="T42" fmla="*/ 322 w 1166"/>
                      <a:gd name="T43" fmla="*/ 70 h 1118"/>
                      <a:gd name="T44" fmla="*/ 166 w 1166"/>
                      <a:gd name="T45" fmla="*/ 0 h 1118"/>
                      <a:gd name="T46" fmla="*/ 39 w 1166"/>
                      <a:gd name="T47" fmla="*/ 70 h 1118"/>
                      <a:gd name="T48" fmla="*/ 4 w 1166"/>
                      <a:gd name="T49" fmla="*/ 215 h 1118"/>
                      <a:gd name="T50" fmla="*/ 131 w 1166"/>
                      <a:gd name="T51" fmla="*/ 353 h 1118"/>
                      <a:gd name="T52" fmla="*/ 280 w 1166"/>
                      <a:gd name="T53" fmla="*/ 473 h 1118"/>
                      <a:gd name="T54" fmla="*/ 360 w 1166"/>
                      <a:gd name="T55" fmla="*/ 547 h 1118"/>
                      <a:gd name="T56" fmla="*/ 431 w 1166"/>
                      <a:gd name="T57" fmla="*/ 611 h 1118"/>
                      <a:gd name="T58" fmla="*/ 471 w 1166"/>
                      <a:gd name="T59" fmla="*/ 667 h 1118"/>
                      <a:gd name="T60" fmla="*/ 524 w 1166"/>
                      <a:gd name="T61" fmla="*/ 730 h 1118"/>
                      <a:gd name="T62" fmla="*/ 587 w 1166"/>
                      <a:gd name="T63" fmla="*/ 794 h 1118"/>
                      <a:gd name="T64" fmla="*/ 651 w 1166"/>
                      <a:gd name="T65" fmla="*/ 847 h 1118"/>
                      <a:gd name="T66" fmla="*/ 700 w 1166"/>
                      <a:gd name="T67" fmla="*/ 893 h 1118"/>
                      <a:gd name="T68" fmla="*/ 753 w 1166"/>
                      <a:gd name="T69" fmla="*/ 946 h 1118"/>
                      <a:gd name="T70" fmla="*/ 816 w 1166"/>
                      <a:gd name="T71" fmla="*/ 1002 h 1118"/>
                      <a:gd name="T72" fmla="*/ 863 w 1166"/>
                      <a:gd name="T73" fmla="*/ 1041 h 1118"/>
                      <a:gd name="T74" fmla="*/ 948 w 1166"/>
                      <a:gd name="T75" fmla="*/ 1111 h 1118"/>
                      <a:gd name="T76" fmla="*/ 1102 w 1166"/>
                      <a:gd name="T77" fmla="*/ 1082 h 1118"/>
                      <a:gd name="T78" fmla="*/ 1166 w 1166"/>
                      <a:gd name="T79" fmla="*/ 931 h 1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1166" h="1118">
                        <a:moveTo>
                          <a:pt x="1134" y="858"/>
                        </a:moveTo>
                        <a:lnTo>
                          <a:pt x="1099" y="818"/>
                        </a:lnTo>
                        <a:lnTo>
                          <a:pt x="1063" y="783"/>
                        </a:lnTo>
                        <a:lnTo>
                          <a:pt x="1025" y="755"/>
                        </a:lnTo>
                        <a:lnTo>
                          <a:pt x="1007" y="730"/>
                        </a:lnTo>
                        <a:lnTo>
                          <a:pt x="983" y="712"/>
                        </a:lnTo>
                        <a:lnTo>
                          <a:pt x="965" y="699"/>
                        </a:lnTo>
                        <a:lnTo>
                          <a:pt x="925" y="656"/>
                        </a:lnTo>
                        <a:lnTo>
                          <a:pt x="890" y="621"/>
                        </a:lnTo>
                        <a:lnTo>
                          <a:pt x="851" y="593"/>
                        </a:lnTo>
                        <a:lnTo>
                          <a:pt x="827" y="575"/>
                        </a:lnTo>
                        <a:lnTo>
                          <a:pt x="806" y="558"/>
                        </a:lnTo>
                        <a:lnTo>
                          <a:pt x="789" y="536"/>
                        </a:lnTo>
                        <a:lnTo>
                          <a:pt x="771" y="518"/>
                        </a:lnTo>
                        <a:lnTo>
                          <a:pt x="753" y="500"/>
                        </a:lnTo>
                        <a:lnTo>
                          <a:pt x="736" y="473"/>
                        </a:lnTo>
                        <a:lnTo>
                          <a:pt x="707" y="434"/>
                        </a:lnTo>
                        <a:lnTo>
                          <a:pt x="668" y="391"/>
                        </a:lnTo>
                        <a:lnTo>
                          <a:pt x="625" y="353"/>
                        </a:lnTo>
                        <a:lnTo>
                          <a:pt x="615" y="342"/>
                        </a:lnTo>
                        <a:lnTo>
                          <a:pt x="590" y="317"/>
                        </a:lnTo>
                        <a:lnTo>
                          <a:pt x="580" y="306"/>
                        </a:lnTo>
                        <a:lnTo>
                          <a:pt x="534" y="264"/>
                        </a:lnTo>
                        <a:lnTo>
                          <a:pt x="488" y="226"/>
                        </a:lnTo>
                        <a:lnTo>
                          <a:pt x="442" y="187"/>
                        </a:lnTo>
                        <a:lnTo>
                          <a:pt x="343" y="109"/>
                        </a:lnTo>
                        <a:lnTo>
                          <a:pt x="297" y="70"/>
                        </a:lnTo>
                        <a:lnTo>
                          <a:pt x="286" y="59"/>
                        </a:lnTo>
                        <a:lnTo>
                          <a:pt x="325" y="123"/>
                        </a:lnTo>
                        <a:lnTo>
                          <a:pt x="325" y="197"/>
                        </a:lnTo>
                        <a:lnTo>
                          <a:pt x="297" y="264"/>
                        </a:lnTo>
                        <a:lnTo>
                          <a:pt x="241" y="317"/>
                        </a:lnTo>
                        <a:lnTo>
                          <a:pt x="170" y="335"/>
                        </a:lnTo>
                        <a:lnTo>
                          <a:pt x="95" y="311"/>
                        </a:lnTo>
                        <a:lnTo>
                          <a:pt x="110" y="317"/>
                        </a:lnTo>
                        <a:lnTo>
                          <a:pt x="142" y="346"/>
                        </a:lnTo>
                        <a:lnTo>
                          <a:pt x="219" y="399"/>
                        </a:lnTo>
                        <a:lnTo>
                          <a:pt x="297" y="426"/>
                        </a:lnTo>
                        <a:lnTo>
                          <a:pt x="378" y="417"/>
                        </a:lnTo>
                        <a:lnTo>
                          <a:pt x="449" y="364"/>
                        </a:lnTo>
                        <a:lnTo>
                          <a:pt x="477" y="282"/>
                        </a:lnTo>
                        <a:lnTo>
                          <a:pt x="466" y="200"/>
                        </a:lnTo>
                        <a:lnTo>
                          <a:pt x="407" y="134"/>
                        </a:lnTo>
                        <a:lnTo>
                          <a:pt x="322" y="70"/>
                        </a:lnTo>
                        <a:lnTo>
                          <a:pt x="241" y="24"/>
                        </a:lnTo>
                        <a:lnTo>
                          <a:pt x="166" y="0"/>
                        </a:lnTo>
                        <a:lnTo>
                          <a:pt x="95" y="14"/>
                        </a:lnTo>
                        <a:lnTo>
                          <a:pt x="39" y="70"/>
                        </a:lnTo>
                        <a:lnTo>
                          <a:pt x="0" y="144"/>
                        </a:lnTo>
                        <a:lnTo>
                          <a:pt x="4" y="215"/>
                        </a:lnTo>
                        <a:lnTo>
                          <a:pt x="50" y="279"/>
                        </a:lnTo>
                        <a:lnTo>
                          <a:pt x="131" y="353"/>
                        </a:lnTo>
                        <a:lnTo>
                          <a:pt x="241" y="437"/>
                        </a:lnTo>
                        <a:lnTo>
                          <a:pt x="280" y="473"/>
                        </a:lnTo>
                        <a:lnTo>
                          <a:pt x="322" y="508"/>
                        </a:lnTo>
                        <a:lnTo>
                          <a:pt x="360" y="547"/>
                        </a:lnTo>
                        <a:lnTo>
                          <a:pt x="413" y="593"/>
                        </a:lnTo>
                        <a:lnTo>
                          <a:pt x="431" y="611"/>
                        </a:lnTo>
                        <a:lnTo>
                          <a:pt x="453" y="638"/>
                        </a:lnTo>
                        <a:lnTo>
                          <a:pt x="471" y="667"/>
                        </a:lnTo>
                        <a:lnTo>
                          <a:pt x="495" y="699"/>
                        </a:lnTo>
                        <a:lnTo>
                          <a:pt x="524" y="730"/>
                        </a:lnTo>
                        <a:lnTo>
                          <a:pt x="559" y="765"/>
                        </a:lnTo>
                        <a:lnTo>
                          <a:pt x="587" y="794"/>
                        </a:lnTo>
                        <a:lnTo>
                          <a:pt x="622" y="822"/>
                        </a:lnTo>
                        <a:lnTo>
                          <a:pt x="651" y="847"/>
                        </a:lnTo>
                        <a:lnTo>
                          <a:pt x="678" y="867"/>
                        </a:lnTo>
                        <a:lnTo>
                          <a:pt x="700" y="893"/>
                        </a:lnTo>
                        <a:lnTo>
                          <a:pt x="725" y="910"/>
                        </a:lnTo>
                        <a:lnTo>
                          <a:pt x="753" y="946"/>
                        </a:lnTo>
                        <a:lnTo>
                          <a:pt x="781" y="973"/>
                        </a:lnTo>
                        <a:lnTo>
                          <a:pt x="816" y="1002"/>
                        </a:lnTo>
                        <a:lnTo>
                          <a:pt x="842" y="1020"/>
                        </a:lnTo>
                        <a:lnTo>
                          <a:pt x="863" y="1041"/>
                        </a:lnTo>
                        <a:lnTo>
                          <a:pt x="880" y="1058"/>
                        </a:lnTo>
                        <a:lnTo>
                          <a:pt x="948" y="1111"/>
                        </a:lnTo>
                        <a:lnTo>
                          <a:pt x="1028" y="1118"/>
                        </a:lnTo>
                        <a:lnTo>
                          <a:pt x="1102" y="1082"/>
                        </a:lnTo>
                        <a:lnTo>
                          <a:pt x="1155" y="1020"/>
                        </a:lnTo>
                        <a:lnTo>
                          <a:pt x="1166" y="931"/>
                        </a:lnTo>
                        <a:lnTo>
                          <a:pt x="1134" y="85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3" name="Freeform 205">
                    <a:extLst>
                      <a:ext uri="{FF2B5EF4-FFF2-40B4-BE49-F238E27FC236}">
                        <a16:creationId xmlns:a16="http://schemas.microsoft.com/office/drawing/2014/main" id="{B2153AD2-F17B-40C7-888F-3027EC88B7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877" y="7896"/>
                    <a:ext cx="445" cy="184"/>
                  </a:xfrm>
                  <a:custGeom>
                    <a:avLst/>
                    <a:gdLst>
                      <a:gd name="T0" fmla="*/ 424 w 3119"/>
                      <a:gd name="T1" fmla="*/ 1027 h 1288"/>
                      <a:gd name="T2" fmla="*/ 515 w 3119"/>
                      <a:gd name="T3" fmla="*/ 950 h 1288"/>
                      <a:gd name="T4" fmla="*/ 713 w 3119"/>
                      <a:gd name="T5" fmla="*/ 854 h 1288"/>
                      <a:gd name="T6" fmla="*/ 886 w 3119"/>
                      <a:gd name="T7" fmla="*/ 818 h 1288"/>
                      <a:gd name="T8" fmla="*/ 964 w 3119"/>
                      <a:gd name="T9" fmla="*/ 791 h 1288"/>
                      <a:gd name="T10" fmla="*/ 1208 w 3119"/>
                      <a:gd name="T11" fmla="*/ 667 h 1288"/>
                      <a:gd name="T12" fmla="*/ 1427 w 3119"/>
                      <a:gd name="T13" fmla="*/ 473 h 1288"/>
                      <a:gd name="T14" fmla="*/ 1384 w 3119"/>
                      <a:gd name="T15" fmla="*/ 480 h 1288"/>
                      <a:gd name="T16" fmla="*/ 1384 w 3119"/>
                      <a:gd name="T17" fmla="*/ 498 h 1288"/>
                      <a:gd name="T18" fmla="*/ 1646 w 3119"/>
                      <a:gd name="T19" fmla="*/ 703 h 1288"/>
                      <a:gd name="T20" fmla="*/ 1784 w 3119"/>
                      <a:gd name="T21" fmla="*/ 738 h 1288"/>
                      <a:gd name="T22" fmla="*/ 2003 w 3119"/>
                      <a:gd name="T23" fmla="*/ 783 h 1288"/>
                      <a:gd name="T24" fmla="*/ 2271 w 3119"/>
                      <a:gd name="T25" fmla="*/ 854 h 1288"/>
                      <a:gd name="T26" fmla="*/ 2497 w 3119"/>
                      <a:gd name="T27" fmla="*/ 903 h 1288"/>
                      <a:gd name="T28" fmla="*/ 2624 w 3119"/>
                      <a:gd name="T29" fmla="*/ 939 h 1288"/>
                      <a:gd name="T30" fmla="*/ 2752 w 3119"/>
                      <a:gd name="T31" fmla="*/ 1027 h 1288"/>
                      <a:gd name="T32" fmla="*/ 2985 w 3119"/>
                      <a:gd name="T33" fmla="*/ 1027 h 1288"/>
                      <a:gd name="T34" fmla="*/ 2808 w 3119"/>
                      <a:gd name="T35" fmla="*/ 963 h 1288"/>
                      <a:gd name="T36" fmla="*/ 2889 w 3119"/>
                      <a:gd name="T37" fmla="*/ 812 h 1288"/>
                      <a:gd name="T38" fmla="*/ 3112 w 3119"/>
                      <a:gd name="T39" fmla="*/ 977 h 1288"/>
                      <a:gd name="T40" fmla="*/ 3020 w 3119"/>
                      <a:gd name="T41" fmla="*/ 709 h 1288"/>
                      <a:gd name="T42" fmla="*/ 2900 w 3119"/>
                      <a:gd name="T43" fmla="*/ 480 h 1288"/>
                      <a:gd name="T44" fmla="*/ 2681 w 3119"/>
                      <a:gd name="T45" fmla="*/ 81 h 1288"/>
                      <a:gd name="T46" fmla="*/ 2399 w 3119"/>
                      <a:gd name="T47" fmla="*/ 89 h 1288"/>
                      <a:gd name="T48" fmla="*/ 2487 w 3119"/>
                      <a:gd name="T49" fmla="*/ 388 h 1288"/>
                      <a:gd name="T50" fmla="*/ 2706 w 3119"/>
                      <a:gd name="T51" fmla="*/ 809 h 1288"/>
                      <a:gd name="T52" fmla="*/ 2808 w 3119"/>
                      <a:gd name="T53" fmla="*/ 950 h 1288"/>
                      <a:gd name="T54" fmla="*/ 2797 w 3119"/>
                      <a:gd name="T55" fmla="*/ 910 h 1288"/>
                      <a:gd name="T56" fmla="*/ 2797 w 3119"/>
                      <a:gd name="T57" fmla="*/ 1009 h 1288"/>
                      <a:gd name="T58" fmla="*/ 3035 w 3119"/>
                      <a:gd name="T59" fmla="*/ 1104 h 1288"/>
                      <a:gd name="T60" fmla="*/ 3066 w 3119"/>
                      <a:gd name="T61" fmla="*/ 773 h 1288"/>
                      <a:gd name="T62" fmla="*/ 2844 w 3119"/>
                      <a:gd name="T63" fmla="*/ 738 h 1288"/>
                      <a:gd name="T64" fmla="*/ 2893 w 3119"/>
                      <a:gd name="T65" fmla="*/ 730 h 1288"/>
                      <a:gd name="T66" fmla="*/ 2699 w 3119"/>
                      <a:gd name="T67" fmla="*/ 618 h 1288"/>
                      <a:gd name="T68" fmla="*/ 2508 w 3119"/>
                      <a:gd name="T69" fmla="*/ 575 h 1288"/>
                      <a:gd name="T70" fmla="*/ 2271 w 3119"/>
                      <a:gd name="T71" fmla="*/ 519 h 1288"/>
                      <a:gd name="T72" fmla="*/ 2141 w 3119"/>
                      <a:gd name="T73" fmla="*/ 483 h 1288"/>
                      <a:gd name="T74" fmla="*/ 1897 w 3119"/>
                      <a:gd name="T75" fmla="*/ 434 h 1288"/>
                      <a:gd name="T76" fmla="*/ 1738 w 3119"/>
                      <a:gd name="T77" fmla="*/ 388 h 1288"/>
                      <a:gd name="T78" fmla="*/ 1710 w 3119"/>
                      <a:gd name="T79" fmla="*/ 388 h 1288"/>
                      <a:gd name="T80" fmla="*/ 1604 w 3119"/>
                      <a:gd name="T81" fmla="*/ 254 h 1288"/>
                      <a:gd name="T82" fmla="*/ 1172 w 3119"/>
                      <a:gd name="T83" fmla="*/ 262 h 1288"/>
                      <a:gd name="T84" fmla="*/ 954 w 3119"/>
                      <a:gd name="T85" fmla="*/ 456 h 1288"/>
                      <a:gd name="T86" fmla="*/ 862 w 3119"/>
                      <a:gd name="T87" fmla="*/ 480 h 1288"/>
                      <a:gd name="T88" fmla="*/ 731 w 3119"/>
                      <a:gd name="T89" fmla="*/ 526 h 1288"/>
                      <a:gd name="T90" fmla="*/ 512 w 3119"/>
                      <a:gd name="T91" fmla="*/ 572 h 1288"/>
                      <a:gd name="T92" fmla="*/ 230 w 3119"/>
                      <a:gd name="T93" fmla="*/ 766 h 1288"/>
                      <a:gd name="T94" fmla="*/ 0 w 3119"/>
                      <a:gd name="T95" fmla="*/ 1101 h 1288"/>
                      <a:gd name="T96" fmla="*/ 204 w 3119"/>
                      <a:gd name="T97" fmla="*/ 1288 h 1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3119" h="1288">
                        <a:moveTo>
                          <a:pt x="310" y="1168"/>
                        </a:moveTo>
                        <a:lnTo>
                          <a:pt x="328" y="1133"/>
                        </a:lnTo>
                        <a:lnTo>
                          <a:pt x="360" y="1083"/>
                        </a:lnTo>
                        <a:lnTo>
                          <a:pt x="424" y="1027"/>
                        </a:lnTo>
                        <a:lnTo>
                          <a:pt x="430" y="1020"/>
                        </a:lnTo>
                        <a:lnTo>
                          <a:pt x="448" y="1009"/>
                        </a:lnTo>
                        <a:lnTo>
                          <a:pt x="451" y="1003"/>
                        </a:lnTo>
                        <a:lnTo>
                          <a:pt x="515" y="950"/>
                        </a:lnTo>
                        <a:lnTo>
                          <a:pt x="586" y="903"/>
                        </a:lnTo>
                        <a:lnTo>
                          <a:pt x="660" y="857"/>
                        </a:lnTo>
                        <a:lnTo>
                          <a:pt x="685" y="857"/>
                        </a:lnTo>
                        <a:lnTo>
                          <a:pt x="713" y="854"/>
                        </a:lnTo>
                        <a:lnTo>
                          <a:pt x="742" y="847"/>
                        </a:lnTo>
                        <a:lnTo>
                          <a:pt x="787" y="839"/>
                        </a:lnTo>
                        <a:lnTo>
                          <a:pt x="833" y="829"/>
                        </a:lnTo>
                        <a:lnTo>
                          <a:pt x="886" y="818"/>
                        </a:lnTo>
                        <a:lnTo>
                          <a:pt x="897" y="812"/>
                        </a:lnTo>
                        <a:lnTo>
                          <a:pt x="918" y="809"/>
                        </a:lnTo>
                        <a:lnTo>
                          <a:pt x="933" y="801"/>
                        </a:lnTo>
                        <a:lnTo>
                          <a:pt x="964" y="791"/>
                        </a:lnTo>
                        <a:lnTo>
                          <a:pt x="999" y="777"/>
                        </a:lnTo>
                        <a:lnTo>
                          <a:pt x="1034" y="766"/>
                        </a:lnTo>
                        <a:lnTo>
                          <a:pt x="1119" y="730"/>
                        </a:lnTo>
                        <a:lnTo>
                          <a:pt x="1208" y="667"/>
                        </a:lnTo>
                        <a:lnTo>
                          <a:pt x="1293" y="589"/>
                        </a:lnTo>
                        <a:lnTo>
                          <a:pt x="1339" y="544"/>
                        </a:lnTo>
                        <a:lnTo>
                          <a:pt x="1384" y="501"/>
                        </a:lnTo>
                        <a:lnTo>
                          <a:pt x="1427" y="473"/>
                        </a:lnTo>
                        <a:lnTo>
                          <a:pt x="1420" y="473"/>
                        </a:lnTo>
                        <a:lnTo>
                          <a:pt x="1416" y="480"/>
                        </a:lnTo>
                        <a:lnTo>
                          <a:pt x="1402" y="480"/>
                        </a:lnTo>
                        <a:lnTo>
                          <a:pt x="1384" y="480"/>
                        </a:lnTo>
                        <a:lnTo>
                          <a:pt x="1370" y="473"/>
                        </a:lnTo>
                        <a:lnTo>
                          <a:pt x="1363" y="466"/>
                        </a:lnTo>
                        <a:lnTo>
                          <a:pt x="1370" y="480"/>
                        </a:lnTo>
                        <a:lnTo>
                          <a:pt x="1384" y="498"/>
                        </a:lnTo>
                        <a:lnTo>
                          <a:pt x="1399" y="519"/>
                        </a:lnTo>
                        <a:lnTo>
                          <a:pt x="1455" y="592"/>
                        </a:lnTo>
                        <a:lnTo>
                          <a:pt x="1529" y="663"/>
                        </a:lnTo>
                        <a:lnTo>
                          <a:pt x="1646" y="703"/>
                        </a:lnTo>
                        <a:lnTo>
                          <a:pt x="1675" y="709"/>
                        </a:lnTo>
                        <a:lnTo>
                          <a:pt x="1710" y="713"/>
                        </a:lnTo>
                        <a:lnTo>
                          <a:pt x="1741" y="727"/>
                        </a:lnTo>
                        <a:lnTo>
                          <a:pt x="1784" y="738"/>
                        </a:lnTo>
                        <a:lnTo>
                          <a:pt x="1823" y="748"/>
                        </a:lnTo>
                        <a:lnTo>
                          <a:pt x="1869" y="762"/>
                        </a:lnTo>
                        <a:lnTo>
                          <a:pt x="1932" y="773"/>
                        </a:lnTo>
                        <a:lnTo>
                          <a:pt x="2003" y="783"/>
                        </a:lnTo>
                        <a:lnTo>
                          <a:pt x="2067" y="801"/>
                        </a:lnTo>
                        <a:lnTo>
                          <a:pt x="2105" y="812"/>
                        </a:lnTo>
                        <a:lnTo>
                          <a:pt x="2193" y="829"/>
                        </a:lnTo>
                        <a:lnTo>
                          <a:pt x="2271" y="854"/>
                        </a:lnTo>
                        <a:lnTo>
                          <a:pt x="2349" y="875"/>
                        </a:lnTo>
                        <a:lnTo>
                          <a:pt x="2399" y="886"/>
                        </a:lnTo>
                        <a:lnTo>
                          <a:pt x="2452" y="900"/>
                        </a:lnTo>
                        <a:lnTo>
                          <a:pt x="2497" y="903"/>
                        </a:lnTo>
                        <a:lnTo>
                          <a:pt x="2532" y="910"/>
                        </a:lnTo>
                        <a:lnTo>
                          <a:pt x="2568" y="918"/>
                        </a:lnTo>
                        <a:lnTo>
                          <a:pt x="2589" y="921"/>
                        </a:lnTo>
                        <a:lnTo>
                          <a:pt x="2624" y="939"/>
                        </a:lnTo>
                        <a:lnTo>
                          <a:pt x="2653" y="956"/>
                        </a:lnTo>
                        <a:lnTo>
                          <a:pt x="2688" y="977"/>
                        </a:lnTo>
                        <a:lnTo>
                          <a:pt x="2717" y="1003"/>
                        </a:lnTo>
                        <a:lnTo>
                          <a:pt x="2752" y="1027"/>
                        </a:lnTo>
                        <a:lnTo>
                          <a:pt x="2783" y="1041"/>
                        </a:lnTo>
                        <a:lnTo>
                          <a:pt x="2871" y="1059"/>
                        </a:lnTo>
                        <a:lnTo>
                          <a:pt x="2939" y="1048"/>
                        </a:lnTo>
                        <a:lnTo>
                          <a:pt x="2985" y="1027"/>
                        </a:lnTo>
                        <a:lnTo>
                          <a:pt x="2935" y="1038"/>
                        </a:lnTo>
                        <a:lnTo>
                          <a:pt x="2879" y="1027"/>
                        </a:lnTo>
                        <a:lnTo>
                          <a:pt x="2826" y="992"/>
                        </a:lnTo>
                        <a:lnTo>
                          <a:pt x="2808" y="963"/>
                        </a:lnTo>
                        <a:lnTo>
                          <a:pt x="2797" y="932"/>
                        </a:lnTo>
                        <a:lnTo>
                          <a:pt x="2797" y="921"/>
                        </a:lnTo>
                        <a:lnTo>
                          <a:pt x="2826" y="857"/>
                        </a:lnTo>
                        <a:lnTo>
                          <a:pt x="2889" y="812"/>
                        </a:lnTo>
                        <a:lnTo>
                          <a:pt x="2982" y="801"/>
                        </a:lnTo>
                        <a:lnTo>
                          <a:pt x="3056" y="836"/>
                        </a:lnTo>
                        <a:lnTo>
                          <a:pt x="3101" y="900"/>
                        </a:lnTo>
                        <a:lnTo>
                          <a:pt x="3112" y="977"/>
                        </a:lnTo>
                        <a:lnTo>
                          <a:pt x="3112" y="871"/>
                        </a:lnTo>
                        <a:lnTo>
                          <a:pt x="3091" y="791"/>
                        </a:lnTo>
                        <a:lnTo>
                          <a:pt x="3038" y="727"/>
                        </a:lnTo>
                        <a:lnTo>
                          <a:pt x="3020" y="709"/>
                        </a:lnTo>
                        <a:lnTo>
                          <a:pt x="3009" y="692"/>
                        </a:lnTo>
                        <a:lnTo>
                          <a:pt x="2992" y="656"/>
                        </a:lnTo>
                        <a:lnTo>
                          <a:pt x="2953" y="583"/>
                        </a:lnTo>
                        <a:lnTo>
                          <a:pt x="2900" y="480"/>
                        </a:lnTo>
                        <a:lnTo>
                          <a:pt x="2836" y="363"/>
                        </a:lnTo>
                        <a:lnTo>
                          <a:pt x="2773" y="247"/>
                        </a:lnTo>
                        <a:lnTo>
                          <a:pt x="2723" y="151"/>
                        </a:lnTo>
                        <a:lnTo>
                          <a:pt x="2681" y="81"/>
                        </a:lnTo>
                        <a:lnTo>
                          <a:pt x="2624" y="25"/>
                        </a:lnTo>
                        <a:lnTo>
                          <a:pt x="2543" y="0"/>
                        </a:lnTo>
                        <a:lnTo>
                          <a:pt x="2462" y="25"/>
                        </a:lnTo>
                        <a:lnTo>
                          <a:pt x="2399" y="89"/>
                        </a:lnTo>
                        <a:lnTo>
                          <a:pt x="2381" y="169"/>
                        </a:lnTo>
                        <a:lnTo>
                          <a:pt x="2405" y="247"/>
                        </a:lnTo>
                        <a:lnTo>
                          <a:pt x="2441" y="307"/>
                        </a:lnTo>
                        <a:lnTo>
                          <a:pt x="2487" y="388"/>
                        </a:lnTo>
                        <a:lnTo>
                          <a:pt x="2536" y="491"/>
                        </a:lnTo>
                        <a:lnTo>
                          <a:pt x="2596" y="607"/>
                        </a:lnTo>
                        <a:lnTo>
                          <a:pt x="2653" y="713"/>
                        </a:lnTo>
                        <a:lnTo>
                          <a:pt x="2706" y="809"/>
                        </a:lnTo>
                        <a:lnTo>
                          <a:pt x="2744" y="875"/>
                        </a:lnTo>
                        <a:lnTo>
                          <a:pt x="2780" y="921"/>
                        </a:lnTo>
                        <a:lnTo>
                          <a:pt x="2801" y="950"/>
                        </a:lnTo>
                        <a:lnTo>
                          <a:pt x="2808" y="950"/>
                        </a:lnTo>
                        <a:lnTo>
                          <a:pt x="2815" y="956"/>
                        </a:lnTo>
                        <a:lnTo>
                          <a:pt x="2801" y="945"/>
                        </a:lnTo>
                        <a:lnTo>
                          <a:pt x="2797" y="928"/>
                        </a:lnTo>
                        <a:lnTo>
                          <a:pt x="2797" y="910"/>
                        </a:lnTo>
                        <a:lnTo>
                          <a:pt x="2797" y="918"/>
                        </a:lnTo>
                        <a:lnTo>
                          <a:pt x="2797" y="921"/>
                        </a:lnTo>
                        <a:lnTo>
                          <a:pt x="2791" y="932"/>
                        </a:lnTo>
                        <a:lnTo>
                          <a:pt x="2797" y="1009"/>
                        </a:lnTo>
                        <a:lnTo>
                          <a:pt x="2829" y="1073"/>
                        </a:lnTo>
                        <a:lnTo>
                          <a:pt x="2893" y="1118"/>
                        </a:lnTo>
                        <a:lnTo>
                          <a:pt x="2964" y="1122"/>
                        </a:lnTo>
                        <a:lnTo>
                          <a:pt x="3035" y="1104"/>
                        </a:lnTo>
                        <a:lnTo>
                          <a:pt x="3083" y="1056"/>
                        </a:lnTo>
                        <a:lnTo>
                          <a:pt x="3112" y="977"/>
                        </a:lnTo>
                        <a:lnTo>
                          <a:pt x="3119" y="875"/>
                        </a:lnTo>
                        <a:lnTo>
                          <a:pt x="3066" y="773"/>
                        </a:lnTo>
                        <a:lnTo>
                          <a:pt x="3027" y="738"/>
                        </a:lnTo>
                        <a:lnTo>
                          <a:pt x="2939" y="713"/>
                        </a:lnTo>
                        <a:lnTo>
                          <a:pt x="2826" y="738"/>
                        </a:lnTo>
                        <a:lnTo>
                          <a:pt x="2844" y="738"/>
                        </a:lnTo>
                        <a:lnTo>
                          <a:pt x="2871" y="738"/>
                        </a:lnTo>
                        <a:lnTo>
                          <a:pt x="2911" y="745"/>
                        </a:lnTo>
                        <a:lnTo>
                          <a:pt x="2907" y="738"/>
                        </a:lnTo>
                        <a:lnTo>
                          <a:pt x="2893" y="730"/>
                        </a:lnTo>
                        <a:lnTo>
                          <a:pt x="2879" y="720"/>
                        </a:lnTo>
                        <a:lnTo>
                          <a:pt x="2829" y="685"/>
                        </a:lnTo>
                        <a:lnTo>
                          <a:pt x="2773" y="653"/>
                        </a:lnTo>
                        <a:lnTo>
                          <a:pt x="2699" y="618"/>
                        </a:lnTo>
                        <a:lnTo>
                          <a:pt x="2646" y="600"/>
                        </a:lnTo>
                        <a:lnTo>
                          <a:pt x="2600" y="592"/>
                        </a:lnTo>
                        <a:lnTo>
                          <a:pt x="2550" y="583"/>
                        </a:lnTo>
                        <a:lnTo>
                          <a:pt x="2508" y="575"/>
                        </a:lnTo>
                        <a:lnTo>
                          <a:pt x="2473" y="572"/>
                        </a:lnTo>
                        <a:lnTo>
                          <a:pt x="2441" y="557"/>
                        </a:lnTo>
                        <a:lnTo>
                          <a:pt x="2359" y="544"/>
                        </a:lnTo>
                        <a:lnTo>
                          <a:pt x="2271" y="519"/>
                        </a:lnTo>
                        <a:lnTo>
                          <a:pt x="2179" y="498"/>
                        </a:lnTo>
                        <a:lnTo>
                          <a:pt x="2169" y="498"/>
                        </a:lnTo>
                        <a:lnTo>
                          <a:pt x="2152" y="491"/>
                        </a:lnTo>
                        <a:lnTo>
                          <a:pt x="2141" y="483"/>
                        </a:lnTo>
                        <a:lnTo>
                          <a:pt x="2070" y="466"/>
                        </a:lnTo>
                        <a:lnTo>
                          <a:pt x="2003" y="451"/>
                        </a:lnTo>
                        <a:lnTo>
                          <a:pt x="1929" y="438"/>
                        </a:lnTo>
                        <a:lnTo>
                          <a:pt x="1897" y="434"/>
                        </a:lnTo>
                        <a:lnTo>
                          <a:pt x="1876" y="427"/>
                        </a:lnTo>
                        <a:lnTo>
                          <a:pt x="1840" y="416"/>
                        </a:lnTo>
                        <a:lnTo>
                          <a:pt x="1794" y="403"/>
                        </a:lnTo>
                        <a:lnTo>
                          <a:pt x="1738" y="388"/>
                        </a:lnTo>
                        <a:lnTo>
                          <a:pt x="1675" y="381"/>
                        </a:lnTo>
                        <a:lnTo>
                          <a:pt x="1692" y="381"/>
                        </a:lnTo>
                        <a:lnTo>
                          <a:pt x="1702" y="388"/>
                        </a:lnTo>
                        <a:lnTo>
                          <a:pt x="1710" y="388"/>
                        </a:lnTo>
                        <a:lnTo>
                          <a:pt x="1696" y="374"/>
                        </a:lnTo>
                        <a:lnTo>
                          <a:pt x="1681" y="353"/>
                        </a:lnTo>
                        <a:lnTo>
                          <a:pt x="1667" y="336"/>
                        </a:lnTo>
                        <a:lnTo>
                          <a:pt x="1604" y="254"/>
                        </a:lnTo>
                        <a:lnTo>
                          <a:pt x="1519" y="187"/>
                        </a:lnTo>
                        <a:lnTo>
                          <a:pt x="1392" y="156"/>
                        </a:lnTo>
                        <a:lnTo>
                          <a:pt x="1275" y="187"/>
                        </a:lnTo>
                        <a:lnTo>
                          <a:pt x="1172" y="262"/>
                        </a:lnTo>
                        <a:lnTo>
                          <a:pt x="1070" y="353"/>
                        </a:lnTo>
                        <a:lnTo>
                          <a:pt x="1028" y="392"/>
                        </a:lnTo>
                        <a:lnTo>
                          <a:pt x="981" y="434"/>
                        </a:lnTo>
                        <a:lnTo>
                          <a:pt x="954" y="456"/>
                        </a:lnTo>
                        <a:lnTo>
                          <a:pt x="954" y="451"/>
                        </a:lnTo>
                        <a:lnTo>
                          <a:pt x="964" y="451"/>
                        </a:lnTo>
                        <a:lnTo>
                          <a:pt x="915" y="466"/>
                        </a:lnTo>
                        <a:lnTo>
                          <a:pt x="862" y="480"/>
                        </a:lnTo>
                        <a:lnTo>
                          <a:pt x="816" y="498"/>
                        </a:lnTo>
                        <a:lnTo>
                          <a:pt x="777" y="512"/>
                        </a:lnTo>
                        <a:lnTo>
                          <a:pt x="759" y="519"/>
                        </a:lnTo>
                        <a:lnTo>
                          <a:pt x="731" y="526"/>
                        </a:lnTo>
                        <a:lnTo>
                          <a:pt x="703" y="526"/>
                        </a:lnTo>
                        <a:lnTo>
                          <a:pt x="642" y="530"/>
                        </a:lnTo>
                        <a:lnTo>
                          <a:pt x="579" y="547"/>
                        </a:lnTo>
                        <a:lnTo>
                          <a:pt x="512" y="572"/>
                        </a:lnTo>
                        <a:lnTo>
                          <a:pt x="413" y="628"/>
                        </a:lnTo>
                        <a:lnTo>
                          <a:pt x="328" y="692"/>
                        </a:lnTo>
                        <a:lnTo>
                          <a:pt x="250" y="748"/>
                        </a:lnTo>
                        <a:lnTo>
                          <a:pt x="230" y="766"/>
                        </a:lnTo>
                        <a:lnTo>
                          <a:pt x="141" y="839"/>
                        </a:lnTo>
                        <a:lnTo>
                          <a:pt x="80" y="921"/>
                        </a:lnTo>
                        <a:lnTo>
                          <a:pt x="27" y="1009"/>
                        </a:lnTo>
                        <a:lnTo>
                          <a:pt x="0" y="1101"/>
                        </a:lnTo>
                        <a:lnTo>
                          <a:pt x="0" y="1182"/>
                        </a:lnTo>
                        <a:lnTo>
                          <a:pt x="45" y="1256"/>
                        </a:lnTo>
                        <a:lnTo>
                          <a:pt x="120" y="1288"/>
                        </a:lnTo>
                        <a:lnTo>
                          <a:pt x="204" y="1288"/>
                        </a:lnTo>
                        <a:lnTo>
                          <a:pt x="275" y="1242"/>
                        </a:lnTo>
                        <a:lnTo>
                          <a:pt x="310" y="116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4" name="Freeform 206">
                    <a:extLst>
                      <a:ext uri="{FF2B5EF4-FFF2-40B4-BE49-F238E27FC236}">
                        <a16:creationId xmlns:a16="http://schemas.microsoft.com/office/drawing/2014/main" id="{99FE8C4A-1ECE-4845-8AFA-F27174F4B9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882" y="8003"/>
                    <a:ext cx="447" cy="450"/>
                  </a:xfrm>
                  <a:custGeom>
                    <a:avLst/>
                    <a:gdLst>
                      <a:gd name="T0" fmla="*/ 1561 w 3126"/>
                      <a:gd name="T1" fmla="*/ 2187 h 3148"/>
                      <a:gd name="T2" fmla="*/ 1939 w 3126"/>
                      <a:gd name="T3" fmla="*/ 2349 h 3148"/>
                      <a:gd name="T4" fmla="*/ 2148 w 3126"/>
                      <a:gd name="T5" fmla="*/ 2516 h 3148"/>
                      <a:gd name="T6" fmla="*/ 2378 w 3126"/>
                      <a:gd name="T7" fmla="*/ 2649 h 3148"/>
                      <a:gd name="T8" fmla="*/ 2550 w 3126"/>
                      <a:gd name="T9" fmla="*/ 2816 h 3148"/>
                      <a:gd name="T10" fmla="*/ 2734 w 3126"/>
                      <a:gd name="T11" fmla="*/ 2963 h 3148"/>
                      <a:gd name="T12" fmla="*/ 2808 w 3126"/>
                      <a:gd name="T13" fmla="*/ 3010 h 3148"/>
                      <a:gd name="T14" fmla="*/ 2854 w 3126"/>
                      <a:gd name="T15" fmla="*/ 2837 h 3148"/>
                      <a:gd name="T16" fmla="*/ 3087 w 3126"/>
                      <a:gd name="T17" fmla="*/ 3006 h 3148"/>
                      <a:gd name="T18" fmla="*/ 3108 w 3126"/>
                      <a:gd name="T19" fmla="*/ 2745 h 3148"/>
                      <a:gd name="T20" fmla="*/ 3027 w 3126"/>
                      <a:gd name="T21" fmla="*/ 2463 h 3148"/>
                      <a:gd name="T22" fmla="*/ 3017 w 3126"/>
                      <a:gd name="T23" fmla="*/ 2230 h 3148"/>
                      <a:gd name="T24" fmla="*/ 2917 w 3126"/>
                      <a:gd name="T25" fmla="*/ 1923 h 3148"/>
                      <a:gd name="T26" fmla="*/ 2932 w 3126"/>
                      <a:gd name="T27" fmla="*/ 1834 h 3148"/>
                      <a:gd name="T28" fmla="*/ 2762 w 3126"/>
                      <a:gd name="T29" fmla="*/ 1472 h 3148"/>
                      <a:gd name="T30" fmla="*/ 2642 w 3126"/>
                      <a:gd name="T31" fmla="*/ 1256 h 3148"/>
                      <a:gd name="T32" fmla="*/ 2522 w 3126"/>
                      <a:gd name="T33" fmla="*/ 1066 h 3148"/>
                      <a:gd name="T34" fmla="*/ 2578 w 3126"/>
                      <a:gd name="T35" fmla="*/ 1055 h 3148"/>
                      <a:gd name="T36" fmla="*/ 2402 w 3126"/>
                      <a:gd name="T37" fmla="*/ 702 h 3148"/>
                      <a:gd name="T38" fmla="*/ 2201 w 3126"/>
                      <a:gd name="T39" fmla="*/ 540 h 3148"/>
                      <a:gd name="T40" fmla="*/ 1872 w 3126"/>
                      <a:gd name="T41" fmla="*/ 325 h 3148"/>
                      <a:gd name="T42" fmla="*/ 1625 w 3126"/>
                      <a:gd name="T43" fmla="*/ 197 h 3148"/>
                      <a:gd name="T44" fmla="*/ 1335 w 3126"/>
                      <a:gd name="T45" fmla="*/ 70 h 3148"/>
                      <a:gd name="T46" fmla="*/ 1077 w 3126"/>
                      <a:gd name="T47" fmla="*/ 53 h 3148"/>
                      <a:gd name="T48" fmla="*/ 879 w 3126"/>
                      <a:gd name="T49" fmla="*/ 8 h 3148"/>
                      <a:gd name="T50" fmla="*/ 603 w 3126"/>
                      <a:gd name="T51" fmla="*/ 25 h 3148"/>
                      <a:gd name="T52" fmla="*/ 367 w 3126"/>
                      <a:gd name="T53" fmla="*/ 61 h 3148"/>
                      <a:gd name="T54" fmla="*/ 144 w 3126"/>
                      <a:gd name="T55" fmla="*/ 106 h 3148"/>
                      <a:gd name="T56" fmla="*/ 99 w 3126"/>
                      <a:gd name="T57" fmla="*/ 417 h 3148"/>
                      <a:gd name="T58" fmla="*/ 338 w 3126"/>
                      <a:gd name="T59" fmla="*/ 391 h 3148"/>
                      <a:gd name="T60" fmla="*/ 558 w 3126"/>
                      <a:gd name="T61" fmla="*/ 353 h 3148"/>
                      <a:gd name="T62" fmla="*/ 777 w 3126"/>
                      <a:gd name="T63" fmla="*/ 325 h 3148"/>
                      <a:gd name="T64" fmla="*/ 985 w 3126"/>
                      <a:gd name="T65" fmla="*/ 364 h 3148"/>
                      <a:gd name="T66" fmla="*/ 1186 w 3126"/>
                      <a:gd name="T67" fmla="*/ 364 h 3148"/>
                      <a:gd name="T68" fmla="*/ 1392 w 3126"/>
                      <a:gd name="T69" fmla="*/ 449 h 3148"/>
                      <a:gd name="T70" fmla="*/ 1653 w 3126"/>
                      <a:gd name="T71" fmla="*/ 575 h 3148"/>
                      <a:gd name="T72" fmla="*/ 1858 w 3126"/>
                      <a:gd name="T73" fmla="*/ 702 h 3148"/>
                      <a:gd name="T74" fmla="*/ 2267 w 3126"/>
                      <a:gd name="T75" fmla="*/ 1002 h 3148"/>
                      <a:gd name="T76" fmla="*/ 2320 w 3126"/>
                      <a:gd name="T77" fmla="*/ 1020 h 3148"/>
                      <a:gd name="T78" fmla="*/ 2296 w 3126"/>
                      <a:gd name="T79" fmla="*/ 893 h 3148"/>
                      <a:gd name="T80" fmla="*/ 2232 w 3126"/>
                      <a:gd name="T81" fmla="*/ 1185 h 3148"/>
                      <a:gd name="T82" fmla="*/ 2402 w 3126"/>
                      <a:gd name="T83" fmla="*/ 1478 h 3148"/>
                      <a:gd name="T84" fmla="*/ 2532 w 3126"/>
                      <a:gd name="T85" fmla="*/ 1722 h 3148"/>
                      <a:gd name="T86" fmla="*/ 2614 w 3126"/>
                      <a:gd name="T87" fmla="*/ 1789 h 3148"/>
                      <a:gd name="T88" fmla="*/ 2642 w 3126"/>
                      <a:gd name="T89" fmla="*/ 2107 h 3148"/>
                      <a:gd name="T90" fmla="*/ 2695 w 3126"/>
                      <a:gd name="T91" fmla="*/ 2339 h 3148"/>
                      <a:gd name="T92" fmla="*/ 2752 w 3126"/>
                      <a:gd name="T93" fmla="*/ 2664 h 3148"/>
                      <a:gd name="T94" fmla="*/ 2797 w 3126"/>
                      <a:gd name="T95" fmla="*/ 2854 h 3148"/>
                      <a:gd name="T96" fmla="*/ 2805 w 3126"/>
                      <a:gd name="T97" fmla="*/ 2861 h 3148"/>
                      <a:gd name="T98" fmla="*/ 2808 w 3126"/>
                      <a:gd name="T99" fmla="*/ 3108 h 3148"/>
                      <a:gd name="T100" fmla="*/ 3091 w 3126"/>
                      <a:gd name="T101" fmla="*/ 2854 h 3148"/>
                      <a:gd name="T102" fmla="*/ 2978 w 3126"/>
                      <a:gd name="T103" fmla="*/ 2752 h 3148"/>
                      <a:gd name="T104" fmla="*/ 2790 w 3126"/>
                      <a:gd name="T105" fmla="*/ 2596 h 3148"/>
                      <a:gd name="T106" fmla="*/ 2603 w 3126"/>
                      <a:gd name="T107" fmla="*/ 2407 h 3148"/>
                      <a:gd name="T108" fmla="*/ 2373 w 3126"/>
                      <a:gd name="T109" fmla="*/ 2275 h 3148"/>
                      <a:gd name="T110" fmla="*/ 2169 w 3126"/>
                      <a:gd name="T111" fmla="*/ 2107 h 3148"/>
                      <a:gd name="T112" fmla="*/ 1689 w 3126"/>
                      <a:gd name="T113" fmla="*/ 1898 h 3148"/>
                      <a:gd name="T114" fmla="*/ 1260 w 3126"/>
                      <a:gd name="T115" fmla="*/ 1772 h 3148"/>
                      <a:gd name="T116" fmla="*/ 1207 w 3126"/>
                      <a:gd name="T117" fmla="*/ 2092 h 31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3126" h="3148">
                        <a:moveTo>
                          <a:pt x="1207" y="2092"/>
                        </a:moveTo>
                        <a:lnTo>
                          <a:pt x="1300" y="2107"/>
                        </a:lnTo>
                        <a:lnTo>
                          <a:pt x="1398" y="2138"/>
                        </a:lnTo>
                        <a:lnTo>
                          <a:pt x="1490" y="2170"/>
                        </a:lnTo>
                        <a:lnTo>
                          <a:pt x="1525" y="2184"/>
                        </a:lnTo>
                        <a:lnTo>
                          <a:pt x="1561" y="2187"/>
                        </a:lnTo>
                        <a:lnTo>
                          <a:pt x="1596" y="2198"/>
                        </a:lnTo>
                        <a:lnTo>
                          <a:pt x="1663" y="2223"/>
                        </a:lnTo>
                        <a:lnTo>
                          <a:pt x="1734" y="2248"/>
                        </a:lnTo>
                        <a:lnTo>
                          <a:pt x="1798" y="2275"/>
                        </a:lnTo>
                        <a:lnTo>
                          <a:pt x="1872" y="2314"/>
                        </a:lnTo>
                        <a:lnTo>
                          <a:pt x="1939" y="2349"/>
                        </a:lnTo>
                        <a:lnTo>
                          <a:pt x="2002" y="2385"/>
                        </a:lnTo>
                        <a:lnTo>
                          <a:pt x="2028" y="2402"/>
                        </a:lnTo>
                        <a:lnTo>
                          <a:pt x="2055" y="2424"/>
                        </a:lnTo>
                        <a:lnTo>
                          <a:pt x="2077" y="2452"/>
                        </a:lnTo>
                        <a:lnTo>
                          <a:pt x="2113" y="2481"/>
                        </a:lnTo>
                        <a:lnTo>
                          <a:pt x="2148" y="2516"/>
                        </a:lnTo>
                        <a:lnTo>
                          <a:pt x="2187" y="2543"/>
                        </a:lnTo>
                        <a:lnTo>
                          <a:pt x="2232" y="2572"/>
                        </a:lnTo>
                        <a:lnTo>
                          <a:pt x="2275" y="2596"/>
                        </a:lnTo>
                        <a:lnTo>
                          <a:pt x="2313" y="2614"/>
                        </a:lnTo>
                        <a:lnTo>
                          <a:pt x="2349" y="2632"/>
                        </a:lnTo>
                        <a:lnTo>
                          <a:pt x="2378" y="2649"/>
                        </a:lnTo>
                        <a:lnTo>
                          <a:pt x="2405" y="2664"/>
                        </a:lnTo>
                        <a:lnTo>
                          <a:pt x="2434" y="2696"/>
                        </a:lnTo>
                        <a:lnTo>
                          <a:pt x="2466" y="2724"/>
                        </a:lnTo>
                        <a:lnTo>
                          <a:pt x="2493" y="2752"/>
                        </a:lnTo>
                        <a:lnTo>
                          <a:pt x="2522" y="2780"/>
                        </a:lnTo>
                        <a:lnTo>
                          <a:pt x="2550" y="2816"/>
                        </a:lnTo>
                        <a:lnTo>
                          <a:pt x="2578" y="2843"/>
                        </a:lnTo>
                        <a:lnTo>
                          <a:pt x="2614" y="2872"/>
                        </a:lnTo>
                        <a:lnTo>
                          <a:pt x="2649" y="2896"/>
                        </a:lnTo>
                        <a:lnTo>
                          <a:pt x="2678" y="2925"/>
                        </a:lnTo>
                        <a:lnTo>
                          <a:pt x="2713" y="2946"/>
                        </a:lnTo>
                        <a:lnTo>
                          <a:pt x="2734" y="2963"/>
                        </a:lnTo>
                        <a:lnTo>
                          <a:pt x="2752" y="2989"/>
                        </a:lnTo>
                        <a:lnTo>
                          <a:pt x="2805" y="3024"/>
                        </a:lnTo>
                        <a:lnTo>
                          <a:pt x="2850" y="3037"/>
                        </a:lnTo>
                        <a:lnTo>
                          <a:pt x="2879" y="3052"/>
                        </a:lnTo>
                        <a:lnTo>
                          <a:pt x="2843" y="3034"/>
                        </a:lnTo>
                        <a:lnTo>
                          <a:pt x="2808" y="3010"/>
                        </a:lnTo>
                        <a:lnTo>
                          <a:pt x="2787" y="2971"/>
                        </a:lnTo>
                        <a:lnTo>
                          <a:pt x="2779" y="2942"/>
                        </a:lnTo>
                        <a:lnTo>
                          <a:pt x="2779" y="2918"/>
                        </a:lnTo>
                        <a:lnTo>
                          <a:pt x="2779" y="2907"/>
                        </a:lnTo>
                        <a:lnTo>
                          <a:pt x="2808" y="2869"/>
                        </a:lnTo>
                        <a:lnTo>
                          <a:pt x="2854" y="2837"/>
                        </a:lnTo>
                        <a:lnTo>
                          <a:pt x="2914" y="2826"/>
                        </a:lnTo>
                        <a:lnTo>
                          <a:pt x="2970" y="2833"/>
                        </a:lnTo>
                        <a:lnTo>
                          <a:pt x="3023" y="2854"/>
                        </a:lnTo>
                        <a:lnTo>
                          <a:pt x="3055" y="2901"/>
                        </a:lnTo>
                        <a:lnTo>
                          <a:pt x="3080" y="2954"/>
                        </a:lnTo>
                        <a:lnTo>
                          <a:pt x="3087" y="3006"/>
                        </a:lnTo>
                        <a:lnTo>
                          <a:pt x="3070" y="3063"/>
                        </a:lnTo>
                        <a:lnTo>
                          <a:pt x="3115" y="2963"/>
                        </a:lnTo>
                        <a:lnTo>
                          <a:pt x="3126" y="2890"/>
                        </a:lnTo>
                        <a:lnTo>
                          <a:pt x="3115" y="2798"/>
                        </a:lnTo>
                        <a:lnTo>
                          <a:pt x="3115" y="2773"/>
                        </a:lnTo>
                        <a:lnTo>
                          <a:pt x="3108" y="2745"/>
                        </a:lnTo>
                        <a:lnTo>
                          <a:pt x="3102" y="2713"/>
                        </a:lnTo>
                        <a:lnTo>
                          <a:pt x="3091" y="2654"/>
                        </a:lnTo>
                        <a:lnTo>
                          <a:pt x="3073" y="2604"/>
                        </a:lnTo>
                        <a:lnTo>
                          <a:pt x="3055" y="2543"/>
                        </a:lnTo>
                        <a:lnTo>
                          <a:pt x="3041" y="2505"/>
                        </a:lnTo>
                        <a:lnTo>
                          <a:pt x="3027" y="2463"/>
                        </a:lnTo>
                        <a:lnTo>
                          <a:pt x="3023" y="2431"/>
                        </a:lnTo>
                        <a:lnTo>
                          <a:pt x="3017" y="2407"/>
                        </a:lnTo>
                        <a:lnTo>
                          <a:pt x="3017" y="2378"/>
                        </a:lnTo>
                        <a:lnTo>
                          <a:pt x="3017" y="2349"/>
                        </a:lnTo>
                        <a:lnTo>
                          <a:pt x="3023" y="2293"/>
                        </a:lnTo>
                        <a:lnTo>
                          <a:pt x="3017" y="2230"/>
                        </a:lnTo>
                        <a:lnTo>
                          <a:pt x="3006" y="2152"/>
                        </a:lnTo>
                        <a:lnTo>
                          <a:pt x="2988" y="2096"/>
                        </a:lnTo>
                        <a:lnTo>
                          <a:pt x="2964" y="2040"/>
                        </a:lnTo>
                        <a:lnTo>
                          <a:pt x="2946" y="1987"/>
                        </a:lnTo>
                        <a:lnTo>
                          <a:pt x="2932" y="1951"/>
                        </a:lnTo>
                        <a:lnTo>
                          <a:pt x="2917" y="1923"/>
                        </a:lnTo>
                        <a:lnTo>
                          <a:pt x="2900" y="1881"/>
                        </a:lnTo>
                        <a:lnTo>
                          <a:pt x="2907" y="1905"/>
                        </a:lnTo>
                        <a:lnTo>
                          <a:pt x="2900" y="1926"/>
                        </a:lnTo>
                        <a:lnTo>
                          <a:pt x="2896" y="1940"/>
                        </a:lnTo>
                        <a:lnTo>
                          <a:pt x="2917" y="1905"/>
                        </a:lnTo>
                        <a:lnTo>
                          <a:pt x="2932" y="1834"/>
                        </a:lnTo>
                        <a:lnTo>
                          <a:pt x="2914" y="1743"/>
                        </a:lnTo>
                        <a:lnTo>
                          <a:pt x="2885" y="1687"/>
                        </a:lnTo>
                        <a:lnTo>
                          <a:pt x="2854" y="1623"/>
                        </a:lnTo>
                        <a:lnTo>
                          <a:pt x="2815" y="1560"/>
                        </a:lnTo>
                        <a:lnTo>
                          <a:pt x="2787" y="1514"/>
                        </a:lnTo>
                        <a:lnTo>
                          <a:pt x="2762" y="1472"/>
                        </a:lnTo>
                        <a:lnTo>
                          <a:pt x="2752" y="1443"/>
                        </a:lnTo>
                        <a:lnTo>
                          <a:pt x="2731" y="1393"/>
                        </a:lnTo>
                        <a:lnTo>
                          <a:pt x="2699" y="1348"/>
                        </a:lnTo>
                        <a:lnTo>
                          <a:pt x="2678" y="1305"/>
                        </a:lnTo>
                        <a:lnTo>
                          <a:pt x="2660" y="1278"/>
                        </a:lnTo>
                        <a:lnTo>
                          <a:pt x="2642" y="1256"/>
                        </a:lnTo>
                        <a:lnTo>
                          <a:pt x="2631" y="1225"/>
                        </a:lnTo>
                        <a:lnTo>
                          <a:pt x="2589" y="1158"/>
                        </a:lnTo>
                        <a:lnTo>
                          <a:pt x="2550" y="1087"/>
                        </a:lnTo>
                        <a:lnTo>
                          <a:pt x="2514" y="1020"/>
                        </a:lnTo>
                        <a:lnTo>
                          <a:pt x="2504" y="1013"/>
                        </a:lnTo>
                        <a:lnTo>
                          <a:pt x="2522" y="1066"/>
                        </a:lnTo>
                        <a:lnTo>
                          <a:pt x="2522" y="1111"/>
                        </a:lnTo>
                        <a:lnTo>
                          <a:pt x="2511" y="1140"/>
                        </a:lnTo>
                        <a:lnTo>
                          <a:pt x="2514" y="1132"/>
                        </a:lnTo>
                        <a:lnTo>
                          <a:pt x="2522" y="1129"/>
                        </a:lnTo>
                        <a:lnTo>
                          <a:pt x="2529" y="1115"/>
                        </a:lnTo>
                        <a:lnTo>
                          <a:pt x="2578" y="1055"/>
                        </a:lnTo>
                        <a:lnTo>
                          <a:pt x="2620" y="956"/>
                        </a:lnTo>
                        <a:lnTo>
                          <a:pt x="2589" y="837"/>
                        </a:lnTo>
                        <a:lnTo>
                          <a:pt x="2529" y="766"/>
                        </a:lnTo>
                        <a:lnTo>
                          <a:pt x="2466" y="726"/>
                        </a:lnTo>
                        <a:lnTo>
                          <a:pt x="2405" y="709"/>
                        </a:lnTo>
                        <a:lnTo>
                          <a:pt x="2402" y="702"/>
                        </a:lnTo>
                        <a:lnTo>
                          <a:pt x="2395" y="702"/>
                        </a:lnTo>
                        <a:lnTo>
                          <a:pt x="2387" y="702"/>
                        </a:lnTo>
                        <a:lnTo>
                          <a:pt x="2395" y="702"/>
                        </a:lnTo>
                        <a:lnTo>
                          <a:pt x="2402" y="709"/>
                        </a:lnTo>
                        <a:lnTo>
                          <a:pt x="2313" y="628"/>
                        </a:lnTo>
                        <a:lnTo>
                          <a:pt x="2201" y="540"/>
                        </a:lnTo>
                        <a:lnTo>
                          <a:pt x="2084" y="466"/>
                        </a:lnTo>
                        <a:lnTo>
                          <a:pt x="2045" y="438"/>
                        </a:lnTo>
                        <a:lnTo>
                          <a:pt x="2013" y="417"/>
                        </a:lnTo>
                        <a:lnTo>
                          <a:pt x="1984" y="399"/>
                        </a:lnTo>
                        <a:lnTo>
                          <a:pt x="1928" y="356"/>
                        </a:lnTo>
                        <a:lnTo>
                          <a:pt x="1872" y="325"/>
                        </a:lnTo>
                        <a:lnTo>
                          <a:pt x="1819" y="300"/>
                        </a:lnTo>
                        <a:lnTo>
                          <a:pt x="1801" y="290"/>
                        </a:lnTo>
                        <a:lnTo>
                          <a:pt x="1784" y="279"/>
                        </a:lnTo>
                        <a:lnTo>
                          <a:pt x="1766" y="272"/>
                        </a:lnTo>
                        <a:lnTo>
                          <a:pt x="1699" y="229"/>
                        </a:lnTo>
                        <a:lnTo>
                          <a:pt x="1625" y="197"/>
                        </a:lnTo>
                        <a:lnTo>
                          <a:pt x="1543" y="162"/>
                        </a:lnTo>
                        <a:lnTo>
                          <a:pt x="1519" y="152"/>
                        </a:lnTo>
                        <a:lnTo>
                          <a:pt x="1490" y="138"/>
                        </a:lnTo>
                        <a:lnTo>
                          <a:pt x="1462" y="127"/>
                        </a:lnTo>
                        <a:lnTo>
                          <a:pt x="1392" y="91"/>
                        </a:lnTo>
                        <a:lnTo>
                          <a:pt x="1335" y="70"/>
                        </a:lnTo>
                        <a:lnTo>
                          <a:pt x="1271" y="46"/>
                        </a:lnTo>
                        <a:lnTo>
                          <a:pt x="1204" y="43"/>
                        </a:lnTo>
                        <a:lnTo>
                          <a:pt x="1151" y="43"/>
                        </a:lnTo>
                        <a:lnTo>
                          <a:pt x="1106" y="46"/>
                        </a:lnTo>
                        <a:lnTo>
                          <a:pt x="1088" y="46"/>
                        </a:lnTo>
                        <a:lnTo>
                          <a:pt x="1077" y="53"/>
                        </a:lnTo>
                        <a:lnTo>
                          <a:pt x="1066" y="46"/>
                        </a:lnTo>
                        <a:lnTo>
                          <a:pt x="1042" y="46"/>
                        </a:lnTo>
                        <a:lnTo>
                          <a:pt x="1013" y="35"/>
                        </a:lnTo>
                        <a:lnTo>
                          <a:pt x="989" y="29"/>
                        </a:lnTo>
                        <a:lnTo>
                          <a:pt x="939" y="18"/>
                        </a:lnTo>
                        <a:lnTo>
                          <a:pt x="879" y="8"/>
                        </a:lnTo>
                        <a:lnTo>
                          <a:pt x="823" y="0"/>
                        </a:lnTo>
                        <a:lnTo>
                          <a:pt x="759" y="0"/>
                        </a:lnTo>
                        <a:lnTo>
                          <a:pt x="703" y="8"/>
                        </a:lnTo>
                        <a:lnTo>
                          <a:pt x="650" y="14"/>
                        </a:lnTo>
                        <a:lnTo>
                          <a:pt x="629" y="18"/>
                        </a:lnTo>
                        <a:lnTo>
                          <a:pt x="603" y="25"/>
                        </a:lnTo>
                        <a:lnTo>
                          <a:pt x="582" y="25"/>
                        </a:lnTo>
                        <a:lnTo>
                          <a:pt x="518" y="29"/>
                        </a:lnTo>
                        <a:lnTo>
                          <a:pt x="459" y="43"/>
                        </a:lnTo>
                        <a:lnTo>
                          <a:pt x="409" y="46"/>
                        </a:lnTo>
                        <a:lnTo>
                          <a:pt x="391" y="53"/>
                        </a:lnTo>
                        <a:lnTo>
                          <a:pt x="367" y="61"/>
                        </a:lnTo>
                        <a:lnTo>
                          <a:pt x="353" y="61"/>
                        </a:lnTo>
                        <a:lnTo>
                          <a:pt x="276" y="70"/>
                        </a:lnTo>
                        <a:lnTo>
                          <a:pt x="218" y="81"/>
                        </a:lnTo>
                        <a:lnTo>
                          <a:pt x="165" y="99"/>
                        </a:lnTo>
                        <a:lnTo>
                          <a:pt x="155" y="99"/>
                        </a:lnTo>
                        <a:lnTo>
                          <a:pt x="144" y="106"/>
                        </a:lnTo>
                        <a:lnTo>
                          <a:pt x="134" y="106"/>
                        </a:lnTo>
                        <a:lnTo>
                          <a:pt x="56" y="138"/>
                        </a:lnTo>
                        <a:lnTo>
                          <a:pt x="6" y="202"/>
                        </a:lnTo>
                        <a:lnTo>
                          <a:pt x="0" y="290"/>
                        </a:lnTo>
                        <a:lnTo>
                          <a:pt x="35" y="370"/>
                        </a:lnTo>
                        <a:lnTo>
                          <a:pt x="99" y="417"/>
                        </a:lnTo>
                        <a:lnTo>
                          <a:pt x="183" y="427"/>
                        </a:lnTo>
                        <a:lnTo>
                          <a:pt x="200" y="420"/>
                        </a:lnTo>
                        <a:lnTo>
                          <a:pt x="226" y="420"/>
                        </a:lnTo>
                        <a:lnTo>
                          <a:pt x="247" y="409"/>
                        </a:lnTo>
                        <a:lnTo>
                          <a:pt x="289" y="402"/>
                        </a:lnTo>
                        <a:lnTo>
                          <a:pt x="338" y="391"/>
                        </a:lnTo>
                        <a:lnTo>
                          <a:pt x="399" y="381"/>
                        </a:lnTo>
                        <a:lnTo>
                          <a:pt x="420" y="374"/>
                        </a:lnTo>
                        <a:lnTo>
                          <a:pt x="444" y="374"/>
                        </a:lnTo>
                        <a:lnTo>
                          <a:pt x="473" y="370"/>
                        </a:lnTo>
                        <a:lnTo>
                          <a:pt x="512" y="364"/>
                        </a:lnTo>
                        <a:lnTo>
                          <a:pt x="558" y="353"/>
                        </a:lnTo>
                        <a:lnTo>
                          <a:pt x="603" y="346"/>
                        </a:lnTo>
                        <a:lnTo>
                          <a:pt x="632" y="346"/>
                        </a:lnTo>
                        <a:lnTo>
                          <a:pt x="667" y="338"/>
                        </a:lnTo>
                        <a:lnTo>
                          <a:pt x="703" y="335"/>
                        </a:lnTo>
                        <a:lnTo>
                          <a:pt x="741" y="328"/>
                        </a:lnTo>
                        <a:lnTo>
                          <a:pt x="777" y="325"/>
                        </a:lnTo>
                        <a:lnTo>
                          <a:pt x="819" y="325"/>
                        </a:lnTo>
                        <a:lnTo>
                          <a:pt x="841" y="328"/>
                        </a:lnTo>
                        <a:lnTo>
                          <a:pt x="868" y="335"/>
                        </a:lnTo>
                        <a:lnTo>
                          <a:pt x="897" y="346"/>
                        </a:lnTo>
                        <a:lnTo>
                          <a:pt x="939" y="353"/>
                        </a:lnTo>
                        <a:lnTo>
                          <a:pt x="985" y="364"/>
                        </a:lnTo>
                        <a:lnTo>
                          <a:pt x="1031" y="370"/>
                        </a:lnTo>
                        <a:lnTo>
                          <a:pt x="1080" y="374"/>
                        </a:lnTo>
                        <a:lnTo>
                          <a:pt x="1123" y="370"/>
                        </a:lnTo>
                        <a:lnTo>
                          <a:pt x="1159" y="370"/>
                        </a:lnTo>
                        <a:lnTo>
                          <a:pt x="1180" y="364"/>
                        </a:lnTo>
                        <a:lnTo>
                          <a:pt x="1186" y="364"/>
                        </a:lnTo>
                        <a:lnTo>
                          <a:pt x="1197" y="364"/>
                        </a:lnTo>
                        <a:lnTo>
                          <a:pt x="1233" y="374"/>
                        </a:lnTo>
                        <a:lnTo>
                          <a:pt x="1278" y="399"/>
                        </a:lnTo>
                        <a:lnTo>
                          <a:pt x="1324" y="420"/>
                        </a:lnTo>
                        <a:lnTo>
                          <a:pt x="1360" y="438"/>
                        </a:lnTo>
                        <a:lnTo>
                          <a:pt x="1392" y="449"/>
                        </a:lnTo>
                        <a:lnTo>
                          <a:pt x="1434" y="466"/>
                        </a:lnTo>
                        <a:lnTo>
                          <a:pt x="1490" y="491"/>
                        </a:lnTo>
                        <a:lnTo>
                          <a:pt x="1547" y="519"/>
                        </a:lnTo>
                        <a:lnTo>
                          <a:pt x="1610" y="554"/>
                        </a:lnTo>
                        <a:lnTo>
                          <a:pt x="1636" y="564"/>
                        </a:lnTo>
                        <a:lnTo>
                          <a:pt x="1653" y="575"/>
                        </a:lnTo>
                        <a:lnTo>
                          <a:pt x="1671" y="590"/>
                        </a:lnTo>
                        <a:lnTo>
                          <a:pt x="1716" y="611"/>
                        </a:lnTo>
                        <a:lnTo>
                          <a:pt x="1755" y="635"/>
                        </a:lnTo>
                        <a:lnTo>
                          <a:pt x="1790" y="656"/>
                        </a:lnTo>
                        <a:lnTo>
                          <a:pt x="1826" y="681"/>
                        </a:lnTo>
                        <a:lnTo>
                          <a:pt x="1858" y="702"/>
                        </a:lnTo>
                        <a:lnTo>
                          <a:pt x="1901" y="731"/>
                        </a:lnTo>
                        <a:lnTo>
                          <a:pt x="1999" y="794"/>
                        </a:lnTo>
                        <a:lnTo>
                          <a:pt x="2090" y="864"/>
                        </a:lnTo>
                        <a:lnTo>
                          <a:pt x="2154" y="920"/>
                        </a:lnTo>
                        <a:lnTo>
                          <a:pt x="2211" y="973"/>
                        </a:lnTo>
                        <a:lnTo>
                          <a:pt x="2267" y="1002"/>
                        </a:lnTo>
                        <a:lnTo>
                          <a:pt x="2313" y="1020"/>
                        </a:lnTo>
                        <a:lnTo>
                          <a:pt x="2320" y="1020"/>
                        </a:lnTo>
                        <a:lnTo>
                          <a:pt x="2325" y="1023"/>
                        </a:lnTo>
                        <a:lnTo>
                          <a:pt x="2331" y="1023"/>
                        </a:lnTo>
                        <a:lnTo>
                          <a:pt x="2325" y="1020"/>
                        </a:lnTo>
                        <a:lnTo>
                          <a:pt x="2320" y="1020"/>
                        </a:lnTo>
                        <a:lnTo>
                          <a:pt x="2313" y="1013"/>
                        </a:lnTo>
                        <a:lnTo>
                          <a:pt x="2296" y="960"/>
                        </a:lnTo>
                        <a:lnTo>
                          <a:pt x="2296" y="911"/>
                        </a:lnTo>
                        <a:lnTo>
                          <a:pt x="2310" y="875"/>
                        </a:lnTo>
                        <a:lnTo>
                          <a:pt x="2302" y="882"/>
                        </a:lnTo>
                        <a:lnTo>
                          <a:pt x="2296" y="893"/>
                        </a:lnTo>
                        <a:lnTo>
                          <a:pt x="2292" y="900"/>
                        </a:lnTo>
                        <a:lnTo>
                          <a:pt x="2240" y="960"/>
                        </a:lnTo>
                        <a:lnTo>
                          <a:pt x="2201" y="1058"/>
                        </a:lnTo>
                        <a:lnTo>
                          <a:pt x="2228" y="1175"/>
                        </a:lnTo>
                        <a:lnTo>
                          <a:pt x="2228" y="1178"/>
                        </a:lnTo>
                        <a:lnTo>
                          <a:pt x="2232" y="1185"/>
                        </a:lnTo>
                        <a:lnTo>
                          <a:pt x="2275" y="1256"/>
                        </a:lnTo>
                        <a:lnTo>
                          <a:pt x="2310" y="1313"/>
                        </a:lnTo>
                        <a:lnTo>
                          <a:pt x="2338" y="1376"/>
                        </a:lnTo>
                        <a:lnTo>
                          <a:pt x="2360" y="1411"/>
                        </a:lnTo>
                        <a:lnTo>
                          <a:pt x="2378" y="1443"/>
                        </a:lnTo>
                        <a:lnTo>
                          <a:pt x="2402" y="1478"/>
                        </a:lnTo>
                        <a:lnTo>
                          <a:pt x="2419" y="1507"/>
                        </a:lnTo>
                        <a:lnTo>
                          <a:pt x="2434" y="1542"/>
                        </a:lnTo>
                        <a:lnTo>
                          <a:pt x="2451" y="1570"/>
                        </a:lnTo>
                        <a:lnTo>
                          <a:pt x="2476" y="1616"/>
                        </a:lnTo>
                        <a:lnTo>
                          <a:pt x="2504" y="1669"/>
                        </a:lnTo>
                        <a:lnTo>
                          <a:pt x="2532" y="1722"/>
                        </a:lnTo>
                        <a:lnTo>
                          <a:pt x="2561" y="1772"/>
                        </a:lnTo>
                        <a:lnTo>
                          <a:pt x="2589" y="1817"/>
                        </a:lnTo>
                        <a:lnTo>
                          <a:pt x="2607" y="1852"/>
                        </a:lnTo>
                        <a:lnTo>
                          <a:pt x="2603" y="1834"/>
                        </a:lnTo>
                        <a:lnTo>
                          <a:pt x="2607" y="1814"/>
                        </a:lnTo>
                        <a:lnTo>
                          <a:pt x="2614" y="1789"/>
                        </a:lnTo>
                        <a:lnTo>
                          <a:pt x="2596" y="1831"/>
                        </a:lnTo>
                        <a:lnTo>
                          <a:pt x="2585" y="1891"/>
                        </a:lnTo>
                        <a:lnTo>
                          <a:pt x="2589" y="1976"/>
                        </a:lnTo>
                        <a:lnTo>
                          <a:pt x="2607" y="2022"/>
                        </a:lnTo>
                        <a:lnTo>
                          <a:pt x="2625" y="2067"/>
                        </a:lnTo>
                        <a:lnTo>
                          <a:pt x="2642" y="2107"/>
                        </a:lnTo>
                        <a:lnTo>
                          <a:pt x="2660" y="2152"/>
                        </a:lnTo>
                        <a:lnTo>
                          <a:pt x="2678" y="2195"/>
                        </a:lnTo>
                        <a:lnTo>
                          <a:pt x="2688" y="2234"/>
                        </a:lnTo>
                        <a:lnTo>
                          <a:pt x="2695" y="2261"/>
                        </a:lnTo>
                        <a:lnTo>
                          <a:pt x="2695" y="2296"/>
                        </a:lnTo>
                        <a:lnTo>
                          <a:pt x="2695" y="2339"/>
                        </a:lnTo>
                        <a:lnTo>
                          <a:pt x="2695" y="2385"/>
                        </a:lnTo>
                        <a:lnTo>
                          <a:pt x="2695" y="2434"/>
                        </a:lnTo>
                        <a:lnTo>
                          <a:pt x="2699" y="2487"/>
                        </a:lnTo>
                        <a:lnTo>
                          <a:pt x="2713" y="2551"/>
                        </a:lnTo>
                        <a:lnTo>
                          <a:pt x="2734" y="2607"/>
                        </a:lnTo>
                        <a:lnTo>
                          <a:pt x="2752" y="2664"/>
                        </a:lnTo>
                        <a:lnTo>
                          <a:pt x="2762" y="2696"/>
                        </a:lnTo>
                        <a:lnTo>
                          <a:pt x="2776" y="2727"/>
                        </a:lnTo>
                        <a:lnTo>
                          <a:pt x="2779" y="2752"/>
                        </a:lnTo>
                        <a:lnTo>
                          <a:pt x="2787" y="2790"/>
                        </a:lnTo>
                        <a:lnTo>
                          <a:pt x="2790" y="2826"/>
                        </a:lnTo>
                        <a:lnTo>
                          <a:pt x="2797" y="2854"/>
                        </a:lnTo>
                        <a:lnTo>
                          <a:pt x="2797" y="2869"/>
                        </a:lnTo>
                        <a:lnTo>
                          <a:pt x="2805" y="2879"/>
                        </a:lnTo>
                        <a:lnTo>
                          <a:pt x="2805" y="2883"/>
                        </a:lnTo>
                        <a:lnTo>
                          <a:pt x="2805" y="2872"/>
                        </a:lnTo>
                        <a:lnTo>
                          <a:pt x="2805" y="2869"/>
                        </a:lnTo>
                        <a:lnTo>
                          <a:pt x="2805" y="2861"/>
                        </a:lnTo>
                        <a:lnTo>
                          <a:pt x="2805" y="2869"/>
                        </a:lnTo>
                        <a:lnTo>
                          <a:pt x="2797" y="2879"/>
                        </a:lnTo>
                        <a:lnTo>
                          <a:pt x="2779" y="2901"/>
                        </a:lnTo>
                        <a:lnTo>
                          <a:pt x="2762" y="2971"/>
                        </a:lnTo>
                        <a:lnTo>
                          <a:pt x="2776" y="3045"/>
                        </a:lnTo>
                        <a:lnTo>
                          <a:pt x="2808" y="3108"/>
                        </a:lnTo>
                        <a:lnTo>
                          <a:pt x="2879" y="3143"/>
                        </a:lnTo>
                        <a:lnTo>
                          <a:pt x="2946" y="3148"/>
                        </a:lnTo>
                        <a:lnTo>
                          <a:pt x="3009" y="3119"/>
                        </a:lnTo>
                        <a:lnTo>
                          <a:pt x="3070" y="3052"/>
                        </a:lnTo>
                        <a:lnTo>
                          <a:pt x="3102" y="2960"/>
                        </a:lnTo>
                        <a:lnTo>
                          <a:pt x="3091" y="2854"/>
                        </a:lnTo>
                        <a:lnTo>
                          <a:pt x="3062" y="2805"/>
                        </a:lnTo>
                        <a:lnTo>
                          <a:pt x="3017" y="2759"/>
                        </a:lnTo>
                        <a:lnTo>
                          <a:pt x="2943" y="2727"/>
                        </a:lnTo>
                        <a:lnTo>
                          <a:pt x="2953" y="2734"/>
                        </a:lnTo>
                        <a:lnTo>
                          <a:pt x="2964" y="2742"/>
                        </a:lnTo>
                        <a:lnTo>
                          <a:pt x="2978" y="2752"/>
                        </a:lnTo>
                        <a:lnTo>
                          <a:pt x="2946" y="2727"/>
                        </a:lnTo>
                        <a:lnTo>
                          <a:pt x="2917" y="2699"/>
                        </a:lnTo>
                        <a:lnTo>
                          <a:pt x="2885" y="2671"/>
                        </a:lnTo>
                        <a:lnTo>
                          <a:pt x="2854" y="2649"/>
                        </a:lnTo>
                        <a:lnTo>
                          <a:pt x="2826" y="2625"/>
                        </a:lnTo>
                        <a:lnTo>
                          <a:pt x="2790" y="2596"/>
                        </a:lnTo>
                        <a:lnTo>
                          <a:pt x="2776" y="2579"/>
                        </a:lnTo>
                        <a:lnTo>
                          <a:pt x="2758" y="2561"/>
                        </a:lnTo>
                        <a:lnTo>
                          <a:pt x="2734" y="2540"/>
                        </a:lnTo>
                        <a:lnTo>
                          <a:pt x="2695" y="2495"/>
                        </a:lnTo>
                        <a:lnTo>
                          <a:pt x="2652" y="2452"/>
                        </a:lnTo>
                        <a:lnTo>
                          <a:pt x="2603" y="2407"/>
                        </a:lnTo>
                        <a:lnTo>
                          <a:pt x="2557" y="2378"/>
                        </a:lnTo>
                        <a:lnTo>
                          <a:pt x="2511" y="2349"/>
                        </a:lnTo>
                        <a:lnTo>
                          <a:pt x="2466" y="2325"/>
                        </a:lnTo>
                        <a:lnTo>
                          <a:pt x="2430" y="2307"/>
                        </a:lnTo>
                        <a:lnTo>
                          <a:pt x="2402" y="2293"/>
                        </a:lnTo>
                        <a:lnTo>
                          <a:pt x="2373" y="2275"/>
                        </a:lnTo>
                        <a:lnTo>
                          <a:pt x="2349" y="2258"/>
                        </a:lnTo>
                        <a:lnTo>
                          <a:pt x="2325" y="2240"/>
                        </a:lnTo>
                        <a:lnTo>
                          <a:pt x="2302" y="2216"/>
                        </a:lnTo>
                        <a:lnTo>
                          <a:pt x="2267" y="2184"/>
                        </a:lnTo>
                        <a:lnTo>
                          <a:pt x="2222" y="2142"/>
                        </a:lnTo>
                        <a:lnTo>
                          <a:pt x="2169" y="2107"/>
                        </a:lnTo>
                        <a:lnTo>
                          <a:pt x="2102" y="2067"/>
                        </a:lnTo>
                        <a:lnTo>
                          <a:pt x="2028" y="2029"/>
                        </a:lnTo>
                        <a:lnTo>
                          <a:pt x="1946" y="1987"/>
                        </a:lnTo>
                        <a:lnTo>
                          <a:pt x="1858" y="1948"/>
                        </a:lnTo>
                        <a:lnTo>
                          <a:pt x="1773" y="1923"/>
                        </a:lnTo>
                        <a:lnTo>
                          <a:pt x="1689" y="1898"/>
                        </a:lnTo>
                        <a:lnTo>
                          <a:pt x="1657" y="1887"/>
                        </a:lnTo>
                        <a:lnTo>
                          <a:pt x="1628" y="1877"/>
                        </a:lnTo>
                        <a:lnTo>
                          <a:pt x="1600" y="1870"/>
                        </a:lnTo>
                        <a:lnTo>
                          <a:pt x="1490" y="1831"/>
                        </a:lnTo>
                        <a:lnTo>
                          <a:pt x="1377" y="1799"/>
                        </a:lnTo>
                        <a:lnTo>
                          <a:pt x="1260" y="1772"/>
                        </a:lnTo>
                        <a:lnTo>
                          <a:pt x="1176" y="1782"/>
                        </a:lnTo>
                        <a:lnTo>
                          <a:pt x="1106" y="1831"/>
                        </a:lnTo>
                        <a:lnTo>
                          <a:pt x="1070" y="1908"/>
                        </a:lnTo>
                        <a:lnTo>
                          <a:pt x="1080" y="1987"/>
                        </a:lnTo>
                        <a:lnTo>
                          <a:pt x="1133" y="2057"/>
                        </a:lnTo>
                        <a:lnTo>
                          <a:pt x="1207" y="209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5" name="Freeform 207">
                    <a:extLst>
                      <a:ext uri="{FF2B5EF4-FFF2-40B4-BE49-F238E27FC236}">
                        <a16:creationId xmlns:a16="http://schemas.microsoft.com/office/drawing/2014/main" id="{DAABCB02-B0B2-466E-BAE7-A7E4B278CE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892" y="8257"/>
                    <a:ext cx="130" cy="72"/>
                  </a:xfrm>
                  <a:custGeom>
                    <a:avLst/>
                    <a:gdLst>
                      <a:gd name="T0" fmla="*/ 300 w 910"/>
                      <a:gd name="T1" fmla="*/ 427 h 501"/>
                      <a:gd name="T2" fmla="*/ 289 w 910"/>
                      <a:gd name="T3" fmla="*/ 438 h 501"/>
                      <a:gd name="T4" fmla="*/ 282 w 910"/>
                      <a:gd name="T5" fmla="*/ 445 h 501"/>
                      <a:gd name="T6" fmla="*/ 318 w 910"/>
                      <a:gd name="T7" fmla="*/ 427 h 501"/>
                      <a:gd name="T8" fmla="*/ 374 w 910"/>
                      <a:gd name="T9" fmla="*/ 409 h 501"/>
                      <a:gd name="T10" fmla="*/ 430 w 910"/>
                      <a:gd name="T11" fmla="*/ 392 h 501"/>
                      <a:gd name="T12" fmla="*/ 490 w 910"/>
                      <a:gd name="T13" fmla="*/ 374 h 501"/>
                      <a:gd name="T14" fmla="*/ 575 w 910"/>
                      <a:gd name="T15" fmla="*/ 353 h 501"/>
                      <a:gd name="T16" fmla="*/ 666 w 910"/>
                      <a:gd name="T17" fmla="*/ 335 h 501"/>
                      <a:gd name="T18" fmla="*/ 766 w 910"/>
                      <a:gd name="T19" fmla="*/ 318 h 501"/>
                      <a:gd name="T20" fmla="*/ 847 w 910"/>
                      <a:gd name="T21" fmla="*/ 289 h 501"/>
                      <a:gd name="T22" fmla="*/ 896 w 910"/>
                      <a:gd name="T23" fmla="*/ 226 h 501"/>
                      <a:gd name="T24" fmla="*/ 910 w 910"/>
                      <a:gd name="T25" fmla="*/ 145 h 501"/>
                      <a:gd name="T26" fmla="*/ 875 w 910"/>
                      <a:gd name="T27" fmla="*/ 67 h 501"/>
                      <a:gd name="T28" fmla="*/ 812 w 910"/>
                      <a:gd name="T29" fmla="*/ 18 h 501"/>
                      <a:gd name="T30" fmla="*/ 730 w 910"/>
                      <a:gd name="T31" fmla="*/ 0 h 501"/>
                      <a:gd name="T32" fmla="*/ 610 w 910"/>
                      <a:gd name="T33" fmla="*/ 21 h 501"/>
                      <a:gd name="T34" fmla="*/ 501 w 910"/>
                      <a:gd name="T35" fmla="*/ 47 h 501"/>
                      <a:gd name="T36" fmla="*/ 395 w 910"/>
                      <a:gd name="T37" fmla="*/ 67 h 501"/>
                      <a:gd name="T38" fmla="*/ 384 w 910"/>
                      <a:gd name="T39" fmla="*/ 74 h 501"/>
                      <a:gd name="T40" fmla="*/ 356 w 910"/>
                      <a:gd name="T41" fmla="*/ 85 h 501"/>
                      <a:gd name="T42" fmla="*/ 345 w 910"/>
                      <a:gd name="T43" fmla="*/ 85 h 501"/>
                      <a:gd name="T44" fmla="*/ 212 w 910"/>
                      <a:gd name="T45" fmla="*/ 127 h 501"/>
                      <a:gd name="T46" fmla="*/ 109 w 910"/>
                      <a:gd name="T47" fmla="*/ 173 h 501"/>
                      <a:gd name="T48" fmla="*/ 27 w 910"/>
                      <a:gd name="T49" fmla="*/ 251 h 501"/>
                      <a:gd name="T50" fmla="*/ 0 w 910"/>
                      <a:gd name="T51" fmla="*/ 329 h 501"/>
                      <a:gd name="T52" fmla="*/ 17 w 910"/>
                      <a:gd name="T53" fmla="*/ 409 h 501"/>
                      <a:gd name="T54" fmla="*/ 70 w 910"/>
                      <a:gd name="T55" fmla="*/ 473 h 501"/>
                      <a:gd name="T56" fmla="*/ 147 w 910"/>
                      <a:gd name="T57" fmla="*/ 501 h 501"/>
                      <a:gd name="T58" fmla="*/ 229 w 910"/>
                      <a:gd name="T59" fmla="*/ 483 h 501"/>
                      <a:gd name="T60" fmla="*/ 300 w 910"/>
                      <a:gd name="T61" fmla="*/ 427 h 5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910" h="501">
                        <a:moveTo>
                          <a:pt x="300" y="427"/>
                        </a:moveTo>
                        <a:lnTo>
                          <a:pt x="289" y="438"/>
                        </a:lnTo>
                        <a:lnTo>
                          <a:pt x="282" y="445"/>
                        </a:lnTo>
                        <a:lnTo>
                          <a:pt x="318" y="427"/>
                        </a:lnTo>
                        <a:lnTo>
                          <a:pt x="374" y="409"/>
                        </a:lnTo>
                        <a:lnTo>
                          <a:pt x="430" y="392"/>
                        </a:lnTo>
                        <a:lnTo>
                          <a:pt x="490" y="374"/>
                        </a:lnTo>
                        <a:lnTo>
                          <a:pt x="575" y="353"/>
                        </a:lnTo>
                        <a:lnTo>
                          <a:pt x="666" y="335"/>
                        </a:lnTo>
                        <a:lnTo>
                          <a:pt x="766" y="318"/>
                        </a:lnTo>
                        <a:lnTo>
                          <a:pt x="847" y="289"/>
                        </a:lnTo>
                        <a:lnTo>
                          <a:pt x="896" y="226"/>
                        </a:lnTo>
                        <a:lnTo>
                          <a:pt x="910" y="145"/>
                        </a:lnTo>
                        <a:lnTo>
                          <a:pt x="875" y="67"/>
                        </a:lnTo>
                        <a:lnTo>
                          <a:pt x="812" y="18"/>
                        </a:lnTo>
                        <a:lnTo>
                          <a:pt x="730" y="0"/>
                        </a:lnTo>
                        <a:lnTo>
                          <a:pt x="610" y="21"/>
                        </a:lnTo>
                        <a:lnTo>
                          <a:pt x="501" y="47"/>
                        </a:lnTo>
                        <a:lnTo>
                          <a:pt x="395" y="67"/>
                        </a:lnTo>
                        <a:lnTo>
                          <a:pt x="384" y="74"/>
                        </a:lnTo>
                        <a:lnTo>
                          <a:pt x="356" y="85"/>
                        </a:lnTo>
                        <a:lnTo>
                          <a:pt x="345" y="85"/>
                        </a:lnTo>
                        <a:lnTo>
                          <a:pt x="212" y="127"/>
                        </a:lnTo>
                        <a:lnTo>
                          <a:pt x="109" y="173"/>
                        </a:lnTo>
                        <a:lnTo>
                          <a:pt x="27" y="251"/>
                        </a:lnTo>
                        <a:lnTo>
                          <a:pt x="0" y="329"/>
                        </a:lnTo>
                        <a:lnTo>
                          <a:pt x="17" y="409"/>
                        </a:lnTo>
                        <a:lnTo>
                          <a:pt x="70" y="473"/>
                        </a:lnTo>
                        <a:lnTo>
                          <a:pt x="147" y="501"/>
                        </a:lnTo>
                        <a:lnTo>
                          <a:pt x="229" y="483"/>
                        </a:lnTo>
                        <a:lnTo>
                          <a:pt x="300" y="4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6" name="Freeform 208">
                    <a:extLst>
                      <a:ext uri="{FF2B5EF4-FFF2-40B4-BE49-F238E27FC236}">
                        <a16:creationId xmlns:a16="http://schemas.microsoft.com/office/drawing/2014/main" id="{BA4C1B8B-6523-4C05-BBA9-44A1FCAFDB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60" y="9108"/>
                    <a:ext cx="185" cy="294"/>
                  </a:xfrm>
                  <a:custGeom>
                    <a:avLst/>
                    <a:gdLst>
                      <a:gd name="T0" fmla="*/ 386 w 1294"/>
                      <a:gd name="T1" fmla="*/ 1891 h 2060"/>
                      <a:gd name="T2" fmla="*/ 679 w 1294"/>
                      <a:gd name="T3" fmla="*/ 1581 h 2060"/>
                      <a:gd name="T4" fmla="*/ 782 w 1294"/>
                      <a:gd name="T5" fmla="*/ 1398 h 2060"/>
                      <a:gd name="T6" fmla="*/ 633 w 1294"/>
                      <a:gd name="T7" fmla="*/ 1221 h 2060"/>
                      <a:gd name="T8" fmla="*/ 386 w 1294"/>
                      <a:gd name="T9" fmla="*/ 1323 h 2060"/>
                      <a:gd name="T10" fmla="*/ 368 w 1294"/>
                      <a:gd name="T11" fmla="*/ 1351 h 2060"/>
                      <a:gd name="T12" fmla="*/ 517 w 1294"/>
                      <a:gd name="T13" fmla="*/ 1443 h 2060"/>
                      <a:gd name="T14" fmla="*/ 517 w 1294"/>
                      <a:gd name="T15" fmla="*/ 1566 h 2060"/>
                      <a:gd name="T16" fmla="*/ 615 w 1294"/>
                      <a:gd name="T17" fmla="*/ 1439 h 2060"/>
                      <a:gd name="T18" fmla="*/ 856 w 1294"/>
                      <a:gd name="T19" fmla="*/ 1115 h 2060"/>
                      <a:gd name="T20" fmla="*/ 937 w 1294"/>
                      <a:gd name="T21" fmla="*/ 914 h 2060"/>
                      <a:gd name="T22" fmla="*/ 965 w 1294"/>
                      <a:gd name="T23" fmla="*/ 776 h 2060"/>
                      <a:gd name="T24" fmla="*/ 1029 w 1294"/>
                      <a:gd name="T25" fmla="*/ 695 h 2060"/>
                      <a:gd name="T26" fmla="*/ 1227 w 1294"/>
                      <a:gd name="T27" fmla="*/ 445 h 2060"/>
                      <a:gd name="T28" fmla="*/ 1237 w 1294"/>
                      <a:gd name="T29" fmla="*/ 384 h 2060"/>
                      <a:gd name="T30" fmla="*/ 1118 w 1294"/>
                      <a:gd name="T31" fmla="*/ 480 h 2060"/>
                      <a:gd name="T32" fmla="*/ 1075 w 1294"/>
                      <a:gd name="T33" fmla="*/ 480 h 2060"/>
                      <a:gd name="T34" fmla="*/ 1230 w 1294"/>
                      <a:gd name="T35" fmla="*/ 427 h 2060"/>
                      <a:gd name="T36" fmla="*/ 1277 w 1294"/>
                      <a:gd name="T37" fmla="*/ 226 h 2060"/>
                      <a:gd name="T38" fmla="*/ 1255 w 1294"/>
                      <a:gd name="T39" fmla="*/ 254 h 2060"/>
                      <a:gd name="T40" fmla="*/ 1047 w 1294"/>
                      <a:gd name="T41" fmla="*/ 310 h 2060"/>
                      <a:gd name="T42" fmla="*/ 962 w 1294"/>
                      <a:gd name="T43" fmla="*/ 216 h 2060"/>
                      <a:gd name="T44" fmla="*/ 976 w 1294"/>
                      <a:gd name="T45" fmla="*/ 339 h 2060"/>
                      <a:gd name="T46" fmla="*/ 1255 w 1294"/>
                      <a:gd name="T47" fmla="*/ 416 h 2060"/>
                      <a:gd name="T48" fmla="*/ 1272 w 1294"/>
                      <a:gd name="T49" fmla="*/ 120 h 2060"/>
                      <a:gd name="T50" fmla="*/ 1054 w 1294"/>
                      <a:gd name="T51" fmla="*/ 70 h 2060"/>
                      <a:gd name="T52" fmla="*/ 972 w 1294"/>
                      <a:gd name="T53" fmla="*/ 254 h 2060"/>
                      <a:gd name="T54" fmla="*/ 994 w 1294"/>
                      <a:gd name="T55" fmla="*/ 216 h 2060"/>
                      <a:gd name="T56" fmla="*/ 1202 w 1294"/>
                      <a:gd name="T57" fmla="*/ 152 h 2060"/>
                      <a:gd name="T58" fmla="*/ 1294 w 1294"/>
                      <a:gd name="T59" fmla="*/ 261 h 2060"/>
                      <a:gd name="T60" fmla="*/ 1272 w 1294"/>
                      <a:gd name="T61" fmla="*/ 134 h 2060"/>
                      <a:gd name="T62" fmla="*/ 1018 w 1294"/>
                      <a:gd name="T63" fmla="*/ 28 h 2060"/>
                      <a:gd name="T64" fmla="*/ 954 w 1294"/>
                      <a:gd name="T65" fmla="*/ 293 h 2060"/>
                      <a:gd name="T66" fmla="*/ 1029 w 1294"/>
                      <a:gd name="T67" fmla="*/ 173 h 2060"/>
                      <a:gd name="T68" fmla="*/ 1192 w 1294"/>
                      <a:gd name="T69" fmla="*/ 180 h 2060"/>
                      <a:gd name="T70" fmla="*/ 1018 w 1294"/>
                      <a:gd name="T71" fmla="*/ 169 h 2060"/>
                      <a:gd name="T72" fmla="*/ 919 w 1294"/>
                      <a:gd name="T73" fmla="*/ 339 h 2060"/>
                      <a:gd name="T74" fmla="*/ 930 w 1294"/>
                      <a:gd name="T75" fmla="*/ 307 h 2060"/>
                      <a:gd name="T76" fmla="*/ 821 w 1294"/>
                      <a:gd name="T77" fmla="*/ 437 h 2060"/>
                      <a:gd name="T78" fmla="*/ 651 w 1294"/>
                      <a:gd name="T79" fmla="*/ 713 h 2060"/>
                      <a:gd name="T80" fmla="*/ 605 w 1294"/>
                      <a:gd name="T81" fmla="*/ 914 h 2060"/>
                      <a:gd name="T82" fmla="*/ 562 w 1294"/>
                      <a:gd name="T83" fmla="*/ 966 h 2060"/>
                      <a:gd name="T84" fmla="*/ 315 w 1294"/>
                      <a:gd name="T85" fmla="*/ 1295 h 2060"/>
                      <a:gd name="T86" fmla="*/ 206 w 1294"/>
                      <a:gd name="T87" fmla="*/ 1513 h 2060"/>
                      <a:gd name="T88" fmla="*/ 368 w 1294"/>
                      <a:gd name="T89" fmla="*/ 1680 h 2060"/>
                      <a:gd name="T90" fmla="*/ 619 w 1294"/>
                      <a:gd name="T91" fmla="*/ 1560 h 2060"/>
                      <a:gd name="T92" fmla="*/ 619 w 1294"/>
                      <a:gd name="T93" fmla="*/ 1542 h 2060"/>
                      <a:gd name="T94" fmla="*/ 464 w 1294"/>
                      <a:gd name="T95" fmla="*/ 1439 h 2060"/>
                      <a:gd name="T96" fmla="*/ 477 w 1294"/>
                      <a:gd name="T97" fmla="*/ 1313 h 2060"/>
                      <a:gd name="T98" fmla="*/ 323 w 1294"/>
                      <a:gd name="T99" fmla="*/ 1489 h 2060"/>
                      <a:gd name="T100" fmla="*/ 71 w 1294"/>
                      <a:gd name="T101" fmla="*/ 1760 h 2060"/>
                      <a:gd name="T102" fmla="*/ 15 w 1294"/>
                      <a:gd name="T103" fmla="*/ 1962 h 2060"/>
                      <a:gd name="T104" fmla="*/ 223 w 1294"/>
                      <a:gd name="T105" fmla="*/ 2046 h 2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294" h="2060">
                        <a:moveTo>
                          <a:pt x="294" y="1997"/>
                        </a:moveTo>
                        <a:lnTo>
                          <a:pt x="326" y="1954"/>
                        </a:lnTo>
                        <a:lnTo>
                          <a:pt x="386" y="1891"/>
                        </a:lnTo>
                        <a:lnTo>
                          <a:pt x="460" y="1816"/>
                        </a:lnTo>
                        <a:lnTo>
                          <a:pt x="588" y="1680"/>
                        </a:lnTo>
                        <a:lnTo>
                          <a:pt x="679" y="1581"/>
                        </a:lnTo>
                        <a:lnTo>
                          <a:pt x="729" y="1513"/>
                        </a:lnTo>
                        <a:lnTo>
                          <a:pt x="760" y="1468"/>
                        </a:lnTo>
                        <a:lnTo>
                          <a:pt x="782" y="1398"/>
                        </a:lnTo>
                        <a:lnTo>
                          <a:pt x="771" y="1323"/>
                        </a:lnTo>
                        <a:lnTo>
                          <a:pt x="729" y="1266"/>
                        </a:lnTo>
                        <a:lnTo>
                          <a:pt x="633" y="1221"/>
                        </a:lnTo>
                        <a:lnTo>
                          <a:pt x="527" y="1242"/>
                        </a:lnTo>
                        <a:lnTo>
                          <a:pt x="418" y="1305"/>
                        </a:lnTo>
                        <a:lnTo>
                          <a:pt x="386" y="1323"/>
                        </a:lnTo>
                        <a:lnTo>
                          <a:pt x="350" y="1348"/>
                        </a:lnTo>
                        <a:lnTo>
                          <a:pt x="326" y="1366"/>
                        </a:lnTo>
                        <a:lnTo>
                          <a:pt x="368" y="1351"/>
                        </a:lnTo>
                        <a:lnTo>
                          <a:pt x="424" y="1366"/>
                        </a:lnTo>
                        <a:lnTo>
                          <a:pt x="482" y="1398"/>
                        </a:lnTo>
                        <a:lnTo>
                          <a:pt x="517" y="1443"/>
                        </a:lnTo>
                        <a:lnTo>
                          <a:pt x="527" y="1503"/>
                        </a:lnTo>
                        <a:lnTo>
                          <a:pt x="524" y="1560"/>
                        </a:lnTo>
                        <a:lnTo>
                          <a:pt x="517" y="1566"/>
                        </a:lnTo>
                        <a:lnTo>
                          <a:pt x="517" y="1569"/>
                        </a:lnTo>
                        <a:lnTo>
                          <a:pt x="552" y="1513"/>
                        </a:lnTo>
                        <a:lnTo>
                          <a:pt x="615" y="1439"/>
                        </a:lnTo>
                        <a:lnTo>
                          <a:pt x="679" y="1351"/>
                        </a:lnTo>
                        <a:lnTo>
                          <a:pt x="789" y="1213"/>
                        </a:lnTo>
                        <a:lnTo>
                          <a:pt x="856" y="1115"/>
                        </a:lnTo>
                        <a:lnTo>
                          <a:pt x="898" y="1055"/>
                        </a:lnTo>
                        <a:lnTo>
                          <a:pt x="916" y="1002"/>
                        </a:lnTo>
                        <a:lnTo>
                          <a:pt x="937" y="914"/>
                        </a:lnTo>
                        <a:lnTo>
                          <a:pt x="954" y="836"/>
                        </a:lnTo>
                        <a:lnTo>
                          <a:pt x="965" y="766"/>
                        </a:lnTo>
                        <a:lnTo>
                          <a:pt x="965" y="776"/>
                        </a:lnTo>
                        <a:lnTo>
                          <a:pt x="962" y="783"/>
                        </a:lnTo>
                        <a:lnTo>
                          <a:pt x="990" y="748"/>
                        </a:lnTo>
                        <a:lnTo>
                          <a:pt x="1029" y="695"/>
                        </a:lnTo>
                        <a:lnTo>
                          <a:pt x="1071" y="646"/>
                        </a:lnTo>
                        <a:lnTo>
                          <a:pt x="1166" y="536"/>
                        </a:lnTo>
                        <a:lnTo>
                          <a:pt x="1227" y="445"/>
                        </a:lnTo>
                        <a:lnTo>
                          <a:pt x="1248" y="363"/>
                        </a:lnTo>
                        <a:lnTo>
                          <a:pt x="1248" y="357"/>
                        </a:lnTo>
                        <a:lnTo>
                          <a:pt x="1237" y="384"/>
                        </a:lnTo>
                        <a:lnTo>
                          <a:pt x="1213" y="427"/>
                        </a:lnTo>
                        <a:lnTo>
                          <a:pt x="1163" y="463"/>
                        </a:lnTo>
                        <a:lnTo>
                          <a:pt x="1118" y="480"/>
                        </a:lnTo>
                        <a:lnTo>
                          <a:pt x="1065" y="473"/>
                        </a:lnTo>
                        <a:lnTo>
                          <a:pt x="1018" y="455"/>
                        </a:lnTo>
                        <a:lnTo>
                          <a:pt x="1075" y="480"/>
                        </a:lnTo>
                        <a:lnTo>
                          <a:pt x="1131" y="480"/>
                        </a:lnTo>
                        <a:lnTo>
                          <a:pt x="1192" y="463"/>
                        </a:lnTo>
                        <a:lnTo>
                          <a:pt x="1230" y="427"/>
                        </a:lnTo>
                        <a:lnTo>
                          <a:pt x="1266" y="374"/>
                        </a:lnTo>
                        <a:lnTo>
                          <a:pt x="1277" y="293"/>
                        </a:lnTo>
                        <a:lnTo>
                          <a:pt x="1277" y="226"/>
                        </a:lnTo>
                        <a:lnTo>
                          <a:pt x="1277" y="198"/>
                        </a:lnTo>
                        <a:lnTo>
                          <a:pt x="1277" y="184"/>
                        </a:lnTo>
                        <a:lnTo>
                          <a:pt x="1255" y="254"/>
                        </a:lnTo>
                        <a:lnTo>
                          <a:pt x="1195" y="307"/>
                        </a:lnTo>
                        <a:lnTo>
                          <a:pt x="1128" y="325"/>
                        </a:lnTo>
                        <a:lnTo>
                          <a:pt x="1047" y="310"/>
                        </a:lnTo>
                        <a:lnTo>
                          <a:pt x="990" y="264"/>
                        </a:lnTo>
                        <a:lnTo>
                          <a:pt x="962" y="198"/>
                        </a:lnTo>
                        <a:lnTo>
                          <a:pt x="962" y="216"/>
                        </a:lnTo>
                        <a:lnTo>
                          <a:pt x="962" y="229"/>
                        </a:lnTo>
                        <a:lnTo>
                          <a:pt x="965" y="254"/>
                        </a:lnTo>
                        <a:lnTo>
                          <a:pt x="976" y="339"/>
                        </a:lnTo>
                        <a:lnTo>
                          <a:pt x="1029" y="427"/>
                        </a:lnTo>
                        <a:lnTo>
                          <a:pt x="1145" y="463"/>
                        </a:lnTo>
                        <a:lnTo>
                          <a:pt x="1255" y="416"/>
                        </a:lnTo>
                        <a:lnTo>
                          <a:pt x="1294" y="310"/>
                        </a:lnTo>
                        <a:lnTo>
                          <a:pt x="1294" y="201"/>
                        </a:lnTo>
                        <a:lnTo>
                          <a:pt x="1272" y="120"/>
                        </a:lnTo>
                        <a:lnTo>
                          <a:pt x="1213" y="63"/>
                        </a:lnTo>
                        <a:lnTo>
                          <a:pt x="1131" y="46"/>
                        </a:lnTo>
                        <a:lnTo>
                          <a:pt x="1054" y="70"/>
                        </a:lnTo>
                        <a:lnTo>
                          <a:pt x="994" y="127"/>
                        </a:lnTo>
                        <a:lnTo>
                          <a:pt x="972" y="208"/>
                        </a:lnTo>
                        <a:lnTo>
                          <a:pt x="972" y="254"/>
                        </a:lnTo>
                        <a:lnTo>
                          <a:pt x="972" y="275"/>
                        </a:lnTo>
                        <a:lnTo>
                          <a:pt x="972" y="289"/>
                        </a:lnTo>
                        <a:lnTo>
                          <a:pt x="994" y="216"/>
                        </a:lnTo>
                        <a:lnTo>
                          <a:pt x="1054" y="163"/>
                        </a:lnTo>
                        <a:lnTo>
                          <a:pt x="1128" y="137"/>
                        </a:lnTo>
                        <a:lnTo>
                          <a:pt x="1202" y="152"/>
                        </a:lnTo>
                        <a:lnTo>
                          <a:pt x="1266" y="198"/>
                        </a:lnTo>
                        <a:lnTo>
                          <a:pt x="1294" y="272"/>
                        </a:lnTo>
                        <a:lnTo>
                          <a:pt x="1294" y="261"/>
                        </a:lnTo>
                        <a:lnTo>
                          <a:pt x="1287" y="243"/>
                        </a:lnTo>
                        <a:lnTo>
                          <a:pt x="1287" y="226"/>
                        </a:lnTo>
                        <a:lnTo>
                          <a:pt x="1272" y="134"/>
                        </a:lnTo>
                        <a:lnTo>
                          <a:pt x="1227" y="43"/>
                        </a:lnTo>
                        <a:lnTo>
                          <a:pt x="1110" y="0"/>
                        </a:lnTo>
                        <a:lnTo>
                          <a:pt x="1018" y="28"/>
                        </a:lnTo>
                        <a:lnTo>
                          <a:pt x="972" y="99"/>
                        </a:lnTo>
                        <a:lnTo>
                          <a:pt x="954" y="190"/>
                        </a:lnTo>
                        <a:lnTo>
                          <a:pt x="954" y="293"/>
                        </a:lnTo>
                        <a:lnTo>
                          <a:pt x="962" y="261"/>
                        </a:lnTo>
                        <a:lnTo>
                          <a:pt x="983" y="216"/>
                        </a:lnTo>
                        <a:lnTo>
                          <a:pt x="1029" y="173"/>
                        </a:lnTo>
                        <a:lnTo>
                          <a:pt x="1082" y="155"/>
                        </a:lnTo>
                        <a:lnTo>
                          <a:pt x="1139" y="155"/>
                        </a:lnTo>
                        <a:lnTo>
                          <a:pt x="1192" y="180"/>
                        </a:lnTo>
                        <a:lnTo>
                          <a:pt x="1118" y="152"/>
                        </a:lnTo>
                        <a:lnTo>
                          <a:pt x="1057" y="155"/>
                        </a:lnTo>
                        <a:lnTo>
                          <a:pt x="1018" y="169"/>
                        </a:lnTo>
                        <a:lnTo>
                          <a:pt x="954" y="226"/>
                        </a:lnTo>
                        <a:lnTo>
                          <a:pt x="927" y="293"/>
                        </a:lnTo>
                        <a:lnTo>
                          <a:pt x="919" y="339"/>
                        </a:lnTo>
                        <a:lnTo>
                          <a:pt x="927" y="317"/>
                        </a:lnTo>
                        <a:lnTo>
                          <a:pt x="927" y="307"/>
                        </a:lnTo>
                        <a:lnTo>
                          <a:pt x="930" y="307"/>
                        </a:lnTo>
                        <a:lnTo>
                          <a:pt x="909" y="339"/>
                        </a:lnTo>
                        <a:lnTo>
                          <a:pt x="863" y="384"/>
                        </a:lnTo>
                        <a:lnTo>
                          <a:pt x="821" y="437"/>
                        </a:lnTo>
                        <a:lnTo>
                          <a:pt x="736" y="540"/>
                        </a:lnTo>
                        <a:lnTo>
                          <a:pt x="672" y="628"/>
                        </a:lnTo>
                        <a:lnTo>
                          <a:pt x="651" y="713"/>
                        </a:lnTo>
                        <a:lnTo>
                          <a:pt x="636" y="772"/>
                        </a:lnTo>
                        <a:lnTo>
                          <a:pt x="619" y="840"/>
                        </a:lnTo>
                        <a:lnTo>
                          <a:pt x="605" y="914"/>
                        </a:lnTo>
                        <a:lnTo>
                          <a:pt x="605" y="910"/>
                        </a:lnTo>
                        <a:lnTo>
                          <a:pt x="605" y="904"/>
                        </a:lnTo>
                        <a:lnTo>
                          <a:pt x="562" y="966"/>
                        </a:lnTo>
                        <a:lnTo>
                          <a:pt x="495" y="1058"/>
                        </a:lnTo>
                        <a:lnTo>
                          <a:pt x="418" y="1157"/>
                        </a:lnTo>
                        <a:lnTo>
                          <a:pt x="315" y="1295"/>
                        </a:lnTo>
                        <a:lnTo>
                          <a:pt x="252" y="1380"/>
                        </a:lnTo>
                        <a:lnTo>
                          <a:pt x="217" y="1443"/>
                        </a:lnTo>
                        <a:lnTo>
                          <a:pt x="206" y="1513"/>
                        </a:lnTo>
                        <a:lnTo>
                          <a:pt x="223" y="1581"/>
                        </a:lnTo>
                        <a:lnTo>
                          <a:pt x="270" y="1640"/>
                        </a:lnTo>
                        <a:lnTo>
                          <a:pt x="368" y="1680"/>
                        </a:lnTo>
                        <a:lnTo>
                          <a:pt x="477" y="1651"/>
                        </a:lnTo>
                        <a:lnTo>
                          <a:pt x="591" y="1581"/>
                        </a:lnTo>
                        <a:lnTo>
                          <a:pt x="619" y="1560"/>
                        </a:lnTo>
                        <a:lnTo>
                          <a:pt x="651" y="1542"/>
                        </a:lnTo>
                        <a:lnTo>
                          <a:pt x="672" y="1534"/>
                        </a:lnTo>
                        <a:lnTo>
                          <a:pt x="619" y="1542"/>
                        </a:lnTo>
                        <a:lnTo>
                          <a:pt x="562" y="1531"/>
                        </a:lnTo>
                        <a:lnTo>
                          <a:pt x="506" y="1489"/>
                        </a:lnTo>
                        <a:lnTo>
                          <a:pt x="464" y="1439"/>
                        </a:lnTo>
                        <a:lnTo>
                          <a:pt x="460" y="1375"/>
                        </a:lnTo>
                        <a:lnTo>
                          <a:pt x="477" y="1316"/>
                        </a:lnTo>
                        <a:lnTo>
                          <a:pt x="477" y="1313"/>
                        </a:lnTo>
                        <a:lnTo>
                          <a:pt x="482" y="1313"/>
                        </a:lnTo>
                        <a:lnTo>
                          <a:pt x="418" y="1380"/>
                        </a:lnTo>
                        <a:lnTo>
                          <a:pt x="323" y="1489"/>
                        </a:lnTo>
                        <a:lnTo>
                          <a:pt x="217" y="1595"/>
                        </a:lnTo>
                        <a:lnTo>
                          <a:pt x="129" y="1690"/>
                        </a:lnTo>
                        <a:lnTo>
                          <a:pt x="71" y="1760"/>
                        </a:lnTo>
                        <a:lnTo>
                          <a:pt x="33" y="1807"/>
                        </a:lnTo>
                        <a:lnTo>
                          <a:pt x="0" y="1880"/>
                        </a:lnTo>
                        <a:lnTo>
                          <a:pt x="15" y="1962"/>
                        </a:lnTo>
                        <a:lnTo>
                          <a:pt x="65" y="2033"/>
                        </a:lnTo>
                        <a:lnTo>
                          <a:pt x="146" y="2060"/>
                        </a:lnTo>
                        <a:lnTo>
                          <a:pt x="223" y="2046"/>
                        </a:lnTo>
                        <a:lnTo>
                          <a:pt x="294" y="19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7" name="Freeform 209">
                    <a:extLst>
                      <a:ext uri="{FF2B5EF4-FFF2-40B4-BE49-F238E27FC236}">
                        <a16:creationId xmlns:a16="http://schemas.microsoft.com/office/drawing/2014/main" id="{BB5555F7-CCF5-436F-904E-D21092B69A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14" y="9324"/>
                    <a:ext cx="357" cy="163"/>
                  </a:xfrm>
                  <a:custGeom>
                    <a:avLst/>
                    <a:gdLst>
                      <a:gd name="T0" fmla="*/ 636 w 2502"/>
                      <a:gd name="T1" fmla="*/ 346 h 1140"/>
                      <a:gd name="T2" fmla="*/ 347 w 2502"/>
                      <a:gd name="T3" fmla="*/ 678 h 1140"/>
                      <a:gd name="T4" fmla="*/ 202 w 2502"/>
                      <a:gd name="T5" fmla="*/ 787 h 1140"/>
                      <a:gd name="T6" fmla="*/ 202 w 2502"/>
                      <a:gd name="T7" fmla="*/ 794 h 1140"/>
                      <a:gd name="T8" fmla="*/ 233 w 2502"/>
                      <a:gd name="T9" fmla="*/ 787 h 1140"/>
                      <a:gd name="T10" fmla="*/ 43 w 2502"/>
                      <a:gd name="T11" fmla="*/ 833 h 1140"/>
                      <a:gd name="T12" fmla="*/ 71 w 2502"/>
                      <a:gd name="T13" fmla="*/ 1080 h 1140"/>
                      <a:gd name="T14" fmla="*/ 375 w 2502"/>
                      <a:gd name="T15" fmla="*/ 1108 h 1140"/>
                      <a:gd name="T16" fmla="*/ 583 w 2502"/>
                      <a:gd name="T17" fmla="*/ 1097 h 1140"/>
                      <a:gd name="T18" fmla="*/ 774 w 2502"/>
                      <a:gd name="T19" fmla="*/ 1097 h 1140"/>
                      <a:gd name="T20" fmla="*/ 993 w 2502"/>
                      <a:gd name="T21" fmla="*/ 1105 h 1140"/>
                      <a:gd name="T22" fmla="*/ 1307 w 2502"/>
                      <a:gd name="T23" fmla="*/ 1059 h 1140"/>
                      <a:gd name="T24" fmla="*/ 1272 w 2502"/>
                      <a:gd name="T25" fmla="*/ 797 h 1140"/>
                      <a:gd name="T26" fmla="*/ 1142 w 2502"/>
                      <a:gd name="T27" fmla="*/ 805 h 1140"/>
                      <a:gd name="T28" fmla="*/ 1325 w 2502"/>
                      <a:gd name="T29" fmla="*/ 1023 h 1140"/>
                      <a:gd name="T30" fmla="*/ 1322 w 2502"/>
                      <a:gd name="T31" fmla="*/ 1087 h 1140"/>
                      <a:gd name="T32" fmla="*/ 1509 w 2502"/>
                      <a:gd name="T33" fmla="*/ 1017 h 1140"/>
                      <a:gd name="T34" fmla="*/ 1682 w 2502"/>
                      <a:gd name="T35" fmla="*/ 961 h 1140"/>
                      <a:gd name="T36" fmla="*/ 1788 w 2502"/>
                      <a:gd name="T37" fmla="*/ 932 h 1140"/>
                      <a:gd name="T38" fmla="*/ 1975 w 2502"/>
                      <a:gd name="T39" fmla="*/ 897 h 1140"/>
                      <a:gd name="T40" fmla="*/ 2099 w 2502"/>
                      <a:gd name="T41" fmla="*/ 858 h 1140"/>
                      <a:gd name="T42" fmla="*/ 2300 w 2502"/>
                      <a:gd name="T43" fmla="*/ 759 h 1140"/>
                      <a:gd name="T44" fmla="*/ 2350 w 2502"/>
                      <a:gd name="T45" fmla="*/ 714 h 1140"/>
                      <a:gd name="T46" fmla="*/ 2194 w 2502"/>
                      <a:gd name="T47" fmla="*/ 674 h 1140"/>
                      <a:gd name="T48" fmla="*/ 2149 w 2502"/>
                      <a:gd name="T49" fmla="*/ 576 h 1140"/>
                      <a:gd name="T50" fmla="*/ 2332 w 2502"/>
                      <a:gd name="T51" fmla="*/ 735 h 1140"/>
                      <a:gd name="T52" fmla="*/ 2476 w 2502"/>
                      <a:gd name="T53" fmla="*/ 473 h 1140"/>
                      <a:gd name="T54" fmla="*/ 2240 w 2502"/>
                      <a:gd name="T55" fmla="*/ 431 h 1140"/>
                      <a:gd name="T56" fmla="*/ 2459 w 2502"/>
                      <a:gd name="T57" fmla="*/ 512 h 1140"/>
                      <a:gd name="T58" fmla="*/ 2467 w 2502"/>
                      <a:gd name="T59" fmla="*/ 494 h 1140"/>
                      <a:gd name="T60" fmla="*/ 2212 w 2502"/>
                      <a:gd name="T61" fmla="*/ 424 h 1140"/>
                      <a:gd name="T62" fmla="*/ 2099 w 2502"/>
                      <a:gd name="T63" fmla="*/ 502 h 1140"/>
                      <a:gd name="T64" fmla="*/ 2039 w 2502"/>
                      <a:gd name="T65" fmla="*/ 533 h 1140"/>
                      <a:gd name="T66" fmla="*/ 1845 w 2502"/>
                      <a:gd name="T67" fmla="*/ 597 h 1140"/>
                      <a:gd name="T68" fmla="*/ 1693 w 2502"/>
                      <a:gd name="T69" fmla="*/ 614 h 1140"/>
                      <a:gd name="T70" fmla="*/ 1527 w 2502"/>
                      <a:gd name="T71" fmla="*/ 674 h 1140"/>
                      <a:gd name="T72" fmla="*/ 1389 w 2502"/>
                      <a:gd name="T73" fmla="*/ 720 h 1140"/>
                      <a:gd name="T74" fmla="*/ 1177 w 2502"/>
                      <a:gd name="T75" fmla="*/ 794 h 1140"/>
                      <a:gd name="T76" fmla="*/ 1010 w 2502"/>
                      <a:gd name="T77" fmla="*/ 996 h 1140"/>
                      <a:gd name="T78" fmla="*/ 1325 w 2502"/>
                      <a:gd name="T79" fmla="*/ 1105 h 1140"/>
                      <a:gd name="T80" fmla="*/ 1545 w 2502"/>
                      <a:gd name="T81" fmla="*/ 897 h 1140"/>
                      <a:gd name="T82" fmla="*/ 1378 w 2502"/>
                      <a:gd name="T83" fmla="*/ 752 h 1140"/>
                      <a:gd name="T84" fmla="*/ 922 w 2502"/>
                      <a:gd name="T85" fmla="*/ 787 h 1140"/>
                      <a:gd name="T86" fmla="*/ 756 w 2502"/>
                      <a:gd name="T87" fmla="*/ 770 h 1140"/>
                      <a:gd name="T88" fmla="*/ 657 w 2502"/>
                      <a:gd name="T89" fmla="*/ 770 h 1140"/>
                      <a:gd name="T90" fmla="*/ 347 w 2502"/>
                      <a:gd name="T91" fmla="*/ 784 h 1140"/>
                      <a:gd name="T92" fmla="*/ 220 w 2502"/>
                      <a:gd name="T93" fmla="*/ 823 h 1140"/>
                      <a:gd name="T94" fmla="*/ 280 w 2502"/>
                      <a:gd name="T95" fmla="*/ 823 h 1140"/>
                      <a:gd name="T96" fmla="*/ 329 w 2502"/>
                      <a:gd name="T97" fmla="*/ 938 h 1140"/>
                      <a:gd name="T98" fmla="*/ 153 w 2502"/>
                      <a:gd name="T99" fmla="*/ 1105 h 1140"/>
                      <a:gd name="T100" fmla="*/ 238 w 2502"/>
                      <a:gd name="T101" fmla="*/ 1115 h 1140"/>
                      <a:gd name="T102" fmla="*/ 403 w 2502"/>
                      <a:gd name="T103" fmla="*/ 1041 h 1140"/>
                      <a:gd name="T104" fmla="*/ 427 w 2502"/>
                      <a:gd name="T105" fmla="*/ 1023 h 1140"/>
                      <a:gd name="T106" fmla="*/ 556 w 2502"/>
                      <a:gd name="T107" fmla="*/ 925 h 1140"/>
                      <a:gd name="T108" fmla="*/ 777 w 2502"/>
                      <a:gd name="T109" fmla="*/ 685 h 1140"/>
                      <a:gd name="T110" fmla="*/ 1116 w 2502"/>
                      <a:gd name="T111" fmla="*/ 276 h 1140"/>
                      <a:gd name="T112" fmla="*/ 1042 w 2502"/>
                      <a:gd name="T113" fmla="*/ 0 h 11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2502" h="1140">
                        <a:moveTo>
                          <a:pt x="887" y="39"/>
                        </a:moveTo>
                        <a:lnTo>
                          <a:pt x="838" y="99"/>
                        </a:lnTo>
                        <a:lnTo>
                          <a:pt x="750" y="202"/>
                        </a:lnTo>
                        <a:lnTo>
                          <a:pt x="636" y="346"/>
                        </a:lnTo>
                        <a:lnTo>
                          <a:pt x="545" y="459"/>
                        </a:lnTo>
                        <a:lnTo>
                          <a:pt x="450" y="568"/>
                        </a:lnTo>
                        <a:lnTo>
                          <a:pt x="392" y="639"/>
                        </a:lnTo>
                        <a:lnTo>
                          <a:pt x="347" y="678"/>
                        </a:lnTo>
                        <a:lnTo>
                          <a:pt x="301" y="714"/>
                        </a:lnTo>
                        <a:lnTo>
                          <a:pt x="262" y="741"/>
                        </a:lnTo>
                        <a:lnTo>
                          <a:pt x="220" y="776"/>
                        </a:lnTo>
                        <a:lnTo>
                          <a:pt x="202" y="787"/>
                        </a:lnTo>
                        <a:lnTo>
                          <a:pt x="191" y="797"/>
                        </a:lnTo>
                        <a:lnTo>
                          <a:pt x="180" y="812"/>
                        </a:lnTo>
                        <a:lnTo>
                          <a:pt x="191" y="805"/>
                        </a:lnTo>
                        <a:lnTo>
                          <a:pt x="202" y="794"/>
                        </a:lnTo>
                        <a:lnTo>
                          <a:pt x="216" y="787"/>
                        </a:lnTo>
                        <a:lnTo>
                          <a:pt x="227" y="787"/>
                        </a:lnTo>
                        <a:lnTo>
                          <a:pt x="238" y="787"/>
                        </a:lnTo>
                        <a:lnTo>
                          <a:pt x="233" y="787"/>
                        </a:lnTo>
                        <a:lnTo>
                          <a:pt x="227" y="787"/>
                        </a:lnTo>
                        <a:lnTo>
                          <a:pt x="220" y="787"/>
                        </a:lnTo>
                        <a:lnTo>
                          <a:pt x="110" y="787"/>
                        </a:lnTo>
                        <a:lnTo>
                          <a:pt x="43" y="833"/>
                        </a:lnTo>
                        <a:lnTo>
                          <a:pt x="18" y="879"/>
                        </a:lnTo>
                        <a:lnTo>
                          <a:pt x="0" y="950"/>
                        </a:lnTo>
                        <a:lnTo>
                          <a:pt x="26" y="1023"/>
                        </a:lnTo>
                        <a:lnTo>
                          <a:pt x="71" y="1080"/>
                        </a:lnTo>
                        <a:lnTo>
                          <a:pt x="180" y="1133"/>
                        </a:lnTo>
                        <a:lnTo>
                          <a:pt x="273" y="1140"/>
                        </a:lnTo>
                        <a:lnTo>
                          <a:pt x="354" y="1115"/>
                        </a:lnTo>
                        <a:lnTo>
                          <a:pt x="375" y="1108"/>
                        </a:lnTo>
                        <a:lnTo>
                          <a:pt x="400" y="1105"/>
                        </a:lnTo>
                        <a:lnTo>
                          <a:pt x="427" y="1105"/>
                        </a:lnTo>
                        <a:lnTo>
                          <a:pt x="503" y="1105"/>
                        </a:lnTo>
                        <a:lnTo>
                          <a:pt x="583" y="1097"/>
                        </a:lnTo>
                        <a:lnTo>
                          <a:pt x="675" y="1097"/>
                        </a:lnTo>
                        <a:lnTo>
                          <a:pt x="721" y="1097"/>
                        </a:lnTo>
                        <a:lnTo>
                          <a:pt x="745" y="1097"/>
                        </a:lnTo>
                        <a:lnTo>
                          <a:pt x="774" y="1097"/>
                        </a:lnTo>
                        <a:lnTo>
                          <a:pt x="806" y="1097"/>
                        </a:lnTo>
                        <a:lnTo>
                          <a:pt x="866" y="1105"/>
                        </a:lnTo>
                        <a:lnTo>
                          <a:pt x="922" y="1108"/>
                        </a:lnTo>
                        <a:lnTo>
                          <a:pt x="993" y="1105"/>
                        </a:lnTo>
                        <a:lnTo>
                          <a:pt x="1222" y="1087"/>
                        </a:lnTo>
                        <a:lnTo>
                          <a:pt x="1333" y="1076"/>
                        </a:lnTo>
                        <a:lnTo>
                          <a:pt x="1360" y="1076"/>
                        </a:lnTo>
                        <a:lnTo>
                          <a:pt x="1307" y="1059"/>
                        </a:lnTo>
                        <a:lnTo>
                          <a:pt x="1251" y="1013"/>
                        </a:lnTo>
                        <a:lnTo>
                          <a:pt x="1222" y="938"/>
                        </a:lnTo>
                        <a:lnTo>
                          <a:pt x="1233" y="858"/>
                        </a:lnTo>
                        <a:lnTo>
                          <a:pt x="1272" y="797"/>
                        </a:lnTo>
                        <a:lnTo>
                          <a:pt x="1322" y="770"/>
                        </a:lnTo>
                        <a:lnTo>
                          <a:pt x="1307" y="776"/>
                        </a:lnTo>
                        <a:lnTo>
                          <a:pt x="1251" y="787"/>
                        </a:lnTo>
                        <a:lnTo>
                          <a:pt x="1142" y="805"/>
                        </a:lnTo>
                        <a:lnTo>
                          <a:pt x="1227" y="812"/>
                        </a:lnTo>
                        <a:lnTo>
                          <a:pt x="1297" y="861"/>
                        </a:lnTo>
                        <a:lnTo>
                          <a:pt x="1333" y="938"/>
                        </a:lnTo>
                        <a:lnTo>
                          <a:pt x="1325" y="1023"/>
                        </a:lnTo>
                        <a:lnTo>
                          <a:pt x="1272" y="1094"/>
                        </a:lnTo>
                        <a:lnTo>
                          <a:pt x="1198" y="1126"/>
                        </a:lnTo>
                        <a:lnTo>
                          <a:pt x="1258" y="1108"/>
                        </a:lnTo>
                        <a:lnTo>
                          <a:pt x="1322" y="1087"/>
                        </a:lnTo>
                        <a:lnTo>
                          <a:pt x="1389" y="1062"/>
                        </a:lnTo>
                        <a:lnTo>
                          <a:pt x="1434" y="1044"/>
                        </a:lnTo>
                        <a:lnTo>
                          <a:pt x="1477" y="1031"/>
                        </a:lnTo>
                        <a:lnTo>
                          <a:pt x="1509" y="1017"/>
                        </a:lnTo>
                        <a:lnTo>
                          <a:pt x="1562" y="1006"/>
                        </a:lnTo>
                        <a:lnTo>
                          <a:pt x="1608" y="988"/>
                        </a:lnTo>
                        <a:lnTo>
                          <a:pt x="1654" y="970"/>
                        </a:lnTo>
                        <a:lnTo>
                          <a:pt x="1682" y="961"/>
                        </a:lnTo>
                        <a:lnTo>
                          <a:pt x="1710" y="950"/>
                        </a:lnTo>
                        <a:lnTo>
                          <a:pt x="1735" y="938"/>
                        </a:lnTo>
                        <a:lnTo>
                          <a:pt x="1757" y="938"/>
                        </a:lnTo>
                        <a:lnTo>
                          <a:pt x="1788" y="932"/>
                        </a:lnTo>
                        <a:lnTo>
                          <a:pt x="1816" y="925"/>
                        </a:lnTo>
                        <a:lnTo>
                          <a:pt x="1866" y="925"/>
                        </a:lnTo>
                        <a:lnTo>
                          <a:pt x="1919" y="914"/>
                        </a:lnTo>
                        <a:lnTo>
                          <a:pt x="1975" y="897"/>
                        </a:lnTo>
                        <a:lnTo>
                          <a:pt x="1993" y="890"/>
                        </a:lnTo>
                        <a:lnTo>
                          <a:pt x="2022" y="879"/>
                        </a:lnTo>
                        <a:lnTo>
                          <a:pt x="2039" y="879"/>
                        </a:lnTo>
                        <a:lnTo>
                          <a:pt x="2099" y="858"/>
                        </a:lnTo>
                        <a:lnTo>
                          <a:pt x="2155" y="833"/>
                        </a:lnTo>
                        <a:lnTo>
                          <a:pt x="2219" y="812"/>
                        </a:lnTo>
                        <a:lnTo>
                          <a:pt x="2265" y="787"/>
                        </a:lnTo>
                        <a:lnTo>
                          <a:pt x="2300" y="759"/>
                        </a:lnTo>
                        <a:lnTo>
                          <a:pt x="2329" y="735"/>
                        </a:lnTo>
                        <a:lnTo>
                          <a:pt x="2332" y="731"/>
                        </a:lnTo>
                        <a:lnTo>
                          <a:pt x="2346" y="720"/>
                        </a:lnTo>
                        <a:lnTo>
                          <a:pt x="2350" y="714"/>
                        </a:lnTo>
                        <a:lnTo>
                          <a:pt x="2357" y="714"/>
                        </a:lnTo>
                        <a:lnTo>
                          <a:pt x="2311" y="720"/>
                        </a:lnTo>
                        <a:lnTo>
                          <a:pt x="2255" y="714"/>
                        </a:lnTo>
                        <a:lnTo>
                          <a:pt x="2194" y="674"/>
                        </a:lnTo>
                        <a:lnTo>
                          <a:pt x="2159" y="621"/>
                        </a:lnTo>
                        <a:lnTo>
                          <a:pt x="2149" y="558"/>
                        </a:lnTo>
                        <a:lnTo>
                          <a:pt x="2166" y="502"/>
                        </a:lnTo>
                        <a:lnTo>
                          <a:pt x="2149" y="576"/>
                        </a:lnTo>
                        <a:lnTo>
                          <a:pt x="2166" y="643"/>
                        </a:lnTo>
                        <a:lnTo>
                          <a:pt x="2205" y="696"/>
                        </a:lnTo>
                        <a:lnTo>
                          <a:pt x="2258" y="731"/>
                        </a:lnTo>
                        <a:lnTo>
                          <a:pt x="2332" y="735"/>
                        </a:lnTo>
                        <a:lnTo>
                          <a:pt x="2423" y="696"/>
                        </a:lnTo>
                        <a:lnTo>
                          <a:pt x="2484" y="632"/>
                        </a:lnTo>
                        <a:lnTo>
                          <a:pt x="2502" y="550"/>
                        </a:lnTo>
                        <a:lnTo>
                          <a:pt x="2476" y="473"/>
                        </a:lnTo>
                        <a:lnTo>
                          <a:pt x="2410" y="414"/>
                        </a:lnTo>
                        <a:lnTo>
                          <a:pt x="2332" y="396"/>
                        </a:lnTo>
                        <a:lnTo>
                          <a:pt x="2247" y="424"/>
                        </a:lnTo>
                        <a:lnTo>
                          <a:pt x="2240" y="431"/>
                        </a:lnTo>
                        <a:lnTo>
                          <a:pt x="2304" y="409"/>
                        </a:lnTo>
                        <a:lnTo>
                          <a:pt x="2361" y="420"/>
                        </a:lnTo>
                        <a:lnTo>
                          <a:pt x="2420" y="456"/>
                        </a:lnTo>
                        <a:lnTo>
                          <a:pt x="2459" y="512"/>
                        </a:lnTo>
                        <a:lnTo>
                          <a:pt x="2476" y="576"/>
                        </a:lnTo>
                        <a:lnTo>
                          <a:pt x="2459" y="639"/>
                        </a:lnTo>
                        <a:lnTo>
                          <a:pt x="2476" y="565"/>
                        </a:lnTo>
                        <a:lnTo>
                          <a:pt x="2467" y="494"/>
                        </a:lnTo>
                        <a:lnTo>
                          <a:pt x="2431" y="449"/>
                        </a:lnTo>
                        <a:lnTo>
                          <a:pt x="2378" y="409"/>
                        </a:lnTo>
                        <a:lnTo>
                          <a:pt x="2311" y="396"/>
                        </a:lnTo>
                        <a:lnTo>
                          <a:pt x="2212" y="424"/>
                        </a:lnTo>
                        <a:lnTo>
                          <a:pt x="2173" y="449"/>
                        </a:lnTo>
                        <a:lnTo>
                          <a:pt x="2138" y="473"/>
                        </a:lnTo>
                        <a:lnTo>
                          <a:pt x="2110" y="494"/>
                        </a:lnTo>
                        <a:lnTo>
                          <a:pt x="2099" y="502"/>
                        </a:lnTo>
                        <a:lnTo>
                          <a:pt x="2092" y="512"/>
                        </a:lnTo>
                        <a:lnTo>
                          <a:pt x="2085" y="520"/>
                        </a:lnTo>
                        <a:lnTo>
                          <a:pt x="2092" y="512"/>
                        </a:lnTo>
                        <a:lnTo>
                          <a:pt x="2039" y="533"/>
                        </a:lnTo>
                        <a:lnTo>
                          <a:pt x="1990" y="550"/>
                        </a:lnTo>
                        <a:lnTo>
                          <a:pt x="1937" y="568"/>
                        </a:lnTo>
                        <a:lnTo>
                          <a:pt x="1873" y="593"/>
                        </a:lnTo>
                        <a:lnTo>
                          <a:pt x="1845" y="597"/>
                        </a:lnTo>
                        <a:lnTo>
                          <a:pt x="1816" y="603"/>
                        </a:lnTo>
                        <a:lnTo>
                          <a:pt x="1781" y="603"/>
                        </a:lnTo>
                        <a:lnTo>
                          <a:pt x="1739" y="611"/>
                        </a:lnTo>
                        <a:lnTo>
                          <a:pt x="1693" y="614"/>
                        </a:lnTo>
                        <a:lnTo>
                          <a:pt x="1646" y="629"/>
                        </a:lnTo>
                        <a:lnTo>
                          <a:pt x="1601" y="643"/>
                        </a:lnTo>
                        <a:lnTo>
                          <a:pt x="1569" y="656"/>
                        </a:lnTo>
                        <a:lnTo>
                          <a:pt x="1527" y="674"/>
                        </a:lnTo>
                        <a:lnTo>
                          <a:pt x="1498" y="685"/>
                        </a:lnTo>
                        <a:lnTo>
                          <a:pt x="1470" y="696"/>
                        </a:lnTo>
                        <a:lnTo>
                          <a:pt x="1442" y="703"/>
                        </a:lnTo>
                        <a:lnTo>
                          <a:pt x="1389" y="720"/>
                        </a:lnTo>
                        <a:lnTo>
                          <a:pt x="1333" y="735"/>
                        </a:lnTo>
                        <a:lnTo>
                          <a:pt x="1272" y="759"/>
                        </a:lnTo>
                        <a:lnTo>
                          <a:pt x="1227" y="776"/>
                        </a:lnTo>
                        <a:lnTo>
                          <a:pt x="1177" y="794"/>
                        </a:lnTo>
                        <a:lnTo>
                          <a:pt x="1142" y="805"/>
                        </a:lnTo>
                        <a:lnTo>
                          <a:pt x="1068" y="840"/>
                        </a:lnTo>
                        <a:lnTo>
                          <a:pt x="1021" y="908"/>
                        </a:lnTo>
                        <a:lnTo>
                          <a:pt x="1010" y="996"/>
                        </a:lnTo>
                        <a:lnTo>
                          <a:pt x="1042" y="1070"/>
                        </a:lnTo>
                        <a:lnTo>
                          <a:pt x="1113" y="1115"/>
                        </a:lnTo>
                        <a:lnTo>
                          <a:pt x="1198" y="1126"/>
                        </a:lnTo>
                        <a:lnTo>
                          <a:pt x="1325" y="1105"/>
                        </a:lnTo>
                        <a:lnTo>
                          <a:pt x="1424" y="1076"/>
                        </a:lnTo>
                        <a:lnTo>
                          <a:pt x="1498" y="1034"/>
                        </a:lnTo>
                        <a:lnTo>
                          <a:pt x="1537" y="978"/>
                        </a:lnTo>
                        <a:lnTo>
                          <a:pt x="1545" y="897"/>
                        </a:lnTo>
                        <a:lnTo>
                          <a:pt x="1527" y="833"/>
                        </a:lnTo>
                        <a:lnTo>
                          <a:pt x="1498" y="794"/>
                        </a:lnTo>
                        <a:lnTo>
                          <a:pt x="1452" y="767"/>
                        </a:lnTo>
                        <a:lnTo>
                          <a:pt x="1378" y="752"/>
                        </a:lnTo>
                        <a:lnTo>
                          <a:pt x="1272" y="752"/>
                        </a:lnTo>
                        <a:lnTo>
                          <a:pt x="1134" y="767"/>
                        </a:lnTo>
                        <a:lnTo>
                          <a:pt x="957" y="784"/>
                        </a:lnTo>
                        <a:lnTo>
                          <a:pt x="922" y="787"/>
                        </a:lnTo>
                        <a:lnTo>
                          <a:pt x="883" y="784"/>
                        </a:lnTo>
                        <a:lnTo>
                          <a:pt x="841" y="776"/>
                        </a:lnTo>
                        <a:lnTo>
                          <a:pt x="795" y="776"/>
                        </a:lnTo>
                        <a:lnTo>
                          <a:pt x="756" y="770"/>
                        </a:lnTo>
                        <a:lnTo>
                          <a:pt x="710" y="770"/>
                        </a:lnTo>
                        <a:lnTo>
                          <a:pt x="692" y="770"/>
                        </a:lnTo>
                        <a:lnTo>
                          <a:pt x="668" y="770"/>
                        </a:lnTo>
                        <a:lnTo>
                          <a:pt x="657" y="770"/>
                        </a:lnTo>
                        <a:lnTo>
                          <a:pt x="577" y="776"/>
                        </a:lnTo>
                        <a:lnTo>
                          <a:pt x="503" y="776"/>
                        </a:lnTo>
                        <a:lnTo>
                          <a:pt x="439" y="776"/>
                        </a:lnTo>
                        <a:lnTo>
                          <a:pt x="347" y="784"/>
                        </a:lnTo>
                        <a:lnTo>
                          <a:pt x="280" y="797"/>
                        </a:lnTo>
                        <a:lnTo>
                          <a:pt x="233" y="815"/>
                        </a:lnTo>
                        <a:lnTo>
                          <a:pt x="227" y="815"/>
                        </a:lnTo>
                        <a:lnTo>
                          <a:pt x="220" y="823"/>
                        </a:lnTo>
                        <a:lnTo>
                          <a:pt x="238" y="815"/>
                        </a:lnTo>
                        <a:lnTo>
                          <a:pt x="262" y="823"/>
                        </a:lnTo>
                        <a:lnTo>
                          <a:pt x="280" y="829"/>
                        </a:lnTo>
                        <a:lnTo>
                          <a:pt x="280" y="823"/>
                        </a:lnTo>
                        <a:lnTo>
                          <a:pt x="273" y="823"/>
                        </a:lnTo>
                        <a:lnTo>
                          <a:pt x="265" y="823"/>
                        </a:lnTo>
                        <a:lnTo>
                          <a:pt x="312" y="876"/>
                        </a:lnTo>
                        <a:lnTo>
                          <a:pt x="329" y="938"/>
                        </a:lnTo>
                        <a:lnTo>
                          <a:pt x="312" y="1006"/>
                        </a:lnTo>
                        <a:lnTo>
                          <a:pt x="280" y="1062"/>
                        </a:lnTo>
                        <a:lnTo>
                          <a:pt x="220" y="1097"/>
                        </a:lnTo>
                        <a:lnTo>
                          <a:pt x="153" y="1105"/>
                        </a:lnTo>
                        <a:lnTo>
                          <a:pt x="156" y="1105"/>
                        </a:lnTo>
                        <a:lnTo>
                          <a:pt x="163" y="1105"/>
                        </a:lnTo>
                        <a:lnTo>
                          <a:pt x="198" y="1108"/>
                        </a:lnTo>
                        <a:lnTo>
                          <a:pt x="238" y="1115"/>
                        </a:lnTo>
                        <a:lnTo>
                          <a:pt x="291" y="1108"/>
                        </a:lnTo>
                        <a:lnTo>
                          <a:pt x="336" y="1094"/>
                        </a:lnTo>
                        <a:lnTo>
                          <a:pt x="375" y="1070"/>
                        </a:lnTo>
                        <a:lnTo>
                          <a:pt x="403" y="1041"/>
                        </a:lnTo>
                        <a:lnTo>
                          <a:pt x="410" y="1041"/>
                        </a:lnTo>
                        <a:lnTo>
                          <a:pt x="418" y="1034"/>
                        </a:lnTo>
                        <a:lnTo>
                          <a:pt x="421" y="1031"/>
                        </a:lnTo>
                        <a:lnTo>
                          <a:pt x="427" y="1023"/>
                        </a:lnTo>
                        <a:lnTo>
                          <a:pt x="445" y="1006"/>
                        </a:lnTo>
                        <a:lnTo>
                          <a:pt x="456" y="999"/>
                        </a:lnTo>
                        <a:lnTo>
                          <a:pt x="503" y="967"/>
                        </a:lnTo>
                        <a:lnTo>
                          <a:pt x="556" y="925"/>
                        </a:lnTo>
                        <a:lnTo>
                          <a:pt x="612" y="879"/>
                        </a:lnTo>
                        <a:lnTo>
                          <a:pt x="647" y="840"/>
                        </a:lnTo>
                        <a:lnTo>
                          <a:pt x="700" y="784"/>
                        </a:lnTo>
                        <a:lnTo>
                          <a:pt x="777" y="685"/>
                        </a:lnTo>
                        <a:lnTo>
                          <a:pt x="887" y="547"/>
                        </a:lnTo>
                        <a:lnTo>
                          <a:pt x="979" y="438"/>
                        </a:lnTo>
                        <a:lnTo>
                          <a:pt x="1068" y="332"/>
                        </a:lnTo>
                        <a:lnTo>
                          <a:pt x="1116" y="276"/>
                        </a:lnTo>
                        <a:lnTo>
                          <a:pt x="1159" y="202"/>
                        </a:lnTo>
                        <a:lnTo>
                          <a:pt x="1159" y="120"/>
                        </a:lnTo>
                        <a:lnTo>
                          <a:pt x="1116" y="47"/>
                        </a:lnTo>
                        <a:lnTo>
                          <a:pt x="1042" y="0"/>
                        </a:lnTo>
                        <a:lnTo>
                          <a:pt x="962" y="0"/>
                        </a:lnTo>
                        <a:lnTo>
                          <a:pt x="887" y="3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8" name="Freeform 210">
                    <a:extLst>
                      <a:ext uri="{FF2B5EF4-FFF2-40B4-BE49-F238E27FC236}">
                        <a16:creationId xmlns:a16="http://schemas.microsoft.com/office/drawing/2014/main" id="{3A437304-E374-4DDF-8082-1F57618160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48" y="9058"/>
                    <a:ext cx="128" cy="304"/>
                  </a:xfrm>
                  <a:custGeom>
                    <a:avLst/>
                    <a:gdLst>
                      <a:gd name="T0" fmla="*/ 438 w 894"/>
                      <a:gd name="T1" fmla="*/ 279 h 2124"/>
                      <a:gd name="T2" fmla="*/ 449 w 894"/>
                      <a:gd name="T3" fmla="*/ 310 h 2124"/>
                      <a:gd name="T4" fmla="*/ 494 w 894"/>
                      <a:gd name="T5" fmla="*/ 434 h 2124"/>
                      <a:gd name="T6" fmla="*/ 565 w 894"/>
                      <a:gd name="T7" fmla="*/ 674 h 2124"/>
                      <a:gd name="T8" fmla="*/ 530 w 894"/>
                      <a:gd name="T9" fmla="*/ 794 h 2124"/>
                      <a:gd name="T10" fmla="*/ 438 w 894"/>
                      <a:gd name="T11" fmla="*/ 900 h 2124"/>
                      <a:gd name="T12" fmla="*/ 438 w 894"/>
                      <a:gd name="T13" fmla="*/ 1083 h 2124"/>
                      <a:gd name="T14" fmla="*/ 512 w 894"/>
                      <a:gd name="T15" fmla="*/ 1165 h 2124"/>
                      <a:gd name="T16" fmla="*/ 685 w 894"/>
                      <a:gd name="T17" fmla="*/ 1157 h 2124"/>
                      <a:gd name="T18" fmla="*/ 732 w 894"/>
                      <a:gd name="T19" fmla="*/ 1118 h 2124"/>
                      <a:gd name="T20" fmla="*/ 703 w 894"/>
                      <a:gd name="T21" fmla="*/ 1136 h 2124"/>
                      <a:gd name="T22" fmla="*/ 583 w 894"/>
                      <a:gd name="T23" fmla="*/ 1118 h 2124"/>
                      <a:gd name="T24" fmla="*/ 505 w 894"/>
                      <a:gd name="T25" fmla="*/ 1020 h 2124"/>
                      <a:gd name="T26" fmla="*/ 494 w 894"/>
                      <a:gd name="T27" fmla="*/ 1030 h 2124"/>
                      <a:gd name="T28" fmla="*/ 473 w 894"/>
                      <a:gd name="T29" fmla="*/ 1136 h 2124"/>
                      <a:gd name="T30" fmla="*/ 403 w 894"/>
                      <a:gd name="T31" fmla="*/ 1312 h 2124"/>
                      <a:gd name="T32" fmla="*/ 329 w 894"/>
                      <a:gd name="T33" fmla="*/ 1457 h 2124"/>
                      <a:gd name="T34" fmla="*/ 255 w 894"/>
                      <a:gd name="T35" fmla="*/ 1556 h 2124"/>
                      <a:gd name="T36" fmla="*/ 191 w 894"/>
                      <a:gd name="T37" fmla="*/ 1630 h 2124"/>
                      <a:gd name="T38" fmla="*/ 149 w 894"/>
                      <a:gd name="T39" fmla="*/ 1694 h 2124"/>
                      <a:gd name="T40" fmla="*/ 117 w 894"/>
                      <a:gd name="T41" fmla="*/ 1739 h 2124"/>
                      <a:gd name="T42" fmla="*/ 57 w 894"/>
                      <a:gd name="T43" fmla="*/ 1824 h 2124"/>
                      <a:gd name="T44" fmla="*/ 0 w 894"/>
                      <a:gd name="T45" fmla="*/ 1941 h 2124"/>
                      <a:gd name="T46" fmla="*/ 57 w 894"/>
                      <a:gd name="T47" fmla="*/ 2089 h 2124"/>
                      <a:gd name="T48" fmla="*/ 219 w 894"/>
                      <a:gd name="T49" fmla="*/ 2117 h 2124"/>
                      <a:gd name="T50" fmla="*/ 322 w 894"/>
                      <a:gd name="T51" fmla="*/ 2015 h 2124"/>
                      <a:gd name="T52" fmla="*/ 393 w 894"/>
                      <a:gd name="T53" fmla="*/ 1915 h 2124"/>
                      <a:gd name="T54" fmla="*/ 414 w 894"/>
                      <a:gd name="T55" fmla="*/ 1877 h 2124"/>
                      <a:gd name="T56" fmla="*/ 456 w 894"/>
                      <a:gd name="T57" fmla="*/ 1824 h 2124"/>
                      <a:gd name="T58" fmla="*/ 505 w 894"/>
                      <a:gd name="T59" fmla="*/ 1761 h 2124"/>
                      <a:gd name="T60" fmla="*/ 605 w 894"/>
                      <a:gd name="T61" fmla="*/ 1633 h 2124"/>
                      <a:gd name="T62" fmla="*/ 703 w 894"/>
                      <a:gd name="T63" fmla="*/ 1439 h 2124"/>
                      <a:gd name="T64" fmla="*/ 785 w 894"/>
                      <a:gd name="T65" fmla="*/ 1228 h 2124"/>
                      <a:gd name="T66" fmla="*/ 812 w 894"/>
                      <a:gd name="T67" fmla="*/ 1101 h 2124"/>
                      <a:gd name="T68" fmla="*/ 817 w 894"/>
                      <a:gd name="T69" fmla="*/ 928 h 2124"/>
                      <a:gd name="T70" fmla="*/ 749 w 894"/>
                      <a:gd name="T71" fmla="*/ 836 h 2124"/>
                      <a:gd name="T72" fmla="*/ 605 w 894"/>
                      <a:gd name="T73" fmla="*/ 826 h 2124"/>
                      <a:gd name="T74" fmla="*/ 523 w 894"/>
                      <a:gd name="T75" fmla="*/ 875 h 2124"/>
                      <a:gd name="T76" fmla="*/ 552 w 894"/>
                      <a:gd name="T77" fmla="*/ 865 h 2124"/>
                      <a:gd name="T78" fmla="*/ 661 w 894"/>
                      <a:gd name="T79" fmla="*/ 875 h 2124"/>
                      <a:gd name="T80" fmla="*/ 732 w 894"/>
                      <a:gd name="T81" fmla="*/ 956 h 2124"/>
                      <a:gd name="T82" fmla="*/ 738 w 894"/>
                      <a:gd name="T83" fmla="*/ 1030 h 2124"/>
                      <a:gd name="T84" fmla="*/ 721 w 894"/>
                      <a:gd name="T85" fmla="*/ 1059 h 2124"/>
                      <a:gd name="T86" fmla="*/ 732 w 894"/>
                      <a:gd name="T87" fmla="*/ 1048 h 2124"/>
                      <a:gd name="T88" fmla="*/ 823 w 894"/>
                      <a:gd name="T89" fmla="*/ 956 h 2124"/>
                      <a:gd name="T90" fmla="*/ 880 w 894"/>
                      <a:gd name="T91" fmla="*/ 830 h 2124"/>
                      <a:gd name="T92" fmla="*/ 887 w 894"/>
                      <a:gd name="T93" fmla="*/ 645 h 2124"/>
                      <a:gd name="T94" fmla="*/ 823 w 894"/>
                      <a:gd name="T95" fmla="*/ 389 h 2124"/>
                      <a:gd name="T96" fmla="*/ 806 w 894"/>
                      <a:gd name="T97" fmla="*/ 342 h 2124"/>
                      <a:gd name="T98" fmla="*/ 759 w 894"/>
                      <a:gd name="T99" fmla="*/ 209 h 2124"/>
                      <a:gd name="T100" fmla="*/ 658 w 894"/>
                      <a:gd name="T101" fmla="*/ 42 h 2124"/>
                      <a:gd name="T102" fmla="*/ 494 w 894"/>
                      <a:gd name="T103" fmla="*/ 7 h 2124"/>
                      <a:gd name="T104" fmla="*/ 385 w 894"/>
                      <a:gd name="T105" fmla="*/ 127 h 2124"/>
                      <a:gd name="T106" fmla="*/ 438 w 894"/>
                      <a:gd name="T107" fmla="*/ 283 h 2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894" h="2124">
                        <a:moveTo>
                          <a:pt x="438" y="283"/>
                        </a:moveTo>
                        <a:lnTo>
                          <a:pt x="438" y="279"/>
                        </a:lnTo>
                        <a:lnTo>
                          <a:pt x="431" y="279"/>
                        </a:lnTo>
                        <a:lnTo>
                          <a:pt x="449" y="310"/>
                        </a:lnTo>
                        <a:lnTo>
                          <a:pt x="473" y="371"/>
                        </a:lnTo>
                        <a:lnTo>
                          <a:pt x="494" y="434"/>
                        </a:lnTo>
                        <a:lnTo>
                          <a:pt x="512" y="498"/>
                        </a:lnTo>
                        <a:lnTo>
                          <a:pt x="565" y="674"/>
                        </a:lnTo>
                        <a:lnTo>
                          <a:pt x="558" y="762"/>
                        </a:lnTo>
                        <a:lnTo>
                          <a:pt x="530" y="794"/>
                        </a:lnTo>
                        <a:lnTo>
                          <a:pt x="484" y="836"/>
                        </a:lnTo>
                        <a:lnTo>
                          <a:pt x="438" y="900"/>
                        </a:lnTo>
                        <a:lnTo>
                          <a:pt x="414" y="992"/>
                        </a:lnTo>
                        <a:lnTo>
                          <a:pt x="438" y="1083"/>
                        </a:lnTo>
                        <a:lnTo>
                          <a:pt x="477" y="1139"/>
                        </a:lnTo>
                        <a:lnTo>
                          <a:pt x="512" y="1165"/>
                        </a:lnTo>
                        <a:lnTo>
                          <a:pt x="611" y="1182"/>
                        </a:lnTo>
                        <a:lnTo>
                          <a:pt x="685" y="1157"/>
                        </a:lnTo>
                        <a:lnTo>
                          <a:pt x="732" y="1122"/>
                        </a:lnTo>
                        <a:lnTo>
                          <a:pt x="732" y="1118"/>
                        </a:lnTo>
                        <a:lnTo>
                          <a:pt x="738" y="1118"/>
                        </a:lnTo>
                        <a:lnTo>
                          <a:pt x="703" y="1136"/>
                        </a:lnTo>
                        <a:lnTo>
                          <a:pt x="643" y="1139"/>
                        </a:lnTo>
                        <a:lnTo>
                          <a:pt x="583" y="1118"/>
                        </a:lnTo>
                        <a:lnTo>
                          <a:pt x="530" y="1073"/>
                        </a:lnTo>
                        <a:lnTo>
                          <a:pt x="505" y="1020"/>
                        </a:lnTo>
                        <a:lnTo>
                          <a:pt x="505" y="974"/>
                        </a:lnTo>
                        <a:lnTo>
                          <a:pt x="494" y="1030"/>
                        </a:lnTo>
                        <a:lnTo>
                          <a:pt x="484" y="1091"/>
                        </a:lnTo>
                        <a:lnTo>
                          <a:pt x="473" y="1136"/>
                        </a:lnTo>
                        <a:lnTo>
                          <a:pt x="438" y="1221"/>
                        </a:lnTo>
                        <a:lnTo>
                          <a:pt x="403" y="1312"/>
                        </a:lnTo>
                        <a:lnTo>
                          <a:pt x="357" y="1412"/>
                        </a:lnTo>
                        <a:lnTo>
                          <a:pt x="329" y="1457"/>
                        </a:lnTo>
                        <a:lnTo>
                          <a:pt x="293" y="1506"/>
                        </a:lnTo>
                        <a:lnTo>
                          <a:pt x="255" y="1556"/>
                        </a:lnTo>
                        <a:lnTo>
                          <a:pt x="226" y="1595"/>
                        </a:lnTo>
                        <a:lnTo>
                          <a:pt x="191" y="1630"/>
                        </a:lnTo>
                        <a:lnTo>
                          <a:pt x="163" y="1669"/>
                        </a:lnTo>
                        <a:lnTo>
                          <a:pt x="149" y="1694"/>
                        </a:lnTo>
                        <a:lnTo>
                          <a:pt x="131" y="1715"/>
                        </a:lnTo>
                        <a:lnTo>
                          <a:pt x="117" y="1739"/>
                        </a:lnTo>
                        <a:lnTo>
                          <a:pt x="85" y="1785"/>
                        </a:lnTo>
                        <a:lnTo>
                          <a:pt x="57" y="1824"/>
                        </a:lnTo>
                        <a:lnTo>
                          <a:pt x="35" y="1859"/>
                        </a:lnTo>
                        <a:lnTo>
                          <a:pt x="0" y="1941"/>
                        </a:lnTo>
                        <a:lnTo>
                          <a:pt x="7" y="2021"/>
                        </a:lnTo>
                        <a:lnTo>
                          <a:pt x="57" y="2089"/>
                        </a:lnTo>
                        <a:lnTo>
                          <a:pt x="131" y="2124"/>
                        </a:lnTo>
                        <a:lnTo>
                          <a:pt x="219" y="2117"/>
                        </a:lnTo>
                        <a:lnTo>
                          <a:pt x="287" y="2068"/>
                        </a:lnTo>
                        <a:lnTo>
                          <a:pt x="322" y="2015"/>
                        </a:lnTo>
                        <a:lnTo>
                          <a:pt x="357" y="1968"/>
                        </a:lnTo>
                        <a:lnTo>
                          <a:pt x="393" y="1915"/>
                        </a:lnTo>
                        <a:lnTo>
                          <a:pt x="403" y="1898"/>
                        </a:lnTo>
                        <a:lnTo>
                          <a:pt x="414" y="1877"/>
                        </a:lnTo>
                        <a:lnTo>
                          <a:pt x="431" y="1859"/>
                        </a:lnTo>
                        <a:lnTo>
                          <a:pt x="456" y="1824"/>
                        </a:lnTo>
                        <a:lnTo>
                          <a:pt x="477" y="1796"/>
                        </a:lnTo>
                        <a:lnTo>
                          <a:pt x="505" y="1761"/>
                        </a:lnTo>
                        <a:lnTo>
                          <a:pt x="552" y="1697"/>
                        </a:lnTo>
                        <a:lnTo>
                          <a:pt x="605" y="1633"/>
                        </a:lnTo>
                        <a:lnTo>
                          <a:pt x="643" y="1559"/>
                        </a:lnTo>
                        <a:lnTo>
                          <a:pt x="703" y="1439"/>
                        </a:lnTo>
                        <a:lnTo>
                          <a:pt x="749" y="1330"/>
                        </a:lnTo>
                        <a:lnTo>
                          <a:pt x="785" y="1228"/>
                        </a:lnTo>
                        <a:lnTo>
                          <a:pt x="795" y="1168"/>
                        </a:lnTo>
                        <a:lnTo>
                          <a:pt x="812" y="1101"/>
                        </a:lnTo>
                        <a:lnTo>
                          <a:pt x="823" y="1027"/>
                        </a:lnTo>
                        <a:lnTo>
                          <a:pt x="817" y="928"/>
                        </a:lnTo>
                        <a:lnTo>
                          <a:pt x="785" y="865"/>
                        </a:lnTo>
                        <a:lnTo>
                          <a:pt x="749" y="836"/>
                        </a:lnTo>
                        <a:lnTo>
                          <a:pt x="675" y="812"/>
                        </a:lnTo>
                        <a:lnTo>
                          <a:pt x="605" y="826"/>
                        </a:lnTo>
                        <a:lnTo>
                          <a:pt x="523" y="871"/>
                        </a:lnTo>
                        <a:lnTo>
                          <a:pt x="523" y="875"/>
                        </a:lnTo>
                        <a:lnTo>
                          <a:pt x="520" y="875"/>
                        </a:lnTo>
                        <a:lnTo>
                          <a:pt x="552" y="865"/>
                        </a:lnTo>
                        <a:lnTo>
                          <a:pt x="605" y="857"/>
                        </a:lnTo>
                        <a:lnTo>
                          <a:pt x="661" y="875"/>
                        </a:lnTo>
                        <a:lnTo>
                          <a:pt x="706" y="910"/>
                        </a:lnTo>
                        <a:lnTo>
                          <a:pt x="732" y="956"/>
                        </a:lnTo>
                        <a:lnTo>
                          <a:pt x="742" y="1003"/>
                        </a:lnTo>
                        <a:lnTo>
                          <a:pt x="738" y="1030"/>
                        </a:lnTo>
                        <a:lnTo>
                          <a:pt x="724" y="1048"/>
                        </a:lnTo>
                        <a:lnTo>
                          <a:pt x="721" y="1059"/>
                        </a:lnTo>
                        <a:lnTo>
                          <a:pt x="724" y="1056"/>
                        </a:lnTo>
                        <a:lnTo>
                          <a:pt x="732" y="1048"/>
                        </a:lnTo>
                        <a:lnTo>
                          <a:pt x="777" y="1009"/>
                        </a:lnTo>
                        <a:lnTo>
                          <a:pt x="823" y="956"/>
                        </a:lnTo>
                        <a:lnTo>
                          <a:pt x="859" y="900"/>
                        </a:lnTo>
                        <a:lnTo>
                          <a:pt x="880" y="830"/>
                        </a:lnTo>
                        <a:lnTo>
                          <a:pt x="894" y="745"/>
                        </a:lnTo>
                        <a:lnTo>
                          <a:pt x="887" y="645"/>
                        </a:lnTo>
                        <a:lnTo>
                          <a:pt x="862" y="526"/>
                        </a:lnTo>
                        <a:lnTo>
                          <a:pt x="823" y="389"/>
                        </a:lnTo>
                        <a:lnTo>
                          <a:pt x="817" y="371"/>
                        </a:lnTo>
                        <a:lnTo>
                          <a:pt x="806" y="342"/>
                        </a:lnTo>
                        <a:lnTo>
                          <a:pt x="799" y="328"/>
                        </a:lnTo>
                        <a:lnTo>
                          <a:pt x="759" y="209"/>
                        </a:lnTo>
                        <a:lnTo>
                          <a:pt x="714" y="116"/>
                        </a:lnTo>
                        <a:lnTo>
                          <a:pt x="658" y="42"/>
                        </a:lnTo>
                        <a:lnTo>
                          <a:pt x="583" y="0"/>
                        </a:lnTo>
                        <a:lnTo>
                          <a:pt x="494" y="7"/>
                        </a:lnTo>
                        <a:lnTo>
                          <a:pt x="428" y="53"/>
                        </a:lnTo>
                        <a:lnTo>
                          <a:pt x="385" y="127"/>
                        </a:lnTo>
                        <a:lnTo>
                          <a:pt x="393" y="209"/>
                        </a:lnTo>
                        <a:lnTo>
                          <a:pt x="438" y="28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9" name="Freeform 211">
                    <a:extLst>
                      <a:ext uri="{FF2B5EF4-FFF2-40B4-BE49-F238E27FC236}">
                        <a16:creationId xmlns:a16="http://schemas.microsoft.com/office/drawing/2014/main" id="{97C0C037-D764-4BA9-98A0-FB6912A03F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67" y="9024"/>
                    <a:ext cx="91" cy="146"/>
                  </a:xfrm>
                  <a:custGeom>
                    <a:avLst/>
                    <a:gdLst>
                      <a:gd name="T0" fmla="*/ 512 w 639"/>
                      <a:gd name="T1" fmla="*/ 847 h 1023"/>
                      <a:gd name="T2" fmla="*/ 448 w 639"/>
                      <a:gd name="T3" fmla="*/ 938 h 1023"/>
                      <a:gd name="T4" fmla="*/ 345 w 639"/>
                      <a:gd name="T5" fmla="*/ 970 h 1023"/>
                      <a:gd name="T6" fmla="*/ 318 w 639"/>
                      <a:gd name="T7" fmla="*/ 960 h 1023"/>
                      <a:gd name="T8" fmla="*/ 335 w 639"/>
                      <a:gd name="T9" fmla="*/ 970 h 1023"/>
                      <a:gd name="T10" fmla="*/ 477 w 639"/>
                      <a:gd name="T11" fmla="*/ 1023 h 1023"/>
                      <a:gd name="T12" fmla="*/ 614 w 639"/>
                      <a:gd name="T13" fmla="*/ 949 h 1023"/>
                      <a:gd name="T14" fmla="*/ 631 w 639"/>
                      <a:gd name="T15" fmla="*/ 805 h 1023"/>
                      <a:gd name="T16" fmla="*/ 557 w 639"/>
                      <a:gd name="T17" fmla="*/ 621 h 1023"/>
                      <a:gd name="T18" fmla="*/ 466 w 639"/>
                      <a:gd name="T19" fmla="*/ 414 h 1023"/>
                      <a:gd name="T20" fmla="*/ 419 w 639"/>
                      <a:gd name="T21" fmla="*/ 321 h 1023"/>
                      <a:gd name="T22" fmla="*/ 374 w 639"/>
                      <a:gd name="T23" fmla="*/ 212 h 1023"/>
                      <a:gd name="T24" fmla="*/ 335 w 639"/>
                      <a:gd name="T25" fmla="*/ 149 h 1023"/>
                      <a:gd name="T26" fmla="*/ 318 w 639"/>
                      <a:gd name="T27" fmla="*/ 117 h 1023"/>
                      <a:gd name="T28" fmla="*/ 165 w 639"/>
                      <a:gd name="T29" fmla="*/ 0 h 1023"/>
                      <a:gd name="T30" fmla="*/ 24 w 639"/>
                      <a:gd name="T31" fmla="*/ 64 h 1023"/>
                      <a:gd name="T32" fmla="*/ 6 w 639"/>
                      <a:gd name="T33" fmla="*/ 240 h 1023"/>
                      <a:gd name="T34" fmla="*/ 35 w 639"/>
                      <a:gd name="T35" fmla="*/ 403 h 1023"/>
                      <a:gd name="T36" fmla="*/ 45 w 639"/>
                      <a:gd name="T37" fmla="*/ 438 h 1023"/>
                      <a:gd name="T38" fmla="*/ 91 w 639"/>
                      <a:gd name="T39" fmla="*/ 303 h 1023"/>
                      <a:gd name="T40" fmla="*/ 236 w 639"/>
                      <a:gd name="T41" fmla="*/ 258 h 1023"/>
                      <a:gd name="T42" fmla="*/ 353 w 639"/>
                      <a:gd name="T43" fmla="*/ 350 h 1023"/>
                      <a:gd name="T44" fmla="*/ 218 w 639"/>
                      <a:gd name="T45" fmla="*/ 255 h 1023"/>
                      <a:gd name="T46" fmla="*/ 70 w 639"/>
                      <a:gd name="T47" fmla="*/ 329 h 1023"/>
                      <a:gd name="T48" fmla="*/ 56 w 639"/>
                      <a:gd name="T49" fmla="*/ 484 h 1023"/>
                      <a:gd name="T50" fmla="*/ 180 w 639"/>
                      <a:gd name="T51" fmla="*/ 576 h 1023"/>
                      <a:gd name="T52" fmla="*/ 353 w 639"/>
                      <a:gd name="T53" fmla="*/ 502 h 1023"/>
                      <a:gd name="T54" fmla="*/ 345 w 639"/>
                      <a:gd name="T55" fmla="*/ 300 h 1023"/>
                      <a:gd name="T56" fmla="*/ 321 w 639"/>
                      <a:gd name="T57" fmla="*/ 194 h 1023"/>
                      <a:gd name="T58" fmla="*/ 310 w 639"/>
                      <a:gd name="T59" fmla="*/ 220 h 1023"/>
                      <a:gd name="T60" fmla="*/ 201 w 639"/>
                      <a:gd name="T61" fmla="*/ 321 h 1023"/>
                      <a:gd name="T62" fmla="*/ 56 w 639"/>
                      <a:gd name="T63" fmla="*/ 293 h 1023"/>
                      <a:gd name="T64" fmla="*/ 35 w 639"/>
                      <a:gd name="T65" fmla="*/ 276 h 1023"/>
                      <a:gd name="T66" fmla="*/ 70 w 639"/>
                      <a:gd name="T67" fmla="*/ 335 h 1023"/>
                      <a:gd name="T68" fmla="*/ 101 w 639"/>
                      <a:gd name="T69" fmla="*/ 403 h 1023"/>
                      <a:gd name="T70" fmla="*/ 133 w 639"/>
                      <a:gd name="T71" fmla="*/ 473 h 1023"/>
                      <a:gd name="T72" fmla="*/ 201 w 639"/>
                      <a:gd name="T73" fmla="*/ 614 h 1023"/>
                      <a:gd name="T74" fmla="*/ 292 w 639"/>
                      <a:gd name="T75" fmla="*/ 823 h 1023"/>
                      <a:gd name="T76" fmla="*/ 318 w 639"/>
                      <a:gd name="T77" fmla="*/ 840 h 1023"/>
                      <a:gd name="T78" fmla="*/ 374 w 639"/>
                      <a:gd name="T79" fmla="*/ 738 h 1023"/>
                      <a:gd name="T80" fmla="*/ 490 w 639"/>
                      <a:gd name="T81" fmla="*/ 702 h 1023"/>
                      <a:gd name="T82" fmla="*/ 522 w 639"/>
                      <a:gd name="T83" fmla="*/ 713 h 1023"/>
                      <a:gd name="T84" fmla="*/ 512 w 639"/>
                      <a:gd name="T85" fmla="*/ 702 h 1023"/>
                      <a:gd name="T86" fmla="*/ 363 w 639"/>
                      <a:gd name="T87" fmla="*/ 646 h 1023"/>
                      <a:gd name="T88" fmla="*/ 218 w 639"/>
                      <a:gd name="T89" fmla="*/ 720 h 1023"/>
                      <a:gd name="T90" fmla="*/ 190 w 639"/>
                      <a:gd name="T91" fmla="*/ 858 h 1023"/>
                      <a:gd name="T92" fmla="*/ 292 w 639"/>
                      <a:gd name="T93" fmla="*/ 978 h 1023"/>
                      <a:gd name="T94" fmla="*/ 455 w 639"/>
                      <a:gd name="T95" fmla="*/ 956 h 1023"/>
                      <a:gd name="T96" fmla="*/ 512 w 639"/>
                      <a:gd name="T97" fmla="*/ 805 h 10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639" h="1023">
                        <a:moveTo>
                          <a:pt x="512" y="805"/>
                        </a:moveTo>
                        <a:lnTo>
                          <a:pt x="512" y="847"/>
                        </a:lnTo>
                        <a:lnTo>
                          <a:pt x="490" y="896"/>
                        </a:lnTo>
                        <a:lnTo>
                          <a:pt x="448" y="938"/>
                        </a:lnTo>
                        <a:lnTo>
                          <a:pt x="398" y="967"/>
                        </a:lnTo>
                        <a:lnTo>
                          <a:pt x="345" y="970"/>
                        </a:lnTo>
                        <a:lnTo>
                          <a:pt x="310" y="960"/>
                        </a:lnTo>
                        <a:lnTo>
                          <a:pt x="318" y="960"/>
                        </a:lnTo>
                        <a:lnTo>
                          <a:pt x="328" y="967"/>
                        </a:lnTo>
                        <a:lnTo>
                          <a:pt x="335" y="970"/>
                        </a:lnTo>
                        <a:lnTo>
                          <a:pt x="392" y="1006"/>
                        </a:lnTo>
                        <a:lnTo>
                          <a:pt x="477" y="1023"/>
                        </a:lnTo>
                        <a:lnTo>
                          <a:pt x="575" y="996"/>
                        </a:lnTo>
                        <a:lnTo>
                          <a:pt x="614" y="949"/>
                        </a:lnTo>
                        <a:lnTo>
                          <a:pt x="639" y="885"/>
                        </a:lnTo>
                        <a:lnTo>
                          <a:pt x="631" y="805"/>
                        </a:lnTo>
                        <a:lnTo>
                          <a:pt x="610" y="731"/>
                        </a:lnTo>
                        <a:lnTo>
                          <a:pt x="557" y="621"/>
                        </a:lnTo>
                        <a:lnTo>
                          <a:pt x="494" y="476"/>
                        </a:lnTo>
                        <a:lnTo>
                          <a:pt x="466" y="414"/>
                        </a:lnTo>
                        <a:lnTo>
                          <a:pt x="437" y="356"/>
                        </a:lnTo>
                        <a:lnTo>
                          <a:pt x="419" y="321"/>
                        </a:lnTo>
                        <a:lnTo>
                          <a:pt x="398" y="265"/>
                        </a:lnTo>
                        <a:lnTo>
                          <a:pt x="374" y="212"/>
                        </a:lnTo>
                        <a:lnTo>
                          <a:pt x="345" y="173"/>
                        </a:lnTo>
                        <a:lnTo>
                          <a:pt x="335" y="149"/>
                        </a:lnTo>
                        <a:lnTo>
                          <a:pt x="321" y="135"/>
                        </a:lnTo>
                        <a:lnTo>
                          <a:pt x="318" y="117"/>
                        </a:lnTo>
                        <a:lnTo>
                          <a:pt x="247" y="29"/>
                        </a:lnTo>
                        <a:lnTo>
                          <a:pt x="165" y="0"/>
                        </a:lnTo>
                        <a:lnTo>
                          <a:pt x="101" y="11"/>
                        </a:lnTo>
                        <a:lnTo>
                          <a:pt x="24" y="64"/>
                        </a:lnTo>
                        <a:lnTo>
                          <a:pt x="0" y="138"/>
                        </a:lnTo>
                        <a:lnTo>
                          <a:pt x="6" y="240"/>
                        </a:lnTo>
                        <a:lnTo>
                          <a:pt x="27" y="374"/>
                        </a:lnTo>
                        <a:lnTo>
                          <a:pt x="35" y="403"/>
                        </a:lnTo>
                        <a:lnTo>
                          <a:pt x="45" y="427"/>
                        </a:lnTo>
                        <a:lnTo>
                          <a:pt x="45" y="438"/>
                        </a:lnTo>
                        <a:lnTo>
                          <a:pt x="53" y="364"/>
                        </a:lnTo>
                        <a:lnTo>
                          <a:pt x="91" y="303"/>
                        </a:lnTo>
                        <a:lnTo>
                          <a:pt x="154" y="265"/>
                        </a:lnTo>
                        <a:lnTo>
                          <a:pt x="236" y="258"/>
                        </a:lnTo>
                        <a:lnTo>
                          <a:pt x="303" y="290"/>
                        </a:lnTo>
                        <a:lnTo>
                          <a:pt x="353" y="350"/>
                        </a:lnTo>
                        <a:lnTo>
                          <a:pt x="300" y="282"/>
                        </a:lnTo>
                        <a:lnTo>
                          <a:pt x="218" y="255"/>
                        </a:lnTo>
                        <a:lnTo>
                          <a:pt x="137" y="272"/>
                        </a:lnTo>
                        <a:lnTo>
                          <a:pt x="70" y="329"/>
                        </a:lnTo>
                        <a:lnTo>
                          <a:pt x="45" y="403"/>
                        </a:lnTo>
                        <a:lnTo>
                          <a:pt x="56" y="484"/>
                        </a:lnTo>
                        <a:lnTo>
                          <a:pt x="109" y="547"/>
                        </a:lnTo>
                        <a:lnTo>
                          <a:pt x="180" y="576"/>
                        </a:lnTo>
                        <a:lnTo>
                          <a:pt x="257" y="568"/>
                        </a:lnTo>
                        <a:lnTo>
                          <a:pt x="353" y="502"/>
                        </a:lnTo>
                        <a:lnTo>
                          <a:pt x="363" y="403"/>
                        </a:lnTo>
                        <a:lnTo>
                          <a:pt x="345" y="300"/>
                        </a:lnTo>
                        <a:lnTo>
                          <a:pt x="335" y="255"/>
                        </a:lnTo>
                        <a:lnTo>
                          <a:pt x="321" y="194"/>
                        </a:lnTo>
                        <a:lnTo>
                          <a:pt x="318" y="162"/>
                        </a:lnTo>
                        <a:lnTo>
                          <a:pt x="310" y="220"/>
                        </a:lnTo>
                        <a:lnTo>
                          <a:pt x="271" y="276"/>
                        </a:lnTo>
                        <a:lnTo>
                          <a:pt x="201" y="321"/>
                        </a:lnTo>
                        <a:lnTo>
                          <a:pt x="119" y="321"/>
                        </a:lnTo>
                        <a:lnTo>
                          <a:pt x="56" y="293"/>
                        </a:lnTo>
                        <a:lnTo>
                          <a:pt x="24" y="247"/>
                        </a:lnTo>
                        <a:lnTo>
                          <a:pt x="35" y="276"/>
                        </a:lnTo>
                        <a:lnTo>
                          <a:pt x="53" y="303"/>
                        </a:lnTo>
                        <a:lnTo>
                          <a:pt x="70" y="335"/>
                        </a:lnTo>
                        <a:lnTo>
                          <a:pt x="88" y="367"/>
                        </a:lnTo>
                        <a:lnTo>
                          <a:pt x="101" y="403"/>
                        </a:lnTo>
                        <a:lnTo>
                          <a:pt x="116" y="431"/>
                        </a:lnTo>
                        <a:lnTo>
                          <a:pt x="133" y="473"/>
                        </a:lnTo>
                        <a:lnTo>
                          <a:pt x="162" y="537"/>
                        </a:lnTo>
                        <a:lnTo>
                          <a:pt x="201" y="614"/>
                        </a:lnTo>
                        <a:lnTo>
                          <a:pt x="247" y="713"/>
                        </a:lnTo>
                        <a:lnTo>
                          <a:pt x="292" y="823"/>
                        </a:lnTo>
                        <a:lnTo>
                          <a:pt x="321" y="885"/>
                        </a:lnTo>
                        <a:lnTo>
                          <a:pt x="318" y="840"/>
                        </a:lnTo>
                        <a:lnTo>
                          <a:pt x="335" y="784"/>
                        </a:lnTo>
                        <a:lnTo>
                          <a:pt x="374" y="738"/>
                        </a:lnTo>
                        <a:lnTo>
                          <a:pt x="437" y="706"/>
                        </a:lnTo>
                        <a:lnTo>
                          <a:pt x="490" y="702"/>
                        </a:lnTo>
                        <a:lnTo>
                          <a:pt x="530" y="713"/>
                        </a:lnTo>
                        <a:lnTo>
                          <a:pt x="522" y="713"/>
                        </a:lnTo>
                        <a:lnTo>
                          <a:pt x="519" y="706"/>
                        </a:lnTo>
                        <a:lnTo>
                          <a:pt x="512" y="702"/>
                        </a:lnTo>
                        <a:lnTo>
                          <a:pt x="448" y="667"/>
                        </a:lnTo>
                        <a:lnTo>
                          <a:pt x="363" y="646"/>
                        </a:lnTo>
                        <a:lnTo>
                          <a:pt x="265" y="674"/>
                        </a:lnTo>
                        <a:lnTo>
                          <a:pt x="218" y="720"/>
                        </a:lnTo>
                        <a:lnTo>
                          <a:pt x="190" y="784"/>
                        </a:lnTo>
                        <a:lnTo>
                          <a:pt x="190" y="858"/>
                        </a:lnTo>
                        <a:lnTo>
                          <a:pt x="225" y="932"/>
                        </a:lnTo>
                        <a:lnTo>
                          <a:pt x="292" y="978"/>
                        </a:lnTo>
                        <a:lnTo>
                          <a:pt x="381" y="988"/>
                        </a:lnTo>
                        <a:lnTo>
                          <a:pt x="455" y="956"/>
                        </a:lnTo>
                        <a:lnTo>
                          <a:pt x="501" y="885"/>
                        </a:lnTo>
                        <a:lnTo>
                          <a:pt x="512" y="80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0" name="Freeform 212">
                    <a:extLst>
                      <a:ext uri="{FF2B5EF4-FFF2-40B4-BE49-F238E27FC236}">
                        <a16:creationId xmlns:a16="http://schemas.microsoft.com/office/drawing/2014/main" id="{F67A9471-9267-4DE8-BA41-4FBA5E09C4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89" y="9087"/>
                    <a:ext cx="358" cy="453"/>
                  </a:xfrm>
                  <a:custGeom>
                    <a:avLst/>
                    <a:gdLst>
                      <a:gd name="T0" fmla="*/ 492 w 2505"/>
                      <a:gd name="T1" fmla="*/ 569 h 3169"/>
                      <a:gd name="T2" fmla="*/ 665 w 2505"/>
                      <a:gd name="T3" fmla="*/ 544 h 3169"/>
                      <a:gd name="T4" fmla="*/ 548 w 2505"/>
                      <a:gd name="T5" fmla="*/ 706 h 3169"/>
                      <a:gd name="T6" fmla="*/ 559 w 2505"/>
                      <a:gd name="T7" fmla="*/ 1041 h 3169"/>
                      <a:gd name="T8" fmla="*/ 750 w 2505"/>
                      <a:gd name="T9" fmla="*/ 932 h 3169"/>
                      <a:gd name="T10" fmla="*/ 492 w 2505"/>
                      <a:gd name="T11" fmla="*/ 1197 h 3169"/>
                      <a:gd name="T12" fmla="*/ 520 w 2505"/>
                      <a:gd name="T13" fmla="*/ 1811 h 3169"/>
                      <a:gd name="T14" fmla="*/ 492 w 2505"/>
                      <a:gd name="T15" fmla="*/ 2139 h 3169"/>
                      <a:gd name="T16" fmla="*/ 694 w 2505"/>
                      <a:gd name="T17" fmla="*/ 2234 h 3169"/>
                      <a:gd name="T18" fmla="*/ 354 w 2505"/>
                      <a:gd name="T19" fmla="*/ 2213 h 3169"/>
                      <a:gd name="T20" fmla="*/ 227 w 2505"/>
                      <a:gd name="T21" fmla="*/ 2552 h 3169"/>
                      <a:gd name="T22" fmla="*/ 117 w 2505"/>
                      <a:gd name="T23" fmla="*/ 2799 h 3169"/>
                      <a:gd name="T24" fmla="*/ 128 w 2505"/>
                      <a:gd name="T25" fmla="*/ 2788 h 3169"/>
                      <a:gd name="T26" fmla="*/ 71 w 2505"/>
                      <a:gd name="T27" fmla="*/ 3134 h 3169"/>
                      <a:gd name="T28" fmla="*/ 474 w 2505"/>
                      <a:gd name="T29" fmla="*/ 3046 h 3169"/>
                      <a:gd name="T30" fmla="*/ 757 w 2505"/>
                      <a:gd name="T31" fmla="*/ 2898 h 3169"/>
                      <a:gd name="T32" fmla="*/ 1086 w 2505"/>
                      <a:gd name="T33" fmla="*/ 2735 h 3169"/>
                      <a:gd name="T34" fmla="*/ 1286 w 2505"/>
                      <a:gd name="T35" fmla="*/ 2598 h 3169"/>
                      <a:gd name="T36" fmla="*/ 1474 w 2505"/>
                      <a:gd name="T37" fmla="*/ 2513 h 3169"/>
                      <a:gd name="T38" fmla="*/ 1834 w 2505"/>
                      <a:gd name="T39" fmla="*/ 2178 h 3169"/>
                      <a:gd name="T40" fmla="*/ 1845 w 2505"/>
                      <a:gd name="T41" fmla="*/ 2157 h 3169"/>
                      <a:gd name="T42" fmla="*/ 1958 w 2505"/>
                      <a:gd name="T43" fmla="*/ 1976 h 3169"/>
                      <a:gd name="T44" fmla="*/ 2173 w 2505"/>
                      <a:gd name="T45" fmla="*/ 1729 h 3169"/>
                      <a:gd name="T46" fmla="*/ 2304 w 2505"/>
                      <a:gd name="T47" fmla="*/ 1522 h 3169"/>
                      <a:gd name="T48" fmla="*/ 2149 w 2505"/>
                      <a:gd name="T49" fmla="*/ 1144 h 3169"/>
                      <a:gd name="T50" fmla="*/ 2039 w 2505"/>
                      <a:gd name="T51" fmla="*/ 1472 h 3169"/>
                      <a:gd name="T52" fmla="*/ 2329 w 2505"/>
                      <a:gd name="T53" fmla="*/ 1366 h 3169"/>
                      <a:gd name="T54" fmla="*/ 2431 w 2505"/>
                      <a:gd name="T55" fmla="*/ 699 h 3169"/>
                      <a:gd name="T56" fmla="*/ 2160 w 2505"/>
                      <a:gd name="T57" fmla="*/ 879 h 3169"/>
                      <a:gd name="T58" fmla="*/ 1901 w 2505"/>
                      <a:gd name="T59" fmla="*/ 1673 h 3169"/>
                      <a:gd name="T60" fmla="*/ 2329 w 2505"/>
                      <a:gd name="T61" fmla="*/ 1465 h 3169"/>
                      <a:gd name="T62" fmla="*/ 2120 w 2505"/>
                      <a:gd name="T63" fmla="*/ 1366 h 3169"/>
                      <a:gd name="T64" fmla="*/ 1926 w 2505"/>
                      <a:gd name="T65" fmla="*/ 1517 h 3169"/>
                      <a:gd name="T66" fmla="*/ 1799 w 2505"/>
                      <a:gd name="T67" fmla="*/ 1694 h 3169"/>
                      <a:gd name="T68" fmla="*/ 1615 w 2505"/>
                      <a:gd name="T69" fmla="*/ 1910 h 3169"/>
                      <a:gd name="T70" fmla="*/ 1509 w 2505"/>
                      <a:gd name="T71" fmla="*/ 2220 h 3169"/>
                      <a:gd name="T72" fmla="*/ 1551 w 2505"/>
                      <a:gd name="T73" fmla="*/ 2160 h 3169"/>
                      <a:gd name="T74" fmla="*/ 1233 w 2505"/>
                      <a:gd name="T75" fmla="*/ 2258 h 3169"/>
                      <a:gd name="T76" fmla="*/ 997 w 2505"/>
                      <a:gd name="T77" fmla="*/ 2390 h 3169"/>
                      <a:gd name="T78" fmla="*/ 757 w 2505"/>
                      <a:gd name="T79" fmla="*/ 2558 h 3169"/>
                      <a:gd name="T80" fmla="*/ 464 w 2505"/>
                      <a:gd name="T81" fmla="*/ 2686 h 3169"/>
                      <a:gd name="T82" fmla="*/ 185 w 2505"/>
                      <a:gd name="T83" fmla="*/ 2851 h 3169"/>
                      <a:gd name="T84" fmla="*/ 202 w 2505"/>
                      <a:gd name="T85" fmla="*/ 2845 h 3169"/>
                      <a:gd name="T86" fmla="*/ 294 w 2505"/>
                      <a:gd name="T87" fmla="*/ 3074 h 3169"/>
                      <a:gd name="T88" fmla="*/ 393 w 2505"/>
                      <a:gd name="T89" fmla="*/ 2964 h 3169"/>
                      <a:gd name="T90" fmla="*/ 503 w 2505"/>
                      <a:gd name="T91" fmla="*/ 2731 h 3169"/>
                      <a:gd name="T92" fmla="*/ 694 w 2505"/>
                      <a:gd name="T93" fmla="*/ 2234 h 3169"/>
                      <a:gd name="T94" fmla="*/ 354 w 2505"/>
                      <a:gd name="T95" fmla="*/ 2223 h 3169"/>
                      <a:gd name="T96" fmla="*/ 623 w 2505"/>
                      <a:gd name="T97" fmla="*/ 2425 h 3169"/>
                      <a:gd name="T98" fmla="*/ 821 w 2505"/>
                      <a:gd name="T99" fmla="*/ 1955 h 3169"/>
                      <a:gd name="T100" fmla="*/ 831 w 2505"/>
                      <a:gd name="T101" fmla="*/ 1270 h 3169"/>
                      <a:gd name="T102" fmla="*/ 676 w 2505"/>
                      <a:gd name="T103" fmla="*/ 1246 h 3169"/>
                      <a:gd name="T104" fmla="*/ 884 w 2505"/>
                      <a:gd name="T105" fmla="*/ 1024 h 3169"/>
                      <a:gd name="T106" fmla="*/ 838 w 2505"/>
                      <a:gd name="T107" fmla="*/ 844 h 3169"/>
                      <a:gd name="T108" fmla="*/ 980 w 2505"/>
                      <a:gd name="T109" fmla="*/ 534 h 3169"/>
                      <a:gd name="T110" fmla="*/ 556 w 2505"/>
                      <a:gd name="T111" fmla="*/ 247 h 3169"/>
                      <a:gd name="T112" fmla="*/ 354 w 2505"/>
                      <a:gd name="T113" fmla="*/ 32 h 3169"/>
                      <a:gd name="T114" fmla="*/ 185 w 2505"/>
                      <a:gd name="T115" fmla="*/ 311 h 31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2505" h="3169">
                        <a:moveTo>
                          <a:pt x="185" y="311"/>
                        </a:moveTo>
                        <a:lnTo>
                          <a:pt x="181" y="311"/>
                        </a:lnTo>
                        <a:lnTo>
                          <a:pt x="199" y="322"/>
                        </a:lnTo>
                        <a:lnTo>
                          <a:pt x="230" y="368"/>
                        </a:lnTo>
                        <a:lnTo>
                          <a:pt x="301" y="459"/>
                        </a:lnTo>
                        <a:lnTo>
                          <a:pt x="386" y="534"/>
                        </a:lnTo>
                        <a:lnTo>
                          <a:pt x="492" y="569"/>
                        </a:lnTo>
                        <a:lnTo>
                          <a:pt x="601" y="579"/>
                        </a:lnTo>
                        <a:lnTo>
                          <a:pt x="641" y="579"/>
                        </a:lnTo>
                        <a:lnTo>
                          <a:pt x="683" y="587"/>
                        </a:lnTo>
                        <a:lnTo>
                          <a:pt x="704" y="590"/>
                        </a:lnTo>
                        <a:lnTo>
                          <a:pt x="694" y="587"/>
                        </a:lnTo>
                        <a:lnTo>
                          <a:pt x="683" y="569"/>
                        </a:lnTo>
                        <a:lnTo>
                          <a:pt x="665" y="544"/>
                        </a:lnTo>
                        <a:lnTo>
                          <a:pt x="658" y="516"/>
                        </a:lnTo>
                        <a:lnTo>
                          <a:pt x="658" y="499"/>
                        </a:lnTo>
                        <a:lnTo>
                          <a:pt x="658" y="488"/>
                        </a:lnTo>
                        <a:lnTo>
                          <a:pt x="647" y="523"/>
                        </a:lnTo>
                        <a:lnTo>
                          <a:pt x="623" y="562"/>
                        </a:lnTo>
                        <a:lnTo>
                          <a:pt x="601" y="605"/>
                        </a:lnTo>
                        <a:lnTo>
                          <a:pt x="548" y="706"/>
                        </a:lnTo>
                        <a:lnTo>
                          <a:pt x="513" y="809"/>
                        </a:lnTo>
                        <a:lnTo>
                          <a:pt x="520" y="908"/>
                        </a:lnTo>
                        <a:lnTo>
                          <a:pt x="527" y="935"/>
                        </a:lnTo>
                        <a:lnTo>
                          <a:pt x="530" y="961"/>
                        </a:lnTo>
                        <a:lnTo>
                          <a:pt x="538" y="982"/>
                        </a:lnTo>
                        <a:lnTo>
                          <a:pt x="548" y="1010"/>
                        </a:lnTo>
                        <a:lnTo>
                          <a:pt x="559" y="1041"/>
                        </a:lnTo>
                        <a:lnTo>
                          <a:pt x="559" y="1070"/>
                        </a:lnTo>
                        <a:lnTo>
                          <a:pt x="566" y="1041"/>
                        </a:lnTo>
                        <a:lnTo>
                          <a:pt x="583" y="1006"/>
                        </a:lnTo>
                        <a:lnTo>
                          <a:pt x="619" y="961"/>
                        </a:lnTo>
                        <a:lnTo>
                          <a:pt x="668" y="935"/>
                        </a:lnTo>
                        <a:lnTo>
                          <a:pt x="715" y="925"/>
                        </a:lnTo>
                        <a:lnTo>
                          <a:pt x="750" y="932"/>
                        </a:lnTo>
                        <a:lnTo>
                          <a:pt x="686" y="918"/>
                        </a:lnTo>
                        <a:lnTo>
                          <a:pt x="630" y="925"/>
                        </a:lnTo>
                        <a:lnTo>
                          <a:pt x="577" y="953"/>
                        </a:lnTo>
                        <a:lnTo>
                          <a:pt x="530" y="993"/>
                        </a:lnTo>
                        <a:lnTo>
                          <a:pt x="503" y="1052"/>
                        </a:lnTo>
                        <a:lnTo>
                          <a:pt x="492" y="1119"/>
                        </a:lnTo>
                        <a:lnTo>
                          <a:pt x="492" y="1197"/>
                        </a:lnTo>
                        <a:lnTo>
                          <a:pt x="503" y="1288"/>
                        </a:lnTo>
                        <a:lnTo>
                          <a:pt x="520" y="1398"/>
                        </a:lnTo>
                        <a:lnTo>
                          <a:pt x="530" y="1508"/>
                        </a:lnTo>
                        <a:lnTo>
                          <a:pt x="541" y="1613"/>
                        </a:lnTo>
                        <a:lnTo>
                          <a:pt x="541" y="1691"/>
                        </a:lnTo>
                        <a:lnTo>
                          <a:pt x="530" y="1747"/>
                        </a:lnTo>
                        <a:lnTo>
                          <a:pt x="520" y="1811"/>
                        </a:lnTo>
                        <a:lnTo>
                          <a:pt x="503" y="1875"/>
                        </a:lnTo>
                        <a:lnTo>
                          <a:pt x="492" y="1913"/>
                        </a:lnTo>
                        <a:lnTo>
                          <a:pt x="446" y="2064"/>
                        </a:lnTo>
                        <a:lnTo>
                          <a:pt x="411" y="2157"/>
                        </a:lnTo>
                        <a:lnTo>
                          <a:pt x="393" y="2195"/>
                        </a:lnTo>
                        <a:lnTo>
                          <a:pt x="429" y="2160"/>
                        </a:lnTo>
                        <a:lnTo>
                          <a:pt x="492" y="2139"/>
                        </a:lnTo>
                        <a:lnTo>
                          <a:pt x="573" y="2149"/>
                        </a:lnTo>
                        <a:lnTo>
                          <a:pt x="636" y="2195"/>
                        </a:lnTo>
                        <a:lnTo>
                          <a:pt x="665" y="2248"/>
                        </a:lnTo>
                        <a:lnTo>
                          <a:pt x="676" y="2298"/>
                        </a:lnTo>
                        <a:lnTo>
                          <a:pt x="676" y="2294"/>
                        </a:lnTo>
                        <a:lnTo>
                          <a:pt x="683" y="2269"/>
                        </a:lnTo>
                        <a:lnTo>
                          <a:pt x="694" y="2234"/>
                        </a:lnTo>
                        <a:lnTo>
                          <a:pt x="647" y="2305"/>
                        </a:lnTo>
                        <a:lnTo>
                          <a:pt x="573" y="2343"/>
                        </a:lnTo>
                        <a:lnTo>
                          <a:pt x="485" y="2340"/>
                        </a:lnTo>
                        <a:lnTo>
                          <a:pt x="418" y="2294"/>
                        </a:lnTo>
                        <a:lnTo>
                          <a:pt x="376" y="2220"/>
                        </a:lnTo>
                        <a:lnTo>
                          <a:pt x="382" y="2132"/>
                        </a:lnTo>
                        <a:lnTo>
                          <a:pt x="354" y="2213"/>
                        </a:lnTo>
                        <a:lnTo>
                          <a:pt x="326" y="2294"/>
                        </a:lnTo>
                        <a:lnTo>
                          <a:pt x="294" y="2369"/>
                        </a:lnTo>
                        <a:lnTo>
                          <a:pt x="291" y="2390"/>
                        </a:lnTo>
                        <a:lnTo>
                          <a:pt x="273" y="2431"/>
                        </a:lnTo>
                        <a:lnTo>
                          <a:pt x="265" y="2460"/>
                        </a:lnTo>
                        <a:lnTo>
                          <a:pt x="244" y="2505"/>
                        </a:lnTo>
                        <a:lnTo>
                          <a:pt x="227" y="2552"/>
                        </a:lnTo>
                        <a:lnTo>
                          <a:pt x="209" y="2598"/>
                        </a:lnTo>
                        <a:lnTo>
                          <a:pt x="202" y="2616"/>
                        </a:lnTo>
                        <a:lnTo>
                          <a:pt x="185" y="2651"/>
                        </a:lnTo>
                        <a:lnTo>
                          <a:pt x="181" y="2668"/>
                        </a:lnTo>
                        <a:lnTo>
                          <a:pt x="156" y="2717"/>
                        </a:lnTo>
                        <a:lnTo>
                          <a:pt x="135" y="2763"/>
                        </a:lnTo>
                        <a:lnTo>
                          <a:pt x="117" y="2799"/>
                        </a:lnTo>
                        <a:lnTo>
                          <a:pt x="111" y="2810"/>
                        </a:lnTo>
                        <a:lnTo>
                          <a:pt x="106" y="2816"/>
                        </a:lnTo>
                        <a:lnTo>
                          <a:pt x="106" y="2823"/>
                        </a:lnTo>
                        <a:lnTo>
                          <a:pt x="111" y="2810"/>
                        </a:lnTo>
                        <a:lnTo>
                          <a:pt x="124" y="2799"/>
                        </a:lnTo>
                        <a:lnTo>
                          <a:pt x="135" y="2788"/>
                        </a:lnTo>
                        <a:lnTo>
                          <a:pt x="128" y="2788"/>
                        </a:lnTo>
                        <a:lnTo>
                          <a:pt x="128" y="2795"/>
                        </a:lnTo>
                        <a:lnTo>
                          <a:pt x="124" y="2799"/>
                        </a:lnTo>
                        <a:lnTo>
                          <a:pt x="61" y="2845"/>
                        </a:lnTo>
                        <a:lnTo>
                          <a:pt x="8" y="2925"/>
                        </a:lnTo>
                        <a:lnTo>
                          <a:pt x="0" y="3028"/>
                        </a:lnTo>
                        <a:lnTo>
                          <a:pt x="26" y="3087"/>
                        </a:lnTo>
                        <a:lnTo>
                          <a:pt x="71" y="3134"/>
                        </a:lnTo>
                        <a:lnTo>
                          <a:pt x="128" y="3155"/>
                        </a:lnTo>
                        <a:lnTo>
                          <a:pt x="248" y="3169"/>
                        </a:lnTo>
                        <a:lnTo>
                          <a:pt x="340" y="3137"/>
                        </a:lnTo>
                        <a:lnTo>
                          <a:pt x="403" y="3092"/>
                        </a:lnTo>
                        <a:lnTo>
                          <a:pt x="421" y="3074"/>
                        </a:lnTo>
                        <a:lnTo>
                          <a:pt x="446" y="3060"/>
                        </a:lnTo>
                        <a:lnTo>
                          <a:pt x="474" y="3046"/>
                        </a:lnTo>
                        <a:lnTo>
                          <a:pt x="527" y="3025"/>
                        </a:lnTo>
                        <a:lnTo>
                          <a:pt x="573" y="2996"/>
                        </a:lnTo>
                        <a:lnTo>
                          <a:pt x="623" y="2964"/>
                        </a:lnTo>
                        <a:lnTo>
                          <a:pt x="658" y="2951"/>
                        </a:lnTo>
                        <a:lnTo>
                          <a:pt x="697" y="2925"/>
                        </a:lnTo>
                        <a:lnTo>
                          <a:pt x="732" y="2908"/>
                        </a:lnTo>
                        <a:lnTo>
                          <a:pt x="757" y="2898"/>
                        </a:lnTo>
                        <a:lnTo>
                          <a:pt x="785" y="2887"/>
                        </a:lnTo>
                        <a:lnTo>
                          <a:pt x="813" y="2880"/>
                        </a:lnTo>
                        <a:lnTo>
                          <a:pt x="870" y="2863"/>
                        </a:lnTo>
                        <a:lnTo>
                          <a:pt x="930" y="2840"/>
                        </a:lnTo>
                        <a:lnTo>
                          <a:pt x="986" y="2805"/>
                        </a:lnTo>
                        <a:lnTo>
                          <a:pt x="1039" y="2778"/>
                        </a:lnTo>
                        <a:lnTo>
                          <a:pt x="1086" y="2735"/>
                        </a:lnTo>
                        <a:lnTo>
                          <a:pt x="1131" y="2699"/>
                        </a:lnTo>
                        <a:lnTo>
                          <a:pt x="1163" y="2672"/>
                        </a:lnTo>
                        <a:lnTo>
                          <a:pt x="1195" y="2651"/>
                        </a:lnTo>
                        <a:lnTo>
                          <a:pt x="1224" y="2625"/>
                        </a:lnTo>
                        <a:lnTo>
                          <a:pt x="1241" y="2616"/>
                        </a:lnTo>
                        <a:lnTo>
                          <a:pt x="1262" y="2608"/>
                        </a:lnTo>
                        <a:lnTo>
                          <a:pt x="1286" y="2598"/>
                        </a:lnTo>
                        <a:lnTo>
                          <a:pt x="1333" y="2576"/>
                        </a:lnTo>
                        <a:lnTo>
                          <a:pt x="1378" y="2552"/>
                        </a:lnTo>
                        <a:lnTo>
                          <a:pt x="1428" y="2516"/>
                        </a:lnTo>
                        <a:lnTo>
                          <a:pt x="1424" y="2523"/>
                        </a:lnTo>
                        <a:lnTo>
                          <a:pt x="1418" y="2523"/>
                        </a:lnTo>
                        <a:lnTo>
                          <a:pt x="1442" y="2516"/>
                        </a:lnTo>
                        <a:lnTo>
                          <a:pt x="1474" y="2513"/>
                        </a:lnTo>
                        <a:lnTo>
                          <a:pt x="1509" y="2505"/>
                        </a:lnTo>
                        <a:lnTo>
                          <a:pt x="1598" y="2488"/>
                        </a:lnTo>
                        <a:lnTo>
                          <a:pt x="1683" y="2460"/>
                        </a:lnTo>
                        <a:lnTo>
                          <a:pt x="1753" y="2422"/>
                        </a:lnTo>
                        <a:lnTo>
                          <a:pt x="1816" y="2329"/>
                        </a:lnTo>
                        <a:lnTo>
                          <a:pt x="1834" y="2241"/>
                        </a:lnTo>
                        <a:lnTo>
                          <a:pt x="1834" y="2178"/>
                        </a:lnTo>
                        <a:lnTo>
                          <a:pt x="1827" y="2167"/>
                        </a:lnTo>
                        <a:lnTo>
                          <a:pt x="1827" y="2160"/>
                        </a:lnTo>
                        <a:lnTo>
                          <a:pt x="1827" y="2157"/>
                        </a:lnTo>
                        <a:lnTo>
                          <a:pt x="1827" y="2167"/>
                        </a:lnTo>
                        <a:lnTo>
                          <a:pt x="1816" y="2184"/>
                        </a:lnTo>
                        <a:lnTo>
                          <a:pt x="1802" y="2205"/>
                        </a:lnTo>
                        <a:lnTo>
                          <a:pt x="1845" y="2157"/>
                        </a:lnTo>
                        <a:lnTo>
                          <a:pt x="1880" y="2104"/>
                        </a:lnTo>
                        <a:lnTo>
                          <a:pt x="1901" y="2058"/>
                        </a:lnTo>
                        <a:lnTo>
                          <a:pt x="1919" y="2033"/>
                        </a:lnTo>
                        <a:lnTo>
                          <a:pt x="1930" y="2011"/>
                        </a:lnTo>
                        <a:lnTo>
                          <a:pt x="1940" y="1994"/>
                        </a:lnTo>
                        <a:lnTo>
                          <a:pt x="1948" y="1987"/>
                        </a:lnTo>
                        <a:lnTo>
                          <a:pt x="1958" y="1976"/>
                        </a:lnTo>
                        <a:lnTo>
                          <a:pt x="1972" y="1973"/>
                        </a:lnTo>
                        <a:lnTo>
                          <a:pt x="2004" y="1949"/>
                        </a:lnTo>
                        <a:lnTo>
                          <a:pt x="2036" y="1923"/>
                        </a:lnTo>
                        <a:lnTo>
                          <a:pt x="2067" y="1892"/>
                        </a:lnTo>
                        <a:lnTo>
                          <a:pt x="2110" y="1832"/>
                        </a:lnTo>
                        <a:lnTo>
                          <a:pt x="2145" y="1782"/>
                        </a:lnTo>
                        <a:lnTo>
                          <a:pt x="2173" y="1729"/>
                        </a:lnTo>
                        <a:lnTo>
                          <a:pt x="2184" y="1708"/>
                        </a:lnTo>
                        <a:lnTo>
                          <a:pt x="2202" y="1684"/>
                        </a:lnTo>
                        <a:lnTo>
                          <a:pt x="2213" y="1666"/>
                        </a:lnTo>
                        <a:lnTo>
                          <a:pt x="2219" y="1655"/>
                        </a:lnTo>
                        <a:lnTo>
                          <a:pt x="2237" y="1628"/>
                        </a:lnTo>
                        <a:lnTo>
                          <a:pt x="2248" y="1613"/>
                        </a:lnTo>
                        <a:lnTo>
                          <a:pt x="2304" y="1522"/>
                        </a:lnTo>
                        <a:lnTo>
                          <a:pt x="2357" y="1437"/>
                        </a:lnTo>
                        <a:lnTo>
                          <a:pt x="2403" y="1334"/>
                        </a:lnTo>
                        <a:lnTo>
                          <a:pt x="2407" y="1253"/>
                        </a:lnTo>
                        <a:lnTo>
                          <a:pt x="2378" y="1179"/>
                        </a:lnTo>
                        <a:lnTo>
                          <a:pt x="2314" y="1119"/>
                        </a:lnTo>
                        <a:lnTo>
                          <a:pt x="2223" y="1102"/>
                        </a:lnTo>
                        <a:lnTo>
                          <a:pt x="2149" y="1144"/>
                        </a:lnTo>
                        <a:lnTo>
                          <a:pt x="2092" y="1218"/>
                        </a:lnTo>
                        <a:lnTo>
                          <a:pt x="2039" y="1320"/>
                        </a:lnTo>
                        <a:lnTo>
                          <a:pt x="2001" y="1398"/>
                        </a:lnTo>
                        <a:lnTo>
                          <a:pt x="1958" y="1482"/>
                        </a:lnTo>
                        <a:lnTo>
                          <a:pt x="1930" y="1535"/>
                        </a:lnTo>
                        <a:lnTo>
                          <a:pt x="1972" y="1493"/>
                        </a:lnTo>
                        <a:lnTo>
                          <a:pt x="2039" y="1472"/>
                        </a:lnTo>
                        <a:lnTo>
                          <a:pt x="2120" y="1482"/>
                        </a:lnTo>
                        <a:lnTo>
                          <a:pt x="2177" y="1522"/>
                        </a:lnTo>
                        <a:lnTo>
                          <a:pt x="2213" y="1585"/>
                        </a:lnTo>
                        <a:lnTo>
                          <a:pt x="2213" y="1663"/>
                        </a:lnTo>
                        <a:lnTo>
                          <a:pt x="2237" y="1599"/>
                        </a:lnTo>
                        <a:lnTo>
                          <a:pt x="2283" y="1490"/>
                        </a:lnTo>
                        <a:lnTo>
                          <a:pt x="2329" y="1366"/>
                        </a:lnTo>
                        <a:lnTo>
                          <a:pt x="2396" y="1172"/>
                        </a:lnTo>
                        <a:lnTo>
                          <a:pt x="2449" y="1041"/>
                        </a:lnTo>
                        <a:lnTo>
                          <a:pt x="2478" y="946"/>
                        </a:lnTo>
                        <a:lnTo>
                          <a:pt x="2495" y="887"/>
                        </a:lnTo>
                        <a:lnTo>
                          <a:pt x="2505" y="844"/>
                        </a:lnTo>
                        <a:lnTo>
                          <a:pt x="2488" y="763"/>
                        </a:lnTo>
                        <a:lnTo>
                          <a:pt x="2431" y="699"/>
                        </a:lnTo>
                        <a:lnTo>
                          <a:pt x="2357" y="671"/>
                        </a:lnTo>
                        <a:lnTo>
                          <a:pt x="2269" y="688"/>
                        </a:lnTo>
                        <a:lnTo>
                          <a:pt x="2205" y="746"/>
                        </a:lnTo>
                        <a:lnTo>
                          <a:pt x="2177" y="823"/>
                        </a:lnTo>
                        <a:lnTo>
                          <a:pt x="2177" y="816"/>
                        </a:lnTo>
                        <a:lnTo>
                          <a:pt x="2184" y="816"/>
                        </a:lnTo>
                        <a:lnTo>
                          <a:pt x="2160" y="879"/>
                        </a:lnTo>
                        <a:lnTo>
                          <a:pt x="2120" y="993"/>
                        </a:lnTo>
                        <a:lnTo>
                          <a:pt x="2067" y="1126"/>
                        </a:lnTo>
                        <a:lnTo>
                          <a:pt x="2022" y="1246"/>
                        </a:lnTo>
                        <a:lnTo>
                          <a:pt x="1954" y="1426"/>
                        </a:lnTo>
                        <a:lnTo>
                          <a:pt x="1912" y="1535"/>
                        </a:lnTo>
                        <a:lnTo>
                          <a:pt x="1895" y="1592"/>
                        </a:lnTo>
                        <a:lnTo>
                          <a:pt x="1901" y="1673"/>
                        </a:lnTo>
                        <a:lnTo>
                          <a:pt x="1937" y="1740"/>
                        </a:lnTo>
                        <a:lnTo>
                          <a:pt x="2001" y="1786"/>
                        </a:lnTo>
                        <a:lnTo>
                          <a:pt x="2075" y="1800"/>
                        </a:lnTo>
                        <a:lnTo>
                          <a:pt x="2138" y="1775"/>
                        </a:lnTo>
                        <a:lnTo>
                          <a:pt x="2195" y="1719"/>
                        </a:lnTo>
                        <a:lnTo>
                          <a:pt x="2251" y="1613"/>
                        </a:lnTo>
                        <a:lnTo>
                          <a:pt x="2329" y="1465"/>
                        </a:lnTo>
                        <a:lnTo>
                          <a:pt x="2357" y="1419"/>
                        </a:lnTo>
                        <a:lnTo>
                          <a:pt x="2375" y="1381"/>
                        </a:lnTo>
                        <a:lnTo>
                          <a:pt x="2385" y="1355"/>
                        </a:lnTo>
                        <a:lnTo>
                          <a:pt x="2329" y="1412"/>
                        </a:lnTo>
                        <a:lnTo>
                          <a:pt x="2258" y="1437"/>
                        </a:lnTo>
                        <a:lnTo>
                          <a:pt x="2184" y="1419"/>
                        </a:lnTo>
                        <a:lnTo>
                          <a:pt x="2120" y="1366"/>
                        </a:lnTo>
                        <a:lnTo>
                          <a:pt x="2085" y="1299"/>
                        </a:lnTo>
                        <a:lnTo>
                          <a:pt x="2096" y="1225"/>
                        </a:lnTo>
                        <a:lnTo>
                          <a:pt x="2064" y="1293"/>
                        </a:lnTo>
                        <a:lnTo>
                          <a:pt x="2022" y="1363"/>
                        </a:lnTo>
                        <a:lnTo>
                          <a:pt x="1975" y="1437"/>
                        </a:lnTo>
                        <a:lnTo>
                          <a:pt x="1937" y="1490"/>
                        </a:lnTo>
                        <a:lnTo>
                          <a:pt x="1926" y="1517"/>
                        </a:lnTo>
                        <a:lnTo>
                          <a:pt x="1908" y="1546"/>
                        </a:lnTo>
                        <a:lnTo>
                          <a:pt x="1890" y="1567"/>
                        </a:lnTo>
                        <a:lnTo>
                          <a:pt x="1866" y="1610"/>
                        </a:lnTo>
                        <a:lnTo>
                          <a:pt x="1845" y="1649"/>
                        </a:lnTo>
                        <a:lnTo>
                          <a:pt x="1820" y="1676"/>
                        </a:lnTo>
                        <a:lnTo>
                          <a:pt x="1810" y="1684"/>
                        </a:lnTo>
                        <a:lnTo>
                          <a:pt x="1799" y="1694"/>
                        </a:lnTo>
                        <a:lnTo>
                          <a:pt x="1784" y="1702"/>
                        </a:lnTo>
                        <a:lnTo>
                          <a:pt x="1763" y="1723"/>
                        </a:lnTo>
                        <a:lnTo>
                          <a:pt x="1736" y="1747"/>
                        </a:lnTo>
                        <a:lnTo>
                          <a:pt x="1707" y="1769"/>
                        </a:lnTo>
                        <a:lnTo>
                          <a:pt x="1665" y="1822"/>
                        </a:lnTo>
                        <a:lnTo>
                          <a:pt x="1636" y="1867"/>
                        </a:lnTo>
                        <a:lnTo>
                          <a:pt x="1615" y="1910"/>
                        </a:lnTo>
                        <a:lnTo>
                          <a:pt x="1601" y="1931"/>
                        </a:lnTo>
                        <a:lnTo>
                          <a:pt x="1590" y="1955"/>
                        </a:lnTo>
                        <a:lnTo>
                          <a:pt x="1580" y="1973"/>
                        </a:lnTo>
                        <a:lnTo>
                          <a:pt x="1524" y="2058"/>
                        </a:lnTo>
                        <a:lnTo>
                          <a:pt x="1506" y="2143"/>
                        </a:lnTo>
                        <a:lnTo>
                          <a:pt x="1509" y="2213"/>
                        </a:lnTo>
                        <a:lnTo>
                          <a:pt x="1509" y="2220"/>
                        </a:lnTo>
                        <a:lnTo>
                          <a:pt x="1509" y="2223"/>
                        </a:lnTo>
                        <a:lnTo>
                          <a:pt x="1509" y="2231"/>
                        </a:lnTo>
                        <a:lnTo>
                          <a:pt x="1516" y="2213"/>
                        </a:lnTo>
                        <a:lnTo>
                          <a:pt x="1524" y="2188"/>
                        </a:lnTo>
                        <a:lnTo>
                          <a:pt x="1545" y="2175"/>
                        </a:lnTo>
                        <a:lnTo>
                          <a:pt x="1551" y="2167"/>
                        </a:lnTo>
                        <a:lnTo>
                          <a:pt x="1551" y="2160"/>
                        </a:lnTo>
                        <a:lnTo>
                          <a:pt x="1555" y="2160"/>
                        </a:lnTo>
                        <a:lnTo>
                          <a:pt x="1527" y="2175"/>
                        </a:lnTo>
                        <a:lnTo>
                          <a:pt x="1492" y="2178"/>
                        </a:lnTo>
                        <a:lnTo>
                          <a:pt x="1453" y="2184"/>
                        </a:lnTo>
                        <a:lnTo>
                          <a:pt x="1371" y="2202"/>
                        </a:lnTo>
                        <a:lnTo>
                          <a:pt x="1298" y="2223"/>
                        </a:lnTo>
                        <a:lnTo>
                          <a:pt x="1233" y="2258"/>
                        </a:lnTo>
                        <a:lnTo>
                          <a:pt x="1216" y="2269"/>
                        </a:lnTo>
                        <a:lnTo>
                          <a:pt x="1188" y="2284"/>
                        </a:lnTo>
                        <a:lnTo>
                          <a:pt x="1160" y="2298"/>
                        </a:lnTo>
                        <a:lnTo>
                          <a:pt x="1124" y="2311"/>
                        </a:lnTo>
                        <a:lnTo>
                          <a:pt x="1086" y="2333"/>
                        </a:lnTo>
                        <a:lnTo>
                          <a:pt x="1039" y="2358"/>
                        </a:lnTo>
                        <a:lnTo>
                          <a:pt x="997" y="2390"/>
                        </a:lnTo>
                        <a:lnTo>
                          <a:pt x="959" y="2422"/>
                        </a:lnTo>
                        <a:lnTo>
                          <a:pt x="916" y="2452"/>
                        </a:lnTo>
                        <a:lnTo>
                          <a:pt x="888" y="2484"/>
                        </a:lnTo>
                        <a:lnTo>
                          <a:pt x="853" y="2505"/>
                        </a:lnTo>
                        <a:lnTo>
                          <a:pt x="824" y="2531"/>
                        </a:lnTo>
                        <a:lnTo>
                          <a:pt x="795" y="2541"/>
                        </a:lnTo>
                        <a:lnTo>
                          <a:pt x="757" y="2558"/>
                        </a:lnTo>
                        <a:lnTo>
                          <a:pt x="715" y="2569"/>
                        </a:lnTo>
                        <a:lnTo>
                          <a:pt x="676" y="2580"/>
                        </a:lnTo>
                        <a:lnTo>
                          <a:pt x="636" y="2598"/>
                        </a:lnTo>
                        <a:lnTo>
                          <a:pt x="591" y="2616"/>
                        </a:lnTo>
                        <a:lnTo>
                          <a:pt x="541" y="2640"/>
                        </a:lnTo>
                        <a:lnTo>
                          <a:pt x="503" y="2661"/>
                        </a:lnTo>
                        <a:lnTo>
                          <a:pt x="464" y="2686"/>
                        </a:lnTo>
                        <a:lnTo>
                          <a:pt x="421" y="2707"/>
                        </a:lnTo>
                        <a:lnTo>
                          <a:pt x="382" y="2731"/>
                        </a:lnTo>
                        <a:lnTo>
                          <a:pt x="347" y="2749"/>
                        </a:lnTo>
                        <a:lnTo>
                          <a:pt x="280" y="2781"/>
                        </a:lnTo>
                        <a:lnTo>
                          <a:pt x="227" y="2816"/>
                        </a:lnTo>
                        <a:lnTo>
                          <a:pt x="185" y="2845"/>
                        </a:lnTo>
                        <a:lnTo>
                          <a:pt x="185" y="2851"/>
                        </a:lnTo>
                        <a:lnTo>
                          <a:pt x="181" y="2855"/>
                        </a:lnTo>
                        <a:lnTo>
                          <a:pt x="174" y="2855"/>
                        </a:lnTo>
                        <a:lnTo>
                          <a:pt x="185" y="2851"/>
                        </a:lnTo>
                        <a:lnTo>
                          <a:pt x="202" y="2845"/>
                        </a:lnTo>
                        <a:lnTo>
                          <a:pt x="217" y="2845"/>
                        </a:lnTo>
                        <a:lnTo>
                          <a:pt x="209" y="2845"/>
                        </a:lnTo>
                        <a:lnTo>
                          <a:pt x="202" y="2845"/>
                        </a:lnTo>
                        <a:lnTo>
                          <a:pt x="248" y="2863"/>
                        </a:lnTo>
                        <a:lnTo>
                          <a:pt x="291" y="2898"/>
                        </a:lnTo>
                        <a:lnTo>
                          <a:pt x="312" y="2951"/>
                        </a:lnTo>
                        <a:lnTo>
                          <a:pt x="318" y="3007"/>
                        </a:lnTo>
                        <a:lnTo>
                          <a:pt x="308" y="3052"/>
                        </a:lnTo>
                        <a:lnTo>
                          <a:pt x="291" y="3074"/>
                        </a:lnTo>
                        <a:lnTo>
                          <a:pt x="294" y="3074"/>
                        </a:lnTo>
                        <a:lnTo>
                          <a:pt x="301" y="3070"/>
                        </a:lnTo>
                        <a:lnTo>
                          <a:pt x="318" y="3060"/>
                        </a:lnTo>
                        <a:lnTo>
                          <a:pt x="326" y="3052"/>
                        </a:lnTo>
                        <a:lnTo>
                          <a:pt x="326" y="3046"/>
                        </a:lnTo>
                        <a:lnTo>
                          <a:pt x="354" y="3025"/>
                        </a:lnTo>
                        <a:lnTo>
                          <a:pt x="376" y="2999"/>
                        </a:lnTo>
                        <a:lnTo>
                          <a:pt x="393" y="2964"/>
                        </a:lnTo>
                        <a:lnTo>
                          <a:pt x="400" y="2961"/>
                        </a:lnTo>
                        <a:lnTo>
                          <a:pt x="400" y="2954"/>
                        </a:lnTo>
                        <a:lnTo>
                          <a:pt x="403" y="2951"/>
                        </a:lnTo>
                        <a:lnTo>
                          <a:pt x="421" y="2908"/>
                        </a:lnTo>
                        <a:lnTo>
                          <a:pt x="446" y="2855"/>
                        </a:lnTo>
                        <a:lnTo>
                          <a:pt x="474" y="2799"/>
                        </a:lnTo>
                        <a:lnTo>
                          <a:pt x="503" y="2731"/>
                        </a:lnTo>
                        <a:lnTo>
                          <a:pt x="527" y="2678"/>
                        </a:lnTo>
                        <a:lnTo>
                          <a:pt x="548" y="2625"/>
                        </a:lnTo>
                        <a:lnTo>
                          <a:pt x="566" y="2569"/>
                        </a:lnTo>
                        <a:lnTo>
                          <a:pt x="601" y="2484"/>
                        </a:lnTo>
                        <a:lnTo>
                          <a:pt x="636" y="2404"/>
                        </a:lnTo>
                        <a:lnTo>
                          <a:pt x="658" y="2322"/>
                        </a:lnTo>
                        <a:lnTo>
                          <a:pt x="694" y="2234"/>
                        </a:lnTo>
                        <a:lnTo>
                          <a:pt x="694" y="2149"/>
                        </a:lnTo>
                        <a:lnTo>
                          <a:pt x="658" y="2075"/>
                        </a:lnTo>
                        <a:lnTo>
                          <a:pt x="583" y="2029"/>
                        </a:lnTo>
                        <a:lnTo>
                          <a:pt x="503" y="2022"/>
                        </a:lnTo>
                        <a:lnTo>
                          <a:pt x="429" y="2064"/>
                        </a:lnTo>
                        <a:lnTo>
                          <a:pt x="382" y="2132"/>
                        </a:lnTo>
                        <a:lnTo>
                          <a:pt x="354" y="2223"/>
                        </a:lnTo>
                        <a:lnTo>
                          <a:pt x="347" y="2322"/>
                        </a:lnTo>
                        <a:lnTo>
                          <a:pt x="393" y="2414"/>
                        </a:lnTo>
                        <a:lnTo>
                          <a:pt x="439" y="2442"/>
                        </a:lnTo>
                        <a:lnTo>
                          <a:pt x="495" y="2467"/>
                        </a:lnTo>
                        <a:lnTo>
                          <a:pt x="556" y="2460"/>
                        </a:lnTo>
                        <a:lnTo>
                          <a:pt x="583" y="2449"/>
                        </a:lnTo>
                        <a:lnTo>
                          <a:pt x="623" y="2425"/>
                        </a:lnTo>
                        <a:lnTo>
                          <a:pt x="658" y="2379"/>
                        </a:lnTo>
                        <a:lnTo>
                          <a:pt x="704" y="2298"/>
                        </a:lnTo>
                        <a:lnTo>
                          <a:pt x="750" y="2178"/>
                        </a:lnTo>
                        <a:lnTo>
                          <a:pt x="806" y="1994"/>
                        </a:lnTo>
                        <a:lnTo>
                          <a:pt x="806" y="1984"/>
                        </a:lnTo>
                        <a:lnTo>
                          <a:pt x="813" y="1966"/>
                        </a:lnTo>
                        <a:lnTo>
                          <a:pt x="821" y="1955"/>
                        </a:lnTo>
                        <a:lnTo>
                          <a:pt x="838" y="1885"/>
                        </a:lnTo>
                        <a:lnTo>
                          <a:pt x="848" y="1817"/>
                        </a:lnTo>
                        <a:lnTo>
                          <a:pt x="866" y="1747"/>
                        </a:lnTo>
                        <a:lnTo>
                          <a:pt x="870" y="1649"/>
                        </a:lnTo>
                        <a:lnTo>
                          <a:pt x="859" y="1517"/>
                        </a:lnTo>
                        <a:lnTo>
                          <a:pt x="842" y="1352"/>
                        </a:lnTo>
                        <a:lnTo>
                          <a:pt x="831" y="1270"/>
                        </a:lnTo>
                        <a:lnTo>
                          <a:pt x="821" y="1190"/>
                        </a:lnTo>
                        <a:lnTo>
                          <a:pt x="821" y="1137"/>
                        </a:lnTo>
                        <a:lnTo>
                          <a:pt x="813" y="1155"/>
                        </a:lnTo>
                        <a:lnTo>
                          <a:pt x="795" y="1190"/>
                        </a:lnTo>
                        <a:lnTo>
                          <a:pt x="757" y="1218"/>
                        </a:lnTo>
                        <a:lnTo>
                          <a:pt x="715" y="1243"/>
                        </a:lnTo>
                        <a:lnTo>
                          <a:pt x="676" y="1246"/>
                        </a:lnTo>
                        <a:lnTo>
                          <a:pt x="647" y="1243"/>
                        </a:lnTo>
                        <a:lnTo>
                          <a:pt x="721" y="1253"/>
                        </a:lnTo>
                        <a:lnTo>
                          <a:pt x="778" y="1243"/>
                        </a:lnTo>
                        <a:lnTo>
                          <a:pt x="824" y="1211"/>
                        </a:lnTo>
                        <a:lnTo>
                          <a:pt x="866" y="1161"/>
                        </a:lnTo>
                        <a:lnTo>
                          <a:pt x="884" y="1102"/>
                        </a:lnTo>
                        <a:lnTo>
                          <a:pt x="884" y="1024"/>
                        </a:lnTo>
                        <a:lnTo>
                          <a:pt x="877" y="971"/>
                        </a:lnTo>
                        <a:lnTo>
                          <a:pt x="866" y="925"/>
                        </a:lnTo>
                        <a:lnTo>
                          <a:pt x="848" y="879"/>
                        </a:lnTo>
                        <a:lnTo>
                          <a:pt x="842" y="861"/>
                        </a:lnTo>
                        <a:lnTo>
                          <a:pt x="838" y="844"/>
                        </a:lnTo>
                        <a:lnTo>
                          <a:pt x="831" y="826"/>
                        </a:lnTo>
                        <a:lnTo>
                          <a:pt x="838" y="844"/>
                        </a:lnTo>
                        <a:lnTo>
                          <a:pt x="838" y="861"/>
                        </a:lnTo>
                        <a:lnTo>
                          <a:pt x="838" y="869"/>
                        </a:lnTo>
                        <a:lnTo>
                          <a:pt x="848" y="837"/>
                        </a:lnTo>
                        <a:lnTo>
                          <a:pt x="866" y="791"/>
                        </a:lnTo>
                        <a:lnTo>
                          <a:pt x="888" y="759"/>
                        </a:lnTo>
                        <a:lnTo>
                          <a:pt x="948" y="643"/>
                        </a:lnTo>
                        <a:lnTo>
                          <a:pt x="980" y="534"/>
                        </a:lnTo>
                        <a:lnTo>
                          <a:pt x="969" y="417"/>
                        </a:lnTo>
                        <a:lnTo>
                          <a:pt x="901" y="332"/>
                        </a:lnTo>
                        <a:lnTo>
                          <a:pt x="813" y="287"/>
                        </a:lnTo>
                        <a:lnTo>
                          <a:pt x="715" y="262"/>
                        </a:lnTo>
                        <a:lnTo>
                          <a:pt x="623" y="252"/>
                        </a:lnTo>
                        <a:lnTo>
                          <a:pt x="591" y="252"/>
                        </a:lnTo>
                        <a:lnTo>
                          <a:pt x="556" y="247"/>
                        </a:lnTo>
                        <a:lnTo>
                          <a:pt x="530" y="247"/>
                        </a:lnTo>
                        <a:lnTo>
                          <a:pt x="538" y="247"/>
                        </a:lnTo>
                        <a:lnTo>
                          <a:pt x="556" y="262"/>
                        </a:lnTo>
                        <a:lnTo>
                          <a:pt x="573" y="279"/>
                        </a:lnTo>
                        <a:lnTo>
                          <a:pt x="495" y="170"/>
                        </a:lnTo>
                        <a:lnTo>
                          <a:pt x="421" y="93"/>
                        </a:lnTo>
                        <a:lnTo>
                          <a:pt x="354" y="32"/>
                        </a:lnTo>
                        <a:lnTo>
                          <a:pt x="283" y="0"/>
                        </a:lnTo>
                        <a:lnTo>
                          <a:pt x="202" y="0"/>
                        </a:lnTo>
                        <a:lnTo>
                          <a:pt x="128" y="32"/>
                        </a:lnTo>
                        <a:lnTo>
                          <a:pt x="82" y="106"/>
                        </a:lnTo>
                        <a:lnTo>
                          <a:pt x="75" y="188"/>
                        </a:lnTo>
                        <a:lnTo>
                          <a:pt x="117" y="262"/>
                        </a:lnTo>
                        <a:lnTo>
                          <a:pt x="185" y="3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1" name="Freeform 213">
                    <a:extLst>
                      <a:ext uri="{FF2B5EF4-FFF2-40B4-BE49-F238E27FC236}">
                        <a16:creationId xmlns:a16="http://schemas.microsoft.com/office/drawing/2014/main" id="{42120496-1DFA-48A6-B27A-E533696A93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81" y="8812"/>
                    <a:ext cx="370" cy="595"/>
                  </a:xfrm>
                  <a:custGeom>
                    <a:avLst/>
                    <a:gdLst>
                      <a:gd name="T0" fmla="*/ 329 w 2586"/>
                      <a:gd name="T1" fmla="*/ 1437 h 4167"/>
                      <a:gd name="T2" fmla="*/ 85 w 2586"/>
                      <a:gd name="T3" fmla="*/ 1567 h 4167"/>
                      <a:gd name="T4" fmla="*/ 541 w 2586"/>
                      <a:gd name="T5" fmla="*/ 1556 h 4167"/>
                      <a:gd name="T6" fmla="*/ 771 w 2586"/>
                      <a:gd name="T7" fmla="*/ 1849 h 4167"/>
                      <a:gd name="T8" fmla="*/ 813 w 2586"/>
                      <a:gd name="T9" fmla="*/ 2195 h 4167"/>
                      <a:gd name="T10" fmla="*/ 922 w 2586"/>
                      <a:gd name="T11" fmla="*/ 2552 h 4167"/>
                      <a:gd name="T12" fmla="*/ 983 w 2586"/>
                      <a:gd name="T13" fmla="*/ 2879 h 4167"/>
                      <a:gd name="T14" fmla="*/ 954 w 2586"/>
                      <a:gd name="T15" fmla="*/ 3228 h 4167"/>
                      <a:gd name="T16" fmla="*/ 962 w 2586"/>
                      <a:gd name="T17" fmla="*/ 3557 h 4167"/>
                      <a:gd name="T18" fmla="*/ 979 w 2586"/>
                      <a:gd name="T19" fmla="*/ 3801 h 4167"/>
                      <a:gd name="T20" fmla="*/ 851 w 2586"/>
                      <a:gd name="T21" fmla="*/ 3945 h 4167"/>
                      <a:gd name="T22" fmla="*/ 1289 w 2586"/>
                      <a:gd name="T23" fmla="*/ 4058 h 4167"/>
                      <a:gd name="T24" fmla="*/ 1628 w 2586"/>
                      <a:gd name="T25" fmla="*/ 3712 h 4167"/>
                      <a:gd name="T26" fmla="*/ 1840 w 2586"/>
                      <a:gd name="T27" fmla="*/ 3472 h 4167"/>
                      <a:gd name="T28" fmla="*/ 2038 w 2586"/>
                      <a:gd name="T29" fmla="*/ 3161 h 4167"/>
                      <a:gd name="T30" fmla="*/ 2314 w 2586"/>
                      <a:gd name="T31" fmla="*/ 2950 h 4167"/>
                      <a:gd name="T32" fmla="*/ 2222 w 2586"/>
                      <a:gd name="T33" fmla="*/ 2420 h 4167"/>
                      <a:gd name="T34" fmla="*/ 2307 w 2586"/>
                      <a:gd name="T35" fmla="*/ 2667 h 4167"/>
                      <a:gd name="T36" fmla="*/ 2399 w 2586"/>
                      <a:gd name="T37" fmla="*/ 2484 h 4167"/>
                      <a:gd name="T38" fmla="*/ 2268 w 2586"/>
                      <a:gd name="T39" fmla="*/ 2460 h 4167"/>
                      <a:gd name="T40" fmla="*/ 2141 w 2586"/>
                      <a:gd name="T41" fmla="*/ 2714 h 4167"/>
                      <a:gd name="T42" fmla="*/ 2491 w 2586"/>
                      <a:gd name="T43" fmla="*/ 2452 h 4167"/>
                      <a:gd name="T44" fmla="*/ 2586 w 2586"/>
                      <a:gd name="T45" fmla="*/ 1662 h 4167"/>
                      <a:gd name="T46" fmla="*/ 2550 w 2586"/>
                      <a:gd name="T47" fmla="*/ 1246 h 4167"/>
                      <a:gd name="T48" fmla="*/ 2417 w 2586"/>
                      <a:gd name="T49" fmla="*/ 1172 h 4167"/>
                      <a:gd name="T50" fmla="*/ 2349 w 2586"/>
                      <a:gd name="T51" fmla="*/ 741 h 4167"/>
                      <a:gd name="T52" fmla="*/ 2113 w 2586"/>
                      <a:gd name="T53" fmla="*/ 420 h 4167"/>
                      <a:gd name="T54" fmla="*/ 1922 w 2586"/>
                      <a:gd name="T55" fmla="*/ 223 h 4167"/>
                      <a:gd name="T56" fmla="*/ 1639 w 2586"/>
                      <a:gd name="T57" fmla="*/ 0 h 4167"/>
                      <a:gd name="T58" fmla="*/ 1558 w 2586"/>
                      <a:gd name="T59" fmla="*/ 279 h 4167"/>
                      <a:gd name="T60" fmla="*/ 1766 w 2586"/>
                      <a:gd name="T61" fmla="*/ 526 h 4167"/>
                      <a:gd name="T62" fmla="*/ 1993 w 2586"/>
                      <a:gd name="T63" fmla="*/ 745 h 4167"/>
                      <a:gd name="T64" fmla="*/ 2084 w 2586"/>
                      <a:gd name="T65" fmla="*/ 925 h 4167"/>
                      <a:gd name="T66" fmla="*/ 2222 w 2586"/>
                      <a:gd name="T67" fmla="*/ 1402 h 4167"/>
                      <a:gd name="T68" fmla="*/ 2250 w 2586"/>
                      <a:gd name="T69" fmla="*/ 1447 h 4167"/>
                      <a:gd name="T70" fmla="*/ 2243 w 2586"/>
                      <a:gd name="T71" fmla="*/ 1873 h 4167"/>
                      <a:gd name="T72" fmla="*/ 2169 w 2586"/>
                      <a:gd name="T73" fmla="*/ 2548 h 4167"/>
                      <a:gd name="T74" fmla="*/ 2459 w 2586"/>
                      <a:gd name="T75" fmla="*/ 2534 h 4167"/>
                      <a:gd name="T76" fmla="*/ 2134 w 2586"/>
                      <a:gd name="T77" fmla="*/ 2248 h 4167"/>
                      <a:gd name="T78" fmla="*/ 2060 w 2586"/>
                      <a:gd name="T79" fmla="*/ 2452 h 4167"/>
                      <a:gd name="T80" fmla="*/ 2148 w 2586"/>
                      <a:gd name="T81" fmla="*/ 2834 h 4167"/>
                      <a:gd name="T82" fmla="*/ 2176 w 2586"/>
                      <a:gd name="T83" fmla="*/ 2735 h 4167"/>
                      <a:gd name="T84" fmla="*/ 2038 w 2586"/>
                      <a:gd name="T85" fmla="*/ 2770 h 4167"/>
                      <a:gd name="T86" fmla="*/ 1720 w 2586"/>
                      <a:gd name="T87" fmla="*/ 3070 h 4167"/>
                      <a:gd name="T88" fmla="*/ 1544 w 2586"/>
                      <a:gd name="T89" fmla="*/ 3310 h 4167"/>
                      <a:gd name="T90" fmla="*/ 1328 w 2586"/>
                      <a:gd name="T91" fmla="*/ 3571 h 4167"/>
                      <a:gd name="T92" fmla="*/ 1042 w 2586"/>
                      <a:gd name="T93" fmla="*/ 3839 h 4167"/>
                      <a:gd name="T94" fmla="*/ 1060 w 2586"/>
                      <a:gd name="T95" fmla="*/ 3849 h 4167"/>
                      <a:gd name="T96" fmla="*/ 1180 w 2586"/>
                      <a:gd name="T97" fmla="*/ 4040 h 4167"/>
                      <a:gd name="T98" fmla="*/ 1265 w 2586"/>
                      <a:gd name="T99" fmla="*/ 3754 h 4167"/>
                      <a:gd name="T100" fmla="*/ 1289 w 2586"/>
                      <a:gd name="T101" fmla="*/ 3355 h 4167"/>
                      <a:gd name="T102" fmla="*/ 1289 w 2586"/>
                      <a:gd name="T103" fmla="*/ 3052 h 4167"/>
                      <a:gd name="T104" fmla="*/ 1280 w 2586"/>
                      <a:gd name="T105" fmla="*/ 2654 h 4167"/>
                      <a:gd name="T106" fmla="*/ 1162 w 2586"/>
                      <a:gd name="T107" fmla="*/ 2248 h 4167"/>
                      <a:gd name="T108" fmla="*/ 1071 w 2586"/>
                      <a:gd name="T109" fmla="*/ 1984 h 4167"/>
                      <a:gd name="T110" fmla="*/ 915 w 2586"/>
                      <a:gd name="T111" fmla="*/ 1528 h 4167"/>
                      <a:gd name="T112" fmla="*/ 276 w 2586"/>
                      <a:gd name="T113" fmla="*/ 1288 h 4167"/>
                      <a:gd name="T114" fmla="*/ 0 w 2586"/>
                      <a:gd name="T115" fmla="*/ 1391 h 4167"/>
                      <a:gd name="T116" fmla="*/ 99 w 2586"/>
                      <a:gd name="T117" fmla="*/ 1556 h 4167"/>
                      <a:gd name="T118" fmla="*/ 138 w 2586"/>
                      <a:gd name="T119" fmla="*/ 1803 h 41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2586" h="4167">
                        <a:moveTo>
                          <a:pt x="220" y="1821"/>
                        </a:moveTo>
                        <a:lnTo>
                          <a:pt x="276" y="1817"/>
                        </a:lnTo>
                        <a:lnTo>
                          <a:pt x="329" y="1785"/>
                        </a:lnTo>
                        <a:lnTo>
                          <a:pt x="361" y="1740"/>
                        </a:lnTo>
                        <a:lnTo>
                          <a:pt x="392" y="1649"/>
                        </a:lnTo>
                        <a:lnTo>
                          <a:pt x="379" y="1556"/>
                        </a:lnTo>
                        <a:lnTo>
                          <a:pt x="339" y="1461"/>
                        </a:lnTo>
                        <a:lnTo>
                          <a:pt x="329" y="1437"/>
                        </a:lnTo>
                        <a:lnTo>
                          <a:pt x="321" y="1419"/>
                        </a:lnTo>
                        <a:lnTo>
                          <a:pt x="315" y="1408"/>
                        </a:lnTo>
                        <a:lnTo>
                          <a:pt x="315" y="1455"/>
                        </a:lnTo>
                        <a:lnTo>
                          <a:pt x="300" y="1507"/>
                        </a:lnTo>
                        <a:lnTo>
                          <a:pt x="255" y="1556"/>
                        </a:lnTo>
                        <a:lnTo>
                          <a:pt x="184" y="1585"/>
                        </a:lnTo>
                        <a:lnTo>
                          <a:pt x="127" y="1581"/>
                        </a:lnTo>
                        <a:lnTo>
                          <a:pt x="85" y="1567"/>
                        </a:lnTo>
                        <a:lnTo>
                          <a:pt x="191" y="1609"/>
                        </a:lnTo>
                        <a:lnTo>
                          <a:pt x="311" y="1617"/>
                        </a:lnTo>
                        <a:lnTo>
                          <a:pt x="424" y="1591"/>
                        </a:lnTo>
                        <a:lnTo>
                          <a:pt x="477" y="1581"/>
                        </a:lnTo>
                        <a:lnTo>
                          <a:pt x="530" y="1574"/>
                        </a:lnTo>
                        <a:lnTo>
                          <a:pt x="569" y="1567"/>
                        </a:lnTo>
                        <a:lnTo>
                          <a:pt x="559" y="1567"/>
                        </a:lnTo>
                        <a:lnTo>
                          <a:pt x="541" y="1556"/>
                        </a:lnTo>
                        <a:lnTo>
                          <a:pt x="516" y="1538"/>
                        </a:lnTo>
                        <a:lnTo>
                          <a:pt x="576" y="1609"/>
                        </a:lnTo>
                        <a:lnTo>
                          <a:pt x="657" y="1719"/>
                        </a:lnTo>
                        <a:lnTo>
                          <a:pt x="732" y="1828"/>
                        </a:lnTo>
                        <a:lnTo>
                          <a:pt x="788" y="1909"/>
                        </a:lnTo>
                        <a:lnTo>
                          <a:pt x="771" y="1878"/>
                        </a:lnTo>
                        <a:lnTo>
                          <a:pt x="771" y="1856"/>
                        </a:lnTo>
                        <a:lnTo>
                          <a:pt x="771" y="1849"/>
                        </a:lnTo>
                        <a:lnTo>
                          <a:pt x="771" y="1856"/>
                        </a:lnTo>
                        <a:lnTo>
                          <a:pt x="767" y="1867"/>
                        </a:lnTo>
                        <a:lnTo>
                          <a:pt x="767" y="1878"/>
                        </a:lnTo>
                        <a:lnTo>
                          <a:pt x="753" y="1931"/>
                        </a:lnTo>
                        <a:lnTo>
                          <a:pt x="750" y="2005"/>
                        </a:lnTo>
                        <a:lnTo>
                          <a:pt x="771" y="2082"/>
                        </a:lnTo>
                        <a:lnTo>
                          <a:pt x="795" y="2138"/>
                        </a:lnTo>
                        <a:lnTo>
                          <a:pt x="813" y="2195"/>
                        </a:lnTo>
                        <a:lnTo>
                          <a:pt x="827" y="2258"/>
                        </a:lnTo>
                        <a:lnTo>
                          <a:pt x="834" y="2294"/>
                        </a:lnTo>
                        <a:lnTo>
                          <a:pt x="845" y="2332"/>
                        </a:lnTo>
                        <a:lnTo>
                          <a:pt x="859" y="2367"/>
                        </a:lnTo>
                        <a:lnTo>
                          <a:pt x="869" y="2407"/>
                        </a:lnTo>
                        <a:lnTo>
                          <a:pt x="880" y="2449"/>
                        </a:lnTo>
                        <a:lnTo>
                          <a:pt x="898" y="2488"/>
                        </a:lnTo>
                        <a:lnTo>
                          <a:pt x="922" y="2552"/>
                        </a:lnTo>
                        <a:lnTo>
                          <a:pt x="936" y="2614"/>
                        </a:lnTo>
                        <a:lnTo>
                          <a:pt x="951" y="2672"/>
                        </a:lnTo>
                        <a:lnTo>
                          <a:pt x="954" y="2714"/>
                        </a:lnTo>
                        <a:lnTo>
                          <a:pt x="962" y="2742"/>
                        </a:lnTo>
                        <a:lnTo>
                          <a:pt x="968" y="2778"/>
                        </a:lnTo>
                        <a:lnTo>
                          <a:pt x="979" y="2813"/>
                        </a:lnTo>
                        <a:lnTo>
                          <a:pt x="983" y="2844"/>
                        </a:lnTo>
                        <a:lnTo>
                          <a:pt x="983" y="2879"/>
                        </a:lnTo>
                        <a:lnTo>
                          <a:pt x="983" y="2908"/>
                        </a:lnTo>
                        <a:lnTo>
                          <a:pt x="979" y="2950"/>
                        </a:lnTo>
                        <a:lnTo>
                          <a:pt x="972" y="2989"/>
                        </a:lnTo>
                        <a:lnTo>
                          <a:pt x="962" y="3042"/>
                        </a:lnTo>
                        <a:lnTo>
                          <a:pt x="954" y="3091"/>
                        </a:lnTo>
                        <a:lnTo>
                          <a:pt x="954" y="3151"/>
                        </a:lnTo>
                        <a:lnTo>
                          <a:pt x="954" y="3190"/>
                        </a:lnTo>
                        <a:lnTo>
                          <a:pt x="954" y="3228"/>
                        </a:lnTo>
                        <a:lnTo>
                          <a:pt x="962" y="3271"/>
                        </a:lnTo>
                        <a:lnTo>
                          <a:pt x="962" y="3317"/>
                        </a:lnTo>
                        <a:lnTo>
                          <a:pt x="962" y="3355"/>
                        </a:lnTo>
                        <a:lnTo>
                          <a:pt x="962" y="3398"/>
                        </a:lnTo>
                        <a:lnTo>
                          <a:pt x="962" y="3437"/>
                        </a:lnTo>
                        <a:lnTo>
                          <a:pt x="962" y="3472"/>
                        </a:lnTo>
                        <a:lnTo>
                          <a:pt x="962" y="3507"/>
                        </a:lnTo>
                        <a:lnTo>
                          <a:pt x="962" y="3557"/>
                        </a:lnTo>
                        <a:lnTo>
                          <a:pt x="954" y="3602"/>
                        </a:lnTo>
                        <a:lnTo>
                          <a:pt x="954" y="3645"/>
                        </a:lnTo>
                        <a:lnTo>
                          <a:pt x="951" y="3719"/>
                        </a:lnTo>
                        <a:lnTo>
                          <a:pt x="936" y="3793"/>
                        </a:lnTo>
                        <a:lnTo>
                          <a:pt x="926" y="3864"/>
                        </a:lnTo>
                        <a:lnTo>
                          <a:pt x="933" y="3846"/>
                        </a:lnTo>
                        <a:lnTo>
                          <a:pt x="951" y="3818"/>
                        </a:lnTo>
                        <a:lnTo>
                          <a:pt x="979" y="3801"/>
                        </a:lnTo>
                        <a:lnTo>
                          <a:pt x="954" y="3811"/>
                        </a:lnTo>
                        <a:lnTo>
                          <a:pt x="933" y="3836"/>
                        </a:lnTo>
                        <a:lnTo>
                          <a:pt x="915" y="3864"/>
                        </a:lnTo>
                        <a:lnTo>
                          <a:pt x="915" y="3857"/>
                        </a:lnTo>
                        <a:lnTo>
                          <a:pt x="915" y="3864"/>
                        </a:lnTo>
                        <a:lnTo>
                          <a:pt x="909" y="3864"/>
                        </a:lnTo>
                        <a:lnTo>
                          <a:pt x="904" y="3864"/>
                        </a:lnTo>
                        <a:lnTo>
                          <a:pt x="851" y="3945"/>
                        </a:lnTo>
                        <a:lnTo>
                          <a:pt x="845" y="4019"/>
                        </a:lnTo>
                        <a:lnTo>
                          <a:pt x="859" y="4075"/>
                        </a:lnTo>
                        <a:lnTo>
                          <a:pt x="898" y="4121"/>
                        </a:lnTo>
                        <a:lnTo>
                          <a:pt x="954" y="4157"/>
                        </a:lnTo>
                        <a:lnTo>
                          <a:pt x="1036" y="4167"/>
                        </a:lnTo>
                        <a:lnTo>
                          <a:pt x="1138" y="4149"/>
                        </a:lnTo>
                        <a:lnTo>
                          <a:pt x="1215" y="4114"/>
                        </a:lnTo>
                        <a:lnTo>
                          <a:pt x="1289" y="4058"/>
                        </a:lnTo>
                        <a:lnTo>
                          <a:pt x="1300" y="4040"/>
                        </a:lnTo>
                        <a:lnTo>
                          <a:pt x="1325" y="4022"/>
                        </a:lnTo>
                        <a:lnTo>
                          <a:pt x="1346" y="4001"/>
                        </a:lnTo>
                        <a:lnTo>
                          <a:pt x="1410" y="3945"/>
                        </a:lnTo>
                        <a:lnTo>
                          <a:pt x="1480" y="3875"/>
                        </a:lnTo>
                        <a:lnTo>
                          <a:pt x="1554" y="3801"/>
                        </a:lnTo>
                        <a:lnTo>
                          <a:pt x="1593" y="3754"/>
                        </a:lnTo>
                        <a:lnTo>
                          <a:pt x="1628" y="3712"/>
                        </a:lnTo>
                        <a:lnTo>
                          <a:pt x="1664" y="3673"/>
                        </a:lnTo>
                        <a:lnTo>
                          <a:pt x="1685" y="3637"/>
                        </a:lnTo>
                        <a:lnTo>
                          <a:pt x="1710" y="3610"/>
                        </a:lnTo>
                        <a:lnTo>
                          <a:pt x="1728" y="3589"/>
                        </a:lnTo>
                        <a:lnTo>
                          <a:pt x="1749" y="3564"/>
                        </a:lnTo>
                        <a:lnTo>
                          <a:pt x="1773" y="3536"/>
                        </a:lnTo>
                        <a:lnTo>
                          <a:pt x="1802" y="3511"/>
                        </a:lnTo>
                        <a:lnTo>
                          <a:pt x="1840" y="3472"/>
                        </a:lnTo>
                        <a:lnTo>
                          <a:pt x="1887" y="3419"/>
                        </a:lnTo>
                        <a:lnTo>
                          <a:pt x="1932" y="3370"/>
                        </a:lnTo>
                        <a:lnTo>
                          <a:pt x="1964" y="3324"/>
                        </a:lnTo>
                        <a:lnTo>
                          <a:pt x="1985" y="3278"/>
                        </a:lnTo>
                        <a:lnTo>
                          <a:pt x="2003" y="3228"/>
                        </a:lnTo>
                        <a:lnTo>
                          <a:pt x="2014" y="3201"/>
                        </a:lnTo>
                        <a:lnTo>
                          <a:pt x="2025" y="3179"/>
                        </a:lnTo>
                        <a:lnTo>
                          <a:pt x="2038" y="3161"/>
                        </a:lnTo>
                        <a:lnTo>
                          <a:pt x="2038" y="3169"/>
                        </a:lnTo>
                        <a:lnTo>
                          <a:pt x="2031" y="3169"/>
                        </a:lnTo>
                        <a:lnTo>
                          <a:pt x="2056" y="3151"/>
                        </a:lnTo>
                        <a:lnTo>
                          <a:pt x="2084" y="3134"/>
                        </a:lnTo>
                        <a:lnTo>
                          <a:pt x="2120" y="3116"/>
                        </a:lnTo>
                        <a:lnTo>
                          <a:pt x="2194" y="3063"/>
                        </a:lnTo>
                        <a:lnTo>
                          <a:pt x="2261" y="3013"/>
                        </a:lnTo>
                        <a:lnTo>
                          <a:pt x="2314" y="2950"/>
                        </a:lnTo>
                        <a:lnTo>
                          <a:pt x="2349" y="2887"/>
                        </a:lnTo>
                        <a:lnTo>
                          <a:pt x="2385" y="2798"/>
                        </a:lnTo>
                        <a:lnTo>
                          <a:pt x="2413" y="2707"/>
                        </a:lnTo>
                        <a:lnTo>
                          <a:pt x="2417" y="2604"/>
                        </a:lnTo>
                        <a:lnTo>
                          <a:pt x="2388" y="2513"/>
                        </a:lnTo>
                        <a:lnTo>
                          <a:pt x="2349" y="2460"/>
                        </a:lnTo>
                        <a:lnTo>
                          <a:pt x="2290" y="2431"/>
                        </a:lnTo>
                        <a:lnTo>
                          <a:pt x="2222" y="2420"/>
                        </a:lnTo>
                        <a:lnTo>
                          <a:pt x="2141" y="2442"/>
                        </a:lnTo>
                        <a:lnTo>
                          <a:pt x="2067" y="2499"/>
                        </a:lnTo>
                        <a:lnTo>
                          <a:pt x="2003" y="2597"/>
                        </a:lnTo>
                        <a:lnTo>
                          <a:pt x="2056" y="2534"/>
                        </a:lnTo>
                        <a:lnTo>
                          <a:pt x="2134" y="2513"/>
                        </a:lnTo>
                        <a:lnTo>
                          <a:pt x="2222" y="2531"/>
                        </a:lnTo>
                        <a:lnTo>
                          <a:pt x="2279" y="2587"/>
                        </a:lnTo>
                        <a:lnTo>
                          <a:pt x="2307" y="2667"/>
                        </a:lnTo>
                        <a:lnTo>
                          <a:pt x="2285" y="2749"/>
                        </a:lnTo>
                        <a:lnTo>
                          <a:pt x="2314" y="2696"/>
                        </a:lnTo>
                        <a:lnTo>
                          <a:pt x="2332" y="2650"/>
                        </a:lnTo>
                        <a:lnTo>
                          <a:pt x="2349" y="2604"/>
                        </a:lnTo>
                        <a:lnTo>
                          <a:pt x="2367" y="2576"/>
                        </a:lnTo>
                        <a:lnTo>
                          <a:pt x="2370" y="2548"/>
                        </a:lnTo>
                        <a:lnTo>
                          <a:pt x="2388" y="2516"/>
                        </a:lnTo>
                        <a:lnTo>
                          <a:pt x="2399" y="2484"/>
                        </a:lnTo>
                        <a:lnTo>
                          <a:pt x="2413" y="2452"/>
                        </a:lnTo>
                        <a:lnTo>
                          <a:pt x="2423" y="2425"/>
                        </a:lnTo>
                        <a:lnTo>
                          <a:pt x="2431" y="2403"/>
                        </a:lnTo>
                        <a:lnTo>
                          <a:pt x="2434" y="2385"/>
                        </a:lnTo>
                        <a:lnTo>
                          <a:pt x="2441" y="2367"/>
                        </a:lnTo>
                        <a:lnTo>
                          <a:pt x="2399" y="2425"/>
                        </a:lnTo>
                        <a:lnTo>
                          <a:pt x="2343" y="2460"/>
                        </a:lnTo>
                        <a:lnTo>
                          <a:pt x="2268" y="2460"/>
                        </a:lnTo>
                        <a:lnTo>
                          <a:pt x="2197" y="2431"/>
                        </a:lnTo>
                        <a:lnTo>
                          <a:pt x="2152" y="2378"/>
                        </a:lnTo>
                        <a:lnTo>
                          <a:pt x="2134" y="2329"/>
                        </a:lnTo>
                        <a:lnTo>
                          <a:pt x="2134" y="2378"/>
                        </a:lnTo>
                        <a:lnTo>
                          <a:pt x="2134" y="2449"/>
                        </a:lnTo>
                        <a:lnTo>
                          <a:pt x="2131" y="2516"/>
                        </a:lnTo>
                        <a:lnTo>
                          <a:pt x="2131" y="2625"/>
                        </a:lnTo>
                        <a:lnTo>
                          <a:pt x="2141" y="2714"/>
                        </a:lnTo>
                        <a:lnTo>
                          <a:pt x="2179" y="2781"/>
                        </a:lnTo>
                        <a:lnTo>
                          <a:pt x="2268" y="2816"/>
                        </a:lnTo>
                        <a:lnTo>
                          <a:pt x="2349" y="2813"/>
                        </a:lnTo>
                        <a:lnTo>
                          <a:pt x="2413" y="2760"/>
                        </a:lnTo>
                        <a:lnTo>
                          <a:pt x="2452" y="2689"/>
                        </a:lnTo>
                        <a:lnTo>
                          <a:pt x="2462" y="2632"/>
                        </a:lnTo>
                        <a:lnTo>
                          <a:pt x="2480" y="2552"/>
                        </a:lnTo>
                        <a:lnTo>
                          <a:pt x="2491" y="2452"/>
                        </a:lnTo>
                        <a:lnTo>
                          <a:pt x="2508" y="2340"/>
                        </a:lnTo>
                        <a:lnTo>
                          <a:pt x="2533" y="2220"/>
                        </a:lnTo>
                        <a:lnTo>
                          <a:pt x="2544" y="2096"/>
                        </a:lnTo>
                        <a:lnTo>
                          <a:pt x="2561" y="1984"/>
                        </a:lnTo>
                        <a:lnTo>
                          <a:pt x="2572" y="1878"/>
                        </a:lnTo>
                        <a:lnTo>
                          <a:pt x="2579" y="1800"/>
                        </a:lnTo>
                        <a:lnTo>
                          <a:pt x="2586" y="1747"/>
                        </a:lnTo>
                        <a:lnTo>
                          <a:pt x="2586" y="1662"/>
                        </a:lnTo>
                        <a:lnTo>
                          <a:pt x="2586" y="1581"/>
                        </a:lnTo>
                        <a:lnTo>
                          <a:pt x="2579" y="1500"/>
                        </a:lnTo>
                        <a:lnTo>
                          <a:pt x="2579" y="1475"/>
                        </a:lnTo>
                        <a:lnTo>
                          <a:pt x="2579" y="1455"/>
                        </a:lnTo>
                        <a:lnTo>
                          <a:pt x="2572" y="1426"/>
                        </a:lnTo>
                        <a:lnTo>
                          <a:pt x="2568" y="1373"/>
                        </a:lnTo>
                        <a:lnTo>
                          <a:pt x="2561" y="1309"/>
                        </a:lnTo>
                        <a:lnTo>
                          <a:pt x="2550" y="1246"/>
                        </a:lnTo>
                        <a:lnTo>
                          <a:pt x="2526" y="1190"/>
                        </a:lnTo>
                        <a:lnTo>
                          <a:pt x="2452" y="1119"/>
                        </a:lnTo>
                        <a:lnTo>
                          <a:pt x="2314" y="1097"/>
                        </a:lnTo>
                        <a:lnTo>
                          <a:pt x="2307" y="1097"/>
                        </a:lnTo>
                        <a:lnTo>
                          <a:pt x="2349" y="1102"/>
                        </a:lnTo>
                        <a:lnTo>
                          <a:pt x="2388" y="1126"/>
                        </a:lnTo>
                        <a:lnTo>
                          <a:pt x="2417" y="1165"/>
                        </a:lnTo>
                        <a:lnTo>
                          <a:pt x="2417" y="1172"/>
                        </a:lnTo>
                        <a:lnTo>
                          <a:pt x="2413" y="1144"/>
                        </a:lnTo>
                        <a:lnTo>
                          <a:pt x="2413" y="1097"/>
                        </a:lnTo>
                        <a:lnTo>
                          <a:pt x="2413" y="1052"/>
                        </a:lnTo>
                        <a:lnTo>
                          <a:pt x="2413" y="953"/>
                        </a:lnTo>
                        <a:lnTo>
                          <a:pt x="2399" y="861"/>
                        </a:lnTo>
                        <a:lnTo>
                          <a:pt x="2378" y="788"/>
                        </a:lnTo>
                        <a:lnTo>
                          <a:pt x="2367" y="762"/>
                        </a:lnTo>
                        <a:lnTo>
                          <a:pt x="2349" y="741"/>
                        </a:lnTo>
                        <a:lnTo>
                          <a:pt x="2335" y="717"/>
                        </a:lnTo>
                        <a:lnTo>
                          <a:pt x="2314" y="667"/>
                        </a:lnTo>
                        <a:lnTo>
                          <a:pt x="2290" y="614"/>
                        </a:lnTo>
                        <a:lnTo>
                          <a:pt x="2261" y="568"/>
                        </a:lnTo>
                        <a:lnTo>
                          <a:pt x="2215" y="515"/>
                        </a:lnTo>
                        <a:lnTo>
                          <a:pt x="2169" y="470"/>
                        </a:lnTo>
                        <a:lnTo>
                          <a:pt x="2131" y="435"/>
                        </a:lnTo>
                        <a:lnTo>
                          <a:pt x="2113" y="420"/>
                        </a:lnTo>
                        <a:lnTo>
                          <a:pt x="2095" y="406"/>
                        </a:lnTo>
                        <a:lnTo>
                          <a:pt x="2084" y="396"/>
                        </a:lnTo>
                        <a:lnTo>
                          <a:pt x="2042" y="343"/>
                        </a:lnTo>
                        <a:lnTo>
                          <a:pt x="2003" y="304"/>
                        </a:lnTo>
                        <a:lnTo>
                          <a:pt x="1964" y="268"/>
                        </a:lnTo>
                        <a:lnTo>
                          <a:pt x="1950" y="251"/>
                        </a:lnTo>
                        <a:lnTo>
                          <a:pt x="1932" y="241"/>
                        </a:lnTo>
                        <a:lnTo>
                          <a:pt x="1922" y="223"/>
                        </a:lnTo>
                        <a:lnTo>
                          <a:pt x="1893" y="188"/>
                        </a:lnTo>
                        <a:lnTo>
                          <a:pt x="1866" y="149"/>
                        </a:lnTo>
                        <a:lnTo>
                          <a:pt x="1840" y="121"/>
                        </a:lnTo>
                        <a:lnTo>
                          <a:pt x="1830" y="92"/>
                        </a:lnTo>
                        <a:lnTo>
                          <a:pt x="1813" y="68"/>
                        </a:lnTo>
                        <a:lnTo>
                          <a:pt x="1795" y="47"/>
                        </a:lnTo>
                        <a:lnTo>
                          <a:pt x="1720" y="4"/>
                        </a:lnTo>
                        <a:lnTo>
                          <a:pt x="1639" y="0"/>
                        </a:lnTo>
                        <a:lnTo>
                          <a:pt x="1565" y="47"/>
                        </a:lnTo>
                        <a:lnTo>
                          <a:pt x="1519" y="114"/>
                        </a:lnTo>
                        <a:lnTo>
                          <a:pt x="1519" y="194"/>
                        </a:lnTo>
                        <a:lnTo>
                          <a:pt x="1558" y="268"/>
                        </a:lnTo>
                        <a:lnTo>
                          <a:pt x="1554" y="268"/>
                        </a:lnTo>
                        <a:lnTo>
                          <a:pt x="1554" y="265"/>
                        </a:lnTo>
                        <a:lnTo>
                          <a:pt x="1554" y="268"/>
                        </a:lnTo>
                        <a:lnTo>
                          <a:pt x="1558" y="279"/>
                        </a:lnTo>
                        <a:lnTo>
                          <a:pt x="1565" y="286"/>
                        </a:lnTo>
                        <a:lnTo>
                          <a:pt x="1601" y="332"/>
                        </a:lnTo>
                        <a:lnTo>
                          <a:pt x="1636" y="385"/>
                        </a:lnTo>
                        <a:lnTo>
                          <a:pt x="1685" y="449"/>
                        </a:lnTo>
                        <a:lnTo>
                          <a:pt x="1702" y="467"/>
                        </a:lnTo>
                        <a:lnTo>
                          <a:pt x="1720" y="480"/>
                        </a:lnTo>
                        <a:lnTo>
                          <a:pt x="1738" y="498"/>
                        </a:lnTo>
                        <a:lnTo>
                          <a:pt x="1766" y="526"/>
                        </a:lnTo>
                        <a:lnTo>
                          <a:pt x="1802" y="562"/>
                        </a:lnTo>
                        <a:lnTo>
                          <a:pt x="1830" y="597"/>
                        </a:lnTo>
                        <a:lnTo>
                          <a:pt x="1858" y="632"/>
                        </a:lnTo>
                        <a:lnTo>
                          <a:pt x="1893" y="661"/>
                        </a:lnTo>
                        <a:lnTo>
                          <a:pt x="1929" y="688"/>
                        </a:lnTo>
                        <a:lnTo>
                          <a:pt x="1950" y="714"/>
                        </a:lnTo>
                        <a:lnTo>
                          <a:pt x="1975" y="731"/>
                        </a:lnTo>
                        <a:lnTo>
                          <a:pt x="1993" y="745"/>
                        </a:lnTo>
                        <a:lnTo>
                          <a:pt x="2010" y="780"/>
                        </a:lnTo>
                        <a:lnTo>
                          <a:pt x="2025" y="815"/>
                        </a:lnTo>
                        <a:lnTo>
                          <a:pt x="2042" y="855"/>
                        </a:lnTo>
                        <a:lnTo>
                          <a:pt x="2060" y="886"/>
                        </a:lnTo>
                        <a:lnTo>
                          <a:pt x="2070" y="908"/>
                        </a:lnTo>
                        <a:lnTo>
                          <a:pt x="2088" y="935"/>
                        </a:lnTo>
                        <a:lnTo>
                          <a:pt x="2084" y="932"/>
                        </a:lnTo>
                        <a:lnTo>
                          <a:pt x="2084" y="925"/>
                        </a:lnTo>
                        <a:lnTo>
                          <a:pt x="2084" y="961"/>
                        </a:lnTo>
                        <a:lnTo>
                          <a:pt x="2088" y="1006"/>
                        </a:lnTo>
                        <a:lnTo>
                          <a:pt x="2088" y="1052"/>
                        </a:lnTo>
                        <a:lnTo>
                          <a:pt x="2088" y="1144"/>
                        </a:lnTo>
                        <a:lnTo>
                          <a:pt x="2095" y="1218"/>
                        </a:lnTo>
                        <a:lnTo>
                          <a:pt x="2113" y="1288"/>
                        </a:lnTo>
                        <a:lnTo>
                          <a:pt x="2148" y="1352"/>
                        </a:lnTo>
                        <a:lnTo>
                          <a:pt x="2222" y="1402"/>
                        </a:lnTo>
                        <a:lnTo>
                          <a:pt x="2343" y="1419"/>
                        </a:lnTo>
                        <a:lnTo>
                          <a:pt x="2349" y="1419"/>
                        </a:lnTo>
                        <a:lnTo>
                          <a:pt x="2303" y="1408"/>
                        </a:lnTo>
                        <a:lnTo>
                          <a:pt x="2261" y="1380"/>
                        </a:lnTo>
                        <a:lnTo>
                          <a:pt x="2232" y="1334"/>
                        </a:lnTo>
                        <a:lnTo>
                          <a:pt x="2243" y="1366"/>
                        </a:lnTo>
                        <a:lnTo>
                          <a:pt x="2243" y="1408"/>
                        </a:lnTo>
                        <a:lnTo>
                          <a:pt x="2250" y="1447"/>
                        </a:lnTo>
                        <a:lnTo>
                          <a:pt x="2250" y="1475"/>
                        </a:lnTo>
                        <a:lnTo>
                          <a:pt x="2258" y="1507"/>
                        </a:lnTo>
                        <a:lnTo>
                          <a:pt x="2258" y="1535"/>
                        </a:lnTo>
                        <a:lnTo>
                          <a:pt x="2261" y="1599"/>
                        </a:lnTo>
                        <a:lnTo>
                          <a:pt x="2261" y="1662"/>
                        </a:lnTo>
                        <a:lnTo>
                          <a:pt x="2261" y="1737"/>
                        </a:lnTo>
                        <a:lnTo>
                          <a:pt x="2258" y="1785"/>
                        </a:lnTo>
                        <a:lnTo>
                          <a:pt x="2243" y="1873"/>
                        </a:lnTo>
                        <a:lnTo>
                          <a:pt x="2232" y="1984"/>
                        </a:lnTo>
                        <a:lnTo>
                          <a:pt x="2215" y="2111"/>
                        </a:lnTo>
                        <a:lnTo>
                          <a:pt x="2197" y="2237"/>
                        </a:lnTo>
                        <a:lnTo>
                          <a:pt x="2179" y="2361"/>
                        </a:lnTo>
                        <a:lnTo>
                          <a:pt x="2166" y="2470"/>
                        </a:lnTo>
                        <a:lnTo>
                          <a:pt x="2148" y="2558"/>
                        </a:lnTo>
                        <a:lnTo>
                          <a:pt x="2134" y="2608"/>
                        </a:lnTo>
                        <a:lnTo>
                          <a:pt x="2169" y="2548"/>
                        </a:lnTo>
                        <a:lnTo>
                          <a:pt x="2232" y="2505"/>
                        </a:lnTo>
                        <a:lnTo>
                          <a:pt x="2307" y="2495"/>
                        </a:lnTo>
                        <a:lnTo>
                          <a:pt x="2385" y="2523"/>
                        </a:lnTo>
                        <a:lnTo>
                          <a:pt x="2434" y="2569"/>
                        </a:lnTo>
                        <a:lnTo>
                          <a:pt x="2452" y="2643"/>
                        </a:lnTo>
                        <a:lnTo>
                          <a:pt x="2452" y="2614"/>
                        </a:lnTo>
                        <a:lnTo>
                          <a:pt x="2452" y="2576"/>
                        </a:lnTo>
                        <a:lnTo>
                          <a:pt x="2459" y="2534"/>
                        </a:lnTo>
                        <a:lnTo>
                          <a:pt x="2462" y="2403"/>
                        </a:lnTo>
                        <a:lnTo>
                          <a:pt x="2459" y="2297"/>
                        </a:lnTo>
                        <a:lnTo>
                          <a:pt x="2441" y="2220"/>
                        </a:lnTo>
                        <a:lnTo>
                          <a:pt x="2399" y="2173"/>
                        </a:lnTo>
                        <a:lnTo>
                          <a:pt x="2332" y="2143"/>
                        </a:lnTo>
                        <a:lnTo>
                          <a:pt x="2250" y="2143"/>
                        </a:lnTo>
                        <a:lnTo>
                          <a:pt x="2179" y="2184"/>
                        </a:lnTo>
                        <a:lnTo>
                          <a:pt x="2134" y="2248"/>
                        </a:lnTo>
                        <a:lnTo>
                          <a:pt x="2131" y="2276"/>
                        </a:lnTo>
                        <a:lnTo>
                          <a:pt x="2120" y="2297"/>
                        </a:lnTo>
                        <a:lnTo>
                          <a:pt x="2113" y="2322"/>
                        </a:lnTo>
                        <a:lnTo>
                          <a:pt x="2102" y="2343"/>
                        </a:lnTo>
                        <a:lnTo>
                          <a:pt x="2095" y="2367"/>
                        </a:lnTo>
                        <a:lnTo>
                          <a:pt x="2088" y="2385"/>
                        </a:lnTo>
                        <a:lnTo>
                          <a:pt x="2078" y="2420"/>
                        </a:lnTo>
                        <a:lnTo>
                          <a:pt x="2060" y="2452"/>
                        </a:lnTo>
                        <a:lnTo>
                          <a:pt x="2049" y="2484"/>
                        </a:lnTo>
                        <a:lnTo>
                          <a:pt x="2031" y="2523"/>
                        </a:lnTo>
                        <a:lnTo>
                          <a:pt x="2014" y="2561"/>
                        </a:lnTo>
                        <a:lnTo>
                          <a:pt x="2003" y="2597"/>
                        </a:lnTo>
                        <a:lnTo>
                          <a:pt x="1978" y="2678"/>
                        </a:lnTo>
                        <a:lnTo>
                          <a:pt x="2003" y="2760"/>
                        </a:lnTo>
                        <a:lnTo>
                          <a:pt x="2067" y="2816"/>
                        </a:lnTo>
                        <a:lnTo>
                          <a:pt x="2148" y="2834"/>
                        </a:lnTo>
                        <a:lnTo>
                          <a:pt x="2226" y="2813"/>
                        </a:lnTo>
                        <a:lnTo>
                          <a:pt x="2285" y="2749"/>
                        </a:lnTo>
                        <a:lnTo>
                          <a:pt x="2296" y="2731"/>
                        </a:lnTo>
                        <a:lnTo>
                          <a:pt x="2303" y="2717"/>
                        </a:lnTo>
                        <a:lnTo>
                          <a:pt x="2307" y="2717"/>
                        </a:lnTo>
                        <a:lnTo>
                          <a:pt x="2279" y="2735"/>
                        </a:lnTo>
                        <a:lnTo>
                          <a:pt x="2232" y="2742"/>
                        </a:lnTo>
                        <a:lnTo>
                          <a:pt x="2176" y="2735"/>
                        </a:lnTo>
                        <a:lnTo>
                          <a:pt x="2131" y="2703"/>
                        </a:lnTo>
                        <a:lnTo>
                          <a:pt x="2102" y="2667"/>
                        </a:lnTo>
                        <a:lnTo>
                          <a:pt x="2095" y="2632"/>
                        </a:lnTo>
                        <a:lnTo>
                          <a:pt x="2088" y="2661"/>
                        </a:lnTo>
                        <a:lnTo>
                          <a:pt x="2070" y="2714"/>
                        </a:lnTo>
                        <a:lnTo>
                          <a:pt x="2031" y="2781"/>
                        </a:lnTo>
                        <a:lnTo>
                          <a:pt x="2038" y="2778"/>
                        </a:lnTo>
                        <a:lnTo>
                          <a:pt x="2038" y="2770"/>
                        </a:lnTo>
                        <a:lnTo>
                          <a:pt x="2014" y="2795"/>
                        </a:lnTo>
                        <a:lnTo>
                          <a:pt x="1978" y="2816"/>
                        </a:lnTo>
                        <a:lnTo>
                          <a:pt x="1946" y="2840"/>
                        </a:lnTo>
                        <a:lnTo>
                          <a:pt x="1876" y="2879"/>
                        </a:lnTo>
                        <a:lnTo>
                          <a:pt x="1819" y="2925"/>
                        </a:lnTo>
                        <a:lnTo>
                          <a:pt x="1766" y="2978"/>
                        </a:lnTo>
                        <a:lnTo>
                          <a:pt x="1745" y="3025"/>
                        </a:lnTo>
                        <a:lnTo>
                          <a:pt x="1720" y="3070"/>
                        </a:lnTo>
                        <a:lnTo>
                          <a:pt x="1702" y="3108"/>
                        </a:lnTo>
                        <a:lnTo>
                          <a:pt x="1692" y="3134"/>
                        </a:lnTo>
                        <a:lnTo>
                          <a:pt x="1685" y="3155"/>
                        </a:lnTo>
                        <a:lnTo>
                          <a:pt x="1675" y="3172"/>
                        </a:lnTo>
                        <a:lnTo>
                          <a:pt x="1646" y="3208"/>
                        </a:lnTo>
                        <a:lnTo>
                          <a:pt x="1611" y="3246"/>
                        </a:lnTo>
                        <a:lnTo>
                          <a:pt x="1575" y="3281"/>
                        </a:lnTo>
                        <a:lnTo>
                          <a:pt x="1544" y="3310"/>
                        </a:lnTo>
                        <a:lnTo>
                          <a:pt x="1512" y="3338"/>
                        </a:lnTo>
                        <a:lnTo>
                          <a:pt x="1484" y="3370"/>
                        </a:lnTo>
                        <a:lnTo>
                          <a:pt x="1456" y="3408"/>
                        </a:lnTo>
                        <a:lnTo>
                          <a:pt x="1427" y="3443"/>
                        </a:lnTo>
                        <a:lnTo>
                          <a:pt x="1403" y="3479"/>
                        </a:lnTo>
                        <a:lnTo>
                          <a:pt x="1374" y="3507"/>
                        </a:lnTo>
                        <a:lnTo>
                          <a:pt x="1353" y="3539"/>
                        </a:lnTo>
                        <a:lnTo>
                          <a:pt x="1328" y="3571"/>
                        </a:lnTo>
                        <a:lnTo>
                          <a:pt x="1254" y="3637"/>
                        </a:lnTo>
                        <a:lnTo>
                          <a:pt x="1191" y="3701"/>
                        </a:lnTo>
                        <a:lnTo>
                          <a:pt x="1127" y="3758"/>
                        </a:lnTo>
                        <a:lnTo>
                          <a:pt x="1106" y="3783"/>
                        </a:lnTo>
                        <a:lnTo>
                          <a:pt x="1081" y="3804"/>
                        </a:lnTo>
                        <a:lnTo>
                          <a:pt x="1060" y="3822"/>
                        </a:lnTo>
                        <a:lnTo>
                          <a:pt x="1053" y="3828"/>
                        </a:lnTo>
                        <a:lnTo>
                          <a:pt x="1042" y="3839"/>
                        </a:lnTo>
                        <a:lnTo>
                          <a:pt x="1036" y="3846"/>
                        </a:lnTo>
                        <a:lnTo>
                          <a:pt x="1042" y="3839"/>
                        </a:lnTo>
                        <a:lnTo>
                          <a:pt x="1045" y="3839"/>
                        </a:lnTo>
                        <a:lnTo>
                          <a:pt x="1053" y="3836"/>
                        </a:lnTo>
                        <a:lnTo>
                          <a:pt x="1045" y="3839"/>
                        </a:lnTo>
                        <a:lnTo>
                          <a:pt x="1032" y="3839"/>
                        </a:lnTo>
                        <a:lnTo>
                          <a:pt x="1000" y="3839"/>
                        </a:lnTo>
                        <a:lnTo>
                          <a:pt x="1060" y="3849"/>
                        </a:lnTo>
                        <a:lnTo>
                          <a:pt x="1110" y="3881"/>
                        </a:lnTo>
                        <a:lnTo>
                          <a:pt x="1151" y="3931"/>
                        </a:lnTo>
                        <a:lnTo>
                          <a:pt x="1169" y="4001"/>
                        </a:lnTo>
                        <a:lnTo>
                          <a:pt x="1156" y="4058"/>
                        </a:lnTo>
                        <a:lnTo>
                          <a:pt x="1134" y="4101"/>
                        </a:lnTo>
                        <a:lnTo>
                          <a:pt x="1151" y="4083"/>
                        </a:lnTo>
                        <a:lnTo>
                          <a:pt x="1169" y="4065"/>
                        </a:lnTo>
                        <a:lnTo>
                          <a:pt x="1180" y="4040"/>
                        </a:lnTo>
                        <a:lnTo>
                          <a:pt x="1174" y="4054"/>
                        </a:lnTo>
                        <a:lnTo>
                          <a:pt x="1169" y="4058"/>
                        </a:lnTo>
                        <a:lnTo>
                          <a:pt x="1162" y="4065"/>
                        </a:lnTo>
                        <a:lnTo>
                          <a:pt x="1201" y="4022"/>
                        </a:lnTo>
                        <a:lnTo>
                          <a:pt x="1233" y="3977"/>
                        </a:lnTo>
                        <a:lnTo>
                          <a:pt x="1248" y="3913"/>
                        </a:lnTo>
                        <a:lnTo>
                          <a:pt x="1262" y="3836"/>
                        </a:lnTo>
                        <a:lnTo>
                          <a:pt x="1265" y="3754"/>
                        </a:lnTo>
                        <a:lnTo>
                          <a:pt x="1280" y="3673"/>
                        </a:lnTo>
                        <a:lnTo>
                          <a:pt x="1283" y="3620"/>
                        </a:lnTo>
                        <a:lnTo>
                          <a:pt x="1283" y="3571"/>
                        </a:lnTo>
                        <a:lnTo>
                          <a:pt x="1283" y="3511"/>
                        </a:lnTo>
                        <a:lnTo>
                          <a:pt x="1289" y="3483"/>
                        </a:lnTo>
                        <a:lnTo>
                          <a:pt x="1289" y="3443"/>
                        </a:lnTo>
                        <a:lnTo>
                          <a:pt x="1289" y="3408"/>
                        </a:lnTo>
                        <a:lnTo>
                          <a:pt x="1289" y="3355"/>
                        </a:lnTo>
                        <a:lnTo>
                          <a:pt x="1289" y="3299"/>
                        </a:lnTo>
                        <a:lnTo>
                          <a:pt x="1283" y="3246"/>
                        </a:lnTo>
                        <a:lnTo>
                          <a:pt x="1280" y="3214"/>
                        </a:lnTo>
                        <a:lnTo>
                          <a:pt x="1280" y="3179"/>
                        </a:lnTo>
                        <a:lnTo>
                          <a:pt x="1280" y="3144"/>
                        </a:lnTo>
                        <a:lnTo>
                          <a:pt x="1280" y="3123"/>
                        </a:lnTo>
                        <a:lnTo>
                          <a:pt x="1283" y="3087"/>
                        </a:lnTo>
                        <a:lnTo>
                          <a:pt x="1289" y="3052"/>
                        </a:lnTo>
                        <a:lnTo>
                          <a:pt x="1300" y="2989"/>
                        </a:lnTo>
                        <a:lnTo>
                          <a:pt x="1310" y="2925"/>
                        </a:lnTo>
                        <a:lnTo>
                          <a:pt x="1310" y="2858"/>
                        </a:lnTo>
                        <a:lnTo>
                          <a:pt x="1307" y="2798"/>
                        </a:lnTo>
                        <a:lnTo>
                          <a:pt x="1293" y="2752"/>
                        </a:lnTo>
                        <a:lnTo>
                          <a:pt x="1289" y="2707"/>
                        </a:lnTo>
                        <a:lnTo>
                          <a:pt x="1283" y="2678"/>
                        </a:lnTo>
                        <a:lnTo>
                          <a:pt x="1280" y="2654"/>
                        </a:lnTo>
                        <a:lnTo>
                          <a:pt x="1272" y="2625"/>
                        </a:lnTo>
                        <a:lnTo>
                          <a:pt x="1254" y="2541"/>
                        </a:lnTo>
                        <a:lnTo>
                          <a:pt x="1233" y="2460"/>
                        </a:lnTo>
                        <a:lnTo>
                          <a:pt x="1201" y="2378"/>
                        </a:lnTo>
                        <a:lnTo>
                          <a:pt x="1191" y="2343"/>
                        </a:lnTo>
                        <a:lnTo>
                          <a:pt x="1180" y="2311"/>
                        </a:lnTo>
                        <a:lnTo>
                          <a:pt x="1169" y="2276"/>
                        </a:lnTo>
                        <a:lnTo>
                          <a:pt x="1162" y="2248"/>
                        </a:lnTo>
                        <a:lnTo>
                          <a:pt x="1151" y="2220"/>
                        </a:lnTo>
                        <a:lnTo>
                          <a:pt x="1145" y="2184"/>
                        </a:lnTo>
                        <a:lnTo>
                          <a:pt x="1124" y="2103"/>
                        </a:lnTo>
                        <a:lnTo>
                          <a:pt x="1098" y="2022"/>
                        </a:lnTo>
                        <a:lnTo>
                          <a:pt x="1063" y="1937"/>
                        </a:lnTo>
                        <a:lnTo>
                          <a:pt x="1071" y="1958"/>
                        </a:lnTo>
                        <a:lnTo>
                          <a:pt x="1071" y="1976"/>
                        </a:lnTo>
                        <a:lnTo>
                          <a:pt x="1071" y="1984"/>
                        </a:lnTo>
                        <a:lnTo>
                          <a:pt x="1077" y="1976"/>
                        </a:lnTo>
                        <a:lnTo>
                          <a:pt x="1077" y="1966"/>
                        </a:lnTo>
                        <a:lnTo>
                          <a:pt x="1081" y="1955"/>
                        </a:lnTo>
                        <a:lnTo>
                          <a:pt x="1092" y="1891"/>
                        </a:lnTo>
                        <a:lnTo>
                          <a:pt x="1092" y="1817"/>
                        </a:lnTo>
                        <a:lnTo>
                          <a:pt x="1060" y="1722"/>
                        </a:lnTo>
                        <a:lnTo>
                          <a:pt x="1000" y="1644"/>
                        </a:lnTo>
                        <a:lnTo>
                          <a:pt x="915" y="1528"/>
                        </a:lnTo>
                        <a:lnTo>
                          <a:pt x="827" y="1408"/>
                        </a:lnTo>
                        <a:lnTo>
                          <a:pt x="767" y="1327"/>
                        </a:lnTo>
                        <a:lnTo>
                          <a:pt x="679" y="1264"/>
                        </a:lnTo>
                        <a:lnTo>
                          <a:pt x="576" y="1246"/>
                        </a:lnTo>
                        <a:lnTo>
                          <a:pt x="467" y="1253"/>
                        </a:lnTo>
                        <a:lnTo>
                          <a:pt x="361" y="1270"/>
                        </a:lnTo>
                        <a:lnTo>
                          <a:pt x="315" y="1281"/>
                        </a:lnTo>
                        <a:lnTo>
                          <a:pt x="276" y="1288"/>
                        </a:lnTo>
                        <a:lnTo>
                          <a:pt x="241" y="1291"/>
                        </a:lnTo>
                        <a:lnTo>
                          <a:pt x="255" y="1291"/>
                        </a:lnTo>
                        <a:lnTo>
                          <a:pt x="265" y="1299"/>
                        </a:lnTo>
                        <a:lnTo>
                          <a:pt x="286" y="1317"/>
                        </a:lnTo>
                        <a:lnTo>
                          <a:pt x="184" y="1264"/>
                        </a:lnTo>
                        <a:lnTo>
                          <a:pt x="103" y="1270"/>
                        </a:lnTo>
                        <a:lnTo>
                          <a:pt x="64" y="1299"/>
                        </a:lnTo>
                        <a:lnTo>
                          <a:pt x="0" y="1391"/>
                        </a:lnTo>
                        <a:lnTo>
                          <a:pt x="3" y="1493"/>
                        </a:lnTo>
                        <a:lnTo>
                          <a:pt x="39" y="1585"/>
                        </a:lnTo>
                        <a:lnTo>
                          <a:pt x="50" y="1617"/>
                        </a:lnTo>
                        <a:lnTo>
                          <a:pt x="64" y="1644"/>
                        </a:lnTo>
                        <a:lnTo>
                          <a:pt x="67" y="1662"/>
                        </a:lnTo>
                        <a:lnTo>
                          <a:pt x="67" y="1638"/>
                        </a:lnTo>
                        <a:lnTo>
                          <a:pt x="74" y="1599"/>
                        </a:lnTo>
                        <a:lnTo>
                          <a:pt x="99" y="1556"/>
                        </a:lnTo>
                        <a:lnTo>
                          <a:pt x="131" y="1528"/>
                        </a:lnTo>
                        <a:lnTo>
                          <a:pt x="167" y="1507"/>
                        </a:lnTo>
                        <a:lnTo>
                          <a:pt x="212" y="1500"/>
                        </a:lnTo>
                        <a:lnTo>
                          <a:pt x="131" y="1521"/>
                        </a:lnTo>
                        <a:lnTo>
                          <a:pt x="74" y="1581"/>
                        </a:lnTo>
                        <a:lnTo>
                          <a:pt x="50" y="1666"/>
                        </a:lnTo>
                        <a:lnTo>
                          <a:pt x="82" y="1747"/>
                        </a:lnTo>
                        <a:lnTo>
                          <a:pt x="138" y="1803"/>
                        </a:lnTo>
                        <a:lnTo>
                          <a:pt x="220" y="18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2" name="Freeform 214">
                    <a:extLst>
                      <a:ext uri="{FF2B5EF4-FFF2-40B4-BE49-F238E27FC236}">
                        <a16:creationId xmlns:a16="http://schemas.microsoft.com/office/drawing/2014/main" id="{063D9562-25D7-4192-8358-AC03B477B8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832" y="8567"/>
                    <a:ext cx="206" cy="154"/>
                  </a:xfrm>
                  <a:custGeom>
                    <a:avLst/>
                    <a:gdLst>
                      <a:gd name="T0" fmla="*/ 1324 w 1438"/>
                      <a:gd name="T1" fmla="*/ 688 h 1079"/>
                      <a:gd name="T2" fmla="*/ 1244 w 1438"/>
                      <a:gd name="T3" fmla="*/ 621 h 1079"/>
                      <a:gd name="T4" fmla="*/ 1197 w 1438"/>
                      <a:gd name="T5" fmla="*/ 568 h 1079"/>
                      <a:gd name="T6" fmla="*/ 1116 w 1438"/>
                      <a:gd name="T7" fmla="*/ 455 h 1079"/>
                      <a:gd name="T8" fmla="*/ 918 w 1438"/>
                      <a:gd name="T9" fmla="*/ 377 h 1079"/>
                      <a:gd name="T10" fmla="*/ 805 w 1438"/>
                      <a:gd name="T11" fmla="*/ 575 h 1079"/>
                      <a:gd name="T12" fmla="*/ 971 w 1438"/>
                      <a:gd name="T13" fmla="*/ 850 h 1079"/>
                      <a:gd name="T14" fmla="*/ 1027 w 1438"/>
                      <a:gd name="T15" fmla="*/ 903 h 1079"/>
                      <a:gd name="T16" fmla="*/ 1138 w 1438"/>
                      <a:gd name="T17" fmla="*/ 741 h 1079"/>
                      <a:gd name="T18" fmla="*/ 1328 w 1438"/>
                      <a:gd name="T19" fmla="*/ 822 h 1079"/>
                      <a:gd name="T20" fmla="*/ 1261 w 1438"/>
                      <a:gd name="T21" fmla="*/ 1041 h 1079"/>
                      <a:gd name="T22" fmla="*/ 1144 w 1438"/>
                      <a:gd name="T23" fmla="*/ 1062 h 1079"/>
                      <a:gd name="T24" fmla="*/ 1363 w 1438"/>
                      <a:gd name="T25" fmla="*/ 1016 h 1079"/>
                      <a:gd name="T26" fmla="*/ 1385 w 1438"/>
                      <a:gd name="T27" fmla="*/ 858 h 1079"/>
                      <a:gd name="T28" fmla="*/ 1244 w 1438"/>
                      <a:gd name="T29" fmla="*/ 649 h 1079"/>
                      <a:gd name="T30" fmla="*/ 1014 w 1438"/>
                      <a:gd name="T31" fmla="*/ 420 h 1079"/>
                      <a:gd name="T32" fmla="*/ 770 w 1438"/>
                      <a:gd name="T33" fmla="*/ 229 h 1079"/>
                      <a:gd name="T34" fmla="*/ 579 w 1438"/>
                      <a:gd name="T35" fmla="*/ 120 h 1079"/>
                      <a:gd name="T36" fmla="*/ 356 w 1438"/>
                      <a:gd name="T37" fmla="*/ 29 h 1079"/>
                      <a:gd name="T38" fmla="*/ 219 w 1438"/>
                      <a:gd name="T39" fmla="*/ 7 h 1079"/>
                      <a:gd name="T40" fmla="*/ 212 w 1438"/>
                      <a:gd name="T41" fmla="*/ 7 h 1079"/>
                      <a:gd name="T42" fmla="*/ 56 w 1438"/>
                      <a:gd name="T43" fmla="*/ 29 h 1079"/>
                      <a:gd name="T44" fmla="*/ 28 w 1438"/>
                      <a:gd name="T45" fmla="*/ 258 h 1079"/>
                      <a:gd name="T46" fmla="*/ 155 w 1438"/>
                      <a:gd name="T47" fmla="*/ 321 h 1079"/>
                      <a:gd name="T48" fmla="*/ 265 w 1438"/>
                      <a:gd name="T49" fmla="*/ 338 h 1079"/>
                      <a:gd name="T50" fmla="*/ 438 w 1438"/>
                      <a:gd name="T51" fmla="*/ 412 h 1079"/>
                      <a:gd name="T52" fmla="*/ 671 w 1438"/>
                      <a:gd name="T53" fmla="*/ 558 h 1079"/>
                      <a:gd name="T54" fmla="*/ 936 w 1438"/>
                      <a:gd name="T55" fmla="*/ 797 h 1079"/>
                      <a:gd name="T56" fmla="*/ 1088 w 1438"/>
                      <a:gd name="T57" fmla="*/ 970 h 1079"/>
                      <a:gd name="T58" fmla="*/ 1116 w 1438"/>
                      <a:gd name="T59" fmla="*/ 805 h 1079"/>
                      <a:gd name="T60" fmla="*/ 1282 w 1438"/>
                      <a:gd name="T61" fmla="*/ 765 h 1079"/>
                      <a:gd name="T62" fmla="*/ 1265 w 1438"/>
                      <a:gd name="T63" fmla="*/ 758 h 1079"/>
                      <a:gd name="T64" fmla="*/ 1045 w 1438"/>
                      <a:gd name="T65" fmla="*/ 811 h 1079"/>
                      <a:gd name="T66" fmla="*/ 1098 w 1438"/>
                      <a:gd name="T67" fmla="*/ 1034 h 1079"/>
                      <a:gd name="T68" fmla="*/ 1307 w 1438"/>
                      <a:gd name="T69" fmla="*/ 1012 h 1079"/>
                      <a:gd name="T70" fmla="*/ 1328 w 1438"/>
                      <a:gd name="T71" fmla="*/ 811 h 1079"/>
                      <a:gd name="T72" fmla="*/ 1162 w 1438"/>
                      <a:gd name="T73" fmla="*/ 558 h 1079"/>
                      <a:gd name="T74" fmla="*/ 1120 w 1438"/>
                      <a:gd name="T75" fmla="*/ 529 h 1079"/>
                      <a:gd name="T76" fmla="*/ 1000 w 1438"/>
                      <a:gd name="T77" fmla="*/ 695 h 1079"/>
                      <a:gd name="T78" fmla="*/ 879 w 1438"/>
                      <a:gd name="T79" fmla="*/ 685 h 1079"/>
                      <a:gd name="T80" fmla="*/ 932 w 1438"/>
                      <a:gd name="T81" fmla="*/ 758 h 1079"/>
                      <a:gd name="T82" fmla="*/ 1024 w 1438"/>
                      <a:gd name="T83" fmla="*/ 861 h 1079"/>
                      <a:gd name="T84" fmla="*/ 1106 w 1438"/>
                      <a:gd name="T85" fmla="*/ 932 h 1079"/>
                      <a:gd name="T86" fmla="*/ 1218 w 1438"/>
                      <a:gd name="T87" fmla="*/ 1030 h 1079"/>
                      <a:gd name="T88" fmla="*/ 1430 w 1438"/>
                      <a:gd name="T89" fmla="*/ 938 h 10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1438" h="1079">
                        <a:moveTo>
                          <a:pt x="1409" y="776"/>
                        </a:moveTo>
                        <a:lnTo>
                          <a:pt x="1363" y="730"/>
                        </a:lnTo>
                        <a:lnTo>
                          <a:pt x="1324" y="688"/>
                        </a:lnTo>
                        <a:lnTo>
                          <a:pt x="1282" y="656"/>
                        </a:lnTo>
                        <a:lnTo>
                          <a:pt x="1261" y="638"/>
                        </a:lnTo>
                        <a:lnTo>
                          <a:pt x="1244" y="621"/>
                        </a:lnTo>
                        <a:lnTo>
                          <a:pt x="1226" y="611"/>
                        </a:lnTo>
                        <a:lnTo>
                          <a:pt x="1215" y="593"/>
                        </a:lnTo>
                        <a:lnTo>
                          <a:pt x="1197" y="568"/>
                        </a:lnTo>
                        <a:lnTo>
                          <a:pt x="1183" y="547"/>
                        </a:lnTo>
                        <a:lnTo>
                          <a:pt x="1151" y="505"/>
                        </a:lnTo>
                        <a:lnTo>
                          <a:pt x="1116" y="455"/>
                        </a:lnTo>
                        <a:lnTo>
                          <a:pt x="1070" y="412"/>
                        </a:lnTo>
                        <a:lnTo>
                          <a:pt x="996" y="377"/>
                        </a:lnTo>
                        <a:lnTo>
                          <a:pt x="918" y="377"/>
                        </a:lnTo>
                        <a:lnTo>
                          <a:pt x="851" y="420"/>
                        </a:lnTo>
                        <a:lnTo>
                          <a:pt x="798" y="494"/>
                        </a:lnTo>
                        <a:lnTo>
                          <a:pt x="805" y="575"/>
                        </a:lnTo>
                        <a:lnTo>
                          <a:pt x="851" y="674"/>
                        </a:lnTo>
                        <a:lnTo>
                          <a:pt x="932" y="794"/>
                        </a:lnTo>
                        <a:lnTo>
                          <a:pt x="971" y="850"/>
                        </a:lnTo>
                        <a:lnTo>
                          <a:pt x="1014" y="914"/>
                        </a:lnTo>
                        <a:lnTo>
                          <a:pt x="1042" y="953"/>
                        </a:lnTo>
                        <a:lnTo>
                          <a:pt x="1027" y="903"/>
                        </a:lnTo>
                        <a:lnTo>
                          <a:pt x="1042" y="840"/>
                        </a:lnTo>
                        <a:lnTo>
                          <a:pt x="1080" y="776"/>
                        </a:lnTo>
                        <a:lnTo>
                          <a:pt x="1138" y="741"/>
                        </a:lnTo>
                        <a:lnTo>
                          <a:pt x="1201" y="738"/>
                        </a:lnTo>
                        <a:lnTo>
                          <a:pt x="1265" y="758"/>
                        </a:lnTo>
                        <a:lnTo>
                          <a:pt x="1328" y="822"/>
                        </a:lnTo>
                        <a:lnTo>
                          <a:pt x="1345" y="903"/>
                        </a:lnTo>
                        <a:lnTo>
                          <a:pt x="1324" y="984"/>
                        </a:lnTo>
                        <a:lnTo>
                          <a:pt x="1261" y="1041"/>
                        </a:lnTo>
                        <a:lnTo>
                          <a:pt x="1180" y="1058"/>
                        </a:lnTo>
                        <a:lnTo>
                          <a:pt x="1098" y="1034"/>
                        </a:lnTo>
                        <a:lnTo>
                          <a:pt x="1144" y="1062"/>
                        </a:lnTo>
                        <a:lnTo>
                          <a:pt x="1226" y="1079"/>
                        </a:lnTo>
                        <a:lnTo>
                          <a:pt x="1318" y="1058"/>
                        </a:lnTo>
                        <a:lnTo>
                          <a:pt x="1363" y="1016"/>
                        </a:lnTo>
                        <a:lnTo>
                          <a:pt x="1392" y="967"/>
                        </a:lnTo>
                        <a:lnTo>
                          <a:pt x="1398" y="906"/>
                        </a:lnTo>
                        <a:lnTo>
                          <a:pt x="1385" y="858"/>
                        </a:lnTo>
                        <a:lnTo>
                          <a:pt x="1356" y="794"/>
                        </a:lnTo>
                        <a:lnTo>
                          <a:pt x="1307" y="723"/>
                        </a:lnTo>
                        <a:lnTo>
                          <a:pt x="1244" y="649"/>
                        </a:lnTo>
                        <a:lnTo>
                          <a:pt x="1173" y="575"/>
                        </a:lnTo>
                        <a:lnTo>
                          <a:pt x="1091" y="500"/>
                        </a:lnTo>
                        <a:lnTo>
                          <a:pt x="1014" y="420"/>
                        </a:lnTo>
                        <a:lnTo>
                          <a:pt x="926" y="349"/>
                        </a:lnTo>
                        <a:lnTo>
                          <a:pt x="844" y="286"/>
                        </a:lnTo>
                        <a:lnTo>
                          <a:pt x="770" y="229"/>
                        </a:lnTo>
                        <a:lnTo>
                          <a:pt x="703" y="183"/>
                        </a:lnTo>
                        <a:lnTo>
                          <a:pt x="650" y="155"/>
                        </a:lnTo>
                        <a:lnTo>
                          <a:pt x="579" y="120"/>
                        </a:lnTo>
                        <a:lnTo>
                          <a:pt x="505" y="85"/>
                        </a:lnTo>
                        <a:lnTo>
                          <a:pt x="438" y="56"/>
                        </a:lnTo>
                        <a:lnTo>
                          <a:pt x="356" y="29"/>
                        </a:lnTo>
                        <a:lnTo>
                          <a:pt x="282" y="11"/>
                        </a:lnTo>
                        <a:lnTo>
                          <a:pt x="229" y="7"/>
                        </a:lnTo>
                        <a:lnTo>
                          <a:pt x="219" y="7"/>
                        </a:lnTo>
                        <a:lnTo>
                          <a:pt x="212" y="7"/>
                        </a:lnTo>
                        <a:lnTo>
                          <a:pt x="205" y="0"/>
                        </a:lnTo>
                        <a:lnTo>
                          <a:pt x="212" y="7"/>
                        </a:lnTo>
                        <a:lnTo>
                          <a:pt x="219" y="7"/>
                        </a:lnTo>
                        <a:lnTo>
                          <a:pt x="131" y="0"/>
                        </a:lnTo>
                        <a:lnTo>
                          <a:pt x="56" y="29"/>
                        </a:lnTo>
                        <a:lnTo>
                          <a:pt x="3" y="99"/>
                        </a:lnTo>
                        <a:lnTo>
                          <a:pt x="0" y="183"/>
                        </a:lnTo>
                        <a:lnTo>
                          <a:pt x="28" y="258"/>
                        </a:lnTo>
                        <a:lnTo>
                          <a:pt x="96" y="311"/>
                        </a:lnTo>
                        <a:lnTo>
                          <a:pt x="127" y="317"/>
                        </a:lnTo>
                        <a:lnTo>
                          <a:pt x="155" y="321"/>
                        </a:lnTo>
                        <a:lnTo>
                          <a:pt x="187" y="329"/>
                        </a:lnTo>
                        <a:lnTo>
                          <a:pt x="223" y="332"/>
                        </a:lnTo>
                        <a:lnTo>
                          <a:pt x="265" y="338"/>
                        </a:lnTo>
                        <a:lnTo>
                          <a:pt x="311" y="356"/>
                        </a:lnTo>
                        <a:lnTo>
                          <a:pt x="374" y="385"/>
                        </a:lnTo>
                        <a:lnTo>
                          <a:pt x="438" y="412"/>
                        </a:lnTo>
                        <a:lnTo>
                          <a:pt x="497" y="441"/>
                        </a:lnTo>
                        <a:lnTo>
                          <a:pt x="579" y="494"/>
                        </a:lnTo>
                        <a:lnTo>
                          <a:pt x="671" y="558"/>
                        </a:lnTo>
                        <a:lnTo>
                          <a:pt x="762" y="638"/>
                        </a:lnTo>
                        <a:lnTo>
                          <a:pt x="858" y="720"/>
                        </a:lnTo>
                        <a:lnTo>
                          <a:pt x="936" y="797"/>
                        </a:lnTo>
                        <a:lnTo>
                          <a:pt x="1006" y="875"/>
                        </a:lnTo>
                        <a:lnTo>
                          <a:pt x="1059" y="932"/>
                        </a:lnTo>
                        <a:lnTo>
                          <a:pt x="1088" y="970"/>
                        </a:lnTo>
                        <a:lnTo>
                          <a:pt x="1074" y="924"/>
                        </a:lnTo>
                        <a:lnTo>
                          <a:pt x="1080" y="861"/>
                        </a:lnTo>
                        <a:lnTo>
                          <a:pt x="1116" y="805"/>
                        </a:lnTo>
                        <a:lnTo>
                          <a:pt x="1173" y="765"/>
                        </a:lnTo>
                        <a:lnTo>
                          <a:pt x="1236" y="752"/>
                        </a:lnTo>
                        <a:lnTo>
                          <a:pt x="1282" y="765"/>
                        </a:lnTo>
                        <a:lnTo>
                          <a:pt x="1275" y="765"/>
                        </a:lnTo>
                        <a:lnTo>
                          <a:pt x="1275" y="758"/>
                        </a:lnTo>
                        <a:lnTo>
                          <a:pt x="1265" y="758"/>
                        </a:lnTo>
                        <a:lnTo>
                          <a:pt x="1191" y="738"/>
                        </a:lnTo>
                        <a:lnTo>
                          <a:pt x="1106" y="752"/>
                        </a:lnTo>
                        <a:lnTo>
                          <a:pt x="1045" y="811"/>
                        </a:lnTo>
                        <a:lnTo>
                          <a:pt x="1024" y="893"/>
                        </a:lnTo>
                        <a:lnTo>
                          <a:pt x="1042" y="970"/>
                        </a:lnTo>
                        <a:lnTo>
                          <a:pt x="1098" y="1034"/>
                        </a:lnTo>
                        <a:lnTo>
                          <a:pt x="1169" y="1058"/>
                        </a:lnTo>
                        <a:lnTo>
                          <a:pt x="1244" y="1047"/>
                        </a:lnTo>
                        <a:lnTo>
                          <a:pt x="1307" y="1012"/>
                        </a:lnTo>
                        <a:lnTo>
                          <a:pt x="1345" y="949"/>
                        </a:lnTo>
                        <a:lnTo>
                          <a:pt x="1356" y="885"/>
                        </a:lnTo>
                        <a:lnTo>
                          <a:pt x="1328" y="811"/>
                        </a:lnTo>
                        <a:lnTo>
                          <a:pt x="1275" y="723"/>
                        </a:lnTo>
                        <a:lnTo>
                          <a:pt x="1197" y="611"/>
                        </a:lnTo>
                        <a:lnTo>
                          <a:pt x="1162" y="558"/>
                        </a:lnTo>
                        <a:lnTo>
                          <a:pt x="1127" y="505"/>
                        </a:lnTo>
                        <a:lnTo>
                          <a:pt x="1109" y="473"/>
                        </a:lnTo>
                        <a:lnTo>
                          <a:pt x="1120" y="529"/>
                        </a:lnTo>
                        <a:lnTo>
                          <a:pt x="1109" y="593"/>
                        </a:lnTo>
                        <a:lnTo>
                          <a:pt x="1063" y="659"/>
                        </a:lnTo>
                        <a:lnTo>
                          <a:pt x="1000" y="695"/>
                        </a:lnTo>
                        <a:lnTo>
                          <a:pt x="932" y="695"/>
                        </a:lnTo>
                        <a:lnTo>
                          <a:pt x="868" y="667"/>
                        </a:lnTo>
                        <a:lnTo>
                          <a:pt x="879" y="685"/>
                        </a:lnTo>
                        <a:lnTo>
                          <a:pt x="897" y="702"/>
                        </a:lnTo>
                        <a:lnTo>
                          <a:pt x="908" y="723"/>
                        </a:lnTo>
                        <a:lnTo>
                          <a:pt x="932" y="758"/>
                        </a:lnTo>
                        <a:lnTo>
                          <a:pt x="964" y="797"/>
                        </a:lnTo>
                        <a:lnTo>
                          <a:pt x="1000" y="840"/>
                        </a:lnTo>
                        <a:lnTo>
                          <a:pt x="1024" y="861"/>
                        </a:lnTo>
                        <a:lnTo>
                          <a:pt x="1053" y="885"/>
                        </a:lnTo>
                        <a:lnTo>
                          <a:pt x="1074" y="903"/>
                        </a:lnTo>
                        <a:lnTo>
                          <a:pt x="1106" y="932"/>
                        </a:lnTo>
                        <a:lnTo>
                          <a:pt x="1133" y="953"/>
                        </a:lnTo>
                        <a:lnTo>
                          <a:pt x="1151" y="977"/>
                        </a:lnTo>
                        <a:lnTo>
                          <a:pt x="1218" y="1030"/>
                        </a:lnTo>
                        <a:lnTo>
                          <a:pt x="1307" y="1034"/>
                        </a:lnTo>
                        <a:lnTo>
                          <a:pt x="1381" y="999"/>
                        </a:lnTo>
                        <a:lnTo>
                          <a:pt x="1430" y="938"/>
                        </a:lnTo>
                        <a:lnTo>
                          <a:pt x="1438" y="850"/>
                        </a:lnTo>
                        <a:lnTo>
                          <a:pt x="1409" y="77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3" name="Freeform 215">
                    <a:extLst>
                      <a:ext uri="{FF2B5EF4-FFF2-40B4-BE49-F238E27FC236}">
                        <a16:creationId xmlns:a16="http://schemas.microsoft.com/office/drawing/2014/main" id="{2F7FEA97-185F-48E8-97C8-1B3A0B6AAA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706" y="8689"/>
                    <a:ext cx="394" cy="460"/>
                  </a:xfrm>
                  <a:custGeom>
                    <a:avLst/>
                    <a:gdLst>
                      <a:gd name="T0" fmla="*/ 488 w 2762"/>
                      <a:gd name="T1" fmla="*/ 1132 h 3225"/>
                      <a:gd name="T2" fmla="*/ 816 w 2762"/>
                      <a:gd name="T3" fmla="*/ 1220 h 3225"/>
                      <a:gd name="T4" fmla="*/ 890 w 2762"/>
                      <a:gd name="T5" fmla="*/ 1299 h 3225"/>
                      <a:gd name="T6" fmla="*/ 1000 w 2762"/>
                      <a:gd name="T7" fmla="*/ 1426 h 3225"/>
                      <a:gd name="T8" fmla="*/ 1198 w 2762"/>
                      <a:gd name="T9" fmla="*/ 1644 h 3225"/>
                      <a:gd name="T10" fmla="*/ 1463 w 2762"/>
                      <a:gd name="T11" fmla="*/ 2001 h 3225"/>
                      <a:gd name="T12" fmla="*/ 1636 w 2762"/>
                      <a:gd name="T13" fmla="*/ 2301 h 3225"/>
                      <a:gd name="T14" fmla="*/ 1728 w 2762"/>
                      <a:gd name="T15" fmla="*/ 2530 h 3225"/>
                      <a:gd name="T16" fmla="*/ 1819 w 2762"/>
                      <a:gd name="T17" fmla="*/ 2760 h 3225"/>
                      <a:gd name="T18" fmla="*/ 1901 w 2762"/>
                      <a:gd name="T19" fmla="*/ 2967 h 3225"/>
                      <a:gd name="T20" fmla="*/ 1914 w 2762"/>
                      <a:gd name="T21" fmla="*/ 2984 h 3225"/>
                      <a:gd name="T22" fmla="*/ 1996 w 2762"/>
                      <a:gd name="T23" fmla="*/ 2896 h 3225"/>
                      <a:gd name="T24" fmla="*/ 2176 w 2762"/>
                      <a:gd name="T25" fmla="*/ 3116 h 3225"/>
                      <a:gd name="T26" fmla="*/ 2268 w 2762"/>
                      <a:gd name="T27" fmla="*/ 2960 h 3225"/>
                      <a:gd name="T28" fmla="*/ 2353 w 2762"/>
                      <a:gd name="T29" fmla="*/ 2777 h 3225"/>
                      <a:gd name="T30" fmla="*/ 2462 w 2762"/>
                      <a:gd name="T31" fmla="*/ 2449 h 3225"/>
                      <a:gd name="T32" fmla="*/ 2550 w 2762"/>
                      <a:gd name="T33" fmla="*/ 2244 h 3225"/>
                      <a:gd name="T34" fmla="*/ 2629 w 2762"/>
                      <a:gd name="T35" fmla="*/ 1937 h 3225"/>
                      <a:gd name="T36" fmla="*/ 2462 w 2762"/>
                      <a:gd name="T37" fmla="*/ 1997 h 3225"/>
                      <a:gd name="T38" fmla="*/ 2452 w 2762"/>
                      <a:gd name="T39" fmla="*/ 2061 h 3225"/>
                      <a:gd name="T40" fmla="*/ 2762 w 2762"/>
                      <a:gd name="T41" fmla="*/ 1898 h 3225"/>
                      <a:gd name="T42" fmla="*/ 2671 w 2762"/>
                      <a:gd name="T43" fmla="*/ 1369 h 3225"/>
                      <a:gd name="T44" fmla="*/ 2699 w 2762"/>
                      <a:gd name="T45" fmla="*/ 1087 h 3225"/>
                      <a:gd name="T46" fmla="*/ 2661 w 2762"/>
                      <a:gd name="T47" fmla="*/ 978 h 3225"/>
                      <a:gd name="T48" fmla="*/ 2614 w 2762"/>
                      <a:gd name="T49" fmla="*/ 646 h 3225"/>
                      <a:gd name="T50" fmla="*/ 2413 w 2762"/>
                      <a:gd name="T51" fmla="*/ 99 h 3225"/>
                      <a:gd name="T52" fmla="*/ 2113 w 2762"/>
                      <a:gd name="T53" fmla="*/ 226 h 3225"/>
                      <a:gd name="T54" fmla="*/ 2314 w 2762"/>
                      <a:gd name="T55" fmla="*/ 784 h 3225"/>
                      <a:gd name="T56" fmla="*/ 2370 w 2762"/>
                      <a:gd name="T57" fmla="*/ 1140 h 3225"/>
                      <a:gd name="T58" fmla="*/ 2381 w 2762"/>
                      <a:gd name="T59" fmla="*/ 1175 h 3225"/>
                      <a:gd name="T60" fmla="*/ 2343 w 2762"/>
                      <a:gd name="T61" fmla="*/ 1443 h 3225"/>
                      <a:gd name="T62" fmla="*/ 2441 w 2762"/>
                      <a:gd name="T63" fmla="*/ 1934 h 3225"/>
                      <a:gd name="T64" fmla="*/ 2671 w 2762"/>
                      <a:gd name="T65" fmla="*/ 1825 h 3225"/>
                      <a:gd name="T66" fmla="*/ 2561 w 2762"/>
                      <a:gd name="T67" fmla="*/ 1690 h 3225"/>
                      <a:gd name="T68" fmla="*/ 2307 w 2762"/>
                      <a:gd name="T69" fmla="*/ 1891 h 3225"/>
                      <a:gd name="T70" fmla="*/ 2261 w 2762"/>
                      <a:gd name="T71" fmla="*/ 2107 h 3225"/>
                      <a:gd name="T72" fmla="*/ 2148 w 2762"/>
                      <a:gd name="T73" fmla="*/ 2375 h 3225"/>
                      <a:gd name="T74" fmla="*/ 2060 w 2762"/>
                      <a:gd name="T75" fmla="*/ 2639 h 3225"/>
                      <a:gd name="T76" fmla="*/ 1950 w 2762"/>
                      <a:gd name="T77" fmla="*/ 2896 h 3225"/>
                      <a:gd name="T78" fmla="*/ 1967 w 2762"/>
                      <a:gd name="T79" fmla="*/ 2911 h 3225"/>
                      <a:gd name="T80" fmla="*/ 1866 w 2762"/>
                      <a:gd name="T81" fmla="*/ 3112 h 3225"/>
                      <a:gd name="T82" fmla="*/ 2240 w 2762"/>
                      <a:gd name="T83" fmla="*/ 3037 h 3225"/>
                      <a:gd name="T84" fmla="*/ 2187 w 2762"/>
                      <a:gd name="T85" fmla="*/ 2812 h 3225"/>
                      <a:gd name="T86" fmla="*/ 2088 w 2762"/>
                      <a:gd name="T87" fmla="*/ 2558 h 3225"/>
                      <a:gd name="T88" fmla="*/ 2007 w 2762"/>
                      <a:gd name="T89" fmla="*/ 2364 h 3225"/>
                      <a:gd name="T90" fmla="*/ 1851 w 2762"/>
                      <a:gd name="T91" fmla="*/ 2014 h 3225"/>
                      <a:gd name="T92" fmla="*/ 1675 w 2762"/>
                      <a:gd name="T93" fmla="*/ 1750 h 3225"/>
                      <a:gd name="T94" fmla="*/ 1410 w 2762"/>
                      <a:gd name="T95" fmla="*/ 1390 h 3225"/>
                      <a:gd name="T96" fmla="*/ 1190 w 2762"/>
                      <a:gd name="T97" fmla="*/ 1150 h 3225"/>
                      <a:gd name="T98" fmla="*/ 1071 w 2762"/>
                      <a:gd name="T99" fmla="*/ 1031 h 3225"/>
                      <a:gd name="T100" fmla="*/ 851 w 2762"/>
                      <a:gd name="T101" fmla="*/ 885 h 3225"/>
                      <a:gd name="T102" fmla="*/ 385 w 2762"/>
                      <a:gd name="T103" fmla="*/ 784 h 3225"/>
                      <a:gd name="T104" fmla="*/ 18 w 2762"/>
                      <a:gd name="T105" fmla="*/ 1034 h 3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2762" h="3225">
                        <a:moveTo>
                          <a:pt x="230" y="1111"/>
                        </a:moveTo>
                        <a:lnTo>
                          <a:pt x="265" y="1105"/>
                        </a:lnTo>
                        <a:lnTo>
                          <a:pt x="329" y="1105"/>
                        </a:lnTo>
                        <a:lnTo>
                          <a:pt x="421" y="1115"/>
                        </a:lnTo>
                        <a:lnTo>
                          <a:pt x="453" y="1129"/>
                        </a:lnTo>
                        <a:lnTo>
                          <a:pt x="488" y="1132"/>
                        </a:lnTo>
                        <a:lnTo>
                          <a:pt x="533" y="1143"/>
                        </a:lnTo>
                        <a:lnTo>
                          <a:pt x="633" y="1168"/>
                        </a:lnTo>
                        <a:lnTo>
                          <a:pt x="735" y="1190"/>
                        </a:lnTo>
                        <a:lnTo>
                          <a:pt x="813" y="1214"/>
                        </a:lnTo>
                        <a:lnTo>
                          <a:pt x="816" y="1214"/>
                        </a:lnTo>
                        <a:lnTo>
                          <a:pt x="816" y="1220"/>
                        </a:lnTo>
                        <a:lnTo>
                          <a:pt x="806" y="1207"/>
                        </a:lnTo>
                        <a:lnTo>
                          <a:pt x="795" y="1196"/>
                        </a:lnTo>
                        <a:lnTo>
                          <a:pt x="788" y="1185"/>
                        </a:lnTo>
                        <a:lnTo>
                          <a:pt x="813" y="1225"/>
                        </a:lnTo>
                        <a:lnTo>
                          <a:pt x="841" y="1260"/>
                        </a:lnTo>
                        <a:lnTo>
                          <a:pt x="890" y="1299"/>
                        </a:lnTo>
                        <a:lnTo>
                          <a:pt x="904" y="1305"/>
                        </a:lnTo>
                        <a:lnTo>
                          <a:pt x="908" y="1323"/>
                        </a:lnTo>
                        <a:lnTo>
                          <a:pt x="919" y="1334"/>
                        </a:lnTo>
                        <a:lnTo>
                          <a:pt x="943" y="1362"/>
                        </a:lnTo>
                        <a:lnTo>
                          <a:pt x="972" y="1390"/>
                        </a:lnTo>
                        <a:lnTo>
                          <a:pt x="1000" y="1426"/>
                        </a:lnTo>
                        <a:lnTo>
                          <a:pt x="1046" y="1467"/>
                        </a:lnTo>
                        <a:lnTo>
                          <a:pt x="1092" y="1517"/>
                        </a:lnTo>
                        <a:lnTo>
                          <a:pt x="1137" y="1578"/>
                        </a:lnTo>
                        <a:lnTo>
                          <a:pt x="1155" y="1599"/>
                        </a:lnTo>
                        <a:lnTo>
                          <a:pt x="1180" y="1623"/>
                        </a:lnTo>
                        <a:lnTo>
                          <a:pt x="1198" y="1644"/>
                        </a:lnTo>
                        <a:lnTo>
                          <a:pt x="1265" y="1725"/>
                        </a:lnTo>
                        <a:lnTo>
                          <a:pt x="1325" y="1810"/>
                        </a:lnTo>
                        <a:lnTo>
                          <a:pt x="1384" y="1898"/>
                        </a:lnTo>
                        <a:lnTo>
                          <a:pt x="1410" y="1937"/>
                        </a:lnTo>
                        <a:lnTo>
                          <a:pt x="1437" y="1966"/>
                        </a:lnTo>
                        <a:lnTo>
                          <a:pt x="1463" y="2001"/>
                        </a:lnTo>
                        <a:lnTo>
                          <a:pt x="1484" y="2029"/>
                        </a:lnTo>
                        <a:lnTo>
                          <a:pt x="1508" y="2061"/>
                        </a:lnTo>
                        <a:lnTo>
                          <a:pt x="1526" y="2082"/>
                        </a:lnTo>
                        <a:lnTo>
                          <a:pt x="1566" y="2163"/>
                        </a:lnTo>
                        <a:lnTo>
                          <a:pt x="1604" y="2230"/>
                        </a:lnTo>
                        <a:lnTo>
                          <a:pt x="1636" y="2301"/>
                        </a:lnTo>
                        <a:lnTo>
                          <a:pt x="1657" y="2346"/>
                        </a:lnTo>
                        <a:lnTo>
                          <a:pt x="1675" y="2399"/>
                        </a:lnTo>
                        <a:lnTo>
                          <a:pt x="1692" y="2449"/>
                        </a:lnTo>
                        <a:lnTo>
                          <a:pt x="1702" y="2473"/>
                        </a:lnTo>
                        <a:lnTo>
                          <a:pt x="1713" y="2502"/>
                        </a:lnTo>
                        <a:lnTo>
                          <a:pt x="1728" y="2530"/>
                        </a:lnTo>
                        <a:lnTo>
                          <a:pt x="1738" y="2572"/>
                        </a:lnTo>
                        <a:lnTo>
                          <a:pt x="1755" y="2604"/>
                        </a:lnTo>
                        <a:lnTo>
                          <a:pt x="1773" y="2639"/>
                        </a:lnTo>
                        <a:lnTo>
                          <a:pt x="1791" y="2681"/>
                        </a:lnTo>
                        <a:lnTo>
                          <a:pt x="1805" y="2720"/>
                        </a:lnTo>
                        <a:lnTo>
                          <a:pt x="1819" y="2760"/>
                        </a:lnTo>
                        <a:lnTo>
                          <a:pt x="1837" y="2812"/>
                        </a:lnTo>
                        <a:lnTo>
                          <a:pt x="1851" y="2858"/>
                        </a:lnTo>
                        <a:lnTo>
                          <a:pt x="1869" y="2893"/>
                        </a:lnTo>
                        <a:lnTo>
                          <a:pt x="1883" y="2928"/>
                        </a:lnTo>
                        <a:lnTo>
                          <a:pt x="1893" y="2949"/>
                        </a:lnTo>
                        <a:lnTo>
                          <a:pt x="1901" y="2967"/>
                        </a:lnTo>
                        <a:lnTo>
                          <a:pt x="1911" y="3002"/>
                        </a:lnTo>
                        <a:lnTo>
                          <a:pt x="1914" y="3024"/>
                        </a:lnTo>
                        <a:lnTo>
                          <a:pt x="1929" y="3037"/>
                        </a:lnTo>
                        <a:lnTo>
                          <a:pt x="1922" y="3020"/>
                        </a:lnTo>
                        <a:lnTo>
                          <a:pt x="1914" y="3002"/>
                        </a:lnTo>
                        <a:lnTo>
                          <a:pt x="1914" y="2984"/>
                        </a:lnTo>
                        <a:lnTo>
                          <a:pt x="1929" y="2949"/>
                        </a:lnTo>
                        <a:lnTo>
                          <a:pt x="1940" y="2928"/>
                        </a:lnTo>
                        <a:lnTo>
                          <a:pt x="1950" y="2914"/>
                        </a:lnTo>
                        <a:lnTo>
                          <a:pt x="1950" y="2922"/>
                        </a:lnTo>
                        <a:lnTo>
                          <a:pt x="1946" y="2922"/>
                        </a:lnTo>
                        <a:lnTo>
                          <a:pt x="1996" y="2896"/>
                        </a:lnTo>
                        <a:lnTo>
                          <a:pt x="2049" y="2904"/>
                        </a:lnTo>
                        <a:lnTo>
                          <a:pt x="2102" y="2922"/>
                        </a:lnTo>
                        <a:lnTo>
                          <a:pt x="2148" y="2957"/>
                        </a:lnTo>
                        <a:lnTo>
                          <a:pt x="2176" y="3007"/>
                        </a:lnTo>
                        <a:lnTo>
                          <a:pt x="2179" y="3059"/>
                        </a:lnTo>
                        <a:lnTo>
                          <a:pt x="2176" y="3116"/>
                        </a:lnTo>
                        <a:lnTo>
                          <a:pt x="2152" y="3161"/>
                        </a:lnTo>
                        <a:lnTo>
                          <a:pt x="2105" y="3204"/>
                        </a:lnTo>
                        <a:lnTo>
                          <a:pt x="2197" y="3133"/>
                        </a:lnTo>
                        <a:lnTo>
                          <a:pt x="2243" y="3066"/>
                        </a:lnTo>
                        <a:lnTo>
                          <a:pt x="2268" y="2992"/>
                        </a:lnTo>
                        <a:lnTo>
                          <a:pt x="2268" y="2960"/>
                        </a:lnTo>
                        <a:lnTo>
                          <a:pt x="2272" y="2939"/>
                        </a:lnTo>
                        <a:lnTo>
                          <a:pt x="2290" y="2911"/>
                        </a:lnTo>
                        <a:lnTo>
                          <a:pt x="2296" y="2886"/>
                        </a:lnTo>
                        <a:lnTo>
                          <a:pt x="2307" y="2865"/>
                        </a:lnTo>
                        <a:lnTo>
                          <a:pt x="2317" y="2840"/>
                        </a:lnTo>
                        <a:lnTo>
                          <a:pt x="2353" y="2777"/>
                        </a:lnTo>
                        <a:lnTo>
                          <a:pt x="2381" y="2713"/>
                        </a:lnTo>
                        <a:lnTo>
                          <a:pt x="2413" y="2639"/>
                        </a:lnTo>
                        <a:lnTo>
                          <a:pt x="2427" y="2586"/>
                        </a:lnTo>
                        <a:lnTo>
                          <a:pt x="2441" y="2537"/>
                        </a:lnTo>
                        <a:lnTo>
                          <a:pt x="2452" y="2484"/>
                        </a:lnTo>
                        <a:lnTo>
                          <a:pt x="2462" y="2449"/>
                        </a:lnTo>
                        <a:lnTo>
                          <a:pt x="2470" y="2417"/>
                        </a:lnTo>
                        <a:lnTo>
                          <a:pt x="2480" y="2381"/>
                        </a:lnTo>
                        <a:lnTo>
                          <a:pt x="2491" y="2357"/>
                        </a:lnTo>
                        <a:lnTo>
                          <a:pt x="2505" y="2328"/>
                        </a:lnTo>
                        <a:lnTo>
                          <a:pt x="2523" y="2293"/>
                        </a:lnTo>
                        <a:lnTo>
                          <a:pt x="2550" y="2244"/>
                        </a:lnTo>
                        <a:lnTo>
                          <a:pt x="2582" y="2181"/>
                        </a:lnTo>
                        <a:lnTo>
                          <a:pt x="2600" y="2110"/>
                        </a:lnTo>
                        <a:lnTo>
                          <a:pt x="2614" y="2061"/>
                        </a:lnTo>
                        <a:lnTo>
                          <a:pt x="2618" y="2014"/>
                        </a:lnTo>
                        <a:lnTo>
                          <a:pt x="2625" y="1966"/>
                        </a:lnTo>
                        <a:lnTo>
                          <a:pt x="2629" y="1937"/>
                        </a:lnTo>
                        <a:lnTo>
                          <a:pt x="2629" y="1908"/>
                        </a:lnTo>
                        <a:lnTo>
                          <a:pt x="2635" y="1881"/>
                        </a:lnTo>
                        <a:lnTo>
                          <a:pt x="2618" y="1926"/>
                        </a:lnTo>
                        <a:lnTo>
                          <a:pt x="2582" y="1966"/>
                        </a:lnTo>
                        <a:lnTo>
                          <a:pt x="2526" y="1997"/>
                        </a:lnTo>
                        <a:lnTo>
                          <a:pt x="2462" y="1997"/>
                        </a:lnTo>
                        <a:lnTo>
                          <a:pt x="2413" y="1979"/>
                        </a:lnTo>
                        <a:lnTo>
                          <a:pt x="2381" y="1955"/>
                        </a:lnTo>
                        <a:lnTo>
                          <a:pt x="2388" y="1961"/>
                        </a:lnTo>
                        <a:lnTo>
                          <a:pt x="2396" y="1979"/>
                        </a:lnTo>
                        <a:lnTo>
                          <a:pt x="2406" y="1990"/>
                        </a:lnTo>
                        <a:lnTo>
                          <a:pt x="2452" y="2061"/>
                        </a:lnTo>
                        <a:lnTo>
                          <a:pt x="2526" y="2110"/>
                        </a:lnTo>
                        <a:lnTo>
                          <a:pt x="2629" y="2120"/>
                        </a:lnTo>
                        <a:lnTo>
                          <a:pt x="2688" y="2099"/>
                        </a:lnTo>
                        <a:lnTo>
                          <a:pt x="2735" y="2046"/>
                        </a:lnTo>
                        <a:lnTo>
                          <a:pt x="2762" y="1966"/>
                        </a:lnTo>
                        <a:lnTo>
                          <a:pt x="2762" y="1898"/>
                        </a:lnTo>
                        <a:lnTo>
                          <a:pt x="2745" y="1789"/>
                        </a:lnTo>
                        <a:lnTo>
                          <a:pt x="2709" y="1623"/>
                        </a:lnTo>
                        <a:lnTo>
                          <a:pt x="2692" y="1535"/>
                        </a:lnTo>
                        <a:lnTo>
                          <a:pt x="2678" y="1450"/>
                        </a:lnTo>
                        <a:lnTo>
                          <a:pt x="2664" y="1390"/>
                        </a:lnTo>
                        <a:lnTo>
                          <a:pt x="2671" y="1369"/>
                        </a:lnTo>
                        <a:lnTo>
                          <a:pt x="2678" y="1344"/>
                        </a:lnTo>
                        <a:lnTo>
                          <a:pt x="2682" y="1316"/>
                        </a:lnTo>
                        <a:lnTo>
                          <a:pt x="2692" y="1267"/>
                        </a:lnTo>
                        <a:lnTo>
                          <a:pt x="2706" y="1207"/>
                        </a:lnTo>
                        <a:lnTo>
                          <a:pt x="2706" y="1143"/>
                        </a:lnTo>
                        <a:lnTo>
                          <a:pt x="2699" y="1087"/>
                        </a:lnTo>
                        <a:lnTo>
                          <a:pt x="2682" y="1041"/>
                        </a:lnTo>
                        <a:lnTo>
                          <a:pt x="2664" y="1002"/>
                        </a:lnTo>
                        <a:lnTo>
                          <a:pt x="2664" y="988"/>
                        </a:lnTo>
                        <a:lnTo>
                          <a:pt x="2661" y="985"/>
                        </a:lnTo>
                        <a:lnTo>
                          <a:pt x="2653" y="978"/>
                        </a:lnTo>
                        <a:lnTo>
                          <a:pt x="2661" y="978"/>
                        </a:lnTo>
                        <a:lnTo>
                          <a:pt x="2661" y="985"/>
                        </a:lnTo>
                        <a:lnTo>
                          <a:pt x="2661" y="988"/>
                        </a:lnTo>
                        <a:lnTo>
                          <a:pt x="2653" y="893"/>
                        </a:lnTo>
                        <a:lnTo>
                          <a:pt x="2643" y="805"/>
                        </a:lnTo>
                        <a:lnTo>
                          <a:pt x="2629" y="723"/>
                        </a:lnTo>
                        <a:lnTo>
                          <a:pt x="2614" y="646"/>
                        </a:lnTo>
                        <a:lnTo>
                          <a:pt x="2579" y="540"/>
                        </a:lnTo>
                        <a:lnTo>
                          <a:pt x="2537" y="431"/>
                        </a:lnTo>
                        <a:lnTo>
                          <a:pt x="2497" y="318"/>
                        </a:lnTo>
                        <a:lnTo>
                          <a:pt x="2459" y="219"/>
                        </a:lnTo>
                        <a:lnTo>
                          <a:pt x="2427" y="144"/>
                        </a:lnTo>
                        <a:lnTo>
                          <a:pt x="2413" y="99"/>
                        </a:lnTo>
                        <a:lnTo>
                          <a:pt x="2360" y="29"/>
                        </a:lnTo>
                        <a:lnTo>
                          <a:pt x="2285" y="0"/>
                        </a:lnTo>
                        <a:lnTo>
                          <a:pt x="2197" y="11"/>
                        </a:lnTo>
                        <a:lnTo>
                          <a:pt x="2131" y="64"/>
                        </a:lnTo>
                        <a:lnTo>
                          <a:pt x="2102" y="138"/>
                        </a:lnTo>
                        <a:lnTo>
                          <a:pt x="2113" y="226"/>
                        </a:lnTo>
                        <a:lnTo>
                          <a:pt x="2152" y="321"/>
                        </a:lnTo>
                        <a:lnTo>
                          <a:pt x="2194" y="431"/>
                        </a:lnTo>
                        <a:lnTo>
                          <a:pt x="2232" y="540"/>
                        </a:lnTo>
                        <a:lnTo>
                          <a:pt x="2272" y="638"/>
                        </a:lnTo>
                        <a:lnTo>
                          <a:pt x="2296" y="723"/>
                        </a:lnTo>
                        <a:lnTo>
                          <a:pt x="2314" y="784"/>
                        </a:lnTo>
                        <a:lnTo>
                          <a:pt x="2317" y="847"/>
                        </a:lnTo>
                        <a:lnTo>
                          <a:pt x="2332" y="921"/>
                        </a:lnTo>
                        <a:lnTo>
                          <a:pt x="2332" y="1002"/>
                        </a:lnTo>
                        <a:lnTo>
                          <a:pt x="2343" y="1058"/>
                        </a:lnTo>
                        <a:lnTo>
                          <a:pt x="2360" y="1105"/>
                        </a:lnTo>
                        <a:lnTo>
                          <a:pt x="2370" y="1140"/>
                        </a:lnTo>
                        <a:lnTo>
                          <a:pt x="2378" y="1150"/>
                        </a:lnTo>
                        <a:lnTo>
                          <a:pt x="2381" y="1158"/>
                        </a:lnTo>
                        <a:lnTo>
                          <a:pt x="2381" y="1161"/>
                        </a:lnTo>
                        <a:lnTo>
                          <a:pt x="2381" y="1158"/>
                        </a:lnTo>
                        <a:lnTo>
                          <a:pt x="2381" y="1143"/>
                        </a:lnTo>
                        <a:lnTo>
                          <a:pt x="2381" y="1175"/>
                        </a:lnTo>
                        <a:lnTo>
                          <a:pt x="2378" y="1207"/>
                        </a:lnTo>
                        <a:lnTo>
                          <a:pt x="2367" y="1243"/>
                        </a:lnTo>
                        <a:lnTo>
                          <a:pt x="2360" y="1284"/>
                        </a:lnTo>
                        <a:lnTo>
                          <a:pt x="2349" y="1331"/>
                        </a:lnTo>
                        <a:lnTo>
                          <a:pt x="2343" y="1376"/>
                        </a:lnTo>
                        <a:lnTo>
                          <a:pt x="2343" y="1443"/>
                        </a:lnTo>
                        <a:lnTo>
                          <a:pt x="2367" y="1542"/>
                        </a:lnTo>
                        <a:lnTo>
                          <a:pt x="2396" y="1690"/>
                        </a:lnTo>
                        <a:lnTo>
                          <a:pt x="2413" y="1782"/>
                        </a:lnTo>
                        <a:lnTo>
                          <a:pt x="2427" y="1873"/>
                        </a:lnTo>
                        <a:lnTo>
                          <a:pt x="2441" y="1937"/>
                        </a:lnTo>
                        <a:lnTo>
                          <a:pt x="2441" y="1934"/>
                        </a:lnTo>
                        <a:lnTo>
                          <a:pt x="2441" y="1926"/>
                        </a:lnTo>
                        <a:lnTo>
                          <a:pt x="2459" y="1881"/>
                        </a:lnTo>
                        <a:lnTo>
                          <a:pt x="2491" y="1842"/>
                        </a:lnTo>
                        <a:lnTo>
                          <a:pt x="2550" y="1807"/>
                        </a:lnTo>
                        <a:lnTo>
                          <a:pt x="2618" y="1807"/>
                        </a:lnTo>
                        <a:lnTo>
                          <a:pt x="2671" y="1825"/>
                        </a:lnTo>
                        <a:lnTo>
                          <a:pt x="2699" y="1846"/>
                        </a:lnTo>
                        <a:lnTo>
                          <a:pt x="2692" y="1842"/>
                        </a:lnTo>
                        <a:lnTo>
                          <a:pt x="2688" y="1825"/>
                        </a:lnTo>
                        <a:lnTo>
                          <a:pt x="2678" y="1817"/>
                        </a:lnTo>
                        <a:lnTo>
                          <a:pt x="2629" y="1750"/>
                        </a:lnTo>
                        <a:lnTo>
                          <a:pt x="2561" y="1690"/>
                        </a:lnTo>
                        <a:lnTo>
                          <a:pt x="2459" y="1679"/>
                        </a:lnTo>
                        <a:lnTo>
                          <a:pt x="2399" y="1704"/>
                        </a:lnTo>
                        <a:lnTo>
                          <a:pt x="2349" y="1750"/>
                        </a:lnTo>
                        <a:lnTo>
                          <a:pt x="2317" y="1825"/>
                        </a:lnTo>
                        <a:lnTo>
                          <a:pt x="2314" y="1860"/>
                        </a:lnTo>
                        <a:lnTo>
                          <a:pt x="2307" y="1891"/>
                        </a:lnTo>
                        <a:lnTo>
                          <a:pt x="2303" y="1926"/>
                        </a:lnTo>
                        <a:lnTo>
                          <a:pt x="2296" y="1966"/>
                        </a:lnTo>
                        <a:lnTo>
                          <a:pt x="2296" y="2001"/>
                        </a:lnTo>
                        <a:lnTo>
                          <a:pt x="2285" y="2036"/>
                        </a:lnTo>
                        <a:lnTo>
                          <a:pt x="2272" y="2064"/>
                        </a:lnTo>
                        <a:lnTo>
                          <a:pt x="2261" y="2107"/>
                        </a:lnTo>
                        <a:lnTo>
                          <a:pt x="2240" y="2138"/>
                        </a:lnTo>
                        <a:lnTo>
                          <a:pt x="2215" y="2184"/>
                        </a:lnTo>
                        <a:lnTo>
                          <a:pt x="2194" y="2230"/>
                        </a:lnTo>
                        <a:lnTo>
                          <a:pt x="2169" y="2283"/>
                        </a:lnTo>
                        <a:lnTo>
                          <a:pt x="2158" y="2328"/>
                        </a:lnTo>
                        <a:lnTo>
                          <a:pt x="2148" y="2375"/>
                        </a:lnTo>
                        <a:lnTo>
                          <a:pt x="2134" y="2417"/>
                        </a:lnTo>
                        <a:lnTo>
                          <a:pt x="2131" y="2455"/>
                        </a:lnTo>
                        <a:lnTo>
                          <a:pt x="2116" y="2495"/>
                        </a:lnTo>
                        <a:lnTo>
                          <a:pt x="2105" y="2530"/>
                        </a:lnTo>
                        <a:lnTo>
                          <a:pt x="2084" y="2583"/>
                        </a:lnTo>
                        <a:lnTo>
                          <a:pt x="2060" y="2639"/>
                        </a:lnTo>
                        <a:lnTo>
                          <a:pt x="2031" y="2692"/>
                        </a:lnTo>
                        <a:lnTo>
                          <a:pt x="2020" y="2720"/>
                        </a:lnTo>
                        <a:lnTo>
                          <a:pt x="2007" y="2749"/>
                        </a:lnTo>
                        <a:lnTo>
                          <a:pt x="1993" y="2773"/>
                        </a:lnTo>
                        <a:lnTo>
                          <a:pt x="1961" y="2848"/>
                        </a:lnTo>
                        <a:lnTo>
                          <a:pt x="1950" y="2896"/>
                        </a:lnTo>
                        <a:lnTo>
                          <a:pt x="1946" y="2939"/>
                        </a:lnTo>
                        <a:lnTo>
                          <a:pt x="1940" y="2946"/>
                        </a:lnTo>
                        <a:lnTo>
                          <a:pt x="1940" y="2949"/>
                        </a:lnTo>
                        <a:lnTo>
                          <a:pt x="1946" y="2932"/>
                        </a:lnTo>
                        <a:lnTo>
                          <a:pt x="1957" y="2914"/>
                        </a:lnTo>
                        <a:lnTo>
                          <a:pt x="1967" y="2911"/>
                        </a:lnTo>
                        <a:lnTo>
                          <a:pt x="1961" y="2911"/>
                        </a:lnTo>
                        <a:lnTo>
                          <a:pt x="1957" y="2914"/>
                        </a:lnTo>
                        <a:lnTo>
                          <a:pt x="1946" y="2914"/>
                        </a:lnTo>
                        <a:lnTo>
                          <a:pt x="1893" y="2967"/>
                        </a:lnTo>
                        <a:lnTo>
                          <a:pt x="1866" y="3037"/>
                        </a:lnTo>
                        <a:lnTo>
                          <a:pt x="1866" y="3112"/>
                        </a:lnTo>
                        <a:lnTo>
                          <a:pt x="1904" y="3175"/>
                        </a:lnTo>
                        <a:lnTo>
                          <a:pt x="1961" y="3214"/>
                        </a:lnTo>
                        <a:lnTo>
                          <a:pt x="2031" y="3225"/>
                        </a:lnTo>
                        <a:lnTo>
                          <a:pt x="2113" y="3196"/>
                        </a:lnTo>
                        <a:lnTo>
                          <a:pt x="2194" y="3133"/>
                        </a:lnTo>
                        <a:lnTo>
                          <a:pt x="2240" y="3037"/>
                        </a:lnTo>
                        <a:lnTo>
                          <a:pt x="2243" y="2978"/>
                        </a:lnTo>
                        <a:lnTo>
                          <a:pt x="2232" y="2932"/>
                        </a:lnTo>
                        <a:lnTo>
                          <a:pt x="2215" y="2893"/>
                        </a:lnTo>
                        <a:lnTo>
                          <a:pt x="2215" y="2886"/>
                        </a:lnTo>
                        <a:lnTo>
                          <a:pt x="2205" y="2848"/>
                        </a:lnTo>
                        <a:lnTo>
                          <a:pt x="2187" y="2812"/>
                        </a:lnTo>
                        <a:lnTo>
                          <a:pt x="2169" y="2773"/>
                        </a:lnTo>
                        <a:lnTo>
                          <a:pt x="2158" y="2737"/>
                        </a:lnTo>
                        <a:lnTo>
                          <a:pt x="2141" y="2696"/>
                        </a:lnTo>
                        <a:lnTo>
                          <a:pt x="2131" y="2657"/>
                        </a:lnTo>
                        <a:lnTo>
                          <a:pt x="2113" y="2604"/>
                        </a:lnTo>
                        <a:lnTo>
                          <a:pt x="2088" y="2558"/>
                        </a:lnTo>
                        <a:lnTo>
                          <a:pt x="2067" y="2513"/>
                        </a:lnTo>
                        <a:lnTo>
                          <a:pt x="2056" y="2481"/>
                        </a:lnTo>
                        <a:lnTo>
                          <a:pt x="2038" y="2445"/>
                        </a:lnTo>
                        <a:lnTo>
                          <a:pt x="2025" y="2410"/>
                        </a:lnTo>
                        <a:lnTo>
                          <a:pt x="2020" y="2385"/>
                        </a:lnTo>
                        <a:lnTo>
                          <a:pt x="2007" y="2364"/>
                        </a:lnTo>
                        <a:lnTo>
                          <a:pt x="1996" y="2336"/>
                        </a:lnTo>
                        <a:lnTo>
                          <a:pt x="1978" y="2276"/>
                        </a:lnTo>
                        <a:lnTo>
                          <a:pt x="1957" y="2226"/>
                        </a:lnTo>
                        <a:lnTo>
                          <a:pt x="1929" y="2163"/>
                        </a:lnTo>
                        <a:lnTo>
                          <a:pt x="1893" y="2089"/>
                        </a:lnTo>
                        <a:lnTo>
                          <a:pt x="1851" y="2014"/>
                        </a:lnTo>
                        <a:lnTo>
                          <a:pt x="1813" y="1937"/>
                        </a:lnTo>
                        <a:lnTo>
                          <a:pt x="1777" y="1887"/>
                        </a:lnTo>
                        <a:lnTo>
                          <a:pt x="1749" y="1835"/>
                        </a:lnTo>
                        <a:lnTo>
                          <a:pt x="1713" y="1796"/>
                        </a:lnTo>
                        <a:lnTo>
                          <a:pt x="1696" y="1772"/>
                        </a:lnTo>
                        <a:lnTo>
                          <a:pt x="1675" y="1750"/>
                        </a:lnTo>
                        <a:lnTo>
                          <a:pt x="1657" y="1725"/>
                        </a:lnTo>
                        <a:lnTo>
                          <a:pt x="1593" y="1623"/>
                        </a:lnTo>
                        <a:lnTo>
                          <a:pt x="1519" y="1525"/>
                        </a:lnTo>
                        <a:lnTo>
                          <a:pt x="1445" y="1432"/>
                        </a:lnTo>
                        <a:lnTo>
                          <a:pt x="1428" y="1414"/>
                        </a:lnTo>
                        <a:lnTo>
                          <a:pt x="1410" y="1390"/>
                        </a:lnTo>
                        <a:lnTo>
                          <a:pt x="1392" y="1369"/>
                        </a:lnTo>
                        <a:lnTo>
                          <a:pt x="1339" y="1299"/>
                        </a:lnTo>
                        <a:lnTo>
                          <a:pt x="1278" y="1235"/>
                        </a:lnTo>
                        <a:lnTo>
                          <a:pt x="1208" y="1175"/>
                        </a:lnTo>
                        <a:lnTo>
                          <a:pt x="1201" y="1168"/>
                        </a:lnTo>
                        <a:lnTo>
                          <a:pt x="1190" y="1150"/>
                        </a:lnTo>
                        <a:lnTo>
                          <a:pt x="1180" y="1140"/>
                        </a:lnTo>
                        <a:lnTo>
                          <a:pt x="1152" y="1105"/>
                        </a:lnTo>
                        <a:lnTo>
                          <a:pt x="1116" y="1066"/>
                        </a:lnTo>
                        <a:lnTo>
                          <a:pt x="1071" y="1023"/>
                        </a:lnTo>
                        <a:lnTo>
                          <a:pt x="1063" y="1023"/>
                        </a:lnTo>
                        <a:lnTo>
                          <a:pt x="1071" y="1031"/>
                        </a:lnTo>
                        <a:lnTo>
                          <a:pt x="1074" y="1034"/>
                        </a:lnTo>
                        <a:lnTo>
                          <a:pt x="1074" y="1041"/>
                        </a:lnTo>
                        <a:lnTo>
                          <a:pt x="1053" y="996"/>
                        </a:lnTo>
                        <a:lnTo>
                          <a:pt x="1014" y="956"/>
                        </a:lnTo>
                        <a:lnTo>
                          <a:pt x="951" y="921"/>
                        </a:lnTo>
                        <a:lnTo>
                          <a:pt x="851" y="885"/>
                        </a:lnTo>
                        <a:lnTo>
                          <a:pt x="735" y="858"/>
                        </a:lnTo>
                        <a:lnTo>
                          <a:pt x="597" y="829"/>
                        </a:lnTo>
                        <a:lnTo>
                          <a:pt x="562" y="819"/>
                        </a:lnTo>
                        <a:lnTo>
                          <a:pt x="530" y="811"/>
                        </a:lnTo>
                        <a:lnTo>
                          <a:pt x="498" y="805"/>
                        </a:lnTo>
                        <a:lnTo>
                          <a:pt x="385" y="784"/>
                        </a:lnTo>
                        <a:lnTo>
                          <a:pt x="276" y="776"/>
                        </a:lnTo>
                        <a:lnTo>
                          <a:pt x="177" y="787"/>
                        </a:lnTo>
                        <a:lnTo>
                          <a:pt x="92" y="819"/>
                        </a:lnTo>
                        <a:lnTo>
                          <a:pt x="29" y="875"/>
                        </a:lnTo>
                        <a:lnTo>
                          <a:pt x="0" y="949"/>
                        </a:lnTo>
                        <a:lnTo>
                          <a:pt x="18" y="1034"/>
                        </a:lnTo>
                        <a:lnTo>
                          <a:pt x="67" y="1097"/>
                        </a:lnTo>
                        <a:lnTo>
                          <a:pt x="141" y="1129"/>
                        </a:lnTo>
                        <a:lnTo>
                          <a:pt x="230" y="11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4" name="Freeform 216">
                    <a:extLst>
                      <a:ext uri="{FF2B5EF4-FFF2-40B4-BE49-F238E27FC236}">
                        <a16:creationId xmlns:a16="http://schemas.microsoft.com/office/drawing/2014/main" id="{D1D31668-4000-4A34-A361-B793F01368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893" y="8286"/>
                    <a:ext cx="360" cy="515"/>
                  </a:xfrm>
                  <a:custGeom>
                    <a:avLst/>
                    <a:gdLst>
                      <a:gd name="T0" fmla="*/ 1664 w 2523"/>
                      <a:gd name="T1" fmla="*/ 2851 h 3609"/>
                      <a:gd name="T2" fmla="*/ 1820 w 2523"/>
                      <a:gd name="T3" fmla="*/ 3002 h 3609"/>
                      <a:gd name="T4" fmla="*/ 1937 w 2523"/>
                      <a:gd name="T5" fmla="*/ 3168 h 3609"/>
                      <a:gd name="T6" fmla="*/ 2096 w 2523"/>
                      <a:gd name="T7" fmla="*/ 3359 h 3609"/>
                      <a:gd name="T8" fmla="*/ 2159 w 2523"/>
                      <a:gd name="T9" fmla="*/ 3433 h 3609"/>
                      <a:gd name="T10" fmla="*/ 2155 w 2523"/>
                      <a:gd name="T11" fmla="*/ 3380 h 3609"/>
                      <a:gd name="T12" fmla="*/ 2128 w 2523"/>
                      <a:gd name="T13" fmla="*/ 3433 h 3609"/>
                      <a:gd name="T14" fmla="*/ 2414 w 2523"/>
                      <a:gd name="T15" fmla="*/ 3560 h 3609"/>
                      <a:gd name="T16" fmla="*/ 2477 w 2523"/>
                      <a:gd name="T17" fmla="*/ 3249 h 3609"/>
                      <a:gd name="T18" fmla="*/ 2505 w 2523"/>
                      <a:gd name="T19" fmla="*/ 3069 h 3609"/>
                      <a:gd name="T20" fmla="*/ 2505 w 2523"/>
                      <a:gd name="T21" fmla="*/ 2759 h 3609"/>
                      <a:gd name="T22" fmla="*/ 2502 w 2523"/>
                      <a:gd name="T23" fmla="*/ 2600 h 3609"/>
                      <a:gd name="T24" fmla="*/ 2512 w 2523"/>
                      <a:gd name="T25" fmla="*/ 2293 h 3609"/>
                      <a:gd name="T26" fmla="*/ 2488 w 2523"/>
                      <a:gd name="T27" fmla="*/ 2120 h 3609"/>
                      <a:gd name="T28" fmla="*/ 2438 w 2523"/>
                      <a:gd name="T29" fmla="*/ 1845 h 3609"/>
                      <a:gd name="T30" fmla="*/ 2367 w 2523"/>
                      <a:gd name="T31" fmla="*/ 1661 h 3609"/>
                      <a:gd name="T32" fmla="*/ 2287 w 2523"/>
                      <a:gd name="T33" fmla="*/ 1542 h 3609"/>
                      <a:gd name="T34" fmla="*/ 2114 w 2523"/>
                      <a:gd name="T35" fmla="*/ 1633 h 3609"/>
                      <a:gd name="T36" fmla="*/ 2459 w 2523"/>
                      <a:gd name="T37" fmla="*/ 1701 h 3609"/>
                      <a:gd name="T38" fmla="*/ 2393 w 2523"/>
                      <a:gd name="T39" fmla="*/ 1326 h 3609"/>
                      <a:gd name="T40" fmla="*/ 2093 w 2523"/>
                      <a:gd name="T41" fmla="*/ 920 h 3609"/>
                      <a:gd name="T42" fmla="*/ 1911 w 2523"/>
                      <a:gd name="T43" fmla="*/ 705 h 3609"/>
                      <a:gd name="T44" fmla="*/ 1735 w 2523"/>
                      <a:gd name="T45" fmla="*/ 487 h 3609"/>
                      <a:gd name="T46" fmla="*/ 1396 w 2523"/>
                      <a:gd name="T47" fmla="*/ 299 h 3609"/>
                      <a:gd name="T48" fmla="*/ 1170 w 2523"/>
                      <a:gd name="T49" fmla="*/ 201 h 3609"/>
                      <a:gd name="T50" fmla="*/ 838 w 2523"/>
                      <a:gd name="T51" fmla="*/ 91 h 3609"/>
                      <a:gd name="T52" fmla="*/ 630 w 2523"/>
                      <a:gd name="T53" fmla="*/ 35 h 3609"/>
                      <a:gd name="T54" fmla="*/ 403 w 2523"/>
                      <a:gd name="T55" fmla="*/ 46 h 3609"/>
                      <a:gd name="T56" fmla="*/ 238 w 2523"/>
                      <a:gd name="T57" fmla="*/ 11 h 3609"/>
                      <a:gd name="T58" fmla="*/ 0 w 2523"/>
                      <a:gd name="T59" fmla="*/ 148 h 3609"/>
                      <a:gd name="T60" fmla="*/ 145 w 2523"/>
                      <a:gd name="T61" fmla="*/ 320 h 3609"/>
                      <a:gd name="T62" fmla="*/ 220 w 2523"/>
                      <a:gd name="T63" fmla="*/ 346 h 3609"/>
                      <a:gd name="T64" fmla="*/ 495 w 2523"/>
                      <a:gd name="T65" fmla="*/ 363 h 3609"/>
                      <a:gd name="T66" fmla="*/ 640 w 2523"/>
                      <a:gd name="T67" fmla="*/ 373 h 3609"/>
                      <a:gd name="T68" fmla="*/ 852 w 2523"/>
                      <a:gd name="T69" fmla="*/ 437 h 3609"/>
                      <a:gd name="T70" fmla="*/ 1187 w 2523"/>
                      <a:gd name="T71" fmla="*/ 564 h 3609"/>
                      <a:gd name="T72" fmla="*/ 1351 w 2523"/>
                      <a:gd name="T73" fmla="*/ 628 h 3609"/>
                      <a:gd name="T74" fmla="*/ 1598 w 2523"/>
                      <a:gd name="T75" fmla="*/ 793 h 3609"/>
                      <a:gd name="T76" fmla="*/ 1637 w 2523"/>
                      <a:gd name="T77" fmla="*/ 878 h 3609"/>
                      <a:gd name="T78" fmla="*/ 1770 w 2523"/>
                      <a:gd name="T79" fmla="*/ 1040 h 3609"/>
                      <a:gd name="T80" fmla="*/ 2017 w 2523"/>
                      <a:gd name="T81" fmla="*/ 1379 h 3609"/>
                      <a:gd name="T82" fmla="*/ 2205 w 2523"/>
                      <a:gd name="T83" fmla="*/ 1507 h 3609"/>
                      <a:gd name="T84" fmla="*/ 2385 w 2523"/>
                      <a:gd name="T85" fmla="*/ 1414 h 3609"/>
                      <a:gd name="T86" fmla="*/ 2040 w 2523"/>
                      <a:gd name="T87" fmla="*/ 1344 h 3609"/>
                      <a:gd name="T88" fmla="*/ 2035 w 2523"/>
                      <a:gd name="T89" fmla="*/ 1672 h 3609"/>
                      <a:gd name="T90" fmla="*/ 2114 w 2523"/>
                      <a:gd name="T91" fmla="*/ 1901 h 3609"/>
                      <a:gd name="T92" fmla="*/ 2167 w 2523"/>
                      <a:gd name="T93" fmla="*/ 2163 h 3609"/>
                      <a:gd name="T94" fmla="*/ 2176 w 2523"/>
                      <a:gd name="T95" fmla="*/ 2265 h 3609"/>
                      <a:gd name="T96" fmla="*/ 2184 w 2523"/>
                      <a:gd name="T97" fmla="*/ 2512 h 3609"/>
                      <a:gd name="T98" fmla="*/ 2176 w 2523"/>
                      <a:gd name="T99" fmla="*/ 2769 h 3609"/>
                      <a:gd name="T100" fmla="*/ 2194 w 2523"/>
                      <a:gd name="T101" fmla="*/ 2966 h 3609"/>
                      <a:gd name="T102" fmla="*/ 2159 w 2523"/>
                      <a:gd name="T103" fmla="*/ 3186 h 3609"/>
                      <a:gd name="T104" fmla="*/ 2173 w 2523"/>
                      <a:gd name="T105" fmla="*/ 3359 h 3609"/>
                      <a:gd name="T106" fmla="*/ 2237 w 2523"/>
                      <a:gd name="T107" fmla="*/ 3295 h 3609"/>
                      <a:gd name="T108" fmla="*/ 2420 w 2523"/>
                      <a:gd name="T109" fmla="*/ 3542 h 3609"/>
                      <a:gd name="T110" fmla="*/ 2441 w 2523"/>
                      <a:gd name="T111" fmla="*/ 3266 h 3609"/>
                      <a:gd name="T112" fmla="*/ 2378 w 2523"/>
                      <a:gd name="T113" fmla="*/ 3186 h 3609"/>
                      <a:gd name="T114" fmla="*/ 2240 w 2523"/>
                      <a:gd name="T115" fmla="*/ 3041 h 3609"/>
                      <a:gd name="T116" fmla="*/ 2131 w 2523"/>
                      <a:gd name="T117" fmla="*/ 2868 h 3609"/>
                      <a:gd name="T118" fmla="*/ 1955 w 2523"/>
                      <a:gd name="T119" fmla="*/ 2678 h 3609"/>
                      <a:gd name="T120" fmla="*/ 1728 w 2523"/>
                      <a:gd name="T121" fmla="*/ 2459 h 3609"/>
                      <a:gd name="T122" fmla="*/ 1446 w 2523"/>
                      <a:gd name="T123" fmla="*/ 2536 h 36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2523" h="3609">
                        <a:moveTo>
                          <a:pt x="1492" y="2684"/>
                        </a:moveTo>
                        <a:lnTo>
                          <a:pt x="1505" y="2695"/>
                        </a:lnTo>
                        <a:lnTo>
                          <a:pt x="1563" y="2748"/>
                        </a:lnTo>
                        <a:lnTo>
                          <a:pt x="1616" y="2804"/>
                        </a:lnTo>
                        <a:lnTo>
                          <a:pt x="1664" y="2851"/>
                        </a:lnTo>
                        <a:lnTo>
                          <a:pt x="1700" y="2886"/>
                        </a:lnTo>
                        <a:lnTo>
                          <a:pt x="1735" y="2921"/>
                        </a:lnTo>
                        <a:lnTo>
                          <a:pt x="1764" y="2949"/>
                        </a:lnTo>
                        <a:lnTo>
                          <a:pt x="1799" y="2971"/>
                        </a:lnTo>
                        <a:lnTo>
                          <a:pt x="1820" y="3002"/>
                        </a:lnTo>
                        <a:lnTo>
                          <a:pt x="1849" y="3024"/>
                        </a:lnTo>
                        <a:lnTo>
                          <a:pt x="1873" y="3059"/>
                        </a:lnTo>
                        <a:lnTo>
                          <a:pt x="1894" y="3094"/>
                        </a:lnTo>
                        <a:lnTo>
                          <a:pt x="1919" y="3133"/>
                        </a:lnTo>
                        <a:lnTo>
                          <a:pt x="1937" y="3168"/>
                        </a:lnTo>
                        <a:lnTo>
                          <a:pt x="1958" y="3203"/>
                        </a:lnTo>
                        <a:lnTo>
                          <a:pt x="1982" y="3231"/>
                        </a:lnTo>
                        <a:lnTo>
                          <a:pt x="2022" y="3281"/>
                        </a:lnTo>
                        <a:lnTo>
                          <a:pt x="2064" y="3330"/>
                        </a:lnTo>
                        <a:lnTo>
                          <a:pt x="2096" y="3359"/>
                        </a:lnTo>
                        <a:lnTo>
                          <a:pt x="2114" y="3377"/>
                        </a:lnTo>
                        <a:lnTo>
                          <a:pt x="2131" y="3390"/>
                        </a:lnTo>
                        <a:lnTo>
                          <a:pt x="2138" y="3397"/>
                        </a:lnTo>
                        <a:lnTo>
                          <a:pt x="2155" y="3422"/>
                        </a:lnTo>
                        <a:lnTo>
                          <a:pt x="2159" y="3433"/>
                        </a:lnTo>
                        <a:lnTo>
                          <a:pt x="2173" y="3443"/>
                        </a:lnTo>
                        <a:lnTo>
                          <a:pt x="2167" y="3433"/>
                        </a:lnTo>
                        <a:lnTo>
                          <a:pt x="2159" y="3415"/>
                        </a:lnTo>
                        <a:lnTo>
                          <a:pt x="2155" y="3404"/>
                        </a:lnTo>
                        <a:lnTo>
                          <a:pt x="2155" y="3380"/>
                        </a:lnTo>
                        <a:lnTo>
                          <a:pt x="2155" y="3359"/>
                        </a:lnTo>
                        <a:lnTo>
                          <a:pt x="2159" y="3351"/>
                        </a:lnTo>
                        <a:lnTo>
                          <a:pt x="2155" y="3351"/>
                        </a:lnTo>
                        <a:lnTo>
                          <a:pt x="2155" y="3359"/>
                        </a:lnTo>
                        <a:lnTo>
                          <a:pt x="2128" y="3433"/>
                        </a:lnTo>
                        <a:lnTo>
                          <a:pt x="2138" y="3513"/>
                        </a:lnTo>
                        <a:lnTo>
                          <a:pt x="2184" y="3581"/>
                        </a:lnTo>
                        <a:lnTo>
                          <a:pt x="2258" y="3609"/>
                        </a:lnTo>
                        <a:lnTo>
                          <a:pt x="2346" y="3606"/>
                        </a:lnTo>
                        <a:lnTo>
                          <a:pt x="2414" y="3560"/>
                        </a:lnTo>
                        <a:lnTo>
                          <a:pt x="2470" y="3460"/>
                        </a:lnTo>
                        <a:lnTo>
                          <a:pt x="2494" y="3377"/>
                        </a:lnTo>
                        <a:lnTo>
                          <a:pt x="2488" y="3295"/>
                        </a:lnTo>
                        <a:lnTo>
                          <a:pt x="2484" y="3277"/>
                        </a:lnTo>
                        <a:lnTo>
                          <a:pt x="2477" y="3249"/>
                        </a:lnTo>
                        <a:lnTo>
                          <a:pt x="2484" y="3221"/>
                        </a:lnTo>
                        <a:lnTo>
                          <a:pt x="2484" y="3189"/>
                        </a:lnTo>
                        <a:lnTo>
                          <a:pt x="2488" y="3160"/>
                        </a:lnTo>
                        <a:lnTo>
                          <a:pt x="2494" y="3133"/>
                        </a:lnTo>
                        <a:lnTo>
                          <a:pt x="2505" y="3069"/>
                        </a:lnTo>
                        <a:lnTo>
                          <a:pt x="2516" y="3002"/>
                        </a:lnTo>
                        <a:lnTo>
                          <a:pt x="2523" y="2925"/>
                        </a:lnTo>
                        <a:lnTo>
                          <a:pt x="2523" y="2868"/>
                        </a:lnTo>
                        <a:lnTo>
                          <a:pt x="2516" y="2815"/>
                        </a:lnTo>
                        <a:lnTo>
                          <a:pt x="2505" y="2759"/>
                        </a:lnTo>
                        <a:lnTo>
                          <a:pt x="2502" y="2724"/>
                        </a:lnTo>
                        <a:lnTo>
                          <a:pt x="2494" y="2692"/>
                        </a:lnTo>
                        <a:lnTo>
                          <a:pt x="2494" y="2657"/>
                        </a:lnTo>
                        <a:lnTo>
                          <a:pt x="2494" y="2628"/>
                        </a:lnTo>
                        <a:lnTo>
                          <a:pt x="2502" y="2600"/>
                        </a:lnTo>
                        <a:lnTo>
                          <a:pt x="2505" y="2565"/>
                        </a:lnTo>
                        <a:lnTo>
                          <a:pt x="2512" y="2501"/>
                        </a:lnTo>
                        <a:lnTo>
                          <a:pt x="2516" y="2431"/>
                        </a:lnTo>
                        <a:lnTo>
                          <a:pt x="2516" y="2363"/>
                        </a:lnTo>
                        <a:lnTo>
                          <a:pt x="2512" y="2293"/>
                        </a:lnTo>
                        <a:lnTo>
                          <a:pt x="2502" y="2226"/>
                        </a:lnTo>
                        <a:lnTo>
                          <a:pt x="2494" y="2155"/>
                        </a:lnTo>
                        <a:lnTo>
                          <a:pt x="2488" y="2134"/>
                        </a:lnTo>
                        <a:lnTo>
                          <a:pt x="2488" y="2127"/>
                        </a:lnTo>
                        <a:lnTo>
                          <a:pt x="2488" y="2120"/>
                        </a:lnTo>
                        <a:lnTo>
                          <a:pt x="2488" y="2116"/>
                        </a:lnTo>
                        <a:lnTo>
                          <a:pt x="2477" y="2046"/>
                        </a:lnTo>
                        <a:lnTo>
                          <a:pt x="2467" y="1972"/>
                        </a:lnTo>
                        <a:lnTo>
                          <a:pt x="2449" y="1898"/>
                        </a:lnTo>
                        <a:lnTo>
                          <a:pt x="2438" y="1845"/>
                        </a:lnTo>
                        <a:lnTo>
                          <a:pt x="2420" y="1792"/>
                        </a:lnTo>
                        <a:lnTo>
                          <a:pt x="2403" y="1746"/>
                        </a:lnTo>
                        <a:lnTo>
                          <a:pt x="2393" y="1718"/>
                        </a:lnTo>
                        <a:lnTo>
                          <a:pt x="2378" y="1690"/>
                        </a:lnTo>
                        <a:lnTo>
                          <a:pt x="2367" y="1661"/>
                        </a:lnTo>
                        <a:lnTo>
                          <a:pt x="2346" y="1581"/>
                        </a:lnTo>
                        <a:lnTo>
                          <a:pt x="2322" y="1499"/>
                        </a:lnTo>
                        <a:lnTo>
                          <a:pt x="2300" y="1425"/>
                        </a:lnTo>
                        <a:lnTo>
                          <a:pt x="2305" y="1481"/>
                        </a:lnTo>
                        <a:lnTo>
                          <a:pt x="2287" y="1542"/>
                        </a:lnTo>
                        <a:lnTo>
                          <a:pt x="2252" y="1587"/>
                        </a:lnTo>
                        <a:lnTo>
                          <a:pt x="2194" y="1619"/>
                        </a:lnTo>
                        <a:lnTo>
                          <a:pt x="2138" y="1633"/>
                        </a:lnTo>
                        <a:lnTo>
                          <a:pt x="2096" y="1619"/>
                        </a:lnTo>
                        <a:lnTo>
                          <a:pt x="2114" y="1633"/>
                        </a:lnTo>
                        <a:lnTo>
                          <a:pt x="2146" y="1643"/>
                        </a:lnTo>
                        <a:lnTo>
                          <a:pt x="2167" y="1661"/>
                        </a:lnTo>
                        <a:lnTo>
                          <a:pt x="2265" y="1714"/>
                        </a:lnTo>
                        <a:lnTo>
                          <a:pt x="2361" y="1736"/>
                        </a:lnTo>
                        <a:lnTo>
                          <a:pt x="2459" y="1701"/>
                        </a:lnTo>
                        <a:lnTo>
                          <a:pt x="2502" y="1643"/>
                        </a:lnTo>
                        <a:lnTo>
                          <a:pt x="2516" y="1581"/>
                        </a:lnTo>
                        <a:lnTo>
                          <a:pt x="2505" y="1513"/>
                        </a:lnTo>
                        <a:lnTo>
                          <a:pt x="2467" y="1436"/>
                        </a:lnTo>
                        <a:lnTo>
                          <a:pt x="2393" y="1326"/>
                        </a:lnTo>
                        <a:lnTo>
                          <a:pt x="2276" y="1185"/>
                        </a:lnTo>
                        <a:lnTo>
                          <a:pt x="2223" y="1114"/>
                        </a:lnTo>
                        <a:lnTo>
                          <a:pt x="2176" y="1058"/>
                        </a:lnTo>
                        <a:lnTo>
                          <a:pt x="2155" y="1016"/>
                        </a:lnTo>
                        <a:lnTo>
                          <a:pt x="2093" y="920"/>
                        </a:lnTo>
                        <a:lnTo>
                          <a:pt x="2022" y="832"/>
                        </a:lnTo>
                        <a:lnTo>
                          <a:pt x="1955" y="758"/>
                        </a:lnTo>
                        <a:lnTo>
                          <a:pt x="1919" y="720"/>
                        </a:lnTo>
                        <a:lnTo>
                          <a:pt x="1911" y="713"/>
                        </a:lnTo>
                        <a:lnTo>
                          <a:pt x="1911" y="705"/>
                        </a:lnTo>
                        <a:lnTo>
                          <a:pt x="1908" y="688"/>
                        </a:lnTo>
                        <a:lnTo>
                          <a:pt x="1891" y="656"/>
                        </a:lnTo>
                        <a:lnTo>
                          <a:pt x="1863" y="603"/>
                        </a:lnTo>
                        <a:lnTo>
                          <a:pt x="1810" y="550"/>
                        </a:lnTo>
                        <a:lnTo>
                          <a:pt x="1735" y="487"/>
                        </a:lnTo>
                        <a:lnTo>
                          <a:pt x="1643" y="426"/>
                        </a:lnTo>
                        <a:lnTo>
                          <a:pt x="1555" y="373"/>
                        </a:lnTo>
                        <a:lnTo>
                          <a:pt x="1499" y="338"/>
                        </a:lnTo>
                        <a:lnTo>
                          <a:pt x="1446" y="317"/>
                        </a:lnTo>
                        <a:lnTo>
                          <a:pt x="1396" y="299"/>
                        </a:lnTo>
                        <a:lnTo>
                          <a:pt x="1372" y="285"/>
                        </a:lnTo>
                        <a:lnTo>
                          <a:pt x="1351" y="275"/>
                        </a:lnTo>
                        <a:lnTo>
                          <a:pt x="1325" y="272"/>
                        </a:lnTo>
                        <a:lnTo>
                          <a:pt x="1251" y="229"/>
                        </a:lnTo>
                        <a:lnTo>
                          <a:pt x="1170" y="201"/>
                        </a:lnTo>
                        <a:lnTo>
                          <a:pt x="1103" y="173"/>
                        </a:lnTo>
                        <a:lnTo>
                          <a:pt x="1022" y="148"/>
                        </a:lnTo>
                        <a:lnTo>
                          <a:pt x="948" y="120"/>
                        </a:lnTo>
                        <a:lnTo>
                          <a:pt x="866" y="102"/>
                        </a:lnTo>
                        <a:lnTo>
                          <a:pt x="838" y="91"/>
                        </a:lnTo>
                        <a:lnTo>
                          <a:pt x="806" y="84"/>
                        </a:lnTo>
                        <a:lnTo>
                          <a:pt x="778" y="73"/>
                        </a:lnTo>
                        <a:lnTo>
                          <a:pt x="732" y="56"/>
                        </a:lnTo>
                        <a:lnTo>
                          <a:pt x="683" y="46"/>
                        </a:lnTo>
                        <a:lnTo>
                          <a:pt x="630" y="35"/>
                        </a:lnTo>
                        <a:lnTo>
                          <a:pt x="559" y="28"/>
                        </a:lnTo>
                        <a:lnTo>
                          <a:pt x="503" y="35"/>
                        </a:lnTo>
                        <a:lnTo>
                          <a:pt x="445" y="38"/>
                        </a:lnTo>
                        <a:lnTo>
                          <a:pt x="428" y="46"/>
                        </a:lnTo>
                        <a:lnTo>
                          <a:pt x="403" y="46"/>
                        </a:lnTo>
                        <a:lnTo>
                          <a:pt x="392" y="46"/>
                        </a:lnTo>
                        <a:lnTo>
                          <a:pt x="347" y="38"/>
                        </a:lnTo>
                        <a:lnTo>
                          <a:pt x="301" y="28"/>
                        </a:lnTo>
                        <a:lnTo>
                          <a:pt x="265" y="17"/>
                        </a:lnTo>
                        <a:lnTo>
                          <a:pt x="238" y="11"/>
                        </a:lnTo>
                        <a:lnTo>
                          <a:pt x="209" y="0"/>
                        </a:lnTo>
                        <a:lnTo>
                          <a:pt x="174" y="0"/>
                        </a:lnTo>
                        <a:lnTo>
                          <a:pt x="92" y="17"/>
                        </a:lnTo>
                        <a:lnTo>
                          <a:pt x="29" y="67"/>
                        </a:lnTo>
                        <a:lnTo>
                          <a:pt x="0" y="148"/>
                        </a:lnTo>
                        <a:lnTo>
                          <a:pt x="18" y="229"/>
                        </a:lnTo>
                        <a:lnTo>
                          <a:pt x="74" y="293"/>
                        </a:lnTo>
                        <a:lnTo>
                          <a:pt x="156" y="320"/>
                        </a:lnTo>
                        <a:lnTo>
                          <a:pt x="153" y="320"/>
                        </a:lnTo>
                        <a:lnTo>
                          <a:pt x="145" y="320"/>
                        </a:lnTo>
                        <a:lnTo>
                          <a:pt x="138" y="320"/>
                        </a:lnTo>
                        <a:lnTo>
                          <a:pt x="153" y="320"/>
                        </a:lnTo>
                        <a:lnTo>
                          <a:pt x="156" y="320"/>
                        </a:lnTo>
                        <a:lnTo>
                          <a:pt x="171" y="328"/>
                        </a:lnTo>
                        <a:lnTo>
                          <a:pt x="220" y="346"/>
                        </a:lnTo>
                        <a:lnTo>
                          <a:pt x="291" y="363"/>
                        </a:lnTo>
                        <a:lnTo>
                          <a:pt x="371" y="373"/>
                        </a:lnTo>
                        <a:lnTo>
                          <a:pt x="418" y="373"/>
                        </a:lnTo>
                        <a:lnTo>
                          <a:pt x="456" y="367"/>
                        </a:lnTo>
                        <a:lnTo>
                          <a:pt x="495" y="363"/>
                        </a:lnTo>
                        <a:lnTo>
                          <a:pt x="527" y="356"/>
                        </a:lnTo>
                        <a:lnTo>
                          <a:pt x="556" y="356"/>
                        </a:lnTo>
                        <a:lnTo>
                          <a:pt x="583" y="356"/>
                        </a:lnTo>
                        <a:lnTo>
                          <a:pt x="604" y="363"/>
                        </a:lnTo>
                        <a:lnTo>
                          <a:pt x="640" y="373"/>
                        </a:lnTo>
                        <a:lnTo>
                          <a:pt x="675" y="384"/>
                        </a:lnTo>
                        <a:lnTo>
                          <a:pt x="710" y="395"/>
                        </a:lnTo>
                        <a:lnTo>
                          <a:pt x="750" y="409"/>
                        </a:lnTo>
                        <a:lnTo>
                          <a:pt x="792" y="420"/>
                        </a:lnTo>
                        <a:lnTo>
                          <a:pt x="852" y="437"/>
                        </a:lnTo>
                        <a:lnTo>
                          <a:pt x="922" y="455"/>
                        </a:lnTo>
                        <a:lnTo>
                          <a:pt x="993" y="476"/>
                        </a:lnTo>
                        <a:lnTo>
                          <a:pt x="1057" y="501"/>
                        </a:lnTo>
                        <a:lnTo>
                          <a:pt x="1117" y="529"/>
                        </a:lnTo>
                        <a:lnTo>
                          <a:pt x="1187" y="564"/>
                        </a:lnTo>
                        <a:lnTo>
                          <a:pt x="1223" y="575"/>
                        </a:lnTo>
                        <a:lnTo>
                          <a:pt x="1251" y="585"/>
                        </a:lnTo>
                        <a:lnTo>
                          <a:pt x="1287" y="603"/>
                        </a:lnTo>
                        <a:lnTo>
                          <a:pt x="1319" y="614"/>
                        </a:lnTo>
                        <a:lnTo>
                          <a:pt x="1351" y="628"/>
                        </a:lnTo>
                        <a:lnTo>
                          <a:pt x="1378" y="642"/>
                        </a:lnTo>
                        <a:lnTo>
                          <a:pt x="1474" y="705"/>
                        </a:lnTo>
                        <a:lnTo>
                          <a:pt x="1552" y="758"/>
                        </a:lnTo>
                        <a:lnTo>
                          <a:pt x="1601" y="797"/>
                        </a:lnTo>
                        <a:lnTo>
                          <a:pt x="1598" y="793"/>
                        </a:lnTo>
                        <a:lnTo>
                          <a:pt x="1598" y="797"/>
                        </a:lnTo>
                        <a:lnTo>
                          <a:pt x="1601" y="797"/>
                        </a:lnTo>
                        <a:lnTo>
                          <a:pt x="1601" y="804"/>
                        </a:lnTo>
                        <a:lnTo>
                          <a:pt x="1616" y="840"/>
                        </a:lnTo>
                        <a:lnTo>
                          <a:pt x="1637" y="878"/>
                        </a:lnTo>
                        <a:lnTo>
                          <a:pt x="1672" y="931"/>
                        </a:lnTo>
                        <a:lnTo>
                          <a:pt x="1682" y="942"/>
                        </a:lnTo>
                        <a:lnTo>
                          <a:pt x="1700" y="960"/>
                        </a:lnTo>
                        <a:lnTo>
                          <a:pt x="1711" y="970"/>
                        </a:lnTo>
                        <a:lnTo>
                          <a:pt x="1770" y="1040"/>
                        </a:lnTo>
                        <a:lnTo>
                          <a:pt x="1820" y="1104"/>
                        </a:lnTo>
                        <a:lnTo>
                          <a:pt x="1866" y="1178"/>
                        </a:lnTo>
                        <a:lnTo>
                          <a:pt x="1894" y="1224"/>
                        </a:lnTo>
                        <a:lnTo>
                          <a:pt x="1947" y="1287"/>
                        </a:lnTo>
                        <a:lnTo>
                          <a:pt x="2017" y="1379"/>
                        </a:lnTo>
                        <a:lnTo>
                          <a:pt x="2093" y="1471"/>
                        </a:lnTo>
                        <a:lnTo>
                          <a:pt x="2159" y="1563"/>
                        </a:lnTo>
                        <a:lnTo>
                          <a:pt x="2205" y="1633"/>
                        </a:lnTo>
                        <a:lnTo>
                          <a:pt x="2194" y="1563"/>
                        </a:lnTo>
                        <a:lnTo>
                          <a:pt x="2205" y="1507"/>
                        </a:lnTo>
                        <a:lnTo>
                          <a:pt x="2240" y="1454"/>
                        </a:lnTo>
                        <a:lnTo>
                          <a:pt x="2300" y="1419"/>
                        </a:lnTo>
                        <a:lnTo>
                          <a:pt x="2357" y="1414"/>
                        </a:lnTo>
                        <a:lnTo>
                          <a:pt x="2403" y="1419"/>
                        </a:lnTo>
                        <a:lnTo>
                          <a:pt x="2385" y="1414"/>
                        </a:lnTo>
                        <a:lnTo>
                          <a:pt x="2357" y="1396"/>
                        </a:lnTo>
                        <a:lnTo>
                          <a:pt x="2332" y="1387"/>
                        </a:lnTo>
                        <a:lnTo>
                          <a:pt x="2237" y="1326"/>
                        </a:lnTo>
                        <a:lnTo>
                          <a:pt x="2138" y="1305"/>
                        </a:lnTo>
                        <a:lnTo>
                          <a:pt x="2040" y="1344"/>
                        </a:lnTo>
                        <a:lnTo>
                          <a:pt x="2000" y="1396"/>
                        </a:lnTo>
                        <a:lnTo>
                          <a:pt x="1982" y="1460"/>
                        </a:lnTo>
                        <a:lnTo>
                          <a:pt x="1990" y="1528"/>
                        </a:lnTo>
                        <a:lnTo>
                          <a:pt x="2011" y="1598"/>
                        </a:lnTo>
                        <a:lnTo>
                          <a:pt x="2035" y="1672"/>
                        </a:lnTo>
                        <a:lnTo>
                          <a:pt x="2057" y="1746"/>
                        </a:lnTo>
                        <a:lnTo>
                          <a:pt x="2067" y="1792"/>
                        </a:lnTo>
                        <a:lnTo>
                          <a:pt x="2085" y="1834"/>
                        </a:lnTo>
                        <a:lnTo>
                          <a:pt x="2096" y="1869"/>
                        </a:lnTo>
                        <a:lnTo>
                          <a:pt x="2114" y="1901"/>
                        </a:lnTo>
                        <a:lnTo>
                          <a:pt x="2128" y="1930"/>
                        </a:lnTo>
                        <a:lnTo>
                          <a:pt x="2131" y="1961"/>
                        </a:lnTo>
                        <a:lnTo>
                          <a:pt x="2146" y="2028"/>
                        </a:lnTo>
                        <a:lnTo>
                          <a:pt x="2155" y="2092"/>
                        </a:lnTo>
                        <a:lnTo>
                          <a:pt x="2167" y="2163"/>
                        </a:lnTo>
                        <a:lnTo>
                          <a:pt x="2167" y="2180"/>
                        </a:lnTo>
                        <a:lnTo>
                          <a:pt x="2167" y="2184"/>
                        </a:lnTo>
                        <a:lnTo>
                          <a:pt x="2167" y="2195"/>
                        </a:lnTo>
                        <a:lnTo>
                          <a:pt x="2173" y="2201"/>
                        </a:lnTo>
                        <a:lnTo>
                          <a:pt x="2176" y="2265"/>
                        </a:lnTo>
                        <a:lnTo>
                          <a:pt x="2191" y="2328"/>
                        </a:lnTo>
                        <a:lnTo>
                          <a:pt x="2194" y="2392"/>
                        </a:lnTo>
                        <a:lnTo>
                          <a:pt x="2194" y="2427"/>
                        </a:lnTo>
                        <a:lnTo>
                          <a:pt x="2191" y="2466"/>
                        </a:lnTo>
                        <a:lnTo>
                          <a:pt x="2184" y="2512"/>
                        </a:lnTo>
                        <a:lnTo>
                          <a:pt x="2176" y="2557"/>
                        </a:lnTo>
                        <a:lnTo>
                          <a:pt x="2173" y="2610"/>
                        </a:lnTo>
                        <a:lnTo>
                          <a:pt x="2167" y="2660"/>
                        </a:lnTo>
                        <a:lnTo>
                          <a:pt x="2173" y="2719"/>
                        </a:lnTo>
                        <a:lnTo>
                          <a:pt x="2176" y="2769"/>
                        </a:lnTo>
                        <a:lnTo>
                          <a:pt x="2184" y="2815"/>
                        </a:lnTo>
                        <a:lnTo>
                          <a:pt x="2194" y="2851"/>
                        </a:lnTo>
                        <a:lnTo>
                          <a:pt x="2194" y="2886"/>
                        </a:lnTo>
                        <a:lnTo>
                          <a:pt x="2202" y="2913"/>
                        </a:lnTo>
                        <a:lnTo>
                          <a:pt x="2194" y="2966"/>
                        </a:lnTo>
                        <a:lnTo>
                          <a:pt x="2184" y="3019"/>
                        </a:lnTo>
                        <a:lnTo>
                          <a:pt x="2176" y="3069"/>
                        </a:lnTo>
                        <a:lnTo>
                          <a:pt x="2167" y="3112"/>
                        </a:lnTo>
                        <a:lnTo>
                          <a:pt x="2159" y="3143"/>
                        </a:lnTo>
                        <a:lnTo>
                          <a:pt x="2159" y="3186"/>
                        </a:lnTo>
                        <a:lnTo>
                          <a:pt x="2155" y="3266"/>
                        </a:lnTo>
                        <a:lnTo>
                          <a:pt x="2159" y="3324"/>
                        </a:lnTo>
                        <a:lnTo>
                          <a:pt x="2167" y="3369"/>
                        </a:lnTo>
                        <a:lnTo>
                          <a:pt x="2173" y="3377"/>
                        </a:lnTo>
                        <a:lnTo>
                          <a:pt x="2173" y="3359"/>
                        </a:lnTo>
                        <a:lnTo>
                          <a:pt x="2173" y="3341"/>
                        </a:lnTo>
                        <a:lnTo>
                          <a:pt x="2184" y="3324"/>
                        </a:lnTo>
                        <a:lnTo>
                          <a:pt x="2176" y="3330"/>
                        </a:lnTo>
                        <a:lnTo>
                          <a:pt x="2173" y="3341"/>
                        </a:lnTo>
                        <a:lnTo>
                          <a:pt x="2237" y="3295"/>
                        </a:lnTo>
                        <a:lnTo>
                          <a:pt x="2311" y="3288"/>
                        </a:lnTo>
                        <a:lnTo>
                          <a:pt x="2385" y="3324"/>
                        </a:lnTo>
                        <a:lnTo>
                          <a:pt x="2438" y="3390"/>
                        </a:lnTo>
                        <a:lnTo>
                          <a:pt x="2449" y="3468"/>
                        </a:lnTo>
                        <a:lnTo>
                          <a:pt x="2420" y="3542"/>
                        </a:lnTo>
                        <a:lnTo>
                          <a:pt x="2441" y="3500"/>
                        </a:lnTo>
                        <a:lnTo>
                          <a:pt x="2470" y="3436"/>
                        </a:lnTo>
                        <a:lnTo>
                          <a:pt x="2477" y="3359"/>
                        </a:lnTo>
                        <a:lnTo>
                          <a:pt x="2467" y="3306"/>
                        </a:lnTo>
                        <a:lnTo>
                          <a:pt x="2441" y="3266"/>
                        </a:lnTo>
                        <a:lnTo>
                          <a:pt x="2420" y="3231"/>
                        </a:lnTo>
                        <a:lnTo>
                          <a:pt x="2414" y="3231"/>
                        </a:lnTo>
                        <a:lnTo>
                          <a:pt x="2414" y="3224"/>
                        </a:lnTo>
                        <a:lnTo>
                          <a:pt x="2406" y="3221"/>
                        </a:lnTo>
                        <a:lnTo>
                          <a:pt x="2378" y="3186"/>
                        </a:lnTo>
                        <a:lnTo>
                          <a:pt x="2350" y="3157"/>
                        </a:lnTo>
                        <a:lnTo>
                          <a:pt x="2322" y="3122"/>
                        </a:lnTo>
                        <a:lnTo>
                          <a:pt x="2293" y="3098"/>
                        </a:lnTo>
                        <a:lnTo>
                          <a:pt x="2269" y="3069"/>
                        </a:lnTo>
                        <a:lnTo>
                          <a:pt x="2240" y="3041"/>
                        </a:lnTo>
                        <a:lnTo>
                          <a:pt x="2229" y="3019"/>
                        </a:lnTo>
                        <a:lnTo>
                          <a:pt x="2212" y="2995"/>
                        </a:lnTo>
                        <a:lnTo>
                          <a:pt x="2194" y="2966"/>
                        </a:lnTo>
                        <a:lnTo>
                          <a:pt x="2167" y="2921"/>
                        </a:lnTo>
                        <a:lnTo>
                          <a:pt x="2131" y="2868"/>
                        </a:lnTo>
                        <a:lnTo>
                          <a:pt x="2096" y="2815"/>
                        </a:lnTo>
                        <a:lnTo>
                          <a:pt x="2057" y="2777"/>
                        </a:lnTo>
                        <a:lnTo>
                          <a:pt x="2017" y="2737"/>
                        </a:lnTo>
                        <a:lnTo>
                          <a:pt x="1982" y="2702"/>
                        </a:lnTo>
                        <a:lnTo>
                          <a:pt x="1955" y="2678"/>
                        </a:lnTo>
                        <a:lnTo>
                          <a:pt x="1926" y="2657"/>
                        </a:lnTo>
                        <a:lnTo>
                          <a:pt x="1902" y="2631"/>
                        </a:lnTo>
                        <a:lnTo>
                          <a:pt x="1845" y="2568"/>
                        </a:lnTo>
                        <a:lnTo>
                          <a:pt x="1785" y="2519"/>
                        </a:lnTo>
                        <a:lnTo>
                          <a:pt x="1728" y="2459"/>
                        </a:lnTo>
                        <a:lnTo>
                          <a:pt x="1717" y="2448"/>
                        </a:lnTo>
                        <a:lnTo>
                          <a:pt x="1643" y="2410"/>
                        </a:lnTo>
                        <a:lnTo>
                          <a:pt x="1555" y="2413"/>
                        </a:lnTo>
                        <a:lnTo>
                          <a:pt x="1488" y="2455"/>
                        </a:lnTo>
                        <a:lnTo>
                          <a:pt x="1446" y="2536"/>
                        </a:lnTo>
                        <a:lnTo>
                          <a:pt x="1446" y="2614"/>
                        </a:lnTo>
                        <a:lnTo>
                          <a:pt x="1492" y="268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5" name="Freeform 217">
                    <a:extLst>
                      <a:ext uri="{FF2B5EF4-FFF2-40B4-BE49-F238E27FC236}">
                        <a16:creationId xmlns:a16="http://schemas.microsoft.com/office/drawing/2014/main" id="{586170FA-250F-4498-9250-080A27D79B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846" y="8544"/>
                    <a:ext cx="235" cy="77"/>
                  </a:xfrm>
                  <a:custGeom>
                    <a:avLst/>
                    <a:gdLst>
                      <a:gd name="T0" fmla="*/ 271 w 1646"/>
                      <a:gd name="T1" fmla="*/ 338 h 539"/>
                      <a:gd name="T2" fmla="*/ 260 w 1646"/>
                      <a:gd name="T3" fmla="*/ 341 h 539"/>
                      <a:gd name="T4" fmla="*/ 247 w 1646"/>
                      <a:gd name="T5" fmla="*/ 348 h 539"/>
                      <a:gd name="T6" fmla="*/ 278 w 1646"/>
                      <a:gd name="T7" fmla="*/ 348 h 539"/>
                      <a:gd name="T8" fmla="*/ 324 w 1646"/>
                      <a:gd name="T9" fmla="*/ 341 h 539"/>
                      <a:gd name="T10" fmla="*/ 371 w 1646"/>
                      <a:gd name="T11" fmla="*/ 341 h 539"/>
                      <a:gd name="T12" fmla="*/ 401 w 1646"/>
                      <a:gd name="T13" fmla="*/ 338 h 539"/>
                      <a:gd name="T14" fmla="*/ 437 w 1646"/>
                      <a:gd name="T15" fmla="*/ 338 h 539"/>
                      <a:gd name="T16" fmla="*/ 472 w 1646"/>
                      <a:gd name="T17" fmla="*/ 338 h 539"/>
                      <a:gd name="T18" fmla="*/ 490 w 1646"/>
                      <a:gd name="T19" fmla="*/ 330 h 539"/>
                      <a:gd name="T20" fmla="*/ 518 w 1646"/>
                      <a:gd name="T21" fmla="*/ 330 h 539"/>
                      <a:gd name="T22" fmla="*/ 536 w 1646"/>
                      <a:gd name="T23" fmla="*/ 330 h 539"/>
                      <a:gd name="T24" fmla="*/ 610 w 1646"/>
                      <a:gd name="T25" fmla="*/ 327 h 539"/>
                      <a:gd name="T26" fmla="*/ 681 w 1646"/>
                      <a:gd name="T27" fmla="*/ 320 h 539"/>
                      <a:gd name="T28" fmla="*/ 755 w 1646"/>
                      <a:gd name="T29" fmla="*/ 327 h 539"/>
                      <a:gd name="T30" fmla="*/ 790 w 1646"/>
                      <a:gd name="T31" fmla="*/ 327 h 539"/>
                      <a:gd name="T32" fmla="*/ 830 w 1646"/>
                      <a:gd name="T33" fmla="*/ 330 h 539"/>
                      <a:gd name="T34" fmla="*/ 865 w 1646"/>
                      <a:gd name="T35" fmla="*/ 330 h 539"/>
                      <a:gd name="T36" fmla="*/ 904 w 1646"/>
                      <a:gd name="T37" fmla="*/ 330 h 539"/>
                      <a:gd name="T38" fmla="*/ 946 w 1646"/>
                      <a:gd name="T39" fmla="*/ 330 h 539"/>
                      <a:gd name="T40" fmla="*/ 978 w 1646"/>
                      <a:gd name="T41" fmla="*/ 338 h 539"/>
                      <a:gd name="T42" fmla="*/ 1031 w 1646"/>
                      <a:gd name="T43" fmla="*/ 356 h 539"/>
                      <a:gd name="T44" fmla="*/ 1087 w 1646"/>
                      <a:gd name="T45" fmla="*/ 373 h 539"/>
                      <a:gd name="T46" fmla="*/ 1133 w 1646"/>
                      <a:gd name="T47" fmla="*/ 383 h 539"/>
                      <a:gd name="T48" fmla="*/ 1228 w 1646"/>
                      <a:gd name="T49" fmla="*/ 423 h 539"/>
                      <a:gd name="T50" fmla="*/ 1313 w 1646"/>
                      <a:gd name="T51" fmla="*/ 468 h 539"/>
                      <a:gd name="T52" fmla="*/ 1398 w 1646"/>
                      <a:gd name="T53" fmla="*/ 514 h 539"/>
                      <a:gd name="T54" fmla="*/ 1479 w 1646"/>
                      <a:gd name="T55" fmla="*/ 539 h 539"/>
                      <a:gd name="T56" fmla="*/ 1561 w 1646"/>
                      <a:gd name="T57" fmla="*/ 521 h 539"/>
                      <a:gd name="T58" fmla="*/ 1625 w 1646"/>
                      <a:gd name="T59" fmla="*/ 465 h 539"/>
                      <a:gd name="T60" fmla="*/ 1646 w 1646"/>
                      <a:gd name="T61" fmla="*/ 377 h 539"/>
                      <a:gd name="T62" fmla="*/ 1631 w 1646"/>
                      <a:gd name="T63" fmla="*/ 303 h 539"/>
                      <a:gd name="T64" fmla="*/ 1572 w 1646"/>
                      <a:gd name="T65" fmla="*/ 239 h 539"/>
                      <a:gd name="T66" fmla="*/ 1469 w 1646"/>
                      <a:gd name="T67" fmla="*/ 183 h 539"/>
                      <a:gd name="T68" fmla="*/ 1360 w 1646"/>
                      <a:gd name="T69" fmla="*/ 130 h 539"/>
                      <a:gd name="T70" fmla="*/ 1249 w 1646"/>
                      <a:gd name="T71" fmla="*/ 83 h 539"/>
                      <a:gd name="T72" fmla="*/ 1193 w 1646"/>
                      <a:gd name="T73" fmla="*/ 62 h 539"/>
                      <a:gd name="T74" fmla="*/ 1122 w 1646"/>
                      <a:gd name="T75" fmla="*/ 45 h 539"/>
                      <a:gd name="T76" fmla="*/ 1055 w 1646"/>
                      <a:gd name="T77" fmla="*/ 21 h 539"/>
                      <a:gd name="T78" fmla="*/ 992 w 1646"/>
                      <a:gd name="T79" fmla="*/ 10 h 539"/>
                      <a:gd name="T80" fmla="*/ 928 w 1646"/>
                      <a:gd name="T81" fmla="*/ 10 h 539"/>
                      <a:gd name="T82" fmla="*/ 868 w 1646"/>
                      <a:gd name="T83" fmla="*/ 3 h 539"/>
                      <a:gd name="T84" fmla="*/ 840 w 1646"/>
                      <a:gd name="T85" fmla="*/ 3 h 539"/>
                      <a:gd name="T86" fmla="*/ 812 w 1646"/>
                      <a:gd name="T87" fmla="*/ 3 h 539"/>
                      <a:gd name="T88" fmla="*/ 790 w 1646"/>
                      <a:gd name="T89" fmla="*/ 3 h 539"/>
                      <a:gd name="T90" fmla="*/ 692 w 1646"/>
                      <a:gd name="T91" fmla="*/ 0 h 539"/>
                      <a:gd name="T92" fmla="*/ 592 w 1646"/>
                      <a:gd name="T93" fmla="*/ 0 h 539"/>
                      <a:gd name="T94" fmla="*/ 507 w 1646"/>
                      <a:gd name="T95" fmla="*/ 3 h 539"/>
                      <a:gd name="T96" fmla="*/ 451 w 1646"/>
                      <a:gd name="T97" fmla="*/ 10 h 539"/>
                      <a:gd name="T98" fmla="*/ 419 w 1646"/>
                      <a:gd name="T99" fmla="*/ 17 h 539"/>
                      <a:gd name="T100" fmla="*/ 388 w 1646"/>
                      <a:gd name="T101" fmla="*/ 17 h 539"/>
                      <a:gd name="T102" fmla="*/ 356 w 1646"/>
                      <a:gd name="T103" fmla="*/ 17 h 539"/>
                      <a:gd name="T104" fmla="*/ 242 w 1646"/>
                      <a:gd name="T105" fmla="*/ 21 h 539"/>
                      <a:gd name="T106" fmla="*/ 133 w 1646"/>
                      <a:gd name="T107" fmla="*/ 45 h 539"/>
                      <a:gd name="T108" fmla="*/ 45 w 1646"/>
                      <a:gd name="T109" fmla="*/ 101 h 539"/>
                      <a:gd name="T110" fmla="*/ 0 w 1646"/>
                      <a:gd name="T111" fmla="*/ 172 h 539"/>
                      <a:gd name="T112" fmla="*/ 0 w 1646"/>
                      <a:gd name="T113" fmla="*/ 256 h 539"/>
                      <a:gd name="T114" fmla="*/ 42 w 1646"/>
                      <a:gd name="T115" fmla="*/ 330 h 539"/>
                      <a:gd name="T116" fmla="*/ 109 w 1646"/>
                      <a:gd name="T117" fmla="*/ 377 h 539"/>
                      <a:gd name="T118" fmla="*/ 197 w 1646"/>
                      <a:gd name="T119" fmla="*/ 377 h 539"/>
                      <a:gd name="T120" fmla="*/ 271 w 1646"/>
                      <a:gd name="T121" fmla="*/ 338 h 5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1646" h="539">
                        <a:moveTo>
                          <a:pt x="271" y="338"/>
                        </a:moveTo>
                        <a:lnTo>
                          <a:pt x="260" y="341"/>
                        </a:lnTo>
                        <a:lnTo>
                          <a:pt x="247" y="348"/>
                        </a:lnTo>
                        <a:lnTo>
                          <a:pt x="278" y="348"/>
                        </a:lnTo>
                        <a:lnTo>
                          <a:pt x="324" y="341"/>
                        </a:lnTo>
                        <a:lnTo>
                          <a:pt x="371" y="341"/>
                        </a:lnTo>
                        <a:lnTo>
                          <a:pt x="401" y="338"/>
                        </a:lnTo>
                        <a:lnTo>
                          <a:pt x="437" y="338"/>
                        </a:lnTo>
                        <a:lnTo>
                          <a:pt x="472" y="338"/>
                        </a:lnTo>
                        <a:lnTo>
                          <a:pt x="490" y="330"/>
                        </a:lnTo>
                        <a:lnTo>
                          <a:pt x="518" y="330"/>
                        </a:lnTo>
                        <a:lnTo>
                          <a:pt x="536" y="330"/>
                        </a:lnTo>
                        <a:lnTo>
                          <a:pt x="610" y="327"/>
                        </a:lnTo>
                        <a:lnTo>
                          <a:pt x="681" y="320"/>
                        </a:lnTo>
                        <a:lnTo>
                          <a:pt x="755" y="327"/>
                        </a:lnTo>
                        <a:lnTo>
                          <a:pt x="790" y="327"/>
                        </a:lnTo>
                        <a:lnTo>
                          <a:pt x="830" y="330"/>
                        </a:lnTo>
                        <a:lnTo>
                          <a:pt x="865" y="330"/>
                        </a:lnTo>
                        <a:lnTo>
                          <a:pt x="904" y="330"/>
                        </a:lnTo>
                        <a:lnTo>
                          <a:pt x="946" y="330"/>
                        </a:lnTo>
                        <a:lnTo>
                          <a:pt x="978" y="338"/>
                        </a:lnTo>
                        <a:lnTo>
                          <a:pt x="1031" y="356"/>
                        </a:lnTo>
                        <a:lnTo>
                          <a:pt x="1087" y="373"/>
                        </a:lnTo>
                        <a:lnTo>
                          <a:pt x="1133" y="383"/>
                        </a:lnTo>
                        <a:lnTo>
                          <a:pt x="1228" y="423"/>
                        </a:lnTo>
                        <a:lnTo>
                          <a:pt x="1313" y="468"/>
                        </a:lnTo>
                        <a:lnTo>
                          <a:pt x="1398" y="514"/>
                        </a:lnTo>
                        <a:lnTo>
                          <a:pt x="1479" y="539"/>
                        </a:lnTo>
                        <a:lnTo>
                          <a:pt x="1561" y="521"/>
                        </a:lnTo>
                        <a:lnTo>
                          <a:pt x="1625" y="465"/>
                        </a:lnTo>
                        <a:lnTo>
                          <a:pt x="1646" y="377"/>
                        </a:lnTo>
                        <a:lnTo>
                          <a:pt x="1631" y="303"/>
                        </a:lnTo>
                        <a:lnTo>
                          <a:pt x="1572" y="239"/>
                        </a:lnTo>
                        <a:lnTo>
                          <a:pt x="1469" y="183"/>
                        </a:lnTo>
                        <a:lnTo>
                          <a:pt x="1360" y="130"/>
                        </a:lnTo>
                        <a:lnTo>
                          <a:pt x="1249" y="83"/>
                        </a:lnTo>
                        <a:lnTo>
                          <a:pt x="1193" y="62"/>
                        </a:lnTo>
                        <a:lnTo>
                          <a:pt x="1122" y="45"/>
                        </a:lnTo>
                        <a:lnTo>
                          <a:pt x="1055" y="21"/>
                        </a:lnTo>
                        <a:lnTo>
                          <a:pt x="992" y="10"/>
                        </a:lnTo>
                        <a:lnTo>
                          <a:pt x="928" y="10"/>
                        </a:lnTo>
                        <a:lnTo>
                          <a:pt x="868" y="3"/>
                        </a:lnTo>
                        <a:lnTo>
                          <a:pt x="840" y="3"/>
                        </a:lnTo>
                        <a:lnTo>
                          <a:pt x="812" y="3"/>
                        </a:lnTo>
                        <a:lnTo>
                          <a:pt x="790" y="3"/>
                        </a:lnTo>
                        <a:lnTo>
                          <a:pt x="692" y="0"/>
                        </a:lnTo>
                        <a:lnTo>
                          <a:pt x="592" y="0"/>
                        </a:lnTo>
                        <a:lnTo>
                          <a:pt x="507" y="3"/>
                        </a:lnTo>
                        <a:lnTo>
                          <a:pt x="451" y="10"/>
                        </a:lnTo>
                        <a:lnTo>
                          <a:pt x="419" y="17"/>
                        </a:lnTo>
                        <a:lnTo>
                          <a:pt x="388" y="17"/>
                        </a:lnTo>
                        <a:lnTo>
                          <a:pt x="356" y="17"/>
                        </a:lnTo>
                        <a:lnTo>
                          <a:pt x="242" y="21"/>
                        </a:lnTo>
                        <a:lnTo>
                          <a:pt x="133" y="45"/>
                        </a:lnTo>
                        <a:lnTo>
                          <a:pt x="45" y="101"/>
                        </a:lnTo>
                        <a:lnTo>
                          <a:pt x="0" y="172"/>
                        </a:lnTo>
                        <a:lnTo>
                          <a:pt x="0" y="256"/>
                        </a:lnTo>
                        <a:lnTo>
                          <a:pt x="42" y="330"/>
                        </a:lnTo>
                        <a:lnTo>
                          <a:pt x="109" y="377"/>
                        </a:lnTo>
                        <a:lnTo>
                          <a:pt x="197" y="377"/>
                        </a:lnTo>
                        <a:lnTo>
                          <a:pt x="271" y="3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6" name="Freeform 218">
                    <a:extLst>
                      <a:ext uri="{FF2B5EF4-FFF2-40B4-BE49-F238E27FC236}">
                        <a16:creationId xmlns:a16="http://schemas.microsoft.com/office/drawing/2014/main" id="{22246033-F948-4F45-8DC0-242A5E03C7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16" y="9063"/>
                    <a:ext cx="174" cy="225"/>
                  </a:xfrm>
                  <a:custGeom>
                    <a:avLst/>
                    <a:gdLst>
                      <a:gd name="T0" fmla="*/ 265 w 1218"/>
                      <a:gd name="T1" fmla="*/ 1541 h 1576"/>
                      <a:gd name="T2" fmla="*/ 311 w 1218"/>
                      <a:gd name="T3" fmla="*/ 1523 h 1576"/>
                      <a:gd name="T4" fmla="*/ 424 w 1218"/>
                      <a:gd name="T5" fmla="*/ 1478 h 1576"/>
                      <a:gd name="T6" fmla="*/ 530 w 1218"/>
                      <a:gd name="T7" fmla="*/ 1393 h 1576"/>
                      <a:gd name="T8" fmla="*/ 597 w 1218"/>
                      <a:gd name="T9" fmla="*/ 1302 h 1576"/>
                      <a:gd name="T10" fmla="*/ 621 w 1218"/>
                      <a:gd name="T11" fmla="*/ 1259 h 1576"/>
                      <a:gd name="T12" fmla="*/ 635 w 1218"/>
                      <a:gd name="T13" fmla="*/ 1238 h 1576"/>
                      <a:gd name="T14" fmla="*/ 650 w 1218"/>
                      <a:gd name="T15" fmla="*/ 1231 h 1576"/>
                      <a:gd name="T16" fmla="*/ 730 w 1218"/>
                      <a:gd name="T17" fmla="*/ 1178 h 1576"/>
                      <a:gd name="T18" fmla="*/ 809 w 1218"/>
                      <a:gd name="T19" fmla="*/ 1068 h 1576"/>
                      <a:gd name="T20" fmla="*/ 872 w 1218"/>
                      <a:gd name="T21" fmla="*/ 931 h 1576"/>
                      <a:gd name="T22" fmla="*/ 900 w 1218"/>
                      <a:gd name="T23" fmla="*/ 864 h 1576"/>
                      <a:gd name="T24" fmla="*/ 925 w 1218"/>
                      <a:gd name="T25" fmla="*/ 821 h 1576"/>
                      <a:gd name="T26" fmla="*/ 947 w 1218"/>
                      <a:gd name="T27" fmla="*/ 783 h 1576"/>
                      <a:gd name="T28" fmla="*/ 1006 w 1218"/>
                      <a:gd name="T29" fmla="*/ 680 h 1576"/>
                      <a:gd name="T30" fmla="*/ 1045 w 1218"/>
                      <a:gd name="T31" fmla="*/ 603 h 1576"/>
                      <a:gd name="T32" fmla="*/ 1074 w 1218"/>
                      <a:gd name="T33" fmla="*/ 553 h 1576"/>
                      <a:gd name="T34" fmla="*/ 1127 w 1218"/>
                      <a:gd name="T35" fmla="*/ 473 h 1576"/>
                      <a:gd name="T36" fmla="*/ 1172 w 1218"/>
                      <a:gd name="T37" fmla="*/ 356 h 1576"/>
                      <a:gd name="T38" fmla="*/ 1201 w 1218"/>
                      <a:gd name="T39" fmla="*/ 247 h 1576"/>
                      <a:gd name="T40" fmla="*/ 1212 w 1218"/>
                      <a:gd name="T41" fmla="*/ 226 h 1576"/>
                      <a:gd name="T42" fmla="*/ 1218 w 1218"/>
                      <a:gd name="T43" fmla="*/ 133 h 1576"/>
                      <a:gd name="T44" fmla="*/ 1116 w 1218"/>
                      <a:gd name="T45" fmla="*/ 6 h 1576"/>
                      <a:gd name="T46" fmla="*/ 960 w 1218"/>
                      <a:gd name="T47" fmla="*/ 35 h 1576"/>
                      <a:gd name="T48" fmla="*/ 900 w 1218"/>
                      <a:gd name="T49" fmla="*/ 120 h 1576"/>
                      <a:gd name="T50" fmla="*/ 889 w 1218"/>
                      <a:gd name="T51" fmla="*/ 168 h 1576"/>
                      <a:gd name="T52" fmla="*/ 862 w 1218"/>
                      <a:gd name="T53" fmla="*/ 253 h 1576"/>
                      <a:gd name="T54" fmla="*/ 841 w 1218"/>
                      <a:gd name="T55" fmla="*/ 327 h 1576"/>
                      <a:gd name="T56" fmla="*/ 809 w 1218"/>
                      <a:gd name="T57" fmla="*/ 373 h 1576"/>
                      <a:gd name="T58" fmla="*/ 759 w 1218"/>
                      <a:gd name="T59" fmla="*/ 447 h 1576"/>
                      <a:gd name="T60" fmla="*/ 717 w 1218"/>
                      <a:gd name="T61" fmla="*/ 536 h 1576"/>
                      <a:gd name="T62" fmla="*/ 671 w 1218"/>
                      <a:gd name="T63" fmla="*/ 617 h 1576"/>
                      <a:gd name="T64" fmla="*/ 615 w 1218"/>
                      <a:gd name="T65" fmla="*/ 720 h 1576"/>
                      <a:gd name="T66" fmla="*/ 576 w 1218"/>
                      <a:gd name="T67" fmla="*/ 811 h 1576"/>
                      <a:gd name="T68" fmla="*/ 530 w 1218"/>
                      <a:gd name="T69" fmla="*/ 903 h 1576"/>
                      <a:gd name="T70" fmla="*/ 515 w 1218"/>
                      <a:gd name="T71" fmla="*/ 938 h 1576"/>
                      <a:gd name="T72" fmla="*/ 477 w 1218"/>
                      <a:gd name="T73" fmla="*/ 956 h 1576"/>
                      <a:gd name="T74" fmla="*/ 388 w 1218"/>
                      <a:gd name="T75" fmla="*/ 1023 h 1576"/>
                      <a:gd name="T76" fmla="*/ 339 w 1218"/>
                      <a:gd name="T77" fmla="*/ 1093 h 1576"/>
                      <a:gd name="T78" fmla="*/ 303 w 1218"/>
                      <a:gd name="T79" fmla="*/ 1150 h 1576"/>
                      <a:gd name="T80" fmla="*/ 268 w 1218"/>
                      <a:gd name="T81" fmla="*/ 1196 h 1576"/>
                      <a:gd name="T82" fmla="*/ 233 w 1218"/>
                      <a:gd name="T83" fmla="*/ 1209 h 1576"/>
                      <a:gd name="T84" fmla="*/ 170 w 1218"/>
                      <a:gd name="T85" fmla="*/ 1231 h 1576"/>
                      <a:gd name="T86" fmla="*/ 74 w 1218"/>
                      <a:gd name="T87" fmla="*/ 1276 h 1576"/>
                      <a:gd name="T88" fmla="*/ 0 w 1218"/>
                      <a:gd name="T89" fmla="*/ 1421 h 1576"/>
                      <a:gd name="T90" fmla="*/ 91 w 1218"/>
                      <a:gd name="T91" fmla="*/ 1559 h 1576"/>
                      <a:gd name="T92" fmla="*/ 250 w 1218"/>
                      <a:gd name="T93" fmla="*/ 1549 h 1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218" h="1576">
                        <a:moveTo>
                          <a:pt x="250" y="1549"/>
                        </a:moveTo>
                        <a:lnTo>
                          <a:pt x="265" y="1541"/>
                        </a:lnTo>
                        <a:lnTo>
                          <a:pt x="286" y="1534"/>
                        </a:lnTo>
                        <a:lnTo>
                          <a:pt x="311" y="1523"/>
                        </a:lnTo>
                        <a:lnTo>
                          <a:pt x="367" y="1506"/>
                        </a:lnTo>
                        <a:lnTo>
                          <a:pt x="424" y="1478"/>
                        </a:lnTo>
                        <a:lnTo>
                          <a:pt x="480" y="1438"/>
                        </a:lnTo>
                        <a:lnTo>
                          <a:pt x="530" y="1393"/>
                        </a:lnTo>
                        <a:lnTo>
                          <a:pt x="562" y="1347"/>
                        </a:lnTo>
                        <a:lnTo>
                          <a:pt x="597" y="1302"/>
                        </a:lnTo>
                        <a:lnTo>
                          <a:pt x="607" y="1276"/>
                        </a:lnTo>
                        <a:lnTo>
                          <a:pt x="621" y="1259"/>
                        </a:lnTo>
                        <a:lnTo>
                          <a:pt x="632" y="1241"/>
                        </a:lnTo>
                        <a:lnTo>
                          <a:pt x="635" y="1238"/>
                        </a:lnTo>
                        <a:lnTo>
                          <a:pt x="642" y="1238"/>
                        </a:lnTo>
                        <a:lnTo>
                          <a:pt x="650" y="1231"/>
                        </a:lnTo>
                        <a:lnTo>
                          <a:pt x="685" y="1214"/>
                        </a:lnTo>
                        <a:lnTo>
                          <a:pt x="730" y="1178"/>
                        </a:lnTo>
                        <a:lnTo>
                          <a:pt x="777" y="1129"/>
                        </a:lnTo>
                        <a:lnTo>
                          <a:pt x="809" y="1068"/>
                        </a:lnTo>
                        <a:lnTo>
                          <a:pt x="844" y="1002"/>
                        </a:lnTo>
                        <a:lnTo>
                          <a:pt x="872" y="931"/>
                        </a:lnTo>
                        <a:lnTo>
                          <a:pt x="886" y="896"/>
                        </a:lnTo>
                        <a:lnTo>
                          <a:pt x="900" y="864"/>
                        </a:lnTo>
                        <a:lnTo>
                          <a:pt x="915" y="839"/>
                        </a:lnTo>
                        <a:lnTo>
                          <a:pt x="925" y="821"/>
                        </a:lnTo>
                        <a:lnTo>
                          <a:pt x="936" y="800"/>
                        </a:lnTo>
                        <a:lnTo>
                          <a:pt x="947" y="783"/>
                        </a:lnTo>
                        <a:lnTo>
                          <a:pt x="978" y="730"/>
                        </a:lnTo>
                        <a:lnTo>
                          <a:pt x="1006" y="680"/>
                        </a:lnTo>
                        <a:lnTo>
                          <a:pt x="1035" y="627"/>
                        </a:lnTo>
                        <a:lnTo>
                          <a:pt x="1045" y="603"/>
                        </a:lnTo>
                        <a:lnTo>
                          <a:pt x="1063" y="582"/>
                        </a:lnTo>
                        <a:lnTo>
                          <a:pt x="1074" y="553"/>
                        </a:lnTo>
                        <a:lnTo>
                          <a:pt x="1101" y="511"/>
                        </a:lnTo>
                        <a:lnTo>
                          <a:pt x="1127" y="473"/>
                        </a:lnTo>
                        <a:lnTo>
                          <a:pt x="1151" y="426"/>
                        </a:lnTo>
                        <a:lnTo>
                          <a:pt x="1172" y="356"/>
                        </a:lnTo>
                        <a:lnTo>
                          <a:pt x="1190" y="300"/>
                        </a:lnTo>
                        <a:lnTo>
                          <a:pt x="1201" y="247"/>
                        </a:lnTo>
                        <a:lnTo>
                          <a:pt x="1207" y="236"/>
                        </a:lnTo>
                        <a:lnTo>
                          <a:pt x="1212" y="226"/>
                        </a:lnTo>
                        <a:lnTo>
                          <a:pt x="1212" y="218"/>
                        </a:lnTo>
                        <a:lnTo>
                          <a:pt x="1218" y="133"/>
                        </a:lnTo>
                        <a:lnTo>
                          <a:pt x="1183" y="59"/>
                        </a:lnTo>
                        <a:lnTo>
                          <a:pt x="1116" y="6"/>
                        </a:lnTo>
                        <a:lnTo>
                          <a:pt x="1027" y="0"/>
                        </a:lnTo>
                        <a:lnTo>
                          <a:pt x="960" y="35"/>
                        </a:lnTo>
                        <a:lnTo>
                          <a:pt x="907" y="106"/>
                        </a:lnTo>
                        <a:lnTo>
                          <a:pt x="900" y="120"/>
                        </a:lnTo>
                        <a:lnTo>
                          <a:pt x="897" y="144"/>
                        </a:lnTo>
                        <a:lnTo>
                          <a:pt x="889" y="168"/>
                        </a:lnTo>
                        <a:lnTo>
                          <a:pt x="879" y="208"/>
                        </a:lnTo>
                        <a:lnTo>
                          <a:pt x="862" y="253"/>
                        </a:lnTo>
                        <a:lnTo>
                          <a:pt x="844" y="310"/>
                        </a:lnTo>
                        <a:lnTo>
                          <a:pt x="841" y="327"/>
                        </a:lnTo>
                        <a:lnTo>
                          <a:pt x="823" y="353"/>
                        </a:lnTo>
                        <a:lnTo>
                          <a:pt x="809" y="373"/>
                        </a:lnTo>
                        <a:lnTo>
                          <a:pt x="788" y="409"/>
                        </a:lnTo>
                        <a:lnTo>
                          <a:pt x="759" y="447"/>
                        </a:lnTo>
                        <a:lnTo>
                          <a:pt x="741" y="494"/>
                        </a:lnTo>
                        <a:lnTo>
                          <a:pt x="717" y="536"/>
                        </a:lnTo>
                        <a:lnTo>
                          <a:pt x="695" y="574"/>
                        </a:lnTo>
                        <a:lnTo>
                          <a:pt x="671" y="617"/>
                        </a:lnTo>
                        <a:lnTo>
                          <a:pt x="632" y="680"/>
                        </a:lnTo>
                        <a:lnTo>
                          <a:pt x="615" y="720"/>
                        </a:lnTo>
                        <a:lnTo>
                          <a:pt x="589" y="758"/>
                        </a:lnTo>
                        <a:lnTo>
                          <a:pt x="576" y="811"/>
                        </a:lnTo>
                        <a:lnTo>
                          <a:pt x="550" y="856"/>
                        </a:lnTo>
                        <a:lnTo>
                          <a:pt x="530" y="903"/>
                        </a:lnTo>
                        <a:lnTo>
                          <a:pt x="512" y="938"/>
                        </a:lnTo>
                        <a:lnTo>
                          <a:pt x="515" y="938"/>
                        </a:lnTo>
                        <a:lnTo>
                          <a:pt x="512" y="938"/>
                        </a:lnTo>
                        <a:lnTo>
                          <a:pt x="477" y="956"/>
                        </a:lnTo>
                        <a:lnTo>
                          <a:pt x="435" y="984"/>
                        </a:lnTo>
                        <a:lnTo>
                          <a:pt x="388" y="1023"/>
                        </a:lnTo>
                        <a:lnTo>
                          <a:pt x="360" y="1058"/>
                        </a:lnTo>
                        <a:lnTo>
                          <a:pt x="339" y="1093"/>
                        </a:lnTo>
                        <a:lnTo>
                          <a:pt x="321" y="1129"/>
                        </a:lnTo>
                        <a:lnTo>
                          <a:pt x="303" y="1150"/>
                        </a:lnTo>
                        <a:lnTo>
                          <a:pt x="286" y="1178"/>
                        </a:lnTo>
                        <a:lnTo>
                          <a:pt x="268" y="1196"/>
                        </a:lnTo>
                        <a:lnTo>
                          <a:pt x="258" y="1203"/>
                        </a:lnTo>
                        <a:lnTo>
                          <a:pt x="233" y="1209"/>
                        </a:lnTo>
                        <a:lnTo>
                          <a:pt x="212" y="1214"/>
                        </a:lnTo>
                        <a:lnTo>
                          <a:pt x="170" y="1231"/>
                        </a:lnTo>
                        <a:lnTo>
                          <a:pt x="120" y="1249"/>
                        </a:lnTo>
                        <a:lnTo>
                          <a:pt x="74" y="1276"/>
                        </a:lnTo>
                        <a:lnTo>
                          <a:pt x="14" y="1340"/>
                        </a:lnTo>
                        <a:lnTo>
                          <a:pt x="0" y="1421"/>
                        </a:lnTo>
                        <a:lnTo>
                          <a:pt x="28" y="1502"/>
                        </a:lnTo>
                        <a:lnTo>
                          <a:pt x="91" y="1559"/>
                        </a:lnTo>
                        <a:lnTo>
                          <a:pt x="170" y="1576"/>
                        </a:lnTo>
                        <a:lnTo>
                          <a:pt x="250" y="154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7" name="Freeform 219">
                    <a:extLst>
                      <a:ext uri="{FF2B5EF4-FFF2-40B4-BE49-F238E27FC236}">
                        <a16:creationId xmlns:a16="http://schemas.microsoft.com/office/drawing/2014/main" id="{AAC060DF-80E8-4F13-A83A-B83048FB3A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05" y="9183"/>
                    <a:ext cx="444" cy="145"/>
                  </a:xfrm>
                  <a:custGeom>
                    <a:avLst/>
                    <a:gdLst>
                      <a:gd name="T0" fmla="*/ 841 w 3105"/>
                      <a:gd name="T1" fmla="*/ 53 h 1013"/>
                      <a:gd name="T2" fmla="*/ 658 w 3105"/>
                      <a:gd name="T3" fmla="*/ 117 h 1013"/>
                      <a:gd name="T4" fmla="*/ 512 w 3105"/>
                      <a:gd name="T5" fmla="*/ 190 h 1013"/>
                      <a:gd name="T6" fmla="*/ 329 w 3105"/>
                      <a:gd name="T7" fmla="*/ 282 h 1013"/>
                      <a:gd name="T8" fmla="*/ 265 w 3105"/>
                      <a:gd name="T9" fmla="*/ 311 h 1013"/>
                      <a:gd name="T10" fmla="*/ 272 w 3105"/>
                      <a:gd name="T11" fmla="*/ 317 h 1013"/>
                      <a:gd name="T12" fmla="*/ 282 w 3105"/>
                      <a:gd name="T13" fmla="*/ 317 h 1013"/>
                      <a:gd name="T14" fmla="*/ 92 w 3105"/>
                      <a:gd name="T15" fmla="*/ 293 h 1013"/>
                      <a:gd name="T16" fmla="*/ 25 w 3105"/>
                      <a:gd name="T17" fmla="*/ 537 h 1013"/>
                      <a:gd name="T18" fmla="*/ 308 w 3105"/>
                      <a:gd name="T19" fmla="*/ 667 h 1013"/>
                      <a:gd name="T20" fmla="*/ 399 w 3105"/>
                      <a:gd name="T21" fmla="*/ 702 h 1013"/>
                      <a:gd name="T22" fmla="*/ 618 w 3105"/>
                      <a:gd name="T23" fmla="*/ 822 h 1013"/>
                      <a:gd name="T24" fmla="*/ 830 w 3105"/>
                      <a:gd name="T25" fmla="*/ 846 h 1013"/>
                      <a:gd name="T26" fmla="*/ 950 w 3105"/>
                      <a:gd name="T27" fmla="*/ 875 h 1013"/>
                      <a:gd name="T28" fmla="*/ 1169 w 3105"/>
                      <a:gd name="T29" fmla="*/ 942 h 1013"/>
                      <a:gd name="T30" fmla="*/ 1257 w 3105"/>
                      <a:gd name="T31" fmla="*/ 960 h 1013"/>
                      <a:gd name="T32" fmla="*/ 1498 w 3105"/>
                      <a:gd name="T33" fmla="*/ 992 h 1013"/>
                      <a:gd name="T34" fmla="*/ 1636 w 3105"/>
                      <a:gd name="T35" fmla="*/ 995 h 1013"/>
                      <a:gd name="T36" fmla="*/ 1756 w 3105"/>
                      <a:gd name="T37" fmla="*/ 1005 h 1013"/>
                      <a:gd name="T38" fmla="*/ 2021 w 3105"/>
                      <a:gd name="T39" fmla="*/ 992 h 1013"/>
                      <a:gd name="T40" fmla="*/ 2211 w 3105"/>
                      <a:gd name="T41" fmla="*/ 939 h 1013"/>
                      <a:gd name="T42" fmla="*/ 2660 w 3105"/>
                      <a:gd name="T43" fmla="*/ 886 h 1013"/>
                      <a:gd name="T44" fmla="*/ 2869 w 3105"/>
                      <a:gd name="T45" fmla="*/ 840 h 1013"/>
                      <a:gd name="T46" fmla="*/ 2805 w 3105"/>
                      <a:gd name="T47" fmla="*/ 586 h 1013"/>
                      <a:gd name="T48" fmla="*/ 2569 w 3105"/>
                      <a:gd name="T49" fmla="*/ 628 h 1013"/>
                      <a:gd name="T50" fmla="*/ 2357 w 3105"/>
                      <a:gd name="T51" fmla="*/ 851 h 1013"/>
                      <a:gd name="T52" fmla="*/ 2632 w 3105"/>
                      <a:gd name="T53" fmla="*/ 931 h 1013"/>
                      <a:gd name="T54" fmla="*/ 2569 w 3105"/>
                      <a:gd name="T55" fmla="*/ 657 h 1013"/>
                      <a:gd name="T56" fmla="*/ 2675 w 3105"/>
                      <a:gd name="T57" fmla="*/ 773 h 1013"/>
                      <a:gd name="T58" fmla="*/ 2586 w 3105"/>
                      <a:gd name="T59" fmla="*/ 960 h 1013"/>
                      <a:gd name="T60" fmla="*/ 2953 w 3105"/>
                      <a:gd name="T61" fmla="*/ 857 h 1013"/>
                      <a:gd name="T62" fmla="*/ 3099 w 3105"/>
                      <a:gd name="T63" fmla="*/ 663 h 1013"/>
                      <a:gd name="T64" fmla="*/ 2876 w 3105"/>
                      <a:gd name="T65" fmla="*/ 529 h 1013"/>
                      <a:gd name="T66" fmla="*/ 2363 w 3105"/>
                      <a:gd name="T67" fmla="*/ 599 h 1013"/>
                      <a:gd name="T68" fmla="*/ 2074 w 3105"/>
                      <a:gd name="T69" fmla="*/ 639 h 1013"/>
                      <a:gd name="T70" fmla="*/ 1890 w 3105"/>
                      <a:gd name="T71" fmla="*/ 692 h 1013"/>
                      <a:gd name="T72" fmla="*/ 1663 w 3105"/>
                      <a:gd name="T73" fmla="*/ 674 h 1013"/>
                      <a:gd name="T74" fmla="*/ 1509 w 3105"/>
                      <a:gd name="T75" fmla="*/ 667 h 1013"/>
                      <a:gd name="T76" fmla="*/ 1321 w 3105"/>
                      <a:gd name="T77" fmla="*/ 639 h 1013"/>
                      <a:gd name="T78" fmla="*/ 1148 w 3105"/>
                      <a:gd name="T79" fmla="*/ 599 h 1013"/>
                      <a:gd name="T80" fmla="*/ 976 w 3105"/>
                      <a:gd name="T81" fmla="*/ 540 h 1013"/>
                      <a:gd name="T82" fmla="*/ 767 w 3105"/>
                      <a:gd name="T83" fmla="*/ 519 h 1013"/>
                      <a:gd name="T84" fmla="*/ 640 w 3105"/>
                      <a:gd name="T85" fmla="*/ 476 h 1013"/>
                      <a:gd name="T86" fmla="*/ 481 w 3105"/>
                      <a:gd name="T87" fmla="*/ 381 h 1013"/>
                      <a:gd name="T88" fmla="*/ 261 w 3105"/>
                      <a:gd name="T89" fmla="*/ 346 h 1013"/>
                      <a:gd name="T90" fmla="*/ 290 w 3105"/>
                      <a:gd name="T91" fmla="*/ 357 h 1013"/>
                      <a:gd name="T92" fmla="*/ 325 w 3105"/>
                      <a:gd name="T93" fmla="*/ 428 h 1013"/>
                      <a:gd name="T94" fmla="*/ 170 w 3105"/>
                      <a:gd name="T95" fmla="*/ 604 h 1013"/>
                      <a:gd name="T96" fmla="*/ 181 w 3105"/>
                      <a:gd name="T97" fmla="*/ 628 h 1013"/>
                      <a:gd name="T98" fmla="*/ 357 w 3105"/>
                      <a:gd name="T99" fmla="*/ 622 h 1013"/>
                      <a:gd name="T100" fmla="*/ 417 w 3105"/>
                      <a:gd name="T101" fmla="*/ 599 h 1013"/>
                      <a:gd name="T102" fmla="*/ 558 w 3105"/>
                      <a:gd name="T103" fmla="*/ 526 h 1013"/>
                      <a:gd name="T104" fmla="*/ 732 w 3105"/>
                      <a:gd name="T105" fmla="*/ 445 h 1013"/>
                      <a:gd name="T106" fmla="*/ 859 w 3105"/>
                      <a:gd name="T107" fmla="*/ 381 h 1013"/>
                      <a:gd name="T108" fmla="*/ 1032 w 3105"/>
                      <a:gd name="T109" fmla="*/ 335 h 1013"/>
                      <a:gd name="T110" fmla="*/ 1166 w 3105"/>
                      <a:gd name="T111" fmla="*/ 92 h 10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3105" h="1013">
                        <a:moveTo>
                          <a:pt x="947" y="17"/>
                        </a:moveTo>
                        <a:lnTo>
                          <a:pt x="918" y="28"/>
                        </a:lnTo>
                        <a:lnTo>
                          <a:pt x="883" y="43"/>
                        </a:lnTo>
                        <a:lnTo>
                          <a:pt x="841" y="53"/>
                        </a:lnTo>
                        <a:lnTo>
                          <a:pt x="795" y="64"/>
                        </a:lnTo>
                        <a:lnTo>
                          <a:pt x="749" y="75"/>
                        </a:lnTo>
                        <a:lnTo>
                          <a:pt x="703" y="92"/>
                        </a:lnTo>
                        <a:lnTo>
                          <a:pt x="658" y="117"/>
                        </a:lnTo>
                        <a:lnTo>
                          <a:pt x="618" y="134"/>
                        </a:lnTo>
                        <a:lnTo>
                          <a:pt x="583" y="155"/>
                        </a:lnTo>
                        <a:lnTo>
                          <a:pt x="544" y="173"/>
                        </a:lnTo>
                        <a:lnTo>
                          <a:pt x="512" y="190"/>
                        </a:lnTo>
                        <a:lnTo>
                          <a:pt x="484" y="201"/>
                        </a:lnTo>
                        <a:lnTo>
                          <a:pt x="420" y="229"/>
                        </a:lnTo>
                        <a:lnTo>
                          <a:pt x="371" y="254"/>
                        </a:lnTo>
                        <a:lnTo>
                          <a:pt x="329" y="282"/>
                        </a:lnTo>
                        <a:lnTo>
                          <a:pt x="311" y="290"/>
                        </a:lnTo>
                        <a:lnTo>
                          <a:pt x="293" y="300"/>
                        </a:lnTo>
                        <a:lnTo>
                          <a:pt x="279" y="307"/>
                        </a:lnTo>
                        <a:lnTo>
                          <a:pt x="265" y="311"/>
                        </a:lnTo>
                        <a:lnTo>
                          <a:pt x="255" y="317"/>
                        </a:lnTo>
                        <a:lnTo>
                          <a:pt x="247" y="317"/>
                        </a:lnTo>
                        <a:lnTo>
                          <a:pt x="261" y="317"/>
                        </a:lnTo>
                        <a:lnTo>
                          <a:pt x="272" y="317"/>
                        </a:lnTo>
                        <a:lnTo>
                          <a:pt x="279" y="317"/>
                        </a:lnTo>
                        <a:lnTo>
                          <a:pt x="282" y="322"/>
                        </a:lnTo>
                        <a:lnTo>
                          <a:pt x="290" y="322"/>
                        </a:lnTo>
                        <a:lnTo>
                          <a:pt x="282" y="317"/>
                        </a:lnTo>
                        <a:lnTo>
                          <a:pt x="272" y="311"/>
                        </a:lnTo>
                        <a:lnTo>
                          <a:pt x="265" y="311"/>
                        </a:lnTo>
                        <a:lnTo>
                          <a:pt x="170" y="275"/>
                        </a:lnTo>
                        <a:lnTo>
                          <a:pt x="92" y="293"/>
                        </a:lnTo>
                        <a:lnTo>
                          <a:pt x="43" y="328"/>
                        </a:lnTo>
                        <a:lnTo>
                          <a:pt x="7" y="392"/>
                        </a:lnTo>
                        <a:lnTo>
                          <a:pt x="0" y="466"/>
                        </a:lnTo>
                        <a:lnTo>
                          <a:pt x="25" y="537"/>
                        </a:lnTo>
                        <a:lnTo>
                          <a:pt x="117" y="631"/>
                        </a:lnTo>
                        <a:lnTo>
                          <a:pt x="208" y="667"/>
                        </a:lnTo>
                        <a:lnTo>
                          <a:pt x="282" y="667"/>
                        </a:lnTo>
                        <a:lnTo>
                          <a:pt x="308" y="667"/>
                        </a:lnTo>
                        <a:lnTo>
                          <a:pt x="329" y="674"/>
                        </a:lnTo>
                        <a:lnTo>
                          <a:pt x="357" y="681"/>
                        </a:lnTo>
                        <a:lnTo>
                          <a:pt x="375" y="692"/>
                        </a:lnTo>
                        <a:lnTo>
                          <a:pt x="399" y="702"/>
                        </a:lnTo>
                        <a:lnTo>
                          <a:pt x="420" y="720"/>
                        </a:lnTo>
                        <a:lnTo>
                          <a:pt x="481" y="755"/>
                        </a:lnTo>
                        <a:lnTo>
                          <a:pt x="544" y="787"/>
                        </a:lnTo>
                        <a:lnTo>
                          <a:pt x="618" y="822"/>
                        </a:lnTo>
                        <a:lnTo>
                          <a:pt x="682" y="840"/>
                        </a:lnTo>
                        <a:lnTo>
                          <a:pt x="738" y="846"/>
                        </a:lnTo>
                        <a:lnTo>
                          <a:pt x="795" y="846"/>
                        </a:lnTo>
                        <a:lnTo>
                          <a:pt x="830" y="846"/>
                        </a:lnTo>
                        <a:lnTo>
                          <a:pt x="865" y="846"/>
                        </a:lnTo>
                        <a:lnTo>
                          <a:pt x="894" y="851"/>
                        </a:lnTo>
                        <a:lnTo>
                          <a:pt x="923" y="864"/>
                        </a:lnTo>
                        <a:lnTo>
                          <a:pt x="950" y="875"/>
                        </a:lnTo>
                        <a:lnTo>
                          <a:pt x="986" y="886"/>
                        </a:lnTo>
                        <a:lnTo>
                          <a:pt x="1042" y="904"/>
                        </a:lnTo>
                        <a:lnTo>
                          <a:pt x="1106" y="928"/>
                        </a:lnTo>
                        <a:lnTo>
                          <a:pt x="1169" y="942"/>
                        </a:lnTo>
                        <a:lnTo>
                          <a:pt x="1177" y="942"/>
                        </a:lnTo>
                        <a:lnTo>
                          <a:pt x="1187" y="942"/>
                        </a:lnTo>
                        <a:lnTo>
                          <a:pt x="1194" y="942"/>
                        </a:lnTo>
                        <a:lnTo>
                          <a:pt x="1257" y="960"/>
                        </a:lnTo>
                        <a:lnTo>
                          <a:pt x="1325" y="974"/>
                        </a:lnTo>
                        <a:lnTo>
                          <a:pt x="1395" y="984"/>
                        </a:lnTo>
                        <a:lnTo>
                          <a:pt x="1445" y="992"/>
                        </a:lnTo>
                        <a:lnTo>
                          <a:pt x="1498" y="992"/>
                        </a:lnTo>
                        <a:lnTo>
                          <a:pt x="1544" y="992"/>
                        </a:lnTo>
                        <a:lnTo>
                          <a:pt x="1580" y="992"/>
                        </a:lnTo>
                        <a:lnTo>
                          <a:pt x="1607" y="992"/>
                        </a:lnTo>
                        <a:lnTo>
                          <a:pt x="1636" y="995"/>
                        </a:lnTo>
                        <a:lnTo>
                          <a:pt x="1653" y="995"/>
                        </a:lnTo>
                        <a:lnTo>
                          <a:pt x="1681" y="995"/>
                        </a:lnTo>
                        <a:lnTo>
                          <a:pt x="1695" y="1002"/>
                        </a:lnTo>
                        <a:lnTo>
                          <a:pt x="1756" y="1005"/>
                        </a:lnTo>
                        <a:lnTo>
                          <a:pt x="1816" y="1005"/>
                        </a:lnTo>
                        <a:lnTo>
                          <a:pt x="1880" y="1013"/>
                        </a:lnTo>
                        <a:lnTo>
                          <a:pt x="1946" y="1005"/>
                        </a:lnTo>
                        <a:lnTo>
                          <a:pt x="2021" y="992"/>
                        </a:lnTo>
                        <a:lnTo>
                          <a:pt x="2098" y="967"/>
                        </a:lnTo>
                        <a:lnTo>
                          <a:pt x="2137" y="957"/>
                        </a:lnTo>
                        <a:lnTo>
                          <a:pt x="2183" y="942"/>
                        </a:lnTo>
                        <a:lnTo>
                          <a:pt x="2211" y="939"/>
                        </a:lnTo>
                        <a:lnTo>
                          <a:pt x="2254" y="931"/>
                        </a:lnTo>
                        <a:lnTo>
                          <a:pt x="2331" y="928"/>
                        </a:lnTo>
                        <a:lnTo>
                          <a:pt x="2466" y="910"/>
                        </a:lnTo>
                        <a:lnTo>
                          <a:pt x="2660" y="886"/>
                        </a:lnTo>
                        <a:lnTo>
                          <a:pt x="2784" y="869"/>
                        </a:lnTo>
                        <a:lnTo>
                          <a:pt x="2887" y="857"/>
                        </a:lnTo>
                        <a:lnTo>
                          <a:pt x="2943" y="851"/>
                        </a:lnTo>
                        <a:lnTo>
                          <a:pt x="2869" y="840"/>
                        </a:lnTo>
                        <a:lnTo>
                          <a:pt x="2812" y="794"/>
                        </a:lnTo>
                        <a:lnTo>
                          <a:pt x="2784" y="727"/>
                        </a:lnTo>
                        <a:lnTo>
                          <a:pt x="2776" y="649"/>
                        </a:lnTo>
                        <a:lnTo>
                          <a:pt x="2805" y="586"/>
                        </a:lnTo>
                        <a:lnTo>
                          <a:pt x="2869" y="547"/>
                        </a:lnTo>
                        <a:lnTo>
                          <a:pt x="2794" y="572"/>
                        </a:lnTo>
                        <a:lnTo>
                          <a:pt x="2675" y="599"/>
                        </a:lnTo>
                        <a:lnTo>
                          <a:pt x="2569" y="628"/>
                        </a:lnTo>
                        <a:lnTo>
                          <a:pt x="2484" y="657"/>
                        </a:lnTo>
                        <a:lnTo>
                          <a:pt x="2410" y="695"/>
                        </a:lnTo>
                        <a:lnTo>
                          <a:pt x="2357" y="755"/>
                        </a:lnTo>
                        <a:lnTo>
                          <a:pt x="2357" y="851"/>
                        </a:lnTo>
                        <a:lnTo>
                          <a:pt x="2395" y="928"/>
                        </a:lnTo>
                        <a:lnTo>
                          <a:pt x="2473" y="967"/>
                        </a:lnTo>
                        <a:lnTo>
                          <a:pt x="2558" y="974"/>
                        </a:lnTo>
                        <a:lnTo>
                          <a:pt x="2632" y="931"/>
                        </a:lnTo>
                        <a:lnTo>
                          <a:pt x="2678" y="864"/>
                        </a:lnTo>
                        <a:lnTo>
                          <a:pt x="2678" y="776"/>
                        </a:lnTo>
                        <a:lnTo>
                          <a:pt x="2639" y="702"/>
                        </a:lnTo>
                        <a:lnTo>
                          <a:pt x="2569" y="657"/>
                        </a:lnTo>
                        <a:lnTo>
                          <a:pt x="2487" y="649"/>
                        </a:lnTo>
                        <a:lnTo>
                          <a:pt x="2569" y="657"/>
                        </a:lnTo>
                        <a:lnTo>
                          <a:pt x="2632" y="702"/>
                        </a:lnTo>
                        <a:lnTo>
                          <a:pt x="2675" y="773"/>
                        </a:lnTo>
                        <a:lnTo>
                          <a:pt x="2675" y="857"/>
                        </a:lnTo>
                        <a:lnTo>
                          <a:pt x="2639" y="921"/>
                        </a:lnTo>
                        <a:lnTo>
                          <a:pt x="2569" y="967"/>
                        </a:lnTo>
                        <a:lnTo>
                          <a:pt x="2586" y="960"/>
                        </a:lnTo>
                        <a:lnTo>
                          <a:pt x="2614" y="957"/>
                        </a:lnTo>
                        <a:lnTo>
                          <a:pt x="2657" y="942"/>
                        </a:lnTo>
                        <a:lnTo>
                          <a:pt x="2829" y="893"/>
                        </a:lnTo>
                        <a:lnTo>
                          <a:pt x="2953" y="857"/>
                        </a:lnTo>
                        <a:lnTo>
                          <a:pt x="3041" y="819"/>
                        </a:lnTo>
                        <a:lnTo>
                          <a:pt x="3088" y="776"/>
                        </a:lnTo>
                        <a:lnTo>
                          <a:pt x="3105" y="727"/>
                        </a:lnTo>
                        <a:lnTo>
                          <a:pt x="3099" y="663"/>
                        </a:lnTo>
                        <a:lnTo>
                          <a:pt x="3063" y="586"/>
                        </a:lnTo>
                        <a:lnTo>
                          <a:pt x="2996" y="540"/>
                        </a:lnTo>
                        <a:lnTo>
                          <a:pt x="2914" y="529"/>
                        </a:lnTo>
                        <a:lnTo>
                          <a:pt x="2876" y="529"/>
                        </a:lnTo>
                        <a:lnTo>
                          <a:pt x="2776" y="540"/>
                        </a:lnTo>
                        <a:lnTo>
                          <a:pt x="2614" y="564"/>
                        </a:lnTo>
                        <a:lnTo>
                          <a:pt x="2494" y="582"/>
                        </a:lnTo>
                        <a:lnTo>
                          <a:pt x="2363" y="599"/>
                        </a:lnTo>
                        <a:lnTo>
                          <a:pt x="2257" y="611"/>
                        </a:lnTo>
                        <a:lnTo>
                          <a:pt x="2201" y="617"/>
                        </a:lnTo>
                        <a:lnTo>
                          <a:pt x="2137" y="622"/>
                        </a:lnTo>
                        <a:lnTo>
                          <a:pt x="2074" y="639"/>
                        </a:lnTo>
                        <a:lnTo>
                          <a:pt x="2007" y="657"/>
                        </a:lnTo>
                        <a:lnTo>
                          <a:pt x="1964" y="674"/>
                        </a:lnTo>
                        <a:lnTo>
                          <a:pt x="1918" y="684"/>
                        </a:lnTo>
                        <a:lnTo>
                          <a:pt x="1890" y="692"/>
                        </a:lnTo>
                        <a:lnTo>
                          <a:pt x="1837" y="684"/>
                        </a:lnTo>
                        <a:lnTo>
                          <a:pt x="1780" y="681"/>
                        </a:lnTo>
                        <a:lnTo>
                          <a:pt x="1727" y="674"/>
                        </a:lnTo>
                        <a:lnTo>
                          <a:pt x="1663" y="674"/>
                        </a:lnTo>
                        <a:lnTo>
                          <a:pt x="1625" y="667"/>
                        </a:lnTo>
                        <a:lnTo>
                          <a:pt x="1586" y="667"/>
                        </a:lnTo>
                        <a:lnTo>
                          <a:pt x="1544" y="667"/>
                        </a:lnTo>
                        <a:lnTo>
                          <a:pt x="1509" y="667"/>
                        </a:lnTo>
                        <a:lnTo>
                          <a:pt x="1477" y="667"/>
                        </a:lnTo>
                        <a:lnTo>
                          <a:pt x="1442" y="663"/>
                        </a:lnTo>
                        <a:lnTo>
                          <a:pt x="1385" y="649"/>
                        </a:lnTo>
                        <a:lnTo>
                          <a:pt x="1321" y="639"/>
                        </a:lnTo>
                        <a:lnTo>
                          <a:pt x="1257" y="628"/>
                        </a:lnTo>
                        <a:lnTo>
                          <a:pt x="1233" y="622"/>
                        </a:lnTo>
                        <a:lnTo>
                          <a:pt x="1187" y="611"/>
                        </a:lnTo>
                        <a:lnTo>
                          <a:pt x="1148" y="599"/>
                        </a:lnTo>
                        <a:lnTo>
                          <a:pt x="1103" y="582"/>
                        </a:lnTo>
                        <a:lnTo>
                          <a:pt x="1060" y="564"/>
                        </a:lnTo>
                        <a:lnTo>
                          <a:pt x="1014" y="554"/>
                        </a:lnTo>
                        <a:lnTo>
                          <a:pt x="976" y="540"/>
                        </a:lnTo>
                        <a:lnTo>
                          <a:pt x="912" y="529"/>
                        </a:lnTo>
                        <a:lnTo>
                          <a:pt x="855" y="526"/>
                        </a:lnTo>
                        <a:lnTo>
                          <a:pt x="795" y="519"/>
                        </a:lnTo>
                        <a:lnTo>
                          <a:pt x="767" y="519"/>
                        </a:lnTo>
                        <a:lnTo>
                          <a:pt x="738" y="519"/>
                        </a:lnTo>
                        <a:lnTo>
                          <a:pt x="721" y="511"/>
                        </a:lnTo>
                        <a:lnTo>
                          <a:pt x="682" y="501"/>
                        </a:lnTo>
                        <a:lnTo>
                          <a:pt x="640" y="476"/>
                        </a:lnTo>
                        <a:lnTo>
                          <a:pt x="608" y="448"/>
                        </a:lnTo>
                        <a:lnTo>
                          <a:pt x="565" y="428"/>
                        </a:lnTo>
                        <a:lnTo>
                          <a:pt x="526" y="402"/>
                        </a:lnTo>
                        <a:lnTo>
                          <a:pt x="481" y="381"/>
                        </a:lnTo>
                        <a:lnTo>
                          <a:pt x="393" y="353"/>
                        </a:lnTo>
                        <a:lnTo>
                          <a:pt x="318" y="339"/>
                        </a:lnTo>
                        <a:lnTo>
                          <a:pt x="265" y="346"/>
                        </a:lnTo>
                        <a:lnTo>
                          <a:pt x="261" y="346"/>
                        </a:lnTo>
                        <a:lnTo>
                          <a:pt x="255" y="346"/>
                        </a:lnTo>
                        <a:lnTo>
                          <a:pt x="247" y="346"/>
                        </a:lnTo>
                        <a:lnTo>
                          <a:pt x="272" y="346"/>
                        </a:lnTo>
                        <a:lnTo>
                          <a:pt x="290" y="357"/>
                        </a:lnTo>
                        <a:lnTo>
                          <a:pt x="308" y="370"/>
                        </a:lnTo>
                        <a:lnTo>
                          <a:pt x="300" y="370"/>
                        </a:lnTo>
                        <a:lnTo>
                          <a:pt x="300" y="364"/>
                        </a:lnTo>
                        <a:lnTo>
                          <a:pt x="325" y="428"/>
                        </a:lnTo>
                        <a:lnTo>
                          <a:pt x="318" y="490"/>
                        </a:lnTo>
                        <a:lnTo>
                          <a:pt x="279" y="554"/>
                        </a:lnTo>
                        <a:lnTo>
                          <a:pt x="226" y="593"/>
                        </a:lnTo>
                        <a:lnTo>
                          <a:pt x="170" y="604"/>
                        </a:lnTo>
                        <a:lnTo>
                          <a:pt x="106" y="593"/>
                        </a:lnTo>
                        <a:lnTo>
                          <a:pt x="110" y="599"/>
                        </a:lnTo>
                        <a:lnTo>
                          <a:pt x="145" y="611"/>
                        </a:lnTo>
                        <a:lnTo>
                          <a:pt x="181" y="628"/>
                        </a:lnTo>
                        <a:lnTo>
                          <a:pt x="226" y="639"/>
                        </a:lnTo>
                        <a:lnTo>
                          <a:pt x="272" y="646"/>
                        </a:lnTo>
                        <a:lnTo>
                          <a:pt x="318" y="639"/>
                        </a:lnTo>
                        <a:lnTo>
                          <a:pt x="357" y="622"/>
                        </a:lnTo>
                        <a:lnTo>
                          <a:pt x="364" y="622"/>
                        </a:lnTo>
                        <a:lnTo>
                          <a:pt x="371" y="622"/>
                        </a:lnTo>
                        <a:lnTo>
                          <a:pt x="375" y="617"/>
                        </a:lnTo>
                        <a:lnTo>
                          <a:pt x="417" y="599"/>
                        </a:lnTo>
                        <a:lnTo>
                          <a:pt x="456" y="582"/>
                        </a:lnTo>
                        <a:lnTo>
                          <a:pt x="491" y="558"/>
                        </a:lnTo>
                        <a:lnTo>
                          <a:pt x="526" y="540"/>
                        </a:lnTo>
                        <a:lnTo>
                          <a:pt x="558" y="526"/>
                        </a:lnTo>
                        <a:lnTo>
                          <a:pt x="600" y="508"/>
                        </a:lnTo>
                        <a:lnTo>
                          <a:pt x="647" y="490"/>
                        </a:lnTo>
                        <a:lnTo>
                          <a:pt x="693" y="466"/>
                        </a:lnTo>
                        <a:lnTo>
                          <a:pt x="732" y="445"/>
                        </a:lnTo>
                        <a:lnTo>
                          <a:pt x="767" y="428"/>
                        </a:lnTo>
                        <a:lnTo>
                          <a:pt x="802" y="410"/>
                        </a:lnTo>
                        <a:lnTo>
                          <a:pt x="838" y="392"/>
                        </a:lnTo>
                        <a:lnTo>
                          <a:pt x="859" y="381"/>
                        </a:lnTo>
                        <a:lnTo>
                          <a:pt x="887" y="375"/>
                        </a:lnTo>
                        <a:lnTo>
                          <a:pt x="918" y="370"/>
                        </a:lnTo>
                        <a:lnTo>
                          <a:pt x="976" y="353"/>
                        </a:lnTo>
                        <a:lnTo>
                          <a:pt x="1032" y="335"/>
                        </a:lnTo>
                        <a:lnTo>
                          <a:pt x="1088" y="311"/>
                        </a:lnTo>
                        <a:lnTo>
                          <a:pt x="1151" y="254"/>
                        </a:lnTo>
                        <a:lnTo>
                          <a:pt x="1180" y="173"/>
                        </a:lnTo>
                        <a:lnTo>
                          <a:pt x="1166" y="92"/>
                        </a:lnTo>
                        <a:lnTo>
                          <a:pt x="1106" y="28"/>
                        </a:lnTo>
                        <a:lnTo>
                          <a:pt x="1024" y="0"/>
                        </a:lnTo>
                        <a:lnTo>
                          <a:pt x="947" y="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8" name="Freeform 220">
                    <a:extLst>
                      <a:ext uri="{FF2B5EF4-FFF2-40B4-BE49-F238E27FC236}">
                        <a16:creationId xmlns:a16="http://schemas.microsoft.com/office/drawing/2014/main" id="{BEC484DA-D46E-416C-83EA-7B4C7B4ACC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87" y="8943"/>
                    <a:ext cx="164" cy="248"/>
                  </a:xfrm>
                  <a:custGeom>
                    <a:avLst/>
                    <a:gdLst>
                      <a:gd name="T0" fmla="*/ 823 w 1148"/>
                      <a:gd name="T1" fmla="*/ 237 h 1736"/>
                      <a:gd name="T2" fmla="*/ 823 w 1148"/>
                      <a:gd name="T3" fmla="*/ 232 h 1736"/>
                      <a:gd name="T4" fmla="*/ 827 w 1148"/>
                      <a:gd name="T5" fmla="*/ 264 h 1736"/>
                      <a:gd name="T6" fmla="*/ 823 w 1148"/>
                      <a:gd name="T7" fmla="*/ 335 h 1736"/>
                      <a:gd name="T8" fmla="*/ 809 w 1148"/>
                      <a:gd name="T9" fmla="*/ 434 h 1736"/>
                      <a:gd name="T10" fmla="*/ 791 w 1148"/>
                      <a:gd name="T11" fmla="*/ 501 h 1736"/>
                      <a:gd name="T12" fmla="*/ 777 w 1148"/>
                      <a:gd name="T13" fmla="*/ 557 h 1736"/>
                      <a:gd name="T14" fmla="*/ 742 w 1148"/>
                      <a:gd name="T15" fmla="*/ 635 h 1736"/>
                      <a:gd name="T16" fmla="*/ 732 w 1148"/>
                      <a:gd name="T17" fmla="*/ 673 h 1736"/>
                      <a:gd name="T18" fmla="*/ 717 w 1148"/>
                      <a:gd name="T19" fmla="*/ 709 h 1736"/>
                      <a:gd name="T20" fmla="*/ 700 w 1148"/>
                      <a:gd name="T21" fmla="*/ 748 h 1736"/>
                      <a:gd name="T22" fmla="*/ 682 w 1148"/>
                      <a:gd name="T23" fmla="*/ 811 h 1736"/>
                      <a:gd name="T24" fmla="*/ 661 w 1148"/>
                      <a:gd name="T25" fmla="*/ 867 h 1736"/>
                      <a:gd name="T26" fmla="*/ 636 w 1148"/>
                      <a:gd name="T27" fmla="*/ 910 h 1736"/>
                      <a:gd name="T28" fmla="*/ 626 w 1148"/>
                      <a:gd name="T29" fmla="*/ 928 h 1736"/>
                      <a:gd name="T30" fmla="*/ 615 w 1148"/>
                      <a:gd name="T31" fmla="*/ 946 h 1736"/>
                      <a:gd name="T32" fmla="*/ 597 w 1148"/>
                      <a:gd name="T33" fmla="*/ 960 h 1736"/>
                      <a:gd name="T34" fmla="*/ 576 w 1148"/>
                      <a:gd name="T35" fmla="*/ 984 h 1736"/>
                      <a:gd name="T36" fmla="*/ 552 w 1148"/>
                      <a:gd name="T37" fmla="*/ 1008 h 1736"/>
                      <a:gd name="T38" fmla="*/ 526 w 1148"/>
                      <a:gd name="T39" fmla="*/ 1037 h 1736"/>
                      <a:gd name="T40" fmla="*/ 467 w 1148"/>
                      <a:gd name="T41" fmla="*/ 1104 h 1736"/>
                      <a:gd name="T42" fmla="*/ 396 w 1148"/>
                      <a:gd name="T43" fmla="*/ 1178 h 1736"/>
                      <a:gd name="T44" fmla="*/ 322 w 1148"/>
                      <a:gd name="T45" fmla="*/ 1249 h 1736"/>
                      <a:gd name="T46" fmla="*/ 247 w 1148"/>
                      <a:gd name="T47" fmla="*/ 1313 h 1736"/>
                      <a:gd name="T48" fmla="*/ 159 w 1148"/>
                      <a:gd name="T49" fmla="*/ 1376 h 1736"/>
                      <a:gd name="T50" fmla="*/ 67 w 1148"/>
                      <a:gd name="T51" fmla="*/ 1443 h 1736"/>
                      <a:gd name="T52" fmla="*/ 14 w 1148"/>
                      <a:gd name="T53" fmla="*/ 1507 h 1736"/>
                      <a:gd name="T54" fmla="*/ 0 w 1148"/>
                      <a:gd name="T55" fmla="*/ 1587 h 1736"/>
                      <a:gd name="T56" fmla="*/ 29 w 1148"/>
                      <a:gd name="T57" fmla="*/ 1669 h 1736"/>
                      <a:gd name="T58" fmla="*/ 93 w 1148"/>
                      <a:gd name="T59" fmla="*/ 1725 h 1736"/>
                      <a:gd name="T60" fmla="*/ 170 w 1148"/>
                      <a:gd name="T61" fmla="*/ 1736 h 1736"/>
                      <a:gd name="T62" fmla="*/ 252 w 1148"/>
                      <a:gd name="T63" fmla="*/ 1707 h 1736"/>
                      <a:gd name="T64" fmla="*/ 361 w 1148"/>
                      <a:gd name="T65" fmla="*/ 1634 h 1736"/>
                      <a:gd name="T66" fmla="*/ 452 w 1148"/>
                      <a:gd name="T67" fmla="*/ 1560 h 1736"/>
                      <a:gd name="T68" fmla="*/ 541 w 1148"/>
                      <a:gd name="T69" fmla="*/ 1485 h 1736"/>
                      <a:gd name="T70" fmla="*/ 626 w 1148"/>
                      <a:gd name="T71" fmla="*/ 1411 h 1736"/>
                      <a:gd name="T72" fmla="*/ 706 w 1148"/>
                      <a:gd name="T73" fmla="*/ 1323 h 1736"/>
                      <a:gd name="T74" fmla="*/ 788 w 1148"/>
                      <a:gd name="T75" fmla="*/ 1231 h 1736"/>
                      <a:gd name="T76" fmla="*/ 791 w 1148"/>
                      <a:gd name="T77" fmla="*/ 1220 h 1736"/>
                      <a:gd name="T78" fmla="*/ 809 w 1148"/>
                      <a:gd name="T79" fmla="*/ 1210 h 1736"/>
                      <a:gd name="T80" fmla="*/ 823 w 1148"/>
                      <a:gd name="T81" fmla="*/ 1193 h 1736"/>
                      <a:gd name="T82" fmla="*/ 855 w 1148"/>
                      <a:gd name="T83" fmla="*/ 1157 h 1736"/>
                      <a:gd name="T84" fmla="*/ 891 w 1148"/>
                      <a:gd name="T85" fmla="*/ 1122 h 1736"/>
                      <a:gd name="T86" fmla="*/ 918 w 1148"/>
                      <a:gd name="T87" fmla="*/ 1076 h 1736"/>
                      <a:gd name="T88" fmla="*/ 954 w 1148"/>
                      <a:gd name="T89" fmla="*/ 1008 h 1736"/>
                      <a:gd name="T90" fmla="*/ 982 w 1148"/>
                      <a:gd name="T91" fmla="*/ 931 h 1736"/>
                      <a:gd name="T92" fmla="*/ 1011 w 1148"/>
                      <a:gd name="T93" fmla="*/ 854 h 1736"/>
                      <a:gd name="T94" fmla="*/ 1024 w 1148"/>
                      <a:gd name="T95" fmla="*/ 819 h 1736"/>
                      <a:gd name="T96" fmla="*/ 1035 w 1148"/>
                      <a:gd name="T97" fmla="*/ 790 h 1736"/>
                      <a:gd name="T98" fmla="*/ 1046 w 1148"/>
                      <a:gd name="T99" fmla="*/ 758 h 1736"/>
                      <a:gd name="T100" fmla="*/ 1082 w 1148"/>
                      <a:gd name="T101" fmla="*/ 663 h 1736"/>
                      <a:gd name="T102" fmla="*/ 1103 w 1148"/>
                      <a:gd name="T103" fmla="*/ 589 h 1736"/>
                      <a:gd name="T104" fmla="*/ 1127 w 1148"/>
                      <a:gd name="T105" fmla="*/ 501 h 1736"/>
                      <a:gd name="T106" fmla="*/ 1145 w 1148"/>
                      <a:gd name="T107" fmla="*/ 409 h 1736"/>
                      <a:gd name="T108" fmla="*/ 1148 w 1148"/>
                      <a:gd name="T109" fmla="*/ 300 h 1736"/>
                      <a:gd name="T110" fmla="*/ 1145 w 1148"/>
                      <a:gd name="T111" fmla="*/ 190 h 1736"/>
                      <a:gd name="T112" fmla="*/ 1109 w 1148"/>
                      <a:gd name="T113" fmla="*/ 88 h 1736"/>
                      <a:gd name="T114" fmla="*/ 1053 w 1148"/>
                      <a:gd name="T115" fmla="*/ 25 h 1736"/>
                      <a:gd name="T116" fmla="*/ 979 w 1148"/>
                      <a:gd name="T117" fmla="*/ 0 h 1736"/>
                      <a:gd name="T118" fmla="*/ 891 w 1148"/>
                      <a:gd name="T119" fmla="*/ 17 h 1736"/>
                      <a:gd name="T120" fmla="*/ 827 w 1148"/>
                      <a:gd name="T121" fmla="*/ 78 h 1736"/>
                      <a:gd name="T122" fmla="*/ 806 w 1148"/>
                      <a:gd name="T123" fmla="*/ 152 h 1736"/>
                      <a:gd name="T124" fmla="*/ 823 w 1148"/>
                      <a:gd name="T125" fmla="*/ 237 h 17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148" h="1736">
                        <a:moveTo>
                          <a:pt x="823" y="237"/>
                        </a:moveTo>
                        <a:lnTo>
                          <a:pt x="823" y="232"/>
                        </a:lnTo>
                        <a:lnTo>
                          <a:pt x="827" y="264"/>
                        </a:lnTo>
                        <a:lnTo>
                          <a:pt x="823" y="335"/>
                        </a:lnTo>
                        <a:lnTo>
                          <a:pt x="809" y="434"/>
                        </a:lnTo>
                        <a:lnTo>
                          <a:pt x="791" y="501"/>
                        </a:lnTo>
                        <a:lnTo>
                          <a:pt x="777" y="557"/>
                        </a:lnTo>
                        <a:lnTo>
                          <a:pt x="742" y="635"/>
                        </a:lnTo>
                        <a:lnTo>
                          <a:pt x="732" y="673"/>
                        </a:lnTo>
                        <a:lnTo>
                          <a:pt x="717" y="709"/>
                        </a:lnTo>
                        <a:lnTo>
                          <a:pt x="700" y="748"/>
                        </a:lnTo>
                        <a:lnTo>
                          <a:pt x="682" y="811"/>
                        </a:lnTo>
                        <a:lnTo>
                          <a:pt x="661" y="867"/>
                        </a:lnTo>
                        <a:lnTo>
                          <a:pt x="636" y="910"/>
                        </a:lnTo>
                        <a:lnTo>
                          <a:pt x="626" y="928"/>
                        </a:lnTo>
                        <a:lnTo>
                          <a:pt x="615" y="946"/>
                        </a:lnTo>
                        <a:lnTo>
                          <a:pt x="597" y="960"/>
                        </a:lnTo>
                        <a:lnTo>
                          <a:pt x="576" y="984"/>
                        </a:lnTo>
                        <a:lnTo>
                          <a:pt x="552" y="1008"/>
                        </a:lnTo>
                        <a:lnTo>
                          <a:pt x="526" y="1037"/>
                        </a:lnTo>
                        <a:lnTo>
                          <a:pt x="467" y="1104"/>
                        </a:lnTo>
                        <a:lnTo>
                          <a:pt x="396" y="1178"/>
                        </a:lnTo>
                        <a:lnTo>
                          <a:pt x="322" y="1249"/>
                        </a:lnTo>
                        <a:lnTo>
                          <a:pt x="247" y="1313"/>
                        </a:lnTo>
                        <a:lnTo>
                          <a:pt x="159" y="1376"/>
                        </a:lnTo>
                        <a:lnTo>
                          <a:pt x="67" y="1443"/>
                        </a:lnTo>
                        <a:lnTo>
                          <a:pt x="14" y="1507"/>
                        </a:lnTo>
                        <a:lnTo>
                          <a:pt x="0" y="1587"/>
                        </a:lnTo>
                        <a:lnTo>
                          <a:pt x="29" y="1669"/>
                        </a:lnTo>
                        <a:lnTo>
                          <a:pt x="93" y="1725"/>
                        </a:lnTo>
                        <a:lnTo>
                          <a:pt x="170" y="1736"/>
                        </a:lnTo>
                        <a:lnTo>
                          <a:pt x="252" y="1707"/>
                        </a:lnTo>
                        <a:lnTo>
                          <a:pt x="361" y="1634"/>
                        </a:lnTo>
                        <a:lnTo>
                          <a:pt x="452" y="1560"/>
                        </a:lnTo>
                        <a:lnTo>
                          <a:pt x="541" y="1485"/>
                        </a:lnTo>
                        <a:lnTo>
                          <a:pt x="626" y="1411"/>
                        </a:lnTo>
                        <a:lnTo>
                          <a:pt x="706" y="1323"/>
                        </a:lnTo>
                        <a:lnTo>
                          <a:pt x="788" y="1231"/>
                        </a:lnTo>
                        <a:lnTo>
                          <a:pt x="791" y="1220"/>
                        </a:lnTo>
                        <a:lnTo>
                          <a:pt x="809" y="1210"/>
                        </a:lnTo>
                        <a:lnTo>
                          <a:pt x="823" y="1193"/>
                        </a:lnTo>
                        <a:lnTo>
                          <a:pt x="855" y="1157"/>
                        </a:lnTo>
                        <a:lnTo>
                          <a:pt x="891" y="1122"/>
                        </a:lnTo>
                        <a:lnTo>
                          <a:pt x="918" y="1076"/>
                        </a:lnTo>
                        <a:lnTo>
                          <a:pt x="954" y="1008"/>
                        </a:lnTo>
                        <a:lnTo>
                          <a:pt x="982" y="931"/>
                        </a:lnTo>
                        <a:lnTo>
                          <a:pt x="1011" y="854"/>
                        </a:lnTo>
                        <a:lnTo>
                          <a:pt x="1024" y="819"/>
                        </a:lnTo>
                        <a:lnTo>
                          <a:pt x="1035" y="790"/>
                        </a:lnTo>
                        <a:lnTo>
                          <a:pt x="1046" y="758"/>
                        </a:lnTo>
                        <a:lnTo>
                          <a:pt x="1082" y="663"/>
                        </a:lnTo>
                        <a:lnTo>
                          <a:pt x="1103" y="589"/>
                        </a:lnTo>
                        <a:lnTo>
                          <a:pt x="1127" y="501"/>
                        </a:lnTo>
                        <a:lnTo>
                          <a:pt x="1145" y="409"/>
                        </a:lnTo>
                        <a:lnTo>
                          <a:pt x="1148" y="300"/>
                        </a:lnTo>
                        <a:lnTo>
                          <a:pt x="1145" y="190"/>
                        </a:lnTo>
                        <a:lnTo>
                          <a:pt x="1109" y="88"/>
                        </a:lnTo>
                        <a:lnTo>
                          <a:pt x="1053" y="25"/>
                        </a:lnTo>
                        <a:lnTo>
                          <a:pt x="979" y="0"/>
                        </a:lnTo>
                        <a:lnTo>
                          <a:pt x="891" y="17"/>
                        </a:lnTo>
                        <a:lnTo>
                          <a:pt x="827" y="78"/>
                        </a:lnTo>
                        <a:lnTo>
                          <a:pt x="806" y="152"/>
                        </a:lnTo>
                        <a:lnTo>
                          <a:pt x="823" y="23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9" name="Freeform 221">
                    <a:extLst>
                      <a:ext uri="{FF2B5EF4-FFF2-40B4-BE49-F238E27FC236}">
                        <a16:creationId xmlns:a16="http://schemas.microsoft.com/office/drawing/2014/main" id="{81B74AB4-8DBD-44D9-B519-58D6217A36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68" y="8938"/>
                    <a:ext cx="450" cy="169"/>
                  </a:xfrm>
                  <a:custGeom>
                    <a:avLst/>
                    <a:gdLst>
                      <a:gd name="T0" fmla="*/ 191 w 3151"/>
                      <a:gd name="T1" fmla="*/ 805 h 1185"/>
                      <a:gd name="T2" fmla="*/ 509 w 3151"/>
                      <a:gd name="T3" fmla="*/ 967 h 1185"/>
                      <a:gd name="T4" fmla="*/ 696 w 3151"/>
                      <a:gd name="T5" fmla="*/ 1047 h 1185"/>
                      <a:gd name="T6" fmla="*/ 789 w 3151"/>
                      <a:gd name="T7" fmla="*/ 1052 h 1185"/>
                      <a:gd name="T8" fmla="*/ 898 w 3151"/>
                      <a:gd name="T9" fmla="*/ 1079 h 1185"/>
                      <a:gd name="T10" fmla="*/ 1099 w 3151"/>
                      <a:gd name="T11" fmla="*/ 1126 h 1185"/>
                      <a:gd name="T12" fmla="*/ 1254 w 3151"/>
                      <a:gd name="T13" fmla="*/ 1161 h 1185"/>
                      <a:gd name="T14" fmla="*/ 1519 w 3151"/>
                      <a:gd name="T15" fmla="*/ 1179 h 1185"/>
                      <a:gd name="T16" fmla="*/ 1664 w 3151"/>
                      <a:gd name="T17" fmla="*/ 1153 h 1185"/>
                      <a:gd name="T18" fmla="*/ 1784 w 3151"/>
                      <a:gd name="T19" fmla="*/ 1122 h 1185"/>
                      <a:gd name="T20" fmla="*/ 1937 w 3151"/>
                      <a:gd name="T21" fmla="*/ 999 h 1185"/>
                      <a:gd name="T22" fmla="*/ 1964 w 3151"/>
                      <a:gd name="T23" fmla="*/ 977 h 1185"/>
                      <a:gd name="T24" fmla="*/ 1964 w 3151"/>
                      <a:gd name="T25" fmla="*/ 985 h 1185"/>
                      <a:gd name="T26" fmla="*/ 2085 w 3151"/>
                      <a:gd name="T27" fmla="*/ 988 h 1185"/>
                      <a:gd name="T28" fmla="*/ 2212 w 3151"/>
                      <a:gd name="T29" fmla="*/ 953 h 1185"/>
                      <a:gd name="T30" fmla="*/ 2346 w 3151"/>
                      <a:gd name="T31" fmla="*/ 914 h 1185"/>
                      <a:gd name="T32" fmla="*/ 2452 w 3151"/>
                      <a:gd name="T33" fmla="*/ 861 h 1185"/>
                      <a:gd name="T34" fmla="*/ 2576 w 3151"/>
                      <a:gd name="T35" fmla="*/ 797 h 1185"/>
                      <a:gd name="T36" fmla="*/ 2713 w 3151"/>
                      <a:gd name="T37" fmla="*/ 685 h 1185"/>
                      <a:gd name="T38" fmla="*/ 2780 w 3151"/>
                      <a:gd name="T39" fmla="*/ 603 h 1185"/>
                      <a:gd name="T40" fmla="*/ 2879 w 3151"/>
                      <a:gd name="T41" fmla="*/ 505 h 1185"/>
                      <a:gd name="T42" fmla="*/ 2942 w 3151"/>
                      <a:gd name="T43" fmla="*/ 438 h 1185"/>
                      <a:gd name="T44" fmla="*/ 3013 w 3151"/>
                      <a:gd name="T45" fmla="*/ 364 h 1185"/>
                      <a:gd name="T46" fmla="*/ 3151 w 3151"/>
                      <a:gd name="T47" fmla="*/ 194 h 1185"/>
                      <a:gd name="T48" fmla="*/ 3024 w 3151"/>
                      <a:gd name="T49" fmla="*/ 0 h 1185"/>
                      <a:gd name="T50" fmla="*/ 2798 w 3151"/>
                      <a:gd name="T51" fmla="*/ 120 h 1185"/>
                      <a:gd name="T52" fmla="*/ 2695 w 3151"/>
                      <a:gd name="T53" fmla="*/ 229 h 1185"/>
                      <a:gd name="T54" fmla="*/ 2614 w 3151"/>
                      <a:gd name="T55" fmla="*/ 318 h 1185"/>
                      <a:gd name="T56" fmla="*/ 2523 w 3151"/>
                      <a:gd name="T57" fmla="*/ 409 h 1185"/>
                      <a:gd name="T58" fmla="*/ 2452 w 3151"/>
                      <a:gd name="T59" fmla="*/ 487 h 1185"/>
                      <a:gd name="T60" fmla="*/ 2374 w 3151"/>
                      <a:gd name="T61" fmla="*/ 540 h 1185"/>
                      <a:gd name="T62" fmla="*/ 2268 w 3151"/>
                      <a:gd name="T63" fmla="*/ 585 h 1185"/>
                      <a:gd name="T64" fmla="*/ 2191 w 3151"/>
                      <a:gd name="T65" fmla="*/ 628 h 1185"/>
                      <a:gd name="T66" fmla="*/ 2081 w 3151"/>
                      <a:gd name="T67" fmla="*/ 656 h 1185"/>
                      <a:gd name="T68" fmla="*/ 2049 w 3151"/>
                      <a:gd name="T69" fmla="*/ 667 h 1185"/>
                      <a:gd name="T70" fmla="*/ 2046 w 3151"/>
                      <a:gd name="T71" fmla="*/ 667 h 1185"/>
                      <a:gd name="T72" fmla="*/ 1929 w 3151"/>
                      <a:gd name="T73" fmla="*/ 656 h 1185"/>
                      <a:gd name="T74" fmla="*/ 1738 w 3151"/>
                      <a:gd name="T75" fmla="*/ 738 h 1185"/>
                      <a:gd name="T76" fmla="*/ 1654 w 3151"/>
                      <a:gd name="T77" fmla="*/ 815 h 1185"/>
                      <a:gd name="T78" fmla="*/ 1654 w 3151"/>
                      <a:gd name="T79" fmla="*/ 829 h 1185"/>
                      <a:gd name="T80" fmla="*/ 1583 w 3151"/>
                      <a:gd name="T81" fmla="*/ 840 h 1185"/>
                      <a:gd name="T82" fmla="*/ 1445 w 3151"/>
                      <a:gd name="T83" fmla="*/ 858 h 1185"/>
                      <a:gd name="T84" fmla="*/ 1226 w 3151"/>
                      <a:gd name="T85" fmla="*/ 823 h 1185"/>
                      <a:gd name="T86" fmla="*/ 1134 w 3151"/>
                      <a:gd name="T87" fmla="*/ 805 h 1185"/>
                      <a:gd name="T88" fmla="*/ 915 w 3151"/>
                      <a:gd name="T89" fmla="*/ 748 h 1185"/>
                      <a:gd name="T90" fmla="*/ 795 w 3151"/>
                      <a:gd name="T91" fmla="*/ 730 h 1185"/>
                      <a:gd name="T92" fmla="*/ 766 w 3151"/>
                      <a:gd name="T93" fmla="*/ 723 h 1185"/>
                      <a:gd name="T94" fmla="*/ 541 w 3151"/>
                      <a:gd name="T95" fmla="*/ 621 h 1185"/>
                      <a:gd name="T96" fmla="*/ 272 w 3151"/>
                      <a:gd name="T97" fmla="*/ 483 h 1185"/>
                      <a:gd name="T98" fmla="*/ 71 w 3151"/>
                      <a:gd name="T99" fmla="*/ 483 h 1185"/>
                      <a:gd name="T100" fmla="*/ 29 w 3151"/>
                      <a:gd name="T101" fmla="*/ 706 h 11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3151" h="1185">
                        <a:moveTo>
                          <a:pt x="100" y="759"/>
                        </a:moveTo>
                        <a:lnTo>
                          <a:pt x="135" y="776"/>
                        </a:lnTo>
                        <a:lnTo>
                          <a:pt x="191" y="805"/>
                        </a:lnTo>
                        <a:lnTo>
                          <a:pt x="262" y="840"/>
                        </a:lnTo>
                        <a:lnTo>
                          <a:pt x="400" y="906"/>
                        </a:lnTo>
                        <a:lnTo>
                          <a:pt x="509" y="967"/>
                        </a:lnTo>
                        <a:lnTo>
                          <a:pt x="594" y="1006"/>
                        </a:lnTo>
                        <a:lnTo>
                          <a:pt x="651" y="1030"/>
                        </a:lnTo>
                        <a:lnTo>
                          <a:pt x="696" y="1047"/>
                        </a:lnTo>
                        <a:lnTo>
                          <a:pt x="742" y="1052"/>
                        </a:lnTo>
                        <a:lnTo>
                          <a:pt x="777" y="1052"/>
                        </a:lnTo>
                        <a:lnTo>
                          <a:pt x="789" y="1052"/>
                        </a:lnTo>
                        <a:lnTo>
                          <a:pt x="802" y="1052"/>
                        </a:lnTo>
                        <a:lnTo>
                          <a:pt x="813" y="1058"/>
                        </a:lnTo>
                        <a:lnTo>
                          <a:pt x="898" y="1079"/>
                        </a:lnTo>
                        <a:lnTo>
                          <a:pt x="986" y="1105"/>
                        </a:lnTo>
                        <a:lnTo>
                          <a:pt x="1071" y="1122"/>
                        </a:lnTo>
                        <a:lnTo>
                          <a:pt x="1099" y="1126"/>
                        </a:lnTo>
                        <a:lnTo>
                          <a:pt x="1131" y="1132"/>
                        </a:lnTo>
                        <a:lnTo>
                          <a:pt x="1159" y="1143"/>
                        </a:lnTo>
                        <a:lnTo>
                          <a:pt x="1254" y="1161"/>
                        </a:lnTo>
                        <a:lnTo>
                          <a:pt x="1354" y="1179"/>
                        </a:lnTo>
                        <a:lnTo>
                          <a:pt x="1452" y="1185"/>
                        </a:lnTo>
                        <a:lnTo>
                          <a:pt x="1519" y="1179"/>
                        </a:lnTo>
                        <a:lnTo>
                          <a:pt x="1583" y="1168"/>
                        </a:lnTo>
                        <a:lnTo>
                          <a:pt x="1646" y="1153"/>
                        </a:lnTo>
                        <a:lnTo>
                          <a:pt x="1664" y="1153"/>
                        </a:lnTo>
                        <a:lnTo>
                          <a:pt x="1689" y="1150"/>
                        </a:lnTo>
                        <a:lnTo>
                          <a:pt x="1707" y="1150"/>
                        </a:lnTo>
                        <a:lnTo>
                          <a:pt x="1784" y="1122"/>
                        </a:lnTo>
                        <a:lnTo>
                          <a:pt x="1855" y="1069"/>
                        </a:lnTo>
                        <a:lnTo>
                          <a:pt x="1919" y="1017"/>
                        </a:lnTo>
                        <a:lnTo>
                          <a:pt x="1937" y="999"/>
                        </a:lnTo>
                        <a:lnTo>
                          <a:pt x="1954" y="985"/>
                        </a:lnTo>
                        <a:lnTo>
                          <a:pt x="1972" y="970"/>
                        </a:lnTo>
                        <a:lnTo>
                          <a:pt x="1964" y="977"/>
                        </a:lnTo>
                        <a:lnTo>
                          <a:pt x="1958" y="977"/>
                        </a:lnTo>
                        <a:lnTo>
                          <a:pt x="1954" y="977"/>
                        </a:lnTo>
                        <a:lnTo>
                          <a:pt x="1964" y="985"/>
                        </a:lnTo>
                        <a:lnTo>
                          <a:pt x="1972" y="985"/>
                        </a:lnTo>
                        <a:lnTo>
                          <a:pt x="2021" y="988"/>
                        </a:lnTo>
                        <a:lnTo>
                          <a:pt x="2085" y="988"/>
                        </a:lnTo>
                        <a:lnTo>
                          <a:pt x="2165" y="967"/>
                        </a:lnTo>
                        <a:lnTo>
                          <a:pt x="2191" y="959"/>
                        </a:lnTo>
                        <a:lnTo>
                          <a:pt x="2212" y="953"/>
                        </a:lnTo>
                        <a:lnTo>
                          <a:pt x="2236" y="949"/>
                        </a:lnTo>
                        <a:lnTo>
                          <a:pt x="2286" y="938"/>
                        </a:lnTo>
                        <a:lnTo>
                          <a:pt x="2346" y="914"/>
                        </a:lnTo>
                        <a:lnTo>
                          <a:pt x="2403" y="885"/>
                        </a:lnTo>
                        <a:lnTo>
                          <a:pt x="2424" y="875"/>
                        </a:lnTo>
                        <a:lnTo>
                          <a:pt x="2452" y="861"/>
                        </a:lnTo>
                        <a:lnTo>
                          <a:pt x="2477" y="850"/>
                        </a:lnTo>
                        <a:lnTo>
                          <a:pt x="2523" y="829"/>
                        </a:lnTo>
                        <a:lnTo>
                          <a:pt x="2576" y="797"/>
                        </a:lnTo>
                        <a:lnTo>
                          <a:pt x="2621" y="770"/>
                        </a:lnTo>
                        <a:lnTo>
                          <a:pt x="2667" y="723"/>
                        </a:lnTo>
                        <a:lnTo>
                          <a:pt x="2713" y="685"/>
                        </a:lnTo>
                        <a:lnTo>
                          <a:pt x="2748" y="642"/>
                        </a:lnTo>
                        <a:lnTo>
                          <a:pt x="2762" y="628"/>
                        </a:lnTo>
                        <a:lnTo>
                          <a:pt x="2780" y="603"/>
                        </a:lnTo>
                        <a:lnTo>
                          <a:pt x="2794" y="593"/>
                        </a:lnTo>
                        <a:lnTo>
                          <a:pt x="2841" y="547"/>
                        </a:lnTo>
                        <a:lnTo>
                          <a:pt x="2879" y="505"/>
                        </a:lnTo>
                        <a:lnTo>
                          <a:pt x="2918" y="465"/>
                        </a:lnTo>
                        <a:lnTo>
                          <a:pt x="2932" y="448"/>
                        </a:lnTo>
                        <a:lnTo>
                          <a:pt x="2942" y="438"/>
                        </a:lnTo>
                        <a:lnTo>
                          <a:pt x="2953" y="427"/>
                        </a:lnTo>
                        <a:lnTo>
                          <a:pt x="2978" y="402"/>
                        </a:lnTo>
                        <a:lnTo>
                          <a:pt x="3013" y="364"/>
                        </a:lnTo>
                        <a:lnTo>
                          <a:pt x="3035" y="346"/>
                        </a:lnTo>
                        <a:lnTo>
                          <a:pt x="3109" y="265"/>
                        </a:lnTo>
                        <a:lnTo>
                          <a:pt x="3151" y="194"/>
                        </a:lnTo>
                        <a:lnTo>
                          <a:pt x="3144" y="109"/>
                        </a:lnTo>
                        <a:lnTo>
                          <a:pt x="3106" y="39"/>
                        </a:lnTo>
                        <a:lnTo>
                          <a:pt x="3024" y="0"/>
                        </a:lnTo>
                        <a:lnTo>
                          <a:pt x="2942" y="0"/>
                        </a:lnTo>
                        <a:lnTo>
                          <a:pt x="2872" y="46"/>
                        </a:lnTo>
                        <a:lnTo>
                          <a:pt x="2798" y="120"/>
                        </a:lnTo>
                        <a:lnTo>
                          <a:pt x="2724" y="201"/>
                        </a:lnTo>
                        <a:lnTo>
                          <a:pt x="2706" y="212"/>
                        </a:lnTo>
                        <a:lnTo>
                          <a:pt x="2695" y="229"/>
                        </a:lnTo>
                        <a:lnTo>
                          <a:pt x="2685" y="240"/>
                        </a:lnTo>
                        <a:lnTo>
                          <a:pt x="2650" y="282"/>
                        </a:lnTo>
                        <a:lnTo>
                          <a:pt x="2614" y="318"/>
                        </a:lnTo>
                        <a:lnTo>
                          <a:pt x="2576" y="350"/>
                        </a:lnTo>
                        <a:lnTo>
                          <a:pt x="2547" y="377"/>
                        </a:lnTo>
                        <a:lnTo>
                          <a:pt x="2523" y="409"/>
                        </a:lnTo>
                        <a:lnTo>
                          <a:pt x="2501" y="438"/>
                        </a:lnTo>
                        <a:lnTo>
                          <a:pt x="2477" y="459"/>
                        </a:lnTo>
                        <a:lnTo>
                          <a:pt x="2452" y="487"/>
                        </a:lnTo>
                        <a:lnTo>
                          <a:pt x="2430" y="505"/>
                        </a:lnTo>
                        <a:lnTo>
                          <a:pt x="2403" y="523"/>
                        </a:lnTo>
                        <a:lnTo>
                          <a:pt x="2374" y="540"/>
                        </a:lnTo>
                        <a:lnTo>
                          <a:pt x="2339" y="558"/>
                        </a:lnTo>
                        <a:lnTo>
                          <a:pt x="2303" y="576"/>
                        </a:lnTo>
                        <a:lnTo>
                          <a:pt x="2268" y="585"/>
                        </a:lnTo>
                        <a:lnTo>
                          <a:pt x="2236" y="611"/>
                        </a:lnTo>
                        <a:lnTo>
                          <a:pt x="2218" y="614"/>
                        </a:lnTo>
                        <a:lnTo>
                          <a:pt x="2191" y="628"/>
                        </a:lnTo>
                        <a:lnTo>
                          <a:pt x="2165" y="632"/>
                        </a:lnTo>
                        <a:lnTo>
                          <a:pt x="2120" y="638"/>
                        </a:lnTo>
                        <a:lnTo>
                          <a:pt x="2081" y="656"/>
                        </a:lnTo>
                        <a:lnTo>
                          <a:pt x="2035" y="674"/>
                        </a:lnTo>
                        <a:lnTo>
                          <a:pt x="2038" y="667"/>
                        </a:lnTo>
                        <a:lnTo>
                          <a:pt x="2049" y="667"/>
                        </a:lnTo>
                        <a:lnTo>
                          <a:pt x="2056" y="667"/>
                        </a:lnTo>
                        <a:lnTo>
                          <a:pt x="2049" y="667"/>
                        </a:lnTo>
                        <a:lnTo>
                          <a:pt x="2046" y="667"/>
                        </a:lnTo>
                        <a:lnTo>
                          <a:pt x="2038" y="667"/>
                        </a:lnTo>
                        <a:lnTo>
                          <a:pt x="1993" y="656"/>
                        </a:lnTo>
                        <a:lnTo>
                          <a:pt x="1929" y="656"/>
                        </a:lnTo>
                        <a:lnTo>
                          <a:pt x="1862" y="667"/>
                        </a:lnTo>
                        <a:lnTo>
                          <a:pt x="1799" y="695"/>
                        </a:lnTo>
                        <a:lnTo>
                          <a:pt x="1738" y="738"/>
                        </a:lnTo>
                        <a:lnTo>
                          <a:pt x="1693" y="783"/>
                        </a:lnTo>
                        <a:lnTo>
                          <a:pt x="1672" y="797"/>
                        </a:lnTo>
                        <a:lnTo>
                          <a:pt x="1654" y="815"/>
                        </a:lnTo>
                        <a:lnTo>
                          <a:pt x="1636" y="832"/>
                        </a:lnTo>
                        <a:lnTo>
                          <a:pt x="1643" y="829"/>
                        </a:lnTo>
                        <a:lnTo>
                          <a:pt x="1654" y="829"/>
                        </a:lnTo>
                        <a:lnTo>
                          <a:pt x="1629" y="829"/>
                        </a:lnTo>
                        <a:lnTo>
                          <a:pt x="1608" y="832"/>
                        </a:lnTo>
                        <a:lnTo>
                          <a:pt x="1583" y="840"/>
                        </a:lnTo>
                        <a:lnTo>
                          <a:pt x="1537" y="843"/>
                        </a:lnTo>
                        <a:lnTo>
                          <a:pt x="1491" y="858"/>
                        </a:lnTo>
                        <a:lnTo>
                          <a:pt x="1445" y="858"/>
                        </a:lnTo>
                        <a:lnTo>
                          <a:pt x="1378" y="858"/>
                        </a:lnTo>
                        <a:lnTo>
                          <a:pt x="1304" y="840"/>
                        </a:lnTo>
                        <a:lnTo>
                          <a:pt x="1226" y="823"/>
                        </a:lnTo>
                        <a:lnTo>
                          <a:pt x="1198" y="815"/>
                        </a:lnTo>
                        <a:lnTo>
                          <a:pt x="1163" y="811"/>
                        </a:lnTo>
                        <a:lnTo>
                          <a:pt x="1134" y="805"/>
                        </a:lnTo>
                        <a:lnTo>
                          <a:pt x="1060" y="787"/>
                        </a:lnTo>
                        <a:lnTo>
                          <a:pt x="993" y="770"/>
                        </a:lnTo>
                        <a:lnTo>
                          <a:pt x="915" y="748"/>
                        </a:lnTo>
                        <a:lnTo>
                          <a:pt x="877" y="741"/>
                        </a:lnTo>
                        <a:lnTo>
                          <a:pt x="837" y="730"/>
                        </a:lnTo>
                        <a:lnTo>
                          <a:pt x="795" y="730"/>
                        </a:lnTo>
                        <a:lnTo>
                          <a:pt x="784" y="730"/>
                        </a:lnTo>
                        <a:lnTo>
                          <a:pt x="774" y="730"/>
                        </a:lnTo>
                        <a:lnTo>
                          <a:pt x="766" y="723"/>
                        </a:lnTo>
                        <a:lnTo>
                          <a:pt x="766" y="730"/>
                        </a:lnTo>
                        <a:lnTo>
                          <a:pt x="683" y="688"/>
                        </a:lnTo>
                        <a:lnTo>
                          <a:pt x="541" y="621"/>
                        </a:lnTo>
                        <a:lnTo>
                          <a:pt x="403" y="550"/>
                        </a:lnTo>
                        <a:lnTo>
                          <a:pt x="329" y="512"/>
                        </a:lnTo>
                        <a:lnTo>
                          <a:pt x="272" y="483"/>
                        </a:lnTo>
                        <a:lnTo>
                          <a:pt x="230" y="465"/>
                        </a:lnTo>
                        <a:lnTo>
                          <a:pt x="153" y="455"/>
                        </a:lnTo>
                        <a:lnTo>
                          <a:pt x="71" y="483"/>
                        </a:lnTo>
                        <a:lnTo>
                          <a:pt x="18" y="547"/>
                        </a:lnTo>
                        <a:lnTo>
                          <a:pt x="0" y="628"/>
                        </a:lnTo>
                        <a:lnTo>
                          <a:pt x="29" y="706"/>
                        </a:lnTo>
                        <a:lnTo>
                          <a:pt x="100" y="75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0" name="Freeform 222">
                    <a:extLst>
                      <a:ext uri="{FF2B5EF4-FFF2-40B4-BE49-F238E27FC236}">
                        <a16:creationId xmlns:a16="http://schemas.microsoft.com/office/drawing/2014/main" id="{7CA40529-B77B-48E9-A699-105A935532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16" y="8870"/>
                    <a:ext cx="242" cy="171"/>
                  </a:xfrm>
                  <a:custGeom>
                    <a:avLst/>
                    <a:gdLst>
                      <a:gd name="T0" fmla="*/ 1335 w 1696"/>
                      <a:gd name="T1" fmla="*/ 282 h 1196"/>
                      <a:gd name="T2" fmla="*/ 1346 w 1696"/>
                      <a:gd name="T3" fmla="*/ 258 h 1196"/>
                      <a:gd name="T4" fmla="*/ 1455 w 1696"/>
                      <a:gd name="T5" fmla="*/ 200 h 1196"/>
                      <a:gd name="T6" fmla="*/ 1307 w 1696"/>
                      <a:gd name="T7" fmla="*/ 141 h 1196"/>
                      <a:gd name="T8" fmla="*/ 982 w 1696"/>
                      <a:gd name="T9" fmla="*/ 56 h 1196"/>
                      <a:gd name="T10" fmla="*/ 816 w 1696"/>
                      <a:gd name="T11" fmla="*/ 91 h 1196"/>
                      <a:gd name="T12" fmla="*/ 678 w 1696"/>
                      <a:gd name="T13" fmla="*/ 74 h 1196"/>
                      <a:gd name="T14" fmla="*/ 466 w 1696"/>
                      <a:gd name="T15" fmla="*/ 49 h 1196"/>
                      <a:gd name="T16" fmla="*/ 310 w 1696"/>
                      <a:gd name="T17" fmla="*/ 85 h 1196"/>
                      <a:gd name="T18" fmla="*/ 328 w 1696"/>
                      <a:gd name="T19" fmla="*/ 91 h 1196"/>
                      <a:gd name="T20" fmla="*/ 332 w 1696"/>
                      <a:gd name="T21" fmla="*/ 85 h 1196"/>
                      <a:gd name="T22" fmla="*/ 230 w 1696"/>
                      <a:gd name="T23" fmla="*/ 11 h 1196"/>
                      <a:gd name="T24" fmla="*/ 0 w 1696"/>
                      <a:gd name="T25" fmla="*/ 123 h 1196"/>
                      <a:gd name="T26" fmla="*/ 159 w 1696"/>
                      <a:gd name="T27" fmla="*/ 420 h 1196"/>
                      <a:gd name="T28" fmla="*/ 265 w 1696"/>
                      <a:gd name="T29" fmla="*/ 497 h 1196"/>
                      <a:gd name="T30" fmla="*/ 421 w 1696"/>
                      <a:gd name="T31" fmla="*/ 624 h 1196"/>
                      <a:gd name="T32" fmla="*/ 512 w 1696"/>
                      <a:gd name="T33" fmla="*/ 716 h 1196"/>
                      <a:gd name="T34" fmla="*/ 742 w 1696"/>
                      <a:gd name="T35" fmla="*/ 885 h 1196"/>
                      <a:gd name="T36" fmla="*/ 1105 w 1696"/>
                      <a:gd name="T37" fmla="*/ 867 h 1196"/>
                      <a:gd name="T38" fmla="*/ 1123 w 1696"/>
                      <a:gd name="T39" fmla="*/ 853 h 1196"/>
                      <a:gd name="T40" fmla="*/ 1060 w 1696"/>
                      <a:gd name="T41" fmla="*/ 747 h 1196"/>
                      <a:gd name="T42" fmla="*/ 968 w 1696"/>
                      <a:gd name="T43" fmla="*/ 977 h 1196"/>
                      <a:gd name="T44" fmla="*/ 1219 w 1696"/>
                      <a:gd name="T45" fmla="*/ 1171 h 1196"/>
                      <a:gd name="T46" fmla="*/ 1226 w 1696"/>
                      <a:gd name="T47" fmla="*/ 888 h 1196"/>
                      <a:gd name="T48" fmla="*/ 1293 w 1696"/>
                      <a:gd name="T49" fmla="*/ 999 h 1196"/>
                      <a:gd name="T50" fmla="*/ 1385 w 1696"/>
                      <a:gd name="T51" fmla="*/ 776 h 1196"/>
                      <a:gd name="T52" fmla="*/ 1081 w 1696"/>
                      <a:gd name="T53" fmla="*/ 543 h 1196"/>
                      <a:gd name="T54" fmla="*/ 813 w 1696"/>
                      <a:gd name="T55" fmla="*/ 568 h 1196"/>
                      <a:gd name="T56" fmla="*/ 816 w 1696"/>
                      <a:gd name="T57" fmla="*/ 558 h 1196"/>
                      <a:gd name="T58" fmla="*/ 696 w 1696"/>
                      <a:gd name="T59" fmla="*/ 437 h 1196"/>
                      <a:gd name="T60" fmla="*/ 551 w 1696"/>
                      <a:gd name="T61" fmla="*/ 314 h 1196"/>
                      <a:gd name="T62" fmla="*/ 395 w 1696"/>
                      <a:gd name="T63" fmla="*/ 176 h 1196"/>
                      <a:gd name="T64" fmla="*/ 286 w 1696"/>
                      <a:gd name="T65" fmla="*/ 120 h 1196"/>
                      <a:gd name="T66" fmla="*/ 315 w 1696"/>
                      <a:gd name="T67" fmla="*/ 147 h 1196"/>
                      <a:gd name="T68" fmla="*/ 166 w 1696"/>
                      <a:gd name="T69" fmla="*/ 321 h 1196"/>
                      <a:gd name="T70" fmla="*/ 74 w 1696"/>
                      <a:gd name="T71" fmla="*/ 296 h 1196"/>
                      <a:gd name="T72" fmla="*/ 130 w 1696"/>
                      <a:gd name="T73" fmla="*/ 342 h 1196"/>
                      <a:gd name="T74" fmla="*/ 332 w 1696"/>
                      <a:gd name="T75" fmla="*/ 405 h 1196"/>
                      <a:gd name="T76" fmla="*/ 495 w 1696"/>
                      <a:gd name="T77" fmla="*/ 374 h 1196"/>
                      <a:gd name="T78" fmla="*/ 597 w 1696"/>
                      <a:gd name="T79" fmla="*/ 385 h 1196"/>
                      <a:gd name="T80" fmla="*/ 845 w 1696"/>
                      <a:gd name="T81" fmla="*/ 412 h 1196"/>
                      <a:gd name="T82" fmla="*/ 1025 w 1696"/>
                      <a:gd name="T83" fmla="*/ 385 h 1196"/>
                      <a:gd name="T84" fmla="*/ 1070 w 1696"/>
                      <a:gd name="T85" fmla="*/ 388 h 1196"/>
                      <a:gd name="T86" fmla="*/ 1381 w 1696"/>
                      <a:gd name="T87" fmla="*/ 522 h 1196"/>
                      <a:gd name="T88" fmla="*/ 1657 w 1696"/>
                      <a:gd name="T89" fmla="*/ 285 h 1196"/>
                      <a:gd name="T90" fmla="*/ 1646 w 1696"/>
                      <a:gd name="T91" fmla="*/ 296 h 1196"/>
                      <a:gd name="T92" fmla="*/ 1693 w 1696"/>
                      <a:gd name="T93" fmla="*/ 247 h 1196"/>
                      <a:gd name="T94" fmla="*/ 1508 w 1696"/>
                      <a:gd name="T95" fmla="*/ 32 h 11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696" h="1196">
                        <a:moveTo>
                          <a:pt x="1508" y="32"/>
                        </a:moveTo>
                        <a:lnTo>
                          <a:pt x="1428" y="67"/>
                        </a:lnTo>
                        <a:lnTo>
                          <a:pt x="1364" y="141"/>
                        </a:lnTo>
                        <a:lnTo>
                          <a:pt x="1335" y="282"/>
                        </a:lnTo>
                        <a:lnTo>
                          <a:pt x="1335" y="285"/>
                        </a:lnTo>
                        <a:lnTo>
                          <a:pt x="1335" y="293"/>
                        </a:lnTo>
                        <a:lnTo>
                          <a:pt x="1335" y="296"/>
                        </a:lnTo>
                        <a:lnTo>
                          <a:pt x="1346" y="258"/>
                        </a:lnTo>
                        <a:lnTo>
                          <a:pt x="1385" y="222"/>
                        </a:lnTo>
                        <a:lnTo>
                          <a:pt x="1438" y="205"/>
                        </a:lnTo>
                        <a:lnTo>
                          <a:pt x="1445" y="200"/>
                        </a:lnTo>
                        <a:lnTo>
                          <a:pt x="1455" y="200"/>
                        </a:lnTo>
                        <a:lnTo>
                          <a:pt x="1455" y="205"/>
                        </a:lnTo>
                        <a:lnTo>
                          <a:pt x="1417" y="187"/>
                        </a:lnTo>
                        <a:lnTo>
                          <a:pt x="1364" y="165"/>
                        </a:lnTo>
                        <a:lnTo>
                          <a:pt x="1307" y="141"/>
                        </a:lnTo>
                        <a:lnTo>
                          <a:pt x="1201" y="91"/>
                        </a:lnTo>
                        <a:lnTo>
                          <a:pt x="1110" y="64"/>
                        </a:lnTo>
                        <a:lnTo>
                          <a:pt x="1035" y="49"/>
                        </a:lnTo>
                        <a:lnTo>
                          <a:pt x="982" y="56"/>
                        </a:lnTo>
                        <a:lnTo>
                          <a:pt x="933" y="67"/>
                        </a:lnTo>
                        <a:lnTo>
                          <a:pt x="887" y="74"/>
                        </a:lnTo>
                        <a:lnTo>
                          <a:pt x="851" y="85"/>
                        </a:lnTo>
                        <a:lnTo>
                          <a:pt x="816" y="91"/>
                        </a:lnTo>
                        <a:lnTo>
                          <a:pt x="787" y="91"/>
                        </a:lnTo>
                        <a:lnTo>
                          <a:pt x="752" y="91"/>
                        </a:lnTo>
                        <a:lnTo>
                          <a:pt x="717" y="85"/>
                        </a:lnTo>
                        <a:lnTo>
                          <a:pt x="678" y="74"/>
                        </a:lnTo>
                        <a:lnTo>
                          <a:pt x="633" y="64"/>
                        </a:lnTo>
                        <a:lnTo>
                          <a:pt x="593" y="49"/>
                        </a:lnTo>
                        <a:lnTo>
                          <a:pt x="540" y="49"/>
                        </a:lnTo>
                        <a:lnTo>
                          <a:pt x="466" y="49"/>
                        </a:lnTo>
                        <a:lnTo>
                          <a:pt x="395" y="64"/>
                        </a:lnTo>
                        <a:lnTo>
                          <a:pt x="339" y="74"/>
                        </a:lnTo>
                        <a:lnTo>
                          <a:pt x="328" y="77"/>
                        </a:lnTo>
                        <a:lnTo>
                          <a:pt x="310" y="85"/>
                        </a:lnTo>
                        <a:lnTo>
                          <a:pt x="297" y="85"/>
                        </a:lnTo>
                        <a:lnTo>
                          <a:pt x="304" y="85"/>
                        </a:lnTo>
                        <a:lnTo>
                          <a:pt x="310" y="85"/>
                        </a:lnTo>
                        <a:lnTo>
                          <a:pt x="328" y="91"/>
                        </a:lnTo>
                        <a:lnTo>
                          <a:pt x="346" y="95"/>
                        </a:lnTo>
                        <a:lnTo>
                          <a:pt x="360" y="112"/>
                        </a:lnTo>
                        <a:lnTo>
                          <a:pt x="350" y="102"/>
                        </a:lnTo>
                        <a:lnTo>
                          <a:pt x="332" y="85"/>
                        </a:lnTo>
                        <a:lnTo>
                          <a:pt x="310" y="74"/>
                        </a:lnTo>
                        <a:lnTo>
                          <a:pt x="304" y="67"/>
                        </a:lnTo>
                        <a:lnTo>
                          <a:pt x="297" y="64"/>
                        </a:lnTo>
                        <a:lnTo>
                          <a:pt x="230" y="11"/>
                        </a:lnTo>
                        <a:lnTo>
                          <a:pt x="156" y="0"/>
                        </a:lnTo>
                        <a:lnTo>
                          <a:pt x="81" y="17"/>
                        </a:lnTo>
                        <a:lnTo>
                          <a:pt x="28" y="64"/>
                        </a:lnTo>
                        <a:lnTo>
                          <a:pt x="0" y="123"/>
                        </a:lnTo>
                        <a:lnTo>
                          <a:pt x="0" y="194"/>
                        </a:lnTo>
                        <a:lnTo>
                          <a:pt x="35" y="311"/>
                        </a:lnTo>
                        <a:lnTo>
                          <a:pt x="92" y="377"/>
                        </a:lnTo>
                        <a:lnTo>
                          <a:pt x="159" y="420"/>
                        </a:lnTo>
                        <a:lnTo>
                          <a:pt x="183" y="430"/>
                        </a:lnTo>
                        <a:lnTo>
                          <a:pt x="204" y="441"/>
                        </a:lnTo>
                        <a:lnTo>
                          <a:pt x="230" y="465"/>
                        </a:lnTo>
                        <a:lnTo>
                          <a:pt x="265" y="497"/>
                        </a:lnTo>
                        <a:lnTo>
                          <a:pt x="310" y="532"/>
                        </a:lnTo>
                        <a:lnTo>
                          <a:pt x="357" y="575"/>
                        </a:lnTo>
                        <a:lnTo>
                          <a:pt x="385" y="596"/>
                        </a:lnTo>
                        <a:lnTo>
                          <a:pt x="421" y="624"/>
                        </a:lnTo>
                        <a:lnTo>
                          <a:pt x="452" y="652"/>
                        </a:lnTo>
                        <a:lnTo>
                          <a:pt x="469" y="670"/>
                        </a:lnTo>
                        <a:lnTo>
                          <a:pt x="495" y="694"/>
                        </a:lnTo>
                        <a:lnTo>
                          <a:pt x="512" y="716"/>
                        </a:lnTo>
                        <a:lnTo>
                          <a:pt x="551" y="758"/>
                        </a:lnTo>
                        <a:lnTo>
                          <a:pt x="597" y="797"/>
                        </a:lnTo>
                        <a:lnTo>
                          <a:pt x="643" y="840"/>
                        </a:lnTo>
                        <a:lnTo>
                          <a:pt x="742" y="885"/>
                        </a:lnTo>
                        <a:lnTo>
                          <a:pt x="862" y="888"/>
                        </a:lnTo>
                        <a:lnTo>
                          <a:pt x="989" y="878"/>
                        </a:lnTo>
                        <a:lnTo>
                          <a:pt x="1046" y="871"/>
                        </a:lnTo>
                        <a:lnTo>
                          <a:pt x="1105" y="867"/>
                        </a:lnTo>
                        <a:lnTo>
                          <a:pt x="1152" y="867"/>
                        </a:lnTo>
                        <a:lnTo>
                          <a:pt x="1145" y="867"/>
                        </a:lnTo>
                        <a:lnTo>
                          <a:pt x="1134" y="861"/>
                        </a:lnTo>
                        <a:lnTo>
                          <a:pt x="1123" y="853"/>
                        </a:lnTo>
                        <a:lnTo>
                          <a:pt x="1081" y="815"/>
                        </a:lnTo>
                        <a:lnTo>
                          <a:pt x="1063" y="769"/>
                        </a:lnTo>
                        <a:lnTo>
                          <a:pt x="1063" y="730"/>
                        </a:lnTo>
                        <a:lnTo>
                          <a:pt x="1060" y="747"/>
                        </a:lnTo>
                        <a:lnTo>
                          <a:pt x="1046" y="776"/>
                        </a:lnTo>
                        <a:lnTo>
                          <a:pt x="1028" y="797"/>
                        </a:lnTo>
                        <a:lnTo>
                          <a:pt x="996" y="878"/>
                        </a:lnTo>
                        <a:lnTo>
                          <a:pt x="968" y="977"/>
                        </a:lnTo>
                        <a:lnTo>
                          <a:pt x="978" y="1079"/>
                        </a:lnTo>
                        <a:lnTo>
                          <a:pt x="1060" y="1164"/>
                        </a:lnTo>
                        <a:lnTo>
                          <a:pt x="1137" y="1196"/>
                        </a:lnTo>
                        <a:lnTo>
                          <a:pt x="1219" y="1171"/>
                        </a:lnTo>
                        <a:lnTo>
                          <a:pt x="1279" y="1114"/>
                        </a:lnTo>
                        <a:lnTo>
                          <a:pt x="1307" y="1034"/>
                        </a:lnTo>
                        <a:lnTo>
                          <a:pt x="1282" y="952"/>
                        </a:lnTo>
                        <a:lnTo>
                          <a:pt x="1226" y="888"/>
                        </a:lnTo>
                        <a:lnTo>
                          <a:pt x="1272" y="935"/>
                        </a:lnTo>
                        <a:lnTo>
                          <a:pt x="1290" y="981"/>
                        </a:lnTo>
                        <a:lnTo>
                          <a:pt x="1290" y="1016"/>
                        </a:lnTo>
                        <a:lnTo>
                          <a:pt x="1293" y="999"/>
                        </a:lnTo>
                        <a:lnTo>
                          <a:pt x="1311" y="970"/>
                        </a:lnTo>
                        <a:lnTo>
                          <a:pt x="1325" y="949"/>
                        </a:lnTo>
                        <a:lnTo>
                          <a:pt x="1357" y="867"/>
                        </a:lnTo>
                        <a:lnTo>
                          <a:pt x="1385" y="776"/>
                        </a:lnTo>
                        <a:lnTo>
                          <a:pt x="1375" y="677"/>
                        </a:lnTo>
                        <a:lnTo>
                          <a:pt x="1307" y="593"/>
                        </a:lnTo>
                        <a:lnTo>
                          <a:pt x="1201" y="550"/>
                        </a:lnTo>
                        <a:lnTo>
                          <a:pt x="1081" y="543"/>
                        </a:lnTo>
                        <a:lnTo>
                          <a:pt x="954" y="558"/>
                        </a:lnTo>
                        <a:lnTo>
                          <a:pt x="904" y="561"/>
                        </a:lnTo>
                        <a:lnTo>
                          <a:pt x="845" y="568"/>
                        </a:lnTo>
                        <a:lnTo>
                          <a:pt x="813" y="568"/>
                        </a:lnTo>
                        <a:lnTo>
                          <a:pt x="816" y="568"/>
                        </a:lnTo>
                        <a:lnTo>
                          <a:pt x="827" y="575"/>
                        </a:lnTo>
                        <a:lnTo>
                          <a:pt x="845" y="585"/>
                        </a:lnTo>
                        <a:lnTo>
                          <a:pt x="816" y="558"/>
                        </a:lnTo>
                        <a:lnTo>
                          <a:pt x="781" y="529"/>
                        </a:lnTo>
                        <a:lnTo>
                          <a:pt x="752" y="494"/>
                        </a:lnTo>
                        <a:lnTo>
                          <a:pt x="724" y="465"/>
                        </a:lnTo>
                        <a:lnTo>
                          <a:pt x="696" y="437"/>
                        </a:lnTo>
                        <a:lnTo>
                          <a:pt x="668" y="405"/>
                        </a:lnTo>
                        <a:lnTo>
                          <a:pt x="625" y="377"/>
                        </a:lnTo>
                        <a:lnTo>
                          <a:pt x="593" y="342"/>
                        </a:lnTo>
                        <a:lnTo>
                          <a:pt x="551" y="314"/>
                        </a:lnTo>
                        <a:lnTo>
                          <a:pt x="516" y="285"/>
                        </a:lnTo>
                        <a:lnTo>
                          <a:pt x="487" y="264"/>
                        </a:lnTo>
                        <a:lnTo>
                          <a:pt x="459" y="240"/>
                        </a:lnTo>
                        <a:lnTo>
                          <a:pt x="395" y="176"/>
                        </a:lnTo>
                        <a:lnTo>
                          <a:pt x="339" y="141"/>
                        </a:lnTo>
                        <a:lnTo>
                          <a:pt x="297" y="123"/>
                        </a:lnTo>
                        <a:lnTo>
                          <a:pt x="293" y="120"/>
                        </a:lnTo>
                        <a:lnTo>
                          <a:pt x="286" y="120"/>
                        </a:lnTo>
                        <a:lnTo>
                          <a:pt x="297" y="123"/>
                        </a:lnTo>
                        <a:lnTo>
                          <a:pt x="310" y="141"/>
                        </a:lnTo>
                        <a:lnTo>
                          <a:pt x="321" y="155"/>
                        </a:lnTo>
                        <a:lnTo>
                          <a:pt x="315" y="147"/>
                        </a:lnTo>
                        <a:lnTo>
                          <a:pt x="315" y="205"/>
                        </a:lnTo>
                        <a:lnTo>
                          <a:pt x="286" y="264"/>
                        </a:lnTo>
                        <a:lnTo>
                          <a:pt x="236" y="303"/>
                        </a:lnTo>
                        <a:lnTo>
                          <a:pt x="166" y="321"/>
                        </a:lnTo>
                        <a:lnTo>
                          <a:pt x="109" y="314"/>
                        </a:lnTo>
                        <a:lnTo>
                          <a:pt x="67" y="293"/>
                        </a:lnTo>
                        <a:lnTo>
                          <a:pt x="74" y="293"/>
                        </a:lnTo>
                        <a:lnTo>
                          <a:pt x="74" y="296"/>
                        </a:lnTo>
                        <a:lnTo>
                          <a:pt x="95" y="314"/>
                        </a:lnTo>
                        <a:lnTo>
                          <a:pt x="113" y="332"/>
                        </a:lnTo>
                        <a:lnTo>
                          <a:pt x="138" y="349"/>
                        </a:lnTo>
                        <a:lnTo>
                          <a:pt x="130" y="342"/>
                        </a:lnTo>
                        <a:lnTo>
                          <a:pt x="177" y="377"/>
                        </a:lnTo>
                        <a:lnTo>
                          <a:pt x="222" y="394"/>
                        </a:lnTo>
                        <a:lnTo>
                          <a:pt x="283" y="405"/>
                        </a:lnTo>
                        <a:lnTo>
                          <a:pt x="332" y="405"/>
                        </a:lnTo>
                        <a:lnTo>
                          <a:pt x="378" y="402"/>
                        </a:lnTo>
                        <a:lnTo>
                          <a:pt x="424" y="388"/>
                        </a:lnTo>
                        <a:lnTo>
                          <a:pt x="459" y="377"/>
                        </a:lnTo>
                        <a:lnTo>
                          <a:pt x="495" y="374"/>
                        </a:lnTo>
                        <a:lnTo>
                          <a:pt x="522" y="374"/>
                        </a:lnTo>
                        <a:lnTo>
                          <a:pt x="548" y="374"/>
                        </a:lnTo>
                        <a:lnTo>
                          <a:pt x="569" y="377"/>
                        </a:lnTo>
                        <a:lnTo>
                          <a:pt x="597" y="385"/>
                        </a:lnTo>
                        <a:lnTo>
                          <a:pt x="657" y="402"/>
                        </a:lnTo>
                        <a:lnTo>
                          <a:pt x="717" y="412"/>
                        </a:lnTo>
                        <a:lnTo>
                          <a:pt x="787" y="420"/>
                        </a:lnTo>
                        <a:lnTo>
                          <a:pt x="845" y="412"/>
                        </a:lnTo>
                        <a:lnTo>
                          <a:pt x="904" y="405"/>
                        </a:lnTo>
                        <a:lnTo>
                          <a:pt x="954" y="394"/>
                        </a:lnTo>
                        <a:lnTo>
                          <a:pt x="989" y="385"/>
                        </a:lnTo>
                        <a:lnTo>
                          <a:pt x="1025" y="385"/>
                        </a:lnTo>
                        <a:lnTo>
                          <a:pt x="1052" y="377"/>
                        </a:lnTo>
                        <a:lnTo>
                          <a:pt x="1046" y="377"/>
                        </a:lnTo>
                        <a:lnTo>
                          <a:pt x="1035" y="377"/>
                        </a:lnTo>
                        <a:lnTo>
                          <a:pt x="1070" y="388"/>
                        </a:lnTo>
                        <a:lnTo>
                          <a:pt x="1123" y="405"/>
                        </a:lnTo>
                        <a:lnTo>
                          <a:pt x="1169" y="437"/>
                        </a:lnTo>
                        <a:lnTo>
                          <a:pt x="1279" y="483"/>
                        </a:lnTo>
                        <a:lnTo>
                          <a:pt x="1381" y="522"/>
                        </a:lnTo>
                        <a:lnTo>
                          <a:pt x="1481" y="529"/>
                        </a:lnTo>
                        <a:lnTo>
                          <a:pt x="1555" y="505"/>
                        </a:lnTo>
                        <a:lnTo>
                          <a:pt x="1629" y="430"/>
                        </a:lnTo>
                        <a:lnTo>
                          <a:pt x="1657" y="285"/>
                        </a:lnTo>
                        <a:lnTo>
                          <a:pt x="1657" y="275"/>
                        </a:lnTo>
                        <a:lnTo>
                          <a:pt x="1664" y="268"/>
                        </a:lnTo>
                        <a:lnTo>
                          <a:pt x="1664" y="264"/>
                        </a:lnTo>
                        <a:lnTo>
                          <a:pt x="1646" y="296"/>
                        </a:lnTo>
                        <a:lnTo>
                          <a:pt x="1617" y="332"/>
                        </a:lnTo>
                        <a:lnTo>
                          <a:pt x="1572" y="349"/>
                        </a:lnTo>
                        <a:lnTo>
                          <a:pt x="1646" y="314"/>
                        </a:lnTo>
                        <a:lnTo>
                          <a:pt x="1693" y="247"/>
                        </a:lnTo>
                        <a:lnTo>
                          <a:pt x="1696" y="159"/>
                        </a:lnTo>
                        <a:lnTo>
                          <a:pt x="1664" y="85"/>
                        </a:lnTo>
                        <a:lnTo>
                          <a:pt x="1593" y="38"/>
                        </a:lnTo>
                        <a:lnTo>
                          <a:pt x="1508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1" name="Freeform 223">
                    <a:extLst>
                      <a:ext uri="{FF2B5EF4-FFF2-40B4-BE49-F238E27FC236}">
                        <a16:creationId xmlns:a16="http://schemas.microsoft.com/office/drawing/2014/main" id="{72778FBC-D604-40C7-84A0-658507EDC0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45" y="8732"/>
                    <a:ext cx="195" cy="190"/>
                  </a:xfrm>
                  <a:custGeom>
                    <a:avLst/>
                    <a:gdLst>
                      <a:gd name="T0" fmla="*/ 1042 w 1364"/>
                      <a:gd name="T1" fmla="*/ 166 h 1334"/>
                      <a:gd name="T2" fmla="*/ 1014 w 1364"/>
                      <a:gd name="T3" fmla="*/ 237 h 1334"/>
                      <a:gd name="T4" fmla="*/ 908 w 1364"/>
                      <a:gd name="T5" fmla="*/ 438 h 1334"/>
                      <a:gd name="T6" fmla="*/ 961 w 1364"/>
                      <a:gd name="T7" fmla="*/ 611 h 1334"/>
                      <a:gd name="T8" fmla="*/ 971 w 1364"/>
                      <a:gd name="T9" fmla="*/ 625 h 1334"/>
                      <a:gd name="T10" fmla="*/ 971 w 1364"/>
                      <a:gd name="T11" fmla="*/ 611 h 1334"/>
                      <a:gd name="T12" fmla="*/ 997 w 1364"/>
                      <a:gd name="T13" fmla="*/ 547 h 1334"/>
                      <a:gd name="T14" fmla="*/ 1007 w 1364"/>
                      <a:gd name="T15" fmla="*/ 540 h 1334"/>
                      <a:gd name="T16" fmla="*/ 905 w 1364"/>
                      <a:gd name="T17" fmla="*/ 585 h 1334"/>
                      <a:gd name="T18" fmla="*/ 749 w 1364"/>
                      <a:gd name="T19" fmla="*/ 638 h 1334"/>
                      <a:gd name="T20" fmla="*/ 626 w 1364"/>
                      <a:gd name="T21" fmla="*/ 702 h 1334"/>
                      <a:gd name="T22" fmla="*/ 484 w 1364"/>
                      <a:gd name="T23" fmla="*/ 794 h 1334"/>
                      <a:gd name="T24" fmla="*/ 240 w 1364"/>
                      <a:gd name="T25" fmla="*/ 935 h 1334"/>
                      <a:gd name="T26" fmla="*/ 82 w 1364"/>
                      <a:gd name="T27" fmla="*/ 1031 h 1334"/>
                      <a:gd name="T28" fmla="*/ 0 w 1364"/>
                      <a:gd name="T29" fmla="*/ 1167 h 1334"/>
                      <a:gd name="T30" fmla="*/ 82 w 1364"/>
                      <a:gd name="T31" fmla="*/ 1309 h 1334"/>
                      <a:gd name="T32" fmla="*/ 240 w 1364"/>
                      <a:gd name="T33" fmla="*/ 1316 h 1334"/>
                      <a:gd name="T34" fmla="*/ 361 w 1364"/>
                      <a:gd name="T35" fmla="*/ 1242 h 1334"/>
                      <a:gd name="T36" fmla="*/ 576 w 1364"/>
                      <a:gd name="T37" fmla="*/ 1114 h 1334"/>
                      <a:gd name="T38" fmla="*/ 770 w 1364"/>
                      <a:gd name="T39" fmla="*/ 995 h 1334"/>
                      <a:gd name="T40" fmla="*/ 852 w 1364"/>
                      <a:gd name="T41" fmla="*/ 949 h 1334"/>
                      <a:gd name="T42" fmla="*/ 954 w 1364"/>
                      <a:gd name="T43" fmla="*/ 914 h 1334"/>
                      <a:gd name="T44" fmla="*/ 1156 w 1364"/>
                      <a:gd name="T45" fmla="*/ 829 h 1334"/>
                      <a:gd name="T46" fmla="*/ 1294 w 1364"/>
                      <a:gd name="T47" fmla="*/ 649 h 1334"/>
                      <a:gd name="T48" fmla="*/ 1247 w 1364"/>
                      <a:gd name="T49" fmla="*/ 455 h 1334"/>
                      <a:gd name="T50" fmla="*/ 1236 w 1364"/>
                      <a:gd name="T51" fmla="*/ 438 h 1334"/>
                      <a:gd name="T52" fmla="*/ 1236 w 1364"/>
                      <a:gd name="T53" fmla="*/ 449 h 1334"/>
                      <a:gd name="T54" fmla="*/ 1219 w 1364"/>
                      <a:gd name="T55" fmla="*/ 511 h 1334"/>
                      <a:gd name="T56" fmla="*/ 1347 w 1364"/>
                      <a:gd name="T57" fmla="*/ 275 h 1334"/>
                      <a:gd name="T58" fmla="*/ 1342 w 1364"/>
                      <a:gd name="T59" fmla="*/ 67 h 1334"/>
                      <a:gd name="T60" fmla="*/ 1198 w 1364"/>
                      <a:gd name="T61" fmla="*/ 0 h 1334"/>
                      <a:gd name="T62" fmla="*/ 1060 w 1364"/>
                      <a:gd name="T63" fmla="*/ 85 h 13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364" h="1334">
                        <a:moveTo>
                          <a:pt x="1042" y="173"/>
                        </a:moveTo>
                        <a:lnTo>
                          <a:pt x="1042" y="166"/>
                        </a:lnTo>
                        <a:lnTo>
                          <a:pt x="1035" y="184"/>
                        </a:lnTo>
                        <a:lnTo>
                          <a:pt x="1014" y="237"/>
                        </a:lnTo>
                        <a:lnTo>
                          <a:pt x="954" y="321"/>
                        </a:lnTo>
                        <a:lnTo>
                          <a:pt x="908" y="438"/>
                        </a:lnTo>
                        <a:lnTo>
                          <a:pt x="926" y="540"/>
                        </a:lnTo>
                        <a:lnTo>
                          <a:pt x="961" y="611"/>
                        </a:lnTo>
                        <a:lnTo>
                          <a:pt x="968" y="621"/>
                        </a:lnTo>
                        <a:lnTo>
                          <a:pt x="971" y="625"/>
                        </a:lnTo>
                        <a:lnTo>
                          <a:pt x="971" y="638"/>
                        </a:lnTo>
                        <a:lnTo>
                          <a:pt x="971" y="611"/>
                        </a:lnTo>
                        <a:lnTo>
                          <a:pt x="979" y="575"/>
                        </a:lnTo>
                        <a:lnTo>
                          <a:pt x="997" y="547"/>
                        </a:lnTo>
                        <a:lnTo>
                          <a:pt x="1000" y="547"/>
                        </a:lnTo>
                        <a:lnTo>
                          <a:pt x="1007" y="540"/>
                        </a:lnTo>
                        <a:lnTo>
                          <a:pt x="961" y="564"/>
                        </a:lnTo>
                        <a:lnTo>
                          <a:pt x="905" y="585"/>
                        </a:lnTo>
                        <a:lnTo>
                          <a:pt x="841" y="611"/>
                        </a:lnTo>
                        <a:lnTo>
                          <a:pt x="749" y="638"/>
                        </a:lnTo>
                        <a:lnTo>
                          <a:pt x="679" y="673"/>
                        </a:lnTo>
                        <a:lnTo>
                          <a:pt x="626" y="702"/>
                        </a:lnTo>
                        <a:lnTo>
                          <a:pt x="576" y="734"/>
                        </a:lnTo>
                        <a:lnTo>
                          <a:pt x="484" y="794"/>
                        </a:lnTo>
                        <a:lnTo>
                          <a:pt x="361" y="868"/>
                        </a:lnTo>
                        <a:lnTo>
                          <a:pt x="240" y="935"/>
                        </a:lnTo>
                        <a:lnTo>
                          <a:pt x="146" y="995"/>
                        </a:lnTo>
                        <a:lnTo>
                          <a:pt x="82" y="1031"/>
                        </a:lnTo>
                        <a:lnTo>
                          <a:pt x="22" y="1090"/>
                        </a:lnTo>
                        <a:lnTo>
                          <a:pt x="0" y="1167"/>
                        </a:lnTo>
                        <a:lnTo>
                          <a:pt x="17" y="1252"/>
                        </a:lnTo>
                        <a:lnTo>
                          <a:pt x="82" y="1309"/>
                        </a:lnTo>
                        <a:lnTo>
                          <a:pt x="155" y="1334"/>
                        </a:lnTo>
                        <a:lnTo>
                          <a:pt x="240" y="1316"/>
                        </a:lnTo>
                        <a:lnTo>
                          <a:pt x="282" y="1288"/>
                        </a:lnTo>
                        <a:lnTo>
                          <a:pt x="361" y="1242"/>
                        </a:lnTo>
                        <a:lnTo>
                          <a:pt x="467" y="1185"/>
                        </a:lnTo>
                        <a:lnTo>
                          <a:pt x="576" y="1114"/>
                        </a:lnTo>
                        <a:lnTo>
                          <a:pt x="685" y="1052"/>
                        </a:lnTo>
                        <a:lnTo>
                          <a:pt x="770" y="995"/>
                        </a:lnTo>
                        <a:lnTo>
                          <a:pt x="817" y="967"/>
                        </a:lnTo>
                        <a:lnTo>
                          <a:pt x="852" y="949"/>
                        </a:lnTo>
                        <a:lnTo>
                          <a:pt x="905" y="931"/>
                        </a:lnTo>
                        <a:lnTo>
                          <a:pt x="954" y="914"/>
                        </a:lnTo>
                        <a:lnTo>
                          <a:pt x="1071" y="868"/>
                        </a:lnTo>
                        <a:lnTo>
                          <a:pt x="1156" y="829"/>
                        </a:lnTo>
                        <a:lnTo>
                          <a:pt x="1219" y="779"/>
                        </a:lnTo>
                        <a:lnTo>
                          <a:pt x="1294" y="649"/>
                        </a:lnTo>
                        <a:lnTo>
                          <a:pt x="1283" y="532"/>
                        </a:lnTo>
                        <a:lnTo>
                          <a:pt x="1247" y="455"/>
                        </a:lnTo>
                        <a:lnTo>
                          <a:pt x="1244" y="449"/>
                        </a:lnTo>
                        <a:lnTo>
                          <a:pt x="1236" y="438"/>
                        </a:lnTo>
                        <a:lnTo>
                          <a:pt x="1233" y="431"/>
                        </a:lnTo>
                        <a:lnTo>
                          <a:pt x="1236" y="449"/>
                        </a:lnTo>
                        <a:lnTo>
                          <a:pt x="1233" y="476"/>
                        </a:lnTo>
                        <a:lnTo>
                          <a:pt x="1219" y="511"/>
                        </a:lnTo>
                        <a:lnTo>
                          <a:pt x="1294" y="396"/>
                        </a:lnTo>
                        <a:lnTo>
                          <a:pt x="1347" y="275"/>
                        </a:lnTo>
                        <a:lnTo>
                          <a:pt x="1364" y="149"/>
                        </a:lnTo>
                        <a:lnTo>
                          <a:pt x="1342" y="67"/>
                        </a:lnTo>
                        <a:lnTo>
                          <a:pt x="1279" y="18"/>
                        </a:lnTo>
                        <a:lnTo>
                          <a:pt x="1198" y="0"/>
                        </a:lnTo>
                        <a:lnTo>
                          <a:pt x="1109" y="29"/>
                        </a:lnTo>
                        <a:lnTo>
                          <a:pt x="1060" y="85"/>
                        </a:lnTo>
                        <a:lnTo>
                          <a:pt x="1042" y="1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2" name="Freeform 224">
                    <a:extLst>
                      <a:ext uri="{FF2B5EF4-FFF2-40B4-BE49-F238E27FC236}">
                        <a16:creationId xmlns:a16="http://schemas.microsoft.com/office/drawing/2014/main" id="{3906044F-CF77-46F6-8284-0E47074D5D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68" y="8655"/>
                    <a:ext cx="458" cy="186"/>
                  </a:xfrm>
                  <a:custGeom>
                    <a:avLst/>
                    <a:gdLst>
                      <a:gd name="T0" fmla="*/ 106 w 3207"/>
                      <a:gd name="T1" fmla="*/ 339 h 1302"/>
                      <a:gd name="T2" fmla="*/ 179 w 3207"/>
                      <a:gd name="T3" fmla="*/ 416 h 1302"/>
                      <a:gd name="T4" fmla="*/ 310 w 3207"/>
                      <a:gd name="T5" fmla="*/ 557 h 1302"/>
                      <a:gd name="T6" fmla="*/ 494 w 3207"/>
                      <a:gd name="T7" fmla="*/ 730 h 1302"/>
                      <a:gd name="T8" fmla="*/ 582 w 3207"/>
                      <a:gd name="T9" fmla="*/ 811 h 1302"/>
                      <a:gd name="T10" fmla="*/ 645 w 3207"/>
                      <a:gd name="T11" fmla="*/ 868 h 1302"/>
                      <a:gd name="T12" fmla="*/ 787 w 3207"/>
                      <a:gd name="T13" fmla="*/ 967 h 1302"/>
                      <a:gd name="T14" fmla="*/ 897 w 3207"/>
                      <a:gd name="T15" fmla="*/ 1006 h 1302"/>
                      <a:gd name="T16" fmla="*/ 1098 w 3207"/>
                      <a:gd name="T17" fmla="*/ 1058 h 1302"/>
                      <a:gd name="T18" fmla="*/ 1458 w 3207"/>
                      <a:gd name="T19" fmla="*/ 1030 h 1302"/>
                      <a:gd name="T20" fmla="*/ 1582 w 3207"/>
                      <a:gd name="T21" fmla="*/ 1023 h 1302"/>
                      <a:gd name="T22" fmla="*/ 1515 w 3207"/>
                      <a:gd name="T23" fmla="*/ 977 h 1302"/>
                      <a:gd name="T24" fmla="*/ 1487 w 3207"/>
                      <a:gd name="T25" fmla="*/ 857 h 1302"/>
                      <a:gd name="T26" fmla="*/ 1469 w 3207"/>
                      <a:gd name="T27" fmla="*/ 874 h 1302"/>
                      <a:gd name="T28" fmla="*/ 1352 w 3207"/>
                      <a:gd name="T29" fmla="*/ 1055 h 1302"/>
                      <a:gd name="T30" fmla="*/ 1434 w 3207"/>
                      <a:gd name="T31" fmla="*/ 1241 h 1302"/>
                      <a:gd name="T32" fmla="*/ 1508 w 3207"/>
                      <a:gd name="T33" fmla="*/ 1267 h 1302"/>
                      <a:gd name="T34" fmla="*/ 1663 w 3207"/>
                      <a:gd name="T35" fmla="*/ 1294 h 1302"/>
                      <a:gd name="T36" fmla="*/ 1917 w 3207"/>
                      <a:gd name="T37" fmla="*/ 1302 h 1302"/>
                      <a:gd name="T38" fmla="*/ 2119 w 3207"/>
                      <a:gd name="T39" fmla="*/ 1267 h 1302"/>
                      <a:gd name="T40" fmla="*/ 2217 w 3207"/>
                      <a:gd name="T41" fmla="*/ 1224 h 1302"/>
                      <a:gd name="T42" fmla="*/ 2285 w 3207"/>
                      <a:gd name="T43" fmla="*/ 1214 h 1302"/>
                      <a:gd name="T44" fmla="*/ 2419 w 3207"/>
                      <a:gd name="T45" fmla="*/ 1203 h 1302"/>
                      <a:gd name="T46" fmla="*/ 2532 w 3207"/>
                      <a:gd name="T47" fmla="*/ 1174 h 1302"/>
                      <a:gd name="T48" fmla="*/ 2667 w 3207"/>
                      <a:gd name="T49" fmla="*/ 1147 h 1302"/>
                      <a:gd name="T50" fmla="*/ 2822 w 3207"/>
                      <a:gd name="T51" fmla="*/ 1065 h 1302"/>
                      <a:gd name="T52" fmla="*/ 2903 w 3207"/>
                      <a:gd name="T53" fmla="*/ 1006 h 1302"/>
                      <a:gd name="T54" fmla="*/ 3012 w 3207"/>
                      <a:gd name="T55" fmla="*/ 959 h 1302"/>
                      <a:gd name="T56" fmla="*/ 3097 w 3207"/>
                      <a:gd name="T57" fmla="*/ 932 h 1302"/>
                      <a:gd name="T58" fmla="*/ 3207 w 3207"/>
                      <a:gd name="T59" fmla="*/ 791 h 1302"/>
                      <a:gd name="T60" fmla="*/ 3059 w 3207"/>
                      <a:gd name="T61" fmla="*/ 617 h 1302"/>
                      <a:gd name="T62" fmla="*/ 2970 w 3207"/>
                      <a:gd name="T63" fmla="*/ 635 h 1302"/>
                      <a:gd name="T64" fmla="*/ 2896 w 3207"/>
                      <a:gd name="T65" fmla="*/ 656 h 1302"/>
                      <a:gd name="T66" fmla="*/ 2734 w 3207"/>
                      <a:gd name="T67" fmla="*/ 730 h 1302"/>
                      <a:gd name="T68" fmla="*/ 2641 w 3207"/>
                      <a:gd name="T69" fmla="*/ 794 h 1302"/>
                      <a:gd name="T70" fmla="*/ 2567 w 3207"/>
                      <a:gd name="T71" fmla="*/ 836 h 1302"/>
                      <a:gd name="T72" fmla="*/ 2458 w 3207"/>
                      <a:gd name="T73" fmla="*/ 857 h 1302"/>
                      <a:gd name="T74" fmla="*/ 2359 w 3207"/>
                      <a:gd name="T75" fmla="*/ 885 h 1302"/>
                      <a:gd name="T76" fmla="*/ 2257 w 3207"/>
                      <a:gd name="T77" fmla="*/ 892 h 1302"/>
                      <a:gd name="T78" fmla="*/ 2126 w 3207"/>
                      <a:gd name="T79" fmla="*/ 914 h 1302"/>
                      <a:gd name="T80" fmla="*/ 2017 w 3207"/>
                      <a:gd name="T81" fmla="*/ 956 h 1302"/>
                      <a:gd name="T82" fmla="*/ 1907 w 3207"/>
                      <a:gd name="T83" fmla="*/ 974 h 1302"/>
                      <a:gd name="T84" fmla="*/ 1699 w 3207"/>
                      <a:gd name="T85" fmla="*/ 974 h 1302"/>
                      <a:gd name="T86" fmla="*/ 1554 w 3207"/>
                      <a:gd name="T87" fmla="*/ 945 h 1302"/>
                      <a:gd name="T88" fmla="*/ 1660 w 3207"/>
                      <a:gd name="T89" fmla="*/ 1030 h 1302"/>
                      <a:gd name="T90" fmla="*/ 1660 w 3207"/>
                      <a:gd name="T91" fmla="*/ 1150 h 1302"/>
                      <a:gd name="T92" fmla="*/ 1699 w 3207"/>
                      <a:gd name="T93" fmla="*/ 1100 h 1302"/>
                      <a:gd name="T94" fmla="*/ 1801 w 3207"/>
                      <a:gd name="T95" fmla="*/ 839 h 1302"/>
                      <a:gd name="T96" fmla="*/ 1688 w 3207"/>
                      <a:gd name="T97" fmla="*/ 720 h 1302"/>
                      <a:gd name="T98" fmla="*/ 1342 w 3207"/>
                      <a:gd name="T99" fmla="*/ 720 h 1302"/>
                      <a:gd name="T100" fmla="*/ 1069 w 3207"/>
                      <a:gd name="T101" fmla="*/ 730 h 1302"/>
                      <a:gd name="T102" fmla="*/ 1042 w 3207"/>
                      <a:gd name="T103" fmla="*/ 712 h 1302"/>
                      <a:gd name="T104" fmla="*/ 928 w 3207"/>
                      <a:gd name="T105" fmla="*/ 667 h 1302"/>
                      <a:gd name="T106" fmla="*/ 857 w 3207"/>
                      <a:gd name="T107" fmla="*/ 627 h 1302"/>
                      <a:gd name="T108" fmla="*/ 804 w 3207"/>
                      <a:gd name="T109" fmla="*/ 574 h 1302"/>
                      <a:gd name="T110" fmla="*/ 713 w 3207"/>
                      <a:gd name="T111" fmla="*/ 494 h 1302"/>
                      <a:gd name="T112" fmla="*/ 547 w 3207"/>
                      <a:gd name="T113" fmla="*/ 335 h 1302"/>
                      <a:gd name="T114" fmla="*/ 416 w 3207"/>
                      <a:gd name="T115" fmla="*/ 191 h 1302"/>
                      <a:gd name="T116" fmla="*/ 338 w 3207"/>
                      <a:gd name="T117" fmla="*/ 109 h 1302"/>
                      <a:gd name="T118" fmla="*/ 218 w 3207"/>
                      <a:gd name="T119" fmla="*/ 7 h 1302"/>
                      <a:gd name="T120" fmla="*/ 9 w 3207"/>
                      <a:gd name="T121" fmla="*/ 98 h 13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3207" h="1302">
                        <a:moveTo>
                          <a:pt x="35" y="261"/>
                        </a:moveTo>
                        <a:lnTo>
                          <a:pt x="70" y="300"/>
                        </a:lnTo>
                        <a:lnTo>
                          <a:pt x="106" y="339"/>
                        </a:lnTo>
                        <a:lnTo>
                          <a:pt x="138" y="370"/>
                        </a:lnTo>
                        <a:lnTo>
                          <a:pt x="162" y="391"/>
                        </a:lnTo>
                        <a:lnTo>
                          <a:pt x="179" y="416"/>
                        </a:lnTo>
                        <a:lnTo>
                          <a:pt x="200" y="433"/>
                        </a:lnTo>
                        <a:lnTo>
                          <a:pt x="261" y="501"/>
                        </a:lnTo>
                        <a:lnTo>
                          <a:pt x="310" y="557"/>
                        </a:lnTo>
                        <a:lnTo>
                          <a:pt x="370" y="617"/>
                        </a:lnTo>
                        <a:lnTo>
                          <a:pt x="430" y="674"/>
                        </a:lnTo>
                        <a:lnTo>
                          <a:pt x="494" y="730"/>
                        </a:lnTo>
                        <a:lnTo>
                          <a:pt x="554" y="791"/>
                        </a:lnTo>
                        <a:lnTo>
                          <a:pt x="565" y="800"/>
                        </a:lnTo>
                        <a:lnTo>
                          <a:pt x="582" y="811"/>
                        </a:lnTo>
                        <a:lnTo>
                          <a:pt x="592" y="821"/>
                        </a:lnTo>
                        <a:lnTo>
                          <a:pt x="618" y="847"/>
                        </a:lnTo>
                        <a:lnTo>
                          <a:pt x="645" y="868"/>
                        </a:lnTo>
                        <a:lnTo>
                          <a:pt x="674" y="892"/>
                        </a:lnTo>
                        <a:lnTo>
                          <a:pt x="730" y="932"/>
                        </a:lnTo>
                        <a:lnTo>
                          <a:pt x="787" y="967"/>
                        </a:lnTo>
                        <a:lnTo>
                          <a:pt x="847" y="985"/>
                        </a:lnTo>
                        <a:lnTo>
                          <a:pt x="875" y="995"/>
                        </a:lnTo>
                        <a:lnTo>
                          <a:pt x="897" y="1006"/>
                        </a:lnTo>
                        <a:lnTo>
                          <a:pt x="915" y="1012"/>
                        </a:lnTo>
                        <a:lnTo>
                          <a:pt x="995" y="1047"/>
                        </a:lnTo>
                        <a:lnTo>
                          <a:pt x="1098" y="1058"/>
                        </a:lnTo>
                        <a:lnTo>
                          <a:pt x="1225" y="1055"/>
                        </a:lnTo>
                        <a:lnTo>
                          <a:pt x="1377" y="1041"/>
                        </a:lnTo>
                        <a:lnTo>
                          <a:pt x="1458" y="1030"/>
                        </a:lnTo>
                        <a:lnTo>
                          <a:pt x="1536" y="1023"/>
                        </a:lnTo>
                        <a:lnTo>
                          <a:pt x="1589" y="1023"/>
                        </a:lnTo>
                        <a:lnTo>
                          <a:pt x="1582" y="1023"/>
                        </a:lnTo>
                        <a:lnTo>
                          <a:pt x="1578" y="1023"/>
                        </a:lnTo>
                        <a:lnTo>
                          <a:pt x="1543" y="1006"/>
                        </a:lnTo>
                        <a:lnTo>
                          <a:pt x="1515" y="977"/>
                        </a:lnTo>
                        <a:lnTo>
                          <a:pt x="1490" y="938"/>
                        </a:lnTo>
                        <a:lnTo>
                          <a:pt x="1487" y="892"/>
                        </a:lnTo>
                        <a:lnTo>
                          <a:pt x="1487" y="857"/>
                        </a:lnTo>
                        <a:lnTo>
                          <a:pt x="1498" y="839"/>
                        </a:lnTo>
                        <a:lnTo>
                          <a:pt x="1487" y="850"/>
                        </a:lnTo>
                        <a:lnTo>
                          <a:pt x="1469" y="874"/>
                        </a:lnTo>
                        <a:lnTo>
                          <a:pt x="1451" y="892"/>
                        </a:lnTo>
                        <a:lnTo>
                          <a:pt x="1395" y="967"/>
                        </a:lnTo>
                        <a:lnTo>
                          <a:pt x="1352" y="1055"/>
                        </a:lnTo>
                        <a:lnTo>
                          <a:pt x="1360" y="1150"/>
                        </a:lnTo>
                        <a:lnTo>
                          <a:pt x="1387" y="1203"/>
                        </a:lnTo>
                        <a:lnTo>
                          <a:pt x="1434" y="1241"/>
                        </a:lnTo>
                        <a:lnTo>
                          <a:pt x="1498" y="1267"/>
                        </a:lnTo>
                        <a:lnTo>
                          <a:pt x="1504" y="1267"/>
                        </a:lnTo>
                        <a:lnTo>
                          <a:pt x="1508" y="1267"/>
                        </a:lnTo>
                        <a:lnTo>
                          <a:pt x="1515" y="1267"/>
                        </a:lnTo>
                        <a:lnTo>
                          <a:pt x="1589" y="1284"/>
                        </a:lnTo>
                        <a:lnTo>
                          <a:pt x="1663" y="1294"/>
                        </a:lnTo>
                        <a:lnTo>
                          <a:pt x="1745" y="1302"/>
                        </a:lnTo>
                        <a:lnTo>
                          <a:pt x="1837" y="1302"/>
                        </a:lnTo>
                        <a:lnTo>
                          <a:pt x="1917" y="1302"/>
                        </a:lnTo>
                        <a:lnTo>
                          <a:pt x="1992" y="1294"/>
                        </a:lnTo>
                        <a:lnTo>
                          <a:pt x="2063" y="1284"/>
                        </a:lnTo>
                        <a:lnTo>
                          <a:pt x="2119" y="1267"/>
                        </a:lnTo>
                        <a:lnTo>
                          <a:pt x="2172" y="1241"/>
                        </a:lnTo>
                        <a:lnTo>
                          <a:pt x="2193" y="1232"/>
                        </a:lnTo>
                        <a:lnTo>
                          <a:pt x="2217" y="1224"/>
                        </a:lnTo>
                        <a:lnTo>
                          <a:pt x="2235" y="1221"/>
                        </a:lnTo>
                        <a:lnTo>
                          <a:pt x="2257" y="1221"/>
                        </a:lnTo>
                        <a:lnTo>
                          <a:pt x="2285" y="1214"/>
                        </a:lnTo>
                        <a:lnTo>
                          <a:pt x="2313" y="1214"/>
                        </a:lnTo>
                        <a:lnTo>
                          <a:pt x="2366" y="1209"/>
                        </a:lnTo>
                        <a:lnTo>
                          <a:pt x="2419" y="1203"/>
                        </a:lnTo>
                        <a:lnTo>
                          <a:pt x="2482" y="1192"/>
                        </a:lnTo>
                        <a:lnTo>
                          <a:pt x="2504" y="1179"/>
                        </a:lnTo>
                        <a:lnTo>
                          <a:pt x="2532" y="1174"/>
                        </a:lnTo>
                        <a:lnTo>
                          <a:pt x="2561" y="1168"/>
                        </a:lnTo>
                        <a:lnTo>
                          <a:pt x="2614" y="1157"/>
                        </a:lnTo>
                        <a:lnTo>
                          <a:pt x="2667" y="1147"/>
                        </a:lnTo>
                        <a:lnTo>
                          <a:pt x="2716" y="1129"/>
                        </a:lnTo>
                        <a:lnTo>
                          <a:pt x="2776" y="1100"/>
                        </a:lnTo>
                        <a:lnTo>
                          <a:pt x="2822" y="1065"/>
                        </a:lnTo>
                        <a:lnTo>
                          <a:pt x="2868" y="1038"/>
                        </a:lnTo>
                        <a:lnTo>
                          <a:pt x="2885" y="1020"/>
                        </a:lnTo>
                        <a:lnTo>
                          <a:pt x="2903" y="1006"/>
                        </a:lnTo>
                        <a:lnTo>
                          <a:pt x="2914" y="1002"/>
                        </a:lnTo>
                        <a:lnTo>
                          <a:pt x="2967" y="977"/>
                        </a:lnTo>
                        <a:lnTo>
                          <a:pt x="3012" y="959"/>
                        </a:lnTo>
                        <a:lnTo>
                          <a:pt x="3052" y="949"/>
                        </a:lnTo>
                        <a:lnTo>
                          <a:pt x="3073" y="938"/>
                        </a:lnTo>
                        <a:lnTo>
                          <a:pt x="3097" y="932"/>
                        </a:lnTo>
                        <a:lnTo>
                          <a:pt x="3123" y="921"/>
                        </a:lnTo>
                        <a:lnTo>
                          <a:pt x="3182" y="864"/>
                        </a:lnTo>
                        <a:lnTo>
                          <a:pt x="3207" y="791"/>
                        </a:lnTo>
                        <a:lnTo>
                          <a:pt x="3189" y="702"/>
                        </a:lnTo>
                        <a:lnTo>
                          <a:pt x="3133" y="638"/>
                        </a:lnTo>
                        <a:lnTo>
                          <a:pt x="3059" y="617"/>
                        </a:lnTo>
                        <a:lnTo>
                          <a:pt x="2970" y="635"/>
                        </a:lnTo>
                        <a:lnTo>
                          <a:pt x="2977" y="627"/>
                        </a:lnTo>
                        <a:lnTo>
                          <a:pt x="2970" y="635"/>
                        </a:lnTo>
                        <a:lnTo>
                          <a:pt x="2959" y="638"/>
                        </a:lnTo>
                        <a:lnTo>
                          <a:pt x="2949" y="638"/>
                        </a:lnTo>
                        <a:lnTo>
                          <a:pt x="2896" y="656"/>
                        </a:lnTo>
                        <a:lnTo>
                          <a:pt x="2840" y="680"/>
                        </a:lnTo>
                        <a:lnTo>
                          <a:pt x="2769" y="709"/>
                        </a:lnTo>
                        <a:lnTo>
                          <a:pt x="2734" y="730"/>
                        </a:lnTo>
                        <a:lnTo>
                          <a:pt x="2702" y="755"/>
                        </a:lnTo>
                        <a:lnTo>
                          <a:pt x="2670" y="776"/>
                        </a:lnTo>
                        <a:lnTo>
                          <a:pt x="2641" y="794"/>
                        </a:lnTo>
                        <a:lnTo>
                          <a:pt x="2620" y="811"/>
                        </a:lnTo>
                        <a:lnTo>
                          <a:pt x="2596" y="821"/>
                        </a:lnTo>
                        <a:lnTo>
                          <a:pt x="2567" y="836"/>
                        </a:lnTo>
                        <a:lnTo>
                          <a:pt x="2532" y="839"/>
                        </a:lnTo>
                        <a:lnTo>
                          <a:pt x="2493" y="850"/>
                        </a:lnTo>
                        <a:lnTo>
                          <a:pt x="2458" y="857"/>
                        </a:lnTo>
                        <a:lnTo>
                          <a:pt x="2423" y="868"/>
                        </a:lnTo>
                        <a:lnTo>
                          <a:pt x="2384" y="882"/>
                        </a:lnTo>
                        <a:lnTo>
                          <a:pt x="2359" y="885"/>
                        </a:lnTo>
                        <a:lnTo>
                          <a:pt x="2331" y="885"/>
                        </a:lnTo>
                        <a:lnTo>
                          <a:pt x="2296" y="885"/>
                        </a:lnTo>
                        <a:lnTo>
                          <a:pt x="2257" y="892"/>
                        </a:lnTo>
                        <a:lnTo>
                          <a:pt x="2217" y="892"/>
                        </a:lnTo>
                        <a:lnTo>
                          <a:pt x="2172" y="903"/>
                        </a:lnTo>
                        <a:lnTo>
                          <a:pt x="2126" y="914"/>
                        </a:lnTo>
                        <a:lnTo>
                          <a:pt x="2081" y="927"/>
                        </a:lnTo>
                        <a:lnTo>
                          <a:pt x="2045" y="945"/>
                        </a:lnTo>
                        <a:lnTo>
                          <a:pt x="2017" y="956"/>
                        </a:lnTo>
                        <a:lnTo>
                          <a:pt x="1984" y="967"/>
                        </a:lnTo>
                        <a:lnTo>
                          <a:pt x="1970" y="974"/>
                        </a:lnTo>
                        <a:lnTo>
                          <a:pt x="1907" y="974"/>
                        </a:lnTo>
                        <a:lnTo>
                          <a:pt x="1829" y="977"/>
                        </a:lnTo>
                        <a:lnTo>
                          <a:pt x="1755" y="977"/>
                        </a:lnTo>
                        <a:lnTo>
                          <a:pt x="1699" y="974"/>
                        </a:lnTo>
                        <a:lnTo>
                          <a:pt x="1642" y="959"/>
                        </a:lnTo>
                        <a:lnTo>
                          <a:pt x="1578" y="949"/>
                        </a:lnTo>
                        <a:lnTo>
                          <a:pt x="1554" y="945"/>
                        </a:lnTo>
                        <a:lnTo>
                          <a:pt x="1599" y="959"/>
                        </a:lnTo>
                        <a:lnTo>
                          <a:pt x="1635" y="991"/>
                        </a:lnTo>
                        <a:lnTo>
                          <a:pt x="1660" y="1030"/>
                        </a:lnTo>
                        <a:lnTo>
                          <a:pt x="1674" y="1083"/>
                        </a:lnTo>
                        <a:lnTo>
                          <a:pt x="1670" y="1121"/>
                        </a:lnTo>
                        <a:lnTo>
                          <a:pt x="1660" y="1150"/>
                        </a:lnTo>
                        <a:lnTo>
                          <a:pt x="1670" y="1139"/>
                        </a:lnTo>
                        <a:lnTo>
                          <a:pt x="1688" y="1121"/>
                        </a:lnTo>
                        <a:lnTo>
                          <a:pt x="1699" y="1100"/>
                        </a:lnTo>
                        <a:lnTo>
                          <a:pt x="1763" y="1023"/>
                        </a:lnTo>
                        <a:lnTo>
                          <a:pt x="1801" y="938"/>
                        </a:lnTo>
                        <a:lnTo>
                          <a:pt x="1801" y="839"/>
                        </a:lnTo>
                        <a:lnTo>
                          <a:pt x="1780" y="791"/>
                        </a:lnTo>
                        <a:lnTo>
                          <a:pt x="1737" y="744"/>
                        </a:lnTo>
                        <a:lnTo>
                          <a:pt x="1688" y="720"/>
                        </a:lnTo>
                        <a:lnTo>
                          <a:pt x="1599" y="702"/>
                        </a:lnTo>
                        <a:lnTo>
                          <a:pt x="1487" y="702"/>
                        </a:lnTo>
                        <a:lnTo>
                          <a:pt x="1342" y="720"/>
                        </a:lnTo>
                        <a:lnTo>
                          <a:pt x="1243" y="727"/>
                        </a:lnTo>
                        <a:lnTo>
                          <a:pt x="1140" y="738"/>
                        </a:lnTo>
                        <a:lnTo>
                          <a:pt x="1069" y="730"/>
                        </a:lnTo>
                        <a:lnTo>
                          <a:pt x="1077" y="730"/>
                        </a:lnTo>
                        <a:lnTo>
                          <a:pt x="1084" y="738"/>
                        </a:lnTo>
                        <a:lnTo>
                          <a:pt x="1042" y="712"/>
                        </a:lnTo>
                        <a:lnTo>
                          <a:pt x="1003" y="695"/>
                        </a:lnTo>
                        <a:lnTo>
                          <a:pt x="960" y="680"/>
                        </a:lnTo>
                        <a:lnTo>
                          <a:pt x="928" y="667"/>
                        </a:lnTo>
                        <a:lnTo>
                          <a:pt x="897" y="656"/>
                        </a:lnTo>
                        <a:lnTo>
                          <a:pt x="875" y="645"/>
                        </a:lnTo>
                        <a:lnTo>
                          <a:pt x="857" y="627"/>
                        </a:lnTo>
                        <a:lnTo>
                          <a:pt x="840" y="610"/>
                        </a:lnTo>
                        <a:lnTo>
                          <a:pt x="822" y="592"/>
                        </a:lnTo>
                        <a:lnTo>
                          <a:pt x="804" y="574"/>
                        </a:lnTo>
                        <a:lnTo>
                          <a:pt x="787" y="557"/>
                        </a:lnTo>
                        <a:lnTo>
                          <a:pt x="766" y="539"/>
                        </a:lnTo>
                        <a:lnTo>
                          <a:pt x="713" y="494"/>
                        </a:lnTo>
                        <a:lnTo>
                          <a:pt x="656" y="438"/>
                        </a:lnTo>
                        <a:lnTo>
                          <a:pt x="600" y="385"/>
                        </a:lnTo>
                        <a:lnTo>
                          <a:pt x="547" y="335"/>
                        </a:lnTo>
                        <a:lnTo>
                          <a:pt x="494" y="279"/>
                        </a:lnTo>
                        <a:lnTo>
                          <a:pt x="444" y="218"/>
                        </a:lnTo>
                        <a:lnTo>
                          <a:pt x="416" y="191"/>
                        </a:lnTo>
                        <a:lnTo>
                          <a:pt x="391" y="169"/>
                        </a:lnTo>
                        <a:lnTo>
                          <a:pt x="363" y="138"/>
                        </a:lnTo>
                        <a:lnTo>
                          <a:pt x="338" y="109"/>
                        </a:lnTo>
                        <a:lnTo>
                          <a:pt x="310" y="88"/>
                        </a:lnTo>
                        <a:lnTo>
                          <a:pt x="289" y="60"/>
                        </a:lnTo>
                        <a:lnTo>
                          <a:pt x="218" y="7"/>
                        </a:lnTo>
                        <a:lnTo>
                          <a:pt x="138" y="0"/>
                        </a:lnTo>
                        <a:lnTo>
                          <a:pt x="62" y="35"/>
                        </a:lnTo>
                        <a:lnTo>
                          <a:pt x="9" y="98"/>
                        </a:lnTo>
                        <a:lnTo>
                          <a:pt x="0" y="183"/>
                        </a:lnTo>
                        <a:lnTo>
                          <a:pt x="35" y="26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3" name="Freeform 225">
                    <a:extLst>
                      <a:ext uri="{FF2B5EF4-FFF2-40B4-BE49-F238E27FC236}">
                        <a16:creationId xmlns:a16="http://schemas.microsoft.com/office/drawing/2014/main" id="{52A1BD80-96EA-4174-BBCB-E393891B10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78" y="8490"/>
                    <a:ext cx="409" cy="151"/>
                  </a:xfrm>
                  <a:custGeom>
                    <a:avLst/>
                    <a:gdLst>
                      <a:gd name="T0" fmla="*/ 2590 w 2861"/>
                      <a:gd name="T1" fmla="*/ 448 h 1058"/>
                      <a:gd name="T2" fmla="*/ 2141 w 2861"/>
                      <a:gd name="T3" fmla="*/ 458 h 1058"/>
                      <a:gd name="T4" fmla="*/ 1982 w 2861"/>
                      <a:gd name="T5" fmla="*/ 487 h 1058"/>
                      <a:gd name="T6" fmla="*/ 1766 w 2861"/>
                      <a:gd name="T7" fmla="*/ 511 h 1058"/>
                      <a:gd name="T8" fmla="*/ 1548 w 2861"/>
                      <a:gd name="T9" fmla="*/ 511 h 1058"/>
                      <a:gd name="T10" fmla="*/ 1353 w 2861"/>
                      <a:gd name="T11" fmla="*/ 476 h 1058"/>
                      <a:gd name="T12" fmla="*/ 1159 w 2861"/>
                      <a:gd name="T13" fmla="*/ 448 h 1058"/>
                      <a:gd name="T14" fmla="*/ 989 w 2861"/>
                      <a:gd name="T15" fmla="*/ 516 h 1058"/>
                      <a:gd name="T16" fmla="*/ 1024 w 2861"/>
                      <a:gd name="T17" fmla="*/ 522 h 1058"/>
                      <a:gd name="T18" fmla="*/ 1013 w 2861"/>
                      <a:gd name="T19" fmla="*/ 511 h 1058"/>
                      <a:gd name="T20" fmla="*/ 848 w 2861"/>
                      <a:gd name="T21" fmla="*/ 357 h 1058"/>
                      <a:gd name="T22" fmla="*/ 642 w 2861"/>
                      <a:gd name="T23" fmla="*/ 258 h 1058"/>
                      <a:gd name="T24" fmla="*/ 512 w 2861"/>
                      <a:gd name="T25" fmla="*/ 194 h 1058"/>
                      <a:gd name="T26" fmla="*/ 382 w 2861"/>
                      <a:gd name="T27" fmla="*/ 120 h 1058"/>
                      <a:gd name="T28" fmla="*/ 201 w 2861"/>
                      <a:gd name="T29" fmla="*/ 92 h 1058"/>
                      <a:gd name="T30" fmla="*/ 332 w 2861"/>
                      <a:gd name="T31" fmla="*/ 149 h 1058"/>
                      <a:gd name="T32" fmla="*/ 283 w 2861"/>
                      <a:gd name="T33" fmla="*/ 46 h 1058"/>
                      <a:gd name="T34" fmla="*/ 39 w 2861"/>
                      <a:gd name="T35" fmla="*/ 67 h 1058"/>
                      <a:gd name="T36" fmla="*/ 71 w 2861"/>
                      <a:gd name="T37" fmla="*/ 402 h 1058"/>
                      <a:gd name="T38" fmla="*/ 145 w 2861"/>
                      <a:gd name="T39" fmla="*/ 522 h 1058"/>
                      <a:gd name="T40" fmla="*/ 247 w 2861"/>
                      <a:gd name="T41" fmla="*/ 688 h 1058"/>
                      <a:gd name="T42" fmla="*/ 294 w 2861"/>
                      <a:gd name="T43" fmla="*/ 798 h 1058"/>
                      <a:gd name="T44" fmla="*/ 431 w 2861"/>
                      <a:gd name="T45" fmla="*/ 1040 h 1058"/>
                      <a:gd name="T46" fmla="*/ 668 w 2861"/>
                      <a:gd name="T47" fmla="*/ 889 h 1058"/>
                      <a:gd name="T48" fmla="*/ 612 w 2861"/>
                      <a:gd name="T49" fmla="*/ 713 h 1058"/>
                      <a:gd name="T50" fmla="*/ 530 w 2861"/>
                      <a:gd name="T51" fmla="*/ 522 h 1058"/>
                      <a:gd name="T52" fmla="*/ 431 w 2861"/>
                      <a:gd name="T53" fmla="*/ 375 h 1058"/>
                      <a:gd name="T54" fmla="*/ 321 w 2861"/>
                      <a:gd name="T55" fmla="*/ 194 h 1058"/>
                      <a:gd name="T56" fmla="*/ 318 w 2861"/>
                      <a:gd name="T57" fmla="*/ 194 h 1058"/>
                      <a:gd name="T58" fmla="*/ 329 w 2861"/>
                      <a:gd name="T59" fmla="*/ 201 h 1058"/>
                      <a:gd name="T60" fmla="*/ 109 w 2861"/>
                      <a:gd name="T61" fmla="*/ 314 h 1058"/>
                      <a:gd name="T62" fmla="*/ 35 w 2861"/>
                      <a:gd name="T63" fmla="*/ 258 h 1058"/>
                      <a:gd name="T64" fmla="*/ 177 w 2861"/>
                      <a:gd name="T65" fmla="*/ 405 h 1058"/>
                      <a:gd name="T66" fmla="*/ 212 w 2861"/>
                      <a:gd name="T67" fmla="*/ 396 h 1058"/>
                      <a:gd name="T68" fmla="*/ 304 w 2861"/>
                      <a:gd name="T69" fmla="*/ 452 h 1058"/>
                      <a:gd name="T70" fmla="*/ 477 w 2861"/>
                      <a:gd name="T71" fmla="*/ 540 h 1058"/>
                      <a:gd name="T72" fmla="*/ 668 w 2861"/>
                      <a:gd name="T73" fmla="*/ 625 h 1058"/>
                      <a:gd name="T74" fmla="*/ 724 w 2861"/>
                      <a:gd name="T75" fmla="*/ 684 h 1058"/>
                      <a:gd name="T76" fmla="*/ 1035 w 2861"/>
                      <a:gd name="T77" fmla="*/ 843 h 1058"/>
                      <a:gd name="T78" fmla="*/ 1204 w 2861"/>
                      <a:gd name="T79" fmla="*/ 769 h 1058"/>
                      <a:gd name="T80" fmla="*/ 1180 w 2861"/>
                      <a:gd name="T81" fmla="*/ 763 h 1058"/>
                      <a:gd name="T82" fmla="*/ 1318 w 2861"/>
                      <a:gd name="T83" fmla="*/ 805 h 1058"/>
                      <a:gd name="T84" fmla="*/ 1618 w 2861"/>
                      <a:gd name="T85" fmla="*/ 840 h 1058"/>
                      <a:gd name="T86" fmla="*/ 1802 w 2861"/>
                      <a:gd name="T87" fmla="*/ 840 h 1058"/>
                      <a:gd name="T88" fmla="*/ 2084 w 2861"/>
                      <a:gd name="T89" fmla="*/ 798 h 1058"/>
                      <a:gd name="T90" fmla="*/ 2268 w 2861"/>
                      <a:gd name="T91" fmla="*/ 780 h 1058"/>
                      <a:gd name="T92" fmla="*/ 2752 w 2861"/>
                      <a:gd name="T93" fmla="*/ 758 h 1058"/>
                      <a:gd name="T94" fmla="*/ 2815 w 2861"/>
                      <a:gd name="T95" fmla="*/ 484 h 10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2861" h="1058">
                        <a:moveTo>
                          <a:pt x="2661" y="448"/>
                        </a:moveTo>
                        <a:lnTo>
                          <a:pt x="2664" y="441"/>
                        </a:lnTo>
                        <a:lnTo>
                          <a:pt x="2670" y="441"/>
                        </a:lnTo>
                        <a:lnTo>
                          <a:pt x="2590" y="448"/>
                        </a:lnTo>
                        <a:lnTo>
                          <a:pt x="2470" y="452"/>
                        </a:lnTo>
                        <a:lnTo>
                          <a:pt x="2349" y="452"/>
                        </a:lnTo>
                        <a:lnTo>
                          <a:pt x="2215" y="458"/>
                        </a:lnTo>
                        <a:lnTo>
                          <a:pt x="2141" y="458"/>
                        </a:lnTo>
                        <a:lnTo>
                          <a:pt x="2095" y="466"/>
                        </a:lnTo>
                        <a:lnTo>
                          <a:pt x="2056" y="469"/>
                        </a:lnTo>
                        <a:lnTo>
                          <a:pt x="2020" y="484"/>
                        </a:lnTo>
                        <a:lnTo>
                          <a:pt x="1982" y="487"/>
                        </a:lnTo>
                        <a:lnTo>
                          <a:pt x="1919" y="498"/>
                        </a:lnTo>
                        <a:lnTo>
                          <a:pt x="1858" y="511"/>
                        </a:lnTo>
                        <a:lnTo>
                          <a:pt x="1802" y="511"/>
                        </a:lnTo>
                        <a:lnTo>
                          <a:pt x="1766" y="511"/>
                        </a:lnTo>
                        <a:lnTo>
                          <a:pt x="1731" y="511"/>
                        </a:lnTo>
                        <a:lnTo>
                          <a:pt x="1702" y="511"/>
                        </a:lnTo>
                        <a:lnTo>
                          <a:pt x="1625" y="516"/>
                        </a:lnTo>
                        <a:lnTo>
                          <a:pt x="1548" y="511"/>
                        </a:lnTo>
                        <a:lnTo>
                          <a:pt x="1480" y="505"/>
                        </a:lnTo>
                        <a:lnTo>
                          <a:pt x="1437" y="498"/>
                        </a:lnTo>
                        <a:lnTo>
                          <a:pt x="1399" y="487"/>
                        </a:lnTo>
                        <a:lnTo>
                          <a:pt x="1353" y="476"/>
                        </a:lnTo>
                        <a:lnTo>
                          <a:pt x="1318" y="466"/>
                        </a:lnTo>
                        <a:lnTo>
                          <a:pt x="1283" y="458"/>
                        </a:lnTo>
                        <a:lnTo>
                          <a:pt x="1254" y="448"/>
                        </a:lnTo>
                        <a:lnTo>
                          <a:pt x="1159" y="448"/>
                        </a:lnTo>
                        <a:lnTo>
                          <a:pt x="1077" y="469"/>
                        </a:lnTo>
                        <a:lnTo>
                          <a:pt x="1013" y="505"/>
                        </a:lnTo>
                        <a:lnTo>
                          <a:pt x="1003" y="511"/>
                        </a:lnTo>
                        <a:lnTo>
                          <a:pt x="989" y="516"/>
                        </a:lnTo>
                        <a:lnTo>
                          <a:pt x="986" y="522"/>
                        </a:lnTo>
                        <a:lnTo>
                          <a:pt x="989" y="522"/>
                        </a:lnTo>
                        <a:lnTo>
                          <a:pt x="1007" y="522"/>
                        </a:lnTo>
                        <a:lnTo>
                          <a:pt x="1024" y="522"/>
                        </a:lnTo>
                        <a:lnTo>
                          <a:pt x="1031" y="522"/>
                        </a:lnTo>
                        <a:lnTo>
                          <a:pt x="1031" y="529"/>
                        </a:lnTo>
                        <a:lnTo>
                          <a:pt x="1035" y="529"/>
                        </a:lnTo>
                        <a:lnTo>
                          <a:pt x="1013" y="511"/>
                        </a:lnTo>
                        <a:lnTo>
                          <a:pt x="986" y="484"/>
                        </a:lnTo>
                        <a:lnTo>
                          <a:pt x="954" y="458"/>
                        </a:lnTo>
                        <a:lnTo>
                          <a:pt x="904" y="402"/>
                        </a:lnTo>
                        <a:lnTo>
                          <a:pt x="848" y="357"/>
                        </a:lnTo>
                        <a:lnTo>
                          <a:pt x="777" y="322"/>
                        </a:lnTo>
                        <a:lnTo>
                          <a:pt x="731" y="296"/>
                        </a:lnTo>
                        <a:lnTo>
                          <a:pt x="692" y="282"/>
                        </a:lnTo>
                        <a:lnTo>
                          <a:pt x="642" y="258"/>
                        </a:lnTo>
                        <a:lnTo>
                          <a:pt x="615" y="247"/>
                        </a:lnTo>
                        <a:lnTo>
                          <a:pt x="586" y="229"/>
                        </a:lnTo>
                        <a:lnTo>
                          <a:pt x="551" y="219"/>
                        </a:lnTo>
                        <a:lnTo>
                          <a:pt x="512" y="194"/>
                        </a:lnTo>
                        <a:lnTo>
                          <a:pt x="474" y="176"/>
                        </a:lnTo>
                        <a:lnTo>
                          <a:pt x="438" y="155"/>
                        </a:lnTo>
                        <a:lnTo>
                          <a:pt x="410" y="131"/>
                        </a:lnTo>
                        <a:lnTo>
                          <a:pt x="382" y="120"/>
                        </a:lnTo>
                        <a:lnTo>
                          <a:pt x="357" y="110"/>
                        </a:lnTo>
                        <a:lnTo>
                          <a:pt x="286" y="85"/>
                        </a:lnTo>
                        <a:lnTo>
                          <a:pt x="230" y="85"/>
                        </a:lnTo>
                        <a:lnTo>
                          <a:pt x="201" y="92"/>
                        </a:lnTo>
                        <a:lnTo>
                          <a:pt x="241" y="85"/>
                        </a:lnTo>
                        <a:lnTo>
                          <a:pt x="286" y="102"/>
                        </a:lnTo>
                        <a:lnTo>
                          <a:pt x="329" y="138"/>
                        </a:lnTo>
                        <a:lnTo>
                          <a:pt x="332" y="149"/>
                        </a:lnTo>
                        <a:lnTo>
                          <a:pt x="339" y="155"/>
                        </a:lnTo>
                        <a:lnTo>
                          <a:pt x="339" y="149"/>
                        </a:lnTo>
                        <a:lnTo>
                          <a:pt x="332" y="141"/>
                        </a:lnTo>
                        <a:lnTo>
                          <a:pt x="283" y="46"/>
                        </a:lnTo>
                        <a:lnTo>
                          <a:pt x="219" y="4"/>
                        </a:lnTo>
                        <a:lnTo>
                          <a:pt x="166" y="0"/>
                        </a:lnTo>
                        <a:lnTo>
                          <a:pt x="92" y="17"/>
                        </a:lnTo>
                        <a:lnTo>
                          <a:pt x="39" y="67"/>
                        </a:lnTo>
                        <a:lnTo>
                          <a:pt x="11" y="138"/>
                        </a:lnTo>
                        <a:lnTo>
                          <a:pt x="0" y="247"/>
                        </a:lnTo>
                        <a:lnTo>
                          <a:pt x="21" y="328"/>
                        </a:lnTo>
                        <a:lnTo>
                          <a:pt x="71" y="402"/>
                        </a:lnTo>
                        <a:lnTo>
                          <a:pt x="85" y="420"/>
                        </a:lnTo>
                        <a:lnTo>
                          <a:pt x="103" y="441"/>
                        </a:lnTo>
                        <a:lnTo>
                          <a:pt x="117" y="476"/>
                        </a:lnTo>
                        <a:lnTo>
                          <a:pt x="145" y="522"/>
                        </a:lnTo>
                        <a:lnTo>
                          <a:pt x="173" y="569"/>
                        </a:lnTo>
                        <a:lnTo>
                          <a:pt x="201" y="614"/>
                        </a:lnTo>
                        <a:lnTo>
                          <a:pt x="226" y="657"/>
                        </a:lnTo>
                        <a:lnTo>
                          <a:pt x="247" y="688"/>
                        </a:lnTo>
                        <a:lnTo>
                          <a:pt x="272" y="731"/>
                        </a:lnTo>
                        <a:lnTo>
                          <a:pt x="276" y="748"/>
                        </a:lnTo>
                        <a:lnTo>
                          <a:pt x="286" y="776"/>
                        </a:lnTo>
                        <a:lnTo>
                          <a:pt x="294" y="798"/>
                        </a:lnTo>
                        <a:lnTo>
                          <a:pt x="311" y="857"/>
                        </a:lnTo>
                        <a:lnTo>
                          <a:pt x="332" y="917"/>
                        </a:lnTo>
                        <a:lnTo>
                          <a:pt x="368" y="981"/>
                        </a:lnTo>
                        <a:lnTo>
                          <a:pt x="431" y="1040"/>
                        </a:lnTo>
                        <a:lnTo>
                          <a:pt x="512" y="1058"/>
                        </a:lnTo>
                        <a:lnTo>
                          <a:pt x="594" y="1034"/>
                        </a:lnTo>
                        <a:lnTo>
                          <a:pt x="650" y="970"/>
                        </a:lnTo>
                        <a:lnTo>
                          <a:pt x="668" y="889"/>
                        </a:lnTo>
                        <a:lnTo>
                          <a:pt x="642" y="811"/>
                        </a:lnTo>
                        <a:lnTo>
                          <a:pt x="633" y="780"/>
                        </a:lnTo>
                        <a:lnTo>
                          <a:pt x="615" y="752"/>
                        </a:lnTo>
                        <a:lnTo>
                          <a:pt x="612" y="713"/>
                        </a:lnTo>
                        <a:lnTo>
                          <a:pt x="594" y="667"/>
                        </a:lnTo>
                        <a:lnTo>
                          <a:pt x="576" y="622"/>
                        </a:lnTo>
                        <a:lnTo>
                          <a:pt x="559" y="575"/>
                        </a:lnTo>
                        <a:lnTo>
                          <a:pt x="530" y="522"/>
                        </a:lnTo>
                        <a:lnTo>
                          <a:pt x="501" y="476"/>
                        </a:lnTo>
                        <a:lnTo>
                          <a:pt x="474" y="437"/>
                        </a:lnTo>
                        <a:lnTo>
                          <a:pt x="448" y="402"/>
                        </a:lnTo>
                        <a:lnTo>
                          <a:pt x="431" y="375"/>
                        </a:lnTo>
                        <a:lnTo>
                          <a:pt x="413" y="339"/>
                        </a:lnTo>
                        <a:lnTo>
                          <a:pt x="382" y="275"/>
                        </a:lnTo>
                        <a:lnTo>
                          <a:pt x="347" y="229"/>
                        </a:lnTo>
                        <a:lnTo>
                          <a:pt x="321" y="194"/>
                        </a:lnTo>
                        <a:lnTo>
                          <a:pt x="318" y="187"/>
                        </a:lnTo>
                        <a:lnTo>
                          <a:pt x="318" y="184"/>
                        </a:lnTo>
                        <a:lnTo>
                          <a:pt x="311" y="184"/>
                        </a:lnTo>
                        <a:lnTo>
                          <a:pt x="318" y="194"/>
                        </a:lnTo>
                        <a:lnTo>
                          <a:pt x="321" y="205"/>
                        </a:lnTo>
                        <a:lnTo>
                          <a:pt x="321" y="219"/>
                        </a:lnTo>
                        <a:lnTo>
                          <a:pt x="321" y="211"/>
                        </a:lnTo>
                        <a:lnTo>
                          <a:pt x="329" y="201"/>
                        </a:lnTo>
                        <a:lnTo>
                          <a:pt x="300" y="264"/>
                        </a:lnTo>
                        <a:lnTo>
                          <a:pt x="247" y="304"/>
                        </a:lnTo>
                        <a:lnTo>
                          <a:pt x="177" y="322"/>
                        </a:lnTo>
                        <a:lnTo>
                          <a:pt x="109" y="314"/>
                        </a:lnTo>
                        <a:lnTo>
                          <a:pt x="53" y="275"/>
                        </a:lnTo>
                        <a:lnTo>
                          <a:pt x="18" y="219"/>
                        </a:lnTo>
                        <a:lnTo>
                          <a:pt x="21" y="222"/>
                        </a:lnTo>
                        <a:lnTo>
                          <a:pt x="35" y="258"/>
                        </a:lnTo>
                        <a:lnTo>
                          <a:pt x="46" y="296"/>
                        </a:lnTo>
                        <a:lnTo>
                          <a:pt x="74" y="339"/>
                        </a:lnTo>
                        <a:lnTo>
                          <a:pt x="117" y="378"/>
                        </a:lnTo>
                        <a:lnTo>
                          <a:pt x="177" y="405"/>
                        </a:lnTo>
                        <a:lnTo>
                          <a:pt x="276" y="405"/>
                        </a:lnTo>
                        <a:lnTo>
                          <a:pt x="258" y="405"/>
                        </a:lnTo>
                        <a:lnTo>
                          <a:pt x="236" y="405"/>
                        </a:lnTo>
                        <a:lnTo>
                          <a:pt x="212" y="396"/>
                        </a:lnTo>
                        <a:lnTo>
                          <a:pt x="230" y="402"/>
                        </a:lnTo>
                        <a:lnTo>
                          <a:pt x="241" y="413"/>
                        </a:lnTo>
                        <a:lnTo>
                          <a:pt x="258" y="423"/>
                        </a:lnTo>
                        <a:lnTo>
                          <a:pt x="304" y="452"/>
                        </a:lnTo>
                        <a:lnTo>
                          <a:pt x="364" y="487"/>
                        </a:lnTo>
                        <a:lnTo>
                          <a:pt x="427" y="516"/>
                        </a:lnTo>
                        <a:lnTo>
                          <a:pt x="448" y="529"/>
                        </a:lnTo>
                        <a:lnTo>
                          <a:pt x="477" y="540"/>
                        </a:lnTo>
                        <a:lnTo>
                          <a:pt x="506" y="551"/>
                        </a:lnTo>
                        <a:lnTo>
                          <a:pt x="551" y="575"/>
                        </a:lnTo>
                        <a:lnTo>
                          <a:pt x="612" y="604"/>
                        </a:lnTo>
                        <a:lnTo>
                          <a:pt x="668" y="625"/>
                        </a:lnTo>
                        <a:lnTo>
                          <a:pt x="660" y="622"/>
                        </a:lnTo>
                        <a:lnTo>
                          <a:pt x="678" y="639"/>
                        </a:lnTo>
                        <a:lnTo>
                          <a:pt x="703" y="657"/>
                        </a:lnTo>
                        <a:lnTo>
                          <a:pt x="724" y="684"/>
                        </a:lnTo>
                        <a:lnTo>
                          <a:pt x="784" y="741"/>
                        </a:lnTo>
                        <a:lnTo>
                          <a:pt x="851" y="798"/>
                        </a:lnTo>
                        <a:lnTo>
                          <a:pt x="933" y="833"/>
                        </a:lnTo>
                        <a:lnTo>
                          <a:pt x="1035" y="843"/>
                        </a:lnTo>
                        <a:lnTo>
                          <a:pt x="1116" y="822"/>
                        </a:lnTo>
                        <a:lnTo>
                          <a:pt x="1180" y="787"/>
                        </a:lnTo>
                        <a:lnTo>
                          <a:pt x="1190" y="776"/>
                        </a:lnTo>
                        <a:lnTo>
                          <a:pt x="1204" y="769"/>
                        </a:lnTo>
                        <a:lnTo>
                          <a:pt x="1215" y="763"/>
                        </a:lnTo>
                        <a:lnTo>
                          <a:pt x="1208" y="769"/>
                        </a:lnTo>
                        <a:lnTo>
                          <a:pt x="1198" y="769"/>
                        </a:lnTo>
                        <a:lnTo>
                          <a:pt x="1180" y="763"/>
                        </a:lnTo>
                        <a:lnTo>
                          <a:pt x="1208" y="776"/>
                        </a:lnTo>
                        <a:lnTo>
                          <a:pt x="1233" y="780"/>
                        </a:lnTo>
                        <a:lnTo>
                          <a:pt x="1265" y="787"/>
                        </a:lnTo>
                        <a:lnTo>
                          <a:pt x="1318" y="805"/>
                        </a:lnTo>
                        <a:lnTo>
                          <a:pt x="1374" y="816"/>
                        </a:lnTo>
                        <a:lnTo>
                          <a:pt x="1427" y="826"/>
                        </a:lnTo>
                        <a:lnTo>
                          <a:pt x="1526" y="840"/>
                        </a:lnTo>
                        <a:lnTo>
                          <a:pt x="1618" y="840"/>
                        </a:lnTo>
                        <a:lnTo>
                          <a:pt x="1710" y="840"/>
                        </a:lnTo>
                        <a:lnTo>
                          <a:pt x="1738" y="840"/>
                        </a:lnTo>
                        <a:lnTo>
                          <a:pt x="1766" y="840"/>
                        </a:lnTo>
                        <a:lnTo>
                          <a:pt x="1802" y="840"/>
                        </a:lnTo>
                        <a:lnTo>
                          <a:pt x="1887" y="833"/>
                        </a:lnTo>
                        <a:lnTo>
                          <a:pt x="1975" y="822"/>
                        </a:lnTo>
                        <a:lnTo>
                          <a:pt x="2049" y="805"/>
                        </a:lnTo>
                        <a:lnTo>
                          <a:pt x="2084" y="798"/>
                        </a:lnTo>
                        <a:lnTo>
                          <a:pt x="2120" y="794"/>
                        </a:lnTo>
                        <a:lnTo>
                          <a:pt x="2148" y="787"/>
                        </a:lnTo>
                        <a:lnTo>
                          <a:pt x="2194" y="780"/>
                        </a:lnTo>
                        <a:lnTo>
                          <a:pt x="2268" y="780"/>
                        </a:lnTo>
                        <a:lnTo>
                          <a:pt x="2353" y="780"/>
                        </a:lnTo>
                        <a:lnTo>
                          <a:pt x="2561" y="776"/>
                        </a:lnTo>
                        <a:lnTo>
                          <a:pt x="2688" y="769"/>
                        </a:lnTo>
                        <a:lnTo>
                          <a:pt x="2752" y="758"/>
                        </a:lnTo>
                        <a:lnTo>
                          <a:pt x="2826" y="713"/>
                        </a:lnTo>
                        <a:lnTo>
                          <a:pt x="2861" y="639"/>
                        </a:lnTo>
                        <a:lnTo>
                          <a:pt x="2861" y="558"/>
                        </a:lnTo>
                        <a:lnTo>
                          <a:pt x="2815" y="484"/>
                        </a:lnTo>
                        <a:lnTo>
                          <a:pt x="2744" y="441"/>
                        </a:lnTo>
                        <a:lnTo>
                          <a:pt x="2661" y="4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4" name="Freeform 226">
                    <a:extLst>
                      <a:ext uri="{FF2B5EF4-FFF2-40B4-BE49-F238E27FC236}">
                        <a16:creationId xmlns:a16="http://schemas.microsoft.com/office/drawing/2014/main" id="{FD492EF2-3265-4F42-A54D-63092DA8E0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15" y="8488"/>
                    <a:ext cx="112" cy="97"/>
                  </a:xfrm>
                  <a:custGeom>
                    <a:avLst/>
                    <a:gdLst>
                      <a:gd name="T0" fmla="*/ 477 w 787"/>
                      <a:gd name="T1" fmla="*/ 115 h 680"/>
                      <a:gd name="T2" fmla="*/ 466 w 787"/>
                      <a:gd name="T3" fmla="*/ 151 h 680"/>
                      <a:gd name="T4" fmla="*/ 428 w 787"/>
                      <a:gd name="T5" fmla="*/ 200 h 680"/>
                      <a:gd name="T6" fmla="*/ 363 w 787"/>
                      <a:gd name="T7" fmla="*/ 264 h 680"/>
                      <a:gd name="T8" fmla="*/ 322 w 787"/>
                      <a:gd name="T9" fmla="*/ 282 h 680"/>
                      <a:gd name="T10" fmla="*/ 275 w 787"/>
                      <a:gd name="T11" fmla="*/ 299 h 680"/>
                      <a:gd name="T12" fmla="*/ 225 w 787"/>
                      <a:gd name="T13" fmla="*/ 324 h 680"/>
                      <a:gd name="T14" fmla="*/ 184 w 787"/>
                      <a:gd name="T15" fmla="*/ 335 h 680"/>
                      <a:gd name="T16" fmla="*/ 137 w 787"/>
                      <a:gd name="T17" fmla="*/ 352 h 680"/>
                      <a:gd name="T18" fmla="*/ 99 w 787"/>
                      <a:gd name="T19" fmla="*/ 370 h 680"/>
                      <a:gd name="T20" fmla="*/ 36 w 787"/>
                      <a:gd name="T21" fmla="*/ 426 h 680"/>
                      <a:gd name="T22" fmla="*/ 0 w 787"/>
                      <a:gd name="T23" fmla="*/ 500 h 680"/>
                      <a:gd name="T24" fmla="*/ 18 w 787"/>
                      <a:gd name="T25" fmla="*/ 588 h 680"/>
                      <a:gd name="T26" fmla="*/ 71 w 787"/>
                      <a:gd name="T27" fmla="*/ 652 h 680"/>
                      <a:gd name="T28" fmla="*/ 145 w 787"/>
                      <a:gd name="T29" fmla="*/ 680 h 680"/>
                      <a:gd name="T30" fmla="*/ 230 w 787"/>
                      <a:gd name="T31" fmla="*/ 670 h 680"/>
                      <a:gd name="T32" fmla="*/ 265 w 787"/>
                      <a:gd name="T33" fmla="*/ 652 h 680"/>
                      <a:gd name="T34" fmla="*/ 301 w 787"/>
                      <a:gd name="T35" fmla="*/ 638 h 680"/>
                      <a:gd name="T36" fmla="*/ 336 w 787"/>
                      <a:gd name="T37" fmla="*/ 627 h 680"/>
                      <a:gd name="T38" fmla="*/ 410 w 787"/>
                      <a:gd name="T39" fmla="*/ 599 h 680"/>
                      <a:gd name="T40" fmla="*/ 477 w 787"/>
                      <a:gd name="T41" fmla="*/ 571 h 680"/>
                      <a:gd name="T42" fmla="*/ 548 w 787"/>
                      <a:gd name="T43" fmla="*/ 529 h 680"/>
                      <a:gd name="T44" fmla="*/ 649 w 787"/>
                      <a:gd name="T45" fmla="*/ 436 h 680"/>
                      <a:gd name="T46" fmla="*/ 724 w 787"/>
                      <a:gd name="T47" fmla="*/ 345 h 680"/>
                      <a:gd name="T48" fmla="*/ 766 w 787"/>
                      <a:gd name="T49" fmla="*/ 264 h 680"/>
                      <a:gd name="T50" fmla="*/ 787 w 787"/>
                      <a:gd name="T51" fmla="*/ 200 h 680"/>
                      <a:gd name="T52" fmla="*/ 787 w 787"/>
                      <a:gd name="T53" fmla="*/ 123 h 680"/>
                      <a:gd name="T54" fmla="*/ 749 w 787"/>
                      <a:gd name="T55" fmla="*/ 45 h 680"/>
                      <a:gd name="T56" fmla="*/ 678 w 787"/>
                      <a:gd name="T57" fmla="*/ 0 h 680"/>
                      <a:gd name="T58" fmla="*/ 593 w 787"/>
                      <a:gd name="T59" fmla="*/ 0 h 680"/>
                      <a:gd name="T60" fmla="*/ 522 w 787"/>
                      <a:gd name="T61" fmla="*/ 41 h 680"/>
                      <a:gd name="T62" fmla="*/ 477 w 787"/>
                      <a:gd name="T63" fmla="*/ 115 h 6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787" h="680">
                        <a:moveTo>
                          <a:pt x="477" y="115"/>
                        </a:moveTo>
                        <a:lnTo>
                          <a:pt x="466" y="151"/>
                        </a:lnTo>
                        <a:lnTo>
                          <a:pt x="428" y="200"/>
                        </a:lnTo>
                        <a:lnTo>
                          <a:pt x="363" y="264"/>
                        </a:lnTo>
                        <a:lnTo>
                          <a:pt x="322" y="282"/>
                        </a:lnTo>
                        <a:lnTo>
                          <a:pt x="275" y="299"/>
                        </a:lnTo>
                        <a:lnTo>
                          <a:pt x="225" y="324"/>
                        </a:lnTo>
                        <a:lnTo>
                          <a:pt x="184" y="335"/>
                        </a:lnTo>
                        <a:lnTo>
                          <a:pt x="137" y="352"/>
                        </a:lnTo>
                        <a:lnTo>
                          <a:pt x="99" y="370"/>
                        </a:lnTo>
                        <a:lnTo>
                          <a:pt x="36" y="426"/>
                        </a:lnTo>
                        <a:lnTo>
                          <a:pt x="0" y="500"/>
                        </a:lnTo>
                        <a:lnTo>
                          <a:pt x="18" y="588"/>
                        </a:lnTo>
                        <a:lnTo>
                          <a:pt x="71" y="652"/>
                        </a:lnTo>
                        <a:lnTo>
                          <a:pt x="145" y="680"/>
                        </a:lnTo>
                        <a:lnTo>
                          <a:pt x="230" y="670"/>
                        </a:lnTo>
                        <a:lnTo>
                          <a:pt x="265" y="652"/>
                        </a:lnTo>
                        <a:lnTo>
                          <a:pt x="301" y="638"/>
                        </a:lnTo>
                        <a:lnTo>
                          <a:pt x="336" y="627"/>
                        </a:lnTo>
                        <a:lnTo>
                          <a:pt x="410" y="599"/>
                        </a:lnTo>
                        <a:lnTo>
                          <a:pt x="477" y="571"/>
                        </a:lnTo>
                        <a:lnTo>
                          <a:pt x="548" y="529"/>
                        </a:lnTo>
                        <a:lnTo>
                          <a:pt x="649" y="436"/>
                        </a:lnTo>
                        <a:lnTo>
                          <a:pt x="724" y="345"/>
                        </a:lnTo>
                        <a:lnTo>
                          <a:pt x="766" y="264"/>
                        </a:lnTo>
                        <a:lnTo>
                          <a:pt x="787" y="200"/>
                        </a:lnTo>
                        <a:lnTo>
                          <a:pt x="787" y="123"/>
                        </a:lnTo>
                        <a:lnTo>
                          <a:pt x="749" y="45"/>
                        </a:lnTo>
                        <a:lnTo>
                          <a:pt x="678" y="0"/>
                        </a:lnTo>
                        <a:lnTo>
                          <a:pt x="593" y="0"/>
                        </a:lnTo>
                        <a:lnTo>
                          <a:pt x="522" y="41"/>
                        </a:lnTo>
                        <a:lnTo>
                          <a:pt x="477" y="1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5" name="Freeform 227">
                    <a:extLst>
                      <a:ext uri="{FF2B5EF4-FFF2-40B4-BE49-F238E27FC236}">
                        <a16:creationId xmlns:a16="http://schemas.microsoft.com/office/drawing/2014/main" id="{CBFD0D15-ED1F-46D6-8422-AF0640FD2D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11" y="8499"/>
                    <a:ext cx="107" cy="55"/>
                  </a:xfrm>
                  <a:custGeom>
                    <a:avLst/>
                    <a:gdLst>
                      <a:gd name="T0" fmla="*/ 183 w 748"/>
                      <a:gd name="T1" fmla="*/ 384 h 384"/>
                      <a:gd name="T2" fmla="*/ 212 w 748"/>
                      <a:gd name="T3" fmla="*/ 377 h 384"/>
                      <a:gd name="T4" fmla="*/ 240 w 748"/>
                      <a:gd name="T5" fmla="*/ 377 h 384"/>
                      <a:gd name="T6" fmla="*/ 265 w 748"/>
                      <a:gd name="T7" fmla="*/ 373 h 384"/>
                      <a:gd name="T8" fmla="*/ 318 w 748"/>
                      <a:gd name="T9" fmla="*/ 367 h 384"/>
                      <a:gd name="T10" fmla="*/ 364 w 748"/>
                      <a:gd name="T11" fmla="*/ 356 h 384"/>
                      <a:gd name="T12" fmla="*/ 412 w 748"/>
                      <a:gd name="T13" fmla="*/ 349 h 384"/>
                      <a:gd name="T14" fmla="*/ 465 w 748"/>
                      <a:gd name="T15" fmla="*/ 338 h 384"/>
                      <a:gd name="T16" fmla="*/ 518 w 748"/>
                      <a:gd name="T17" fmla="*/ 332 h 384"/>
                      <a:gd name="T18" fmla="*/ 558 w 748"/>
                      <a:gd name="T19" fmla="*/ 328 h 384"/>
                      <a:gd name="T20" fmla="*/ 586 w 748"/>
                      <a:gd name="T21" fmla="*/ 328 h 384"/>
                      <a:gd name="T22" fmla="*/ 611 w 748"/>
                      <a:gd name="T23" fmla="*/ 321 h 384"/>
                      <a:gd name="T24" fmla="*/ 632 w 748"/>
                      <a:gd name="T25" fmla="*/ 314 h 384"/>
                      <a:gd name="T26" fmla="*/ 706 w 748"/>
                      <a:gd name="T27" fmla="*/ 275 h 384"/>
                      <a:gd name="T28" fmla="*/ 748 w 748"/>
                      <a:gd name="T29" fmla="*/ 205 h 384"/>
                      <a:gd name="T30" fmla="*/ 748 w 748"/>
                      <a:gd name="T31" fmla="*/ 120 h 384"/>
                      <a:gd name="T32" fmla="*/ 706 w 748"/>
                      <a:gd name="T33" fmla="*/ 46 h 384"/>
                      <a:gd name="T34" fmla="*/ 639 w 748"/>
                      <a:gd name="T35" fmla="*/ 3 h 384"/>
                      <a:gd name="T36" fmla="*/ 550 w 748"/>
                      <a:gd name="T37" fmla="*/ 0 h 384"/>
                      <a:gd name="T38" fmla="*/ 558 w 748"/>
                      <a:gd name="T39" fmla="*/ 0 h 384"/>
                      <a:gd name="T40" fmla="*/ 550 w 748"/>
                      <a:gd name="T41" fmla="*/ 0 h 384"/>
                      <a:gd name="T42" fmla="*/ 536 w 748"/>
                      <a:gd name="T43" fmla="*/ 0 h 384"/>
                      <a:gd name="T44" fmla="*/ 523 w 748"/>
                      <a:gd name="T45" fmla="*/ 3 h 384"/>
                      <a:gd name="T46" fmla="*/ 476 w 748"/>
                      <a:gd name="T47" fmla="*/ 11 h 384"/>
                      <a:gd name="T48" fmla="*/ 409 w 748"/>
                      <a:gd name="T49" fmla="*/ 17 h 384"/>
                      <a:gd name="T50" fmla="*/ 338 w 748"/>
                      <a:gd name="T51" fmla="*/ 32 h 384"/>
                      <a:gd name="T52" fmla="*/ 303 w 748"/>
                      <a:gd name="T53" fmla="*/ 38 h 384"/>
                      <a:gd name="T54" fmla="*/ 265 w 748"/>
                      <a:gd name="T55" fmla="*/ 46 h 384"/>
                      <a:gd name="T56" fmla="*/ 226 w 748"/>
                      <a:gd name="T57" fmla="*/ 49 h 384"/>
                      <a:gd name="T58" fmla="*/ 194 w 748"/>
                      <a:gd name="T59" fmla="*/ 56 h 384"/>
                      <a:gd name="T60" fmla="*/ 165 w 748"/>
                      <a:gd name="T61" fmla="*/ 64 h 384"/>
                      <a:gd name="T62" fmla="*/ 130 w 748"/>
                      <a:gd name="T63" fmla="*/ 64 h 384"/>
                      <a:gd name="T64" fmla="*/ 56 w 748"/>
                      <a:gd name="T65" fmla="*/ 94 h 384"/>
                      <a:gd name="T66" fmla="*/ 6 w 748"/>
                      <a:gd name="T67" fmla="*/ 165 h 384"/>
                      <a:gd name="T68" fmla="*/ 0 w 748"/>
                      <a:gd name="T69" fmla="*/ 250 h 384"/>
                      <a:gd name="T70" fmla="*/ 35 w 748"/>
                      <a:gd name="T71" fmla="*/ 328 h 384"/>
                      <a:gd name="T72" fmla="*/ 99 w 748"/>
                      <a:gd name="T73" fmla="*/ 377 h 384"/>
                      <a:gd name="T74" fmla="*/ 183 w 748"/>
                      <a:gd name="T75" fmla="*/ 384 h 3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748" h="384">
                        <a:moveTo>
                          <a:pt x="183" y="384"/>
                        </a:moveTo>
                        <a:lnTo>
                          <a:pt x="212" y="377"/>
                        </a:lnTo>
                        <a:lnTo>
                          <a:pt x="240" y="377"/>
                        </a:lnTo>
                        <a:lnTo>
                          <a:pt x="265" y="373"/>
                        </a:lnTo>
                        <a:lnTo>
                          <a:pt x="318" y="367"/>
                        </a:lnTo>
                        <a:lnTo>
                          <a:pt x="364" y="356"/>
                        </a:lnTo>
                        <a:lnTo>
                          <a:pt x="412" y="349"/>
                        </a:lnTo>
                        <a:lnTo>
                          <a:pt x="465" y="338"/>
                        </a:lnTo>
                        <a:lnTo>
                          <a:pt x="518" y="332"/>
                        </a:lnTo>
                        <a:lnTo>
                          <a:pt x="558" y="328"/>
                        </a:lnTo>
                        <a:lnTo>
                          <a:pt x="586" y="328"/>
                        </a:lnTo>
                        <a:lnTo>
                          <a:pt x="611" y="321"/>
                        </a:lnTo>
                        <a:lnTo>
                          <a:pt x="632" y="314"/>
                        </a:lnTo>
                        <a:lnTo>
                          <a:pt x="706" y="275"/>
                        </a:lnTo>
                        <a:lnTo>
                          <a:pt x="748" y="205"/>
                        </a:lnTo>
                        <a:lnTo>
                          <a:pt x="748" y="120"/>
                        </a:lnTo>
                        <a:lnTo>
                          <a:pt x="706" y="46"/>
                        </a:lnTo>
                        <a:lnTo>
                          <a:pt x="639" y="3"/>
                        </a:lnTo>
                        <a:lnTo>
                          <a:pt x="550" y="0"/>
                        </a:lnTo>
                        <a:lnTo>
                          <a:pt x="558" y="0"/>
                        </a:lnTo>
                        <a:lnTo>
                          <a:pt x="550" y="0"/>
                        </a:lnTo>
                        <a:lnTo>
                          <a:pt x="536" y="0"/>
                        </a:lnTo>
                        <a:lnTo>
                          <a:pt x="523" y="3"/>
                        </a:lnTo>
                        <a:lnTo>
                          <a:pt x="476" y="11"/>
                        </a:lnTo>
                        <a:lnTo>
                          <a:pt x="409" y="17"/>
                        </a:lnTo>
                        <a:lnTo>
                          <a:pt x="338" y="32"/>
                        </a:lnTo>
                        <a:lnTo>
                          <a:pt x="303" y="38"/>
                        </a:lnTo>
                        <a:lnTo>
                          <a:pt x="265" y="46"/>
                        </a:lnTo>
                        <a:lnTo>
                          <a:pt x="226" y="49"/>
                        </a:lnTo>
                        <a:lnTo>
                          <a:pt x="194" y="56"/>
                        </a:lnTo>
                        <a:lnTo>
                          <a:pt x="165" y="64"/>
                        </a:lnTo>
                        <a:lnTo>
                          <a:pt x="130" y="64"/>
                        </a:lnTo>
                        <a:lnTo>
                          <a:pt x="56" y="94"/>
                        </a:lnTo>
                        <a:lnTo>
                          <a:pt x="6" y="165"/>
                        </a:lnTo>
                        <a:lnTo>
                          <a:pt x="0" y="250"/>
                        </a:lnTo>
                        <a:lnTo>
                          <a:pt x="35" y="328"/>
                        </a:lnTo>
                        <a:lnTo>
                          <a:pt x="99" y="377"/>
                        </a:lnTo>
                        <a:lnTo>
                          <a:pt x="183" y="38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6" name="Freeform 228">
                    <a:extLst>
                      <a:ext uri="{FF2B5EF4-FFF2-40B4-BE49-F238E27FC236}">
                        <a16:creationId xmlns:a16="http://schemas.microsoft.com/office/drawing/2014/main" id="{6EAF1D8B-2713-427D-9276-90CC7CEBDE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09" y="8347"/>
                    <a:ext cx="283" cy="211"/>
                  </a:xfrm>
                  <a:custGeom>
                    <a:avLst/>
                    <a:gdLst>
                      <a:gd name="T0" fmla="*/ 53 w 1978"/>
                      <a:gd name="T1" fmla="*/ 289 h 1477"/>
                      <a:gd name="T2" fmla="*/ 110 w 1978"/>
                      <a:gd name="T3" fmla="*/ 380 h 1477"/>
                      <a:gd name="T4" fmla="*/ 138 w 1978"/>
                      <a:gd name="T5" fmla="*/ 426 h 1477"/>
                      <a:gd name="T6" fmla="*/ 166 w 1978"/>
                      <a:gd name="T7" fmla="*/ 472 h 1477"/>
                      <a:gd name="T8" fmla="*/ 194 w 1978"/>
                      <a:gd name="T9" fmla="*/ 521 h 1477"/>
                      <a:gd name="T10" fmla="*/ 247 w 1978"/>
                      <a:gd name="T11" fmla="*/ 617 h 1477"/>
                      <a:gd name="T12" fmla="*/ 287 w 1978"/>
                      <a:gd name="T13" fmla="*/ 677 h 1477"/>
                      <a:gd name="T14" fmla="*/ 304 w 1978"/>
                      <a:gd name="T15" fmla="*/ 712 h 1477"/>
                      <a:gd name="T16" fmla="*/ 346 w 1978"/>
                      <a:gd name="T17" fmla="*/ 765 h 1477"/>
                      <a:gd name="T18" fmla="*/ 414 w 1978"/>
                      <a:gd name="T19" fmla="*/ 846 h 1477"/>
                      <a:gd name="T20" fmla="*/ 505 w 1978"/>
                      <a:gd name="T21" fmla="*/ 927 h 1477"/>
                      <a:gd name="T22" fmla="*/ 547 w 1978"/>
                      <a:gd name="T23" fmla="*/ 959 h 1477"/>
                      <a:gd name="T24" fmla="*/ 667 w 1978"/>
                      <a:gd name="T25" fmla="*/ 1040 h 1477"/>
                      <a:gd name="T26" fmla="*/ 830 w 1978"/>
                      <a:gd name="T27" fmla="*/ 1065 h 1477"/>
                      <a:gd name="T28" fmla="*/ 858 w 1978"/>
                      <a:gd name="T29" fmla="*/ 1065 h 1477"/>
                      <a:gd name="T30" fmla="*/ 858 w 1978"/>
                      <a:gd name="T31" fmla="*/ 1065 h 1477"/>
                      <a:gd name="T32" fmla="*/ 844 w 1978"/>
                      <a:gd name="T33" fmla="*/ 1058 h 1477"/>
                      <a:gd name="T34" fmla="*/ 887 w 1978"/>
                      <a:gd name="T35" fmla="*/ 1111 h 1477"/>
                      <a:gd name="T36" fmla="*/ 953 w 1978"/>
                      <a:gd name="T37" fmla="*/ 1220 h 1477"/>
                      <a:gd name="T38" fmla="*/ 1088 w 1978"/>
                      <a:gd name="T39" fmla="*/ 1340 h 1477"/>
                      <a:gd name="T40" fmla="*/ 1244 w 1978"/>
                      <a:gd name="T41" fmla="*/ 1397 h 1477"/>
                      <a:gd name="T42" fmla="*/ 1382 w 1978"/>
                      <a:gd name="T43" fmla="*/ 1432 h 1477"/>
                      <a:gd name="T44" fmla="*/ 1498 w 1978"/>
                      <a:gd name="T45" fmla="*/ 1442 h 1477"/>
                      <a:gd name="T46" fmla="*/ 1544 w 1978"/>
                      <a:gd name="T47" fmla="*/ 1442 h 1477"/>
                      <a:gd name="T48" fmla="*/ 1583 w 1978"/>
                      <a:gd name="T49" fmla="*/ 1449 h 1477"/>
                      <a:gd name="T50" fmla="*/ 1621 w 1978"/>
                      <a:gd name="T51" fmla="*/ 1459 h 1477"/>
                      <a:gd name="T52" fmla="*/ 1745 w 1978"/>
                      <a:gd name="T53" fmla="*/ 1477 h 1477"/>
                      <a:gd name="T54" fmla="*/ 1894 w 1978"/>
                      <a:gd name="T55" fmla="*/ 1459 h 1477"/>
                      <a:gd name="T56" fmla="*/ 1978 w 1978"/>
                      <a:gd name="T57" fmla="*/ 1323 h 1477"/>
                      <a:gd name="T58" fmla="*/ 1904 w 1978"/>
                      <a:gd name="T59" fmla="*/ 1177 h 1477"/>
                      <a:gd name="T60" fmla="*/ 1774 w 1978"/>
                      <a:gd name="T61" fmla="*/ 1150 h 1477"/>
                      <a:gd name="T62" fmla="*/ 1674 w 1978"/>
                      <a:gd name="T63" fmla="*/ 1139 h 1477"/>
                      <a:gd name="T64" fmla="*/ 1583 w 1978"/>
                      <a:gd name="T65" fmla="*/ 1129 h 1477"/>
                      <a:gd name="T66" fmla="*/ 1519 w 1978"/>
                      <a:gd name="T67" fmla="*/ 1121 h 1477"/>
                      <a:gd name="T68" fmla="*/ 1445 w 1978"/>
                      <a:gd name="T69" fmla="*/ 1111 h 1477"/>
                      <a:gd name="T70" fmla="*/ 1342 w 1978"/>
                      <a:gd name="T71" fmla="*/ 1086 h 1477"/>
                      <a:gd name="T72" fmla="*/ 1215 w 1978"/>
                      <a:gd name="T73" fmla="*/ 1040 h 1477"/>
                      <a:gd name="T74" fmla="*/ 1233 w 1978"/>
                      <a:gd name="T75" fmla="*/ 1050 h 1477"/>
                      <a:gd name="T76" fmla="*/ 1218 w 1978"/>
                      <a:gd name="T77" fmla="*/ 1033 h 1477"/>
                      <a:gd name="T78" fmla="*/ 1180 w 1978"/>
                      <a:gd name="T79" fmla="*/ 973 h 1477"/>
                      <a:gd name="T80" fmla="*/ 1088 w 1978"/>
                      <a:gd name="T81" fmla="*/ 832 h 1477"/>
                      <a:gd name="T82" fmla="*/ 943 w 1978"/>
                      <a:gd name="T83" fmla="*/ 754 h 1477"/>
                      <a:gd name="T84" fmla="*/ 812 w 1978"/>
                      <a:gd name="T85" fmla="*/ 741 h 1477"/>
                      <a:gd name="T86" fmla="*/ 788 w 1978"/>
                      <a:gd name="T87" fmla="*/ 741 h 1477"/>
                      <a:gd name="T88" fmla="*/ 788 w 1978"/>
                      <a:gd name="T89" fmla="*/ 741 h 1477"/>
                      <a:gd name="T90" fmla="*/ 767 w 1978"/>
                      <a:gd name="T91" fmla="*/ 718 h 1477"/>
                      <a:gd name="T92" fmla="*/ 706 w 1978"/>
                      <a:gd name="T93" fmla="*/ 673 h 1477"/>
                      <a:gd name="T94" fmla="*/ 650 w 1978"/>
                      <a:gd name="T95" fmla="*/ 620 h 1477"/>
                      <a:gd name="T96" fmla="*/ 611 w 1978"/>
                      <a:gd name="T97" fmla="*/ 574 h 1477"/>
                      <a:gd name="T98" fmla="*/ 579 w 1978"/>
                      <a:gd name="T99" fmla="*/ 535 h 1477"/>
                      <a:gd name="T100" fmla="*/ 552 w 1978"/>
                      <a:gd name="T101" fmla="*/ 494 h 1477"/>
                      <a:gd name="T102" fmla="*/ 520 w 1978"/>
                      <a:gd name="T103" fmla="*/ 444 h 1477"/>
                      <a:gd name="T104" fmla="*/ 484 w 1978"/>
                      <a:gd name="T105" fmla="*/ 373 h 1477"/>
                      <a:gd name="T106" fmla="*/ 449 w 1978"/>
                      <a:gd name="T107" fmla="*/ 309 h 1477"/>
                      <a:gd name="T108" fmla="*/ 414 w 1978"/>
                      <a:gd name="T109" fmla="*/ 247 h 1477"/>
                      <a:gd name="T110" fmla="*/ 378 w 1978"/>
                      <a:gd name="T111" fmla="*/ 200 h 1477"/>
                      <a:gd name="T112" fmla="*/ 329 w 1978"/>
                      <a:gd name="T113" fmla="*/ 119 h 1477"/>
                      <a:gd name="T114" fmla="*/ 247 w 1978"/>
                      <a:gd name="T115" fmla="*/ 24 h 1477"/>
                      <a:gd name="T116" fmla="*/ 85 w 1978"/>
                      <a:gd name="T117" fmla="*/ 17 h 1477"/>
                      <a:gd name="T118" fmla="*/ 0 w 1978"/>
                      <a:gd name="T119" fmla="*/ 154 h 14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1978" h="1477">
                        <a:moveTo>
                          <a:pt x="22" y="242"/>
                        </a:moveTo>
                        <a:lnTo>
                          <a:pt x="53" y="289"/>
                        </a:lnTo>
                        <a:lnTo>
                          <a:pt x="81" y="335"/>
                        </a:lnTo>
                        <a:lnTo>
                          <a:pt x="110" y="380"/>
                        </a:lnTo>
                        <a:lnTo>
                          <a:pt x="128" y="401"/>
                        </a:lnTo>
                        <a:lnTo>
                          <a:pt x="138" y="426"/>
                        </a:lnTo>
                        <a:lnTo>
                          <a:pt x="155" y="444"/>
                        </a:lnTo>
                        <a:lnTo>
                          <a:pt x="166" y="472"/>
                        </a:lnTo>
                        <a:lnTo>
                          <a:pt x="176" y="494"/>
                        </a:lnTo>
                        <a:lnTo>
                          <a:pt x="194" y="521"/>
                        </a:lnTo>
                        <a:lnTo>
                          <a:pt x="219" y="567"/>
                        </a:lnTo>
                        <a:lnTo>
                          <a:pt x="247" y="617"/>
                        </a:lnTo>
                        <a:lnTo>
                          <a:pt x="276" y="666"/>
                        </a:lnTo>
                        <a:lnTo>
                          <a:pt x="287" y="677"/>
                        </a:lnTo>
                        <a:lnTo>
                          <a:pt x="300" y="694"/>
                        </a:lnTo>
                        <a:lnTo>
                          <a:pt x="304" y="712"/>
                        </a:lnTo>
                        <a:lnTo>
                          <a:pt x="329" y="736"/>
                        </a:lnTo>
                        <a:lnTo>
                          <a:pt x="346" y="765"/>
                        </a:lnTo>
                        <a:lnTo>
                          <a:pt x="367" y="800"/>
                        </a:lnTo>
                        <a:lnTo>
                          <a:pt x="414" y="846"/>
                        </a:lnTo>
                        <a:lnTo>
                          <a:pt x="459" y="892"/>
                        </a:lnTo>
                        <a:lnTo>
                          <a:pt x="505" y="927"/>
                        </a:lnTo>
                        <a:lnTo>
                          <a:pt x="529" y="941"/>
                        </a:lnTo>
                        <a:lnTo>
                          <a:pt x="547" y="959"/>
                        </a:lnTo>
                        <a:lnTo>
                          <a:pt x="565" y="976"/>
                        </a:lnTo>
                        <a:lnTo>
                          <a:pt x="667" y="1040"/>
                        </a:lnTo>
                        <a:lnTo>
                          <a:pt x="759" y="1065"/>
                        </a:lnTo>
                        <a:lnTo>
                          <a:pt x="830" y="1065"/>
                        </a:lnTo>
                        <a:lnTo>
                          <a:pt x="844" y="1065"/>
                        </a:lnTo>
                        <a:lnTo>
                          <a:pt x="858" y="1065"/>
                        </a:lnTo>
                        <a:lnTo>
                          <a:pt x="862" y="1065"/>
                        </a:lnTo>
                        <a:lnTo>
                          <a:pt x="858" y="1065"/>
                        </a:lnTo>
                        <a:lnTo>
                          <a:pt x="852" y="1058"/>
                        </a:lnTo>
                        <a:lnTo>
                          <a:pt x="844" y="1058"/>
                        </a:lnTo>
                        <a:lnTo>
                          <a:pt x="862" y="1076"/>
                        </a:lnTo>
                        <a:lnTo>
                          <a:pt x="887" y="1111"/>
                        </a:lnTo>
                        <a:lnTo>
                          <a:pt x="905" y="1139"/>
                        </a:lnTo>
                        <a:lnTo>
                          <a:pt x="953" y="1220"/>
                        </a:lnTo>
                        <a:lnTo>
                          <a:pt x="1014" y="1287"/>
                        </a:lnTo>
                        <a:lnTo>
                          <a:pt x="1088" y="1340"/>
                        </a:lnTo>
                        <a:lnTo>
                          <a:pt x="1162" y="1368"/>
                        </a:lnTo>
                        <a:lnTo>
                          <a:pt x="1244" y="1397"/>
                        </a:lnTo>
                        <a:lnTo>
                          <a:pt x="1324" y="1421"/>
                        </a:lnTo>
                        <a:lnTo>
                          <a:pt x="1382" y="1432"/>
                        </a:lnTo>
                        <a:lnTo>
                          <a:pt x="1445" y="1438"/>
                        </a:lnTo>
                        <a:lnTo>
                          <a:pt x="1498" y="1442"/>
                        </a:lnTo>
                        <a:lnTo>
                          <a:pt x="1519" y="1442"/>
                        </a:lnTo>
                        <a:lnTo>
                          <a:pt x="1544" y="1442"/>
                        </a:lnTo>
                        <a:lnTo>
                          <a:pt x="1565" y="1449"/>
                        </a:lnTo>
                        <a:lnTo>
                          <a:pt x="1583" y="1449"/>
                        </a:lnTo>
                        <a:lnTo>
                          <a:pt x="1607" y="1453"/>
                        </a:lnTo>
                        <a:lnTo>
                          <a:pt x="1621" y="1459"/>
                        </a:lnTo>
                        <a:lnTo>
                          <a:pt x="1682" y="1467"/>
                        </a:lnTo>
                        <a:lnTo>
                          <a:pt x="1745" y="1477"/>
                        </a:lnTo>
                        <a:lnTo>
                          <a:pt x="1812" y="1477"/>
                        </a:lnTo>
                        <a:lnTo>
                          <a:pt x="1894" y="1459"/>
                        </a:lnTo>
                        <a:lnTo>
                          <a:pt x="1950" y="1403"/>
                        </a:lnTo>
                        <a:lnTo>
                          <a:pt x="1978" y="1323"/>
                        </a:lnTo>
                        <a:lnTo>
                          <a:pt x="1957" y="1241"/>
                        </a:lnTo>
                        <a:lnTo>
                          <a:pt x="1904" y="1177"/>
                        </a:lnTo>
                        <a:lnTo>
                          <a:pt x="1823" y="1156"/>
                        </a:lnTo>
                        <a:lnTo>
                          <a:pt x="1774" y="1150"/>
                        </a:lnTo>
                        <a:lnTo>
                          <a:pt x="1727" y="1142"/>
                        </a:lnTo>
                        <a:lnTo>
                          <a:pt x="1674" y="1139"/>
                        </a:lnTo>
                        <a:lnTo>
                          <a:pt x="1611" y="1129"/>
                        </a:lnTo>
                        <a:lnTo>
                          <a:pt x="1583" y="1129"/>
                        </a:lnTo>
                        <a:lnTo>
                          <a:pt x="1547" y="1121"/>
                        </a:lnTo>
                        <a:lnTo>
                          <a:pt x="1519" y="1121"/>
                        </a:lnTo>
                        <a:lnTo>
                          <a:pt x="1480" y="1114"/>
                        </a:lnTo>
                        <a:lnTo>
                          <a:pt x="1445" y="1111"/>
                        </a:lnTo>
                        <a:lnTo>
                          <a:pt x="1409" y="1103"/>
                        </a:lnTo>
                        <a:lnTo>
                          <a:pt x="1342" y="1086"/>
                        </a:lnTo>
                        <a:lnTo>
                          <a:pt x="1279" y="1065"/>
                        </a:lnTo>
                        <a:lnTo>
                          <a:pt x="1215" y="1040"/>
                        </a:lnTo>
                        <a:lnTo>
                          <a:pt x="1226" y="1047"/>
                        </a:lnTo>
                        <a:lnTo>
                          <a:pt x="1233" y="1050"/>
                        </a:lnTo>
                        <a:lnTo>
                          <a:pt x="1236" y="1050"/>
                        </a:lnTo>
                        <a:lnTo>
                          <a:pt x="1218" y="1033"/>
                        </a:lnTo>
                        <a:lnTo>
                          <a:pt x="1201" y="1001"/>
                        </a:lnTo>
                        <a:lnTo>
                          <a:pt x="1180" y="973"/>
                        </a:lnTo>
                        <a:lnTo>
                          <a:pt x="1141" y="895"/>
                        </a:lnTo>
                        <a:lnTo>
                          <a:pt x="1088" y="832"/>
                        </a:lnTo>
                        <a:lnTo>
                          <a:pt x="1032" y="786"/>
                        </a:lnTo>
                        <a:lnTo>
                          <a:pt x="943" y="754"/>
                        </a:lnTo>
                        <a:lnTo>
                          <a:pt x="869" y="741"/>
                        </a:lnTo>
                        <a:lnTo>
                          <a:pt x="812" y="741"/>
                        </a:lnTo>
                        <a:lnTo>
                          <a:pt x="799" y="741"/>
                        </a:lnTo>
                        <a:lnTo>
                          <a:pt x="788" y="741"/>
                        </a:lnTo>
                        <a:lnTo>
                          <a:pt x="784" y="741"/>
                        </a:lnTo>
                        <a:lnTo>
                          <a:pt x="788" y="741"/>
                        </a:lnTo>
                        <a:lnTo>
                          <a:pt x="794" y="747"/>
                        </a:lnTo>
                        <a:lnTo>
                          <a:pt x="767" y="718"/>
                        </a:lnTo>
                        <a:lnTo>
                          <a:pt x="735" y="694"/>
                        </a:lnTo>
                        <a:lnTo>
                          <a:pt x="706" y="673"/>
                        </a:lnTo>
                        <a:lnTo>
                          <a:pt x="678" y="648"/>
                        </a:lnTo>
                        <a:lnTo>
                          <a:pt x="650" y="620"/>
                        </a:lnTo>
                        <a:lnTo>
                          <a:pt x="622" y="599"/>
                        </a:lnTo>
                        <a:lnTo>
                          <a:pt x="611" y="574"/>
                        </a:lnTo>
                        <a:lnTo>
                          <a:pt x="593" y="556"/>
                        </a:lnTo>
                        <a:lnTo>
                          <a:pt x="579" y="535"/>
                        </a:lnTo>
                        <a:lnTo>
                          <a:pt x="565" y="511"/>
                        </a:lnTo>
                        <a:lnTo>
                          <a:pt x="552" y="494"/>
                        </a:lnTo>
                        <a:lnTo>
                          <a:pt x="540" y="476"/>
                        </a:lnTo>
                        <a:lnTo>
                          <a:pt x="520" y="444"/>
                        </a:lnTo>
                        <a:lnTo>
                          <a:pt x="502" y="412"/>
                        </a:lnTo>
                        <a:lnTo>
                          <a:pt x="484" y="373"/>
                        </a:lnTo>
                        <a:lnTo>
                          <a:pt x="467" y="345"/>
                        </a:lnTo>
                        <a:lnTo>
                          <a:pt x="449" y="309"/>
                        </a:lnTo>
                        <a:lnTo>
                          <a:pt x="423" y="274"/>
                        </a:lnTo>
                        <a:lnTo>
                          <a:pt x="414" y="247"/>
                        </a:lnTo>
                        <a:lnTo>
                          <a:pt x="396" y="225"/>
                        </a:lnTo>
                        <a:lnTo>
                          <a:pt x="378" y="200"/>
                        </a:lnTo>
                        <a:lnTo>
                          <a:pt x="350" y="162"/>
                        </a:lnTo>
                        <a:lnTo>
                          <a:pt x="329" y="119"/>
                        </a:lnTo>
                        <a:lnTo>
                          <a:pt x="304" y="88"/>
                        </a:lnTo>
                        <a:lnTo>
                          <a:pt x="247" y="24"/>
                        </a:lnTo>
                        <a:lnTo>
                          <a:pt x="166" y="0"/>
                        </a:lnTo>
                        <a:lnTo>
                          <a:pt x="85" y="17"/>
                        </a:lnTo>
                        <a:lnTo>
                          <a:pt x="22" y="80"/>
                        </a:lnTo>
                        <a:lnTo>
                          <a:pt x="0" y="154"/>
                        </a:lnTo>
                        <a:lnTo>
                          <a:pt x="22" y="24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7" name="Freeform 229">
                    <a:extLst>
                      <a:ext uri="{FF2B5EF4-FFF2-40B4-BE49-F238E27FC236}">
                        <a16:creationId xmlns:a16="http://schemas.microsoft.com/office/drawing/2014/main" id="{B61A034C-0BB2-42C9-9605-88DD3D68DB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40" y="8141"/>
                    <a:ext cx="444" cy="194"/>
                  </a:xfrm>
                  <a:custGeom>
                    <a:avLst/>
                    <a:gdLst>
                      <a:gd name="T0" fmla="*/ 2635 w 3109"/>
                      <a:gd name="T1" fmla="*/ 815 h 1355"/>
                      <a:gd name="T2" fmla="*/ 2332 w 3109"/>
                      <a:gd name="T3" fmla="*/ 893 h 1355"/>
                      <a:gd name="T4" fmla="*/ 2176 w 3109"/>
                      <a:gd name="T5" fmla="*/ 878 h 1355"/>
                      <a:gd name="T6" fmla="*/ 2056 w 3109"/>
                      <a:gd name="T7" fmla="*/ 893 h 1355"/>
                      <a:gd name="T8" fmla="*/ 1993 w 3109"/>
                      <a:gd name="T9" fmla="*/ 903 h 1355"/>
                      <a:gd name="T10" fmla="*/ 2078 w 3109"/>
                      <a:gd name="T11" fmla="*/ 1020 h 1355"/>
                      <a:gd name="T12" fmla="*/ 2060 w 3109"/>
                      <a:gd name="T13" fmla="*/ 878 h 1355"/>
                      <a:gd name="T14" fmla="*/ 1848 w 3109"/>
                      <a:gd name="T15" fmla="*/ 769 h 1355"/>
                      <a:gd name="T16" fmla="*/ 1452 w 3109"/>
                      <a:gd name="T17" fmla="*/ 747 h 1355"/>
                      <a:gd name="T18" fmla="*/ 1172 w 3109"/>
                      <a:gd name="T19" fmla="*/ 646 h 1355"/>
                      <a:gd name="T20" fmla="*/ 848 w 3109"/>
                      <a:gd name="T21" fmla="*/ 815 h 1355"/>
                      <a:gd name="T22" fmla="*/ 848 w 3109"/>
                      <a:gd name="T23" fmla="*/ 850 h 1355"/>
                      <a:gd name="T24" fmla="*/ 978 w 3109"/>
                      <a:gd name="T25" fmla="*/ 875 h 1355"/>
                      <a:gd name="T26" fmla="*/ 907 w 3109"/>
                      <a:gd name="T27" fmla="*/ 709 h 1355"/>
                      <a:gd name="T28" fmla="*/ 731 w 3109"/>
                      <a:gd name="T29" fmla="*/ 412 h 1355"/>
                      <a:gd name="T30" fmla="*/ 537 w 3109"/>
                      <a:gd name="T31" fmla="*/ 282 h 1355"/>
                      <a:gd name="T32" fmla="*/ 374 w 3109"/>
                      <a:gd name="T33" fmla="*/ 191 h 1355"/>
                      <a:gd name="T34" fmla="*/ 321 w 3109"/>
                      <a:gd name="T35" fmla="*/ 148 h 1355"/>
                      <a:gd name="T36" fmla="*/ 339 w 3109"/>
                      <a:gd name="T37" fmla="*/ 173 h 1355"/>
                      <a:gd name="T38" fmla="*/ 347 w 3109"/>
                      <a:gd name="T39" fmla="*/ 208 h 1355"/>
                      <a:gd name="T40" fmla="*/ 219 w 3109"/>
                      <a:gd name="T41" fmla="*/ 321 h 1355"/>
                      <a:gd name="T42" fmla="*/ 35 w 3109"/>
                      <a:gd name="T43" fmla="*/ 211 h 1355"/>
                      <a:gd name="T44" fmla="*/ 0 w 3109"/>
                      <a:gd name="T45" fmla="*/ 275 h 1355"/>
                      <a:gd name="T46" fmla="*/ 39 w 3109"/>
                      <a:gd name="T47" fmla="*/ 444 h 1355"/>
                      <a:gd name="T48" fmla="*/ 109 w 3109"/>
                      <a:gd name="T49" fmla="*/ 646 h 1355"/>
                      <a:gd name="T50" fmla="*/ 148 w 3109"/>
                      <a:gd name="T51" fmla="*/ 769 h 1355"/>
                      <a:gd name="T52" fmla="*/ 180 w 3109"/>
                      <a:gd name="T53" fmla="*/ 984 h 1355"/>
                      <a:gd name="T54" fmla="*/ 276 w 3109"/>
                      <a:gd name="T55" fmla="*/ 1185 h 1355"/>
                      <a:gd name="T56" fmla="*/ 431 w 3109"/>
                      <a:gd name="T57" fmla="*/ 1355 h 1355"/>
                      <a:gd name="T58" fmla="*/ 604 w 3109"/>
                      <a:gd name="T59" fmla="*/ 1129 h 1355"/>
                      <a:gd name="T60" fmla="*/ 519 w 3109"/>
                      <a:gd name="T61" fmla="*/ 967 h 1355"/>
                      <a:gd name="T62" fmla="*/ 477 w 3109"/>
                      <a:gd name="T63" fmla="*/ 822 h 1355"/>
                      <a:gd name="T64" fmla="*/ 456 w 3109"/>
                      <a:gd name="T65" fmla="*/ 638 h 1355"/>
                      <a:gd name="T66" fmla="*/ 382 w 3109"/>
                      <a:gd name="T67" fmla="*/ 444 h 1355"/>
                      <a:gd name="T68" fmla="*/ 339 w 3109"/>
                      <a:gd name="T69" fmla="*/ 289 h 1355"/>
                      <a:gd name="T70" fmla="*/ 321 w 3109"/>
                      <a:gd name="T71" fmla="*/ 236 h 1355"/>
                      <a:gd name="T72" fmla="*/ 321 w 3109"/>
                      <a:gd name="T73" fmla="*/ 264 h 1355"/>
                      <a:gd name="T74" fmla="*/ 336 w 3109"/>
                      <a:gd name="T75" fmla="*/ 91 h 1355"/>
                      <a:gd name="T76" fmla="*/ 85 w 3109"/>
                      <a:gd name="T77" fmla="*/ 35 h 1355"/>
                      <a:gd name="T78" fmla="*/ 64 w 3109"/>
                      <a:gd name="T79" fmla="*/ 346 h 1355"/>
                      <a:gd name="T80" fmla="*/ 201 w 3109"/>
                      <a:gd name="T81" fmla="*/ 458 h 1355"/>
                      <a:gd name="T82" fmla="*/ 347 w 3109"/>
                      <a:gd name="T83" fmla="*/ 547 h 1355"/>
                      <a:gd name="T84" fmla="*/ 565 w 3109"/>
                      <a:gd name="T85" fmla="*/ 691 h 1355"/>
                      <a:gd name="T86" fmla="*/ 583 w 3109"/>
                      <a:gd name="T87" fmla="*/ 765 h 1355"/>
                      <a:gd name="T88" fmla="*/ 801 w 3109"/>
                      <a:gd name="T89" fmla="*/ 1135 h 1355"/>
                      <a:gd name="T90" fmla="*/ 1127 w 3109"/>
                      <a:gd name="T91" fmla="*/ 973 h 1355"/>
                      <a:gd name="T92" fmla="*/ 1134 w 3109"/>
                      <a:gd name="T93" fmla="*/ 938 h 1355"/>
                      <a:gd name="T94" fmla="*/ 1187 w 3109"/>
                      <a:gd name="T95" fmla="*/ 1002 h 1355"/>
                      <a:gd name="T96" fmla="*/ 1639 w 3109"/>
                      <a:gd name="T97" fmla="*/ 1076 h 1355"/>
                      <a:gd name="T98" fmla="*/ 1802 w 3109"/>
                      <a:gd name="T99" fmla="*/ 1065 h 1355"/>
                      <a:gd name="T100" fmla="*/ 1763 w 3109"/>
                      <a:gd name="T101" fmla="*/ 1065 h 1355"/>
                      <a:gd name="T102" fmla="*/ 1950 w 3109"/>
                      <a:gd name="T103" fmla="*/ 1217 h 1355"/>
                      <a:gd name="T104" fmla="*/ 2120 w 3109"/>
                      <a:gd name="T105" fmla="*/ 1203 h 1355"/>
                      <a:gd name="T106" fmla="*/ 2211 w 3109"/>
                      <a:gd name="T107" fmla="*/ 1203 h 1355"/>
                      <a:gd name="T108" fmla="*/ 2423 w 3109"/>
                      <a:gd name="T109" fmla="*/ 1199 h 1355"/>
                      <a:gd name="T110" fmla="*/ 2868 w 3109"/>
                      <a:gd name="T111" fmla="*/ 1062 h 1355"/>
                      <a:gd name="T112" fmla="*/ 3109 w 3109"/>
                      <a:gd name="T113" fmla="*/ 783 h 1355"/>
                      <a:gd name="T114" fmla="*/ 2862 w 3109"/>
                      <a:gd name="T115" fmla="*/ 646 h 13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3109" h="1355">
                        <a:moveTo>
                          <a:pt x="2805" y="709"/>
                        </a:moveTo>
                        <a:lnTo>
                          <a:pt x="2780" y="737"/>
                        </a:lnTo>
                        <a:lnTo>
                          <a:pt x="2724" y="769"/>
                        </a:lnTo>
                        <a:lnTo>
                          <a:pt x="2635" y="815"/>
                        </a:lnTo>
                        <a:lnTo>
                          <a:pt x="2550" y="847"/>
                        </a:lnTo>
                        <a:lnTo>
                          <a:pt x="2459" y="867"/>
                        </a:lnTo>
                        <a:lnTo>
                          <a:pt x="2360" y="885"/>
                        </a:lnTo>
                        <a:lnTo>
                          <a:pt x="2332" y="893"/>
                        </a:lnTo>
                        <a:lnTo>
                          <a:pt x="2296" y="893"/>
                        </a:lnTo>
                        <a:lnTo>
                          <a:pt x="2261" y="885"/>
                        </a:lnTo>
                        <a:lnTo>
                          <a:pt x="2222" y="885"/>
                        </a:lnTo>
                        <a:lnTo>
                          <a:pt x="2176" y="878"/>
                        </a:lnTo>
                        <a:lnTo>
                          <a:pt x="2137" y="885"/>
                        </a:lnTo>
                        <a:lnTo>
                          <a:pt x="2105" y="885"/>
                        </a:lnTo>
                        <a:lnTo>
                          <a:pt x="2078" y="893"/>
                        </a:lnTo>
                        <a:lnTo>
                          <a:pt x="2056" y="893"/>
                        </a:lnTo>
                        <a:lnTo>
                          <a:pt x="2020" y="896"/>
                        </a:lnTo>
                        <a:lnTo>
                          <a:pt x="1996" y="896"/>
                        </a:lnTo>
                        <a:lnTo>
                          <a:pt x="1975" y="896"/>
                        </a:lnTo>
                        <a:lnTo>
                          <a:pt x="1993" y="903"/>
                        </a:lnTo>
                        <a:lnTo>
                          <a:pt x="2020" y="920"/>
                        </a:lnTo>
                        <a:lnTo>
                          <a:pt x="2056" y="956"/>
                        </a:lnTo>
                        <a:lnTo>
                          <a:pt x="2073" y="984"/>
                        </a:lnTo>
                        <a:lnTo>
                          <a:pt x="2078" y="1020"/>
                        </a:lnTo>
                        <a:lnTo>
                          <a:pt x="2078" y="1047"/>
                        </a:lnTo>
                        <a:lnTo>
                          <a:pt x="2091" y="1009"/>
                        </a:lnTo>
                        <a:lnTo>
                          <a:pt x="2091" y="949"/>
                        </a:lnTo>
                        <a:lnTo>
                          <a:pt x="2060" y="878"/>
                        </a:lnTo>
                        <a:lnTo>
                          <a:pt x="2038" y="847"/>
                        </a:lnTo>
                        <a:lnTo>
                          <a:pt x="1993" y="811"/>
                        </a:lnTo>
                        <a:lnTo>
                          <a:pt x="1922" y="783"/>
                        </a:lnTo>
                        <a:lnTo>
                          <a:pt x="1848" y="769"/>
                        </a:lnTo>
                        <a:lnTo>
                          <a:pt x="1755" y="765"/>
                        </a:lnTo>
                        <a:lnTo>
                          <a:pt x="1654" y="758"/>
                        </a:lnTo>
                        <a:lnTo>
                          <a:pt x="1548" y="755"/>
                        </a:lnTo>
                        <a:lnTo>
                          <a:pt x="1452" y="747"/>
                        </a:lnTo>
                        <a:lnTo>
                          <a:pt x="1381" y="737"/>
                        </a:lnTo>
                        <a:lnTo>
                          <a:pt x="1314" y="709"/>
                        </a:lnTo>
                        <a:lnTo>
                          <a:pt x="1243" y="677"/>
                        </a:lnTo>
                        <a:lnTo>
                          <a:pt x="1172" y="646"/>
                        </a:lnTo>
                        <a:lnTo>
                          <a:pt x="1053" y="628"/>
                        </a:lnTo>
                        <a:lnTo>
                          <a:pt x="960" y="673"/>
                        </a:lnTo>
                        <a:lnTo>
                          <a:pt x="894" y="747"/>
                        </a:lnTo>
                        <a:lnTo>
                          <a:pt x="848" y="815"/>
                        </a:lnTo>
                        <a:lnTo>
                          <a:pt x="834" y="832"/>
                        </a:lnTo>
                        <a:lnTo>
                          <a:pt x="824" y="858"/>
                        </a:lnTo>
                        <a:lnTo>
                          <a:pt x="813" y="867"/>
                        </a:lnTo>
                        <a:lnTo>
                          <a:pt x="848" y="850"/>
                        </a:lnTo>
                        <a:lnTo>
                          <a:pt x="898" y="840"/>
                        </a:lnTo>
                        <a:lnTo>
                          <a:pt x="960" y="858"/>
                        </a:lnTo>
                        <a:lnTo>
                          <a:pt x="972" y="867"/>
                        </a:lnTo>
                        <a:lnTo>
                          <a:pt x="978" y="875"/>
                        </a:lnTo>
                        <a:lnTo>
                          <a:pt x="986" y="875"/>
                        </a:lnTo>
                        <a:lnTo>
                          <a:pt x="960" y="832"/>
                        </a:lnTo>
                        <a:lnTo>
                          <a:pt x="933" y="769"/>
                        </a:lnTo>
                        <a:lnTo>
                          <a:pt x="907" y="709"/>
                        </a:lnTo>
                        <a:lnTo>
                          <a:pt x="851" y="575"/>
                        </a:lnTo>
                        <a:lnTo>
                          <a:pt x="806" y="483"/>
                        </a:lnTo>
                        <a:lnTo>
                          <a:pt x="739" y="420"/>
                        </a:lnTo>
                        <a:lnTo>
                          <a:pt x="731" y="412"/>
                        </a:lnTo>
                        <a:lnTo>
                          <a:pt x="724" y="412"/>
                        </a:lnTo>
                        <a:lnTo>
                          <a:pt x="657" y="367"/>
                        </a:lnTo>
                        <a:lnTo>
                          <a:pt x="594" y="321"/>
                        </a:lnTo>
                        <a:lnTo>
                          <a:pt x="537" y="282"/>
                        </a:lnTo>
                        <a:lnTo>
                          <a:pt x="484" y="253"/>
                        </a:lnTo>
                        <a:lnTo>
                          <a:pt x="438" y="226"/>
                        </a:lnTo>
                        <a:lnTo>
                          <a:pt x="395" y="200"/>
                        </a:lnTo>
                        <a:lnTo>
                          <a:pt x="374" y="191"/>
                        </a:lnTo>
                        <a:lnTo>
                          <a:pt x="350" y="173"/>
                        </a:lnTo>
                        <a:lnTo>
                          <a:pt x="339" y="165"/>
                        </a:lnTo>
                        <a:lnTo>
                          <a:pt x="329" y="155"/>
                        </a:lnTo>
                        <a:lnTo>
                          <a:pt x="321" y="148"/>
                        </a:lnTo>
                        <a:lnTo>
                          <a:pt x="318" y="148"/>
                        </a:lnTo>
                        <a:lnTo>
                          <a:pt x="329" y="155"/>
                        </a:lnTo>
                        <a:lnTo>
                          <a:pt x="336" y="165"/>
                        </a:lnTo>
                        <a:lnTo>
                          <a:pt x="339" y="173"/>
                        </a:lnTo>
                        <a:lnTo>
                          <a:pt x="336" y="165"/>
                        </a:lnTo>
                        <a:lnTo>
                          <a:pt x="336" y="162"/>
                        </a:lnTo>
                        <a:lnTo>
                          <a:pt x="339" y="191"/>
                        </a:lnTo>
                        <a:lnTo>
                          <a:pt x="347" y="208"/>
                        </a:lnTo>
                        <a:lnTo>
                          <a:pt x="339" y="218"/>
                        </a:lnTo>
                        <a:lnTo>
                          <a:pt x="321" y="253"/>
                        </a:lnTo>
                        <a:lnTo>
                          <a:pt x="283" y="293"/>
                        </a:lnTo>
                        <a:lnTo>
                          <a:pt x="219" y="321"/>
                        </a:lnTo>
                        <a:lnTo>
                          <a:pt x="162" y="321"/>
                        </a:lnTo>
                        <a:lnTo>
                          <a:pt x="109" y="300"/>
                        </a:lnTo>
                        <a:lnTo>
                          <a:pt x="64" y="264"/>
                        </a:lnTo>
                        <a:lnTo>
                          <a:pt x="35" y="211"/>
                        </a:lnTo>
                        <a:lnTo>
                          <a:pt x="29" y="155"/>
                        </a:lnTo>
                        <a:lnTo>
                          <a:pt x="39" y="99"/>
                        </a:lnTo>
                        <a:lnTo>
                          <a:pt x="7" y="194"/>
                        </a:lnTo>
                        <a:lnTo>
                          <a:pt x="0" y="275"/>
                        </a:lnTo>
                        <a:lnTo>
                          <a:pt x="18" y="356"/>
                        </a:lnTo>
                        <a:lnTo>
                          <a:pt x="29" y="381"/>
                        </a:lnTo>
                        <a:lnTo>
                          <a:pt x="35" y="409"/>
                        </a:lnTo>
                        <a:lnTo>
                          <a:pt x="39" y="444"/>
                        </a:lnTo>
                        <a:lnTo>
                          <a:pt x="56" y="500"/>
                        </a:lnTo>
                        <a:lnTo>
                          <a:pt x="74" y="553"/>
                        </a:lnTo>
                        <a:lnTo>
                          <a:pt x="99" y="603"/>
                        </a:lnTo>
                        <a:lnTo>
                          <a:pt x="109" y="646"/>
                        </a:lnTo>
                        <a:lnTo>
                          <a:pt x="127" y="684"/>
                        </a:lnTo>
                        <a:lnTo>
                          <a:pt x="138" y="723"/>
                        </a:lnTo>
                        <a:lnTo>
                          <a:pt x="145" y="741"/>
                        </a:lnTo>
                        <a:lnTo>
                          <a:pt x="148" y="769"/>
                        </a:lnTo>
                        <a:lnTo>
                          <a:pt x="148" y="805"/>
                        </a:lnTo>
                        <a:lnTo>
                          <a:pt x="156" y="864"/>
                        </a:lnTo>
                        <a:lnTo>
                          <a:pt x="162" y="924"/>
                        </a:lnTo>
                        <a:lnTo>
                          <a:pt x="180" y="984"/>
                        </a:lnTo>
                        <a:lnTo>
                          <a:pt x="201" y="1044"/>
                        </a:lnTo>
                        <a:lnTo>
                          <a:pt x="230" y="1100"/>
                        </a:lnTo>
                        <a:lnTo>
                          <a:pt x="254" y="1153"/>
                        </a:lnTo>
                        <a:lnTo>
                          <a:pt x="276" y="1185"/>
                        </a:lnTo>
                        <a:lnTo>
                          <a:pt x="294" y="1220"/>
                        </a:lnTo>
                        <a:lnTo>
                          <a:pt x="304" y="1256"/>
                        </a:lnTo>
                        <a:lnTo>
                          <a:pt x="357" y="1326"/>
                        </a:lnTo>
                        <a:lnTo>
                          <a:pt x="431" y="1355"/>
                        </a:lnTo>
                        <a:lnTo>
                          <a:pt x="519" y="1340"/>
                        </a:lnTo>
                        <a:lnTo>
                          <a:pt x="586" y="1291"/>
                        </a:lnTo>
                        <a:lnTo>
                          <a:pt x="615" y="1217"/>
                        </a:lnTo>
                        <a:lnTo>
                          <a:pt x="604" y="1129"/>
                        </a:lnTo>
                        <a:lnTo>
                          <a:pt x="586" y="1082"/>
                        </a:lnTo>
                        <a:lnTo>
                          <a:pt x="565" y="1044"/>
                        </a:lnTo>
                        <a:lnTo>
                          <a:pt x="541" y="999"/>
                        </a:lnTo>
                        <a:lnTo>
                          <a:pt x="519" y="967"/>
                        </a:lnTo>
                        <a:lnTo>
                          <a:pt x="501" y="924"/>
                        </a:lnTo>
                        <a:lnTo>
                          <a:pt x="491" y="885"/>
                        </a:lnTo>
                        <a:lnTo>
                          <a:pt x="477" y="858"/>
                        </a:lnTo>
                        <a:lnTo>
                          <a:pt x="477" y="822"/>
                        </a:lnTo>
                        <a:lnTo>
                          <a:pt x="474" y="783"/>
                        </a:lnTo>
                        <a:lnTo>
                          <a:pt x="474" y="737"/>
                        </a:lnTo>
                        <a:lnTo>
                          <a:pt x="466" y="691"/>
                        </a:lnTo>
                        <a:lnTo>
                          <a:pt x="456" y="638"/>
                        </a:lnTo>
                        <a:lnTo>
                          <a:pt x="438" y="582"/>
                        </a:lnTo>
                        <a:lnTo>
                          <a:pt x="413" y="522"/>
                        </a:lnTo>
                        <a:lnTo>
                          <a:pt x="395" y="476"/>
                        </a:lnTo>
                        <a:lnTo>
                          <a:pt x="382" y="444"/>
                        </a:lnTo>
                        <a:lnTo>
                          <a:pt x="368" y="409"/>
                        </a:lnTo>
                        <a:lnTo>
                          <a:pt x="364" y="381"/>
                        </a:lnTo>
                        <a:lnTo>
                          <a:pt x="350" y="328"/>
                        </a:lnTo>
                        <a:lnTo>
                          <a:pt x="339" y="289"/>
                        </a:lnTo>
                        <a:lnTo>
                          <a:pt x="329" y="253"/>
                        </a:lnTo>
                        <a:lnTo>
                          <a:pt x="329" y="247"/>
                        </a:lnTo>
                        <a:lnTo>
                          <a:pt x="321" y="243"/>
                        </a:lnTo>
                        <a:lnTo>
                          <a:pt x="321" y="236"/>
                        </a:lnTo>
                        <a:lnTo>
                          <a:pt x="321" y="247"/>
                        </a:lnTo>
                        <a:lnTo>
                          <a:pt x="321" y="258"/>
                        </a:lnTo>
                        <a:lnTo>
                          <a:pt x="321" y="271"/>
                        </a:lnTo>
                        <a:lnTo>
                          <a:pt x="321" y="264"/>
                        </a:lnTo>
                        <a:lnTo>
                          <a:pt x="329" y="253"/>
                        </a:lnTo>
                        <a:lnTo>
                          <a:pt x="336" y="236"/>
                        </a:lnTo>
                        <a:lnTo>
                          <a:pt x="350" y="162"/>
                        </a:lnTo>
                        <a:lnTo>
                          <a:pt x="336" y="91"/>
                        </a:lnTo>
                        <a:lnTo>
                          <a:pt x="286" y="28"/>
                        </a:lnTo>
                        <a:lnTo>
                          <a:pt x="226" y="0"/>
                        </a:lnTo>
                        <a:lnTo>
                          <a:pt x="156" y="0"/>
                        </a:lnTo>
                        <a:lnTo>
                          <a:pt x="85" y="35"/>
                        </a:lnTo>
                        <a:lnTo>
                          <a:pt x="39" y="109"/>
                        </a:lnTo>
                        <a:lnTo>
                          <a:pt x="18" y="208"/>
                        </a:lnTo>
                        <a:lnTo>
                          <a:pt x="39" y="303"/>
                        </a:lnTo>
                        <a:lnTo>
                          <a:pt x="64" y="346"/>
                        </a:lnTo>
                        <a:lnTo>
                          <a:pt x="92" y="381"/>
                        </a:lnTo>
                        <a:lnTo>
                          <a:pt x="127" y="412"/>
                        </a:lnTo>
                        <a:lnTo>
                          <a:pt x="166" y="437"/>
                        </a:lnTo>
                        <a:lnTo>
                          <a:pt x="201" y="458"/>
                        </a:lnTo>
                        <a:lnTo>
                          <a:pt x="236" y="483"/>
                        </a:lnTo>
                        <a:lnTo>
                          <a:pt x="272" y="500"/>
                        </a:lnTo>
                        <a:lnTo>
                          <a:pt x="304" y="522"/>
                        </a:lnTo>
                        <a:lnTo>
                          <a:pt x="347" y="547"/>
                        </a:lnTo>
                        <a:lnTo>
                          <a:pt x="410" y="593"/>
                        </a:lnTo>
                        <a:lnTo>
                          <a:pt x="477" y="638"/>
                        </a:lnTo>
                        <a:lnTo>
                          <a:pt x="551" y="684"/>
                        </a:lnTo>
                        <a:lnTo>
                          <a:pt x="565" y="691"/>
                        </a:lnTo>
                        <a:lnTo>
                          <a:pt x="551" y="684"/>
                        </a:lnTo>
                        <a:lnTo>
                          <a:pt x="541" y="673"/>
                        </a:lnTo>
                        <a:lnTo>
                          <a:pt x="559" y="709"/>
                        </a:lnTo>
                        <a:lnTo>
                          <a:pt x="583" y="765"/>
                        </a:lnTo>
                        <a:lnTo>
                          <a:pt x="604" y="822"/>
                        </a:lnTo>
                        <a:lnTo>
                          <a:pt x="660" y="967"/>
                        </a:lnTo>
                        <a:lnTo>
                          <a:pt x="724" y="1065"/>
                        </a:lnTo>
                        <a:lnTo>
                          <a:pt x="801" y="1135"/>
                        </a:lnTo>
                        <a:lnTo>
                          <a:pt x="922" y="1157"/>
                        </a:lnTo>
                        <a:lnTo>
                          <a:pt x="1013" y="1118"/>
                        </a:lnTo>
                        <a:lnTo>
                          <a:pt x="1081" y="1044"/>
                        </a:lnTo>
                        <a:lnTo>
                          <a:pt x="1127" y="973"/>
                        </a:lnTo>
                        <a:lnTo>
                          <a:pt x="1142" y="959"/>
                        </a:lnTo>
                        <a:lnTo>
                          <a:pt x="1159" y="938"/>
                        </a:lnTo>
                        <a:lnTo>
                          <a:pt x="1162" y="920"/>
                        </a:lnTo>
                        <a:lnTo>
                          <a:pt x="1134" y="938"/>
                        </a:lnTo>
                        <a:lnTo>
                          <a:pt x="1089" y="949"/>
                        </a:lnTo>
                        <a:lnTo>
                          <a:pt x="1031" y="938"/>
                        </a:lnTo>
                        <a:lnTo>
                          <a:pt x="1113" y="970"/>
                        </a:lnTo>
                        <a:lnTo>
                          <a:pt x="1187" y="1002"/>
                        </a:lnTo>
                        <a:lnTo>
                          <a:pt x="1261" y="1030"/>
                        </a:lnTo>
                        <a:lnTo>
                          <a:pt x="1353" y="1055"/>
                        </a:lnTo>
                        <a:lnTo>
                          <a:pt x="1480" y="1073"/>
                        </a:lnTo>
                        <a:lnTo>
                          <a:pt x="1639" y="1076"/>
                        </a:lnTo>
                        <a:lnTo>
                          <a:pt x="1717" y="1082"/>
                        </a:lnTo>
                        <a:lnTo>
                          <a:pt x="1795" y="1090"/>
                        </a:lnTo>
                        <a:lnTo>
                          <a:pt x="1848" y="1093"/>
                        </a:lnTo>
                        <a:lnTo>
                          <a:pt x="1802" y="1065"/>
                        </a:lnTo>
                        <a:lnTo>
                          <a:pt x="1773" y="1016"/>
                        </a:lnTo>
                        <a:lnTo>
                          <a:pt x="1766" y="959"/>
                        </a:lnTo>
                        <a:lnTo>
                          <a:pt x="1755" y="999"/>
                        </a:lnTo>
                        <a:lnTo>
                          <a:pt x="1763" y="1065"/>
                        </a:lnTo>
                        <a:lnTo>
                          <a:pt x="1791" y="1135"/>
                        </a:lnTo>
                        <a:lnTo>
                          <a:pt x="1826" y="1171"/>
                        </a:lnTo>
                        <a:lnTo>
                          <a:pt x="1876" y="1203"/>
                        </a:lnTo>
                        <a:lnTo>
                          <a:pt x="1950" y="1217"/>
                        </a:lnTo>
                        <a:lnTo>
                          <a:pt x="2003" y="1217"/>
                        </a:lnTo>
                        <a:lnTo>
                          <a:pt x="2049" y="1217"/>
                        </a:lnTo>
                        <a:lnTo>
                          <a:pt x="2095" y="1210"/>
                        </a:lnTo>
                        <a:lnTo>
                          <a:pt x="2120" y="1203"/>
                        </a:lnTo>
                        <a:lnTo>
                          <a:pt x="2137" y="1203"/>
                        </a:lnTo>
                        <a:lnTo>
                          <a:pt x="2152" y="1203"/>
                        </a:lnTo>
                        <a:lnTo>
                          <a:pt x="2184" y="1203"/>
                        </a:lnTo>
                        <a:lnTo>
                          <a:pt x="2211" y="1203"/>
                        </a:lnTo>
                        <a:lnTo>
                          <a:pt x="2240" y="1203"/>
                        </a:lnTo>
                        <a:lnTo>
                          <a:pt x="2296" y="1210"/>
                        </a:lnTo>
                        <a:lnTo>
                          <a:pt x="2360" y="1210"/>
                        </a:lnTo>
                        <a:lnTo>
                          <a:pt x="2423" y="1199"/>
                        </a:lnTo>
                        <a:lnTo>
                          <a:pt x="2540" y="1175"/>
                        </a:lnTo>
                        <a:lnTo>
                          <a:pt x="2650" y="1146"/>
                        </a:lnTo>
                        <a:lnTo>
                          <a:pt x="2759" y="1111"/>
                        </a:lnTo>
                        <a:lnTo>
                          <a:pt x="2868" y="1062"/>
                        </a:lnTo>
                        <a:lnTo>
                          <a:pt x="2961" y="999"/>
                        </a:lnTo>
                        <a:lnTo>
                          <a:pt x="3035" y="938"/>
                        </a:lnTo>
                        <a:lnTo>
                          <a:pt x="3091" y="864"/>
                        </a:lnTo>
                        <a:lnTo>
                          <a:pt x="3109" y="783"/>
                        </a:lnTo>
                        <a:lnTo>
                          <a:pt x="3085" y="702"/>
                        </a:lnTo>
                        <a:lnTo>
                          <a:pt x="3027" y="646"/>
                        </a:lnTo>
                        <a:lnTo>
                          <a:pt x="2943" y="621"/>
                        </a:lnTo>
                        <a:lnTo>
                          <a:pt x="2862" y="646"/>
                        </a:lnTo>
                        <a:lnTo>
                          <a:pt x="2805" y="70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1C51B8FA-C55E-4D6D-8E22-D93380B5DBA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858000" cy="9144000"/>
            <a:chOff x="360" y="720"/>
            <a:chExt cx="11160" cy="15660"/>
          </a:xfrm>
        </p:grpSpPr>
        <p:pic>
          <p:nvPicPr>
            <p:cNvPr id="4099" name="Picture 3" descr="خلفية أشكال والوان">
              <a:extLst>
                <a:ext uri="{FF2B5EF4-FFF2-40B4-BE49-F238E27FC236}">
                  <a16:creationId xmlns:a16="http://schemas.microsoft.com/office/drawing/2014/main" id="{21513B41-1C7B-4B12-B90B-26BDD441DB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" y="720"/>
              <a:ext cx="11160" cy="15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0" name="Group 4">
              <a:extLst>
                <a:ext uri="{FF2B5EF4-FFF2-40B4-BE49-F238E27FC236}">
                  <a16:creationId xmlns:a16="http://schemas.microsoft.com/office/drawing/2014/main" id="{AFB4689D-E7B3-4087-861E-6981068892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1260"/>
              <a:ext cx="10477" cy="14340"/>
              <a:chOff x="720" y="1260"/>
              <a:chExt cx="10477" cy="14340"/>
            </a:xfrm>
          </p:grpSpPr>
          <p:grpSp>
            <p:nvGrpSpPr>
              <p:cNvPr id="4101" name="Group 5">
                <a:extLst>
                  <a:ext uri="{FF2B5EF4-FFF2-40B4-BE49-F238E27FC236}">
                    <a16:creationId xmlns:a16="http://schemas.microsoft.com/office/drawing/2014/main" id="{9B47A2EF-170B-4FE0-B3E4-92CCC0E295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1260"/>
                <a:ext cx="8280" cy="6300"/>
                <a:chOff x="2520" y="2160"/>
                <a:chExt cx="8280" cy="7200"/>
              </a:xfrm>
            </p:grpSpPr>
            <p:sp>
              <p:nvSpPr>
                <p:cNvPr id="4102" name="Text Box 6">
                  <a:extLst>
                    <a:ext uri="{FF2B5EF4-FFF2-40B4-BE49-F238E27FC236}">
                      <a16:creationId xmlns:a16="http://schemas.microsoft.com/office/drawing/2014/main" id="{A744DE01-2D0D-4291-B20C-02A018298DD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20" y="2160"/>
                  <a:ext cx="8280" cy="900"/>
                </a:xfrm>
                <a:prstGeom prst="rect">
                  <a:avLst/>
                </a:prstGeom>
                <a:solidFill>
                  <a:srgbClr val="FFFFFF"/>
                </a:solidFill>
                <a:ln w="38100">
                  <a:solidFill>
                    <a:srgbClr val="FFFF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ar-SA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أكتب الكلمات التالية بدون (ال)  و أغير ما يلزم</a:t>
                  </a:r>
                  <a:r>
                    <a:rPr lang="en-US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:</a:t>
                  </a:r>
                  <a:endParaRPr lang="en-US" altLang="en-US"/>
                </a:p>
              </p:txBody>
            </p:sp>
            <p:grpSp>
              <p:nvGrpSpPr>
                <p:cNvPr id="4103" name="Group 7">
                  <a:extLst>
                    <a:ext uri="{FF2B5EF4-FFF2-40B4-BE49-F238E27FC236}">
                      <a16:creationId xmlns:a16="http://schemas.microsoft.com/office/drawing/2014/main" id="{0499A5C6-3A06-4119-962C-E33B391E0C6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00" y="2880"/>
                  <a:ext cx="7200" cy="6480"/>
                  <a:chOff x="4508" y="1605"/>
                  <a:chExt cx="5457" cy="6798"/>
                </a:xfrm>
              </p:grpSpPr>
              <p:sp>
                <p:nvSpPr>
                  <p:cNvPr id="4104" name="Freeform 8">
                    <a:extLst>
                      <a:ext uri="{FF2B5EF4-FFF2-40B4-BE49-F238E27FC236}">
                        <a16:creationId xmlns:a16="http://schemas.microsoft.com/office/drawing/2014/main" id="{FCBED9F5-E017-46FE-AB17-FCEFABD1F2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08" y="1605"/>
                    <a:ext cx="5457" cy="6798"/>
                  </a:xfrm>
                  <a:custGeom>
                    <a:avLst/>
                    <a:gdLst>
                      <a:gd name="T0" fmla="*/ 1247 w 5457"/>
                      <a:gd name="T1" fmla="*/ 417 h 6798"/>
                      <a:gd name="T2" fmla="*/ 1057 w 5457"/>
                      <a:gd name="T3" fmla="*/ 425 h 6798"/>
                      <a:gd name="T4" fmla="*/ 993 w 5457"/>
                      <a:gd name="T5" fmla="*/ 567 h 6798"/>
                      <a:gd name="T6" fmla="*/ 1332 w 5457"/>
                      <a:gd name="T7" fmla="*/ 590 h 6798"/>
                      <a:gd name="T8" fmla="*/ 1792 w 5457"/>
                      <a:gd name="T9" fmla="*/ 586 h 6798"/>
                      <a:gd name="T10" fmla="*/ 2253 w 5457"/>
                      <a:gd name="T11" fmla="*/ 586 h 6798"/>
                      <a:gd name="T12" fmla="*/ 2612 w 5457"/>
                      <a:gd name="T13" fmla="*/ 597 h 6798"/>
                      <a:gd name="T14" fmla="*/ 2820 w 5457"/>
                      <a:gd name="T15" fmla="*/ 609 h 6798"/>
                      <a:gd name="T16" fmla="*/ 3141 w 5457"/>
                      <a:gd name="T17" fmla="*/ 601 h 6798"/>
                      <a:gd name="T18" fmla="*/ 3462 w 5457"/>
                      <a:gd name="T19" fmla="*/ 597 h 6798"/>
                      <a:gd name="T20" fmla="*/ 3783 w 5457"/>
                      <a:gd name="T21" fmla="*/ 594 h 6798"/>
                      <a:gd name="T22" fmla="*/ 4126 w 5457"/>
                      <a:gd name="T23" fmla="*/ 575 h 6798"/>
                      <a:gd name="T24" fmla="*/ 4456 w 5457"/>
                      <a:gd name="T25" fmla="*/ 541 h 6798"/>
                      <a:gd name="T26" fmla="*/ 4485 w 5457"/>
                      <a:gd name="T27" fmla="*/ 214 h 6798"/>
                      <a:gd name="T28" fmla="*/ 4654 w 5457"/>
                      <a:gd name="T29" fmla="*/ 192 h 6798"/>
                      <a:gd name="T30" fmla="*/ 4768 w 5457"/>
                      <a:gd name="T31" fmla="*/ 173 h 6798"/>
                      <a:gd name="T32" fmla="*/ 4781 w 5457"/>
                      <a:gd name="T33" fmla="*/ 252 h 6798"/>
                      <a:gd name="T34" fmla="*/ 4849 w 5457"/>
                      <a:gd name="T35" fmla="*/ 109 h 6798"/>
                      <a:gd name="T36" fmla="*/ 4980 w 5457"/>
                      <a:gd name="T37" fmla="*/ 45 h 6798"/>
                      <a:gd name="T38" fmla="*/ 5085 w 5457"/>
                      <a:gd name="T39" fmla="*/ 72 h 6798"/>
                      <a:gd name="T40" fmla="*/ 5119 w 5457"/>
                      <a:gd name="T41" fmla="*/ 139 h 6798"/>
                      <a:gd name="T42" fmla="*/ 5030 w 5457"/>
                      <a:gd name="T43" fmla="*/ 327 h 6798"/>
                      <a:gd name="T44" fmla="*/ 4912 w 5457"/>
                      <a:gd name="T45" fmla="*/ 451 h 6798"/>
                      <a:gd name="T46" fmla="*/ 4756 w 5457"/>
                      <a:gd name="T47" fmla="*/ 481 h 6798"/>
                      <a:gd name="T48" fmla="*/ 4933 w 5457"/>
                      <a:gd name="T49" fmla="*/ 537 h 6798"/>
                      <a:gd name="T50" fmla="*/ 5115 w 5457"/>
                      <a:gd name="T51" fmla="*/ 541 h 6798"/>
                      <a:gd name="T52" fmla="*/ 5170 w 5457"/>
                      <a:gd name="T53" fmla="*/ 541 h 6798"/>
                      <a:gd name="T54" fmla="*/ 5166 w 5457"/>
                      <a:gd name="T55" fmla="*/ 875 h 6798"/>
                      <a:gd name="T56" fmla="*/ 5183 w 5457"/>
                      <a:gd name="T57" fmla="*/ 1014 h 6798"/>
                      <a:gd name="T58" fmla="*/ 5094 w 5457"/>
                      <a:gd name="T59" fmla="*/ 2002 h 6798"/>
                      <a:gd name="T60" fmla="*/ 5060 w 5457"/>
                      <a:gd name="T61" fmla="*/ 2607 h 6798"/>
                      <a:gd name="T62" fmla="*/ 5047 w 5457"/>
                      <a:gd name="T63" fmla="*/ 3102 h 6798"/>
                      <a:gd name="T64" fmla="*/ 5039 w 5457"/>
                      <a:gd name="T65" fmla="*/ 5179 h 6798"/>
                      <a:gd name="T66" fmla="*/ 5052 w 5457"/>
                      <a:gd name="T67" fmla="*/ 5465 h 6798"/>
                      <a:gd name="T68" fmla="*/ 5123 w 5457"/>
                      <a:gd name="T69" fmla="*/ 5769 h 6798"/>
                      <a:gd name="T70" fmla="*/ 5398 w 5457"/>
                      <a:gd name="T71" fmla="*/ 5976 h 6798"/>
                      <a:gd name="T72" fmla="*/ 5441 w 5457"/>
                      <a:gd name="T73" fmla="*/ 6133 h 6798"/>
                      <a:gd name="T74" fmla="*/ 5200 w 5457"/>
                      <a:gd name="T75" fmla="*/ 6235 h 6798"/>
                      <a:gd name="T76" fmla="*/ 4751 w 5457"/>
                      <a:gd name="T77" fmla="*/ 6314 h 6798"/>
                      <a:gd name="T78" fmla="*/ 4029 w 5457"/>
                      <a:gd name="T79" fmla="*/ 6408 h 6798"/>
                      <a:gd name="T80" fmla="*/ 3302 w 5457"/>
                      <a:gd name="T81" fmla="*/ 6490 h 6798"/>
                      <a:gd name="T82" fmla="*/ 2714 w 5457"/>
                      <a:gd name="T83" fmla="*/ 6554 h 6798"/>
                      <a:gd name="T84" fmla="*/ 2473 w 5457"/>
                      <a:gd name="T85" fmla="*/ 6562 h 6798"/>
                      <a:gd name="T86" fmla="*/ 1932 w 5457"/>
                      <a:gd name="T87" fmla="*/ 6633 h 6798"/>
                      <a:gd name="T88" fmla="*/ 1399 w 5457"/>
                      <a:gd name="T89" fmla="*/ 6719 h 6798"/>
                      <a:gd name="T90" fmla="*/ 922 w 5457"/>
                      <a:gd name="T91" fmla="*/ 6768 h 6798"/>
                      <a:gd name="T92" fmla="*/ 719 w 5457"/>
                      <a:gd name="T93" fmla="*/ 6791 h 6798"/>
                      <a:gd name="T94" fmla="*/ 588 w 5457"/>
                      <a:gd name="T95" fmla="*/ 6798 h 6798"/>
                      <a:gd name="T96" fmla="*/ 507 w 5457"/>
                      <a:gd name="T97" fmla="*/ 6768 h 6798"/>
                      <a:gd name="T98" fmla="*/ 224 w 5457"/>
                      <a:gd name="T99" fmla="*/ 6490 h 6798"/>
                      <a:gd name="T100" fmla="*/ 8 w 5457"/>
                      <a:gd name="T101" fmla="*/ 6257 h 6798"/>
                      <a:gd name="T102" fmla="*/ 46 w 5457"/>
                      <a:gd name="T103" fmla="*/ 4000 h 6798"/>
                      <a:gd name="T104" fmla="*/ 106 w 5457"/>
                      <a:gd name="T105" fmla="*/ 1739 h 6798"/>
                      <a:gd name="T106" fmla="*/ 63 w 5457"/>
                      <a:gd name="T107" fmla="*/ 718 h 6798"/>
                      <a:gd name="T108" fmla="*/ 211 w 5457"/>
                      <a:gd name="T109" fmla="*/ 620 h 6798"/>
                      <a:gd name="T110" fmla="*/ 410 w 5457"/>
                      <a:gd name="T111" fmla="*/ 586 h 6798"/>
                      <a:gd name="T112" fmla="*/ 638 w 5457"/>
                      <a:gd name="T113" fmla="*/ 586 h 6798"/>
                      <a:gd name="T114" fmla="*/ 664 w 5457"/>
                      <a:gd name="T115" fmla="*/ 477 h 6798"/>
                      <a:gd name="T116" fmla="*/ 664 w 5457"/>
                      <a:gd name="T117" fmla="*/ 199 h 6798"/>
                      <a:gd name="T118" fmla="*/ 820 w 5457"/>
                      <a:gd name="T119" fmla="*/ 184 h 6798"/>
                      <a:gd name="T120" fmla="*/ 1040 w 5457"/>
                      <a:gd name="T121" fmla="*/ 207 h 6798"/>
                      <a:gd name="T122" fmla="*/ 1179 w 5457"/>
                      <a:gd name="T123" fmla="*/ 4 h 6798"/>
                      <a:gd name="T124" fmla="*/ 1298 w 5457"/>
                      <a:gd name="T125" fmla="*/ 42 h 67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5457" h="6798">
                        <a:moveTo>
                          <a:pt x="1336" y="79"/>
                        </a:moveTo>
                        <a:lnTo>
                          <a:pt x="1310" y="162"/>
                        </a:lnTo>
                        <a:lnTo>
                          <a:pt x="1289" y="244"/>
                        </a:lnTo>
                        <a:lnTo>
                          <a:pt x="1264" y="331"/>
                        </a:lnTo>
                        <a:lnTo>
                          <a:pt x="1247" y="417"/>
                        </a:lnTo>
                        <a:lnTo>
                          <a:pt x="1213" y="425"/>
                        </a:lnTo>
                        <a:lnTo>
                          <a:pt x="1175" y="428"/>
                        </a:lnTo>
                        <a:lnTo>
                          <a:pt x="1137" y="425"/>
                        </a:lnTo>
                        <a:lnTo>
                          <a:pt x="1095" y="425"/>
                        </a:lnTo>
                        <a:lnTo>
                          <a:pt x="1057" y="425"/>
                        </a:lnTo>
                        <a:lnTo>
                          <a:pt x="1027" y="432"/>
                        </a:lnTo>
                        <a:lnTo>
                          <a:pt x="1002" y="451"/>
                        </a:lnTo>
                        <a:lnTo>
                          <a:pt x="985" y="485"/>
                        </a:lnTo>
                        <a:lnTo>
                          <a:pt x="985" y="526"/>
                        </a:lnTo>
                        <a:lnTo>
                          <a:pt x="993" y="567"/>
                        </a:lnTo>
                        <a:lnTo>
                          <a:pt x="1019" y="594"/>
                        </a:lnTo>
                        <a:lnTo>
                          <a:pt x="1065" y="597"/>
                        </a:lnTo>
                        <a:lnTo>
                          <a:pt x="1154" y="594"/>
                        </a:lnTo>
                        <a:lnTo>
                          <a:pt x="1243" y="590"/>
                        </a:lnTo>
                        <a:lnTo>
                          <a:pt x="1332" y="590"/>
                        </a:lnTo>
                        <a:lnTo>
                          <a:pt x="1420" y="590"/>
                        </a:lnTo>
                        <a:lnTo>
                          <a:pt x="1513" y="586"/>
                        </a:lnTo>
                        <a:lnTo>
                          <a:pt x="1606" y="586"/>
                        </a:lnTo>
                        <a:lnTo>
                          <a:pt x="1699" y="586"/>
                        </a:lnTo>
                        <a:lnTo>
                          <a:pt x="1792" y="586"/>
                        </a:lnTo>
                        <a:lnTo>
                          <a:pt x="1885" y="586"/>
                        </a:lnTo>
                        <a:lnTo>
                          <a:pt x="1978" y="586"/>
                        </a:lnTo>
                        <a:lnTo>
                          <a:pt x="2071" y="586"/>
                        </a:lnTo>
                        <a:lnTo>
                          <a:pt x="2164" y="586"/>
                        </a:lnTo>
                        <a:lnTo>
                          <a:pt x="2253" y="586"/>
                        </a:lnTo>
                        <a:lnTo>
                          <a:pt x="2346" y="586"/>
                        </a:lnTo>
                        <a:lnTo>
                          <a:pt x="2435" y="586"/>
                        </a:lnTo>
                        <a:lnTo>
                          <a:pt x="2524" y="586"/>
                        </a:lnTo>
                        <a:lnTo>
                          <a:pt x="2570" y="594"/>
                        </a:lnTo>
                        <a:lnTo>
                          <a:pt x="2612" y="597"/>
                        </a:lnTo>
                        <a:lnTo>
                          <a:pt x="2655" y="601"/>
                        </a:lnTo>
                        <a:lnTo>
                          <a:pt x="2697" y="601"/>
                        </a:lnTo>
                        <a:lnTo>
                          <a:pt x="2735" y="605"/>
                        </a:lnTo>
                        <a:lnTo>
                          <a:pt x="2777" y="605"/>
                        </a:lnTo>
                        <a:lnTo>
                          <a:pt x="2820" y="609"/>
                        </a:lnTo>
                        <a:lnTo>
                          <a:pt x="2862" y="612"/>
                        </a:lnTo>
                        <a:lnTo>
                          <a:pt x="2934" y="609"/>
                        </a:lnTo>
                        <a:lnTo>
                          <a:pt x="3006" y="605"/>
                        </a:lnTo>
                        <a:lnTo>
                          <a:pt x="3073" y="601"/>
                        </a:lnTo>
                        <a:lnTo>
                          <a:pt x="3141" y="601"/>
                        </a:lnTo>
                        <a:lnTo>
                          <a:pt x="3204" y="601"/>
                        </a:lnTo>
                        <a:lnTo>
                          <a:pt x="3272" y="601"/>
                        </a:lnTo>
                        <a:lnTo>
                          <a:pt x="3335" y="601"/>
                        </a:lnTo>
                        <a:lnTo>
                          <a:pt x="3399" y="597"/>
                        </a:lnTo>
                        <a:lnTo>
                          <a:pt x="3462" y="597"/>
                        </a:lnTo>
                        <a:lnTo>
                          <a:pt x="3526" y="597"/>
                        </a:lnTo>
                        <a:lnTo>
                          <a:pt x="3589" y="597"/>
                        </a:lnTo>
                        <a:lnTo>
                          <a:pt x="3652" y="597"/>
                        </a:lnTo>
                        <a:lnTo>
                          <a:pt x="3720" y="597"/>
                        </a:lnTo>
                        <a:lnTo>
                          <a:pt x="3783" y="594"/>
                        </a:lnTo>
                        <a:lnTo>
                          <a:pt x="3855" y="590"/>
                        </a:lnTo>
                        <a:lnTo>
                          <a:pt x="3923" y="586"/>
                        </a:lnTo>
                        <a:lnTo>
                          <a:pt x="3991" y="582"/>
                        </a:lnTo>
                        <a:lnTo>
                          <a:pt x="4058" y="579"/>
                        </a:lnTo>
                        <a:lnTo>
                          <a:pt x="4126" y="575"/>
                        </a:lnTo>
                        <a:lnTo>
                          <a:pt x="4198" y="571"/>
                        </a:lnTo>
                        <a:lnTo>
                          <a:pt x="4261" y="567"/>
                        </a:lnTo>
                        <a:lnTo>
                          <a:pt x="4329" y="560"/>
                        </a:lnTo>
                        <a:lnTo>
                          <a:pt x="4392" y="552"/>
                        </a:lnTo>
                        <a:lnTo>
                          <a:pt x="4456" y="541"/>
                        </a:lnTo>
                        <a:lnTo>
                          <a:pt x="4468" y="462"/>
                        </a:lnTo>
                        <a:lnTo>
                          <a:pt x="4472" y="383"/>
                        </a:lnTo>
                        <a:lnTo>
                          <a:pt x="4468" y="308"/>
                        </a:lnTo>
                        <a:lnTo>
                          <a:pt x="4456" y="229"/>
                        </a:lnTo>
                        <a:lnTo>
                          <a:pt x="4485" y="214"/>
                        </a:lnTo>
                        <a:lnTo>
                          <a:pt x="4515" y="207"/>
                        </a:lnTo>
                        <a:lnTo>
                          <a:pt x="4549" y="199"/>
                        </a:lnTo>
                        <a:lnTo>
                          <a:pt x="4587" y="199"/>
                        </a:lnTo>
                        <a:lnTo>
                          <a:pt x="4620" y="196"/>
                        </a:lnTo>
                        <a:lnTo>
                          <a:pt x="4654" y="192"/>
                        </a:lnTo>
                        <a:lnTo>
                          <a:pt x="4684" y="184"/>
                        </a:lnTo>
                        <a:lnTo>
                          <a:pt x="4713" y="173"/>
                        </a:lnTo>
                        <a:lnTo>
                          <a:pt x="4735" y="173"/>
                        </a:lnTo>
                        <a:lnTo>
                          <a:pt x="4751" y="173"/>
                        </a:lnTo>
                        <a:lnTo>
                          <a:pt x="4768" y="173"/>
                        </a:lnTo>
                        <a:lnTo>
                          <a:pt x="4781" y="184"/>
                        </a:lnTo>
                        <a:lnTo>
                          <a:pt x="4781" y="203"/>
                        </a:lnTo>
                        <a:lnTo>
                          <a:pt x="4773" y="222"/>
                        </a:lnTo>
                        <a:lnTo>
                          <a:pt x="4768" y="237"/>
                        </a:lnTo>
                        <a:lnTo>
                          <a:pt x="4781" y="252"/>
                        </a:lnTo>
                        <a:lnTo>
                          <a:pt x="4811" y="233"/>
                        </a:lnTo>
                        <a:lnTo>
                          <a:pt x="4828" y="207"/>
                        </a:lnTo>
                        <a:lnTo>
                          <a:pt x="4836" y="173"/>
                        </a:lnTo>
                        <a:lnTo>
                          <a:pt x="4840" y="139"/>
                        </a:lnTo>
                        <a:lnTo>
                          <a:pt x="4849" y="109"/>
                        </a:lnTo>
                        <a:lnTo>
                          <a:pt x="4861" y="79"/>
                        </a:lnTo>
                        <a:lnTo>
                          <a:pt x="4891" y="57"/>
                        </a:lnTo>
                        <a:lnTo>
                          <a:pt x="4933" y="45"/>
                        </a:lnTo>
                        <a:lnTo>
                          <a:pt x="4959" y="45"/>
                        </a:lnTo>
                        <a:lnTo>
                          <a:pt x="4980" y="45"/>
                        </a:lnTo>
                        <a:lnTo>
                          <a:pt x="5005" y="45"/>
                        </a:lnTo>
                        <a:lnTo>
                          <a:pt x="5026" y="49"/>
                        </a:lnTo>
                        <a:lnTo>
                          <a:pt x="5047" y="57"/>
                        </a:lnTo>
                        <a:lnTo>
                          <a:pt x="5064" y="60"/>
                        </a:lnTo>
                        <a:lnTo>
                          <a:pt x="5085" y="72"/>
                        </a:lnTo>
                        <a:lnTo>
                          <a:pt x="5102" y="79"/>
                        </a:lnTo>
                        <a:lnTo>
                          <a:pt x="5102" y="94"/>
                        </a:lnTo>
                        <a:lnTo>
                          <a:pt x="5111" y="109"/>
                        </a:lnTo>
                        <a:lnTo>
                          <a:pt x="5119" y="124"/>
                        </a:lnTo>
                        <a:lnTo>
                          <a:pt x="5119" y="139"/>
                        </a:lnTo>
                        <a:lnTo>
                          <a:pt x="5094" y="173"/>
                        </a:lnTo>
                        <a:lnTo>
                          <a:pt x="5077" y="211"/>
                        </a:lnTo>
                        <a:lnTo>
                          <a:pt x="5060" y="248"/>
                        </a:lnTo>
                        <a:lnTo>
                          <a:pt x="5047" y="286"/>
                        </a:lnTo>
                        <a:lnTo>
                          <a:pt x="5030" y="327"/>
                        </a:lnTo>
                        <a:lnTo>
                          <a:pt x="5018" y="365"/>
                        </a:lnTo>
                        <a:lnTo>
                          <a:pt x="4997" y="402"/>
                        </a:lnTo>
                        <a:lnTo>
                          <a:pt x="4976" y="436"/>
                        </a:lnTo>
                        <a:lnTo>
                          <a:pt x="4946" y="447"/>
                        </a:lnTo>
                        <a:lnTo>
                          <a:pt x="4912" y="451"/>
                        </a:lnTo>
                        <a:lnTo>
                          <a:pt x="4874" y="447"/>
                        </a:lnTo>
                        <a:lnTo>
                          <a:pt x="4836" y="447"/>
                        </a:lnTo>
                        <a:lnTo>
                          <a:pt x="4798" y="447"/>
                        </a:lnTo>
                        <a:lnTo>
                          <a:pt x="4773" y="458"/>
                        </a:lnTo>
                        <a:lnTo>
                          <a:pt x="4756" y="481"/>
                        </a:lnTo>
                        <a:lnTo>
                          <a:pt x="4756" y="519"/>
                        </a:lnTo>
                        <a:lnTo>
                          <a:pt x="4798" y="534"/>
                        </a:lnTo>
                        <a:lnTo>
                          <a:pt x="4844" y="541"/>
                        </a:lnTo>
                        <a:lnTo>
                          <a:pt x="4887" y="541"/>
                        </a:lnTo>
                        <a:lnTo>
                          <a:pt x="4933" y="537"/>
                        </a:lnTo>
                        <a:lnTo>
                          <a:pt x="4980" y="530"/>
                        </a:lnTo>
                        <a:lnTo>
                          <a:pt x="5022" y="530"/>
                        </a:lnTo>
                        <a:lnTo>
                          <a:pt x="5064" y="530"/>
                        </a:lnTo>
                        <a:lnTo>
                          <a:pt x="5102" y="541"/>
                        </a:lnTo>
                        <a:lnTo>
                          <a:pt x="5115" y="541"/>
                        </a:lnTo>
                        <a:lnTo>
                          <a:pt x="5128" y="534"/>
                        </a:lnTo>
                        <a:lnTo>
                          <a:pt x="5140" y="530"/>
                        </a:lnTo>
                        <a:lnTo>
                          <a:pt x="5157" y="530"/>
                        </a:lnTo>
                        <a:lnTo>
                          <a:pt x="5162" y="534"/>
                        </a:lnTo>
                        <a:lnTo>
                          <a:pt x="5170" y="541"/>
                        </a:lnTo>
                        <a:lnTo>
                          <a:pt x="5174" y="545"/>
                        </a:lnTo>
                        <a:lnTo>
                          <a:pt x="5183" y="552"/>
                        </a:lnTo>
                        <a:lnTo>
                          <a:pt x="5187" y="665"/>
                        </a:lnTo>
                        <a:lnTo>
                          <a:pt x="5178" y="770"/>
                        </a:lnTo>
                        <a:lnTo>
                          <a:pt x="5166" y="875"/>
                        </a:lnTo>
                        <a:lnTo>
                          <a:pt x="5170" y="977"/>
                        </a:lnTo>
                        <a:lnTo>
                          <a:pt x="5170" y="988"/>
                        </a:lnTo>
                        <a:lnTo>
                          <a:pt x="5170" y="999"/>
                        </a:lnTo>
                        <a:lnTo>
                          <a:pt x="5174" y="1007"/>
                        </a:lnTo>
                        <a:lnTo>
                          <a:pt x="5183" y="1014"/>
                        </a:lnTo>
                        <a:lnTo>
                          <a:pt x="5149" y="1206"/>
                        </a:lnTo>
                        <a:lnTo>
                          <a:pt x="5128" y="1401"/>
                        </a:lnTo>
                        <a:lnTo>
                          <a:pt x="5115" y="1600"/>
                        </a:lnTo>
                        <a:lnTo>
                          <a:pt x="5102" y="1803"/>
                        </a:lnTo>
                        <a:lnTo>
                          <a:pt x="5094" y="2002"/>
                        </a:lnTo>
                        <a:lnTo>
                          <a:pt x="5085" y="2201"/>
                        </a:lnTo>
                        <a:lnTo>
                          <a:pt x="5073" y="2400"/>
                        </a:lnTo>
                        <a:lnTo>
                          <a:pt x="5052" y="2592"/>
                        </a:lnTo>
                        <a:lnTo>
                          <a:pt x="5052" y="2599"/>
                        </a:lnTo>
                        <a:lnTo>
                          <a:pt x="5060" y="2607"/>
                        </a:lnTo>
                        <a:lnTo>
                          <a:pt x="5064" y="2614"/>
                        </a:lnTo>
                        <a:lnTo>
                          <a:pt x="5064" y="2626"/>
                        </a:lnTo>
                        <a:lnTo>
                          <a:pt x="5052" y="2779"/>
                        </a:lnTo>
                        <a:lnTo>
                          <a:pt x="5052" y="2941"/>
                        </a:lnTo>
                        <a:lnTo>
                          <a:pt x="5047" y="3102"/>
                        </a:lnTo>
                        <a:lnTo>
                          <a:pt x="5026" y="3256"/>
                        </a:lnTo>
                        <a:lnTo>
                          <a:pt x="5039" y="3748"/>
                        </a:lnTo>
                        <a:lnTo>
                          <a:pt x="5039" y="4218"/>
                        </a:lnTo>
                        <a:lnTo>
                          <a:pt x="5039" y="4691"/>
                        </a:lnTo>
                        <a:lnTo>
                          <a:pt x="5039" y="5179"/>
                        </a:lnTo>
                        <a:lnTo>
                          <a:pt x="5047" y="5232"/>
                        </a:lnTo>
                        <a:lnTo>
                          <a:pt x="5052" y="5285"/>
                        </a:lnTo>
                        <a:lnTo>
                          <a:pt x="5052" y="5341"/>
                        </a:lnTo>
                        <a:lnTo>
                          <a:pt x="5052" y="5397"/>
                        </a:lnTo>
                        <a:lnTo>
                          <a:pt x="5052" y="5465"/>
                        </a:lnTo>
                        <a:lnTo>
                          <a:pt x="5047" y="5536"/>
                        </a:lnTo>
                        <a:lnTo>
                          <a:pt x="5035" y="5611"/>
                        </a:lnTo>
                        <a:lnTo>
                          <a:pt x="5026" y="5686"/>
                        </a:lnTo>
                        <a:lnTo>
                          <a:pt x="5073" y="5728"/>
                        </a:lnTo>
                        <a:lnTo>
                          <a:pt x="5123" y="5769"/>
                        </a:lnTo>
                        <a:lnTo>
                          <a:pt x="5183" y="5807"/>
                        </a:lnTo>
                        <a:lnTo>
                          <a:pt x="5238" y="5848"/>
                        </a:lnTo>
                        <a:lnTo>
                          <a:pt x="5297" y="5889"/>
                        </a:lnTo>
                        <a:lnTo>
                          <a:pt x="5348" y="5934"/>
                        </a:lnTo>
                        <a:lnTo>
                          <a:pt x="5398" y="5976"/>
                        </a:lnTo>
                        <a:lnTo>
                          <a:pt x="5441" y="6021"/>
                        </a:lnTo>
                        <a:lnTo>
                          <a:pt x="5453" y="6047"/>
                        </a:lnTo>
                        <a:lnTo>
                          <a:pt x="5457" y="6077"/>
                        </a:lnTo>
                        <a:lnTo>
                          <a:pt x="5453" y="6107"/>
                        </a:lnTo>
                        <a:lnTo>
                          <a:pt x="5441" y="6133"/>
                        </a:lnTo>
                        <a:lnTo>
                          <a:pt x="5407" y="6175"/>
                        </a:lnTo>
                        <a:lnTo>
                          <a:pt x="5360" y="6205"/>
                        </a:lnTo>
                        <a:lnTo>
                          <a:pt x="5314" y="6220"/>
                        </a:lnTo>
                        <a:lnTo>
                          <a:pt x="5259" y="6231"/>
                        </a:lnTo>
                        <a:lnTo>
                          <a:pt x="5200" y="6235"/>
                        </a:lnTo>
                        <a:lnTo>
                          <a:pt x="5145" y="6242"/>
                        </a:lnTo>
                        <a:lnTo>
                          <a:pt x="5090" y="6254"/>
                        </a:lnTo>
                        <a:lnTo>
                          <a:pt x="5039" y="6272"/>
                        </a:lnTo>
                        <a:lnTo>
                          <a:pt x="4895" y="6291"/>
                        </a:lnTo>
                        <a:lnTo>
                          <a:pt x="4751" y="6314"/>
                        </a:lnTo>
                        <a:lnTo>
                          <a:pt x="4608" y="6332"/>
                        </a:lnTo>
                        <a:lnTo>
                          <a:pt x="4464" y="6351"/>
                        </a:lnTo>
                        <a:lnTo>
                          <a:pt x="4320" y="6370"/>
                        </a:lnTo>
                        <a:lnTo>
                          <a:pt x="4177" y="6389"/>
                        </a:lnTo>
                        <a:lnTo>
                          <a:pt x="4029" y="6408"/>
                        </a:lnTo>
                        <a:lnTo>
                          <a:pt x="3885" y="6423"/>
                        </a:lnTo>
                        <a:lnTo>
                          <a:pt x="3741" y="6441"/>
                        </a:lnTo>
                        <a:lnTo>
                          <a:pt x="3593" y="6456"/>
                        </a:lnTo>
                        <a:lnTo>
                          <a:pt x="3449" y="6471"/>
                        </a:lnTo>
                        <a:lnTo>
                          <a:pt x="3302" y="6490"/>
                        </a:lnTo>
                        <a:lnTo>
                          <a:pt x="3158" y="6505"/>
                        </a:lnTo>
                        <a:lnTo>
                          <a:pt x="3010" y="6520"/>
                        </a:lnTo>
                        <a:lnTo>
                          <a:pt x="2866" y="6531"/>
                        </a:lnTo>
                        <a:lnTo>
                          <a:pt x="2718" y="6546"/>
                        </a:lnTo>
                        <a:lnTo>
                          <a:pt x="2714" y="6554"/>
                        </a:lnTo>
                        <a:lnTo>
                          <a:pt x="2705" y="6558"/>
                        </a:lnTo>
                        <a:lnTo>
                          <a:pt x="2701" y="6554"/>
                        </a:lnTo>
                        <a:lnTo>
                          <a:pt x="2693" y="6546"/>
                        </a:lnTo>
                        <a:lnTo>
                          <a:pt x="2583" y="6554"/>
                        </a:lnTo>
                        <a:lnTo>
                          <a:pt x="2473" y="6562"/>
                        </a:lnTo>
                        <a:lnTo>
                          <a:pt x="2363" y="6573"/>
                        </a:lnTo>
                        <a:lnTo>
                          <a:pt x="2253" y="6584"/>
                        </a:lnTo>
                        <a:lnTo>
                          <a:pt x="2147" y="6599"/>
                        </a:lnTo>
                        <a:lnTo>
                          <a:pt x="2042" y="6618"/>
                        </a:lnTo>
                        <a:lnTo>
                          <a:pt x="1932" y="6633"/>
                        </a:lnTo>
                        <a:lnTo>
                          <a:pt x="1826" y="6652"/>
                        </a:lnTo>
                        <a:lnTo>
                          <a:pt x="1720" y="6670"/>
                        </a:lnTo>
                        <a:lnTo>
                          <a:pt x="1615" y="6689"/>
                        </a:lnTo>
                        <a:lnTo>
                          <a:pt x="1505" y="6704"/>
                        </a:lnTo>
                        <a:lnTo>
                          <a:pt x="1399" y="6719"/>
                        </a:lnTo>
                        <a:lnTo>
                          <a:pt x="1294" y="6734"/>
                        </a:lnTo>
                        <a:lnTo>
                          <a:pt x="1184" y="6749"/>
                        </a:lnTo>
                        <a:lnTo>
                          <a:pt x="1074" y="6761"/>
                        </a:lnTo>
                        <a:lnTo>
                          <a:pt x="964" y="6768"/>
                        </a:lnTo>
                        <a:lnTo>
                          <a:pt x="922" y="6768"/>
                        </a:lnTo>
                        <a:lnTo>
                          <a:pt x="883" y="6776"/>
                        </a:lnTo>
                        <a:lnTo>
                          <a:pt x="841" y="6779"/>
                        </a:lnTo>
                        <a:lnTo>
                          <a:pt x="799" y="6783"/>
                        </a:lnTo>
                        <a:lnTo>
                          <a:pt x="757" y="6791"/>
                        </a:lnTo>
                        <a:lnTo>
                          <a:pt x="719" y="6791"/>
                        </a:lnTo>
                        <a:lnTo>
                          <a:pt x="676" y="6787"/>
                        </a:lnTo>
                        <a:lnTo>
                          <a:pt x="638" y="6779"/>
                        </a:lnTo>
                        <a:lnTo>
                          <a:pt x="621" y="6787"/>
                        </a:lnTo>
                        <a:lnTo>
                          <a:pt x="604" y="6794"/>
                        </a:lnTo>
                        <a:lnTo>
                          <a:pt x="588" y="6798"/>
                        </a:lnTo>
                        <a:lnTo>
                          <a:pt x="571" y="6794"/>
                        </a:lnTo>
                        <a:lnTo>
                          <a:pt x="554" y="6794"/>
                        </a:lnTo>
                        <a:lnTo>
                          <a:pt x="537" y="6787"/>
                        </a:lnTo>
                        <a:lnTo>
                          <a:pt x="520" y="6779"/>
                        </a:lnTo>
                        <a:lnTo>
                          <a:pt x="507" y="6768"/>
                        </a:lnTo>
                        <a:lnTo>
                          <a:pt x="448" y="6715"/>
                        </a:lnTo>
                        <a:lnTo>
                          <a:pt x="393" y="6659"/>
                        </a:lnTo>
                        <a:lnTo>
                          <a:pt x="334" y="6599"/>
                        </a:lnTo>
                        <a:lnTo>
                          <a:pt x="279" y="6543"/>
                        </a:lnTo>
                        <a:lnTo>
                          <a:pt x="224" y="6490"/>
                        </a:lnTo>
                        <a:lnTo>
                          <a:pt x="161" y="6438"/>
                        </a:lnTo>
                        <a:lnTo>
                          <a:pt x="97" y="6392"/>
                        </a:lnTo>
                        <a:lnTo>
                          <a:pt x="30" y="6351"/>
                        </a:lnTo>
                        <a:lnTo>
                          <a:pt x="0" y="6306"/>
                        </a:lnTo>
                        <a:lnTo>
                          <a:pt x="8" y="6257"/>
                        </a:lnTo>
                        <a:lnTo>
                          <a:pt x="17" y="6208"/>
                        </a:lnTo>
                        <a:lnTo>
                          <a:pt x="0" y="6156"/>
                        </a:lnTo>
                        <a:lnTo>
                          <a:pt x="17" y="5442"/>
                        </a:lnTo>
                        <a:lnTo>
                          <a:pt x="34" y="4725"/>
                        </a:lnTo>
                        <a:lnTo>
                          <a:pt x="46" y="4000"/>
                        </a:lnTo>
                        <a:lnTo>
                          <a:pt x="51" y="3279"/>
                        </a:lnTo>
                        <a:lnTo>
                          <a:pt x="76" y="2896"/>
                        </a:lnTo>
                        <a:lnTo>
                          <a:pt x="80" y="2513"/>
                        </a:lnTo>
                        <a:lnTo>
                          <a:pt x="80" y="2130"/>
                        </a:lnTo>
                        <a:lnTo>
                          <a:pt x="106" y="1739"/>
                        </a:lnTo>
                        <a:lnTo>
                          <a:pt x="101" y="1476"/>
                        </a:lnTo>
                        <a:lnTo>
                          <a:pt x="76" y="1232"/>
                        </a:lnTo>
                        <a:lnTo>
                          <a:pt x="46" y="984"/>
                        </a:lnTo>
                        <a:lnTo>
                          <a:pt x="30" y="725"/>
                        </a:lnTo>
                        <a:lnTo>
                          <a:pt x="63" y="718"/>
                        </a:lnTo>
                        <a:lnTo>
                          <a:pt x="97" y="706"/>
                        </a:lnTo>
                        <a:lnTo>
                          <a:pt x="127" y="688"/>
                        </a:lnTo>
                        <a:lnTo>
                          <a:pt x="156" y="665"/>
                        </a:lnTo>
                        <a:lnTo>
                          <a:pt x="182" y="642"/>
                        </a:lnTo>
                        <a:lnTo>
                          <a:pt x="211" y="620"/>
                        </a:lnTo>
                        <a:lnTo>
                          <a:pt x="241" y="601"/>
                        </a:lnTo>
                        <a:lnTo>
                          <a:pt x="275" y="586"/>
                        </a:lnTo>
                        <a:lnTo>
                          <a:pt x="321" y="586"/>
                        </a:lnTo>
                        <a:lnTo>
                          <a:pt x="364" y="586"/>
                        </a:lnTo>
                        <a:lnTo>
                          <a:pt x="410" y="586"/>
                        </a:lnTo>
                        <a:lnTo>
                          <a:pt x="457" y="586"/>
                        </a:lnTo>
                        <a:lnTo>
                          <a:pt x="499" y="586"/>
                        </a:lnTo>
                        <a:lnTo>
                          <a:pt x="545" y="586"/>
                        </a:lnTo>
                        <a:lnTo>
                          <a:pt x="592" y="586"/>
                        </a:lnTo>
                        <a:lnTo>
                          <a:pt x="638" y="586"/>
                        </a:lnTo>
                        <a:lnTo>
                          <a:pt x="647" y="582"/>
                        </a:lnTo>
                        <a:lnTo>
                          <a:pt x="651" y="575"/>
                        </a:lnTo>
                        <a:lnTo>
                          <a:pt x="659" y="571"/>
                        </a:lnTo>
                        <a:lnTo>
                          <a:pt x="664" y="564"/>
                        </a:lnTo>
                        <a:lnTo>
                          <a:pt x="664" y="477"/>
                        </a:lnTo>
                        <a:lnTo>
                          <a:pt x="664" y="395"/>
                        </a:lnTo>
                        <a:lnTo>
                          <a:pt x="659" y="308"/>
                        </a:lnTo>
                        <a:lnTo>
                          <a:pt x="651" y="229"/>
                        </a:lnTo>
                        <a:lnTo>
                          <a:pt x="659" y="214"/>
                        </a:lnTo>
                        <a:lnTo>
                          <a:pt x="664" y="199"/>
                        </a:lnTo>
                        <a:lnTo>
                          <a:pt x="672" y="184"/>
                        </a:lnTo>
                        <a:lnTo>
                          <a:pt x="689" y="173"/>
                        </a:lnTo>
                        <a:lnTo>
                          <a:pt x="731" y="181"/>
                        </a:lnTo>
                        <a:lnTo>
                          <a:pt x="778" y="184"/>
                        </a:lnTo>
                        <a:lnTo>
                          <a:pt x="820" y="184"/>
                        </a:lnTo>
                        <a:lnTo>
                          <a:pt x="867" y="184"/>
                        </a:lnTo>
                        <a:lnTo>
                          <a:pt x="913" y="184"/>
                        </a:lnTo>
                        <a:lnTo>
                          <a:pt x="960" y="188"/>
                        </a:lnTo>
                        <a:lnTo>
                          <a:pt x="1002" y="192"/>
                        </a:lnTo>
                        <a:lnTo>
                          <a:pt x="1040" y="207"/>
                        </a:lnTo>
                        <a:lnTo>
                          <a:pt x="1061" y="147"/>
                        </a:lnTo>
                        <a:lnTo>
                          <a:pt x="1069" y="79"/>
                        </a:lnTo>
                        <a:lnTo>
                          <a:pt x="1091" y="27"/>
                        </a:lnTo>
                        <a:lnTo>
                          <a:pt x="1154" y="0"/>
                        </a:lnTo>
                        <a:lnTo>
                          <a:pt x="1179" y="4"/>
                        </a:lnTo>
                        <a:lnTo>
                          <a:pt x="1205" y="8"/>
                        </a:lnTo>
                        <a:lnTo>
                          <a:pt x="1230" y="12"/>
                        </a:lnTo>
                        <a:lnTo>
                          <a:pt x="1255" y="19"/>
                        </a:lnTo>
                        <a:lnTo>
                          <a:pt x="1277" y="30"/>
                        </a:lnTo>
                        <a:lnTo>
                          <a:pt x="1298" y="42"/>
                        </a:lnTo>
                        <a:lnTo>
                          <a:pt x="1319" y="60"/>
                        </a:lnTo>
                        <a:lnTo>
                          <a:pt x="1336" y="7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5" name="Freeform 9">
                    <a:extLst>
                      <a:ext uri="{FF2B5EF4-FFF2-40B4-BE49-F238E27FC236}">
                        <a16:creationId xmlns:a16="http://schemas.microsoft.com/office/drawing/2014/main" id="{879B3425-C75A-4421-A62B-DE5C27C43F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79" y="1677"/>
                    <a:ext cx="401" cy="308"/>
                  </a:xfrm>
                  <a:custGeom>
                    <a:avLst/>
                    <a:gdLst>
                      <a:gd name="T0" fmla="*/ 334 w 401"/>
                      <a:gd name="T1" fmla="*/ 285 h 308"/>
                      <a:gd name="T2" fmla="*/ 321 w 401"/>
                      <a:gd name="T3" fmla="*/ 300 h 308"/>
                      <a:gd name="T4" fmla="*/ 308 w 401"/>
                      <a:gd name="T5" fmla="*/ 308 h 308"/>
                      <a:gd name="T6" fmla="*/ 291 w 401"/>
                      <a:gd name="T7" fmla="*/ 308 h 308"/>
                      <a:gd name="T8" fmla="*/ 279 w 401"/>
                      <a:gd name="T9" fmla="*/ 304 h 308"/>
                      <a:gd name="T10" fmla="*/ 262 w 401"/>
                      <a:gd name="T11" fmla="*/ 300 h 308"/>
                      <a:gd name="T12" fmla="*/ 245 w 401"/>
                      <a:gd name="T13" fmla="*/ 293 h 308"/>
                      <a:gd name="T14" fmla="*/ 228 w 401"/>
                      <a:gd name="T15" fmla="*/ 293 h 308"/>
                      <a:gd name="T16" fmla="*/ 207 w 401"/>
                      <a:gd name="T17" fmla="*/ 296 h 308"/>
                      <a:gd name="T18" fmla="*/ 182 w 401"/>
                      <a:gd name="T19" fmla="*/ 304 h 308"/>
                      <a:gd name="T20" fmla="*/ 156 w 401"/>
                      <a:gd name="T21" fmla="*/ 308 h 308"/>
                      <a:gd name="T22" fmla="*/ 131 w 401"/>
                      <a:gd name="T23" fmla="*/ 308 h 308"/>
                      <a:gd name="T24" fmla="*/ 105 w 401"/>
                      <a:gd name="T25" fmla="*/ 304 h 308"/>
                      <a:gd name="T26" fmla="*/ 76 w 401"/>
                      <a:gd name="T27" fmla="*/ 296 h 308"/>
                      <a:gd name="T28" fmla="*/ 51 w 401"/>
                      <a:gd name="T29" fmla="*/ 293 h 308"/>
                      <a:gd name="T30" fmla="*/ 25 w 401"/>
                      <a:gd name="T31" fmla="*/ 289 h 308"/>
                      <a:gd name="T32" fmla="*/ 0 w 401"/>
                      <a:gd name="T33" fmla="*/ 285 h 308"/>
                      <a:gd name="T34" fmla="*/ 21 w 401"/>
                      <a:gd name="T35" fmla="*/ 266 h 308"/>
                      <a:gd name="T36" fmla="*/ 51 w 401"/>
                      <a:gd name="T37" fmla="*/ 255 h 308"/>
                      <a:gd name="T38" fmla="*/ 80 w 401"/>
                      <a:gd name="T39" fmla="*/ 251 h 308"/>
                      <a:gd name="T40" fmla="*/ 114 w 401"/>
                      <a:gd name="T41" fmla="*/ 247 h 308"/>
                      <a:gd name="T42" fmla="*/ 148 w 401"/>
                      <a:gd name="T43" fmla="*/ 244 h 308"/>
                      <a:gd name="T44" fmla="*/ 182 w 401"/>
                      <a:gd name="T45" fmla="*/ 236 h 308"/>
                      <a:gd name="T46" fmla="*/ 207 w 401"/>
                      <a:gd name="T47" fmla="*/ 221 h 308"/>
                      <a:gd name="T48" fmla="*/ 232 w 401"/>
                      <a:gd name="T49" fmla="*/ 195 h 308"/>
                      <a:gd name="T50" fmla="*/ 237 w 401"/>
                      <a:gd name="T51" fmla="*/ 165 h 308"/>
                      <a:gd name="T52" fmla="*/ 237 w 401"/>
                      <a:gd name="T53" fmla="*/ 131 h 308"/>
                      <a:gd name="T54" fmla="*/ 232 w 401"/>
                      <a:gd name="T55" fmla="*/ 97 h 308"/>
                      <a:gd name="T56" fmla="*/ 232 w 401"/>
                      <a:gd name="T57" fmla="*/ 63 h 308"/>
                      <a:gd name="T58" fmla="*/ 237 w 401"/>
                      <a:gd name="T59" fmla="*/ 37 h 308"/>
                      <a:gd name="T60" fmla="*/ 249 w 401"/>
                      <a:gd name="T61" fmla="*/ 15 h 308"/>
                      <a:gd name="T62" fmla="*/ 275 w 401"/>
                      <a:gd name="T63" fmla="*/ 0 h 308"/>
                      <a:gd name="T64" fmla="*/ 313 w 401"/>
                      <a:gd name="T65" fmla="*/ 0 h 308"/>
                      <a:gd name="T66" fmla="*/ 372 w 401"/>
                      <a:gd name="T67" fmla="*/ 18 h 308"/>
                      <a:gd name="T68" fmla="*/ 397 w 401"/>
                      <a:gd name="T69" fmla="*/ 45 h 308"/>
                      <a:gd name="T70" fmla="*/ 401 w 401"/>
                      <a:gd name="T71" fmla="*/ 78 h 308"/>
                      <a:gd name="T72" fmla="*/ 389 w 401"/>
                      <a:gd name="T73" fmla="*/ 116 h 308"/>
                      <a:gd name="T74" fmla="*/ 368 w 401"/>
                      <a:gd name="T75" fmla="*/ 157 h 308"/>
                      <a:gd name="T76" fmla="*/ 346 w 401"/>
                      <a:gd name="T77" fmla="*/ 202 h 308"/>
                      <a:gd name="T78" fmla="*/ 334 w 401"/>
                      <a:gd name="T79" fmla="*/ 244 h 308"/>
                      <a:gd name="T80" fmla="*/ 334 w 401"/>
                      <a:gd name="T81" fmla="*/ 285 h 3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401" h="308">
                        <a:moveTo>
                          <a:pt x="334" y="285"/>
                        </a:moveTo>
                        <a:lnTo>
                          <a:pt x="321" y="300"/>
                        </a:lnTo>
                        <a:lnTo>
                          <a:pt x="308" y="308"/>
                        </a:lnTo>
                        <a:lnTo>
                          <a:pt x="291" y="308"/>
                        </a:lnTo>
                        <a:lnTo>
                          <a:pt x="279" y="304"/>
                        </a:lnTo>
                        <a:lnTo>
                          <a:pt x="262" y="300"/>
                        </a:lnTo>
                        <a:lnTo>
                          <a:pt x="245" y="293"/>
                        </a:lnTo>
                        <a:lnTo>
                          <a:pt x="228" y="293"/>
                        </a:lnTo>
                        <a:lnTo>
                          <a:pt x="207" y="296"/>
                        </a:lnTo>
                        <a:lnTo>
                          <a:pt x="182" y="304"/>
                        </a:lnTo>
                        <a:lnTo>
                          <a:pt x="156" y="308"/>
                        </a:lnTo>
                        <a:lnTo>
                          <a:pt x="131" y="308"/>
                        </a:lnTo>
                        <a:lnTo>
                          <a:pt x="105" y="304"/>
                        </a:lnTo>
                        <a:lnTo>
                          <a:pt x="76" y="296"/>
                        </a:lnTo>
                        <a:lnTo>
                          <a:pt x="51" y="293"/>
                        </a:lnTo>
                        <a:lnTo>
                          <a:pt x="25" y="289"/>
                        </a:lnTo>
                        <a:lnTo>
                          <a:pt x="0" y="285"/>
                        </a:lnTo>
                        <a:lnTo>
                          <a:pt x="21" y="266"/>
                        </a:lnTo>
                        <a:lnTo>
                          <a:pt x="51" y="255"/>
                        </a:lnTo>
                        <a:lnTo>
                          <a:pt x="80" y="251"/>
                        </a:lnTo>
                        <a:lnTo>
                          <a:pt x="114" y="247"/>
                        </a:lnTo>
                        <a:lnTo>
                          <a:pt x="148" y="244"/>
                        </a:lnTo>
                        <a:lnTo>
                          <a:pt x="182" y="236"/>
                        </a:lnTo>
                        <a:lnTo>
                          <a:pt x="207" y="221"/>
                        </a:lnTo>
                        <a:lnTo>
                          <a:pt x="232" y="195"/>
                        </a:lnTo>
                        <a:lnTo>
                          <a:pt x="237" y="165"/>
                        </a:lnTo>
                        <a:lnTo>
                          <a:pt x="237" y="131"/>
                        </a:lnTo>
                        <a:lnTo>
                          <a:pt x="232" y="97"/>
                        </a:lnTo>
                        <a:lnTo>
                          <a:pt x="232" y="63"/>
                        </a:lnTo>
                        <a:lnTo>
                          <a:pt x="237" y="37"/>
                        </a:lnTo>
                        <a:lnTo>
                          <a:pt x="249" y="15"/>
                        </a:lnTo>
                        <a:lnTo>
                          <a:pt x="275" y="0"/>
                        </a:lnTo>
                        <a:lnTo>
                          <a:pt x="313" y="0"/>
                        </a:lnTo>
                        <a:lnTo>
                          <a:pt x="372" y="18"/>
                        </a:lnTo>
                        <a:lnTo>
                          <a:pt x="397" y="45"/>
                        </a:lnTo>
                        <a:lnTo>
                          <a:pt x="401" y="78"/>
                        </a:lnTo>
                        <a:lnTo>
                          <a:pt x="389" y="116"/>
                        </a:lnTo>
                        <a:lnTo>
                          <a:pt x="368" y="157"/>
                        </a:lnTo>
                        <a:lnTo>
                          <a:pt x="346" y="202"/>
                        </a:lnTo>
                        <a:lnTo>
                          <a:pt x="334" y="244"/>
                        </a:lnTo>
                        <a:lnTo>
                          <a:pt x="334" y="285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6" name="Freeform 10">
                    <a:extLst>
                      <a:ext uri="{FF2B5EF4-FFF2-40B4-BE49-F238E27FC236}">
                        <a16:creationId xmlns:a16="http://schemas.microsoft.com/office/drawing/2014/main" id="{0D392DFE-0D0C-4CF5-9B41-D208A39ED6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158" y="1718"/>
                    <a:ext cx="389" cy="278"/>
                  </a:xfrm>
                  <a:custGeom>
                    <a:avLst/>
                    <a:gdLst>
                      <a:gd name="T0" fmla="*/ 389 w 389"/>
                      <a:gd name="T1" fmla="*/ 37 h 278"/>
                      <a:gd name="T2" fmla="*/ 359 w 389"/>
                      <a:gd name="T3" fmla="*/ 98 h 278"/>
                      <a:gd name="T4" fmla="*/ 338 w 389"/>
                      <a:gd name="T5" fmla="*/ 161 h 278"/>
                      <a:gd name="T6" fmla="*/ 309 w 389"/>
                      <a:gd name="T7" fmla="*/ 222 h 278"/>
                      <a:gd name="T8" fmla="*/ 271 w 389"/>
                      <a:gd name="T9" fmla="*/ 278 h 278"/>
                      <a:gd name="T10" fmla="*/ 241 w 389"/>
                      <a:gd name="T11" fmla="*/ 270 h 278"/>
                      <a:gd name="T12" fmla="*/ 207 w 389"/>
                      <a:gd name="T13" fmla="*/ 267 h 278"/>
                      <a:gd name="T14" fmla="*/ 173 w 389"/>
                      <a:gd name="T15" fmla="*/ 267 h 278"/>
                      <a:gd name="T16" fmla="*/ 135 w 389"/>
                      <a:gd name="T17" fmla="*/ 267 h 278"/>
                      <a:gd name="T18" fmla="*/ 101 w 389"/>
                      <a:gd name="T19" fmla="*/ 267 h 278"/>
                      <a:gd name="T20" fmla="*/ 68 w 389"/>
                      <a:gd name="T21" fmla="*/ 267 h 278"/>
                      <a:gd name="T22" fmla="*/ 34 w 389"/>
                      <a:gd name="T23" fmla="*/ 263 h 278"/>
                      <a:gd name="T24" fmla="*/ 0 w 389"/>
                      <a:gd name="T25" fmla="*/ 255 h 278"/>
                      <a:gd name="T26" fmla="*/ 21 w 389"/>
                      <a:gd name="T27" fmla="*/ 237 h 278"/>
                      <a:gd name="T28" fmla="*/ 51 w 389"/>
                      <a:gd name="T29" fmla="*/ 229 h 278"/>
                      <a:gd name="T30" fmla="*/ 80 w 389"/>
                      <a:gd name="T31" fmla="*/ 229 h 278"/>
                      <a:gd name="T32" fmla="*/ 110 w 389"/>
                      <a:gd name="T33" fmla="*/ 229 h 278"/>
                      <a:gd name="T34" fmla="*/ 144 w 389"/>
                      <a:gd name="T35" fmla="*/ 229 h 278"/>
                      <a:gd name="T36" fmla="*/ 173 w 389"/>
                      <a:gd name="T37" fmla="*/ 225 h 278"/>
                      <a:gd name="T38" fmla="*/ 199 w 389"/>
                      <a:gd name="T39" fmla="*/ 214 h 278"/>
                      <a:gd name="T40" fmla="*/ 220 w 389"/>
                      <a:gd name="T41" fmla="*/ 188 h 278"/>
                      <a:gd name="T42" fmla="*/ 233 w 389"/>
                      <a:gd name="T43" fmla="*/ 131 h 278"/>
                      <a:gd name="T44" fmla="*/ 245 w 389"/>
                      <a:gd name="T45" fmla="*/ 75 h 278"/>
                      <a:gd name="T46" fmla="*/ 271 w 389"/>
                      <a:gd name="T47" fmla="*/ 30 h 278"/>
                      <a:gd name="T48" fmla="*/ 326 w 389"/>
                      <a:gd name="T49" fmla="*/ 4 h 278"/>
                      <a:gd name="T50" fmla="*/ 347 w 389"/>
                      <a:gd name="T51" fmla="*/ 0 h 278"/>
                      <a:gd name="T52" fmla="*/ 368 w 389"/>
                      <a:gd name="T53" fmla="*/ 7 h 278"/>
                      <a:gd name="T54" fmla="*/ 380 w 389"/>
                      <a:gd name="T55" fmla="*/ 22 h 278"/>
                      <a:gd name="T56" fmla="*/ 389 w 389"/>
                      <a:gd name="T57" fmla="*/ 37 h 2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389" h="278">
                        <a:moveTo>
                          <a:pt x="389" y="37"/>
                        </a:moveTo>
                        <a:lnTo>
                          <a:pt x="359" y="98"/>
                        </a:lnTo>
                        <a:lnTo>
                          <a:pt x="338" y="161"/>
                        </a:lnTo>
                        <a:lnTo>
                          <a:pt x="309" y="222"/>
                        </a:lnTo>
                        <a:lnTo>
                          <a:pt x="271" y="278"/>
                        </a:lnTo>
                        <a:lnTo>
                          <a:pt x="241" y="270"/>
                        </a:lnTo>
                        <a:lnTo>
                          <a:pt x="207" y="267"/>
                        </a:lnTo>
                        <a:lnTo>
                          <a:pt x="173" y="267"/>
                        </a:lnTo>
                        <a:lnTo>
                          <a:pt x="135" y="267"/>
                        </a:lnTo>
                        <a:lnTo>
                          <a:pt x="101" y="267"/>
                        </a:lnTo>
                        <a:lnTo>
                          <a:pt x="68" y="267"/>
                        </a:lnTo>
                        <a:lnTo>
                          <a:pt x="34" y="263"/>
                        </a:lnTo>
                        <a:lnTo>
                          <a:pt x="0" y="255"/>
                        </a:lnTo>
                        <a:lnTo>
                          <a:pt x="21" y="237"/>
                        </a:lnTo>
                        <a:lnTo>
                          <a:pt x="51" y="229"/>
                        </a:lnTo>
                        <a:lnTo>
                          <a:pt x="80" y="229"/>
                        </a:lnTo>
                        <a:lnTo>
                          <a:pt x="110" y="229"/>
                        </a:lnTo>
                        <a:lnTo>
                          <a:pt x="144" y="229"/>
                        </a:lnTo>
                        <a:lnTo>
                          <a:pt x="173" y="225"/>
                        </a:lnTo>
                        <a:lnTo>
                          <a:pt x="199" y="214"/>
                        </a:lnTo>
                        <a:lnTo>
                          <a:pt x="220" y="188"/>
                        </a:lnTo>
                        <a:lnTo>
                          <a:pt x="233" y="131"/>
                        </a:lnTo>
                        <a:lnTo>
                          <a:pt x="245" y="75"/>
                        </a:lnTo>
                        <a:lnTo>
                          <a:pt x="271" y="30"/>
                        </a:lnTo>
                        <a:lnTo>
                          <a:pt x="326" y="4"/>
                        </a:lnTo>
                        <a:lnTo>
                          <a:pt x="347" y="0"/>
                        </a:lnTo>
                        <a:lnTo>
                          <a:pt x="368" y="7"/>
                        </a:lnTo>
                        <a:lnTo>
                          <a:pt x="380" y="22"/>
                        </a:lnTo>
                        <a:lnTo>
                          <a:pt x="389" y="37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7" name="Freeform 11">
                    <a:extLst>
                      <a:ext uri="{FF2B5EF4-FFF2-40B4-BE49-F238E27FC236}">
                        <a16:creationId xmlns:a16="http://schemas.microsoft.com/office/drawing/2014/main" id="{402946A5-0358-4F83-A831-0F5BB217F4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22" y="1846"/>
                    <a:ext cx="233" cy="338"/>
                  </a:xfrm>
                  <a:custGeom>
                    <a:avLst/>
                    <a:gdLst>
                      <a:gd name="T0" fmla="*/ 233 w 233"/>
                      <a:gd name="T1" fmla="*/ 11 h 338"/>
                      <a:gd name="T2" fmla="*/ 216 w 233"/>
                      <a:gd name="T3" fmla="*/ 26 h 338"/>
                      <a:gd name="T4" fmla="*/ 195 w 233"/>
                      <a:gd name="T5" fmla="*/ 33 h 338"/>
                      <a:gd name="T6" fmla="*/ 169 w 233"/>
                      <a:gd name="T7" fmla="*/ 33 h 338"/>
                      <a:gd name="T8" fmla="*/ 144 w 233"/>
                      <a:gd name="T9" fmla="*/ 37 h 338"/>
                      <a:gd name="T10" fmla="*/ 115 w 233"/>
                      <a:gd name="T11" fmla="*/ 41 h 338"/>
                      <a:gd name="T12" fmla="*/ 93 w 233"/>
                      <a:gd name="T13" fmla="*/ 48 h 338"/>
                      <a:gd name="T14" fmla="*/ 76 w 233"/>
                      <a:gd name="T15" fmla="*/ 67 h 338"/>
                      <a:gd name="T16" fmla="*/ 64 w 233"/>
                      <a:gd name="T17" fmla="*/ 94 h 338"/>
                      <a:gd name="T18" fmla="*/ 60 w 233"/>
                      <a:gd name="T19" fmla="*/ 131 h 338"/>
                      <a:gd name="T20" fmla="*/ 81 w 233"/>
                      <a:gd name="T21" fmla="*/ 157 h 338"/>
                      <a:gd name="T22" fmla="*/ 115 w 233"/>
                      <a:gd name="T23" fmla="*/ 180 h 338"/>
                      <a:gd name="T24" fmla="*/ 144 w 233"/>
                      <a:gd name="T25" fmla="*/ 195 h 338"/>
                      <a:gd name="T26" fmla="*/ 165 w 233"/>
                      <a:gd name="T27" fmla="*/ 184 h 338"/>
                      <a:gd name="T28" fmla="*/ 182 w 233"/>
                      <a:gd name="T29" fmla="*/ 191 h 338"/>
                      <a:gd name="T30" fmla="*/ 203 w 233"/>
                      <a:gd name="T31" fmla="*/ 202 h 338"/>
                      <a:gd name="T32" fmla="*/ 220 w 233"/>
                      <a:gd name="T33" fmla="*/ 210 h 338"/>
                      <a:gd name="T34" fmla="*/ 220 w 233"/>
                      <a:gd name="T35" fmla="*/ 240 h 338"/>
                      <a:gd name="T36" fmla="*/ 224 w 233"/>
                      <a:gd name="T37" fmla="*/ 266 h 338"/>
                      <a:gd name="T38" fmla="*/ 220 w 233"/>
                      <a:gd name="T39" fmla="*/ 293 h 338"/>
                      <a:gd name="T40" fmla="*/ 208 w 233"/>
                      <a:gd name="T41" fmla="*/ 323 h 338"/>
                      <a:gd name="T42" fmla="*/ 182 w 233"/>
                      <a:gd name="T43" fmla="*/ 326 h 338"/>
                      <a:gd name="T44" fmla="*/ 153 w 233"/>
                      <a:gd name="T45" fmla="*/ 334 h 338"/>
                      <a:gd name="T46" fmla="*/ 119 w 233"/>
                      <a:gd name="T47" fmla="*/ 338 h 338"/>
                      <a:gd name="T48" fmla="*/ 89 w 233"/>
                      <a:gd name="T49" fmla="*/ 338 h 338"/>
                      <a:gd name="T50" fmla="*/ 60 w 233"/>
                      <a:gd name="T51" fmla="*/ 338 h 338"/>
                      <a:gd name="T52" fmla="*/ 34 w 233"/>
                      <a:gd name="T53" fmla="*/ 330 h 338"/>
                      <a:gd name="T54" fmla="*/ 13 w 233"/>
                      <a:gd name="T55" fmla="*/ 319 h 338"/>
                      <a:gd name="T56" fmla="*/ 0 w 233"/>
                      <a:gd name="T57" fmla="*/ 300 h 338"/>
                      <a:gd name="T58" fmla="*/ 0 w 233"/>
                      <a:gd name="T59" fmla="*/ 232 h 338"/>
                      <a:gd name="T60" fmla="*/ 0 w 233"/>
                      <a:gd name="T61" fmla="*/ 154 h 338"/>
                      <a:gd name="T62" fmla="*/ 0 w 233"/>
                      <a:gd name="T63" fmla="*/ 78 h 338"/>
                      <a:gd name="T64" fmla="*/ 0 w 233"/>
                      <a:gd name="T65" fmla="*/ 0 h 338"/>
                      <a:gd name="T66" fmla="*/ 30 w 233"/>
                      <a:gd name="T67" fmla="*/ 0 h 338"/>
                      <a:gd name="T68" fmla="*/ 60 w 233"/>
                      <a:gd name="T69" fmla="*/ 0 h 338"/>
                      <a:gd name="T70" fmla="*/ 89 w 233"/>
                      <a:gd name="T71" fmla="*/ 0 h 338"/>
                      <a:gd name="T72" fmla="*/ 119 w 233"/>
                      <a:gd name="T73" fmla="*/ 0 h 338"/>
                      <a:gd name="T74" fmla="*/ 148 w 233"/>
                      <a:gd name="T75" fmla="*/ 0 h 338"/>
                      <a:gd name="T76" fmla="*/ 178 w 233"/>
                      <a:gd name="T77" fmla="*/ 3 h 338"/>
                      <a:gd name="T78" fmla="*/ 208 w 233"/>
                      <a:gd name="T79" fmla="*/ 3 h 338"/>
                      <a:gd name="T80" fmla="*/ 233 w 233"/>
                      <a:gd name="T81" fmla="*/ 11 h 3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3" h="338">
                        <a:moveTo>
                          <a:pt x="233" y="11"/>
                        </a:moveTo>
                        <a:lnTo>
                          <a:pt x="216" y="26"/>
                        </a:lnTo>
                        <a:lnTo>
                          <a:pt x="195" y="33"/>
                        </a:lnTo>
                        <a:lnTo>
                          <a:pt x="169" y="33"/>
                        </a:lnTo>
                        <a:lnTo>
                          <a:pt x="144" y="37"/>
                        </a:lnTo>
                        <a:lnTo>
                          <a:pt x="115" y="41"/>
                        </a:lnTo>
                        <a:lnTo>
                          <a:pt x="93" y="48"/>
                        </a:lnTo>
                        <a:lnTo>
                          <a:pt x="76" y="67"/>
                        </a:lnTo>
                        <a:lnTo>
                          <a:pt x="64" y="94"/>
                        </a:lnTo>
                        <a:lnTo>
                          <a:pt x="60" y="131"/>
                        </a:lnTo>
                        <a:lnTo>
                          <a:pt x="81" y="157"/>
                        </a:lnTo>
                        <a:lnTo>
                          <a:pt x="115" y="180"/>
                        </a:lnTo>
                        <a:lnTo>
                          <a:pt x="144" y="195"/>
                        </a:lnTo>
                        <a:lnTo>
                          <a:pt x="165" y="184"/>
                        </a:lnTo>
                        <a:lnTo>
                          <a:pt x="182" y="191"/>
                        </a:lnTo>
                        <a:lnTo>
                          <a:pt x="203" y="202"/>
                        </a:lnTo>
                        <a:lnTo>
                          <a:pt x="220" y="210"/>
                        </a:lnTo>
                        <a:lnTo>
                          <a:pt x="220" y="240"/>
                        </a:lnTo>
                        <a:lnTo>
                          <a:pt x="224" y="266"/>
                        </a:lnTo>
                        <a:lnTo>
                          <a:pt x="220" y="293"/>
                        </a:lnTo>
                        <a:lnTo>
                          <a:pt x="208" y="323"/>
                        </a:lnTo>
                        <a:lnTo>
                          <a:pt x="182" y="326"/>
                        </a:lnTo>
                        <a:lnTo>
                          <a:pt x="153" y="334"/>
                        </a:lnTo>
                        <a:lnTo>
                          <a:pt x="119" y="338"/>
                        </a:lnTo>
                        <a:lnTo>
                          <a:pt x="89" y="338"/>
                        </a:lnTo>
                        <a:lnTo>
                          <a:pt x="60" y="338"/>
                        </a:lnTo>
                        <a:lnTo>
                          <a:pt x="34" y="330"/>
                        </a:lnTo>
                        <a:lnTo>
                          <a:pt x="13" y="319"/>
                        </a:lnTo>
                        <a:lnTo>
                          <a:pt x="0" y="300"/>
                        </a:lnTo>
                        <a:lnTo>
                          <a:pt x="0" y="232"/>
                        </a:lnTo>
                        <a:lnTo>
                          <a:pt x="0" y="154"/>
                        </a:lnTo>
                        <a:lnTo>
                          <a:pt x="0" y="78"/>
                        </a:lnTo>
                        <a:lnTo>
                          <a:pt x="0" y="0"/>
                        </a:lnTo>
                        <a:lnTo>
                          <a:pt x="30" y="0"/>
                        </a:lnTo>
                        <a:lnTo>
                          <a:pt x="60" y="0"/>
                        </a:lnTo>
                        <a:lnTo>
                          <a:pt x="89" y="0"/>
                        </a:lnTo>
                        <a:lnTo>
                          <a:pt x="119" y="0"/>
                        </a:lnTo>
                        <a:lnTo>
                          <a:pt x="148" y="0"/>
                        </a:lnTo>
                        <a:lnTo>
                          <a:pt x="178" y="3"/>
                        </a:lnTo>
                        <a:lnTo>
                          <a:pt x="208" y="3"/>
                        </a:lnTo>
                        <a:lnTo>
                          <a:pt x="233" y="11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8" name="Freeform 12">
                    <a:extLst>
                      <a:ext uri="{FF2B5EF4-FFF2-40B4-BE49-F238E27FC236}">
                        <a16:creationId xmlns:a16="http://schemas.microsoft.com/office/drawing/2014/main" id="{5CBF7421-195A-4D26-82EB-2397EECC60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027" y="1853"/>
                    <a:ext cx="203" cy="293"/>
                  </a:xfrm>
                  <a:custGeom>
                    <a:avLst/>
                    <a:gdLst>
                      <a:gd name="T0" fmla="*/ 68 w 203"/>
                      <a:gd name="T1" fmla="*/ 75 h 293"/>
                      <a:gd name="T2" fmla="*/ 51 w 203"/>
                      <a:gd name="T3" fmla="*/ 94 h 293"/>
                      <a:gd name="T4" fmla="*/ 42 w 203"/>
                      <a:gd name="T5" fmla="*/ 120 h 293"/>
                      <a:gd name="T6" fmla="*/ 42 w 203"/>
                      <a:gd name="T7" fmla="*/ 147 h 293"/>
                      <a:gd name="T8" fmla="*/ 55 w 203"/>
                      <a:gd name="T9" fmla="*/ 169 h 293"/>
                      <a:gd name="T10" fmla="*/ 72 w 203"/>
                      <a:gd name="T11" fmla="*/ 188 h 293"/>
                      <a:gd name="T12" fmla="*/ 97 w 203"/>
                      <a:gd name="T13" fmla="*/ 199 h 293"/>
                      <a:gd name="T14" fmla="*/ 123 w 203"/>
                      <a:gd name="T15" fmla="*/ 203 h 293"/>
                      <a:gd name="T16" fmla="*/ 152 w 203"/>
                      <a:gd name="T17" fmla="*/ 207 h 293"/>
                      <a:gd name="T18" fmla="*/ 178 w 203"/>
                      <a:gd name="T19" fmla="*/ 210 h 293"/>
                      <a:gd name="T20" fmla="*/ 194 w 203"/>
                      <a:gd name="T21" fmla="*/ 222 h 293"/>
                      <a:gd name="T22" fmla="*/ 203 w 203"/>
                      <a:gd name="T23" fmla="*/ 240 h 293"/>
                      <a:gd name="T24" fmla="*/ 194 w 203"/>
                      <a:gd name="T25" fmla="*/ 271 h 293"/>
                      <a:gd name="T26" fmla="*/ 169 w 203"/>
                      <a:gd name="T27" fmla="*/ 274 h 293"/>
                      <a:gd name="T28" fmla="*/ 148 w 203"/>
                      <a:gd name="T29" fmla="*/ 278 h 293"/>
                      <a:gd name="T30" fmla="*/ 123 w 203"/>
                      <a:gd name="T31" fmla="*/ 282 h 293"/>
                      <a:gd name="T32" fmla="*/ 101 w 203"/>
                      <a:gd name="T33" fmla="*/ 289 h 293"/>
                      <a:gd name="T34" fmla="*/ 76 w 203"/>
                      <a:gd name="T35" fmla="*/ 293 h 293"/>
                      <a:gd name="T36" fmla="*/ 51 w 203"/>
                      <a:gd name="T37" fmla="*/ 293 h 293"/>
                      <a:gd name="T38" fmla="*/ 30 w 203"/>
                      <a:gd name="T39" fmla="*/ 289 h 293"/>
                      <a:gd name="T40" fmla="*/ 4 w 203"/>
                      <a:gd name="T41" fmla="*/ 282 h 293"/>
                      <a:gd name="T42" fmla="*/ 17 w 203"/>
                      <a:gd name="T43" fmla="*/ 210 h 293"/>
                      <a:gd name="T44" fmla="*/ 8 w 203"/>
                      <a:gd name="T45" fmla="*/ 139 h 293"/>
                      <a:gd name="T46" fmla="*/ 0 w 203"/>
                      <a:gd name="T47" fmla="*/ 71 h 293"/>
                      <a:gd name="T48" fmla="*/ 25 w 203"/>
                      <a:gd name="T49" fmla="*/ 19 h 293"/>
                      <a:gd name="T50" fmla="*/ 51 w 203"/>
                      <a:gd name="T51" fmla="*/ 23 h 293"/>
                      <a:gd name="T52" fmla="*/ 72 w 203"/>
                      <a:gd name="T53" fmla="*/ 19 h 293"/>
                      <a:gd name="T54" fmla="*/ 93 w 203"/>
                      <a:gd name="T55" fmla="*/ 15 h 293"/>
                      <a:gd name="T56" fmla="*/ 110 w 203"/>
                      <a:gd name="T57" fmla="*/ 11 h 293"/>
                      <a:gd name="T58" fmla="*/ 131 w 203"/>
                      <a:gd name="T59" fmla="*/ 8 h 293"/>
                      <a:gd name="T60" fmla="*/ 152 w 203"/>
                      <a:gd name="T61" fmla="*/ 4 h 293"/>
                      <a:gd name="T62" fmla="*/ 173 w 203"/>
                      <a:gd name="T63" fmla="*/ 0 h 293"/>
                      <a:gd name="T64" fmla="*/ 194 w 203"/>
                      <a:gd name="T65" fmla="*/ 4 h 293"/>
                      <a:gd name="T66" fmla="*/ 182 w 203"/>
                      <a:gd name="T67" fmla="*/ 15 h 293"/>
                      <a:gd name="T68" fmla="*/ 169 w 203"/>
                      <a:gd name="T69" fmla="*/ 23 h 293"/>
                      <a:gd name="T70" fmla="*/ 152 w 203"/>
                      <a:gd name="T71" fmla="*/ 30 h 293"/>
                      <a:gd name="T72" fmla="*/ 135 w 203"/>
                      <a:gd name="T73" fmla="*/ 38 h 293"/>
                      <a:gd name="T74" fmla="*/ 118 w 203"/>
                      <a:gd name="T75" fmla="*/ 45 h 293"/>
                      <a:gd name="T76" fmla="*/ 101 w 203"/>
                      <a:gd name="T77" fmla="*/ 53 h 293"/>
                      <a:gd name="T78" fmla="*/ 85 w 203"/>
                      <a:gd name="T79" fmla="*/ 64 h 293"/>
                      <a:gd name="T80" fmla="*/ 68 w 203"/>
                      <a:gd name="T81" fmla="*/ 75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03" h="293">
                        <a:moveTo>
                          <a:pt x="68" y="75"/>
                        </a:moveTo>
                        <a:lnTo>
                          <a:pt x="51" y="94"/>
                        </a:lnTo>
                        <a:lnTo>
                          <a:pt x="42" y="120"/>
                        </a:lnTo>
                        <a:lnTo>
                          <a:pt x="42" y="147"/>
                        </a:lnTo>
                        <a:lnTo>
                          <a:pt x="55" y="169"/>
                        </a:lnTo>
                        <a:lnTo>
                          <a:pt x="72" y="188"/>
                        </a:lnTo>
                        <a:lnTo>
                          <a:pt x="97" y="199"/>
                        </a:lnTo>
                        <a:lnTo>
                          <a:pt x="123" y="203"/>
                        </a:lnTo>
                        <a:lnTo>
                          <a:pt x="152" y="207"/>
                        </a:lnTo>
                        <a:lnTo>
                          <a:pt x="178" y="210"/>
                        </a:lnTo>
                        <a:lnTo>
                          <a:pt x="194" y="222"/>
                        </a:lnTo>
                        <a:lnTo>
                          <a:pt x="203" y="240"/>
                        </a:lnTo>
                        <a:lnTo>
                          <a:pt x="194" y="271"/>
                        </a:lnTo>
                        <a:lnTo>
                          <a:pt x="169" y="274"/>
                        </a:lnTo>
                        <a:lnTo>
                          <a:pt x="148" y="278"/>
                        </a:lnTo>
                        <a:lnTo>
                          <a:pt x="123" y="282"/>
                        </a:lnTo>
                        <a:lnTo>
                          <a:pt x="101" y="289"/>
                        </a:lnTo>
                        <a:lnTo>
                          <a:pt x="76" y="293"/>
                        </a:lnTo>
                        <a:lnTo>
                          <a:pt x="51" y="293"/>
                        </a:lnTo>
                        <a:lnTo>
                          <a:pt x="30" y="289"/>
                        </a:lnTo>
                        <a:lnTo>
                          <a:pt x="4" y="282"/>
                        </a:lnTo>
                        <a:lnTo>
                          <a:pt x="17" y="210"/>
                        </a:lnTo>
                        <a:lnTo>
                          <a:pt x="8" y="139"/>
                        </a:lnTo>
                        <a:lnTo>
                          <a:pt x="0" y="71"/>
                        </a:lnTo>
                        <a:lnTo>
                          <a:pt x="25" y="19"/>
                        </a:lnTo>
                        <a:lnTo>
                          <a:pt x="51" y="23"/>
                        </a:lnTo>
                        <a:lnTo>
                          <a:pt x="72" y="19"/>
                        </a:lnTo>
                        <a:lnTo>
                          <a:pt x="93" y="15"/>
                        </a:lnTo>
                        <a:lnTo>
                          <a:pt x="110" y="11"/>
                        </a:lnTo>
                        <a:lnTo>
                          <a:pt x="131" y="8"/>
                        </a:lnTo>
                        <a:lnTo>
                          <a:pt x="152" y="4"/>
                        </a:lnTo>
                        <a:lnTo>
                          <a:pt x="173" y="0"/>
                        </a:lnTo>
                        <a:lnTo>
                          <a:pt x="194" y="4"/>
                        </a:lnTo>
                        <a:lnTo>
                          <a:pt x="182" y="15"/>
                        </a:lnTo>
                        <a:lnTo>
                          <a:pt x="169" y="23"/>
                        </a:lnTo>
                        <a:lnTo>
                          <a:pt x="152" y="30"/>
                        </a:lnTo>
                        <a:lnTo>
                          <a:pt x="135" y="38"/>
                        </a:lnTo>
                        <a:lnTo>
                          <a:pt x="118" y="45"/>
                        </a:lnTo>
                        <a:lnTo>
                          <a:pt x="101" y="53"/>
                        </a:lnTo>
                        <a:lnTo>
                          <a:pt x="85" y="64"/>
                        </a:lnTo>
                        <a:lnTo>
                          <a:pt x="68" y="75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9" name="Freeform 13">
                    <a:extLst>
                      <a:ext uri="{FF2B5EF4-FFF2-40B4-BE49-F238E27FC236}">
                        <a16:creationId xmlns:a16="http://schemas.microsoft.com/office/drawing/2014/main" id="{5F7C9A15-BA6A-4B08-BD80-6F72245892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81" y="2150"/>
                    <a:ext cx="4896" cy="5660"/>
                  </a:xfrm>
                  <a:custGeom>
                    <a:avLst/>
                    <a:gdLst>
                      <a:gd name="T0" fmla="*/ 4874 w 4896"/>
                      <a:gd name="T1" fmla="*/ 635 h 5660"/>
                      <a:gd name="T2" fmla="*/ 4841 w 4896"/>
                      <a:gd name="T3" fmla="*/ 1033 h 5660"/>
                      <a:gd name="T4" fmla="*/ 4773 w 4896"/>
                      <a:gd name="T5" fmla="*/ 2328 h 5660"/>
                      <a:gd name="T6" fmla="*/ 4764 w 4896"/>
                      <a:gd name="T7" fmla="*/ 4165 h 5660"/>
                      <a:gd name="T8" fmla="*/ 4764 w 4896"/>
                      <a:gd name="T9" fmla="*/ 4800 h 5660"/>
                      <a:gd name="T10" fmla="*/ 4764 w 4896"/>
                      <a:gd name="T11" fmla="*/ 5033 h 5660"/>
                      <a:gd name="T12" fmla="*/ 4667 w 4896"/>
                      <a:gd name="T13" fmla="*/ 5040 h 5660"/>
                      <a:gd name="T14" fmla="*/ 4574 w 4896"/>
                      <a:gd name="T15" fmla="*/ 4935 h 5660"/>
                      <a:gd name="T16" fmla="*/ 4384 w 4896"/>
                      <a:gd name="T17" fmla="*/ 4830 h 5660"/>
                      <a:gd name="T18" fmla="*/ 4160 w 4896"/>
                      <a:gd name="T19" fmla="*/ 4751 h 5660"/>
                      <a:gd name="T20" fmla="*/ 3881 w 4896"/>
                      <a:gd name="T21" fmla="*/ 4800 h 5660"/>
                      <a:gd name="T22" fmla="*/ 3627 w 4896"/>
                      <a:gd name="T23" fmla="*/ 4830 h 5660"/>
                      <a:gd name="T24" fmla="*/ 3386 w 4896"/>
                      <a:gd name="T25" fmla="*/ 4833 h 5660"/>
                      <a:gd name="T26" fmla="*/ 3150 w 4896"/>
                      <a:gd name="T27" fmla="*/ 4860 h 5660"/>
                      <a:gd name="T28" fmla="*/ 3065 w 4896"/>
                      <a:gd name="T29" fmla="*/ 5104 h 5660"/>
                      <a:gd name="T30" fmla="*/ 3065 w 4896"/>
                      <a:gd name="T31" fmla="*/ 5273 h 5660"/>
                      <a:gd name="T32" fmla="*/ 2748 w 4896"/>
                      <a:gd name="T33" fmla="*/ 5363 h 5660"/>
                      <a:gd name="T34" fmla="*/ 2334 w 4896"/>
                      <a:gd name="T35" fmla="*/ 5416 h 5660"/>
                      <a:gd name="T36" fmla="*/ 1915 w 4896"/>
                      <a:gd name="T37" fmla="*/ 5457 h 5660"/>
                      <a:gd name="T38" fmla="*/ 1501 w 4896"/>
                      <a:gd name="T39" fmla="*/ 5506 h 5660"/>
                      <a:gd name="T40" fmla="*/ 1226 w 4896"/>
                      <a:gd name="T41" fmla="*/ 5525 h 5660"/>
                      <a:gd name="T42" fmla="*/ 989 w 4896"/>
                      <a:gd name="T43" fmla="*/ 5555 h 5660"/>
                      <a:gd name="T44" fmla="*/ 761 w 4896"/>
                      <a:gd name="T45" fmla="*/ 5577 h 5660"/>
                      <a:gd name="T46" fmla="*/ 529 w 4896"/>
                      <a:gd name="T47" fmla="*/ 5600 h 5660"/>
                      <a:gd name="T48" fmla="*/ 296 w 4896"/>
                      <a:gd name="T49" fmla="*/ 5622 h 5660"/>
                      <a:gd name="T50" fmla="*/ 68 w 4896"/>
                      <a:gd name="T51" fmla="*/ 5652 h 5660"/>
                      <a:gd name="T52" fmla="*/ 17 w 4896"/>
                      <a:gd name="T53" fmla="*/ 5630 h 5660"/>
                      <a:gd name="T54" fmla="*/ 21 w 4896"/>
                      <a:gd name="T55" fmla="*/ 2618 h 5660"/>
                      <a:gd name="T56" fmla="*/ 76 w 4896"/>
                      <a:gd name="T57" fmla="*/ 586 h 5660"/>
                      <a:gd name="T58" fmla="*/ 102 w 4896"/>
                      <a:gd name="T59" fmla="*/ 90 h 5660"/>
                      <a:gd name="T60" fmla="*/ 495 w 4896"/>
                      <a:gd name="T61" fmla="*/ 79 h 5660"/>
                      <a:gd name="T62" fmla="*/ 935 w 4896"/>
                      <a:gd name="T63" fmla="*/ 75 h 5660"/>
                      <a:gd name="T64" fmla="*/ 1361 w 4896"/>
                      <a:gd name="T65" fmla="*/ 75 h 5660"/>
                      <a:gd name="T66" fmla="*/ 1767 w 4896"/>
                      <a:gd name="T67" fmla="*/ 67 h 5660"/>
                      <a:gd name="T68" fmla="*/ 2084 w 4896"/>
                      <a:gd name="T69" fmla="*/ 71 h 5660"/>
                      <a:gd name="T70" fmla="*/ 2363 w 4896"/>
                      <a:gd name="T71" fmla="*/ 79 h 5660"/>
                      <a:gd name="T72" fmla="*/ 2638 w 4896"/>
                      <a:gd name="T73" fmla="*/ 86 h 5660"/>
                      <a:gd name="T74" fmla="*/ 2926 w 4896"/>
                      <a:gd name="T75" fmla="*/ 82 h 5660"/>
                      <a:gd name="T76" fmla="*/ 3103 w 4896"/>
                      <a:gd name="T77" fmla="*/ 79 h 5660"/>
                      <a:gd name="T78" fmla="*/ 3243 w 4896"/>
                      <a:gd name="T79" fmla="*/ 82 h 5660"/>
                      <a:gd name="T80" fmla="*/ 3424 w 4896"/>
                      <a:gd name="T81" fmla="*/ 75 h 5660"/>
                      <a:gd name="T82" fmla="*/ 3636 w 4896"/>
                      <a:gd name="T83" fmla="*/ 64 h 5660"/>
                      <a:gd name="T84" fmla="*/ 3843 w 4896"/>
                      <a:gd name="T85" fmla="*/ 56 h 5660"/>
                      <a:gd name="T86" fmla="*/ 4050 w 4896"/>
                      <a:gd name="T87" fmla="*/ 45 h 5660"/>
                      <a:gd name="T88" fmla="*/ 4215 w 4896"/>
                      <a:gd name="T89" fmla="*/ 30 h 5660"/>
                      <a:gd name="T90" fmla="*/ 4367 w 4896"/>
                      <a:gd name="T91" fmla="*/ 22 h 5660"/>
                      <a:gd name="T92" fmla="*/ 4515 w 4896"/>
                      <a:gd name="T93" fmla="*/ 7 h 5660"/>
                      <a:gd name="T94" fmla="*/ 4676 w 4896"/>
                      <a:gd name="T95" fmla="*/ 7 h 5660"/>
                      <a:gd name="T96" fmla="*/ 4777 w 4896"/>
                      <a:gd name="T97" fmla="*/ 0 h 5660"/>
                      <a:gd name="T98" fmla="*/ 4870 w 4896"/>
                      <a:gd name="T99" fmla="*/ 11 h 56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4896" h="5660">
                        <a:moveTo>
                          <a:pt x="4896" y="7"/>
                        </a:moveTo>
                        <a:lnTo>
                          <a:pt x="4896" y="214"/>
                        </a:lnTo>
                        <a:lnTo>
                          <a:pt x="4891" y="428"/>
                        </a:lnTo>
                        <a:lnTo>
                          <a:pt x="4874" y="635"/>
                        </a:lnTo>
                        <a:lnTo>
                          <a:pt x="4845" y="837"/>
                        </a:lnTo>
                        <a:lnTo>
                          <a:pt x="4857" y="897"/>
                        </a:lnTo>
                        <a:lnTo>
                          <a:pt x="4849" y="969"/>
                        </a:lnTo>
                        <a:lnTo>
                          <a:pt x="4841" y="1033"/>
                        </a:lnTo>
                        <a:lnTo>
                          <a:pt x="4845" y="1089"/>
                        </a:lnTo>
                        <a:lnTo>
                          <a:pt x="4811" y="1498"/>
                        </a:lnTo>
                        <a:lnTo>
                          <a:pt x="4790" y="1915"/>
                        </a:lnTo>
                        <a:lnTo>
                          <a:pt x="4773" y="2328"/>
                        </a:lnTo>
                        <a:lnTo>
                          <a:pt x="4752" y="2734"/>
                        </a:lnTo>
                        <a:lnTo>
                          <a:pt x="4760" y="3188"/>
                        </a:lnTo>
                        <a:lnTo>
                          <a:pt x="4764" y="3673"/>
                        </a:lnTo>
                        <a:lnTo>
                          <a:pt x="4764" y="4165"/>
                        </a:lnTo>
                        <a:lnTo>
                          <a:pt x="4764" y="4646"/>
                        </a:lnTo>
                        <a:lnTo>
                          <a:pt x="4777" y="4691"/>
                        </a:lnTo>
                        <a:lnTo>
                          <a:pt x="4773" y="4743"/>
                        </a:lnTo>
                        <a:lnTo>
                          <a:pt x="4764" y="4800"/>
                        </a:lnTo>
                        <a:lnTo>
                          <a:pt x="4777" y="4852"/>
                        </a:lnTo>
                        <a:lnTo>
                          <a:pt x="4769" y="4909"/>
                        </a:lnTo>
                        <a:lnTo>
                          <a:pt x="4764" y="4972"/>
                        </a:lnTo>
                        <a:lnTo>
                          <a:pt x="4764" y="5033"/>
                        </a:lnTo>
                        <a:lnTo>
                          <a:pt x="4764" y="5096"/>
                        </a:lnTo>
                        <a:lnTo>
                          <a:pt x="4735" y="5078"/>
                        </a:lnTo>
                        <a:lnTo>
                          <a:pt x="4701" y="5059"/>
                        </a:lnTo>
                        <a:lnTo>
                          <a:pt x="4667" y="5040"/>
                        </a:lnTo>
                        <a:lnTo>
                          <a:pt x="4638" y="5017"/>
                        </a:lnTo>
                        <a:lnTo>
                          <a:pt x="4608" y="4995"/>
                        </a:lnTo>
                        <a:lnTo>
                          <a:pt x="4587" y="4969"/>
                        </a:lnTo>
                        <a:lnTo>
                          <a:pt x="4574" y="4935"/>
                        </a:lnTo>
                        <a:lnTo>
                          <a:pt x="4570" y="4901"/>
                        </a:lnTo>
                        <a:lnTo>
                          <a:pt x="4502" y="4894"/>
                        </a:lnTo>
                        <a:lnTo>
                          <a:pt x="4443" y="4867"/>
                        </a:lnTo>
                        <a:lnTo>
                          <a:pt x="4384" y="4830"/>
                        </a:lnTo>
                        <a:lnTo>
                          <a:pt x="4333" y="4788"/>
                        </a:lnTo>
                        <a:lnTo>
                          <a:pt x="4278" y="4758"/>
                        </a:lnTo>
                        <a:lnTo>
                          <a:pt x="4223" y="4743"/>
                        </a:lnTo>
                        <a:lnTo>
                          <a:pt x="4160" y="4751"/>
                        </a:lnTo>
                        <a:lnTo>
                          <a:pt x="4088" y="4796"/>
                        </a:lnTo>
                        <a:lnTo>
                          <a:pt x="4016" y="4785"/>
                        </a:lnTo>
                        <a:lnTo>
                          <a:pt x="3949" y="4788"/>
                        </a:lnTo>
                        <a:lnTo>
                          <a:pt x="3881" y="4800"/>
                        </a:lnTo>
                        <a:lnTo>
                          <a:pt x="3818" y="4815"/>
                        </a:lnTo>
                        <a:lnTo>
                          <a:pt x="3754" y="4826"/>
                        </a:lnTo>
                        <a:lnTo>
                          <a:pt x="3691" y="4833"/>
                        </a:lnTo>
                        <a:lnTo>
                          <a:pt x="3627" y="4830"/>
                        </a:lnTo>
                        <a:lnTo>
                          <a:pt x="3560" y="4807"/>
                        </a:lnTo>
                        <a:lnTo>
                          <a:pt x="3501" y="4815"/>
                        </a:lnTo>
                        <a:lnTo>
                          <a:pt x="3446" y="4822"/>
                        </a:lnTo>
                        <a:lnTo>
                          <a:pt x="3386" y="4833"/>
                        </a:lnTo>
                        <a:lnTo>
                          <a:pt x="3327" y="4841"/>
                        </a:lnTo>
                        <a:lnTo>
                          <a:pt x="3272" y="4848"/>
                        </a:lnTo>
                        <a:lnTo>
                          <a:pt x="3213" y="4856"/>
                        </a:lnTo>
                        <a:lnTo>
                          <a:pt x="3150" y="4860"/>
                        </a:lnTo>
                        <a:lnTo>
                          <a:pt x="3090" y="4863"/>
                        </a:lnTo>
                        <a:lnTo>
                          <a:pt x="3061" y="4935"/>
                        </a:lnTo>
                        <a:lnTo>
                          <a:pt x="3065" y="5021"/>
                        </a:lnTo>
                        <a:lnTo>
                          <a:pt x="3065" y="5104"/>
                        </a:lnTo>
                        <a:lnTo>
                          <a:pt x="3040" y="5175"/>
                        </a:lnTo>
                        <a:lnTo>
                          <a:pt x="3061" y="5202"/>
                        </a:lnTo>
                        <a:lnTo>
                          <a:pt x="3069" y="5235"/>
                        </a:lnTo>
                        <a:lnTo>
                          <a:pt x="3065" y="5273"/>
                        </a:lnTo>
                        <a:lnTo>
                          <a:pt x="3052" y="5303"/>
                        </a:lnTo>
                        <a:lnTo>
                          <a:pt x="2951" y="5325"/>
                        </a:lnTo>
                        <a:lnTo>
                          <a:pt x="2854" y="5344"/>
                        </a:lnTo>
                        <a:lnTo>
                          <a:pt x="2748" y="5363"/>
                        </a:lnTo>
                        <a:lnTo>
                          <a:pt x="2647" y="5378"/>
                        </a:lnTo>
                        <a:lnTo>
                          <a:pt x="2545" y="5389"/>
                        </a:lnTo>
                        <a:lnTo>
                          <a:pt x="2439" y="5404"/>
                        </a:lnTo>
                        <a:lnTo>
                          <a:pt x="2334" y="5416"/>
                        </a:lnTo>
                        <a:lnTo>
                          <a:pt x="2232" y="5423"/>
                        </a:lnTo>
                        <a:lnTo>
                          <a:pt x="2127" y="5434"/>
                        </a:lnTo>
                        <a:lnTo>
                          <a:pt x="2021" y="5446"/>
                        </a:lnTo>
                        <a:lnTo>
                          <a:pt x="1915" y="5457"/>
                        </a:lnTo>
                        <a:lnTo>
                          <a:pt x="1814" y="5464"/>
                        </a:lnTo>
                        <a:lnTo>
                          <a:pt x="1708" y="5479"/>
                        </a:lnTo>
                        <a:lnTo>
                          <a:pt x="1602" y="5491"/>
                        </a:lnTo>
                        <a:lnTo>
                          <a:pt x="1501" y="5506"/>
                        </a:lnTo>
                        <a:lnTo>
                          <a:pt x="1400" y="5521"/>
                        </a:lnTo>
                        <a:lnTo>
                          <a:pt x="1340" y="5517"/>
                        </a:lnTo>
                        <a:lnTo>
                          <a:pt x="1285" y="5517"/>
                        </a:lnTo>
                        <a:lnTo>
                          <a:pt x="1226" y="5525"/>
                        </a:lnTo>
                        <a:lnTo>
                          <a:pt x="1167" y="5532"/>
                        </a:lnTo>
                        <a:lnTo>
                          <a:pt x="1112" y="5540"/>
                        </a:lnTo>
                        <a:lnTo>
                          <a:pt x="1053" y="5551"/>
                        </a:lnTo>
                        <a:lnTo>
                          <a:pt x="989" y="5555"/>
                        </a:lnTo>
                        <a:lnTo>
                          <a:pt x="930" y="5555"/>
                        </a:lnTo>
                        <a:lnTo>
                          <a:pt x="875" y="5562"/>
                        </a:lnTo>
                        <a:lnTo>
                          <a:pt x="816" y="5570"/>
                        </a:lnTo>
                        <a:lnTo>
                          <a:pt x="761" y="5577"/>
                        </a:lnTo>
                        <a:lnTo>
                          <a:pt x="702" y="5581"/>
                        </a:lnTo>
                        <a:lnTo>
                          <a:pt x="643" y="5588"/>
                        </a:lnTo>
                        <a:lnTo>
                          <a:pt x="588" y="5592"/>
                        </a:lnTo>
                        <a:lnTo>
                          <a:pt x="529" y="5600"/>
                        </a:lnTo>
                        <a:lnTo>
                          <a:pt x="470" y="5603"/>
                        </a:lnTo>
                        <a:lnTo>
                          <a:pt x="410" y="5611"/>
                        </a:lnTo>
                        <a:lnTo>
                          <a:pt x="355" y="5615"/>
                        </a:lnTo>
                        <a:lnTo>
                          <a:pt x="296" y="5622"/>
                        </a:lnTo>
                        <a:lnTo>
                          <a:pt x="237" y="5626"/>
                        </a:lnTo>
                        <a:lnTo>
                          <a:pt x="182" y="5633"/>
                        </a:lnTo>
                        <a:lnTo>
                          <a:pt x="127" y="5641"/>
                        </a:lnTo>
                        <a:lnTo>
                          <a:pt x="68" y="5652"/>
                        </a:lnTo>
                        <a:lnTo>
                          <a:pt x="13" y="5660"/>
                        </a:lnTo>
                        <a:lnTo>
                          <a:pt x="13" y="5648"/>
                        </a:lnTo>
                        <a:lnTo>
                          <a:pt x="13" y="5641"/>
                        </a:lnTo>
                        <a:lnTo>
                          <a:pt x="17" y="5630"/>
                        </a:lnTo>
                        <a:lnTo>
                          <a:pt x="26" y="5622"/>
                        </a:lnTo>
                        <a:lnTo>
                          <a:pt x="5" y="4623"/>
                        </a:lnTo>
                        <a:lnTo>
                          <a:pt x="0" y="3620"/>
                        </a:lnTo>
                        <a:lnTo>
                          <a:pt x="21" y="2618"/>
                        </a:lnTo>
                        <a:lnTo>
                          <a:pt x="76" y="1630"/>
                        </a:lnTo>
                        <a:lnTo>
                          <a:pt x="76" y="1299"/>
                        </a:lnTo>
                        <a:lnTo>
                          <a:pt x="81" y="946"/>
                        </a:lnTo>
                        <a:lnTo>
                          <a:pt x="76" y="586"/>
                        </a:lnTo>
                        <a:lnTo>
                          <a:pt x="51" y="240"/>
                        </a:lnTo>
                        <a:lnTo>
                          <a:pt x="59" y="184"/>
                        </a:lnTo>
                        <a:lnTo>
                          <a:pt x="72" y="131"/>
                        </a:lnTo>
                        <a:lnTo>
                          <a:pt x="102" y="90"/>
                        </a:lnTo>
                        <a:lnTo>
                          <a:pt x="165" y="79"/>
                        </a:lnTo>
                        <a:lnTo>
                          <a:pt x="275" y="79"/>
                        </a:lnTo>
                        <a:lnTo>
                          <a:pt x="385" y="79"/>
                        </a:lnTo>
                        <a:lnTo>
                          <a:pt x="495" y="79"/>
                        </a:lnTo>
                        <a:lnTo>
                          <a:pt x="605" y="79"/>
                        </a:lnTo>
                        <a:lnTo>
                          <a:pt x="715" y="79"/>
                        </a:lnTo>
                        <a:lnTo>
                          <a:pt x="825" y="79"/>
                        </a:lnTo>
                        <a:lnTo>
                          <a:pt x="935" y="75"/>
                        </a:lnTo>
                        <a:lnTo>
                          <a:pt x="1040" y="75"/>
                        </a:lnTo>
                        <a:lnTo>
                          <a:pt x="1150" y="75"/>
                        </a:lnTo>
                        <a:lnTo>
                          <a:pt x="1256" y="75"/>
                        </a:lnTo>
                        <a:lnTo>
                          <a:pt x="1361" y="75"/>
                        </a:lnTo>
                        <a:lnTo>
                          <a:pt x="1463" y="71"/>
                        </a:lnTo>
                        <a:lnTo>
                          <a:pt x="1569" y="71"/>
                        </a:lnTo>
                        <a:lnTo>
                          <a:pt x="1666" y="71"/>
                        </a:lnTo>
                        <a:lnTo>
                          <a:pt x="1767" y="67"/>
                        </a:lnTo>
                        <a:lnTo>
                          <a:pt x="1865" y="67"/>
                        </a:lnTo>
                        <a:lnTo>
                          <a:pt x="1936" y="67"/>
                        </a:lnTo>
                        <a:lnTo>
                          <a:pt x="2012" y="67"/>
                        </a:lnTo>
                        <a:lnTo>
                          <a:pt x="2084" y="71"/>
                        </a:lnTo>
                        <a:lnTo>
                          <a:pt x="2152" y="71"/>
                        </a:lnTo>
                        <a:lnTo>
                          <a:pt x="2224" y="75"/>
                        </a:lnTo>
                        <a:lnTo>
                          <a:pt x="2292" y="79"/>
                        </a:lnTo>
                        <a:lnTo>
                          <a:pt x="2363" y="79"/>
                        </a:lnTo>
                        <a:lnTo>
                          <a:pt x="2431" y="82"/>
                        </a:lnTo>
                        <a:lnTo>
                          <a:pt x="2499" y="86"/>
                        </a:lnTo>
                        <a:lnTo>
                          <a:pt x="2571" y="86"/>
                        </a:lnTo>
                        <a:lnTo>
                          <a:pt x="2638" y="86"/>
                        </a:lnTo>
                        <a:lnTo>
                          <a:pt x="2710" y="86"/>
                        </a:lnTo>
                        <a:lnTo>
                          <a:pt x="2782" y="86"/>
                        </a:lnTo>
                        <a:lnTo>
                          <a:pt x="2854" y="86"/>
                        </a:lnTo>
                        <a:lnTo>
                          <a:pt x="2926" y="82"/>
                        </a:lnTo>
                        <a:lnTo>
                          <a:pt x="3002" y="79"/>
                        </a:lnTo>
                        <a:lnTo>
                          <a:pt x="3036" y="79"/>
                        </a:lnTo>
                        <a:lnTo>
                          <a:pt x="3069" y="79"/>
                        </a:lnTo>
                        <a:lnTo>
                          <a:pt x="3103" y="79"/>
                        </a:lnTo>
                        <a:lnTo>
                          <a:pt x="3141" y="79"/>
                        </a:lnTo>
                        <a:lnTo>
                          <a:pt x="3175" y="79"/>
                        </a:lnTo>
                        <a:lnTo>
                          <a:pt x="3209" y="79"/>
                        </a:lnTo>
                        <a:lnTo>
                          <a:pt x="3243" y="82"/>
                        </a:lnTo>
                        <a:lnTo>
                          <a:pt x="3272" y="90"/>
                        </a:lnTo>
                        <a:lnTo>
                          <a:pt x="3323" y="86"/>
                        </a:lnTo>
                        <a:lnTo>
                          <a:pt x="3374" y="79"/>
                        </a:lnTo>
                        <a:lnTo>
                          <a:pt x="3424" y="75"/>
                        </a:lnTo>
                        <a:lnTo>
                          <a:pt x="3479" y="71"/>
                        </a:lnTo>
                        <a:lnTo>
                          <a:pt x="3530" y="67"/>
                        </a:lnTo>
                        <a:lnTo>
                          <a:pt x="3581" y="67"/>
                        </a:lnTo>
                        <a:lnTo>
                          <a:pt x="3636" y="64"/>
                        </a:lnTo>
                        <a:lnTo>
                          <a:pt x="3687" y="60"/>
                        </a:lnTo>
                        <a:lnTo>
                          <a:pt x="3737" y="60"/>
                        </a:lnTo>
                        <a:lnTo>
                          <a:pt x="3792" y="56"/>
                        </a:lnTo>
                        <a:lnTo>
                          <a:pt x="3843" y="56"/>
                        </a:lnTo>
                        <a:lnTo>
                          <a:pt x="3894" y="52"/>
                        </a:lnTo>
                        <a:lnTo>
                          <a:pt x="3949" y="49"/>
                        </a:lnTo>
                        <a:lnTo>
                          <a:pt x="3999" y="49"/>
                        </a:lnTo>
                        <a:lnTo>
                          <a:pt x="4050" y="45"/>
                        </a:lnTo>
                        <a:lnTo>
                          <a:pt x="4101" y="41"/>
                        </a:lnTo>
                        <a:lnTo>
                          <a:pt x="4139" y="34"/>
                        </a:lnTo>
                        <a:lnTo>
                          <a:pt x="4177" y="30"/>
                        </a:lnTo>
                        <a:lnTo>
                          <a:pt x="4215" y="30"/>
                        </a:lnTo>
                        <a:lnTo>
                          <a:pt x="4253" y="30"/>
                        </a:lnTo>
                        <a:lnTo>
                          <a:pt x="4295" y="30"/>
                        </a:lnTo>
                        <a:lnTo>
                          <a:pt x="4333" y="26"/>
                        </a:lnTo>
                        <a:lnTo>
                          <a:pt x="4367" y="22"/>
                        </a:lnTo>
                        <a:lnTo>
                          <a:pt x="4401" y="7"/>
                        </a:lnTo>
                        <a:lnTo>
                          <a:pt x="4435" y="7"/>
                        </a:lnTo>
                        <a:lnTo>
                          <a:pt x="4473" y="7"/>
                        </a:lnTo>
                        <a:lnTo>
                          <a:pt x="4515" y="7"/>
                        </a:lnTo>
                        <a:lnTo>
                          <a:pt x="4557" y="7"/>
                        </a:lnTo>
                        <a:lnTo>
                          <a:pt x="4600" y="7"/>
                        </a:lnTo>
                        <a:lnTo>
                          <a:pt x="4638" y="7"/>
                        </a:lnTo>
                        <a:lnTo>
                          <a:pt x="4676" y="7"/>
                        </a:lnTo>
                        <a:lnTo>
                          <a:pt x="4710" y="7"/>
                        </a:lnTo>
                        <a:lnTo>
                          <a:pt x="4735" y="0"/>
                        </a:lnTo>
                        <a:lnTo>
                          <a:pt x="4756" y="0"/>
                        </a:lnTo>
                        <a:lnTo>
                          <a:pt x="4777" y="0"/>
                        </a:lnTo>
                        <a:lnTo>
                          <a:pt x="4798" y="4"/>
                        </a:lnTo>
                        <a:lnTo>
                          <a:pt x="4819" y="7"/>
                        </a:lnTo>
                        <a:lnTo>
                          <a:pt x="4845" y="11"/>
                        </a:lnTo>
                        <a:lnTo>
                          <a:pt x="4870" y="11"/>
                        </a:lnTo>
                        <a:lnTo>
                          <a:pt x="4896" y="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CCFFCC"/>
                      </a:gs>
                      <a:gs pos="50000">
                        <a:srgbClr val="FFFFFF"/>
                      </a:gs>
                      <a:gs pos="100000">
                        <a:srgbClr val="CCFFCC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0" name="Freeform 14">
                    <a:extLst>
                      <a:ext uri="{FF2B5EF4-FFF2-40B4-BE49-F238E27FC236}">
                        <a16:creationId xmlns:a16="http://schemas.microsoft.com/office/drawing/2014/main" id="{6E1BEDBA-4207-4E33-837C-D09B20B517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67" y="2330"/>
                    <a:ext cx="140" cy="5476"/>
                  </a:xfrm>
                  <a:custGeom>
                    <a:avLst/>
                    <a:gdLst>
                      <a:gd name="T0" fmla="*/ 110 w 140"/>
                      <a:gd name="T1" fmla="*/ 34 h 5476"/>
                      <a:gd name="T2" fmla="*/ 131 w 140"/>
                      <a:gd name="T3" fmla="*/ 500 h 5476"/>
                      <a:gd name="T4" fmla="*/ 140 w 140"/>
                      <a:gd name="T5" fmla="*/ 954 h 5476"/>
                      <a:gd name="T6" fmla="*/ 135 w 140"/>
                      <a:gd name="T7" fmla="*/ 1405 h 5476"/>
                      <a:gd name="T8" fmla="*/ 123 w 140"/>
                      <a:gd name="T9" fmla="*/ 1848 h 5476"/>
                      <a:gd name="T10" fmla="*/ 106 w 140"/>
                      <a:gd name="T11" fmla="*/ 2291 h 5476"/>
                      <a:gd name="T12" fmla="*/ 85 w 140"/>
                      <a:gd name="T13" fmla="*/ 2734 h 5476"/>
                      <a:gd name="T14" fmla="*/ 68 w 140"/>
                      <a:gd name="T15" fmla="*/ 3181 h 5476"/>
                      <a:gd name="T16" fmla="*/ 59 w 140"/>
                      <a:gd name="T17" fmla="*/ 3636 h 5476"/>
                      <a:gd name="T18" fmla="*/ 64 w 140"/>
                      <a:gd name="T19" fmla="*/ 3639 h 5476"/>
                      <a:gd name="T20" fmla="*/ 68 w 140"/>
                      <a:gd name="T21" fmla="*/ 3639 h 5476"/>
                      <a:gd name="T22" fmla="*/ 68 w 140"/>
                      <a:gd name="T23" fmla="*/ 3643 h 5476"/>
                      <a:gd name="T24" fmla="*/ 72 w 140"/>
                      <a:gd name="T25" fmla="*/ 3647 h 5476"/>
                      <a:gd name="T26" fmla="*/ 59 w 140"/>
                      <a:gd name="T27" fmla="*/ 3977 h 5476"/>
                      <a:gd name="T28" fmla="*/ 68 w 140"/>
                      <a:gd name="T29" fmla="*/ 4297 h 5476"/>
                      <a:gd name="T30" fmla="*/ 72 w 140"/>
                      <a:gd name="T31" fmla="*/ 4612 h 5476"/>
                      <a:gd name="T32" fmla="*/ 59 w 140"/>
                      <a:gd name="T33" fmla="*/ 4935 h 5476"/>
                      <a:gd name="T34" fmla="*/ 72 w 140"/>
                      <a:gd name="T35" fmla="*/ 4946 h 5476"/>
                      <a:gd name="T36" fmla="*/ 68 w 140"/>
                      <a:gd name="T37" fmla="*/ 4958 h 5476"/>
                      <a:gd name="T38" fmla="*/ 64 w 140"/>
                      <a:gd name="T39" fmla="*/ 4969 h 5476"/>
                      <a:gd name="T40" fmla="*/ 59 w 140"/>
                      <a:gd name="T41" fmla="*/ 4980 h 5476"/>
                      <a:gd name="T42" fmla="*/ 68 w 140"/>
                      <a:gd name="T43" fmla="*/ 5104 h 5476"/>
                      <a:gd name="T44" fmla="*/ 76 w 140"/>
                      <a:gd name="T45" fmla="*/ 5228 h 5476"/>
                      <a:gd name="T46" fmla="*/ 80 w 140"/>
                      <a:gd name="T47" fmla="*/ 5352 h 5476"/>
                      <a:gd name="T48" fmla="*/ 85 w 140"/>
                      <a:gd name="T49" fmla="*/ 5476 h 5476"/>
                      <a:gd name="T50" fmla="*/ 42 w 140"/>
                      <a:gd name="T51" fmla="*/ 5453 h 5476"/>
                      <a:gd name="T52" fmla="*/ 17 w 140"/>
                      <a:gd name="T53" fmla="*/ 5420 h 5476"/>
                      <a:gd name="T54" fmla="*/ 4 w 140"/>
                      <a:gd name="T55" fmla="*/ 5382 h 5476"/>
                      <a:gd name="T56" fmla="*/ 0 w 140"/>
                      <a:gd name="T57" fmla="*/ 5337 h 5476"/>
                      <a:gd name="T58" fmla="*/ 4 w 140"/>
                      <a:gd name="T59" fmla="*/ 5296 h 5476"/>
                      <a:gd name="T60" fmla="*/ 13 w 140"/>
                      <a:gd name="T61" fmla="*/ 5251 h 5476"/>
                      <a:gd name="T62" fmla="*/ 17 w 140"/>
                      <a:gd name="T63" fmla="*/ 5206 h 5476"/>
                      <a:gd name="T64" fmla="*/ 21 w 140"/>
                      <a:gd name="T65" fmla="*/ 5168 h 5476"/>
                      <a:gd name="T66" fmla="*/ 4 w 140"/>
                      <a:gd name="T67" fmla="*/ 4762 h 5476"/>
                      <a:gd name="T68" fmla="*/ 21 w 140"/>
                      <a:gd name="T69" fmla="*/ 4353 h 5476"/>
                      <a:gd name="T70" fmla="*/ 38 w 140"/>
                      <a:gd name="T71" fmla="*/ 3947 h 5476"/>
                      <a:gd name="T72" fmla="*/ 34 w 140"/>
                      <a:gd name="T73" fmla="*/ 3553 h 5476"/>
                      <a:gd name="T74" fmla="*/ 47 w 140"/>
                      <a:gd name="T75" fmla="*/ 3286 h 5476"/>
                      <a:gd name="T76" fmla="*/ 47 w 140"/>
                      <a:gd name="T77" fmla="*/ 3005 h 5476"/>
                      <a:gd name="T78" fmla="*/ 51 w 140"/>
                      <a:gd name="T79" fmla="*/ 2723 h 5476"/>
                      <a:gd name="T80" fmla="*/ 72 w 140"/>
                      <a:gd name="T81" fmla="*/ 2449 h 5476"/>
                      <a:gd name="T82" fmla="*/ 72 w 140"/>
                      <a:gd name="T83" fmla="*/ 2347 h 5476"/>
                      <a:gd name="T84" fmla="*/ 72 w 140"/>
                      <a:gd name="T85" fmla="*/ 2235 h 5476"/>
                      <a:gd name="T86" fmla="*/ 72 w 140"/>
                      <a:gd name="T87" fmla="*/ 2126 h 5476"/>
                      <a:gd name="T88" fmla="*/ 72 w 140"/>
                      <a:gd name="T89" fmla="*/ 2021 h 5476"/>
                      <a:gd name="T90" fmla="*/ 80 w 140"/>
                      <a:gd name="T91" fmla="*/ 1544 h 5476"/>
                      <a:gd name="T92" fmla="*/ 97 w 140"/>
                      <a:gd name="T93" fmla="*/ 1067 h 5476"/>
                      <a:gd name="T94" fmla="*/ 97 w 140"/>
                      <a:gd name="T95" fmla="*/ 601 h 5476"/>
                      <a:gd name="T96" fmla="*/ 47 w 140"/>
                      <a:gd name="T97" fmla="*/ 139 h 5476"/>
                      <a:gd name="T98" fmla="*/ 55 w 140"/>
                      <a:gd name="T99" fmla="*/ 102 h 5476"/>
                      <a:gd name="T100" fmla="*/ 64 w 140"/>
                      <a:gd name="T101" fmla="*/ 60 h 5476"/>
                      <a:gd name="T102" fmla="*/ 85 w 140"/>
                      <a:gd name="T103" fmla="*/ 23 h 5476"/>
                      <a:gd name="T104" fmla="*/ 127 w 140"/>
                      <a:gd name="T105" fmla="*/ 0 h 5476"/>
                      <a:gd name="T106" fmla="*/ 127 w 140"/>
                      <a:gd name="T107" fmla="*/ 11 h 5476"/>
                      <a:gd name="T108" fmla="*/ 119 w 140"/>
                      <a:gd name="T109" fmla="*/ 19 h 5476"/>
                      <a:gd name="T110" fmla="*/ 110 w 140"/>
                      <a:gd name="T111" fmla="*/ 26 h 5476"/>
                      <a:gd name="T112" fmla="*/ 110 w 140"/>
                      <a:gd name="T113" fmla="*/ 34 h 54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40" h="5476">
                        <a:moveTo>
                          <a:pt x="110" y="34"/>
                        </a:moveTo>
                        <a:lnTo>
                          <a:pt x="131" y="500"/>
                        </a:lnTo>
                        <a:lnTo>
                          <a:pt x="140" y="954"/>
                        </a:lnTo>
                        <a:lnTo>
                          <a:pt x="135" y="1405"/>
                        </a:lnTo>
                        <a:lnTo>
                          <a:pt x="123" y="1848"/>
                        </a:lnTo>
                        <a:lnTo>
                          <a:pt x="106" y="2291"/>
                        </a:lnTo>
                        <a:lnTo>
                          <a:pt x="85" y="2734"/>
                        </a:lnTo>
                        <a:lnTo>
                          <a:pt x="68" y="3181"/>
                        </a:lnTo>
                        <a:lnTo>
                          <a:pt x="59" y="3636"/>
                        </a:lnTo>
                        <a:lnTo>
                          <a:pt x="64" y="3639"/>
                        </a:lnTo>
                        <a:lnTo>
                          <a:pt x="68" y="3639"/>
                        </a:lnTo>
                        <a:lnTo>
                          <a:pt x="68" y="3643"/>
                        </a:lnTo>
                        <a:lnTo>
                          <a:pt x="72" y="3647"/>
                        </a:lnTo>
                        <a:lnTo>
                          <a:pt x="59" y="3977"/>
                        </a:lnTo>
                        <a:lnTo>
                          <a:pt x="68" y="4297"/>
                        </a:lnTo>
                        <a:lnTo>
                          <a:pt x="72" y="4612"/>
                        </a:lnTo>
                        <a:lnTo>
                          <a:pt x="59" y="4935"/>
                        </a:lnTo>
                        <a:lnTo>
                          <a:pt x="72" y="4946"/>
                        </a:lnTo>
                        <a:lnTo>
                          <a:pt x="68" y="4958"/>
                        </a:lnTo>
                        <a:lnTo>
                          <a:pt x="64" y="4969"/>
                        </a:lnTo>
                        <a:lnTo>
                          <a:pt x="59" y="4980"/>
                        </a:lnTo>
                        <a:lnTo>
                          <a:pt x="68" y="5104"/>
                        </a:lnTo>
                        <a:lnTo>
                          <a:pt x="76" y="5228"/>
                        </a:lnTo>
                        <a:lnTo>
                          <a:pt x="80" y="5352"/>
                        </a:lnTo>
                        <a:lnTo>
                          <a:pt x="85" y="5476"/>
                        </a:lnTo>
                        <a:lnTo>
                          <a:pt x="42" y="5453"/>
                        </a:lnTo>
                        <a:lnTo>
                          <a:pt x="17" y="5420"/>
                        </a:lnTo>
                        <a:lnTo>
                          <a:pt x="4" y="5382"/>
                        </a:lnTo>
                        <a:lnTo>
                          <a:pt x="0" y="5337"/>
                        </a:lnTo>
                        <a:lnTo>
                          <a:pt x="4" y="5296"/>
                        </a:lnTo>
                        <a:lnTo>
                          <a:pt x="13" y="5251"/>
                        </a:lnTo>
                        <a:lnTo>
                          <a:pt x="17" y="5206"/>
                        </a:lnTo>
                        <a:lnTo>
                          <a:pt x="21" y="5168"/>
                        </a:lnTo>
                        <a:lnTo>
                          <a:pt x="4" y="4762"/>
                        </a:lnTo>
                        <a:lnTo>
                          <a:pt x="21" y="4353"/>
                        </a:lnTo>
                        <a:lnTo>
                          <a:pt x="38" y="3947"/>
                        </a:lnTo>
                        <a:lnTo>
                          <a:pt x="34" y="3553"/>
                        </a:lnTo>
                        <a:lnTo>
                          <a:pt x="47" y="3286"/>
                        </a:lnTo>
                        <a:lnTo>
                          <a:pt x="47" y="3005"/>
                        </a:lnTo>
                        <a:lnTo>
                          <a:pt x="51" y="2723"/>
                        </a:lnTo>
                        <a:lnTo>
                          <a:pt x="72" y="2449"/>
                        </a:lnTo>
                        <a:lnTo>
                          <a:pt x="72" y="2347"/>
                        </a:lnTo>
                        <a:lnTo>
                          <a:pt x="72" y="2235"/>
                        </a:lnTo>
                        <a:lnTo>
                          <a:pt x="72" y="2126"/>
                        </a:lnTo>
                        <a:lnTo>
                          <a:pt x="72" y="2021"/>
                        </a:lnTo>
                        <a:lnTo>
                          <a:pt x="80" y="1544"/>
                        </a:lnTo>
                        <a:lnTo>
                          <a:pt x="97" y="1067"/>
                        </a:lnTo>
                        <a:lnTo>
                          <a:pt x="97" y="601"/>
                        </a:lnTo>
                        <a:lnTo>
                          <a:pt x="47" y="139"/>
                        </a:lnTo>
                        <a:lnTo>
                          <a:pt x="55" y="102"/>
                        </a:lnTo>
                        <a:lnTo>
                          <a:pt x="64" y="60"/>
                        </a:lnTo>
                        <a:lnTo>
                          <a:pt x="85" y="23"/>
                        </a:lnTo>
                        <a:lnTo>
                          <a:pt x="127" y="0"/>
                        </a:lnTo>
                        <a:lnTo>
                          <a:pt x="127" y="11"/>
                        </a:lnTo>
                        <a:lnTo>
                          <a:pt x="119" y="19"/>
                        </a:lnTo>
                        <a:lnTo>
                          <a:pt x="110" y="26"/>
                        </a:lnTo>
                        <a:lnTo>
                          <a:pt x="110" y="34"/>
                        </a:lnTo>
                        <a:close/>
                      </a:path>
                    </a:pathLst>
                  </a:custGeom>
                  <a:solidFill>
                    <a:srgbClr val="AF3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1" name="Freeform 15">
                    <a:extLst>
                      <a:ext uri="{FF2B5EF4-FFF2-40B4-BE49-F238E27FC236}">
                        <a16:creationId xmlns:a16="http://schemas.microsoft.com/office/drawing/2014/main" id="{2FED2740-3363-466A-8FBC-8990BEE5B5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64" y="7013"/>
                    <a:ext cx="1543" cy="740"/>
                  </a:xfrm>
                  <a:custGeom>
                    <a:avLst/>
                    <a:gdLst>
                      <a:gd name="T0" fmla="*/ 1328 w 1543"/>
                      <a:gd name="T1" fmla="*/ 128 h 740"/>
                      <a:gd name="T2" fmla="*/ 1379 w 1543"/>
                      <a:gd name="T3" fmla="*/ 166 h 740"/>
                      <a:gd name="T4" fmla="*/ 1404 w 1543"/>
                      <a:gd name="T5" fmla="*/ 215 h 740"/>
                      <a:gd name="T6" fmla="*/ 1450 w 1543"/>
                      <a:gd name="T7" fmla="*/ 252 h 740"/>
                      <a:gd name="T8" fmla="*/ 1497 w 1543"/>
                      <a:gd name="T9" fmla="*/ 282 h 740"/>
                      <a:gd name="T10" fmla="*/ 1527 w 1543"/>
                      <a:gd name="T11" fmla="*/ 316 h 740"/>
                      <a:gd name="T12" fmla="*/ 1539 w 1543"/>
                      <a:gd name="T13" fmla="*/ 395 h 740"/>
                      <a:gd name="T14" fmla="*/ 1539 w 1543"/>
                      <a:gd name="T15" fmla="*/ 523 h 740"/>
                      <a:gd name="T16" fmla="*/ 1497 w 1543"/>
                      <a:gd name="T17" fmla="*/ 590 h 740"/>
                      <a:gd name="T18" fmla="*/ 1404 w 1543"/>
                      <a:gd name="T19" fmla="*/ 601 h 740"/>
                      <a:gd name="T20" fmla="*/ 1311 w 1543"/>
                      <a:gd name="T21" fmla="*/ 620 h 740"/>
                      <a:gd name="T22" fmla="*/ 1218 w 1543"/>
                      <a:gd name="T23" fmla="*/ 635 h 740"/>
                      <a:gd name="T24" fmla="*/ 1129 w 1543"/>
                      <a:gd name="T25" fmla="*/ 654 h 740"/>
                      <a:gd name="T26" fmla="*/ 1036 w 1543"/>
                      <a:gd name="T27" fmla="*/ 673 h 740"/>
                      <a:gd name="T28" fmla="*/ 943 w 1543"/>
                      <a:gd name="T29" fmla="*/ 684 h 740"/>
                      <a:gd name="T30" fmla="*/ 850 w 1543"/>
                      <a:gd name="T31" fmla="*/ 692 h 740"/>
                      <a:gd name="T32" fmla="*/ 783 w 1543"/>
                      <a:gd name="T33" fmla="*/ 710 h 740"/>
                      <a:gd name="T34" fmla="*/ 740 w 1543"/>
                      <a:gd name="T35" fmla="*/ 710 h 740"/>
                      <a:gd name="T36" fmla="*/ 694 w 1543"/>
                      <a:gd name="T37" fmla="*/ 695 h 740"/>
                      <a:gd name="T38" fmla="*/ 639 w 1543"/>
                      <a:gd name="T39" fmla="*/ 684 h 740"/>
                      <a:gd name="T40" fmla="*/ 592 w 1543"/>
                      <a:gd name="T41" fmla="*/ 722 h 740"/>
                      <a:gd name="T42" fmla="*/ 542 w 1543"/>
                      <a:gd name="T43" fmla="*/ 740 h 740"/>
                      <a:gd name="T44" fmla="*/ 482 w 1543"/>
                      <a:gd name="T45" fmla="*/ 729 h 740"/>
                      <a:gd name="T46" fmla="*/ 423 w 1543"/>
                      <a:gd name="T47" fmla="*/ 703 h 740"/>
                      <a:gd name="T48" fmla="*/ 351 w 1543"/>
                      <a:gd name="T49" fmla="*/ 673 h 740"/>
                      <a:gd name="T50" fmla="*/ 263 w 1543"/>
                      <a:gd name="T51" fmla="*/ 631 h 740"/>
                      <a:gd name="T52" fmla="*/ 174 w 1543"/>
                      <a:gd name="T53" fmla="*/ 586 h 740"/>
                      <a:gd name="T54" fmla="*/ 85 w 1543"/>
                      <a:gd name="T55" fmla="*/ 541 h 740"/>
                      <a:gd name="T56" fmla="*/ 13 w 1543"/>
                      <a:gd name="T57" fmla="*/ 425 h 740"/>
                      <a:gd name="T58" fmla="*/ 26 w 1543"/>
                      <a:gd name="T59" fmla="*/ 215 h 740"/>
                      <a:gd name="T60" fmla="*/ 55 w 1543"/>
                      <a:gd name="T61" fmla="*/ 106 h 740"/>
                      <a:gd name="T62" fmla="*/ 165 w 1543"/>
                      <a:gd name="T63" fmla="*/ 91 h 740"/>
                      <a:gd name="T64" fmla="*/ 275 w 1543"/>
                      <a:gd name="T65" fmla="*/ 83 h 740"/>
                      <a:gd name="T66" fmla="*/ 385 w 1543"/>
                      <a:gd name="T67" fmla="*/ 68 h 740"/>
                      <a:gd name="T68" fmla="*/ 444 w 1543"/>
                      <a:gd name="T69" fmla="*/ 72 h 740"/>
                      <a:gd name="T70" fmla="*/ 478 w 1543"/>
                      <a:gd name="T71" fmla="*/ 83 h 740"/>
                      <a:gd name="T72" fmla="*/ 558 w 1543"/>
                      <a:gd name="T73" fmla="*/ 76 h 740"/>
                      <a:gd name="T74" fmla="*/ 702 w 1543"/>
                      <a:gd name="T75" fmla="*/ 57 h 740"/>
                      <a:gd name="T76" fmla="*/ 850 w 1543"/>
                      <a:gd name="T77" fmla="*/ 38 h 740"/>
                      <a:gd name="T78" fmla="*/ 994 w 1543"/>
                      <a:gd name="T79" fmla="*/ 16 h 740"/>
                      <a:gd name="T80" fmla="*/ 1091 w 1543"/>
                      <a:gd name="T81" fmla="*/ 4 h 740"/>
                      <a:gd name="T82" fmla="*/ 1150 w 1543"/>
                      <a:gd name="T83" fmla="*/ 27 h 740"/>
                      <a:gd name="T84" fmla="*/ 1209 w 1543"/>
                      <a:gd name="T85" fmla="*/ 64 h 740"/>
                      <a:gd name="T86" fmla="*/ 1264 w 1543"/>
                      <a:gd name="T87" fmla="*/ 102 h 7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543" h="740">
                        <a:moveTo>
                          <a:pt x="1294" y="117"/>
                        </a:moveTo>
                        <a:lnTo>
                          <a:pt x="1328" y="128"/>
                        </a:lnTo>
                        <a:lnTo>
                          <a:pt x="1357" y="143"/>
                        </a:lnTo>
                        <a:lnTo>
                          <a:pt x="1379" y="166"/>
                        </a:lnTo>
                        <a:lnTo>
                          <a:pt x="1387" y="196"/>
                        </a:lnTo>
                        <a:lnTo>
                          <a:pt x="1404" y="215"/>
                        </a:lnTo>
                        <a:lnTo>
                          <a:pt x="1425" y="233"/>
                        </a:lnTo>
                        <a:lnTo>
                          <a:pt x="1450" y="252"/>
                        </a:lnTo>
                        <a:lnTo>
                          <a:pt x="1476" y="267"/>
                        </a:lnTo>
                        <a:lnTo>
                          <a:pt x="1497" y="282"/>
                        </a:lnTo>
                        <a:lnTo>
                          <a:pt x="1514" y="297"/>
                        </a:lnTo>
                        <a:lnTo>
                          <a:pt x="1527" y="316"/>
                        </a:lnTo>
                        <a:lnTo>
                          <a:pt x="1527" y="335"/>
                        </a:lnTo>
                        <a:lnTo>
                          <a:pt x="1539" y="395"/>
                        </a:lnTo>
                        <a:lnTo>
                          <a:pt x="1543" y="459"/>
                        </a:lnTo>
                        <a:lnTo>
                          <a:pt x="1539" y="523"/>
                        </a:lnTo>
                        <a:lnTo>
                          <a:pt x="1543" y="586"/>
                        </a:lnTo>
                        <a:lnTo>
                          <a:pt x="1497" y="590"/>
                        </a:lnTo>
                        <a:lnTo>
                          <a:pt x="1450" y="598"/>
                        </a:lnTo>
                        <a:lnTo>
                          <a:pt x="1404" y="601"/>
                        </a:lnTo>
                        <a:lnTo>
                          <a:pt x="1357" y="609"/>
                        </a:lnTo>
                        <a:lnTo>
                          <a:pt x="1311" y="620"/>
                        </a:lnTo>
                        <a:lnTo>
                          <a:pt x="1264" y="628"/>
                        </a:lnTo>
                        <a:lnTo>
                          <a:pt x="1218" y="635"/>
                        </a:lnTo>
                        <a:lnTo>
                          <a:pt x="1176" y="646"/>
                        </a:lnTo>
                        <a:lnTo>
                          <a:pt x="1129" y="654"/>
                        </a:lnTo>
                        <a:lnTo>
                          <a:pt x="1083" y="662"/>
                        </a:lnTo>
                        <a:lnTo>
                          <a:pt x="1036" y="673"/>
                        </a:lnTo>
                        <a:lnTo>
                          <a:pt x="994" y="677"/>
                        </a:lnTo>
                        <a:lnTo>
                          <a:pt x="943" y="684"/>
                        </a:lnTo>
                        <a:lnTo>
                          <a:pt x="897" y="688"/>
                        </a:lnTo>
                        <a:lnTo>
                          <a:pt x="850" y="692"/>
                        </a:lnTo>
                        <a:lnTo>
                          <a:pt x="799" y="692"/>
                        </a:lnTo>
                        <a:lnTo>
                          <a:pt x="783" y="710"/>
                        </a:lnTo>
                        <a:lnTo>
                          <a:pt x="761" y="714"/>
                        </a:lnTo>
                        <a:lnTo>
                          <a:pt x="740" y="710"/>
                        </a:lnTo>
                        <a:lnTo>
                          <a:pt x="719" y="703"/>
                        </a:lnTo>
                        <a:lnTo>
                          <a:pt x="694" y="695"/>
                        </a:lnTo>
                        <a:lnTo>
                          <a:pt x="668" y="688"/>
                        </a:lnTo>
                        <a:lnTo>
                          <a:pt x="639" y="684"/>
                        </a:lnTo>
                        <a:lnTo>
                          <a:pt x="609" y="692"/>
                        </a:lnTo>
                        <a:lnTo>
                          <a:pt x="592" y="722"/>
                        </a:lnTo>
                        <a:lnTo>
                          <a:pt x="567" y="737"/>
                        </a:lnTo>
                        <a:lnTo>
                          <a:pt x="542" y="740"/>
                        </a:lnTo>
                        <a:lnTo>
                          <a:pt x="512" y="737"/>
                        </a:lnTo>
                        <a:lnTo>
                          <a:pt x="482" y="729"/>
                        </a:lnTo>
                        <a:lnTo>
                          <a:pt x="453" y="714"/>
                        </a:lnTo>
                        <a:lnTo>
                          <a:pt x="423" y="703"/>
                        </a:lnTo>
                        <a:lnTo>
                          <a:pt x="398" y="692"/>
                        </a:lnTo>
                        <a:lnTo>
                          <a:pt x="351" y="673"/>
                        </a:lnTo>
                        <a:lnTo>
                          <a:pt x="305" y="650"/>
                        </a:lnTo>
                        <a:lnTo>
                          <a:pt x="263" y="631"/>
                        </a:lnTo>
                        <a:lnTo>
                          <a:pt x="216" y="609"/>
                        </a:lnTo>
                        <a:lnTo>
                          <a:pt x="174" y="586"/>
                        </a:lnTo>
                        <a:lnTo>
                          <a:pt x="127" y="564"/>
                        </a:lnTo>
                        <a:lnTo>
                          <a:pt x="85" y="541"/>
                        </a:lnTo>
                        <a:lnTo>
                          <a:pt x="39" y="519"/>
                        </a:lnTo>
                        <a:lnTo>
                          <a:pt x="13" y="425"/>
                        </a:lnTo>
                        <a:lnTo>
                          <a:pt x="17" y="320"/>
                        </a:lnTo>
                        <a:lnTo>
                          <a:pt x="26" y="215"/>
                        </a:lnTo>
                        <a:lnTo>
                          <a:pt x="0" y="117"/>
                        </a:lnTo>
                        <a:lnTo>
                          <a:pt x="55" y="106"/>
                        </a:lnTo>
                        <a:lnTo>
                          <a:pt x="110" y="94"/>
                        </a:lnTo>
                        <a:lnTo>
                          <a:pt x="165" y="91"/>
                        </a:lnTo>
                        <a:lnTo>
                          <a:pt x="220" y="87"/>
                        </a:lnTo>
                        <a:lnTo>
                          <a:pt x="275" y="83"/>
                        </a:lnTo>
                        <a:lnTo>
                          <a:pt x="330" y="76"/>
                        </a:lnTo>
                        <a:lnTo>
                          <a:pt x="385" y="68"/>
                        </a:lnTo>
                        <a:lnTo>
                          <a:pt x="440" y="57"/>
                        </a:lnTo>
                        <a:lnTo>
                          <a:pt x="444" y="72"/>
                        </a:lnTo>
                        <a:lnTo>
                          <a:pt x="461" y="79"/>
                        </a:lnTo>
                        <a:lnTo>
                          <a:pt x="478" y="83"/>
                        </a:lnTo>
                        <a:lnTo>
                          <a:pt x="491" y="91"/>
                        </a:lnTo>
                        <a:lnTo>
                          <a:pt x="558" y="76"/>
                        </a:lnTo>
                        <a:lnTo>
                          <a:pt x="630" y="64"/>
                        </a:lnTo>
                        <a:lnTo>
                          <a:pt x="702" y="57"/>
                        </a:lnTo>
                        <a:lnTo>
                          <a:pt x="778" y="46"/>
                        </a:lnTo>
                        <a:lnTo>
                          <a:pt x="850" y="38"/>
                        </a:lnTo>
                        <a:lnTo>
                          <a:pt x="922" y="31"/>
                        </a:lnTo>
                        <a:lnTo>
                          <a:pt x="994" y="16"/>
                        </a:lnTo>
                        <a:lnTo>
                          <a:pt x="1062" y="0"/>
                        </a:lnTo>
                        <a:lnTo>
                          <a:pt x="1091" y="4"/>
                        </a:lnTo>
                        <a:lnTo>
                          <a:pt x="1121" y="16"/>
                        </a:lnTo>
                        <a:lnTo>
                          <a:pt x="1150" y="27"/>
                        </a:lnTo>
                        <a:lnTo>
                          <a:pt x="1180" y="46"/>
                        </a:lnTo>
                        <a:lnTo>
                          <a:pt x="1209" y="64"/>
                        </a:lnTo>
                        <a:lnTo>
                          <a:pt x="1235" y="83"/>
                        </a:lnTo>
                        <a:lnTo>
                          <a:pt x="1264" y="102"/>
                        </a:lnTo>
                        <a:lnTo>
                          <a:pt x="1294" y="117"/>
                        </a:lnTo>
                        <a:close/>
                      </a:path>
                    </a:pathLst>
                  </a:custGeom>
                  <a:solidFill>
                    <a:srgbClr val="DDC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2" name="Freeform 16">
                    <a:extLst>
                      <a:ext uri="{FF2B5EF4-FFF2-40B4-BE49-F238E27FC236}">
                        <a16:creationId xmlns:a16="http://schemas.microsoft.com/office/drawing/2014/main" id="{42F50CE2-4CBA-4CB1-8577-6263DA7A6D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342" y="7115"/>
                    <a:ext cx="148" cy="83"/>
                  </a:xfrm>
                  <a:custGeom>
                    <a:avLst/>
                    <a:gdLst>
                      <a:gd name="T0" fmla="*/ 144 w 148"/>
                      <a:gd name="T1" fmla="*/ 37 h 83"/>
                      <a:gd name="T2" fmla="*/ 148 w 148"/>
                      <a:gd name="T3" fmla="*/ 68 h 83"/>
                      <a:gd name="T4" fmla="*/ 127 w 148"/>
                      <a:gd name="T5" fmla="*/ 79 h 83"/>
                      <a:gd name="T6" fmla="*/ 97 w 148"/>
                      <a:gd name="T7" fmla="*/ 83 h 83"/>
                      <a:gd name="T8" fmla="*/ 68 w 148"/>
                      <a:gd name="T9" fmla="*/ 83 h 83"/>
                      <a:gd name="T10" fmla="*/ 47 w 148"/>
                      <a:gd name="T11" fmla="*/ 83 h 83"/>
                      <a:gd name="T12" fmla="*/ 30 w 148"/>
                      <a:gd name="T13" fmla="*/ 83 h 83"/>
                      <a:gd name="T14" fmla="*/ 13 w 148"/>
                      <a:gd name="T15" fmla="*/ 79 h 83"/>
                      <a:gd name="T16" fmla="*/ 0 w 148"/>
                      <a:gd name="T17" fmla="*/ 71 h 83"/>
                      <a:gd name="T18" fmla="*/ 0 w 148"/>
                      <a:gd name="T19" fmla="*/ 49 h 83"/>
                      <a:gd name="T20" fmla="*/ 4 w 148"/>
                      <a:gd name="T21" fmla="*/ 26 h 83"/>
                      <a:gd name="T22" fmla="*/ 17 w 148"/>
                      <a:gd name="T23" fmla="*/ 7 h 83"/>
                      <a:gd name="T24" fmla="*/ 38 w 148"/>
                      <a:gd name="T25" fmla="*/ 0 h 83"/>
                      <a:gd name="T26" fmla="*/ 68 w 148"/>
                      <a:gd name="T27" fmla="*/ 0 h 83"/>
                      <a:gd name="T28" fmla="*/ 97 w 148"/>
                      <a:gd name="T29" fmla="*/ 7 h 83"/>
                      <a:gd name="T30" fmla="*/ 123 w 148"/>
                      <a:gd name="T31" fmla="*/ 19 h 83"/>
                      <a:gd name="T32" fmla="*/ 144 w 148"/>
                      <a:gd name="T33" fmla="*/ 37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48" h="83">
                        <a:moveTo>
                          <a:pt x="144" y="37"/>
                        </a:moveTo>
                        <a:lnTo>
                          <a:pt x="148" y="68"/>
                        </a:lnTo>
                        <a:lnTo>
                          <a:pt x="127" y="79"/>
                        </a:lnTo>
                        <a:lnTo>
                          <a:pt x="97" y="83"/>
                        </a:lnTo>
                        <a:lnTo>
                          <a:pt x="68" y="83"/>
                        </a:lnTo>
                        <a:lnTo>
                          <a:pt x="47" y="83"/>
                        </a:lnTo>
                        <a:lnTo>
                          <a:pt x="30" y="83"/>
                        </a:lnTo>
                        <a:lnTo>
                          <a:pt x="13" y="79"/>
                        </a:lnTo>
                        <a:lnTo>
                          <a:pt x="0" y="71"/>
                        </a:lnTo>
                        <a:lnTo>
                          <a:pt x="0" y="49"/>
                        </a:lnTo>
                        <a:lnTo>
                          <a:pt x="4" y="26"/>
                        </a:lnTo>
                        <a:lnTo>
                          <a:pt x="17" y="7"/>
                        </a:lnTo>
                        <a:lnTo>
                          <a:pt x="38" y="0"/>
                        </a:lnTo>
                        <a:lnTo>
                          <a:pt x="68" y="0"/>
                        </a:lnTo>
                        <a:lnTo>
                          <a:pt x="97" y="7"/>
                        </a:lnTo>
                        <a:lnTo>
                          <a:pt x="123" y="19"/>
                        </a:lnTo>
                        <a:lnTo>
                          <a:pt x="144" y="3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3" name="Freeform 17">
                    <a:extLst>
                      <a:ext uri="{FF2B5EF4-FFF2-40B4-BE49-F238E27FC236}">
                        <a16:creationId xmlns:a16="http://schemas.microsoft.com/office/drawing/2014/main" id="{21818426-98ED-4060-A48E-D42DF2B7A4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714" y="7164"/>
                    <a:ext cx="135" cy="45"/>
                  </a:xfrm>
                  <a:custGeom>
                    <a:avLst/>
                    <a:gdLst>
                      <a:gd name="T0" fmla="*/ 135 w 135"/>
                      <a:gd name="T1" fmla="*/ 11 h 45"/>
                      <a:gd name="T2" fmla="*/ 131 w 135"/>
                      <a:gd name="T3" fmla="*/ 26 h 45"/>
                      <a:gd name="T4" fmla="*/ 110 w 135"/>
                      <a:gd name="T5" fmla="*/ 37 h 45"/>
                      <a:gd name="T6" fmla="*/ 80 w 135"/>
                      <a:gd name="T7" fmla="*/ 45 h 45"/>
                      <a:gd name="T8" fmla="*/ 55 w 135"/>
                      <a:gd name="T9" fmla="*/ 45 h 45"/>
                      <a:gd name="T10" fmla="*/ 34 w 135"/>
                      <a:gd name="T11" fmla="*/ 45 h 45"/>
                      <a:gd name="T12" fmla="*/ 13 w 135"/>
                      <a:gd name="T13" fmla="*/ 41 h 45"/>
                      <a:gd name="T14" fmla="*/ 0 w 135"/>
                      <a:gd name="T15" fmla="*/ 34 h 45"/>
                      <a:gd name="T16" fmla="*/ 4 w 135"/>
                      <a:gd name="T17" fmla="*/ 11 h 45"/>
                      <a:gd name="T18" fmla="*/ 21 w 135"/>
                      <a:gd name="T19" fmla="*/ 15 h 45"/>
                      <a:gd name="T20" fmla="*/ 38 w 135"/>
                      <a:gd name="T21" fmla="*/ 15 h 45"/>
                      <a:gd name="T22" fmla="*/ 55 w 135"/>
                      <a:gd name="T23" fmla="*/ 11 h 45"/>
                      <a:gd name="T24" fmla="*/ 72 w 135"/>
                      <a:gd name="T25" fmla="*/ 3 h 45"/>
                      <a:gd name="T26" fmla="*/ 89 w 135"/>
                      <a:gd name="T27" fmla="*/ 0 h 45"/>
                      <a:gd name="T28" fmla="*/ 102 w 135"/>
                      <a:gd name="T29" fmla="*/ 0 h 45"/>
                      <a:gd name="T30" fmla="*/ 119 w 135"/>
                      <a:gd name="T31" fmla="*/ 3 h 45"/>
                      <a:gd name="T32" fmla="*/ 135 w 135"/>
                      <a:gd name="T33" fmla="*/ 11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35" h="45">
                        <a:moveTo>
                          <a:pt x="135" y="11"/>
                        </a:moveTo>
                        <a:lnTo>
                          <a:pt x="131" y="26"/>
                        </a:lnTo>
                        <a:lnTo>
                          <a:pt x="110" y="37"/>
                        </a:lnTo>
                        <a:lnTo>
                          <a:pt x="80" y="45"/>
                        </a:lnTo>
                        <a:lnTo>
                          <a:pt x="55" y="45"/>
                        </a:lnTo>
                        <a:lnTo>
                          <a:pt x="34" y="45"/>
                        </a:lnTo>
                        <a:lnTo>
                          <a:pt x="13" y="41"/>
                        </a:lnTo>
                        <a:lnTo>
                          <a:pt x="0" y="34"/>
                        </a:lnTo>
                        <a:lnTo>
                          <a:pt x="4" y="11"/>
                        </a:lnTo>
                        <a:lnTo>
                          <a:pt x="21" y="15"/>
                        </a:lnTo>
                        <a:lnTo>
                          <a:pt x="38" y="15"/>
                        </a:lnTo>
                        <a:lnTo>
                          <a:pt x="55" y="11"/>
                        </a:lnTo>
                        <a:lnTo>
                          <a:pt x="72" y="3"/>
                        </a:lnTo>
                        <a:lnTo>
                          <a:pt x="89" y="0"/>
                        </a:lnTo>
                        <a:lnTo>
                          <a:pt x="102" y="0"/>
                        </a:lnTo>
                        <a:lnTo>
                          <a:pt x="119" y="3"/>
                        </a:lnTo>
                        <a:lnTo>
                          <a:pt x="135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4" name="Freeform 18">
                    <a:extLst>
                      <a:ext uri="{FF2B5EF4-FFF2-40B4-BE49-F238E27FC236}">
                        <a16:creationId xmlns:a16="http://schemas.microsoft.com/office/drawing/2014/main" id="{CB9F8CC8-F1DE-4023-8C15-39EB866018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15" y="7175"/>
                    <a:ext cx="1349" cy="507"/>
                  </a:xfrm>
                  <a:custGeom>
                    <a:avLst/>
                    <a:gdLst>
                      <a:gd name="T0" fmla="*/ 190 w 1349"/>
                      <a:gd name="T1" fmla="*/ 83 h 507"/>
                      <a:gd name="T2" fmla="*/ 338 w 1349"/>
                      <a:gd name="T3" fmla="*/ 154 h 507"/>
                      <a:gd name="T4" fmla="*/ 495 w 1349"/>
                      <a:gd name="T5" fmla="*/ 210 h 507"/>
                      <a:gd name="T6" fmla="*/ 660 w 1349"/>
                      <a:gd name="T7" fmla="*/ 222 h 507"/>
                      <a:gd name="T8" fmla="*/ 820 w 1349"/>
                      <a:gd name="T9" fmla="*/ 195 h 507"/>
                      <a:gd name="T10" fmla="*/ 951 w 1349"/>
                      <a:gd name="T11" fmla="*/ 195 h 507"/>
                      <a:gd name="T12" fmla="*/ 1074 w 1349"/>
                      <a:gd name="T13" fmla="*/ 188 h 507"/>
                      <a:gd name="T14" fmla="*/ 1192 w 1349"/>
                      <a:gd name="T15" fmla="*/ 165 h 507"/>
                      <a:gd name="T16" fmla="*/ 1281 w 1349"/>
                      <a:gd name="T17" fmla="*/ 150 h 507"/>
                      <a:gd name="T18" fmla="*/ 1332 w 1349"/>
                      <a:gd name="T19" fmla="*/ 154 h 507"/>
                      <a:gd name="T20" fmla="*/ 1332 w 1349"/>
                      <a:gd name="T21" fmla="*/ 188 h 507"/>
                      <a:gd name="T22" fmla="*/ 1285 w 1349"/>
                      <a:gd name="T23" fmla="*/ 195 h 507"/>
                      <a:gd name="T24" fmla="*/ 1235 w 1349"/>
                      <a:gd name="T25" fmla="*/ 195 h 507"/>
                      <a:gd name="T26" fmla="*/ 1192 w 1349"/>
                      <a:gd name="T27" fmla="*/ 210 h 507"/>
                      <a:gd name="T28" fmla="*/ 1095 w 1349"/>
                      <a:gd name="T29" fmla="*/ 244 h 507"/>
                      <a:gd name="T30" fmla="*/ 947 w 1349"/>
                      <a:gd name="T31" fmla="*/ 252 h 507"/>
                      <a:gd name="T32" fmla="*/ 803 w 1349"/>
                      <a:gd name="T33" fmla="*/ 252 h 507"/>
                      <a:gd name="T34" fmla="*/ 655 w 1349"/>
                      <a:gd name="T35" fmla="*/ 259 h 507"/>
                      <a:gd name="T36" fmla="*/ 554 w 1349"/>
                      <a:gd name="T37" fmla="*/ 270 h 507"/>
                      <a:gd name="T38" fmla="*/ 512 w 1349"/>
                      <a:gd name="T39" fmla="*/ 293 h 507"/>
                      <a:gd name="T40" fmla="*/ 491 w 1349"/>
                      <a:gd name="T41" fmla="*/ 361 h 507"/>
                      <a:gd name="T42" fmla="*/ 507 w 1349"/>
                      <a:gd name="T43" fmla="*/ 458 h 507"/>
                      <a:gd name="T44" fmla="*/ 465 w 1349"/>
                      <a:gd name="T45" fmla="*/ 462 h 507"/>
                      <a:gd name="T46" fmla="*/ 427 w 1349"/>
                      <a:gd name="T47" fmla="*/ 353 h 507"/>
                      <a:gd name="T48" fmla="*/ 465 w 1349"/>
                      <a:gd name="T49" fmla="*/ 285 h 507"/>
                      <a:gd name="T50" fmla="*/ 444 w 1349"/>
                      <a:gd name="T51" fmla="*/ 259 h 507"/>
                      <a:gd name="T52" fmla="*/ 402 w 1349"/>
                      <a:gd name="T53" fmla="*/ 252 h 507"/>
                      <a:gd name="T54" fmla="*/ 355 w 1349"/>
                      <a:gd name="T55" fmla="*/ 225 h 507"/>
                      <a:gd name="T56" fmla="*/ 313 w 1349"/>
                      <a:gd name="T57" fmla="*/ 195 h 507"/>
                      <a:gd name="T58" fmla="*/ 267 w 1349"/>
                      <a:gd name="T59" fmla="*/ 169 h 507"/>
                      <a:gd name="T60" fmla="*/ 224 w 1349"/>
                      <a:gd name="T61" fmla="*/ 143 h 507"/>
                      <a:gd name="T62" fmla="*/ 174 w 1349"/>
                      <a:gd name="T63" fmla="*/ 128 h 507"/>
                      <a:gd name="T64" fmla="*/ 119 w 1349"/>
                      <a:gd name="T65" fmla="*/ 113 h 507"/>
                      <a:gd name="T66" fmla="*/ 76 w 1349"/>
                      <a:gd name="T67" fmla="*/ 83 h 507"/>
                      <a:gd name="T68" fmla="*/ 47 w 1349"/>
                      <a:gd name="T69" fmla="*/ 56 h 507"/>
                      <a:gd name="T70" fmla="*/ 17 w 1349"/>
                      <a:gd name="T71" fmla="*/ 41 h 507"/>
                      <a:gd name="T72" fmla="*/ 0 w 1349"/>
                      <a:gd name="T73" fmla="*/ 26 h 507"/>
                      <a:gd name="T74" fmla="*/ 13 w 1349"/>
                      <a:gd name="T75" fmla="*/ 11 h 507"/>
                      <a:gd name="T76" fmla="*/ 42 w 1349"/>
                      <a:gd name="T77" fmla="*/ 4 h 507"/>
                      <a:gd name="T78" fmla="*/ 89 w 1349"/>
                      <a:gd name="T79" fmla="*/ 45 h 5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1349" h="507">
                        <a:moveTo>
                          <a:pt x="114" y="56"/>
                        </a:moveTo>
                        <a:lnTo>
                          <a:pt x="190" y="83"/>
                        </a:lnTo>
                        <a:lnTo>
                          <a:pt x="267" y="116"/>
                        </a:lnTo>
                        <a:lnTo>
                          <a:pt x="338" y="154"/>
                        </a:lnTo>
                        <a:lnTo>
                          <a:pt x="414" y="188"/>
                        </a:lnTo>
                        <a:lnTo>
                          <a:pt x="495" y="210"/>
                        </a:lnTo>
                        <a:lnTo>
                          <a:pt x="575" y="225"/>
                        </a:lnTo>
                        <a:lnTo>
                          <a:pt x="660" y="222"/>
                        </a:lnTo>
                        <a:lnTo>
                          <a:pt x="748" y="195"/>
                        </a:lnTo>
                        <a:lnTo>
                          <a:pt x="820" y="195"/>
                        </a:lnTo>
                        <a:lnTo>
                          <a:pt x="888" y="195"/>
                        </a:lnTo>
                        <a:lnTo>
                          <a:pt x="951" y="195"/>
                        </a:lnTo>
                        <a:lnTo>
                          <a:pt x="1011" y="192"/>
                        </a:lnTo>
                        <a:lnTo>
                          <a:pt x="1074" y="188"/>
                        </a:lnTo>
                        <a:lnTo>
                          <a:pt x="1133" y="177"/>
                        </a:lnTo>
                        <a:lnTo>
                          <a:pt x="1192" y="165"/>
                        </a:lnTo>
                        <a:lnTo>
                          <a:pt x="1256" y="150"/>
                        </a:lnTo>
                        <a:lnTo>
                          <a:pt x="1281" y="150"/>
                        </a:lnTo>
                        <a:lnTo>
                          <a:pt x="1311" y="150"/>
                        </a:lnTo>
                        <a:lnTo>
                          <a:pt x="1332" y="154"/>
                        </a:lnTo>
                        <a:lnTo>
                          <a:pt x="1349" y="173"/>
                        </a:lnTo>
                        <a:lnTo>
                          <a:pt x="1332" y="188"/>
                        </a:lnTo>
                        <a:lnTo>
                          <a:pt x="1311" y="195"/>
                        </a:lnTo>
                        <a:lnTo>
                          <a:pt x="1285" y="195"/>
                        </a:lnTo>
                        <a:lnTo>
                          <a:pt x="1260" y="195"/>
                        </a:lnTo>
                        <a:lnTo>
                          <a:pt x="1235" y="195"/>
                        </a:lnTo>
                        <a:lnTo>
                          <a:pt x="1209" y="199"/>
                        </a:lnTo>
                        <a:lnTo>
                          <a:pt x="1192" y="210"/>
                        </a:lnTo>
                        <a:lnTo>
                          <a:pt x="1180" y="229"/>
                        </a:lnTo>
                        <a:lnTo>
                          <a:pt x="1095" y="244"/>
                        </a:lnTo>
                        <a:lnTo>
                          <a:pt x="1019" y="252"/>
                        </a:lnTo>
                        <a:lnTo>
                          <a:pt x="947" y="252"/>
                        </a:lnTo>
                        <a:lnTo>
                          <a:pt x="875" y="252"/>
                        </a:lnTo>
                        <a:lnTo>
                          <a:pt x="803" y="252"/>
                        </a:lnTo>
                        <a:lnTo>
                          <a:pt x="732" y="252"/>
                        </a:lnTo>
                        <a:lnTo>
                          <a:pt x="655" y="259"/>
                        </a:lnTo>
                        <a:lnTo>
                          <a:pt x="571" y="274"/>
                        </a:lnTo>
                        <a:lnTo>
                          <a:pt x="554" y="270"/>
                        </a:lnTo>
                        <a:lnTo>
                          <a:pt x="533" y="278"/>
                        </a:lnTo>
                        <a:lnTo>
                          <a:pt x="512" y="293"/>
                        </a:lnTo>
                        <a:lnTo>
                          <a:pt x="503" y="312"/>
                        </a:lnTo>
                        <a:lnTo>
                          <a:pt x="491" y="361"/>
                        </a:lnTo>
                        <a:lnTo>
                          <a:pt x="499" y="409"/>
                        </a:lnTo>
                        <a:lnTo>
                          <a:pt x="507" y="458"/>
                        </a:lnTo>
                        <a:lnTo>
                          <a:pt x="495" y="507"/>
                        </a:lnTo>
                        <a:lnTo>
                          <a:pt x="465" y="462"/>
                        </a:lnTo>
                        <a:lnTo>
                          <a:pt x="436" y="409"/>
                        </a:lnTo>
                        <a:lnTo>
                          <a:pt x="427" y="353"/>
                        </a:lnTo>
                        <a:lnTo>
                          <a:pt x="453" y="300"/>
                        </a:lnTo>
                        <a:lnTo>
                          <a:pt x="465" y="285"/>
                        </a:lnTo>
                        <a:lnTo>
                          <a:pt x="461" y="270"/>
                        </a:lnTo>
                        <a:lnTo>
                          <a:pt x="444" y="259"/>
                        </a:lnTo>
                        <a:lnTo>
                          <a:pt x="427" y="255"/>
                        </a:lnTo>
                        <a:lnTo>
                          <a:pt x="402" y="252"/>
                        </a:lnTo>
                        <a:lnTo>
                          <a:pt x="376" y="240"/>
                        </a:lnTo>
                        <a:lnTo>
                          <a:pt x="355" y="225"/>
                        </a:lnTo>
                        <a:lnTo>
                          <a:pt x="334" y="210"/>
                        </a:lnTo>
                        <a:lnTo>
                          <a:pt x="313" y="195"/>
                        </a:lnTo>
                        <a:lnTo>
                          <a:pt x="292" y="180"/>
                        </a:lnTo>
                        <a:lnTo>
                          <a:pt x="267" y="169"/>
                        </a:lnTo>
                        <a:lnTo>
                          <a:pt x="245" y="161"/>
                        </a:lnTo>
                        <a:lnTo>
                          <a:pt x="224" y="143"/>
                        </a:lnTo>
                        <a:lnTo>
                          <a:pt x="199" y="135"/>
                        </a:lnTo>
                        <a:lnTo>
                          <a:pt x="174" y="128"/>
                        </a:lnTo>
                        <a:lnTo>
                          <a:pt x="148" y="120"/>
                        </a:lnTo>
                        <a:lnTo>
                          <a:pt x="119" y="113"/>
                        </a:lnTo>
                        <a:lnTo>
                          <a:pt x="97" y="101"/>
                        </a:lnTo>
                        <a:lnTo>
                          <a:pt x="76" y="83"/>
                        </a:lnTo>
                        <a:lnTo>
                          <a:pt x="64" y="56"/>
                        </a:lnTo>
                        <a:lnTo>
                          <a:pt x="47" y="56"/>
                        </a:lnTo>
                        <a:lnTo>
                          <a:pt x="30" y="49"/>
                        </a:lnTo>
                        <a:lnTo>
                          <a:pt x="17" y="41"/>
                        </a:lnTo>
                        <a:lnTo>
                          <a:pt x="13" y="34"/>
                        </a:lnTo>
                        <a:lnTo>
                          <a:pt x="0" y="26"/>
                        </a:lnTo>
                        <a:lnTo>
                          <a:pt x="4" y="19"/>
                        </a:lnTo>
                        <a:lnTo>
                          <a:pt x="13" y="11"/>
                        </a:lnTo>
                        <a:lnTo>
                          <a:pt x="13" y="0"/>
                        </a:lnTo>
                        <a:lnTo>
                          <a:pt x="42" y="4"/>
                        </a:lnTo>
                        <a:lnTo>
                          <a:pt x="68" y="23"/>
                        </a:lnTo>
                        <a:lnTo>
                          <a:pt x="89" y="45"/>
                        </a:lnTo>
                        <a:lnTo>
                          <a:pt x="114" y="5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5" name="Freeform 19">
                    <a:extLst>
                      <a:ext uri="{FF2B5EF4-FFF2-40B4-BE49-F238E27FC236}">
                        <a16:creationId xmlns:a16="http://schemas.microsoft.com/office/drawing/2014/main" id="{41305359-F7E5-4EB3-B06D-80D116728B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484" y="7359"/>
                    <a:ext cx="388" cy="334"/>
                  </a:xfrm>
                  <a:custGeom>
                    <a:avLst/>
                    <a:gdLst>
                      <a:gd name="T0" fmla="*/ 50 w 388"/>
                      <a:gd name="T1" fmla="*/ 0 h 334"/>
                      <a:gd name="T2" fmla="*/ 93 w 388"/>
                      <a:gd name="T3" fmla="*/ 34 h 334"/>
                      <a:gd name="T4" fmla="*/ 135 w 388"/>
                      <a:gd name="T5" fmla="*/ 68 h 334"/>
                      <a:gd name="T6" fmla="*/ 177 w 388"/>
                      <a:gd name="T7" fmla="*/ 98 h 334"/>
                      <a:gd name="T8" fmla="*/ 219 w 388"/>
                      <a:gd name="T9" fmla="*/ 131 h 334"/>
                      <a:gd name="T10" fmla="*/ 262 w 388"/>
                      <a:gd name="T11" fmla="*/ 165 h 334"/>
                      <a:gd name="T12" fmla="*/ 304 w 388"/>
                      <a:gd name="T13" fmla="*/ 199 h 334"/>
                      <a:gd name="T14" fmla="*/ 346 w 388"/>
                      <a:gd name="T15" fmla="*/ 233 h 334"/>
                      <a:gd name="T16" fmla="*/ 388 w 388"/>
                      <a:gd name="T17" fmla="*/ 267 h 334"/>
                      <a:gd name="T18" fmla="*/ 346 w 388"/>
                      <a:gd name="T19" fmla="*/ 282 h 334"/>
                      <a:gd name="T20" fmla="*/ 300 w 388"/>
                      <a:gd name="T21" fmla="*/ 293 h 334"/>
                      <a:gd name="T22" fmla="*/ 253 w 388"/>
                      <a:gd name="T23" fmla="*/ 304 h 334"/>
                      <a:gd name="T24" fmla="*/ 202 w 388"/>
                      <a:gd name="T25" fmla="*/ 312 h 334"/>
                      <a:gd name="T26" fmla="*/ 152 w 388"/>
                      <a:gd name="T27" fmla="*/ 319 h 334"/>
                      <a:gd name="T28" fmla="*/ 101 w 388"/>
                      <a:gd name="T29" fmla="*/ 327 h 334"/>
                      <a:gd name="T30" fmla="*/ 50 w 388"/>
                      <a:gd name="T31" fmla="*/ 331 h 334"/>
                      <a:gd name="T32" fmla="*/ 0 w 388"/>
                      <a:gd name="T33" fmla="*/ 334 h 334"/>
                      <a:gd name="T34" fmla="*/ 8 w 388"/>
                      <a:gd name="T35" fmla="*/ 327 h 334"/>
                      <a:gd name="T36" fmla="*/ 12 w 388"/>
                      <a:gd name="T37" fmla="*/ 316 h 334"/>
                      <a:gd name="T38" fmla="*/ 16 w 388"/>
                      <a:gd name="T39" fmla="*/ 304 h 334"/>
                      <a:gd name="T40" fmla="*/ 25 w 388"/>
                      <a:gd name="T41" fmla="*/ 297 h 334"/>
                      <a:gd name="T42" fmla="*/ 16 w 388"/>
                      <a:gd name="T43" fmla="*/ 225 h 334"/>
                      <a:gd name="T44" fmla="*/ 12 w 388"/>
                      <a:gd name="T45" fmla="*/ 154 h 334"/>
                      <a:gd name="T46" fmla="*/ 12 w 388"/>
                      <a:gd name="T47" fmla="*/ 75 h 334"/>
                      <a:gd name="T48" fmla="*/ 12 w 388"/>
                      <a:gd name="T49" fmla="*/ 0 h 334"/>
                      <a:gd name="T50" fmla="*/ 21 w 388"/>
                      <a:gd name="T51" fmla="*/ 0 h 334"/>
                      <a:gd name="T52" fmla="*/ 33 w 388"/>
                      <a:gd name="T53" fmla="*/ 0 h 334"/>
                      <a:gd name="T54" fmla="*/ 42 w 388"/>
                      <a:gd name="T55" fmla="*/ 0 h 334"/>
                      <a:gd name="T56" fmla="*/ 50 w 388"/>
                      <a:gd name="T57" fmla="*/ 0 h 3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388" h="334">
                        <a:moveTo>
                          <a:pt x="50" y="0"/>
                        </a:moveTo>
                        <a:lnTo>
                          <a:pt x="93" y="34"/>
                        </a:lnTo>
                        <a:lnTo>
                          <a:pt x="135" y="68"/>
                        </a:lnTo>
                        <a:lnTo>
                          <a:pt x="177" y="98"/>
                        </a:lnTo>
                        <a:lnTo>
                          <a:pt x="219" y="131"/>
                        </a:lnTo>
                        <a:lnTo>
                          <a:pt x="262" y="165"/>
                        </a:lnTo>
                        <a:lnTo>
                          <a:pt x="304" y="199"/>
                        </a:lnTo>
                        <a:lnTo>
                          <a:pt x="346" y="233"/>
                        </a:lnTo>
                        <a:lnTo>
                          <a:pt x="388" y="267"/>
                        </a:lnTo>
                        <a:lnTo>
                          <a:pt x="346" y="282"/>
                        </a:lnTo>
                        <a:lnTo>
                          <a:pt x="300" y="293"/>
                        </a:lnTo>
                        <a:lnTo>
                          <a:pt x="253" y="304"/>
                        </a:lnTo>
                        <a:lnTo>
                          <a:pt x="202" y="312"/>
                        </a:lnTo>
                        <a:lnTo>
                          <a:pt x="152" y="319"/>
                        </a:lnTo>
                        <a:lnTo>
                          <a:pt x="101" y="327"/>
                        </a:lnTo>
                        <a:lnTo>
                          <a:pt x="50" y="331"/>
                        </a:lnTo>
                        <a:lnTo>
                          <a:pt x="0" y="334"/>
                        </a:lnTo>
                        <a:lnTo>
                          <a:pt x="8" y="327"/>
                        </a:lnTo>
                        <a:lnTo>
                          <a:pt x="12" y="316"/>
                        </a:lnTo>
                        <a:lnTo>
                          <a:pt x="16" y="304"/>
                        </a:lnTo>
                        <a:lnTo>
                          <a:pt x="25" y="297"/>
                        </a:lnTo>
                        <a:lnTo>
                          <a:pt x="16" y="225"/>
                        </a:lnTo>
                        <a:lnTo>
                          <a:pt x="12" y="154"/>
                        </a:lnTo>
                        <a:lnTo>
                          <a:pt x="12" y="75"/>
                        </a:lnTo>
                        <a:lnTo>
                          <a:pt x="12" y="0"/>
                        </a:lnTo>
                        <a:lnTo>
                          <a:pt x="21" y="0"/>
                        </a:lnTo>
                        <a:lnTo>
                          <a:pt x="33" y="0"/>
                        </a:lnTo>
                        <a:lnTo>
                          <a:pt x="42" y="0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solidFill>
                    <a:srgbClr val="AF3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6" name="Freeform 20">
                    <a:extLst>
                      <a:ext uri="{FF2B5EF4-FFF2-40B4-BE49-F238E27FC236}">
                        <a16:creationId xmlns:a16="http://schemas.microsoft.com/office/drawing/2014/main" id="{99FBDE2D-AEE7-4C89-B5F5-F7D1E5D5D7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79" y="7449"/>
                    <a:ext cx="118" cy="60"/>
                  </a:xfrm>
                  <a:custGeom>
                    <a:avLst/>
                    <a:gdLst>
                      <a:gd name="T0" fmla="*/ 118 w 118"/>
                      <a:gd name="T1" fmla="*/ 11 h 60"/>
                      <a:gd name="T2" fmla="*/ 118 w 118"/>
                      <a:gd name="T3" fmla="*/ 34 h 60"/>
                      <a:gd name="T4" fmla="*/ 110 w 118"/>
                      <a:gd name="T5" fmla="*/ 45 h 60"/>
                      <a:gd name="T6" fmla="*/ 97 w 118"/>
                      <a:gd name="T7" fmla="*/ 53 h 60"/>
                      <a:gd name="T8" fmla="*/ 76 w 118"/>
                      <a:gd name="T9" fmla="*/ 56 h 60"/>
                      <a:gd name="T10" fmla="*/ 55 w 118"/>
                      <a:gd name="T11" fmla="*/ 60 h 60"/>
                      <a:gd name="T12" fmla="*/ 33 w 118"/>
                      <a:gd name="T13" fmla="*/ 56 h 60"/>
                      <a:gd name="T14" fmla="*/ 12 w 118"/>
                      <a:gd name="T15" fmla="*/ 49 h 60"/>
                      <a:gd name="T16" fmla="*/ 0 w 118"/>
                      <a:gd name="T17" fmla="*/ 38 h 60"/>
                      <a:gd name="T18" fmla="*/ 29 w 118"/>
                      <a:gd name="T19" fmla="*/ 30 h 60"/>
                      <a:gd name="T20" fmla="*/ 59 w 118"/>
                      <a:gd name="T21" fmla="*/ 11 h 60"/>
                      <a:gd name="T22" fmla="*/ 88 w 118"/>
                      <a:gd name="T23" fmla="*/ 0 h 60"/>
                      <a:gd name="T24" fmla="*/ 118 w 118"/>
                      <a:gd name="T25" fmla="*/ 11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18" h="60">
                        <a:moveTo>
                          <a:pt x="118" y="11"/>
                        </a:moveTo>
                        <a:lnTo>
                          <a:pt x="118" y="34"/>
                        </a:lnTo>
                        <a:lnTo>
                          <a:pt x="110" y="45"/>
                        </a:lnTo>
                        <a:lnTo>
                          <a:pt x="97" y="53"/>
                        </a:lnTo>
                        <a:lnTo>
                          <a:pt x="76" y="56"/>
                        </a:lnTo>
                        <a:lnTo>
                          <a:pt x="55" y="60"/>
                        </a:lnTo>
                        <a:lnTo>
                          <a:pt x="33" y="56"/>
                        </a:lnTo>
                        <a:lnTo>
                          <a:pt x="12" y="49"/>
                        </a:lnTo>
                        <a:lnTo>
                          <a:pt x="0" y="38"/>
                        </a:lnTo>
                        <a:lnTo>
                          <a:pt x="29" y="30"/>
                        </a:lnTo>
                        <a:lnTo>
                          <a:pt x="59" y="11"/>
                        </a:lnTo>
                        <a:lnTo>
                          <a:pt x="88" y="0"/>
                        </a:lnTo>
                        <a:lnTo>
                          <a:pt x="118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7" name="Freeform 21">
                    <a:extLst>
                      <a:ext uri="{FF2B5EF4-FFF2-40B4-BE49-F238E27FC236}">
                        <a16:creationId xmlns:a16="http://schemas.microsoft.com/office/drawing/2014/main" id="{444F703C-C64A-413A-ACC4-67DA407809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04" y="7554"/>
                    <a:ext cx="3576" cy="643"/>
                  </a:xfrm>
                  <a:custGeom>
                    <a:avLst/>
                    <a:gdLst>
                      <a:gd name="T0" fmla="*/ 3149 w 3576"/>
                      <a:gd name="T1" fmla="*/ 79 h 643"/>
                      <a:gd name="T2" fmla="*/ 3285 w 3576"/>
                      <a:gd name="T3" fmla="*/ 147 h 643"/>
                      <a:gd name="T4" fmla="*/ 3420 w 3576"/>
                      <a:gd name="T5" fmla="*/ 207 h 643"/>
                      <a:gd name="T6" fmla="*/ 3475 w 3576"/>
                      <a:gd name="T7" fmla="*/ 252 h 643"/>
                      <a:gd name="T8" fmla="*/ 3530 w 3576"/>
                      <a:gd name="T9" fmla="*/ 282 h 643"/>
                      <a:gd name="T10" fmla="*/ 3454 w 3576"/>
                      <a:gd name="T11" fmla="*/ 316 h 643"/>
                      <a:gd name="T12" fmla="*/ 3086 w 3576"/>
                      <a:gd name="T13" fmla="*/ 372 h 643"/>
                      <a:gd name="T14" fmla="*/ 2710 w 3576"/>
                      <a:gd name="T15" fmla="*/ 413 h 643"/>
                      <a:gd name="T16" fmla="*/ 2329 w 3576"/>
                      <a:gd name="T17" fmla="*/ 451 h 643"/>
                      <a:gd name="T18" fmla="*/ 1953 w 3576"/>
                      <a:gd name="T19" fmla="*/ 492 h 643"/>
                      <a:gd name="T20" fmla="*/ 1585 w 3576"/>
                      <a:gd name="T21" fmla="*/ 552 h 643"/>
                      <a:gd name="T22" fmla="*/ 1433 w 3576"/>
                      <a:gd name="T23" fmla="*/ 567 h 643"/>
                      <a:gd name="T24" fmla="*/ 1289 w 3576"/>
                      <a:gd name="T25" fmla="*/ 582 h 643"/>
                      <a:gd name="T26" fmla="*/ 1145 w 3576"/>
                      <a:gd name="T27" fmla="*/ 590 h 643"/>
                      <a:gd name="T28" fmla="*/ 998 w 3576"/>
                      <a:gd name="T29" fmla="*/ 605 h 643"/>
                      <a:gd name="T30" fmla="*/ 854 w 3576"/>
                      <a:gd name="T31" fmla="*/ 620 h 643"/>
                      <a:gd name="T32" fmla="*/ 706 w 3576"/>
                      <a:gd name="T33" fmla="*/ 631 h 643"/>
                      <a:gd name="T34" fmla="*/ 554 w 3576"/>
                      <a:gd name="T35" fmla="*/ 639 h 643"/>
                      <a:gd name="T36" fmla="*/ 406 w 3576"/>
                      <a:gd name="T37" fmla="*/ 643 h 643"/>
                      <a:gd name="T38" fmla="*/ 275 w 3576"/>
                      <a:gd name="T39" fmla="*/ 586 h 643"/>
                      <a:gd name="T40" fmla="*/ 161 w 3576"/>
                      <a:gd name="T41" fmla="*/ 492 h 643"/>
                      <a:gd name="T42" fmla="*/ 21 w 3576"/>
                      <a:gd name="T43" fmla="*/ 395 h 643"/>
                      <a:gd name="T44" fmla="*/ 51 w 3576"/>
                      <a:gd name="T45" fmla="*/ 338 h 643"/>
                      <a:gd name="T46" fmla="*/ 194 w 3576"/>
                      <a:gd name="T47" fmla="*/ 312 h 643"/>
                      <a:gd name="T48" fmla="*/ 380 w 3576"/>
                      <a:gd name="T49" fmla="*/ 278 h 643"/>
                      <a:gd name="T50" fmla="*/ 626 w 3576"/>
                      <a:gd name="T51" fmla="*/ 267 h 643"/>
                      <a:gd name="T52" fmla="*/ 858 w 3576"/>
                      <a:gd name="T53" fmla="*/ 229 h 643"/>
                      <a:gd name="T54" fmla="*/ 943 w 3576"/>
                      <a:gd name="T55" fmla="*/ 229 h 643"/>
                      <a:gd name="T56" fmla="*/ 917 w 3576"/>
                      <a:gd name="T57" fmla="*/ 256 h 643"/>
                      <a:gd name="T58" fmla="*/ 816 w 3576"/>
                      <a:gd name="T59" fmla="*/ 286 h 643"/>
                      <a:gd name="T60" fmla="*/ 719 w 3576"/>
                      <a:gd name="T61" fmla="*/ 323 h 643"/>
                      <a:gd name="T62" fmla="*/ 541 w 3576"/>
                      <a:gd name="T63" fmla="*/ 383 h 643"/>
                      <a:gd name="T64" fmla="*/ 389 w 3576"/>
                      <a:gd name="T65" fmla="*/ 459 h 643"/>
                      <a:gd name="T66" fmla="*/ 440 w 3576"/>
                      <a:gd name="T67" fmla="*/ 609 h 643"/>
                      <a:gd name="T68" fmla="*/ 583 w 3576"/>
                      <a:gd name="T69" fmla="*/ 597 h 643"/>
                      <a:gd name="T70" fmla="*/ 723 w 3576"/>
                      <a:gd name="T71" fmla="*/ 515 h 643"/>
                      <a:gd name="T72" fmla="*/ 883 w 3576"/>
                      <a:gd name="T73" fmla="*/ 455 h 643"/>
                      <a:gd name="T74" fmla="*/ 1057 w 3576"/>
                      <a:gd name="T75" fmla="*/ 391 h 643"/>
                      <a:gd name="T76" fmla="*/ 1196 w 3576"/>
                      <a:gd name="T77" fmla="*/ 290 h 643"/>
                      <a:gd name="T78" fmla="*/ 1162 w 3576"/>
                      <a:gd name="T79" fmla="*/ 237 h 643"/>
                      <a:gd name="T80" fmla="*/ 1120 w 3576"/>
                      <a:gd name="T81" fmla="*/ 222 h 643"/>
                      <a:gd name="T82" fmla="*/ 1171 w 3576"/>
                      <a:gd name="T83" fmla="*/ 214 h 643"/>
                      <a:gd name="T84" fmla="*/ 1408 w 3576"/>
                      <a:gd name="T85" fmla="*/ 184 h 643"/>
                      <a:gd name="T86" fmla="*/ 1649 w 3576"/>
                      <a:gd name="T87" fmla="*/ 166 h 643"/>
                      <a:gd name="T88" fmla="*/ 1742 w 3576"/>
                      <a:gd name="T89" fmla="*/ 151 h 643"/>
                      <a:gd name="T90" fmla="*/ 1830 w 3576"/>
                      <a:gd name="T91" fmla="*/ 132 h 643"/>
                      <a:gd name="T92" fmla="*/ 2059 w 3576"/>
                      <a:gd name="T93" fmla="*/ 113 h 643"/>
                      <a:gd name="T94" fmla="*/ 2283 w 3576"/>
                      <a:gd name="T95" fmla="*/ 90 h 643"/>
                      <a:gd name="T96" fmla="*/ 2511 w 3576"/>
                      <a:gd name="T97" fmla="*/ 64 h 643"/>
                      <a:gd name="T98" fmla="*/ 2731 w 3576"/>
                      <a:gd name="T99" fmla="*/ 34 h 643"/>
                      <a:gd name="T100" fmla="*/ 2955 w 3576"/>
                      <a:gd name="T101" fmla="*/ 0 h 643"/>
                      <a:gd name="T102" fmla="*/ 3031 w 3576"/>
                      <a:gd name="T103" fmla="*/ 45 h 6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3576" h="643">
                        <a:moveTo>
                          <a:pt x="3060" y="34"/>
                        </a:moveTo>
                        <a:lnTo>
                          <a:pt x="3107" y="57"/>
                        </a:lnTo>
                        <a:lnTo>
                          <a:pt x="3149" y="79"/>
                        </a:lnTo>
                        <a:lnTo>
                          <a:pt x="3196" y="102"/>
                        </a:lnTo>
                        <a:lnTo>
                          <a:pt x="3238" y="124"/>
                        </a:lnTo>
                        <a:lnTo>
                          <a:pt x="3285" y="147"/>
                        </a:lnTo>
                        <a:lnTo>
                          <a:pt x="3327" y="169"/>
                        </a:lnTo>
                        <a:lnTo>
                          <a:pt x="3373" y="188"/>
                        </a:lnTo>
                        <a:lnTo>
                          <a:pt x="3420" y="207"/>
                        </a:lnTo>
                        <a:lnTo>
                          <a:pt x="3437" y="222"/>
                        </a:lnTo>
                        <a:lnTo>
                          <a:pt x="3454" y="237"/>
                        </a:lnTo>
                        <a:lnTo>
                          <a:pt x="3475" y="252"/>
                        </a:lnTo>
                        <a:lnTo>
                          <a:pt x="3492" y="263"/>
                        </a:lnTo>
                        <a:lnTo>
                          <a:pt x="3513" y="274"/>
                        </a:lnTo>
                        <a:lnTo>
                          <a:pt x="3530" y="282"/>
                        </a:lnTo>
                        <a:lnTo>
                          <a:pt x="3555" y="290"/>
                        </a:lnTo>
                        <a:lnTo>
                          <a:pt x="3576" y="290"/>
                        </a:lnTo>
                        <a:lnTo>
                          <a:pt x="3454" y="316"/>
                        </a:lnTo>
                        <a:lnTo>
                          <a:pt x="3335" y="335"/>
                        </a:lnTo>
                        <a:lnTo>
                          <a:pt x="3208" y="353"/>
                        </a:lnTo>
                        <a:lnTo>
                          <a:pt x="3086" y="372"/>
                        </a:lnTo>
                        <a:lnTo>
                          <a:pt x="2959" y="387"/>
                        </a:lnTo>
                        <a:lnTo>
                          <a:pt x="2836" y="402"/>
                        </a:lnTo>
                        <a:lnTo>
                          <a:pt x="2710" y="413"/>
                        </a:lnTo>
                        <a:lnTo>
                          <a:pt x="2583" y="425"/>
                        </a:lnTo>
                        <a:lnTo>
                          <a:pt x="2456" y="440"/>
                        </a:lnTo>
                        <a:lnTo>
                          <a:pt x="2329" y="451"/>
                        </a:lnTo>
                        <a:lnTo>
                          <a:pt x="2202" y="466"/>
                        </a:lnTo>
                        <a:lnTo>
                          <a:pt x="2075" y="477"/>
                        </a:lnTo>
                        <a:lnTo>
                          <a:pt x="1953" y="492"/>
                        </a:lnTo>
                        <a:lnTo>
                          <a:pt x="1830" y="511"/>
                        </a:lnTo>
                        <a:lnTo>
                          <a:pt x="1708" y="530"/>
                        </a:lnTo>
                        <a:lnTo>
                          <a:pt x="1585" y="552"/>
                        </a:lnTo>
                        <a:lnTo>
                          <a:pt x="1534" y="556"/>
                        </a:lnTo>
                        <a:lnTo>
                          <a:pt x="1484" y="560"/>
                        </a:lnTo>
                        <a:lnTo>
                          <a:pt x="1433" y="567"/>
                        </a:lnTo>
                        <a:lnTo>
                          <a:pt x="1386" y="575"/>
                        </a:lnTo>
                        <a:lnTo>
                          <a:pt x="1336" y="579"/>
                        </a:lnTo>
                        <a:lnTo>
                          <a:pt x="1289" y="582"/>
                        </a:lnTo>
                        <a:lnTo>
                          <a:pt x="1243" y="586"/>
                        </a:lnTo>
                        <a:lnTo>
                          <a:pt x="1196" y="586"/>
                        </a:lnTo>
                        <a:lnTo>
                          <a:pt x="1145" y="590"/>
                        </a:lnTo>
                        <a:lnTo>
                          <a:pt x="1099" y="597"/>
                        </a:lnTo>
                        <a:lnTo>
                          <a:pt x="1048" y="601"/>
                        </a:lnTo>
                        <a:lnTo>
                          <a:pt x="998" y="605"/>
                        </a:lnTo>
                        <a:lnTo>
                          <a:pt x="951" y="613"/>
                        </a:lnTo>
                        <a:lnTo>
                          <a:pt x="900" y="616"/>
                        </a:lnTo>
                        <a:lnTo>
                          <a:pt x="854" y="620"/>
                        </a:lnTo>
                        <a:lnTo>
                          <a:pt x="803" y="624"/>
                        </a:lnTo>
                        <a:lnTo>
                          <a:pt x="752" y="628"/>
                        </a:lnTo>
                        <a:lnTo>
                          <a:pt x="706" y="631"/>
                        </a:lnTo>
                        <a:lnTo>
                          <a:pt x="655" y="635"/>
                        </a:lnTo>
                        <a:lnTo>
                          <a:pt x="604" y="639"/>
                        </a:lnTo>
                        <a:lnTo>
                          <a:pt x="554" y="639"/>
                        </a:lnTo>
                        <a:lnTo>
                          <a:pt x="507" y="643"/>
                        </a:lnTo>
                        <a:lnTo>
                          <a:pt x="456" y="643"/>
                        </a:lnTo>
                        <a:lnTo>
                          <a:pt x="406" y="643"/>
                        </a:lnTo>
                        <a:lnTo>
                          <a:pt x="359" y="631"/>
                        </a:lnTo>
                        <a:lnTo>
                          <a:pt x="313" y="613"/>
                        </a:lnTo>
                        <a:lnTo>
                          <a:pt x="275" y="586"/>
                        </a:lnTo>
                        <a:lnTo>
                          <a:pt x="237" y="556"/>
                        </a:lnTo>
                        <a:lnTo>
                          <a:pt x="199" y="526"/>
                        </a:lnTo>
                        <a:lnTo>
                          <a:pt x="161" y="492"/>
                        </a:lnTo>
                        <a:lnTo>
                          <a:pt x="122" y="459"/>
                        </a:lnTo>
                        <a:lnTo>
                          <a:pt x="80" y="428"/>
                        </a:lnTo>
                        <a:lnTo>
                          <a:pt x="21" y="395"/>
                        </a:lnTo>
                        <a:lnTo>
                          <a:pt x="0" y="368"/>
                        </a:lnTo>
                        <a:lnTo>
                          <a:pt x="13" y="350"/>
                        </a:lnTo>
                        <a:lnTo>
                          <a:pt x="51" y="338"/>
                        </a:lnTo>
                        <a:lnTo>
                          <a:pt x="97" y="331"/>
                        </a:lnTo>
                        <a:lnTo>
                          <a:pt x="148" y="320"/>
                        </a:lnTo>
                        <a:lnTo>
                          <a:pt x="194" y="312"/>
                        </a:lnTo>
                        <a:lnTo>
                          <a:pt x="224" y="297"/>
                        </a:lnTo>
                        <a:lnTo>
                          <a:pt x="300" y="286"/>
                        </a:lnTo>
                        <a:lnTo>
                          <a:pt x="380" y="278"/>
                        </a:lnTo>
                        <a:lnTo>
                          <a:pt x="465" y="274"/>
                        </a:lnTo>
                        <a:lnTo>
                          <a:pt x="545" y="271"/>
                        </a:lnTo>
                        <a:lnTo>
                          <a:pt x="626" y="267"/>
                        </a:lnTo>
                        <a:lnTo>
                          <a:pt x="706" y="259"/>
                        </a:lnTo>
                        <a:lnTo>
                          <a:pt x="786" y="248"/>
                        </a:lnTo>
                        <a:lnTo>
                          <a:pt x="858" y="229"/>
                        </a:lnTo>
                        <a:lnTo>
                          <a:pt x="883" y="226"/>
                        </a:lnTo>
                        <a:lnTo>
                          <a:pt x="913" y="229"/>
                        </a:lnTo>
                        <a:lnTo>
                          <a:pt x="943" y="229"/>
                        </a:lnTo>
                        <a:lnTo>
                          <a:pt x="976" y="229"/>
                        </a:lnTo>
                        <a:lnTo>
                          <a:pt x="951" y="244"/>
                        </a:lnTo>
                        <a:lnTo>
                          <a:pt x="917" y="256"/>
                        </a:lnTo>
                        <a:lnTo>
                          <a:pt x="888" y="267"/>
                        </a:lnTo>
                        <a:lnTo>
                          <a:pt x="854" y="278"/>
                        </a:lnTo>
                        <a:lnTo>
                          <a:pt x="816" y="286"/>
                        </a:lnTo>
                        <a:lnTo>
                          <a:pt x="782" y="297"/>
                        </a:lnTo>
                        <a:lnTo>
                          <a:pt x="748" y="308"/>
                        </a:lnTo>
                        <a:lnTo>
                          <a:pt x="719" y="323"/>
                        </a:lnTo>
                        <a:lnTo>
                          <a:pt x="668" y="350"/>
                        </a:lnTo>
                        <a:lnTo>
                          <a:pt x="609" y="368"/>
                        </a:lnTo>
                        <a:lnTo>
                          <a:pt x="541" y="383"/>
                        </a:lnTo>
                        <a:lnTo>
                          <a:pt x="482" y="398"/>
                        </a:lnTo>
                        <a:lnTo>
                          <a:pt x="427" y="425"/>
                        </a:lnTo>
                        <a:lnTo>
                          <a:pt x="389" y="459"/>
                        </a:lnTo>
                        <a:lnTo>
                          <a:pt x="376" y="507"/>
                        </a:lnTo>
                        <a:lnTo>
                          <a:pt x="393" y="575"/>
                        </a:lnTo>
                        <a:lnTo>
                          <a:pt x="440" y="609"/>
                        </a:lnTo>
                        <a:lnTo>
                          <a:pt x="486" y="620"/>
                        </a:lnTo>
                        <a:lnTo>
                          <a:pt x="533" y="613"/>
                        </a:lnTo>
                        <a:lnTo>
                          <a:pt x="583" y="597"/>
                        </a:lnTo>
                        <a:lnTo>
                          <a:pt x="630" y="571"/>
                        </a:lnTo>
                        <a:lnTo>
                          <a:pt x="676" y="541"/>
                        </a:lnTo>
                        <a:lnTo>
                          <a:pt x="723" y="515"/>
                        </a:lnTo>
                        <a:lnTo>
                          <a:pt x="769" y="496"/>
                        </a:lnTo>
                        <a:lnTo>
                          <a:pt x="824" y="474"/>
                        </a:lnTo>
                        <a:lnTo>
                          <a:pt x="883" y="455"/>
                        </a:lnTo>
                        <a:lnTo>
                          <a:pt x="943" y="432"/>
                        </a:lnTo>
                        <a:lnTo>
                          <a:pt x="1002" y="413"/>
                        </a:lnTo>
                        <a:lnTo>
                          <a:pt x="1057" y="391"/>
                        </a:lnTo>
                        <a:lnTo>
                          <a:pt x="1107" y="361"/>
                        </a:lnTo>
                        <a:lnTo>
                          <a:pt x="1154" y="331"/>
                        </a:lnTo>
                        <a:lnTo>
                          <a:pt x="1196" y="290"/>
                        </a:lnTo>
                        <a:lnTo>
                          <a:pt x="1188" y="271"/>
                        </a:lnTo>
                        <a:lnTo>
                          <a:pt x="1175" y="252"/>
                        </a:lnTo>
                        <a:lnTo>
                          <a:pt x="1162" y="237"/>
                        </a:lnTo>
                        <a:lnTo>
                          <a:pt x="1145" y="222"/>
                        </a:lnTo>
                        <a:lnTo>
                          <a:pt x="1133" y="222"/>
                        </a:lnTo>
                        <a:lnTo>
                          <a:pt x="1120" y="222"/>
                        </a:lnTo>
                        <a:lnTo>
                          <a:pt x="1103" y="222"/>
                        </a:lnTo>
                        <a:lnTo>
                          <a:pt x="1091" y="222"/>
                        </a:lnTo>
                        <a:lnTo>
                          <a:pt x="1171" y="214"/>
                        </a:lnTo>
                        <a:lnTo>
                          <a:pt x="1251" y="203"/>
                        </a:lnTo>
                        <a:lnTo>
                          <a:pt x="1327" y="196"/>
                        </a:lnTo>
                        <a:lnTo>
                          <a:pt x="1408" y="184"/>
                        </a:lnTo>
                        <a:lnTo>
                          <a:pt x="1488" y="177"/>
                        </a:lnTo>
                        <a:lnTo>
                          <a:pt x="1568" y="169"/>
                        </a:lnTo>
                        <a:lnTo>
                          <a:pt x="1649" y="166"/>
                        </a:lnTo>
                        <a:lnTo>
                          <a:pt x="1729" y="162"/>
                        </a:lnTo>
                        <a:lnTo>
                          <a:pt x="1737" y="154"/>
                        </a:lnTo>
                        <a:lnTo>
                          <a:pt x="1742" y="151"/>
                        </a:lnTo>
                        <a:lnTo>
                          <a:pt x="1750" y="143"/>
                        </a:lnTo>
                        <a:lnTo>
                          <a:pt x="1754" y="139"/>
                        </a:lnTo>
                        <a:lnTo>
                          <a:pt x="1830" y="132"/>
                        </a:lnTo>
                        <a:lnTo>
                          <a:pt x="1906" y="128"/>
                        </a:lnTo>
                        <a:lnTo>
                          <a:pt x="1982" y="121"/>
                        </a:lnTo>
                        <a:lnTo>
                          <a:pt x="2059" y="113"/>
                        </a:lnTo>
                        <a:lnTo>
                          <a:pt x="2135" y="105"/>
                        </a:lnTo>
                        <a:lnTo>
                          <a:pt x="2211" y="98"/>
                        </a:lnTo>
                        <a:lnTo>
                          <a:pt x="2283" y="90"/>
                        </a:lnTo>
                        <a:lnTo>
                          <a:pt x="2359" y="83"/>
                        </a:lnTo>
                        <a:lnTo>
                          <a:pt x="2435" y="75"/>
                        </a:lnTo>
                        <a:lnTo>
                          <a:pt x="2511" y="64"/>
                        </a:lnTo>
                        <a:lnTo>
                          <a:pt x="2583" y="57"/>
                        </a:lnTo>
                        <a:lnTo>
                          <a:pt x="2659" y="45"/>
                        </a:lnTo>
                        <a:lnTo>
                          <a:pt x="2731" y="34"/>
                        </a:lnTo>
                        <a:lnTo>
                          <a:pt x="2807" y="23"/>
                        </a:lnTo>
                        <a:lnTo>
                          <a:pt x="2883" y="12"/>
                        </a:lnTo>
                        <a:lnTo>
                          <a:pt x="2955" y="0"/>
                        </a:lnTo>
                        <a:lnTo>
                          <a:pt x="2972" y="27"/>
                        </a:lnTo>
                        <a:lnTo>
                          <a:pt x="2997" y="42"/>
                        </a:lnTo>
                        <a:lnTo>
                          <a:pt x="3031" y="45"/>
                        </a:lnTo>
                        <a:lnTo>
                          <a:pt x="3060" y="34"/>
                        </a:lnTo>
                        <a:close/>
                      </a:path>
                    </a:pathLst>
                  </a:custGeom>
                  <a:solidFill>
                    <a:srgbClr val="AF3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8" name="Freeform 22">
                    <a:extLst>
                      <a:ext uri="{FF2B5EF4-FFF2-40B4-BE49-F238E27FC236}">
                        <a16:creationId xmlns:a16="http://schemas.microsoft.com/office/drawing/2014/main" id="{5CC9791A-844A-49E3-ABE7-7F46E23263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613" y="7554"/>
                    <a:ext cx="67" cy="34"/>
                  </a:xfrm>
                  <a:custGeom>
                    <a:avLst/>
                    <a:gdLst>
                      <a:gd name="T0" fmla="*/ 38 w 67"/>
                      <a:gd name="T1" fmla="*/ 34 h 34"/>
                      <a:gd name="T2" fmla="*/ 29 w 67"/>
                      <a:gd name="T3" fmla="*/ 34 h 34"/>
                      <a:gd name="T4" fmla="*/ 21 w 67"/>
                      <a:gd name="T5" fmla="*/ 34 h 34"/>
                      <a:gd name="T6" fmla="*/ 8 w 67"/>
                      <a:gd name="T7" fmla="*/ 30 h 34"/>
                      <a:gd name="T8" fmla="*/ 0 w 67"/>
                      <a:gd name="T9" fmla="*/ 23 h 34"/>
                      <a:gd name="T10" fmla="*/ 4 w 67"/>
                      <a:gd name="T11" fmla="*/ 8 h 34"/>
                      <a:gd name="T12" fmla="*/ 17 w 67"/>
                      <a:gd name="T13" fmla="*/ 0 h 34"/>
                      <a:gd name="T14" fmla="*/ 34 w 67"/>
                      <a:gd name="T15" fmla="*/ 0 h 34"/>
                      <a:gd name="T16" fmla="*/ 50 w 67"/>
                      <a:gd name="T17" fmla="*/ 4 h 34"/>
                      <a:gd name="T18" fmla="*/ 63 w 67"/>
                      <a:gd name="T19" fmla="*/ 8 h 34"/>
                      <a:gd name="T20" fmla="*/ 67 w 67"/>
                      <a:gd name="T21" fmla="*/ 19 h 34"/>
                      <a:gd name="T22" fmla="*/ 63 w 67"/>
                      <a:gd name="T23" fmla="*/ 27 h 34"/>
                      <a:gd name="T24" fmla="*/ 38 w 67"/>
                      <a:gd name="T25" fmla="*/ 34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67" h="34">
                        <a:moveTo>
                          <a:pt x="38" y="34"/>
                        </a:moveTo>
                        <a:lnTo>
                          <a:pt x="29" y="34"/>
                        </a:lnTo>
                        <a:lnTo>
                          <a:pt x="21" y="34"/>
                        </a:lnTo>
                        <a:lnTo>
                          <a:pt x="8" y="30"/>
                        </a:lnTo>
                        <a:lnTo>
                          <a:pt x="0" y="23"/>
                        </a:lnTo>
                        <a:lnTo>
                          <a:pt x="4" y="8"/>
                        </a:lnTo>
                        <a:lnTo>
                          <a:pt x="17" y="0"/>
                        </a:lnTo>
                        <a:lnTo>
                          <a:pt x="34" y="0"/>
                        </a:lnTo>
                        <a:lnTo>
                          <a:pt x="50" y="4"/>
                        </a:lnTo>
                        <a:lnTo>
                          <a:pt x="63" y="8"/>
                        </a:lnTo>
                        <a:lnTo>
                          <a:pt x="67" y="19"/>
                        </a:lnTo>
                        <a:lnTo>
                          <a:pt x="63" y="27"/>
                        </a:lnTo>
                        <a:lnTo>
                          <a:pt x="38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9" name="Freeform 23">
                    <a:extLst>
                      <a:ext uri="{FF2B5EF4-FFF2-40B4-BE49-F238E27FC236}">
                        <a16:creationId xmlns:a16="http://schemas.microsoft.com/office/drawing/2014/main" id="{7CEC7B1D-D0DD-4C5D-9C98-218CB6168B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88" y="7693"/>
                    <a:ext cx="5310" cy="635"/>
                  </a:xfrm>
                  <a:custGeom>
                    <a:avLst/>
                    <a:gdLst>
                      <a:gd name="T0" fmla="*/ 5229 w 5310"/>
                      <a:gd name="T1" fmla="*/ 75 h 635"/>
                      <a:gd name="T2" fmla="*/ 5141 w 5310"/>
                      <a:gd name="T3" fmla="*/ 90 h 635"/>
                      <a:gd name="T4" fmla="*/ 5052 w 5310"/>
                      <a:gd name="T5" fmla="*/ 102 h 635"/>
                      <a:gd name="T6" fmla="*/ 4828 w 5310"/>
                      <a:gd name="T7" fmla="*/ 139 h 635"/>
                      <a:gd name="T8" fmla="*/ 4600 w 5310"/>
                      <a:gd name="T9" fmla="*/ 177 h 635"/>
                      <a:gd name="T10" fmla="*/ 4371 w 5310"/>
                      <a:gd name="T11" fmla="*/ 211 h 635"/>
                      <a:gd name="T12" fmla="*/ 4147 w 5310"/>
                      <a:gd name="T13" fmla="*/ 244 h 635"/>
                      <a:gd name="T14" fmla="*/ 3919 w 5310"/>
                      <a:gd name="T15" fmla="*/ 278 h 635"/>
                      <a:gd name="T16" fmla="*/ 3737 w 5310"/>
                      <a:gd name="T17" fmla="*/ 286 h 635"/>
                      <a:gd name="T18" fmla="*/ 3577 w 5310"/>
                      <a:gd name="T19" fmla="*/ 308 h 635"/>
                      <a:gd name="T20" fmla="*/ 3416 w 5310"/>
                      <a:gd name="T21" fmla="*/ 335 h 635"/>
                      <a:gd name="T22" fmla="*/ 3167 w 5310"/>
                      <a:gd name="T23" fmla="*/ 357 h 635"/>
                      <a:gd name="T24" fmla="*/ 2917 w 5310"/>
                      <a:gd name="T25" fmla="*/ 387 h 635"/>
                      <a:gd name="T26" fmla="*/ 2668 w 5310"/>
                      <a:gd name="T27" fmla="*/ 413 h 635"/>
                      <a:gd name="T28" fmla="*/ 2418 w 5310"/>
                      <a:gd name="T29" fmla="*/ 436 h 635"/>
                      <a:gd name="T30" fmla="*/ 2169 w 5310"/>
                      <a:gd name="T31" fmla="*/ 447 h 635"/>
                      <a:gd name="T32" fmla="*/ 1958 w 5310"/>
                      <a:gd name="T33" fmla="*/ 477 h 635"/>
                      <a:gd name="T34" fmla="*/ 1763 w 5310"/>
                      <a:gd name="T35" fmla="*/ 515 h 635"/>
                      <a:gd name="T36" fmla="*/ 1560 w 5310"/>
                      <a:gd name="T37" fmla="*/ 541 h 635"/>
                      <a:gd name="T38" fmla="*/ 1361 w 5310"/>
                      <a:gd name="T39" fmla="*/ 567 h 635"/>
                      <a:gd name="T40" fmla="*/ 1159 w 5310"/>
                      <a:gd name="T41" fmla="*/ 590 h 635"/>
                      <a:gd name="T42" fmla="*/ 960 w 5310"/>
                      <a:gd name="T43" fmla="*/ 620 h 635"/>
                      <a:gd name="T44" fmla="*/ 757 w 5310"/>
                      <a:gd name="T45" fmla="*/ 635 h 635"/>
                      <a:gd name="T46" fmla="*/ 546 w 5310"/>
                      <a:gd name="T47" fmla="*/ 627 h 635"/>
                      <a:gd name="T48" fmla="*/ 351 w 5310"/>
                      <a:gd name="T49" fmla="*/ 522 h 635"/>
                      <a:gd name="T50" fmla="*/ 178 w 5310"/>
                      <a:gd name="T51" fmla="*/ 346 h 635"/>
                      <a:gd name="T52" fmla="*/ 0 w 5310"/>
                      <a:gd name="T53" fmla="*/ 173 h 635"/>
                      <a:gd name="T54" fmla="*/ 144 w 5310"/>
                      <a:gd name="T55" fmla="*/ 267 h 635"/>
                      <a:gd name="T56" fmla="*/ 279 w 5310"/>
                      <a:gd name="T57" fmla="*/ 372 h 635"/>
                      <a:gd name="T58" fmla="*/ 377 w 5310"/>
                      <a:gd name="T59" fmla="*/ 477 h 635"/>
                      <a:gd name="T60" fmla="*/ 423 w 5310"/>
                      <a:gd name="T61" fmla="*/ 522 h 635"/>
                      <a:gd name="T62" fmla="*/ 482 w 5310"/>
                      <a:gd name="T63" fmla="*/ 552 h 635"/>
                      <a:gd name="T64" fmla="*/ 639 w 5310"/>
                      <a:gd name="T65" fmla="*/ 579 h 635"/>
                      <a:gd name="T66" fmla="*/ 858 w 5310"/>
                      <a:gd name="T67" fmla="*/ 579 h 635"/>
                      <a:gd name="T68" fmla="*/ 1078 w 5310"/>
                      <a:gd name="T69" fmla="*/ 560 h 635"/>
                      <a:gd name="T70" fmla="*/ 1298 w 5310"/>
                      <a:gd name="T71" fmla="*/ 534 h 635"/>
                      <a:gd name="T72" fmla="*/ 1522 w 5310"/>
                      <a:gd name="T73" fmla="*/ 507 h 635"/>
                      <a:gd name="T74" fmla="*/ 1721 w 5310"/>
                      <a:gd name="T75" fmla="*/ 489 h 635"/>
                      <a:gd name="T76" fmla="*/ 1877 w 5310"/>
                      <a:gd name="T77" fmla="*/ 470 h 635"/>
                      <a:gd name="T78" fmla="*/ 2034 w 5310"/>
                      <a:gd name="T79" fmla="*/ 451 h 635"/>
                      <a:gd name="T80" fmla="*/ 2190 w 5310"/>
                      <a:gd name="T81" fmla="*/ 432 h 635"/>
                      <a:gd name="T82" fmla="*/ 2342 w 5310"/>
                      <a:gd name="T83" fmla="*/ 410 h 635"/>
                      <a:gd name="T84" fmla="*/ 2499 w 5310"/>
                      <a:gd name="T85" fmla="*/ 391 h 635"/>
                      <a:gd name="T86" fmla="*/ 2765 w 5310"/>
                      <a:gd name="T87" fmla="*/ 365 h 635"/>
                      <a:gd name="T88" fmla="*/ 3031 w 5310"/>
                      <a:gd name="T89" fmla="*/ 338 h 635"/>
                      <a:gd name="T90" fmla="*/ 3298 w 5310"/>
                      <a:gd name="T91" fmla="*/ 304 h 635"/>
                      <a:gd name="T92" fmla="*/ 3560 w 5310"/>
                      <a:gd name="T93" fmla="*/ 271 h 635"/>
                      <a:gd name="T94" fmla="*/ 3822 w 5310"/>
                      <a:gd name="T95" fmla="*/ 233 h 635"/>
                      <a:gd name="T96" fmla="*/ 4088 w 5310"/>
                      <a:gd name="T97" fmla="*/ 199 h 635"/>
                      <a:gd name="T98" fmla="*/ 4354 w 5310"/>
                      <a:gd name="T99" fmla="*/ 166 h 635"/>
                      <a:gd name="T100" fmla="*/ 4617 w 5310"/>
                      <a:gd name="T101" fmla="*/ 124 h 635"/>
                      <a:gd name="T102" fmla="*/ 4879 w 5310"/>
                      <a:gd name="T103" fmla="*/ 79 h 635"/>
                      <a:gd name="T104" fmla="*/ 5136 w 5310"/>
                      <a:gd name="T105" fmla="*/ 34 h 635"/>
                      <a:gd name="T106" fmla="*/ 5306 w 5310"/>
                      <a:gd name="T107" fmla="*/ 15 h 635"/>
                      <a:gd name="T108" fmla="*/ 5284 w 5310"/>
                      <a:gd name="T109" fmla="*/ 57 h 6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5310" h="635">
                        <a:moveTo>
                          <a:pt x="5284" y="57"/>
                        </a:moveTo>
                        <a:lnTo>
                          <a:pt x="5255" y="68"/>
                        </a:lnTo>
                        <a:lnTo>
                          <a:pt x="5229" y="75"/>
                        </a:lnTo>
                        <a:lnTo>
                          <a:pt x="5200" y="79"/>
                        </a:lnTo>
                        <a:lnTo>
                          <a:pt x="5170" y="83"/>
                        </a:lnTo>
                        <a:lnTo>
                          <a:pt x="5141" y="90"/>
                        </a:lnTo>
                        <a:lnTo>
                          <a:pt x="5111" y="94"/>
                        </a:lnTo>
                        <a:lnTo>
                          <a:pt x="5082" y="98"/>
                        </a:lnTo>
                        <a:lnTo>
                          <a:pt x="5052" y="102"/>
                        </a:lnTo>
                        <a:lnTo>
                          <a:pt x="4976" y="117"/>
                        </a:lnTo>
                        <a:lnTo>
                          <a:pt x="4904" y="128"/>
                        </a:lnTo>
                        <a:lnTo>
                          <a:pt x="4828" y="139"/>
                        </a:lnTo>
                        <a:lnTo>
                          <a:pt x="4752" y="154"/>
                        </a:lnTo>
                        <a:lnTo>
                          <a:pt x="4676" y="166"/>
                        </a:lnTo>
                        <a:lnTo>
                          <a:pt x="4600" y="177"/>
                        </a:lnTo>
                        <a:lnTo>
                          <a:pt x="4524" y="188"/>
                        </a:lnTo>
                        <a:lnTo>
                          <a:pt x="4447" y="199"/>
                        </a:lnTo>
                        <a:lnTo>
                          <a:pt x="4371" y="211"/>
                        </a:lnTo>
                        <a:lnTo>
                          <a:pt x="4295" y="222"/>
                        </a:lnTo>
                        <a:lnTo>
                          <a:pt x="4219" y="233"/>
                        </a:lnTo>
                        <a:lnTo>
                          <a:pt x="4147" y="244"/>
                        </a:lnTo>
                        <a:lnTo>
                          <a:pt x="4071" y="256"/>
                        </a:lnTo>
                        <a:lnTo>
                          <a:pt x="3995" y="267"/>
                        </a:lnTo>
                        <a:lnTo>
                          <a:pt x="3919" y="278"/>
                        </a:lnTo>
                        <a:lnTo>
                          <a:pt x="3843" y="289"/>
                        </a:lnTo>
                        <a:lnTo>
                          <a:pt x="3792" y="286"/>
                        </a:lnTo>
                        <a:lnTo>
                          <a:pt x="3737" y="286"/>
                        </a:lnTo>
                        <a:lnTo>
                          <a:pt x="3687" y="289"/>
                        </a:lnTo>
                        <a:lnTo>
                          <a:pt x="3632" y="297"/>
                        </a:lnTo>
                        <a:lnTo>
                          <a:pt x="3577" y="308"/>
                        </a:lnTo>
                        <a:lnTo>
                          <a:pt x="3522" y="320"/>
                        </a:lnTo>
                        <a:lnTo>
                          <a:pt x="3471" y="327"/>
                        </a:lnTo>
                        <a:lnTo>
                          <a:pt x="3416" y="335"/>
                        </a:lnTo>
                        <a:lnTo>
                          <a:pt x="3331" y="342"/>
                        </a:lnTo>
                        <a:lnTo>
                          <a:pt x="3251" y="350"/>
                        </a:lnTo>
                        <a:lnTo>
                          <a:pt x="3167" y="357"/>
                        </a:lnTo>
                        <a:lnTo>
                          <a:pt x="3082" y="368"/>
                        </a:lnTo>
                        <a:lnTo>
                          <a:pt x="3002" y="376"/>
                        </a:lnTo>
                        <a:lnTo>
                          <a:pt x="2917" y="387"/>
                        </a:lnTo>
                        <a:lnTo>
                          <a:pt x="2833" y="395"/>
                        </a:lnTo>
                        <a:lnTo>
                          <a:pt x="2752" y="406"/>
                        </a:lnTo>
                        <a:lnTo>
                          <a:pt x="2668" y="413"/>
                        </a:lnTo>
                        <a:lnTo>
                          <a:pt x="2583" y="421"/>
                        </a:lnTo>
                        <a:lnTo>
                          <a:pt x="2499" y="428"/>
                        </a:lnTo>
                        <a:lnTo>
                          <a:pt x="2418" y="436"/>
                        </a:lnTo>
                        <a:lnTo>
                          <a:pt x="2334" y="440"/>
                        </a:lnTo>
                        <a:lnTo>
                          <a:pt x="2249" y="443"/>
                        </a:lnTo>
                        <a:lnTo>
                          <a:pt x="2169" y="447"/>
                        </a:lnTo>
                        <a:lnTo>
                          <a:pt x="2084" y="447"/>
                        </a:lnTo>
                        <a:lnTo>
                          <a:pt x="2021" y="462"/>
                        </a:lnTo>
                        <a:lnTo>
                          <a:pt x="1958" y="477"/>
                        </a:lnTo>
                        <a:lnTo>
                          <a:pt x="1894" y="492"/>
                        </a:lnTo>
                        <a:lnTo>
                          <a:pt x="1826" y="504"/>
                        </a:lnTo>
                        <a:lnTo>
                          <a:pt x="1763" y="515"/>
                        </a:lnTo>
                        <a:lnTo>
                          <a:pt x="1695" y="522"/>
                        </a:lnTo>
                        <a:lnTo>
                          <a:pt x="1628" y="534"/>
                        </a:lnTo>
                        <a:lnTo>
                          <a:pt x="1560" y="541"/>
                        </a:lnTo>
                        <a:lnTo>
                          <a:pt x="1493" y="549"/>
                        </a:lnTo>
                        <a:lnTo>
                          <a:pt x="1429" y="560"/>
                        </a:lnTo>
                        <a:lnTo>
                          <a:pt x="1361" y="567"/>
                        </a:lnTo>
                        <a:lnTo>
                          <a:pt x="1294" y="575"/>
                        </a:lnTo>
                        <a:lnTo>
                          <a:pt x="1226" y="582"/>
                        </a:lnTo>
                        <a:lnTo>
                          <a:pt x="1159" y="590"/>
                        </a:lnTo>
                        <a:lnTo>
                          <a:pt x="1091" y="597"/>
                        </a:lnTo>
                        <a:lnTo>
                          <a:pt x="1023" y="609"/>
                        </a:lnTo>
                        <a:lnTo>
                          <a:pt x="960" y="620"/>
                        </a:lnTo>
                        <a:lnTo>
                          <a:pt x="892" y="631"/>
                        </a:lnTo>
                        <a:lnTo>
                          <a:pt x="825" y="635"/>
                        </a:lnTo>
                        <a:lnTo>
                          <a:pt x="757" y="635"/>
                        </a:lnTo>
                        <a:lnTo>
                          <a:pt x="685" y="635"/>
                        </a:lnTo>
                        <a:lnTo>
                          <a:pt x="613" y="631"/>
                        </a:lnTo>
                        <a:lnTo>
                          <a:pt x="546" y="627"/>
                        </a:lnTo>
                        <a:lnTo>
                          <a:pt x="478" y="624"/>
                        </a:lnTo>
                        <a:lnTo>
                          <a:pt x="410" y="575"/>
                        </a:lnTo>
                        <a:lnTo>
                          <a:pt x="351" y="522"/>
                        </a:lnTo>
                        <a:lnTo>
                          <a:pt x="292" y="466"/>
                        </a:lnTo>
                        <a:lnTo>
                          <a:pt x="237" y="406"/>
                        </a:lnTo>
                        <a:lnTo>
                          <a:pt x="178" y="346"/>
                        </a:lnTo>
                        <a:lnTo>
                          <a:pt x="123" y="286"/>
                        </a:lnTo>
                        <a:lnTo>
                          <a:pt x="64" y="229"/>
                        </a:lnTo>
                        <a:lnTo>
                          <a:pt x="0" y="173"/>
                        </a:lnTo>
                        <a:lnTo>
                          <a:pt x="51" y="203"/>
                        </a:lnTo>
                        <a:lnTo>
                          <a:pt x="102" y="233"/>
                        </a:lnTo>
                        <a:lnTo>
                          <a:pt x="144" y="267"/>
                        </a:lnTo>
                        <a:lnTo>
                          <a:pt x="191" y="297"/>
                        </a:lnTo>
                        <a:lnTo>
                          <a:pt x="233" y="335"/>
                        </a:lnTo>
                        <a:lnTo>
                          <a:pt x="279" y="372"/>
                        </a:lnTo>
                        <a:lnTo>
                          <a:pt x="326" y="413"/>
                        </a:lnTo>
                        <a:lnTo>
                          <a:pt x="377" y="458"/>
                        </a:lnTo>
                        <a:lnTo>
                          <a:pt x="377" y="477"/>
                        </a:lnTo>
                        <a:lnTo>
                          <a:pt x="389" y="496"/>
                        </a:lnTo>
                        <a:lnTo>
                          <a:pt x="402" y="511"/>
                        </a:lnTo>
                        <a:lnTo>
                          <a:pt x="423" y="522"/>
                        </a:lnTo>
                        <a:lnTo>
                          <a:pt x="444" y="530"/>
                        </a:lnTo>
                        <a:lnTo>
                          <a:pt x="461" y="541"/>
                        </a:lnTo>
                        <a:lnTo>
                          <a:pt x="482" y="552"/>
                        </a:lnTo>
                        <a:lnTo>
                          <a:pt x="495" y="564"/>
                        </a:lnTo>
                        <a:lnTo>
                          <a:pt x="567" y="571"/>
                        </a:lnTo>
                        <a:lnTo>
                          <a:pt x="639" y="579"/>
                        </a:lnTo>
                        <a:lnTo>
                          <a:pt x="710" y="579"/>
                        </a:lnTo>
                        <a:lnTo>
                          <a:pt x="782" y="579"/>
                        </a:lnTo>
                        <a:lnTo>
                          <a:pt x="858" y="579"/>
                        </a:lnTo>
                        <a:lnTo>
                          <a:pt x="930" y="571"/>
                        </a:lnTo>
                        <a:lnTo>
                          <a:pt x="1002" y="567"/>
                        </a:lnTo>
                        <a:lnTo>
                          <a:pt x="1078" y="560"/>
                        </a:lnTo>
                        <a:lnTo>
                          <a:pt x="1150" y="552"/>
                        </a:lnTo>
                        <a:lnTo>
                          <a:pt x="1226" y="541"/>
                        </a:lnTo>
                        <a:lnTo>
                          <a:pt x="1298" y="534"/>
                        </a:lnTo>
                        <a:lnTo>
                          <a:pt x="1374" y="522"/>
                        </a:lnTo>
                        <a:lnTo>
                          <a:pt x="1450" y="515"/>
                        </a:lnTo>
                        <a:lnTo>
                          <a:pt x="1522" y="507"/>
                        </a:lnTo>
                        <a:lnTo>
                          <a:pt x="1598" y="500"/>
                        </a:lnTo>
                        <a:lnTo>
                          <a:pt x="1670" y="496"/>
                        </a:lnTo>
                        <a:lnTo>
                          <a:pt x="1721" y="489"/>
                        </a:lnTo>
                        <a:lnTo>
                          <a:pt x="1772" y="481"/>
                        </a:lnTo>
                        <a:lnTo>
                          <a:pt x="1826" y="477"/>
                        </a:lnTo>
                        <a:lnTo>
                          <a:pt x="1877" y="470"/>
                        </a:lnTo>
                        <a:lnTo>
                          <a:pt x="1928" y="462"/>
                        </a:lnTo>
                        <a:lnTo>
                          <a:pt x="1979" y="455"/>
                        </a:lnTo>
                        <a:lnTo>
                          <a:pt x="2034" y="451"/>
                        </a:lnTo>
                        <a:lnTo>
                          <a:pt x="2084" y="443"/>
                        </a:lnTo>
                        <a:lnTo>
                          <a:pt x="2135" y="436"/>
                        </a:lnTo>
                        <a:lnTo>
                          <a:pt x="2190" y="432"/>
                        </a:lnTo>
                        <a:lnTo>
                          <a:pt x="2241" y="425"/>
                        </a:lnTo>
                        <a:lnTo>
                          <a:pt x="2291" y="417"/>
                        </a:lnTo>
                        <a:lnTo>
                          <a:pt x="2342" y="410"/>
                        </a:lnTo>
                        <a:lnTo>
                          <a:pt x="2397" y="406"/>
                        </a:lnTo>
                        <a:lnTo>
                          <a:pt x="2448" y="398"/>
                        </a:lnTo>
                        <a:lnTo>
                          <a:pt x="2499" y="391"/>
                        </a:lnTo>
                        <a:lnTo>
                          <a:pt x="2587" y="383"/>
                        </a:lnTo>
                        <a:lnTo>
                          <a:pt x="2676" y="376"/>
                        </a:lnTo>
                        <a:lnTo>
                          <a:pt x="2765" y="365"/>
                        </a:lnTo>
                        <a:lnTo>
                          <a:pt x="2854" y="357"/>
                        </a:lnTo>
                        <a:lnTo>
                          <a:pt x="2943" y="346"/>
                        </a:lnTo>
                        <a:lnTo>
                          <a:pt x="3031" y="338"/>
                        </a:lnTo>
                        <a:lnTo>
                          <a:pt x="3120" y="327"/>
                        </a:lnTo>
                        <a:lnTo>
                          <a:pt x="3209" y="316"/>
                        </a:lnTo>
                        <a:lnTo>
                          <a:pt x="3298" y="304"/>
                        </a:lnTo>
                        <a:lnTo>
                          <a:pt x="3386" y="293"/>
                        </a:lnTo>
                        <a:lnTo>
                          <a:pt x="3475" y="282"/>
                        </a:lnTo>
                        <a:lnTo>
                          <a:pt x="3560" y="271"/>
                        </a:lnTo>
                        <a:lnTo>
                          <a:pt x="3648" y="259"/>
                        </a:lnTo>
                        <a:lnTo>
                          <a:pt x="3737" y="244"/>
                        </a:lnTo>
                        <a:lnTo>
                          <a:pt x="3822" y="233"/>
                        </a:lnTo>
                        <a:lnTo>
                          <a:pt x="3911" y="218"/>
                        </a:lnTo>
                        <a:lnTo>
                          <a:pt x="3999" y="211"/>
                        </a:lnTo>
                        <a:lnTo>
                          <a:pt x="4088" y="199"/>
                        </a:lnTo>
                        <a:lnTo>
                          <a:pt x="4177" y="188"/>
                        </a:lnTo>
                        <a:lnTo>
                          <a:pt x="4266" y="177"/>
                        </a:lnTo>
                        <a:lnTo>
                          <a:pt x="4354" y="166"/>
                        </a:lnTo>
                        <a:lnTo>
                          <a:pt x="4443" y="151"/>
                        </a:lnTo>
                        <a:lnTo>
                          <a:pt x="4532" y="139"/>
                        </a:lnTo>
                        <a:lnTo>
                          <a:pt x="4617" y="124"/>
                        </a:lnTo>
                        <a:lnTo>
                          <a:pt x="4705" y="109"/>
                        </a:lnTo>
                        <a:lnTo>
                          <a:pt x="4794" y="94"/>
                        </a:lnTo>
                        <a:lnTo>
                          <a:pt x="4879" y="79"/>
                        </a:lnTo>
                        <a:lnTo>
                          <a:pt x="4967" y="64"/>
                        </a:lnTo>
                        <a:lnTo>
                          <a:pt x="5052" y="49"/>
                        </a:lnTo>
                        <a:lnTo>
                          <a:pt x="5136" y="34"/>
                        </a:lnTo>
                        <a:lnTo>
                          <a:pt x="5225" y="15"/>
                        </a:lnTo>
                        <a:lnTo>
                          <a:pt x="5310" y="0"/>
                        </a:lnTo>
                        <a:lnTo>
                          <a:pt x="5306" y="15"/>
                        </a:lnTo>
                        <a:lnTo>
                          <a:pt x="5297" y="27"/>
                        </a:lnTo>
                        <a:lnTo>
                          <a:pt x="5293" y="42"/>
                        </a:lnTo>
                        <a:lnTo>
                          <a:pt x="5284" y="57"/>
                        </a:lnTo>
                        <a:close/>
                      </a:path>
                    </a:pathLst>
                  </a:custGeom>
                  <a:solidFill>
                    <a:srgbClr val="8E0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0" name="Freeform 24">
                    <a:extLst>
                      <a:ext uri="{FF2B5EF4-FFF2-40B4-BE49-F238E27FC236}">
                        <a16:creationId xmlns:a16="http://schemas.microsoft.com/office/drawing/2014/main" id="{3DD8BF3E-F5B5-44F2-A9FB-AA84CE0FEC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718" y="7716"/>
                    <a:ext cx="596" cy="90"/>
                  </a:xfrm>
                  <a:custGeom>
                    <a:avLst/>
                    <a:gdLst>
                      <a:gd name="T0" fmla="*/ 520 w 596"/>
                      <a:gd name="T1" fmla="*/ 22 h 90"/>
                      <a:gd name="T2" fmla="*/ 453 w 596"/>
                      <a:gd name="T3" fmla="*/ 26 h 90"/>
                      <a:gd name="T4" fmla="*/ 385 w 596"/>
                      <a:gd name="T5" fmla="*/ 34 h 90"/>
                      <a:gd name="T6" fmla="*/ 322 w 596"/>
                      <a:gd name="T7" fmla="*/ 45 h 90"/>
                      <a:gd name="T8" fmla="*/ 258 w 596"/>
                      <a:gd name="T9" fmla="*/ 56 h 90"/>
                      <a:gd name="T10" fmla="*/ 195 w 596"/>
                      <a:gd name="T11" fmla="*/ 67 h 90"/>
                      <a:gd name="T12" fmla="*/ 131 w 596"/>
                      <a:gd name="T13" fmla="*/ 75 h 90"/>
                      <a:gd name="T14" fmla="*/ 68 w 596"/>
                      <a:gd name="T15" fmla="*/ 82 h 90"/>
                      <a:gd name="T16" fmla="*/ 0 w 596"/>
                      <a:gd name="T17" fmla="*/ 90 h 90"/>
                      <a:gd name="T18" fmla="*/ 72 w 596"/>
                      <a:gd name="T19" fmla="*/ 71 h 90"/>
                      <a:gd name="T20" fmla="*/ 144 w 596"/>
                      <a:gd name="T21" fmla="*/ 56 h 90"/>
                      <a:gd name="T22" fmla="*/ 216 w 596"/>
                      <a:gd name="T23" fmla="*/ 41 h 90"/>
                      <a:gd name="T24" fmla="*/ 288 w 596"/>
                      <a:gd name="T25" fmla="*/ 26 h 90"/>
                      <a:gd name="T26" fmla="*/ 364 w 596"/>
                      <a:gd name="T27" fmla="*/ 15 h 90"/>
                      <a:gd name="T28" fmla="*/ 440 w 596"/>
                      <a:gd name="T29" fmla="*/ 7 h 90"/>
                      <a:gd name="T30" fmla="*/ 516 w 596"/>
                      <a:gd name="T31" fmla="*/ 0 h 90"/>
                      <a:gd name="T32" fmla="*/ 596 w 596"/>
                      <a:gd name="T33" fmla="*/ 0 h 90"/>
                      <a:gd name="T34" fmla="*/ 580 w 596"/>
                      <a:gd name="T35" fmla="*/ 11 h 90"/>
                      <a:gd name="T36" fmla="*/ 558 w 596"/>
                      <a:gd name="T37" fmla="*/ 11 h 90"/>
                      <a:gd name="T38" fmla="*/ 537 w 596"/>
                      <a:gd name="T39" fmla="*/ 15 h 90"/>
                      <a:gd name="T40" fmla="*/ 520 w 596"/>
                      <a:gd name="T41" fmla="*/ 22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596" h="90">
                        <a:moveTo>
                          <a:pt x="520" y="22"/>
                        </a:moveTo>
                        <a:lnTo>
                          <a:pt x="453" y="26"/>
                        </a:lnTo>
                        <a:lnTo>
                          <a:pt x="385" y="34"/>
                        </a:lnTo>
                        <a:lnTo>
                          <a:pt x="322" y="45"/>
                        </a:lnTo>
                        <a:lnTo>
                          <a:pt x="258" y="56"/>
                        </a:lnTo>
                        <a:lnTo>
                          <a:pt x="195" y="67"/>
                        </a:lnTo>
                        <a:lnTo>
                          <a:pt x="131" y="75"/>
                        </a:lnTo>
                        <a:lnTo>
                          <a:pt x="68" y="82"/>
                        </a:lnTo>
                        <a:lnTo>
                          <a:pt x="0" y="90"/>
                        </a:lnTo>
                        <a:lnTo>
                          <a:pt x="72" y="71"/>
                        </a:lnTo>
                        <a:lnTo>
                          <a:pt x="144" y="56"/>
                        </a:lnTo>
                        <a:lnTo>
                          <a:pt x="216" y="41"/>
                        </a:lnTo>
                        <a:lnTo>
                          <a:pt x="288" y="26"/>
                        </a:lnTo>
                        <a:lnTo>
                          <a:pt x="364" y="15"/>
                        </a:lnTo>
                        <a:lnTo>
                          <a:pt x="440" y="7"/>
                        </a:lnTo>
                        <a:lnTo>
                          <a:pt x="516" y="0"/>
                        </a:lnTo>
                        <a:lnTo>
                          <a:pt x="596" y="0"/>
                        </a:lnTo>
                        <a:lnTo>
                          <a:pt x="580" y="11"/>
                        </a:lnTo>
                        <a:lnTo>
                          <a:pt x="558" y="11"/>
                        </a:lnTo>
                        <a:lnTo>
                          <a:pt x="537" y="15"/>
                        </a:lnTo>
                        <a:lnTo>
                          <a:pt x="520" y="22"/>
                        </a:lnTo>
                        <a:close/>
                      </a:path>
                    </a:pathLst>
                  </a:custGeom>
                  <a:solidFill>
                    <a:srgbClr val="AF3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1" name="Freeform 25">
                    <a:extLst>
                      <a:ext uri="{FF2B5EF4-FFF2-40B4-BE49-F238E27FC236}">
                        <a16:creationId xmlns:a16="http://schemas.microsoft.com/office/drawing/2014/main" id="{135442C2-C595-4A07-BA59-8BB318B604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76" y="7738"/>
                    <a:ext cx="313" cy="218"/>
                  </a:xfrm>
                  <a:custGeom>
                    <a:avLst/>
                    <a:gdLst>
                      <a:gd name="T0" fmla="*/ 313 w 313"/>
                      <a:gd name="T1" fmla="*/ 45 h 218"/>
                      <a:gd name="T2" fmla="*/ 309 w 313"/>
                      <a:gd name="T3" fmla="*/ 79 h 218"/>
                      <a:gd name="T4" fmla="*/ 292 w 313"/>
                      <a:gd name="T5" fmla="*/ 109 h 218"/>
                      <a:gd name="T6" fmla="*/ 267 w 313"/>
                      <a:gd name="T7" fmla="*/ 132 h 218"/>
                      <a:gd name="T8" fmla="*/ 241 w 313"/>
                      <a:gd name="T9" fmla="*/ 151 h 218"/>
                      <a:gd name="T10" fmla="*/ 208 w 313"/>
                      <a:gd name="T11" fmla="*/ 166 h 218"/>
                      <a:gd name="T12" fmla="*/ 174 w 313"/>
                      <a:gd name="T13" fmla="*/ 181 h 218"/>
                      <a:gd name="T14" fmla="*/ 144 w 313"/>
                      <a:gd name="T15" fmla="*/ 199 h 218"/>
                      <a:gd name="T16" fmla="*/ 115 w 313"/>
                      <a:gd name="T17" fmla="*/ 218 h 218"/>
                      <a:gd name="T18" fmla="*/ 81 w 313"/>
                      <a:gd name="T19" fmla="*/ 218 h 218"/>
                      <a:gd name="T20" fmla="*/ 43 w 313"/>
                      <a:gd name="T21" fmla="*/ 214 h 218"/>
                      <a:gd name="T22" fmla="*/ 13 w 313"/>
                      <a:gd name="T23" fmla="*/ 199 h 218"/>
                      <a:gd name="T24" fmla="*/ 0 w 313"/>
                      <a:gd name="T25" fmla="*/ 173 h 218"/>
                      <a:gd name="T26" fmla="*/ 26 w 313"/>
                      <a:gd name="T27" fmla="*/ 147 h 218"/>
                      <a:gd name="T28" fmla="*/ 51 w 313"/>
                      <a:gd name="T29" fmla="*/ 121 h 218"/>
                      <a:gd name="T30" fmla="*/ 77 w 313"/>
                      <a:gd name="T31" fmla="*/ 94 h 218"/>
                      <a:gd name="T32" fmla="*/ 106 w 313"/>
                      <a:gd name="T33" fmla="*/ 72 h 218"/>
                      <a:gd name="T34" fmla="*/ 136 w 313"/>
                      <a:gd name="T35" fmla="*/ 53 h 218"/>
                      <a:gd name="T36" fmla="*/ 170 w 313"/>
                      <a:gd name="T37" fmla="*/ 34 h 218"/>
                      <a:gd name="T38" fmla="*/ 199 w 313"/>
                      <a:gd name="T39" fmla="*/ 15 h 218"/>
                      <a:gd name="T40" fmla="*/ 233 w 313"/>
                      <a:gd name="T41" fmla="*/ 0 h 218"/>
                      <a:gd name="T42" fmla="*/ 258 w 313"/>
                      <a:gd name="T43" fmla="*/ 8 h 218"/>
                      <a:gd name="T44" fmla="*/ 279 w 313"/>
                      <a:gd name="T45" fmla="*/ 15 h 218"/>
                      <a:gd name="T46" fmla="*/ 301 w 313"/>
                      <a:gd name="T47" fmla="*/ 27 h 218"/>
                      <a:gd name="T48" fmla="*/ 313 w 313"/>
                      <a:gd name="T49" fmla="*/ 45 h 2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13" h="218">
                        <a:moveTo>
                          <a:pt x="313" y="45"/>
                        </a:moveTo>
                        <a:lnTo>
                          <a:pt x="309" y="79"/>
                        </a:lnTo>
                        <a:lnTo>
                          <a:pt x="292" y="109"/>
                        </a:lnTo>
                        <a:lnTo>
                          <a:pt x="267" y="132"/>
                        </a:lnTo>
                        <a:lnTo>
                          <a:pt x="241" y="151"/>
                        </a:lnTo>
                        <a:lnTo>
                          <a:pt x="208" y="166"/>
                        </a:lnTo>
                        <a:lnTo>
                          <a:pt x="174" y="181"/>
                        </a:lnTo>
                        <a:lnTo>
                          <a:pt x="144" y="199"/>
                        </a:lnTo>
                        <a:lnTo>
                          <a:pt x="115" y="218"/>
                        </a:lnTo>
                        <a:lnTo>
                          <a:pt x="81" y="218"/>
                        </a:lnTo>
                        <a:lnTo>
                          <a:pt x="43" y="214"/>
                        </a:lnTo>
                        <a:lnTo>
                          <a:pt x="13" y="199"/>
                        </a:lnTo>
                        <a:lnTo>
                          <a:pt x="0" y="173"/>
                        </a:lnTo>
                        <a:lnTo>
                          <a:pt x="26" y="147"/>
                        </a:lnTo>
                        <a:lnTo>
                          <a:pt x="51" y="121"/>
                        </a:lnTo>
                        <a:lnTo>
                          <a:pt x="77" y="94"/>
                        </a:lnTo>
                        <a:lnTo>
                          <a:pt x="106" y="72"/>
                        </a:lnTo>
                        <a:lnTo>
                          <a:pt x="136" y="53"/>
                        </a:lnTo>
                        <a:lnTo>
                          <a:pt x="170" y="34"/>
                        </a:lnTo>
                        <a:lnTo>
                          <a:pt x="199" y="15"/>
                        </a:lnTo>
                        <a:lnTo>
                          <a:pt x="233" y="0"/>
                        </a:lnTo>
                        <a:lnTo>
                          <a:pt x="258" y="8"/>
                        </a:lnTo>
                        <a:lnTo>
                          <a:pt x="279" y="15"/>
                        </a:lnTo>
                        <a:lnTo>
                          <a:pt x="301" y="27"/>
                        </a:lnTo>
                        <a:lnTo>
                          <a:pt x="313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2" name="Freeform 26">
                    <a:extLst>
                      <a:ext uri="{FF2B5EF4-FFF2-40B4-BE49-F238E27FC236}">
                        <a16:creationId xmlns:a16="http://schemas.microsoft.com/office/drawing/2014/main" id="{EEF832BC-4E3D-4938-8015-8C67181039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53" y="7795"/>
                    <a:ext cx="169" cy="116"/>
                  </a:xfrm>
                  <a:custGeom>
                    <a:avLst/>
                    <a:gdLst>
                      <a:gd name="T0" fmla="*/ 156 w 169"/>
                      <a:gd name="T1" fmla="*/ 37 h 116"/>
                      <a:gd name="T2" fmla="*/ 139 w 169"/>
                      <a:gd name="T3" fmla="*/ 49 h 116"/>
                      <a:gd name="T4" fmla="*/ 118 w 169"/>
                      <a:gd name="T5" fmla="*/ 60 h 116"/>
                      <a:gd name="T6" fmla="*/ 101 w 169"/>
                      <a:gd name="T7" fmla="*/ 71 h 116"/>
                      <a:gd name="T8" fmla="*/ 84 w 169"/>
                      <a:gd name="T9" fmla="*/ 86 h 116"/>
                      <a:gd name="T10" fmla="*/ 67 w 169"/>
                      <a:gd name="T11" fmla="*/ 97 h 116"/>
                      <a:gd name="T12" fmla="*/ 46 w 169"/>
                      <a:gd name="T13" fmla="*/ 105 h 116"/>
                      <a:gd name="T14" fmla="*/ 25 w 169"/>
                      <a:gd name="T15" fmla="*/ 112 h 116"/>
                      <a:gd name="T16" fmla="*/ 0 w 169"/>
                      <a:gd name="T17" fmla="*/ 116 h 116"/>
                      <a:gd name="T18" fmla="*/ 16 w 169"/>
                      <a:gd name="T19" fmla="*/ 97 h 116"/>
                      <a:gd name="T20" fmla="*/ 33 w 169"/>
                      <a:gd name="T21" fmla="*/ 79 h 116"/>
                      <a:gd name="T22" fmla="*/ 50 w 169"/>
                      <a:gd name="T23" fmla="*/ 60 h 116"/>
                      <a:gd name="T24" fmla="*/ 71 w 169"/>
                      <a:gd name="T25" fmla="*/ 45 h 116"/>
                      <a:gd name="T26" fmla="*/ 97 w 169"/>
                      <a:gd name="T27" fmla="*/ 30 h 116"/>
                      <a:gd name="T28" fmla="*/ 118 w 169"/>
                      <a:gd name="T29" fmla="*/ 18 h 116"/>
                      <a:gd name="T30" fmla="*/ 143 w 169"/>
                      <a:gd name="T31" fmla="*/ 7 h 116"/>
                      <a:gd name="T32" fmla="*/ 169 w 169"/>
                      <a:gd name="T33" fmla="*/ 0 h 116"/>
                      <a:gd name="T34" fmla="*/ 169 w 169"/>
                      <a:gd name="T35" fmla="*/ 11 h 116"/>
                      <a:gd name="T36" fmla="*/ 164 w 169"/>
                      <a:gd name="T37" fmla="*/ 18 h 116"/>
                      <a:gd name="T38" fmla="*/ 156 w 169"/>
                      <a:gd name="T39" fmla="*/ 26 h 116"/>
                      <a:gd name="T40" fmla="*/ 156 w 169"/>
                      <a:gd name="T41" fmla="*/ 37 h 1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69" h="116">
                        <a:moveTo>
                          <a:pt x="156" y="37"/>
                        </a:moveTo>
                        <a:lnTo>
                          <a:pt x="139" y="49"/>
                        </a:lnTo>
                        <a:lnTo>
                          <a:pt x="118" y="60"/>
                        </a:lnTo>
                        <a:lnTo>
                          <a:pt x="101" y="71"/>
                        </a:lnTo>
                        <a:lnTo>
                          <a:pt x="84" y="86"/>
                        </a:lnTo>
                        <a:lnTo>
                          <a:pt x="67" y="97"/>
                        </a:lnTo>
                        <a:lnTo>
                          <a:pt x="46" y="105"/>
                        </a:lnTo>
                        <a:lnTo>
                          <a:pt x="25" y="112"/>
                        </a:lnTo>
                        <a:lnTo>
                          <a:pt x="0" y="116"/>
                        </a:lnTo>
                        <a:lnTo>
                          <a:pt x="16" y="97"/>
                        </a:lnTo>
                        <a:lnTo>
                          <a:pt x="33" y="79"/>
                        </a:lnTo>
                        <a:lnTo>
                          <a:pt x="50" y="60"/>
                        </a:lnTo>
                        <a:lnTo>
                          <a:pt x="71" y="45"/>
                        </a:lnTo>
                        <a:lnTo>
                          <a:pt x="97" y="30"/>
                        </a:lnTo>
                        <a:lnTo>
                          <a:pt x="118" y="18"/>
                        </a:lnTo>
                        <a:lnTo>
                          <a:pt x="143" y="7"/>
                        </a:lnTo>
                        <a:lnTo>
                          <a:pt x="169" y="0"/>
                        </a:lnTo>
                        <a:lnTo>
                          <a:pt x="169" y="11"/>
                        </a:lnTo>
                        <a:lnTo>
                          <a:pt x="164" y="18"/>
                        </a:lnTo>
                        <a:lnTo>
                          <a:pt x="156" y="26"/>
                        </a:lnTo>
                        <a:lnTo>
                          <a:pt x="156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3" name="Freeform 27">
                    <a:extLst>
                      <a:ext uri="{FF2B5EF4-FFF2-40B4-BE49-F238E27FC236}">
                        <a16:creationId xmlns:a16="http://schemas.microsoft.com/office/drawing/2014/main" id="{B73568D7-FBB2-4250-91FB-B85A304976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18" y="7791"/>
                    <a:ext cx="245" cy="53"/>
                  </a:xfrm>
                  <a:custGeom>
                    <a:avLst/>
                    <a:gdLst>
                      <a:gd name="T0" fmla="*/ 245 w 245"/>
                      <a:gd name="T1" fmla="*/ 30 h 53"/>
                      <a:gd name="T2" fmla="*/ 216 w 245"/>
                      <a:gd name="T3" fmla="*/ 34 h 53"/>
                      <a:gd name="T4" fmla="*/ 186 w 245"/>
                      <a:gd name="T5" fmla="*/ 37 h 53"/>
                      <a:gd name="T6" fmla="*/ 157 w 245"/>
                      <a:gd name="T7" fmla="*/ 41 h 53"/>
                      <a:gd name="T8" fmla="*/ 127 w 245"/>
                      <a:gd name="T9" fmla="*/ 45 h 53"/>
                      <a:gd name="T10" fmla="*/ 97 w 245"/>
                      <a:gd name="T11" fmla="*/ 53 h 53"/>
                      <a:gd name="T12" fmla="*/ 68 w 245"/>
                      <a:gd name="T13" fmla="*/ 53 h 53"/>
                      <a:gd name="T14" fmla="*/ 34 w 245"/>
                      <a:gd name="T15" fmla="*/ 53 h 53"/>
                      <a:gd name="T16" fmla="*/ 0 w 245"/>
                      <a:gd name="T17" fmla="*/ 53 h 53"/>
                      <a:gd name="T18" fmla="*/ 21 w 245"/>
                      <a:gd name="T19" fmla="*/ 41 h 53"/>
                      <a:gd name="T20" fmla="*/ 43 w 245"/>
                      <a:gd name="T21" fmla="*/ 30 h 53"/>
                      <a:gd name="T22" fmla="*/ 64 w 245"/>
                      <a:gd name="T23" fmla="*/ 22 h 53"/>
                      <a:gd name="T24" fmla="*/ 85 w 245"/>
                      <a:gd name="T25" fmla="*/ 11 h 53"/>
                      <a:gd name="T26" fmla="*/ 106 w 245"/>
                      <a:gd name="T27" fmla="*/ 7 h 53"/>
                      <a:gd name="T28" fmla="*/ 131 w 245"/>
                      <a:gd name="T29" fmla="*/ 0 h 53"/>
                      <a:gd name="T30" fmla="*/ 157 w 245"/>
                      <a:gd name="T31" fmla="*/ 0 h 53"/>
                      <a:gd name="T32" fmla="*/ 182 w 245"/>
                      <a:gd name="T33" fmla="*/ 4 h 53"/>
                      <a:gd name="T34" fmla="*/ 195 w 245"/>
                      <a:gd name="T35" fmla="*/ 19 h 53"/>
                      <a:gd name="T36" fmla="*/ 212 w 245"/>
                      <a:gd name="T37" fmla="*/ 26 h 53"/>
                      <a:gd name="T38" fmla="*/ 229 w 245"/>
                      <a:gd name="T39" fmla="*/ 30 h 53"/>
                      <a:gd name="T40" fmla="*/ 245 w 245"/>
                      <a:gd name="T41" fmla="*/ 30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245" h="53">
                        <a:moveTo>
                          <a:pt x="245" y="30"/>
                        </a:moveTo>
                        <a:lnTo>
                          <a:pt x="216" y="34"/>
                        </a:lnTo>
                        <a:lnTo>
                          <a:pt x="186" y="37"/>
                        </a:lnTo>
                        <a:lnTo>
                          <a:pt x="157" y="41"/>
                        </a:lnTo>
                        <a:lnTo>
                          <a:pt x="127" y="45"/>
                        </a:lnTo>
                        <a:lnTo>
                          <a:pt x="97" y="53"/>
                        </a:lnTo>
                        <a:lnTo>
                          <a:pt x="68" y="53"/>
                        </a:lnTo>
                        <a:lnTo>
                          <a:pt x="34" y="53"/>
                        </a:lnTo>
                        <a:lnTo>
                          <a:pt x="0" y="53"/>
                        </a:lnTo>
                        <a:lnTo>
                          <a:pt x="21" y="41"/>
                        </a:lnTo>
                        <a:lnTo>
                          <a:pt x="43" y="30"/>
                        </a:lnTo>
                        <a:lnTo>
                          <a:pt x="64" y="22"/>
                        </a:lnTo>
                        <a:lnTo>
                          <a:pt x="85" y="11"/>
                        </a:lnTo>
                        <a:lnTo>
                          <a:pt x="106" y="7"/>
                        </a:lnTo>
                        <a:lnTo>
                          <a:pt x="131" y="0"/>
                        </a:lnTo>
                        <a:lnTo>
                          <a:pt x="157" y="0"/>
                        </a:lnTo>
                        <a:lnTo>
                          <a:pt x="182" y="4"/>
                        </a:lnTo>
                        <a:lnTo>
                          <a:pt x="195" y="19"/>
                        </a:lnTo>
                        <a:lnTo>
                          <a:pt x="212" y="26"/>
                        </a:lnTo>
                        <a:lnTo>
                          <a:pt x="229" y="30"/>
                        </a:lnTo>
                        <a:lnTo>
                          <a:pt x="245" y="30"/>
                        </a:lnTo>
                        <a:close/>
                      </a:path>
                    </a:pathLst>
                  </a:custGeom>
                  <a:solidFill>
                    <a:srgbClr val="AF3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4" name="Freeform 28">
                    <a:extLst>
                      <a:ext uri="{FF2B5EF4-FFF2-40B4-BE49-F238E27FC236}">
                        <a16:creationId xmlns:a16="http://schemas.microsoft.com/office/drawing/2014/main" id="{CD3FB8A0-FCEB-45B9-B644-52A8ED9EB1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0" y="7832"/>
                    <a:ext cx="651" cy="274"/>
                  </a:xfrm>
                  <a:custGeom>
                    <a:avLst/>
                    <a:gdLst>
                      <a:gd name="T0" fmla="*/ 651 w 651"/>
                      <a:gd name="T1" fmla="*/ 12 h 274"/>
                      <a:gd name="T2" fmla="*/ 584 w 651"/>
                      <a:gd name="T3" fmla="*/ 53 h 274"/>
                      <a:gd name="T4" fmla="*/ 512 w 651"/>
                      <a:gd name="T5" fmla="*/ 90 h 274"/>
                      <a:gd name="T6" fmla="*/ 436 w 651"/>
                      <a:gd name="T7" fmla="*/ 117 h 274"/>
                      <a:gd name="T8" fmla="*/ 356 w 651"/>
                      <a:gd name="T9" fmla="*/ 143 h 274"/>
                      <a:gd name="T10" fmla="*/ 279 w 651"/>
                      <a:gd name="T11" fmla="*/ 169 h 274"/>
                      <a:gd name="T12" fmla="*/ 199 w 651"/>
                      <a:gd name="T13" fmla="*/ 199 h 274"/>
                      <a:gd name="T14" fmla="*/ 123 w 651"/>
                      <a:gd name="T15" fmla="*/ 233 h 274"/>
                      <a:gd name="T16" fmla="*/ 55 w 651"/>
                      <a:gd name="T17" fmla="*/ 274 h 274"/>
                      <a:gd name="T18" fmla="*/ 38 w 651"/>
                      <a:gd name="T19" fmla="*/ 263 h 274"/>
                      <a:gd name="T20" fmla="*/ 17 w 651"/>
                      <a:gd name="T21" fmla="*/ 259 h 274"/>
                      <a:gd name="T22" fmla="*/ 0 w 651"/>
                      <a:gd name="T23" fmla="*/ 248 h 274"/>
                      <a:gd name="T24" fmla="*/ 0 w 651"/>
                      <a:gd name="T25" fmla="*/ 229 h 274"/>
                      <a:gd name="T26" fmla="*/ 60 w 651"/>
                      <a:gd name="T27" fmla="*/ 188 h 274"/>
                      <a:gd name="T28" fmla="*/ 127 w 651"/>
                      <a:gd name="T29" fmla="*/ 158 h 274"/>
                      <a:gd name="T30" fmla="*/ 199 w 651"/>
                      <a:gd name="T31" fmla="*/ 128 h 274"/>
                      <a:gd name="T32" fmla="*/ 271 w 651"/>
                      <a:gd name="T33" fmla="*/ 105 h 274"/>
                      <a:gd name="T34" fmla="*/ 343 w 651"/>
                      <a:gd name="T35" fmla="*/ 87 h 274"/>
                      <a:gd name="T36" fmla="*/ 419 w 651"/>
                      <a:gd name="T37" fmla="*/ 64 h 274"/>
                      <a:gd name="T38" fmla="*/ 491 w 651"/>
                      <a:gd name="T39" fmla="*/ 38 h 274"/>
                      <a:gd name="T40" fmla="*/ 558 w 651"/>
                      <a:gd name="T41" fmla="*/ 12 h 274"/>
                      <a:gd name="T42" fmla="*/ 584 w 651"/>
                      <a:gd name="T43" fmla="*/ 8 h 274"/>
                      <a:gd name="T44" fmla="*/ 605 w 651"/>
                      <a:gd name="T45" fmla="*/ 4 h 274"/>
                      <a:gd name="T46" fmla="*/ 630 w 651"/>
                      <a:gd name="T47" fmla="*/ 0 h 274"/>
                      <a:gd name="T48" fmla="*/ 651 w 651"/>
                      <a:gd name="T49" fmla="*/ 12 h 2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651" h="274">
                        <a:moveTo>
                          <a:pt x="651" y="12"/>
                        </a:moveTo>
                        <a:lnTo>
                          <a:pt x="584" y="53"/>
                        </a:lnTo>
                        <a:lnTo>
                          <a:pt x="512" y="90"/>
                        </a:lnTo>
                        <a:lnTo>
                          <a:pt x="436" y="117"/>
                        </a:lnTo>
                        <a:lnTo>
                          <a:pt x="356" y="143"/>
                        </a:lnTo>
                        <a:lnTo>
                          <a:pt x="279" y="169"/>
                        </a:lnTo>
                        <a:lnTo>
                          <a:pt x="199" y="199"/>
                        </a:lnTo>
                        <a:lnTo>
                          <a:pt x="123" y="233"/>
                        </a:lnTo>
                        <a:lnTo>
                          <a:pt x="55" y="274"/>
                        </a:lnTo>
                        <a:lnTo>
                          <a:pt x="38" y="263"/>
                        </a:lnTo>
                        <a:lnTo>
                          <a:pt x="17" y="259"/>
                        </a:lnTo>
                        <a:lnTo>
                          <a:pt x="0" y="248"/>
                        </a:lnTo>
                        <a:lnTo>
                          <a:pt x="0" y="229"/>
                        </a:lnTo>
                        <a:lnTo>
                          <a:pt x="60" y="188"/>
                        </a:lnTo>
                        <a:lnTo>
                          <a:pt x="127" y="158"/>
                        </a:lnTo>
                        <a:lnTo>
                          <a:pt x="199" y="128"/>
                        </a:lnTo>
                        <a:lnTo>
                          <a:pt x="271" y="105"/>
                        </a:lnTo>
                        <a:lnTo>
                          <a:pt x="343" y="87"/>
                        </a:lnTo>
                        <a:lnTo>
                          <a:pt x="419" y="64"/>
                        </a:lnTo>
                        <a:lnTo>
                          <a:pt x="491" y="38"/>
                        </a:lnTo>
                        <a:lnTo>
                          <a:pt x="558" y="12"/>
                        </a:lnTo>
                        <a:lnTo>
                          <a:pt x="584" y="8"/>
                        </a:lnTo>
                        <a:lnTo>
                          <a:pt x="605" y="4"/>
                        </a:lnTo>
                        <a:lnTo>
                          <a:pt x="630" y="0"/>
                        </a:lnTo>
                        <a:lnTo>
                          <a:pt x="651" y="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25" name="Group 29">
                  <a:extLst>
                    <a:ext uri="{FF2B5EF4-FFF2-40B4-BE49-F238E27FC236}">
                      <a16:creationId xmlns:a16="http://schemas.microsoft.com/office/drawing/2014/main" id="{F97FA7CA-F46B-4B7C-A770-BAEBCF567F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20" y="3780"/>
                  <a:ext cx="5201" cy="1980"/>
                  <a:chOff x="5940" y="3444"/>
                  <a:chExt cx="5201" cy="1980"/>
                </a:xfrm>
              </p:grpSpPr>
              <p:sp>
                <p:nvSpPr>
                  <p:cNvPr id="4126" name="Rectangle 30">
                    <a:extLst>
                      <a:ext uri="{FF2B5EF4-FFF2-40B4-BE49-F238E27FC236}">
                        <a16:creationId xmlns:a16="http://schemas.microsoft.com/office/drawing/2014/main" id="{C78431E2-A089-4970-9855-9F830BC6B1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540" y="3444"/>
                    <a:ext cx="1601" cy="90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المدرسة</a:t>
                    </a:r>
                    <a:endParaRPr lang="en-US" altLang="en-US"/>
                  </a:p>
                </p:txBody>
              </p:sp>
              <p:sp>
                <p:nvSpPr>
                  <p:cNvPr id="4127" name="Rectangle 31">
                    <a:extLst>
                      <a:ext uri="{FF2B5EF4-FFF2-40B4-BE49-F238E27FC236}">
                        <a16:creationId xmlns:a16="http://schemas.microsoft.com/office/drawing/2014/main" id="{D5BD18B2-2EE1-425B-82C9-9E26EB1487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540" y="4524"/>
                    <a:ext cx="1601" cy="90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altLang="en-US" sz="1200">
                      <a:latin typeface="Times New Roman" panose="02020603050405020304" pitchFamily="18" charset="0"/>
                    </a:endParaRPr>
                  </a:p>
                  <a:p>
                    <a:pPr algn="ctr"/>
                    <a:r>
                      <a:rPr lang="en-US" altLang="en-US" sz="1200">
                        <a:latin typeface="Times New Roman" panose="02020603050405020304" pitchFamily="18" charset="0"/>
                      </a:rPr>
                      <a:t>.....................</a:t>
                    </a:r>
                    <a:endParaRPr lang="en-US" altLang="en-US"/>
                  </a:p>
                </p:txBody>
              </p:sp>
              <p:sp>
                <p:nvSpPr>
                  <p:cNvPr id="4128" name="Rectangle 32">
                    <a:extLst>
                      <a:ext uri="{FF2B5EF4-FFF2-40B4-BE49-F238E27FC236}">
                        <a16:creationId xmlns:a16="http://schemas.microsoft.com/office/drawing/2014/main" id="{4A3BB924-F1D6-42B9-AFA9-0947413611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740" y="3444"/>
                    <a:ext cx="1602" cy="90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السنة</a:t>
                    </a:r>
                    <a:endParaRPr lang="en-US" altLang="en-US"/>
                  </a:p>
                </p:txBody>
              </p:sp>
              <p:sp>
                <p:nvSpPr>
                  <p:cNvPr id="4129" name="Rectangle 33">
                    <a:extLst>
                      <a:ext uri="{FF2B5EF4-FFF2-40B4-BE49-F238E27FC236}">
                        <a16:creationId xmlns:a16="http://schemas.microsoft.com/office/drawing/2014/main" id="{7E5BE7D8-7089-47DF-B766-B14F37CE6C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740" y="4524"/>
                    <a:ext cx="1602" cy="90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altLang="en-US" sz="1200">
                      <a:latin typeface="Times New Roman" panose="02020603050405020304" pitchFamily="18" charset="0"/>
                    </a:endParaRPr>
                  </a:p>
                  <a:p>
                    <a:pPr algn="ctr"/>
                    <a:r>
                      <a:rPr lang="en-US" altLang="en-US" sz="1200">
                        <a:latin typeface="Times New Roman" panose="02020603050405020304" pitchFamily="18" charset="0"/>
                      </a:rPr>
                      <a:t>.....................</a:t>
                    </a:r>
                  </a:p>
                  <a:p>
                    <a:endParaRPr lang="en-US" altLang="en-US"/>
                  </a:p>
                </p:txBody>
              </p:sp>
              <p:sp>
                <p:nvSpPr>
                  <p:cNvPr id="4130" name="Rectangle 34">
                    <a:extLst>
                      <a:ext uri="{FF2B5EF4-FFF2-40B4-BE49-F238E27FC236}">
                        <a16:creationId xmlns:a16="http://schemas.microsoft.com/office/drawing/2014/main" id="{36CBF43C-D6CE-4B41-B934-A1B0C70076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940" y="3444"/>
                    <a:ext cx="1601" cy="90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الأكواب</a:t>
                    </a:r>
                    <a:endParaRPr lang="en-US" altLang="en-US"/>
                  </a:p>
                </p:txBody>
              </p:sp>
              <p:sp>
                <p:nvSpPr>
                  <p:cNvPr id="4131" name="Rectangle 35">
                    <a:extLst>
                      <a:ext uri="{FF2B5EF4-FFF2-40B4-BE49-F238E27FC236}">
                        <a16:creationId xmlns:a16="http://schemas.microsoft.com/office/drawing/2014/main" id="{73C313E1-05B1-4EA8-B6CB-18A0B75AAC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940" y="4524"/>
                    <a:ext cx="1601" cy="90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altLang="en-US" sz="1200">
                      <a:latin typeface="Times New Roman" panose="02020603050405020304" pitchFamily="18" charset="0"/>
                    </a:endParaRPr>
                  </a:p>
                  <a:p>
                    <a:pPr algn="ctr"/>
                    <a:r>
                      <a:rPr lang="en-US" altLang="en-US" sz="1200">
                        <a:latin typeface="Times New Roman" panose="02020603050405020304" pitchFamily="18" charset="0"/>
                      </a:rPr>
                      <a:t>.....................</a:t>
                    </a:r>
                  </a:p>
                  <a:p>
                    <a:endParaRPr lang="en-US" altLang="en-US"/>
                  </a:p>
                </p:txBody>
              </p:sp>
            </p:grpSp>
            <p:grpSp>
              <p:nvGrpSpPr>
                <p:cNvPr id="4132" name="Group 36">
                  <a:extLst>
                    <a:ext uri="{FF2B5EF4-FFF2-40B4-BE49-F238E27FC236}">
                      <a16:creationId xmlns:a16="http://schemas.microsoft.com/office/drawing/2014/main" id="{5BCAAE7E-AE9A-4E0C-811B-0A372460A5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20" y="5940"/>
                  <a:ext cx="5201" cy="1980"/>
                  <a:chOff x="540" y="3444"/>
                  <a:chExt cx="5201" cy="1980"/>
                </a:xfrm>
              </p:grpSpPr>
              <p:sp>
                <p:nvSpPr>
                  <p:cNvPr id="4133" name="Rectangle 37">
                    <a:extLst>
                      <a:ext uri="{FF2B5EF4-FFF2-40B4-BE49-F238E27FC236}">
                        <a16:creationId xmlns:a16="http://schemas.microsoft.com/office/drawing/2014/main" id="{E5597E0F-B08F-4FA4-964D-C0D7C06C468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3444"/>
                    <a:ext cx="1601" cy="90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النحلة</a:t>
                    </a:r>
                    <a:endParaRPr lang="en-US" altLang="en-US"/>
                  </a:p>
                </p:txBody>
              </p:sp>
              <p:sp>
                <p:nvSpPr>
                  <p:cNvPr id="4134" name="Rectangle 38">
                    <a:extLst>
                      <a:ext uri="{FF2B5EF4-FFF2-40B4-BE49-F238E27FC236}">
                        <a16:creationId xmlns:a16="http://schemas.microsoft.com/office/drawing/2014/main" id="{283A373E-2813-49EA-971F-39BC66241A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4524"/>
                    <a:ext cx="1601" cy="90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altLang="en-US" sz="1200">
                      <a:latin typeface="Times New Roman" panose="02020603050405020304" pitchFamily="18" charset="0"/>
                    </a:endParaRPr>
                  </a:p>
                  <a:p>
                    <a:pPr algn="ctr"/>
                    <a:r>
                      <a:rPr lang="en-US" altLang="en-US" sz="1200">
                        <a:latin typeface="Times New Roman" panose="02020603050405020304" pitchFamily="18" charset="0"/>
                      </a:rPr>
                      <a:t>.....................</a:t>
                    </a:r>
                  </a:p>
                  <a:p>
                    <a:endParaRPr lang="en-US" altLang="en-US"/>
                  </a:p>
                </p:txBody>
              </p:sp>
              <p:sp>
                <p:nvSpPr>
                  <p:cNvPr id="4135" name="Rectangle 39">
                    <a:extLst>
                      <a:ext uri="{FF2B5EF4-FFF2-40B4-BE49-F238E27FC236}">
                        <a16:creationId xmlns:a16="http://schemas.microsoft.com/office/drawing/2014/main" id="{90ECB4BD-3201-44B6-B863-42B6A23F19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0" y="3444"/>
                    <a:ext cx="1602" cy="90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الأم</a:t>
                    </a:r>
                    <a:endParaRPr lang="en-US" altLang="en-US"/>
                  </a:p>
                </p:txBody>
              </p:sp>
              <p:sp>
                <p:nvSpPr>
                  <p:cNvPr id="4136" name="Rectangle 40">
                    <a:extLst>
                      <a:ext uri="{FF2B5EF4-FFF2-40B4-BE49-F238E27FC236}">
                        <a16:creationId xmlns:a16="http://schemas.microsoft.com/office/drawing/2014/main" id="{CC7F2869-0FEC-4932-8CCD-196C801902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0" y="4524"/>
                    <a:ext cx="1602" cy="90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altLang="en-US" sz="1200">
                      <a:latin typeface="Times New Roman" panose="02020603050405020304" pitchFamily="18" charset="0"/>
                    </a:endParaRPr>
                  </a:p>
                  <a:p>
                    <a:pPr algn="ctr"/>
                    <a:r>
                      <a:rPr lang="en-US" altLang="en-US" sz="1200">
                        <a:latin typeface="Times New Roman" panose="02020603050405020304" pitchFamily="18" charset="0"/>
                      </a:rPr>
                      <a:t>.....................</a:t>
                    </a:r>
                  </a:p>
                  <a:p>
                    <a:endParaRPr lang="en-US" altLang="en-US"/>
                  </a:p>
                </p:txBody>
              </p:sp>
              <p:sp>
                <p:nvSpPr>
                  <p:cNvPr id="4137" name="Rectangle 41">
                    <a:extLst>
                      <a:ext uri="{FF2B5EF4-FFF2-40B4-BE49-F238E27FC236}">
                        <a16:creationId xmlns:a16="http://schemas.microsoft.com/office/drawing/2014/main" id="{77FAEA08-F620-455D-8BF0-3584D5AE9E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40" y="3444"/>
                    <a:ext cx="1601" cy="90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الطير</a:t>
                    </a:r>
                    <a:endParaRPr lang="en-US" altLang="en-US"/>
                  </a:p>
                </p:txBody>
              </p:sp>
              <p:sp>
                <p:nvSpPr>
                  <p:cNvPr id="4138" name="Rectangle 42">
                    <a:extLst>
                      <a:ext uri="{FF2B5EF4-FFF2-40B4-BE49-F238E27FC236}">
                        <a16:creationId xmlns:a16="http://schemas.microsoft.com/office/drawing/2014/main" id="{B00D68AF-BBE8-47CF-BBEE-8175363637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40" y="4524"/>
                    <a:ext cx="1601" cy="90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altLang="en-US" sz="1200">
                      <a:latin typeface="Times New Roman" panose="02020603050405020304" pitchFamily="18" charset="0"/>
                    </a:endParaRPr>
                  </a:p>
                  <a:p>
                    <a:pPr algn="ctr"/>
                    <a:r>
                      <a:rPr lang="en-US" altLang="en-US" sz="1200">
                        <a:latin typeface="Times New Roman" panose="02020603050405020304" pitchFamily="18" charset="0"/>
                      </a:rPr>
                      <a:t>.....................</a:t>
                    </a:r>
                  </a:p>
                  <a:p>
                    <a:endParaRPr lang="en-US" altLang="en-US"/>
                  </a:p>
                </p:txBody>
              </p:sp>
            </p:grpSp>
            <p:sp>
              <p:nvSpPr>
                <p:cNvPr id="4139" name="AutoShape 43">
                  <a:extLst>
                    <a:ext uri="{FF2B5EF4-FFF2-40B4-BE49-F238E27FC236}">
                      <a16:creationId xmlns:a16="http://schemas.microsoft.com/office/drawing/2014/main" id="{B0142DBD-CA78-4413-B095-405521BF9A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0" y="6660"/>
                  <a:ext cx="540" cy="720"/>
                </a:xfrm>
                <a:custGeom>
                  <a:avLst/>
                  <a:gdLst>
                    <a:gd name="G0" fmla="+- 5400 0 0"/>
                    <a:gd name="G1" fmla="+- 11796480 0 0"/>
                    <a:gd name="G2" fmla="+- 0 0 11796480"/>
                    <a:gd name="T0" fmla="*/ 0 256 1"/>
                    <a:gd name="T1" fmla="*/ 180 256 1"/>
                    <a:gd name="G3" fmla="+- 11796480 T0 T1"/>
                    <a:gd name="T2" fmla="*/ 0 256 1"/>
                    <a:gd name="T3" fmla="*/ 90 256 1"/>
                    <a:gd name="G4" fmla="+- 11796480 T2 T3"/>
                    <a:gd name="G5" fmla="*/ G4 2 1"/>
                    <a:gd name="T4" fmla="*/ 90 256 1"/>
                    <a:gd name="T5" fmla="*/ 0 256 1"/>
                    <a:gd name="G6" fmla="+- 11796480 T4 T5"/>
                    <a:gd name="G7" fmla="*/ G6 2 1"/>
                    <a:gd name="G8" fmla="abs 11796480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5400"/>
                    <a:gd name="G18" fmla="*/ 5400 1 2"/>
                    <a:gd name="G19" fmla="+- G18 5400 0"/>
                    <a:gd name="G20" fmla="cos G19 11796480"/>
                    <a:gd name="G21" fmla="sin G19 11796480"/>
                    <a:gd name="G22" fmla="+- G20 10800 0"/>
                    <a:gd name="G23" fmla="+- G21 10800 0"/>
                    <a:gd name="G24" fmla="+- 10800 0 G20"/>
                    <a:gd name="G25" fmla="+- 5400 10800 0"/>
                    <a:gd name="G26" fmla="?: G9 G17 G25"/>
                    <a:gd name="G27" fmla="?: G9 0 21600"/>
                    <a:gd name="G28" fmla="cos 10800 11796480"/>
                    <a:gd name="G29" fmla="sin 10800 11796480"/>
                    <a:gd name="G30" fmla="sin 5400 11796480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796480 G34 0"/>
                    <a:gd name="G36" fmla="?: G6 G35 G31"/>
                    <a:gd name="G37" fmla="+- 21600 0 G36"/>
                    <a:gd name="G38" fmla="?: G4 0 G33"/>
                    <a:gd name="G39" fmla="?: 11796480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2700 w 21600"/>
                    <a:gd name="T15" fmla="*/ 10800 h 21600"/>
                    <a:gd name="T16" fmla="*/ 10800 w 21600"/>
                    <a:gd name="T17" fmla="*/ 5400 h 21600"/>
                    <a:gd name="T18" fmla="*/ 18900 w 21600"/>
                    <a:gd name="T19" fmla="*/ 10800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400"/>
                        <a:pt x="16199" y="7817"/>
                        <a:pt x="16199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FF66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0" name="AutoShape 44">
                  <a:extLst>
                    <a:ext uri="{FF2B5EF4-FFF2-40B4-BE49-F238E27FC236}">
                      <a16:creationId xmlns:a16="http://schemas.microsoft.com/office/drawing/2014/main" id="{F1339A5A-702E-4999-85D7-0A0243BB7D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0" y="6660"/>
                  <a:ext cx="540" cy="720"/>
                </a:xfrm>
                <a:custGeom>
                  <a:avLst/>
                  <a:gdLst>
                    <a:gd name="G0" fmla="+- 5400 0 0"/>
                    <a:gd name="G1" fmla="+- 11796480 0 0"/>
                    <a:gd name="G2" fmla="+- 0 0 11796480"/>
                    <a:gd name="T0" fmla="*/ 0 256 1"/>
                    <a:gd name="T1" fmla="*/ 180 256 1"/>
                    <a:gd name="G3" fmla="+- 11796480 T0 T1"/>
                    <a:gd name="T2" fmla="*/ 0 256 1"/>
                    <a:gd name="T3" fmla="*/ 90 256 1"/>
                    <a:gd name="G4" fmla="+- 11796480 T2 T3"/>
                    <a:gd name="G5" fmla="*/ G4 2 1"/>
                    <a:gd name="T4" fmla="*/ 90 256 1"/>
                    <a:gd name="T5" fmla="*/ 0 256 1"/>
                    <a:gd name="G6" fmla="+- 11796480 T4 T5"/>
                    <a:gd name="G7" fmla="*/ G6 2 1"/>
                    <a:gd name="G8" fmla="abs 11796480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5400"/>
                    <a:gd name="G18" fmla="*/ 5400 1 2"/>
                    <a:gd name="G19" fmla="+- G18 5400 0"/>
                    <a:gd name="G20" fmla="cos G19 11796480"/>
                    <a:gd name="G21" fmla="sin G19 11796480"/>
                    <a:gd name="G22" fmla="+- G20 10800 0"/>
                    <a:gd name="G23" fmla="+- G21 10800 0"/>
                    <a:gd name="G24" fmla="+- 10800 0 G20"/>
                    <a:gd name="G25" fmla="+- 5400 10800 0"/>
                    <a:gd name="G26" fmla="?: G9 G17 G25"/>
                    <a:gd name="G27" fmla="?: G9 0 21600"/>
                    <a:gd name="G28" fmla="cos 10800 11796480"/>
                    <a:gd name="G29" fmla="sin 10800 11796480"/>
                    <a:gd name="G30" fmla="sin 5400 11796480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796480 G34 0"/>
                    <a:gd name="G36" fmla="?: G6 G35 G31"/>
                    <a:gd name="G37" fmla="+- 21600 0 G36"/>
                    <a:gd name="G38" fmla="?: G4 0 G33"/>
                    <a:gd name="G39" fmla="?: 11796480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2700 w 21600"/>
                    <a:gd name="T15" fmla="*/ 10800 h 21600"/>
                    <a:gd name="T16" fmla="*/ 10800 w 21600"/>
                    <a:gd name="T17" fmla="*/ 5400 h 21600"/>
                    <a:gd name="T18" fmla="*/ 18900 w 21600"/>
                    <a:gd name="T19" fmla="*/ 10800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400"/>
                        <a:pt x="16199" y="7817"/>
                        <a:pt x="16199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1" name="AutoShape 45">
                  <a:extLst>
                    <a:ext uri="{FF2B5EF4-FFF2-40B4-BE49-F238E27FC236}">
                      <a16:creationId xmlns:a16="http://schemas.microsoft.com/office/drawing/2014/main" id="{1CD671A0-DB62-49F3-8792-FBD584214F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0" y="6660"/>
                  <a:ext cx="540" cy="720"/>
                </a:xfrm>
                <a:custGeom>
                  <a:avLst/>
                  <a:gdLst>
                    <a:gd name="G0" fmla="+- 5400 0 0"/>
                    <a:gd name="G1" fmla="+- 11796480 0 0"/>
                    <a:gd name="G2" fmla="+- 0 0 11796480"/>
                    <a:gd name="T0" fmla="*/ 0 256 1"/>
                    <a:gd name="T1" fmla="*/ 180 256 1"/>
                    <a:gd name="G3" fmla="+- 11796480 T0 T1"/>
                    <a:gd name="T2" fmla="*/ 0 256 1"/>
                    <a:gd name="T3" fmla="*/ 90 256 1"/>
                    <a:gd name="G4" fmla="+- 11796480 T2 T3"/>
                    <a:gd name="G5" fmla="*/ G4 2 1"/>
                    <a:gd name="T4" fmla="*/ 90 256 1"/>
                    <a:gd name="T5" fmla="*/ 0 256 1"/>
                    <a:gd name="G6" fmla="+- 11796480 T4 T5"/>
                    <a:gd name="G7" fmla="*/ G6 2 1"/>
                    <a:gd name="G8" fmla="abs 11796480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5400"/>
                    <a:gd name="G18" fmla="*/ 5400 1 2"/>
                    <a:gd name="G19" fmla="+- G18 5400 0"/>
                    <a:gd name="G20" fmla="cos G19 11796480"/>
                    <a:gd name="G21" fmla="sin G19 11796480"/>
                    <a:gd name="G22" fmla="+- G20 10800 0"/>
                    <a:gd name="G23" fmla="+- G21 10800 0"/>
                    <a:gd name="G24" fmla="+- 10800 0 G20"/>
                    <a:gd name="G25" fmla="+- 5400 10800 0"/>
                    <a:gd name="G26" fmla="?: G9 G17 G25"/>
                    <a:gd name="G27" fmla="?: G9 0 21600"/>
                    <a:gd name="G28" fmla="cos 10800 11796480"/>
                    <a:gd name="G29" fmla="sin 10800 11796480"/>
                    <a:gd name="G30" fmla="sin 5400 11796480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796480 G34 0"/>
                    <a:gd name="G36" fmla="?: G6 G35 G31"/>
                    <a:gd name="G37" fmla="+- 21600 0 G36"/>
                    <a:gd name="G38" fmla="?: G4 0 G33"/>
                    <a:gd name="G39" fmla="?: 11796480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2700 w 21600"/>
                    <a:gd name="T15" fmla="*/ 10800 h 21600"/>
                    <a:gd name="T16" fmla="*/ 10800 w 21600"/>
                    <a:gd name="T17" fmla="*/ 5400 h 21600"/>
                    <a:gd name="T18" fmla="*/ 18900 w 21600"/>
                    <a:gd name="T19" fmla="*/ 10800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400"/>
                        <a:pt x="16199" y="7817"/>
                        <a:pt x="16199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2" name="AutoShape 46">
                  <a:extLst>
                    <a:ext uri="{FF2B5EF4-FFF2-40B4-BE49-F238E27FC236}">
                      <a16:creationId xmlns:a16="http://schemas.microsoft.com/office/drawing/2014/main" id="{13749CC5-45F1-4BB1-B17C-5E2BA42D2F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0" y="4500"/>
                  <a:ext cx="540" cy="720"/>
                </a:xfrm>
                <a:custGeom>
                  <a:avLst/>
                  <a:gdLst>
                    <a:gd name="G0" fmla="+- 5400 0 0"/>
                    <a:gd name="G1" fmla="+- 11796480 0 0"/>
                    <a:gd name="G2" fmla="+- 0 0 11796480"/>
                    <a:gd name="T0" fmla="*/ 0 256 1"/>
                    <a:gd name="T1" fmla="*/ 180 256 1"/>
                    <a:gd name="G3" fmla="+- 11796480 T0 T1"/>
                    <a:gd name="T2" fmla="*/ 0 256 1"/>
                    <a:gd name="T3" fmla="*/ 90 256 1"/>
                    <a:gd name="G4" fmla="+- 11796480 T2 T3"/>
                    <a:gd name="G5" fmla="*/ G4 2 1"/>
                    <a:gd name="T4" fmla="*/ 90 256 1"/>
                    <a:gd name="T5" fmla="*/ 0 256 1"/>
                    <a:gd name="G6" fmla="+- 11796480 T4 T5"/>
                    <a:gd name="G7" fmla="*/ G6 2 1"/>
                    <a:gd name="G8" fmla="abs 11796480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5400"/>
                    <a:gd name="G18" fmla="*/ 5400 1 2"/>
                    <a:gd name="G19" fmla="+- G18 5400 0"/>
                    <a:gd name="G20" fmla="cos G19 11796480"/>
                    <a:gd name="G21" fmla="sin G19 11796480"/>
                    <a:gd name="G22" fmla="+- G20 10800 0"/>
                    <a:gd name="G23" fmla="+- G21 10800 0"/>
                    <a:gd name="G24" fmla="+- 10800 0 G20"/>
                    <a:gd name="G25" fmla="+- 5400 10800 0"/>
                    <a:gd name="G26" fmla="?: G9 G17 G25"/>
                    <a:gd name="G27" fmla="?: G9 0 21600"/>
                    <a:gd name="G28" fmla="cos 10800 11796480"/>
                    <a:gd name="G29" fmla="sin 10800 11796480"/>
                    <a:gd name="G30" fmla="sin 5400 11796480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796480 G34 0"/>
                    <a:gd name="G36" fmla="?: G6 G35 G31"/>
                    <a:gd name="G37" fmla="+- 21600 0 G36"/>
                    <a:gd name="G38" fmla="?: G4 0 G33"/>
                    <a:gd name="G39" fmla="?: 11796480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2700 w 21600"/>
                    <a:gd name="T15" fmla="*/ 10800 h 21600"/>
                    <a:gd name="T16" fmla="*/ 10800 w 21600"/>
                    <a:gd name="T17" fmla="*/ 5400 h 21600"/>
                    <a:gd name="T18" fmla="*/ 18900 w 21600"/>
                    <a:gd name="T19" fmla="*/ 10800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400"/>
                        <a:pt x="16199" y="7817"/>
                        <a:pt x="16199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CC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3" name="AutoShape 47">
                  <a:extLst>
                    <a:ext uri="{FF2B5EF4-FFF2-40B4-BE49-F238E27FC236}">
                      <a16:creationId xmlns:a16="http://schemas.microsoft.com/office/drawing/2014/main" id="{C3A7353E-CF74-4AEF-8798-9C8B5B9590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0" y="4500"/>
                  <a:ext cx="540" cy="720"/>
                </a:xfrm>
                <a:custGeom>
                  <a:avLst/>
                  <a:gdLst>
                    <a:gd name="G0" fmla="+- 5400 0 0"/>
                    <a:gd name="G1" fmla="+- 11796480 0 0"/>
                    <a:gd name="G2" fmla="+- 0 0 11796480"/>
                    <a:gd name="T0" fmla="*/ 0 256 1"/>
                    <a:gd name="T1" fmla="*/ 180 256 1"/>
                    <a:gd name="G3" fmla="+- 11796480 T0 T1"/>
                    <a:gd name="T2" fmla="*/ 0 256 1"/>
                    <a:gd name="T3" fmla="*/ 90 256 1"/>
                    <a:gd name="G4" fmla="+- 11796480 T2 T3"/>
                    <a:gd name="G5" fmla="*/ G4 2 1"/>
                    <a:gd name="T4" fmla="*/ 90 256 1"/>
                    <a:gd name="T5" fmla="*/ 0 256 1"/>
                    <a:gd name="G6" fmla="+- 11796480 T4 T5"/>
                    <a:gd name="G7" fmla="*/ G6 2 1"/>
                    <a:gd name="G8" fmla="abs 11796480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5400"/>
                    <a:gd name="G18" fmla="*/ 5400 1 2"/>
                    <a:gd name="G19" fmla="+- G18 5400 0"/>
                    <a:gd name="G20" fmla="cos G19 11796480"/>
                    <a:gd name="G21" fmla="sin G19 11796480"/>
                    <a:gd name="G22" fmla="+- G20 10800 0"/>
                    <a:gd name="G23" fmla="+- G21 10800 0"/>
                    <a:gd name="G24" fmla="+- 10800 0 G20"/>
                    <a:gd name="G25" fmla="+- 5400 10800 0"/>
                    <a:gd name="G26" fmla="?: G9 G17 G25"/>
                    <a:gd name="G27" fmla="?: G9 0 21600"/>
                    <a:gd name="G28" fmla="cos 10800 11796480"/>
                    <a:gd name="G29" fmla="sin 10800 11796480"/>
                    <a:gd name="G30" fmla="sin 5400 11796480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796480 G34 0"/>
                    <a:gd name="G36" fmla="?: G6 G35 G31"/>
                    <a:gd name="G37" fmla="+- 21600 0 G36"/>
                    <a:gd name="G38" fmla="?: G4 0 G33"/>
                    <a:gd name="G39" fmla="?: 11796480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2700 w 21600"/>
                    <a:gd name="T15" fmla="*/ 10800 h 21600"/>
                    <a:gd name="T16" fmla="*/ 10800 w 21600"/>
                    <a:gd name="T17" fmla="*/ 5400 h 21600"/>
                    <a:gd name="T18" fmla="*/ 18900 w 21600"/>
                    <a:gd name="T19" fmla="*/ 10800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400"/>
                        <a:pt x="16199" y="7817"/>
                        <a:pt x="16199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4" name="AutoShape 48">
                  <a:extLst>
                    <a:ext uri="{FF2B5EF4-FFF2-40B4-BE49-F238E27FC236}">
                      <a16:creationId xmlns:a16="http://schemas.microsoft.com/office/drawing/2014/main" id="{B6D23088-82D2-47B8-BDCA-6493FCD7B0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0" y="4500"/>
                  <a:ext cx="540" cy="720"/>
                </a:xfrm>
                <a:custGeom>
                  <a:avLst/>
                  <a:gdLst>
                    <a:gd name="G0" fmla="+- 5400 0 0"/>
                    <a:gd name="G1" fmla="+- 11796480 0 0"/>
                    <a:gd name="G2" fmla="+- 0 0 11796480"/>
                    <a:gd name="T0" fmla="*/ 0 256 1"/>
                    <a:gd name="T1" fmla="*/ 180 256 1"/>
                    <a:gd name="G3" fmla="+- 11796480 T0 T1"/>
                    <a:gd name="T2" fmla="*/ 0 256 1"/>
                    <a:gd name="T3" fmla="*/ 90 256 1"/>
                    <a:gd name="G4" fmla="+- 11796480 T2 T3"/>
                    <a:gd name="G5" fmla="*/ G4 2 1"/>
                    <a:gd name="T4" fmla="*/ 90 256 1"/>
                    <a:gd name="T5" fmla="*/ 0 256 1"/>
                    <a:gd name="G6" fmla="+- 11796480 T4 T5"/>
                    <a:gd name="G7" fmla="*/ G6 2 1"/>
                    <a:gd name="G8" fmla="abs 11796480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5400"/>
                    <a:gd name="G18" fmla="*/ 5400 1 2"/>
                    <a:gd name="G19" fmla="+- G18 5400 0"/>
                    <a:gd name="G20" fmla="cos G19 11796480"/>
                    <a:gd name="G21" fmla="sin G19 11796480"/>
                    <a:gd name="G22" fmla="+- G20 10800 0"/>
                    <a:gd name="G23" fmla="+- G21 10800 0"/>
                    <a:gd name="G24" fmla="+- 10800 0 G20"/>
                    <a:gd name="G25" fmla="+- 5400 10800 0"/>
                    <a:gd name="G26" fmla="?: G9 G17 G25"/>
                    <a:gd name="G27" fmla="?: G9 0 21600"/>
                    <a:gd name="G28" fmla="cos 10800 11796480"/>
                    <a:gd name="G29" fmla="sin 10800 11796480"/>
                    <a:gd name="G30" fmla="sin 5400 11796480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796480 G34 0"/>
                    <a:gd name="G36" fmla="?: G6 G35 G31"/>
                    <a:gd name="G37" fmla="+- 21600 0 G36"/>
                    <a:gd name="G38" fmla="?: G4 0 G33"/>
                    <a:gd name="G39" fmla="?: 11796480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2700 w 21600"/>
                    <a:gd name="T15" fmla="*/ 10800 h 21600"/>
                    <a:gd name="T16" fmla="*/ 10800 w 21600"/>
                    <a:gd name="T17" fmla="*/ 5400 h 21600"/>
                    <a:gd name="T18" fmla="*/ 18900 w 21600"/>
                    <a:gd name="T19" fmla="*/ 10800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400"/>
                        <a:pt x="16199" y="7817"/>
                        <a:pt x="16199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45" name="Text Box 49">
                <a:extLst>
                  <a:ext uri="{FF2B5EF4-FFF2-40B4-BE49-F238E27FC236}">
                    <a16:creationId xmlns:a16="http://schemas.microsoft.com/office/drawing/2014/main" id="{ED25C452-C271-43FA-922F-CB9340482C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0" y="8640"/>
                <a:ext cx="9900" cy="720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ar-SA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أدخل (ال)  القمرية و(ال)  الشمسية على الكلمات التالية و أغير ما يلزم</a:t>
                </a:r>
                <a:r>
                  <a:rPr lang="en-US" altLang="en-US" sz="2000">
                    <a:latin typeface="Times New Roman" panose="02020603050405020304" pitchFamily="18" charset="0"/>
                  </a:rPr>
                  <a:t>:</a:t>
                </a:r>
                <a:endParaRPr lang="en-US" altLang="en-US"/>
              </a:p>
            </p:txBody>
          </p:sp>
          <p:pic>
            <p:nvPicPr>
              <p:cNvPr id="4146" name="Picture 50" descr="2SCH173">
                <a:extLst>
                  <a:ext uri="{FF2B5EF4-FFF2-40B4-BE49-F238E27FC236}">
                    <a16:creationId xmlns:a16="http://schemas.microsoft.com/office/drawing/2014/main" id="{3492AE00-52AE-4DD3-8149-0719DDCBFB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11520"/>
                <a:ext cx="3381" cy="4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47" name="Picture 51" descr="2SCH159">
                <a:extLst>
                  <a:ext uri="{FF2B5EF4-FFF2-40B4-BE49-F238E27FC236}">
                    <a16:creationId xmlns:a16="http://schemas.microsoft.com/office/drawing/2014/main" id="{A6B8811B-6BF3-4B94-B7C4-68DF75CF35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0" y="3960"/>
                <a:ext cx="3097" cy="4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148" name="Group 52">
                <a:extLst>
                  <a:ext uri="{FF2B5EF4-FFF2-40B4-BE49-F238E27FC236}">
                    <a16:creationId xmlns:a16="http://schemas.microsoft.com/office/drawing/2014/main" id="{AB6D4DA8-DCFC-4703-952F-ABFE1D829F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0" y="10080"/>
                <a:ext cx="5220" cy="4500"/>
                <a:chOff x="4140" y="10440"/>
                <a:chExt cx="4860" cy="4140"/>
              </a:xfrm>
            </p:grpSpPr>
            <p:grpSp>
              <p:nvGrpSpPr>
                <p:cNvPr id="4149" name="Group 53">
                  <a:extLst>
                    <a:ext uri="{FF2B5EF4-FFF2-40B4-BE49-F238E27FC236}">
                      <a16:creationId xmlns:a16="http://schemas.microsoft.com/office/drawing/2014/main" id="{85BEE48E-2B17-4A2C-8A52-F1FFD9F2F3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40" y="10440"/>
                  <a:ext cx="4860" cy="4140"/>
                  <a:chOff x="5940" y="7380"/>
                  <a:chExt cx="5201" cy="4140"/>
                </a:xfrm>
              </p:grpSpPr>
              <p:grpSp>
                <p:nvGrpSpPr>
                  <p:cNvPr id="4150" name="Group 54">
                    <a:extLst>
                      <a:ext uri="{FF2B5EF4-FFF2-40B4-BE49-F238E27FC236}">
                        <a16:creationId xmlns:a16="http://schemas.microsoft.com/office/drawing/2014/main" id="{D770F0D2-A01C-49F2-BA89-1847499499F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940" y="7380"/>
                    <a:ext cx="5201" cy="1980"/>
                    <a:chOff x="6034" y="7524"/>
                    <a:chExt cx="5201" cy="1980"/>
                  </a:xfrm>
                </p:grpSpPr>
                <p:sp>
                  <p:nvSpPr>
                    <p:cNvPr id="4151" name="Rectangle 55">
                      <a:extLst>
                        <a:ext uri="{FF2B5EF4-FFF2-40B4-BE49-F238E27FC236}">
                          <a16:creationId xmlns:a16="http://schemas.microsoft.com/office/drawing/2014/main" id="{AF86BCF6-9A43-4196-A907-BC2FD5B44CB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34" y="7524"/>
                      <a:ext cx="1601" cy="9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/>
                      <a:r>
                        <a:rPr lang="ar-SA" alt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سماء</a:t>
                      </a:r>
                      <a:endParaRPr lang="en-US" altLang="en-US"/>
                    </a:p>
                  </p:txBody>
                </p:sp>
                <p:sp>
                  <p:nvSpPr>
                    <p:cNvPr id="4152" name="Rectangle 56">
                      <a:extLst>
                        <a:ext uri="{FF2B5EF4-FFF2-40B4-BE49-F238E27FC236}">
                          <a16:creationId xmlns:a16="http://schemas.microsoft.com/office/drawing/2014/main" id="{274E3918-3175-47D5-B814-012756F0645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34" y="8604"/>
                      <a:ext cx="1601" cy="9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altLang="en-US"/>
                    </a:p>
                  </p:txBody>
                </p:sp>
                <p:sp>
                  <p:nvSpPr>
                    <p:cNvPr id="4153" name="Rectangle 57">
                      <a:extLst>
                        <a:ext uri="{FF2B5EF4-FFF2-40B4-BE49-F238E27FC236}">
                          <a16:creationId xmlns:a16="http://schemas.microsoft.com/office/drawing/2014/main" id="{EE712EA2-C9B5-49FF-8D76-D2C2590B0B5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34" y="7524"/>
                      <a:ext cx="1602" cy="9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/>
                      <a:r>
                        <a:rPr lang="ar-SA" alt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أرض</a:t>
                      </a:r>
                      <a:endParaRPr lang="en-US" altLang="en-US"/>
                    </a:p>
                  </p:txBody>
                </p:sp>
                <p:sp>
                  <p:nvSpPr>
                    <p:cNvPr id="4154" name="Rectangle 58">
                      <a:extLst>
                        <a:ext uri="{FF2B5EF4-FFF2-40B4-BE49-F238E27FC236}">
                          <a16:creationId xmlns:a16="http://schemas.microsoft.com/office/drawing/2014/main" id="{8CB7CEF3-9283-4537-8317-103F0D1E9A9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34" y="8604"/>
                      <a:ext cx="1602" cy="9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altLang="en-US"/>
                    </a:p>
                  </p:txBody>
                </p:sp>
                <p:sp>
                  <p:nvSpPr>
                    <p:cNvPr id="4155" name="Rectangle 59">
                      <a:extLst>
                        <a:ext uri="{FF2B5EF4-FFF2-40B4-BE49-F238E27FC236}">
                          <a16:creationId xmlns:a16="http://schemas.microsoft.com/office/drawing/2014/main" id="{17DCB6B2-0525-4602-B61F-EC89730DB8D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34" y="7524"/>
                      <a:ext cx="1601" cy="9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/>
                      <a:r>
                        <a:rPr lang="ar-SA" alt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بحارا ً</a:t>
                      </a:r>
                      <a:endParaRPr lang="en-US" altLang="en-US"/>
                    </a:p>
                  </p:txBody>
                </p:sp>
                <p:sp>
                  <p:nvSpPr>
                    <p:cNvPr id="4156" name="Rectangle 60">
                      <a:extLst>
                        <a:ext uri="{FF2B5EF4-FFF2-40B4-BE49-F238E27FC236}">
                          <a16:creationId xmlns:a16="http://schemas.microsoft.com/office/drawing/2014/main" id="{2105C1C2-4D88-46DB-9260-EF914EDCE8F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34" y="8604"/>
                      <a:ext cx="1601" cy="9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4157" name="Group 61">
                    <a:extLst>
                      <a:ext uri="{FF2B5EF4-FFF2-40B4-BE49-F238E27FC236}">
                        <a16:creationId xmlns:a16="http://schemas.microsoft.com/office/drawing/2014/main" id="{715162DA-2B2E-435E-A7C9-99675771089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940" y="9540"/>
                    <a:ext cx="5201" cy="1980"/>
                    <a:chOff x="634" y="7524"/>
                    <a:chExt cx="5201" cy="1980"/>
                  </a:xfrm>
                </p:grpSpPr>
                <p:sp>
                  <p:nvSpPr>
                    <p:cNvPr id="4158" name="Rectangle 62">
                      <a:extLst>
                        <a:ext uri="{FF2B5EF4-FFF2-40B4-BE49-F238E27FC236}">
                          <a16:creationId xmlns:a16="http://schemas.microsoft.com/office/drawing/2014/main" id="{525E5CAE-11B7-497C-9F74-FDB6EADE86A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34" y="7524"/>
                      <a:ext cx="1601" cy="9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/>
                      <a:r>
                        <a:rPr lang="ar-SA" alt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نهار ٍ</a:t>
                      </a:r>
                      <a:endParaRPr lang="en-US" altLang="en-US"/>
                    </a:p>
                  </p:txBody>
                </p:sp>
                <p:sp>
                  <p:nvSpPr>
                    <p:cNvPr id="4159" name="Rectangle 63">
                      <a:extLst>
                        <a:ext uri="{FF2B5EF4-FFF2-40B4-BE49-F238E27FC236}">
                          <a16:creationId xmlns:a16="http://schemas.microsoft.com/office/drawing/2014/main" id="{D44DFD71-66D1-49E5-B942-AAD8614D376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34" y="8604"/>
                      <a:ext cx="1601" cy="9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altLang="en-US"/>
                    </a:p>
                  </p:txBody>
                </p:sp>
                <p:sp>
                  <p:nvSpPr>
                    <p:cNvPr id="4160" name="Rectangle 64">
                      <a:extLst>
                        <a:ext uri="{FF2B5EF4-FFF2-40B4-BE49-F238E27FC236}">
                          <a16:creationId xmlns:a16="http://schemas.microsoft.com/office/drawing/2014/main" id="{567F2328-D97D-489A-95C5-EEA90318B8D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34" y="7524"/>
                      <a:ext cx="1602" cy="9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/>
                      <a:r>
                        <a:rPr lang="ar-SA" alt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أنهارٌ</a:t>
                      </a:r>
                      <a:endParaRPr lang="en-US" altLang="en-US"/>
                    </a:p>
                  </p:txBody>
                </p:sp>
                <p:sp>
                  <p:nvSpPr>
                    <p:cNvPr id="4161" name="Rectangle 65">
                      <a:extLst>
                        <a:ext uri="{FF2B5EF4-FFF2-40B4-BE49-F238E27FC236}">
                          <a16:creationId xmlns:a16="http://schemas.microsoft.com/office/drawing/2014/main" id="{8382BA51-A78E-4F20-AEA2-3313C213070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34" y="8604"/>
                      <a:ext cx="1602" cy="9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altLang="en-US"/>
                    </a:p>
                  </p:txBody>
                </p:sp>
                <p:sp>
                  <p:nvSpPr>
                    <p:cNvPr id="4162" name="Rectangle 66">
                      <a:extLst>
                        <a:ext uri="{FF2B5EF4-FFF2-40B4-BE49-F238E27FC236}">
                          <a16:creationId xmlns:a16="http://schemas.microsoft.com/office/drawing/2014/main" id="{1F2ADD02-1D03-455F-A28F-49B8481C41A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4" y="7524"/>
                      <a:ext cx="1601" cy="9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/>
                      <a:r>
                        <a:rPr lang="ar-SA" alt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نباتٌ</a:t>
                      </a:r>
                      <a:endParaRPr lang="en-US" altLang="en-US"/>
                    </a:p>
                  </p:txBody>
                </p:sp>
                <p:sp>
                  <p:nvSpPr>
                    <p:cNvPr id="4163" name="Rectangle 67">
                      <a:extLst>
                        <a:ext uri="{FF2B5EF4-FFF2-40B4-BE49-F238E27FC236}">
                          <a16:creationId xmlns:a16="http://schemas.microsoft.com/office/drawing/2014/main" id="{DAB7090F-9323-4773-AC7E-A5628896045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4" y="8604"/>
                      <a:ext cx="1601" cy="9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altLang="en-US"/>
                    </a:p>
                  </p:txBody>
                </p:sp>
              </p:grpSp>
            </p:grpSp>
            <p:sp>
              <p:nvSpPr>
                <p:cNvPr id="4164" name="Oval 68">
                  <a:extLst>
                    <a:ext uri="{FF2B5EF4-FFF2-40B4-BE49-F238E27FC236}">
                      <a16:creationId xmlns:a16="http://schemas.microsoft.com/office/drawing/2014/main" id="{1A450277-A9A4-47CF-B0C9-BD707C8F38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00" y="11160"/>
                  <a:ext cx="540" cy="54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5" name="Oval 69">
                  <a:extLst>
                    <a:ext uri="{FF2B5EF4-FFF2-40B4-BE49-F238E27FC236}">
                      <a16:creationId xmlns:a16="http://schemas.microsoft.com/office/drawing/2014/main" id="{C5FE443D-C522-4FC2-9D8A-1062E5306B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00" y="13320"/>
                  <a:ext cx="540" cy="54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6" name="Oval 70">
                  <a:extLst>
                    <a:ext uri="{FF2B5EF4-FFF2-40B4-BE49-F238E27FC236}">
                      <a16:creationId xmlns:a16="http://schemas.microsoft.com/office/drawing/2014/main" id="{AB08D08D-3164-4A9E-9906-2769FEF388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00" y="13320"/>
                  <a:ext cx="540" cy="540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7" name="Oval 71">
                  <a:extLst>
                    <a:ext uri="{FF2B5EF4-FFF2-40B4-BE49-F238E27FC236}">
                      <a16:creationId xmlns:a16="http://schemas.microsoft.com/office/drawing/2014/main" id="{BDE6F9D9-6874-4F59-9A84-59A7DF0D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00" y="11160"/>
                  <a:ext cx="540" cy="540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id="{AC592220-3B90-44B6-BA28-1039C6B0019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858000" cy="9144000"/>
            <a:chOff x="540" y="720"/>
            <a:chExt cx="11160" cy="15660"/>
          </a:xfrm>
        </p:grpSpPr>
        <p:pic>
          <p:nvPicPr>
            <p:cNvPr id="5123" name="Picture 3" descr="خلفية أشكال والوان">
              <a:extLst>
                <a:ext uri="{FF2B5EF4-FFF2-40B4-BE49-F238E27FC236}">
                  <a16:creationId xmlns:a16="http://schemas.microsoft.com/office/drawing/2014/main" id="{AD4F766A-E00D-458E-B624-0F0D26843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" y="720"/>
              <a:ext cx="11160" cy="15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24" name="Group 4">
              <a:extLst>
                <a:ext uri="{FF2B5EF4-FFF2-40B4-BE49-F238E27FC236}">
                  <a16:creationId xmlns:a16="http://schemas.microsoft.com/office/drawing/2014/main" id="{2177BC4F-0499-4CEB-82E6-4462D694E0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720"/>
              <a:ext cx="10080" cy="14940"/>
              <a:chOff x="720" y="720"/>
              <a:chExt cx="10080" cy="14940"/>
            </a:xfrm>
          </p:grpSpPr>
          <p:grpSp>
            <p:nvGrpSpPr>
              <p:cNvPr id="5125" name="Group 5">
                <a:extLst>
                  <a:ext uri="{FF2B5EF4-FFF2-40B4-BE49-F238E27FC236}">
                    <a16:creationId xmlns:a16="http://schemas.microsoft.com/office/drawing/2014/main" id="{886AC22E-426A-4BB8-811D-37ED1F6E93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60" y="3240"/>
                <a:ext cx="8640" cy="12240"/>
                <a:chOff x="1440" y="3900"/>
                <a:chExt cx="8640" cy="12240"/>
              </a:xfrm>
            </p:grpSpPr>
            <p:sp>
              <p:nvSpPr>
                <p:cNvPr id="5126" name="Text Box 6">
                  <a:extLst>
                    <a:ext uri="{FF2B5EF4-FFF2-40B4-BE49-F238E27FC236}">
                      <a16:creationId xmlns:a16="http://schemas.microsoft.com/office/drawing/2014/main" id="{0626227E-89C9-45BA-BBFE-F74C7C8C25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226" y="3900"/>
                  <a:ext cx="1854" cy="144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ar-SA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الكلمة</a:t>
                  </a:r>
                  <a:endParaRPr lang="en-US" altLang="en-US"/>
                </a:p>
              </p:txBody>
            </p:sp>
            <p:sp>
              <p:nvSpPr>
                <p:cNvPr id="5127" name="Text Box 7">
                  <a:extLst>
                    <a:ext uri="{FF2B5EF4-FFF2-40B4-BE49-F238E27FC236}">
                      <a16:creationId xmlns:a16="http://schemas.microsoft.com/office/drawing/2014/main" id="{DAE5E116-9BA3-4CD0-9F7F-62F968DAA5E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75" y="3900"/>
                  <a:ext cx="1880" cy="144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ar-SA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الكلمة بعد إضافة أل</a:t>
                  </a:r>
                  <a:endParaRPr lang="en-US" altLang="en-US"/>
                </a:p>
              </p:txBody>
            </p:sp>
            <p:sp>
              <p:nvSpPr>
                <p:cNvPr id="5128" name="Text Box 8">
                  <a:extLst>
                    <a:ext uri="{FF2B5EF4-FFF2-40B4-BE49-F238E27FC236}">
                      <a16:creationId xmlns:a16="http://schemas.microsoft.com/office/drawing/2014/main" id="{F095D1EF-6A5E-46F4-8F43-B6AFF20E9C2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40" y="3900"/>
                  <a:ext cx="4965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ar-SA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قراءة الكلمة و تحديدها</a:t>
                  </a:r>
                  <a:endParaRPr lang="en-US" altLang="en-US"/>
                </a:p>
              </p:txBody>
            </p:sp>
            <p:sp>
              <p:nvSpPr>
                <p:cNvPr id="5129" name="Text Box 9">
                  <a:extLst>
                    <a:ext uri="{FF2B5EF4-FFF2-40B4-BE49-F238E27FC236}">
                      <a16:creationId xmlns:a16="http://schemas.microsoft.com/office/drawing/2014/main" id="{8A65FFC3-B65F-4E83-97B4-147573A12D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08" y="4620"/>
                  <a:ext cx="2497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ar-SA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شمسية</a:t>
                  </a:r>
                  <a:endParaRPr lang="en-US" altLang="en-US"/>
                </a:p>
              </p:txBody>
            </p:sp>
            <p:sp>
              <p:nvSpPr>
                <p:cNvPr id="5130" name="Text Box 10">
                  <a:extLst>
                    <a:ext uri="{FF2B5EF4-FFF2-40B4-BE49-F238E27FC236}">
                      <a16:creationId xmlns:a16="http://schemas.microsoft.com/office/drawing/2014/main" id="{8FA80794-9E7F-49AC-9623-091F90DFAF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40" y="4620"/>
                  <a:ext cx="2497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ar-SA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قمرية</a:t>
                  </a:r>
                  <a:endParaRPr lang="en-US" altLang="en-US"/>
                </a:p>
              </p:txBody>
            </p:sp>
            <p:sp>
              <p:nvSpPr>
                <p:cNvPr id="5131" name="Text Box 11">
                  <a:extLst>
                    <a:ext uri="{FF2B5EF4-FFF2-40B4-BE49-F238E27FC236}">
                      <a16:creationId xmlns:a16="http://schemas.microsoft.com/office/drawing/2014/main" id="{AFDFE0C9-0980-493B-AE31-07010B64307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226" y="5340"/>
                  <a:ext cx="1850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ar-SA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فرس</a:t>
                  </a:r>
                  <a:endParaRPr lang="en-US" altLang="en-US"/>
                </a:p>
              </p:txBody>
            </p:sp>
            <p:sp>
              <p:nvSpPr>
                <p:cNvPr id="5132" name="Text Box 12">
                  <a:extLst>
                    <a:ext uri="{FF2B5EF4-FFF2-40B4-BE49-F238E27FC236}">
                      <a16:creationId xmlns:a16="http://schemas.microsoft.com/office/drawing/2014/main" id="{95871AF4-4F24-4832-8668-92F756E8A43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226" y="6060"/>
                  <a:ext cx="1850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ar-SA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زهرة</a:t>
                  </a:r>
                  <a:endParaRPr lang="en-US" altLang="en-US"/>
                </a:p>
              </p:txBody>
            </p:sp>
            <p:sp>
              <p:nvSpPr>
                <p:cNvPr id="5133" name="Text Box 13">
                  <a:extLst>
                    <a:ext uri="{FF2B5EF4-FFF2-40B4-BE49-F238E27FC236}">
                      <a16:creationId xmlns:a16="http://schemas.microsoft.com/office/drawing/2014/main" id="{124BEABF-D660-4867-AA98-1C32148E05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226" y="6780"/>
                  <a:ext cx="1850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ar-SA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طائرة</a:t>
                  </a:r>
                  <a:endParaRPr lang="en-US" altLang="en-US"/>
                </a:p>
              </p:txBody>
            </p:sp>
            <p:sp>
              <p:nvSpPr>
                <p:cNvPr id="5134" name="Text Box 14">
                  <a:extLst>
                    <a:ext uri="{FF2B5EF4-FFF2-40B4-BE49-F238E27FC236}">
                      <a16:creationId xmlns:a16="http://schemas.microsoft.com/office/drawing/2014/main" id="{166BD261-2F82-4E82-89CA-5C46469B0D2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226" y="7500"/>
                  <a:ext cx="1850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ar-SA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برتقال</a:t>
                  </a:r>
                  <a:endParaRPr lang="en-US" altLang="en-US"/>
                </a:p>
              </p:txBody>
            </p:sp>
            <p:sp>
              <p:nvSpPr>
                <p:cNvPr id="5135" name="Text Box 15">
                  <a:extLst>
                    <a:ext uri="{FF2B5EF4-FFF2-40B4-BE49-F238E27FC236}">
                      <a16:creationId xmlns:a16="http://schemas.microsoft.com/office/drawing/2014/main" id="{BD8271BE-04DA-4284-AC09-739951D83E7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226" y="8220"/>
                  <a:ext cx="1850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ar-SA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شمعة</a:t>
                  </a:r>
                  <a:endParaRPr lang="en-US" altLang="en-US"/>
                </a:p>
              </p:txBody>
            </p:sp>
            <p:sp>
              <p:nvSpPr>
                <p:cNvPr id="5136" name="Text Box 16">
                  <a:extLst>
                    <a:ext uri="{FF2B5EF4-FFF2-40B4-BE49-F238E27FC236}">
                      <a16:creationId xmlns:a16="http://schemas.microsoft.com/office/drawing/2014/main" id="{4BD5BBF0-E0BB-45CA-A1A3-3EA7C67D309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226" y="8940"/>
                  <a:ext cx="1850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ar-SA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فيل</a:t>
                  </a:r>
                  <a:endParaRPr lang="en-US" altLang="en-US"/>
                </a:p>
              </p:txBody>
            </p:sp>
            <p:sp>
              <p:nvSpPr>
                <p:cNvPr id="5137" name="Text Box 17">
                  <a:extLst>
                    <a:ext uri="{FF2B5EF4-FFF2-40B4-BE49-F238E27FC236}">
                      <a16:creationId xmlns:a16="http://schemas.microsoft.com/office/drawing/2014/main" id="{A8F49278-B141-48C3-A41D-0C975F353F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226" y="9660"/>
                  <a:ext cx="1850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ar-SA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نقود</a:t>
                  </a:r>
                  <a:endParaRPr lang="en-US" altLang="en-US"/>
                </a:p>
              </p:txBody>
            </p:sp>
            <p:sp>
              <p:nvSpPr>
                <p:cNvPr id="5138" name="Text Box 18">
                  <a:extLst>
                    <a:ext uri="{FF2B5EF4-FFF2-40B4-BE49-F238E27FC236}">
                      <a16:creationId xmlns:a16="http://schemas.microsoft.com/office/drawing/2014/main" id="{633205F1-0EFA-42F5-BD3D-E34AE8BD7E5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226" y="10380"/>
                  <a:ext cx="1850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ar-SA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عنب</a:t>
                  </a:r>
                  <a:endParaRPr lang="en-US" altLang="en-US"/>
                </a:p>
              </p:txBody>
            </p:sp>
            <p:sp>
              <p:nvSpPr>
                <p:cNvPr id="5139" name="Text Box 19">
                  <a:extLst>
                    <a:ext uri="{FF2B5EF4-FFF2-40B4-BE49-F238E27FC236}">
                      <a16:creationId xmlns:a16="http://schemas.microsoft.com/office/drawing/2014/main" id="{A485CF82-9A0A-4492-89DC-E049C45211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226" y="11100"/>
                  <a:ext cx="1850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ar-SA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نخلة</a:t>
                  </a:r>
                  <a:endParaRPr lang="en-US" altLang="en-US"/>
                </a:p>
              </p:txBody>
            </p:sp>
            <p:sp>
              <p:nvSpPr>
                <p:cNvPr id="5140" name="Text Box 20">
                  <a:extLst>
                    <a:ext uri="{FF2B5EF4-FFF2-40B4-BE49-F238E27FC236}">
                      <a16:creationId xmlns:a16="http://schemas.microsoft.com/office/drawing/2014/main" id="{9000E748-1A5F-4B61-8957-D24E2878BB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226" y="11820"/>
                  <a:ext cx="1850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ar-SA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عصفور</a:t>
                  </a:r>
                  <a:endParaRPr lang="en-US" altLang="en-US"/>
                </a:p>
              </p:txBody>
            </p:sp>
            <p:sp>
              <p:nvSpPr>
                <p:cNvPr id="5141" name="Text Box 21">
                  <a:extLst>
                    <a:ext uri="{FF2B5EF4-FFF2-40B4-BE49-F238E27FC236}">
                      <a16:creationId xmlns:a16="http://schemas.microsoft.com/office/drawing/2014/main" id="{EDD487FF-5B71-4EE1-BD8F-B2F0CB4D2FF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226" y="12540"/>
                  <a:ext cx="1850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ar-SA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طبيب</a:t>
                  </a:r>
                  <a:endParaRPr lang="en-US" altLang="en-US"/>
                </a:p>
              </p:txBody>
            </p:sp>
            <p:sp>
              <p:nvSpPr>
                <p:cNvPr id="5142" name="Text Box 22">
                  <a:extLst>
                    <a:ext uri="{FF2B5EF4-FFF2-40B4-BE49-F238E27FC236}">
                      <a16:creationId xmlns:a16="http://schemas.microsoft.com/office/drawing/2014/main" id="{1EED588B-ACC8-40FC-965D-2D79849BED4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226" y="13260"/>
                  <a:ext cx="1850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ar-SA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صباح</a:t>
                  </a:r>
                  <a:endParaRPr lang="en-US" altLang="en-US"/>
                </a:p>
              </p:txBody>
            </p:sp>
            <p:sp>
              <p:nvSpPr>
                <p:cNvPr id="5143" name="Text Box 23">
                  <a:extLst>
                    <a:ext uri="{FF2B5EF4-FFF2-40B4-BE49-F238E27FC236}">
                      <a16:creationId xmlns:a16="http://schemas.microsoft.com/office/drawing/2014/main" id="{D43559AA-F5C6-429D-AB15-FF5EC34DEB2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226" y="13980"/>
                  <a:ext cx="1850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ar-SA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مكتب</a:t>
                  </a:r>
                  <a:endParaRPr lang="en-US" altLang="en-US"/>
                </a:p>
              </p:txBody>
            </p:sp>
            <p:sp>
              <p:nvSpPr>
                <p:cNvPr id="5144" name="Text Box 24">
                  <a:extLst>
                    <a:ext uri="{FF2B5EF4-FFF2-40B4-BE49-F238E27FC236}">
                      <a16:creationId xmlns:a16="http://schemas.microsoft.com/office/drawing/2014/main" id="{B4CAB6C9-DEFD-45FD-951A-E94BD54E0C3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226" y="14700"/>
                  <a:ext cx="1850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ar-SA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صحف</a:t>
                  </a:r>
                  <a:endParaRPr lang="en-US" altLang="en-US"/>
                </a:p>
              </p:txBody>
            </p:sp>
            <p:sp>
              <p:nvSpPr>
                <p:cNvPr id="5145" name="Text Box 25">
                  <a:extLst>
                    <a:ext uri="{FF2B5EF4-FFF2-40B4-BE49-F238E27FC236}">
                      <a16:creationId xmlns:a16="http://schemas.microsoft.com/office/drawing/2014/main" id="{2A8B4915-7351-4FA2-9717-650E72E4E0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226" y="15420"/>
                  <a:ext cx="1850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ar-SA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عسل</a:t>
                  </a:r>
                  <a:endParaRPr lang="en-US" altLang="en-US"/>
                </a:p>
              </p:txBody>
            </p:sp>
            <p:sp>
              <p:nvSpPr>
                <p:cNvPr id="5146" name="Text Box 26">
                  <a:extLst>
                    <a:ext uri="{FF2B5EF4-FFF2-40B4-BE49-F238E27FC236}">
                      <a16:creationId xmlns:a16="http://schemas.microsoft.com/office/drawing/2014/main" id="{2C783513-19D4-4807-9267-844C5ADC771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75" y="5340"/>
                  <a:ext cx="1851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5147" name="Text Box 27">
                  <a:extLst>
                    <a:ext uri="{FF2B5EF4-FFF2-40B4-BE49-F238E27FC236}">
                      <a16:creationId xmlns:a16="http://schemas.microsoft.com/office/drawing/2014/main" id="{E0270E33-01C1-4E5B-83ED-C64F74A161B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75" y="6060"/>
                  <a:ext cx="1851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5148" name="Text Box 28">
                  <a:extLst>
                    <a:ext uri="{FF2B5EF4-FFF2-40B4-BE49-F238E27FC236}">
                      <a16:creationId xmlns:a16="http://schemas.microsoft.com/office/drawing/2014/main" id="{F6F9C049-D36C-404B-B323-D04C3907C3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75" y="6780"/>
                  <a:ext cx="1851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5149" name="Text Box 29">
                  <a:extLst>
                    <a:ext uri="{FF2B5EF4-FFF2-40B4-BE49-F238E27FC236}">
                      <a16:creationId xmlns:a16="http://schemas.microsoft.com/office/drawing/2014/main" id="{473F0D3C-AD4B-4795-B57A-FBB0945FED1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75" y="7500"/>
                  <a:ext cx="1851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5150" name="Text Box 30">
                  <a:extLst>
                    <a:ext uri="{FF2B5EF4-FFF2-40B4-BE49-F238E27FC236}">
                      <a16:creationId xmlns:a16="http://schemas.microsoft.com/office/drawing/2014/main" id="{BA7883C6-F462-4EB6-9353-8C055B9E10E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75" y="8220"/>
                  <a:ext cx="1851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5151" name="Text Box 31">
                  <a:extLst>
                    <a:ext uri="{FF2B5EF4-FFF2-40B4-BE49-F238E27FC236}">
                      <a16:creationId xmlns:a16="http://schemas.microsoft.com/office/drawing/2014/main" id="{704D34D5-04C7-45BB-B1C4-BBCA31EA6C5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75" y="8940"/>
                  <a:ext cx="1851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5152" name="Text Box 32">
                  <a:extLst>
                    <a:ext uri="{FF2B5EF4-FFF2-40B4-BE49-F238E27FC236}">
                      <a16:creationId xmlns:a16="http://schemas.microsoft.com/office/drawing/2014/main" id="{7B3B48E7-041C-4DF0-855B-6E8E09C4CF3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75" y="9660"/>
                  <a:ext cx="1851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5153" name="Text Box 33">
                  <a:extLst>
                    <a:ext uri="{FF2B5EF4-FFF2-40B4-BE49-F238E27FC236}">
                      <a16:creationId xmlns:a16="http://schemas.microsoft.com/office/drawing/2014/main" id="{DE23C6D4-4D1B-4B08-ABF2-7648C283394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75" y="10380"/>
                  <a:ext cx="1851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5154" name="Text Box 34">
                  <a:extLst>
                    <a:ext uri="{FF2B5EF4-FFF2-40B4-BE49-F238E27FC236}">
                      <a16:creationId xmlns:a16="http://schemas.microsoft.com/office/drawing/2014/main" id="{3A972249-D4FC-476D-A693-C5AC02E1BE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75" y="11100"/>
                  <a:ext cx="1851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5155" name="Text Box 35">
                  <a:extLst>
                    <a:ext uri="{FF2B5EF4-FFF2-40B4-BE49-F238E27FC236}">
                      <a16:creationId xmlns:a16="http://schemas.microsoft.com/office/drawing/2014/main" id="{50FCA718-D533-4E6C-AF26-0FA86040BA9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75" y="11820"/>
                  <a:ext cx="1851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5156" name="Text Box 36">
                  <a:extLst>
                    <a:ext uri="{FF2B5EF4-FFF2-40B4-BE49-F238E27FC236}">
                      <a16:creationId xmlns:a16="http://schemas.microsoft.com/office/drawing/2014/main" id="{B73EFB8A-2AAC-42F7-9EE1-600FB3F9EA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75" y="12540"/>
                  <a:ext cx="1851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5157" name="Text Box 37">
                  <a:extLst>
                    <a:ext uri="{FF2B5EF4-FFF2-40B4-BE49-F238E27FC236}">
                      <a16:creationId xmlns:a16="http://schemas.microsoft.com/office/drawing/2014/main" id="{BB0BBAC9-DDF7-4986-B73A-2EE556F5C5E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75" y="13260"/>
                  <a:ext cx="1851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5158" name="Text Box 38">
                  <a:extLst>
                    <a:ext uri="{FF2B5EF4-FFF2-40B4-BE49-F238E27FC236}">
                      <a16:creationId xmlns:a16="http://schemas.microsoft.com/office/drawing/2014/main" id="{3C951A55-B8FD-4BB6-A2E9-260977D76D5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75" y="13980"/>
                  <a:ext cx="1851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5159" name="Text Box 39">
                  <a:extLst>
                    <a:ext uri="{FF2B5EF4-FFF2-40B4-BE49-F238E27FC236}">
                      <a16:creationId xmlns:a16="http://schemas.microsoft.com/office/drawing/2014/main" id="{B0BE1E13-5D95-48D5-A9A1-22B4354728A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75" y="14700"/>
                  <a:ext cx="1851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5160" name="Text Box 40">
                  <a:extLst>
                    <a:ext uri="{FF2B5EF4-FFF2-40B4-BE49-F238E27FC236}">
                      <a16:creationId xmlns:a16="http://schemas.microsoft.com/office/drawing/2014/main" id="{A8EEF569-BECA-4FDA-85B6-E814F2C5291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75" y="15420"/>
                  <a:ext cx="1851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5161" name="Text Box 41">
                  <a:extLst>
                    <a:ext uri="{FF2B5EF4-FFF2-40B4-BE49-F238E27FC236}">
                      <a16:creationId xmlns:a16="http://schemas.microsoft.com/office/drawing/2014/main" id="{244067C0-2E73-4D03-90A8-F17488C150E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08" y="5340"/>
                  <a:ext cx="2497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5162" name="Text Box 42">
                  <a:extLst>
                    <a:ext uri="{FF2B5EF4-FFF2-40B4-BE49-F238E27FC236}">
                      <a16:creationId xmlns:a16="http://schemas.microsoft.com/office/drawing/2014/main" id="{864DB5B6-8DC8-480B-931C-C529683A124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40" y="5340"/>
                  <a:ext cx="2497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5163" name="Text Box 43">
                  <a:extLst>
                    <a:ext uri="{FF2B5EF4-FFF2-40B4-BE49-F238E27FC236}">
                      <a16:creationId xmlns:a16="http://schemas.microsoft.com/office/drawing/2014/main" id="{1E46819A-3E02-4567-A4EC-D7570F1A2D1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08" y="6060"/>
                  <a:ext cx="2497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5164" name="Text Box 44">
                  <a:extLst>
                    <a:ext uri="{FF2B5EF4-FFF2-40B4-BE49-F238E27FC236}">
                      <a16:creationId xmlns:a16="http://schemas.microsoft.com/office/drawing/2014/main" id="{14B6A2C3-98EE-4FE2-B6B5-338917B5D34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40" y="6060"/>
                  <a:ext cx="2497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5165" name="Text Box 45">
                  <a:extLst>
                    <a:ext uri="{FF2B5EF4-FFF2-40B4-BE49-F238E27FC236}">
                      <a16:creationId xmlns:a16="http://schemas.microsoft.com/office/drawing/2014/main" id="{BDF876DB-61A8-4701-AEB5-7FBB65634A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08" y="6780"/>
                  <a:ext cx="2497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5166" name="Text Box 46">
                  <a:extLst>
                    <a:ext uri="{FF2B5EF4-FFF2-40B4-BE49-F238E27FC236}">
                      <a16:creationId xmlns:a16="http://schemas.microsoft.com/office/drawing/2014/main" id="{2FC673DC-1755-4291-92B3-AC4AA95DB18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40" y="6780"/>
                  <a:ext cx="2497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5167" name="Text Box 47">
                  <a:extLst>
                    <a:ext uri="{FF2B5EF4-FFF2-40B4-BE49-F238E27FC236}">
                      <a16:creationId xmlns:a16="http://schemas.microsoft.com/office/drawing/2014/main" id="{B26F29C6-4DF1-42EE-99D3-6C24C0B4CB3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08" y="7500"/>
                  <a:ext cx="2497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5168" name="Text Box 48">
                  <a:extLst>
                    <a:ext uri="{FF2B5EF4-FFF2-40B4-BE49-F238E27FC236}">
                      <a16:creationId xmlns:a16="http://schemas.microsoft.com/office/drawing/2014/main" id="{B221577F-D988-4ADE-A451-B0D31EBB09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40" y="7500"/>
                  <a:ext cx="2497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5169" name="Text Box 49">
                  <a:extLst>
                    <a:ext uri="{FF2B5EF4-FFF2-40B4-BE49-F238E27FC236}">
                      <a16:creationId xmlns:a16="http://schemas.microsoft.com/office/drawing/2014/main" id="{5F9032A0-19D4-40F4-A446-76DC936074D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08" y="8220"/>
                  <a:ext cx="2497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5170" name="Text Box 50">
                  <a:extLst>
                    <a:ext uri="{FF2B5EF4-FFF2-40B4-BE49-F238E27FC236}">
                      <a16:creationId xmlns:a16="http://schemas.microsoft.com/office/drawing/2014/main" id="{9A18681F-E0A8-40CC-BDB6-9BC215C6AD7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40" y="8220"/>
                  <a:ext cx="2497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5171" name="Text Box 51">
                  <a:extLst>
                    <a:ext uri="{FF2B5EF4-FFF2-40B4-BE49-F238E27FC236}">
                      <a16:creationId xmlns:a16="http://schemas.microsoft.com/office/drawing/2014/main" id="{3CBD71EB-4618-49B3-A03E-4AB139EE200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08" y="8940"/>
                  <a:ext cx="2497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5172" name="Text Box 52">
                  <a:extLst>
                    <a:ext uri="{FF2B5EF4-FFF2-40B4-BE49-F238E27FC236}">
                      <a16:creationId xmlns:a16="http://schemas.microsoft.com/office/drawing/2014/main" id="{475A7BBC-01C4-46D7-924C-B3DB91B37BC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40" y="8940"/>
                  <a:ext cx="2497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5173" name="Text Box 53">
                  <a:extLst>
                    <a:ext uri="{FF2B5EF4-FFF2-40B4-BE49-F238E27FC236}">
                      <a16:creationId xmlns:a16="http://schemas.microsoft.com/office/drawing/2014/main" id="{1CD9DDC8-3032-4B57-839E-CEBCFEF17AB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08" y="9660"/>
                  <a:ext cx="2497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5174" name="Text Box 54">
                  <a:extLst>
                    <a:ext uri="{FF2B5EF4-FFF2-40B4-BE49-F238E27FC236}">
                      <a16:creationId xmlns:a16="http://schemas.microsoft.com/office/drawing/2014/main" id="{99D726F7-D512-48DB-832E-A791222A79B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40" y="9660"/>
                  <a:ext cx="2497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5175" name="Text Box 55">
                  <a:extLst>
                    <a:ext uri="{FF2B5EF4-FFF2-40B4-BE49-F238E27FC236}">
                      <a16:creationId xmlns:a16="http://schemas.microsoft.com/office/drawing/2014/main" id="{FE49BFBA-72CB-46E4-8171-FA198D879CB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08" y="10380"/>
                  <a:ext cx="2497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5176" name="Text Box 56">
                  <a:extLst>
                    <a:ext uri="{FF2B5EF4-FFF2-40B4-BE49-F238E27FC236}">
                      <a16:creationId xmlns:a16="http://schemas.microsoft.com/office/drawing/2014/main" id="{48FC8611-4D95-437E-B5FC-B45ECE6A9A6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40" y="10380"/>
                  <a:ext cx="2497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5177" name="Text Box 57">
                  <a:extLst>
                    <a:ext uri="{FF2B5EF4-FFF2-40B4-BE49-F238E27FC236}">
                      <a16:creationId xmlns:a16="http://schemas.microsoft.com/office/drawing/2014/main" id="{306C116C-D017-4679-AD16-CFF778149DD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08" y="11100"/>
                  <a:ext cx="2497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5178" name="Text Box 58">
                  <a:extLst>
                    <a:ext uri="{FF2B5EF4-FFF2-40B4-BE49-F238E27FC236}">
                      <a16:creationId xmlns:a16="http://schemas.microsoft.com/office/drawing/2014/main" id="{384C9D9E-EB2D-44A4-B9FD-BF2DF5B5158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40" y="11100"/>
                  <a:ext cx="2497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5179" name="Text Box 59">
                  <a:extLst>
                    <a:ext uri="{FF2B5EF4-FFF2-40B4-BE49-F238E27FC236}">
                      <a16:creationId xmlns:a16="http://schemas.microsoft.com/office/drawing/2014/main" id="{7387ED7B-C4AC-45F3-9612-0ABDB3C666E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08" y="11820"/>
                  <a:ext cx="2497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5180" name="Text Box 60">
                  <a:extLst>
                    <a:ext uri="{FF2B5EF4-FFF2-40B4-BE49-F238E27FC236}">
                      <a16:creationId xmlns:a16="http://schemas.microsoft.com/office/drawing/2014/main" id="{E7558B4A-ABA3-495A-86A6-B30D04243B7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40" y="11820"/>
                  <a:ext cx="2497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5181" name="Text Box 61">
                  <a:extLst>
                    <a:ext uri="{FF2B5EF4-FFF2-40B4-BE49-F238E27FC236}">
                      <a16:creationId xmlns:a16="http://schemas.microsoft.com/office/drawing/2014/main" id="{A4AE0119-FC0E-4A54-80A7-749FAB0A529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08" y="12540"/>
                  <a:ext cx="2497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5182" name="Text Box 62">
                  <a:extLst>
                    <a:ext uri="{FF2B5EF4-FFF2-40B4-BE49-F238E27FC236}">
                      <a16:creationId xmlns:a16="http://schemas.microsoft.com/office/drawing/2014/main" id="{9296AD50-CEE1-40F4-8BA1-8BF08CA7A43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40" y="12540"/>
                  <a:ext cx="2497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5183" name="Text Box 63">
                  <a:extLst>
                    <a:ext uri="{FF2B5EF4-FFF2-40B4-BE49-F238E27FC236}">
                      <a16:creationId xmlns:a16="http://schemas.microsoft.com/office/drawing/2014/main" id="{E435664D-5458-49A6-91F8-5503E5C3F13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08" y="13260"/>
                  <a:ext cx="2497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5184" name="Text Box 64">
                  <a:extLst>
                    <a:ext uri="{FF2B5EF4-FFF2-40B4-BE49-F238E27FC236}">
                      <a16:creationId xmlns:a16="http://schemas.microsoft.com/office/drawing/2014/main" id="{FCD9D3B4-DC71-435D-8233-03866FF97F6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40" y="13260"/>
                  <a:ext cx="2497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5185" name="Text Box 65">
                  <a:extLst>
                    <a:ext uri="{FF2B5EF4-FFF2-40B4-BE49-F238E27FC236}">
                      <a16:creationId xmlns:a16="http://schemas.microsoft.com/office/drawing/2014/main" id="{CD5CC504-9749-443E-A535-CD5615540A6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08" y="13980"/>
                  <a:ext cx="2497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5186" name="Text Box 66">
                  <a:extLst>
                    <a:ext uri="{FF2B5EF4-FFF2-40B4-BE49-F238E27FC236}">
                      <a16:creationId xmlns:a16="http://schemas.microsoft.com/office/drawing/2014/main" id="{91DE1D40-150C-4129-8B7E-7D304251AB7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40" y="13980"/>
                  <a:ext cx="2497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5187" name="Text Box 67">
                  <a:extLst>
                    <a:ext uri="{FF2B5EF4-FFF2-40B4-BE49-F238E27FC236}">
                      <a16:creationId xmlns:a16="http://schemas.microsoft.com/office/drawing/2014/main" id="{04A75785-C27B-4AD5-A67B-1F6092C00BA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08" y="14700"/>
                  <a:ext cx="2497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5188" name="Text Box 68">
                  <a:extLst>
                    <a:ext uri="{FF2B5EF4-FFF2-40B4-BE49-F238E27FC236}">
                      <a16:creationId xmlns:a16="http://schemas.microsoft.com/office/drawing/2014/main" id="{E86077B4-7F67-4EC5-8A90-2F277EDB38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40" y="14700"/>
                  <a:ext cx="2497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5189" name="Text Box 69">
                  <a:extLst>
                    <a:ext uri="{FF2B5EF4-FFF2-40B4-BE49-F238E27FC236}">
                      <a16:creationId xmlns:a16="http://schemas.microsoft.com/office/drawing/2014/main" id="{38C2A940-6A39-401B-BB58-C53CB79C0CB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08" y="15420"/>
                  <a:ext cx="2497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5190" name="Text Box 70">
                  <a:extLst>
                    <a:ext uri="{FF2B5EF4-FFF2-40B4-BE49-F238E27FC236}">
                      <a16:creationId xmlns:a16="http://schemas.microsoft.com/office/drawing/2014/main" id="{A06C7862-1AA1-4EAE-AA7F-9C666CC94A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40" y="15420"/>
                  <a:ext cx="2497" cy="72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5191" name="Group 71">
                <a:extLst>
                  <a:ext uri="{FF2B5EF4-FFF2-40B4-BE49-F238E27FC236}">
                    <a16:creationId xmlns:a16="http://schemas.microsoft.com/office/drawing/2014/main" id="{91C54127-8C5F-4471-AA58-368998E71D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0" y="720"/>
                <a:ext cx="9900" cy="14940"/>
                <a:chOff x="720" y="720"/>
                <a:chExt cx="9900" cy="14940"/>
              </a:xfrm>
            </p:grpSpPr>
            <p:sp>
              <p:nvSpPr>
                <p:cNvPr id="5192" name="Text Box 72">
                  <a:extLst>
                    <a:ext uri="{FF2B5EF4-FFF2-40B4-BE49-F238E27FC236}">
                      <a16:creationId xmlns:a16="http://schemas.microsoft.com/office/drawing/2014/main" id="{F5A3FAC0-AE7A-427D-840E-94A2AD0FF75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40" y="1620"/>
                  <a:ext cx="5580" cy="1080"/>
                </a:xfrm>
                <a:prstGeom prst="rect">
                  <a:avLst/>
                </a:prstGeom>
                <a:solidFill>
                  <a:srgbClr val="FFFFFF">
                    <a:alpha val="39999"/>
                  </a:srgbClr>
                </a:solidFill>
                <a:ln w="381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ar-SA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أضف (ال) إلى الكلمات التالية ثم اقرأها</a:t>
                  </a:r>
                  <a:endParaRPr lang="en-US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en-US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ar-SA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و حدد ما إذا كانت شمسية أو قمرية</a:t>
                  </a:r>
                  <a:r>
                    <a:rPr lang="en-US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endParaRPr lang="en-US" altLang="en-US"/>
                </a:p>
              </p:txBody>
            </p:sp>
            <p:pic>
              <p:nvPicPr>
                <p:cNvPr id="5193" name="Picture 73" descr="2SCH157">
                  <a:extLst>
                    <a:ext uri="{FF2B5EF4-FFF2-40B4-BE49-F238E27FC236}">
                      <a16:creationId xmlns:a16="http://schemas.microsoft.com/office/drawing/2014/main" id="{BC57B656-ADB1-4BDE-90BE-83777720D2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00" y="720"/>
                  <a:ext cx="3600" cy="2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>
                          <a:alpha val="39999"/>
                        </a:srgb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94" name="Picture 74" descr="Z1681">
                  <a:extLst>
                    <a:ext uri="{FF2B5EF4-FFF2-40B4-BE49-F238E27FC236}">
                      <a16:creationId xmlns:a16="http://schemas.microsoft.com/office/drawing/2014/main" id="{6D4E1A1F-4467-4F1D-92FD-78EE2EB8F8A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230" y="8910"/>
                  <a:ext cx="11700" cy="1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>
                          <a:alpha val="39999"/>
                        </a:srgb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>
            <a:extLst>
              <a:ext uri="{FF2B5EF4-FFF2-40B4-BE49-F238E27FC236}">
                <a16:creationId xmlns:a16="http://schemas.microsoft.com/office/drawing/2014/main" id="{C32B2915-E15A-4E15-8F86-9D3D406E2B9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858000" cy="9144000"/>
            <a:chOff x="540" y="720"/>
            <a:chExt cx="11340" cy="15660"/>
          </a:xfrm>
        </p:grpSpPr>
        <p:pic>
          <p:nvPicPr>
            <p:cNvPr id="6147" name="Picture 3" descr="خلفية أشكال والوان">
              <a:extLst>
                <a:ext uri="{FF2B5EF4-FFF2-40B4-BE49-F238E27FC236}">
                  <a16:creationId xmlns:a16="http://schemas.microsoft.com/office/drawing/2014/main" id="{2BF6BC75-E519-4713-B4A7-BE44DD21AF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720"/>
              <a:ext cx="11160" cy="15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48" name="Group 4">
              <a:extLst>
                <a:ext uri="{FF2B5EF4-FFF2-40B4-BE49-F238E27FC236}">
                  <a16:creationId xmlns:a16="http://schemas.microsoft.com/office/drawing/2014/main" id="{B84A07EA-6E41-4ACC-8E31-E5F071A44C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0" y="1260"/>
              <a:ext cx="10831" cy="13860"/>
              <a:chOff x="540" y="1440"/>
              <a:chExt cx="10831" cy="13860"/>
            </a:xfrm>
          </p:grpSpPr>
          <p:grpSp>
            <p:nvGrpSpPr>
              <p:cNvPr id="6149" name="Group 5">
                <a:extLst>
                  <a:ext uri="{FF2B5EF4-FFF2-40B4-BE49-F238E27FC236}">
                    <a16:creationId xmlns:a16="http://schemas.microsoft.com/office/drawing/2014/main" id="{BEEE382A-AA21-47B4-ACF0-4F2D8D4876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0" y="3960"/>
                <a:ext cx="10260" cy="4920"/>
                <a:chOff x="1260" y="7560"/>
                <a:chExt cx="8820" cy="4920"/>
              </a:xfrm>
            </p:grpSpPr>
            <p:sp>
              <p:nvSpPr>
                <p:cNvPr id="6150" name="AutoShape 6">
                  <a:extLst>
                    <a:ext uri="{FF2B5EF4-FFF2-40B4-BE49-F238E27FC236}">
                      <a16:creationId xmlns:a16="http://schemas.microsoft.com/office/drawing/2014/main" id="{AD6915EB-AEEE-4E11-B636-B9B8AE34E6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60" y="7740"/>
                  <a:ext cx="8820" cy="474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1" name="AutoShape 7">
                  <a:extLst>
                    <a:ext uri="{FF2B5EF4-FFF2-40B4-BE49-F238E27FC236}">
                      <a16:creationId xmlns:a16="http://schemas.microsoft.com/office/drawing/2014/main" id="{6BEEEB68-899A-4633-9120-BEC65F5F2B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0" y="7560"/>
                  <a:ext cx="8640" cy="46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2" name="Text Box 8">
                  <a:extLst>
                    <a:ext uri="{FF2B5EF4-FFF2-40B4-BE49-F238E27FC236}">
                      <a16:creationId xmlns:a16="http://schemas.microsoft.com/office/drawing/2014/main" id="{2BA41CFB-8784-48F1-89FE-3BD8BDE2397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0" y="7740"/>
                  <a:ext cx="8280" cy="4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FF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ar-SA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في يوم من أيام الربيع الجميلة، عاد الديك من عمله قبل غروب الشمس، فوجد صديقه الأرنب جالسا ً تحت الشجرة، جلس الصديقان يتحدثان أحاديث وذكريات جميلة، وفجأة سمع الأرنب صوتا ًغريبا ً، فأسرع ناحية الحقل، وفجأة رأى البطة الحائرة و كأنها تبحث عن شيء مفقود، فقال لها الأرنب هل يمكن أن أساعدك، فقالت له البطة: إني ابحث عن مكان ِهادئ، أعيش فيه بعيدا ً عن الثعلب</a:t>
                  </a:r>
                  <a:r>
                    <a:rPr lang="en-US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r>
                    <a:rPr lang="ar-SA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ابتسم الأرنب فقال لها: أنا وصديقي الديك نرحب بك، وليس لدينا مانع ٌ أن تسكني معنا هنا.. فشكرته البطة على كرم الضيافة</a:t>
                  </a:r>
                  <a:r>
                    <a:rPr lang="en-US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altLang="en-US"/>
                </a:p>
              </p:txBody>
            </p:sp>
          </p:grpSp>
          <p:grpSp>
            <p:nvGrpSpPr>
              <p:cNvPr id="6153" name="Group 9">
                <a:extLst>
                  <a:ext uri="{FF2B5EF4-FFF2-40B4-BE49-F238E27FC236}">
                    <a16:creationId xmlns:a16="http://schemas.microsoft.com/office/drawing/2014/main" id="{B4F63DE7-F8D0-4D2C-AD48-D13B0736B3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0" y="1440"/>
                <a:ext cx="10440" cy="2525"/>
                <a:chOff x="720" y="1080"/>
                <a:chExt cx="10440" cy="2525"/>
              </a:xfrm>
            </p:grpSpPr>
            <p:sp>
              <p:nvSpPr>
                <p:cNvPr id="6154" name="Text Box 10">
                  <a:extLst>
                    <a:ext uri="{FF2B5EF4-FFF2-40B4-BE49-F238E27FC236}">
                      <a16:creationId xmlns:a16="http://schemas.microsoft.com/office/drawing/2014/main" id="{93C8B648-7B30-4582-AF5D-4283BD8377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60" y="1080"/>
                  <a:ext cx="6120" cy="1260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ar-SA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أقرأ هذه الفقرة ثم استخرج منها كلمات بها (ال) قمرية و(ال) شمسية واكتبها في الجدول</a:t>
                  </a:r>
                  <a:r>
                    <a:rPr lang="en-US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endParaRPr lang="en-US" altLang="en-US"/>
                </a:p>
              </p:txBody>
            </p:sp>
            <p:pic>
              <p:nvPicPr>
                <p:cNvPr id="6155" name="Picture 11">
                  <a:extLst>
                    <a:ext uri="{FF2B5EF4-FFF2-40B4-BE49-F238E27FC236}">
                      <a16:creationId xmlns:a16="http://schemas.microsoft.com/office/drawing/2014/main" id="{6816ABE8-FD95-49DA-B8C7-BF222942A94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80" y="1440"/>
                  <a:ext cx="1980" cy="2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156" name="Picture 12">
                  <a:extLst>
                    <a:ext uri="{FF2B5EF4-FFF2-40B4-BE49-F238E27FC236}">
                      <a16:creationId xmlns:a16="http://schemas.microsoft.com/office/drawing/2014/main" id="{8A947057-28EF-41D9-A22E-C79600CB84C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720" y="1440"/>
                  <a:ext cx="2340" cy="2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157" name="Group 13">
                <a:extLst>
                  <a:ext uri="{FF2B5EF4-FFF2-40B4-BE49-F238E27FC236}">
                    <a16:creationId xmlns:a16="http://schemas.microsoft.com/office/drawing/2014/main" id="{BF7EAD1A-DC45-4E10-B196-1E75CF3BAD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0" y="9180"/>
                <a:ext cx="10831" cy="6120"/>
                <a:chOff x="540" y="9180"/>
                <a:chExt cx="10831" cy="6120"/>
              </a:xfrm>
            </p:grpSpPr>
            <p:pic>
              <p:nvPicPr>
                <p:cNvPr id="6158" name="Picture 14">
                  <a:extLst>
                    <a:ext uri="{FF2B5EF4-FFF2-40B4-BE49-F238E27FC236}">
                      <a16:creationId xmlns:a16="http://schemas.microsoft.com/office/drawing/2014/main" id="{C7302FFD-B64C-4156-8F50-002593426D5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0" y="12060"/>
                  <a:ext cx="2700" cy="3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159" name="Picture 15" descr="ANIM1095">
                  <a:extLst>
                    <a:ext uri="{FF2B5EF4-FFF2-40B4-BE49-F238E27FC236}">
                      <a16:creationId xmlns:a16="http://schemas.microsoft.com/office/drawing/2014/main" id="{D5FE3F3B-FE45-4989-8E3F-D8770124827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80" y="11700"/>
                  <a:ext cx="2191" cy="3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6160" name="Group 16">
                  <a:extLst>
                    <a:ext uri="{FF2B5EF4-FFF2-40B4-BE49-F238E27FC236}">
                      <a16:creationId xmlns:a16="http://schemas.microsoft.com/office/drawing/2014/main" id="{775BE6F9-AA87-4CC8-9F87-5964383491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60" y="9180"/>
                  <a:ext cx="5940" cy="6012"/>
                  <a:chOff x="3240" y="9180"/>
                  <a:chExt cx="5940" cy="6012"/>
                </a:xfrm>
              </p:grpSpPr>
              <p:grpSp>
                <p:nvGrpSpPr>
                  <p:cNvPr id="6161" name="Group 17">
                    <a:extLst>
                      <a:ext uri="{FF2B5EF4-FFF2-40B4-BE49-F238E27FC236}">
                        <a16:creationId xmlns:a16="http://schemas.microsoft.com/office/drawing/2014/main" id="{4DFDCA2E-90E7-4CF9-83E1-4BCAC13ACF0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00" y="9180"/>
                    <a:ext cx="2880" cy="6012"/>
                    <a:chOff x="6300" y="9108"/>
                    <a:chExt cx="2880" cy="6012"/>
                  </a:xfrm>
                </p:grpSpPr>
                <p:sp>
                  <p:nvSpPr>
                    <p:cNvPr id="6162" name="Text Box 18">
                      <a:extLst>
                        <a:ext uri="{FF2B5EF4-FFF2-40B4-BE49-F238E27FC236}">
                          <a16:creationId xmlns:a16="http://schemas.microsoft.com/office/drawing/2014/main" id="{60FF69A2-F301-47BA-889B-F5401861F38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300" y="9108"/>
                      <a:ext cx="2880" cy="792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CCFFFF"/>
                        </a:gs>
                        <a:gs pos="100000">
                          <a:srgbClr val="FF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/>
                      <a:r>
                        <a:rPr lang="en-US" alt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ar-SA" alt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ال) القمرية</a:t>
                      </a:r>
                      <a:endParaRPr lang="en-US" altLang="en-US"/>
                    </a:p>
                  </p:txBody>
                </p:sp>
                <p:sp>
                  <p:nvSpPr>
                    <p:cNvPr id="6163" name="Text Box 19">
                      <a:extLst>
                        <a:ext uri="{FF2B5EF4-FFF2-40B4-BE49-F238E27FC236}">
                          <a16:creationId xmlns:a16="http://schemas.microsoft.com/office/drawing/2014/main" id="{EF112BD9-EB05-4269-BB66-E9BBB874E85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300" y="10080"/>
                      <a:ext cx="2880" cy="50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/>
                      <a:endParaRPr lang="en-US" altLang="en-US" sz="120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..........................................</a:t>
                      </a:r>
                    </a:p>
                    <a:p>
                      <a:pPr algn="ctr"/>
                      <a:endParaRPr lang="en-US" altLang="en-US" sz="120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..........................................</a:t>
                      </a:r>
                    </a:p>
                    <a:p>
                      <a:pPr algn="ctr"/>
                      <a:endParaRPr lang="en-US" altLang="en-US" sz="120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..........................................</a:t>
                      </a:r>
                    </a:p>
                    <a:p>
                      <a:pPr algn="ctr"/>
                      <a:endParaRPr lang="en-US" altLang="en-US" sz="120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..........................................</a:t>
                      </a:r>
                    </a:p>
                    <a:p>
                      <a:pPr algn="ctr"/>
                      <a:endParaRPr lang="en-US" altLang="en-US" sz="120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..........................................</a:t>
                      </a:r>
                    </a:p>
                    <a:p>
                      <a:pPr algn="ctr"/>
                      <a:endParaRPr lang="en-US" altLang="en-US" sz="120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..........................................</a:t>
                      </a:r>
                    </a:p>
                    <a:p>
                      <a:pPr algn="ctr"/>
                      <a:endParaRPr lang="en-US" altLang="en-US" sz="120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..........................................</a:t>
                      </a:r>
                    </a:p>
                    <a:p>
                      <a:pPr algn="ctr"/>
                      <a:endParaRPr lang="en-US" altLang="en-US" sz="120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..........................................</a:t>
                      </a:r>
                      <a:endParaRPr lang="en-US" altLang="en-US"/>
                    </a:p>
                  </p:txBody>
                </p:sp>
              </p:grpSp>
              <p:grpSp>
                <p:nvGrpSpPr>
                  <p:cNvPr id="6164" name="Group 20">
                    <a:extLst>
                      <a:ext uri="{FF2B5EF4-FFF2-40B4-BE49-F238E27FC236}">
                        <a16:creationId xmlns:a16="http://schemas.microsoft.com/office/drawing/2014/main" id="{3E1EE212-7055-42D3-8B2A-CD7336F0A18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240" y="9180"/>
                    <a:ext cx="2880" cy="6012"/>
                    <a:chOff x="6300" y="9108"/>
                    <a:chExt cx="2880" cy="6012"/>
                  </a:xfrm>
                </p:grpSpPr>
                <p:sp>
                  <p:nvSpPr>
                    <p:cNvPr id="6165" name="Text Box 21">
                      <a:extLst>
                        <a:ext uri="{FF2B5EF4-FFF2-40B4-BE49-F238E27FC236}">
                          <a16:creationId xmlns:a16="http://schemas.microsoft.com/office/drawing/2014/main" id="{D94A5CB0-8A7E-4E14-A2B2-B65D912E836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300" y="9108"/>
                      <a:ext cx="2880" cy="792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/>
                      <a:r>
                        <a:rPr lang="en-US" alt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ar-SA" alt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ال) الشمسية</a:t>
                      </a:r>
                      <a:endParaRPr lang="en-US" altLang="en-US"/>
                    </a:p>
                  </p:txBody>
                </p:sp>
                <p:sp>
                  <p:nvSpPr>
                    <p:cNvPr id="6166" name="Text Box 22">
                      <a:extLst>
                        <a:ext uri="{FF2B5EF4-FFF2-40B4-BE49-F238E27FC236}">
                          <a16:creationId xmlns:a16="http://schemas.microsoft.com/office/drawing/2014/main" id="{B99B4206-A129-4485-87F3-C577CEE580F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300" y="10080"/>
                      <a:ext cx="2880" cy="50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/>
                      <a:endParaRPr lang="en-US" altLang="en-US" sz="120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..........................................</a:t>
                      </a:r>
                    </a:p>
                    <a:p>
                      <a:pPr algn="ctr"/>
                      <a:endParaRPr lang="en-US" altLang="en-US" sz="120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..........................................</a:t>
                      </a:r>
                    </a:p>
                    <a:p>
                      <a:pPr algn="ctr"/>
                      <a:endParaRPr lang="en-US" altLang="en-US" sz="120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..........................................</a:t>
                      </a:r>
                    </a:p>
                    <a:p>
                      <a:pPr algn="ctr"/>
                      <a:endParaRPr lang="en-US" altLang="en-US" sz="120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..........................................</a:t>
                      </a:r>
                    </a:p>
                    <a:p>
                      <a:pPr algn="ctr"/>
                      <a:endParaRPr lang="en-US" altLang="en-US" sz="120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..........................................</a:t>
                      </a:r>
                    </a:p>
                    <a:p>
                      <a:pPr algn="ctr"/>
                      <a:endParaRPr lang="en-US" altLang="en-US" sz="120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..........................................</a:t>
                      </a:r>
                    </a:p>
                    <a:p>
                      <a:pPr algn="ctr"/>
                      <a:endParaRPr lang="en-US" altLang="en-US" sz="120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..........................................</a:t>
                      </a:r>
                    </a:p>
                    <a:p>
                      <a:pPr algn="ctr"/>
                      <a:endParaRPr lang="en-US" altLang="en-US" sz="120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..........................................</a:t>
                      </a:r>
                      <a:endParaRPr lang="en-US" altLang="en-US"/>
                    </a:p>
                  </p:txBody>
                </p:sp>
              </p:grpSp>
            </p:grpSp>
          </p:grpSp>
          <p:grpSp>
            <p:nvGrpSpPr>
              <p:cNvPr id="6167" name="Group 23">
                <a:extLst>
                  <a:ext uri="{FF2B5EF4-FFF2-40B4-BE49-F238E27FC236}">
                    <a16:creationId xmlns:a16="http://schemas.microsoft.com/office/drawing/2014/main" id="{CC65833F-5A60-4667-9263-C1FD34A49D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654239">
                <a:off x="573" y="7899"/>
                <a:ext cx="3420" cy="2359"/>
                <a:chOff x="6037" y="2423"/>
                <a:chExt cx="4143" cy="3455"/>
              </a:xfrm>
            </p:grpSpPr>
            <p:sp>
              <p:nvSpPr>
                <p:cNvPr id="6168" name="Freeform 24">
                  <a:extLst>
                    <a:ext uri="{FF2B5EF4-FFF2-40B4-BE49-F238E27FC236}">
                      <a16:creationId xmlns:a16="http://schemas.microsoft.com/office/drawing/2014/main" id="{4604740B-C2D0-4BC9-9AE1-D0EF53F65D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20" y="3938"/>
                  <a:ext cx="1634" cy="720"/>
                </a:xfrm>
                <a:custGeom>
                  <a:avLst/>
                  <a:gdLst>
                    <a:gd name="T0" fmla="*/ 1634 w 1634"/>
                    <a:gd name="T1" fmla="*/ 0 h 720"/>
                    <a:gd name="T2" fmla="*/ 0 w 1634"/>
                    <a:gd name="T3" fmla="*/ 629 h 720"/>
                    <a:gd name="T4" fmla="*/ 20 w 1634"/>
                    <a:gd name="T5" fmla="*/ 720 h 720"/>
                    <a:gd name="T6" fmla="*/ 1634 w 1634"/>
                    <a:gd name="T7" fmla="*/ 0 h 7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34" h="720">
                      <a:moveTo>
                        <a:pt x="1634" y="0"/>
                      </a:moveTo>
                      <a:lnTo>
                        <a:pt x="0" y="629"/>
                      </a:lnTo>
                      <a:lnTo>
                        <a:pt x="20" y="720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9" name="Freeform 25">
                  <a:extLst>
                    <a:ext uri="{FF2B5EF4-FFF2-40B4-BE49-F238E27FC236}">
                      <a16:creationId xmlns:a16="http://schemas.microsoft.com/office/drawing/2014/main" id="{05894E07-12F7-40AE-97AC-BF9F247EA2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58" y="3962"/>
                  <a:ext cx="1493" cy="1112"/>
                </a:xfrm>
                <a:custGeom>
                  <a:avLst/>
                  <a:gdLst>
                    <a:gd name="T0" fmla="*/ 1493 w 1493"/>
                    <a:gd name="T1" fmla="*/ 0 h 1112"/>
                    <a:gd name="T2" fmla="*/ 0 w 1493"/>
                    <a:gd name="T3" fmla="*/ 1052 h 1112"/>
                    <a:gd name="T4" fmla="*/ 121 w 1493"/>
                    <a:gd name="T5" fmla="*/ 1112 h 1112"/>
                    <a:gd name="T6" fmla="*/ 1493 w 1493"/>
                    <a:gd name="T7" fmla="*/ 0 h 1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93" h="1112">
                      <a:moveTo>
                        <a:pt x="1493" y="0"/>
                      </a:moveTo>
                      <a:lnTo>
                        <a:pt x="0" y="1052"/>
                      </a:lnTo>
                      <a:lnTo>
                        <a:pt x="121" y="1112"/>
                      </a:lnTo>
                      <a:lnTo>
                        <a:pt x="1493" y="0"/>
                      </a:lnTo>
                      <a:close/>
                    </a:path>
                  </a:pathLst>
                </a:custGeom>
                <a:solidFill>
                  <a:srgbClr val="FF9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0" name="Freeform 26">
                  <a:extLst>
                    <a:ext uri="{FF2B5EF4-FFF2-40B4-BE49-F238E27FC236}">
                      <a16:creationId xmlns:a16="http://schemas.microsoft.com/office/drawing/2014/main" id="{A06EF534-07DF-44DA-8CFE-EF566F02E2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1" y="2571"/>
                  <a:ext cx="950" cy="919"/>
                </a:xfrm>
                <a:custGeom>
                  <a:avLst/>
                  <a:gdLst>
                    <a:gd name="T0" fmla="*/ 0 w 950"/>
                    <a:gd name="T1" fmla="*/ 919 h 919"/>
                    <a:gd name="T2" fmla="*/ 874 w 950"/>
                    <a:gd name="T3" fmla="*/ 0 h 919"/>
                    <a:gd name="T4" fmla="*/ 950 w 950"/>
                    <a:gd name="T5" fmla="*/ 98 h 919"/>
                    <a:gd name="T6" fmla="*/ 0 w 950"/>
                    <a:gd name="T7" fmla="*/ 919 h 9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50" h="919">
                      <a:moveTo>
                        <a:pt x="0" y="919"/>
                      </a:moveTo>
                      <a:lnTo>
                        <a:pt x="874" y="0"/>
                      </a:lnTo>
                      <a:lnTo>
                        <a:pt x="950" y="98"/>
                      </a:lnTo>
                      <a:lnTo>
                        <a:pt x="0" y="919"/>
                      </a:lnTo>
                      <a:close/>
                    </a:path>
                  </a:pathLst>
                </a:custGeom>
                <a:solidFill>
                  <a:srgbClr val="FF9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1" name="Freeform 27">
                  <a:extLst>
                    <a:ext uri="{FF2B5EF4-FFF2-40B4-BE49-F238E27FC236}">
                      <a16:creationId xmlns:a16="http://schemas.microsoft.com/office/drawing/2014/main" id="{8B5F7BFA-16AE-4FC7-83B3-DB49807368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23" y="3545"/>
                  <a:ext cx="1433" cy="185"/>
                </a:xfrm>
                <a:custGeom>
                  <a:avLst/>
                  <a:gdLst>
                    <a:gd name="T0" fmla="*/ 1433 w 1433"/>
                    <a:gd name="T1" fmla="*/ 168 h 185"/>
                    <a:gd name="T2" fmla="*/ 119 w 1433"/>
                    <a:gd name="T3" fmla="*/ 0 h 185"/>
                    <a:gd name="T4" fmla="*/ 0 w 1433"/>
                    <a:gd name="T5" fmla="*/ 185 h 185"/>
                    <a:gd name="T6" fmla="*/ 1433 w 1433"/>
                    <a:gd name="T7" fmla="*/ 168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33" h="185">
                      <a:moveTo>
                        <a:pt x="1433" y="168"/>
                      </a:moveTo>
                      <a:lnTo>
                        <a:pt x="119" y="0"/>
                      </a:lnTo>
                      <a:lnTo>
                        <a:pt x="0" y="185"/>
                      </a:lnTo>
                      <a:lnTo>
                        <a:pt x="1433" y="168"/>
                      </a:lnTo>
                      <a:close/>
                    </a:path>
                  </a:pathLst>
                </a:custGeom>
                <a:solidFill>
                  <a:srgbClr val="FF9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2" name="Freeform 28">
                  <a:extLst>
                    <a:ext uri="{FF2B5EF4-FFF2-40B4-BE49-F238E27FC236}">
                      <a16:creationId xmlns:a16="http://schemas.microsoft.com/office/drawing/2014/main" id="{3A86BE77-0AB3-4132-8D8D-8F74D7C2A0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70" y="3938"/>
                  <a:ext cx="1610" cy="630"/>
                </a:xfrm>
                <a:custGeom>
                  <a:avLst/>
                  <a:gdLst>
                    <a:gd name="T0" fmla="*/ 0 w 1610"/>
                    <a:gd name="T1" fmla="*/ 0 h 630"/>
                    <a:gd name="T2" fmla="*/ 1610 w 1610"/>
                    <a:gd name="T3" fmla="*/ 497 h 630"/>
                    <a:gd name="T4" fmla="*/ 1500 w 1610"/>
                    <a:gd name="T5" fmla="*/ 630 h 630"/>
                    <a:gd name="T6" fmla="*/ 0 w 1610"/>
                    <a:gd name="T7" fmla="*/ 0 h 6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10" h="630">
                      <a:moveTo>
                        <a:pt x="0" y="0"/>
                      </a:moveTo>
                      <a:lnTo>
                        <a:pt x="1610" y="497"/>
                      </a:lnTo>
                      <a:lnTo>
                        <a:pt x="1500" y="6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3" name="Freeform 29">
                  <a:extLst>
                    <a:ext uri="{FF2B5EF4-FFF2-40B4-BE49-F238E27FC236}">
                      <a16:creationId xmlns:a16="http://schemas.microsoft.com/office/drawing/2014/main" id="{043AFECD-7B8F-48DE-A054-C51F647D9B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23" y="4144"/>
                  <a:ext cx="1037" cy="1220"/>
                </a:xfrm>
                <a:custGeom>
                  <a:avLst/>
                  <a:gdLst>
                    <a:gd name="T0" fmla="*/ 1037 w 1037"/>
                    <a:gd name="T1" fmla="*/ 0 h 1220"/>
                    <a:gd name="T2" fmla="*/ 0 w 1037"/>
                    <a:gd name="T3" fmla="*/ 1159 h 1220"/>
                    <a:gd name="T4" fmla="*/ 268 w 1037"/>
                    <a:gd name="T5" fmla="*/ 1220 h 1220"/>
                    <a:gd name="T6" fmla="*/ 1037 w 1037"/>
                    <a:gd name="T7" fmla="*/ 0 h 1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37" h="1220">
                      <a:moveTo>
                        <a:pt x="1037" y="0"/>
                      </a:moveTo>
                      <a:lnTo>
                        <a:pt x="0" y="1159"/>
                      </a:lnTo>
                      <a:lnTo>
                        <a:pt x="268" y="1220"/>
                      </a:lnTo>
                      <a:lnTo>
                        <a:pt x="103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4" name="Freeform 30">
                  <a:extLst>
                    <a:ext uri="{FF2B5EF4-FFF2-40B4-BE49-F238E27FC236}">
                      <a16:creationId xmlns:a16="http://schemas.microsoft.com/office/drawing/2014/main" id="{7F606A15-996A-412A-ADC4-BB5B5C1CEF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45" y="3600"/>
                  <a:ext cx="1226" cy="164"/>
                </a:xfrm>
                <a:custGeom>
                  <a:avLst/>
                  <a:gdLst>
                    <a:gd name="T0" fmla="*/ 0 w 1226"/>
                    <a:gd name="T1" fmla="*/ 134 h 164"/>
                    <a:gd name="T2" fmla="*/ 1217 w 1226"/>
                    <a:gd name="T3" fmla="*/ 0 h 164"/>
                    <a:gd name="T4" fmla="*/ 1226 w 1226"/>
                    <a:gd name="T5" fmla="*/ 164 h 164"/>
                    <a:gd name="T6" fmla="*/ 0 w 1226"/>
                    <a:gd name="T7" fmla="*/ 134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26" h="164">
                      <a:moveTo>
                        <a:pt x="0" y="134"/>
                      </a:moveTo>
                      <a:lnTo>
                        <a:pt x="1217" y="0"/>
                      </a:lnTo>
                      <a:lnTo>
                        <a:pt x="1226" y="164"/>
                      </a:lnTo>
                      <a:lnTo>
                        <a:pt x="0" y="134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5" name="Freeform 31">
                  <a:extLst>
                    <a:ext uri="{FF2B5EF4-FFF2-40B4-BE49-F238E27FC236}">
                      <a16:creationId xmlns:a16="http://schemas.microsoft.com/office/drawing/2014/main" id="{850CC3FE-0AFE-4225-90BF-97DF6AAB8D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01" y="3854"/>
                  <a:ext cx="1274" cy="1254"/>
                </a:xfrm>
                <a:custGeom>
                  <a:avLst/>
                  <a:gdLst>
                    <a:gd name="T0" fmla="*/ 0 w 1274"/>
                    <a:gd name="T1" fmla="*/ 0 h 1254"/>
                    <a:gd name="T2" fmla="*/ 1274 w 1274"/>
                    <a:gd name="T3" fmla="*/ 1206 h 1254"/>
                    <a:gd name="T4" fmla="*/ 1209 w 1274"/>
                    <a:gd name="T5" fmla="*/ 1254 h 1254"/>
                    <a:gd name="T6" fmla="*/ 0 w 1274"/>
                    <a:gd name="T7" fmla="*/ 0 h 1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74" h="1254">
                      <a:moveTo>
                        <a:pt x="0" y="0"/>
                      </a:moveTo>
                      <a:lnTo>
                        <a:pt x="1274" y="1206"/>
                      </a:lnTo>
                      <a:lnTo>
                        <a:pt x="1209" y="12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6" name="Freeform 32">
                  <a:extLst>
                    <a:ext uri="{FF2B5EF4-FFF2-40B4-BE49-F238E27FC236}">
                      <a16:creationId xmlns:a16="http://schemas.microsoft.com/office/drawing/2014/main" id="{14AFEC1B-F0AB-4BE8-9A1F-3DBB3018FB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34" y="2423"/>
                  <a:ext cx="1219" cy="764"/>
                </a:xfrm>
                <a:custGeom>
                  <a:avLst/>
                  <a:gdLst>
                    <a:gd name="T0" fmla="*/ 779 w 1219"/>
                    <a:gd name="T1" fmla="*/ 754 h 764"/>
                    <a:gd name="T2" fmla="*/ 723 w 1219"/>
                    <a:gd name="T3" fmla="*/ 741 h 764"/>
                    <a:gd name="T4" fmla="*/ 674 w 1219"/>
                    <a:gd name="T5" fmla="*/ 726 h 764"/>
                    <a:gd name="T6" fmla="*/ 629 w 1219"/>
                    <a:gd name="T7" fmla="*/ 704 h 764"/>
                    <a:gd name="T8" fmla="*/ 586 w 1219"/>
                    <a:gd name="T9" fmla="*/ 677 h 764"/>
                    <a:gd name="T10" fmla="*/ 543 w 1219"/>
                    <a:gd name="T11" fmla="*/ 643 h 764"/>
                    <a:gd name="T12" fmla="*/ 497 w 1219"/>
                    <a:gd name="T13" fmla="*/ 622 h 764"/>
                    <a:gd name="T14" fmla="*/ 450 w 1219"/>
                    <a:gd name="T15" fmla="*/ 637 h 764"/>
                    <a:gd name="T16" fmla="*/ 404 w 1219"/>
                    <a:gd name="T17" fmla="*/ 656 h 764"/>
                    <a:gd name="T18" fmla="*/ 361 w 1219"/>
                    <a:gd name="T19" fmla="*/ 672 h 764"/>
                    <a:gd name="T20" fmla="*/ 316 w 1219"/>
                    <a:gd name="T21" fmla="*/ 674 h 764"/>
                    <a:gd name="T22" fmla="*/ 273 w 1219"/>
                    <a:gd name="T23" fmla="*/ 673 h 764"/>
                    <a:gd name="T24" fmla="*/ 204 w 1219"/>
                    <a:gd name="T25" fmla="*/ 662 h 764"/>
                    <a:gd name="T26" fmla="*/ 134 w 1219"/>
                    <a:gd name="T27" fmla="*/ 633 h 764"/>
                    <a:gd name="T28" fmla="*/ 82 w 1219"/>
                    <a:gd name="T29" fmla="*/ 590 h 764"/>
                    <a:gd name="T30" fmla="*/ 52 w 1219"/>
                    <a:gd name="T31" fmla="*/ 529 h 764"/>
                    <a:gd name="T32" fmla="*/ 48 w 1219"/>
                    <a:gd name="T33" fmla="*/ 471 h 764"/>
                    <a:gd name="T34" fmla="*/ 55 w 1219"/>
                    <a:gd name="T35" fmla="*/ 430 h 764"/>
                    <a:gd name="T36" fmla="*/ 79 w 1219"/>
                    <a:gd name="T37" fmla="*/ 378 h 764"/>
                    <a:gd name="T38" fmla="*/ 79 w 1219"/>
                    <a:gd name="T39" fmla="*/ 327 h 764"/>
                    <a:gd name="T40" fmla="*/ 24 w 1219"/>
                    <a:gd name="T41" fmla="*/ 277 h 764"/>
                    <a:gd name="T42" fmla="*/ 5 w 1219"/>
                    <a:gd name="T43" fmla="*/ 236 h 764"/>
                    <a:gd name="T44" fmla="*/ 0 w 1219"/>
                    <a:gd name="T45" fmla="*/ 196 h 764"/>
                    <a:gd name="T46" fmla="*/ 8 w 1219"/>
                    <a:gd name="T47" fmla="*/ 156 h 764"/>
                    <a:gd name="T48" fmla="*/ 29 w 1219"/>
                    <a:gd name="T49" fmla="*/ 118 h 764"/>
                    <a:gd name="T50" fmla="*/ 92 w 1219"/>
                    <a:gd name="T51" fmla="*/ 57 h 764"/>
                    <a:gd name="T52" fmla="*/ 143 w 1219"/>
                    <a:gd name="T53" fmla="*/ 32 h 764"/>
                    <a:gd name="T54" fmla="*/ 189 w 1219"/>
                    <a:gd name="T55" fmla="*/ 22 h 764"/>
                    <a:gd name="T56" fmla="*/ 236 w 1219"/>
                    <a:gd name="T57" fmla="*/ 24 h 764"/>
                    <a:gd name="T58" fmla="*/ 284 w 1219"/>
                    <a:gd name="T59" fmla="*/ 38 h 764"/>
                    <a:gd name="T60" fmla="*/ 331 w 1219"/>
                    <a:gd name="T61" fmla="*/ 68 h 764"/>
                    <a:gd name="T62" fmla="*/ 373 w 1219"/>
                    <a:gd name="T63" fmla="*/ 39 h 764"/>
                    <a:gd name="T64" fmla="*/ 429 w 1219"/>
                    <a:gd name="T65" fmla="*/ 10 h 764"/>
                    <a:gd name="T66" fmla="*/ 487 w 1219"/>
                    <a:gd name="T67" fmla="*/ 0 h 764"/>
                    <a:gd name="T68" fmla="*/ 546 w 1219"/>
                    <a:gd name="T69" fmla="*/ 11 h 764"/>
                    <a:gd name="T70" fmla="*/ 601 w 1219"/>
                    <a:gd name="T71" fmla="*/ 41 h 764"/>
                    <a:gd name="T72" fmla="*/ 647 w 1219"/>
                    <a:gd name="T73" fmla="*/ 88 h 764"/>
                    <a:gd name="T74" fmla="*/ 691 w 1219"/>
                    <a:gd name="T75" fmla="*/ 138 h 764"/>
                    <a:gd name="T76" fmla="*/ 769 w 1219"/>
                    <a:gd name="T77" fmla="*/ 141 h 764"/>
                    <a:gd name="T78" fmla="*/ 843 w 1219"/>
                    <a:gd name="T79" fmla="*/ 138 h 764"/>
                    <a:gd name="T80" fmla="*/ 920 w 1219"/>
                    <a:gd name="T81" fmla="*/ 141 h 764"/>
                    <a:gd name="T82" fmla="*/ 992 w 1219"/>
                    <a:gd name="T83" fmla="*/ 148 h 764"/>
                    <a:gd name="T84" fmla="*/ 1065 w 1219"/>
                    <a:gd name="T85" fmla="*/ 172 h 764"/>
                    <a:gd name="T86" fmla="*/ 1139 w 1219"/>
                    <a:gd name="T87" fmla="*/ 217 h 764"/>
                    <a:gd name="T88" fmla="*/ 1188 w 1219"/>
                    <a:gd name="T89" fmla="*/ 282 h 764"/>
                    <a:gd name="T90" fmla="*/ 1212 w 1219"/>
                    <a:gd name="T91" fmla="*/ 346 h 764"/>
                    <a:gd name="T92" fmla="*/ 1219 w 1219"/>
                    <a:gd name="T93" fmla="*/ 408 h 764"/>
                    <a:gd name="T94" fmla="*/ 1203 w 1219"/>
                    <a:gd name="T95" fmla="*/ 465 h 764"/>
                    <a:gd name="T96" fmla="*/ 1169 w 1219"/>
                    <a:gd name="T97" fmla="*/ 518 h 764"/>
                    <a:gd name="T98" fmla="*/ 1111 w 1219"/>
                    <a:gd name="T99" fmla="*/ 565 h 764"/>
                    <a:gd name="T100" fmla="*/ 1067 w 1219"/>
                    <a:gd name="T101" fmla="*/ 610 h 764"/>
                    <a:gd name="T102" fmla="*/ 1052 w 1219"/>
                    <a:gd name="T103" fmla="*/ 659 h 764"/>
                    <a:gd name="T104" fmla="*/ 1022 w 1219"/>
                    <a:gd name="T105" fmla="*/ 699 h 764"/>
                    <a:gd name="T106" fmla="*/ 981 w 1219"/>
                    <a:gd name="T107" fmla="*/ 727 h 764"/>
                    <a:gd name="T108" fmla="*/ 932 w 1219"/>
                    <a:gd name="T109" fmla="*/ 747 h 764"/>
                    <a:gd name="T110" fmla="*/ 880 w 1219"/>
                    <a:gd name="T111" fmla="*/ 759 h 764"/>
                    <a:gd name="T112" fmla="*/ 831 w 1219"/>
                    <a:gd name="T113" fmla="*/ 764 h 7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219" h="764">
                      <a:moveTo>
                        <a:pt x="831" y="764"/>
                      </a:moveTo>
                      <a:lnTo>
                        <a:pt x="817" y="761"/>
                      </a:lnTo>
                      <a:lnTo>
                        <a:pt x="804" y="759"/>
                      </a:lnTo>
                      <a:lnTo>
                        <a:pt x="791" y="756"/>
                      </a:lnTo>
                      <a:lnTo>
                        <a:pt x="779" y="754"/>
                      </a:lnTo>
                      <a:lnTo>
                        <a:pt x="766" y="751"/>
                      </a:lnTo>
                      <a:lnTo>
                        <a:pt x="755" y="750"/>
                      </a:lnTo>
                      <a:lnTo>
                        <a:pt x="743" y="747"/>
                      </a:lnTo>
                      <a:lnTo>
                        <a:pt x="734" y="746"/>
                      </a:lnTo>
                      <a:lnTo>
                        <a:pt x="723" y="741"/>
                      </a:lnTo>
                      <a:lnTo>
                        <a:pt x="712" y="739"/>
                      </a:lnTo>
                      <a:lnTo>
                        <a:pt x="702" y="736"/>
                      </a:lnTo>
                      <a:lnTo>
                        <a:pt x="693" y="733"/>
                      </a:lnTo>
                      <a:lnTo>
                        <a:pt x="683" y="729"/>
                      </a:lnTo>
                      <a:lnTo>
                        <a:pt x="674" y="726"/>
                      </a:lnTo>
                      <a:lnTo>
                        <a:pt x="665" y="721"/>
                      </a:lnTo>
                      <a:lnTo>
                        <a:pt x="656" y="719"/>
                      </a:lnTo>
                      <a:lnTo>
                        <a:pt x="647" y="713"/>
                      </a:lnTo>
                      <a:lnTo>
                        <a:pt x="638" y="709"/>
                      </a:lnTo>
                      <a:lnTo>
                        <a:pt x="629" y="704"/>
                      </a:lnTo>
                      <a:lnTo>
                        <a:pt x="620" y="700"/>
                      </a:lnTo>
                      <a:lnTo>
                        <a:pt x="611" y="694"/>
                      </a:lnTo>
                      <a:lnTo>
                        <a:pt x="602" y="689"/>
                      </a:lnTo>
                      <a:lnTo>
                        <a:pt x="594" y="683"/>
                      </a:lnTo>
                      <a:lnTo>
                        <a:pt x="586" y="677"/>
                      </a:lnTo>
                      <a:lnTo>
                        <a:pt x="577" y="670"/>
                      </a:lnTo>
                      <a:lnTo>
                        <a:pt x="568" y="663"/>
                      </a:lnTo>
                      <a:lnTo>
                        <a:pt x="559" y="656"/>
                      </a:lnTo>
                      <a:lnTo>
                        <a:pt x="552" y="650"/>
                      </a:lnTo>
                      <a:lnTo>
                        <a:pt x="543" y="643"/>
                      </a:lnTo>
                      <a:lnTo>
                        <a:pt x="534" y="636"/>
                      </a:lnTo>
                      <a:lnTo>
                        <a:pt x="525" y="628"/>
                      </a:lnTo>
                      <a:lnTo>
                        <a:pt x="518" y="620"/>
                      </a:lnTo>
                      <a:lnTo>
                        <a:pt x="508" y="620"/>
                      </a:lnTo>
                      <a:lnTo>
                        <a:pt x="497" y="622"/>
                      </a:lnTo>
                      <a:lnTo>
                        <a:pt x="488" y="623"/>
                      </a:lnTo>
                      <a:lnTo>
                        <a:pt x="479" y="626"/>
                      </a:lnTo>
                      <a:lnTo>
                        <a:pt x="469" y="629"/>
                      </a:lnTo>
                      <a:lnTo>
                        <a:pt x="459" y="633"/>
                      </a:lnTo>
                      <a:lnTo>
                        <a:pt x="450" y="637"/>
                      </a:lnTo>
                      <a:lnTo>
                        <a:pt x="441" y="642"/>
                      </a:lnTo>
                      <a:lnTo>
                        <a:pt x="430" y="645"/>
                      </a:lnTo>
                      <a:lnTo>
                        <a:pt x="422" y="649"/>
                      </a:lnTo>
                      <a:lnTo>
                        <a:pt x="413" y="652"/>
                      </a:lnTo>
                      <a:lnTo>
                        <a:pt x="404" y="656"/>
                      </a:lnTo>
                      <a:lnTo>
                        <a:pt x="395" y="659"/>
                      </a:lnTo>
                      <a:lnTo>
                        <a:pt x="386" y="663"/>
                      </a:lnTo>
                      <a:lnTo>
                        <a:pt x="377" y="667"/>
                      </a:lnTo>
                      <a:lnTo>
                        <a:pt x="370" y="672"/>
                      </a:lnTo>
                      <a:lnTo>
                        <a:pt x="361" y="672"/>
                      </a:lnTo>
                      <a:lnTo>
                        <a:pt x="352" y="673"/>
                      </a:lnTo>
                      <a:lnTo>
                        <a:pt x="343" y="673"/>
                      </a:lnTo>
                      <a:lnTo>
                        <a:pt x="334" y="674"/>
                      </a:lnTo>
                      <a:lnTo>
                        <a:pt x="325" y="674"/>
                      </a:lnTo>
                      <a:lnTo>
                        <a:pt x="316" y="674"/>
                      </a:lnTo>
                      <a:lnTo>
                        <a:pt x="307" y="674"/>
                      </a:lnTo>
                      <a:lnTo>
                        <a:pt x="300" y="676"/>
                      </a:lnTo>
                      <a:lnTo>
                        <a:pt x="291" y="674"/>
                      </a:lnTo>
                      <a:lnTo>
                        <a:pt x="282" y="674"/>
                      </a:lnTo>
                      <a:lnTo>
                        <a:pt x="273" y="673"/>
                      </a:lnTo>
                      <a:lnTo>
                        <a:pt x="266" y="673"/>
                      </a:lnTo>
                      <a:lnTo>
                        <a:pt x="250" y="672"/>
                      </a:lnTo>
                      <a:lnTo>
                        <a:pt x="235" y="670"/>
                      </a:lnTo>
                      <a:lnTo>
                        <a:pt x="218" y="666"/>
                      </a:lnTo>
                      <a:lnTo>
                        <a:pt x="204" y="662"/>
                      </a:lnTo>
                      <a:lnTo>
                        <a:pt x="187" y="657"/>
                      </a:lnTo>
                      <a:lnTo>
                        <a:pt x="174" y="653"/>
                      </a:lnTo>
                      <a:lnTo>
                        <a:pt x="161" y="646"/>
                      </a:lnTo>
                      <a:lnTo>
                        <a:pt x="147" y="640"/>
                      </a:lnTo>
                      <a:lnTo>
                        <a:pt x="134" y="633"/>
                      </a:lnTo>
                      <a:lnTo>
                        <a:pt x="124" y="628"/>
                      </a:lnTo>
                      <a:lnTo>
                        <a:pt x="110" y="618"/>
                      </a:lnTo>
                      <a:lnTo>
                        <a:pt x="100" y="609"/>
                      </a:lnTo>
                      <a:lnTo>
                        <a:pt x="91" y="599"/>
                      </a:lnTo>
                      <a:lnTo>
                        <a:pt x="82" y="590"/>
                      </a:lnTo>
                      <a:lnTo>
                        <a:pt x="73" y="579"/>
                      </a:lnTo>
                      <a:lnTo>
                        <a:pt x="67" y="568"/>
                      </a:lnTo>
                      <a:lnTo>
                        <a:pt x="61" y="555"/>
                      </a:lnTo>
                      <a:lnTo>
                        <a:pt x="57" y="544"/>
                      </a:lnTo>
                      <a:lnTo>
                        <a:pt x="52" y="529"/>
                      </a:lnTo>
                      <a:lnTo>
                        <a:pt x="49" y="516"/>
                      </a:lnTo>
                      <a:lnTo>
                        <a:pt x="48" y="501"/>
                      </a:lnTo>
                      <a:lnTo>
                        <a:pt x="48" y="487"/>
                      </a:lnTo>
                      <a:lnTo>
                        <a:pt x="48" y="478"/>
                      </a:lnTo>
                      <a:lnTo>
                        <a:pt x="48" y="471"/>
                      </a:lnTo>
                      <a:lnTo>
                        <a:pt x="48" y="462"/>
                      </a:lnTo>
                      <a:lnTo>
                        <a:pt x="51" y="455"/>
                      </a:lnTo>
                      <a:lnTo>
                        <a:pt x="51" y="447"/>
                      </a:lnTo>
                      <a:lnTo>
                        <a:pt x="54" y="438"/>
                      </a:lnTo>
                      <a:lnTo>
                        <a:pt x="55" y="430"/>
                      </a:lnTo>
                      <a:lnTo>
                        <a:pt x="60" y="422"/>
                      </a:lnTo>
                      <a:lnTo>
                        <a:pt x="64" y="411"/>
                      </a:lnTo>
                      <a:lnTo>
                        <a:pt x="69" y="400"/>
                      </a:lnTo>
                      <a:lnTo>
                        <a:pt x="73" y="388"/>
                      </a:lnTo>
                      <a:lnTo>
                        <a:pt x="79" y="378"/>
                      </a:lnTo>
                      <a:lnTo>
                        <a:pt x="82" y="366"/>
                      </a:lnTo>
                      <a:lnTo>
                        <a:pt x="86" y="356"/>
                      </a:lnTo>
                      <a:lnTo>
                        <a:pt x="89" y="344"/>
                      </a:lnTo>
                      <a:lnTo>
                        <a:pt x="91" y="336"/>
                      </a:lnTo>
                      <a:lnTo>
                        <a:pt x="79" y="327"/>
                      </a:lnTo>
                      <a:lnTo>
                        <a:pt x="69" y="320"/>
                      </a:lnTo>
                      <a:lnTo>
                        <a:pt x="60" y="313"/>
                      </a:lnTo>
                      <a:lnTo>
                        <a:pt x="51" y="306"/>
                      </a:lnTo>
                      <a:lnTo>
                        <a:pt x="36" y="291"/>
                      </a:lnTo>
                      <a:lnTo>
                        <a:pt x="24" y="277"/>
                      </a:lnTo>
                      <a:lnTo>
                        <a:pt x="18" y="269"/>
                      </a:lnTo>
                      <a:lnTo>
                        <a:pt x="14" y="260"/>
                      </a:lnTo>
                      <a:lnTo>
                        <a:pt x="11" y="252"/>
                      </a:lnTo>
                      <a:lnTo>
                        <a:pt x="8" y="244"/>
                      </a:lnTo>
                      <a:lnTo>
                        <a:pt x="5" y="236"/>
                      </a:lnTo>
                      <a:lnTo>
                        <a:pt x="3" y="229"/>
                      </a:lnTo>
                      <a:lnTo>
                        <a:pt x="2" y="220"/>
                      </a:lnTo>
                      <a:lnTo>
                        <a:pt x="2" y="213"/>
                      </a:lnTo>
                      <a:lnTo>
                        <a:pt x="0" y="205"/>
                      </a:lnTo>
                      <a:lnTo>
                        <a:pt x="0" y="196"/>
                      </a:lnTo>
                      <a:lnTo>
                        <a:pt x="0" y="188"/>
                      </a:lnTo>
                      <a:lnTo>
                        <a:pt x="2" y="180"/>
                      </a:lnTo>
                      <a:lnTo>
                        <a:pt x="3" y="172"/>
                      </a:lnTo>
                      <a:lnTo>
                        <a:pt x="6" y="163"/>
                      </a:lnTo>
                      <a:lnTo>
                        <a:pt x="8" y="156"/>
                      </a:lnTo>
                      <a:lnTo>
                        <a:pt x="12" y="149"/>
                      </a:lnTo>
                      <a:lnTo>
                        <a:pt x="15" y="141"/>
                      </a:lnTo>
                      <a:lnTo>
                        <a:pt x="18" y="132"/>
                      </a:lnTo>
                      <a:lnTo>
                        <a:pt x="23" y="125"/>
                      </a:lnTo>
                      <a:lnTo>
                        <a:pt x="29" y="118"/>
                      </a:lnTo>
                      <a:lnTo>
                        <a:pt x="39" y="105"/>
                      </a:lnTo>
                      <a:lnTo>
                        <a:pt x="52" y="92"/>
                      </a:lnTo>
                      <a:lnTo>
                        <a:pt x="64" y="79"/>
                      </a:lnTo>
                      <a:lnTo>
                        <a:pt x="78" y="68"/>
                      </a:lnTo>
                      <a:lnTo>
                        <a:pt x="92" y="57"/>
                      </a:lnTo>
                      <a:lnTo>
                        <a:pt x="109" y="48"/>
                      </a:lnTo>
                      <a:lnTo>
                        <a:pt x="116" y="44"/>
                      </a:lnTo>
                      <a:lnTo>
                        <a:pt x="125" y="39"/>
                      </a:lnTo>
                      <a:lnTo>
                        <a:pt x="134" y="35"/>
                      </a:lnTo>
                      <a:lnTo>
                        <a:pt x="143" y="32"/>
                      </a:lnTo>
                      <a:lnTo>
                        <a:pt x="152" y="29"/>
                      </a:lnTo>
                      <a:lnTo>
                        <a:pt x="161" y="28"/>
                      </a:lnTo>
                      <a:lnTo>
                        <a:pt x="169" y="25"/>
                      </a:lnTo>
                      <a:lnTo>
                        <a:pt x="180" y="25"/>
                      </a:lnTo>
                      <a:lnTo>
                        <a:pt x="189" y="22"/>
                      </a:lnTo>
                      <a:lnTo>
                        <a:pt x="198" y="22"/>
                      </a:lnTo>
                      <a:lnTo>
                        <a:pt x="207" y="22"/>
                      </a:lnTo>
                      <a:lnTo>
                        <a:pt x="217" y="22"/>
                      </a:lnTo>
                      <a:lnTo>
                        <a:pt x="226" y="22"/>
                      </a:lnTo>
                      <a:lnTo>
                        <a:pt x="236" y="24"/>
                      </a:lnTo>
                      <a:lnTo>
                        <a:pt x="245" y="25"/>
                      </a:lnTo>
                      <a:lnTo>
                        <a:pt x="255" y="29"/>
                      </a:lnTo>
                      <a:lnTo>
                        <a:pt x="264" y="31"/>
                      </a:lnTo>
                      <a:lnTo>
                        <a:pt x="275" y="34"/>
                      </a:lnTo>
                      <a:lnTo>
                        <a:pt x="284" y="38"/>
                      </a:lnTo>
                      <a:lnTo>
                        <a:pt x="294" y="42"/>
                      </a:lnTo>
                      <a:lnTo>
                        <a:pt x="303" y="47"/>
                      </a:lnTo>
                      <a:lnTo>
                        <a:pt x="312" y="54"/>
                      </a:lnTo>
                      <a:lnTo>
                        <a:pt x="321" y="59"/>
                      </a:lnTo>
                      <a:lnTo>
                        <a:pt x="331" y="68"/>
                      </a:lnTo>
                      <a:lnTo>
                        <a:pt x="337" y="69"/>
                      </a:lnTo>
                      <a:lnTo>
                        <a:pt x="344" y="71"/>
                      </a:lnTo>
                      <a:lnTo>
                        <a:pt x="353" y="58"/>
                      </a:lnTo>
                      <a:lnTo>
                        <a:pt x="362" y="49"/>
                      </a:lnTo>
                      <a:lnTo>
                        <a:pt x="373" y="39"/>
                      </a:lnTo>
                      <a:lnTo>
                        <a:pt x="383" y="32"/>
                      </a:lnTo>
                      <a:lnTo>
                        <a:pt x="393" y="24"/>
                      </a:lnTo>
                      <a:lnTo>
                        <a:pt x="405" y="18"/>
                      </a:lnTo>
                      <a:lnTo>
                        <a:pt x="416" y="14"/>
                      </a:lnTo>
                      <a:lnTo>
                        <a:pt x="429" y="10"/>
                      </a:lnTo>
                      <a:lnTo>
                        <a:pt x="439" y="5"/>
                      </a:lnTo>
                      <a:lnTo>
                        <a:pt x="451" y="2"/>
                      </a:lnTo>
                      <a:lnTo>
                        <a:pt x="463" y="1"/>
                      </a:lnTo>
                      <a:lnTo>
                        <a:pt x="476" y="1"/>
                      </a:lnTo>
                      <a:lnTo>
                        <a:pt x="487" y="0"/>
                      </a:lnTo>
                      <a:lnTo>
                        <a:pt x="499" y="1"/>
                      </a:lnTo>
                      <a:lnTo>
                        <a:pt x="511" y="1"/>
                      </a:lnTo>
                      <a:lnTo>
                        <a:pt x="524" y="5"/>
                      </a:lnTo>
                      <a:lnTo>
                        <a:pt x="534" y="7"/>
                      </a:lnTo>
                      <a:lnTo>
                        <a:pt x="546" y="11"/>
                      </a:lnTo>
                      <a:lnTo>
                        <a:pt x="558" y="15"/>
                      </a:lnTo>
                      <a:lnTo>
                        <a:pt x="570" y="21"/>
                      </a:lnTo>
                      <a:lnTo>
                        <a:pt x="580" y="25"/>
                      </a:lnTo>
                      <a:lnTo>
                        <a:pt x="591" y="32"/>
                      </a:lnTo>
                      <a:lnTo>
                        <a:pt x="601" y="41"/>
                      </a:lnTo>
                      <a:lnTo>
                        <a:pt x="611" y="49"/>
                      </a:lnTo>
                      <a:lnTo>
                        <a:pt x="620" y="58"/>
                      </a:lnTo>
                      <a:lnTo>
                        <a:pt x="629" y="67"/>
                      </a:lnTo>
                      <a:lnTo>
                        <a:pt x="638" y="76"/>
                      </a:lnTo>
                      <a:lnTo>
                        <a:pt x="647" y="88"/>
                      </a:lnTo>
                      <a:lnTo>
                        <a:pt x="654" y="99"/>
                      </a:lnTo>
                      <a:lnTo>
                        <a:pt x="662" y="111"/>
                      </a:lnTo>
                      <a:lnTo>
                        <a:pt x="669" y="123"/>
                      </a:lnTo>
                      <a:lnTo>
                        <a:pt x="677" y="138"/>
                      </a:lnTo>
                      <a:lnTo>
                        <a:pt x="691" y="138"/>
                      </a:lnTo>
                      <a:lnTo>
                        <a:pt x="706" y="139"/>
                      </a:lnTo>
                      <a:lnTo>
                        <a:pt x="721" y="139"/>
                      </a:lnTo>
                      <a:lnTo>
                        <a:pt x="737" y="141"/>
                      </a:lnTo>
                      <a:lnTo>
                        <a:pt x="752" y="141"/>
                      </a:lnTo>
                      <a:lnTo>
                        <a:pt x="769" y="141"/>
                      </a:lnTo>
                      <a:lnTo>
                        <a:pt x="783" y="141"/>
                      </a:lnTo>
                      <a:lnTo>
                        <a:pt x="800" y="141"/>
                      </a:lnTo>
                      <a:lnTo>
                        <a:pt x="813" y="139"/>
                      </a:lnTo>
                      <a:lnTo>
                        <a:pt x="829" y="139"/>
                      </a:lnTo>
                      <a:lnTo>
                        <a:pt x="843" y="138"/>
                      </a:lnTo>
                      <a:lnTo>
                        <a:pt x="859" y="138"/>
                      </a:lnTo>
                      <a:lnTo>
                        <a:pt x="874" y="138"/>
                      </a:lnTo>
                      <a:lnTo>
                        <a:pt x="889" y="138"/>
                      </a:lnTo>
                      <a:lnTo>
                        <a:pt x="903" y="139"/>
                      </a:lnTo>
                      <a:lnTo>
                        <a:pt x="920" y="141"/>
                      </a:lnTo>
                      <a:lnTo>
                        <a:pt x="933" y="141"/>
                      </a:lnTo>
                      <a:lnTo>
                        <a:pt x="948" y="141"/>
                      </a:lnTo>
                      <a:lnTo>
                        <a:pt x="963" y="142"/>
                      </a:lnTo>
                      <a:lnTo>
                        <a:pt x="978" y="146"/>
                      </a:lnTo>
                      <a:lnTo>
                        <a:pt x="992" y="148"/>
                      </a:lnTo>
                      <a:lnTo>
                        <a:pt x="1007" y="152"/>
                      </a:lnTo>
                      <a:lnTo>
                        <a:pt x="1022" y="156"/>
                      </a:lnTo>
                      <a:lnTo>
                        <a:pt x="1037" y="162"/>
                      </a:lnTo>
                      <a:lnTo>
                        <a:pt x="1050" y="166"/>
                      </a:lnTo>
                      <a:lnTo>
                        <a:pt x="1065" y="172"/>
                      </a:lnTo>
                      <a:lnTo>
                        <a:pt x="1080" y="179"/>
                      </a:lnTo>
                      <a:lnTo>
                        <a:pt x="1095" y="188"/>
                      </a:lnTo>
                      <a:lnTo>
                        <a:pt x="1110" y="196"/>
                      </a:lnTo>
                      <a:lnTo>
                        <a:pt x="1124" y="206"/>
                      </a:lnTo>
                      <a:lnTo>
                        <a:pt x="1139" y="217"/>
                      </a:lnTo>
                      <a:lnTo>
                        <a:pt x="1154" y="230"/>
                      </a:lnTo>
                      <a:lnTo>
                        <a:pt x="1163" y="243"/>
                      </a:lnTo>
                      <a:lnTo>
                        <a:pt x="1172" y="256"/>
                      </a:lnTo>
                      <a:lnTo>
                        <a:pt x="1179" y="269"/>
                      </a:lnTo>
                      <a:lnTo>
                        <a:pt x="1188" y="282"/>
                      </a:lnTo>
                      <a:lnTo>
                        <a:pt x="1194" y="294"/>
                      </a:lnTo>
                      <a:lnTo>
                        <a:pt x="1200" y="307"/>
                      </a:lnTo>
                      <a:lnTo>
                        <a:pt x="1204" y="320"/>
                      </a:lnTo>
                      <a:lnTo>
                        <a:pt x="1210" y="334"/>
                      </a:lnTo>
                      <a:lnTo>
                        <a:pt x="1212" y="346"/>
                      </a:lnTo>
                      <a:lnTo>
                        <a:pt x="1215" y="358"/>
                      </a:lnTo>
                      <a:lnTo>
                        <a:pt x="1216" y="371"/>
                      </a:lnTo>
                      <a:lnTo>
                        <a:pt x="1219" y="384"/>
                      </a:lnTo>
                      <a:lnTo>
                        <a:pt x="1219" y="395"/>
                      </a:lnTo>
                      <a:lnTo>
                        <a:pt x="1219" y="408"/>
                      </a:lnTo>
                      <a:lnTo>
                        <a:pt x="1218" y="420"/>
                      </a:lnTo>
                      <a:lnTo>
                        <a:pt x="1216" y="432"/>
                      </a:lnTo>
                      <a:lnTo>
                        <a:pt x="1212" y="442"/>
                      </a:lnTo>
                      <a:lnTo>
                        <a:pt x="1207" y="454"/>
                      </a:lnTo>
                      <a:lnTo>
                        <a:pt x="1203" y="465"/>
                      </a:lnTo>
                      <a:lnTo>
                        <a:pt x="1198" y="477"/>
                      </a:lnTo>
                      <a:lnTo>
                        <a:pt x="1191" y="487"/>
                      </a:lnTo>
                      <a:lnTo>
                        <a:pt x="1185" y="497"/>
                      </a:lnTo>
                      <a:lnTo>
                        <a:pt x="1176" y="506"/>
                      </a:lnTo>
                      <a:lnTo>
                        <a:pt x="1169" y="518"/>
                      </a:lnTo>
                      <a:lnTo>
                        <a:pt x="1157" y="526"/>
                      </a:lnTo>
                      <a:lnTo>
                        <a:pt x="1147" y="536"/>
                      </a:lnTo>
                      <a:lnTo>
                        <a:pt x="1135" y="546"/>
                      </a:lnTo>
                      <a:lnTo>
                        <a:pt x="1124" y="556"/>
                      </a:lnTo>
                      <a:lnTo>
                        <a:pt x="1111" y="565"/>
                      </a:lnTo>
                      <a:lnTo>
                        <a:pt x="1098" y="573"/>
                      </a:lnTo>
                      <a:lnTo>
                        <a:pt x="1083" y="582"/>
                      </a:lnTo>
                      <a:lnTo>
                        <a:pt x="1068" y="590"/>
                      </a:lnTo>
                      <a:lnTo>
                        <a:pt x="1067" y="600"/>
                      </a:lnTo>
                      <a:lnTo>
                        <a:pt x="1067" y="610"/>
                      </a:lnTo>
                      <a:lnTo>
                        <a:pt x="1065" y="620"/>
                      </a:lnTo>
                      <a:lnTo>
                        <a:pt x="1064" y="632"/>
                      </a:lnTo>
                      <a:lnTo>
                        <a:pt x="1059" y="640"/>
                      </a:lnTo>
                      <a:lnTo>
                        <a:pt x="1056" y="650"/>
                      </a:lnTo>
                      <a:lnTo>
                        <a:pt x="1052" y="659"/>
                      </a:lnTo>
                      <a:lnTo>
                        <a:pt x="1047" y="669"/>
                      </a:lnTo>
                      <a:lnTo>
                        <a:pt x="1041" y="676"/>
                      </a:lnTo>
                      <a:lnTo>
                        <a:pt x="1035" y="684"/>
                      </a:lnTo>
                      <a:lnTo>
                        <a:pt x="1028" y="692"/>
                      </a:lnTo>
                      <a:lnTo>
                        <a:pt x="1022" y="699"/>
                      </a:lnTo>
                      <a:lnTo>
                        <a:pt x="1015" y="704"/>
                      </a:lnTo>
                      <a:lnTo>
                        <a:pt x="1007" y="710"/>
                      </a:lnTo>
                      <a:lnTo>
                        <a:pt x="998" y="716"/>
                      </a:lnTo>
                      <a:lnTo>
                        <a:pt x="991" y="723"/>
                      </a:lnTo>
                      <a:lnTo>
                        <a:pt x="981" y="727"/>
                      </a:lnTo>
                      <a:lnTo>
                        <a:pt x="972" y="731"/>
                      </a:lnTo>
                      <a:lnTo>
                        <a:pt x="961" y="736"/>
                      </a:lnTo>
                      <a:lnTo>
                        <a:pt x="952" y="740"/>
                      </a:lnTo>
                      <a:lnTo>
                        <a:pt x="942" y="743"/>
                      </a:lnTo>
                      <a:lnTo>
                        <a:pt x="932" y="747"/>
                      </a:lnTo>
                      <a:lnTo>
                        <a:pt x="921" y="750"/>
                      </a:lnTo>
                      <a:lnTo>
                        <a:pt x="912" y="754"/>
                      </a:lnTo>
                      <a:lnTo>
                        <a:pt x="900" y="756"/>
                      </a:lnTo>
                      <a:lnTo>
                        <a:pt x="892" y="757"/>
                      </a:lnTo>
                      <a:lnTo>
                        <a:pt x="880" y="759"/>
                      </a:lnTo>
                      <a:lnTo>
                        <a:pt x="871" y="761"/>
                      </a:lnTo>
                      <a:lnTo>
                        <a:pt x="860" y="761"/>
                      </a:lnTo>
                      <a:lnTo>
                        <a:pt x="850" y="763"/>
                      </a:lnTo>
                      <a:lnTo>
                        <a:pt x="840" y="763"/>
                      </a:lnTo>
                      <a:lnTo>
                        <a:pt x="831" y="7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7" name="Freeform 33">
                  <a:extLst>
                    <a:ext uri="{FF2B5EF4-FFF2-40B4-BE49-F238E27FC236}">
                      <a16:creationId xmlns:a16="http://schemas.microsoft.com/office/drawing/2014/main" id="{D4D954F9-47C4-4C50-9C0D-F580359DAA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80" y="2460"/>
                  <a:ext cx="1117" cy="692"/>
                </a:xfrm>
                <a:custGeom>
                  <a:avLst/>
                  <a:gdLst>
                    <a:gd name="T0" fmla="*/ 721 w 1117"/>
                    <a:gd name="T1" fmla="*/ 677 h 692"/>
                    <a:gd name="T2" fmla="*/ 665 w 1117"/>
                    <a:gd name="T3" fmla="*/ 649 h 692"/>
                    <a:gd name="T4" fmla="*/ 610 w 1117"/>
                    <a:gd name="T5" fmla="*/ 616 h 692"/>
                    <a:gd name="T6" fmla="*/ 559 w 1117"/>
                    <a:gd name="T7" fmla="*/ 582 h 692"/>
                    <a:gd name="T8" fmla="*/ 516 w 1117"/>
                    <a:gd name="T9" fmla="*/ 555 h 692"/>
                    <a:gd name="T10" fmla="*/ 456 w 1117"/>
                    <a:gd name="T11" fmla="*/ 539 h 692"/>
                    <a:gd name="T12" fmla="*/ 405 w 1117"/>
                    <a:gd name="T13" fmla="*/ 565 h 692"/>
                    <a:gd name="T14" fmla="*/ 350 w 1117"/>
                    <a:gd name="T15" fmla="*/ 583 h 692"/>
                    <a:gd name="T16" fmla="*/ 295 w 1117"/>
                    <a:gd name="T17" fmla="*/ 592 h 692"/>
                    <a:gd name="T18" fmla="*/ 238 w 1117"/>
                    <a:gd name="T19" fmla="*/ 589 h 692"/>
                    <a:gd name="T20" fmla="*/ 184 w 1117"/>
                    <a:gd name="T21" fmla="*/ 579 h 692"/>
                    <a:gd name="T22" fmla="*/ 137 w 1117"/>
                    <a:gd name="T23" fmla="*/ 561 h 692"/>
                    <a:gd name="T24" fmla="*/ 97 w 1117"/>
                    <a:gd name="T25" fmla="*/ 536 h 692"/>
                    <a:gd name="T26" fmla="*/ 46 w 1117"/>
                    <a:gd name="T27" fmla="*/ 467 h 692"/>
                    <a:gd name="T28" fmla="*/ 43 w 1117"/>
                    <a:gd name="T29" fmla="*/ 418 h 692"/>
                    <a:gd name="T30" fmla="*/ 58 w 1117"/>
                    <a:gd name="T31" fmla="*/ 370 h 692"/>
                    <a:gd name="T32" fmla="*/ 94 w 1117"/>
                    <a:gd name="T33" fmla="*/ 321 h 692"/>
                    <a:gd name="T34" fmla="*/ 110 w 1117"/>
                    <a:gd name="T35" fmla="*/ 282 h 692"/>
                    <a:gd name="T36" fmla="*/ 63 w 1117"/>
                    <a:gd name="T37" fmla="*/ 253 h 692"/>
                    <a:gd name="T38" fmla="*/ 18 w 1117"/>
                    <a:gd name="T39" fmla="*/ 209 h 692"/>
                    <a:gd name="T40" fmla="*/ 2 w 1117"/>
                    <a:gd name="T41" fmla="*/ 138 h 692"/>
                    <a:gd name="T42" fmla="*/ 39 w 1117"/>
                    <a:gd name="T43" fmla="*/ 71 h 692"/>
                    <a:gd name="T44" fmla="*/ 109 w 1117"/>
                    <a:gd name="T45" fmla="*/ 28 h 692"/>
                    <a:gd name="T46" fmla="*/ 150 w 1117"/>
                    <a:gd name="T47" fmla="*/ 17 h 692"/>
                    <a:gd name="T48" fmla="*/ 193 w 1117"/>
                    <a:gd name="T49" fmla="*/ 17 h 692"/>
                    <a:gd name="T50" fmla="*/ 235 w 1117"/>
                    <a:gd name="T51" fmla="*/ 30 h 692"/>
                    <a:gd name="T52" fmla="*/ 287 w 1117"/>
                    <a:gd name="T53" fmla="*/ 72 h 692"/>
                    <a:gd name="T54" fmla="*/ 325 w 1117"/>
                    <a:gd name="T55" fmla="*/ 76 h 692"/>
                    <a:gd name="T56" fmla="*/ 355 w 1117"/>
                    <a:gd name="T57" fmla="*/ 30 h 692"/>
                    <a:gd name="T58" fmla="*/ 410 w 1117"/>
                    <a:gd name="T59" fmla="*/ 2 h 692"/>
                    <a:gd name="T60" fmla="*/ 462 w 1117"/>
                    <a:gd name="T61" fmla="*/ 1 h 692"/>
                    <a:gd name="T62" fmla="*/ 506 w 1117"/>
                    <a:gd name="T63" fmla="*/ 18 h 692"/>
                    <a:gd name="T64" fmla="*/ 545 w 1117"/>
                    <a:gd name="T65" fmla="*/ 71 h 692"/>
                    <a:gd name="T66" fmla="*/ 559 w 1117"/>
                    <a:gd name="T67" fmla="*/ 118 h 692"/>
                    <a:gd name="T68" fmla="*/ 570 w 1117"/>
                    <a:gd name="T69" fmla="*/ 176 h 692"/>
                    <a:gd name="T70" fmla="*/ 635 w 1117"/>
                    <a:gd name="T71" fmla="*/ 151 h 692"/>
                    <a:gd name="T72" fmla="*/ 694 w 1117"/>
                    <a:gd name="T73" fmla="*/ 129 h 692"/>
                    <a:gd name="T74" fmla="*/ 749 w 1117"/>
                    <a:gd name="T75" fmla="*/ 128 h 692"/>
                    <a:gd name="T76" fmla="*/ 806 w 1117"/>
                    <a:gd name="T77" fmla="*/ 129 h 692"/>
                    <a:gd name="T78" fmla="*/ 860 w 1117"/>
                    <a:gd name="T79" fmla="*/ 135 h 692"/>
                    <a:gd name="T80" fmla="*/ 914 w 1117"/>
                    <a:gd name="T81" fmla="*/ 145 h 692"/>
                    <a:gd name="T82" fmla="*/ 966 w 1117"/>
                    <a:gd name="T83" fmla="*/ 161 h 692"/>
                    <a:gd name="T84" fmla="*/ 1013 w 1117"/>
                    <a:gd name="T85" fmla="*/ 182 h 692"/>
                    <a:gd name="T86" fmla="*/ 1083 w 1117"/>
                    <a:gd name="T87" fmla="*/ 237 h 692"/>
                    <a:gd name="T88" fmla="*/ 1109 w 1117"/>
                    <a:gd name="T89" fmla="*/ 284 h 692"/>
                    <a:gd name="T90" fmla="*/ 1117 w 1117"/>
                    <a:gd name="T91" fmla="*/ 327 h 692"/>
                    <a:gd name="T92" fmla="*/ 1112 w 1117"/>
                    <a:gd name="T93" fmla="*/ 381 h 692"/>
                    <a:gd name="T94" fmla="*/ 1095 w 1117"/>
                    <a:gd name="T95" fmla="*/ 442 h 692"/>
                    <a:gd name="T96" fmla="*/ 1058 w 1117"/>
                    <a:gd name="T97" fmla="*/ 482 h 692"/>
                    <a:gd name="T98" fmla="*/ 1000 w 1117"/>
                    <a:gd name="T99" fmla="*/ 512 h 692"/>
                    <a:gd name="T100" fmla="*/ 952 w 1117"/>
                    <a:gd name="T101" fmla="*/ 531 h 692"/>
                    <a:gd name="T102" fmla="*/ 966 w 1117"/>
                    <a:gd name="T103" fmla="*/ 566 h 692"/>
                    <a:gd name="T104" fmla="*/ 969 w 1117"/>
                    <a:gd name="T105" fmla="*/ 609 h 692"/>
                    <a:gd name="T106" fmla="*/ 927 w 1117"/>
                    <a:gd name="T107" fmla="*/ 650 h 692"/>
                    <a:gd name="T108" fmla="*/ 880 w 1117"/>
                    <a:gd name="T109" fmla="*/ 670 h 692"/>
                    <a:gd name="T110" fmla="*/ 829 w 1117"/>
                    <a:gd name="T111" fmla="*/ 683 h 692"/>
                    <a:gd name="T112" fmla="*/ 782 w 1117"/>
                    <a:gd name="T113" fmla="*/ 690 h 6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117" h="692">
                      <a:moveTo>
                        <a:pt x="768" y="692"/>
                      </a:moveTo>
                      <a:lnTo>
                        <a:pt x="755" y="687"/>
                      </a:lnTo>
                      <a:lnTo>
                        <a:pt x="745" y="684"/>
                      </a:lnTo>
                      <a:lnTo>
                        <a:pt x="731" y="680"/>
                      </a:lnTo>
                      <a:lnTo>
                        <a:pt x="721" y="677"/>
                      </a:lnTo>
                      <a:lnTo>
                        <a:pt x="709" y="672"/>
                      </a:lnTo>
                      <a:lnTo>
                        <a:pt x="699" y="667"/>
                      </a:lnTo>
                      <a:lnTo>
                        <a:pt x="687" y="662"/>
                      </a:lnTo>
                      <a:lnTo>
                        <a:pt x="677" y="656"/>
                      </a:lnTo>
                      <a:lnTo>
                        <a:pt x="665" y="649"/>
                      </a:lnTo>
                      <a:lnTo>
                        <a:pt x="654" y="643"/>
                      </a:lnTo>
                      <a:lnTo>
                        <a:pt x="642" y="636"/>
                      </a:lnTo>
                      <a:lnTo>
                        <a:pt x="632" y="630"/>
                      </a:lnTo>
                      <a:lnTo>
                        <a:pt x="620" y="623"/>
                      </a:lnTo>
                      <a:lnTo>
                        <a:pt x="610" y="616"/>
                      </a:lnTo>
                      <a:lnTo>
                        <a:pt x="599" y="609"/>
                      </a:lnTo>
                      <a:lnTo>
                        <a:pt x="591" y="603"/>
                      </a:lnTo>
                      <a:lnTo>
                        <a:pt x="580" y="595"/>
                      </a:lnTo>
                      <a:lnTo>
                        <a:pt x="570" y="589"/>
                      </a:lnTo>
                      <a:lnTo>
                        <a:pt x="559" y="582"/>
                      </a:lnTo>
                      <a:lnTo>
                        <a:pt x="551" y="576"/>
                      </a:lnTo>
                      <a:lnTo>
                        <a:pt x="542" y="569"/>
                      </a:lnTo>
                      <a:lnTo>
                        <a:pt x="533" y="563"/>
                      </a:lnTo>
                      <a:lnTo>
                        <a:pt x="524" y="559"/>
                      </a:lnTo>
                      <a:lnTo>
                        <a:pt x="516" y="555"/>
                      </a:lnTo>
                      <a:lnTo>
                        <a:pt x="500" y="545"/>
                      </a:lnTo>
                      <a:lnTo>
                        <a:pt x="487" y="539"/>
                      </a:lnTo>
                      <a:lnTo>
                        <a:pt x="475" y="534"/>
                      </a:lnTo>
                      <a:lnTo>
                        <a:pt x="466" y="534"/>
                      </a:lnTo>
                      <a:lnTo>
                        <a:pt x="456" y="539"/>
                      </a:lnTo>
                      <a:lnTo>
                        <a:pt x="445" y="545"/>
                      </a:lnTo>
                      <a:lnTo>
                        <a:pt x="435" y="551"/>
                      </a:lnTo>
                      <a:lnTo>
                        <a:pt x="426" y="556"/>
                      </a:lnTo>
                      <a:lnTo>
                        <a:pt x="414" y="561"/>
                      </a:lnTo>
                      <a:lnTo>
                        <a:pt x="405" y="565"/>
                      </a:lnTo>
                      <a:lnTo>
                        <a:pt x="393" y="569"/>
                      </a:lnTo>
                      <a:lnTo>
                        <a:pt x="384" y="575"/>
                      </a:lnTo>
                      <a:lnTo>
                        <a:pt x="373" y="578"/>
                      </a:lnTo>
                      <a:lnTo>
                        <a:pt x="362" y="581"/>
                      </a:lnTo>
                      <a:lnTo>
                        <a:pt x="350" y="583"/>
                      </a:lnTo>
                      <a:lnTo>
                        <a:pt x="340" y="586"/>
                      </a:lnTo>
                      <a:lnTo>
                        <a:pt x="328" y="588"/>
                      </a:lnTo>
                      <a:lnTo>
                        <a:pt x="318" y="589"/>
                      </a:lnTo>
                      <a:lnTo>
                        <a:pt x="306" y="591"/>
                      </a:lnTo>
                      <a:lnTo>
                        <a:pt x="295" y="592"/>
                      </a:lnTo>
                      <a:lnTo>
                        <a:pt x="282" y="591"/>
                      </a:lnTo>
                      <a:lnTo>
                        <a:pt x="272" y="591"/>
                      </a:lnTo>
                      <a:lnTo>
                        <a:pt x="260" y="591"/>
                      </a:lnTo>
                      <a:lnTo>
                        <a:pt x="250" y="591"/>
                      </a:lnTo>
                      <a:lnTo>
                        <a:pt x="238" y="589"/>
                      </a:lnTo>
                      <a:lnTo>
                        <a:pt x="227" y="588"/>
                      </a:lnTo>
                      <a:lnTo>
                        <a:pt x="215" y="586"/>
                      </a:lnTo>
                      <a:lnTo>
                        <a:pt x="207" y="585"/>
                      </a:lnTo>
                      <a:lnTo>
                        <a:pt x="195" y="582"/>
                      </a:lnTo>
                      <a:lnTo>
                        <a:pt x="184" y="579"/>
                      </a:lnTo>
                      <a:lnTo>
                        <a:pt x="174" y="576"/>
                      </a:lnTo>
                      <a:lnTo>
                        <a:pt x="165" y="573"/>
                      </a:lnTo>
                      <a:lnTo>
                        <a:pt x="155" y="569"/>
                      </a:lnTo>
                      <a:lnTo>
                        <a:pt x="146" y="565"/>
                      </a:lnTo>
                      <a:lnTo>
                        <a:pt x="137" y="561"/>
                      </a:lnTo>
                      <a:lnTo>
                        <a:pt x="129" y="558"/>
                      </a:lnTo>
                      <a:lnTo>
                        <a:pt x="121" y="552"/>
                      </a:lnTo>
                      <a:lnTo>
                        <a:pt x="112" y="546"/>
                      </a:lnTo>
                      <a:lnTo>
                        <a:pt x="103" y="541"/>
                      </a:lnTo>
                      <a:lnTo>
                        <a:pt x="97" y="536"/>
                      </a:lnTo>
                      <a:lnTo>
                        <a:pt x="82" y="524"/>
                      </a:lnTo>
                      <a:lnTo>
                        <a:pt x="72" y="512"/>
                      </a:lnTo>
                      <a:lnTo>
                        <a:pt x="60" y="497"/>
                      </a:lnTo>
                      <a:lnTo>
                        <a:pt x="52" y="482"/>
                      </a:lnTo>
                      <a:lnTo>
                        <a:pt x="46" y="467"/>
                      </a:lnTo>
                      <a:lnTo>
                        <a:pt x="43" y="452"/>
                      </a:lnTo>
                      <a:lnTo>
                        <a:pt x="42" y="444"/>
                      </a:lnTo>
                      <a:lnTo>
                        <a:pt x="42" y="435"/>
                      </a:lnTo>
                      <a:lnTo>
                        <a:pt x="42" y="427"/>
                      </a:lnTo>
                      <a:lnTo>
                        <a:pt x="43" y="418"/>
                      </a:lnTo>
                      <a:lnTo>
                        <a:pt x="43" y="408"/>
                      </a:lnTo>
                      <a:lnTo>
                        <a:pt x="46" y="400"/>
                      </a:lnTo>
                      <a:lnTo>
                        <a:pt x="51" y="390"/>
                      </a:lnTo>
                      <a:lnTo>
                        <a:pt x="55" y="381"/>
                      </a:lnTo>
                      <a:lnTo>
                        <a:pt x="58" y="370"/>
                      </a:lnTo>
                      <a:lnTo>
                        <a:pt x="64" y="361"/>
                      </a:lnTo>
                      <a:lnTo>
                        <a:pt x="69" y="350"/>
                      </a:lnTo>
                      <a:lnTo>
                        <a:pt x="78" y="341"/>
                      </a:lnTo>
                      <a:lnTo>
                        <a:pt x="85" y="330"/>
                      </a:lnTo>
                      <a:lnTo>
                        <a:pt x="94" y="321"/>
                      </a:lnTo>
                      <a:lnTo>
                        <a:pt x="104" y="310"/>
                      </a:lnTo>
                      <a:lnTo>
                        <a:pt x="116" y="301"/>
                      </a:lnTo>
                      <a:lnTo>
                        <a:pt x="113" y="291"/>
                      </a:lnTo>
                      <a:lnTo>
                        <a:pt x="112" y="286"/>
                      </a:lnTo>
                      <a:lnTo>
                        <a:pt x="110" y="282"/>
                      </a:lnTo>
                      <a:lnTo>
                        <a:pt x="109" y="279"/>
                      </a:lnTo>
                      <a:lnTo>
                        <a:pt x="95" y="272"/>
                      </a:lnTo>
                      <a:lnTo>
                        <a:pt x="83" y="266"/>
                      </a:lnTo>
                      <a:lnTo>
                        <a:pt x="72" y="259"/>
                      </a:lnTo>
                      <a:lnTo>
                        <a:pt x="63" y="253"/>
                      </a:lnTo>
                      <a:lnTo>
                        <a:pt x="52" y="245"/>
                      </a:lnTo>
                      <a:lnTo>
                        <a:pt x="43" y="239"/>
                      </a:lnTo>
                      <a:lnTo>
                        <a:pt x="36" y="230"/>
                      </a:lnTo>
                      <a:lnTo>
                        <a:pt x="30" y="225"/>
                      </a:lnTo>
                      <a:lnTo>
                        <a:pt x="18" y="209"/>
                      </a:lnTo>
                      <a:lnTo>
                        <a:pt x="11" y="196"/>
                      </a:lnTo>
                      <a:lnTo>
                        <a:pt x="5" y="180"/>
                      </a:lnTo>
                      <a:lnTo>
                        <a:pt x="2" y="168"/>
                      </a:lnTo>
                      <a:lnTo>
                        <a:pt x="0" y="152"/>
                      </a:lnTo>
                      <a:lnTo>
                        <a:pt x="2" y="138"/>
                      </a:lnTo>
                      <a:lnTo>
                        <a:pt x="5" y="122"/>
                      </a:lnTo>
                      <a:lnTo>
                        <a:pt x="12" y="109"/>
                      </a:lnTo>
                      <a:lnTo>
                        <a:pt x="18" y="96"/>
                      </a:lnTo>
                      <a:lnTo>
                        <a:pt x="29" y="84"/>
                      </a:lnTo>
                      <a:lnTo>
                        <a:pt x="39" y="71"/>
                      </a:lnTo>
                      <a:lnTo>
                        <a:pt x="52" y="62"/>
                      </a:lnTo>
                      <a:lnTo>
                        <a:pt x="64" y="51"/>
                      </a:lnTo>
                      <a:lnTo>
                        <a:pt x="78" y="42"/>
                      </a:lnTo>
                      <a:lnTo>
                        <a:pt x="92" y="34"/>
                      </a:lnTo>
                      <a:lnTo>
                        <a:pt x="109" y="28"/>
                      </a:lnTo>
                      <a:lnTo>
                        <a:pt x="116" y="24"/>
                      </a:lnTo>
                      <a:lnTo>
                        <a:pt x="125" y="21"/>
                      </a:lnTo>
                      <a:lnTo>
                        <a:pt x="132" y="18"/>
                      </a:lnTo>
                      <a:lnTo>
                        <a:pt x="141" y="18"/>
                      </a:lnTo>
                      <a:lnTo>
                        <a:pt x="150" y="17"/>
                      </a:lnTo>
                      <a:lnTo>
                        <a:pt x="159" y="15"/>
                      </a:lnTo>
                      <a:lnTo>
                        <a:pt x="168" y="15"/>
                      </a:lnTo>
                      <a:lnTo>
                        <a:pt x="177" y="17"/>
                      </a:lnTo>
                      <a:lnTo>
                        <a:pt x="184" y="17"/>
                      </a:lnTo>
                      <a:lnTo>
                        <a:pt x="193" y="17"/>
                      </a:lnTo>
                      <a:lnTo>
                        <a:pt x="201" y="18"/>
                      </a:lnTo>
                      <a:lnTo>
                        <a:pt x="209" y="21"/>
                      </a:lnTo>
                      <a:lnTo>
                        <a:pt x="217" y="22"/>
                      </a:lnTo>
                      <a:lnTo>
                        <a:pt x="226" y="25"/>
                      </a:lnTo>
                      <a:lnTo>
                        <a:pt x="235" y="30"/>
                      </a:lnTo>
                      <a:lnTo>
                        <a:pt x="244" y="34"/>
                      </a:lnTo>
                      <a:lnTo>
                        <a:pt x="258" y="44"/>
                      </a:lnTo>
                      <a:lnTo>
                        <a:pt x="273" y="57"/>
                      </a:lnTo>
                      <a:lnTo>
                        <a:pt x="279" y="64"/>
                      </a:lnTo>
                      <a:lnTo>
                        <a:pt x="287" y="72"/>
                      </a:lnTo>
                      <a:lnTo>
                        <a:pt x="294" y="81"/>
                      </a:lnTo>
                      <a:lnTo>
                        <a:pt x="301" y="91"/>
                      </a:lnTo>
                      <a:lnTo>
                        <a:pt x="310" y="89"/>
                      </a:lnTo>
                      <a:lnTo>
                        <a:pt x="321" y="89"/>
                      </a:lnTo>
                      <a:lnTo>
                        <a:pt x="325" y="76"/>
                      </a:lnTo>
                      <a:lnTo>
                        <a:pt x="330" y="65"/>
                      </a:lnTo>
                      <a:lnTo>
                        <a:pt x="334" y="55"/>
                      </a:lnTo>
                      <a:lnTo>
                        <a:pt x="340" y="47"/>
                      </a:lnTo>
                      <a:lnTo>
                        <a:pt x="346" y="38"/>
                      </a:lnTo>
                      <a:lnTo>
                        <a:pt x="355" y="30"/>
                      </a:lnTo>
                      <a:lnTo>
                        <a:pt x="362" y="22"/>
                      </a:lnTo>
                      <a:lnTo>
                        <a:pt x="374" y="15"/>
                      </a:lnTo>
                      <a:lnTo>
                        <a:pt x="386" y="10"/>
                      </a:lnTo>
                      <a:lnTo>
                        <a:pt x="398" y="5"/>
                      </a:lnTo>
                      <a:lnTo>
                        <a:pt x="410" y="2"/>
                      </a:lnTo>
                      <a:lnTo>
                        <a:pt x="422" y="1"/>
                      </a:lnTo>
                      <a:lnTo>
                        <a:pt x="432" y="0"/>
                      </a:lnTo>
                      <a:lnTo>
                        <a:pt x="442" y="0"/>
                      </a:lnTo>
                      <a:lnTo>
                        <a:pt x="451" y="0"/>
                      </a:lnTo>
                      <a:lnTo>
                        <a:pt x="462" y="1"/>
                      </a:lnTo>
                      <a:lnTo>
                        <a:pt x="469" y="1"/>
                      </a:lnTo>
                      <a:lnTo>
                        <a:pt x="478" y="4"/>
                      </a:lnTo>
                      <a:lnTo>
                        <a:pt x="485" y="5"/>
                      </a:lnTo>
                      <a:lnTo>
                        <a:pt x="494" y="10"/>
                      </a:lnTo>
                      <a:lnTo>
                        <a:pt x="506" y="18"/>
                      </a:lnTo>
                      <a:lnTo>
                        <a:pt x="519" y="30"/>
                      </a:lnTo>
                      <a:lnTo>
                        <a:pt x="528" y="41"/>
                      </a:lnTo>
                      <a:lnTo>
                        <a:pt x="537" y="55"/>
                      </a:lnTo>
                      <a:lnTo>
                        <a:pt x="540" y="62"/>
                      </a:lnTo>
                      <a:lnTo>
                        <a:pt x="545" y="71"/>
                      </a:lnTo>
                      <a:lnTo>
                        <a:pt x="548" y="79"/>
                      </a:lnTo>
                      <a:lnTo>
                        <a:pt x="552" y="89"/>
                      </a:lnTo>
                      <a:lnTo>
                        <a:pt x="553" y="98"/>
                      </a:lnTo>
                      <a:lnTo>
                        <a:pt x="556" y="108"/>
                      </a:lnTo>
                      <a:lnTo>
                        <a:pt x="559" y="118"/>
                      </a:lnTo>
                      <a:lnTo>
                        <a:pt x="562" y="129"/>
                      </a:lnTo>
                      <a:lnTo>
                        <a:pt x="564" y="139"/>
                      </a:lnTo>
                      <a:lnTo>
                        <a:pt x="565" y="151"/>
                      </a:lnTo>
                      <a:lnTo>
                        <a:pt x="567" y="163"/>
                      </a:lnTo>
                      <a:lnTo>
                        <a:pt x="570" y="176"/>
                      </a:lnTo>
                      <a:lnTo>
                        <a:pt x="579" y="173"/>
                      </a:lnTo>
                      <a:lnTo>
                        <a:pt x="592" y="170"/>
                      </a:lnTo>
                      <a:lnTo>
                        <a:pt x="605" y="163"/>
                      </a:lnTo>
                      <a:lnTo>
                        <a:pt x="620" y="158"/>
                      </a:lnTo>
                      <a:lnTo>
                        <a:pt x="635" y="151"/>
                      </a:lnTo>
                      <a:lnTo>
                        <a:pt x="650" y="143"/>
                      </a:lnTo>
                      <a:lnTo>
                        <a:pt x="662" y="136"/>
                      </a:lnTo>
                      <a:lnTo>
                        <a:pt x="675" y="132"/>
                      </a:lnTo>
                      <a:lnTo>
                        <a:pt x="684" y="131"/>
                      </a:lnTo>
                      <a:lnTo>
                        <a:pt x="694" y="129"/>
                      </a:lnTo>
                      <a:lnTo>
                        <a:pt x="705" y="128"/>
                      </a:lnTo>
                      <a:lnTo>
                        <a:pt x="717" y="128"/>
                      </a:lnTo>
                      <a:lnTo>
                        <a:pt x="727" y="128"/>
                      </a:lnTo>
                      <a:lnTo>
                        <a:pt x="739" y="128"/>
                      </a:lnTo>
                      <a:lnTo>
                        <a:pt x="749" y="128"/>
                      </a:lnTo>
                      <a:lnTo>
                        <a:pt x="761" y="129"/>
                      </a:lnTo>
                      <a:lnTo>
                        <a:pt x="771" y="129"/>
                      </a:lnTo>
                      <a:lnTo>
                        <a:pt x="783" y="129"/>
                      </a:lnTo>
                      <a:lnTo>
                        <a:pt x="794" y="129"/>
                      </a:lnTo>
                      <a:lnTo>
                        <a:pt x="806" y="129"/>
                      </a:lnTo>
                      <a:lnTo>
                        <a:pt x="816" y="129"/>
                      </a:lnTo>
                      <a:lnTo>
                        <a:pt x="828" y="131"/>
                      </a:lnTo>
                      <a:lnTo>
                        <a:pt x="838" y="132"/>
                      </a:lnTo>
                      <a:lnTo>
                        <a:pt x="850" y="135"/>
                      </a:lnTo>
                      <a:lnTo>
                        <a:pt x="860" y="135"/>
                      </a:lnTo>
                      <a:lnTo>
                        <a:pt x="871" y="136"/>
                      </a:lnTo>
                      <a:lnTo>
                        <a:pt x="881" y="138"/>
                      </a:lnTo>
                      <a:lnTo>
                        <a:pt x="893" y="141"/>
                      </a:lnTo>
                      <a:lnTo>
                        <a:pt x="903" y="142"/>
                      </a:lnTo>
                      <a:lnTo>
                        <a:pt x="914" y="145"/>
                      </a:lnTo>
                      <a:lnTo>
                        <a:pt x="924" y="148"/>
                      </a:lnTo>
                      <a:lnTo>
                        <a:pt x="936" y="152"/>
                      </a:lnTo>
                      <a:lnTo>
                        <a:pt x="945" y="153"/>
                      </a:lnTo>
                      <a:lnTo>
                        <a:pt x="955" y="156"/>
                      </a:lnTo>
                      <a:lnTo>
                        <a:pt x="966" y="161"/>
                      </a:lnTo>
                      <a:lnTo>
                        <a:pt x="976" y="165"/>
                      </a:lnTo>
                      <a:lnTo>
                        <a:pt x="985" y="168"/>
                      </a:lnTo>
                      <a:lnTo>
                        <a:pt x="994" y="172"/>
                      </a:lnTo>
                      <a:lnTo>
                        <a:pt x="1003" y="176"/>
                      </a:lnTo>
                      <a:lnTo>
                        <a:pt x="1013" y="182"/>
                      </a:lnTo>
                      <a:lnTo>
                        <a:pt x="1028" y="190"/>
                      </a:lnTo>
                      <a:lnTo>
                        <a:pt x="1044" y="200"/>
                      </a:lnTo>
                      <a:lnTo>
                        <a:pt x="1058" y="212"/>
                      </a:lnTo>
                      <a:lnTo>
                        <a:pt x="1072" y="225"/>
                      </a:lnTo>
                      <a:lnTo>
                        <a:pt x="1083" y="237"/>
                      </a:lnTo>
                      <a:lnTo>
                        <a:pt x="1093" y="252"/>
                      </a:lnTo>
                      <a:lnTo>
                        <a:pt x="1096" y="259"/>
                      </a:lnTo>
                      <a:lnTo>
                        <a:pt x="1101" y="267"/>
                      </a:lnTo>
                      <a:lnTo>
                        <a:pt x="1105" y="276"/>
                      </a:lnTo>
                      <a:lnTo>
                        <a:pt x="1109" y="284"/>
                      </a:lnTo>
                      <a:lnTo>
                        <a:pt x="1111" y="291"/>
                      </a:lnTo>
                      <a:lnTo>
                        <a:pt x="1112" y="300"/>
                      </a:lnTo>
                      <a:lnTo>
                        <a:pt x="1114" y="309"/>
                      </a:lnTo>
                      <a:lnTo>
                        <a:pt x="1117" y="319"/>
                      </a:lnTo>
                      <a:lnTo>
                        <a:pt x="1117" y="327"/>
                      </a:lnTo>
                      <a:lnTo>
                        <a:pt x="1117" y="338"/>
                      </a:lnTo>
                      <a:lnTo>
                        <a:pt x="1117" y="348"/>
                      </a:lnTo>
                      <a:lnTo>
                        <a:pt x="1117" y="360"/>
                      </a:lnTo>
                      <a:lnTo>
                        <a:pt x="1114" y="370"/>
                      </a:lnTo>
                      <a:lnTo>
                        <a:pt x="1112" y="381"/>
                      </a:lnTo>
                      <a:lnTo>
                        <a:pt x="1109" y="393"/>
                      </a:lnTo>
                      <a:lnTo>
                        <a:pt x="1108" y="405"/>
                      </a:lnTo>
                      <a:lnTo>
                        <a:pt x="1104" y="417"/>
                      </a:lnTo>
                      <a:lnTo>
                        <a:pt x="1099" y="430"/>
                      </a:lnTo>
                      <a:lnTo>
                        <a:pt x="1095" y="442"/>
                      </a:lnTo>
                      <a:lnTo>
                        <a:pt x="1090" y="457"/>
                      </a:lnTo>
                      <a:lnTo>
                        <a:pt x="1081" y="462"/>
                      </a:lnTo>
                      <a:lnTo>
                        <a:pt x="1072" y="469"/>
                      </a:lnTo>
                      <a:lnTo>
                        <a:pt x="1065" y="475"/>
                      </a:lnTo>
                      <a:lnTo>
                        <a:pt x="1058" y="482"/>
                      </a:lnTo>
                      <a:lnTo>
                        <a:pt x="1041" y="492"/>
                      </a:lnTo>
                      <a:lnTo>
                        <a:pt x="1026" y="502"/>
                      </a:lnTo>
                      <a:lnTo>
                        <a:pt x="1018" y="505"/>
                      </a:lnTo>
                      <a:lnTo>
                        <a:pt x="1009" y="509"/>
                      </a:lnTo>
                      <a:lnTo>
                        <a:pt x="1000" y="512"/>
                      </a:lnTo>
                      <a:lnTo>
                        <a:pt x="991" y="516"/>
                      </a:lnTo>
                      <a:lnTo>
                        <a:pt x="980" y="519"/>
                      </a:lnTo>
                      <a:lnTo>
                        <a:pt x="972" y="522"/>
                      </a:lnTo>
                      <a:lnTo>
                        <a:pt x="961" y="526"/>
                      </a:lnTo>
                      <a:lnTo>
                        <a:pt x="952" y="531"/>
                      </a:lnTo>
                      <a:lnTo>
                        <a:pt x="951" y="535"/>
                      </a:lnTo>
                      <a:lnTo>
                        <a:pt x="951" y="541"/>
                      </a:lnTo>
                      <a:lnTo>
                        <a:pt x="957" y="549"/>
                      </a:lnTo>
                      <a:lnTo>
                        <a:pt x="963" y="558"/>
                      </a:lnTo>
                      <a:lnTo>
                        <a:pt x="966" y="566"/>
                      </a:lnTo>
                      <a:lnTo>
                        <a:pt x="970" y="576"/>
                      </a:lnTo>
                      <a:lnTo>
                        <a:pt x="970" y="583"/>
                      </a:lnTo>
                      <a:lnTo>
                        <a:pt x="972" y="592"/>
                      </a:lnTo>
                      <a:lnTo>
                        <a:pt x="970" y="600"/>
                      </a:lnTo>
                      <a:lnTo>
                        <a:pt x="969" y="609"/>
                      </a:lnTo>
                      <a:lnTo>
                        <a:pt x="960" y="622"/>
                      </a:lnTo>
                      <a:lnTo>
                        <a:pt x="949" y="635"/>
                      </a:lnTo>
                      <a:lnTo>
                        <a:pt x="942" y="639"/>
                      </a:lnTo>
                      <a:lnTo>
                        <a:pt x="936" y="645"/>
                      </a:lnTo>
                      <a:lnTo>
                        <a:pt x="927" y="650"/>
                      </a:lnTo>
                      <a:lnTo>
                        <a:pt x="920" y="656"/>
                      </a:lnTo>
                      <a:lnTo>
                        <a:pt x="909" y="659"/>
                      </a:lnTo>
                      <a:lnTo>
                        <a:pt x="900" y="663"/>
                      </a:lnTo>
                      <a:lnTo>
                        <a:pt x="890" y="666"/>
                      </a:lnTo>
                      <a:lnTo>
                        <a:pt x="880" y="670"/>
                      </a:lnTo>
                      <a:lnTo>
                        <a:pt x="869" y="673"/>
                      </a:lnTo>
                      <a:lnTo>
                        <a:pt x="859" y="676"/>
                      </a:lnTo>
                      <a:lnTo>
                        <a:pt x="849" y="679"/>
                      </a:lnTo>
                      <a:lnTo>
                        <a:pt x="840" y="682"/>
                      </a:lnTo>
                      <a:lnTo>
                        <a:pt x="829" y="683"/>
                      </a:lnTo>
                      <a:lnTo>
                        <a:pt x="819" y="684"/>
                      </a:lnTo>
                      <a:lnTo>
                        <a:pt x="809" y="686"/>
                      </a:lnTo>
                      <a:lnTo>
                        <a:pt x="800" y="689"/>
                      </a:lnTo>
                      <a:lnTo>
                        <a:pt x="791" y="689"/>
                      </a:lnTo>
                      <a:lnTo>
                        <a:pt x="782" y="690"/>
                      </a:lnTo>
                      <a:lnTo>
                        <a:pt x="774" y="690"/>
                      </a:lnTo>
                      <a:lnTo>
                        <a:pt x="768" y="692"/>
                      </a:lnTo>
                      <a:close/>
                    </a:path>
                  </a:pathLst>
                </a:custGeom>
                <a:solidFill>
                  <a:srgbClr val="9E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8" name="Freeform 34">
                  <a:extLst>
                    <a:ext uri="{FF2B5EF4-FFF2-40B4-BE49-F238E27FC236}">
                      <a16:creationId xmlns:a16="http://schemas.microsoft.com/office/drawing/2014/main" id="{49310EF9-62DB-4698-9C81-78B54165F7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96" y="2524"/>
                  <a:ext cx="870" cy="539"/>
                </a:xfrm>
                <a:custGeom>
                  <a:avLst/>
                  <a:gdLst>
                    <a:gd name="T0" fmla="*/ 571 w 870"/>
                    <a:gd name="T1" fmla="*/ 531 h 539"/>
                    <a:gd name="T2" fmla="*/ 535 w 870"/>
                    <a:gd name="T3" fmla="*/ 515 h 539"/>
                    <a:gd name="T4" fmla="*/ 500 w 870"/>
                    <a:gd name="T5" fmla="*/ 495 h 539"/>
                    <a:gd name="T6" fmla="*/ 467 w 870"/>
                    <a:gd name="T7" fmla="*/ 475 h 539"/>
                    <a:gd name="T8" fmla="*/ 415 w 870"/>
                    <a:gd name="T9" fmla="*/ 440 h 539"/>
                    <a:gd name="T10" fmla="*/ 369 w 870"/>
                    <a:gd name="T11" fmla="*/ 417 h 539"/>
                    <a:gd name="T12" fmla="*/ 323 w 870"/>
                    <a:gd name="T13" fmla="*/ 437 h 539"/>
                    <a:gd name="T14" fmla="*/ 289 w 870"/>
                    <a:gd name="T15" fmla="*/ 450 h 539"/>
                    <a:gd name="T16" fmla="*/ 254 w 870"/>
                    <a:gd name="T17" fmla="*/ 458 h 539"/>
                    <a:gd name="T18" fmla="*/ 220 w 870"/>
                    <a:gd name="T19" fmla="*/ 461 h 539"/>
                    <a:gd name="T20" fmla="*/ 184 w 870"/>
                    <a:gd name="T21" fmla="*/ 460 h 539"/>
                    <a:gd name="T22" fmla="*/ 142 w 870"/>
                    <a:gd name="T23" fmla="*/ 451 h 539"/>
                    <a:gd name="T24" fmla="*/ 86 w 870"/>
                    <a:gd name="T25" fmla="*/ 427 h 539"/>
                    <a:gd name="T26" fmla="*/ 46 w 870"/>
                    <a:gd name="T27" fmla="*/ 387 h 539"/>
                    <a:gd name="T28" fmla="*/ 31 w 870"/>
                    <a:gd name="T29" fmla="*/ 339 h 539"/>
                    <a:gd name="T30" fmla="*/ 45 w 870"/>
                    <a:gd name="T31" fmla="*/ 289 h 539"/>
                    <a:gd name="T32" fmla="*/ 65 w 870"/>
                    <a:gd name="T33" fmla="*/ 257 h 539"/>
                    <a:gd name="T34" fmla="*/ 89 w 870"/>
                    <a:gd name="T35" fmla="*/ 226 h 539"/>
                    <a:gd name="T36" fmla="*/ 73 w 870"/>
                    <a:gd name="T37" fmla="*/ 212 h 539"/>
                    <a:gd name="T38" fmla="*/ 34 w 870"/>
                    <a:gd name="T39" fmla="*/ 185 h 539"/>
                    <a:gd name="T40" fmla="*/ 3 w 870"/>
                    <a:gd name="T41" fmla="*/ 141 h 539"/>
                    <a:gd name="T42" fmla="*/ 3 w 870"/>
                    <a:gd name="T43" fmla="*/ 95 h 539"/>
                    <a:gd name="T44" fmla="*/ 30 w 870"/>
                    <a:gd name="T45" fmla="*/ 55 h 539"/>
                    <a:gd name="T46" fmla="*/ 70 w 870"/>
                    <a:gd name="T47" fmla="*/ 25 h 539"/>
                    <a:gd name="T48" fmla="*/ 123 w 870"/>
                    <a:gd name="T49" fmla="*/ 11 h 539"/>
                    <a:gd name="T50" fmla="*/ 177 w 870"/>
                    <a:gd name="T51" fmla="*/ 20 h 539"/>
                    <a:gd name="T52" fmla="*/ 222 w 870"/>
                    <a:gd name="T53" fmla="*/ 57 h 539"/>
                    <a:gd name="T54" fmla="*/ 252 w 870"/>
                    <a:gd name="T55" fmla="*/ 58 h 539"/>
                    <a:gd name="T56" fmla="*/ 268 w 870"/>
                    <a:gd name="T57" fmla="*/ 28 h 539"/>
                    <a:gd name="T58" fmla="*/ 300 w 870"/>
                    <a:gd name="T59" fmla="*/ 8 h 539"/>
                    <a:gd name="T60" fmla="*/ 335 w 870"/>
                    <a:gd name="T61" fmla="*/ 0 h 539"/>
                    <a:gd name="T62" fmla="*/ 371 w 870"/>
                    <a:gd name="T63" fmla="*/ 3 h 539"/>
                    <a:gd name="T64" fmla="*/ 411 w 870"/>
                    <a:gd name="T65" fmla="*/ 32 h 539"/>
                    <a:gd name="T66" fmla="*/ 432 w 870"/>
                    <a:gd name="T67" fmla="*/ 77 h 539"/>
                    <a:gd name="T68" fmla="*/ 437 w 870"/>
                    <a:gd name="T69" fmla="*/ 109 h 539"/>
                    <a:gd name="T70" fmla="*/ 451 w 870"/>
                    <a:gd name="T71" fmla="*/ 135 h 539"/>
                    <a:gd name="T72" fmla="*/ 494 w 870"/>
                    <a:gd name="T73" fmla="*/ 116 h 539"/>
                    <a:gd name="T74" fmla="*/ 532 w 870"/>
                    <a:gd name="T75" fmla="*/ 102 h 539"/>
                    <a:gd name="T76" fmla="*/ 565 w 870"/>
                    <a:gd name="T77" fmla="*/ 99 h 539"/>
                    <a:gd name="T78" fmla="*/ 601 w 870"/>
                    <a:gd name="T79" fmla="*/ 99 h 539"/>
                    <a:gd name="T80" fmla="*/ 636 w 870"/>
                    <a:gd name="T81" fmla="*/ 101 h 539"/>
                    <a:gd name="T82" fmla="*/ 670 w 870"/>
                    <a:gd name="T83" fmla="*/ 105 h 539"/>
                    <a:gd name="T84" fmla="*/ 703 w 870"/>
                    <a:gd name="T85" fmla="*/ 111 h 539"/>
                    <a:gd name="T86" fmla="*/ 744 w 870"/>
                    <a:gd name="T87" fmla="*/ 124 h 539"/>
                    <a:gd name="T88" fmla="*/ 801 w 870"/>
                    <a:gd name="T89" fmla="*/ 148 h 539"/>
                    <a:gd name="T90" fmla="*/ 842 w 870"/>
                    <a:gd name="T91" fmla="*/ 185 h 539"/>
                    <a:gd name="T92" fmla="*/ 867 w 870"/>
                    <a:gd name="T93" fmla="*/ 235 h 539"/>
                    <a:gd name="T94" fmla="*/ 869 w 870"/>
                    <a:gd name="T95" fmla="*/ 273 h 539"/>
                    <a:gd name="T96" fmla="*/ 864 w 870"/>
                    <a:gd name="T97" fmla="*/ 307 h 539"/>
                    <a:gd name="T98" fmla="*/ 853 w 870"/>
                    <a:gd name="T99" fmla="*/ 346 h 539"/>
                    <a:gd name="T100" fmla="*/ 811 w 870"/>
                    <a:gd name="T101" fmla="*/ 384 h 539"/>
                    <a:gd name="T102" fmla="*/ 758 w 870"/>
                    <a:gd name="T103" fmla="*/ 407 h 539"/>
                    <a:gd name="T104" fmla="*/ 749 w 870"/>
                    <a:gd name="T105" fmla="*/ 435 h 539"/>
                    <a:gd name="T106" fmla="*/ 747 w 870"/>
                    <a:gd name="T107" fmla="*/ 484 h 539"/>
                    <a:gd name="T108" fmla="*/ 700 w 870"/>
                    <a:gd name="T109" fmla="*/ 517 h 539"/>
                    <a:gd name="T110" fmla="*/ 645 w 870"/>
                    <a:gd name="T111" fmla="*/ 532 h 539"/>
                    <a:gd name="T112" fmla="*/ 608 w 870"/>
                    <a:gd name="T113" fmla="*/ 538 h 5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870" h="539">
                      <a:moveTo>
                        <a:pt x="598" y="539"/>
                      </a:moveTo>
                      <a:lnTo>
                        <a:pt x="589" y="536"/>
                      </a:lnTo>
                      <a:lnTo>
                        <a:pt x="580" y="534"/>
                      </a:lnTo>
                      <a:lnTo>
                        <a:pt x="571" y="531"/>
                      </a:lnTo>
                      <a:lnTo>
                        <a:pt x="562" y="528"/>
                      </a:lnTo>
                      <a:lnTo>
                        <a:pt x="553" y="524"/>
                      </a:lnTo>
                      <a:lnTo>
                        <a:pt x="544" y="519"/>
                      </a:lnTo>
                      <a:lnTo>
                        <a:pt x="535" y="515"/>
                      </a:lnTo>
                      <a:lnTo>
                        <a:pt x="526" y="512"/>
                      </a:lnTo>
                      <a:lnTo>
                        <a:pt x="518" y="507"/>
                      </a:lnTo>
                      <a:lnTo>
                        <a:pt x="509" y="501"/>
                      </a:lnTo>
                      <a:lnTo>
                        <a:pt x="500" y="495"/>
                      </a:lnTo>
                      <a:lnTo>
                        <a:pt x="492" y="491"/>
                      </a:lnTo>
                      <a:lnTo>
                        <a:pt x="483" y="485"/>
                      </a:lnTo>
                      <a:lnTo>
                        <a:pt x="475" y="481"/>
                      </a:lnTo>
                      <a:lnTo>
                        <a:pt x="467" y="475"/>
                      </a:lnTo>
                      <a:lnTo>
                        <a:pt x="460" y="471"/>
                      </a:lnTo>
                      <a:lnTo>
                        <a:pt x="443" y="460"/>
                      </a:lnTo>
                      <a:lnTo>
                        <a:pt x="429" y="450"/>
                      </a:lnTo>
                      <a:lnTo>
                        <a:pt x="415" y="440"/>
                      </a:lnTo>
                      <a:lnTo>
                        <a:pt x="402" y="433"/>
                      </a:lnTo>
                      <a:lnTo>
                        <a:pt x="389" y="424"/>
                      </a:lnTo>
                      <a:lnTo>
                        <a:pt x="380" y="420"/>
                      </a:lnTo>
                      <a:lnTo>
                        <a:pt x="369" y="417"/>
                      </a:lnTo>
                      <a:lnTo>
                        <a:pt x="363" y="417"/>
                      </a:lnTo>
                      <a:lnTo>
                        <a:pt x="347" y="425"/>
                      </a:lnTo>
                      <a:lnTo>
                        <a:pt x="332" y="434"/>
                      </a:lnTo>
                      <a:lnTo>
                        <a:pt x="323" y="437"/>
                      </a:lnTo>
                      <a:lnTo>
                        <a:pt x="314" y="441"/>
                      </a:lnTo>
                      <a:lnTo>
                        <a:pt x="306" y="444"/>
                      </a:lnTo>
                      <a:lnTo>
                        <a:pt x="298" y="448"/>
                      </a:lnTo>
                      <a:lnTo>
                        <a:pt x="289" y="450"/>
                      </a:lnTo>
                      <a:lnTo>
                        <a:pt x="280" y="452"/>
                      </a:lnTo>
                      <a:lnTo>
                        <a:pt x="271" y="454"/>
                      </a:lnTo>
                      <a:lnTo>
                        <a:pt x="263" y="457"/>
                      </a:lnTo>
                      <a:lnTo>
                        <a:pt x="254" y="458"/>
                      </a:lnTo>
                      <a:lnTo>
                        <a:pt x="245" y="460"/>
                      </a:lnTo>
                      <a:lnTo>
                        <a:pt x="236" y="461"/>
                      </a:lnTo>
                      <a:lnTo>
                        <a:pt x="228" y="462"/>
                      </a:lnTo>
                      <a:lnTo>
                        <a:pt x="220" y="461"/>
                      </a:lnTo>
                      <a:lnTo>
                        <a:pt x="211" y="461"/>
                      </a:lnTo>
                      <a:lnTo>
                        <a:pt x="202" y="461"/>
                      </a:lnTo>
                      <a:lnTo>
                        <a:pt x="193" y="461"/>
                      </a:lnTo>
                      <a:lnTo>
                        <a:pt x="184" y="460"/>
                      </a:lnTo>
                      <a:lnTo>
                        <a:pt x="175" y="458"/>
                      </a:lnTo>
                      <a:lnTo>
                        <a:pt x="166" y="457"/>
                      </a:lnTo>
                      <a:lnTo>
                        <a:pt x="159" y="455"/>
                      </a:lnTo>
                      <a:lnTo>
                        <a:pt x="142" y="451"/>
                      </a:lnTo>
                      <a:lnTo>
                        <a:pt x="128" y="447"/>
                      </a:lnTo>
                      <a:lnTo>
                        <a:pt x="113" y="441"/>
                      </a:lnTo>
                      <a:lnTo>
                        <a:pt x="99" y="435"/>
                      </a:lnTo>
                      <a:lnTo>
                        <a:pt x="86" y="427"/>
                      </a:lnTo>
                      <a:lnTo>
                        <a:pt x="74" y="418"/>
                      </a:lnTo>
                      <a:lnTo>
                        <a:pt x="62" y="408"/>
                      </a:lnTo>
                      <a:lnTo>
                        <a:pt x="55" y="398"/>
                      </a:lnTo>
                      <a:lnTo>
                        <a:pt x="46" y="387"/>
                      </a:lnTo>
                      <a:lnTo>
                        <a:pt x="40" y="377"/>
                      </a:lnTo>
                      <a:lnTo>
                        <a:pt x="34" y="364"/>
                      </a:lnTo>
                      <a:lnTo>
                        <a:pt x="33" y="353"/>
                      </a:lnTo>
                      <a:lnTo>
                        <a:pt x="31" y="339"/>
                      </a:lnTo>
                      <a:lnTo>
                        <a:pt x="33" y="326"/>
                      </a:lnTo>
                      <a:lnTo>
                        <a:pt x="36" y="312"/>
                      </a:lnTo>
                      <a:lnTo>
                        <a:pt x="42" y="297"/>
                      </a:lnTo>
                      <a:lnTo>
                        <a:pt x="45" y="289"/>
                      </a:lnTo>
                      <a:lnTo>
                        <a:pt x="49" y="282"/>
                      </a:lnTo>
                      <a:lnTo>
                        <a:pt x="53" y="273"/>
                      </a:lnTo>
                      <a:lnTo>
                        <a:pt x="61" y="266"/>
                      </a:lnTo>
                      <a:lnTo>
                        <a:pt x="65" y="257"/>
                      </a:lnTo>
                      <a:lnTo>
                        <a:pt x="73" y="250"/>
                      </a:lnTo>
                      <a:lnTo>
                        <a:pt x="82" y="243"/>
                      </a:lnTo>
                      <a:lnTo>
                        <a:pt x="91" y="236"/>
                      </a:lnTo>
                      <a:lnTo>
                        <a:pt x="89" y="226"/>
                      </a:lnTo>
                      <a:lnTo>
                        <a:pt x="88" y="222"/>
                      </a:lnTo>
                      <a:lnTo>
                        <a:pt x="86" y="219"/>
                      </a:lnTo>
                      <a:lnTo>
                        <a:pt x="85" y="218"/>
                      </a:lnTo>
                      <a:lnTo>
                        <a:pt x="73" y="212"/>
                      </a:lnTo>
                      <a:lnTo>
                        <a:pt x="64" y="206"/>
                      </a:lnTo>
                      <a:lnTo>
                        <a:pt x="55" y="200"/>
                      </a:lnTo>
                      <a:lnTo>
                        <a:pt x="48" y="196"/>
                      </a:lnTo>
                      <a:lnTo>
                        <a:pt x="34" y="185"/>
                      </a:lnTo>
                      <a:lnTo>
                        <a:pt x="24" y="175"/>
                      </a:lnTo>
                      <a:lnTo>
                        <a:pt x="13" y="163"/>
                      </a:lnTo>
                      <a:lnTo>
                        <a:pt x="7" y="152"/>
                      </a:lnTo>
                      <a:lnTo>
                        <a:pt x="3" y="141"/>
                      </a:lnTo>
                      <a:lnTo>
                        <a:pt x="2" y="131"/>
                      </a:lnTo>
                      <a:lnTo>
                        <a:pt x="0" y="118"/>
                      </a:lnTo>
                      <a:lnTo>
                        <a:pt x="0" y="106"/>
                      </a:lnTo>
                      <a:lnTo>
                        <a:pt x="3" y="95"/>
                      </a:lnTo>
                      <a:lnTo>
                        <a:pt x="9" y="85"/>
                      </a:lnTo>
                      <a:lnTo>
                        <a:pt x="13" y="74"/>
                      </a:lnTo>
                      <a:lnTo>
                        <a:pt x="21" y="64"/>
                      </a:lnTo>
                      <a:lnTo>
                        <a:pt x="30" y="55"/>
                      </a:lnTo>
                      <a:lnTo>
                        <a:pt x="40" y="48"/>
                      </a:lnTo>
                      <a:lnTo>
                        <a:pt x="49" y="40"/>
                      </a:lnTo>
                      <a:lnTo>
                        <a:pt x="59" y="32"/>
                      </a:lnTo>
                      <a:lnTo>
                        <a:pt x="70" y="25"/>
                      </a:lnTo>
                      <a:lnTo>
                        <a:pt x="83" y="21"/>
                      </a:lnTo>
                      <a:lnTo>
                        <a:pt x="96" y="15"/>
                      </a:lnTo>
                      <a:lnTo>
                        <a:pt x="110" y="12"/>
                      </a:lnTo>
                      <a:lnTo>
                        <a:pt x="123" y="11"/>
                      </a:lnTo>
                      <a:lnTo>
                        <a:pt x="136" y="12"/>
                      </a:lnTo>
                      <a:lnTo>
                        <a:pt x="150" y="12"/>
                      </a:lnTo>
                      <a:lnTo>
                        <a:pt x="163" y="15"/>
                      </a:lnTo>
                      <a:lnTo>
                        <a:pt x="177" y="20"/>
                      </a:lnTo>
                      <a:lnTo>
                        <a:pt x="190" y="27"/>
                      </a:lnTo>
                      <a:lnTo>
                        <a:pt x="200" y="34"/>
                      </a:lnTo>
                      <a:lnTo>
                        <a:pt x="212" y="44"/>
                      </a:lnTo>
                      <a:lnTo>
                        <a:pt x="222" y="57"/>
                      </a:lnTo>
                      <a:lnTo>
                        <a:pt x="234" y="71"/>
                      </a:lnTo>
                      <a:lnTo>
                        <a:pt x="242" y="69"/>
                      </a:lnTo>
                      <a:lnTo>
                        <a:pt x="251" y="69"/>
                      </a:lnTo>
                      <a:lnTo>
                        <a:pt x="252" y="58"/>
                      </a:lnTo>
                      <a:lnTo>
                        <a:pt x="257" y="51"/>
                      </a:lnTo>
                      <a:lnTo>
                        <a:pt x="260" y="42"/>
                      </a:lnTo>
                      <a:lnTo>
                        <a:pt x="264" y="37"/>
                      </a:lnTo>
                      <a:lnTo>
                        <a:pt x="268" y="28"/>
                      </a:lnTo>
                      <a:lnTo>
                        <a:pt x="274" y="22"/>
                      </a:lnTo>
                      <a:lnTo>
                        <a:pt x="282" y="17"/>
                      </a:lnTo>
                      <a:lnTo>
                        <a:pt x="291" y="12"/>
                      </a:lnTo>
                      <a:lnTo>
                        <a:pt x="300" y="8"/>
                      </a:lnTo>
                      <a:lnTo>
                        <a:pt x="310" y="5"/>
                      </a:lnTo>
                      <a:lnTo>
                        <a:pt x="319" y="3"/>
                      </a:lnTo>
                      <a:lnTo>
                        <a:pt x="328" y="1"/>
                      </a:lnTo>
                      <a:lnTo>
                        <a:pt x="335" y="0"/>
                      </a:lnTo>
                      <a:lnTo>
                        <a:pt x="344" y="0"/>
                      </a:lnTo>
                      <a:lnTo>
                        <a:pt x="351" y="0"/>
                      </a:lnTo>
                      <a:lnTo>
                        <a:pt x="359" y="1"/>
                      </a:lnTo>
                      <a:lnTo>
                        <a:pt x="371" y="3"/>
                      </a:lnTo>
                      <a:lnTo>
                        <a:pt x="384" y="8"/>
                      </a:lnTo>
                      <a:lnTo>
                        <a:pt x="394" y="14"/>
                      </a:lnTo>
                      <a:lnTo>
                        <a:pt x="405" y="24"/>
                      </a:lnTo>
                      <a:lnTo>
                        <a:pt x="411" y="32"/>
                      </a:lnTo>
                      <a:lnTo>
                        <a:pt x="418" y="44"/>
                      </a:lnTo>
                      <a:lnTo>
                        <a:pt x="424" y="55"/>
                      </a:lnTo>
                      <a:lnTo>
                        <a:pt x="430" y="69"/>
                      </a:lnTo>
                      <a:lnTo>
                        <a:pt x="432" y="77"/>
                      </a:lnTo>
                      <a:lnTo>
                        <a:pt x="433" y="84"/>
                      </a:lnTo>
                      <a:lnTo>
                        <a:pt x="435" y="92"/>
                      </a:lnTo>
                      <a:lnTo>
                        <a:pt x="437" y="101"/>
                      </a:lnTo>
                      <a:lnTo>
                        <a:pt x="437" y="109"/>
                      </a:lnTo>
                      <a:lnTo>
                        <a:pt x="440" y="118"/>
                      </a:lnTo>
                      <a:lnTo>
                        <a:pt x="440" y="128"/>
                      </a:lnTo>
                      <a:lnTo>
                        <a:pt x="443" y="138"/>
                      </a:lnTo>
                      <a:lnTo>
                        <a:pt x="451" y="135"/>
                      </a:lnTo>
                      <a:lnTo>
                        <a:pt x="460" y="132"/>
                      </a:lnTo>
                      <a:lnTo>
                        <a:pt x="470" y="128"/>
                      </a:lnTo>
                      <a:lnTo>
                        <a:pt x="483" y="124"/>
                      </a:lnTo>
                      <a:lnTo>
                        <a:pt x="494" y="116"/>
                      </a:lnTo>
                      <a:lnTo>
                        <a:pt x="506" y="112"/>
                      </a:lnTo>
                      <a:lnTo>
                        <a:pt x="515" y="106"/>
                      </a:lnTo>
                      <a:lnTo>
                        <a:pt x="525" y="104"/>
                      </a:lnTo>
                      <a:lnTo>
                        <a:pt x="532" y="102"/>
                      </a:lnTo>
                      <a:lnTo>
                        <a:pt x="540" y="101"/>
                      </a:lnTo>
                      <a:lnTo>
                        <a:pt x="549" y="99"/>
                      </a:lnTo>
                      <a:lnTo>
                        <a:pt x="558" y="99"/>
                      </a:lnTo>
                      <a:lnTo>
                        <a:pt x="565" y="99"/>
                      </a:lnTo>
                      <a:lnTo>
                        <a:pt x="574" y="99"/>
                      </a:lnTo>
                      <a:lnTo>
                        <a:pt x="583" y="99"/>
                      </a:lnTo>
                      <a:lnTo>
                        <a:pt x="592" y="99"/>
                      </a:lnTo>
                      <a:lnTo>
                        <a:pt x="601" y="99"/>
                      </a:lnTo>
                      <a:lnTo>
                        <a:pt x="609" y="99"/>
                      </a:lnTo>
                      <a:lnTo>
                        <a:pt x="618" y="99"/>
                      </a:lnTo>
                      <a:lnTo>
                        <a:pt x="627" y="101"/>
                      </a:lnTo>
                      <a:lnTo>
                        <a:pt x="636" y="101"/>
                      </a:lnTo>
                      <a:lnTo>
                        <a:pt x="645" y="102"/>
                      </a:lnTo>
                      <a:lnTo>
                        <a:pt x="654" y="104"/>
                      </a:lnTo>
                      <a:lnTo>
                        <a:pt x="663" y="105"/>
                      </a:lnTo>
                      <a:lnTo>
                        <a:pt x="670" y="105"/>
                      </a:lnTo>
                      <a:lnTo>
                        <a:pt x="679" y="106"/>
                      </a:lnTo>
                      <a:lnTo>
                        <a:pt x="687" y="108"/>
                      </a:lnTo>
                      <a:lnTo>
                        <a:pt x="695" y="109"/>
                      </a:lnTo>
                      <a:lnTo>
                        <a:pt x="703" y="111"/>
                      </a:lnTo>
                      <a:lnTo>
                        <a:pt x="712" y="114"/>
                      </a:lnTo>
                      <a:lnTo>
                        <a:pt x="721" y="115"/>
                      </a:lnTo>
                      <a:lnTo>
                        <a:pt x="730" y="119"/>
                      </a:lnTo>
                      <a:lnTo>
                        <a:pt x="744" y="124"/>
                      </a:lnTo>
                      <a:lnTo>
                        <a:pt x="759" y="128"/>
                      </a:lnTo>
                      <a:lnTo>
                        <a:pt x="774" y="134"/>
                      </a:lnTo>
                      <a:lnTo>
                        <a:pt x="789" y="142"/>
                      </a:lnTo>
                      <a:lnTo>
                        <a:pt x="801" y="148"/>
                      </a:lnTo>
                      <a:lnTo>
                        <a:pt x="813" y="156"/>
                      </a:lnTo>
                      <a:lnTo>
                        <a:pt x="823" y="165"/>
                      </a:lnTo>
                      <a:lnTo>
                        <a:pt x="835" y="175"/>
                      </a:lnTo>
                      <a:lnTo>
                        <a:pt x="842" y="185"/>
                      </a:lnTo>
                      <a:lnTo>
                        <a:pt x="851" y="196"/>
                      </a:lnTo>
                      <a:lnTo>
                        <a:pt x="859" y="209"/>
                      </a:lnTo>
                      <a:lnTo>
                        <a:pt x="864" y="222"/>
                      </a:lnTo>
                      <a:lnTo>
                        <a:pt x="867" y="235"/>
                      </a:lnTo>
                      <a:lnTo>
                        <a:pt x="869" y="249"/>
                      </a:lnTo>
                      <a:lnTo>
                        <a:pt x="869" y="256"/>
                      </a:lnTo>
                      <a:lnTo>
                        <a:pt x="869" y="265"/>
                      </a:lnTo>
                      <a:lnTo>
                        <a:pt x="869" y="273"/>
                      </a:lnTo>
                      <a:lnTo>
                        <a:pt x="870" y="282"/>
                      </a:lnTo>
                      <a:lnTo>
                        <a:pt x="867" y="290"/>
                      </a:lnTo>
                      <a:lnTo>
                        <a:pt x="866" y="299"/>
                      </a:lnTo>
                      <a:lnTo>
                        <a:pt x="864" y="307"/>
                      </a:lnTo>
                      <a:lnTo>
                        <a:pt x="863" y="317"/>
                      </a:lnTo>
                      <a:lnTo>
                        <a:pt x="860" y="326"/>
                      </a:lnTo>
                      <a:lnTo>
                        <a:pt x="857" y="336"/>
                      </a:lnTo>
                      <a:lnTo>
                        <a:pt x="853" y="346"/>
                      </a:lnTo>
                      <a:lnTo>
                        <a:pt x="850" y="357"/>
                      </a:lnTo>
                      <a:lnTo>
                        <a:pt x="836" y="367"/>
                      </a:lnTo>
                      <a:lnTo>
                        <a:pt x="824" y="377"/>
                      </a:lnTo>
                      <a:lnTo>
                        <a:pt x="811" y="384"/>
                      </a:lnTo>
                      <a:lnTo>
                        <a:pt x="799" y="391"/>
                      </a:lnTo>
                      <a:lnTo>
                        <a:pt x="786" y="396"/>
                      </a:lnTo>
                      <a:lnTo>
                        <a:pt x="773" y="401"/>
                      </a:lnTo>
                      <a:lnTo>
                        <a:pt x="758" y="407"/>
                      </a:lnTo>
                      <a:lnTo>
                        <a:pt x="743" y="413"/>
                      </a:lnTo>
                      <a:lnTo>
                        <a:pt x="740" y="417"/>
                      </a:lnTo>
                      <a:lnTo>
                        <a:pt x="740" y="423"/>
                      </a:lnTo>
                      <a:lnTo>
                        <a:pt x="749" y="435"/>
                      </a:lnTo>
                      <a:lnTo>
                        <a:pt x="755" y="450"/>
                      </a:lnTo>
                      <a:lnTo>
                        <a:pt x="755" y="462"/>
                      </a:lnTo>
                      <a:lnTo>
                        <a:pt x="755" y="475"/>
                      </a:lnTo>
                      <a:lnTo>
                        <a:pt x="747" y="484"/>
                      </a:lnTo>
                      <a:lnTo>
                        <a:pt x="740" y="494"/>
                      </a:lnTo>
                      <a:lnTo>
                        <a:pt x="728" y="502"/>
                      </a:lnTo>
                      <a:lnTo>
                        <a:pt x="716" y="511"/>
                      </a:lnTo>
                      <a:lnTo>
                        <a:pt x="700" y="517"/>
                      </a:lnTo>
                      <a:lnTo>
                        <a:pt x="685" y="524"/>
                      </a:lnTo>
                      <a:lnTo>
                        <a:pt x="669" y="528"/>
                      </a:lnTo>
                      <a:lnTo>
                        <a:pt x="654" y="532"/>
                      </a:lnTo>
                      <a:lnTo>
                        <a:pt x="645" y="532"/>
                      </a:lnTo>
                      <a:lnTo>
                        <a:pt x="636" y="534"/>
                      </a:lnTo>
                      <a:lnTo>
                        <a:pt x="629" y="535"/>
                      </a:lnTo>
                      <a:lnTo>
                        <a:pt x="623" y="536"/>
                      </a:lnTo>
                      <a:lnTo>
                        <a:pt x="608" y="538"/>
                      </a:lnTo>
                      <a:lnTo>
                        <a:pt x="598" y="539"/>
                      </a:lnTo>
                      <a:close/>
                    </a:path>
                  </a:pathLst>
                </a:custGeom>
                <a:solidFill>
                  <a:srgbClr val="DE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9" name="Freeform 35">
                  <a:extLst>
                    <a:ext uri="{FF2B5EF4-FFF2-40B4-BE49-F238E27FC236}">
                      <a16:creationId xmlns:a16="http://schemas.microsoft.com/office/drawing/2014/main" id="{3D527ED1-597A-450E-8934-96F4D4F3AB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37" y="2780"/>
                  <a:ext cx="1575" cy="947"/>
                </a:xfrm>
                <a:custGeom>
                  <a:avLst/>
                  <a:gdLst>
                    <a:gd name="T0" fmla="*/ 997 w 1575"/>
                    <a:gd name="T1" fmla="*/ 937 h 947"/>
                    <a:gd name="T2" fmla="*/ 946 w 1575"/>
                    <a:gd name="T3" fmla="*/ 920 h 947"/>
                    <a:gd name="T4" fmla="*/ 902 w 1575"/>
                    <a:gd name="T5" fmla="*/ 901 h 947"/>
                    <a:gd name="T6" fmla="*/ 839 w 1575"/>
                    <a:gd name="T7" fmla="*/ 863 h 947"/>
                    <a:gd name="T8" fmla="*/ 794 w 1575"/>
                    <a:gd name="T9" fmla="*/ 827 h 947"/>
                    <a:gd name="T10" fmla="*/ 725 w 1575"/>
                    <a:gd name="T11" fmla="*/ 799 h 947"/>
                    <a:gd name="T12" fmla="*/ 670 w 1575"/>
                    <a:gd name="T13" fmla="*/ 799 h 947"/>
                    <a:gd name="T14" fmla="*/ 620 w 1575"/>
                    <a:gd name="T15" fmla="*/ 796 h 947"/>
                    <a:gd name="T16" fmla="*/ 574 w 1575"/>
                    <a:gd name="T17" fmla="*/ 792 h 947"/>
                    <a:gd name="T18" fmla="*/ 531 w 1575"/>
                    <a:gd name="T19" fmla="*/ 783 h 947"/>
                    <a:gd name="T20" fmla="*/ 464 w 1575"/>
                    <a:gd name="T21" fmla="*/ 762 h 947"/>
                    <a:gd name="T22" fmla="*/ 398 w 1575"/>
                    <a:gd name="T23" fmla="*/ 719 h 947"/>
                    <a:gd name="T24" fmla="*/ 340 w 1575"/>
                    <a:gd name="T25" fmla="*/ 659 h 947"/>
                    <a:gd name="T26" fmla="*/ 301 w 1575"/>
                    <a:gd name="T27" fmla="*/ 604 h 947"/>
                    <a:gd name="T28" fmla="*/ 278 w 1575"/>
                    <a:gd name="T29" fmla="*/ 558 h 947"/>
                    <a:gd name="T30" fmla="*/ 232 w 1575"/>
                    <a:gd name="T31" fmla="*/ 544 h 947"/>
                    <a:gd name="T32" fmla="*/ 175 w 1575"/>
                    <a:gd name="T33" fmla="*/ 530 h 947"/>
                    <a:gd name="T34" fmla="*/ 89 w 1575"/>
                    <a:gd name="T35" fmla="*/ 467 h 947"/>
                    <a:gd name="T36" fmla="*/ 31 w 1575"/>
                    <a:gd name="T37" fmla="*/ 387 h 947"/>
                    <a:gd name="T38" fmla="*/ 3 w 1575"/>
                    <a:gd name="T39" fmla="*/ 306 h 947"/>
                    <a:gd name="T40" fmla="*/ 5 w 1575"/>
                    <a:gd name="T41" fmla="*/ 232 h 947"/>
                    <a:gd name="T42" fmla="*/ 30 w 1575"/>
                    <a:gd name="T43" fmla="*/ 162 h 947"/>
                    <a:gd name="T44" fmla="*/ 76 w 1575"/>
                    <a:gd name="T45" fmla="*/ 104 h 947"/>
                    <a:gd name="T46" fmla="*/ 140 w 1575"/>
                    <a:gd name="T47" fmla="*/ 56 h 947"/>
                    <a:gd name="T48" fmla="*/ 212 w 1575"/>
                    <a:gd name="T49" fmla="*/ 20 h 947"/>
                    <a:gd name="T50" fmla="*/ 297 w 1575"/>
                    <a:gd name="T51" fmla="*/ 1 h 947"/>
                    <a:gd name="T52" fmla="*/ 387 w 1575"/>
                    <a:gd name="T53" fmla="*/ 4 h 947"/>
                    <a:gd name="T54" fmla="*/ 476 w 1575"/>
                    <a:gd name="T55" fmla="*/ 23 h 947"/>
                    <a:gd name="T56" fmla="*/ 564 w 1575"/>
                    <a:gd name="T57" fmla="*/ 68 h 947"/>
                    <a:gd name="T58" fmla="*/ 645 w 1575"/>
                    <a:gd name="T59" fmla="*/ 138 h 947"/>
                    <a:gd name="T60" fmla="*/ 694 w 1575"/>
                    <a:gd name="T61" fmla="*/ 147 h 947"/>
                    <a:gd name="T62" fmla="*/ 739 w 1575"/>
                    <a:gd name="T63" fmla="*/ 125 h 947"/>
                    <a:gd name="T64" fmla="*/ 785 w 1575"/>
                    <a:gd name="T65" fmla="*/ 111 h 947"/>
                    <a:gd name="T66" fmla="*/ 828 w 1575"/>
                    <a:gd name="T67" fmla="*/ 102 h 947"/>
                    <a:gd name="T68" fmla="*/ 869 w 1575"/>
                    <a:gd name="T69" fmla="*/ 100 h 947"/>
                    <a:gd name="T70" fmla="*/ 933 w 1575"/>
                    <a:gd name="T71" fmla="*/ 108 h 947"/>
                    <a:gd name="T72" fmla="*/ 1006 w 1575"/>
                    <a:gd name="T73" fmla="*/ 140 h 947"/>
                    <a:gd name="T74" fmla="*/ 1069 w 1575"/>
                    <a:gd name="T75" fmla="*/ 192 h 947"/>
                    <a:gd name="T76" fmla="*/ 1106 w 1575"/>
                    <a:gd name="T77" fmla="*/ 236 h 947"/>
                    <a:gd name="T78" fmla="*/ 1133 w 1575"/>
                    <a:gd name="T79" fmla="*/ 279 h 947"/>
                    <a:gd name="T80" fmla="*/ 1179 w 1575"/>
                    <a:gd name="T81" fmla="*/ 305 h 947"/>
                    <a:gd name="T82" fmla="*/ 1255 w 1575"/>
                    <a:gd name="T83" fmla="*/ 280 h 947"/>
                    <a:gd name="T84" fmla="*/ 1339 w 1575"/>
                    <a:gd name="T85" fmla="*/ 280 h 947"/>
                    <a:gd name="T86" fmla="*/ 1415 w 1575"/>
                    <a:gd name="T87" fmla="*/ 302 h 947"/>
                    <a:gd name="T88" fmla="*/ 1476 w 1575"/>
                    <a:gd name="T89" fmla="*/ 336 h 947"/>
                    <a:gd name="T90" fmla="*/ 1522 w 1575"/>
                    <a:gd name="T91" fmla="*/ 382 h 947"/>
                    <a:gd name="T92" fmla="*/ 1554 w 1575"/>
                    <a:gd name="T93" fmla="*/ 436 h 947"/>
                    <a:gd name="T94" fmla="*/ 1570 w 1575"/>
                    <a:gd name="T95" fmla="*/ 493 h 947"/>
                    <a:gd name="T96" fmla="*/ 1572 w 1575"/>
                    <a:gd name="T97" fmla="*/ 554 h 947"/>
                    <a:gd name="T98" fmla="*/ 1557 w 1575"/>
                    <a:gd name="T99" fmla="*/ 612 h 947"/>
                    <a:gd name="T100" fmla="*/ 1529 w 1575"/>
                    <a:gd name="T101" fmla="*/ 671 h 947"/>
                    <a:gd name="T102" fmla="*/ 1484 w 1575"/>
                    <a:gd name="T103" fmla="*/ 720 h 947"/>
                    <a:gd name="T104" fmla="*/ 1425 w 1575"/>
                    <a:gd name="T105" fmla="*/ 760 h 947"/>
                    <a:gd name="T106" fmla="*/ 1350 w 1575"/>
                    <a:gd name="T107" fmla="*/ 789 h 947"/>
                    <a:gd name="T108" fmla="*/ 1261 w 1575"/>
                    <a:gd name="T109" fmla="*/ 806 h 947"/>
                    <a:gd name="T110" fmla="*/ 1210 w 1575"/>
                    <a:gd name="T111" fmla="*/ 874 h 947"/>
                    <a:gd name="T112" fmla="*/ 1148 w 1575"/>
                    <a:gd name="T113" fmla="*/ 921 h 947"/>
                    <a:gd name="T114" fmla="*/ 1092 w 1575"/>
                    <a:gd name="T115" fmla="*/ 938 h 947"/>
                    <a:gd name="T116" fmla="*/ 1047 w 1575"/>
                    <a:gd name="T117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575" h="947">
                      <a:moveTo>
                        <a:pt x="1047" y="947"/>
                      </a:moveTo>
                      <a:lnTo>
                        <a:pt x="1034" y="944"/>
                      </a:lnTo>
                      <a:lnTo>
                        <a:pt x="1020" y="941"/>
                      </a:lnTo>
                      <a:lnTo>
                        <a:pt x="1009" y="938"/>
                      </a:lnTo>
                      <a:lnTo>
                        <a:pt x="997" y="937"/>
                      </a:lnTo>
                      <a:lnTo>
                        <a:pt x="985" y="933"/>
                      </a:lnTo>
                      <a:lnTo>
                        <a:pt x="974" y="930"/>
                      </a:lnTo>
                      <a:lnTo>
                        <a:pt x="966" y="927"/>
                      </a:lnTo>
                      <a:lnTo>
                        <a:pt x="957" y="924"/>
                      </a:lnTo>
                      <a:lnTo>
                        <a:pt x="946" y="920"/>
                      </a:lnTo>
                      <a:lnTo>
                        <a:pt x="936" y="917"/>
                      </a:lnTo>
                      <a:lnTo>
                        <a:pt x="927" y="913"/>
                      </a:lnTo>
                      <a:lnTo>
                        <a:pt x="920" y="910"/>
                      </a:lnTo>
                      <a:lnTo>
                        <a:pt x="911" y="906"/>
                      </a:lnTo>
                      <a:lnTo>
                        <a:pt x="902" y="901"/>
                      </a:lnTo>
                      <a:lnTo>
                        <a:pt x="894" y="897"/>
                      </a:lnTo>
                      <a:lnTo>
                        <a:pt x="887" y="894"/>
                      </a:lnTo>
                      <a:lnTo>
                        <a:pt x="871" y="884"/>
                      </a:lnTo>
                      <a:lnTo>
                        <a:pt x="856" y="874"/>
                      </a:lnTo>
                      <a:lnTo>
                        <a:pt x="839" y="863"/>
                      </a:lnTo>
                      <a:lnTo>
                        <a:pt x="826" y="853"/>
                      </a:lnTo>
                      <a:lnTo>
                        <a:pt x="817" y="846"/>
                      </a:lnTo>
                      <a:lnTo>
                        <a:pt x="810" y="840"/>
                      </a:lnTo>
                      <a:lnTo>
                        <a:pt x="801" y="833"/>
                      </a:lnTo>
                      <a:lnTo>
                        <a:pt x="794" y="827"/>
                      </a:lnTo>
                      <a:lnTo>
                        <a:pt x="777" y="813"/>
                      </a:lnTo>
                      <a:lnTo>
                        <a:pt x="762" y="799"/>
                      </a:lnTo>
                      <a:lnTo>
                        <a:pt x="749" y="799"/>
                      </a:lnTo>
                      <a:lnTo>
                        <a:pt x="737" y="799"/>
                      </a:lnTo>
                      <a:lnTo>
                        <a:pt x="725" y="799"/>
                      </a:lnTo>
                      <a:lnTo>
                        <a:pt x="713" y="799"/>
                      </a:lnTo>
                      <a:lnTo>
                        <a:pt x="702" y="799"/>
                      </a:lnTo>
                      <a:lnTo>
                        <a:pt x="691" y="799"/>
                      </a:lnTo>
                      <a:lnTo>
                        <a:pt x="679" y="799"/>
                      </a:lnTo>
                      <a:lnTo>
                        <a:pt x="670" y="799"/>
                      </a:lnTo>
                      <a:lnTo>
                        <a:pt x="660" y="797"/>
                      </a:lnTo>
                      <a:lnTo>
                        <a:pt x="650" y="797"/>
                      </a:lnTo>
                      <a:lnTo>
                        <a:pt x="639" y="797"/>
                      </a:lnTo>
                      <a:lnTo>
                        <a:pt x="630" y="797"/>
                      </a:lnTo>
                      <a:lnTo>
                        <a:pt x="620" y="796"/>
                      </a:lnTo>
                      <a:lnTo>
                        <a:pt x="611" y="796"/>
                      </a:lnTo>
                      <a:lnTo>
                        <a:pt x="602" y="794"/>
                      </a:lnTo>
                      <a:lnTo>
                        <a:pt x="593" y="794"/>
                      </a:lnTo>
                      <a:lnTo>
                        <a:pt x="583" y="792"/>
                      </a:lnTo>
                      <a:lnTo>
                        <a:pt x="574" y="792"/>
                      </a:lnTo>
                      <a:lnTo>
                        <a:pt x="565" y="789"/>
                      </a:lnTo>
                      <a:lnTo>
                        <a:pt x="556" y="789"/>
                      </a:lnTo>
                      <a:lnTo>
                        <a:pt x="547" y="786"/>
                      </a:lnTo>
                      <a:lnTo>
                        <a:pt x="540" y="785"/>
                      </a:lnTo>
                      <a:lnTo>
                        <a:pt x="531" y="783"/>
                      </a:lnTo>
                      <a:lnTo>
                        <a:pt x="524" y="782"/>
                      </a:lnTo>
                      <a:lnTo>
                        <a:pt x="507" y="776"/>
                      </a:lnTo>
                      <a:lnTo>
                        <a:pt x="493" y="772"/>
                      </a:lnTo>
                      <a:lnTo>
                        <a:pt x="478" y="766"/>
                      </a:lnTo>
                      <a:lnTo>
                        <a:pt x="464" y="762"/>
                      </a:lnTo>
                      <a:lnTo>
                        <a:pt x="450" y="753"/>
                      </a:lnTo>
                      <a:lnTo>
                        <a:pt x="436" y="746"/>
                      </a:lnTo>
                      <a:lnTo>
                        <a:pt x="423" y="738"/>
                      </a:lnTo>
                      <a:lnTo>
                        <a:pt x="411" y="730"/>
                      </a:lnTo>
                      <a:lnTo>
                        <a:pt x="398" y="719"/>
                      </a:lnTo>
                      <a:lnTo>
                        <a:pt x="386" y="709"/>
                      </a:lnTo>
                      <a:lnTo>
                        <a:pt x="374" y="698"/>
                      </a:lnTo>
                      <a:lnTo>
                        <a:pt x="364" y="686"/>
                      </a:lnTo>
                      <a:lnTo>
                        <a:pt x="350" y="672"/>
                      </a:lnTo>
                      <a:lnTo>
                        <a:pt x="340" y="659"/>
                      </a:lnTo>
                      <a:lnTo>
                        <a:pt x="328" y="644"/>
                      </a:lnTo>
                      <a:lnTo>
                        <a:pt x="318" y="629"/>
                      </a:lnTo>
                      <a:lnTo>
                        <a:pt x="312" y="621"/>
                      </a:lnTo>
                      <a:lnTo>
                        <a:pt x="307" y="612"/>
                      </a:lnTo>
                      <a:lnTo>
                        <a:pt x="301" y="604"/>
                      </a:lnTo>
                      <a:lnTo>
                        <a:pt x="297" y="595"/>
                      </a:lnTo>
                      <a:lnTo>
                        <a:pt x="291" y="585"/>
                      </a:lnTo>
                      <a:lnTo>
                        <a:pt x="286" y="577"/>
                      </a:lnTo>
                      <a:lnTo>
                        <a:pt x="282" y="567"/>
                      </a:lnTo>
                      <a:lnTo>
                        <a:pt x="278" y="558"/>
                      </a:lnTo>
                      <a:lnTo>
                        <a:pt x="267" y="554"/>
                      </a:lnTo>
                      <a:lnTo>
                        <a:pt x="258" y="551"/>
                      </a:lnTo>
                      <a:lnTo>
                        <a:pt x="249" y="548"/>
                      </a:lnTo>
                      <a:lnTo>
                        <a:pt x="240" y="547"/>
                      </a:lnTo>
                      <a:lnTo>
                        <a:pt x="232" y="544"/>
                      </a:lnTo>
                      <a:lnTo>
                        <a:pt x="223" y="542"/>
                      </a:lnTo>
                      <a:lnTo>
                        <a:pt x="214" y="540"/>
                      </a:lnTo>
                      <a:lnTo>
                        <a:pt x="206" y="538"/>
                      </a:lnTo>
                      <a:lnTo>
                        <a:pt x="190" y="534"/>
                      </a:lnTo>
                      <a:lnTo>
                        <a:pt x="175" y="530"/>
                      </a:lnTo>
                      <a:lnTo>
                        <a:pt x="159" y="524"/>
                      </a:lnTo>
                      <a:lnTo>
                        <a:pt x="144" y="518"/>
                      </a:lnTo>
                      <a:lnTo>
                        <a:pt x="123" y="501"/>
                      </a:lnTo>
                      <a:lnTo>
                        <a:pt x="107" y="484"/>
                      </a:lnTo>
                      <a:lnTo>
                        <a:pt x="89" y="467"/>
                      </a:lnTo>
                      <a:lnTo>
                        <a:pt x="76" y="451"/>
                      </a:lnTo>
                      <a:lnTo>
                        <a:pt x="63" y="434"/>
                      </a:lnTo>
                      <a:lnTo>
                        <a:pt x="51" y="419"/>
                      </a:lnTo>
                      <a:lnTo>
                        <a:pt x="40" y="403"/>
                      </a:lnTo>
                      <a:lnTo>
                        <a:pt x="31" y="387"/>
                      </a:lnTo>
                      <a:lnTo>
                        <a:pt x="23" y="370"/>
                      </a:lnTo>
                      <a:lnTo>
                        <a:pt x="17" y="353"/>
                      </a:lnTo>
                      <a:lnTo>
                        <a:pt x="11" y="337"/>
                      </a:lnTo>
                      <a:lnTo>
                        <a:pt x="8" y="322"/>
                      </a:lnTo>
                      <a:lnTo>
                        <a:pt x="3" y="306"/>
                      </a:lnTo>
                      <a:lnTo>
                        <a:pt x="2" y="292"/>
                      </a:lnTo>
                      <a:lnTo>
                        <a:pt x="0" y="276"/>
                      </a:lnTo>
                      <a:lnTo>
                        <a:pt x="2" y="262"/>
                      </a:lnTo>
                      <a:lnTo>
                        <a:pt x="2" y="246"/>
                      </a:lnTo>
                      <a:lnTo>
                        <a:pt x="5" y="232"/>
                      </a:lnTo>
                      <a:lnTo>
                        <a:pt x="8" y="216"/>
                      </a:lnTo>
                      <a:lnTo>
                        <a:pt x="12" y="204"/>
                      </a:lnTo>
                      <a:lnTo>
                        <a:pt x="17" y="189"/>
                      </a:lnTo>
                      <a:lnTo>
                        <a:pt x="23" y="175"/>
                      </a:lnTo>
                      <a:lnTo>
                        <a:pt x="30" y="162"/>
                      </a:lnTo>
                      <a:lnTo>
                        <a:pt x="39" y="151"/>
                      </a:lnTo>
                      <a:lnTo>
                        <a:pt x="46" y="138"/>
                      </a:lnTo>
                      <a:lnTo>
                        <a:pt x="55" y="125"/>
                      </a:lnTo>
                      <a:lnTo>
                        <a:pt x="64" y="114"/>
                      </a:lnTo>
                      <a:lnTo>
                        <a:pt x="76" y="104"/>
                      </a:lnTo>
                      <a:lnTo>
                        <a:pt x="86" y="93"/>
                      </a:lnTo>
                      <a:lnTo>
                        <a:pt x="100" y="83"/>
                      </a:lnTo>
                      <a:lnTo>
                        <a:pt x="113" y="74"/>
                      </a:lnTo>
                      <a:lnTo>
                        <a:pt x="126" y="65"/>
                      </a:lnTo>
                      <a:lnTo>
                        <a:pt x="140" y="56"/>
                      </a:lnTo>
                      <a:lnTo>
                        <a:pt x="153" y="47"/>
                      </a:lnTo>
                      <a:lnTo>
                        <a:pt x="166" y="40"/>
                      </a:lnTo>
                      <a:lnTo>
                        <a:pt x="183" y="33"/>
                      </a:lnTo>
                      <a:lnTo>
                        <a:pt x="196" y="26"/>
                      </a:lnTo>
                      <a:lnTo>
                        <a:pt x="212" y="20"/>
                      </a:lnTo>
                      <a:lnTo>
                        <a:pt x="229" y="16"/>
                      </a:lnTo>
                      <a:lnTo>
                        <a:pt x="246" y="11"/>
                      </a:lnTo>
                      <a:lnTo>
                        <a:pt x="263" y="7"/>
                      </a:lnTo>
                      <a:lnTo>
                        <a:pt x="279" y="4"/>
                      </a:lnTo>
                      <a:lnTo>
                        <a:pt x="297" y="1"/>
                      </a:lnTo>
                      <a:lnTo>
                        <a:pt x="315" y="1"/>
                      </a:lnTo>
                      <a:lnTo>
                        <a:pt x="332" y="0"/>
                      </a:lnTo>
                      <a:lnTo>
                        <a:pt x="350" y="0"/>
                      </a:lnTo>
                      <a:lnTo>
                        <a:pt x="368" y="1"/>
                      </a:lnTo>
                      <a:lnTo>
                        <a:pt x="387" y="4"/>
                      </a:lnTo>
                      <a:lnTo>
                        <a:pt x="405" y="4"/>
                      </a:lnTo>
                      <a:lnTo>
                        <a:pt x="423" y="9"/>
                      </a:lnTo>
                      <a:lnTo>
                        <a:pt x="441" y="11"/>
                      </a:lnTo>
                      <a:lnTo>
                        <a:pt x="458" y="17"/>
                      </a:lnTo>
                      <a:lnTo>
                        <a:pt x="476" y="23"/>
                      </a:lnTo>
                      <a:lnTo>
                        <a:pt x="494" y="30"/>
                      </a:lnTo>
                      <a:lnTo>
                        <a:pt x="512" y="38"/>
                      </a:lnTo>
                      <a:lnTo>
                        <a:pt x="530" y="48"/>
                      </a:lnTo>
                      <a:lnTo>
                        <a:pt x="546" y="57"/>
                      </a:lnTo>
                      <a:lnTo>
                        <a:pt x="564" y="68"/>
                      </a:lnTo>
                      <a:lnTo>
                        <a:pt x="580" y="80"/>
                      </a:lnTo>
                      <a:lnTo>
                        <a:pt x="598" y="93"/>
                      </a:lnTo>
                      <a:lnTo>
                        <a:pt x="613" y="105"/>
                      </a:lnTo>
                      <a:lnTo>
                        <a:pt x="629" y="122"/>
                      </a:lnTo>
                      <a:lnTo>
                        <a:pt x="645" y="138"/>
                      </a:lnTo>
                      <a:lnTo>
                        <a:pt x="662" y="157"/>
                      </a:lnTo>
                      <a:lnTo>
                        <a:pt x="669" y="157"/>
                      </a:lnTo>
                      <a:lnTo>
                        <a:pt x="676" y="158"/>
                      </a:lnTo>
                      <a:lnTo>
                        <a:pt x="685" y="152"/>
                      </a:lnTo>
                      <a:lnTo>
                        <a:pt x="694" y="147"/>
                      </a:lnTo>
                      <a:lnTo>
                        <a:pt x="703" y="142"/>
                      </a:lnTo>
                      <a:lnTo>
                        <a:pt x="712" y="138"/>
                      </a:lnTo>
                      <a:lnTo>
                        <a:pt x="721" y="134"/>
                      </a:lnTo>
                      <a:lnTo>
                        <a:pt x="730" y="130"/>
                      </a:lnTo>
                      <a:lnTo>
                        <a:pt x="739" y="125"/>
                      </a:lnTo>
                      <a:lnTo>
                        <a:pt x="749" y="122"/>
                      </a:lnTo>
                      <a:lnTo>
                        <a:pt x="758" y="118"/>
                      </a:lnTo>
                      <a:lnTo>
                        <a:pt x="767" y="115"/>
                      </a:lnTo>
                      <a:lnTo>
                        <a:pt x="776" y="112"/>
                      </a:lnTo>
                      <a:lnTo>
                        <a:pt x="785" y="111"/>
                      </a:lnTo>
                      <a:lnTo>
                        <a:pt x="794" y="108"/>
                      </a:lnTo>
                      <a:lnTo>
                        <a:pt x="802" y="107"/>
                      </a:lnTo>
                      <a:lnTo>
                        <a:pt x="811" y="105"/>
                      </a:lnTo>
                      <a:lnTo>
                        <a:pt x="820" y="105"/>
                      </a:lnTo>
                      <a:lnTo>
                        <a:pt x="828" y="102"/>
                      </a:lnTo>
                      <a:lnTo>
                        <a:pt x="837" y="101"/>
                      </a:lnTo>
                      <a:lnTo>
                        <a:pt x="844" y="101"/>
                      </a:lnTo>
                      <a:lnTo>
                        <a:pt x="853" y="101"/>
                      </a:lnTo>
                      <a:lnTo>
                        <a:pt x="860" y="100"/>
                      </a:lnTo>
                      <a:lnTo>
                        <a:pt x="869" y="100"/>
                      </a:lnTo>
                      <a:lnTo>
                        <a:pt x="878" y="100"/>
                      </a:lnTo>
                      <a:lnTo>
                        <a:pt x="887" y="101"/>
                      </a:lnTo>
                      <a:lnTo>
                        <a:pt x="902" y="101"/>
                      </a:lnTo>
                      <a:lnTo>
                        <a:pt x="918" y="105"/>
                      </a:lnTo>
                      <a:lnTo>
                        <a:pt x="933" y="108"/>
                      </a:lnTo>
                      <a:lnTo>
                        <a:pt x="949" y="114"/>
                      </a:lnTo>
                      <a:lnTo>
                        <a:pt x="963" y="118"/>
                      </a:lnTo>
                      <a:lnTo>
                        <a:pt x="977" y="124"/>
                      </a:lnTo>
                      <a:lnTo>
                        <a:pt x="991" y="131"/>
                      </a:lnTo>
                      <a:lnTo>
                        <a:pt x="1006" y="140"/>
                      </a:lnTo>
                      <a:lnTo>
                        <a:pt x="1019" y="148"/>
                      </a:lnTo>
                      <a:lnTo>
                        <a:pt x="1032" y="158"/>
                      </a:lnTo>
                      <a:lnTo>
                        <a:pt x="1046" y="168"/>
                      </a:lnTo>
                      <a:lnTo>
                        <a:pt x="1059" y="181"/>
                      </a:lnTo>
                      <a:lnTo>
                        <a:pt x="1069" y="192"/>
                      </a:lnTo>
                      <a:lnTo>
                        <a:pt x="1083" y="206"/>
                      </a:lnTo>
                      <a:lnTo>
                        <a:pt x="1087" y="212"/>
                      </a:lnTo>
                      <a:lnTo>
                        <a:pt x="1093" y="219"/>
                      </a:lnTo>
                      <a:lnTo>
                        <a:pt x="1099" y="228"/>
                      </a:lnTo>
                      <a:lnTo>
                        <a:pt x="1106" y="236"/>
                      </a:lnTo>
                      <a:lnTo>
                        <a:pt x="1111" y="243"/>
                      </a:lnTo>
                      <a:lnTo>
                        <a:pt x="1117" y="252"/>
                      </a:lnTo>
                      <a:lnTo>
                        <a:pt x="1123" y="261"/>
                      </a:lnTo>
                      <a:lnTo>
                        <a:pt x="1129" y="271"/>
                      </a:lnTo>
                      <a:lnTo>
                        <a:pt x="1133" y="279"/>
                      </a:lnTo>
                      <a:lnTo>
                        <a:pt x="1139" y="288"/>
                      </a:lnTo>
                      <a:lnTo>
                        <a:pt x="1145" y="298"/>
                      </a:lnTo>
                      <a:lnTo>
                        <a:pt x="1151" y="309"/>
                      </a:lnTo>
                      <a:lnTo>
                        <a:pt x="1164" y="308"/>
                      </a:lnTo>
                      <a:lnTo>
                        <a:pt x="1179" y="305"/>
                      </a:lnTo>
                      <a:lnTo>
                        <a:pt x="1194" y="300"/>
                      </a:lnTo>
                      <a:lnTo>
                        <a:pt x="1210" y="296"/>
                      </a:lnTo>
                      <a:lnTo>
                        <a:pt x="1225" y="290"/>
                      </a:lnTo>
                      <a:lnTo>
                        <a:pt x="1240" y="285"/>
                      </a:lnTo>
                      <a:lnTo>
                        <a:pt x="1255" y="280"/>
                      </a:lnTo>
                      <a:lnTo>
                        <a:pt x="1269" y="276"/>
                      </a:lnTo>
                      <a:lnTo>
                        <a:pt x="1287" y="276"/>
                      </a:lnTo>
                      <a:lnTo>
                        <a:pt x="1305" y="276"/>
                      </a:lnTo>
                      <a:lnTo>
                        <a:pt x="1321" y="278"/>
                      </a:lnTo>
                      <a:lnTo>
                        <a:pt x="1339" y="280"/>
                      </a:lnTo>
                      <a:lnTo>
                        <a:pt x="1354" y="283"/>
                      </a:lnTo>
                      <a:lnTo>
                        <a:pt x="1370" y="288"/>
                      </a:lnTo>
                      <a:lnTo>
                        <a:pt x="1385" y="292"/>
                      </a:lnTo>
                      <a:lnTo>
                        <a:pt x="1401" y="298"/>
                      </a:lnTo>
                      <a:lnTo>
                        <a:pt x="1415" y="302"/>
                      </a:lnTo>
                      <a:lnTo>
                        <a:pt x="1428" y="308"/>
                      </a:lnTo>
                      <a:lnTo>
                        <a:pt x="1440" y="313"/>
                      </a:lnTo>
                      <a:lnTo>
                        <a:pt x="1453" y="322"/>
                      </a:lnTo>
                      <a:lnTo>
                        <a:pt x="1464" y="327"/>
                      </a:lnTo>
                      <a:lnTo>
                        <a:pt x="1476" y="336"/>
                      </a:lnTo>
                      <a:lnTo>
                        <a:pt x="1486" y="345"/>
                      </a:lnTo>
                      <a:lnTo>
                        <a:pt x="1498" y="355"/>
                      </a:lnTo>
                      <a:lnTo>
                        <a:pt x="1505" y="363"/>
                      </a:lnTo>
                      <a:lnTo>
                        <a:pt x="1514" y="372"/>
                      </a:lnTo>
                      <a:lnTo>
                        <a:pt x="1522" y="382"/>
                      </a:lnTo>
                      <a:lnTo>
                        <a:pt x="1530" y="392"/>
                      </a:lnTo>
                      <a:lnTo>
                        <a:pt x="1536" y="402"/>
                      </a:lnTo>
                      <a:lnTo>
                        <a:pt x="1542" y="413"/>
                      </a:lnTo>
                      <a:lnTo>
                        <a:pt x="1548" y="423"/>
                      </a:lnTo>
                      <a:lnTo>
                        <a:pt x="1554" y="436"/>
                      </a:lnTo>
                      <a:lnTo>
                        <a:pt x="1557" y="446"/>
                      </a:lnTo>
                      <a:lnTo>
                        <a:pt x="1562" y="457"/>
                      </a:lnTo>
                      <a:lnTo>
                        <a:pt x="1565" y="468"/>
                      </a:lnTo>
                      <a:lnTo>
                        <a:pt x="1569" y="481"/>
                      </a:lnTo>
                      <a:lnTo>
                        <a:pt x="1570" y="493"/>
                      </a:lnTo>
                      <a:lnTo>
                        <a:pt x="1572" y="505"/>
                      </a:lnTo>
                      <a:lnTo>
                        <a:pt x="1573" y="518"/>
                      </a:lnTo>
                      <a:lnTo>
                        <a:pt x="1575" y="531"/>
                      </a:lnTo>
                      <a:lnTo>
                        <a:pt x="1573" y="542"/>
                      </a:lnTo>
                      <a:lnTo>
                        <a:pt x="1572" y="554"/>
                      </a:lnTo>
                      <a:lnTo>
                        <a:pt x="1570" y="565"/>
                      </a:lnTo>
                      <a:lnTo>
                        <a:pt x="1569" y="578"/>
                      </a:lnTo>
                      <a:lnTo>
                        <a:pt x="1565" y="589"/>
                      </a:lnTo>
                      <a:lnTo>
                        <a:pt x="1562" y="601"/>
                      </a:lnTo>
                      <a:lnTo>
                        <a:pt x="1557" y="612"/>
                      </a:lnTo>
                      <a:lnTo>
                        <a:pt x="1554" y="625"/>
                      </a:lnTo>
                      <a:lnTo>
                        <a:pt x="1548" y="635"/>
                      </a:lnTo>
                      <a:lnTo>
                        <a:pt x="1542" y="648"/>
                      </a:lnTo>
                      <a:lnTo>
                        <a:pt x="1535" y="658"/>
                      </a:lnTo>
                      <a:lnTo>
                        <a:pt x="1529" y="671"/>
                      </a:lnTo>
                      <a:lnTo>
                        <a:pt x="1520" y="681"/>
                      </a:lnTo>
                      <a:lnTo>
                        <a:pt x="1513" y="691"/>
                      </a:lnTo>
                      <a:lnTo>
                        <a:pt x="1504" y="701"/>
                      </a:lnTo>
                      <a:lnTo>
                        <a:pt x="1496" y="712"/>
                      </a:lnTo>
                      <a:lnTo>
                        <a:pt x="1484" y="720"/>
                      </a:lnTo>
                      <a:lnTo>
                        <a:pt x="1474" y="729"/>
                      </a:lnTo>
                      <a:lnTo>
                        <a:pt x="1462" y="738"/>
                      </a:lnTo>
                      <a:lnTo>
                        <a:pt x="1452" y="746"/>
                      </a:lnTo>
                      <a:lnTo>
                        <a:pt x="1438" y="753"/>
                      </a:lnTo>
                      <a:lnTo>
                        <a:pt x="1425" y="760"/>
                      </a:lnTo>
                      <a:lnTo>
                        <a:pt x="1412" y="767"/>
                      </a:lnTo>
                      <a:lnTo>
                        <a:pt x="1398" y="775"/>
                      </a:lnTo>
                      <a:lnTo>
                        <a:pt x="1382" y="779"/>
                      </a:lnTo>
                      <a:lnTo>
                        <a:pt x="1366" y="785"/>
                      </a:lnTo>
                      <a:lnTo>
                        <a:pt x="1350" y="789"/>
                      </a:lnTo>
                      <a:lnTo>
                        <a:pt x="1333" y="794"/>
                      </a:lnTo>
                      <a:lnTo>
                        <a:pt x="1315" y="797"/>
                      </a:lnTo>
                      <a:lnTo>
                        <a:pt x="1298" y="800"/>
                      </a:lnTo>
                      <a:lnTo>
                        <a:pt x="1278" y="803"/>
                      </a:lnTo>
                      <a:lnTo>
                        <a:pt x="1261" y="806"/>
                      </a:lnTo>
                      <a:lnTo>
                        <a:pt x="1250" y="820"/>
                      </a:lnTo>
                      <a:lnTo>
                        <a:pt x="1241" y="836"/>
                      </a:lnTo>
                      <a:lnTo>
                        <a:pt x="1231" y="849"/>
                      </a:lnTo>
                      <a:lnTo>
                        <a:pt x="1222" y="863"/>
                      </a:lnTo>
                      <a:lnTo>
                        <a:pt x="1210" y="874"/>
                      </a:lnTo>
                      <a:lnTo>
                        <a:pt x="1198" y="886"/>
                      </a:lnTo>
                      <a:lnTo>
                        <a:pt x="1186" y="896"/>
                      </a:lnTo>
                      <a:lnTo>
                        <a:pt x="1176" y="906"/>
                      </a:lnTo>
                      <a:lnTo>
                        <a:pt x="1161" y="913"/>
                      </a:lnTo>
                      <a:lnTo>
                        <a:pt x="1148" y="921"/>
                      </a:lnTo>
                      <a:lnTo>
                        <a:pt x="1133" y="927"/>
                      </a:lnTo>
                      <a:lnTo>
                        <a:pt x="1118" y="933"/>
                      </a:lnTo>
                      <a:lnTo>
                        <a:pt x="1109" y="934"/>
                      </a:lnTo>
                      <a:lnTo>
                        <a:pt x="1100" y="937"/>
                      </a:lnTo>
                      <a:lnTo>
                        <a:pt x="1092" y="938"/>
                      </a:lnTo>
                      <a:lnTo>
                        <a:pt x="1084" y="941"/>
                      </a:lnTo>
                      <a:lnTo>
                        <a:pt x="1074" y="941"/>
                      </a:lnTo>
                      <a:lnTo>
                        <a:pt x="1065" y="944"/>
                      </a:lnTo>
                      <a:lnTo>
                        <a:pt x="1056" y="944"/>
                      </a:lnTo>
                      <a:lnTo>
                        <a:pt x="1047" y="9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0" name="Freeform 36">
                  <a:extLst>
                    <a:ext uri="{FF2B5EF4-FFF2-40B4-BE49-F238E27FC236}">
                      <a16:creationId xmlns:a16="http://schemas.microsoft.com/office/drawing/2014/main" id="{AFCBB3B8-A9FB-4DF6-AFCE-F91382CFC0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73" y="2823"/>
                  <a:ext cx="1508" cy="868"/>
                </a:xfrm>
                <a:custGeom>
                  <a:avLst/>
                  <a:gdLst>
                    <a:gd name="T0" fmla="*/ 932 w 1508"/>
                    <a:gd name="T1" fmla="*/ 853 h 868"/>
                    <a:gd name="T2" fmla="*/ 870 w 1508"/>
                    <a:gd name="T3" fmla="*/ 820 h 868"/>
                    <a:gd name="T4" fmla="*/ 811 w 1508"/>
                    <a:gd name="T5" fmla="*/ 767 h 868"/>
                    <a:gd name="T6" fmla="*/ 766 w 1508"/>
                    <a:gd name="T7" fmla="*/ 703 h 868"/>
                    <a:gd name="T8" fmla="*/ 732 w 1508"/>
                    <a:gd name="T9" fmla="*/ 673 h 868"/>
                    <a:gd name="T10" fmla="*/ 673 w 1508"/>
                    <a:gd name="T11" fmla="*/ 695 h 868"/>
                    <a:gd name="T12" fmla="*/ 617 w 1508"/>
                    <a:gd name="T13" fmla="*/ 709 h 868"/>
                    <a:gd name="T14" fmla="*/ 565 w 1508"/>
                    <a:gd name="T15" fmla="*/ 714 h 868"/>
                    <a:gd name="T16" fmla="*/ 480 w 1508"/>
                    <a:gd name="T17" fmla="*/ 703 h 868"/>
                    <a:gd name="T18" fmla="*/ 406 w 1508"/>
                    <a:gd name="T19" fmla="*/ 655 h 868"/>
                    <a:gd name="T20" fmla="*/ 359 w 1508"/>
                    <a:gd name="T21" fmla="*/ 581 h 868"/>
                    <a:gd name="T22" fmla="*/ 344 w 1508"/>
                    <a:gd name="T23" fmla="*/ 527 h 868"/>
                    <a:gd name="T24" fmla="*/ 330 w 1508"/>
                    <a:gd name="T25" fmla="*/ 472 h 868"/>
                    <a:gd name="T26" fmla="*/ 262 w 1508"/>
                    <a:gd name="T27" fmla="*/ 461 h 868"/>
                    <a:gd name="T28" fmla="*/ 179 w 1508"/>
                    <a:gd name="T29" fmla="*/ 455 h 868"/>
                    <a:gd name="T30" fmla="*/ 113 w 1508"/>
                    <a:gd name="T31" fmla="*/ 428 h 868"/>
                    <a:gd name="T32" fmla="*/ 59 w 1508"/>
                    <a:gd name="T33" fmla="*/ 381 h 868"/>
                    <a:gd name="T34" fmla="*/ 24 w 1508"/>
                    <a:gd name="T35" fmla="*/ 331 h 868"/>
                    <a:gd name="T36" fmla="*/ 3 w 1508"/>
                    <a:gd name="T37" fmla="*/ 280 h 868"/>
                    <a:gd name="T38" fmla="*/ 0 w 1508"/>
                    <a:gd name="T39" fmla="*/ 229 h 868"/>
                    <a:gd name="T40" fmla="*/ 10 w 1508"/>
                    <a:gd name="T41" fmla="*/ 181 h 868"/>
                    <a:gd name="T42" fmla="*/ 52 w 1508"/>
                    <a:gd name="T43" fmla="*/ 109 h 868"/>
                    <a:gd name="T44" fmla="*/ 104 w 1508"/>
                    <a:gd name="T45" fmla="*/ 64 h 868"/>
                    <a:gd name="T46" fmla="*/ 160 w 1508"/>
                    <a:gd name="T47" fmla="*/ 31 h 868"/>
                    <a:gd name="T48" fmla="*/ 227 w 1508"/>
                    <a:gd name="T49" fmla="*/ 7 h 868"/>
                    <a:gd name="T50" fmla="*/ 292 w 1508"/>
                    <a:gd name="T51" fmla="*/ 0 h 868"/>
                    <a:gd name="T52" fmla="*/ 372 w 1508"/>
                    <a:gd name="T53" fmla="*/ 5 h 868"/>
                    <a:gd name="T54" fmla="*/ 434 w 1508"/>
                    <a:gd name="T55" fmla="*/ 25 h 868"/>
                    <a:gd name="T56" fmla="*/ 495 w 1508"/>
                    <a:gd name="T57" fmla="*/ 72 h 868"/>
                    <a:gd name="T58" fmla="*/ 543 w 1508"/>
                    <a:gd name="T59" fmla="*/ 129 h 868"/>
                    <a:gd name="T60" fmla="*/ 593 w 1508"/>
                    <a:gd name="T61" fmla="*/ 190 h 868"/>
                    <a:gd name="T62" fmla="*/ 649 w 1508"/>
                    <a:gd name="T63" fmla="*/ 153 h 868"/>
                    <a:gd name="T64" fmla="*/ 700 w 1508"/>
                    <a:gd name="T65" fmla="*/ 134 h 868"/>
                    <a:gd name="T66" fmla="*/ 758 w 1508"/>
                    <a:gd name="T67" fmla="*/ 116 h 868"/>
                    <a:gd name="T68" fmla="*/ 820 w 1508"/>
                    <a:gd name="T69" fmla="*/ 109 h 868"/>
                    <a:gd name="T70" fmla="*/ 882 w 1508"/>
                    <a:gd name="T71" fmla="*/ 111 h 868"/>
                    <a:gd name="T72" fmla="*/ 944 w 1508"/>
                    <a:gd name="T73" fmla="*/ 129 h 868"/>
                    <a:gd name="T74" fmla="*/ 999 w 1508"/>
                    <a:gd name="T75" fmla="*/ 169 h 868"/>
                    <a:gd name="T76" fmla="*/ 1044 w 1508"/>
                    <a:gd name="T77" fmla="*/ 232 h 868"/>
                    <a:gd name="T78" fmla="*/ 1076 w 1508"/>
                    <a:gd name="T79" fmla="*/ 323 h 868"/>
                    <a:gd name="T80" fmla="*/ 1110 w 1508"/>
                    <a:gd name="T81" fmla="*/ 377 h 868"/>
                    <a:gd name="T82" fmla="*/ 1149 w 1508"/>
                    <a:gd name="T83" fmla="*/ 330 h 868"/>
                    <a:gd name="T84" fmla="*/ 1201 w 1508"/>
                    <a:gd name="T85" fmla="*/ 293 h 868"/>
                    <a:gd name="T86" fmla="*/ 1250 w 1508"/>
                    <a:gd name="T87" fmla="*/ 270 h 868"/>
                    <a:gd name="T88" fmla="*/ 1322 w 1508"/>
                    <a:gd name="T89" fmla="*/ 265 h 868"/>
                    <a:gd name="T90" fmla="*/ 1407 w 1508"/>
                    <a:gd name="T91" fmla="*/ 300 h 868"/>
                    <a:gd name="T92" fmla="*/ 1463 w 1508"/>
                    <a:gd name="T93" fmla="*/ 367 h 868"/>
                    <a:gd name="T94" fmla="*/ 1484 w 1508"/>
                    <a:gd name="T95" fmla="*/ 415 h 868"/>
                    <a:gd name="T96" fmla="*/ 1500 w 1508"/>
                    <a:gd name="T97" fmla="*/ 470 h 868"/>
                    <a:gd name="T98" fmla="*/ 1506 w 1508"/>
                    <a:gd name="T99" fmla="*/ 531 h 868"/>
                    <a:gd name="T100" fmla="*/ 1484 w 1508"/>
                    <a:gd name="T101" fmla="*/ 591 h 868"/>
                    <a:gd name="T102" fmla="*/ 1425 w 1508"/>
                    <a:gd name="T103" fmla="*/ 660 h 868"/>
                    <a:gd name="T104" fmla="*/ 1364 w 1508"/>
                    <a:gd name="T105" fmla="*/ 695 h 868"/>
                    <a:gd name="T106" fmla="*/ 1305 w 1508"/>
                    <a:gd name="T107" fmla="*/ 712 h 868"/>
                    <a:gd name="T108" fmla="*/ 1242 w 1508"/>
                    <a:gd name="T109" fmla="*/ 714 h 868"/>
                    <a:gd name="T110" fmla="*/ 1186 w 1508"/>
                    <a:gd name="T111" fmla="*/ 729 h 868"/>
                    <a:gd name="T112" fmla="*/ 1137 w 1508"/>
                    <a:gd name="T113" fmla="*/ 800 h 868"/>
                    <a:gd name="T114" fmla="*/ 1075 w 1508"/>
                    <a:gd name="T115" fmla="*/ 855 h 868"/>
                    <a:gd name="T116" fmla="*/ 1017 w 1508"/>
                    <a:gd name="T117" fmla="*/ 865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508" h="868">
                      <a:moveTo>
                        <a:pt x="1002" y="868"/>
                      </a:moveTo>
                      <a:lnTo>
                        <a:pt x="986" y="865"/>
                      </a:lnTo>
                      <a:lnTo>
                        <a:pt x="971" y="863"/>
                      </a:lnTo>
                      <a:lnTo>
                        <a:pt x="958" y="860"/>
                      </a:lnTo>
                      <a:lnTo>
                        <a:pt x="946" y="857"/>
                      </a:lnTo>
                      <a:lnTo>
                        <a:pt x="932" y="853"/>
                      </a:lnTo>
                      <a:lnTo>
                        <a:pt x="922" y="848"/>
                      </a:lnTo>
                      <a:lnTo>
                        <a:pt x="910" y="844"/>
                      </a:lnTo>
                      <a:lnTo>
                        <a:pt x="901" y="840"/>
                      </a:lnTo>
                      <a:lnTo>
                        <a:pt x="889" y="833"/>
                      </a:lnTo>
                      <a:lnTo>
                        <a:pt x="879" y="827"/>
                      </a:lnTo>
                      <a:lnTo>
                        <a:pt x="870" y="820"/>
                      </a:lnTo>
                      <a:lnTo>
                        <a:pt x="861" y="814"/>
                      </a:lnTo>
                      <a:lnTo>
                        <a:pt x="851" y="806"/>
                      </a:lnTo>
                      <a:lnTo>
                        <a:pt x="842" y="798"/>
                      </a:lnTo>
                      <a:lnTo>
                        <a:pt x="832" y="790"/>
                      </a:lnTo>
                      <a:lnTo>
                        <a:pt x="823" y="783"/>
                      </a:lnTo>
                      <a:lnTo>
                        <a:pt x="811" y="767"/>
                      </a:lnTo>
                      <a:lnTo>
                        <a:pt x="802" y="754"/>
                      </a:lnTo>
                      <a:lnTo>
                        <a:pt x="793" y="742"/>
                      </a:lnTo>
                      <a:lnTo>
                        <a:pt x="786" y="732"/>
                      </a:lnTo>
                      <a:lnTo>
                        <a:pt x="778" y="720"/>
                      </a:lnTo>
                      <a:lnTo>
                        <a:pt x="772" y="712"/>
                      </a:lnTo>
                      <a:lnTo>
                        <a:pt x="766" y="703"/>
                      </a:lnTo>
                      <a:lnTo>
                        <a:pt x="762" y="697"/>
                      </a:lnTo>
                      <a:lnTo>
                        <a:pt x="753" y="685"/>
                      </a:lnTo>
                      <a:lnTo>
                        <a:pt x="747" y="676"/>
                      </a:lnTo>
                      <a:lnTo>
                        <a:pt x="743" y="670"/>
                      </a:lnTo>
                      <a:lnTo>
                        <a:pt x="743" y="669"/>
                      </a:lnTo>
                      <a:lnTo>
                        <a:pt x="732" y="673"/>
                      </a:lnTo>
                      <a:lnTo>
                        <a:pt x="722" y="677"/>
                      </a:lnTo>
                      <a:lnTo>
                        <a:pt x="712" y="682"/>
                      </a:lnTo>
                      <a:lnTo>
                        <a:pt x="703" y="686"/>
                      </a:lnTo>
                      <a:lnTo>
                        <a:pt x="692" y="689"/>
                      </a:lnTo>
                      <a:lnTo>
                        <a:pt x="682" y="692"/>
                      </a:lnTo>
                      <a:lnTo>
                        <a:pt x="673" y="695"/>
                      </a:lnTo>
                      <a:lnTo>
                        <a:pt x="664" y="699"/>
                      </a:lnTo>
                      <a:lnTo>
                        <a:pt x="654" y="700"/>
                      </a:lnTo>
                      <a:lnTo>
                        <a:pt x="645" y="703"/>
                      </a:lnTo>
                      <a:lnTo>
                        <a:pt x="634" y="706"/>
                      </a:lnTo>
                      <a:lnTo>
                        <a:pt x="626" y="709"/>
                      </a:lnTo>
                      <a:lnTo>
                        <a:pt x="617" y="709"/>
                      </a:lnTo>
                      <a:lnTo>
                        <a:pt x="608" y="712"/>
                      </a:lnTo>
                      <a:lnTo>
                        <a:pt x="599" y="712"/>
                      </a:lnTo>
                      <a:lnTo>
                        <a:pt x="591" y="714"/>
                      </a:lnTo>
                      <a:lnTo>
                        <a:pt x="583" y="714"/>
                      </a:lnTo>
                      <a:lnTo>
                        <a:pt x="574" y="714"/>
                      </a:lnTo>
                      <a:lnTo>
                        <a:pt x="565" y="714"/>
                      </a:lnTo>
                      <a:lnTo>
                        <a:pt x="556" y="716"/>
                      </a:lnTo>
                      <a:lnTo>
                        <a:pt x="540" y="714"/>
                      </a:lnTo>
                      <a:lnTo>
                        <a:pt x="525" y="714"/>
                      </a:lnTo>
                      <a:lnTo>
                        <a:pt x="508" y="710"/>
                      </a:lnTo>
                      <a:lnTo>
                        <a:pt x="494" y="707"/>
                      </a:lnTo>
                      <a:lnTo>
                        <a:pt x="480" y="703"/>
                      </a:lnTo>
                      <a:lnTo>
                        <a:pt x="467" y="699"/>
                      </a:lnTo>
                      <a:lnTo>
                        <a:pt x="454" y="692"/>
                      </a:lnTo>
                      <a:lnTo>
                        <a:pt x="440" y="685"/>
                      </a:lnTo>
                      <a:lnTo>
                        <a:pt x="428" y="675"/>
                      </a:lnTo>
                      <a:lnTo>
                        <a:pt x="418" y="666"/>
                      </a:lnTo>
                      <a:lnTo>
                        <a:pt x="406" y="655"/>
                      </a:lnTo>
                      <a:lnTo>
                        <a:pt x="396" y="645"/>
                      </a:lnTo>
                      <a:lnTo>
                        <a:pt x="387" y="632"/>
                      </a:lnTo>
                      <a:lnTo>
                        <a:pt x="379" y="619"/>
                      </a:lnTo>
                      <a:lnTo>
                        <a:pt x="371" y="603"/>
                      </a:lnTo>
                      <a:lnTo>
                        <a:pt x="363" y="589"/>
                      </a:lnTo>
                      <a:lnTo>
                        <a:pt x="359" y="581"/>
                      </a:lnTo>
                      <a:lnTo>
                        <a:pt x="357" y="572"/>
                      </a:lnTo>
                      <a:lnTo>
                        <a:pt x="354" y="564"/>
                      </a:lnTo>
                      <a:lnTo>
                        <a:pt x="353" y="555"/>
                      </a:lnTo>
                      <a:lnTo>
                        <a:pt x="348" y="545"/>
                      </a:lnTo>
                      <a:lnTo>
                        <a:pt x="347" y="536"/>
                      </a:lnTo>
                      <a:lnTo>
                        <a:pt x="344" y="527"/>
                      </a:lnTo>
                      <a:lnTo>
                        <a:pt x="344" y="518"/>
                      </a:lnTo>
                      <a:lnTo>
                        <a:pt x="341" y="507"/>
                      </a:lnTo>
                      <a:lnTo>
                        <a:pt x="339" y="497"/>
                      </a:lnTo>
                      <a:lnTo>
                        <a:pt x="339" y="487"/>
                      </a:lnTo>
                      <a:lnTo>
                        <a:pt x="339" y="477"/>
                      </a:lnTo>
                      <a:lnTo>
                        <a:pt x="330" y="472"/>
                      </a:lnTo>
                      <a:lnTo>
                        <a:pt x="322" y="470"/>
                      </a:lnTo>
                      <a:lnTo>
                        <a:pt x="311" y="467"/>
                      </a:lnTo>
                      <a:lnTo>
                        <a:pt x="301" y="465"/>
                      </a:lnTo>
                      <a:lnTo>
                        <a:pt x="287" y="464"/>
                      </a:lnTo>
                      <a:lnTo>
                        <a:pt x="276" y="462"/>
                      </a:lnTo>
                      <a:lnTo>
                        <a:pt x="262" y="461"/>
                      </a:lnTo>
                      <a:lnTo>
                        <a:pt x="249" y="461"/>
                      </a:lnTo>
                      <a:lnTo>
                        <a:pt x="234" y="460"/>
                      </a:lnTo>
                      <a:lnTo>
                        <a:pt x="219" y="458"/>
                      </a:lnTo>
                      <a:lnTo>
                        <a:pt x="206" y="457"/>
                      </a:lnTo>
                      <a:lnTo>
                        <a:pt x="193" y="457"/>
                      </a:lnTo>
                      <a:lnTo>
                        <a:pt x="179" y="455"/>
                      </a:lnTo>
                      <a:lnTo>
                        <a:pt x="167" y="454"/>
                      </a:lnTo>
                      <a:lnTo>
                        <a:pt x="157" y="452"/>
                      </a:lnTo>
                      <a:lnTo>
                        <a:pt x="148" y="451"/>
                      </a:lnTo>
                      <a:lnTo>
                        <a:pt x="135" y="443"/>
                      </a:lnTo>
                      <a:lnTo>
                        <a:pt x="124" y="435"/>
                      </a:lnTo>
                      <a:lnTo>
                        <a:pt x="113" y="428"/>
                      </a:lnTo>
                      <a:lnTo>
                        <a:pt x="104" y="421"/>
                      </a:lnTo>
                      <a:lnTo>
                        <a:pt x="93" y="413"/>
                      </a:lnTo>
                      <a:lnTo>
                        <a:pt x="84" y="405"/>
                      </a:lnTo>
                      <a:lnTo>
                        <a:pt x="75" y="397"/>
                      </a:lnTo>
                      <a:lnTo>
                        <a:pt x="68" y="390"/>
                      </a:lnTo>
                      <a:lnTo>
                        <a:pt x="59" y="381"/>
                      </a:lnTo>
                      <a:lnTo>
                        <a:pt x="52" y="373"/>
                      </a:lnTo>
                      <a:lnTo>
                        <a:pt x="44" y="364"/>
                      </a:lnTo>
                      <a:lnTo>
                        <a:pt x="40" y="357"/>
                      </a:lnTo>
                      <a:lnTo>
                        <a:pt x="34" y="349"/>
                      </a:lnTo>
                      <a:lnTo>
                        <a:pt x="28" y="340"/>
                      </a:lnTo>
                      <a:lnTo>
                        <a:pt x="24" y="331"/>
                      </a:lnTo>
                      <a:lnTo>
                        <a:pt x="21" y="324"/>
                      </a:lnTo>
                      <a:lnTo>
                        <a:pt x="16" y="314"/>
                      </a:lnTo>
                      <a:lnTo>
                        <a:pt x="12" y="306"/>
                      </a:lnTo>
                      <a:lnTo>
                        <a:pt x="9" y="297"/>
                      </a:lnTo>
                      <a:lnTo>
                        <a:pt x="6" y="289"/>
                      </a:lnTo>
                      <a:lnTo>
                        <a:pt x="3" y="280"/>
                      </a:lnTo>
                      <a:lnTo>
                        <a:pt x="1" y="272"/>
                      </a:lnTo>
                      <a:lnTo>
                        <a:pt x="1" y="263"/>
                      </a:lnTo>
                      <a:lnTo>
                        <a:pt x="1" y="255"/>
                      </a:lnTo>
                      <a:lnTo>
                        <a:pt x="0" y="246"/>
                      </a:lnTo>
                      <a:lnTo>
                        <a:pt x="0" y="237"/>
                      </a:lnTo>
                      <a:lnTo>
                        <a:pt x="0" y="229"/>
                      </a:lnTo>
                      <a:lnTo>
                        <a:pt x="0" y="220"/>
                      </a:lnTo>
                      <a:lnTo>
                        <a:pt x="0" y="212"/>
                      </a:lnTo>
                      <a:lnTo>
                        <a:pt x="3" y="205"/>
                      </a:lnTo>
                      <a:lnTo>
                        <a:pt x="4" y="196"/>
                      </a:lnTo>
                      <a:lnTo>
                        <a:pt x="9" y="189"/>
                      </a:lnTo>
                      <a:lnTo>
                        <a:pt x="10" y="181"/>
                      </a:lnTo>
                      <a:lnTo>
                        <a:pt x="13" y="172"/>
                      </a:lnTo>
                      <a:lnTo>
                        <a:pt x="16" y="163"/>
                      </a:lnTo>
                      <a:lnTo>
                        <a:pt x="21" y="155"/>
                      </a:lnTo>
                      <a:lnTo>
                        <a:pt x="30" y="139"/>
                      </a:lnTo>
                      <a:lnTo>
                        <a:pt x="41" y="125"/>
                      </a:lnTo>
                      <a:lnTo>
                        <a:pt x="52" y="109"/>
                      </a:lnTo>
                      <a:lnTo>
                        <a:pt x="65" y="95"/>
                      </a:lnTo>
                      <a:lnTo>
                        <a:pt x="71" y="88"/>
                      </a:lnTo>
                      <a:lnTo>
                        <a:pt x="78" y="82"/>
                      </a:lnTo>
                      <a:lnTo>
                        <a:pt x="87" y="75"/>
                      </a:lnTo>
                      <a:lnTo>
                        <a:pt x="96" y="71"/>
                      </a:lnTo>
                      <a:lnTo>
                        <a:pt x="104" y="64"/>
                      </a:lnTo>
                      <a:lnTo>
                        <a:pt x="113" y="58"/>
                      </a:lnTo>
                      <a:lnTo>
                        <a:pt x="121" y="51"/>
                      </a:lnTo>
                      <a:lnTo>
                        <a:pt x="132" y="47"/>
                      </a:lnTo>
                      <a:lnTo>
                        <a:pt x="141" y="40"/>
                      </a:lnTo>
                      <a:lnTo>
                        <a:pt x="150" y="35"/>
                      </a:lnTo>
                      <a:lnTo>
                        <a:pt x="160" y="31"/>
                      </a:lnTo>
                      <a:lnTo>
                        <a:pt x="172" y="27"/>
                      </a:lnTo>
                      <a:lnTo>
                        <a:pt x="181" y="22"/>
                      </a:lnTo>
                      <a:lnTo>
                        <a:pt x="193" y="18"/>
                      </a:lnTo>
                      <a:lnTo>
                        <a:pt x="203" y="14"/>
                      </a:lnTo>
                      <a:lnTo>
                        <a:pt x="216" y="11"/>
                      </a:lnTo>
                      <a:lnTo>
                        <a:pt x="227" y="7"/>
                      </a:lnTo>
                      <a:lnTo>
                        <a:pt x="239" y="4"/>
                      </a:lnTo>
                      <a:lnTo>
                        <a:pt x="252" y="1"/>
                      </a:lnTo>
                      <a:lnTo>
                        <a:pt x="265" y="0"/>
                      </a:lnTo>
                      <a:lnTo>
                        <a:pt x="274" y="0"/>
                      </a:lnTo>
                      <a:lnTo>
                        <a:pt x="283" y="0"/>
                      </a:lnTo>
                      <a:lnTo>
                        <a:pt x="292" y="0"/>
                      </a:lnTo>
                      <a:lnTo>
                        <a:pt x="301" y="0"/>
                      </a:lnTo>
                      <a:lnTo>
                        <a:pt x="316" y="0"/>
                      </a:lnTo>
                      <a:lnTo>
                        <a:pt x="332" y="1"/>
                      </a:lnTo>
                      <a:lnTo>
                        <a:pt x="345" y="1"/>
                      </a:lnTo>
                      <a:lnTo>
                        <a:pt x="359" y="4"/>
                      </a:lnTo>
                      <a:lnTo>
                        <a:pt x="372" y="5"/>
                      </a:lnTo>
                      <a:lnTo>
                        <a:pt x="385" y="10"/>
                      </a:lnTo>
                      <a:lnTo>
                        <a:pt x="396" y="11"/>
                      </a:lnTo>
                      <a:lnTo>
                        <a:pt x="406" y="14"/>
                      </a:lnTo>
                      <a:lnTo>
                        <a:pt x="416" y="17"/>
                      </a:lnTo>
                      <a:lnTo>
                        <a:pt x="427" y="21"/>
                      </a:lnTo>
                      <a:lnTo>
                        <a:pt x="434" y="25"/>
                      </a:lnTo>
                      <a:lnTo>
                        <a:pt x="443" y="30"/>
                      </a:lnTo>
                      <a:lnTo>
                        <a:pt x="452" y="34"/>
                      </a:lnTo>
                      <a:lnTo>
                        <a:pt x="461" y="41"/>
                      </a:lnTo>
                      <a:lnTo>
                        <a:pt x="474" y="51"/>
                      </a:lnTo>
                      <a:lnTo>
                        <a:pt x="489" y="65"/>
                      </a:lnTo>
                      <a:lnTo>
                        <a:pt x="495" y="72"/>
                      </a:lnTo>
                      <a:lnTo>
                        <a:pt x="504" y="81"/>
                      </a:lnTo>
                      <a:lnTo>
                        <a:pt x="510" y="89"/>
                      </a:lnTo>
                      <a:lnTo>
                        <a:pt x="519" y="99"/>
                      </a:lnTo>
                      <a:lnTo>
                        <a:pt x="526" y="108"/>
                      </a:lnTo>
                      <a:lnTo>
                        <a:pt x="534" y="119"/>
                      </a:lnTo>
                      <a:lnTo>
                        <a:pt x="543" y="129"/>
                      </a:lnTo>
                      <a:lnTo>
                        <a:pt x="551" y="142"/>
                      </a:lnTo>
                      <a:lnTo>
                        <a:pt x="560" y="153"/>
                      </a:lnTo>
                      <a:lnTo>
                        <a:pt x="569" y="166"/>
                      </a:lnTo>
                      <a:lnTo>
                        <a:pt x="578" y="181"/>
                      </a:lnTo>
                      <a:lnTo>
                        <a:pt x="590" y="196"/>
                      </a:lnTo>
                      <a:lnTo>
                        <a:pt x="593" y="190"/>
                      </a:lnTo>
                      <a:lnTo>
                        <a:pt x="600" y="185"/>
                      </a:lnTo>
                      <a:lnTo>
                        <a:pt x="608" y="178"/>
                      </a:lnTo>
                      <a:lnTo>
                        <a:pt x="618" y="172"/>
                      </a:lnTo>
                      <a:lnTo>
                        <a:pt x="629" y="165"/>
                      </a:lnTo>
                      <a:lnTo>
                        <a:pt x="643" y="158"/>
                      </a:lnTo>
                      <a:lnTo>
                        <a:pt x="649" y="153"/>
                      </a:lnTo>
                      <a:lnTo>
                        <a:pt x="657" y="151"/>
                      </a:lnTo>
                      <a:lnTo>
                        <a:pt x="666" y="148"/>
                      </a:lnTo>
                      <a:lnTo>
                        <a:pt x="674" y="145"/>
                      </a:lnTo>
                      <a:lnTo>
                        <a:pt x="682" y="141"/>
                      </a:lnTo>
                      <a:lnTo>
                        <a:pt x="691" y="136"/>
                      </a:lnTo>
                      <a:lnTo>
                        <a:pt x="700" y="134"/>
                      </a:lnTo>
                      <a:lnTo>
                        <a:pt x="709" y="131"/>
                      </a:lnTo>
                      <a:lnTo>
                        <a:pt x="717" y="126"/>
                      </a:lnTo>
                      <a:lnTo>
                        <a:pt x="728" y="125"/>
                      </a:lnTo>
                      <a:lnTo>
                        <a:pt x="738" y="122"/>
                      </a:lnTo>
                      <a:lnTo>
                        <a:pt x="749" y="121"/>
                      </a:lnTo>
                      <a:lnTo>
                        <a:pt x="758" y="116"/>
                      </a:lnTo>
                      <a:lnTo>
                        <a:pt x="768" y="115"/>
                      </a:lnTo>
                      <a:lnTo>
                        <a:pt x="778" y="112"/>
                      </a:lnTo>
                      <a:lnTo>
                        <a:pt x="789" y="112"/>
                      </a:lnTo>
                      <a:lnTo>
                        <a:pt x="799" y="109"/>
                      </a:lnTo>
                      <a:lnTo>
                        <a:pt x="809" y="109"/>
                      </a:lnTo>
                      <a:lnTo>
                        <a:pt x="820" y="109"/>
                      </a:lnTo>
                      <a:lnTo>
                        <a:pt x="832" y="109"/>
                      </a:lnTo>
                      <a:lnTo>
                        <a:pt x="841" y="108"/>
                      </a:lnTo>
                      <a:lnTo>
                        <a:pt x="852" y="108"/>
                      </a:lnTo>
                      <a:lnTo>
                        <a:pt x="861" y="108"/>
                      </a:lnTo>
                      <a:lnTo>
                        <a:pt x="873" y="109"/>
                      </a:lnTo>
                      <a:lnTo>
                        <a:pt x="882" y="111"/>
                      </a:lnTo>
                      <a:lnTo>
                        <a:pt x="894" y="114"/>
                      </a:lnTo>
                      <a:lnTo>
                        <a:pt x="903" y="115"/>
                      </a:lnTo>
                      <a:lnTo>
                        <a:pt x="915" y="119"/>
                      </a:lnTo>
                      <a:lnTo>
                        <a:pt x="924" y="122"/>
                      </a:lnTo>
                      <a:lnTo>
                        <a:pt x="934" y="125"/>
                      </a:lnTo>
                      <a:lnTo>
                        <a:pt x="944" y="129"/>
                      </a:lnTo>
                      <a:lnTo>
                        <a:pt x="955" y="135"/>
                      </a:lnTo>
                      <a:lnTo>
                        <a:pt x="964" y="139"/>
                      </a:lnTo>
                      <a:lnTo>
                        <a:pt x="973" y="146"/>
                      </a:lnTo>
                      <a:lnTo>
                        <a:pt x="981" y="153"/>
                      </a:lnTo>
                      <a:lnTo>
                        <a:pt x="992" y="162"/>
                      </a:lnTo>
                      <a:lnTo>
                        <a:pt x="999" y="169"/>
                      </a:lnTo>
                      <a:lnTo>
                        <a:pt x="1007" y="178"/>
                      </a:lnTo>
                      <a:lnTo>
                        <a:pt x="1014" y="186"/>
                      </a:lnTo>
                      <a:lnTo>
                        <a:pt x="1023" y="198"/>
                      </a:lnTo>
                      <a:lnTo>
                        <a:pt x="1029" y="206"/>
                      </a:lnTo>
                      <a:lnTo>
                        <a:pt x="1036" y="219"/>
                      </a:lnTo>
                      <a:lnTo>
                        <a:pt x="1044" y="232"/>
                      </a:lnTo>
                      <a:lnTo>
                        <a:pt x="1051" y="246"/>
                      </a:lnTo>
                      <a:lnTo>
                        <a:pt x="1056" y="259"/>
                      </a:lnTo>
                      <a:lnTo>
                        <a:pt x="1061" y="273"/>
                      </a:lnTo>
                      <a:lnTo>
                        <a:pt x="1066" y="289"/>
                      </a:lnTo>
                      <a:lnTo>
                        <a:pt x="1072" y="306"/>
                      </a:lnTo>
                      <a:lnTo>
                        <a:pt x="1076" y="323"/>
                      </a:lnTo>
                      <a:lnTo>
                        <a:pt x="1081" y="341"/>
                      </a:lnTo>
                      <a:lnTo>
                        <a:pt x="1084" y="360"/>
                      </a:lnTo>
                      <a:lnTo>
                        <a:pt x="1088" y="381"/>
                      </a:lnTo>
                      <a:lnTo>
                        <a:pt x="1096" y="383"/>
                      </a:lnTo>
                      <a:lnTo>
                        <a:pt x="1103" y="381"/>
                      </a:lnTo>
                      <a:lnTo>
                        <a:pt x="1110" y="377"/>
                      </a:lnTo>
                      <a:lnTo>
                        <a:pt x="1119" y="370"/>
                      </a:lnTo>
                      <a:lnTo>
                        <a:pt x="1125" y="361"/>
                      </a:lnTo>
                      <a:lnTo>
                        <a:pt x="1131" y="353"/>
                      </a:lnTo>
                      <a:lnTo>
                        <a:pt x="1136" y="344"/>
                      </a:lnTo>
                      <a:lnTo>
                        <a:pt x="1142" y="339"/>
                      </a:lnTo>
                      <a:lnTo>
                        <a:pt x="1149" y="330"/>
                      </a:lnTo>
                      <a:lnTo>
                        <a:pt x="1158" y="321"/>
                      </a:lnTo>
                      <a:lnTo>
                        <a:pt x="1167" y="314"/>
                      </a:lnTo>
                      <a:lnTo>
                        <a:pt x="1176" y="309"/>
                      </a:lnTo>
                      <a:lnTo>
                        <a:pt x="1183" y="303"/>
                      </a:lnTo>
                      <a:lnTo>
                        <a:pt x="1192" y="297"/>
                      </a:lnTo>
                      <a:lnTo>
                        <a:pt x="1201" y="293"/>
                      </a:lnTo>
                      <a:lnTo>
                        <a:pt x="1210" y="289"/>
                      </a:lnTo>
                      <a:lnTo>
                        <a:pt x="1217" y="284"/>
                      </a:lnTo>
                      <a:lnTo>
                        <a:pt x="1226" y="280"/>
                      </a:lnTo>
                      <a:lnTo>
                        <a:pt x="1233" y="276"/>
                      </a:lnTo>
                      <a:lnTo>
                        <a:pt x="1242" y="274"/>
                      </a:lnTo>
                      <a:lnTo>
                        <a:pt x="1250" y="270"/>
                      </a:lnTo>
                      <a:lnTo>
                        <a:pt x="1259" y="269"/>
                      </a:lnTo>
                      <a:lnTo>
                        <a:pt x="1268" y="267"/>
                      </a:lnTo>
                      <a:lnTo>
                        <a:pt x="1276" y="267"/>
                      </a:lnTo>
                      <a:lnTo>
                        <a:pt x="1291" y="265"/>
                      </a:lnTo>
                      <a:lnTo>
                        <a:pt x="1308" y="265"/>
                      </a:lnTo>
                      <a:lnTo>
                        <a:pt x="1322" y="265"/>
                      </a:lnTo>
                      <a:lnTo>
                        <a:pt x="1339" y="269"/>
                      </a:lnTo>
                      <a:lnTo>
                        <a:pt x="1352" y="273"/>
                      </a:lnTo>
                      <a:lnTo>
                        <a:pt x="1367" y="279"/>
                      </a:lnTo>
                      <a:lnTo>
                        <a:pt x="1380" y="284"/>
                      </a:lnTo>
                      <a:lnTo>
                        <a:pt x="1395" y="293"/>
                      </a:lnTo>
                      <a:lnTo>
                        <a:pt x="1407" y="300"/>
                      </a:lnTo>
                      <a:lnTo>
                        <a:pt x="1419" y="310"/>
                      </a:lnTo>
                      <a:lnTo>
                        <a:pt x="1429" y="320"/>
                      </a:lnTo>
                      <a:lnTo>
                        <a:pt x="1441" y="333"/>
                      </a:lnTo>
                      <a:lnTo>
                        <a:pt x="1450" y="346"/>
                      </a:lnTo>
                      <a:lnTo>
                        <a:pt x="1459" y="360"/>
                      </a:lnTo>
                      <a:lnTo>
                        <a:pt x="1463" y="367"/>
                      </a:lnTo>
                      <a:lnTo>
                        <a:pt x="1468" y="374"/>
                      </a:lnTo>
                      <a:lnTo>
                        <a:pt x="1472" y="383"/>
                      </a:lnTo>
                      <a:lnTo>
                        <a:pt x="1477" y="391"/>
                      </a:lnTo>
                      <a:lnTo>
                        <a:pt x="1478" y="398"/>
                      </a:lnTo>
                      <a:lnTo>
                        <a:pt x="1483" y="407"/>
                      </a:lnTo>
                      <a:lnTo>
                        <a:pt x="1484" y="415"/>
                      </a:lnTo>
                      <a:lnTo>
                        <a:pt x="1488" y="424"/>
                      </a:lnTo>
                      <a:lnTo>
                        <a:pt x="1490" y="433"/>
                      </a:lnTo>
                      <a:lnTo>
                        <a:pt x="1493" y="441"/>
                      </a:lnTo>
                      <a:lnTo>
                        <a:pt x="1496" y="451"/>
                      </a:lnTo>
                      <a:lnTo>
                        <a:pt x="1499" y="461"/>
                      </a:lnTo>
                      <a:lnTo>
                        <a:pt x="1500" y="470"/>
                      </a:lnTo>
                      <a:lnTo>
                        <a:pt x="1502" y="480"/>
                      </a:lnTo>
                      <a:lnTo>
                        <a:pt x="1503" y="489"/>
                      </a:lnTo>
                      <a:lnTo>
                        <a:pt x="1505" y="499"/>
                      </a:lnTo>
                      <a:lnTo>
                        <a:pt x="1505" y="509"/>
                      </a:lnTo>
                      <a:lnTo>
                        <a:pt x="1506" y="521"/>
                      </a:lnTo>
                      <a:lnTo>
                        <a:pt x="1506" y="531"/>
                      </a:lnTo>
                      <a:lnTo>
                        <a:pt x="1508" y="542"/>
                      </a:lnTo>
                      <a:lnTo>
                        <a:pt x="1503" y="552"/>
                      </a:lnTo>
                      <a:lnTo>
                        <a:pt x="1499" y="562"/>
                      </a:lnTo>
                      <a:lnTo>
                        <a:pt x="1494" y="572"/>
                      </a:lnTo>
                      <a:lnTo>
                        <a:pt x="1490" y="582"/>
                      </a:lnTo>
                      <a:lnTo>
                        <a:pt x="1484" y="591"/>
                      </a:lnTo>
                      <a:lnTo>
                        <a:pt x="1478" y="599"/>
                      </a:lnTo>
                      <a:lnTo>
                        <a:pt x="1472" y="608"/>
                      </a:lnTo>
                      <a:lnTo>
                        <a:pt x="1468" y="618"/>
                      </a:lnTo>
                      <a:lnTo>
                        <a:pt x="1454" y="632"/>
                      </a:lnTo>
                      <a:lnTo>
                        <a:pt x="1441" y="648"/>
                      </a:lnTo>
                      <a:lnTo>
                        <a:pt x="1425" y="660"/>
                      </a:lnTo>
                      <a:lnTo>
                        <a:pt x="1410" y="673"/>
                      </a:lnTo>
                      <a:lnTo>
                        <a:pt x="1401" y="677"/>
                      </a:lnTo>
                      <a:lnTo>
                        <a:pt x="1392" y="682"/>
                      </a:lnTo>
                      <a:lnTo>
                        <a:pt x="1383" y="686"/>
                      </a:lnTo>
                      <a:lnTo>
                        <a:pt x="1374" y="692"/>
                      </a:lnTo>
                      <a:lnTo>
                        <a:pt x="1364" y="695"/>
                      </a:lnTo>
                      <a:lnTo>
                        <a:pt x="1355" y="699"/>
                      </a:lnTo>
                      <a:lnTo>
                        <a:pt x="1345" y="702"/>
                      </a:lnTo>
                      <a:lnTo>
                        <a:pt x="1336" y="706"/>
                      </a:lnTo>
                      <a:lnTo>
                        <a:pt x="1325" y="707"/>
                      </a:lnTo>
                      <a:lnTo>
                        <a:pt x="1315" y="710"/>
                      </a:lnTo>
                      <a:lnTo>
                        <a:pt x="1305" y="712"/>
                      </a:lnTo>
                      <a:lnTo>
                        <a:pt x="1296" y="714"/>
                      </a:lnTo>
                      <a:lnTo>
                        <a:pt x="1284" y="716"/>
                      </a:lnTo>
                      <a:lnTo>
                        <a:pt x="1273" y="717"/>
                      </a:lnTo>
                      <a:lnTo>
                        <a:pt x="1263" y="717"/>
                      </a:lnTo>
                      <a:lnTo>
                        <a:pt x="1253" y="719"/>
                      </a:lnTo>
                      <a:lnTo>
                        <a:pt x="1242" y="714"/>
                      </a:lnTo>
                      <a:lnTo>
                        <a:pt x="1233" y="713"/>
                      </a:lnTo>
                      <a:lnTo>
                        <a:pt x="1226" y="713"/>
                      </a:lnTo>
                      <a:lnTo>
                        <a:pt x="1220" y="713"/>
                      </a:lnTo>
                      <a:lnTo>
                        <a:pt x="1205" y="716"/>
                      </a:lnTo>
                      <a:lnTo>
                        <a:pt x="1196" y="722"/>
                      </a:lnTo>
                      <a:lnTo>
                        <a:pt x="1186" y="729"/>
                      </a:lnTo>
                      <a:lnTo>
                        <a:pt x="1179" y="737"/>
                      </a:lnTo>
                      <a:lnTo>
                        <a:pt x="1170" y="749"/>
                      </a:lnTo>
                      <a:lnTo>
                        <a:pt x="1164" y="761"/>
                      </a:lnTo>
                      <a:lnTo>
                        <a:pt x="1155" y="773"/>
                      </a:lnTo>
                      <a:lnTo>
                        <a:pt x="1147" y="786"/>
                      </a:lnTo>
                      <a:lnTo>
                        <a:pt x="1137" y="800"/>
                      </a:lnTo>
                      <a:lnTo>
                        <a:pt x="1128" y="814"/>
                      </a:lnTo>
                      <a:lnTo>
                        <a:pt x="1115" y="826"/>
                      </a:lnTo>
                      <a:lnTo>
                        <a:pt x="1101" y="838"/>
                      </a:lnTo>
                      <a:lnTo>
                        <a:pt x="1093" y="844"/>
                      </a:lnTo>
                      <a:lnTo>
                        <a:pt x="1084" y="850"/>
                      </a:lnTo>
                      <a:lnTo>
                        <a:pt x="1075" y="855"/>
                      </a:lnTo>
                      <a:lnTo>
                        <a:pt x="1066" y="861"/>
                      </a:lnTo>
                      <a:lnTo>
                        <a:pt x="1057" y="861"/>
                      </a:lnTo>
                      <a:lnTo>
                        <a:pt x="1050" y="861"/>
                      </a:lnTo>
                      <a:lnTo>
                        <a:pt x="1041" y="863"/>
                      </a:lnTo>
                      <a:lnTo>
                        <a:pt x="1033" y="864"/>
                      </a:lnTo>
                      <a:lnTo>
                        <a:pt x="1017" y="865"/>
                      </a:lnTo>
                      <a:lnTo>
                        <a:pt x="1002" y="868"/>
                      </a:lnTo>
                      <a:close/>
                    </a:path>
                  </a:pathLst>
                </a:custGeom>
                <a:solidFill>
                  <a:srgbClr val="9E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1" name="Freeform 37">
                  <a:extLst>
                    <a:ext uri="{FF2B5EF4-FFF2-40B4-BE49-F238E27FC236}">
                      <a16:creationId xmlns:a16="http://schemas.microsoft.com/office/drawing/2014/main" id="{6C9A87A8-C236-4439-8B16-4270303EA0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94" y="2895"/>
                  <a:ext cx="1310" cy="712"/>
                </a:xfrm>
                <a:custGeom>
                  <a:avLst/>
                  <a:gdLst>
                    <a:gd name="T0" fmla="*/ 585 w 1310"/>
                    <a:gd name="T1" fmla="*/ 537 h 712"/>
                    <a:gd name="T2" fmla="*/ 513 w 1310"/>
                    <a:gd name="T3" fmla="*/ 553 h 712"/>
                    <a:gd name="T4" fmla="*/ 472 w 1310"/>
                    <a:gd name="T5" fmla="*/ 551 h 712"/>
                    <a:gd name="T6" fmla="*/ 411 w 1310"/>
                    <a:gd name="T7" fmla="*/ 543 h 712"/>
                    <a:gd name="T8" fmla="*/ 341 w 1310"/>
                    <a:gd name="T9" fmla="*/ 509 h 712"/>
                    <a:gd name="T10" fmla="*/ 285 w 1310"/>
                    <a:gd name="T11" fmla="*/ 453 h 712"/>
                    <a:gd name="T12" fmla="*/ 255 w 1310"/>
                    <a:gd name="T13" fmla="*/ 396 h 712"/>
                    <a:gd name="T14" fmla="*/ 247 w 1310"/>
                    <a:gd name="T15" fmla="*/ 355 h 712"/>
                    <a:gd name="T16" fmla="*/ 218 w 1310"/>
                    <a:gd name="T17" fmla="*/ 338 h 712"/>
                    <a:gd name="T18" fmla="*/ 169 w 1310"/>
                    <a:gd name="T19" fmla="*/ 333 h 712"/>
                    <a:gd name="T20" fmla="*/ 123 w 1310"/>
                    <a:gd name="T21" fmla="*/ 329 h 712"/>
                    <a:gd name="T22" fmla="*/ 83 w 1310"/>
                    <a:gd name="T23" fmla="*/ 311 h 712"/>
                    <a:gd name="T24" fmla="*/ 30 w 1310"/>
                    <a:gd name="T25" fmla="*/ 259 h 712"/>
                    <a:gd name="T26" fmla="*/ 2 w 1310"/>
                    <a:gd name="T27" fmla="*/ 197 h 712"/>
                    <a:gd name="T28" fmla="*/ 6 w 1310"/>
                    <a:gd name="T29" fmla="*/ 137 h 712"/>
                    <a:gd name="T30" fmla="*/ 33 w 1310"/>
                    <a:gd name="T31" fmla="*/ 79 h 712"/>
                    <a:gd name="T32" fmla="*/ 88 w 1310"/>
                    <a:gd name="T33" fmla="*/ 33 h 712"/>
                    <a:gd name="T34" fmla="*/ 138 w 1310"/>
                    <a:gd name="T35" fmla="*/ 9 h 712"/>
                    <a:gd name="T36" fmla="*/ 183 w 1310"/>
                    <a:gd name="T37" fmla="*/ 0 h 712"/>
                    <a:gd name="T38" fmla="*/ 242 w 1310"/>
                    <a:gd name="T39" fmla="*/ 5 h 712"/>
                    <a:gd name="T40" fmla="*/ 290 w 1310"/>
                    <a:gd name="T41" fmla="*/ 23 h 712"/>
                    <a:gd name="T42" fmla="*/ 343 w 1310"/>
                    <a:gd name="T43" fmla="*/ 63 h 712"/>
                    <a:gd name="T44" fmla="*/ 374 w 1310"/>
                    <a:gd name="T45" fmla="*/ 101 h 712"/>
                    <a:gd name="T46" fmla="*/ 405 w 1310"/>
                    <a:gd name="T47" fmla="*/ 144 h 712"/>
                    <a:gd name="T48" fmla="*/ 442 w 1310"/>
                    <a:gd name="T49" fmla="*/ 195 h 712"/>
                    <a:gd name="T50" fmla="*/ 487 w 1310"/>
                    <a:gd name="T51" fmla="*/ 156 h 712"/>
                    <a:gd name="T52" fmla="*/ 536 w 1310"/>
                    <a:gd name="T53" fmla="*/ 137 h 712"/>
                    <a:gd name="T54" fmla="*/ 580 w 1310"/>
                    <a:gd name="T55" fmla="*/ 123 h 712"/>
                    <a:gd name="T56" fmla="*/ 632 w 1310"/>
                    <a:gd name="T57" fmla="*/ 114 h 712"/>
                    <a:gd name="T58" fmla="*/ 687 w 1310"/>
                    <a:gd name="T59" fmla="*/ 114 h 712"/>
                    <a:gd name="T60" fmla="*/ 740 w 1310"/>
                    <a:gd name="T61" fmla="*/ 120 h 712"/>
                    <a:gd name="T62" fmla="*/ 791 w 1310"/>
                    <a:gd name="T63" fmla="*/ 133 h 712"/>
                    <a:gd name="T64" fmla="*/ 838 w 1310"/>
                    <a:gd name="T65" fmla="*/ 156 h 712"/>
                    <a:gd name="T66" fmla="*/ 880 w 1310"/>
                    <a:gd name="T67" fmla="*/ 191 h 712"/>
                    <a:gd name="T68" fmla="*/ 915 w 1310"/>
                    <a:gd name="T69" fmla="*/ 238 h 712"/>
                    <a:gd name="T70" fmla="*/ 936 w 1310"/>
                    <a:gd name="T71" fmla="*/ 298 h 712"/>
                    <a:gd name="T72" fmla="*/ 951 w 1310"/>
                    <a:gd name="T73" fmla="*/ 356 h 712"/>
                    <a:gd name="T74" fmla="*/ 988 w 1310"/>
                    <a:gd name="T75" fmla="*/ 358 h 712"/>
                    <a:gd name="T76" fmla="*/ 1032 w 1310"/>
                    <a:gd name="T77" fmla="*/ 335 h 712"/>
                    <a:gd name="T78" fmla="*/ 1068 w 1310"/>
                    <a:gd name="T79" fmla="*/ 308 h 712"/>
                    <a:gd name="T80" fmla="*/ 1117 w 1310"/>
                    <a:gd name="T81" fmla="*/ 277 h 712"/>
                    <a:gd name="T82" fmla="*/ 1164 w 1310"/>
                    <a:gd name="T83" fmla="*/ 268 h 712"/>
                    <a:gd name="T84" fmla="*/ 1210 w 1310"/>
                    <a:gd name="T85" fmla="*/ 277 h 712"/>
                    <a:gd name="T86" fmla="*/ 1273 w 1310"/>
                    <a:gd name="T87" fmla="*/ 322 h 712"/>
                    <a:gd name="T88" fmla="*/ 1296 w 1310"/>
                    <a:gd name="T89" fmla="*/ 362 h 712"/>
                    <a:gd name="T90" fmla="*/ 1308 w 1310"/>
                    <a:gd name="T91" fmla="*/ 406 h 712"/>
                    <a:gd name="T92" fmla="*/ 1310 w 1310"/>
                    <a:gd name="T93" fmla="*/ 452 h 712"/>
                    <a:gd name="T94" fmla="*/ 1295 w 1310"/>
                    <a:gd name="T95" fmla="*/ 494 h 712"/>
                    <a:gd name="T96" fmla="*/ 1267 w 1310"/>
                    <a:gd name="T97" fmla="*/ 533 h 712"/>
                    <a:gd name="T98" fmla="*/ 1219 w 1310"/>
                    <a:gd name="T99" fmla="*/ 564 h 712"/>
                    <a:gd name="T100" fmla="*/ 1155 w 1310"/>
                    <a:gd name="T101" fmla="*/ 584 h 712"/>
                    <a:gd name="T102" fmla="*/ 1080 w 1310"/>
                    <a:gd name="T103" fmla="*/ 583 h 712"/>
                    <a:gd name="T104" fmla="*/ 1041 w 1310"/>
                    <a:gd name="T105" fmla="*/ 564 h 712"/>
                    <a:gd name="T106" fmla="*/ 1013 w 1310"/>
                    <a:gd name="T107" fmla="*/ 604 h 712"/>
                    <a:gd name="T108" fmla="*/ 979 w 1310"/>
                    <a:gd name="T109" fmla="*/ 667 h 712"/>
                    <a:gd name="T110" fmla="*/ 929 w 1310"/>
                    <a:gd name="T111" fmla="*/ 697 h 712"/>
                    <a:gd name="T112" fmla="*/ 863 w 1310"/>
                    <a:gd name="T113" fmla="*/ 712 h 712"/>
                    <a:gd name="T114" fmla="*/ 803 w 1310"/>
                    <a:gd name="T115" fmla="*/ 694 h 712"/>
                    <a:gd name="T116" fmla="*/ 758 w 1310"/>
                    <a:gd name="T117" fmla="*/ 654 h 712"/>
                    <a:gd name="T118" fmla="*/ 718 w 1310"/>
                    <a:gd name="T119" fmla="*/ 598 h 712"/>
                    <a:gd name="T120" fmla="*/ 684 w 1310"/>
                    <a:gd name="T121" fmla="*/ 547 h 712"/>
                    <a:gd name="T122" fmla="*/ 650 w 1310"/>
                    <a:gd name="T123" fmla="*/ 510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310" h="712">
                      <a:moveTo>
                        <a:pt x="644" y="507"/>
                      </a:moveTo>
                      <a:lnTo>
                        <a:pt x="629" y="516"/>
                      </a:lnTo>
                      <a:lnTo>
                        <a:pt x="614" y="524"/>
                      </a:lnTo>
                      <a:lnTo>
                        <a:pt x="599" y="530"/>
                      </a:lnTo>
                      <a:lnTo>
                        <a:pt x="585" y="537"/>
                      </a:lnTo>
                      <a:lnTo>
                        <a:pt x="568" y="541"/>
                      </a:lnTo>
                      <a:lnTo>
                        <a:pt x="553" y="547"/>
                      </a:lnTo>
                      <a:lnTo>
                        <a:pt x="537" y="550"/>
                      </a:lnTo>
                      <a:lnTo>
                        <a:pt x="522" y="553"/>
                      </a:lnTo>
                      <a:lnTo>
                        <a:pt x="513" y="553"/>
                      </a:lnTo>
                      <a:lnTo>
                        <a:pt x="505" y="553"/>
                      </a:lnTo>
                      <a:lnTo>
                        <a:pt x="497" y="553"/>
                      </a:lnTo>
                      <a:lnTo>
                        <a:pt x="490" y="553"/>
                      </a:lnTo>
                      <a:lnTo>
                        <a:pt x="481" y="551"/>
                      </a:lnTo>
                      <a:lnTo>
                        <a:pt x="472" y="551"/>
                      </a:lnTo>
                      <a:lnTo>
                        <a:pt x="465" y="551"/>
                      </a:lnTo>
                      <a:lnTo>
                        <a:pt x="457" y="551"/>
                      </a:lnTo>
                      <a:lnTo>
                        <a:pt x="441" y="548"/>
                      </a:lnTo>
                      <a:lnTo>
                        <a:pt x="426" y="547"/>
                      </a:lnTo>
                      <a:lnTo>
                        <a:pt x="411" y="543"/>
                      </a:lnTo>
                      <a:lnTo>
                        <a:pt x="398" y="539"/>
                      </a:lnTo>
                      <a:lnTo>
                        <a:pt x="381" y="531"/>
                      </a:lnTo>
                      <a:lnTo>
                        <a:pt x="367" y="524"/>
                      </a:lnTo>
                      <a:lnTo>
                        <a:pt x="353" y="516"/>
                      </a:lnTo>
                      <a:lnTo>
                        <a:pt x="341" y="509"/>
                      </a:lnTo>
                      <a:lnTo>
                        <a:pt x="328" y="499"/>
                      </a:lnTo>
                      <a:lnTo>
                        <a:pt x="316" y="489"/>
                      </a:lnTo>
                      <a:lnTo>
                        <a:pt x="304" y="477"/>
                      </a:lnTo>
                      <a:lnTo>
                        <a:pt x="295" y="467"/>
                      </a:lnTo>
                      <a:lnTo>
                        <a:pt x="285" y="453"/>
                      </a:lnTo>
                      <a:lnTo>
                        <a:pt x="276" y="440"/>
                      </a:lnTo>
                      <a:lnTo>
                        <a:pt x="267" y="426"/>
                      </a:lnTo>
                      <a:lnTo>
                        <a:pt x="261" y="412"/>
                      </a:lnTo>
                      <a:lnTo>
                        <a:pt x="257" y="403"/>
                      </a:lnTo>
                      <a:lnTo>
                        <a:pt x="255" y="396"/>
                      </a:lnTo>
                      <a:lnTo>
                        <a:pt x="252" y="388"/>
                      </a:lnTo>
                      <a:lnTo>
                        <a:pt x="251" y="380"/>
                      </a:lnTo>
                      <a:lnTo>
                        <a:pt x="248" y="372"/>
                      </a:lnTo>
                      <a:lnTo>
                        <a:pt x="247" y="363"/>
                      </a:lnTo>
                      <a:lnTo>
                        <a:pt x="247" y="355"/>
                      </a:lnTo>
                      <a:lnTo>
                        <a:pt x="247" y="346"/>
                      </a:lnTo>
                      <a:lnTo>
                        <a:pt x="241" y="342"/>
                      </a:lnTo>
                      <a:lnTo>
                        <a:pt x="235" y="341"/>
                      </a:lnTo>
                      <a:lnTo>
                        <a:pt x="226" y="338"/>
                      </a:lnTo>
                      <a:lnTo>
                        <a:pt x="218" y="338"/>
                      </a:lnTo>
                      <a:lnTo>
                        <a:pt x="209" y="336"/>
                      </a:lnTo>
                      <a:lnTo>
                        <a:pt x="201" y="335"/>
                      </a:lnTo>
                      <a:lnTo>
                        <a:pt x="190" y="335"/>
                      </a:lnTo>
                      <a:lnTo>
                        <a:pt x="181" y="335"/>
                      </a:lnTo>
                      <a:lnTo>
                        <a:pt x="169" y="333"/>
                      </a:lnTo>
                      <a:lnTo>
                        <a:pt x="161" y="333"/>
                      </a:lnTo>
                      <a:lnTo>
                        <a:pt x="150" y="332"/>
                      </a:lnTo>
                      <a:lnTo>
                        <a:pt x="141" y="332"/>
                      </a:lnTo>
                      <a:lnTo>
                        <a:pt x="132" y="331"/>
                      </a:lnTo>
                      <a:lnTo>
                        <a:pt x="123" y="329"/>
                      </a:lnTo>
                      <a:lnTo>
                        <a:pt x="115" y="328"/>
                      </a:lnTo>
                      <a:lnTo>
                        <a:pt x="110" y="328"/>
                      </a:lnTo>
                      <a:lnTo>
                        <a:pt x="101" y="322"/>
                      </a:lnTo>
                      <a:lnTo>
                        <a:pt x="92" y="316"/>
                      </a:lnTo>
                      <a:lnTo>
                        <a:pt x="83" y="311"/>
                      </a:lnTo>
                      <a:lnTo>
                        <a:pt x="78" y="305"/>
                      </a:lnTo>
                      <a:lnTo>
                        <a:pt x="63" y="294"/>
                      </a:lnTo>
                      <a:lnTo>
                        <a:pt x="52" y="284"/>
                      </a:lnTo>
                      <a:lnTo>
                        <a:pt x="39" y="271"/>
                      </a:lnTo>
                      <a:lnTo>
                        <a:pt x="30" y="259"/>
                      </a:lnTo>
                      <a:lnTo>
                        <a:pt x="21" y="247"/>
                      </a:lnTo>
                      <a:lnTo>
                        <a:pt x="17" y="235"/>
                      </a:lnTo>
                      <a:lnTo>
                        <a:pt x="9" y="222"/>
                      </a:lnTo>
                      <a:lnTo>
                        <a:pt x="6" y="210"/>
                      </a:lnTo>
                      <a:lnTo>
                        <a:pt x="2" y="197"/>
                      </a:lnTo>
                      <a:lnTo>
                        <a:pt x="2" y="185"/>
                      </a:lnTo>
                      <a:lnTo>
                        <a:pt x="0" y="173"/>
                      </a:lnTo>
                      <a:lnTo>
                        <a:pt x="2" y="160"/>
                      </a:lnTo>
                      <a:lnTo>
                        <a:pt x="2" y="148"/>
                      </a:lnTo>
                      <a:lnTo>
                        <a:pt x="6" y="137"/>
                      </a:lnTo>
                      <a:lnTo>
                        <a:pt x="8" y="124"/>
                      </a:lnTo>
                      <a:lnTo>
                        <a:pt x="14" y="111"/>
                      </a:lnTo>
                      <a:lnTo>
                        <a:pt x="18" y="100"/>
                      </a:lnTo>
                      <a:lnTo>
                        <a:pt x="26" y="90"/>
                      </a:lnTo>
                      <a:lnTo>
                        <a:pt x="33" y="79"/>
                      </a:lnTo>
                      <a:lnTo>
                        <a:pt x="42" y="69"/>
                      </a:lnTo>
                      <a:lnTo>
                        <a:pt x="52" y="60"/>
                      </a:lnTo>
                      <a:lnTo>
                        <a:pt x="64" y="52"/>
                      </a:lnTo>
                      <a:lnTo>
                        <a:pt x="75" y="42"/>
                      </a:lnTo>
                      <a:lnTo>
                        <a:pt x="88" y="33"/>
                      </a:lnTo>
                      <a:lnTo>
                        <a:pt x="100" y="26"/>
                      </a:lnTo>
                      <a:lnTo>
                        <a:pt x="116" y="19"/>
                      </a:lnTo>
                      <a:lnTo>
                        <a:pt x="122" y="15"/>
                      </a:lnTo>
                      <a:lnTo>
                        <a:pt x="129" y="12"/>
                      </a:lnTo>
                      <a:lnTo>
                        <a:pt x="138" y="9"/>
                      </a:lnTo>
                      <a:lnTo>
                        <a:pt x="147" y="7"/>
                      </a:lnTo>
                      <a:lnTo>
                        <a:pt x="155" y="5"/>
                      </a:lnTo>
                      <a:lnTo>
                        <a:pt x="164" y="3"/>
                      </a:lnTo>
                      <a:lnTo>
                        <a:pt x="172" y="0"/>
                      </a:lnTo>
                      <a:lnTo>
                        <a:pt x="183" y="0"/>
                      </a:lnTo>
                      <a:lnTo>
                        <a:pt x="195" y="0"/>
                      </a:lnTo>
                      <a:lnTo>
                        <a:pt x="208" y="0"/>
                      </a:lnTo>
                      <a:lnTo>
                        <a:pt x="220" y="2"/>
                      </a:lnTo>
                      <a:lnTo>
                        <a:pt x="232" y="3"/>
                      </a:lnTo>
                      <a:lnTo>
                        <a:pt x="242" y="5"/>
                      </a:lnTo>
                      <a:lnTo>
                        <a:pt x="252" y="7"/>
                      </a:lnTo>
                      <a:lnTo>
                        <a:pt x="263" y="12"/>
                      </a:lnTo>
                      <a:lnTo>
                        <a:pt x="273" y="16"/>
                      </a:lnTo>
                      <a:lnTo>
                        <a:pt x="281" y="19"/>
                      </a:lnTo>
                      <a:lnTo>
                        <a:pt x="290" y="23"/>
                      </a:lnTo>
                      <a:lnTo>
                        <a:pt x="297" y="27"/>
                      </a:lnTo>
                      <a:lnTo>
                        <a:pt x="306" y="33"/>
                      </a:lnTo>
                      <a:lnTo>
                        <a:pt x="321" y="44"/>
                      </a:lnTo>
                      <a:lnTo>
                        <a:pt x="337" y="57"/>
                      </a:lnTo>
                      <a:lnTo>
                        <a:pt x="343" y="63"/>
                      </a:lnTo>
                      <a:lnTo>
                        <a:pt x="349" y="70"/>
                      </a:lnTo>
                      <a:lnTo>
                        <a:pt x="355" y="77"/>
                      </a:lnTo>
                      <a:lnTo>
                        <a:pt x="362" y="86"/>
                      </a:lnTo>
                      <a:lnTo>
                        <a:pt x="368" y="93"/>
                      </a:lnTo>
                      <a:lnTo>
                        <a:pt x="374" y="101"/>
                      </a:lnTo>
                      <a:lnTo>
                        <a:pt x="380" y="110"/>
                      </a:lnTo>
                      <a:lnTo>
                        <a:pt x="387" y="118"/>
                      </a:lnTo>
                      <a:lnTo>
                        <a:pt x="392" y="127"/>
                      </a:lnTo>
                      <a:lnTo>
                        <a:pt x="399" y="136"/>
                      </a:lnTo>
                      <a:lnTo>
                        <a:pt x="405" y="144"/>
                      </a:lnTo>
                      <a:lnTo>
                        <a:pt x="413" y="154"/>
                      </a:lnTo>
                      <a:lnTo>
                        <a:pt x="419" y="163"/>
                      </a:lnTo>
                      <a:lnTo>
                        <a:pt x="426" y="174"/>
                      </a:lnTo>
                      <a:lnTo>
                        <a:pt x="433" y="184"/>
                      </a:lnTo>
                      <a:lnTo>
                        <a:pt x="442" y="195"/>
                      </a:lnTo>
                      <a:lnTo>
                        <a:pt x="447" y="187"/>
                      </a:lnTo>
                      <a:lnTo>
                        <a:pt x="454" y="178"/>
                      </a:lnTo>
                      <a:lnTo>
                        <a:pt x="463" y="171"/>
                      </a:lnTo>
                      <a:lnTo>
                        <a:pt x="475" y="164"/>
                      </a:lnTo>
                      <a:lnTo>
                        <a:pt x="487" y="156"/>
                      </a:lnTo>
                      <a:lnTo>
                        <a:pt x="502" y="148"/>
                      </a:lnTo>
                      <a:lnTo>
                        <a:pt x="509" y="144"/>
                      </a:lnTo>
                      <a:lnTo>
                        <a:pt x="518" y="141"/>
                      </a:lnTo>
                      <a:lnTo>
                        <a:pt x="527" y="138"/>
                      </a:lnTo>
                      <a:lnTo>
                        <a:pt x="536" y="137"/>
                      </a:lnTo>
                      <a:lnTo>
                        <a:pt x="543" y="133"/>
                      </a:lnTo>
                      <a:lnTo>
                        <a:pt x="552" y="130"/>
                      </a:lnTo>
                      <a:lnTo>
                        <a:pt x="561" y="127"/>
                      </a:lnTo>
                      <a:lnTo>
                        <a:pt x="571" y="126"/>
                      </a:lnTo>
                      <a:lnTo>
                        <a:pt x="580" y="123"/>
                      </a:lnTo>
                      <a:lnTo>
                        <a:pt x="591" y="121"/>
                      </a:lnTo>
                      <a:lnTo>
                        <a:pt x="601" y="118"/>
                      </a:lnTo>
                      <a:lnTo>
                        <a:pt x="613" y="118"/>
                      </a:lnTo>
                      <a:lnTo>
                        <a:pt x="622" y="116"/>
                      </a:lnTo>
                      <a:lnTo>
                        <a:pt x="632" y="114"/>
                      </a:lnTo>
                      <a:lnTo>
                        <a:pt x="642" y="114"/>
                      </a:lnTo>
                      <a:lnTo>
                        <a:pt x="654" y="114"/>
                      </a:lnTo>
                      <a:lnTo>
                        <a:pt x="665" y="113"/>
                      </a:lnTo>
                      <a:lnTo>
                        <a:pt x="677" y="113"/>
                      </a:lnTo>
                      <a:lnTo>
                        <a:pt x="687" y="114"/>
                      </a:lnTo>
                      <a:lnTo>
                        <a:pt x="699" y="116"/>
                      </a:lnTo>
                      <a:lnTo>
                        <a:pt x="708" y="116"/>
                      </a:lnTo>
                      <a:lnTo>
                        <a:pt x="720" y="116"/>
                      </a:lnTo>
                      <a:lnTo>
                        <a:pt x="728" y="117"/>
                      </a:lnTo>
                      <a:lnTo>
                        <a:pt x="740" y="120"/>
                      </a:lnTo>
                      <a:lnTo>
                        <a:pt x="749" y="120"/>
                      </a:lnTo>
                      <a:lnTo>
                        <a:pt x="761" y="123"/>
                      </a:lnTo>
                      <a:lnTo>
                        <a:pt x="770" y="126"/>
                      </a:lnTo>
                      <a:lnTo>
                        <a:pt x="782" y="130"/>
                      </a:lnTo>
                      <a:lnTo>
                        <a:pt x="791" y="133"/>
                      </a:lnTo>
                      <a:lnTo>
                        <a:pt x="801" y="136"/>
                      </a:lnTo>
                      <a:lnTo>
                        <a:pt x="810" y="140"/>
                      </a:lnTo>
                      <a:lnTo>
                        <a:pt x="820" y="146"/>
                      </a:lnTo>
                      <a:lnTo>
                        <a:pt x="829" y="150"/>
                      </a:lnTo>
                      <a:lnTo>
                        <a:pt x="838" y="156"/>
                      </a:lnTo>
                      <a:lnTo>
                        <a:pt x="847" y="161"/>
                      </a:lnTo>
                      <a:lnTo>
                        <a:pt x="857" y="170"/>
                      </a:lnTo>
                      <a:lnTo>
                        <a:pt x="865" y="175"/>
                      </a:lnTo>
                      <a:lnTo>
                        <a:pt x="872" y="183"/>
                      </a:lnTo>
                      <a:lnTo>
                        <a:pt x="880" y="191"/>
                      </a:lnTo>
                      <a:lnTo>
                        <a:pt x="889" y="200"/>
                      </a:lnTo>
                      <a:lnTo>
                        <a:pt x="895" y="208"/>
                      </a:lnTo>
                      <a:lnTo>
                        <a:pt x="902" y="217"/>
                      </a:lnTo>
                      <a:lnTo>
                        <a:pt x="908" y="227"/>
                      </a:lnTo>
                      <a:lnTo>
                        <a:pt x="915" y="238"/>
                      </a:lnTo>
                      <a:lnTo>
                        <a:pt x="920" y="248"/>
                      </a:lnTo>
                      <a:lnTo>
                        <a:pt x="924" y="259"/>
                      </a:lnTo>
                      <a:lnTo>
                        <a:pt x="929" y="272"/>
                      </a:lnTo>
                      <a:lnTo>
                        <a:pt x="933" y="285"/>
                      </a:lnTo>
                      <a:lnTo>
                        <a:pt x="936" y="298"/>
                      </a:lnTo>
                      <a:lnTo>
                        <a:pt x="940" y="311"/>
                      </a:lnTo>
                      <a:lnTo>
                        <a:pt x="943" y="325"/>
                      </a:lnTo>
                      <a:lnTo>
                        <a:pt x="946" y="342"/>
                      </a:lnTo>
                      <a:lnTo>
                        <a:pt x="946" y="349"/>
                      </a:lnTo>
                      <a:lnTo>
                        <a:pt x="951" y="356"/>
                      </a:lnTo>
                      <a:lnTo>
                        <a:pt x="955" y="359"/>
                      </a:lnTo>
                      <a:lnTo>
                        <a:pt x="963" y="362"/>
                      </a:lnTo>
                      <a:lnTo>
                        <a:pt x="970" y="361"/>
                      </a:lnTo>
                      <a:lnTo>
                        <a:pt x="979" y="361"/>
                      </a:lnTo>
                      <a:lnTo>
                        <a:pt x="988" y="358"/>
                      </a:lnTo>
                      <a:lnTo>
                        <a:pt x="998" y="355"/>
                      </a:lnTo>
                      <a:lnTo>
                        <a:pt x="1006" y="349"/>
                      </a:lnTo>
                      <a:lnTo>
                        <a:pt x="1015" y="345"/>
                      </a:lnTo>
                      <a:lnTo>
                        <a:pt x="1023" y="339"/>
                      </a:lnTo>
                      <a:lnTo>
                        <a:pt x="1032" y="335"/>
                      </a:lnTo>
                      <a:lnTo>
                        <a:pt x="1040" y="329"/>
                      </a:lnTo>
                      <a:lnTo>
                        <a:pt x="1047" y="325"/>
                      </a:lnTo>
                      <a:lnTo>
                        <a:pt x="1053" y="321"/>
                      </a:lnTo>
                      <a:lnTo>
                        <a:pt x="1059" y="318"/>
                      </a:lnTo>
                      <a:lnTo>
                        <a:pt x="1068" y="308"/>
                      </a:lnTo>
                      <a:lnTo>
                        <a:pt x="1078" y="299"/>
                      </a:lnTo>
                      <a:lnTo>
                        <a:pt x="1087" y="292"/>
                      </a:lnTo>
                      <a:lnTo>
                        <a:pt x="1098" y="287"/>
                      </a:lnTo>
                      <a:lnTo>
                        <a:pt x="1107" y="281"/>
                      </a:lnTo>
                      <a:lnTo>
                        <a:pt x="1117" y="277"/>
                      </a:lnTo>
                      <a:lnTo>
                        <a:pt x="1127" y="274"/>
                      </a:lnTo>
                      <a:lnTo>
                        <a:pt x="1138" y="272"/>
                      </a:lnTo>
                      <a:lnTo>
                        <a:pt x="1147" y="269"/>
                      </a:lnTo>
                      <a:lnTo>
                        <a:pt x="1155" y="268"/>
                      </a:lnTo>
                      <a:lnTo>
                        <a:pt x="1164" y="268"/>
                      </a:lnTo>
                      <a:lnTo>
                        <a:pt x="1175" y="268"/>
                      </a:lnTo>
                      <a:lnTo>
                        <a:pt x="1184" y="268"/>
                      </a:lnTo>
                      <a:lnTo>
                        <a:pt x="1193" y="271"/>
                      </a:lnTo>
                      <a:lnTo>
                        <a:pt x="1201" y="272"/>
                      </a:lnTo>
                      <a:lnTo>
                        <a:pt x="1210" y="277"/>
                      </a:lnTo>
                      <a:lnTo>
                        <a:pt x="1225" y="284"/>
                      </a:lnTo>
                      <a:lnTo>
                        <a:pt x="1241" y="292"/>
                      </a:lnTo>
                      <a:lnTo>
                        <a:pt x="1255" y="304"/>
                      </a:lnTo>
                      <a:lnTo>
                        <a:pt x="1268" y="316"/>
                      </a:lnTo>
                      <a:lnTo>
                        <a:pt x="1273" y="322"/>
                      </a:lnTo>
                      <a:lnTo>
                        <a:pt x="1277" y="329"/>
                      </a:lnTo>
                      <a:lnTo>
                        <a:pt x="1281" y="338"/>
                      </a:lnTo>
                      <a:lnTo>
                        <a:pt x="1287" y="346"/>
                      </a:lnTo>
                      <a:lnTo>
                        <a:pt x="1292" y="353"/>
                      </a:lnTo>
                      <a:lnTo>
                        <a:pt x="1296" y="362"/>
                      </a:lnTo>
                      <a:lnTo>
                        <a:pt x="1299" y="371"/>
                      </a:lnTo>
                      <a:lnTo>
                        <a:pt x="1304" y="380"/>
                      </a:lnTo>
                      <a:lnTo>
                        <a:pt x="1305" y="389"/>
                      </a:lnTo>
                      <a:lnTo>
                        <a:pt x="1307" y="398"/>
                      </a:lnTo>
                      <a:lnTo>
                        <a:pt x="1308" y="406"/>
                      </a:lnTo>
                      <a:lnTo>
                        <a:pt x="1310" y="415"/>
                      </a:lnTo>
                      <a:lnTo>
                        <a:pt x="1310" y="423"/>
                      </a:lnTo>
                      <a:lnTo>
                        <a:pt x="1310" y="433"/>
                      </a:lnTo>
                      <a:lnTo>
                        <a:pt x="1310" y="442"/>
                      </a:lnTo>
                      <a:lnTo>
                        <a:pt x="1310" y="452"/>
                      </a:lnTo>
                      <a:lnTo>
                        <a:pt x="1307" y="460"/>
                      </a:lnTo>
                      <a:lnTo>
                        <a:pt x="1305" y="469"/>
                      </a:lnTo>
                      <a:lnTo>
                        <a:pt x="1302" y="477"/>
                      </a:lnTo>
                      <a:lnTo>
                        <a:pt x="1299" y="486"/>
                      </a:lnTo>
                      <a:lnTo>
                        <a:pt x="1295" y="494"/>
                      </a:lnTo>
                      <a:lnTo>
                        <a:pt x="1290" y="503"/>
                      </a:lnTo>
                      <a:lnTo>
                        <a:pt x="1286" y="511"/>
                      </a:lnTo>
                      <a:lnTo>
                        <a:pt x="1281" y="520"/>
                      </a:lnTo>
                      <a:lnTo>
                        <a:pt x="1274" y="526"/>
                      </a:lnTo>
                      <a:lnTo>
                        <a:pt x="1267" y="533"/>
                      </a:lnTo>
                      <a:lnTo>
                        <a:pt x="1258" y="540"/>
                      </a:lnTo>
                      <a:lnTo>
                        <a:pt x="1250" y="547"/>
                      </a:lnTo>
                      <a:lnTo>
                        <a:pt x="1240" y="553"/>
                      </a:lnTo>
                      <a:lnTo>
                        <a:pt x="1231" y="558"/>
                      </a:lnTo>
                      <a:lnTo>
                        <a:pt x="1219" y="564"/>
                      </a:lnTo>
                      <a:lnTo>
                        <a:pt x="1209" y="570"/>
                      </a:lnTo>
                      <a:lnTo>
                        <a:pt x="1195" y="573"/>
                      </a:lnTo>
                      <a:lnTo>
                        <a:pt x="1182" y="577"/>
                      </a:lnTo>
                      <a:lnTo>
                        <a:pt x="1169" y="580"/>
                      </a:lnTo>
                      <a:lnTo>
                        <a:pt x="1155" y="584"/>
                      </a:lnTo>
                      <a:lnTo>
                        <a:pt x="1139" y="586"/>
                      </a:lnTo>
                      <a:lnTo>
                        <a:pt x="1123" y="588"/>
                      </a:lnTo>
                      <a:lnTo>
                        <a:pt x="1105" y="590"/>
                      </a:lnTo>
                      <a:lnTo>
                        <a:pt x="1089" y="591"/>
                      </a:lnTo>
                      <a:lnTo>
                        <a:pt x="1080" y="583"/>
                      </a:lnTo>
                      <a:lnTo>
                        <a:pt x="1072" y="577"/>
                      </a:lnTo>
                      <a:lnTo>
                        <a:pt x="1065" y="571"/>
                      </a:lnTo>
                      <a:lnTo>
                        <a:pt x="1061" y="568"/>
                      </a:lnTo>
                      <a:lnTo>
                        <a:pt x="1049" y="564"/>
                      </a:lnTo>
                      <a:lnTo>
                        <a:pt x="1041" y="564"/>
                      </a:lnTo>
                      <a:lnTo>
                        <a:pt x="1032" y="566"/>
                      </a:lnTo>
                      <a:lnTo>
                        <a:pt x="1028" y="573"/>
                      </a:lnTo>
                      <a:lnTo>
                        <a:pt x="1023" y="580"/>
                      </a:lnTo>
                      <a:lnTo>
                        <a:pt x="1019" y="593"/>
                      </a:lnTo>
                      <a:lnTo>
                        <a:pt x="1013" y="604"/>
                      </a:lnTo>
                      <a:lnTo>
                        <a:pt x="1009" y="617"/>
                      </a:lnTo>
                      <a:lnTo>
                        <a:pt x="1003" y="630"/>
                      </a:lnTo>
                      <a:lnTo>
                        <a:pt x="997" y="644"/>
                      </a:lnTo>
                      <a:lnTo>
                        <a:pt x="988" y="655"/>
                      </a:lnTo>
                      <a:lnTo>
                        <a:pt x="979" y="667"/>
                      </a:lnTo>
                      <a:lnTo>
                        <a:pt x="967" y="677"/>
                      </a:lnTo>
                      <a:lnTo>
                        <a:pt x="955" y="685"/>
                      </a:lnTo>
                      <a:lnTo>
                        <a:pt x="946" y="688"/>
                      </a:lnTo>
                      <a:lnTo>
                        <a:pt x="937" y="692"/>
                      </a:lnTo>
                      <a:lnTo>
                        <a:pt x="929" y="697"/>
                      </a:lnTo>
                      <a:lnTo>
                        <a:pt x="921" y="701"/>
                      </a:lnTo>
                      <a:lnTo>
                        <a:pt x="905" y="705"/>
                      </a:lnTo>
                      <a:lnTo>
                        <a:pt x="892" y="709"/>
                      </a:lnTo>
                      <a:lnTo>
                        <a:pt x="877" y="711"/>
                      </a:lnTo>
                      <a:lnTo>
                        <a:pt x="863" y="712"/>
                      </a:lnTo>
                      <a:lnTo>
                        <a:pt x="850" y="711"/>
                      </a:lnTo>
                      <a:lnTo>
                        <a:pt x="838" y="709"/>
                      </a:lnTo>
                      <a:lnTo>
                        <a:pt x="825" y="704"/>
                      </a:lnTo>
                      <a:lnTo>
                        <a:pt x="814" y="699"/>
                      </a:lnTo>
                      <a:lnTo>
                        <a:pt x="803" y="694"/>
                      </a:lnTo>
                      <a:lnTo>
                        <a:pt x="794" y="688"/>
                      </a:lnTo>
                      <a:lnTo>
                        <a:pt x="783" y="679"/>
                      </a:lnTo>
                      <a:lnTo>
                        <a:pt x="774" y="671"/>
                      </a:lnTo>
                      <a:lnTo>
                        <a:pt x="766" y="662"/>
                      </a:lnTo>
                      <a:lnTo>
                        <a:pt x="758" y="654"/>
                      </a:lnTo>
                      <a:lnTo>
                        <a:pt x="749" y="642"/>
                      </a:lnTo>
                      <a:lnTo>
                        <a:pt x="740" y="633"/>
                      </a:lnTo>
                      <a:lnTo>
                        <a:pt x="733" y="621"/>
                      </a:lnTo>
                      <a:lnTo>
                        <a:pt x="725" y="611"/>
                      </a:lnTo>
                      <a:lnTo>
                        <a:pt x="718" y="598"/>
                      </a:lnTo>
                      <a:lnTo>
                        <a:pt x="711" y="588"/>
                      </a:lnTo>
                      <a:lnTo>
                        <a:pt x="703" y="577"/>
                      </a:lnTo>
                      <a:lnTo>
                        <a:pt x="697" y="568"/>
                      </a:lnTo>
                      <a:lnTo>
                        <a:pt x="690" y="557"/>
                      </a:lnTo>
                      <a:lnTo>
                        <a:pt x="684" y="547"/>
                      </a:lnTo>
                      <a:lnTo>
                        <a:pt x="677" y="539"/>
                      </a:lnTo>
                      <a:lnTo>
                        <a:pt x="671" y="531"/>
                      </a:lnTo>
                      <a:lnTo>
                        <a:pt x="663" y="523"/>
                      </a:lnTo>
                      <a:lnTo>
                        <a:pt x="657" y="516"/>
                      </a:lnTo>
                      <a:lnTo>
                        <a:pt x="650" y="510"/>
                      </a:lnTo>
                      <a:lnTo>
                        <a:pt x="644" y="507"/>
                      </a:lnTo>
                      <a:close/>
                    </a:path>
                  </a:pathLst>
                </a:custGeom>
                <a:solidFill>
                  <a:srgbClr val="DE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2" name="Freeform 38">
                  <a:extLst>
                    <a:ext uri="{FF2B5EF4-FFF2-40B4-BE49-F238E27FC236}">
                      <a16:creationId xmlns:a16="http://schemas.microsoft.com/office/drawing/2014/main" id="{16DBC418-F8C8-4B5F-987B-CE8F4619DE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44" y="4033"/>
                  <a:ext cx="932" cy="1596"/>
                </a:xfrm>
                <a:custGeom>
                  <a:avLst/>
                  <a:gdLst>
                    <a:gd name="T0" fmla="*/ 0 w 932"/>
                    <a:gd name="T1" fmla="*/ 0 h 1596"/>
                    <a:gd name="T2" fmla="*/ 932 w 932"/>
                    <a:gd name="T3" fmla="*/ 1565 h 1596"/>
                    <a:gd name="T4" fmla="*/ 857 w 932"/>
                    <a:gd name="T5" fmla="*/ 1596 h 1596"/>
                    <a:gd name="T6" fmla="*/ 0 w 932"/>
                    <a:gd name="T7" fmla="*/ 0 h 15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32" h="1596">
                      <a:moveTo>
                        <a:pt x="0" y="0"/>
                      </a:moveTo>
                      <a:lnTo>
                        <a:pt x="932" y="1565"/>
                      </a:lnTo>
                      <a:lnTo>
                        <a:pt x="857" y="15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3" name="Freeform 39">
                  <a:extLst>
                    <a:ext uri="{FF2B5EF4-FFF2-40B4-BE49-F238E27FC236}">
                      <a16:creationId xmlns:a16="http://schemas.microsoft.com/office/drawing/2014/main" id="{EB9FEDE1-A370-43F1-B49E-332A253356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5" y="2548"/>
                  <a:ext cx="585" cy="997"/>
                </a:xfrm>
                <a:custGeom>
                  <a:avLst/>
                  <a:gdLst>
                    <a:gd name="T0" fmla="*/ 585 w 585"/>
                    <a:gd name="T1" fmla="*/ 997 h 997"/>
                    <a:gd name="T2" fmla="*/ 60 w 585"/>
                    <a:gd name="T3" fmla="*/ 0 h 997"/>
                    <a:gd name="T4" fmla="*/ 0 w 585"/>
                    <a:gd name="T5" fmla="*/ 54 h 997"/>
                    <a:gd name="T6" fmla="*/ 585 w 585"/>
                    <a:gd name="T7" fmla="*/ 997 h 9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5" h="997">
                      <a:moveTo>
                        <a:pt x="585" y="997"/>
                      </a:moveTo>
                      <a:lnTo>
                        <a:pt x="60" y="0"/>
                      </a:lnTo>
                      <a:lnTo>
                        <a:pt x="0" y="54"/>
                      </a:lnTo>
                      <a:lnTo>
                        <a:pt x="585" y="997"/>
                      </a:lnTo>
                      <a:close/>
                    </a:path>
                  </a:pathLst>
                </a:custGeom>
                <a:solidFill>
                  <a:srgbClr val="FF9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4" name="Freeform 40">
                  <a:extLst>
                    <a:ext uri="{FF2B5EF4-FFF2-40B4-BE49-F238E27FC236}">
                      <a16:creationId xmlns:a16="http://schemas.microsoft.com/office/drawing/2014/main" id="{6836E3AA-80E0-4692-B743-50DAEF3067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24" y="3254"/>
                  <a:ext cx="1168" cy="1122"/>
                </a:xfrm>
                <a:custGeom>
                  <a:avLst/>
                  <a:gdLst>
                    <a:gd name="T0" fmla="*/ 627 w 1168"/>
                    <a:gd name="T1" fmla="*/ 0 h 1122"/>
                    <a:gd name="T2" fmla="*/ 700 w 1168"/>
                    <a:gd name="T3" fmla="*/ 10 h 1122"/>
                    <a:gd name="T4" fmla="*/ 768 w 1168"/>
                    <a:gd name="T5" fmla="*/ 27 h 1122"/>
                    <a:gd name="T6" fmla="*/ 835 w 1168"/>
                    <a:gd name="T7" fmla="*/ 53 h 1122"/>
                    <a:gd name="T8" fmla="*/ 895 w 1168"/>
                    <a:gd name="T9" fmla="*/ 86 h 1122"/>
                    <a:gd name="T10" fmla="*/ 953 w 1168"/>
                    <a:gd name="T11" fmla="*/ 127 h 1122"/>
                    <a:gd name="T12" fmla="*/ 1005 w 1168"/>
                    <a:gd name="T13" fmla="*/ 172 h 1122"/>
                    <a:gd name="T14" fmla="*/ 1048 w 1168"/>
                    <a:gd name="T15" fmla="*/ 224 h 1122"/>
                    <a:gd name="T16" fmla="*/ 1087 w 1168"/>
                    <a:gd name="T17" fmla="*/ 279 h 1122"/>
                    <a:gd name="T18" fmla="*/ 1121 w 1168"/>
                    <a:gd name="T19" fmla="*/ 342 h 1122"/>
                    <a:gd name="T20" fmla="*/ 1143 w 1168"/>
                    <a:gd name="T21" fmla="*/ 404 h 1122"/>
                    <a:gd name="T22" fmla="*/ 1159 w 1168"/>
                    <a:gd name="T23" fmla="*/ 473 h 1122"/>
                    <a:gd name="T24" fmla="*/ 1167 w 1168"/>
                    <a:gd name="T25" fmla="*/ 544 h 1122"/>
                    <a:gd name="T26" fmla="*/ 1164 w 1168"/>
                    <a:gd name="T27" fmla="*/ 615 h 1122"/>
                    <a:gd name="T28" fmla="*/ 1150 w 1168"/>
                    <a:gd name="T29" fmla="*/ 685 h 1122"/>
                    <a:gd name="T30" fmla="*/ 1130 w 1168"/>
                    <a:gd name="T31" fmla="*/ 750 h 1122"/>
                    <a:gd name="T32" fmla="*/ 1101 w 1168"/>
                    <a:gd name="T33" fmla="*/ 813 h 1122"/>
                    <a:gd name="T34" fmla="*/ 1066 w 1168"/>
                    <a:gd name="T35" fmla="*/ 873 h 1122"/>
                    <a:gd name="T36" fmla="*/ 1023 w 1168"/>
                    <a:gd name="T37" fmla="*/ 926 h 1122"/>
                    <a:gd name="T38" fmla="*/ 974 w 1168"/>
                    <a:gd name="T39" fmla="*/ 974 h 1122"/>
                    <a:gd name="T40" fmla="*/ 919 w 1168"/>
                    <a:gd name="T41" fmla="*/ 1015 h 1122"/>
                    <a:gd name="T42" fmla="*/ 860 w 1168"/>
                    <a:gd name="T43" fmla="*/ 1052 h 1122"/>
                    <a:gd name="T44" fmla="*/ 794 w 1168"/>
                    <a:gd name="T45" fmla="*/ 1081 h 1122"/>
                    <a:gd name="T46" fmla="*/ 726 w 1168"/>
                    <a:gd name="T47" fmla="*/ 1102 h 1122"/>
                    <a:gd name="T48" fmla="*/ 655 w 1168"/>
                    <a:gd name="T49" fmla="*/ 1115 h 1122"/>
                    <a:gd name="T50" fmla="*/ 584 w 1168"/>
                    <a:gd name="T51" fmla="*/ 1122 h 1122"/>
                    <a:gd name="T52" fmla="*/ 507 w 1168"/>
                    <a:gd name="T53" fmla="*/ 1115 h 1122"/>
                    <a:gd name="T54" fmla="*/ 436 w 1168"/>
                    <a:gd name="T55" fmla="*/ 1102 h 1122"/>
                    <a:gd name="T56" fmla="*/ 367 w 1168"/>
                    <a:gd name="T57" fmla="*/ 1081 h 1122"/>
                    <a:gd name="T58" fmla="*/ 304 w 1168"/>
                    <a:gd name="T59" fmla="*/ 1052 h 1122"/>
                    <a:gd name="T60" fmla="*/ 243 w 1168"/>
                    <a:gd name="T61" fmla="*/ 1015 h 1122"/>
                    <a:gd name="T62" fmla="*/ 188 w 1168"/>
                    <a:gd name="T63" fmla="*/ 974 h 1122"/>
                    <a:gd name="T64" fmla="*/ 141 w 1168"/>
                    <a:gd name="T65" fmla="*/ 926 h 1122"/>
                    <a:gd name="T66" fmla="*/ 98 w 1168"/>
                    <a:gd name="T67" fmla="*/ 873 h 1122"/>
                    <a:gd name="T68" fmla="*/ 61 w 1168"/>
                    <a:gd name="T69" fmla="*/ 813 h 1122"/>
                    <a:gd name="T70" fmla="*/ 32 w 1168"/>
                    <a:gd name="T71" fmla="*/ 750 h 1122"/>
                    <a:gd name="T72" fmla="*/ 13 w 1168"/>
                    <a:gd name="T73" fmla="*/ 685 h 1122"/>
                    <a:gd name="T74" fmla="*/ 1 w 1168"/>
                    <a:gd name="T75" fmla="*/ 615 h 1122"/>
                    <a:gd name="T76" fmla="*/ 0 w 1168"/>
                    <a:gd name="T77" fmla="*/ 544 h 1122"/>
                    <a:gd name="T78" fmla="*/ 4 w 1168"/>
                    <a:gd name="T79" fmla="*/ 473 h 1122"/>
                    <a:gd name="T80" fmla="*/ 21 w 1168"/>
                    <a:gd name="T81" fmla="*/ 404 h 1122"/>
                    <a:gd name="T82" fmla="*/ 44 w 1168"/>
                    <a:gd name="T83" fmla="*/ 342 h 1122"/>
                    <a:gd name="T84" fmla="*/ 74 w 1168"/>
                    <a:gd name="T85" fmla="*/ 279 h 1122"/>
                    <a:gd name="T86" fmla="*/ 112 w 1168"/>
                    <a:gd name="T87" fmla="*/ 224 h 1122"/>
                    <a:gd name="T88" fmla="*/ 160 w 1168"/>
                    <a:gd name="T89" fmla="*/ 172 h 1122"/>
                    <a:gd name="T90" fmla="*/ 210 w 1168"/>
                    <a:gd name="T91" fmla="*/ 127 h 1122"/>
                    <a:gd name="T92" fmla="*/ 267 w 1168"/>
                    <a:gd name="T93" fmla="*/ 86 h 1122"/>
                    <a:gd name="T94" fmla="*/ 329 w 1168"/>
                    <a:gd name="T95" fmla="*/ 53 h 1122"/>
                    <a:gd name="T96" fmla="*/ 394 w 1168"/>
                    <a:gd name="T97" fmla="*/ 27 h 1122"/>
                    <a:gd name="T98" fmla="*/ 465 w 1168"/>
                    <a:gd name="T99" fmla="*/ 10 h 1122"/>
                    <a:gd name="T100" fmla="*/ 536 w 1168"/>
                    <a:gd name="T101" fmla="*/ 0 h 1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168" h="1122">
                      <a:moveTo>
                        <a:pt x="584" y="560"/>
                      </a:moveTo>
                      <a:lnTo>
                        <a:pt x="584" y="0"/>
                      </a:lnTo>
                      <a:lnTo>
                        <a:pt x="597" y="0"/>
                      </a:lnTo>
                      <a:lnTo>
                        <a:pt x="612" y="0"/>
                      </a:lnTo>
                      <a:lnTo>
                        <a:pt x="627" y="0"/>
                      </a:lnTo>
                      <a:lnTo>
                        <a:pt x="642" y="2"/>
                      </a:lnTo>
                      <a:lnTo>
                        <a:pt x="655" y="2"/>
                      </a:lnTo>
                      <a:lnTo>
                        <a:pt x="670" y="4"/>
                      </a:lnTo>
                      <a:lnTo>
                        <a:pt x="685" y="6"/>
                      </a:lnTo>
                      <a:lnTo>
                        <a:pt x="700" y="10"/>
                      </a:lnTo>
                      <a:lnTo>
                        <a:pt x="713" y="13"/>
                      </a:lnTo>
                      <a:lnTo>
                        <a:pt x="726" y="16"/>
                      </a:lnTo>
                      <a:lnTo>
                        <a:pt x="740" y="20"/>
                      </a:lnTo>
                      <a:lnTo>
                        <a:pt x="754" y="24"/>
                      </a:lnTo>
                      <a:lnTo>
                        <a:pt x="768" y="27"/>
                      </a:lnTo>
                      <a:lnTo>
                        <a:pt x="781" y="31"/>
                      </a:lnTo>
                      <a:lnTo>
                        <a:pt x="794" y="37"/>
                      </a:lnTo>
                      <a:lnTo>
                        <a:pt x="809" y="43"/>
                      </a:lnTo>
                      <a:lnTo>
                        <a:pt x="821" y="47"/>
                      </a:lnTo>
                      <a:lnTo>
                        <a:pt x="835" y="53"/>
                      </a:lnTo>
                      <a:lnTo>
                        <a:pt x="846" y="58"/>
                      </a:lnTo>
                      <a:lnTo>
                        <a:pt x="860" y="66"/>
                      </a:lnTo>
                      <a:lnTo>
                        <a:pt x="872" y="71"/>
                      </a:lnTo>
                      <a:lnTo>
                        <a:pt x="883" y="78"/>
                      </a:lnTo>
                      <a:lnTo>
                        <a:pt x="895" y="86"/>
                      </a:lnTo>
                      <a:lnTo>
                        <a:pt x="909" y="94"/>
                      </a:lnTo>
                      <a:lnTo>
                        <a:pt x="919" y="101"/>
                      </a:lnTo>
                      <a:lnTo>
                        <a:pt x="931" y="108"/>
                      </a:lnTo>
                      <a:lnTo>
                        <a:pt x="941" y="117"/>
                      </a:lnTo>
                      <a:lnTo>
                        <a:pt x="953" y="127"/>
                      </a:lnTo>
                      <a:lnTo>
                        <a:pt x="964" y="135"/>
                      </a:lnTo>
                      <a:lnTo>
                        <a:pt x="974" y="144"/>
                      </a:lnTo>
                      <a:lnTo>
                        <a:pt x="984" y="154"/>
                      </a:lnTo>
                      <a:lnTo>
                        <a:pt x="996" y="164"/>
                      </a:lnTo>
                      <a:lnTo>
                        <a:pt x="1005" y="172"/>
                      </a:lnTo>
                      <a:lnTo>
                        <a:pt x="1014" y="181"/>
                      </a:lnTo>
                      <a:lnTo>
                        <a:pt x="1023" y="191"/>
                      </a:lnTo>
                      <a:lnTo>
                        <a:pt x="1032" y="202"/>
                      </a:lnTo>
                      <a:lnTo>
                        <a:pt x="1039" y="212"/>
                      </a:lnTo>
                      <a:lnTo>
                        <a:pt x="1048" y="224"/>
                      </a:lnTo>
                      <a:lnTo>
                        <a:pt x="1057" y="234"/>
                      </a:lnTo>
                      <a:lnTo>
                        <a:pt x="1066" y="246"/>
                      </a:lnTo>
                      <a:lnTo>
                        <a:pt x="1072" y="256"/>
                      </a:lnTo>
                      <a:lnTo>
                        <a:pt x="1081" y="268"/>
                      </a:lnTo>
                      <a:lnTo>
                        <a:pt x="1087" y="279"/>
                      </a:lnTo>
                      <a:lnTo>
                        <a:pt x="1095" y="292"/>
                      </a:lnTo>
                      <a:lnTo>
                        <a:pt x="1101" y="303"/>
                      </a:lnTo>
                      <a:lnTo>
                        <a:pt x="1107" y="316"/>
                      </a:lnTo>
                      <a:lnTo>
                        <a:pt x="1113" y="329"/>
                      </a:lnTo>
                      <a:lnTo>
                        <a:pt x="1121" y="342"/>
                      </a:lnTo>
                      <a:lnTo>
                        <a:pt x="1125" y="353"/>
                      </a:lnTo>
                      <a:lnTo>
                        <a:pt x="1130" y="366"/>
                      </a:lnTo>
                      <a:lnTo>
                        <a:pt x="1134" y="379"/>
                      </a:lnTo>
                      <a:lnTo>
                        <a:pt x="1140" y="392"/>
                      </a:lnTo>
                      <a:lnTo>
                        <a:pt x="1143" y="404"/>
                      </a:lnTo>
                      <a:lnTo>
                        <a:pt x="1147" y="419"/>
                      </a:lnTo>
                      <a:lnTo>
                        <a:pt x="1150" y="432"/>
                      </a:lnTo>
                      <a:lnTo>
                        <a:pt x="1155" y="446"/>
                      </a:lnTo>
                      <a:lnTo>
                        <a:pt x="1156" y="459"/>
                      </a:lnTo>
                      <a:lnTo>
                        <a:pt x="1159" y="473"/>
                      </a:lnTo>
                      <a:lnTo>
                        <a:pt x="1161" y="487"/>
                      </a:lnTo>
                      <a:lnTo>
                        <a:pt x="1164" y="501"/>
                      </a:lnTo>
                      <a:lnTo>
                        <a:pt x="1165" y="516"/>
                      </a:lnTo>
                      <a:lnTo>
                        <a:pt x="1167" y="530"/>
                      </a:lnTo>
                      <a:lnTo>
                        <a:pt x="1167" y="544"/>
                      </a:lnTo>
                      <a:lnTo>
                        <a:pt x="1168" y="560"/>
                      </a:lnTo>
                      <a:lnTo>
                        <a:pt x="1167" y="573"/>
                      </a:lnTo>
                      <a:lnTo>
                        <a:pt x="1167" y="587"/>
                      </a:lnTo>
                      <a:lnTo>
                        <a:pt x="1165" y="601"/>
                      </a:lnTo>
                      <a:lnTo>
                        <a:pt x="1164" y="615"/>
                      </a:lnTo>
                      <a:lnTo>
                        <a:pt x="1161" y="629"/>
                      </a:lnTo>
                      <a:lnTo>
                        <a:pt x="1159" y="644"/>
                      </a:lnTo>
                      <a:lnTo>
                        <a:pt x="1156" y="658"/>
                      </a:lnTo>
                      <a:lnTo>
                        <a:pt x="1155" y="672"/>
                      </a:lnTo>
                      <a:lnTo>
                        <a:pt x="1150" y="685"/>
                      </a:lnTo>
                      <a:lnTo>
                        <a:pt x="1147" y="698"/>
                      </a:lnTo>
                      <a:lnTo>
                        <a:pt x="1143" y="711"/>
                      </a:lnTo>
                      <a:lnTo>
                        <a:pt x="1140" y="725"/>
                      </a:lnTo>
                      <a:lnTo>
                        <a:pt x="1134" y="738"/>
                      </a:lnTo>
                      <a:lnTo>
                        <a:pt x="1130" y="750"/>
                      </a:lnTo>
                      <a:lnTo>
                        <a:pt x="1125" y="763"/>
                      </a:lnTo>
                      <a:lnTo>
                        <a:pt x="1121" y="778"/>
                      </a:lnTo>
                      <a:lnTo>
                        <a:pt x="1113" y="789"/>
                      </a:lnTo>
                      <a:lnTo>
                        <a:pt x="1107" y="802"/>
                      </a:lnTo>
                      <a:lnTo>
                        <a:pt x="1101" y="813"/>
                      </a:lnTo>
                      <a:lnTo>
                        <a:pt x="1095" y="826"/>
                      </a:lnTo>
                      <a:lnTo>
                        <a:pt x="1087" y="837"/>
                      </a:lnTo>
                      <a:lnTo>
                        <a:pt x="1081" y="849"/>
                      </a:lnTo>
                      <a:lnTo>
                        <a:pt x="1072" y="860"/>
                      </a:lnTo>
                      <a:lnTo>
                        <a:pt x="1066" y="873"/>
                      </a:lnTo>
                      <a:lnTo>
                        <a:pt x="1057" y="883"/>
                      </a:lnTo>
                      <a:lnTo>
                        <a:pt x="1048" y="894"/>
                      </a:lnTo>
                      <a:lnTo>
                        <a:pt x="1039" y="904"/>
                      </a:lnTo>
                      <a:lnTo>
                        <a:pt x="1032" y="916"/>
                      </a:lnTo>
                      <a:lnTo>
                        <a:pt x="1023" y="926"/>
                      </a:lnTo>
                      <a:lnTo>
                        <a:pt x="1014" y="936"/>
                      </a:lnTo>
                      <a:lnTo>
                        <a:pt x="1005" y="946"/>
                      </a:lnTo>
                      <a:lnTo>
                        <a:pt x="996" y="957"/>
                      </a:lnTo>
                      <a:lnTo>
                        <a:pt x="984" y="966"/>
                      </a:lnTo>
                      <a:lnTo>
                        <a:pt x="974" y="974"/>
                      </a:lnTo>
                      <a:lnTo>
                        <a:pt x="964" y="983"/>
                      </a:lnTo>
                      <a:lnTo>
                        <a:pt x="953" y="991"/>
                      </a:lnTo>
                      <a:lnTo>
                        <a:pt x="941" y="998"/>
                      </a:lnTo>
                      <a:lnTo>
                        <a:pt x="931" y="1007"/>
                      </a:lnTo>
                      <a:lnTo>
                        <a:pt x="919" y="1015"/>
                      </a:lnTo>
                      <a:lnTo>
                        <a:pt x="909" y="1024"/>
                      </a:lnTo>
                      <a:lnTo>
                        <a:pt x="895" y="1030"/>
                      </a:lnTo>
                      <a:lnTo>
                        <a:pt x="883" y="1038"/>
                      </a:lnTo>
                      <a:lnTo>
                        <a:pt x="872" y="1044"/>
                      </a:lnTo>
                      <a:lnTo>
                        <a:pt x="860" y="1052"/>
                      </a:lnTo>
                      <a:lnTo>
                        <a:pt x="846" y="1058"/>
                      </a:lnTo>
                      <a:lnTo>
                        <a:pt x="835" y="1064"/>
                      </a:lnTo>
                      <a:lnTo>
                        <a:pt x="821" y="1069"/>
                      </a:lnTo>
                      <a:lnTo>
                        <a:pt x="809" y="1077"/>
                      </a:lnTo>
                      <a:lnTo>
                        <a:pt x="794" y="1081"/>
                      </a:lnTo>
                      <a:lnTo>
                        <a:pt x="781" y="1085"/>
                      </a:lnTo>
                      <a:lnTo>
                        <a:pt x="768" y="1089"/>
                      </a:lnTo>
                      <a:lnTo>
                        <a:pt x="754" y="1095"/>
                      </a:lnTo>
                      <a:lnTo>
                        <a:pt x="740" y="1098"/>
                      </a:lnTo>
                      <a:lnTo>
                        <a:pt x="726" y="1102"/>
                      </a:lnTo>
                      <a:lnTo>
                        <a:pt x="713" y="1105"/>
                      </a:lnTo>
                      <a:lnTo>
                        <a:pt x="700" y="1109"/>
                      </a:lnTo>
                      <a:lnTo>
                        <a:pt x="685" y="1111"/>
                      </a:lnTo>
                      <a:lnTo>
                        <a:pt x="670" y="1114"/>
                      </a:lnTo>
                      <a:lnTo>
                        <a:pt x="655" y="1115"/>
                      </a:lnTo>
                      <a:lnTo>
                        <a:pt x="642" y="1118"/>
                      </a:lnTo>
                      <a:lnTo>
                        <a:pt x="627" y="1119"/>
                      </a:lnTo>
                      <a:lnTo>
                        <a:pt x="612" y="1121"/>
                      </a:lnTo>
                      <a:lnTo>
                        <a:pt x="597" y="1121"/>
                      </a:lnTo>
                      <a:lnTo>
                        <a:pt x="584" y="1122"/>
                      </a:lnTo>
                      <a:lnTo>
                        <a:pt x="568" y="1121"/>
                      </a:lnTo>
                      <a:lnTo>
                        <a:pt x="553" y="1121"/>
                      </a:lnTo>
                      <a:lnTo>
                        <a:pt x="536" y="1119"/>
                      </a:lnTo>
                      <a:lnTo>
                        <a:pt x="522" y="1118"/>
                      </a:lnTo>
                      <a:lnTo>
                        <a:pt x="507" y="1115"/>
                      </a:lnTo>
                      <a:lnTo>
                        <a:pt x="492" y="1114"/>
                      </a:lnTo>
                      <a:lnTo>
                        <a:pt x="479" y="1111"/>
                      </a:lnTo>
                      <a:lnTo>
                        <a:pt x="465" y="1109"/>
                      </a:lnTo>
                      <a:lnTo>
                        <a:pt x="450" y="1105"/>
                      </a:lnTo>
                      <a:lnTo>
                        <a:pt x="436" y="1102"/>
                      </a:lnTo>
                      <a:lnTo>
                        <a:pt x="421" y="1098"/>
                      </a:lnTo>
                      <a:lnTo>
                        <a:pt x="407" y="1095"/>
                      </a:lnTo>
                      <a:lnTo>
                        <a:pt x="394" y="1089"/>
                      </a:lnTo>
                      <a:lnTo>
                        <a:pt x="381" y="1085"/>
                      </a:lnTo>
                      <a:lnTo>
                        <a:pt x="367" y="1081"/>
                      </a:lnTo>
                      <a:lnTo>
                        <a:pt x="356" y="1077"/>
                      </a:lnTo>
                      <a:lnTo>
                        <a:pt x="342" y="1069"/>
                      </a:lnTo>
                      <a:lnTo>
                        <a:pt x="329" y="1064"/>
                      </a:lnTo>
                      <a:lnTo>
                        <a:pt x="316" y="1058"/>
                      </a:lnTo>
                      <a:lnTo>
                        <a:pt x="304" y="1052"/>
                      </a:lnTo>
                      <a:lnTo>
                        <a:pt x="290" y="1044"/>
                      </a:lnTo>
                      <a:lnTo>
                        <a:pt x="279" y="1038"/>
                      </a:lnTo>
                      <a:lnTo>
                        <a:pt x="267" y="1030"/>
                      </a:lnTo>
                      <a:lnTo>
                        <a:pt x="256" y="1024"/>
                      </a:lnTo>
                      <a:lnTo>
                        <a:pt x="243" y="1015"/>
                      </a:lnTo>
                      <a:lnTo>
                        <a:pt x="233" y="1007"/>
                      </a:lnTo>
                      <a:lnTo>
                        <a:pt x="221" y="998"/>
                      </a:lnTo>
                      <a:lnTo>
                        <a:pt x="210" y="991"/>
                      </a:lnTo>
                      <a:lnTo>
                        <a:pt x="198" y="983"/>
                      </a:lnTo>
                      <a:lnTo>
                        <a:pt x="188" y="974"/>
                      </a:lnTo>
                      <a:lnTo>
                        <a:pt x="179" y="966"/>
                      </a:lnTo>
                      <a:lnTo>
                        <a:pt x="170" y="957"/>
                      </a:lnTo>
                      <a:lnTo>
                        <a:pt x="160" y="946"/>
                      </a:lnTo>
                      <a:lnTo>
                        <a:pt x="150" y="936"/>
                      </a:lnTo>
                      <a:lnTo>
                        <a:pt x="141" y="926"/>
                      </a:lnTo>
                      <a:lnTo>
                        <a:pt x="132" y="916"/>
                      </a:lnTo>
                      <a:lnTo>
                        <a:pt x="121" y="904"/>
                      </a:lnTo>
                      <a:lnTo>
                        <a:pt x="112" y="894"/>
                      </a:lnTo>
                      <a:lnTo>
                        <a:pt x="105" y="883"/>
                      </a:lnTo>
                      <a:lnTo>
                        <a:pt x="98" y="873"/>
                      </a:lnTo>
                      <a:lnTo>
                        <a:pt x="89" y="860"/>
                      </a:lnTo>
                      <a:lnTo>
                        <a:pt x="81" y="849"/>
                      </a:lnTo>
                      <a:lnTo>
                        <a:pt x="74" y="837"/>
                      </a:lnTo>
                      <a:lnTo>
                        <a:pt x="68" y="826"/>
                      </a:lnTo>
                      <a:lnTo>
                        <a:pt x="61" y="813"/>
                      </a:lnTo>
                      <a:lnTo>
                        <a:pt x="55" y="802"/>
                      </a:lnTo>
                      <a:lnTo>
                        <a:pt x="49" y="789"/>
                      </a:lnTo>
                      <a:lnTo>
                        <a:pt x="44" y="778"/>
                      </a:lnTo>
                      <a:lnTo>
                        <a:pt x="38" y="763"/>
                      </a:lnTo>
                      <a:lnTo>
                        <a:pt x="32" y="750"/>
                      </a:lnTo>
                      <a:lnTo>
                        <a:pt x="28" y="738"/>
                      </a:lnTo>
                      <a:lnTo>
                        <a:pt x="25" y="725"/>
                      </a:lnTo>
                      <a:lnTo>
                        <a:pt x="21" y="711"/>
                      </a:lnTo>
                      <a:lnTo>
                        <a:pt x="16" y="698"/>
                      </a:lnTo>
                      <a:lnTo>
                        <a:pt x="13" y="685"/>
                      </a:lnTo>
                      <a:lnTo>
                        <a:pt x="10" y="672"/>
                      </a:lnTo>
                      <a:lnTo>
                        <a:pt x="6" y="658"/>
                      </a:lnTo>
                      <a:lnTo>
                        <a:pt x="4" y="644"/>
                      </a:lnTo>
                      <a:lnTo>
                        <a:pt x="1" y="629"/>
                      </a:lnTo>
                      <a:lnTo>
                        <a:pt x="1" y="615"/>
                      </a:lnTo>
                      <a:lnTo>
                        <a:pt x="0" y="601"/>
                      </a:lnTo>
                      <a:lnTo>
                        <a:pt x="0" y="587"/>
                      </a:lnTo>
                      <a:lnTo>
                        <a:pt x="0" y="573"/>
                      </a:lnTo>
                      <a:lnTo>
                        <a:pt x="0" y="560"/>
                      </a:lnTo>
                      <a:lnTo>
                        <a:pt x="0" y="544"/>
                      </a:lnTo>
                      <a:lnTo>
                        <a:pt x="0" y="530"/>
                      </a:lnTo>
                      <a:lnTo>
                        <a:pt x="0" y="516"/>
                      </a:lnTo>
                      <a:lnTo>
                        <a:pt x="1" y="501"/>
                      </a:lnTo>
                      <a:lnTo>
                        <a:pt x="1" y="487"/>
                      </a:lnTo>
                      <a:lnTo>
                        <a:pt x="4" y="473"/>
                      </a:lnTo>
                      <a:lnTo>
                        <a:pt x="6" y="459"/>
                      </a:lnTo>
                      <a:lnTo>
                        <a:pt x="10" y="446"/>
                      </a:lnTo>
                      <a:lnTo>
                        <a:pt x="13" y="432"/>
                      </a:lnTo>
                      <a:lnTo>
                        <a:pt x="16" y="419"/>
                      </a:lnTo>
                      <a:lnTo>
                        <a:pt x="21" y="404"/>
                      </a:lnTo>
                      <a:lnTo>
                        <a:pt x="25" y="392"/>
                      </a:lnTo>
                      <a:lnTo>
                        <a:pt x="28" y="379"/>
                      </a:lnTo>
                      <a:lnTo>
                        <a:pt x="32" y="366"/>
                      </a:lnTo>
                      <a:lnTo>
                        <a:pt x="38" y="353"/>
                      </a:lnTo>
                      <a:lnTo>
                        <a:pt x="44" y="342"/>
                      </a:lnTo>
                      <a:lnTo>
                        <a:pt x="49" y="329"/>
                      </a:lnTo>
                      <a:lnTo>
                        <a:pt x="55" y="316"/>
                      </a:lnTo>
                      <a:lnTo>
                        <a:pt x="61" y="303"/>
                      </a:lnTo>
                      <a:lnTo>
                        <a:pt x="68" y="292"/>
                      </a:lnTo>
                      <a:lnTo>
                        <a:pt x="74" y="279"/>
                      </a:lnTo>
                      <a:lnTo>
                        <a:pt x="81" y="268"/>
                      </a:lnTo>
                      <a:lnTo>
                        <a:pt x="89" y="256"/>
                      </a:lnTo>
                      <a:lnTo>
                        <a:pt x="98" y="246"/>
                      </a:lnTo>
                      <a:lnTo>
                        <a:pt x="105" y="234"/>
                      </a:lnTo>
                      <a:lnTo>
                        <a:pt x="112" y="224"/>
                      </a:lnTo>
                      <a:lnTo>
                        <a:pt x="121" y="212"/>
                      </a:lnTo>
                      <a:lnTo>
                        <a:pt x="132" y="202"/>
                      </a:lnTo>
                      <a:lnTo>
                        <a:pt x="141" y="191"/>
                      </a:lnTo>
                      <a:lnTo>
                        <a:pt x="150" y="181"/>
                      </a:lnTo>
                      <a:lnTo>
                        <a:pt x="160" y="172"/>
                      </a:lnTo>
                      <a:lnTo>
                        <a:pt x="170" y="164"/>
                      </a:lnTo>
                      <a:lnTo>
                        <a:pt x="179" y="154"/>
                      </a:lnTo>
                      <a:lnTo>
                        <a:pt x="188" y="144"/>
                      </a:lnTo>
                      <a:lnTo>
                        <a:pt x="198" y="135"/>
                      </a:lnTo>
                      <a:lnTo>
                        <a:pt x="210" y="127"/>
                      </a:lnTo>
                      <a:lnTo>
                        <a:pt x="221" y="117"/>
                      </a:lnTo>
                      <a:lnTo>
                        <a:pt x="233" y="108"/>
                      </a:lnTo>
                      <a:lnTo>
                        <a:pt x="243" y="101"/>
                      </a:lnTo>
                      <a:lnTo>
                        <a:pt x="256" y="94"/>
                      </a:lnTo>
                      <a:lnTo>
                        <a:pt x="267" y="86"/>
                      </a:lnTo>
                      <a:lnTo>
                        <a:pt x="279" y="78"/>
                      </a:lnTo>
                      <a:lnTo>
                        <a:pt x="290" y="71"/>
                      </a:lnTo>
                      <a:lnTo>
                        <a:pt x="304" y="66"/>
                      </a:lnTo>
                      <a:lnTo>
                        <a:pt x="316" y="58"/>
                      </a:lnTo>
                      <a:lnTo>
                        <a:pt x="329" y="53"/>
                      </a:lnTo>
                      <a:lnTo>
                        <a:pt x="342" y="47"/>
                      </a:lnTo>
                      <a:lnTo>
                        <a:pt x="356" y="43"/>
                      </a:lnTo>
                      <a:lnTo>
                        <a:pt x="367" y="37"/>
                      </a:lnTo>
                      <a:lnTo>
                        <a:pt x="381" y="31"/>
                      </a:lnTo>
                      <a:lnTo>
                        <a:pt x="394" y="27"/>
                      </a:lnTo>
                      <a:lnTo>
                        <a:pt x="407" y="24"/>
                      </a:lnTo>
                      <a:lnTo>
                        <a:pt x="421" y="20"/>
                      </a:lnTo>
                      <a:lnTo>
                        <a:pt x="436" y="16"/>
                      </a:lnTo>
                      <a:lnTo>
                        <a:pt x="450" y="13"/>
                      </a:lnTo>
                      <a:lnTo>
                        <a:pt x="465" y="10"/>
                      </a:lnTo>
                      <a:lnTo>
                        <a:pt x="479" y="6"/>
                      </a:lnTo>
                      <a:lnTo>
                        <a:pt x="492" y="4"/>
                      </a:lnTo>
                      <a:lnTo>
                        <a:pt x="507" y="2"/>
                      </a:lnTo>
                      <a:lnTo>
                        <a:pt x="522" y="2"/>
                      </a:lnTo>
                      <a:lnTo>
                        <a:pt x="536" y="0"/>
                      </a:lnTo>
                      <a:lnTo>
                        <a:pt x="553" y="0"/>
                      </a:lnTo>
                      <a:lnTo>
                        <a:pt x="568" y="0"/>
                      </a:lnTo>
                      <a:lnTo>
                        <a:pt x="584" y="0"/>
                      </a:lnTo>
                      <a:lnTo>
                        <a:pt x="584" y="5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3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5" name="Freeform 41">
                  <a:extLst>
                    <a:ext uri="{FF2B5EF4-FFF2-40B4-BE49-F238E27FC236}">
                      <a16:creationId xmlns:a16="http://schemas.microsoft.com/office/drawing/2014/main" id="{177CE041-02AA-4CB5-B43D-D7B04CA0DD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43" y="3278"/>
                  <a:ext cx="1122" cy="1078"/>
                </a:xfrm>
                <a:custGeom>
                  <a:avLst/>
                  <a:gdLst>
                    <a:gd name="T0" fmla="*/ 618 w 1122"/>
                    <a:gd name="T1" fmla="*/ 2 h 1078"/>
                    <a:gd name="T2" fmla="*/ 687 w 1122"/>
                    <a:gd name="T3" fmla="*/ 12 h 1078"/>
                    <a:gd name="T4" fmla="*/ 752 w 1122"/>
                    <a:gd name="T5" fmla="*/ 30 h 1078"/>
                    <a:gd name="T6" fmla="*/ 814 w 1122"/>
                    <a:gd name="T7" fmla="*/ 56 h 1078"/>
                    <a:gd name="T8" fmla="*/ 873 w 1122"/>
                    <a:gd name="T9" fmla="*/ 91 h 1078"/>
                    <a:gd name="T10" fmla="*/ 925 w 1122"/>
                    <a:gd name="T11" fmla="*/ 130 h 1078"/>
                    <a:gd name="T12" fmla="*/ 976 w 1122"/>
                    <a:gd name="T13" fmla="*/ 175 h 1078"/>
                    <a:gd name="T14" fmla="*/ 1016 w 1122"/>
                    <a:gd name="T15" fmla="*/ 225 h 1078"/>
                    <a:gd name="T16" fmla="*/ 1053 w 1122"/>
                    <a:gd name="T17" fmla="*/ 281 h 1078"/>
                    <a:gd name="T18" fmla="*/ 1082 w 1122"/>
                    <a:gd name="T19" fmla="*/ 341 h 1078"/>
                    <a:gd name="T20" fmla="*/ 1103 w 1122"/>
                    <a:gd name="T21" fmla="*/ 403 h 1078"/>
                    <a:gd name="T22" fmla="*/ 1115 w 1122"/>
                    <a:gd name="T23" fmla="*/ 469 h 1078"/>
                    <a:gd name="T24" fmla="*/ 1122 w 1122"/>
                    <a:gd name="T25" fmla="*/ 539 h 1078"/>
                    <a:gd name="T26" fmla="*/ 1115 w 1122"/>
                    <a:gd name="T27" fmla="*/ 605 h 1078"/>
                    <a:gd name="T28" fmla="*/ 1103 w 1122"/>
                    <a:gd name="T29" fmla="*/ 671 h 1078"/>
                    <a:gd name="T30" fmla="*/ 1082 w 1122"/>
                    <a:gd name="T31" fmla="*/ 735 h 1078"/>
                    <a:gd name="T32" fmla="*/ 1053 w 1122"/>
                    <a:gd name="T33" fmla="*/ 793 h 1078"/>
                    <a:gd name="T34" fmla="*/ 1016 w 1122"/>
                    <a:gd name="T35" fmla="*/ 849 h 1078"/>
                    <a:gd name="T36" fmla="*/ 976 w 1122"/>
                    <a:gd name="T37" fmla="*/ 899 h 1078"/>
                    <a:gd name="T38" fmla="*/ 925 w 1122"/>
                    <a:gd name="T39" fmla="*/ 944 h 1078"/>
                    <a:gd name="T40" fmla="*/ 873 w 1122"/>
                    <a:gd name="T41" fmla="*/ 984 h 1078"/>
                    <a:gd name="T42" fmla="*/ 814 w 1122"/>
                    <a:gd name="T43" fmla="*/ 1016 h 1078"/>
                    <a:gd name="T44" fmla="*/ 752 w 1122"/>
                    <a:gd name="T45" fmla="*/ 1043 h 1078"/>
                    <a:gd name="T46" fmla="*/ 687 w 1122"/>
                    <a:gd name="T47" fmla="*/ 1063 h 1078"/>
                    <a:gd name="T48" fmla="*/ 618 w 1122"/>
                    <a:gd name="T49" fmla="*/ 1074 h 1078"/>
                    <a:gd name="T50" fmla="*/ 546 w 1122"/>
                    <a:gd name="T51" fmla="*/ 1077 h 1078"/>
                    <a:gd name="T52" fmla="*/ 474 w 1122"/>
                    <a:gd name="T53" fmla="*/ 1070 h 1078"/>
                    <a:gd name="T54" fmla="*/ 406 w 1122"/>
                    <a:gd name="T55" fmla="*/ 1055 h 1078"/>
                    <a:gd name="T56" fmla="*/ 343 w 1122"/>
                    <a:gd name="T57" fmla="*/ 1034 h 1078"/>
                    <a:gd name="T58" fmla="*/ 279 w 1122"/>
                    <a:gd name="T59" fmla="*/ 1003 h 1078"/>
                    <a:gd name="T60" fmla="*/ 224 w 1122"/>
                    <a:gd name="T61" fmla="*/ 969 h 1078"/>
                    <a:gd name="T62" fmla="*/ 174 w 1122"/>
                    <a:gd name="T63" fmla="*/ 927 h 1078"/>
                    <a:gd name="T64" fmla="*/ 126 w 1122"/>
                    <a:gd name="T65" fmla="*/ 880 h 1078"/>
                    <a:gd name="T66" fmla="*/ 86 w 1122"/>
                    <a:gd name="T67" fmla="*/ 828 h 1078"/>
                    <a:gd name="T68" fmla="*/ 52 w 1122"/>
                    <a:gd name="T69" fmla="*/ 771 h 1078"/>
                    <a:gd name="T70" fmla="*/ 27 w 1122"/>
                    <a:gd name="T71" fmla="*/ 709 h 1078"/>
                    <a:gd name="T72" fmla="*/ 10 w 1122"/>
                    <a:gd name="T73" fmla="*/ 645 h 1078"/>
                    <a:gd name="T74" fmla="*/ 0 w 1122"/>
                    <a:gd name="T75" fmla="*/ 578 h 1078"/>
                    <a:gd name="T76" fmla="*/ 0 w 1122"/>
                    <a:gd name="T77" fmla="*/ 510 h 1078"/>
                    <a:gd name="T78" fmla="*/ 6 w 1122"/>
                    <a:gd name="T79" fmla="*/ 442 h 1078"/>
                    <a:gd name="T80" fmla="*/ 24 w 1122"/>
                    <a:gd name="T81" fmla="*/ 378 h 1078"/>
                    <a:gd name="T82" fmla="*/ 47 w 1122"/>
                    <a:gd name="T83" fmla="*/ 316 h 1078"/>
                    <a:gd name="T84" fmla="*/ 79 w 1122"/>
                    <a:gd name="T85" fmla="*/ 258 h 1078"/>
                    <a:gd name="T86" fmla="*/ 117 w 1122"/>
                    <a:gd name="T87" fmla="*/ 204 h 1078"/>
                    <a:gd name="T88" fmla="*/ 165 w 1122"/>
                    <a:gd name="T89" fmla="*/ 158 h 1078"/>
                    <a:gd name="T90" fmla="*/ 212 w 1122"/>
                    <a:gd name="T91" fmla="*/ 113 h 1078"/>
                    <a:gd name="T92" fmla="*/ 268 w 1122"/>
                    <a:gd name="T93" fmla="*/ 76 h 1078"/>
                    <a:gd name="T94" fmla="*/ 329 w 1122"/>
                    <a:gd name="T95" fmla="*/ 46 h 1078"/>
                    <a:gd name="T96" fmla="*/ 393 w 1122"/>
                    <a:gd name="T97" fmla="*/ 23 h 1078"/>
                    <a:gd name="T98" fmla="*/ 461 w 1122"/>
                    <a:gd name="T99" fmla="*/ 6 h 1078"/>
                    <a:gd name="T100" fmla="*/ 531 w 1122"/>
                    <a:gd name="T101" fmla="*/ 0 h 10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122" h="1078">
                      <a:moveTo>
                        <a:pt x="562" y="0"/>
                      </a:moveTo>
                      <a:lnTo>
                        <a:pt x="575" y="0"/>
                      </a:lnTo>
                      <a:lnTo>
                        <a:pt x="590" y="0"/>
                      </a:lnTo>
                      <a:lnTo>
                        <a:pt x="603" y="0"/>
                      </a:lnTo>
                      <a:lnTo>
                        <a:pt x="618" y="2"/>
                      </a:lnTo>
                      <a:lnTo>
                        <a:pt x="632" y="2"/>
                      </a:lnTo>
                      <a:lnTo>
                        <a:pt x="645" y="5"/>
                      </a:lnTo>
                      <a:lnTo>
                        <a:pt x="658" y="6"/>
                      </a:lnTo>
                      <a:lnTo>
                        <a:pt x="673" y="10"/>
                      </a:lnTo>
                      <a:lnTo>
                        <a:pt x="687" y="12"/>
                      </a:lnTo>
                      <a:lnTo>
                        <a:pt x="700" y="15"/>
                      </a:lnTo>
                      <a:lnTo>
                        <a:pt x="713" y="19"/>
                      </a:lnTo>
                      <a:lnTo>
                        <a:pt x="727" y="23"/>
                      </a:lnTo>
                      <a:lnTo>
                        <a:pt x="738" y="26"/>
                      </a:lnTo>
                      <a:lnTo>
                        <a:pt x="752" y="30"/>
                      </a:lnTo>
                      <a:lnTo>
                        <a:pt x="765" y="36"/>
                      </a:lnTo>
                      <a:lnTo>
                        <a:pt x="778" y="42"/>
                      </a:lnTo>
                      <a:lnTo>
                        <a:pt x="790" y="46"/>
                      </a:lnTo>
                      <a:lnTo>
                        <a:pt x="802" y="50"/>
                      </a:lnTo>
                      <a:lnTo>
                        <a:pt x="814" y="56"/>
                      </a:lnTo>
                      <a:lnTo>
                        <a:pt x="826" y="63"/>
                      </a:lnTo>
                      <a:lnTo>
                        <a:pt x="838" y="69"/>
                      </a:lnTo>
                      <a:lnTo>
                        <a:pt x="850" y="76"/>
                      </a:lnTo>
                      <a:lnTo>
                        <a:pt x="861" y="83"/>
                      </a:lnTo>
                      <a:lnTo>
                        <a:pt x="873" y="91"/>
                      </a:lnTo>
                      <a:lnTo>
                        <a:pt x="884" y="97"/>
                      </a:lnTo>
                      <a:lnTo>
                        <a:pt x="894" y="104"/>
                      </a:lnTo>
                      <a:lnTo>
                        <a:pt x="904" y="113"/>
                      </a:lnTo>
                      <a:lnTo>
                        <a:pt x="916" y="121"/>
                      </a:lnTo>
                      <a:lnTo>
                        <a:pt x="925" y="130"/>
                      </a:lnTo>
                      <a:lnTo>
                        <a:pt x="937" y="138"/>
                      </a:lnTo>
                      <a:lnTo>
                        <a:pt x="946" y="148"/>
                      </a:lnTo>
                      <a:lnTo>
                        <a:pt x="958" y="158"/>
                      </a:lnTo>
                      <a:lnTo>
                        <a:pt x="967" y="167"/>
                      </a:lnTo>
                      <a:lnTo>
                        <a:pt x="976" y="175"/>
                      </a:lnTo>
                      <a:lnTo>
                        <a:pt x="985" y="185"/>
                      </a:lnTo>
                      <a:lnTo>
                        <a:pt x="993" y="195"/>
                      </a:lnTo>
                      <a:lnTo>
                        <a:pt x="1001" y="204"/>
                      </a:lnTo>
                      <a:lnTo>
                        <a:pt x="1008" y="215"/>
                      </a:lnTo>
                      <a:lnTo>
                        <a:pt x="1016" y="225"/>
                      </a:lnTo>
                      <a:lnTo>
                        <a:pt x="1025" y="237"/>
                      </a:lnTo>
                      <a:lnTo>
                        <a:pt x="1031" y="247"/>
                      </a:lnTo>
                      <a:lnTo>
                        <a:pt x="1038" y="258"/>
                      </a:lnTo>
                      <a:lnTo>
                        <a:pt x="1045" y="268"/>
                      </a:lnTo>
                      <a:lnTo>
                        <a:pt x="1053" y="281"/>
                      </a:lnTo>
                      <a:lnTo>
                        <a:pt x="1059" y="292"/>
                      </a:lnTo>
                      <a:lnTo>
                        <a:pt x="1065" y="304"/>
                      </a:lnTo>
                      <a:lnTo>
                        <a:pt x="1071" y="316"/>
                      </a:lnTo>
                      <a:lnTo>
                        <a:pt x="1078" y="329"/>
                      </a:lnTo>
                      <a:lnTo>
                        <a:pt x="1082" y="341"/>
                      </a:lnTo>
                      <a:lnTo>
                        <a:pt x="1087" y="352"/>
                      </a:lnTo>
                      <a:lnTo>
                        <a:pt x="1091" y="365"/>
                      </a:lnTo>
                      <a:lnTo>
                        <a:pt x="1096" y="378"/>
                      </a:lnTo>
                      <a:lnTo>
                        <a:pt x="1099" y="390"/>
                      </a:lnTo>
                      <a:lnTo>
                        <a:pt x="1103" y="403"/>
                      </a:lnTo>
                      <a:lnTo>
                        <a:pt x="1106" y="416"/>
                      </a:lnTo>
                      <a:lnTo>
                        <a:pt x="1111" y="429"/>
                      </a:lnTo>
                      <a:lnTo>
                        <a:pt x="1112" y="442"/>
                      </a:lnTo>
                      <a:lnTo>
                        <a:pt x="1114" y="455"/>
                      </a:lnTo>
                      <a:lnTo>
                        <a:pt x="1115" y="469"/>
                      </a:lnTo>
                      <a:lnTo>
                        <a:pt x="1118" y="483"/>
                      </a:lnTo>
                      <a:lnTo>
                        <a:pt x="1119" y="496"/>
                      </a:lnTo>
                      <a:lnTo>
                        <a:pt x="1121" y="510"/>
                      </a:lnTo>
                      <a:lnTo>
                        <a:pt x="1121" y="524"/>
                      </a:lnTo>
                      <a:lnTo>
                        <a:pt x="1122" y="539"/>
                      </a:lnTo>
                      <a:lnTo>
                        <a:pt x="1121" y="551"/>
                      </a:lnTo>
                      <a:lnTo>
                        <a:pt x="1121" y="566"/>
                      </a:lnTo>
                      <a:lnTo>
                        <a:pt x="1119" y="578"/>
                      </a:lnTo>
                      <a:lnTo>
                        <a:pt x="1118" y="593"/>
                      </a:lnTo>
                      <a:lnTo>
                        <a:pt x="1115" y="605"/>
                      </a:lnTo>
                      <a:lnTo>
                        <a:pt x="1114" y="618"/>
                      </a:lnTo>
                      <a:lnTo>
                        <a:pt x="1112" y="631"/>
                      </a:lnTo>
                      <a:lnTo>
                        <a:pt x="1111" y="645"/>
                      </a:lnTo>
                      <a:lnTo>
                        <a:pt x="1106" y="658"/>
                      </a:lnTo>
                      <a:lnTo>
                        <a:pt x="1103" y="671"/>
                      </a:lnTo>
                      <a:lnTo>
                        <a:pt x="1099" y="684"/>
                      </a:lnTo>
                      <a:lnTo>
                        <a:pt x="1096" y="697"/>
                      </a:lnTo>
                      <a:lnTo>
                        <a:pt x="1091" y="709"/>
                      </a:lnTo>
                      <a:lnTo>
                        <a:pt x="1087" y="722"/>
                      </a:lnTo>
                      <a:lnTo>
                        <a:pt x="1082" y="735"/>
                      </a:lnTo>
                      <a:lnTo>
                        <a:pt x="1078" y="748"/>
                      </a:lnTo>
                      <a:lnTo>
                        <a:pt x="1071" y="759"/>
                      </a:lnTo>
                      <a:lnTo>
                        <a:pt x="1065" y="771"/>
                      </a:lnTo>
                      <a:lnTo>
                        <a:pt x="1059" y="782"/>
                      </a:lnTo>
                      <a:lnTo>
                        <a:pt x="1053" y="793"/>
                      </a:lnTo>
                      <a:lnTo>
                        <a:pt x="1045" y="805"/>
                      </a:lnTo>
                      <a:lnTo>
                        <a:pt x="1038" y="816"/>
                      </a:lnTo>
                      <a:lnTo>
                        <a:pt x="1031" y="828"/>
                      </a:lnTo>
                      <a:lnTo>
                        <a:pt x="1025" y="839"/>
                      </a:lnTo>
                      <a:lnTo>
                        <a:pt x="1016" y="849"/>
                      </a:lnTo>
                      <a:lnTo>
                        <a:pt x="1008" y="859"/>
                      </a:lnTo>
                      <a:lnTo>
                        <a:pt x="1001" y="869"/>
                      </a:lnTo>
                      <a:lnTo>
                        <a:pt x="993" y="880"/>
                      </a:lnTo>
                      <a:lnTo>
                        <a:pt x="985" y="889"/>
                      </a:lnTo>
                      <a:lnTo>
                        <a:pt x="976" y="899"/>
                      </a:lnTo>
                      <a:lnTo>
                        <a:pt x="967" y="909"/>
                      </a:lnTo>
                      <a:lnTo>
                        <a:pt x="958" y="919"/>
                      </a:lnTo>
                      <a:lnTo>
                        <a:pt x="946" y="927"/>
                      </a:lnTo>
                      <a:lnTo>
                        <a:pt x="937" y="936"/>
                      </a:lnTo>
                      <a:lnTo>
                        <a:pt x="925" y="944"/>
                      </a:lnTo>
                      <a:lnTo>
                        <a:pt x="916" y="953"/>
                      </a:lnTo>
                      <a:lnTo>
                        <a:pt x="904" y="960"/>
                      </a:lnTo>
                      <a:lnTo>
                        <a:pt x="894" y="969"/>
                      </a:lnTo>
                      <a:lnTo>
                        <a:pt x="884" y="976"/>
                      </a:lnTo>
                      <a:lnTo>
                        <a:pt x="873" y="984"/>
                      </a:lnTo>
                      <a:lnTo>
                        <a:pt x="861" y="990"/>
                      </a:lnTo>
                      <a:lnTo>
                        <a:pt x="850" y="997"/>
                      </a:lnTo>
                      <a:lnTo>
                        <a:pt x="838" y="1003"/>
                      </a:lnTo>
                      <a:lnTo>
                        <a:pt x="826" y="1010"/>
                      </a:lnTo>
                      <a:lnTo>
                        <a:pt x="814" y="1016"/>
                      </a:lnTo>
                      <a:lnTo>
                        <a:pt x="802" y="1021"/>
                      </a:lnTo>
                      <a:lnTo>
                        <a:pt x="790" y="1027"/>
                      </a:lnTo>
                      <a:lnTo>
                        <a:pt x="778" y="1034"/>
                      </a:lnTo>
                      <a:lnTo>
                        <a:pt x="765" y="1038"/>
                      </a:lnTo>
                      <a:lnTo>
                        <a:pt x="752" y="1043"/>
                      </a:lnTo>
                      <a:lnTo>
                        <a:pt x="738" y="1047"/>
                      </a:lnTo>
                      <a:lnTo>
                        <a:pt x="727" y="1053"/>
                      </a:lnTo>
                      <a:lnTo>
                        <a:pt x="713" y="1055"/>
                      </a:lnTo>
                      <a:lnTo>
                        <a:pt x="700" y="1060"/>
                      </a:lnTo>
                      <a:lnTo>
                        <a:pt x="687" y="1063"/>
                      </a:lnTo>
                      <a:lnTo>
                        <a:pt x="673" y="1067"/>
                      </a:lnTo>
                      <a:lnTo>
                        <a:pt x="658" y="1068"/>
                      </a:lnTo>
                      <a:lnTo>
                        <a:pt x="645" y="1070"/>
                      </a:lnTo>
                      <a:lnTo>
                        <a:pt x="632" y="1071"/>
                      </a:lnTo>
                      <a:lnTo>
                        <a:pt x="618" y="1074"/>
                      </a:lnTo>
                      <a:lnTo>
                        <a:pt x="603" y="1075"/>
                      </a:lnTo>
                      <a:lnTo>
                        <a:pt x="590" y="1077"/>
                      </a:lnTo>
                      <a:lnTo>
                        <a:pt x="575" y="1077"/>
                      </a:lnTo>
                      <a:lnTo>
                        <a:pt x="562" y="1078"/>
                      </a:lnTo>
                      <a:lnTo>
                        <a:pt x="546" y="1077"/>
                      </a:lnTo>
                      <a:lnTo>
                        <a:pt x="531" y="1077"/>
                      </a:lnTo>
                      <a:lnTo>
                        <a:pt x="516" y="1075"/>
                      </a:lnTo>
                      <a:lnTo>
                        <a:pt x="503" y="1074"/>
                      </a:lnTo>
                      <a:lnTo>
                        <a:pt x="488" y="1071"/>
                      </a:lnTo>
                      <a:lnTo>
                        <a:pt x="474" y="1070"/>
                      </a:lnTo>
                      <a:lnTo>
                        <a:pt x="461" y="1068"/>
                      </a:lnTo>
                      <a:lnTo>
                        <a:pt x="448" y="1067"/>
                      </a:lnTo>
                      <a:lnTo>
                        <a:pt x="433" y="1063"/>
                      </a:lnTo>
                      <a:lnTo>
                        <a:pt x="420" y="1060"/>
                      </a:lnTo>
                      <a:lnTo>
                        <a:pt x="406" y="1055"/>
                      </a:lnTo>
                      <a:lnTo>
                        <a:pt x="393" y="1053"/>
                      </a:lnTo>
                      <a:lnTo>
                        <a:pt x="380" y="1047"/>
                      </a:lnTo>
                      <a:lnTo>
                        <a:pt x="366" y="1043"/>
                      </a:lnTo>
                      <a:lnTo>
                        <a:pt x="354" y="1038"/>
                      </a:lnTo>
                      <a:lnTo>
                        <a:pt x="343" y="1034"/>
                      </a:lnTo>
                      <a:lnTo>
                        <a:pt x="329" y="1027"/>
                      </a:lnTo>
                      <a:lnTo>
                        <a:pt x="316" y="1021"/>
                      </a:lnTo>
                      <a:lnTo>
                        <a:pt x="304" y="1016"/>
                      </a:lnTo>
                      <a:lnTo>
                        <a:pt x="292" y="1010"/>
                      </a:lnTo>
                      <a:lnTo>
                        <a:pt x="279" y="1003"/>
                      </a:lnTo>
                      <a:lnTo>
                        <a:pt x="268" y="997"/>
                      </a:lnTo>
                      <a:lnTo>
                        <a:pt x="257" y="990"/>
                      </a:lnTo>
                      <a:lnTo>
                        <a:pt x="246" y="984"/>
                      </a:lnTo>
                      <a:lnTo>
                        <a:pt x="234" y="976"/>
                      </a:lnTo>
                      <a:lnTo>
                        <a:pt x="224" y="969"/>
                      </a:lnTo>
                      <a:lnTo>
                        <a:pt x="212" y="960"/>
                      </a:lnTo>
                      <a:lnTo>
                        <a:pt x="203" y="953"/>
                      </a:lnTo>
                      <a:lnTo>
                        <a:pt x="193" y="944"/>
                      </a:lnTo>
                      <a:lnTo>
                        <a:pt x="182" y="936"/>
                      </a:lnTo>
                      <a:lnTo>
                        <a:pt x="174" y="927"/>
                      </a:lnTo>
                      <a:lnTo>
                        <a:pt x="165" y="919"/>
                      </a:lnTo>
                      <a:lnTo>
                        <a:pt x="154" y="909"/>
                      </a:lnTo>
                      <a:lnTo>
                        <a:pt x="144" y="899"/>
                      </a:lnTo>
                      <a:lnTo>
                        <a:pt x="135" y="889"/>
                      </a:lnTo>
                      <a:lnTo>
                        <a:pt x="126" y="880"/>
                      </a:lnTo>
                      <a:lnTo>
                        <a:pt x="117" y="869"/>
                      </a:lnTo>
                      <a:lnTo>
                        <a:pt x="108" y="859"/>
                      </a:lnTo>
                      <a:lnTo>
                        <a:pt x="101" y="849"/>
                      </a:lnTo>
                      <a:lnTo>
                        <a:pt x="95" y="839"/>
                      </a:lnTo>
                      <a:lnTo>
                        <a:pt x="86" y="828"/>
                      </a:lnTo>
                      <a:lnTo>
                        <a:pt x="79" y="816"/>
                      </a:lnTo>
                      <a:lnTo>
                        <a:pt x="71" y="805"/>
                      </a:lnTo>
                      <a:lnTo>
                        <a:pt x="65" y="793"/>
                      </a:lnTo>
                      <a:lnTo>
                        <a:pt x="58" y="782"/>
                      </a:lnTo>
                      <a:lnTo>
                        <a:pt x="52" y="771"/>
                      </a:lnTo>
                      <a:lnTo>
                        <a:pt x="47" y="759"/>
                      </a:lnTo>
                      <a:lnTo>
                        <a:pt x="43" y="748"/>
                      </a:lnTo>
                      <a:lnTo>
                        <a:pt x="37" y="735"/>
                      </a:lnTo>
                      <a:lnTo>
                        <a:pt x="31" y="722"/>
                      </a:lnTo>
                      <a:lnTo>
                        <a:pt x="27" y="709"/>
                      </a:lnTo>
                      <a:lnTo>
                        <a:pt x="24" y="697"/>
                      </a:lnTo>
                      <a:lnTo>
                        <a:pt x="19" y="684"/>
                      </a:lnTo>
                      <a:lnTo>
                        <a:pt x="15" y="671"/>
                      </a:lnTo>
                      <a:lnTo>
                        <a:pt x="12" y="658"/>
                      </a:lnTo>
                      <a:lnTo>
                        <a:pt x="10" y="645"/>
                      </a:lnTo>
                      <a:lnTo>
                        <a:pt x="6" y="631"/>
                      </a:lnTo>
                      <a:lnTo>
                        <a:pt x="4" y="618"/>
                      </a:lnTo>
                      <a:lnTo>
                        <a:pt x="2" y="605"/>
                      </a:lnTo>
                      <a:lnTo>
                        <a:pt x="2" y="593"/>
                      </a:lnTo>
                      <a:lnTo>
                        <a:pt x="0" y="578"/>
                      </a:lnTo>
                      <a:lnTo>
                        <a:pt x="0" y="566"/>
                      </a:lnTo>
                      <a:lnTo>
                        <a:pt x="0" y="551"/>
                      </a:lnTo>
                      <a:lnTo>
                        <a:pt x="0" y="539"/>
                      </a:lnTo>
                      <a:lnTo>
                        <a:pt x="0" y="524"/>
                      </a:lnTo>
                      <a:lnTo>
                        <a:pt x="0" y="510"/>
                      </a:lnTo>
                      <a:lnTo>
                        <a:pt x="0" y="496"/>
                      </a:lnTo>
                      <a:lnTo>
                        <a:pt x="2" y="483"/>
                      </a:lnTo>
                      <a:lnTo>
                        <a:pt x="2" y="469"/>
                      </a:lnTo>
                      <a:lnTo>
                        <a:pt x="4" y="455"/>
                      </a:lnTo>
                      <a:lnTo>
                        <a:pt x="6" y="442"/>
                      </a:lnTo>
                      <a:lnTo>
                        <a:pt x="10" y="429"/>
                      </a:lnTo>
                      <a:lnTo>
                        <a:pt x="12" y="416"/>
                      </a:lnTo>
                      <a:lnTo>
                        <a:pt x="15" y="403"/>
                      </a:lnTo>
                      <a:lnTo>
                        <a:pt x="19" y="390"/>
                      </a:lnTo>
                      <a:lnTo>
                        <a:pt x="24" y="378"/>
                      </a:lnTo>
                      <a:lnTo>
                        <a:pt x="27" y="365"/>
                      </a:lnTo>
                      <a:lnTo>
                        <a:pt x="31" y="352"/>
                      </a:lnTo>
                      <a:lnTo>
                        <a:pt x="37" y="341"/>
                      </a:lnTo>
                      <a:lnTo>
                        <a:pt x="43" y="329"/>
                      </a:lnTo>
                      <a:lnTo>
                        <a:pt x="47" y="316"/>
                      </a:lnTo>
                      <a:lnTo>
                        <a:pt x="52" y="304"/>
                      </a:lnTo>
                      <a:lnTo>
                        <a:pt x="58" y="292"/>
                      </a:lnTo>
                      <a:lnTo>
                        <a:pt x="65" y="281"/>
                      </a:lnTo>
                      <a:lnTo>
                        <a:pt x="71" y="268"/>
                      </a:lnTo>
                      <a:lnTo>
                        <a:pt x="79" y="258"/>
                      </a:lnTo>
                      <a:lnTo>
                        <a:pt x="86" y="247"/>
                      </a:lnTo>
                      <a:lnTo>
                        <a:pt x="95" y="237"/>
                      </a:lnTo>
                      <a:lnTo>
                        <a:pt x="101" y="225"/>
                      </a:lnTo>
                      <a:lnTo>
                        <a:pt x="108" y="215"/>
                      </a:lnTo>
                      <a:lnTo>
                        <a:pt x="117" y="204"/>
                      </a:lnTo>
                      <a:lnTo>
                        <a:pt x="126" y="195"/>
                      </a:lnTo>
                      <a:lnTo>
                        <a:pt x="135" y="185"/>
                      </a:lnTo>
                      <a:lnTo>
                        <a:pt x="144" y="175"/>
                      </a:lnTo>
                      <a:lnTo>
                        <a:pt x="154" y="167"/>
                      </a:lnTo>
                      <a:lnTo>
                        <a:pt x="165" y="158"/>
                      </a:lnTo>
                      <a:lnTo>
                        <a:pt x="174" y="148"/>
                      </a:lnTo>
                      <a:lnTo>
                        <a:pt x="182" y="138"/>
                      </a:lnTo>
                      <a:lnTo>
                        <a:pt x="193" y="130"/>
                      </a:lnTo>
                      <a:lnTo>
                        <a:pt x="203" y="121"/>
                      </a:lnTo>
                      <a:lnTo>
                        <a:pt x="212" y="113"/>
                      </a:lnTo>
                      <a:lnTo>
                        <a:pt x="224" y="104"/>
                      </a:lnTo>
                      <a:lnTo>
                        <a:pt x="234" y="97"/>
                      </a:lnTo>
                      <a:lnTo>
                        <a:pt x="246" y="91"/>
                      </a:lnTo>
                      <a:lnTo>
                        <a:pt x="257" y="83"/>
                      </a:lnTo>
                      <a:lnTo>
                        <a:pt x="268" y="76"/>
                      </a:lnTo>
                      <a:lnTo>
                        <a:pt x="279" y="69"/>
                      </a:lnTo>
                      <a:lnTo>
                        <a:pt x="292" y="63"/>
                      </a:lnTo>
                      <a:lnTo>
                        <a:pt x="304" y="56"/>
                      </a:lnTo>
                      <a:lnTo>
                        <a:pt x="316" y="50"/>
                      </a:lnTo>
                      <a:lnTo>
                        <a:pt x="329" y="46"/>
                      </a:lnTo>
                      <a:lnTo>
                        <a:pt x="343" y="42"/>
                      </a:lnTo>
                      <a:lnTo>
                        <a:pt x="354" y="36"/>
                      </a:lnTo>
                      <a:lnTo>
                        <a:pt x="366" y="30"/>
                      </a:lnTo>
                      <a:lnTo>
                        <a:pt x="380" y="26"/>
                      </a:lnTo>
                      <a:lnTo>
                        <a:pt x="393" y="23"/>
                      </a:lnTo>
                      <a:lnTo>
                        <a:pt x="406" y="19"/>
                      </a:lnTo>
                      <a:lnTo>
                        <a:pt x="420" y="15"/>
                      </a:lnTo>
                      <a:lnTo>
                        <a:pt x="433" y="12"/>
                      </a:lnTo>
                      <a:lnTo>
                        <a:pt x="448" y="10"/>
                      </a:lnTo>
                      <a:lnTo>
                        <a:pt x="461" y="6"/>
                      </a:lnTo>
                      <a:lnTo>
                        <a:pt x="474" y="5"/>
                      </a:lnTo>
                      <a:lnTo>
                        <a:pt x="488" y="2"/>
                      </a:lnTo>
                      <a:lnTo>
                        <a:pt x="503" y="2"/>
                      </a:lnTo>
                      <a:lnTo>
                        <a:pt x="516" y="0"/>
                      </a:lnTo>
                      <a:lnTo>
                        <a:pt x="531" y="0"/>
                      </a:lnTo>
                      <a:lnTo>
                        <a:pt x="546" y="0"/>
                      </a:lnTo>
                      <a:lnTo>
                        <a:pt x="562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63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6" name="Freeform 42">
                  <a:extLst>
                    <a:ext uri="{FF2B5EF4-FFF2-40B4-BE49-F238E27FC236}">
                      <a16:creationId xmlns:a16="http://schemas.microsoft.com/office/drawing/2014/main" id="{7A08F8C0-26E9-4849-96A1-C71C26A2D8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6" y="3406"/>
                  <a:ext cx="896" cy="860"/>
                </a:xfrm>
                <a:custGeom>
                  <a:avLst/>
                  <a:gdLst>
                    <a:gd name="T0" fmla="*/ 481 w 896"/>
                    <a:gd name="T1" fmla="*/ 0 h 860"/>
                    <a:gd name="T2" fmla="*/ 525 w 896"/>
                    <a:gd name="T3" fmla="*/ 5 h 860"/>
                    <a:gd name="T4" fmla="*/ 568 w 896"/>
                    <a:gd name="T5" fmla="*/ 13 h 860"/>
                    <a:gd name="T6" fmla="*/ 610 w 896"/>
                    <a:gd name="T7" fmla="*/ 29 h 860"/>
                    <a:gd name="T8" fmla="*/ 650 w 896"/>
                    <a:gd name="T9" fmla="*/ 45 h 860"/>
                    <a:gd name="T10" fmla="*/ 687 w 896"/>
                    <a:gd name="T11" fmla="*/ 65 h 860"/>
                    <a:gd name="T12" fmla="*/ 723 w 896"/>
                    <a:gd name="T13" fmla="*/ 89 h 860"/>
                    <a:gd name="T14" fmla="*/ 755 w 896"/>
                    <a:gd name="T15" fmla="*/ 117 h 860"/>
                    <a:gd name="T16" fmla="*/ 797 w 896"/>
                    <a:gd name="T17" fmla="*/ 163 h 860"/>
                    <a:gd name="T18" fmla="*/ 822 w 896"/>
                    <a:gd name="T19" fmla="*/ 197 h 860"/>
                    <a:gd name="T20" fmla="*/ 844 w 896"/>
                    <a:gd name="T21" fmla="*/ 231 h 860"/>
                    <a:gd name="T22" fmla="*/ 863 w 896"/>
                    <a:gd name="T23" fmla="*/ 270 h 860"/>
                    <a:gd name="T24" fmla="*/ 877 w 896"/>
                    <a:gd name="T25" fmla="*/ 309 h 860"/>
                    <a:gd name="T26" fmla="*/ 887 w 896"/>
                    <a:gd name="T27" fmla="*/ 351 h 860"/>
                    <a:gd name="T28" fmla="*/ 893 w 896"/>
                    <a:gd name="T29" fmla="*/ 393 h 860"/>
                    <a:gd name="T30" fmla="*/ 895 w 896"/>
                    <a:gd name="T31" fmla="*/ 439 h 860"/>
                    <a:gd name="T32" fmla="*/ 890 w 896"/>
                    <a:gd name="T33" fmla="*/ 482 h 860"/>
                    <a:gd name="T34" fmla="*/ 883 w 896"/>
                    <a:gd name="T35" fmla="*/ 524 h 860"/>
                    <a:gd name="T36" fmla="*/ 869 w 896"/>
                    <a:gd name="T37" fmla="*/ 564 h 860"/>
                    <a:gd name="T38" fmla="*/ 854 w 896"/>
                    <a:gd name="T39" fmla="*/ 604 h 860"/>
                    <a:gd name="T40" fmla="*/ 834 w 896"/>
                    <a:gd name="T41" fmla="*/ 641 h 860"/>
                    <a:gd name="T42" fmla="*/ 810 w 896"/>
                    <a:gd name="T43" fmla="*/ 675 h 860"/>
                    <a:gd name="T44" fmla="*/ 783 w 896"/>
                    <a:gd name="T45" fmla="*/ 708 h 860"/>
                    <a:gd name="T46" fmla="*/ 755 w 896"/>
                    <a:gd name="T47" fmla="*/ 739 h 860"/>
                    <a:gd name="T48" fmla="*/ 723 w 896"/>
                    <a:gd name="T49" fmla="*/ 765 h 860"/>
                    <a:gd name="T50" fmla="*/ 687 w 896"/>
                    <a:gd name="T51" fmla="*/ 789 h 860"/>
                    <a:gd name="T52" fmla="*/ 650 w 896"/>
                    <a:gd name="T53" fmla="*/ 811 h 860"/>
                    <a:gd name="T54" fmla="*/ 610 w 896"/>
                    <a:gd name="T55" fmla="*/ 829 h 860"/>
                    <a:gd name="T56" fmla="*/ 568 w 896"/>
                    <a:gd name="T57" fmla="*/ 842 h 860"/>
                    <a:gd name="T58" fmla="*/ 525 w 896"/>
                    <a:gd name="T59" fmla="*/ 852 h 860"/>
                    <a:gd name="T60" fmla="*/ 481 w 896"/>
                    <a:gd name="T61" fmla="*/ 858 h 860"/>
                    <a:gd name="T62" fmla="*/ 436 w 896"/>
                    <a:gd name="T63" fmla="*/ 859 h 860"/>
                    <a:gd name="T64" fmla="*/ 390 w 896"/>
                    <a:gd name="T65" fmla="*/ 855 h 860"/>
                    <a:gd name="T66" fmla="*/ 346 w 896"/>
                    <a:gd name="T67" fmla="*/ 848 h 860"/>
                    <a:gd name="T68" fmla="*/ 303 w 896"/>
                    <a:gd name="T69" fmla="*/ 835 h 860"/>
                    <a:gd name="T70" fmla="*/ 263 w 896"/>
                    <a:gd name="T71" fmla="*/ 821 h 860"/>
                    <a:gd name="T72" fmla="*/ 223 w 896"/>
                    <a:gd name="T73" fmla="*/ 801 h 860"/>
                    <a:gd name="T74" fmla="*/ 187 w 896"/>
                    <a:gd name="T75" fmla="*/ 778 h 860"/>
                    <a:gd name="T76" fmla="*/ 144 w 896"/>
                    <a:gd name="T77" fmla="*/ 747 h 860"/>
                    <a:gd name="T78" fmla="*/ 107 w 896"/>
                    <a:gd name="T79" fmla="*/ 708 h 860"/>
                    <a:gd name="T80" fmla="*/ 81 w 896"/>
                    <a:gd name="T81" fmla="*/ 675 h 860"/>
                    <a:gd name="T82" fmla="*/ 57 w 896"/>
                    <a:gd name="T83" fmla="*/ 641 h 860"/>
                    <a:gd name="T84" fmla="*/ 39 w 896"/>
                    <a:gd name="T85" fmla="*/ 604 h 860"/>
                    <a:gd name="T86" fmla="*/ 21 w 896"/>
                    <a:gd name="T87" fmla="*/ 564 h 860"/>
                    <a:gd name="T88" fmla="*/ 9 w 896"/>
                    <a:gd name="T89" fmla="*/ 524 h 860"/>
                    <a:gd name="T90" fmla="*/ 2 w 896"/>
                    <a:gd name="T91" fmla="*/ 482 h 860"/>
                    <a:gd name="T92" fmla="*/ 0 w 896"/>
                    <a:gd name="T93" fmla="*/ 439 h 860"/>
                    <a:gd name="T94" fmla="*/ 0 w 896"/>
                    <a:gd name="T95" fmla="*/ 393 h 860"/>
                    <a:gd name="T96" fmla="*/ 5 w 896"/>
                    <a:gd name="T97" fmla="*/ 351 h 860"/>
                    <a:gd name="T98" fmla="*/ 14 w 896"/>
                    <a:gd name="T99" fmla="*/ 309 h 860"/>
                    <a:gd name="T100" fmla="*/ 30 w 896"/>
                    <a:gd name="T101" fmla="*/ 270 h 860"/>
                    <a:gd name="T102" fmla="*/ 48 w 896"/>
                    <a:gd name="T103" fmla="*/ 231 h 860"/>
                    <a:gd name="T104" fmla="*/ 69 w 896"/>
                    <a:gd name="T105" fmla="*/ 197 h 860"/>
                    <a:gd name="T106" fmla="*/ 94 w 896"/>
                    <a:gd name="T107" fmla="*/ 163 h 860"/>
                    <a:gd name="T108" fmla="*/ 144 w 896"/>
                    <a:gd name="T109" fmla="*/ 110 h 860"/>
                    <a:gd name="T110" fmla="*/ 187 w 896"/>
                    <a:gd name="T111" fmla="*/ 76 h 860"/>
                    <a:gd name="T112" fmla="*/ 223 w 896"/>
                    <a:gd name="T113" fmla="*/ 55 h 860"/>
                    <a:gd name="T114" fmla="*/ 263 w 896"/>
                    <a:gd name="T115" fmla="*/ 36 h 860"/>
                    <a:gd name="T116" fmla="*/ 303 w 896"/>
                    <a:gd name="T117" fmla="*/ 20 h 860"/>
                    <a:gd name="T118" fmla="*/ 346 w 896"/>
                    <a:gd name="T119" fmla="*/ 9 h 860"/>
                    <a:gd name="T120" fmla="*/ 390 w 896"/>
                    <a:gd name="T121" fmla="*/ 2 h 860"/>
                    <a:gd name="T122" fmla="*/ 436 w 896"/>
                    <a:gd name="T123" fmla="*/ 0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896" h="860">
                      <a:moveTo>
                        <a:pt x="450" y="0"/>
                      </a:moveTo>
                      <a:lnTo>
                        <a:pt x="460" y="0"/>
                      </a:lnTo>
                      <a:lnTo>
                        <a:pt x="470" y="0"/>
                      </a:lnTo>
                      <a:lnTo>
                        <a:pt x="481" y="0"/>
                      </a:lnTo>
                      <a:lnTo>
                        <a:pt x="493" y="2"/>
                      </a:lnTo>
                      <a:lnTo>
                        <a:pt x="503" y="2"/>
                      </a:lnTo>
                      <a:lnTo>
                        <a:pt x="515" y="3"/>
                      </a:lnTo>
                      <a:lnTo>
                        <a:pt x="525" y="5"/>
                      </a:lnTo>
                      <a:lnTo>
                        <a:pt x="537" y="8"/>
                      </a:lnTo>
                      <a:lnTo>
                        <a:pt x="548" y="9"/>
                      </a:lnTo>
                      <a:lnTo>
                        <a:pt x="558" y="12"/>
                      </a:lnTo>
                      <a:lnTo>
                        <a:pt x="568" y="13"/>
                      </a:lnTo>
                      <a:lnTo>
                        <a:pt x="580" y="18"/>
                      </a:lnTo>
                      <a:lnTo>
                        <a:pt x="589" y="20"/>
                      </a:lnTo>
                      <a:lnTo>
                        <a:pt x="601" y="25"/>
                      </a:lnTo>
                      <a:lnTo>
                        <a:pt x="610" y="29"/>
                      </a:lnTo>
                      <a:lnTo>
                        <a:pt x="622" y="33"/>
                      </a:lnTo>
                      <a:lnTo>
                        <a:pt x="631" y="36"/>
                      </a:lnTo>
                      <a:lnTo>
                        <a:pt x="641" y="40"/>
                      </a:lnTo>
                      <a:lnTo>
                        <a:pt x="650" y="45"/>
                      </a:lnTo>
                      <a:lnTo>
                        <a:pt x="660" y="50"/>
                      </a:lnTo>
                      <a:lnTo>
                        <a:pt x="669" y="55"/>
                      </a:lnTo>
                      <a:lnTo>
                        <a:pt x="678" y="59"/>
                      </a:lnTo>
                      <a:lnTo>
                        <a:pt x="687" y="65"/>
                      </a:lnTo>
                      <a:lnTo>
                        <a:pt x="697" y="72"/>
                      </a:lnTo>
                      <a:lnTo>
                        <a:pt x="705" y="76"/>
                      </a:lnTo>
                      <a:lnTo>
                        <a:pt x="714" y="83"/>
                      </a:lnTo>
                      <a:lnTo>
                        <a:pt x="723" y="89"/>
                      </a:lnTo>
                      <a:lnTo>
                        <a:pt x="731" y="96"/>
                      </a:lnTo>
                      <a:lnTo>
                        <a:pt x="739" y="103"/>
                      </a:lnTo>
                      <a:lnTo>
                        <a:pt x="748" y="110"/>
                      </a:lnTo>
                      <a:lnTo>
                        <a:pt x="755" y="117"/>
                      </a:lnTo>
                      <a:lnTo>
                        <a:pt x="764" y="126"/>
                      </a:lnTo>
                      <a:lnTo>
                        <a:pt x="777" y="139"/>
                      </a:lnTo>
                      <a:lnTo>
                        <a:pt x="791" y="154"/>
                      </a:lnTo>
                      <a:lnTo>
                        <a:pt x="797" y="163"/>
                      </a:lnTo>
                      <a:lnTo>
                        <a:pt x="804" y="171"/>
                      </a:lnTo>
                      <a:lnTo>
                        <a:pt x="810" y="180"/>
                      </a:lnTo>
                      <a:lnTo>
                        <a:pt x="817" y="188"/>
                      </a:lnTo>
                      <a:lnTo>
                        <a:pt x="822" y="197"/>
                      </a:lnTo>
                      <a:lnTo>
                        <a:pt x="828" y="206"/>
                      </a:lnTo>
                      <a:lnTo>
                        <a:pt x="834" y="214"/>
                      </a:lnTo>
                      <a:lnTo>
                        <a:pt x="840" y="223"/>
                      </a:lnTo>
                      <a:lnTo>
                        <a:pt x="844" y="231"/>
                      </a:lnTo>
                      <a:lnTo>
                        <a:pt x="850" y="241"/>
                      </a:lnTo>
                      <a:lnTo>
                        <a:pt x="854" y="251"/>
                      </a:lnTo>
                      <a:lnTo>
                        <a:pt x="860" y="261"/>
                      </a:lnTo>
                      <a:lnTo>
                        <a:pt x="863" y="270"/>
                      </a:lnTo>
                      <a:lnTo>
                        <a:pt x="866" y="280"/>
                      </a:lnTo>
                      <a:lnTo>
                        <a:pt x="869" y="290"/>
                      </a:lnTo>
                      <a:lnTo>
                        <a:pt x="874" y="299"/>
                      </a:lnTo>
                      <a:lnTo>
                        <a:pt x="877" y="309"/>
                      </a:lnTo>
                      <a:lnTo>
                        <a:pt x="880" y="319"/>
                      </a:lnTo>
                      <a:lnTo>
                        <a:pt x="883" y="329"/>
                      </a:lnTo>
                      <a:lnTo>
                        <a:pt x="886" y="341"/>
                      </a:lnTo>
                      <a:lnTo>
                        <a:pt x="887" y="351"/>
                      </a:lnTo>
                      <a:lnTo>
                        <a:pt x="889" y="362"/>
                      </a:lnTo>
                      <a:lnTo>
                        <a:pt x="890" y="372"/>
                      </a:lnTo>
                      <a:lnTo>
                        <a:pt x="893" y="383"/>
                      </a:lnTo>
                      <a:lnTo>
                        <a:pt x="893" y="393"/>
                      </a:lnTo>
                      <a:lnTo>
                        <a:pt x="895" y="406"/>
                      </a:lnTo>
                      <a:lnTo>
                        <a:pt x="895" y="416"/>
                      </a:lnTo>
                      <a:lnTo>
                        <a:pt x="896" y="429"/>
                      </a:lnTo>
                      <a:lnTo>
                        <a:pt x="895" y="439"/>
                      </a:lnTo>
                      <a:lnTo>
                        <a:pt x="895" y="450"/>
                      </a:lnTo>
                      <a:lnTo>
                        <a:pt x="893" y="460"/>
                      </a:lnTo>
                      <a:lnTo>
                        <a:pt x="893" y="472"/>
                      </a:lnTo>
                      <a:lnTo>
                        <a:pt x="890" y="482"/>
                      </a:lnTo>
                      <a:lnTo>
                        <a:pt x="889" y="493"/>
                      </a:lnTo>
                      <a:lnTo>
                        <a:pt x="887" y="503"/>
                      </a:lnTo>
                      <a:lnTo>
                        <a:pt x="886" y="514"/>
                      </a:lnTo>
                      <a:lnTo>
                        <a:pt x="883" y="524"/>
                      </a:lnTo>
                      <a:lnTo>
                        <a:pt x="880" y="534"/>
                      </a:lnTo>
                      <a:lnTo>
                        <a:pt x="877" y="544"/>
                      </a:lnTo>
                      <a:lnTo>
                        <a:pt x="874" y="556"/>
                      </a:lnTo>
                      <a:lnTo>
                        <a:pt x="869" y="564"/>
                      </a:lnTo>
                      <a:lnTo>
                        <a:pt x="866" y="576"/>
                      </a:lnTo>
                      <a:lnTo>
                        <a:pt x="863" y="584"/>
                      </a:lnTo>
                      <a:lnTo>
                        <a:pt x="860" y="596"/>
                      </a:lnTo>
                      <a:lnTo>
                        <a:pt x="854" y="604"/>
                      </a:lnTo>
                      <a:lnTo>
                        <a:pt x="850" y="614"/>
                      </a:lnTo>
                      <a:lnTo>
                        <a:pt x="844" y="623"/>
                      </a:lnTo>
                      <a:lnTo>
                        <a:pt x="840" y="633"/>
                      </a:lnTo>
                      <a:lnTo>
                        <a:pt x="834" y="641"/>
                      </a:lnTo>
                      <a:lnTo>
                        <a:pt x="828" y="650"/>
                      </a:lnTo>
                      <a:lnTo>
                        <a:pt x="822" y="658"/>
                      </a:lnTo>
                      <a:lnTo>
                        <a:pt x="817" y="668"/>
                      </a:lnTo>
                      <a:lnTo>
                        <a:pt x="810" y="675"/>
                      </a:lnTo>
                      <a:lnTo>
                        <a:pt x="804" y="684"/>
                      </a:lnTo>
                      <a:lnTo>
                        <a:pt x="797" y="692"/>
                      </a:lnTo>
                      <a:lnTo>
                        <a:pt x="791" y="701"/>
                      </a:lnTo>
                      <a:lnTo>
                        <a:pt x="783" y="708"/>
                      </a:lnTo>
                      <a:lnTo>
                        <a:pt x="777" y="717"/>
                      </a:lnTo>
                      <a:lnTo>
                        <a:pt x="770" y="725"/>
                      </a:lnTo>
                      <a:lnTo>
                        <a:pt x="764" y="734"/>
                      </a:lnTo>
                      <a:lnTo>
                        <a:pt x="755" y="739"/>
                      </a:lnTo>
                      <a:lnTo>
                        <a:pt x="748" y="747"/>
                      </a:lnTo>
                      <a:lnTo>
                        <a:pt x="739" y="752"/>
                      </a:lnTo>
                      <a:lnTo>
                        <a:pt x="731" y="759"/>
                      </a:lnTo>
                      <a:lnTo>
                        <a:pt x="723" y="765"/>
                      </a:lnTo>
                      <a:lnTo>
                        <a:pt x="714" y="772"/>
                      </a:lnTo>
                      <a:lnTo>
                        <a:pt x="705" y="778"/>
                      </a:lnTo>
                      <a:lnTo>
                        <a:pt x="697" y="785"/>
                      </a:lnTo>
                      <a:lnTo>
                        <a:pt x="687" y="789"/>
                      </a:lnTo>
                      <a:lnTo>
                        <a:pt x="678" y="795"/>
                      </a:lnTo>
                      <a:lnTo>
                        <a:pt x="669" y="801"/>
                      </a:lnTo>
                      <a:lnTo>
                        <a:pt x="660" y="806"/>
                      </a:lnTo>
                      <a:lnTo>
                        <a:pt x="650" y="811"/>
                      </a:lnTo>
                      <a:lnTo>
                        <a:pt x="641" y="816"/>
                      </a:lnTo>
                      <a:lnTo>
                        <a:pt x="631" y="821"/>
                      </a:lnTo>
                      <a:lnTo>
                        <a:pt x="622" y="826"/>
                      </a:lnTo>
                      <a:lnTo>
                        <a:pt x="610" y="829"/>
                      </a:lnTo>
                      <a:lnTo>
                        <a:pt x="601" y="832"/>
                      </a:lnTo>
                      <a:lnTo>
                        <a:pt x="589" y="835"/>
                      </a:lnTo>
                      <a:lnTo>
                        <a:pt x="580" y="839"/>
                      </a:lnTo>
                      <a:lnTo>
                        <a:pt x="568" y="842"/>
                      </a:lnTo>
                      <a:lnTo>
                        <a:pt x="558" y="845"/>
                      </a:lnTo>
                      <a:lnTo>
                        <a:pt x="548" y="848"/>
                      </a:lnTo>
                      <a:lnTo>
                        <a:pt x="537" y="851"/>
                      </a:lnTo>
                      <a:lnTo>
                        <a:pt x="525" y="852"/>
                      </a:lnTo>
                      <a:lnTo>
                        <a:pt x="515" y="853"/>
                      </a:lnTo>
                      <a:lnTo>
                        <a:pt x="503" y="855"/>
                      </a:lnTo>
                      <a:lnTo>
                        <a:pt x="493" y="858"/>
                      </a:lnTo>
                      <a:lnTo>
                        <a:pt x="481" y="858"/>
                      </a:lnTo>
                      <a:lnTo>
                        <a:pt x="470" y="859"/>
                      </a:lnTo>
                      <a:lnTo>
                        <a:pt x="460" y="859"/>
                      </a:lnTo>
                      <a:lnTo>
                        <a:pt x="450" y="860"/>
                      </a:lnTo>
                      <a:lnTo>
                        <a:pt x="436" y="859"/>
                      </a:lnTo>
                      <a:lnTo>
                        <a:pt x="426" y="859"/>
                      </a:lnTo>
                      <a:lnTo>
                        <a:pt x="413" y="858"/>
                      </a:lnTo>
                      <a:lnTo>
                        <a:pt x="402" y="858"/>
                      </a:lnTo>
                      <a:lnTo>
                        <a:pt x="390" y="855"/>
                      </a:lnTo>
                      <a:lnTo>
                        <a:pt x="380" y="853"/>
                      </a:lnTo>
                      <a:lnTo>
                        <a:pt x="368" y="852"/>
                      </a:lnTo>
                      <a:lnTo>
                        <a:pt x="358" y="851"/>
                      </a:lnTo>
                      <a:lnTo>
                        <a:pt x="346" y="848"/>
                      </a:lnTo>
                      <a:lnTo>
                        <a:pt x="336" y="845"/>
                      </a:lnTo>
                      <a:lnTo>
                        <a:pt x="324" y="842"/>
                      </a:lnTo>
                      <a:lnTo>
                        <a:pt x="313" y="839"/>
                      </a:lnTo>
                      <a:lnTo>
                        <a:pt x="303" y="835"/>
                      </a:lnTo>
                      <a:lnTo>
                        <a:pt x="293" y="832"/>
                      </a:lnTo>
                      <a:lnTo>
                        <a:pt x="282" y="829"/>
                      </a:lnTo>
                      <a:lnTo>
                        <a:pt x="273" y="826"/>
                      </a:lnTo>
                      <a:lnTo>
                        <a:pt x="263" y="821"/>
                      </a:lnTo>
                      <a:lnTo>
                        <a:pt x="253" y="816"/>
                      </a:lnTo>
                      <a:lnTo>
                        <a:pt x="242" y="811"/>
                      </a:lnTo>
                      <a:lnTo>
                        <a:pt x="233" y="806"/>
                      </a:lnTo>
                      <a:lnTo>
                        <a:pt x="223" y="801"/>
                      </a:lnTo>
                      <a:lnTo>
                        <a:pt x="214" y="795"/>
                      </a:lnTo>
                      <a:lnTo>
                        <a:pt x="205" y="789"/>
                      </a:lnTo>
                      <a:lnTo>
                        <a:pt x="196" y="785"/>
                      </a:lnTo>
                      <a:lnTo>
                        <a:pt x="187" y="778"/>
                      </a:lnTo>
                      <a:lnTo>
                        <a:pt x="178" y="772"/>
                      </a:lnTo>
                      <a:lnTo>
                        <a:pt x="169" y="765"/>
                      </a:lnTo>
                      <a:lnTo>
                        <a:pt x="161" y="759"/>
                      </a:lnTo>
                      <a:lnTo>
                        <a:pt x="144" y="747"/>
                      </a:lnTo>
                      <a:lnTo>
                        <a:pt x="131" y="734"/>
                      </a:lnTo>
                      <a:lnTo>
                        <a:pt x="122" y="725"/>
                      </a:lnTo>
                      <a:lnTo>
                        <a:pt x="115" y="717"/>
                      </a:lnTo>
                      <a:lnTo>
                        <a:pt x="107" y="708"/>
                      </a:lnTo>
                      <a:lnTo>
                        <a:pt x="101" y="701"/>
                      </a:lnTo>
                      <a:lnTo>
                        <a:pt x="94" y="692"/>
                      </a:lnTo>
                      <a:lnTo>
                        <a:pt x="88" y="684"/>
                      </a:lnTo>
                      <a:lnTo>
                        <a:pt x="81" y="675"/>
                      </a:lnTo>
                      <a:lnTo>
                        <a:pt x="76" y="668"/>
                      </a:lnTo>
                      <a:lnTo>
                        <a:pt x="69" y="658"/>
                      </a:lnTo>
                      <a:lnTo>
                        <a:pt x="63" y="650"/>
                      </a:lnTo>
                      <a:lnTo>
                        <a:pt x="57" y="641"/>
                      </a:lnTo>
                      <a:lnTo>
                        <a:pt x="52" y="633"/>
                      </a:lnTo>
                      <a:lnTo>
                        <a:pt x="48" y="623"/>
                      </a:lnTo>
                      <a:lnTo>
                        <a:pt x="43" y="614"/>
                      </a:lnTo>
                      <a:lnTo>
                        <a:pt x="39" y="604"/>
                      </a:lnTo>
                      <a:lnTo>
                        <a:pt x="35" y="596"/>
                      </a:lnTo>
                      <a:lnTo>
                        <a:pt x="30" y="584"/>
                      </a:lnTo>
                      <a:lnTo>
                        <a:pt x="26" y="576"/>
                      </a:lnTo>
                      <a:lnTo>
                        <a:pt x="21" y="564"/>
                      </a:lnTo>
                      <a:lnTo>
                        <a:pt x="18" y="556"/>
                      </a:lnTo>
                      <a:lnTo>
                        <a:pt x="14" y="544"/>
                      </a:lnTo>
                      <a:lnTo>
                        <a:pt x="12" y="534"/>
                      </a:lnTo>
                      <a:lnTo>
                        <a:pt x="9" y="524"/>
                      </a:lnTo>
                      <a:lnTo>
                        <a:pt x="8" y="514"/>
                      </a:lnTo>
                      <a:lnTo>
                        <a:pt x="5" y="503"/>
                      </a:lnTo>
                      <a:lnTo>
                        <a:pt x="3" y="493"/>
                      </a:lnTo>
                      <a:lnTo>
                        <a:pt x="2" y="482"/>
                      </a:lnTo>
                      <a:lnTo>
                        <a:pt x="2" y="472"/>
                      </a:lnTo>
                      <a:lnTo>
                        <a:pt x="0" y="460"/>
                      </a:lnTo>
                      <a:lnTo>
                        <a:pt x="0" y="450"/>
                      </a:lnTo>
                      <a:lnTo>
                        <a:pt x="0" y="439"/>
                      </a:lnTo>
                      <a:lnTo>
                        <a:pt x="0" y="429"/>
                      </a:lnTo>
                      <a:lnTo>
                        <a:pt x="0" y="416"/>
                      </a:lnTo>
                      <a:lnTo>
                        <a:pt x="0" y="406"/>
                      </a:lnTo>
                      <a:lnTo>
                        <a:pt x="0" y="393"/>
                      </a:lnTo>
                      <a:lnTo>
                        <a:pt x="2" y="383"/>
                      </a:lnTo>
                      <a:lnTo>
                        <a:pt x="2" y="372"/>
                      </a:lnTo>
                      <a:lnTo>
                        <a:pt x="3" y="362"/>
                      </a:lnTo>
                      <a:lnTo>
                        <a:pt x="5" y="351"/>
                      </a:lnTo>
                      <a:lnTo>
                        <a:pt x="8" y="341"/>
                      </a:lnTo>
                      <a:lnTo>
                        <a:pt x="9" y="329"/>
                      </a:lnTo>
                      <a:lnTo>
                        <a:pt x="12" y="319"/>
                      </a:lnTo>
                      <a:lnTo>
                        <a:pt x="14" y="309"/>
                      </a:lnTo>
                      <a:lnTo>
                        <a:pt x="18" y="299"/>
                      </a:lnTo>
                      <a:lnTo>
                        <a:pt x="21" y="290"/>
                      </a:lnTo>
                      <a:lnTo>
                        <a:pt x="26" y="280"/>
                      </a:lnTo>
                      <a:lnTo>
                        <a:pt x="30" y="270"/>
                      </a:lnTo>
                      <a:lnTo>
                        <a:pt x="35" y="261"/>
                      </a:lnTo>
                      <a:lnTo>
                        <a:pt x="39" y="251"/>
                      </a:lnTo>
                      <a:lnTo>
                        <a:pt x="43" y="241"/>
                      </a:lnTo>
                      <a:lnTo>
                        <a:pt x="48" y="231"/>
                      </a:lnTo>
                      <a:lnTo>
                        <a:pt x="52" y="223"/>
                      </a:lnTo>
                      <a:lnTo>
                        <a:pt x="57" y="214"/>
                      </a:lnTo>
                      <a:lnTo>
                        <a:pt x="63" y="206"/>
                      </a:lnTo>
                      <a:lnTo>
                        <a:pt x="69" y="197"/>
                      </a:lnTo>
                      <a:lnTo>
                        <a:pt x="76" y="188"/>
                      </a:lnTo>
                      <a:lnTo>
                        <a:pt x="81" y="180"/>
                      </a:lnTo>
                      <a:lnTo>
                        <a:pt x="88" y="171"/>
                      </a:lnTo>
                      <a:lnTo>
                        <a:pt x="94" y="163"/>
                      </a:lnTo>
                      <a:lnTo>
                        <a:pt x="101" y="154"/>
                      </a:lnTo>
                      <a:lnTo>
                        <a:pt x="115" y="139"/>
                      </a:lnTo>
                      <a:lnTo>
                        <a:pt x="131" y="126"/>
                      </a:lnTo>
                      <a:lnTo>
                        <a:pt x="144" y="110"/>
                      </a:lnTo>
                      <a:lnTo>
                        <a:pt x="161" y="96"/>
                      </a:lnTo>
                      <a:lnTo>
                        <a:pt x="169" y="89"/>
                      </a:lnTo>
                      <a:lnTo>
                        <a:pt x="178" y="83"/>
                      </a:lnTo>
                      <a:lnTo>
                        <a:pt x="187" y="76"/>
                      </a:lnTo>
                      <a:lnTo>
                        <a:pt x="196" y="72"/>
                      </a:lnTo>
                      <a:lnTo>
                        <a:pt x="205" y="65"/>
                      </a:lnTo>
                      <a:lnTo>
                        <a:pt x="214" y="59"/>
                      </a:lnTo>
                      <a:lnTo>
                        <a:pt x="223" y="55"/>
                      </a:lnTo>
                      <a:lnTo>
                        <a:pt x="233" y="50"/>
                      </a:lnTo>
                      <a:lnTo>
                        <a:pt x="242" y="45"/>
                      </a:lnTo>
                      <a:lnTo>
                        <a:pt x="253" y="40"/>
                      </a:lnTo>
                      <a:lnTo>
                        <a:pt x="263" y="36"/>
                      </a:lnTo>
                      <a:lnTo>
                        <a:pt x="273" y="33"/>
                      </a:lnTo>
                      <a:lnTo>
                        <a:pt x="282" y="29"/>
                      </a:lnTo>
                      <a:lnTo>
                        <a:pt x="293" y="25"/>
                      </a:lnTo>
                      <a:lnTo>
                        <a:pt x="303" y="20"/>
                      </a:lnTo>
                      <a:lnTo>
                        <a:pt x="313" y="18"/>
                      </a:lnTo>
                      <a:lnTo>
                        <a:pt x="324" y="13"/>
                      </a:lnTo>
                      <a:lnTo>
                        <a:pt x="336" y="12"/>
                      </a:lnTo>
                      <a:lnTo>
                        <a:pt x="346" y="9"/>
                      </a:lnTo>
                      <a:lnTo>
                        <a:pt x="358" y="8"/>
                      </a:lnTo>
                      <a:lnTo>
                        <a:pt x="368" y="5"/>
                      </a:lnTo>
                      <a:lnTo>
                        <a:pt x="380" y="3"/>
                      </a:lnTo>
                      <a:lnTo>
                        <a:pt x="390" y="2"/>
                      </a:lnTo>
                      <a:lnTo>
                        <a:pt x="402" y="2"/>
                      </a:lnTo>
                      <a:lnTo>
                        <a:pt x="413" y="0"/>
                      </a:lnTo>
                      <a:lnTo>
                        <a:pt x="426" y="0"/>
                      </a:lnTo>
                      <a:lnTo>
                        <a:pt x="436" y="0"/>
                      </a:lnTo>
                      <a:lnTo>
                        <a:pt x="450" y="0"/>
                      </a:lnTo>
                      <a:close/>
                    </a:path>
                  </a:pathLst>
                </a:custGeom>
                <a:solidFill>
                  <a:srgbClr val="FFFF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7" name="Freeform 43">
                  <a:extLst>
                    <a:ext uri="{FF2B5EF4-FFF2-40B4-BE49-F238E27FC236}">
                      <a16:creationId xmlns:a16="http://schemas.microsoft.com/office/drawing/2014/main" id="{A3F37C37-38AA-49B1-990A-35A2F2105D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89" y="3804"/>
                  <a:ext cx="72" cy="58"/>
                </a:xfrm>
                <a:custGeom>
                  <a:avLst/>
                  <a:gdLst>
                    <a:gd name="T0" fmla="*/ 37 w 72"/>
                    <a:gd name="T1" fmla="*/ 0 h 58"/>
                    <a:gd name="T2" fmla="*/ 49 w 72"/>
                    <a:gd name="T3" fmla="*/ 1 h 58"/>
                    <a:gd name="T4" fmla="*/ 60 w 72"/>
                    <a:gd name="T5" fmla="*/ 8 h 58"/>
                    <a:gd name="T6" fmla="*/ 68 w 72"/>
                    <a:gd name="T7" fmla="*/ 17 h 58"/>
                    <a:gd name="T8" fmla="*/ 72 w 72"/>
                    <a:gd name="T9" fmla="*/ 30 h 58"/>
                    <a:gd name="T10" fmla="*/ 68 w 72"/>
                    <a:gd name="T11" fmla="*/ 40 h 58"/>
                    <a:gd name="T12" fmla="*/ 60 w 72"/>
                    <a:gd name="T13" fmla="*/ 50 h 58"/>
                    <a:gd name="T14" fmla="*/ 49 w 72"/>
                    <a:gd name="T15" fmla="*/ 55 h 58"/>
                    <a:gd name="T16" fmla="*/ 37 w 72"/>
                    <a:gd name="T17" fmla="*/ 58 h 58"/>
                    <a:gd name="T18" fmla="*/ 20 w 72"/>
                    <a:gd name="T19" fmla="*/ 55 h 58"/>
                    <a:gd name="T20" fmla="*/ 10 w 72"/>
                    <a:gd name="T21" fmla="*/ 50 h 58"/>
                    <a:gd name="T22" fmla="*/ 1 w 72"/>
                    <a:gd name="T23" fmla="*/ 40 h 58"/>
                    <a:gd name="T24" fmla="*/ 0 w 72"/>
                    <a:gd name="T25" fmla="*/ 30 h 58"/>
                    <a:gd name="T26" fmla="*/ 1 w 72"/>
                    <a:gd name="T27" fmla="*/ 17 h 58"/>
                    <a:gd name="T28" fmla="*/ 10 w 72"/>
                    <a:gd name="T29" fmla="*/ 8 h 58"/>
                    <a:gd name="T30" fmla="*/ 20 w 72"/>
                    <a:gd name="T31" fmla="*/ 1 h 58"/>
                    <a:gd name="T32" fmla="*/ 37 w 72"/>
                    <a:gd name="T33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2" h="58">
                      <a:moveTo>
                        <a:pt x="37" y="0"/>
                      </a:moveTo>
                      <a:lnTo>
                        <a:pt x="49" y="1"/>
                      </a:lnTo>
                      <a:lnTo>
                        <a:pt x="60" y="8"/>
                      </a:lnTo>
                      <a:lnTo>
                        <a:pt x="68" y="17"/>
                      </a:lnTo>
                      <a:lnTo>
                        <a:pt x="72" y="30"/>
                      </a:lnTo>
                      <a:lnTo>
                        <a:pt x="68" y="40"/>
                      </a:lnTo>
                      <a:lnTo>
                        <a:pt x="60" y="50"/>
                      </a:lnTo>
                      <a:lnTo>
                        <a:pt x="49" y="55"/>
                      </a:lnTo>
                      <a:lnTo>
                        <a:pt x="37" y="58"/>
                      </a:lnTo>
                      <a:lnTo>
                        <a:pt x="20" y="55"/>
                      </a:lnTo>
                      <a:lnTo>
                        <a:pt x="10" y="50"/>
                      </a:lnTo>
                      <a:lnTo>
                        <a:pt x="1" y="40"/>
                      </a:lnTo>
                      <a:lnTo>
                        <a:pt x="0" y="30"/>
                      </a:lnTo>
                      <a:lnTo>
                        <a:pt x="1" y="17"/>
                      </a:lnTo>
                      <a:lnTo>
                        <a:pt x="10" y="8"/>
                      </a:lnTo>
                      <a:lnTo>
                        <a:pt x="20" y="1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FF0F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8" name="Freeform 44">
                  <a:extLst>
                    <a:ext uri="{FF2B5EF4-FFF2-40B4-BE49-F238E27FC236}">
                      <a16:creationId xmlns:a16="http://schemas.microsoft.com/office/drawing/2014/main" id="{7664519A-B3DC-4DEA-9EB0-FFDD66C7B5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54" y="3704"/>
                  <a:ext cx="233" cy="234"/>
                </a:xfrm>
                <a:custGeom>
                  <a:avLst/>
                  <a:gdLst>
                    <a:gd name="T0" fmla="*/ 126 w 233"/>
                    <a:gd name="T1" fmla="*/ 0 h 234"/>
                    <a:gd name="T2" fmla="*/ 149 w 233"/>
                    <a:gd name="T3" fmla="*/ 4 h 234"/>
                    <a:gd name="T4" fmla="*/ 169 w 233"/>
                    <a:gd name="T5" fmla="*/ 13 h 234"/>
                    <a:gd name="T6" fmla="*/ 189 w 233"/>
                    <a:gd name="T7" fmla="*/ 24 h 234"/>
                    <a:gd name="T8" fmla="*/ 203 w 233"/>
                    <a:gd name="T9" fmla="*/ 40 h 234"/>
                    <a:gd name="T10" fmla="*/ 217 w 233"/>
                    <a:gd name="T11" fmla="*/ 58 h 234"/>
                    <a:gd name="T12" fmla="*/ 226 w 233"/>
                    <a:gd name="T13" fmla="*/ 80 h 234"/>
                    <a:gd name="T14" fmla="*/ 232 w 233"/>
                    <a:gd name="T15" fmla="*/ 104 h 234"/>
                    <a:gd name="T16" fmla="*/ 232 w 233"/>
                    <a:gd name="T17" fmla="*/ 127 h 234"/>
                    <a:gd name="T18" fmla="*/ 226 w 233"/>
                    <a:gd name="T19" fmla="*/ 150 h 234"/>
                    <a:gd name="T20" fmla="*/ 217 w 233"/>
                    <a:gd name="T21" fmla="*/ 171 h 234"/>
                    <a:gd name="T22" fmla="*/ 203 w 233"/>
                    <a:gd name="T23" fmla="*/ 189 h 234"/>
                    <a:gd name="T24" fmla="*/ 189 w 233"/>
                    <a:gd name="T25" fmla="*/ 204 h 234"/>
                    <a:gd name="T26" fmla="*/ 169 w 233"/>
                    <a:gd name="T27" fmla="*/ 216 h 234"/>
                    <a:gd name="T28" fmla="*/ 149 w 233"/>
                    <a:gd name="T29" fmla="*/ 226 h 234"/>
                    <a:gd name="T30" fmla="*/ 126 w 233"/>
                    <a:gd name="T31" fmla="*/ 232 h 234"/>
                    <a:gd name="T32" fmla="*/ 103 w 233"/>
                    <a:gd name="T33" fmla="*/ 232 h 234"/>
                    <a:gd name="T34" fmla="*/ 80 w 233"/>
                    <a:gd name="T35" fmla="*/ 226 h 234"/>
                    <a:gd name="T36" fmla="*/ 60 w 233"/>
                    <a:gd name="T37" fmla="*/ 216 h 234"/>
                    <a:gd name="T38" fmla="*/ 42 w 233"/>
                    <a:gd name="T39" fmla="*/ 204 h 234"/>
                    <a:gd name="T40" fmla="*/ 25 w 233"/>
                    <a:gd name="T41" fmla="*/ 189 h 234"/>
                    <a:gd name="T42" fmla="*/ 14 w 233"/>
                    <a:gd name="T43" fmla="*/ 171 h 234"/>
                    <a:gd name="T44" fmla="*/ 5 w 233"/>
                    <a:gd name="T45" fmla="*/ 150 h 234"/>
                    <a:gd name="T46" fmla="*/ 0 w 233"/>
                    <a:gd name="T47" fmla="*/ 127 h 234"/>
                    <a:gd name="T48" fmla="*/ 0 w 233"/>
                    <a:gd name="T49" fmla="*/ 104 h 234"/>
                    <a:gd name="T50" fmla="*/ 5 w 233"/>
                    <a:gd name="T51" fmla="*/ 80 h 234"/>
                    <a:gd name="T52" fmla="*/ 14 w 233"/>
                    <a:gd name="T53" fmla="*/ 58 h 234"/>
                    <a:gd name="T54" fmla="*/ 25 w 233"/>
                    <a:gd name="T55" fmla="*/ 40 h 234"/>
                    <a:gd name="T56" fmla="*/ 42 w 233"/>
                    <a:gd name="T57" fmla="*/ 24 h 234"/>
                    <a:gd name="T58" fmla="*/ 60 w 233"/>
                    <a:gd name="T59" fmla="*/ 13 h 234"/>
                    <a:gd name="T60" fmla="*/ 80 w 233"/>
                    <a:gd name="T61" fmla="*/ 4 h 234"/>
                    <a:gd name="T62" fmla="*/ 103 w 233"/>
                    <a:gd name="T63" fmla="*/ 0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33" h="234">
                      <a:moveTo>
                        <a:pt x="116" y="0"/>
                      </a:moveTo>
                      <a:lnTo>
                        <a:pt x="126" y="0"/>
                      </a:lnTo>
                      <a:lnTo>
                        <a:pt x="138" y="1"/>
                      </a:lnTo>
                      <a:lnTo>
                        <a:pt x="149" y="4"/>
                      </a:lnTo>
                      <a:lnTo>
                        <a:pt x="160" y="9"/>
                      </a:lnTo>
                      <a:lnTo>
                        <a:pt x="169" y="13"/>
                      </a:lnTo>
                      <a:lnTo>
                        <a:pt x="180" y="19"/>
                      </a:lnTo>
                      <a:lnTo>
                        <a:pt x="189" y="24"/>
                      </a:lnTo>
                      <a:lnTo>
                        <a:pt x="197" y="33"/>
                      </a:lnTo>
                      <a:lnTo>
                        <a:pt x="203" y="40"/>
                      </a:lnTo>
                      <a:lnTo>
                        <a:pt x="211" y="48"/>
                      </a:lnTo>
                      <a:lnTo>
                        <a:pt x="217" y="58"/>
                      </a:lnTo>
                      <a:lnTo>
                        <a:pt x="223" y="70"/>
                      </a:lnTo>
                      <a:lnTo>
                        <a:pt x="226" y="80"/>
                      </a:lnTo>
                      <a:lnTo>
                        <a:pt x="230" y="91"/>
                      </a:lnTo>
                      <a:lnTo>
                        <a:pt x="232" y="104"/>
                      </a:lnTo>
                      <a:lnTo>
                        <a:pt x="233" y="117"/>
                      </a:lnTo>
                      <a:lnTo>
                        <a:pt x="232" y="127"/>
                      </a:lnTo>
                      <a:lnTo>
                        <a:pt x="230" y="138"/>
                      </a:lnTo>
                      <a:lnTo>
                        <a:pt x="226" y="150"/>
                      </a:lnTo>
                      <a:lnTo>
                        <a:pt x="223" y="161"/>
                      </a:lnTo>
                      <a:lnTo>
                        <a:pt x="217" y="171"/>
                      </a:lnTo>
                      <a:lnTo>
                        <a:pt x="211" y="181"/>
                      </a:lnTo>
                      <a:lnTo>
                        <a:pt x="203" y="189"/>
                      </a:lnTo>
                      <a:lnTo>
                        <a:pt x="197" y="198"/>
                      </a:lnTo>
                      <a:lnTo>
                        <a:pt x="189" y="204"/>
                      </a:lnTo>
                      <a:lnTo>
                        <a:pt x="180" y="211"/>
                      </a:lnTo>
                      <a:lnTo>
                        <a:pt x="169" y="216"/>
                      </a:lnTo>
                      <a:lnTo>
                        <a:pt x="160" y="224"/>
                      </a:lnTo>
                      <a:lnTo>
                        <a:pt x="149" y="226"/>
                      </a:lnTo>
                      <a:lnTo>
                        <a:pt x="138" y="231"/>
                      </a:lnTo>
                      <a:lnTo>
                        <a:pt x="126" y="232"/>
                      </a:lnTo>
                      <a:lnTo>
                        <a:pt x="116" y="234"/>
                      </a:lnTo>
                      <a:lnTo>
                        <a:pt x="103" y="232"/>
                      </a:lnTo>
                      <a:lnTo>
                        <a:pt x="92" y="231"/>
                      </a:lnTo>
                      <a:lnTo>
                        <a:pt x="80" y="226"/>
                      </a:lnTo>
                      <a:lnTo>
                        <a:pt x="70" y="224"/>
                      </a:lnTo>
                      <a:lnTo>
                        <a:pt x="60" y="216"/>
                      </a:lnTo>
                      <a:lnTo>
                        <a:pt x="51" y="211"/>
                      </a:lnTo>
                      <a:lnTo>
                        <a:pt x="42" y="204"/>
                      </a:lnTo>
                      <a:lnTo>
                        <a:pt x="34" y="198"/>
                      </a:lnTo>
                      <a:lnTo>
                        <a:pt x="25" y="189"/>
                      </a:lnTo>
                      <a:lnTo>
                        <a:pt x="20" y="181"/>
                      </a:lnTo>
                      <a:lnTo>
                        <a:pt x="14" y="171"/>
                      </a:lnTo>
                      <a:lnTo>
                        <a:pt x="9" y="161"/>
                      </a:lnTo>
                      <a:lnTo>
                        <a:pt x="5" y="150"/>
                      </a:lnTo>
                      <a:lnTo>
                        <a:pt x="2" y="138"/>
                      </a:lnTo>
                      <a:lnTo>
                        <a:pt x="0" y="127"/>
                      </a:lnTo>
                      <a:lnTo>
                        <a:pt x="0" y="117"/>
                      </a:lnTo>
                      <a:lnTo>
                        <a:pt x="0" y="104"/>
                      </a:lnTo>
                      <a:lnTo>
                        <a:pt x="2" y="91"/>
                      </a:lnTo>
                      <a:lnTo>
                        <a:pt x="5" y="80"/>
                      </a:lnTo>
                      <a:lnTo>
                        <a:pt x="9" y="70"/>
                      </a:lnTo>
                      <a:lnTo>
                        <a:pt x="14" y="58"/>
                      </a:lnTo>
                      <a:lnTo>
                        <a:pt x="20" y="48"/>
                      </a:lnTo>
                      <a:lnTo>
                        <a:pt x="25" y="40"/>
                      </a:lnTo>
                      <a:lnTo>
                        <a:pt x="34" y="33"/>
                      </a:lnTo>
                      <a:lnTo>
                        <a:pt x="42" y="24"/>
                      </a:lnTo>
                      <a:lnTo>
                        <a:pt x="51" y="19"/>
                      </a:lnTo>
                      <a:lnTo>
                        <a:pt x="60" y="13"/>
                      </a:lnTo>
                      <a:lnTo>
                        <a:pt x="70" y="9"/>
                      </a:lnTo>
                      <a:lnTo>
                        <a:pt x="80" y="4"/>
                      </a:lnTo>
                      <a:lnTo>
                        <a:pt x="92" y="1"/>
                      </a:lnTo>
                      <a:lnTo>
                        <a:pt x="103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rgbClr val="FF87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9" name="Freeform 45">
                  <a:extLst>
                    <a:ext uri="{FF2B5EF4-FFF2-40B4-BE49-F238E27FC236}">
                      <a16:creationId xmlns:a16="http://schemas.microsoft.com/office/drawing/2014/main" id="{B6545B3D-F97C-4C13-A0F0-CE65169CF9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84" y="3710"/>
                  <a:ext cx="231" cy="232"/>
                </a:xfrm>
                <a:custGeom>
                  <a:avLst/>
                  <a:gdLst>
                    <a:gd name="T0" fmla="*/ 126 w 231"/>
                    <a:gd name="T1" fmla="*/ 0 h 232"/>
                    <a:gd name="T2" fmla="*/ 148 w 231"/>
                    <a:gd name="T3" fmla="*/ 4 h 232"/>
                    <a:gd name="T4" fmla="*/ 169 w 231"/>
                    <a:gd name="T5" fmla="*/ 13 h 232"/>
                    <a:gd name="T6" fmla="*/ 188 w 231"/>
                    <a:gd name="T7" fmla="*/ 24 h 232"/>
                    <a:gd name="T8" fmla="*/ 203 w 231"/>
                    <a:gd name="T9" fmla="*/ 40 h 232"/>
                    <a:gd name="T10" fmla="*/ 215 w 231"/>
                    <a:gd name="T11" fmla="*/ 58 h 232"/>
                    <a:gd name="T12" fmla="*/ 224 w 231"/>
                    <a:gd name="T13" fmla="*/ 79 h 232"/>
                    <a:gd name="T14" fmla="*/ 230 w 231"/>
                    <a:gd name="T15" fmla="*/ 104 h 232"/>
                    <a:gd name="T16" fmla="*/ 230 w 231"/>
                    <a:gd name="T17" fmla="*/ 126 h 232"/>
                    <a:gd name="T18" fmla="*/ 224 w 231"/>
                    <a:gd name="T19" fmla="*/ 149 h 232"/>
                    <a:gd name="T20" fmla="*/ 215 w 231"/>
                    <a:gd name="T21" fmla="*/ 169 h 232"/>
                    <a:gd name="T22" fmla="*/ 203 w 231"/>
                    <a:gd name="T23" fmla="*/ 188 h 232"/>
                    <a:gd name="T24" fmla="*/ 188 w 231"/>
                    <a:gd name="T25" fmla="*/ 203 h 232"/>
                    <a:gd name="T26" fmla="*/ 169 w 231"/>
                    <a:gd name="T27" fmla="*/ 216 h 232"/>
                    <a:gd name="T28" fmla="*/ 148 w 231"/>
                    <a:gd name="T29" fmla="*/ 225 h 232"/>
                    <a:gd name="T30" fmla="*/ 126 w 231"/>
                    <a:gd name="T31" fmla="*/ 230 h 232"/>
                    <a:gd name="T32" fmla="*/ 102 w 231"/>
                    <a:gd name="T33" fmla="*/ 230 h 232"/>
                    <a:gd name="T34" fmla="*/ 78 w 231"/>
                    <a:gd name="T35" fmla="*/ 225 h 232"/>
                    <a:gd name="T36" fmla="*/ 59 w 231"/>
                    <a:gd name="T37" fmla="*/ 216 h 232"/>
                    <a:gd name="T38" fmla="*/ 40 w 231"/>
                    <a:gd name="T39" fmla="*/ 203 h 232"/>
                    <a:gd name="T40" fmla="*/ 23 w 231"/>
                    <a:gd name="T41" fmla="*/ 188 h 232"/>
                    <a:gd name="T42" fmla="*/ 12 w 231"/>
                    <a:gd name="T43" fmla="*/ 169 h 232"/>
                    <a:gd name="T44" fmla="*/ 3 w 231"/>
                    <a:gd name="T45" fmla="*/ 149 h 232"/>
                    <a:gd name="T46" fmla="*/ 0 w 231"/>
                    <a:gd name="T47" fmla="*/ 126 h 232"/>
                    <a:gd name="T48" fmla="*/ 0 w 231"/>
                    <a:gd name="T49" fmla="*/ 104 h 232"/>
                    <a:gd name="T50" fmla="*/ 3 w 231"/>
                    <a:gd name="T51" fmla="*/ 79 h 232"/>
                    <a:gd name="T52" fmla="*/ 12 w 231"/>
                    <a:gd name="T53" fmla="*/ 58 h 232"/>
                    <a:gd name="T54" fmla="*/ 23 w 231"/>
                    <a:gd name="T55" fmla="*/ 40 h 232"/>
                    <a:gd name="T56" fmla="*/ 40 w 231"/>
                    <a:gd name="T57" fmla="*/ 24 h 232"/>
                    <a:gd name="T58" fmla="*/ 59 w 231"/>
                    <a:gd name="T59" fmla="*/ 13 h 232"/>
                    <a:gd name="T60" fmla="*/ 78 w 231"/>
                    <a:gd name="T61" fmla="*/ 4 h 232"/>
                    <a:gd name="T62" fmla="*/ 102 w 231"/>
                    <a:gd name="T63" fmla="*/ 0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31" h="232">
                      <a:moveTo>
                        <a:pt x="115" y="0"/>
                      </a:moveTo>
                      <a:lnTo>
                        <a:pt x="126" y="0"/>
                      </a:lnTo>
                      <a:lnTo>
                        <a:pt x="138" y="1"/>
                      </a:lnTo>
                      <a:lnTo>
                        <a:pt x="148" y="4"/>
                      </a:lnTo>
                      <a:lnTo>
                        <a:pt x="160" y="8"/>
                      </a:lnTo>
                      <a:lnTo>
                        <a:pt x="169" y="13"/>
                      </a:lnTo>
                      <a:lnTo>
                        <a:pt x="179" y="18"/>
                      </a:lnTo>
                      <a:lnTo>
                        <a:pt x="188" y="24"/>
                      </a:lnTo>
                      <a:lnTo>
                        <a:pt x="197" y="33"/>
                      </a:lnTo>
                      <a:lnTo>
                        <a:pt x="203" y="40"/>
                      </a:lnTo>
                      <a:lnTo>
                        <a:pt x="210" y="48"/>
                      </a:lnTo>
                      <a:lnTo>
                        <a:pt x="215" y="58"/>
                      </a:lnTo>
                      <a:lnTo>
                        <a:pt x="221" y="70"/>
                      </a:lnTo>
                      <a:lnTo>
                        <a:pt x="224" y="79"/>
                      </a:lnTo>
                      <a:lnTo>
                        <a:pt x="228" y="91"/>
                      </a:lnTo>
                      <a:lnTo>
                        <a:pt x="230" y="104"/>
                      </a:lnTo>
                      <a:lnTo>
                        <a:pt x="231" y="117"/>
                      </a:lnTo>
                      <a:lnTo>
                        <a:pt x="230" y="126"/>
                      </a:lnTo>
                      <a:lnTo>
                        <a:pt x="228" y="138"/>
                      </a:lnTo>
                      <a:lnTo>
                        <a:pt x="224" y="149"/>
                      </a:lnTo>
                      <a:lnTo>
                        <a:pt x="221" y="161"/>
                      </a:lnTo>
                      <a:lnTo>
                        <a:pt x="215" y="169"/>
                      </a:lnTo>
                      <a:lnTo>
                        <a:pt x="210" y="179"/>
                      </a:lnTo>
                      <a:lnTo>
                        <a:pt x="203" y="188"/>
                      </a:lnTo>
                      <a:lnTo>
                        <a:pt x="197" y="198"/>
                      </a:lnTo>
                      <a:lnTo>
                        <a:pt x="188" y="203"/>
                      </a:lnTo>
                      <a:lnTo>
                        <a:pt x="179" y="210"/>
                      </a:lnTo>
                      <a:lnTo>
                        <a:pt x="169" y="216"/>
                      </a:lnTo>
                      <a:lnTo>
                        <a:pt x="160" y="222"/>
                      </a:lnTo>
                      <a:lnTo>
                        <a:pt x="148" y="225"/>
                      </a:lnTo>
                      <a:lnTo>
                        <a:pt x="138" y="229"/>
                      </a:lnTo>
                      <a:lnTo>
                        <a:pt x="126" y="230"/>
                      </a:lnTo>
                      <a:lnTo>
                        <a:pt x="115" y="232"/>
                      </a:lnTo>
                      <a:lnTo>
                        <a:pt x="102" y="230"/>
                      </a:lnTo>
                      <a:lnTo>
                        <a:pt x="90" y="229"/>
                      </a:lnTo>
                      <a:lnTo>
                        <a:pt x="78" y="225"/>
                      </a:lnTo>
                      <a:lnTo>
                        <a:pt x="69" y="222"/>
                      </a:lnTo>
                      <a:lnTo>
                        <a:pt x="59" y="216"/>
                      </a:lnTo>
                      <a:lnTo>
                        <a:pt x="49" y="210"/>
                      </a:lnTo>
                      <a:lnTo>
                        <a:pt x="40" y="203"/>
                      </a:lnTo>
                      <a:lnTo>
                        <a:pt x="32" y="198"/>
                      </a:lnTo>
                      <a:lnTo>
                        <a:pt x="23" y="188"/>
                      </a:lnTo>
                      <a:lnTo>
                        <a:pt x="18" y="179"/>
                      </a:lnTo>
                      <a:lnTo>
                        <a:pt x="12" y="169"/>
                      </a:lnTo>
                      <a:lnTo>
                        <a:pt x="7" y="161"/>
                      </a:lnTo>
                      <a:lnTo>
                        <a:pt x="3" y="149"/>
                      </a:lnTo>
                      <a:lnTo>
                        <a:pt x="1" y="138"/>
                      </a:lnTo>
                      <a:lnTo>
                        <a:pt x="0" y="126"/>
                      </a:lnTo>
                      <a:lnTo>
                        <a:pt x="0" y="117"/>
                      </a:lnTo>
                      <a:lnTo>
                        <a:pt x="0" y="104"/>
                      </a:lnTo>
                      <a:lnTo>
                        <a:pt x="1" y="91"/>
                      </a:lnTo>
                      <a:lnTo>
                        <a:pt x="3" y="79"/>
                      </a:lnTo>
                      <a:lnTo>
                        <a:pt x="7" y="70"/>
                      </a:lnTo>
                      <a:lnTo>
                        <a:pt x="12" y="58"/>
                      </a:lnTo>
                      <a:lnTo>
                        <a:pt x="18" y="48"/>
                      </a:lnTo>
                      <a:lnTo>
                        <a:pt x="23" y="40"/>
                      </a:lnTo>
                      <a:lnTo>
                        <a:pt x="32" y="33"/>
                      </a:lnTo>
                      <a:lnTo>
                        <a:pt x="40" y="24"/>
                      </a:lnTo>
                      <a:lnTo>
                        <a:pt x="49" y="18"/>
                      </a:lnTo>
                      <a:lnTo>
                        <a:pt x="59" y="13"/>
                      </a:lnTo>
                      <a:lnTo>
                        <a:pt x="69" y="8"/>
                      </a:lnTo>
                      <a:lnTo>
                        <a:pt x="78" y="4"/>
                      </a:lnTo>
                      <a:lnTo>
                        <a:pt x="90" y="1"/>
                      </a:lnTo>
                      <a:lnTo>
                        <a:pt x="102" y="0"/>
                      </a:lnTo>
                      <a:lnTo>
                        <a:pt x="115" y="0"/>
                      </a:lnTo>
                      <a:close/>
                    </a:path>
                  </a:pathLst>
                </a:custGeom>
                <a:solidFill>
                  <a:srgbClr val="FF87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0" name="Freeform 46">
                  <a:extLst>
                    <a:ext uri="{FF2B5EF4-FFF2-40B4-BE49-F238E27FC236}">
                      <a16:creationId xmlns:a16="http://schemas.microsoft.com/office/drawing/2014/main" id="{E194BFA8-B1D5-427E-9065-75C1E08690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89" y="3661"/>
                  <a:ext cx="139" cy="77"/>
                </a:xfrm>
                <a:custGeom>
                  <a:avLst/>
                  <a:gdLst>
                    <a:gd name="T0" fmla="*/ 139 w 139"/>
                    <a:gd name="T1" fmla="*/ 35 h 77"/>
                    <a:gd name="T2" fmla="*/ 130 w 139"/>
                    <a:gd name="T3" fmla="*/ 37 h 77"/>
                    <a:gd name="T4" fmla="*/ 121 w 139"/>
                    <a:gd name="T5" fmla="*/ 44 h 77"/>
                    <a:gd name="T6" fmla="*/ 112 w 139"/>
                    <a:gd name="T7" fmla="*/ 53 h 77"/>
                    <a:gd name="T8" fmla="*/ 103 w 139"/>
                    <a:gd name="T9" fmla="*/ 63 h 77"/>
                    <a:gd name="T10" fmla="*/ 93 w 139"/>
                    <a:gd name="T11" fmla="*/ 70 h 77"/>
                    <a:gd name="T12" fmla="*/ 83 w 139"/>
                    <a:gd name="T13" fmla="*/ 76 h 77"/>
                    <a:gd name="T14" fmla="*/ 69 w 139"/>
                    <a:gd name="T15" fmla="*/ 77 h 77"/>
                    <a:gd name="T16" fmla="*/ 57 w 139"/>
                    <a:gd name="T17" fmla="*/ 74 h 77"/>
                    <a:gd name="T18" fmla="*/ 48 w 139"/>
                    <a:gd name="T19" fmla="*/ 62 h 77"/>
                    <a:gd name="T20" fmla="*/ 45 w 139"/>
                    <a:gd name="T21" fmla="*/ 50 h 77"/>
                    <a:gd name="T22" fmla="*/ 45 w 139"/>
                    <a:gd name="T23" fmla="*/ 39 h 77"/>
                    <a:gd name="T24" fmla="*/ 50 w 139"/>
                    <a:gd name="T25" fmla="*/ 30 h 77"/>
                    <a:gd name="T26" fmla="*/ 56 w 139"/>
                    <a:gd name="T27" fmla="*/ 19 h 77"/>
                    <a:gd name="T28" fmla="*/ 53 w 139"/>
                    <a:gd name="T29" fmla="*/ 20 h 77"/>
                    <a:gd name="T30" fmla="*/ 0 w 139"/>
                    <a:gd name="T31" fmla="*/ 43 h 77"/>
                    <a:gd name="T32" fmla="*/ 2 w 139"/>
                    <a:gd name="T33" fmla="*/ 35 h 77"/>
                    <a:gd name="T34" fmla="*/ 7 w 139"/>
                    <a:gd name="T35" fmla="*/ 27 h 77"/>
                    <a:gd name="T36" fmla="*/ 13 w 139"/>
                    <a:gd name="T37" fmla="*/ 20 h 77"/>
                    <a:gd name="T38" fmla="*/ 20 w 139"/>
                    <a:gd name="T39" fmla="*/ 16 h 77"/>
                    <a:gd name="T40" fmla="*/ 26 w 139"/>
                    <a:gd name="T41" fmla="*/ 12 h 77"/>
                    <a:gd name="T42" fmla="*/ 35 w 139"/>
                    <a:gd name="T43" fmla="*/ 7 h 77"/>
                    <a:gd name="T44" fmla="*/ 44 w 139"/>
                    <a:gd name="T45" fmla="*/ 5 h 77"/>
                    <a:gd name="T46" fmla="*/ 53 w 139"/>
                    <a:gd name="T47" fmla="*/ 3 h 77"/>
                    <a:gd name="T48" fmla="*/ 62 w 139"/>
                    <a:gd name="T49" fmla="*/ 0 h 77"/>
                    <a:gd name="T50" fmla="*/ 71 w 139"/>
                    <a:gd name="T51" fmla="*/ 0 h 77"/>
                    <a:gd name="T52" fmla="*/ 80 w 139"/>
                    <a:gd name="T53" fmla="*/ 0 h 77"/>
                    <a:gd name="T54" fmla="*/ 88 w 139"/>
                    <a:gd name="T55" fmla="*/ 2 h 77"/>
                    <a:gd name="T56" fmla="*/ 96 w 139"/>
                    <a:gd name="T57" fmla="*/ 2 h 77"/>
                    <a:gd name="T58" fmla="*/ 105 w 139"/>
                    <a:gd name="T59" fmla="*/ 5 h 77"/>
                    <a:gd name="T60" fmla="*/ 114 w 139"/>
                    <a:gd name="T61" fmla="*/ 7 h 77"/>
                    <a:gd name="T62" fmla="*/ 123 w 139"/>
                    <a:gd name="T63" fmla="*/ 12 h 77"/>
                    <a:gd name="T64" fmla="*/ 127 w 139"/>
                    <a:gd name="T65" fmla="*/ 16 h 77"/>
                    <a:gd name="T66" fmla="*/ 133 w 139"/>
                    <a:gd name="T67" fmla="*/ 20 h 77"/>
                    <a:gd name="T68" fmla="*/ 137 w 139"/>
                    <a:gd name="T69" fmla="*/ 26 h 77"/>
                    <a:gd name="T70" fmla="*/ 139 w 139"/>
                    <a:gd name="T71" fmla="*/ 35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39" h="77">
                      <a:moveTo>
                        <a:pt x="139" y="35"/>
                      </a:moveTo>
                      <a:lnTo>
                        <a:pt x="130" y="37"/>
                      </a:lnTo>
                      <a:lnTo>
                        <a:pt x="121" y="44"/>
                      </a:lnTo>
                      <a:lnTo>
                        <a:pt x="112" y="53"/>
                      </a:lnTo>
                      <a:lnTo>
                        <a:pt x="103" y="63"/>
                      </a:lnTo>
                      <a:lnTo>
                        <a:pt x="93" y="70"/>
                      </a:lnTo>
                      <a:lnTo>
                        <a:pt x="83" y="76"/>
                      </a:lnTo>
                      <a:lnTo>
                        <a:pt x="69" y="77"/>
                      </a:lnTo>
                      <a:lnTo>
                        <a:pt x="57" y="74"/>
                      </a:lnTo>
                      <a:lnTo>
                        <a:pt x="48" y="62"/>
                      </a:lnTo>
                      <a:lnTo>
                        <a:pt x="45" y="50"/>
                      </a:lnTo>
                      <a:lnTo>
                        <a:pt x="45" y="39"/>
                      </a:lnTo>
                      <a:lnTo>
                        <a:pt x="50" y="30"/>
                      </a:lnTo>
                      <a:lnTo>
                        <a:pt x="56" y="19"/>
                      </a:lnTo>
                      <a:lnTo>
                        <a:pt x="53" y="20"/>
                      </a:lnTo>
                      <a:lnTo>
                        <a:pt x="0" y="43"/>
                      </a:lnTo>
                      <a:lnTo>
                        <a:pt x="2" y="35"/>
                      </a:lnTo>
                      <a:lnTo>
                        <a:pt x="7" y="27"/>
                      </a:lnTo>
                      <a:lnTo>
                        <a:pt x="13" y="20"/>
                      </a:lnTo>
                      <a:lnTo>
                        <a:pt x="20" y="16"/>
                      </a:lnTo>
                      <a:lnTo>
                        <a:pt x="26" y="12"/>
                      </a:lnTo>
                      <a:lnTo>
                        <a:pt x="35" y="7"/>
                      </a:lnTo>
                      <a:lnTo>
                        <a:pt x="44" y="5"/>
                      </a:lnTo>
                      <a:lnTo>
                        <a:pt x="53" y="3"/>
                      </a:lnTo>
                      <a:lnTo>
                        <a:pt x="62" y="0"/>
                      </a:lnTo>
                      <a:lnTo>
                        <a:pt x="71" y="0"/>
                      </a:lnTo>
                      <a:lnTo>
                        <a:pt x="80" y="0"/>
                      </a:lnTo>
                      <a:lnTo>
                        <a:pt x="88" y="2"/>
                      </a:lnTo>
                      <a:lnTo>
                        <a:pt x="96" y="2"/>
                      </a:lnTo>
                      <a:lnTo>
                        <a:pt x="105" y="5"/>
                      </a:lnTo>
                      <a:lnTo>
                        <a:pt x="114" y="7"/>
                      </a:lnTo>
                      <a:lnTo>
                        <a:pt x="123" y="12"/>
                      </a:lnTo>
                      <a:lnTo>
                        <a:pt x="127" y="16"/>
                      </a:lnTo>
                      <a:lnTo>
                        <a:pt x="133" y="20"/>
                      </a:lnTo>
                      <a:lnTo>
                        <a:pt x="137" y="26"/>
                      </a:lnTo>
                      <a:lnTo>
                        <a:pt x="139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1" name="Freeform 47">
                  <a:extLst>
                    <a:ext uri="{FF2B5EF4-FFF2-40B4-BE49-F238E27FC236}">
                      <a16:creationId xmlns:a16="http://schemas.microsoft.com/office/drawing/2014/main" id="{F5CEE9D4-9552-427B-B854-238980ADD0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8" y="3663"/>
                  <a:ext cx="139" cy="78"/>
                </a:xfrm>
                <a:custGeom>
                  <a:avLst/>
                  <a:gdLst>
                    <a:gd name="T0" fmla="*/ 2 w 139"/>
                    <a:gd name="T1" fmla="*/ 34 h 78"/>
                    <a:gd name="T2" fmla="*/ 9 w 139"/>
                    <a:gd name="T3" fmla="*/ 37 h 78"/>
                    <a:gd name="T4" fmla="*/ 18 w 139"/>
                    <a:gd name="T5" fmla="*/ 44 h 78"/>
                    <a:gd name="T6" fmla="*/ 27 w 139"/>
                    <a:gd name="T7" fmla="*/ 52 h 78"/>
                    <a:gd name="T8" fmla="*/ 36 w 139"/>
                    <a:gd name="T9" fmla="*/ 62 h 78"/>
                    <a:gd name="T10" fmla="*/ 45 w 139"/>
                    <a:gd name="T11" fmla="*/ 70 h 78"/>
                    <a:gd name="T12" fmla="*/ 55 w 139"/>
                    <a:gd name="T13" fmla="*/ 77 h 78"/>
                    <a:gd name="T14" fmla="*/ 67 w 139"/>
                    <a:gd name="T15" fmla="*/ 78 h 78"/>
                    <a:gd name="T16" fmla="*/ 82 w 139"/>
                    <a:gd name="T17" fmla="*/ 75 h 78"/>
                    <a:gd name="T18" fmla="*/ 89 w 139"/>
                    <a:gd name="T19" fmla="*/ 61 h 78"/>
                    <a:gd name="T20" fmla="*/ 92 w 139"/>
                    <a:gd name="T21" fmla="*/ 50 h 78"/>
                    <a:gd name="T22" fmla="*/ 90 w 139"/>
                    <a:gd name="T23" fmla="*/ 38 h 78"/>
                    <a:gd name="T24" fmla="*/ 88 w 139"/>
                    <a:gd name="T25" fmla="*/ 31 h 78"/>
                    <a:gd name="T26" fmla="*/ 82 w 139"/>
                    <a:gd name="T27" fmla="*/ 20 h 78"/>
                    <a:gd name="T28" fmla="*/ 86 w 139"/>
                    <a:gd name="T29" fmla="*/ 20 h 78"/>
                    <a:gd name="T30" fmla="*/ 139 w 139"/>
                    <a:gd name="T31" fmla="*/ 42 h 78"/>
                    <a:gd name="T32" fmla="*/ 135 w 139"/>
                    <a:gd name="T33" fmla="*/ 34 h 78"/>
                    <a:gd name="T34" fmla="*/ 131 w 139"/>
                    <a:gd name="T35" fmla="*/ 27 h 78"/>
                    <a:gd name="T36" fmla="*/ 123 w 139"/>
                    <a:gd name="T37" fmla="*/ 21 h 78"/>
                    <a:gd name="T38" fmla="*/ 117 w 139"/>
                    <a:gd name="T39" fmla="*/ 17 h 78"/>
                    <a:gd name="T40" fmla="*/ 110 w 139"/>
                    <a:gd name="T41" fmla="*/ 11 h 78"/>
                    <a:gd name="T42" fmla="*/ 102 w 139"/>
                    <a:gd name="T43" fmla="*/ 8 h 78"/>
                    <a:gd name="T44" fmla="*/ 93 w 139"/>
                    <a:gd name="T45" fmla="*/ 4 h 78"/>
                    <a:gd name="T46" fmla="*/ 86 w 139"/>
                    <a:gd name="T47" fmla="*/ 4 h 78"/>
                    <a:gd name="T48" fmla="*/ 77 w 139"/>
                    <a:gd name="T49" fmla="*/ 1 h 78"/>
                    <a:gd name="T50" fmla="*/ 68 w 139"/>
                    <a:gd name="T51" fmla="*/ 0 h 78"/>
                    <a:gd name="T52" fmla="*/ 59 w 139"/>
                    <a:gd name="T53" fmla="*/ 0 h 78"/>
                    <a:gd name="T54" fmla="*/ 50 w 139"/>
                    <a:gd name="T55" fmla="*/ 1 h 78"/>
                    <a:gd name="T56" fmla="*/ 42 w 139"/>
                    <a:gd name="T57" fmla="*/ 1 h 78"/>
                    <a:gd name="T58" fmla="*/ 33 w 139"/>
                    <a:gd name="T59" fmla="*/ 4 h 78"/>
                    <a:gd name="T60" fmla="*/ 25 w 139"/>
                    <a:gd name="T61" fmla="*/ 7 h 78"/>
                    <a:gd name="T62" fmla="*/ 19 w 139"/>
                    <a:gd name="T63" fmla="*/ 11 h 78"/>
                    <a:gd name="T64" fmla="*/ 12 w 139"/>
                    <a:gd name="T65" fmla="*/ 15 h 78"/>
                    <a:gd name="T66" fmla="*/ 6 w 139"/>
                    <a:gd name="T67" fmla="*/ 21 h 78"/>
                    <a:gd name="T68" fmla="*/ 0 w 139"/>
                    <a:gd name="T69" fmla="*/ 25 h 78"/>
                    <a:gd name="T70" fmla="*/ 2 w 139"/>
                    <a:gd name="T71" fmla="*/ 3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39" h="78">
                      <a:moveTo>
                        <a:pt x="2" y="34"/>
                      </a:moveTo>
                      <a:lnTo>
                        <a:pt x="9" y="37"/>
                      </a:lnTo>
                      <a:lnTo>
                        <a:pt x="18" y="44"/>
                      </a:lnTo>
                      <a:lnTo>
                        <a:pt x="27" y="52"/>
                      </a:lnTo>
                      <a:lnTo>
                        <a:pt x="36" y="62"/>
                      </a:lnTo>
                      <a:lnTo>
                        <a:pt x="45" y="70"/>
                      </a:lnTo>
                      <a:lnTo>
                        <a:pt x="55" y="77"/>
                      </a:lnTo>
                      <a:lnTo>
                        <a:pt x="67" y="78"/>
                      </a:lnTo>
                      <a:lnTo>
                        <a:pt x="82" y="75"/>
                      </a:lnTo>
                      <a:lnTo>
                        <a:pt x="89" y="61"/>
                      </a:lnTo>
                      <a:lnTo>
                        <a:pt x="92" y="50"/>
                      </a:lnTo>
                      <a:lnTo>
                        <a:pt x="90" y="38"/>
                      </a:lnTo>
                      <a:lnTo>
                        <a:pt x="88" y="31"/>
                      </a:lnTo>
                      <a:lnTo>
                        <a:pt x="82" y="20"/>
                      </a:lnTo>
                      <a:lnTo>
                        <a:pt x="86" y="20"/>
                      </a:lnTo>
                      <a:lnTo>
                        <a:pt x="139" y="42"/>
                      </a:lnTo>
                      <a:lnTo>
                        <a:pt x="135" y="34"/>
                      </a:lnTo>
                      <a:lnTo>
                        <a:pt x="131" y="27"/>
                      </a:lnTo>
                      <a:lnTo>
                        <a:pt x="123" y="21"/>
                      </a:lnTo>
                      <a:lnTo>
                        <a:pt x="117" y="17"/>
                      </a:lnTo>
                      <a:lnTo>
                        <a:pt x="110" y="11"/>
                      </a:lnTo>
                      <a:lnTo>
                        <a:pt x="102" y="8"/>
                      </a:lnTo>
                      <a:lnTo>
                        <a:pt x="93" y="4"/>
                      </a:lnTo>
                      <a:lnTo>
                        <a:pt x="86" y="4"/>
                      </a:lnTo>
                      <a:lnTo>
                        <a:pt x="77" y="1"/>
                      </a:lnTo>
                      <a:lnTo>
                        <a:pt x="68" y="0"/>
                      </a:lnTo>
                      <a:lnTo>
                        <a:pt x="59" y="0"/>
                      </a:lnTo>
                      <a:lnTo>
                        <a:pt x="50" y="1"/>
                      </a:lnTo>
                      <a:lnTo>
                        <a:pt x="42" y="1"/>
                      </a:lnTo>
                      <a:lnTo>
                        <a:pt x="33" y="4"/>
                      </a:lnTo>
                      <a:lnTo>
                        <a:pt x="25" y="7"/>
                      </a:lnTo>
                      <a:lnTo>
                        <a:pt x="19" y="11"/>
                      </a:lnTo>
                      <a:lnTo>
                        <a:pt x="12" y="15"/>
                      </a:lnTo>
                      <a:lnTo>
                        <a:pt x="6" y="21"/>
                      </a:lnTo>
                      <a:lnTo>
                        <a:pt x="0" y="25"/>
                      </a:lnTo>
                      <a:lnTo>
                        <a:pt x="2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2" name="Freeform 48">
                  <a:extLst>
                    <a:ext uri="{FF2B5EF4-FFF2-40B4-BE49-F238E27FC236}">
                      <a16:creationId xmlns:a16="http://schemas.microsoft.com/office/drawing/2014/main" id="{CFC25FAF-F6AF-463A-94AD-5814082FBB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52" y="3683"/>
                  <a:ext cx="40" cy="22"/>
                </a:xfrm>
                <a:custGeom>
                  <a:avLst/>
                  <a:gdLst>
                    <a:gd name="T0" fmla="*/ 40 w 40"/>
                    <a:gd name="T1" fmla="*/ 22 h 22"/>
                    <a:gd name="T2" fmla="*/ 30 w 40"/>
                    <a:gd name="T3" fmla="*/ 21 h 22"/>
                    <a:gd name="T4" fmla="*/ 20 w 40"/>
                    <a:gd name="T5" fmla="*/ 18 h 22"/>
                    <a:gd name="T6" fmla="*/ 9 w 40"/>
                    <a:gd name="T7" fmla="*/ 15 h 22"/>
                    <a:gd name="T8" fmla="*/ 0 w 40"/>
                    <a:gd name="T9" fmla="*/ 22 h 22"/>
                    <a:gd name="T10" fmla="*/ 2 w 40"/>
                    <a:gd name="T11" fmla="*/ 8 h 22"/>
                    <a:gd name="T12" fmla="*/ 12 w 40"/>
                    <a:gd name="T13" fmla="*/ 1 h 22"/>
                    <a:gd name="T14" fmla="*/ 25 w 40"/>
                    <a:gd name="T15" fmla="*/ 0 h 22"/>
                    <a:gd name="T16" fmla="*/ 36 w 40"/>
                    <a:gd name="T17" fmla="*/ 8 h 22"/>
                    <a:gd name="T18" fmla="*/ 40 w 40"/>
                    <a:gd name="T19" fmla="*/ 14 h 22"/>
                    <a:gd name="T20" fmla="*/ 40 w 40"/>
                    <a:gd name="T21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0" h="22">
                      <a:moveTo>
                        <a:pt x="40" y="22"/>
                      </a:moveTo>
                      <a:lnTo>
                        <a:pt x="30" y="21"/>
                      </a:lnTo>
                      <a:lnTo>
                        <a:pt x="20" y="18"/>
                      </a:lnTo>
                      <a:lnTo>
                        <a:pt x="9" y="15"/>
                      </a:lnTo>
                      <a:lnTo>
                        <a:pt x="0" y="22"/>
                      </a:lnTo>
                      <a:lnTo>
                        <a:pt x="2" y="8"/>
                      </a:lnTo>
                      <a:lnTo>
                        <a:pt x="12" y="1"/>
                      </a:lnTo>
                      <a:lnTo>
                        <a:pt x="25" y="0"/>
                      </a:lnTo>
                      <a:lnTo>
                        <a:pt x="36" y="8"/>
                      </a:lnTo>
                      <a:lnTo>
                        <a:pt x="40" y="14"/>
                      </a:lnTo>
                      <a:lnTo>
                        <a:pt x="40" y="22"/>
                      </a:lnTo>
                      <a:close/>
                    </a:path>
                  </a:pathLst>
                </a:custGeom>
                <a:solidFill>
                  <a:srgbClr val="B8C2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3" name="Freeform 49">
                  <a:extLst>
                    <a:ext uri="{FF2B5EF4-FFF2-40B4-BE49-F238E27FC236}">
                      <a16:creationId xmlns:a16="http://schemas.microsoft.com/office/drawing/2014/main" id="{88F14359-8AE2-4947-9BD2-A45115B5E5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52" y="3683"/>
                  <a:ext cx="40" cy="22"/>
                </a:xfrm>
                <a:custGeom>
                  <a:avLst/>
                  <a:gdLst>
                    <a:gd name="T0" fmla="*/ 40 w 40"/>
                    <a:gd name="T1" fmla="*/ 22 h 22"/>
                    <a:gd name="T2" fmla="*/ 30 w 40"/>
                    <a:gd name="T3" fmla="*/ 21 h 22"/>
                    <a:gd name="T4" fmla="*/ 20 w 40"/>
                    <a:gd name="T5" fmla="*/ 18 h 22"/>
                    <a:gd name="T6" fmla="*/ 9 w 40"/>
                    <a:gd name="T7" fmla="*/ 15 h 22"/>
                    <a:gd name="T8" fmla="*/ 0 w 40"/>
                    <a:gd name="T9" fmla="*/ 22 h 22"/>
                    <a:gd name="T10" fmla="*/ 2 w 40"/>
                    <a:gd name="T11" fmla="*/ 8 h 22"/>
                    <a:gd name="T12" fmla="*/ 12 w 40"/>
                    <a:gd name="T13" fmla="*/ 1 h 22"/>
                    <a:gd name="T14" fmla="*/ 25 w 40"/>
                    <a:gd name="T15" fmla="*/ 0 h 22"/>
                    <a:gd name="T16" fmla="*/ 36 w 40"/>
                    <a:gd name="T17" fmla="*/ 8 h 22"/>
                    <a:gd name="T18" fmla="*/ 40 w 40"/>
                    <a:gd name="T19" fmla="*/ 14 h 22"/>
                    <a:gd name="T20" fmla="*/ 40 w 40"/>
                    <a:gd name="T21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0" h="22">
                      <a:moveTo>
                        <a:pt x="40" y="22"/>
                      </a:moveTo>
                      <a:lnTo>
                        <a:pt x="30" y="21"/>
                      </a:lnTo>
                      <a:lnTo>
                        <a:pt x="20" y="18"/>
                      </a:lnTo>
                      <a:lnTo>
                        <a:pt x="9" y="15"/>
                      </a:lnTo>
                      <a:lnTo>
                        <a:pt x="0" y="22"/>
                      </a:lnTo>
                      <a:lnTo>
                        <a:pt x="2" y="8"/>
                      </a:lnTo>
                      <a:lnTo>
                        <a:pt x="12" y="1"/>
                      </a:lnTo>
                      <a:lnTo>
                        <a:pt x="25" y="0"/>
                      </a:lnTo>
                      <a:lnTo>
                        <a:pt x="36" y="8"/>
                      </a:lnTo>
                      <a:lnTo>
                        <a:pt x="40" y="14"/>
                      </a:lnTo>
                      <a:lnTo>
                        <a:pt x="40" y="22"/>
                      </a:lnTo>
                      <a:close/>
                    </a:path>
                  </a:pathLst>
                </a:custGeom>
                <a:solidFill>
                  <a:srgbClr val="B8C2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4" name="Freeform 50">
                  <a:extLst>
                    <a:ext uri="{FF2B5EF4-FFF2-40B4-BE49-F238E27FC236}">
                      <a16:creationId xmlns:a16="http://schemas.microsoft.com/office/drawing/2014/main" id="{B2890FF4-4D41-480D-B23F-26EDDFEFFE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64" y="3686"/>
                  <a:ext cx="40" cy="21"/>
                </a:xfrm>
                <a:custGeom>
                  <a:avLst/>
                  <a:gdLst>
                    <a:gd name="T0" fmla="*/ 0 w 40"/>
                    <a:gd name="T1" fmla="*/ 21 h 21"/>
                    <a:gd name="T2" fmla="*/ 9 w 40"/>
                    <a:gd name="T3" fmla="*/ 21 h 21"/>
                    <a:gd name="T4" fmla="*/ 19 w 40"/>
                    <a:gd name="T5" fmla="*/ 17 h 21"/>
                    <a:gd name="T6" fmla="*/ 29 w 40"/>
                    <a:gd name="T7" fmla="*/ 15 h 21"/>
                    <a:gd name="T8" fmla="*/ 40 w 40"/>
                    <a:gd name="T9" fmla="*/ 21 h 21"/>
                    <a:gd name="T10" fmla="*/ 38 w 40"/>
                    <a:gd name="T11" fmla="*/ 8 h 21"/>
                    <a:gd name="T12" fmla="*/ 28 w 40"/>
                    <a:gd name="T13" fmla="*/ 1 h 21"/>
                    <a:gd name="T14" fmla="*/ 14 w 40"/>
                    <a:gd name="T15" fmla="*/ 0 h 21"/>
                    <a:gd name="T16" fmla="*/ 6 w 40"/>
                    <a:gd name="T17" fmla="*/ 7 h 21"/>
                    <a:gd name="T18" fmla="*/ 0 w 40"/>
                    <a:gd name="T19" fmla="*/ 14 h 21"/>
                    <a:gd name="T20" fmla="*/ 0 w 40"/>
                    <a:gd name="T21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0" h="21">
                      <a:moveTo>
                        <a:pt x="0" y="21"/>
                      </a:moveTo>
                      <a:lnTo>
                        <a:pt x="9" y="21"/>
                      </a:lnTo>
                      <a:lnTo>
                        <a:pt x="19" y="17"/>
                      </a:lnTo>
                      <a:lnTo>
                        <a:pt x="29" y="15"/>
                      </a:lnTo>
                      <a:lnTo>
                        <a:pt x="40" y="21"/>
                      </a:lnTo>
                      <a:lnTo>
                        <a:pt x="38" y="8"/>
                      </a:lnTo>
                      <a:lnTo>
                        <a:pt x="28" y="1"/>
                      </a:lnTo>
                      <a:lnTo>
                        <a:pt x="14" y="0"/>
                      </a:lnTo>
                      <a:lnTo>
                        <a:pt x="6" y="7"/>
                      </a:lnTo>
                      <a:lnTo>
                        <a:pt x="0" y="14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B8C2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5" name="Freeform 51">
                  <a:extLst>
                    <a:ext uri="{FF2B5EF4-FFF2-40B4-BE49-F238E27FC236}">
                      <a16:creationId xmlns:a16="http://schemas.microsoft.com/office/drawing/2014/main" id="{D2557848-C9A6-4B77-A149-05A4086A37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64" y="3686"/>
                  <a:ext cx="40" cy="21"/>
                </a:xfrm>
                <a:custGeom>
                  <a:avLst/>
                  <a:gdLst>
                    <a:gd name="T0" fmla="*/ 0 w 40"/>
                    <a:gd name="T1" fmla="*/ 21 h 21"/>
                    <a:gd name="T2" fmla="*/ 9 w 40"/>
                    <a:gd name="T3" fmla="*/ 21 h 21"/>
                    <a:gd name="T4" fmla="*/ 19 w 40"/>
                    <a:gd name="T5" fmla="*/ 17 h 21"/>
                    <a:gd name="T6" fmla="*/ 29 w 40"/>
                    <a:gd name="T7" fmla="*/ 15 h 21"/>
                    <a:gd name="T8" fmla="*/ 40 w 40"/>
                    <a:gd name="T9" fmla="*/ 21 h 21"/>
                    <a:gd name="T10" fmla="*/ 38 w 40"/>
                    <a:gd name="T11" fmla="*/ 8 h 21"/>
                    <a:gd name="T12" fmla="*/ 28 w 40"/>
                    <a:gd name="T13" fmla="*/ 1 h 21"/>
                    <a:gd name="T14" fmla="*/ 14 w 40"/>
                    <a:gd name="T15" fmla="*/ 0 h 21"/>
                    <a:gd name="T16" fmla="*/ 6 w 40"/>
                    <a:gd name="T17" fmla="*/ 7 h 21"/>
                    <a:gd name="T18" fmla="*/ 0 w 40"/>
                    <a:gd name="T19" fmla="*/ 14 h 21"/>
                    <a:gd name="T20" fmla="*/ 0 w 40"/>
                    <a:gd name="T21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0" h="21">
                      <a:moveTo>
                        <a:pt x="0" y="21"/>
                      </a:moveTo>
                      <a:lnTo>
                        <a:pt x="9" y="21"/>
                      </a:lnTo>
                      <a:lnTo>
                        <a:pt x="19" y="17"/>
                      </a:lnTo>
                      <a:lnTo>
                        <a:pt x="29" y="15"/>
                      </a:lnTo>
                      <a:lnTo>
                        <a:pt x="40" y="21"/>
                      </a:lnTo>
                      <a:lnTo>
                        <a:pt x="38" y="8"/>
                      </a:lnTo>
                      <a:lnTo>
                        <a:pt x="28" y="1"/>
                      </a:lnTo>
                      <a:lnTo>
                        <a:pt x="14" y="0"/>
                      </a:lnTo>
                      <a:lnTo>
                        <a:pt x="6" y="7"/>
                      </a:lnTo>
                      <a:lnTo>
                        <a:pt x="0" y="14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B8C2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6" name="Freeform 52">
                  <a:extLst>
                    <a:ext uri="{FF2B5EF4-FFF2-40B4-BE49-F238E27FC236}">
                      <a16:creationId xmlns:a16="http://schemas.microsoft.com/office/drawing/2014/main" id="{2E0DEC0B-0F95-41DC-B03F-A7888544CD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10" y="3943"/>
                  <a:ext cx="71" cy="56"/>
                </a:xfrm>
                <a:custGeom>
                  <a:avLst/>
                  <a:gdLst>
                    <a:gd name="T0" fmla="*/ 36 w 71"/>
                    <a:gd name="T1" fmla="*/ 0 h 56"/>
                    <a:gd name="T2" fmla="*/ 47 w 71"/>
                    <a:gd name="T3" fmla="*/ 2 h 56"/>
                    <a:gd name="T4" fmla="*/ 59 w 71"/>
                    <a:gd name="T5" fmla="*/ 7 h 56"/>
                    <a:gd name="T6" fmla="*/ 67 w 71"/>
                    <a:gd name="T7" fmla="*/ 16 h 56"/>
                    <a:gd name="T8" fmla="*/ 71 w 71"/>
                    <a:gd name="T9" fmla="*/ 29 h 56"/>
                    <a:gd name="T10" fmla="*/ 67 w 71"/>
                    <a:gd name="T11" fmla="*/ 37 h 56"/>
                    <a:gd name="T12" fmla="*/ 59 w 71"/>
                    <a:gd name="T13" fmla="*/ 47 h 56"/>
                    <a:gd name="T14" fmla="*/ 47 w 71"/>
                    <a:gd name="T15" fmla="*/ 53 h 56"/>
                    <a:gd name="T16" fmla="*/ 36 w 71"/>
                    <a:gd name="T17" fmla="*/ 56 h 56"/>
                    <a:gd name="T18" fmla="*/ 21 w 71"/>
                    <a:gd name="T19" fmla="*/ 53 h 56"/>
                    <a:gd name="T20" fmla="*/ 10 w 71"/>
                    <a:gd name="T21" fmla="*/ 47 h 56"/>
                    <a:gd name="T22" fmla="*/ 1 w 71"/>
                    <a:gd name="T23" fmla="*/ 37 h 56"/>
                    <a:gd name="T24" fmla="*/ 0 w 71"/>
                    <a:gd name="T25" fmla="*/ 29 h 56"/>
                    <a:gd name="T26" fmla="*/ 1 w 71"/>
                    <a:gd name="T27" fmla="*/ 16 h 56"/>
                    <a:gd name="T28" fmla="*/ 10 w 71"/>
                    <a:gd name="T29" fmla="*/ 7 h 56"/>
                    <a:gd name="T30" fmla="*/ 21 w 71"/>
                    <a:gd name="T31" fmla="*/ 2 h 56"/>
                    <a:gd name="T32" fmla="*/ 36 w 71"/>
                    <a:gd name="T33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1" h="56">
                      <a:moveTo>
                        <a:pt x="36" y="0"/>
                      </a:moveTo>
                      <a:lnTo>
                        <a:pt x="47" y="2"/>
                      </a:lnTo>
                      <a:lnTo>
                        <a:pt x="59" y="7"/>
                      </a:lnTo>
                      <a:lnTo>
                        <a:pt x="67" y="16"/>
                      </a:lnTo>
                      <a:lnTo>
                        <a:pt x="71" y="29"/>
                      </a:lnTo>
                      <a:lnTo>
                        <a:pt x="67" y="37"/>
                      </a:lnTo>
                      <a:lnTo>
                        <a:pt x="59" y="47"/>
                      </a:lnTo>
                      <a:lnTo>
                        <a:pt x="47" y="53"/>
                      </a:lnTo>
                      <a:lnTo>
                        <a:pt x="36" y="56"/>
                      </a:lnTo>
                      <a:lnTo>
                        <a:pt x="21" y="53"/>
                      </a:lnTo>
                      <a:lnTo>
                        <a:pt x="10" y="47"/>
                      </a:lnTo>
                      <a:lnTo>
                        <a:pt x="1" y="37"/>
                      </a:lnTo>
                      <a:lnTo>
                        <a:pt x="0" y="29"/>
                      </a:lnTo>
                      <a:lnTo>
                        <a:pt x="1" y="16"/>
                      </a:lnTo>
                      <a:lnTo>
                        <a:pt x="10" y="7"/>
                      </a:lnTo>
                      <a:lnTo>
                        <a:pt x="21" y="2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E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7" name="Freeform 53">
                  <a:extLst>
                    <a:ext uri="{FF2B5EF4-FFF2-40B4-BE49-F238E27FC236}">
                      <a16:creationId xmlns:a16="http://schemas.microsoft.com/office/drawing/2014/main" id="{2EE5EC51-DDA8-4F7E-ABAE-0AB280A612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66" y="3939"/>
                  <a:ext cx="71" cy="56"/>
                </a:xfrm>
                <a:custGeom>
                  <a:avLst/>
                  <a:gdLst>
                    <a:gd name="T0" fmla="*/ 36 w 71"/>
                    <a:gd name="T1" fmla="*/ 0 h 56"/>
                    <a:gd name="T2" fmla="*/ 47 w 71"/>
                    <a:gd name="T3" fmla="*/ 1 h 56"/>
                    <a:gd name="T4" fmla="*/ 59 w 71"/>
                    <a:gd name="T5" fmla="*/ 7 h 56"/>
                    <a:gd name="T6" fmla="*/ 67 w 71"/>
                    <a:gd name="T7" fmla="*/ 16 h 56"/>
                    <a:gd name="T8" fmla="*/ 71 w 71"/>
                    <a:gd name="T9" fmla="*/ 27 h 56"/>
                    <a:gd name="T10" fmla="*/ 67 w 71"/>
                    <a:gd name="T11" fmla="*/ 37 h 56"/>
                    <a:gd name="T12" fmla="*/ 59 w 71"/>
                    <a:gd name="T13" fmla="*/ 47 h 56"/>
                    <a:gd name="T14" fmla="*/ 47 w 71"/>
                    <a:gd name="T15" fmla="*/ 53 h 56"/>
                    <a:gd name="T16" fmla="*/ 36 w 71"/>
                    <a:gd name="T17" fmla="*/ 56 h 56"/>
                    <a:gd name="T18" fmla="*/ 21 w 71"/>
                    <a:gd name="T19" fmla="*/ 53 h 56"/>
                    <a:gd name="T20" fmla="*/ 9 w 71"/>
                    <a:gd name="T21" fmla="*/ 47 h 56"/>
                    <a:gd name="T22" fmla="*/ 1 w 71"/>
                    <a:gd name="T23" fmla="*/ 37 h 56"/>
                    <a:gd name="T24" fmla="*/ 0 w 71"/>
                    <a:gd name="T25" fmla="*/ 27 h 56"/>
                    <a:gd name="T26" fmla="*/ 1 w 71"/>
                    <a:gd name="T27" fmla="*/ 16 h 56"/>
                    <a:gd name="T28" fmla="*/ 9 w 71"/>
                    <a:gd name="T29" fmla="*/ 7 h 56"/>
                    <a:gd name="T30" fmla="*/ 21 w 71"/>
                    <a:gd name="T31" fmla="*/ 1 h 56"/>
                    <a:gd name="T32" fmla="*/ 36 w 71"/>
                    <a:gd name="T33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1" h="56">
                      <a:moveTo>
                        <a:pt x="36" y="0"/>
                      </a:moveTo>
                      <a:lnTo>
                        <a:pt x="47" y="1"/>
                      </a:lnTo>
                      <a:lnTo>
                        <a:pt x="59" y="7"/>
                      </a:lnTo>
                      <a:lnTo>
                        <a:pt x="67" y="16"/>
                      </a:lnTo>
                      <a:lnTo>
                        <a:pt x="71" y="27"/>
                      </a:lnTo>
                      <a:lnTo>
                        <a:pt x="67" y="37"/>
                      </a:lnTo>
                      <a:lnTo>
                        <a:pt x="59" y="47"/>
                      </a:lnTo>
                      <a:lnTo>
                        <a:pt x="47" y="53"/>
                      </a:lnTo>
                      <a:lnTo>
                        <a:pt x="36" y="56"/>
                      </a:lnTo>
                      <a:lnTo>
                        <a:pt x="21" y="53"/>
                      </a:lnTo>
                      <a:lnTo>
                        <a:pt x="9" y="47"/>
                      </a:lnTo>
                      <a:lnTo>
                        <a:pt x="1" y="37"/>
                      </a:lnTo>
                      <a:lnTo>
                        <a:pt x="0" y="27"/>
                      </a:lnTo>
                      <a:lnTo>
                        <a:pt x="1" y="16"/>
                      </a:lnTo>
                      <a:lnTo>
                        <a:pt x="9" y="7"/>
                      </a:lnTo>
                      <a:lnTo>
                        <a:pt x="21" y="1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E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8" name="Freeform 54">
                  <a:extLst>
                    <a:ext uri="{FF2B5EF4-FFF2-40B4-BE49-F238E27FC236}">
                      <a16:creationId xmlns:a16="http://schemas.microsoft.com/office/drawing/2014/main" id="{8FCF23DA-299B-496F-9FCB-8EEA7298F4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51" y="3969"/>
                  <a:ext cx="534" cy="174"/>
                </a:xfrm>
                <a:custGeom>
                  <a:avLst/>
                  <a:gdLst>
                    <a:gd name="T0" fmla="*/ 14 w 534"/>
                    <a:gd name="T1" fmla="*/ 17 h 174"/>
                    <a:gd name="T2" fmla="*/ 42 w 534"/>
                    <a:gd name="T3" fmla="*/ 34 h 174"/>
                    <a:gd name="T4" fmla="*/ 69 w 534"/>
                    <a:gd name="T5" fmla="*/ 51 h 174"/>
                    <a:gd name="T6" fmla="*/ 94 w 534"/>
                    <a:gd name="T7" fmla="*/ 68 h 174"/>
                    <a:gd name="T8" fmla="*/ 118 w 534"/>
                    <a:gd name="T9" fmla="*/ 84 h 174"/>
                    <a:gd name="T10" fmla="*/ 137 w 534"/>
                    <a:gd name="T11" fmla="*/ 98 h 174"/>
                    <a:gd name="T12" fmla="*/ 156 w 534"/>
                    <a:gd name="T13" fmla="*/ 111 h 174"/>
                    <a:gd name="T14" fmla="*/ 174 w 534"/>
                    <a:gd name="T15" fmla="*/ 122 h 174"/>
                    <a:gd name="T16" fmla="*/ 198 w 534"/>
                    <a:gd name="T17" fmla="*/ 138 h 174"/>
                    <a:gd name="T18" fmla="*/ 226 w 534"/>
                    <a:gd name="T19" fmla="*/ 154 h 174"/>
                    <a:gd name="T20" fmla="*/ 250 w 534"/>
                    <a:gd name="T21" fmla="*/ 165 h 174"/>
                    <a:gd name="T22" fmla="*/ 273 w 534"/>
                    <a:gd name="T23" fmla="*/ 171 h 174"/>
                    <a:gd name="T24" fmla="*/ 294 w 534"/>
                    <a:gd name="T25" fmla="*/ 172 h 174"/>
                    <a:gd name="T26" fmla="*/ 315 w 534"/>
                    <a:gd name="T27" fmla="*/ 166 h 174"/>
                    <a:gd name="T28" fmla="*/ 336 w 534"/>
                    <a:gd name="T29" fmla="*/ 157 h 174"/>
                    <a:gd name="T30" fmla="*/ 361 w 534"/>
                    <a:gd name="T31" fmla="*/ 141 h 174"/>
                    <a:gd name="T32" fmla="*/ 381 w 534"/>
                    <a:gd name="T33" fmla="*/ 125 h 174"/>
                    <a:gd name="T34" fmla="*/ 396 w 534"/>
                    <a:gd name="T35" fmla="*/ 112 h 174"/>
                    <a:gd name="T36" fmla="*/ 413 w 534"/>
                    <a:gd name="T37" fmla="*/ 100 h 174"/>
                    <a:gd name="T38" fmla="*/ 430 w 534"/>
                    <a:gd name="T39" fmla="*/ 84 h 174"/>
                    <a:gd name="T40" fmla="*/ 450 w 534"/>
                    <a:gd name="T41" fmla="*/ 67 h 174"/>
                    <a:gd name="T42" fmla="*/ 470 w 534"/>
                    <a:gd name="T43" fmla="*/ 50 h 174"/>
                    <a:gd name="T44" fmla="*/ 494 w 534"/>
                    <a:gd name="T45" fmla="*/ 30 h 174"/>
                    <a:gd name="T46" fmla="*/ 519 w 534"/>
                    <a:gd name="T47" fmla="*/ 10 h 174"/>
                    <a:gd name="T48" fmla="*/ 525 w 534"/>
                    <a:gd name="T49" fmla="*/ 6 h 174"/>
                    <a:gd name="T50" fmla="*/ 508 w 534"/>
                    <a:gd name="T51" fmla="*/ 18 h 174"/>
                    <a:gd name="T52" fmla="*/ 491 w 534"/>
                    <a:gd name="T53" fmla="*/ 30 h 174"/>
                    <a:gd name="T54" fmla="*/ 475 w 534"/>
                    <a:gd name="T55" fmla="*/ 41 h 174"/>
                    <a:gd name="T56" fmla="*/ 459 w 534"/>
                    <a:gd name="T57" fmla="*/ 51 h 174"/>
                    <a:gd name="T58" fmla="*/ 441 w 534"/>
                    <a:gd name="T59" fmla="*/ 60 h 174"/>
                    <a:gd name="T60" fmla="*/ 424 w 534"/>
                    <a:gd name="T61" fmla="*/ 67 h 174"/>
                    <a:gd name="T62" fmla="*/ 408 w 534"/>
                    <a:gd name="T63" fmla="*/ 75 h 174"/>
                    <a:gd name="T64" fmla="*/ 392 w 534"/>
                    <a:gd name="T65" fmla="*/ 81 h 174"/>
                    <a:gd name="T66" fmla="*/ 374 w 534"/>
                    <a:gd name="T67" fmla="*/ 87 h 174"/>
                    <a:gd name="T68" fmla="*/ 358 w 534"/>
                    <a:gd name="T69" fmla="*/ 91 h 174"/>
                    <a:gd name="T70" fmla="*/ 341 w 534"/>
                    <a:gd name="T71" fmla="*/ 95 h 174"/>
                    <a:gd name="T72" fmla="*/ 325 w 534"/>
                    <a:gd name="T73" fmla="*/ 98 h 174"/>
                    <a:gd name="T74" fmla="*/ 309 w 534"/>
                    <a:gd name="T75" fmla="*/ 100 h 174"/>
                    <a:gd name="T76" fmla="*/ 293 w 534"/>
                    <a:gd name="T77" fmla="*/ 101 h 174"/>
                    <a:gd name="T78" fmla="*/ 276 w 534"/>
                    <a:gd name="T79" fmla="*/ 102 h 174"/>
                    <a:gd name="T80" fmla="*/ 260 w 534"/>
                    <a:gd name="T81" fmla="*/ 102 h 174"/>
                    <a:gd name="T82" fmla="*/ 242 w 534"/>
                    <a:gd name="T83" fmla="*/ 100 h 174"/>
                    <a:gd name="T84" fmla="*/ 226 w 534"/>
                    <a:gd name="T85" fmla="*/ 98 h 174"/>
                    <a:gd name="T86" fmla="*/ 209 w 534"/>
                    <a:gd name="T87" fmla="*/ 95 h 174"/>
                    <a:gd name="T88" fmla="*/ 193 w 534"/>
                    <a:gd name="T89" fmla="*/ 92 h 174"/>
                    <a:gd name="T90" fmla="*/ 175 w 534"/>
                    <a:gd name="T91" fmla="*/ 88 h 174"/>
                    <a:gd name="T92" fmla="*/ 159 w 534"/>
                    <a:gd name="T93" fmla="*/ 84 h 174"/>
                    <a:gd name="T94" fmla="*/ 143 w 534"/>
                    <a:gd name="T95" fmla="*/ 78 h 174"/>
                    <a:gd name="T96" fmla="*/ 126 w 534"/>
                    <a:gd name="T97" fmla="*/ 73 h 174"/>
                    <a:gd name="T98" fmla="*/ 109 w 534"/>
                    <a:gd name="T99" fmla="*/ 65 h 174"/>
                    <a:gd name="T100" fmla="*/ 92 w 534"/>
                    <a:gd name="T101" fmla="*/ 58 h 174"/>
                    <a:gd name="T102" fmla="*/ 75 w 534"/>
                    <a:gd name="T103" fmla="*/ 50 h 174"/>
                    <a:gd name="T104" fmla="*/ 58 w 534"/>
                    <a:gd name="T105" fmla="*/ 41 h 174"/>
                    <a:gd name="T106" fmla="*/ 40 w 534"/>
                    <a:gd name="T107" fmla="*/ 33 h 174"/>
                    <a:gd name="T108" fmla="*/ 24 w 534"/>
                    <a:gd name="T109" fmla="*/ 23 h 174"/>
                    <a:gd name="T110" fmla="*/ 8 w 534"/>
                    <a:gd name="T111" fmla="*/ 1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34" h="174">
                      <a:moveTo>
                        <a:pt x="0" y="8"/>
                      </a:moveTo>
                      <a:lnTo>
                        <a:pt x="14" y="17"/>
                      </a:lnTo>
                      <a:lnTo>
                        <a:pt x="29" y="26"/>
                      </a:lnTo>
                      <a:lnTo>
                        <a:pt x="42" y="34"/>
                      </a:lnTo>
                      <a:lnTo>
                        <a:pt x="57" y="44"/>
                      </a:lnTo>
                      <a:lnTo>
                        <a:pt x="69" y="51"/>
                      </a:lnTo>
                      <a:lnTo>
                        <a:pt x="82" y="60"/>
                      </a:lnTo>
                      <a:lnTo>
                        <a:pt x="94" y="68"/>
                      </a:lnTo>
                      <a:lnTo>
                        <a:pt x="107" y="77"/>
                      </a:lnTo>
                      <a:lnTo>
                        <a:pt x="118" y="84"/>
                      </a:lnTo>
                      <a:lnTo>
                        <a:pt x="128" y="91"/>
                      </a:lnTo>
                      <a:lnTo>
                        <a:pt x="137" y="98"/>
                      </a:lnTo>
                      <a:lnTo>
                        <a:pt x="147" y="105"/>
                      </a:lnTo>
                      <a:lnTo>
                        <a:pt x="156" y="111"/>
                      </a:lnTo>
                      <a:lnTo>
                        <a:pt x="165" y="117"/>
                      </a:lnTo>
                      <a:lnTo>
                        <a:pt x="174" y="122"/>
                      </a:lnTo>
                      <a:lnTo>
                        <a:pt x="184" y="129"/>
                      </a:lnTo>
                      <a:lnTo>
                        <a:pt x="198" y="138"/>
                      </a:lnTo>
                      <a:lnTo>
                        <a:pt x="212" y="147"/>
                      </a:lnTo>
                      <a:lnTo>
                        <a:pt x="226" y="154"/>
                      </a:lnTo>
                      <a:lnTo>
                        <a:pt x="239" y="161"/>
                      </a:lnTo>
                      <a:lnTo>
                        <a:pt x="250" y="165"/>
                      </a:lnTo>
                      <a:lnTo>
                        <a:pt x="261" y="169"/>
                      </a:lnTo>
                      <a:lnTo>
                        <a:pt x="273" y="171"/>
                      </a:lnTo>
                      <a:lnTo>
                        <a:pt x="285" y="174"/>
                      </a:lnTo>
                      <a:lnTo>
                        <a:pt x="294" y="172"/>
                      </a:lnTo>
                      <a:lnTo>
                        <a:pt x="304" y="171"/>
                      </a:lnTo>
                      <a:lnTo>
                        <a:pt x="315" y="166"/>
                      </a:lnTo>
                      <a:lnTo>
                        <a:pt x="325" y="164"/>
                      </a:lnTo>
                      <a:lnTo>
                        <a:pt x="336" y="157"/>
                      </a:lnTo>
                      <a:lnTo>
                        <a:pt x="347" y="149"/>
                      </a:lnTo>
                      <a:lnTo>
                        <a:pt x="361" y="141"/>
                      </a:lnTo>
                      <a:lnTo>
                        <a:pt x="376" y="132"/>
                      </a:lnTo>
                      <a:lnTo>
                        <a:pt x="381" y="125"/>
                      </a:lnTo>
                      <a:lnTo>
                        <a:pt x="389" y="120"/>
                      </a:lnTo>
                      <a:lnTo>
                        <a:pt x="396" y="112"/>
                      </a:lnTo>
                      <a:lnTo>
                        <a:pt x="405" y="107"/>
                      </a:lnTo>
                      <a:lnTo>
                        <a:pt x="413" y="100"/>
                      </a:lnTo>
                      <a:lnTo>
                        <a:pt x="422" y="92"/>
                      </a:lnTo>
                      <a:lnTo>
                        <a:pt x="430" y="84"/>
                      </a:lnTo>
                      <a:lnTo>
                        <a:pt x="441" y="77"/>
                      </a:lnTo>
                      <a:lnTo>
                        <a:pt x="450" y="67"/>
                      </a:lnTo>
                      <a:lnTo>
                        <a:pt x="460" y="58"/>
                      </a:lnTo>
                      <a:lnTo>
                        <a:pt x="470" y="50"/>
                      </a:lnTo>
                      <a:lnTo>
                        <a:pt x="482" y="41"/>
                      </a:lnTo>
                      <a:lnTo>
                        <a:pt x="494" y="30"/>
                      </a:lnTo>
                      <a:lnTo>
                        <a:pt x="506" y="20"/>
                      </a:lnTo>
                      <a:lnTo>
                        <a:pt x="519" y="10"/>
                      </a:lnTo>
                      <a:lnTo>
                        <a:pt x="534" y="0"/>
                      </a:lnTo>
                      <a:lnTo>
                        <a:pt x="525" y="6"/>
                      </a:lnTo>
                      <a:lnTo>
                        <a:pt x="516" y="13"/>
                      </a:lnTo>
                      <a:lnTo>
                        <a:pt x="508" y="18"/>
                      </a:lnTo>
                      <a:lnTo>
                        <a:pt x="500" y="26"/>
                      </a:lnTo>
                      <a:lnTo>
                        <a:pt x="491" y="30"/>
                      </a:lnTo>
                      <a:lnTo>
                        <a:pt x="484" y="35"/>
                      </a:lnTo>
                      <a:lnTo>
                        <a:pt x="475" y="41"/>
                      </a:lnTo>
                      <a:lnTo>
                        <a:pt x="467" y="47"/>
                      </a:lnTo>
                      <a:lnTo>
                        <a:pt x="459" y="51"/>
                      </a:lnTo>
                      <a:lnTo>
                        <a:pt x="450" y="55"/>
                      </a:lnTo>
                      <a:lnTo>
                        <a:pt x="441" y="60"/>
                      </a:lnTo>
                      <a:lnTo>
                        <a:pt x="433" y="64"/>
                      </a:lnTo>
                      <a:lnTo>
                        <a:pt x="424" y="67"/>
                      </a:lnTo>
                      <a:lnTo>
                        <a:pt x="417" y="71"/>
                      </a:lnTo>
                      <a:lnTo>
                        <a:pt x="408" y="75"/>
                      </a:lnTo>
                      <a:lnTo>
                        <a:pt x="401" y="80"/>
                      </a:lnTo>
                      <a:lnTo>
                        <a:pt x="392" y="81"/>
                      </a:lnTo>
                      <a:lnTo>
                        <a:pt x="383" y="84"/>
                      </a:lnTo>
                      <a:lnTo>
                        <a:pt x="374" y="87"/>
                      </a:lnTo>
                      <a:lnTo>
                        <a:pt x="367" y="90"/>
                      </a:lnTo>
                      <a:lnTo>
                        <a:pt x="358" y="91"/>
                      </a:lnTo>
                      <a:lnTo>
                        <a:pt x="350" y="94"/>
                      </a:lnTo>
                      <a:lnTo>
                        <a:pt x="341" y="95"/>
                      </a:lnTo>
                      <a:lnTo>
                        <a:pt x="334" y="98"/>
                      </a:lnTo>
                      <a:lnTo>
                        <a:pt x="325" y="98"/>
                      </a:lnTo>
                      <a:lnTo>
                        <a:pt x="316" y="100"/>
                      </a:lnTo>
                      <a:lnTo>
                        <a:pt x="309" y="100"/>
                      </a:lnTo>
                      <a:lnTo>
                        <a:pt x="301" y="101"/>
                      </a:lnTo>
                      <a:lnTo>
                        <a:pt x="293" y="101"/>
                      </a:lnTo>
                      <a:lnTo>
                        <a:pt x="284" y="102"/>
                      </a:lnTo>
                      <a:lnTo>
                        <a:pt x="276" y="102"/>
                      </a:lnTo>
                      <a:lnTo>
                        <a:pt x="269" y="104"/>
                      </a:lnTo>
                      <a:lnTo>
                        <a:pt x="260" y="102"/>
                      </a:lnTo>
                      <a:lnTo>
                        <a:pt x="251" y="101"/>
                      </a:lnTo>
                      <a:lnTo>
                        <a:pt x="242" y="100"/>
                      </a:lnTo>
                      <a:lnTo>
                        <a:pt x="235" y="100"/>
                      </a:lnTo>
                      <a:lnTo>
                        <a:pt x="226" y="98"/>
                      </a:lnTo>
                      <a:lnTo>
                        <a:pt x="218" y="97"/>
                      </a:lnTo>
                      <a:lnTo>
                        <a:pt x="209" y="95"/>
                      </a:lnTo>
                      <a:lnTo>
                        <a:pt x="202" y="95"/>
                      </a:lnTo>
                      <a:lnTo>
                        <a:pt x="193" y="92"/>
                      </a:lnTo>
                      <a:lnTo>
                        <a:pt x="184" y="91"/>
                      </a:lnTo>
                      <a:lnTo>
                        <a:pt x="175" y="88"/>
                      </a:lnTo>
                      <a:lnTo>
                        <a:pt x="168" y="87"/>
                      </a:lnTo>
                      <a:lnTo>
                        <a:pt x="159" y="84"/>
                      </a:lnTo>
                      <a:lnTo>
                        <a:pt x="152" y="81"/>
                      </a:lnTo>
                      <a:lnTo>
                        <a:pt x="143" y="78"/>
                      </a:lnTo>
                      <a:lnTo>
                        <a:pt x="135" y="77"/>
                      </a:lnTo>
                      <a:lnTo>
                        <a:pt x="126" y="73"/>
                      </a:lnTo>
                      <a:lnTo>
                        <a:pt x="118" y="70"/>
                      </a:lnTo>
                      <a:lnTo>
                        <a:pt x="109" y="65"/>
                      </a:lnTo>
                      <a:lnTo>
                        <a:pt x="101" y="63"/>
                      </a:lnTo>
                      <a:lnTo>
                        <a:pt x="92" y="58"/>
                      </a:lnTo>
                      <a:lnTo>
                        <a:pt x="83" y="54"/>
                      </a:lnTo>
                      <a:lnTo>
                        <a:pt x="75" y="50"/>
                      </a:lnTo>
                      <a:lnTo>
                        <a:pt x="67" y="47"/>
                      </a:lnTo>
                      <a:lnTo>
                        <a:pt x="58" y="41"/>
                      </a:lnTo>
                      <a:lnTo>
                        <a:pt x="49" y="37"/>
                      </a:lnTo>
                      <a:lnTo>
                        <a:pt x="40" y="33"/>
                      </a:lnTo>
                      <a:lnTo>
                        <a:pt x="33" y="28"/>
                      </a:lnTo>
                      <a:lnTo>
                        <a:pt x="24" y="23"/>
                      </a:lnTo>
                      <a:lnTo>
                        <a:pt x="17" y="18"/>
                      </a:lnTo>
                      <a:lnTo>
                        <a:pt x="8" y="13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E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9" name="Freeform 55">
                  <a:extLst>
                    <a:ext uri="{FF2B5EF4-FFF2-40B4-BE49-F238E27FC236}">
                      <a16:creationId xmlns:a16="http://schemas.microsoft.com/office/drawing/2014/main" id="{2C6E4FB6-F94F-4535-8A1B-C86A71E63A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59" y="4738"/>
                  <a:ext cx="2061" cy="1140"/>
                </a:xfrm>
                <a:custGeom>
                  <a:avLst/>
                  <a:gdLst>
                    <a:gd name="T0" fmla="*/ 1228 w 2061"/>
                    <a:gd name="T1" fmla="*/ 1122 h 1140"/>
                    <a:gd name="T2" fmla="*/ 1127 w 2061"/>
                    <a:gd name="T3" fmla="*/ 1076 h 1140"/>
                    <a:gd name="T4" fmla="*/ 1038 w 2061"/>
                    <a:gd name="T5" fmla="*/ 991 h 1140"/>
                    <a:gd name="T6" fmla="*/ 968 w 2061"/>
                    <a:gd name="T7" fmla="*/ 932 h 1140"/>
                    <a:gd name="T8" fmla="*/ 893 w 2061"/>
                    <a:gd name="T9" fmla="*/ 961 h 1140"/>
                    <a:gd name="T10" fmla="*/ 795 w 2061"/>
                    <a:gd name="T11" fmla="*/ 1008 h 1140"/>
                    <a:gd name="T12" fmla="*/ 685 w 2061"/>
                    <a:gd name="T13" fmla="*/ 1025 h 1140"/>
                    <a:gd name="T14" fmla="*/ 586 w 2061"/>
                    <a:gd name="T15" fmla="*/ 1015 h 1140"/>
                    <a:gd name="T16" fmla="*/ 495 w 2061"/>
                    <a:gd name="T17" fmla="*/ 975 h 1140"/>
                    <a:gd name="T18" fmla="*/ 417 w 2061"/>
                    <a:gd name="T19" fmla="*/ 911 h 1140"/>
                    <a:gd name="T20" fmla="*/ 359 w 2061"/>
                    <a:gd name="T21" fmla="*/ 843 h 1140"/>
                    <a:gd name="T22" fmla="*/ 264 w 2061"/>
                    <a:gd name="T23" fmla="*/ 837 h 1140"/>
                    <a:gd name="T24" fmla="*/ 175 w 2061"/>
                    <a:gd name="T25" fmla="*/ 836 h 1140"/>
                    <a:gd name="T26" fmla="*/ 76 w 2061"/>
                    <a:gd name="T27" fmla="*/ 774 h 1140"/>
                    <a:gd name="T28" fmla="*/ 18 w 2061"/>
                    <a:gd name="T29" fmla="*/ 705 h 1140"/>
                    <a:gd name="T30" fmla="*/ 0 w 2061"/>
                    <a:gd name="T31" fmla="*/ 632 h 1140"/>
                    <a:gd name="T32" fmla="*/ 15 w 2061"/>
                    <a:gd name="T33" fmla="*/ 561 h 1140"/>
                    <a:gd name="T34" fmla="*/ 55 w 2061"/>
                    <a:gd name="T35" fmla="*/ 491 h 1140"/>
                    <a:gd name="T36" fmla="*/ 119 w 2061"/>
                    <a:gd name="T37" fmla="*/ 427 h 1140"/>
                    <a:gd name="T38" fmla="*/ 199 w 2061"/>
                    <a:gd name="T39" fmla="*/ 373 h 1140"/>
                    <a:gd name="T40" fmla="*/ 289 w 2061"/>
                    <a:gd name="T41" fmla="*/ 332 h 1140"/>
                    <a:gd name="T42" fmla="*/ 301 w 2061"/>
                    <a:gd name="T43" fmla="*/ 263 h 1140"/>
                    <a:gd name="T44" fmla="*/ 301 w 2061"/>
                    <a:gd name="T45" fmla="*/ 199 h 1140"/>
                    <a:gd name="T46" fmla="*/ 348 w 2061"/>
                    <a:gd name="T47" fmla="*/ 127 h 1140"/>
                    <a:gd name="T48" fmla="*/ 455 w 2061"/>
                    <a:gd name="T49" fmla="*/ 48 h 1140"/>
                    <a:gd name="T50" fmla="*/ 552 w 2061"/>
                    <a:gd name="T51" fmla="*/ 37 h 1140"/>
                    <a:gd name="T52" fmla="*/ 627 w 2061"/>
                    <a:gd name="T53" fmla="*/ 50 h 1140"/>
                    <a:gd name="T54" fmla="*/ 698 w 2061"/>
                    <a:gd name="T55" fmla="*/ 78 h 1140"/>
                    <a:gd name="T56" fmla="*/ 770 w 2061"/>
                    <a:gd name="T57" fmla="*/ 115 h 1140"/>
                    <a:gd name="T58" fmla="*/ 851 w 2061"/>
                    <a:gd name="T59" fmla="*/ 132 h 1140"/>
                    <a:gd name="T60" fmla="*/ 946 w 2061"/>
                    <a:gd name="T61" fmla="*/ 64 h 1140"/>
                    <a:gd name="T62" fmla="*/ 1035 w 2061"/>
                    <a:gd name="T63" fmla="*/ 15 h 1140"/>
                    <a:gd name="T64" fmla="*/ 1109 w 2061"/>
                    <a:gd name="T65" fmla="*/ 0 h 1140"/>
                    <a:gd name="T66" fmla="*/ 1198 w 2061"/>
                    <a:gd name="T67" fmla="*/ 3 h 1140"/>
                    <a:gd name="T68" fmla="*/ 1302 w 2061"/>
                    <a:gd name="T69" fmla="*/ 52 h 1140"/>
                    <a:gd name="T70" fmla="*/ 1372 w 2061"/>
                    <a:gd name="T71" fmla="*/ 148 h 1140"/>
                    <a:gd name="T72" fmla="*/ 1398 w 2061"/>
                    <a:gd name="T73" fmla="*/ 219 h 1140"/>
                    <a:gd name="T74" fmla="*/ 1444 w 2061"/>
                    <a:gd name="T75" fmla="*/ 260 h 1140"/>
                    <a:gd name="T76" fmla="*/ 1532 w 2061"/>
                    <a:gd name="T77" fmla="*/ 269 h 1140"/>
                    <a:gd name="T78" fmla="*/ 1632 w 2061"/>
                    <a:gd name="T79" fmla="*/ 302 h 1140"/>
                    <a:gd name="T80" fmla="*/ 1710 w 2061"/>
                    <a:gd name="T81" fmla="*/ 364 h 1140"/>
                    <a:gd name="T82" fmla="*/ 1757 w 2061"/>
                    <a:gd name="T83" fmla="*/ 450 h 1140"/>
                    <a:gd name="T84" fmla="*/ 1822 w 2061"/>
                    <a:gd name="T85" fmla="*/ 518 h 1140"/>
                    <a:gd name="T86" fmla="*/ 1947 w 2061"/>
                    <a:gd name="T87" fmla="*/ 559 h 1140"/>
                    <a:gd name="T88" fmla="*/ 2021 w 2061"/>
                    <a:gd name="T89" fmla="*/ 621 h 1140"/>
                    <a:gd name="T90" fmla="*/ 2055 w 2061"/>
                    <a:gd name="T91" fmla="*/ 709 h 1140"/>
                    <a:gd name="T92" fmla="*/ 2059 w 2061"/>
                    <a:gd name="T93" fmla="*/ 789 h 1140"/>
                    <a:gd name="T94" fmla="*/ 2040 w 2061"/>
                    <a:gd name="T95" fmla="*/ 861 h 1140"/>
                    <a:gd name="T96" fmla="*/ 1950 w 2061"/>
                    <a:gd name="T97" fmla="*/ 959 h 1140"/>
                    <a:gd name="T98" fmla="*/ 1870 w 2061"/>
                    <a:gd name="T99" fmla="*/ 994 h 1140"/>
                    <a:gd name="T100" fmla="*/ 1785 w 2061"/>
                    <a:gd name="T101" fmla="*/ 1004 h 1140"/>
                    <a:gd name="T102" fmla="*/ 1692 w 2061"/>
                    <a:gd name="T103" fmla="*/ 995 h 1140"/>
                    <a:gd name="T104" fmla="*/ 1600 w 2061"/>
                    <a:gd name="T105" fmla="*/ 1009 h 1140"/>
                    <a:gd name="T106" fmla="*/ 1515 w 2061"/>
                    <a:gd name="T107" fmla="*/ 1061 h 1140"/>
                    <a:gd name="T108" fmla="*/ 1447 w 2061"/>
                    <a:gd name="T109" fmla="*/ 1106 h 1140"/>
                    <a:gd name="T110" fmla="*/ 1361 w 2061"/>
                    <a:gd name="T111" fmla="*/ 1140 h 1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061" h="1140">
                      <a:moveTo>
                        <a:pt x="1290" y="1140"/>
                      </a:moveTo>
                      <a:lnTo>
                        <a:pt x="1280" y="1136"/>
                      </a:lnTo>
                      <a:lnTo>
                        <a:pt x="1269" y="1135"/>
                      </a:lnTo>
                      <a:lnTo>
                        <a:pt x="1260" y="1132"/>
                      </a:lnTo>
                      <a:lnTo>
                        <a:pt x="1253" y="1130"/>
                      </a:lnTo>
                      <a:lnTo>
                        <a:pt x="1244" y="1126"/>
                      </a:lnTo>
                      <a:lnTo>
                        <a:pt x="1235" y="1125"/>
                      </a:lnTo>
                      <a:lnTo>
                        <a:pt x="1228" y="1122"/>
                      </a:lnTo>
                      <a:lnTo>
                        <a:pt x="1220" y="1120"/>
                      </a:lnTo>
                      <a:lnTo>
                        <a:pt x="1204" y="1115"/>
                      </a:lnTo>
                      <a:lnTo>
                        <a:pt x="1191" y="1110"/>
                      </a:lnTo>
                      <a:lnTo>
                        <a:pt x="1177" y="1105"/>
                      </a:lnTo>
                      <a:lnTo>
                        <a:pt x="1165" y="1099"/>
                      </a:lnTo>
                      <a:lnTo>
                        <a:pt x="1152" y="1092"/>
                      </a:lnTo>
                      <a:lnTo>
                        <a:pt x="1139" y="1085"/>
                      </a:lnTo>
                      <a:lnTo>
                        <a:pt x="1127" y="1076"/>
                      </a:lnTo>
                      <a:lnTo>
                        <a:pt x="1116" y="1069"/>
                      </a:lnTo>
                      <a:lnTo>
                        <a:pt x="1103" y="1059"/>
                      </a:lnTo>
                      <a:lnTo>
                        <a:pt x="1093" y="1051"/>
                      </a:lnTo>
                      <a:lnTo>
                        <a:pt x="1079" y="1039"/>
                      </a:lnTo>
                      <a:lnTo>
                        <a:pt x="1069" y="1029"/>
                      </a:lnTo>
                      <a:lnTo>
                        <a:pt x="1057" y="1015"/>
                      </a:lnTo>
                      <a:lnTo>
                        <a:pt x="1047" y="1002"/>
                      </a:lnTo>
                      <a:lnTo>
                        <a:pt x="1038" y="991"/>
                      </a:lnTo>
                      <a:lnTo>
                        <a:pt x="1030" y="981"/>
                      </a:lnTo>
                      <a:lnTo>
                        <a:pt x="1022" y="971"/>
                      </a:lnTo>
                      <a:lnTo>
                        <a:pt x="1014" y="964"/>
                      </a:lnTo>
                      <a:lnTo>
                        <a:pt x="1007" y="955"/>
                      </a:lnTo>
                      <a:lnTo>
                        <a:pt x="1002" y="951"/>
                      </a:lnTo>
                      <a:lnTo>
                        <a:pt x="989" y="941"/>
                      </a:lnTo>
                      <a:lnTo>
                        <a:pt x="979" y="935"/>
                      </a:lnTo>
                      <a:lnTo>
                        <a:pt x="968" y="932"/>
                      </a:lnTo>
                      <a:lnTo>
                        <a:pt x="958" y="934"/>
                      </a:lnTo>
                      <a:lnTo>
                        <a:pt x="944" y="935"/>
                      </a:lnTo>
                      <a:lnTo>
                        <a:pt x="933" y="941"/>
                      </a:lnTo>
                      <a:lnTo>
                        <a:pt x="925" y="942"/>
                      </a:lnTo>
                      <a:lnTo>
                        <a:pt x="918" y="947"/>
                      </a:lnTo>
                      <a:lnTo>
                        <a:pt x="910" y="951"/>
                      </a:lnTo>
                      <a:lnTo>
                        <a:pt x="903" y="957"/>
                      </a:lnTo>
                      <a:lnTo>
                        <a:pt x="893" y="961"/>
                      </a:lnTo>
                      <a:lnTo>
                        <a:pt x="884" y="965"/>
                      </a:lnTo>
                      <a:lnTo>
                        <a:pt x="873" y="971"/>
                      </a:lnTo>
                      <a:lnTo>
                        <a:pt x="863" y="978"/>
                      </a:lnTo>
                      <a:lnTo>
                        <a:pt x="850" y="984"/>
                      </a:lnTo>
                      <a:lnTo>
                        <a:pt x="838" y="991"/>
                      </a:lnTo>
                      <a:lnTo>
                        <a:pt x="824" y="996"/>
                      </a:lnTo>
                      <a:lnTo>
                        <a:pt x="811" y="1005"/>
                      </a:lnTo>
                      <a:lnTo>
                        <a:pt x="795" y="1008"/>
                      </a:lnTo>
                      <a:lnTo>
                        <a:pt x="780" y="1012"/>
                      </a:lnTo>
                      <a:lnTo>
                        <a:pt x="765" y="1015"/>
                      </a:lnTo>
                      <a:lnTo>
                        <a:pt x="752" y="1018"/>
                      </a:lnTo>
                      <a:lnTo>
                        <a:pt x="738" y="1019"/>
                      </a:lnTo>
                      <a:lnTo>
                        <a:pt x="725" y="1022"/>
                      </a:lnTo>
                      <a:lnTo>
                        <a:pt x="712" y="1024"/>
                      </a:lnTo>
                      <a:lnTo>
                        <a:pt x="698" y="1026"/>
                      </a:lnTo>
                      <a:lnTo>
                        <a:pt x="685" y="1025"/>
                      </a:lnTo>
                      <a:lnTo>
                        <a:pt x="672" y="1025"/>
                      </a:lnTo>
                      <a:lnTo>
                        <a:pt x="658" y="1025"/>
                      </a:lnTo>
                      <a:lnTo>
                        <a:pt x="646" y="1025"/>
                      </a:lnTo>
                      <a:lnTo>
                        <a:pt x="633" y="1024"/>
                      </a:lnTo>
                      <a:lnTo>
                        <a:pt x="621" y="1022"/>
                      </a:lnTo>
                      <a:lnTo>
                        <a:pt x="609" y="1021"/>
                      </a:lnTo>
                      <a:lnTo>
                        <a:pt x="599" y="1019"/>
                      </a:lnTo>
                      <a:lnTo>
                        <a:pt x="586" y="1015"/>
                      </a:lnTo>
                      <a:lnTo>
                        <a:pt x="574" y="1011"/>
                      </a:lnTo>
                      <a:lnTo>
                        <a:pt x="562" y="1006"/>
                      </a:lnTo>
                      <a:lnTo>
                        <a:pt x="552" y="1004"/>
                      </a:lnTo>
                      <a:lnTo>
                        <a:pt x="540" y="998"/>
                      </a:lnTo>
                      <a:lnTo>
                        <a:pt x="529" y="994"/>
                      </a:lnTo>
                      <a:lnTo>
                        <a:pt x="517" y="988"/>
                      </a:lnTo>
                      <a:lnTo>
                        <a:pt x="507" y="982"/>
                      </a:lnTo>
                      <a:lnTo>
                        <a:pt x="495" y="975"/>
                      </a:lnTo>
                      <a:lnTo>
                        <a:pt x="485" y="968"/>
                      </a:lnTo>
                      <a:lnTo>
                        <a:pt x="473" y="961"/>
                      </a:lnTo>
                      <a:lnTo>
                        <a:pt x="464" y="954"/>
                      </a:lnTo>
                      <a:lnTo>
                        <a:pt x="454" y="945"/>
                      </a:lnTo>
                      <a:lnTo>
                        <a:pt x="443" y="937"/>
                      </a:lnTo>
                      <a:lnTo>
                        <a:pt x="433" y="928"/>
                      </a:lnTo>
                      <a:lnTo>
                        <a:pt x="424" y="920"/>
                      </a:lnTo>
                      <a:lnTo>
                        <a:pt x="417" y="911"/>
                      </a:lnTo>
                      <a:lnTo>
                        <a:pt x="411" y="903"/>
                      </a:lnTo>
                      <a:lnTo>
                        <a:pt x="405" y="895"/>
                      </a:lnTo>
                      <a:lnTo>
                        <a:pt x="400" y="888"/>
                      </a:lnTo>
                      <a:lnTo>
                        <a:pt x="391" y="875"/>
                      </a:lnTo>
                      <a:lnTo>
                        <a:pt x="383" y="867"/>
                      </a:lnTo>
                      <a:lnTo>
                        <a:pt x="374" y="857"/>
                      </a:lnTo>
                      <a:lnTo>
                        <a:pt x="366" y="850"/>
                      </a:lnTo>
                      <a:lnTo>
                        <a:pt x="359" y="843"/>
                      </a:lnTo>
                      <a:lnTo>
                        <a:pt x="353" y="838"/>
                      </a:lnTo>
                      <a:lnTo>
                        <a:pt x="340" y="830"/>
                      </a:lnTo>
                      <a:lnTo>
                        <a:pt x="328" y="827"/>
                      </a:lnTo>
                      <a:lnTo>
                        <a:pt x="314" y="826"/>
                      </a:lnTo>
                      <a:lnTo>
                        <a:pt x="304" y="828"/>
                      </a:lnTo>
                      <a:lnTo>
                        <a:pt x="291" y="830"/>
                      </a:lnTo>
                      <a:lnTo>
                        <a:pt x="279" y="834"/>
                      </a:lnTo>
                      <a:lnTo>
                        <a:pt x="264" y="837"/>
                      </a:lnTo>
                      <a:lnTo>
                        <a:pt x="249" y="841"/>
                      </a:lnTo>
                      <a:lnTo>
                        <a:pt x="240" y="841"/>
                      </a:lnTo>
                      <a:lnTo>
                        <a:pt x="231" y="841"/>
                      </a:lnTo>
                      <a:lnTo>
                        <a:pt x="221" y="841"/>
                      </a:lnTo>
                      <a:lnTo>
                        <a:pt x="212" y="841"/>
                      </a:lnTo>
                      <a:lnTo>
                        <a:pt x="200" y="840"/>
                      </a:lnTo>
                      <a:lnTo>
                        <a:pt x="188" y="838"/>
                      </a:lnTo>
                      <a:lnTo>
                        <a:pt x="175" y="836"/>
                      </a:lnTo>
                      <a:lnTo>
                        <a:pt x="163" y="833"/>
                      </a:lnTo>
                      <a:lnTo>
                        <a:pt x="147" y="824"/>
                      </a:lnTo>
                      <a:lnTo>
                        <a:pt x="133" y="816"/>
                      </a:lnTo>
                      <a:lnTo>
                        <a:pt x="120" y="807"/>
                      </a:lnTo>
                      <a:lnTo>
                        <a:pt x="108" y="800"/>
                      </a:lnTo>
                      <a:lnTo>
                        <a:pt x="95" y="791"/>
                      </a:lnTo>
                      <a:lnTo>
                        <a:pt x="85" y="783"/>
                      </a:lnTo>
                      <a:lnTo>
                        <a:pt x="76" y="774"/>
                      </a:lnTo>
                      <a:lnTo>
                        <a:pt x="67" y="766"/>
                      </a:lnTo>
                      <a:lnTo>
                        <a:pt x="58" y="756"/>
                      </a:lnTo>
                      <a:lnTo>
                        <a:pt x="49" y="747"/>
                      </a:lnTo>
                      <a:lnTo>
                        <a:pt x="42" y="739"/>
                      </a:lnTo>
                      <a:lnTo>
                        <a:pt x="36" y="730"/>
                      </a:lnTo>
                      <a:lnTo>
                        <a:pt x="28" y="722"/>
                      </a:lnTo>
                      <a:lnTo>
                        <a:pt x="22" y="713"/>
                      </a:lnTo>
                      <a:lnTo>
                        <a:pt x="18" y="705"/>
                      </a:lnTo>
                      <a:lnTo>
                        <a:pt x="15" y="696"/>
                      </a:lnTo>
                      <a:lnTo>
                        <a:pt x="10" y="686"/>
                      </a:lnTo>
                      <a:lnTo>
                        <a:pt x="7" y="678"/>
                      </a:lnTo>
                      <a:lnTo>
                        <a:pt x="4" y="668"/>
                      </a:lnTo>
                      <a:lnTo>
                        <a:pt x="3" y="659"/>
                      </a:lnTo>
                      <a:lnTo>
                        <a:pt x="0" y="649"/>
                      </a:lnTo>
                      <a:lnTo>
                        <a:pt x="0" y="641"/>
                      </a:lnTo>
                      <a:lnTo>
                        <a:pt x="0" y="632"/>
                      </a:lnTo>
                      <a:lnTo>
                        <a:pt x="0" y="623"/>
                      </a:lnTo>
                      <a:lnTo>
                        <a:pt x="0" y="613"/>
                      </a:lnTo>
                      <a:lnTo>
                        <a:pt x="0" y="605"/>
                      </a:lnTo>
                      <a:lnTo>
                        <a:pt x="1" y="595"/>
                      </a:lnTo>
                      <a:lnTo>
                        <a:pt x="4" y="586"/>
                      </a:lnTo>
                      <a:lnTo>
                        <a:pt x="7" y="578"/>
                      </a:lnTo>
                      <a:lnTo>
                        <a:pt x="10" y="569"/>
                      </a:lnTo>
                      <a:lnTo>
                        <a:pt x="15" y="561"/>
                      </a:lnTo>
                      <a:lnTo>
                        <a:pt x="19" y="552"/>
                      </a:lnTo>
                      <a:lnTo>
                        <a:pt x="22" y="542"/>
                      </a:lnTo>
                      <a:lnTo>
                        <a:pt x="27" y="534"/>
                      </a:lnTo>
                      <a:lnTo>
                        <a:pt x="31" y="525"/>
                      </a:lnTo>
                      <a:lnTo>
                        <a:pt x="37" y="517"/>
                      </a:lnTo>
                      <a:lnTo>
                        <a:pt x="42" y="508"/>
                      </a:lnTo>
                      <a:lnTo>
                        <a:pt x="49" y="500"/>
                      </a:lnTo>
                      <a:lnTo>
                        <a:pt x="55" y="491"/>
                      </a:lnTo>
                      <a:lnTo>
                        <a:pt x="62" y="482"/>
                      </a:lnTo>
                      <a:lnTo>
                        <a:pt x="68" y="474"/>
                      </a:lnTo>
                      <a:lnTo>
                        <a:pt x="76" y="465"/>
                      </a:lnTo>
                      <a:lnTo>
                        <a:pt x="85" y="457"/>
                      </a:lnTo>
                      <a:lnTo>
                        <a:pt x="93" y="450"/>
                      </a:lnTo>
                      <a:lnTo>
                        <a:pt x="101" y="441"/>
                      </a:lnTo>
                      <a:lnTo>
                        <a:pt x="110" y="434"/>
                      </a:lnTo>
                      <a:lnTo>
                        <a:pt x="119" y="427"/>
                      </a:lnTo>
                      <a:lnTo>
                        <a:pt x="129" y="421"/>
                      </a:lnTo>
                      <a:lnTo>
                        <a:pt x="138" y="413"/>
                      </a:lnTo>
                      <a:lnTo>
                        <a:pt x="147" y="406"/>
                      </a:lnTo>
                      <a:lnTo>
                        <a:pt x="157" y="398"/>
                      </a:lnTo>
                      <a:lnTo>
                        <a:pt x="168" y="393"/>
                      </a:lnTo>
                      <a:lnTo>
                        <a:pt x="176" y="386"/>
                      </a:lnTo>
                      <a:lnTo>
                        <a:pt x="188" y="380"/>
                      </a:lnTo>
                      <a:lnTo>
                        <a:pt x="199" y="373"/>
                      </a:lnTo>
                      <a:lnTo>
                        <a:pt x="211" y="367"/>
                      </a:lnTo>
                      <a:lnTo>
                        <a:pt x="219" y="360"/>
                      </a:lnTo>
                      <a:lnTo>
                        <a:pt x="231" y="354"/>
                      </a:lnTo>
                      <a:lnTo>
                        <a:pt x="242" y="349"/>
                      </a:lnTo>
                      <a:lnTo>
                        <a:pt x="254" y="344"/>
                      </a:lnTo>
                      <a:lnTo>
                        <a:pt x="265" y="340"/>
                      </a:lnTo>
                      <a:lnTo>
                        <a:pt x="277" y="336"/>
                      </a:lnTo>
                      <a:lnTo>
                        <a:pt x="289" y="332"/>
                      </a:lnTo>
                      <a:lnTo>
                        <a:pt x="302" y="327"/>
                      </a:lnTo>
                      <a:lnTo>
                        <a:pt x="301" y="317"/>
                      </a:lnTo>
                      <a:lnTo>
                        <a:pt x="301" y="307"/>
                      </a:lnTo>
                      <a:lnTo>
                        <a:pt x="301" y="297"/>
                      </a:lnTo>
                      <a:lnTo>
                        <a:pt x="301" y="289"/>
                      </a:lnTo>
                      <a:lnTo>
                        <a:pt x="301" y="280"/>
                      </a:lnTo>
                      <a:lnTo>
                        <a:pt x="301" y="272"/>
                      </a:lnTo>
                      <a:lnTo>
                        <a:pt x="301" y="263"/>
                      </a:lnTo>
                      <a:lnTo>
                        <a:pt x="301" y="256"/>
                      </a:lnTo>
                      <a:lnTo>
                        <a:pt x="300" y="248"/>
                      </a:lnTo>
                      <a:lnTo>
                        <a:pt x="300" y="239"/>
                      </a:lnTo>
                      <a:lnTo>
                        <a:pt x="300" y="230"/>
                      </a:lnTo>
                      <a:lnTo>
                        <a:pt x="300" y="223"/>
                      </a:lnTo>
                      <a:lnTo>
                        <a:pt x="300" y="215"/>
                      </a:lnTo>
                      <a:lnTo>
                        <a:pt x="300" y="206"/>
                      </a:lnTo>
                      <a:lnTo>
                        <a:pt x="301" y="199"/>
                      </a:lnTo>
                      <a:lnTo>
                        <a:pt x="304" y="192"/>
                      </a:lnTo>
                      <a:lnTo>
                        <a:pt x="308" y="181"/>
                      </a:lnTo>
                      <a:lnTo>
                        <a:pt x="316" y="171"/>
                      </a:lnTo>
                      <a:lnTo>
                        <a:pt x="322" y="161"/>
                      </a:lnTo>
                      <a:lnTo>
                        <a:pt x="329" y="152"/>
                      </a:lnTo>
                      <a:lnTo>
                        <a:pt x="335" y="142"/>
                      </a:lnTo>
                      <a:lnTo>
                        <a:pt x="343" y="134"/>
                      </a:lnTo>
                      <a:lnTo>
                        <a:pt x="348" y="127"/>
                      </a:lnTo>
                      <a:lnTo>
                        <a:pt x="356" y="119"/>
                      </a:lnTo>
                      <a:lnTo>
                        <a:pt x="369" y="104"/>
                      </a:lnTo>
                      <a:lnTo>
                        <a:pt x="383" y="92"/>
                      </a:lnTo>
                      <a:lnTo>
                        <a:pt x="397" y="80"/>
                      </a:lnTo>
                      <a:lnTo>
                        <a:pt x="412" y="71"/>
                      </a:lnTo>
                      <a:lnTo>
                        <a:pt x="426" y="61"/>
                      </a:lnTo>
                      <a:lnTo>
                        <a:pt x="440" y="54"/>
                      </a:lnTo>
                      <a:lnTo>
                        <a:pt x="455" y="48"/>
                      </a:lnTo>
                      <a:lnTo>
                        <a:pt x="472" y="44"/>
                      </a:lnTo>
                      <a:lnTo>
                        <a:pt x="486" y="40"/>
                      </a:lnTo>
                      <a:lnTo>
                        <a:pt x="503" y="38"/>
                      </a:lnTo>
                      <a:lnTo>
                        <a:pt x="510" y="37"/>
                      </a:lnTo>
                      <a:lnTo>
                        <a:pt x="519" y="37"/>
                      </a:lnTo>
                      <a:lnTo>
                        <a:pt x="528" y="37"/>
                      </a:lnTo>
                      <a:lnTo>
                        <a:pt x="537" y="37"/>
                      </a:lnTo>
                      <a:lnTo>
                        <a:pt x="552" y="37"/>
                      </a:lnTo>
                      <a:lnTo>
                        <a:pt x="568" y="38"/>
                      </a:lnTo>
                      <a:lnTo>
                        <a:pt x="575" y="38"/>
                      </a:lnTo>
                      <a:lnTo>
                        <a:pt x="584" y="40"/>
                      </a:lnTo>
                      <a:lnTo>
                        <a:pt x="593" y="41"/>
                      </a:lnTo>
                      <a:lnTo>
                        <a:pt x="602" y="44"/>
                      </a:lnTo>
                      <a:lnTo>
                        <a:pt x="609" y="45"/>
                      </a:lnTo>
                      <a:lnTo>
                        <a:pt x="618" y="48"/>
                      </a:lnTo>
                      <a:lnTo>
                        <a:pt x="627" y="50"/>
                      </a:lnTo>
                      <a:lnTo>
                        <a:pt x="636" y="52"/>
                      </a:lnTo>
                      <a:lnTo>
                        <a:pt x="645" y="55"/>
                      </a:lnTo>
                      <a:lnTo>
                        <a:pt x="654" y="58"/>
                      </a:lnTo>
                      <a:lnTo>
                        <a:pt x="663" y="62"/>
                      </a:lnTo>
                      <a:lnTo>
                        <a:pt x="672" y="67"/>
                      </a:lnTo>
                      <a:lnTo>
                        <a:pt x="681" y="70"/>
                      </a:lnTo>
                      <a:lnTo>
                        <a:pt x="689" y="74"/>
                      </a:lnTo>
                      <a:lnTo>
                        <a:pt x="698" y="78"/>
                      </a:lnTo>
                      <a:lnTo>
                        <a:pt x="707" y="82"/>
                      </a:lnTo>
                      <a:lnTo>
                        <a:pt x="716" y="87"/>
                      </a:lnTo>
                      <a:lnTo>
                        <a:pt x="725" y="91"/>
                      </a:lnTo>
                      <a:lnTo>
                        <a:pt x="734" y="95"/>
                      </a:lnTo>
                      <a:lnTo>
                        <a:pt x="743" y="101"/>
                      </a:lnTo>
                      <a:lnTo>
                        <a:pt x="752" y="105"/>
                      </a:lnTo>
                      <a:lnTo>
                        <a:pt x="761" y="109"/>
                      </a:lnTo>
                      <a:lnTo>
                        <a:pt x="770" y="115"/>
                      </a:lnTo>
                      <a:lnTo>
                        <a:pt x="780" y="121"/>
                      </a:lnTo>
                      <a:lnTo>
                        <a:pt x="789" y="127"/>
                      </a:lnTo>
                      <a:lnTo>
                        <a:pt x="799" y="132"/>
                      </a:lnTo>
                      <a:lnTo>
                        <a:pt x="810" y="138"/>
                      </a:lnTo>
                      <a:lnTo>
                        <a:pt x="820" y="145"/>
                      </a:lnTo>
                      <a:lnTo>
                        <a:pt x="829" y="141"/>
                      </a:lnTo>
                      <a:lnTo>
                        <a:pt x="841" y="138"/>
                      </a:lnTo>
                      <a:lnTo>
                        <a:pt x="851" y="132"/>
                      </a:lnTo>
                      <a:lnTo>
                        <a:pt x="863" y="127"/>
                      </a:lnTo>
                      <a:lnTo>
                        <a:pt x="873" y="118"/>
                      </a:lnTo>
                      <a:lnTo>
                        <a:pt x="887" y="111"/>
                      </a:lnTo>
                      <a:lnTo>
                        <a:pt x="897" y="102"/>
                      </a:lnTo>
                      <a:lnTo>
                        <a:pt x="910" y="94"/>
                      </a:lnTo>
                      <a:lnTo>
                        <a:pt x="922" y="82"/>
                      </a:lnTo>
                      <a:lnTo>
                        <a:pt x="934" y="74"/>
                      </a:lnTo>
                      <a:lnTo>
                        <a:pt x="946" y="64"/>
                      </a:lnTo>
                      <a:lnTo>
                        <a:pt x="958" y="55"/>
                      </a:lnTo>
                      <a:lnTo>
                        <a:pt x="970" y="47"/>
                      </a:lnTo>
                      <a:lnTo>
                        <a:pt x="982" y="38"/>
                      </a:lnTo>
                      <a:lnTo>
                        <a:pt x="993" y="30"/>
                      </a:lnTo>
                      <a:lnTo>
                        <a:pt x="1007" y="25"/>
                      </a:lnTo>
                      <a:lnTo>
                        <a:pt x="1016" y="21"/>
                      </a:lnTo>
                      <a:lnTo>
                        <a:pt x="1026" y="18"/>
                      </a:lnTo>
                      <a:lnTo>
                        <a:pt x="1035" y="15"/>
                      </a:lnTo>
                      <a:lnTo>
                        <a:pt x="1045" y="13"/>
                      </a:lnTo>
                      <a:lnTo>
                        <a:pt x="1054" y="10"/>
                      </a:lnTo>
                      <a:lnTo>
                        <a:pt x="1063" y="8"/>
                      </a:lnTo>
                      <a:lnTo>
                        <a:pt x="1072" y="5"/>
                      </a:lnTo>
                      <a:lnTo>
                        <a:pt x="1082" y="5"/>
                      </a:lnTo>
                      <a:lnTo>
                        <a:pt x="1091" y="3"/>
                      </a:lnTo>
                      <a:lnTo>
                        <a:pt x="1100" y="1"/>
                      </a:lnTo>
                      <a:lnTo>
                        <a:pt x="1109" y="0"/>
                      </a:lnTo>
                      <a:lnTo>
                        <a:pt x="1118" y="0"/>
                      </a:lnTo>
                      <a:lnTo>
                        <a:pt x="1127" y="0"/>
                      </a:lnTo>
                      <a:lnTo>
                        <a:pt x="1136" y="0"/>
                      </a:lnTo>
                      <a:lnTo>
                        <a:pt x="1145" y="0"/>
                      </a:lnTo>
                      <a:lnTo>
                        <a:pt x="1154" y="0"/>
                      </a:lnTo>
                      <a:lnTo>
                        <a:pt x="1168" y="0"/>
                      </a:lnTo>
                      <a:lnTo>
                        <a:pt x="1183" y="1"/>
                      </a:lnTo>
                      <a:lnTo>
                        <a:pt x="1198" y="3"/>
                      </a:lnTo>
                      <a:lnTo>
                        <a:pt x="1214" y="7"/>
                      </a:lnTo>
                      <a:lnTo>
                        <a:pt x="1228" y="10"/>
                      </a:lnTo>
                      <a:lnTo>
                        <a:pt x="1241" y="15"/>
                      </a:lnTo>
                      <a:lnTo>
                        <a:pt x="1254" y="21"/>
                      </a:lnTo>
                      <a:lnTo>
                        <a:pt x="1269" y="30"/>
                      </a:lnTo>
                      <a:lnTo>
                        <a:pt x="1280" y="35"/>
                      </a:lnTo>
                      <a:lnTo>
                        <a:pt x="1291" y="44"/>
                      </a:lnTo>
                      <a:lnTo>
                        <a:pt x="1302" y="52"/>
                      </a:lnTo>
                      <a:lnTo>
                        <a:pt x="1314" y="64"/>
                      </a:lnTo>
                      <a:lnTo>
                        <a:pt x="1324" y="72"/>
                      </a:lnTo>
                      <a:lnTo>
                        <a:pt x="1334" y="85"/>
                      </a:lnTo>
                      <a:lnTo>
                        <a:pt x="1343" y="98"/>
                      </a:lnTo>
                      <a:lnTo>
                        <a:pt x="1354" y="112"/>
                      </a:lnTo>
                      <a:lnTo>
                        <a:pt x="1361" y="125"/>
                      </a:lnTo>
                      <a:lnTo>
                        <a:pt x="1369" y="141"/>
                      </a:lnTo>
                      <a:lnTo>
                        <a:pt x="1372" y="148"/>
                      </a:lnTo>
                      <a:lnTo>
                        <a:pt x="1376" y="156"/>
                      </a:lnTo>
                      <a:lnTo>
                        <a:pt x="1379" y="165"/>
                      </a:lnTo>
                      <a:lnTo>
                        <a:pt x="1383" y="175"/>
                      </a:lnTo>
                      <a:lnTo>
                        <a:pt x="1386" y="183"/>
                      </a:lnTo>
                      <a:lnTo>
                        <a:pt x="1389" y="192"/>
                      </a:lnTo>
                      <a:lnTo>
                        <a:pt x="1392" y="201"/>
                      </a:lnTo>
                      <a:lnTo>
                        <a:pt x="1397" y="211"/>
                      </a:lnTo>
                      <a:lnTo>
                        <a:pt x="1398" y="219"/>
                      </a:lnTo>
                      <a:lnTo>
                        <a:pt x="1403" y="230"/>
                      </a:lnTo>
                      <a:lnTo>
                        <a:pt x="1404" y="240"/>
                      </a:lnTo>
                      <a:lnTo>
                        <a:pt x="1409" y="252"/>
                      </a:lnTo>
                      <a:lnTo>
                        <a:pt x="1413" y="255"/>
                      </a:lnTo>
                      <a:lnTo>
                        <a:pt x="1419" y="260"/>
                      </a:lnTo>
                      <a:lnTo>
                        <a:pt x="1426" y="260"/>
                      </a:lnTo>
                      <a:lnTo>
                        <a:pt x="1435" y="260"/>
                      </a:lnTo>
                      <a:lnTo>
                        <a:pt x="1444" y="260"/>
                      </a:lnTo>
                      <a:lnTo>
                        <a:pt x="1453" y="262"/>
                      </a:lnTo>
                      <a:lnTo>
                        <a:pt x="1460" y="262"/>
                      </a:lnTo>
                      <a:lnTo>
                        <a:pt x="1469" y="263"/>
                      </a:lnTo>
                      <a:lnTo>
                        <a:pt x="1477" y="263"/>
                      </a:lnTo>
                      <a:lnTo>
                        <a:pt x="1486" y="265"/>
                      </a:lnTo>
                      <a:lnTo>
                        <a:pt x="1501" y="265"/>
                      </a:lnTo>
                      <a:lnTo>
                        <a:pt x="1517" y="267"/>
                      </a:lnTo>
                      <a:lnTo>
                        <a:pt x="1532" y="269"/>
                      </a:lnTo>
                      <a:lnTo>
                        <a:pt x="1546" y="273"/>
                      </a:lnTo>
                      <a:lnTo>
                        <a:pt x="1558" y="276"/>
                      </a:lnTo>
                      <a:lnTo>
                        <a:pt x="1572" y="279"/>
                      </a:lnTo>
                      <a:lnTo>
                        <a:pt x="1585" y="283"/>
                      </a:lnTo>
                      <a:lnTo>
                        <a:pt x="1598" y="287"/>
                      </a:lnTo>
                      <a:lnTo>
                        <a:pt x="1609" y="292"/>
                      </a:lnTo>
                      <a:lnTo>
                        <a:pt x="1621" y="296"/>
                      </a:lnTo>
                      <a:lnTo>
                        <a:pt x="1632" y="302"/>
                      </a:lnTo>
                      <a:lnTo>
                        <a:pt x="1644" y="309"/>
                      </a:lnTo>
                      <a:lnTo>
                        <a:pt x="1653" y="313"/>
                      </a:lnTo>
                      <a:lnTo>
                        <a:pt x="1664" y="320"/>
                      </a:lnTo>
                      <a:lnTo>
                        <a:pt x="1672" y="329"/>
                      </a:lnTo>
                      <a:lnTo>
                        <a:pt x="1683" y="337"/>
                      </a:lnTo>
                      <a:lnTo>
                        <a:pt x="1692" y="346"/>
                      </a:lnTo>
                      <a:lnTo>
                        <a:pt x="1701" y="354"/>
                      </a:lnTo>
                      <a:lnTo>
                        <a:pt x="1710" y="364"/>
                      </a:lnTo>
                      <a:lnTo>
                        <a:pt x="1718" y="377"/>
                      </a:lnTo>
                      <a:lnTo>
                        <a:pt x="1726" y="387"/>
                      </a:lnTo>
                      <a:lnTo>
                        <a:pt x="1733" y="400"/>
                      </a:lnTo>
                      <a:lnTo>
                        <a:pt x="1741" y="413"/>
                      </a:lnTo>
                      <a:lnTo>
                        <a:pt x="1748" y="428"/>
                      </a:lnTo>
                      <a:lnTo>
                        <a:pt x="1751" y="434"/>
                      </a:lnTo>
                      <a:lnTo>
                        <a:pt x="1754" y="441"/>
                      </a:lnTo>
                      <a:lnTo>
                        <a:pt x="1757" y="450"/>
                      </a:lnTo>
                      <a:lnTo>
                        <a:pt x="1761" y="458"/>
                      </a:lnTo>
                      <a:lnTo>
                        <a:pt x="1764" y="467"/>
                      </a:lnTo>
                      <a:lnTo>
                        <a:pt x="1769" y="475"/>
                      </a:lnTo>
                      <a:lnTo>
                        <a:pt x="1772" y="484"/>
                      </a:lnTo>
                      <a:lnTo>
                        <a:pt x="1776" y="494"/>
                      </a:lnTo>
                      <a:lnTo>
                        <a:pt x="1791" y="502"/>
                      </a:lnTo>
                      <a:lnTo>
                        <a:pt x="1807" y="512"/>
                      </a:lnTo>
                      <a:lnTo>
                        <a:pt x="1822" y="518"/>
                      </a:lnTo>
                      <a:lnTo>
                        <a:pt x="1839" y="525"/>
                      </a:lnTo>
                      <a:lnTo>
                        <a:pt x="1853" y="529"/>
                      </a:lnTo>
                      <a:lnTo>
                        <a:pt x="1870" y="534"/>
                      </a:lnTo>
                      <a:lnTo>
                        <a:pt x="1885" y="538"/>
                      </a:lnTo>
                      <a:lnTo>
                        <a:pt x="1901" y="542"/>
                      </a:lnTo>
                      <a:lnTo>
                        <a:pt x="1916" y="547"/>
                      </a:lnTo>
                      <a:lnTo>
                        <a:pt x="1932" y="552"/>
                      </a:lnTo>
                      <a:lnTo>
                        <a:pt x="1947" y="559"/>
                      </a:lnTo>
                      <a:lnTo>
                        <a:pt x="1963" y="569"/>
                      </a:lnTo>
                      <a:lnTo>
                        <a:pt x="1971" y="574"/>
                      </a:lnTo>
                      <a:lnTo>
                        <a:pt x="1979" y="581"/>
                      </a:lnTo>
                      <a:lnTo>
                        <a:pt x="1987" y="586"/>
                      </a:lnTo>
                      <a:lnTo>
                        <a:pt x="1996" y="595"/>
                      </a:lnTo>
                      <a:lnTo>
                        <a:pt x="2003" y="602"/>
                      </a:lnTo>
                      <a:lnTo>
                        <a:pt x="2012" y="612"/>
                      </a:lnTo>
                      <a:lnTo>
                        <a:pt x="2021" y="621"/>
                      </a:lnTo>
                      <a:lnTo>
                        <a:pt x="2030" y="633"/>
                      </a:lnTo>
                      <a:lnTo>
                        <a:pt x="2033" y="643"/>
                      </a:lnTo>
                      <a:lnTo>
                        <a:pt x="2037" y="655"/>
                      </a:lnTo>
                      <a:lnTo>
                        <a:pt x="2042" y="665"/>
                      </a:lnTo>
                      <a:lnTo>
                        <a:pt x="2046" y="676"/>
                      </a:lnTo>
                      <a:lnTo>
                        <a:pt x="2049" y="686"/>
                      </a:lnTo>
                      <a:lnTo>
                        <a:pt x="2052" y="697"/>
                      </a:lnTo>
                      <a:lnTo>
                        <a:pt x="2055" y="709"/>
                      </a:lnTo>
                      <a:lnTo>
                        <a:pt x="2058" y="720"/>
                      </a:lnTo>
                      <a:lnTo>
                        <a:pt x="2058" y="729"/>
                      </a:lnTo>
                      <a:lnTo>
                        <a:pt x="2059" y="740"/>
                      </a:lnTo>
                      <a:lnTo>
                        <a:pt x="2059" y="749"/>
                      </a:lnTo>
                      <a:lnTo>
                        <a:pt x="2061" y="760"/>
                      </a:lnTo>
                      <a:lnTo>
                        <a:pt x="2059" y="769"/>
                      </a:lnTo>
                      <a:lnTo>
                        <a:pt x="2059" y="780"/>
                      </a:lnTo>
                      <a:lnTo>
                        <a:pt x="2059" y="789"/>
                      </a:lnTo>
                      <a:lnTo>
                        <a:pt x="2059" y="800"/>
                      </a:lnTo>
                      <a:lnTo>
                        <a:pt x="2057" y="809"/>
                      </a:lnTo>
                      <a:lnTo>
                        <a:pt x="2055" y="817"/>
                      </a:lnTo>
                      <a:lnTo>
                        <a:pt x="2052" y="826"/>
                      </a:lnTo>
                      <a:lnTo>
                        <a:pt x="2051" y="836"/>
                      </a:lnTo>
                      <a:lnTo>
                        <a:pt x="2048" y="844"/>
                      </a:lnTo>
                      <a:lnTo>
                        <a:pt x="2045" y="853"/>
                      </a:lnTo>
                      <a:lnTo>
                        <a:pt x="2040" y="861"/>
                      </a:lnTo>
                      <a:lnTo>
                        <a:pt x="2037" y="870"/>
                      </a:lnTo>
                      <a:lnTo>
                        <a:pt x="2027" y="884"/>
                      </a:lnTo>
                      <a:lnTo>
                        <a:pt x="2018" y="900"/>
                      </a:lnTo>
                      <a:lnTo>
                        <a:pt x="2006" y="914"/>
                      </a:lnTo>
                      <a:lnTo>
                        <a:pt x="1996" y="928"/>
                      </a:lnTo>
                      <a:lnTo>
                        <a:pt x="1981" y="938"/>
                      </a:lnTo>
                      <a:lnTo>
                        <a:pt x="1966" y="950"/>
                      </a:lnTo>
                      <a:lnTo>
                        <a:pt x="1950" y="959"/>
                      </a:lnTo>
                      <a:lnTo>
                        <a:pt x="1935" y="969"/>
                      </a:lnTo>
                      <a:lnTo>
                        <a:pt x="1926" y="972"/>
                      </a:lnTo>
                      <a:lnTo>
                        <a:pt x="1917" y="977"/>
                      </a:lnTo>
                      <a:lnTo>
                        <a:pt x="1908" y="981"/>
                      </a:lnTo>
                      <a:lnTo>
                        <a:pt x="1899" y="985"/>
                      </a:lnTo>
                      <a:lnTo>
                        <a:pt x="1889" y="988"/>
                      </a:lnTo>
                      <a:lnTo>
                        <a:pt x="1880" y="991"/>
                      </a:lnTo>
                      <a:lnTo>
                        <a:pt x="1870" y="994"/>
                      </a:lnTo>
                      <a:lnTo>
                        <a:pt x="1861" y="996"/>
                      </a:lnTo>
                      <a:lnTo>
                        <a:pt x="1849" y="998"/>
                      </a:lnTo>
                      <a:lnTo>
                        <a:pt x="1839" y="999"/>
                      </a:lnTo>
                      <a:lnTo>
                        <a:pt x="1828" y="1001"/>
                      </a:lnTo>
                      <a:lnTo>
                        <a:pt x="1818" y="1002"/>
                      </a:lnTo>
                      <a:lnTo>
                        <a:pt x="1806" y="1002"/>
                      </a:lnTo>
                      <a:lnTo>
                        <a:pt x="1796" y="1004"/>
                      </a:lnTo>
                      <a:lnTo>
                        <a:pt x="1785" y="1004"/>
                      </a:lnTo>
                      <a:lnTo>
                        <a:pt x="1775" y="1005"/>
                      </a:lnTo>
                      <a:lnTo>
                        <a:pt x="1761" y="1004"/>
                      </a:lnTo>
                      <a:lnTo>
                        <a:pt x="1751" y="1004"/>
                      </a:lnTo>
                      <a:lnTo>
                        <a:pt x="1738" y="1002"/>
                      </a:lnTo>
                      <a:lnTo>
                        <a:pt x="1727" y="1001"/>
                      </a:lnTo>
                      <a:lnTo>
                        <a:pt x="1715" y="998"/>
                      </a:lnTo>
                      <a:lnTo>
                        <a:pt x="1704" y="996"/>
                      </a:lnTo>
                      <a:lnTo>
                        <a:pt x="1692" y="995"/>
                      </a:lnTo>
                      <a:lnTo>
                        <a:pt x="1681" y="994"/>
                      </a:lnTo>
                      <a:lnTo>
                        <a:pt x="1668" y="994"/>
                      </a:lnTo>
                      <a:lnTo>
                        <a:pt x="1655" y="995"/>
                      </a:lnTo>
                      <a:lnTo>
                        <a:pt x="1643" y="996"/>
                      </a:lnTo>
                      <a:lnTo>
                        <a:pt x="1631" y="999"/>
                      </a:lnTo>
                      <a:lnTo>
                        <a:pt x="1619" y="1001"/>
                      </a:lnTo>
                      <a:lnTo>
                        <a:pt x="1609" y="1005"/>
                      </a:lnTo>
                      <a:lnTo>
                        <a:pt x="1600" y="1009"/>
                      </a:lnTo>
                      <a:lnTo>
                        <a:pt x="1591" y="1014"/>
                      </a:lnTo>
                      <a:lnTo>
                        <a:pt x="1581" y="1018"/>
                      </a:lnTo>
                      <a:lnTo>
                        <a:pt x="1572" y="1022"/>
                      </a:lnTo>
                      <a:lnTo>
                        <a:pt x="1563" y="1026"/>
                      </a:lnTo>
                      <a:lnTo>
                        <a:pt x="1555" y="1032"/>
                      </a:lnTo>
                      <a:lnTo>
                        <a:pt x="1539" y="1043"/>
                      </a:lnTo>
                      <a:lnTo>
                        <a:pt x="1524" y="1056"/>
                      </a:lnTo>
                      <a:lnTo>
                        <a:pt x="1515" y="1061"/>
                      </a:lnTo>
                      <a:lnTo>
                        <a:pt x="1506" y="1068"/>
                      </a:lnTo>
                      <a:lnTo>
                        <a:pt x="1498" y="1072"/>
                      </a:lnTo>
                      <a:lnTo>
                        <a:pt x="1490" y="1079"/>
                      </a:lnTo>
                      <a:lnTo>
                        <a:pt x="1481" y="1083"/>
                      </a:lnTo>
                      <a:lnTo>
                        <a:pt x="1474" y="1090"/>
                      </a:lnTo>
                      <a:lnTo>
                        <a:pt x="1465" y="1095"/>
                      </a:lnTo>
                      <a:lnTo>
                        <a:pt x="1458" y="1102"/>
                      </a:lnTo>
                      <a:lnTo>
                        <a:pt x="1447" y="1106"/>
                      </a:lnTo>
                      <a:lnTo>
                        <a:pt x="1437" y="1112"/>
                      </a:lnTo>
                      <a:lnTo>
                        <a:pt x="1426" y="1118"/>
                      </a:lnTo>
                      <a:lnTo>
                        <a:pt x="1417" y="1123"/>
                      </a:lnTo>
                      <a:lnTo>
                        <a:pt x="1406" y="1127"/>
                      </a:lnTo>
                      <a:lnTo>
                        <a:pt x="1395" y="1132"/>
                      </a:lnTo>
                      <a:lnTo>
                        <a:pt x="1383" y="1136"/>
                      </a:lnTo>
                      <a:lnTo>
                        <a:pt x="1373" y="1140"/>
                      </a:lnTo>
                      <a:lnTo>
                        <a:pt x="1361" y="1140"/>
                      </a:lnTo>
                      <a:lnTo>
                        <a:pt x="1352" y="1140"/>
                      </a:lnTo>
                      <a:lnTo>
                        <a:pt x="1340" y="1140"/>
                      </a:lnTo>
                      <a:lnTo>
                        <a:pt x="1331" y="1140"/>
                      </a:lnTo>
                      <a:lnTo>
                        <a:pt x="1320" y="1140"/>
                      </a:lnTo>
                      <a:lnTo>
                        <a:pt x="1311" y="1140"/>
                      </a:lnTo>
                      <a:lnTo>
                        <a:pt x="1299" y="1140"/>
                      </a:lnTo>
                      <a:lnTo>
                        <a:pt x="1290" y="11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0" name="Freeform 56">
                  <a:extLst>
                    <a:ext uri="{FF2B5EF4-FFF2-40B4-BE49-F238E27FC236}">
                      <a16:creationId xmlns:a16="http://schemas.microsoft.com/office/drawing/2014/main" id="{45D63A5F-314C-40DC-8D46-9BA34F752C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09" y="4768"/>
                  <a:ext cx="1959" cy="1056"/>
                </a:xfrm>
                <a:custGeom>
                  <a:avLst/>
                  <a:gdLst>
                    <a:gd name="T0" fmla="*/ 1170 w 1959"/>
                    <a:gd name="T1" fmla="*/ 1042 h 1056"/>
                    <a:gd name="T2" fmla="*/ 1092 w 1959"/>
                    <a:gd name="T3" fmla="*/ 1006 h 1056"/>
                    <a:gd name="T4" fmla="*/ 1019 w 1959"/>
                    <a:gd name="T5" fmla="*/ 937 h 1056"/>
                    <a:gd name="T6" fmla="*/ 964 w 1959"/>
                    <a:gd name="T7" fmla="*/ 870 h 1056"/>
                    <a:gd name="T8" fmla="*/ 899 w 1959"/>
                    <a:gd name="T9" fmla="*/ 864 h 1056"/>
                    <a:gd name="T10" fmla="*/ 825 w 1959"/>
                    <a:gd name="T11" fmla="*/ 917 h 1056"/>
                    <a:gd name="T12" fmla="*/ 755 w 1959"/>
                    <a:gd name="T13" fmla="*/ 932 h 1056"/>
                    <a:gd name="T14" fmla="*/ 691 w 1959"/>
                    <a:gd name="T15" fmla="*/ 941 h 1056"/>
                    <a:gd name="T16" fmla="*/ 629 w 1959"/>
                    <a:gd name="T17" fmla="*/ 942 h 1056"/>
                    <a:gd name="T18" fmla="*/ 524 w 1959"/>
                    <a:gd name="T19" fmla="*/ 920 h 1056"/>
                    <a:gd name="T20" fmla="*/ 439 w 1959"/>
                    <a:gd name="T21" fmla="*/ 860 h 1056"/>
                    <a:gd name="T22" fmla="*/ 387 w 1959"/>
                    <a:gd name="T23" fmla="*/ 779 h 1056"/>
                    <a:gd name="T24" fmla="*/ 341 w 1959"/>
                    <a:gd name="T25" fmla="*/ 719 h 1056"/>
                    <a:gd name="T26" fmla="*/ 281 w 1959"/>
                    <a:gd name="T27" fmla="*/ 729 h 1056"/>
                    <a:gd name="T28" fmla="*/ 181 w 1959"/>
                    <a:gd name="T29" fmla="*/ 743 h 1056"/>
                    <a:gd name="T30" fmla="*/ 97 w 1959"/>
                    <a:gd name="T31" fmla="*/ 723 h 1056"/>
                    <a:gd name="T32" fmla="*/ 29 w 1959"/>
                    <a:gd name="T33" fmla="*/ 677 h 1056"/>
                    <a:gd name="T34" fmla="*/ 2 w 1959"/>
                    <a:gd name="T35" fmla="*/ 611 h 1056"/>
                    <a:gd name="T36" fmla="*/ 5 w 1959"/>
                    <a:gd name="T37" fmla="*/ 552 h 1056"/>
                    <a:gd name="T38" fmla="*/ 29 w 1959"/>
                    <a:gd name="T39" fmla="*/ 491 h 1056"/>
                    <a:gd name="T40" fmla="*/ 70 w 1959"/>
                    <a:gd name="T41" fmla="*/ 433 h 1056"/>
                    <a:gd name="T42" fmla="*/ 129 w 1959"/>
                    <a:gd name="T43" fmla="*/ 378 h 1056"/>
                    <a:gd name="T44" fmla="*/ 204 w 1959"/>
                    <a:gd name="T45" fmla="*/ 339 h 1056"/>
                    <a:gd name="T46" fmla="*/ 290 w 1959"/>
                    <a:gd name="T47" fmla="*/ 320 h 1056"/>
                    <a:gd name="T48" fmla="*/ 327 w 1959"/>
                    <a:gd name="T49" fmla="*/ 293 h 1056"/>
                    <a:gd name="T50" fmla="*/ 301 w 1959"/>
                    <a:gd name="T51" fmla="*/ 220 h 1056"/>
                    <a:gd name="T52" fmla="*/ 315 w 1959"/>
                    <a:gd name="T53" fmla="*/ 145 h 1056"/>
                    <a:gd name="T54" fmla="*/ 367 w 1959"/>
                    <a:gd name="T55" fmla="*/ 74 h 1056"/>
                    <a:gd name="T56" fmla="*/ 430 w 1959"/>
                    <a:gd name="T57" fmla="*/ 45 h 1056"/>
                    <a:gd name="T58" fmla="*/ 496 w 1959"/>
                    <a:gd name="T59" fmla="*/ 38 h 1056"/>
                    <a:gd name="T60" fmla="*/ 565 w 1959"/>
                    <a:gd name="T61" fmla="*/ 47 h 1056"/>
                    <a:gd name="T62" fmla="*/ 635 w 1959"/>
                    <a:gd name="T63" fmla="*/ 68 h 1056"/>
                    <a:gd name="T64" fmla="*/ 702 w 1959"/>
                    <a:gd name="T65" fmla="*/ 98 h 1056"/>
                    <a:gd name="T66" fmla="*/ 771 w 1959"/>
                    <a:gd name="T67" fmla="*/ 148 h 1056"/>
                    <a:gd name="T68" fmla="*/ 847 w 1959"/>
                    <a:gd name="T69" fmla="*/ 138 h 1056"/>
                    <a:gd name="T70" fmla="*/ 915 w 1959"/>
                    <a:gd name="T71" fmla="*/ 71 h 1056"/>
                    <a:gd name="T72" fmla="*/ 997 w 1959"/>
                    <a:gd name="T73" fmla="*/ 22 h 1056"/>
                    <a:gd name="T74" fmla="*/ 1095 w 1959"/>
                    <a:gd name="T75" fmla="*/ 0 h 1056"/>
                    <a:gd name="T76" fmla="*/ 1179 w 1959"/>
                    <a:gd name="T77" fmla="*/ 15 h 1056"/>
                    <a:gd name="T78" fmla="*/ 1249 w 1959"/>
                    <a:gd name="T79" fmla="*/ 72 h 1056"/>
                    <a:gd name="T80" fmla="*/ 1296 w 1959"/>
                    <a:gd name="T81" fmla="*/ 155 h 1056"/>
                    <a:gd name="T82" fmla="*/ 1308 w 1959"/>
                    <a:gd name="T83" fmla="*/ 226 h 1056"/>
                    <a:gd name="T84" fmla="*/ 1319 w 1959"/>
                    <a:gd name="T85" fmla="*/ 273 h 1056"/>
                    <a:gd name="T86" fmla="*/ 1394 w 1959"/>
                    <a:gd name="T87" fmla="*/ 257 h 1056"/>
                    <a:gd name="T88" fmla="*/ 1498 w 1959"/>
                    <a:gd name="T89" fmla="*/ 272 h 1056"/>
                    <a:gd name="T90" fmla="*/ 1580 w 1959"/>
                    <a:gd name="T91" fmla="*/ 304 h 1056"/>
                    <a:gd name="T92" fmla="*/ 1639 w 1959"/>
                    <a:gd name="T93" fmla="*/ 366 h 1056"/>
                    <a:gd name="T94" fmla="*/ 1670 w 1959"/>
                    <a:gd name="T95" fmla="*/ 448 h 1056"/>
                    <a:gd name="T96" fmla="*/ 1679 w 1959"/>
                    <a:gd name="T97" fmla="*/ 508 h 1056"/>
                    <a:gd name="T98" fmla="*/ 1741 w 1959"/>
                    <a:gd name="T99" fmla="*/ 512 h 1056"/>
                    <a:gd name="T100" fmla="*/ 1814 w 1959"/>
                    <a:gd name="T101" fmla="*/ 531 h 1056"/>
                    <a:gd name="T102" fmla="*/ 1898 w 1959"/>
                    <a:gd name="T103" fmla="*/ 581 h 1056"/>
                    <a:gd name="T104" fmla="*/ 1949 w 1959"/>
                    <a:gd name="T105" fmla="*/ 662 h 1056"/>
                    <a:gd name="T106" fmla="*/ 1959 w 1959"/>
                    <a:gd name="T107" fmla="*/ 747 h 1056"/>
                    <a:gd name="T108" fmla="*/ 1950 w 1959"/>
                    <a:gd name="T109" fmla="*/ 810 h 1056"/>
                    <a:gd name="T110" fmla="*/ 1904 w 1959"/>
                    <a:gd name="T111" fmla="*/ 877 h 1056"/>
                    <a:gd name="T112" fmla="*/ 1811 w 1959"/>
                    <a:gd name="T113" fmla="*/ 931 h 1056"/>
                    <a:gd name="T114" fmla="*/ 1719 w 1959"/>
                    <a:gd name="T115" fmla="*/ 932 h 1056"/>
                    <a:gd name="T116" fmla="*/ 1624 w 1959"/>
                    <a:gd name="T117" fmla="*/ 917 h 1056"/>
                    <a:gd name="T118" fmla="*/ 1525 w 1959"/>
                    <a:gd name="T119" fmla="*/ 920 h 1056"/>
                    <a:gd name="T120" fmla="*/ 1452 w 1959"/>
                    <a:gd name="T121" fmla="*/ 972 h 1056"/>
                    <a:gd name="T122" fmla="*/ 1365 w 1959"/>
                    <a:gd name="T123" fmla="*/ 1033 h 1056"/>
                    <a:gd name="T124" fmla="*/ 1296 w 1959"/>
                    <a:gd name="T125" fmla="*/ 1051 h 10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959" h="1056">
                      <a:moveTo>
                        <a:pt x="1227" y="1056"/>
                      </a:moveTo>
                      <a:lnTo>
                        <a:pt x="1216" y="1053"/>
                      </a:lnTo>
                      <a:lnTo>
                        <a:pt x="1206" y="1051"/>
                      </a:lnTo>
                      <a:lnTo>
                        <a:pt x="1197" y="1048"/>
                      </a:lnTo>
                      <a:lnTo>
                        <a:pt x="1188" y="1046"/>
                      </a:lnTo>
                      <a:lnTo>
                        <a:pt x="1179" y="1043"/>
                      </a:lnTo>
                      <a:lnTo>
                        <a:pt x="1170" y="1042"/>
                      </a:lnTo>
                      <a:lnTo>
                        <a:pt x="1163" y="1039"/>
                      </a:lnTo>
                      <a:lnTo>
                        <a:pt x="1157" y="1038"/>
                      </a:lnTo>
                      <a:lnTo>
                        <a:pt x="1142" y="1032"/>
                      </a:lnTo>
                      <a:lnTo>
                        <a:pt x="1129" y="1026"/>
                      </a:lnTo>
                      <a:lnTo>
                        <a:pt x="1115" y="1021"/>
                      </a:lnTo>
                      <a:lnTo>
                        <a:pt x="1105" y="1015"/>
                      </a:lnTo>
                      <a:lnTo>
                        <a:pt x="1092" y="1006"/>
                      </a:lnTo>
                      <a:lnTo>
                        <a:pt x="1081" y="998"/>
                      </a:lnTo>
                      <a:lnTo>
                        <a:pt x="1071" y="989"/>
                      </a:lnTo>
                      <a:lnTo>
                        <a:pt x="1061" y="981"/>
                      </a:lnTo>
                      <a:lnTo>
                        <a:pt x="1050" y="969"/>
                      </a:lnTo>
                      <a:lnTo>
                        <a:pt x="1040" y="959"/>
                      </a:lnTo>
                      <a:lnTo>
                        <a:pt x="1029" y="948"/>
                      </a:lnTo>
                      <a:lnTo>
                        <a:pt x="1019" y="937"/>
                      </a:lnTo>
                      <a:lnTo>
                        <a:pt x="1009" y="922"/>
                      </a:lnTo>
                      <a:lnTo>
                        <a:pt x="1000" y="911"/>
                      </a:lnTo>
                      <a:lnTo>
                        <a:pt x="992" y="901"/>
                      </a:lnTo>
                      <a:lnTo>
                        <a:pt x="985" y="892"/>
                      </a:lnTo>
                      <a:lnTo>
                        <a:pt x="976" y="882"/>
                      </a:lnTo>
                      <a:lnTo>
                        <a:pt x="970" y="875"/>
                      </a:lnTo>
                      <a:lnTo>
                        <a:pt x="964" y="870"/>
                      </a:lnTo>
                      <a:lnTo>
                        <a:pt x="960" y="865"/>
                      </a:lnTo>
                      <a:lnTo>
                        <a:pt x="946" y="857"/>
                      </a:lnTo>
                      <a:lnTo>
                        <a:pt x="937" y="854"/>
                      </a:lnTo>
                      <a:lnTo>
                        <a:pt x="929" y="853"/>
                      </a:lnTo>
                      <a:lnTo>
                        <a:pt x="920" y="855"/>
                      </a:lnTo>
                      <a:lnTo>
                        <a:pt x="909" y="858"/>
                      </a:lnTo>
                      <a:lnTo>
                        <a:pt x="899" y="864"/>
                      </a:lnTo>
                      <a:lnTo>
                        <a:pt x="889" y="871"/>
                      </a:lnTo>
                      <a:lnTo>
                        <a:pt x="878" y="881"/>
                      </a:lnTo>
                      <a:lnTo>
                        <a:pt x="863" y="890"/>
                      </a:lnTo>
                      <a:lnTo>
                        <a:pt x="850" y="901"/>
                      </a:lnTo>
                      <a:lnTo>
                        <a:pt x="841" y="905"/>
                      </a:lnTo>
                      <a:lnTo>
                        <a:pt x="834" y="911"/>
                      </a:lnTo>
                      <a:lnTo>
                        <a:pt x="825" y="917"/>
                      </a:lnTo>
                      <a:lnTo>
                        <a:pt x="816" y="922"/>
                      </a:lnTo>
                      <a:lnTo>
                        <a:pt x="806" y="924"/>
                      </a:lnTo>
                      <a:lnTo>
                        <a:pt x="795" y="925"/>
                      </a:lnTo>
                      <a:lnTo>
                        <a:pt x="785" y="927"/>
                      </a:lnTo>
                      <a:lnTo>
                        <a:pt x="776" y="929"/>
                      </a:lnTo>
                      <a:lnTo>
                        <a:pt x="765" y="931"/>
                      </a:lnTo>
                      <a:lnTo>
                        <a:pt x="755" y="932"/>
                      </a:lnTo>
                      <a:lnTo>
                        <a:pt x="746" y="934"/>
                      </a:lnTo>
                      <a:lnTo>
                        <a:pt x="737" y="937"/>
                      </a:lnTo>
                      <a:lnTo>
                        <a:pt x="727" y="937"/>
                      </a:lnTo>
                      <a:lnTo>
                        <a:pt x="718" y="938"/>
                      </a:lnTo>
                      <a:lnTo>
                        <a:pt x="709" y="939"/>
                      </a:lnTo>
                      <a:lnTo>
                        <a:pt x="700" y="941"/>
                      </a:lnTo>
                      <a:lnTo>
                        <a:pt x="691" y="941"/>
                      </a:lnTo>
                      <a:lnTo>
                        <a:pt x="682" y="942"/>
                      </a:lnTo>
                      <a:lnTo>
                        <a:pt x="674" y="942"/>
                      </a:lnTo>
                      <a:lnTo>
                        <a:pt x="665" y="944"/>
                      </a:lnTo>
                      <a:lnTo>
                        <a:pt x="656" y="942"/>
                      </a:lnTo>
                      <a:lnTo>
                        <a:pt x="647" y="942"/>
                      </a:lnTo>
                      <a:lnTo>
                        <a:pt x="638" y="942"/>
                      </a:lnTo>
                      <a:lnTo>
                        <a:pt x="629" y="942"/>
                      </a:lnTo>
                      <a:lnTo>
                        <a:pt x="613" y="941"/>
                      </a:lnTo>
                      <a:lnTo>
                        <a:pt x="598" y="939"/>
                      </a:lnTo>
                      <a:lnTo>
                        <a:pt x="582" y="937"/>
                      </a:lnTo>
                      <a:lnTo>
                        <a:pt x="567" y="934"/>
                      </a:lnTo>
                      <a:lnTo>
                        <a:pt x="552" y="929"/>
                      </a:lnTo>
                      <a:lnTo>
                        <a:pt x="539" y="927"/>
                      </a:lnTo>
                      <a:lnTo>
                        <a:pt x="524" y="920"/>
                      </a:lnTo>
                      <a:lnTo>
                        <a:pt x="510" y="914"/>
                      </a:lnTo>
                      <a:lnTo>
                        <a:pt x="497" y="907"/>
                      </a:lnTo>
                      <a:lnTo>
                        <a:pt x="484" y="900"/>
                      </a:lnTo>
                      <a:lnTo>
                        <a:pt x="470" y="890"/>
                      </a:lnTo>
                      <a:lnTo>
                        <a:pt x="460" y="881"/>
                      </a:lnTo>
                      <a:lnTo>
                        <a:pt x="448" y="870"/>
                      </a:lnTo>
                      <a:lnTo>
                        <a:pt x="439" y="860"/>
                      </a:lnTo>
                      <a:lnTo>
                        <a:pt x="427" y="847"/>
                      </a:lnTo>
                      <a:lnTo>
                        <a:pt x="419" y="834"/>
                      </a:lnTo>
                      <a:lnTo>
                        <a:pt x="410" y="818"/>
                      </a:lnTo>
                      <a:lnTo>
                        <a:pt x="401" y="804"/>
                      </a:lnTo>
                      <a:lnTo>
                        <a:pt x="396" y="796"/>
                      </a:lnTo>
                      <a:lnTo>
                        <a:pt x="392" y="787"/>
                      </a:lnTo>
                      <a:lnTo>
                        <a:pt x="387" y="779"/>
                      </a:lnTo>
                      <a:lnTo>
                        <a:pt x="384" y="771"/>
                      </a:lnTo>
                      <a:lnTo>
                        <a:pt x="380" y="761"/>
                      </a:lnTo>
                      <a:lnTo>
                        <a:pt x="377" y="753"/>
                      </a:lnTo>
                      <a:lnTo>
                        <a:pt x="374" y="744"/>
                      </a:lnTo>
                      <a:lnTo>
                        <a:pt x="373" y="736"/>
                      </a:lnTo>
                      <a:lnTo>
                        <a:pt x="356" y="723"/>
                      </a:lnTo>
                      <a:lnTo>
                        <a:pt x="341" y="719"/>
                      </a:lnTo>
                      <a:lnTo>
                        <a:pt x="333" y="717"/>
                      </a:lnTo>
                      <a:lnTo>
                        <a:pt x="324" y="717"/>
                      </a:lnTo>
                      <a:lnTo>
                        <a:pt x="315" y="719"/>
                      </a:lnTo>
                      <a:lnTo>
                        <a:pt x="307" y="722"/>
                      </a:lnTo>
                      <a:lnTo>
                        <a:pt x="298" y="723"/>
                      </a:lnTo>
                      <a:lnTo>
                        <a:pt x="290" y="726"/>
                      </a:lnTo>
                      <a:lnTo>
                        <a:pt x="281" y="729"/>
                      </a:lnTo>
                      <a:lnTo>
                        <a:pt x="273" y="733"/>
                      </a:lnTo>
                      <a:lnTo>
                        <a:pt x="257" y="739"/>
                      </a:lnTo>
                      <a:lnTo>
                        <a:pt x="244" y="746"/>
                      </a:lnTo>
                      <a:lnTo>
                        <a:pt x="226" y="744"/>
                      </a:lnTo>
                      <a:lnTo>
                        <a:pt x="211" y="744"/>
                      </a:lnTo>
                      <a:lnTo>
                        <a:pt x="195" y="743"/>
                      </a:lnTo>
                      <a:lnTo>
                        <a:pt x="181" y="743"/>
                      </a:lnTo>
                      <a:lnTo>
                        <a:pt x="168" y="740"/>
                      </a:lnTo>
                      <a:lnTo>
                        <a:pt x="155" y="739"/>
                      </a:lnTo>
                      <a:lnTo>
                        <a:pt x="141" y="737"/>
                      </a:lnTo>
                      <a:lnTo>
                        <a:pt x="131" y="736"/>
                      </a:lnTo>
                      <a:lnTo>
                        <a:pt x="118" y="732"/>
                      </a:lnTo>
                      <a:lnTo>
                        <a:pt x="107" y="727"/>
                      </a:lnTo>
                      <a:lnTo>
                        <a:pt x="97" y="723"/>
                      </a:lnTo>
                      <a:lnTo>
                        <a:pt x="88" y="720"/>
                      </a:lnTo>
                      <a:lnTo>
                        <a:pt x="79" y="714"/>
                      </a:lnTo>
                      <a:lnTo>
                        <a:pt x="70" y="710"/>
                      </a:lnTo>
                      <a:lnTo>
                        <a:pt x="61" y="706"/>
                      </a:lnTo>
                      <a:lnTo>
                        <a:pt x="55" y="702"/>
                      </a:lnTo>
                      <a:lnTo>
                        <a:pt x="40" y="689"/>
                      </a:lnTo>
                      <a:lnTo>
                        <a:pt x="29" y="677"/>
                      </a:lnTo>
                      <a:lnTo>
                        <a:pt x="20" y="663"/>
                      </a:lnTo>
                      <a:lnTo>
                        <a:pt x="12" y="650"/>
                      </a:lnTo>
                      <a:lnTo>
                        <a:pt x="8" y="642"/>
                      </a:lnTo>
                      <a:lnTo>
                        <a:pt x="6" y="635"/>
                      </a:lnTo>
                      <a:lnTo>
                        <a:pt x="3" y="626"/>
                      </a:lnTo>
                      <a:lnTo>
                        <a:pt x="3" y="619"/>
                      </a:lnTo>
                      <a:lnTo>
                        <a:pt x="2" y="611"/>
                      </a:lnTo>
                      <a:lnTo>
                        <a:pt x="0" y="603"/>
                      </a:lnTo>
                      <a:lnTo>
                        <a:pt x="0" y="595"/>
                      </a:lnTo>
                      <a:lnTo>
                        <a:pt x="2" y="588"/>
                      </a:lnTo>
                      <a:lnTo>
                        <a:pt x="2" y="578"/>
                      </a:lnTo>
                      <a:lnTo>
                        <a:pt x="2" y="569"/>
                      </a:lnTo>
                      <a:lnTo>
                        <a:pt x="3" y="561"/>
                      </a:lnTo>
                      <a:lnTo>
                        <a:pt x="5" y="552"/>
                      </a:lnTo>
                      <a:lnTo>
                        <a:pt x="6" y="544"/>
                      </a:lnTo>
                      <a:lnTo>
                        <a:pt x="9" y="535"/>
                      </a:lnTo>
                      <a:lnTo>
                        <a:pt x="12" y="527"/>
                      </a:lnTo>
                      <a:lnTo>
                        <a:pt x="17" y="518"/>
                      </a:lnTo>
                      <a:lnTo>
                        <a:pt x="20" y="508"/>
                      </a:lnTo>
                      <a:lnTo>
                        <a:pt x="24" y="499"/>
                      </a:lnTo>
                      <a:lnTo>
                        <a:pt x="29" y="491"/>
                      </a:lnTo>
                      <a:lnTo>
                        <a:pt x="33" y="482"/>
                      </a:lnTo>
                      <a:lnTo>
                        <a:pt x="37" y="474"/>
                      </a:lnTo>
                      <a:lnTo>
                        <a:pt x="45" y="465"/>
                      </a:lnTo>
                      <a:lnTo>
                        <a:pt x="51" y="457"/>
                      </a:lnTo>
                      <a:lnTo>
                        <a:pt x="58" y="450"/>
                      </a:lnTo>
                      <a:lnTo>
                        <a:pt x="63" y="441"/>
                      </a:lnTo>
                      <a:lnTo>
                        <a:pt x="70" y="433"/>
                      </a:lnTo>
                      <a:lnTo>
                        <a:pt x="76" y="424"/>
                      </a:lnTo>
                      <a:lnTo>
                        <a:pt x="85" y="415"/>
                      </a:lnTo>
                      <a:lnTo>
                        <a:pt x="92" y="407"/>
                      </a:lnTo>
                      <a:lnTo>
                        <a:pt x="101" y="400"/>
                      </a:lnTo>
                      <a:lnTo>
                        <a:pt x="110" y="393"/>
                      </a:lnTo>
                      <a:lnTo>
                        <a:pt x="121" y="387"/>
                      </a:lnTo>
                      <a:lnTo>
                        <a:pt x="129" y="378"/>
                      </a:lnTo>
                      <a:lnTo>
                        <a:pt x="138" y="373"/>
                      </a:lnTo>
                      <a:lnTo>
                        <a:pt x="147" y="366"/>
                      </a:lnTo>
                      <a:lnTo>
                        <a:pt x="159" y="360"/>
                      </a:lnTo>
                      <a:lnTo>
                        <a:pt x="168" y="353"/>
                      </a:lnTo>
                      <a:lnTo>
                        <a:pt x="180" y="347"/>
                      </a:lnTo>
                      <a:lnTo>
                        <a:pt x="190" y="343"/>
                      </a:lnTo>
                      <a:lnTo>
                        <a:pt x="204" y="339"/>
                      </a:lnTo>
                      <a:lnTo>
                        <a:pt x="218" y="334"/>
                      </a:lnTo>
                      <a:lnTo>
                        <a:pt x="235" y="331"/>
                      </a:lnTo>
                      <a:lnTo>
                        <a:pt x="250" y="329"/>
                      </a:lnTo>
                      <a:lnTo>
                        <a:pt x="266" y="326"/>
                      </a:lnTo>
                      <a:lnTo>
                        <a:pt x="273" y="323"/>
                      </a:lnTo>
                      <a:lnTo>
                        <a:pt x="281" y="323"/>
                      </a:lnTo>
                      <a:lnTo>
                        <a:pt x="290" y="320"/>
                      </a:lnTo>
                      <a:lnTo>
                        <a:pt x="298" y="320"/>
                      </a:lnTo>
                      <a:lnTo>
                        <a:pt x="306" y="319"/>
                      </a:lnTo>
                      <a:lnTo>
                        <a:pt x="313" y="317"/>
                      </a:lnTo>
                      <a:lnTo>
                        <a:pt x="322" y="316"/>
                      </a:lnTo>
                      <a:lnTo>
                        <a:pt x="331" y="316"/>
                      </a:lnTo>
                      <a:lnTo>
                        <a:pt x="330" y="304"/>
                      </a:lnTo>
                      <a:lnTo>
                        <a:pt x="327" y="293"/>
                      </a:lnTo>
                      <a:lnTo>
                        <a:pt x="322" y="282"/>
                      </a:lnTo>
                      <a:lnTo>
                        <a:pt x="318" y="272"/>
                      </a:lnTo>
                      <a:lnTo>
                        <a:pt x="312" y="260"/>
                      </a:lnTo>
                      <a:lnTo>
                        <a:pt x="307" y="250"/>
                      </a:lnTo>
                      <a:lnTo>
                        <a:pt x="303" y="240"/>
                      </a:lnTo>
                      <a:lnTo>
                        <a:pt x="301" y="233"/>
                      </a:lnTo>
                      <a:lnTo>
                        <a:pt x="301" y="220"/>
                      </a:lnTo>
                      <a:lnTo>
                        <a:pt x="301" y="208"/>
                      </a:lnTo>
                      <a:lnTo>
                        <a:pt x="301" y="195"/>
                      </a:lnTo>
                      <a:lnTo>
                        <a:pt x="304" y="185"/>
                      </a:lnTo>
                      <a:lnTo>
                        <a:pt x="304" y="173"/>
                      </a:lnTo>
                      <a:lnTo>
                        <a:pt x="307" y="163"/>
                      </a:lnTo>
                      <a:lnTo>
                        <a:pt x="310" y="153"/>
                      </a:lnTo>
                      <a:lnTo>
                        <a:pt x="315" y="145"/>
                      </a:lnTo>
                      <a:lnTo>
                        <a:pt x="318" y="135"/>
                      </a:lnTo>
                      <a:lnTo>
                        <a:pt x="322" y="126"/>
                      </a:lnTo>
                      <a:lnTo>
                        <a:pt x="327" y="119"/>
                      </a:lnTo>
                      <a:lnTo>
                        <a:pt x="333" y="112"/>
                      </a:lnTo>
                      <a:lnTo>
                        <a:pt x="341" y="98"/>
                      </a:lnTo>
                      <a:lnTo>
                        <a:pt x="355" y="87"/>
                      </a:lnTo>
                      <a:lnTo>
                        <a:pt x="367" y="74"/>
                      </a:lnTo>
                      <a:lnTo>
                        <a:pt x="381" y="65"/>
                      </a:lnTo>
                      <a:lnTo>
                        <a:pt x="389" y="61"/>
                      </a:lnTo>
                      <a:lnTo>
                        <a:pt x="396" y="57"/>
                      </a:lnTo>
                      <a:lnTo>
                        <a:pt x="405" y="54"/>
                      </a:lnTo>
                      <a:lnTo>
                        <a:pt x="414" y="51"/>
                      </a:lnTo>
                      <a:lnTo>
                        <a:pt x="422" y="47"/>
                      </a:lnTo>
                      <a:lnTo>
                        <a:pt x="430" y="45"/>
                      </a:lnTo>
                      <a:lnTo>
                        <a:pt x="439" y="42"/>
                      </a:lnTo>
                      <a:lnTo>
                        <a:pt x="448" y="42"/>
                      </a:lnTo>
                      <a:lnTo>
                        <a:pt x="457" y="40"/>
                      </a:lnTo>
                      <a:lnTo>
                        <a:pt x="466" y="40"/>
                      </a:lnTo>
                      <a:lnTo>
                        <a:pt x="476" y="40"/>
                      </a:lnTo>
                      <a:lnTo>
                        <a:pt x="487" y="40"/>
                      </a:lnTo>
                      <a:lnTo>
                        <a:pt x="496" y="38"/>
                      </a:lnTo>
                      <a:lnTo>
                        <a:pt x="505" y="38"/>
                      </a:lnTo>
                      <a:lnTo>
                        <a:pt x="515" y="38"/>
                      </a:lnTo>
                      <a:lnTo>
                        <a:pt x="525" y="40"/>
                      </a:lnTo>
                      <a:lnTo>
                        <a:pt x="534" y="40"/>
                      </a:lnTo>
                      <a:lnTo>
                        <a:pt x="545" y="42"/>
                      </a:lnTo>
                      <a:lnTo>
                        <a:pt x="555" y="44"/>
                      </a:lnTo>
                      <a:lnTo>
                        <a:pt x="565" y="47"/>
                      </a:lnTo>
                      <a:lnTo>
                        <a:pt x="574" y="48"/>
                      </a:lnTo>
                      <a:lnTo>
                        <a:pt x="585" y="51"/>
                      </a:lnTo>
                      <a:lnTo>
                        <a:pt x="595" y="52"/>
                      </a:lnTo>
                      <a:lnTo>
                        <a:pt x="605" y="57"/>
                      </a:lnTo>
                      <a:lnTo>
                        <a:pt x="614" y="59"/>
                      </a:lnTo>
                      <a:lnTo>
                        <a:pt x="625" y="64"/>
                      </a:lnTo>
                      <a:lnTo>
                        <a:pt x="635" y="68"/>
                      </a:lnTo>
                      <a:lnTo>
                        <a:pt x="645" y="72"/>
                      </a:lnTo>
                      <a:lnTo>
                        <a:pt x="654" y="75"/>
                      </a:lnTo>
                      <a:lnTo>
                        <a:pt x="665" y="79"/>
                      </a:lnTo>
                      <a:lnTo>
                        <a:pt x="674" y="84"/>
                      </a:lnTo>
                      <a:lnTo>
                        <a:pt x="684" y="89"/>
                      </a:lnTo>
                      <a:lnTo>
                        <a:pt x="693" y="94"/>
                      </a:lnTo>
                      <a:lnTo>
                        <a:pt x="702" y="98"/>
                      </a:lnTo>
                      <a:lnTo>
                        <a:pt x="711" y="104"/>
                      </a:lnTo>
                      <a:lnTo>
                        <a:pt x="721" y="111"/>
                      </a:lnTo>
                      <a:lnTo>
                        <a:pt x="730" y="115"/>
                      </a:lnTo>
                      <a:lnTo>
                        <a:pt x="739" y="122"/>
                      </a:lnTo>
                      <a:lnTo>
                        <a:pt x="748" y="128"/>
                      </a:lnTo>
                      <a:lnTo>
                        <a:pt x="757" y="135"/>
                      </a:lnTo>
                      <a:lnTo>
                        <a:pt x="771" y="148"/>
                      </a:lnTo>
                      <a:lnTo>
                        <a:pt x="788" y="163"/>
                      </a:lnTo>
                      <a:lnTo>
                        <a:pt x="795" y="162"/>
                      </a:lnTo>
                      <a:lnTo>
                        <a:pt x="804" y="161"/>
                      </a:lnTo>
                      <a:lnTo>
                        <a:pt x="814" y="156"/>
                      </a:lnTo>
                      <a:lnTo>
                        <a:pt x="826" y="152"/>
                      </a:lnTo>
                      <a:lnTo>
                        <a:pt x="835" y="145"/>
                      </a:lnTo>
                      <a:lnTo>
                        <a:pt x="847" y="138"/>
                      </a:lnTo>
                      <a:lnTo>
                        <a:pt x="857" y="129"/>
                      </a:lnTo>
                      <a:lnTo>
                        <a:pt x="869" y="121"/>
                      </a:lnTo>
                      <a:lnTo>
                        <a:pt x="878" y="109"/>
                      </a:lnTo>
                      <a:lnTo>
                        <a:pt x="889" y="99"/>
                      </a:lnTo>
                      <a:lnTo>
                        <a:pt x="897" y="88"/>
                      </a:lnTo>
                      <a:lnTo>
                        <a:pt x="908" y="79"/>
                      </a:lnTo>
                      <a:lnTo>
                        <a:pt x="915" y="71"/>
                      </a:lnTo>
                      <a:lnTo>
                        <a:pt x="924" y="64"/>
                      </a:lnTo>
                      <a:lnTo>
                        <a:pt x="930" y="57"/>
                      </a:lnTo>
                      <a:lnTo>
                        <a:pt x="937" y="52"/>
                      </a:lnTo>
                      <a:lnTo>
                        <a:pt x="952" y="42"/>
                      </a:lnTo>
                      <a:lnTo>
                        <a:pt x="967" y="35"/>
                      </a:lnTo>
                      <a:lnTo>
                        <a:pt x="982" y="27"/>
                      </a:lnTo>
                      <a:lnTo>
                        <a:pt x="997" y="22"/>
                      </a:lnTo>
                      <a:lnTo>
                        <a:pt x="1010" y="15"/>
                      </a:lnTo>
                      <a:lnTo>
                        <a:pt x="1025" y="11"/>
                      </a:lnTo>
                      <a:lnTo>
                        <a:pt x="1040" y="7"/>
                      </a:lnTo>
                      <a:lnTo>
                        <a:pt x="1055" y="5"/>
                      </a:lnTo>
                      <a:lnTo>
                        <a:pt x="1068" y="1"/>
                      </a:lnTo>
                      <a:lnTo>
                        <a:pt x="1081" y="0"/>
                      </a:lnTo>
                      <a:lnTo>
                        <a:pt x="1095" y="0"/>
                      </a:lnTo>
                      <a:lnTo>
                        <a:pt x="1108" y="0"/>
                      </a:lnTo>
                      <a:lnTo>
                        <a:pt x="1120" y="0"/>
                      </a:lnTo>
                      <a:lnTo>
                        <a:pt x="1133" y="1"/>
                      </a:lnTo>
                      <a:lnTo>
                        <a:pt x="1145" y="4"/>
                      </a:lnTo>
                      <a:lnTo>
                        <a:pt x="1158" y="8"/>
                      </a:lnTo>
                      <a:lnTo>
                        <a:pt x="1169" y="11"/>
                      </a:lnTo>
                      <a:lnTo>
                        <a:pt x="1179" y="15"/>
                      </a:lnTo>
                      <a:lnTo>
                        <a:pt x="1190" y="21"/>
                      </a:lnTo>
                      <a:lnTo>
                        <a:pt x="1201" y="28"/>
                      </a:lnTo>
                      <a:lnTo>
                        <a:pt x="1212" y="34"/>
                      </a:lnTo>
                      <a:lnTo>
                        <a:pt x="1222" y="42"/>
                      </a:lnTo>
                      <a:lnTo>
                        <a:pt x="1231" y="51"/>
                      </a:lnTo>
                      <a:lnTo>
                        <a:pt x="1241" y="62"/>
                      </a:lnTo>
                      <a:lnTo>
                        <a:pt x="1249" y="72"/>
                      </a:lnTo>
                      <a:lnTo>
                        <a:pt x="1258" y="84"/>
                      </a:lnTo>
                      <a:lnTo>
                        <a:pt x="1267" y="97"/>
                      </a:lnTo>
                      <a:lnTo>
                        <a:pt x="1276" y="111"/>
                      </a:lnTo>
                      <a:lnTo>
                        <a:pt x="1281" y="124"/>
                      </a:lnTo>
                      <a:lnTo>
                        <a:pt x="1289" y="139"/>
                      </a:lnTo>
                      <a:lnTo>
                        <a:pt x="1292" y="146"/>
                      </a:lnTo>
                      <a:lnTo>
                        <a:pt x="1296" y="155"/>
                      </a:lnTo>
                      <a:lnTo>
                        <a:pt x="1299" y="163"/>
                      </a:lnTo>
                      <a:lnTo>
                        <a:pt x="1304" y="173"/>
                      </a:lnTo>
                      <a:lnTo>
                        <a:pt x="1304" y="186"/>
                      </a:lnTo>
                      <a:lnTo>
                        <a:pt x="1305" y="199"/>
                      </a:lnTo>
                      <a:lnTo>
                        <a:pt x="1307" y="209"/>
                      </a:lnTo>
                      <a:lnTo>
                        <a:pt x="1308" y="219"/>
                      </a:lnTo>
                      <a:lnTo>
                        <a:pt x="1308" y="226"/>
                      </a:lnTo>
                      <a:lnTo>
                        <a:pt x="1310" y="233"/>
                      </a:lnTo>
                      <a:lnTo>
                        <a:pt x="1310" y="239"/>
                      </a:lnTo>
                      <a:lnTo>
                        <a:pt x="1311" y="246"/>
                      </a:lnTo>
                      <a:lnTo>
                        <a:pt x="1313" y="253"/>
                      </a:lnTo>
                      <a:lnTo>
                        <a:pt x="1314" y="260"/>
                      </a:lnTo>
                      <a:lnTo>
                        <a:pt x="1316" y="266"/>
                      </a:lnTo>
                      <a:lnTo>
                        <a:pt x="1319" y="273"/>
                      </a:lnTo>
                      <a:lnTo>
                        <a:pt x="1332" y="270"/>
                      </a:lnTo>
                      <a:lnTo>
                        <a:pt x="1347" y="267"/>
                      </a:lnTo>
                      <a:lnTo>
                        <a:pt x="1353" y="265"/>
                      </a:lnTo>
                      <a:lnTo>
                        <a:pt x="1360" y="262"/>
                      </a:lnTo>
                      <a:lnTo>
                        <a:pt x="1369" y="259"/>
                      </a:lnTo>
                      <a:lnTo>
                        <a:pt x="1379" y="257"/>
                      </a:lnTo>
                      <a:lnTo>
                        <a:pt x="1394" y="257"/>
                      </a:lnTo>
                      <a:lnTo>
                        <a:pt x="1409" y="257"/>
                      </a:lnTo>
                      <a:lnTo>
                        <a:pt x="1424" y="259"/>
                      </a:lnTo>
                      <a:lnTo>
                        <a:pt x="1440" y="262"/>
                      </a:lnTo>
                      <a:lnTo>
                        <a:pt x="1455" y="262"/>
                      </a:lnTo>
                      <a:lnTo>
                        <a:pt x="1470" y="265"/>
                      </a:lnTo>
                      <a:lnTo>
                        <a:pt x="1483" y="267"/>
                      </a:lnTo>
                      <a:lnTo>
                        <a:pt x="1498" y="272"/>
                      </a:lnTo>
                      <a:lnTo>
                        <a:pt x="1510" y="274"/>
                      </a:lnTo>
                      <a:lnTo>
                        <a:pt x="1523" y="277"/>
                      </a:lnTo>
                      <a:lnTo>
                        <a:pt x="1535" y="282"/>
                      </a:lnTo>
                      <a:lnTo>
                        <a:pt x="1547" y="287"/>
                      </a:lnTo>
                      <a:lnTo>
                        <a:pt x="1557" y="292"/>
                      </a:lnTo>
                      <a:lnTo>
                        <a:pt x="1569" y="299"/>
                      </a:lnTo>
                      <a:lnTo>
                        <a:pt x="1580" y="304"/>
                      </a:lnTo>
                      <a:lnTo>
                        <a:pt x="1591" y="313"/>
                      </a:lnTo>
                      <a:lnTo>
                        <a:pt x="1599" y="319"/>
                      </a:lnTo>
                      <a:lnTo>
                        <a:pt x="1608" y="327"/>
                      </a:lnTo>
                      <a:lnTo>
                        <a:pt x="1617" y="336"/>
                      </a:lnTo>
                      <a:lnTo>
                        <a:pt x="1625" y="346"/>
                      </a:lnTo>
                      <a:lnTo>
                        <a:pt x="1631" y="354"/>
                      </a:lnTo>
                      <a:lnTo>
                        <a:pt x="1639" y="366"/>
                      </a:lnTo>
                      <a:lnTo>
                        <a:pt x="1645" y="376"/>
                      </a:lnTo>
                      <a:lnTo>
                        <a:pt x="1652" y="388"/>
                      </a:lnTo>
                      <a:lnTo>
                        <a:pt x="1657" y="400"/>
                      </a:lnTo>
                      <a:lnTo>
                        <a:pt x="1661" y="413"/>
                      </a:lnTo>
                      <a:lnTo>
                        <a:pt x="1665" y="427"/>
                      </a:lnTo>
                      <a:lnTo>
                        <a:pt x="1670" y="441"/>
                      </a:lnTo>
                      <a:lnTo>
                        <a:pt x="1670" y="448"/>
                      </a:lnTo>
                      <a:lnTo>
                        <a:pt x="1671" y="455"/>
                      </a:lnTo>
                      <a:lnTo>
                        <a:pt x="1673" y="464"/>
                      </a:lnTo>
                      <a:lnTo>
                        <a:pt x="1674" y="472"/>
                      </a:lnTo>
                      <a:lnTo>
                        <a:pt x="1674" y="481"/>
                      </a:lnTo>
                      <a:lnTo>
                        <a:pt x="1676" y="489"/>
                      </a:lnTo>
                      <a:lnTo>
                        <a:pt x="1677" y="498"/>
                      </a:lnTo>
                      <a:lnTo>
                        <a:pt x="1679" y="508"/>
                      </a:lnTo>
                      <a:lnTo>
                        <a:pt x="1688" y="508"/>
                      </a:lnTo>
                      <a:lnTo>
                        <a:pt x="1697" y="508"/>
                      </a:lnTo>
                      <a:lnTo>
                        <a:pt x="1706" y="508"/>
                      </a:lnTo>
                      <a:lnTo>
                        <a:pt x="1714" y="509"/>
                      </a:lnTo>
                      <a:lnTo>
                        <a:pt x="1723" y="509"/>
                      </a:lnTo>
                      <a:lnTo>
                        <a:pt x="1732" y="511"/>
                      </a:lnTo>
                      <a:lnTo>
                        <a:pt x="1741" y="512"/>
                      </a:lnTo>
                      <a:lnTo>
                        <a:pt x="1750" y="515"/>
                      </a:lnTo>
                      <a:lnTo>
                        <a:pt x="1765" y="517"/>
                      </a:lnTo>
                      <a:lnTo>
                        <a:pt x="1781" y="521"/>
                      </a:lnTo>
                      <a:lnTo>
                        <a:pt x="1789" y="522"/>
                      </a:lnTo>
                      <a:lnTo>
                        <a:pt x="1797" y="525"/>
                      </a:lnTo>
                      <a:lnTo>
                        <a:pt x="1805" y="527"/>
                      </a:lnTo>
                      <a:lnTo>
                        <a:pt x="1814" y="531"/>
                      </a:lnTo>
                      <a:lnTo>
                        <a:pt x="1827" y="535"/>
                      </a:lnTo>
                      <a:lnTo>
                        <a:pt x="1840" y="542"/>
                      </a:lnTo>
                      <a:lnTo>
                        <a:pt x="1852" y="548"/>
                      </a:lnTo>
                      <a:lnTo>
                        <a:pt x="1866" y="556"/>
                      </a:lnTo>
                      <a:lnTo>
                        <a:pt x="1876" y="564"/>
                      </a:lnTo>
                      <a:lnTo>
                        <a:pt x="1888" y="572"/>
                      </a:lnTo>
                      <a:lnTo>
                        <a:pt x="1898" y="581"/>
                      </a:lnTo>
                      <a:lnTo>
                        <a:pt x="1910" y="592"/>
                      </a:lnTo>
                      <a:lnTo>
                        <a:pt x="1918" y="601"/>
                      </a:lnTo>
                      <a:lnTo>
                        <a:pt x="1925" y="612"/>
                      </a:lnTo>
                      <a:lnTo>
                        <a:pt x="1932" y="623"/>
                      </a:lnTo>
                      <a:lnTo>
                        <a:pt x="1940" y="636"/>
                      </a:lnTo>
                      <a:lnTo>
                        <a:pt x="1944" y="649"/>
                      </a:lnTo>
                      <a:lnTo>
                        <a:pt x="1949" y="662"/>
                      </a:lnTo>
                      <a:lnTo>
                        <a:pt x="1953" y="676"/>
                      </a:lnTo>
                      <a:lnTo>
                        <a:pt x="1958" y="692"/>
                      </a:lnTo>
                      <a:lnTo>
                        <a:pt x="1958" y="706"/>
                      </a:lnTo>
                      <a:lnTo>
                        <a:pt x="1959" y="722"/>
                      </a:lnTo>
                      <a:lnTo>
                        <a:pt x="1959" y="730"/>
                      </a:lnTo>
                      <a:lnTo>
                        <a:pt x="1959" y="739"/>
                      </a:lnTo>
                      <a:lnTo>
                        <a:pt x="1959" y="747"/>
                      </a:lnTo>
                      <a:lnTo>
                        <a:pt x="1959" y="756"/>
                      </a:lnTo>
                      <a:lnTo>
                        <a:pt x="1958" y="764"/>
                      </a:lnTo>
                      <a:lnTo>
                        <a:pt x="1956" y="773"/>
                      </a:lnTo>
                      <a:lnTo>
                        <a:pt x="1955" y="781"/>
                      </a:lnTo>
                      <a:lnTo>
                        <a:pt x="1955" y="791"/>
                      </a:lnTo>
                      <a:lnTo>
                        <a:pt x="1952" y="800"/>
                      </a:lnTo>
                      <a:lnTo>
                        <a:pt x="1950" y="810"/>
                      </a:lnTo>
                      <a:lnTo>
                        <a:pt x="1949" y="820"/>
                      </a:lnTo>
                      <a:lnTo>
                        <a:pt x="1947" y="831"/>
                      </a:lnTo>
                      <a:lnTo>
                        <a:pt x="1938" y="838"/>
                      </a:lnTo>
                      <a:lnTo>
                        <a:pt x="1932" y="847"/>
                      </a:lnTo>
                      <a:lnTo>
                        <a:pt x="1925" y="855"/>
                      </a:lnTo>
                      <a:lnTo>
                        <a:pt x="1919" y="864"/>
                      </a:lnTo>
                      <a:lnTo>
                        <a:pt x="1904" y="877"/>
                      </a:lnTo>
                      <a:lnTo>
                        <a:pt x="1891" y="890"/>
                      </a:lnTo>
                      <a:lnTo>
                        <a:pt x="1878" y="900"/>
                      </a:lnTo>
                      <a:lnTo>
                        <a:pt x="1864" y="910"/>
                      </a:lnTo>
                      <a:lnTo>
                        <a:pt x="1851" y="917"/>
                      </a:lnTo>
                      <a:lnTo>
                        <a:pt x="1837" y="924"/>
                      </a:lnTo>
                      <a:lnTo>
                        <a:pt x="1824" y="927"/>
                      </a:lnTo>
                      <a:lnTo>
                        <a:pt x="1811" y="931"/>
                      </a:lnTo>
                      <a:lnTo>
                        <a:pt x="1797" y="932"/>
                      </a:lnTo>
                      <a:lnTo>
                        <a:pt x="1786" y="935"/>
                      </a:lnTo>
                      <a:lnTo>
                        <a:pt x="1772" y="935"/>
                      </a:lnTo>
                      <a:lnTo>
                        <a:pt x="1759" y="937"/>
                      </a:lnTo>
                      <a:lnTo>
                        <a:pt x="1746" y="935"/>
                      </a:lnTo>
                      <a:lnTo>
                        <a:pt x="1734" y="935"/>
                      </a:lnTo>
                      <a:lnTo>
                        <a:pt x="1719" y="932"/>
                      </a:lnTo>
                      <a:lnTo>
                        <a:pt x="1706" y="929"/>
                      </a:lnTo>
                      <a:lnTo>
                        <a:pt x="1692" y="927"/>
                      </a:lnTo>
                      <a:lnTo>
                        <a:pt x="1679" y="925"/>
                      </a:lnTo>
                      <a:lnTo>
                        <a:pt x="1664" y="922"/>
                      </a:lnTo>
                      <a:lnTo>
                        <a:pt x="1651" y="920"/>
                      </a:lnTo>
                      <a:lnTo>
                        <a:pt x="1637" y="917"/>
                      </a:lnTo>
                      <a:lnTo>
                        <a:pt x="1624" y="917"/>
                      </a:lnTo>
                      <a:lnTo>
                        <a:pt x="1609" y="914"/>
                      </a:lnTo>
                      <a:lnTo>
                        <a:pt x="1596" y="912"/>
                      </a:lnTo>
                      <a:lnTo>
                        <a:pt x="1581" y="912"/>
                      </a:lnTo>
                      <a:lnTo>
                        <a:pt x="1568" y="914"/>
                      </a:lnTo>
                      <a:lnTo>
                        <a:pt x="1553" y="914"/>
                      </a:lnTo>
                      <a:lnTo>
                        <a:pt x="1539" y="917"/>
                      </a:lnTo>
                      <a:lnTo>
                        <a:pt x="1525" y="920"/>
                      </a:lnTo>
                      <a:lnTo>
                        <a:pt x="1511" y="925"/>
                      </a:lnTo>
                      <a:lnTo>
                        <a:pt x="1499" y="932"/>
                      </a:lnTo>
                      <a:lnTo>
                        <a:pt x="1489" y="941"/>
                      </a:lnTo>
                      <a:lnTo>
                        <a:pt x="1479" y="949"/>
                      </a:lnTo>
                      <a:lnTo>
                        <a:pt x="1470" y="958"/>
                      </a:lnTo>
                      <a:lnTo>
                        <a:pt x="1461" y="965"/>
                      </a:lnTo>
                      <a:lnTo>
                        <a:pt x="1452" y="972"/>
                      </a:lnTo>
                      <a:lnTo>
                        <a:pt x="1445" y="979"/>
                      </a:lnTo>
                      <a:lnTo>
                        <a:pt x="1437" y="986"/>
                      </a:lnTo>
                      <a:lnTo>
                        <a:pt x="1421" y="998"/>
                      </a:lnTo>
                      <a:lnTo>
                        <a:pt x="1408" y="1009"/>
                      </a:lnTo>
                      <a:lnTo>
                        <a:pt x="1393" y="1018"/>
                      </a:lnTo>
                      <a:lnTo>
                        <a:pt x="1379" y="1028"/>
                      </a:lnTo>
                      <a:lnTo>
                        <a:pt x="1365" y="1033"/>
                      </a:lnTo>
                      <a:lnTo>
                        <a:pt x="1350" y="1041"/>
                      </a:lnTo>
                      <a:lnTo>
                        <a:pt x="1341" y="1042"/>
                      </a:lnTo>
                      <a:lnTo>
                        <a:pt x="1332" y="1045"/>
                      </a:lnTo>
                      <a:lnTo>
                        <a:pt x="1323" y="1046"/>
                      </a:lnTo>
                      <a:lnTo>
                        <a:pt x="1316" y="1049"/>
                      </a:lnTo>
                      <a:lnTo>
                        <a:pt x="1305" y="1049"/>
                      </a:lnTo>
                      <a:lnTo>
                        <a:pt x="1296" y="1051"/>
                      </a:lnTo>
                      <a:lnTo>
                        <a:pt x="1286" y="1052"/>
                      </a:lnTo>
                      <a:lnTo>
                        <a:pt x="1276" y="1053"/>
                      </a:lnTo>
                      <a:lnTo>
                        <a:pt x="1264" y="1053"/>
                      </a:lnTo>
                      <a:lnTo>
                        <a:pt x="1252" y="1055"/>
                      </a:lnTo>
                      <a:lnTo>
                        <a:pt x="1238" y="1055"/>
                      </a:lnTo>
                      <a:lnTo>
                        <a:pt x="1227" y="1056"/>
                      </a:lnTo>
                      <a:close/>
                    </a:path>
                  </a:pathLst>
                </a:custGeom>
                <a:solidFill>
                  <a:srgbClr val="9E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1" name="Freeform 57">
                  <a:extLst>
                    <a:ext uri="{FF2B5EF4-FFF2-40B4-BE49-F238E27FC236}">
                      <a16:creationId xmlns:a16="http://schemas.microsoft.com/office/drawing/2014/main" id="{A875B7D3-BE87-4AB9-A695-4230225E46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9" y="4870"/>
                  <a:ext cx="1567" cy="845"/>
                </a:xfrm>
                <a:custGeom>
                  <a:avLst/>
                  <a:gdLst>
                    <a:gd name="T0" fmla="*/ 937 w 1567"/>
                    <a:gd name="T1" fmla="*/ 832 h 845"/>
                    <a:gd name="T2" fmla="*/ 874 w 1567"/>
                    <a:gd name="T3" fmla="*/ 803 h 845"/>
                    <a:gd name="T4" fmla="*/ 823 w 1567"/>
                    <a:gd name="T5" fmla="*/ 758 h 845"/>
                    <a:gd name="T6" fmla="*/ 777 w 1567"/>
                    <a:gd name="T7" fmla="*/ 701 h 845"/>
                    <a:gd name="T8" fmla="*/ 727 w 1567"/>
                    <a:gd name="T9" fmla="*/ 685 h 845"/>
                    <a:gd name="T10" fmla="*/ 667 w 1567"/>
                    <a:gd name="T11" fmla="*/ 728 h 845"/>
                    <a:gd name="T12" fmla="*/ 605 w 1567"/>
                    <a:gd name="T13" fmla="*/ 745 h 845"/>
                    <a:gd name="T14" fmla="*/ 518 w 1567"/>
                    <a:gd name="T15" fmla="*/ 751 h 845"/>
                    <a:gd name="T16" fmla="*/ 442 w 1567"/>
                    <a:gd name="T17" fmla="*/ 742 h 845"/>
                    <a:gd name="T18" fmla="*/ 377 w 1567"/>
                    <a:gd name="T19" fmla="*/ 709 h 845"/>
                    <a:gd name="T20" fmla="*/ 328 w 1567"/>
                    <a:gd name="T21" fmla="*/ 654 h 845"/>
                    <a:gd name="T22" fmla="*/ 286 w 1567"/>
                    <a:gd name="T23" fmla="*/ 578 h 845"/>
                    <a:gd name="T24" fmla="*/ 206 w 1567"/>
                    <a:gd name="T25" fmla="*/ 591 h 845"/>
                    <a:gd name="T26" fmla="*/ 134 w 1567"/>
                    <a:gd name="T27" fmla="*/ 591 h 845"/>
                    <a:gd name="T28" fmla="*/ 79 w 1567"/>
                    <a:gd name="T29" fmla="*/ 578 h 845"/>
                    <a:gd name="T30" fmla="*/ 15 w 1567"/>
                    <a:gd name="T31" fmla="*/ 528 h 845"/>
                    <a:gd name="T32" fmla="*/ 2 w 1567"/>
                    <a:gd name="T33" fmla="*/ 454 h 845"/>
                    <a:gd name="T34" fmla="*/ 36 w 1567"/>
                    <a:gd name="T35" fmla="*/ 372 h 845"/>
                    <a:gd name="T36" fmla="*/ 104 w 1567"/>
                    <a:gd name="T37" fmla="*/ 302 h 845"/>
                    <a:gd name="T38" fmla="*/ 154 w 1567"/>
                    <a:gd name="T39" fmla="*/ 274 h 845"/>
                    <a:gd name="T40" fmla="*/ 226 w 1567"/>
                    <a:gd name="T41" fmla="*/ 258 h 845"/>
                    <a:gd name="T42" fmla="*/ 258 w 1567"/>
                    <a:gd name="T43" fmla="*/ 225 h 845"/>
                    <a:gd name="T44" fmla="*/ 242 w 1567"/>
                    <a:gd name="T45" fmla="*/ 174 h 845"/>
                    <a:gd name="T46" fmla="*/ 248 w 1567"/>
                    <a:gd name="T47" fmla="*/ 121 h 845"/>
                    <a:gd name="T48" fmla="*/ 292 w 1567"/>
                    <a:gd name="T49" fmla="*/ 57 h 845"/>
                    <a:gd name="T50" fmla="*/ 372 w 1567"/>
                    <a:gd name="T51" fmla="*/ 32 h 845"/>
                    <a:gd name="T52" fmla="*/ 444 w 1567"/>
                    <a:gd name="T53" fmla="*/ 33 h 845"/>
                    <a:gd name="T54" fmla="*/ 507 w 1567"/>
                    <a:gd name="T55" fmla="*/ 53 h 845"/>
                    <a:gd name="T56" fmla="*/ 590 w 1567"/>
                    <a:gd name="T57" fmla="*/ 97 h 845"/>
                    <a:gd name="T58" fmla="*/ 669 w 1567"/>
                    <a:gd name="T59" fmla="*/ 116 h 845"/>
                    <a:gd name="T60" fmla="*/ 718 w 1567"/>
                    <a:gd name="T61" fmla="*/ 71 h 845"/>
                    <a:gd name="T62" fmla="*/ 785 w 1567"/>
                    <a:gd name="T63" fmla="*/ 22 h 845"/>
                    <a:gd name="T64" fmla="*/ 854 w 1567"/>
                    <a:gd name="T65" fmla="*/ 2 h 845"/>
                    <a:gd name="T66" fmla="*/ 917 w 1567"/>
                    <a:gd name="T67" fmla="*/ 3 h 845"/>
                    <a:gd name="T68" fmla="*/ 970 w 1567"/>
                    <a:gd name="T69" fmla="*/ 27 h 845"/>
                    <a:gd name="T70" fmla="*/ 1013 w 1567"/>
                    <a:gd name="T71" fmla="*/ 77 h 845"/>
                    <a:gd name="T72" fmla="*/ 1043 w 1567"/>
                    <a:gd name="T73" fmla="*/ 150 h 845"/>
                    <a:gd name="T74" fmla="*/ 1050 w 1567"/>
                    <a:gd name="T75" fmla="*/ 208 h 845"/>
                    <a:gd name="T76" fmla="*/ 1094 w 1567"/>
                    <a:gd name="T77" fmla="*/ 208 h 845"/>
                    <a:gd name="T78" fmla="*/ 1163 w 1567"/>
                    <a:gd name="T79" fmla="*/ 208 h 845"/>
                    <a:gd name="T80" fmla="*/ 1226 w 1567"/>
                    <a:gd name="T81" fmla="*/ 225 h 845"/>
                    <a:gd name="T82" fmla="*/ 1286 w 1567"/>
                    <a:gd name="T83" fmla="*/ 261 h 845"/>
                    <a:gd name="T84" fmla="*/ 1324 w 1567"/>
                    <a:gd name="T85" fmla="*/ 319 h 845"/>
                    <a:gd name="T86" fmla="*/ 1341 w 1567"/>
                    <a:gd name="T87" fmla="*/ 390 h 845"/>
                    <a:gd name="T88" fmla="*/ 1412 w 1567"/>
                    <a:gd name="T89" fmla="*/ 413 h 845"/>
                    <a:gd name="T90" fmla="*/ 1481 w 1567"/>
                    <a:gd name="T91" fmla="*/ 437 h 845"/>
                    <a:gd name="T92" fmla="*/ 1533 w 1567"/>
                    <a:gd name="T93" fmla="*/ 480 h 845"/>
                    <a:gd name="T94" fmla="*/ 1561 w 1567"/>
                    <a:gd name="T95" fmla="*/ 538 h 845"/>
                    <a:gd name="T96" fmla="*/ 1564 w 1567"/>
                    <a:gd name="T97" fmla="*/ 617 h 845"/>
                    <a:gd name="T98" fmla="*/ 1547 w 1567"/>
                    <a:gd name="T99" fmla="*/ 678 h 845"/>
                    <a:gd name="T100" fmla="*/ 1480 w 1567"/>
                    <a:gd name="T101" fmla="*/ 733 h 845"/>
                    <a:gd name="T102" fmla="*/ 1416 w 1567"/>
                    <a:gd name="T103" fmla="*/ 748 h 845"/>
                    <a:gd name="T104" fmla="*/ 1352 w 1567"/>
                    <a:gd name="T105" fmla="*/ 741 h 845"/>
                    <a:gd name="T106" fmla="*/ 1287 w 1567"/>
                    <a:gd name="T107" fmla="*/ 731 h 845"/>
                    <a:gd name="T108" fmla="*/ 1219 w 1567"/>
                    <a:gd name="T109" fmla="*/ 735 h 845"/>
                    <a:gd name="T110" fmla="*/ 1161 w 1567"/>
                    <a:gd name="T111" fmla="*/ 778 h 845"/>
                    <a:gd name="T112" fmla="*/ 1090 w 1567"/>
                    <a:gd name="T113" fmla="*/ 826 h 845"/>
                    <a:gd name="T114" fmla="*/ 1026 w 1567"/>
                    <a:gd name="T115" fmla="*/ 840 h 8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567" h="845">
                      <a:moveTo>
                        <a:pt x="982" y="845"/>
                      </a:moveTo>
                      <a:lnTo>
                        <a:pt x="973" y="842"/>
                      </a:lnTo>
                      <a:lnTo>
                        <a:pt x="964" y="840"/>
                      </a:lnTo>
                      <a:lnTo>
                        <a:pt x="957" y="837"/>
                      </a:lnTo>
                      <a:lnTo>
                        <a:pt x="951" y="836"/>
                      </a:lnTo>
                      <a:lnTo>
                        <a:pt x="937" y="832"/>
                      </a:lnTo>
                      <a:lnTo>
                        <a:pt x="925" y="829"/>
                      </a:lnTo>
                      <a:lnTo>
                        <a:pt x="912" y="825"/>
                      </a:lnTo>
                      <a:lnTo>
                        <a:pt x="902" y="820"/>
                      </a:lnTo>
                      <a:lnTo>
                        <a:pt x="893" y="815"/>
                      </a:lnTo>
                      <a:lnTo>
                        <a:pt x="884" y="810"/>
                      </a:lnTo>
                      <a:lnTo>
                        <a:pt x="874" y="803"/>
                      </a:lnTo>
                      <a:lnTo>
                        <a:pt x="865" y="798"/>
                      </a:lnTo>
                      <a:lnTo>
                        <a:pt x="856" y="790"/>
                      </a:lnTo>
                      <a:lnTo>
                        <a:pt x="848" y="783"/>
                      </a:lnTo>
                      <a:lnTo>
                        <a:pt x="839" y="775"/>
                      </a:lnTo>
                      <a:lnTo>
                        <a:pt x="832" y="766"/>
                      </a:lnTo>
                      <a:lnTo>
                        <a:pt x="823" y="758"/>
                      </a:lnTo>
                      <a:lnTo>
                        <a:pt x="816" y="749"/>
                      </a:lnTo>
                      <a:lnTo>
                        <a:pt x="807" y="738"/>
                      </a:lnTo>
                      <a:lnTo>
                        <a:pt x="801" y="729"/>
                      </a:lnTo>
                      <a:lnTo>
                        <a:pt x="793" y="719"/>
                      </a:lnTo>
                      <a:lnTo>
                        <a:pt x="788" y="714"/>
                      </a:lnTo>
                      <a:lnTo>
                        <a:pt x="777" y="701"/>
                      </a:lnTo>
                      <a:lnTo>
                        <a:pt x="768" y="692"/>
                      </a:lnTo>
                      <a:lnTo>
                        <a:pt x="758" y="685"/>
                      </a:lnTo>
                      <a:lnTo>
                        <a:pt x="750" y="682"/>
                      </a:lnTo>
                      <a:lnTo>
                        <a:pt x="742" y="681"/>
                      </a:lnTo>
                      <a:lnTo>
                        <a:pt x="736" y="684"/>
                      </a:lnTo>
                      <a:lnTo>
                        <a:pt x="727" y="685"/>
                      </a:lnTo>
                      <a:lnTo>
                        <a:pt x="719" y="691"/>
                      </a:lnTo>
                      <a:lnTo>
                        <a:pt x="710" y="695"/>
                      </a:lnTo>
                      <a:lnTo>
                        <a:pt x="703" y="704"/>
                      </a:lnTo>
                      <a:lnTo>
                        <a:pt x="691" y="711"/>
                      </a:lnTo>
                      <a:lnTo>
                        <a:pt x="681" y="719"/>
                      </a:lnTo>
                      <a:lnTo>
                        <a:pt x="667" y="728"/>
                      </a:lnTo>
                      <a:lnTo>
                        <a:pt x="654" y="736"/>
                      </a:lnTo>
                      <a:lnTo>
                        <a:pt x="645" y="736"/>
                      </a:lnTo>
                      <a:lnTo>
                        <a:pt x="636" y="739"/>
                      </a:lnTo>
                      <a:lnTo>
                        <a:pt x="629" y="739"/>
                      </a:lnTo>
                      <a:lnTo>
                        <a:pt x="621" y="742"/>
                      </a:lnTo>
                      <a:lnTo>
                        <a:pt x="605" y="745"/>
                      </a:lnTo>
                      <a:lnTo>
                        <a:pt x="590" y="748"/>
                      </a:lnTo>
                      <a:lnTo>
                        <a:pt x="574" y="749"/>
                      </a:lnTo>
                      <a:lnTo>
                        <a:pt x="559" y="751"/>
                      </a:lnTo>
                      <a:lnTo>
                        <a:pt x="546" y="751"/>
                      </a:lnTo>
                      <a:lnTo>
                        <a:pt x="532" y="752"/>
                      </a:lnTo>
                      <a:lnTo>
                        <a:pt x="518" y="751"/>
                      </a:lnTo>
                      <a:lnTo>
                        <a:pt x="504" y="751"/>
                      </a:lnTo>
                      <a:lnTo>
                        <a:pt x="491" y="749"/>
                      </a:lnTo>
                      <a:lnTo>
                        <a:pt x="479" y="749"/>
                      </a:lnTo>
                      <a:lnTo>
                        <a:pt x="466" y="746"/>
                      </a:lnTo>
                      <a:lnTo>
                        <a:pt x="454" y="745"/>
                      </a:lnTo>
                      <a:lnTo>
                        <a:pt x="442" y="742"/>
                      </a:lnTo>
                      <a:lnTo>
                        <a:pt x="432" y="739"/>
                      </a:lnTo>
                      <a:lnTo>
                        <a:pt x="418" y="733"/>
                      </a:lnTo>
                      <a:lnTo>
                        <a:pt x="408" y="729"/>
                      </a:lnTo>
                      <a:lnTo>
                        <a:pt x="396" y="722"/>
                      </a:lnTo>
                      <a:lnTo>
                        <a:pt x="387" y="716"/>
                      </a:lnTo>
                      <a:lnTo>
                        <a:pt x="377" y="709"/>
                      </a:lnTo>
                      <a:lnTo>
                        <a:pt x="368" y="702"/>
                      </a:lnTo>
                      <a:lnTo>
                        <a:pt x="359" y="694"/>
                      </a:lnTo>
                      <a:lnTo>
                        <a:pt x="352" y="687"/>
                      </a:lnTo>
                      <a:lnTo>
                        <a:pt x="343" y="675"/>
                      </a:lnTo>
                      <a:lnTo>
                        <a:pt x="335" y="665"/>
                      </a:lnTo>
                      <a:lnTo>
                        <a:pt x="328" y="654"/>
                      </a:lnTo>
                      <a:lnTo>
                        <a:pt x="322" y="642"/>
                      </a:lnTo>
                      <a:lnTo>
                        <a:pt x="315" y="630"/>
                      </a:lnTo>
                      <a:lnTo>
                        <a:pt x="309" y="617"/>
                      </a:lnTo>
                      <a:lnTo>
                        <a:pt x="304" y="603"/>
                      </a:lnTo>
                      <a:lnTo>
                        <a:pt x="300" y="588"/>
                      </a:lnTo>
                      <a:lnTo>
                        <a:pt x="286" y="578"/>
                      </a:lnTo>
                      <a:lnTo>
                        <a:pt x="273" y="574"/>
                      </a:lnTo>
                      <a:lnTo>
                        <a:pt x="260" y="573"/>
                      </a:lnTo>
                      <a:lnTo>
                        <a:pt x="246" y="575"/>
                      </a:lnTo>
                      <a:lnTo>
                        <a:pt x="233" y="580"/>
                      </a:lnTo>
                      <a:lnTo>
                        <a:pt x="220" y="585"/>
                      </a:lnTo>
                      <a:lnTo>
                        <a:pt x="206" y="591"/>
                      </a:lnTo>
                      <a:lnTo>
                        <a:pt x="196" y="597"/>
                      </a:lnTo>
                      <a:lnTo>
                        <a:pt x="183" y="595"/>
                      </a:lnTo>
                      <a:lnTo>
                        <a:pt x="169" y="595"/>
                      </a:lnTo>
                      <a:lnTo>
                        <a:pt x="157" y="594"/>
                      </a:lnTo>
                      <a:lnTo>
                        <a:pt x="146" y="594"/>
                      </a:lnTo>
                      <a:lnTo>
                        <a:pt x="134" y="591"/>
                      </a:lnTo>
                      <a:lnTo>
                        <a:pt x="123" y="590"/>
                      </a:lnTo>
                      <a:lnTo>
                        <a:pt x="114" y="588"/>
                      </a:lnTo>
                      <a:lnTo>
                        <a:pt x="105" y="587"/>
                      </a:lnTo>
                      <a:lnTo>
                        <a:pt x="95" y="584"/>
                      </a:lnTo>
                      <a:lnTo>
                        <a:pt x="86" y="581"/>
                      </a:lnTo>
                      <a:lnTo>
                        <a:pt x="79" y="578"/>
                      </a:lnTo>
                      <a:lnTo>
                        <a:pt x="71" y="575"/>
                      </a:lnTo>
                      <a:lnTo>
                        <a:pt x="57" y="567"/>
                      </a:lnTo>
                      <a:lnTo>
                        <a:pt x="45" y="560"/>
                      </a:lnTo>
                      <a:lnTo>
                        <a:pt x="33" y="550"/>
                      </a:lnTo>
                      <a:lnTo>
                        <a:pt x="24" y="540"/>
                      </a:lnTo>
                      <a:lnTo>
                        <a:pt x="15" y="528"/>
                      </a:lnTo>
                      <a:lnTo>
                        <a:pt x="11" y="518"/>
                      </a:lnTo>
                      <a:lnTo>
                        <a:pt x="5" y="506"/>
                      </a:lnTo>
                      <a:lnTo>
                        <a:pt x="2" y="493"/>
                      </a:lnTo>
                      <a:lnTo>
                        <a:pt x="0" y="480"/>
                      </a:lnTo>
                      <a:lnTo>
                        <a:pt x="2" y="469"/>
                      </a:lnTo>
                      <a:lnTo>
                        <a:pt x="2" y="454"/>
                      </a:lnTo>
                      <a:lnTo>
                        <a:pt x="5" y="440"/>
                      </a:lnTo>
                      <a:lnTo>
                        <a:pt x="8" y="426"/>
                      </a:lnTo>
                      <a:lnTo>
                        <a:pt x="14" y="413"/>
                      </a:lnTo>
                      <a:lnTo>
                        <a:pt x="19" y="399"/>
                      </a:lnTo>
                      <a:lnTo>
                        <a:pt x="28" y="385"/>
                      </a:lnTo>
                      <a:lnTo>
                        <a:pt x="36" y="372"/>
                      </a:lnTo>
                      <a:lnTo>
                        <a:pt x="48" y="359"/>
                      </a:lnTo>
                      <a:lnTo>
                        <a:pt x="57" y="345"/>
                      </a:lnTo>
                      <a:lnTo>
                        <a:pt x="70" y="332"/>
                      </a:lnTo>
                      <a:lnTo>
                        <a:pt x="83" y="319"/>
                      </a:lnTo>
                      <a:lnTo>
                        <a:pt x="98" y="309"/>
                      </a:lnTo>
                      <a:lnTo>
                        <a:pt x="104" y="302"/>
                      </a:lnTo>
                      <a:lnTo>
                        <a:pt x="111" y="296"/>
                      </a:lnTo>
                      <a:lnTo>
                        <a:pt x="120" y="292"/>
                      </a:lnTo>
                      <a:lnTo>
                        <a:pt x="129" y="288"/>
                      </a:lnTo>
                      <a:lnTo>
                        <a:pt x="137" y="282"/>
                      </a:lnTo>
                      <a:lnTo>
                        <a:pt x="146" y="278"/>
                      </a:lnTo>
                      <a:lnTo>
                        <a:pt x="154" y="274"/>
                      </a:lnTo>
                      <a:lnTo>
                        <a:pt x="165" y="271"/>
                      </a:lnTo>
                      <a:lnTo>
                        <a:pt x="177" y="268"/>
                      </a:lnTo>
                      <a:lnTo>
                        <a:pt x="189" y="265"/>
                      </a:lnTo>
                      <a:lnTo>
                        <a:pt x="200" y="262"/>
                      </a:lnTo>
                      <a:lnTo>
                        <a:pt x="214" y="261"/>
                      </a:lnTo>
                      <a:lnTo>
                        <a:pt x="226" y="258"/>
                      </a:lnTo>
                      <a:lnTo>
                        <a:pt x="239" y="257"/>
                      </a:lnTo>
                      <a:lnTo>
                        <a:pt x="252" y="254"/>
                      </a:lnTo>
                      <a:lnTo>
                        <a:pt x="266" y="252"/>
                      </a:lnTo>
                      <a:lnTo>
                        <a:pt x="264" y="242"/>
                      </a:lnTo>
                      <a:lnTo>
                        <a:pt x="263" y="234"/>
                      </a:lnTo>
                      <a:lnTo>
                        <a:pt x="258" y="225"/>
                      </a:lnTo>
                      <a:lnTo>
                        <a:pt x="255" y="217"/>
                      </a:lnTo>
                      <a:lnTo>
                        <a:pt x="251" y="208"/>
                      </a:lnTo>
                      <a:lnTo>
                        <a:pt x="248" y="200"/>
                      </a:lnTo>
                      <a:lnTo>
                        <a:pt x="243" y="191"/>
                      </a:lnTo>
                      <a:lnTo>
                        <a:pt x="242" y="185"/>
                      </a:lnTo>
                      <a:lnTo>
                        <a:pt x="242" y="174"/>
                      </a:lnTo>
                      <a:lnTo>
                        <a:pt x="242" y="164"/>
                      </a:lnTo>
                      <a:lnTo>
                        <a:pt x="242" y="155"/>
                      </a:lnTo>
                      <a:lnTo>
                        <a:pt x="243" y="147"/>
                      </a:lnTo>
                      <a:lnTo>
                        <a:pt x="243" y="138"/>
                      </a:lnTo>
                      <a:lnTo>
                        <a:pt x="246" y="130"/>
                      </a:lnTo>
                      <a:lnTo>
                        <a:pt x="248" y="121"/>
                      </a:lnTo>
                      <a:lnTo>
                        <a:pt x="252" y="116"/>
                      </a:lnTo>
                      <a:lnTo>
                        <a:pt x="257" y="100"/>
                      </a:lnTo>
                      <a:lnTo>
                        <a:pt x="266" y="88"/>
                      </a:lnTo>
                      <a:lnTo>
                        <a:pt x="273" y="76"/>
                      </a:lnTo>
                      <a:lnTo>
                        <a:pt x="283" y="67"/>
                      </a:lnTo>
                      <a:lnTo>
                        <a:pt x="292" y="57"/>
                      </a:lnTo>
                      <a:lnTo>
                        <a:pt x="304" y="50"/>
                      </a:lnTo>
                      <a:lnTo>
                        <a:pt x="316" y="44"/>
                      </a:lnTo>
                      <a:lnTo>
                        <a:pt x="329" y="40"/>
                      </a:lnTo>
                      <a:lnTo>
                        <a:pt x="343" y="36"/>
                      </a:lnTo>
                      <a:lnTo>
                        <a:pt x="358" y="33"/>
                      </a:lnTo>
                      <a:lnTo>
                        <a:pt x="372" y="32"/>
                      </a:lnTo>
                      <a:lnTo>
                        <a:pt x="389" y="32"/>
                      </a:lnTo>
                      <a:lnTo>
                        <a:pt x="404" y="30"/>
                      </a:lnTo>
                      <a:lnTo>
                        <a:pt x="420" y="32"/>
                      </a:lnTo>
                      <a:lnTo>
                        <a:pt x="427" y="32"/>
                      </a:lnTo>
                      <a:lnTo>
                        <a:pt x="435" y="32"/>
                      </a:lnTo>
                      <a:lnTo>
                        <a:pt x="444" y="33"/>
                      </a:lnTo>
                      <a:lnTo>
                        <a:pt x="452" y="36"/>
                      </a:lnTo>
                      <a:lnTo>
                        <a:pt x="467" y="39"/>
                      </a:lnTo>
                      <a:lnTo>
                        <a:pt x="484" y="44"/>
                      </a:lnTo>
                      <a:lnTo>
                        <a:pt x="491" y="46"/>
                      </a:lnTo>
                      <a:lnTo>
                        <a:pt x="500" y="49"/>
                      </a:lnTo>
                      <a:lnTo>
                        <a:pt x="507" y="53"/>
                      </a:lnTo>
                      <a:lnTo>
                        <a:pt x="516" y="57"/>
                      </a:lnTo>
                      <a:lnTo>
                        <a:pt x="531" y="63"/>
                      </a:lnTo>
                      <a:lnTo>
                        <a:pt x="546" y="70"/>
                      </a:lnTo>
                      <a:lnTo>
                        <a:pt x="561" y="79"/>
                      </a:lnTo>
                      <a:lnTo>
                        <a:pt x="577" y="88"/>
                      </a:lnTo>
                      <a:lnTo>
                        <a:pt x="590" y="97"/>
                      </a:lnTo>
                      <a:lnTo>
                        <a:pt x="604" y="107"/>
                      </a:lnTo>
                      <a:lnTo>
                        <a:pt x="617" y="117"/>
                      </a:lnTo>
                      <a:lnTo>
                        <a:pt x="630" y="130"/>
                      </a:lnTo>
                      <a:lnTo>
                        <a:pt x="644" y="128"/>
                      </a:lnTo>
                      <a:lnTo>
                        <a:pt x="660" y="121"/>
                      </a:lnTo>
                      <a:lnTo>
                        <a:pt x="669" y="116"/>
                      </a:lnTo>
                      <a:lnTo>
                        <a:pt x="678" y="110"/>
                      </a:lnTo>
                      <a:lnTo>
                        <a:pt x="687" y="103"/>
                      </a:lnTo>
                      <a:lnTo>
                        <a:pt x="696" y="96"/>
                      </a:lnTo>
                      <a:lnTo>
                        <a:pt x="703" y="87"/>
                      </a:lnTo>
                      <a:lnTo>
                        <a:pt x="710" y="80"/>
                      </a:lnTo>
                      <a:lnTo>
                        <a:pt x="718" y="71"/>
                      </a:lnTo>
                      <a:lnTo>
                        <a:pt x="727" y="64"/>
                      </a:lnTo>
                      <a:lnTo>
                        <a:pt x="740" y="50"/>
                      </a:lnTo>
                      <a:lnTo>
                        <a:pt x="750" y="42"/>
                      </a:lnTo>
                      <a:lnTo>
                        <a:pt x="761" y="33"/>
                      </a:lnTo>
                      <a:lnTo>
                        <a:pt x="774" y="27"/>
                      </a:lnTo>
                      <a:lnTo>
                        <a:pt x="785" y="22"/>
                      </a:lnTo>
                      <a:lnTo>
                        <a:pt x="798" y="17"/>
                      </a:lnTo>
                      <a:lnTo>
                        <a:pt x="808" y="13"/>
                      </a:lnTo>
                      <a:lnTo>
                        <a:pt x="820" y="9"/>
                      </a:lnTo>
                      <a:lnTo>
                        <a:pt x="832" y="6"/>
                      </a:lnTo>
                      <a:lnTo>
                        <a:pt x="844" y="4"/>
                      </a:lnTo>
                      <a:lnTo>
                        <a:pt x="854" y="2"/>
                      </a:lnTo>
                      <a:lnTo>
                        <a:pt x="865" y="0"/>
                      </a:lnTo>
                      <a:lnTo>
                        <a:pt x="875" y="0"/>
                      </a:lnTo>
                      <a:lnTo>
                        <a:pt x="887" y="0"/>
                      </a:lnTo>
                      <a:lnTo>
                        <a:pt x="896" y="0"/>
                      </a:lnTo>
                      <a:lnTo>
                        <a:pt x="906" y="2"/>
                      </a:lnTo>
                      <a:lnTo>
                        <a:pt x="917" y="3"/>
                      </a:lnTo>
                      <a:lnTo>
                        <a:pt x="927" y="7"/>
                      </a:lnTo>
                      <a:lnTo>
                        <a:pt x="936" y="9"/>
                      </a:lnTo>
                      <a:lnTo>
                        <a:pt x="945" y="13"/>
                      </a:lnTo>
                      <a:lnTo>
                        <a:pt x="954" y="17"/>
                      </a:lnTo>
                      <a:lnTo>
                        <a:pt x="962" y="23"/>
                      </a:lnTo>
                      <a:lnTo>
                        <a:pt x="970" y="27"/>
                      </a:lnTo>
                      <a:lnTo>
                        <a:pt x="977" y="34"/>
                      </a:lnTo>
                      <a:lnTo>
                        <a:pt x="985" y="43"/>
                      </a:lnTo>
                      <a:lnTo>
                        <a:pt x="994" y="51"/>
                      </a:lnTo>
                      <a:lnTo>
                        <a:pt x="1000" y="59"/>
                      </a:lnTo>
                      <a:lnTo>
                        <a:pt x="1007" y="67"/>
                      </a:lnTo>
                      <a:lnTo>
                        <a:pt x="1013" y="77"/>
                      </a:lnTo>
                      <a:lnTo>
                        <a:pt x="1020" y="88"/>
                      </a:lnTo>
                      <a:lnTo>
                        <a:pt x="1025" y="100"/>
                      </a:lnTo>
                      <a:lnTo>
                        <a:pt x="1031" y="113"/>
                      </a:lnTo>
                      <a:lnTo>
                        <a:pt x="1037" y="126"/>
                      </a:lnTo>
                      <a:lnTo>
                        <a:pt x="1043" y="140"/>
                      </a:lnTo>
                      <a:lnTo>
                        <a:pt x="1043" y="150"/>
                      </a:lnTo>
                      <a:lnTo>
                        <a:pt x="1044" y="160"/>
                      </a:lnTo>
                      <a:lnTo>
                        <a:pt x="1044" y="167"/>
                      </a:lnTo>
                      <a:lnTo>
                        <a:pt x="1046" y="175"/>
                      </a:lnTo>
                      <a:lnTo>
                        <a:pt x="1047" y="187"/>
                      </a:lnTo>
                      <a:lnTo>
                        <a:pt x="1048" y="197"/>
                      </a:lnTo>
                      <a:lnTo>
                        <a:pt x="1050" y="208"/>
                      </a:lnTo>
                      <a:lnTo>
                        <a:pt x="1054" y="218"/>
                      </a:lnTo>
                      <a:lnTo>
                        <a:pt x="1065" y="217"/>
                      </a:lnTo>
                      <a:lnTo>
                        <a:pt x="1077" y="214"/>
                      </a:lnTo>
                      <a:lnTo>
                        <a:pt x="1081" y="211"/>
                      </a:lnTo>
                      <a:lnTo>
                        <a:pt x="1087" y="210"/>
                      </a:lnTo>
                      <a:lnTo>
                        <a:pt x="1094" y="208"/>
                      </a:lnTo>
                      <a:lnTo>
                        <a:pt x="1103" y="207"/>
                      </a:lnTo>
                      <a:lnTo>
                        <a:pt x="1115" y="207"/>
                      </a:lnTo>
                      <a:lnTo>
                        <a:pt x="1127" y="207"/>
                      </a:lnTo>
                      <a:lnTo>
                        <a:pt x="1139" y="207"/>
                      </a:lnTo>
                      <a:lnTo>
                        <a:pt x="1152" y="208"/>
                      </a:lnTo>
                      <a:lnTo>
                        <a:pt x="1163" y="208"/>
                      </a:lnTo>
                      <a:lnTo>
                        <a:pt x="1175" y="211"/>
                      </a:lnTo>
                      <a:lnTo>
                        <a:pt x="1186" y="212"/>
                      </a:lnTo>
                      <a:lnTo>
                        <a:pt x="1198" y="217"/>
                      </a:lnTo>
                      <a:lnTo>
                        <a:pt x="1207" y="218"/>
                      </a:lnTo>
                      <a:lnTo>
                        <a:pt x="1218" y="221"/>
                      </a:lnTo>
                      <a:lnTo>
                        <a:pt x="1226" y="225"/>
                      </a:lnTo>
                      <a:lnTo>
                        <a:pt x="1237" y="229"/>
                      </a:lnTo>
                      <a:lnTo>
                        <a:pt x="1246" y="234"/>
                      </a:lnTo>
                      <a:lnTo>
                        <a:pt x="1255" y="238"/>
                      </a:lnTo>
                      <a:lnTo>
                        <a:pt x="1263" y="242"/>
                      </a:lnTo>
                      <a:lnTo>
                        <a:pt x="1272" y="249"/>
                      </a:lnTo>
                      <a:lnTo>
                        <a:pt x="1286" y="261"/>
                      </a:lnTo>
                      <a:lnTo>
                        <a:pt x="1299" y="275"/>
                      </a:lnTo>
                      <a:lnTo>
                        <a:pt x="1305" y="284"/>
                      </a:lnTo>
                      <a:lnTo>
                        <a:pt x="1311" y="292"/>
                      </a:lnTo>
                      <a:lnTo>
                        <a:pt x="1315" y="301"/>
                      </a:lnTo>
                      <a:lnTo>
                        <a:pt x="1321" y="311"/>
                      </a:lnTo>
                      <a:lnTo>
                        <a:pt x="1324" y="319"/>
                      </a:lnTo>
                      <a:lnTo>
                        <a:pt x="1329" y="331"/>
                      </a:lnTo>
                      <a:lnTo>
                        <a:pt x="1332" y="341"/>
                      </a:lnTo>
                      <a:lnTo>
                        <a:pt x="1335" y="353"/>
                      </a:lnTo>
                      <a:lnTo>
                        <a:pt x="1336" y="365"/>
                      </a:lnTo>
                      <a:lnTo>
                        <a:pt x="1339" y="378"/>
                      </a:lnTo>
                      <a:lnTo>
                        <a:pt x="1341" y="390"/>
                      </a:lnTo>
                      <a:lnTo>
                        <a:pt x="1344" y="406"/>
                      </a:lnTo>
                      <a:lnTo>
                        <a:pt x="1357" y="406"/>
                      </a:lnTo>
                      <a:lnTo>
                        <a:pt x="1372" y="407"/>
                      </a:lnTo>
                      <a:lnTo>
                        <a:pt x="1385" y="409"/>
                      </a:lnTo>
                      <a:lnTo>
                        <a:pt x="1400" y="412"/>
                      </a:lnTo>
                      <a:lnTo>
                        <a:pt x="1412" y="413"/>
                      </a:lnTo>
                      <a:lnTo>
                        <a:pt x="1425" y="416"/>
                      </a:lnTo>
                      <a:lnTo>
                        <a:pt x="1437" y="420"/>
                      </a:lnTo>
                      <a:lnTo>
                        <a:pt x="1450" y="425"/>
                      </a:lnTo>
                      <a:lnTo>
                        <a:pt x="1461" y="429"/>
                      </a:lnTo>
                      <a:lnTo>
                        <a:pt x="1471" y="433"/>
                      </a:lnTo>
                      <a:lnTo>
                        <a:pt x="1481" y="437"/>
                      </a:lnTo>
                      <a:lnTo>
                        <a:pt x="1492" y="444"/>
                      </a:lnTo>
                      <a:lnTo>
                        <a:pt x="1501" y="450"/>
                      </a:lnTo>
                      <a:lnTo>
                        <a:pt x="1510" y="457"/>
                      </a:lnTo>
                      <a:lnTo>
                        <a:pt x="1518" y="464"/>
                      </a:lnTo>
                      <a:lnTo>
                        <a:pt x="1527" y="473"/>
                      </a:lnTo>
                      <a:lnTo>
                        <a:pt x="1533" y="480"/>
                      </a:lnTo>
                      <a:lnTo>
                        <a:pt x="1539" y="489"/>
                      </a:lnTo>
                      <a:lnTo>
                        <a:pt x="1545" y="497"/>
                      </a:lnTo>
                      <a:lnTo>
                        <a:pt x="1551" y="507"/>
                      </a:lnTo>
                      <a:lnTo>
                        <a:pt x="1554" y="517"/>
                      </a:lnTo>
                      <a:lnTo>
                        <a:pt x="1559" y="528"/>
                      </a:lnTo>
                      <a:lnTo>
                        <a:pt x="1561" y="538"/>
                      </a:lnTo>
                      <a:lnTo>
                        <a:pt x="1564" y="551"/>
                      </a:lnTo>
                      <a:lnTo>
                        <a:pt x="1564" y="563"/>
                      </a:lnTo>
                      <a:lnTo>
                        <a:pt x="1566" y="575"/>
                      </a:lnTo>
                      <a:lnTo>
                        <a:pt x="1566" y="588"/>
                      </a:lnTo>
                      <a:lnTo>
                        <a:pt x="1567" y="604"/>
                      </a:lnTo>
                      <a:lnTo>
                        <a:pt x="1564" y="617"/>
                      </a:lnTo>
                      <a:lnTo>
                        <a:pt x="1563" y="632"/>
                      </a:lnTo>
                      <a:lnTo>
                        <a:pt x="1561" y="640"/>
                      </a:lnTo>
                      <a:lnTo>
                        <a:pt x="1560" y="648"/>
                      </a:lnTo>
                      <a:lnTo>
                        <a:pt x="1559" y="657"/>
                      </a:lnTo>
                      <a:lnTo>
                        <a:pt x="1559" y="665"/>
                      </a:lnTo>
                      <a:lnTo>
                        <a:pt x="1547" y="678"/>
                      </a:lnTo>
                      <a:lnTo>
                        <a:pt x="1536" y="691"/>
                      </a:lnTo>
                      <a:lnTo>
                        <a:pt x="1524" y="702"/>
                      </a:lnTo>
                      <a:lnTo>
                        <a:pt x="1514" y="712"/>
                      </a:lnTo>
                      <a:lnTo>
                        <a:pt x="1502" y="719"/>
                      </a:lnTo>
                      <a:lnTo>
                        <a:pt x="1492" y="728"/>
                      </a:lnTo>
                      <a:lnTo>
                        <a:pt x="1480" y="733"/>
                      </a:lnTo>
                      <a:lnTo>
                        <a:pt x="1471" y="739"/>
                      </a:lnTo>
                      <a:lnTo>
                        <a:pt x="1459" y="742"/>
                      </a:lnTo>
                      <a:lnTo>
                        <a:pt x="1449" y="745"/>
                      </a:lnTo>
                      <a:lnTo>
                        <a:pt x="1438" y="746"/>
                      </a:lnTo>
                      <a:lnTo>
                        <a:pt x="1428" y="748"/>
                      </a:lnTo>
                      <a:lnTo>
                        <a:pt x="1416" y="748"/>
                      </a:lnTo>
                      <a:lnTo>
                        <a:pt x="1407" y="748"/>
                      </a:lnTo>
                      <a:lnTo>
                        <a:pt x="1395" y="748"/>
                      </a:lnTo>
                      <a:lnTo>
                        <a:pt x="1387" y="748"/>
                      </a:lnTo>
                      <a:lnTo>
                        <a:pt x="1375" y="745"/>
                      </a:lnTo>
                      <a:lnTo>
                        <a:pt x="1364" y="743"/>
                      </a:lnTo>
                      <a:lnTo>
                        <a:pt x="1352" y="741"/>
                      </a:lnTo>
                      <a:lnTo>
                        <a:pt x="1342" y="739"/>
                      </a:lnTo>
                      <a:lnTo>
                        <a:pt x="1330" y="736"/>
                      </a:lnTo>
                      <a:lnTo>
                        <a:pt x="1320" y="735"/>
                      </a:lnTo>
                      <a:lnTo>
                        <a:pt x="1309" y="732"/>
                      </a:lnTo>
                      <a:lnTo>
                        <a:pt x="1299" y="732"/>
                      </a:lnTo>
                      <a:lnTo>
                        <a:pt x="1287" y="731"/>
                      </a:lnTo>
                      <a:lnTo>
                        <a:pt x="1277" y="729"/>
                      </a:lnTo>
                      <a:lnTo>
                        <a:pt x="1265" y="729"/>
                      </a:lnTo>
                      <a:lnTo>
                        <a:pt x="1255" y="731"/>
                      </a:lnTo>
                      <a:lnTo>
                        <a:pt x="1243" y="731"/>
                      </a:lnTo>
                      <a:lnTo>
                        <a:pt x="1231" y="732"/>
                      </a:lnTo>
                      <a:lnTo>
                        <a:pt x="1219" y="735"/>
                      </a:lnTo>
                      <a:lnTo>
                        <a:pt x="1209" y="739"/>
                      </a:lnTo>
                      <a:lnTo>
                        <a:pt x="1200" y="745"/>
                      </a:lnTo>
                      <a:lnTo>
                        <a:pt x="1191" y="752"/>
                      </a:lnTo>
                      <a:lnTo>
                        <a:pt x="1182" y="759"/>
                      </a:lnTo>
                      <a:lnTo>
                        <a:pt x="1176" y="766"/>
                      </a:lnTo>
                      <a:lnTo>
                        <a:pt x="1161" y="778"/>
                      </a:lnTo>
                      <a:lnTo>
                        <a:pt x="1149" y="789"/>
                      </a:lnTo>
                      <a:lnTo>
                        <a:pt x="1136" y="798"/>
                      </a:lnTo>
                      <a:lnTo>
                        <a:pt x="1124" y="808"/>
                      </a:lnTo>
                      <a:lnTo>
                        <a:pt x="1114" y="815"/>
                      </a:lnTo>
                      <a:lnTo>
                        <a:pt x="1103" y="822"/>
                      </a:lnTo>
                      <a:lnTo>
                        <a:pt x="1090" y="826"/>
                      </a:lnTo>
                      <a:lnTo>
                        <a:pt x="1078" y="830"/>
                      </a:lnTo>
                      <a:lnTo>
                        <a:pt x="1065" y="835"/>
                      </a:lnTo>
                      <a:lnTo>
                        <a:pt x="1051" y="839"/>
                      </a:lnTo>
                      <a:lnTo>
                        <a:pt x="1043" y="839"/>
                      </a:lnTo>
                      <a:lnTo>
                        <a:pt x="1035" y="840"/>
                      </a:lnTo>
                      <a:lnTo>
                        <a:pt x="1026" y="840"/>
                      </a:lnTo>
                      <a:lnTo>
                        <a:pt x="1019" y="842"/>
                      </a:lnTo>
                      <a:lnTo>
                        <a:pt x="1010" y="842"/>
                      </a:lnTo>
                      <a:lnTo>
                        <a:pt x="1001" y="843"/>
                      </a:lnTo>
                      <a:lnTo>
                        <a:pt x="991" y="843"/>
                      </a:lnTo>
                      <a:lnTo>
                        <a:pt x="982" y="845"/>
                      </a:lnTo>
                      <a:close/>
                    </a:path>
                  </a:pathLst>
                </a:custGeom>
                <a:solidFill>
                  <a:srgbClr val="DE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2" name="Freeform 58">
                  <a:extLst>
                    <a:ext uri="{FF2B5EF4-FFF2-40B4-BE49-F238E27FC236}">
                      <a16:creationId xmlns:a16="http://schemas.microsoft.com/office/drawing/2014/main" id="{D66E6FA5-C9BD-4D9B-9A94-53FB898910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44" y="5236"/>
                  <a:ext cx="818" cy="207"/>
                </a:xfrm>
                <a:custGeom>
                  <a:avLst/>
                  <a:gdLst>
                    <a:gd name="T0" fmla="*/ 401 w 818"/>
                    <a:gd name="T1" fmla="*/ 188 h 207"/>
                    <a:gd name="T2" fmla="*/ 384 w 818"/>
                    <a:gd name="T3" fmla="*/ 151 h 207"/>
                    <a:gd name="T4" fmla="*/ 372 w 818"/>
                    <a:gd name="T5" fmla="*/ 121 h 207"/>
                    <a:gd name="T6" fmla="*/ 335 w 818"/>
                    <a:gd name="T7" fmla="*/ 91 h 207"/>
                    <a:gd name="T8" fmla="*/ 309 w 818"/>
                    <a:gd name="T9" fmla="*/ 76 h 207"/>
                    <a:gd name="T10" fmla="*/ 280 w 818"/>
                    <a:gd name="T11" fmla="*/ 60 h 207"/>
                    <a:gd name="T12" fmla="*/ 250 w 818"/>
                    <a:gd name="T13" fmla="*/ 47 h 207"/>
                    <a:gd name="T14" fmla="*/ 217 w 818"/>
                    <a:gd name="T15" fmla="*/ 37 h 207"/>
                    <a:gd name="T16" fmla="*/ 185 w 818"/>
                    <a:gd name="T17" fmla="*/ 31 h 207"/>
                    <a:gd name="T18" fmla="*/ 152 w 818"/>
                    <a:gd name="T19" fmla="*/ 29 h 207"/>
                    <a:gd name="T20" fmla="*/ 123 w 818"/>
                    <a:gd name="T21" fmla="*/ 29 h 207"/>
                    <a:gd name="T22" fmla="*/ 88 w 818"/>
                    <a:gd name="T23" fmla="*/ 37 h 207"/>
                    <a:gd name="T24" fmla="*/ 78 w 818"/>
                    <a:gd name="T25" fmla="*/ 64 h 207"/>
                    <a:gd name="T26" fmla="*/ 59 w 818"/>
                    <a:gd name="T27" fmla="*/ 50 h 207"/>
                    <a:gd name="T28" fmla="*/ 40 w 818"/>
                    <a:gd name="T29" fmla="*/ 54 h 207"/>
                    <a:gd name="T30" fmla="*/ 11 w 818"/>
                    <a:gd name="T31" fmla="*/ 59 h 207"/>
                    <a:gd name="T32" fmla="*/ 1 w 818"/>
                    <a:gd name="T33" fmla="*/ 47 h 207"/>
                    <a:gd name="T34" fmla="*/ 25 w 818"/>
                    <a:gd name="T35" fmla="*/ 36 h 207"/>
                    <a:gd name="T36" fmla="*/ 50 w 818"/>
                    <a:gd name="T37" fmla="*/ 27 h 207"/>
                    <a:gd name="T38" fmla="*/ 81 w 818"/>
                    <a:gd name="T39" fmla="*/ 17 h 207"/>
                    <a:gd name="T40" fmla="*/ 129 w 818"/>
                    <a:gd name="T41" fmla="*/ 7 h 207"/>
                    <a:gd name="T42" fmla="*/ 172 w 818"/>
                    <a:gd name="T43" fmla="*/ 0 h 207"/>
                    <a:gd name="T44" fmla="*/ 213 w 818"/>
                    <a:gd name="T45" fmla="*/ 0 h 207"/>
                    <a:gd name="T46" fmla="*/ 253 w 818"/>
                    <a:gd name="T47" fmla="*/ 7 h 207"/>
                    <a:gd name="T48" fmla="*/ 292 w 818"/>
                    <a:gd name="T49" fmla="*/ 20 h 207"/>
                    <a:gd name="T50" fmla="*/ 327 w 818"/>
                    <a:gd name="T51" fmla="*/ 39 h 207"/>
                    <a:gd name="T52" fmla="*/ 364 w 818"/>
                    <a:gd name="T53" fmla="*/ 64 h 207"/>
                    <a:gd name="T54" fmla="*/ 398 w 818"/>
                    <a:gd name="T55" fmla="*/ 97 h 207"/>
                    <a:gd name="T56" fmla="*/ 435 w 818"/>
                    <a:gd name="T57" fmla="*/ 140 h 207"/>
                    <a:gd name="T58" fmla="*/ 474 w 818"/>
                    <a:gd name="T59" fmla="*/ 131 h 207"/>
                    <a:gd name="T60" fmla="*/ 517 w 818"/>
                    <a:gd name="T61" fmla="*/ 118 h 207"/>
                    <a:gd name="T62" fmla="*/ 556 w 818"/>
                    <a:gd name="T63" fmla="*/ 113 h 207"/>
                    <a:gd name="T64" fmla="*/ 587 w 818"/>
                    <a:gd name="T65" fmla="*/ 113 h 207"/>
                    <a:gd name="T66" fmla="*/ 619 w 818"/>
                    <a:gd name="T67" fmla="*/ 114 h 207"/>
                    <a:gd name="T68" fmla="*/ 656 w 818"/>
                    <a:gd name="T69" fmla="*/ 117 h 207"/>
                    <a:gd name="T70" fmla="*/ 695 w 818"/>
                    <a:gd name="T71" fmla="*/ 123 h 207"/>
                    <a:gd name="T72" fmla="*/ 732 w 818"/>
                    <a:gd name="T73" fmla="*/ 130 h 207"/>
                    <a:gd name="T74" fmla="*/ 766 w 818"/>
                    <a:gd name="T75" fmla="*/ 138 h 207"/>
                    <a:gd name="T76" fmla="*/ 794 w 818"/>
                    <a:gd name="T77" fmla="*/ 151 h 207"/>
                    <a:gd name="T78" fmla="*/ 818 w 818"/>
                    <a:gd name="T79" fmla="*/ 184 h 207"/>
                    <a:gd name="T80" fmla="*/ 797 w 818"/>
                    <a:gd name="T81" fmla="*/ 197 h 207"/>
                    <a:gd name="T82" fmla="*/ 771 w 818"/>
                    <a:gd name="T83" fmla="*/ 181 h 207"/>
                    <a:gd name="T84" fmla="*/ 741 w 818"/>
                    <a:gd name="T85" fmla="*/ 170 h 207"/>
                    <a:gd name="T86" fmla="*/ 710 w 818"/>
                    <a:gd name="T87" fmla="*/ 162 h 207"/>
                    <a:gd name="T88" fmla="*/ 679 w 818"/>
                    <a:gd name="T89" fmla="*/ 158 h 207"/>
                    <a:gd name="T90" fmla="*/ 643 w 818"/>
                    <a:gd name="T91" fmla="*/ 154 h 207"/>
                    <a:gd name="T92" fmla="*/ 609 w 818"/>
                    <a:gd name="T93" fmla="*/ 152 h 207"/>
                    <a:gd name="T94" fmla="*/ 573 w 818"/>
                    <a:gd name="T95" fmla="*/ 154 h 207"/>
                    <a:gd name="T96" fmla="*/ 541 w 818"/>
                    <a:gd name="T97" fmla="*/ 157 h 207"/>
                    <a:gd name="T98" fmla="*/ 508 w 818"/>
                    <a:gd name="T99" fmla="*/ 162 h 207"/>
                    <a:gd name="T100" fmla="*/ 478 w 818"/>
                    <a:gd name="T101" fmla="*/ 172 h 207"/>
                    <a:gd name="T102" fmla="*/ 444 w 818"/>
                    <a:gd name="T103" fmla="*/ 192 h 207"/>
                    <a:gd name="T104" fmla="*/ 413 w 818"/>
                    <a:gd name="T105" fmla="*/ 207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818" h="207">
                      <a:moveTo>
                        <a:pt x="413" y="207"/>
                      </a:moveTo>
                      <a:lnTo>
                        <a:pt x="406" y="198"/>
                      </a:lnTo>
                      <a:lnTo>
                        <a:pt x="401" y="188"/>
                      </a:lnTo>
                      <a:lnTo>
                        <a:pt x="394" y="175"/>
                      </a:lnTo>
                      <a:lnTo>
                        <a:pt x="389" y="164"/>
                      </a:lnTo>
                      <a:lnTo>
                        <a:pt x="384" y="151"/>
                      </a:lnTo>
                      <a:lnTo>
                        <a:pt x="379" y="138"/>
                      </a:lnTo>
                      <a:lnTo>
                        <a:pt x="375" y="128"/>
                      </a:lnTo>
                      <a:lnTo>
                        <a:pt x="372" y="121"/>
                      </a:lnTo>
                      <a:lnTo>
                        <a:pt x="358" y="108"/>
                      </a:lnTo>
                      <a:lnTo>
                        <a:pt x="344" y="97"/>
                      </a:lnTo>
                      <a:lnTo>
                        <a:pt x="335" y="91"/>
                      </a:lnTo>
                      <a:lnTo>
                        <a:pt x="326" y="86"/>
                      </a:lnTo>
                      <a:lnTo>
                        <a:pt x="317" y="80"/>
                      </a:lnTo>
                      <a:lnTo>
                        <a:pt x="309" y="76"/>
                      </a:lnTo>
                      <a:lnTo>
                        <a:pt x="299" y="70"/>
                      </a:lnTo>
                      <a:lnTo>
                        <a:pt x="290" y="64"/>
                      </a:lnTo>
                      <a:lnTo>
                        <a:pt x="280" y="60"/>
                      </a:lnTo>
                      <a:lnTo>
                        <a:pt x="271" y="56"/>
                      </a:lnTo>
                      <a:lnTo>
                        <a:pt x="259" y="51"/>
                      </a:lnTo>
                      <a:lnTo>
                        <a:pt x="250" y="47"/>
                      </a:lnTo>
                      <a:lnTo>
                        <a:pt x="238" y="44"/>
                      </a:lnTo>
                      <a:lnTo>
                        <a:pt x="229" y="41"/>
                      </a:lnTo>
                      <a:lnTo>
                        <a:pt x="217" y="37"/>
                      </a:lnTo>
                      <a:lnTo>
                        <a:pt x="207" y="34"/>
                      </a:lnTo>
                      <a:lnTo>
                        <a:pt x="195" y="31"/>
                      </a:lnTo>
                      <a:lnTo>
                        <a:pt x="185" y="31"/>
                      </a:lnTo>
                      <a:lnTo>
                        <a:pt x="173" y="29"/>
                      </a:lnTo>
                      <a:lnTo>
                        <a:pt x="163" y="29"/>
                      </a:lnTo>
                      <a:lnTo>
                        <a:pt x="152" y="29"/>
                      </a:lnTo>
                      <a:lnTo>
                        <a:pt x="143" y="29"/>
                      </a:lnTo>
                      <a:lnTo>
                        <a:pt x="133" y="29"/>
                      </a:lnTo>
                      <a:lnTo>
                        <a:pt x="123" y="29"/>
                      </a:lnTo>
                      <a:lnTo>
                        <a:pt x="114" y="30"/>
                      </a:lnTo>
                      <a:lnTo>
                        <a:pt x="105" y="33"/>
                      </a:lnTo>
                      <a:lnTo>
                        <a:pt x="88" y="37"/>
                      </a:lnTo>
                      <a:lnTo>
                        <a:pt x="75" y="47"/>
                      </a:lnTo>
                      <a:lnTo>
                        <a:pt x="77" y="56"/>
                      </a:lnTo>
                      <a:lnTo>
                        <a:pt x="78" y="64"/>
                      </a:lnTo>
                      <a:lnTo>
                        <a:pt x="71" y="57"/>
                      </a:lnTo>
                      <a:lnTo>
                        <a:pt x="68" y="50"/>
                      </a:lnTo>
                      <a:lnTo>
                        <a:pt x="59" y="50"/>
                      </a:lnTo>
                      <a:lnTo>
                        <a:pt x="51" y="51"/>
                      </a:lnTo>
                      <a:lnTo>
                        <a:pt x="44" y="53"/>
                      </a:lnTo>
                      <a:lnTo>
                        <a:pt x="40" y="54"/>
                      </a:lnTo>
                      <a:lnTo>
                        <a:pt x="29" y="56"/>
                      </a:lnTo>
                      <a:lnTo>
                        <a:pt x="25" y="59"/>
                      </a:lnTo>
                      <a:lnTo>
                        <a:pt x="11" y="59"/>
                      </a:lnTo>
                      <a:lnTo>
                        <a:pt x="0" y="59"/>
                      </a:lnTo>
                      <a:lnTo>
                        <a:pt x="0" y="51"/>
                      </a:lnTo>
                      <a:lnTo>
                        <a:pt x="1" y="47"/>
                      </a:lnTo>
                      <a:lnTo>
                        <a:pt x="8" y="43"/>
                      </a:lnTo>
                      <a:lnTo>
                        <a:pt x="17" y="39"/>
                      </a:lnTo>
                      <a:lnTo>
                        <a:pt x="25" y="36"/>
                      </a:lnTo>
                      <a:lnTo>
                        <a:pt x="34" y="33"/>
                      </a:lnTo>
                      <a:lnTo>
                        <a:pt x="41" y="29"/>
                      </a:lnTo>
                      <a:lnTo>
                        <a:pt x="50" y="27"/>
                      </a:lnTo>
                      <a:lnTo>
                        <a:pt x="57" y="24"/>
                      </a:lnTo>
                      <a:lnTo>
                        <a:pt x="66" y="23"/>
                      </a:lnTo>
                      <a:lnTo>
                        <a:pt x="81" y="17"/>
                      </a:lnTo>
                      <a:lnTo>
                        <a:pt x="97" y="13"/>
                      </a:lnTo>
                      <a:lnTo>
                        <a:pt x="112" y="9"/>
                      </a:lnTo>
                      <a:lnTo>
                        <a:pt x="129" y="7"/>
                      </a:lnTo>
                      <a:lnTo>
                        <a:pt x="142" y="3"/>
                      </a:lnTo>
                      <a:lnTo>
                        <a:pt x="157" y="2"/>
                      </a:lnTo>
                      <a:lnTo>
                        <a:pt x="172" y="0"/>
                      </a:lnTo>
                      <a:lnTo>
                        <a:pt x="186" y="0"/>
                      </a:lnTo>
                      <a:lnTo>
                        <a:pt x="200" y="0"/>
                      </a:lnTo>
                      <a:lnTo>
                        <a:pt x="213" y="0"/>
                      </a:lnTo>
                      <a:lnTo>
                        <a:pt x="226" y="2"/>
                      </a:lnTo>
                      <a:lnTo>
                        <a:pt x="241" y="6"/>
                      </a:lnTo>
                      <a:lnTo>
                        <a:pt x="253" y="7"/>
                      </a:lnTo>
                      <a:lnTo>
                        <a:pt x="266" y="10"/>
                      </a:lnTo>
                      <a:lnTo>
                        <a:pt x="278" y="14"/>
                      </a:lnTo>
                      <a:lnTo>
                        <a:pt x="292" y="20"/>
                      </a:lnTo>
                      <a:lnTo>
                        <a:pt x="303" y="24"/>
                      </a:lnTo>
                      <a:lnTo>
                        <a:pt x="315" y="31"/>
                      </a:lnTo>
                      <a:lnTo>
                        <a:pt x="327" y="39"/>
                      </a:lnTo>
                      <a:lnTo>
                        <a:pt x="341" y="47"/>
                      </a:lnTo>
                      <a:lnTo>
                        <a:pt x="351" y="54"/>
                      </a:lnTo>
                      <a:lnTo>
                        <a:pt x="364" y="64"/>
                      </a:lnTo>
                      <a:lnTo>
                        <a:pt x="375" y="73"/>
                      </a:lnTo>
                      <a:lnTo>
                        <a:pt x="388" y="86"/>
                      </a:lnTo>
                      <a:lnTo>
                        <a:pt x="398" y="97"/>
                      </a:lnTo>
                      <a:lnTo>
                        <a:pt x="412" y="110"/>
                      </a:lnTo>
                      <a:lnTo>
                        <a:pt x="422" y="124"/>
                      </a:lnTo>
                      <a:lnTo>
                        <a:pt x="435" y="140"/>
                      </a:lnTo>
                      <a:lnTo>
                        <a:pt x="447" y="138"/>
                      </a:lnTo>
                      <a:lnTo>
                        <a:pt x="461" y="135"/>
                      </a:lnTo>
                      <a:lnTo>
                        <a:pt x="474" y="131"/>
                      </a:lnTo>
                      <a:lnTo>
                        <a:pt x="489" y="128"/>
                      </a:lnTo>
                      <a:lnTo>
                        <a:pt x="502" y="123"/>
                      </a:lnTo>
                      <a:lnTo>
                        <a:pt x="517" y="118"/>
                      </a:lnTo>
                      <a:lnTo>
                        <a:pt x="532" y="114"/>
                      </a:lnTo>
                      <a:lnTo>
                        <a:pt x="548" y="113"/>
                      </a:lnTo>
                      <a:lnTo>
                        <a:pt x="556" y="113"/>
                      </a:lnTo>
                      <a:lnTo>
                        <a:pt x="569" y="113"/>
                      </a:lnTo>
                      <a:lnTo>
                        <a:pt x="578" y="113"/>
                      </a:lnTo>
                      <a:lnTo>
                        <a:pt x="587" y="113"/>
                      </a:lnTo>
                      <a:lnTo>
                        <a:pt x="597" y="113"/>
                      </a:lnTo>
                      <a:lnTo>
                        <a:pt x="609" y="114"/>
                      </a:lnTo>
                      <a:lnTo>
                        <a:pt x="619" y="114"/>
                      </a:lnTo>
                      <a:lnTo>
                        <a:pt x="631" y="114"/>
                      </a:lnTo>
                      <a:lnTo>
                        <a:pt x="643" y="115"/>
                      </a:lnTo>
                      <a:lnTo>
                        <a:pt x="656" y="117"/>
                      </a:lnTo>
                      <a:lnTo>
                        <a:pt x="668" y="118"/>
                      </a:lnTo>
                      <a:lnTo>
                        <a:pt x="682" y="121"/>
                      </a:lnTo>
                      <a:lnTo>
                        <a:pt x="695" y="123"/>
                      </a:lnTo>
                      <a:lnTo>
                        <a:pt x="708" y="125"/>
                      </a:lnTo>
                      <a:lnTo>
                        <a:pt x="720" y="127"/>
                      </a:lnTo>
                      <a:lnTo>
                        <a:pt x="732" y="130"/>
                      </a:lnTo>
                      <a:lnTo>
                        <a:pt x="744" y="131"/>
                      </a:lnTo>
                      <a:lnTo>
                        <a:pt x="756" y="135"/>
                      </a:lnTo>
                      <a:lnTo>
                        <a:pt x="766" y="138"/>
                      </a:lnTo>
                      <a:lnTo>
                        <a:pt x="776" y="143"/>
                      </a:lnTo>
                      <a:lnTo>
                        <a:pt x="785" y="147"/>
                      </a:lnTo>
                      <a:lnTo>
                        <a:pt x="794" y="151"/>
                      </a:lnTo>
                      <a:lnTo>
                        <a:pt x="806" y="160"/>
                      </a:lnTo>
                      <a:lnTo>
                        <a:pt x="815" y="172"/>
                      </a:lnTo>
                      <a:lnTo>
                        <a:pt x="818" y="184"/>
                      </a:lnTo>
                      <a:lnTo>
                        <a:pt x="815" y="199"/>
                      </a:lnTo>
                      <a:lnTo>
                        <a:pt x="806" y="198"/>
                      </a:lnTo>
                      <a:lnTo>
                        <a:pt x="797" y="197"/>
                      </a:lnTo>
                      <a:lnTo>
                        <a:pt x="790" y="192"/>
                      </a:lnTo>
                      <a:lnTo>
                        <a:pt x="784" y="190"/>
                      </a:lnTo>
                      <a:lnTo>
                        <a:pt x="771" y="181"/>
                      </a:lnTo>
                      <a:lnTo>
                        <a:pt x="762" y="175"/>
                      </a:lnTo>
                      <a:lnTo>
                        <a:pt x="751" y="171"/>
                      </a:lnTo>
                      <a:lnTo>
                        <a:pt x="741" y="170"/>
                      </a:lnTo>
                      <a:lnTo>
                        <a:pt x="730" y="167"/>
                      </a:lnTo>
                      <a:lnTo>
                        <a:pt x="722" y="165"/>
                      </a:lnTo>
                      <a:lnTo>
                        <a:pt x="710" y="162"/>
                      </a:lnTo>
                      <a:lnTo>
                        <a:pt x="699" y="161"/>
                      </a:lnTo>
                      <a:lnTo>
                        <a:pt x="689" y="158"/>
                      </a:lnTo>
                      <a:lnTo>
                        <a:pt x="679" y="158"/>
                      </a:lnTo>
                      <a:lnTo>
                        <a:pt x="667" y="155"/>
                      </a:lnTo>
                      <a:lnTo>
                        <a:pt x="655" y="154"/>
                      </a:lnTo>
                      <a:lnTo>
                        <a:pt x="643" y="154"/>
                      </a:lnTo>
                      <a:lnTo>
                        <a:pt x="633" y="154"/>
                      </a:lnTo>
                      <a:lnTo>
                        <a:pt x="621" y="152"/>
                      </a:lnTo>
                      <a:lnTo>
                        <a:pt x="609" y="152"/>
                      </a:lnTo>
                      <a:lnTo>
                        <a:pt x="597" y="152"/>
                      </a:lnTo>
                      <a:lnTo>
                        <a:pt x="587" y="154"/>
                      </a:lnTo>
                      <a:lnTo>
                        <a:pt x="573" y="154"/>
                      </a:lnTo>
                      <a:lnTo>
                        <a:pt x="563" y="154"/>
                      </a:lnTo>
                      <a:lnTo>
                        <a:pt x="551" y="154"/>
                      </a:lnTo>
                      <a:lnTo>
                        <a:pt x="541" y="157"/>
                      </a:lnTo>
                      <a:lnTo>
                        <a:pt x="529" y="157"/>
                      </a:lnTo>
                      <a:lnTo>
                        <a:pt x="518" y="160"/>
                      </a:lnTo>
                      <a:lnTo>
                        <a:pt x="508" y="162"/>
                      </a:lnTo>
                      <a:lnTo>
                        <a:pt x="499" y="167"/>
                      </a:lnTo>
                      <a:lnTo>
                        <a:pt x="489" y="170"/>
                      </a:lnTo>
                      <a:lnTo>
                        <a:pt x="478" y="172"/>
                      </a:lnTo>
                      <a:lnTo>
                        <a:pt x="470" y="177"/>
                      </a:lnTo>
                      <a:lnTo>
                        <a:pt x="461" y="182"/>
                      </a:lnTo>
                      <a:lnTo>
                        <a:pt x="444" y="192"/>
                      </a:lnTo>
                      <a:lnTo>
                        <a:pt x="431" y="207"/>
                      </a:lnTo>
                      <a:lnTo>
                        <a:pt x="422" y="207"/>
                      </a:lnTo>
                      <a:lnTo>
                        <a:pt x="413" y="2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03" name="Group 59">
                <a:extLst>
                  <a:ext uri="{FF2B5EF4-FFF2-40B4-BE49-F238E27FC236}">
                    <a16:creationId xmlns:a16="http://schemas.microsoft.com/office/drawing/2014/main" id="{D18C1F7D-005C-4C48-AC60-B0C18F8813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749945">
                <a:off x="9850" y="9993"/>
                <a:ext cx="1466" cy="1440"/>
                <a:chOff x="6553" y="3222"/>
                <a:chExt cx="1547" cy="1583"/>
              </a:xfrm>
            </p:grpSpPr>
            <p:sp>
              <p:nvSpPr>
                <p:cNvPr id="6204" name="Freeform 60">
                  <a:extLst>
                    <a:ext uri="{FF2B5EF4-FFF2-40B4-BE49-F238E27FC236}">
                      <a16:creationId xmlns:a16="http://schemas.microsoft.com/office/drawing/2014/main" id="{9EB0B168-9A12-4E06-B284-3A134E92E6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53" y="3222"/>
                  <a:ext cx="1547" cy="1583"/>
                </a:xfrm>
                <a:custGeom>
                  <a:avLst/>
                  <a:gdLst>
                    <a:gd name="T0" fmla="*/ 755 w 1547"/>
                    <a:gd name="T1" fmla="*/ 139 h 1583"/>
                    <a:gd name="T2" fmla="*/ 836 w 1547"/>
                    <a:gd name="T3" fmla="*/ 72 h 1583"/>
                    <a:gd name="T4" fmla="*/ 921 w 1547"/>
                    <a:gd name="T5" fmla="*/ 22 h 1583"/>
                    <a:gd name="T6" fmla="*/ 1015 w 1547"/>
                    <a:gd name="T7" fmla="*/ 0 h 1583"/>
                    <a:gd name="T8" fmla="*/ 1113 w 1547"/>
                    <a:gd name="T9" fmla="*/ 9 h 1583"/>
                    <a:gd name="T10" fmla="*/ 1234 w 1547"/>
                    <a:gd name="T11" fmla="*/ 76 h 1583"/>
                    <a:gd name="T12" fmla="*/ 1305 w 1547"/>
                    <a:gd name="T13" fmla="*/ 202 h 1583"/>
                    <a:gd name="T14" fmla="*/ 1328 w 1547"/>
                    <a:gd name="T15" fmla="*/ 355 h 1583"/>
                    <a:gd name="T16" fmla="*/ 1346 w 1547"/>
                    <a:gd name="T17" fmla="*/ 512 h 1583"/>
                    <a:gd name="T18" fmla="*/ 1417 w 1547"/>
                    <a:gd name="T19" fmla="*/ 638 h 1583"/>
                    <a:gd name="T20" fmla="*/ 1498 w 1547"/>
                    <a:gd name="T21" fmla="*/ 719 h 1583"/>
                    <a:gd name="T22" fmla="*/ 1520 w 1547"/>
                    <a:gd name="T23" fmla="*/ 796 h 1583"/>
                    <a:gd name="T24" fmla="*/ 1542 w 1547"/>
                    <a:gd name="T25" fmla="*/ 877 h 1583"/>
                    <a:gd name="T26" fmla="*/ 1547 w 1547"/>
                    <a:gd name="T27" fmla="*/ 953 h 1583"/>
                    <a:gd name="T28" fmla="*/ 1533 w 1547"/>
                    <a:gd name="T29" fmla="*/ 1030 h 1583"/>
                    <a:gd name="T30" fmla="*/ 1493 w 1547"/>
                    <a:gd name="T31" fmla="*/ 1097 h 1583"/>
                    <a:gd name="T32" fmla="*/ 1435 w 1547"/>
                    <a:gd name="T33" fmla="*/ 1151 h 1583"/>
                    <a:gd name="T34" fmla="*/ 1377 w 1547"/>
                    <a:gd name="T35" fmla="*/ 1192 h 1583"/>
                    <a:gd name="T36" fmla="*/ 1310 w 1547"/>
                    <a:gd name="T37" fmla="*/ 1219 h 1583"/>
                    <a:gd name="T38" fmla="*/ 1234 w 1547"/>
                    <a:gd name="T39" fmla="*/ 1223 h 1583"/>
                    <a:gd name="T40" fmla="*/ 1162 w 1547"/>
                    <a:gd name="T41" fmla="*/ 1187 h 1583"/>
                    <a:gd name="T42" fmla="*/ 1126 w 1547"/>
                    <a:gd name="T43" fmla="*/ 1282 h 1583"/>
                    <a:gd name="T44" fmla="*/ 1086 w 1547"/>
                    <a:gd name="T45" fmla="*/ 1376 h 1583"/>
                    <a:gd name="T46" fmla="*/ 1033 w 1547"/>
                    <a:gd name="T47" fmla="*/ 1462 h 1583"/>
                    <a:gd name="T48" fmla="*/ 966 w 1547"/>
                    <a:gd name="T49" fmla="*/ 1534 h 1583"/>
                    <a:gd name="T50" fmla="*/ 867 w 1547"/>
                    <a:gd name="T51" fmla="*/ 1574 h 1583"/>
                    <a:gd name="T52" fmla="*/ 769 w 1547"/>
                    <a:gd name="T53" fmla="*/ 1583 h 1583"/>
                    <a:gd name="T54" fmla="*/ 670 w 1547"/>
                    <a:gd name="T55" fmla="*/ 1565 h 1583"/>
                    <a:gd name="T56" fmla="*/ 585 w 1547"/>
                    <a:gd name="T57" fmla="*/ 1534 h 1583"/>
                    <a:gd name="T58" fmla="*/ 509 w 1547"/>
                    <a:gd name="T59" fmla="*/ 1475 h 1583"/>
                    <a:gd name="T60" fmla="*/ 456 w 1547"/>
                    <a:gd name="T61" fmla="*/ 1394 h 1583"/>
                    <a:gd name="T62" fmla="*/ 460 w 1547"/>
                    <a:gd name="T63" fmla="*/ 1358 h 1583"/>
                    <a:gd name="T64" fmla="*/ 447 w 1547"/>
                    <a:gd name="T65" fmla="*/ 1322 h 1583"/>
                    <a:gd name="T66" fmla="*/ 429 w 1547"/>
                    <a:gd name="T67" fmla="*/ 1291 h 1583"/>
                    <a:gd name="T68" fmla="*/ 420 w 1547"/>
                    <a:gd name="T69" fmla="*/ 1259 h 1583"/>
                    <a:gd name="T70" fmla="*/ 424 w 1547"/>
                    <a:gd name="T71" fmla="*/ 1219 h 1583"/>
                    <a:gd name="T72" fmla="*/ 326 w 1547"/>
                    <a:gd name="T73" fmla="*/ 1241 h 1583"/>
                    <a:gd name="T74" fmla="*/ 232 w 1547"/>
                    <a:gd name="T75" fmla="*/ 1201 h 1583"/>
                    <a:gd name="T76" fmla="*/ 152 w 1547"/>
                    <a:gd name="T77" fmla="*/ 1124 h 1583"/>
                    <a:gd name="T78" fmla="*/ 76 w 1547"/>
                    <a:gd name="T79" fmla="*/ 1030 h 1583"/>
                    <a:gd name="T80" fmla="*/ 13 w 1547"/>
                    <a:gd name="T81" fmla="*/ 949 h 1583"/>
                    <a:gd name="T82" fmla="*/ 9 w 1547"/>
                    <a:gd name="T83" fmla="*/ 823 h 1583"/>
                    <a:gd name="T84" fmla="*/ 53 w 1547"/>
                    <a:gd name="T85" fmla="*/ 719 h 1583"/>
                    <a:gd name="T86" fmla="*/ 125 w 1547"/>
                    <a:gd name="T87" fmla="*/ 634 h 1583"/>
                    <a:gd name="T88" fmla="*/ 187 w 1547"/>
                    <a:gd name="T89" fmla="*/ 557 h 1583"/>
                    <a:gd name="T90" fmla="*/ 219 w 1547"/>
                    <a:gd name="T91" fmla="*/ 476 h 1583"/>
                    <a:gd name="T92" fmla="*/ 192 w 1547"/>
                    <a:gd name="T93" fmla="*/ 364 h 1583"/>
                    <a:gd name="T94" fmla="*/ 196 w 1547"/>
                    <a:gd name="T95" fmla="*/ 247 h 1583"/>
                    <a:gd name="T96" fmla="*/ 232 w 1547"/>
                    <a:gd name="T97" fmla="*/ 139 h 1583"/>
                    <a:gd name="T98" fmla="*/ 299 w 1547"/>
                    <a:gd name="T99" fmla="*/ 54 h 1583"/>
                    <a:gd name="T100" fmla="*/ 398 w 1547"/>
                    <a:gd name="T101" fmla="*/ 0 h 1583"/>
                    <a:gd name="T102" fmla="*/ 469 w 1547"/>
                    <a:gd name="T103" fmla="*/ 18 h 1583"/>
                    <a:gd name="T104" fmla="*/ 541 w 1547"/>
                    <a:gd name="T105" fmla="*/ 40 h 1583"/>
                    <a:gd name="T106" fmla="*/ 608 w 1547"/>
                    <a:gd name="T107" fmla="*/ 72 h 1583"/>
                    <a:gd name="T108" fmla="*/ 666 w 1547"/>
                    <a:gd name="T109" fmla="*/ 117 h 1583"/>
                    <a:gd name="T110" fmla="*/ 720 w 1547"/>
                    <a:gd name="T111" fmla="*/ 180 h 1583"/>
                    <a:gd name="T112" fmla="*/ 720 w 1547"/>
                    <a:gd name="T113" fmla="*/ 175 h 1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547" h="1583">
                      <a:moveTo>
                        <a:pt x="720" y="175"/>
                      </a:moveTo>
                      <a:lnTo>
                        <a:pt x="755" y="139"/>
                      </a:lnTo>
                      <a:lnTo>
                        <a:pt x="796" y="103"/>
                      </a:lnTo>
                      <a:lnTo>
                        <a:pt x="836" y="72"/>
                      </a:lnTo>
                      <a:lnTo>
                        <a:pt x="876" y="45"/>
                      </a:lnTo>
                      <a:lnTo>
                        <a:pt x="921" y="22"/>
                      </a:lnTo>
                      <a:lnTo>
                        <a:pt x="970" y="4"/>
                      </a:lnTo>
                      <a:lnTo>
                        <a:pt x="1015" y="0"/>
                      </a:lnTo>
                      <a:lnTo>
                        <a:pt x="1064" y="0"/>
                      </a:lnTo>
                      <a:lnTo>
                        <a:pt x="1113" y="9"/>
                      </a:lnTo>
                      <a:lnTo>
                        <a:pt x="1162" y="31"/>
                      </a:lnTo>
                      <a:lnTo>
                        <a:pt x="1234" y="76"/>
                      </a:lnTo>
                      <a:lnTo>
                        <a:pt x="1279" y="135"/>
                      </a:lnTo>
                      <a:lnTo>
                        <a:pt x="1305" y="202"/>
                      </a:lnTo>
                      <a:lnTo>
                        <a:pt x="1319" y="279"/>
                      </a:lnTo>
                      <a:lnTo>
                        <a:pt x="1328" y="355"/>
                      </a:lnTo>
                      <a:lnTo>
                        <a:pt x="1332" y="436"/>
                      </a:lnTo>
                      <a:lnTo>
                        <a:pt x="1346" y="512"/>
                      </a:lnTo>
                      <a:lnTo>
                        <a:pt x="1372" y="580"/>
                      </a:lnTo>
                      <a:lnTo>
                        <a:pt x="1417" y="638"/>
                      </a:lnTo>
                      <a:lnTo>
                        <a:pt x="1489" y="683"/>
                      </a:lnTo>
                      <a:lnTo>
                        <a:pt x="1498" y="719"/>
                      </a:lnTo>
                      <a:lnTo>
                        <a:pt x="1511" y="755"/>
                      </a:lnTo>
                      <a:lnTo>
                        <a:pt x="1520" y="796"/>
                      </a:lnTo>
                      <a:lnTo>
                        <a:pt x="1533" y="836"/>
                      </a:lnTo>
                      <a:lnTo>
                        <a:pt x="1542" y="877"/>
                      </a:lnTo>
                      <a:lnTo>
                        <a:pt x="1547" y="913"/>
                      </a:lnTo>
                      <a:lnTo>
                        <a:pt x="1547" y="953"/>
                      </a:lnTo>
                      <a:lnTo>
                        <a:pt x="1542" y="994"/>
                      </a:lnTo>
                      <a:lnTo>
                        <a:pt x="1533" y="1030"/>
                      </a:lnTo>
                      <a:lnTo>
                        <a:pt x="1520" y="1070"/>
                      </a:lnTo>
                      <a:lnTo>
                        <a:pt x="1493" y="1097"/>
                      </a:lnTo>
                      <a:lnTo>
                        <a:pt x="1466" y="1124"/>
                      </a:lnTo>
                      <a:lnTo>
                        <a:pt x="1435" y="1151"/>
                      </a:lnTo>
                      <a:lnTo>
                        <a:pt x="1408" y="1174"/>
                      </a:lnTo>
                      <a:lnTo>
                        <a:pt x="1377" y="1192"/>
                      </a:lnTo>
                      <a:lnTo>
                        <a:pt x="1346" y="1210"/>
                      </a:lnTo>
                      <a:lnTo>
                        <a:pt x="1310" y="1219"/>
                      </a:lnTo>
                      <a:lnTo>
                        <a:pt x="1274" y="1223"/>
                      </a:lnTo>
                      <a:lnTo>
                        <a:pt x="1234" y="1223"/>
                      </a:lnTo>
                      <a:lnTo>
                        <a:pt x="1194" y="1219"/>
                      </a:lnTo>
                      <a:lnTo>
                        <a:pt x="1162" y="1187"/>
                      </a:lnTo>
                      <a:lnTo>
                        <a:pt x="1144" y="1232"/>
                      </a:lnTo>
                      <a:lnTo>
                        <a:pt x="1126" y="1282"/>
                      </a:lnTo>
                      <a:lnTo>
                        <a:pt x="1104" y="1327"/>
                      </a:lnTo>
                      <a:lnTo>
                        <a:pt x="1086" y="1376"/>
                      </a:lnTo>
                      <a:lnTo>
                        <a:pt x="1059" y="1421"/>
                      </a:lnTo>
                      <a:lnTo>
                        <a:pt x="1033" y="1462"/>
                      </a:lnTo>
                      <a:lnTo>
                        <a:pt x="1001" y="1502"/>
                      </a:lnTo>
                      <a:lnTo>
                        <a:pt x="966" y="1534"/>
                      </a:lnTo>
                      <a:lnTo>
                        <a:pt x="921" y="1556"/>
                      </a:lnTo>
                      <a:lnTo>
                        <a:pt x="867" y="1574"/>
                      </a:lnTo>
                      <a:lnTo>
                        <a:pt x="818" y="1579"/>
                      </a:lnTo>
                      <a:lnTo>
                        <a:pt x="769" y="1583"/>
                      </a:lnTo>
                      <a:lnTo>
                        <a:pt x="720" y="1579"/>
                      </a:lnTo>
                      <a:lnTo>
                        <a:pt x="670" y="1565"/>
                      </a:lnTo>
                      <a:lnTo>
                        <a:pt x="626" y="1552"/>
                      </a:lnTo>
                      <a:lnTo>
                        <a:pt x="585" y="1534"/>
                      </a:lnTo>
                      <a:lnTo>
                        <a:pt x="545" y="1507"/>
                      </a:lnTo>
                      <a:lnTo>
                        <a:pt x="509" y="1475"/>
                      </a:lnTo>
                      <a:lnTo>
                        <a:pt x="483" y="1439"/>
                      </a:lnTo>
                      <a:lnTo>
                        <a:pt x="456" y="1394"/>
                      </a:lnTo>
                      <a:lnTo>
                        <a:pt x="460" y="1376"/>
                      </a:lnTo>
                      <a:lnTo>
                        <a:pt x="460" y="1358"/>
                      </a:lnTo>
                      <a:lnTo>
                        <a:pt x="456" y="1340"/>
                      </a:lnTo>
                      <a:lnTo>
                        <a:pt x="447" y="1322"/>
                      </a:lnTo>
                      <a:lnTo>
                        <a:pt x="438" y="1309"/>
                      </a:lnTo>
                      <a:lnTo>
                        <a:pt x="429" y="1291"/>
                      </a:lnTo>
                      <a:lnTo>
                        <a:pt x="424" y="1277"/>
                      </a:lnTo>
                      <a:lnTo>
                        <a:pt x="420" y="1259"/>
                      </a:lnTo>
                      <a:lnTo>
                        <a:pt x="420" y="1237"/>
                      </a:lnTo>
                      <a:lnTo>
                        <a:pt x="424" y="1219"/>
                      </a:lnTo>
                      <a:lnTo>
                        <a:pt x="375" y="1237"/>
                      </a:lnTo>
                      <a:lnTo>
                        <a:pt x="326" y="1241"/>
                      </a:lnTo>
                      <a:lnTo>
                        <a:pt x="277" y="1223"/>
                      </a:lnTo>
                      <a:lnTo>
                        <a:pt x="232" y="1201"/>
                      </a:lnTo>
                      <a:lnTo>
                        <a:pt x="192" y="1165"/>
                      </a:lnTo>
                      <a:lnTo>
                        <a:pt x="152" y="1124"/>
                      </a:lnTo>
                      <a:lnTo>
                        <a:pt x="111" y="1079"/>
                      </a:lnTo>
                      <a:lnTo>
                        <a:pt x="76" y="1030"/>
                      </a:lnTo>
                      <a:lnTo>
                        <a:pt x="44" y="989"/>
                      </a:lnTo>
                      <a:lnTo>
                        <a:pt x="13" y="949"/>
                      </a:lnTo>
                      <a:lnTo>
                        <a:pt x="0" y="881"/>
                      </a:lnTo>
                      <a:lnTo>
                        <a:pt x="9" y="823"/>
                      </a:lnTo>
                      <a:lnTo>
                        <a:pt x="26" y="769"/>
                      </a:lnTo>
                      <a:lnTo>
                        <a:pt x="53" y="719"/>
                      </a:lnTo>
                      <a:lnTo>
                        <a:pt x="85" y="674"/>
                      </a:lnTo>
                      <a:lnTo>
                        <a:pt x="125" y="634"/>
                      </a:lnTo>
                      <a:lnTo>
                        <a:pt x="156" y="598"/>
                      </a:lnTo>
                      <a:lnTo>
                        <a:pt x="187" y="557"/>
                      </a:lnTo>
                      <a:lnTo>
                        <a:pt x="210" y="517"/>
                      </a:lnTo>
                      <a:lnTo>
                        <a:pt x="219" y="476"/>
                      </a:lnTo>
                      <a:lnTo>
                        <a:pt x="201" y="422"/>
                      </a:lnTo>
                      <a:lnTo>
                        <a:pt x="192" y="364"/>
                      </a:lnTo>
                      <a:lnTo>
                        <a:pt x="187" y="306"/>
                      </a:lnTo>
                      <a:lnTo>
                        <a:pt x="196" y="247"/>
                      </a:lnTo>
                      <a:lnTo>
                        <a:pt x="210" y="189"/>
                      </a:lnTo>
                      <a:lnTo>
                        <a:pt x="232" y="139"/>
                      </a:lnTo>
                      <a:lnTo>
                        <a:pt x="259" y="90"/>
                      </a:lnTo>
                      <a:lnTo>
                        <a:pt x="299" y="54"/>
                      </a:lnTo>
                      <a:lnTo>
                        <a:pt x="344" y="22"/>
                      </a:lnTo>
                      <a:lnTo>
                        <a:pt x="398" y="0"/>
                      </a:lnTo>
                      <a:lnTo>
                        <a:pt x="433" y="9"/>
                      </a:lnTo>
                      <a:lnTo>
                        <a:pt x="469" y="18"/>
                      </a:lnTo>
                      <a:lnTo>
                        <a:pt x="505" y="27"/>
                      </a:lnTo>
                      <a:lnTo>
                        <a:pt x="541" y="40"/>
                      </a:lnTo>
                      <a:lnTo>
                        <a:pt x="572" y="54"/>
                      </a:lnTo>
                      <a:lnTo>
                        <a:pt x="608" y="72"/>
                      </a:lnTo>
                      <a:lnTo>
                        <a:pt x="639" y="94"/>
                      </a:lnTo>
                      <a:lnTo>
                        <a:pt x="666" y="117"/>
                      </a:lnTo>
                      <a:lnTo>
                        <a:pt x="697" y="144"/>
                      </a:lnTo>
                      <a:lnTo>
                        <a:pt x="720" y="180"/>
                      </a:lnTo>
                      <a:lnTo>
                        <a:pt x="720" y="180"/>
                      </a:lnTo>
                      <a:lnTo>
                        <a:pt x="720" y="17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5" name="Freeform 61">
                  <a:extLst>
                    <a:ext uri="{FF2B5EF4-FFF2-40B4-BE49-F238E27FC236}">
                      <a16:creationId xmlns:a16="http://schemas.microsoft.com/office/drawing/2014/main" id="{5424780E-A34B-4E32-B69E-629FB500D9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51" y="3312"/>
                  <a:ext cx="1368" cy="1399"/>
                </a:xfrm>
                <a:custGeom>
                  <a:avLst/>
                  <a:gdLst>
                    <a:gd name="T0" fmla="*/ 1158 w 1368"/>
                    <a:gd name="T1" fmla="*/ 314 h 1399"/>
                    <a:gd name="T2" fmla="*/ 1145 w 1368"/>
                    <a:gd name="T3" fmla="*/ 377 h 1399"/>
                    <a:gd name="T4" fmla="*/ 1118 w 1368"/>
                    <a:gd name="T5" fmla="*/ 436 h 1399"/>
                    <a:gd name="T6" fmla="*/ 1136 w 1368"/>
                    <a:gd name="T7" fmla="*/ 485 h 1399"/>
                    <a:gd name="T8" fmla="*/ 1239 w 1368"/>
                    <a:gd name="T9" fmla="*/ 557 h 1399"/>
                    <a:gd name="T10" fmla="*/ 1310 w 1368"/>
                    <a:gd name="T11" fmla="*/ 661 h 1399"/>
                    <a:gd name="T12" fmla="*/ 1359 w 1368"/>
                    <a:gd name="T13" fmla="*/ 773 h 1399"/>
                    <a:gd name="T14" fmla="*/ 1364 w 1368"/>
                    <a:gd name="T15" fmla="*/ 877 h 1399"/>
                    <a:gd name="T16" fmla="*/ 1319 w 1368"/>
                    <a:gd name="T17" fmla="*/ 962 h 1399"/>
                    <a:gd name="T18" fmla="*/ 1243 w 1368"/>
                    <a:gd name="T19" fmla="*/ 1025 h 1399"/>
                    <a:gd name="T20" fmla="*/ 1145 w 1368"/>
                    <a:gd name="T21" fmla="*/ 1039 h 1399"/>
                    <a:gd name="T22" fmla="*/ 1055 w 1368"/>
                    <a:gd name="T23" fmla="*/ 980 h 1399"/>
                    <a:gd name="T24" fmla="*/ 975 w 1368"/>
                    <a:gd name="T25" fmla="*/ 953 h 1399"/>
                    <a:gd name="T26" fmla="*/ 930 w 1368"/>
                    <a:gd name="T27" fmla="*/ 1034 h 1399"/>
                    <a:gd name="T28" fmla="*/ 952 w 1368"/>
                    <a:gd name="T29" fmla="*/ 1115 h 1399"/>
                    <a:gd name="T30" fmla="*/ 939 w 1368"/>
                    <a:gd name="T31" fmla="*/ 1205 h 1399"/>
                    <a:gd name="T32" fmla="*/ 890 w 1368"/>
                    <a:gd name="T33" fmla="*/ 1277 h 1399"/>
                    <a:gd name="T34" fmla="*/ 809 w 1368"/>
                    <a:gd name="T35" fmla="*/ 1358 h 1399"/>
                    <a:gd name="T36" fmla="*/ 711 w 1368"/>
                    <a:gd name="T37" fmla="*/ 1394 h 1399"/>
                    <a:gd name="T38" fmla="*/ 604 w 1368"/>
                    <a:gd name="T39" fmla="*/ 1399 h 1399"/>
                    <a:gd name="T40" fmla="*/ 505 w 1368"/>
                    <a:gd name="T41" fmla="*/ 1345 h 1399"/>
                    <a:gd name="T42" fmla="*/ 456 w 1368"/>
                    <a:gd name="T43" fmla="*/ 1264 h 1399"/>
                    <a:gd name="T44" fmla="*/ 429 w 1368"/>
                    <a:gd name="T45" fmla="*/ 1165 h 1399"/>
                    <a:gd name="T46" fmla="*/ 447 w 1368"/>
                    <a:gd name="T47" fmla="*/ 1070 h 1399"/>
                    <a:gd name="T48" fmla="*/ 380 w 1368"/>
                    <a:gd name="T49" fmla="*/ 1012 h 1399"/>
                    <a:gd name="T50" fmla="*/ 291 w 1368"/>
                    <a:gd name="T51" fmla="*/ 1007 h 1399"/>
                    <a:gd name="T52" fmla="*/ 206 w 1368"/>
                    <a:gd name="T53" fmla="*/ 1030 h 1399"/>
                    <a:gd name="T54" fmla="*/ 112 w 1368"/>
                    <a:gd name="T55" fmla="*/ 976 h 1399"/>
                    <a:gd name="T56" fmla="*/ 31 w 1368"/>
                    <a:gd name="T57" fmla="*/ 868 h 1399"/>
                    <a:gd name="T58" fmla="*/ 0 w 1368"/>
                    <a:gd name="T59" fmla="*/ 742 h 1399"/>
                    <a:gd name="T60" fmla="*/ 326 w 1368"/>
                    <a:gd name="T61" fmla="*/ 476 h 1399"/>
                    <a:gd name="T62" fmla="*/ 219 w 1368"/>
                    <a:gd name="T63" fmla="*/ 395 h 1399"/>
                    <a:gd name="T64" fmla="*/ 179 w 1368"/>
                    <a:gd name="T65" fmla="*/ 265 h 1399"/>
                    <a:gd name="T66" fmla="*/ 197 w 1368"/>
                    <a:gd name="T67" fmla="*/ 130 h 1399"/>
                    <a:gd name="T68" fmla="*/ 250 w 1368"/>
                    <a:gd name="T69" fmla="*/ 45 h 1399"/>
                    <a:gd name="T70" fmla="*/ 335 w 1368"/>
                    <a:gd name="T71" fmla="*/ 22 h 1399"/>
                    <a:gd name="T72" fmla="*/ 425 w 1368"/>
                    <a:gd name="T73" fmla="*/ 40 h 1399"/>
                    <a:gd name="T74" fmla="*/ 501 w 1368"/>
                    <a:gd name="T75" fmla="*/ 76 h 1399"/>
                    <a:gd name="T76" fmla="*/ 541 w 1368"/>
                    <a:gd name="T77" fmla="*/ 139 h 1399"/>
                    <a:gd name="T78" fmla="*/ 563 w 1368"/>
                    <a:gd name="T79" fmla="*/ 211 h 1399"/>
                    <a:gd name="T80" fmla="*/ 622 w 1368"/>
                    <a:gd name="T81" fmla="*/ 265 h 1399"/>
                    <a:gd name="T82" fmla="*/ 707 w 1368"/>
                    <a:gd name="T83" fmla="*/ 189 h 1399"/>
                    <a:gd name="T84" fmla="*/ 756 w 1368"/>
                    <a:gd name="T85" fmla="*/ 81 h 1399"/>
                    <a:gd name="T86" fmla="*/ 841 w 1368"/>
                    <a:gd name="T87" fmla="*/ 4 h 1399"/>
                    <a:gd name="T88" fmla="*/ 979 w 1368"/>
                    <a:gd name="T89" fmla="*/ 9 h 1399"/>
                    <a:gd name="T90" fmla="*/ 1087 w 1368"/>
                    <a:gd name="T91" fmla="*/ 72 h 1399"/>
                    <a:gd name="T92" fmla="*/ 1145 w 1368"/>
                    <a:gd name="T93" fmla="*/ 180 h 1399"/>
                    <a:gd name="T94" fmla="*/ 1154 w 1368"/>
                    <a:gd name="T95" fmla="*/ 265 h 13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368" h="1399">
                      <a:moveTo>
                        <a:pt x="1154" y="265"/>
                      </a:moveTo>
                      <a:lnTo>
                        <a:pt x="1158" y="292"/>
                      </a:lnTo>
                      <a:lnTo>
                        <a:pt x="1158" y="314"/>
                      </a:lnTo>
                      <a:lnTo>
                        <a:pt x="1158" y="337"/>
                      </a:lnTo>
                      <a:lnTo>
                        <a:pt x="1154" y="359"/>
                      </a:lnTo>
                      <a:lnTo>
                        <a:pt x="1145" y="377"/>
                      </a:lnTo>
                      <a:lnTo>
                        <a:pt x="1136" y="400"/>
                      </a:lnTo>
                      <a:lnTo>
                        <a:pt x="1127" y="418"/>
                      </a:lnTo>
                      <a:lnTo>
                        <a:pt x="1118" y="436"/>
                      </a:lnTo>
                      <a:lnTo>
                        <a:pt x="1105" y="454"/>
                      </a:lnTo>
                      <a:lnTo>
                        <a:pt x="1096" y="476"/>
                      </a:lnTo>
                      <a:lnTo>
                        <a:pt x="1136" y="485"/>
                      </a:lnTo>
                      <a:lnTo>
                        <a:pt x="1172" y="503"/>
                      </a:lnTo>
                      <a:lnTo>
                        <a:pt x="1207" y="530"/>
                      </a:lnTo>
                      <a:lnTo>
                        <a:pt x="1239" y="557"/>
                      </a:lnTo>
                      <a:lnTo>
                        <a:pt x="1266" y="589"/>
                      </a:lnTo>
                      <a:lnTo>
                        <a:pt x="1288" y="625"/>
                      </a:lnTo>
                      <a:lnTo>
                        <a:pt x="1310" y="661"/>
                      </a:lnTo>
                      <a:lnTo>
                        <a:pt x="1328" y="701"/>
                      </a:lnTo>
                      <a:lnTo>
                        <a:pt x="1346" y="737"/>
                      </a:lnTo>
                      <a:lnTo>
                        <a:pt x="1359" y="773"/>
                      </a:lnTo>
                      <a:lnTo>
                        <a:pt x="1368" y="809"/>
                      </a:lnTo>
                      <a:lnTo>
                        <a:pt x="1368" y="841"/>
                      </a:lnTo>
                      <a:lnTo>
                        <a:pt x="1364" y="877"/>
                      </a:lnTo>
                      <a:lnTo>
                        <a:pt x="1355" y="908"/>
                      </a:lnTo>
                      <a:lnTo>
                        <a:pt x="1337" y="935"/>
                      </a:lnTo>
                      <a:lnTo>
                        <a:pt x="1319" y="962"/>
                      </a:lnTo>
                      <a:lnTo>
                        <a:pt x="1297" y="985"/>
                      </a:lnTo>
                      <a:lnTo>
                        <a:pt x="1270" y="1007"/>
                      </a:lnTo>
                      <a:lnTo>
                        <a:pt x="1243" y="1025"/>
                      </a:lnTo>
                      <a:lnTo>
                        <a:pt x="1212" y="1039"/>
                      </a:lnTo>
                      <a:lnTo>
                        <a:pt x="1176" y="1048"/>
                      </a:lnTo>
                      <a:lnTo>
                        <a:pt x="1145" y="1039"/>
                      </a:lnTo>
                      <a:lnTo>
                        <a:pt x="1113" y="1025"/>
                      </a:lnTo>
                      <a:lnTo>
                        <a:pt x="1087" y="1003"/>
                      </a:lnTo>
                      <a:lnTo>
                        <a:pt x="1055" y="980"/>
                      </a:lnTo>
                      <a:lnTo>
                        <a:pt x="1028" y="962"/>
                      </a:lnTo>
                      <a:lnTo>
                        <a:pt x="1002" y="953"/>
                      </a:lnTo>
                      <a:lnTo>
                        <a:pt x="975" y="953"/>
                      </a:lnTo>
                      <a:lnTo>
                        <a:pt x="948" y="971"/>
                      </a:lnTo>
                      <a:lnTo>
                        <a:pt x="917" y="1007"/>
                      </a:lnTo>
                      <a:lnTo>
                        <a:pt x="930" y="1034"/>
                      </a:lnTo>
                      <a:lnTo>
                        <a:pt x="944" y="1061"/>
                      </a:lnTo>
                      <a:lnTo>
                        <a:pt x="948" y="1088"/>
                      </a:lnTo>
                      <a:lnTo>
                        <a:pt x="952" y="1115"/>
                      </a:lnTo>
                      <a:lnTo>
                        <a:pt x="948" y="1147"/>
                      </a:lnTo>
                      <a:lnTo>
                        <a:pt x="944" y="1174"/>
                      </a:lnTo>
                      <a:lnTo>
                        <a:pt x="939" y="1205"/>
                      </a:lnTo>
                      <a:lnTo>
                        <a:pt x="926" y="1232"/>
                      </a:lnTo>
                      <a:lnTo>
                        <a:pt x="908" y="1255"/>
                      </a:lnTo>
                      <a:lnTo>
                        <a:pt x="890" y="1277"/>
                      </a:lnTo>
                      <a:lnTo>
                        <a:pt x="868" y="1313"/>
                      </a:lnTo>
                      <a:lnTo>
                        <a:pt x="841" y="1340"/>
                      </a:lnTo>
                      <a:lnTo>
                        <a:pt x="809" y="1358"/>
                      </a:lnTo>
                      <a:lnTo>
                        <a:pt x="778" y="1376"/>
                      </a:lnTo>
                      <a:lnTo>
                        <a:pt x="747" y="1385"/>
                      </a:lnTo>
                      <a:lnTo>
                        <a:pt x="711" y="1394"/>
                      </a:lnTo>
                      <a:lnTo>
                        <a:pt x="675" y="1394"/>
                      </a:lnTo>
                      <a:lnTo>
                        <a:pt x="639" y="1399"/>
                      </a:lnTo>
                      <a:lnTo>
                        <a:pt x="604" y="1399"/>
                      </a:lnTo>
                      <a:lnTo>
                        <a:pt x="563" y="1394"/>
                      </a:lnTo>
                      <a:lnTo>
                        <a:pt x="532" y="1372"/>
                      </a:lnTo>
                      <a:lnTo>
                        <a:pt x="505" y="1345"/>
                      </a:lnTo>
                      <a:lnTo>
                        <a:pt x="487" y="1318"/>
                      </a:lnTo>
                      <a:lnTo>
                        <a:pt x="470" y="1291"/>
                      </a:lnTo>
                      <a:lnTo>
                        <a:pt x="456" y="1264"/>
                      </a:lnTo>
                      <a:lnTo>
                        <a:pt x="443" y="1232"/>
                      </a:lnTo>
                      <a:lnTo>
                        <a:pt x="434" y="1201"/>
                      </a:lnTo>
                      <a:lnTo>
                        <a:pt x="429" y="1165"/>
                      </a:lnTo>
                      <a:lnTo>
                        <a:pt x="425" y="1133"/>
                      </a:lnTo>
                      <a:lnTo>
                        <a:pt x="416" y="1097"/>
                      </a:lnTo>
                      <a:lnTo>
                        <a:pt x="447" y="1070"/>
                      </a:lnTo>
                      <a:lnTo>
                        <a:pt x="429" y="1043"/>
                      </a:lnTo>
                      <a:lnTo>
                        <a:pt x="407" y="1025"/>
                      </a:lnTo>
                      <a:lnTo>
                        <a:pt x="380" y="1012"/>
                      </a:lnTo>
                      <a:lnTo>
                        <a:pt x="353" y="1007"/>
                      </a:lnTo>
                      <a:lnTo>
                        <a:pt x="322" y="1003"/>
                      </a:lnTo>
                      <a:lnTo>
                        <a:pt x="291" y="1007"/>
                      </a:lnTo>
                      <a:lnTo>
                        <a:pt x="259" y="1012"/>
                      </a:lnTo>
                      <a:lnTo>
                        <a:pt x="228" y="1021"/>
                      </a:lnTo>
                      <a:lnTo>
                        <a:pt x="206" y="1030"/>
                      </a:lnTo>
                      <a:lnTo>
                        <a:pt x="179" y="1039"/>
                      </a:lnTo>
                      <a:lnTo>
                        <a:pt x="148" y="1007"/>
                      </a:lnTo>
                      <a:lnTo>
                        <a:pt x="112" y="976"/>
                      </a:lnTo>
                      <a:lnTo>
                        <a:pt x="80" y="940"/>
                      </a:lnTo>
                      <a:lnTo>
                        <a:pt x="54" y="904"/>
                      </a:lnTo>
                      <a:lnTo>
                        <a:pt x="31" y="868"/>
                      </a:lnTo>
                      <a:lnTo>
                        <a:pt x="13" y="827"/>
                      </a:lnTo>
                      <a:lnTo>
                        <a:pt x="4" y="787"/>
                      </a:lnTo>
                      <a:lnTo>
                        <a:pt x="0" y="742"/>
                      </a:lnTo>
                      <a:lnTo>
                        <a:pt x="13" y="697"/>
                      </a:lnTo>
                      <a:lnTo>
                        <a:pt x="31" y="652"/>
                      </a:lnTo>
                      <a:lnTo>
                        <a:pt x="326" y="476"/>
                      </a:lnTo>
                      <a:lnTo>
                        <a:pt x="282" y="454"/>
                      </a:lnTo>
                      <a:lnTo>
                        <a:pt x="246" y="427"/>
                      </a:lnTo>
                      <a:lnTo>
                        <a:pt x="219" y="395"/>
                      </a:lnTo>
                      <a:lnTo>
                        <a:pt x="197" y="355"/>
                      </a:lnTo>
                      <a:lnTo>
                        <a:pt x="188" y="310"/>
                      </a:lnTo>
                      <a:lnTo>
                        <a:pt x="179" y="265"/>
                      </a:lnTo>
                      <a:lnTo>
                        <a:pt x="183" y="220"/>
                      </a:lnTo>
                      <a:lnTo>
                        <a:pt x="188" y="175"/>
                      </a:lnTo>
                      <a:lnTo>
                        <a:pt x="197" y="130"/>
                      </a:lnTo>
                      <a:lnTo>
                        <a:pt x="210" y="90"/>
                      </a:lnTo>
                      <a:lnTo>
                        <a:pt x="228" y="63"/>
                      </a:lnTo>
                      <a:lnTo>
                        <a:pt x="250" y="45"/>
                      </a:lnTo>
                      <a:lnTo>
                        <a:pt x="277" y="31"/>
                      </a:lnTo>
                      <a:lnTo>
                        <a:pt x="309" y="27"/>
                      </a:lnTo>
                      <a:lnTo>
                        <a:pt x="335" y="22"/>
                      </a:lnTo>
                      <a:lnTo>
                        <a:pt x="367" y="27"/>
                      </a:lnTo>
                      <a:lnTo>
                        <a:pt x="398" y="31"/>
                      </a:lnTo>
                      <a:lnTo>
                        <a:pt x="425" y="40"/>
                      </a:lnTo>
                      <a:lnTo>
                        <a:pt x="452" y="49"/>
                      </a:lnTo>
                      <a:lnTo>
                        <a:pt x="474" y="58"/>
                      </a:lnTo>
                      <a:lnTo>
                        <a:pt x="501" y="76"/>
                      </a:lnTo>
                      <a:lnTo>
                        <a:pt x="519" y="94"/>
                      </a:lnTo>
                      <a:lnTo>
                        <a:pt x="532" y="117"/>
                      </a:lnTo>
                      <a:lnTo>
                        <a:pt x="541" y="139"/>
                      </a:lnTo>
                      <a:lnTo>
                        <a:pt x="546" y="166"/>
                      </a:lnTo>
                      <a:lnTo>
                        <a:pt x="554" y="189"/>
                      </a:lnTo>
                      <a:lnTo>
                        <a:pt x="563" y="211"/>
                      </a:lnTo>
                      <a:lnTo>
                        <a:pt x="577" y="234"/>
                      </a:lnTo>
                      <a:lnTo>
                        <a:pt x="595" y="252"/>
                      </a:lnTo>
                      <a:lnTo>
                        <a:pt x="622" y="265"/>
                      </a:lnTo>
                      <a:lnTo>
                        <a:pt x="657" y="247"/>
                      </a:lnTo>
                      <a:lnTo>
                        <a:pt x="684" y="220"/>
                      </a:lnTo>
                      <a:lnTo>
                        <a:pt x="707" y="189"/>
                      </a:lnTo>
                      <a:lnTo>
                        <a:pt x="724" y="153"/>
                      </a:lnTo>
                      <a:lnTo>
                        <a:pt x="738" y="117"/>
                      </a:lnTo>
                      <a:lnTo>
                        <a:pt x="756" y="81"/>
                      </a:lnTo>
                      <a:lnTo>
                        <a:pt x="778" y="49"/>
                      </a:lnTo>
                      <a:lnTo>
                        <a:pt x="805" y="22"/>
                      </a:lnTo>
                      <a:lnTo>
                        <a:pt x="841" y="4"/>
                      </a:lnTo>
                      <a:lnTo>
                        <a:pt x="890" y="0"/>
                      </a:lnTo>
                      <a:lnTo>
                        <a:pt x="935" y="0"/>
                      </a:lnTo>
                      <a:lnTo>
                        <a:pt x="979" y="9"/>
                      </a:lnTo>
                      <a:lnTo>
                        <a:pt x="1020" y="22"/>
                      </a:lnTo>
                      <a:lnTo>
                        <a:pt x="1055" y="45"/>
                      </a:lnTo>
                      <a:lnTo>
                        <a:pt x="1087" y="72"/>
                      </a:lnTo>
                      <a:lnTo>
                        <a:pt x="1109" y="103"/>
                      </a:lnTo>
                      <a:lnTo>
                        <a:pt x="1131" y="139"/>
                      </a:lnTo>
                      <a:lnTo>
                        <a:pt x="1145" y="180"/>
                      </a:lnTo>
                      <a:lnTo>
                        <a:pt x="1154" y="220"/>
                      </a:lnTo>
                      <a:lnTo>
                        <a:pt x="1154" y="265"/>
                      </a:lnTo>
                      <a:lnTo>
                        <a:pt x="1154" y="26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6" name="Freeform 62">
                  <a:extLst>
                    <a:ext uri="{FF2B5EF4-FFF2-40B4-BE49-F238E27FC236}">
                      <a16:creationId xmlns:a16="http://schemas.microsoft.com/office/drawing/2014/main" id="{8412E61E-4D99-4738-A3B9-08BF917095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51" y="3312"/>
                  <a:ext cx="1368" cy="1399"/>
                </a:xfrm>
                <a:custGeom>
                  <a:avLst/>
                  <a:gdLst>
                    <a:gd name="T0" fmla="*/ 1158 w 1368"/>
                    <a:gd name="T1" fmla="*/ 314 h 1399"/>
                    <a:gd name="T2" fmla="*/ 1145 w 1368"/>
                    <a:gd name="T3" fmla="*/ 377 h 1399"/>
                    <a:gd name="T4" fmla="*/ 1118 w 1368"/>
                    <a:gd name="T5" fmla="*/ 436 h 1399"/>
                    <a:gd name="T6" fmla="*/ 1136 w 1368"/>
                    <a:gd name="T7" fmla="*/ 485 h 1399"/>
                    <a:gd name="T8" fmla="*/ 1239 w 1368"/>
                    <a:gd name="T9" fmla="*/ 557 h 1399"/>
                    <a:gd name="T10" fmla="*/ 1310 w 1368"/>
                    <a:gd name="T11" fmla="*/ 661 h 1399"/>
                    <a:gd name="T12" fmla="*/ 1359 w 1368"/>
                    <a:gd name="T13" fmla="*/ 773 h 1399"/>
                    <a:gd name="T14" fmla="*/ 1364 w 1368"/>
                    <a:gd name="T15" fmla="*/ 877 h 1399"/>
                    <a:gd name="T16" fmla="*/ 1319 w 1368"/>
                    <a:gd name="T17" fmla="*/ 962 h 1399"/>
                    <a:gd name="T18" fmla="*/ 1243 w 1368"/>
                    <a:gd name="T19" fmla="*/ 1025 h 1399"/>
                    <a:gd name="T20" fmla="*/ 1145 w 1368"/>
                    <a:gd name="T21" fmla="*/ 1039 h 1399"/>
                    <a:gd name="T22" fmla="*/ 1055 w 1368"/>
                    <a:gd name="T23" fmla="*/ 980 h 1399"/>
                    <a:gd name="T24" fmla="*/ 975 w 1368"/>
                    <a:gd name="T25" fmla="*/ 953 h 1399"/>
                    <a:gd name="T26" fmla="*/ 930 w 1368"/>
                    <a:gd name="T27" fmla="*/ 1034 h 1399"/>
                    <a:gd name="T28" fmla="*/ 952 w 1368"/>
                    <a:gd name="T29" fmla="*/ 1115 h 1399"/>
                    <a:gd name="T30" fmla="*/ 939 w 1368"/>
                    <a:gd name="T31" fmla="*/ 1205 h 1399"/>
                    <a:gd name="T32" fmla="*/ 890 w 1368"/>
                    <a:gd name="T33" fmla="*/ 1277 h 1399"/>
                    <a:gd name="T34" fmla="*/ 809 w 1368"/>
                    <a:gd name="T35" fmla="*/ 1358 h 1399"/>
                    <a:gd name="T36" fmla="*/ 711 w 1368"/>
                    <a:gd name="T37" fmla="*/ 1394 h 1399"/>
                    <a:gd name="T38" fmla="*/ 604 w 1368"/>
                    <a:gd name="T39" fmla="*/ 1399 h 1399"/>
                    <a:gd name="T40" fmla="*/ 505 w 1368"/>
                    <a:gd name="T41" fmla="*/ 1345 h 1399"/>
                    <a:gd name="T42" fmla="*/ 456 w 1368"/>
                    <a:gd name="T43" fmla="*/ 1264 h 1399"/>
                    <a:gd name="T44" fmla="*/ 429 w 1368"/>
                    <a:gd name="T45" fmla="*/ 1165 h 1399"/>
                    <a:gd name="T46" fmla="*/ 447 w 1368"/>
                    <a:gd name="T47" fmla="*/ 1070 h 1399"/>
                    <a:gd name="T48" fmla="*/ 380 w 1368"/>
                    <a:gd name="T49" fmla="*/ 1012 h 1399"/>
                    <a:gd name="T50" fmla="*/ 291 w 1368"/>
                    <a:gd name="T51" fmla="*/ 1007 h 1399"/>
                    <a:gd name="T52" fmla="*/ 206 w 1368"/>
                    <a:gd name="T53" fmla="*/ 1030 h 1399"/>
                    <a:gd name="T54" fmla="*/ 112 w 1368"/>
                    <a:gd name="T55" fmla="*/ 976 h 1399"/>
                    <a:gd name="T56" fmla="*/ 31 w 1368"/>
                    <a:gd name="T57" fmla="*/ 868 h 1399"/>
                    <a:gd name="T58" fmla="*/ 0 w 1368"/>
                    <a:gd name="T59" fmla="*/ 742 h 1399"/>
                    <a:gd name="T60" fmla="*/ 326 w 1368"/>
                    <a:gd name="T61" fmla="*/ 476 h 1399"/>
                    <a:gd name="T62" fmla="*/ 219 w 1368"/>
                    <a:gd name="T63" fmla="*/ 395 h 1399"/>
                    <a:gd name="T64" fmla="*/ 179 w 1368"/>
                    <a:gd name="T65" fmla="*/ 265 h 1399"/>
                    <a:gd name="T66" fmla="*/ 197 w 1368"/>
                    <a:gd name="T67" fmla="*/ 130 h 1399"/>
                    <a:gd name="T68" fmla="*/ 250 w 1368"/>
                    <a:gd name="T69" fmla="*/ 45 h 1399"/>
                    <a:gd name="T70" fmla="*/ 335 w 1368"/>
                    <a:gd name="T71" fmla="*/ 22 h 1399"/>
                    <a:gd name="T72" fmla="*/ 425 w 1368"/>
                    <a:gd name="T73" fmla="*/ 40 h 1399"/>
                    <a:gd name="T74" fmla="*/ 501 w 1368"/>
                    <a:gd name="T75" fmla="*/ 76 h 1399"/>
                    <a:gd name="T76" fmla="*/ 541 w 1368"/>
                    <a:gd name="T77" fmla="*/ 139 h 1399"/>
                    <a:gd name="T78" fmla="*/ 563 w 1368"/>
                    <a:gd name="T79" fmla="*/ 211 h 1399"/>
                    <a:gd name="T80" fmla="*/ 622 w 1368"/>
                    <a:gd name="T81" fmla="*/ 265 h 1399"/>
                    <a:gd name="T82" fmla="*/ 707 w 1368"/>
                    <a:gd name="T83" fmla="*/ 189 h 1399"/>
                    <a:gd name="T84" fmla="*/ 756 w 1368"/>
                    <a:gd name="T85" fmla="*/ 81 h 1399"/>
                    <a:gd name="T86" fmla="*/ 841 w 1368"/>
                    <a:gd name="T87" fmla="*/ 4 h 1399"/>
                    <a:gd name="T88" fmla="*/ 979 w 1368"/>
                    <a:gd name="T89" fmla="*/ 9 h 1399"/>
                    <a:gd name="T90" fmla="*/ 1087 w 1368"/>
                    <a:gd name="T91" fmla="*/ 72 h 1399"/>
                    <a:gd name="T92" fmla="*/ 1145 w 1368"/>
                    <a:gd name="T93" fmla="*/ 180 h 1399"/>
                    <a:gd name="T94" fmla="*/ 1154 w 1368"/>
                    <a:gd name="T95" fmla="*/ 265 h 13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368" h="1399">
                      <a:moveTo>
                        <a:pt x="1154" y="265"/>
                      </a:moveTo>
                      <a:lnTo>
                        <a:pt x="1158" y="292"/>
                      </a:lnTo>
                      <a:lnTo>
                        <a:pt x="1158" y="314"/>
                      </a:lnTo>
                      <a:lnTo>
                        <a:pt x="1158" y="337"/>
                      </a:lnTo>
                      <a:lnTo>
                        <a:pt x="1154" y="359"/>
                      </a:lnTo>
                      <a:lnTo>
                        <a:pt x="1145" y="377"/>
                      </a:lnTo>
                      <a:lnTo>
                        <a:pt x="1136" y="400"/>
                      </a:lnTo>
                      <a:lnTo>
                        <a:pt x="1127" y="418"/>
                      </a:lnTo>
                      <a:lnTo>
                        <a:pt x="1118" y="436"/>
                      </a:lnTo>
                      <a:lnTo>
                        <a:pt x="1105" y="454"/>
                      </a:lnTo>
                      <a:lnTo>
                        <a:pt x="1096" y="476"/>
                      </a:lnTo>
                      <a:lnTo>
                        <a:pt x="1136" y="485"/>
                      </a:lnTo>
                      <a:lnTo>
                        <a:pt x="1172" y="503"/>
                      </a:lnTo>
                      <a:lnTo>
                        <a:pt x="1207" y="530"/>
                      </a:lnTo>
                      <a:lnTo>
                        <a:pt x="1239" y="557"/>
                      </a:lnTo>
                      <a:lnTo>
                        <a:pt x="1266" y="589"/>
                      </a:lnTo>
                      <a:lnTo>
                        <a:pt x="1288" y="625"/>
                      </a:lnTo>
                      <a:lnTo>
                        <a:pt x="1310" y="661"/>
                      </a:lnTo>
                      <a:lnTo>
                        <a:pt x="1328" y="701"/>
                      </a:lnTo>
                      <a:lnTo>
                        <a:pt x="1346" y="737"/>
                      </a:lnTo>
                      <a:lnTo>
                        <a:pt x="1359" y="773"/>
                      </a:lnTo>
                      <a:lnTo>
                        <a:pt x="1368" y="809"/>
                      </a:lnTo>
                      <a:lnTo>
                        <a:pt x="1368" y="841"/>
                      </a:lnTo>
                      <a:lnTo>
                        <a:pt x="1364" y="877"/>
                      </a:lnTo>
                      <a:lnTo>
                        <a:pt x="1355" y="908"/>
                      </a:lnTo>
                      <a:lnTo>
                        <a:pt x="1337" y="935"/>
                      </a:lnTo>
                      <a:lnTo>
                        <a:pt x="1319" y="962"/>
                      </a:lnTo>
                      <a:lnTo>
                        <a:pt x="1297" y="985"/>
                      </a:lnTo>
                      <a:lnTo>
                        <a:pt x="1270" y="1007"/>
                      </a:lnTo>
                      <a:lnTo>
                        <a:pt x="1243" y="1025"/>
                      </a:lnTo>
                      <a:lnTo>
                        <a:pt x="1212" y="1039"/>
                      </a:lnTo>
                      <a:lnTo>
                        <a:pt x="1176" y="1048"/>
                      </a:lnTo>
                      <a:lnTo>
                        <a:pt x="1145" y="1039"/>
                      </a:lnTo>
                      <a:lnTo>
                        <a:pt x="1113" y="1025"/>
                      </a:lnTo>
                      <a:lnTo>
                        <a:pt x="1087" y="1003"/>
                      </a:lnTo>
                      <a:lnTo>
                        <a:pt x="1055" y="980"/>
                      </a:lnTo>
                      <a:lnTo>
                        <a:pt x="1028" y="962"/>
                      </a:lnTo>
                      <a:lnTo>
                        <a:pt x="1002" y="953"/>
                      </a:lnTo>
                      <a:lnTo>
                        <a:pt x="975" y="953"/>
                      </a:lnTo>
                      <a:lnTo>
                        <a:pt x="948" y="971"/>
                      </a:lnTo>
                      <a:lnTo>
                        <a:pt x="917" y="1007"/>
                      </a:lnTo>
                      <a:lnTo>
                        <a:pt x="930" y="1034"/>
                      </a:lnTo>
                      <a:lnTo>
                        <a:pt x="944" y="1061"/>
                      </a:lnTo>
                      <a:lnTo>
                        <a:pt x="948" y="1088"/>
                      </a:lnTo>
                      <a:lnTo>
                        <a:pt x="952" y="1115"/>
                      </a:lnTo>
                      <a:lnTo>
                        <a:pt x="948" y="1147"/>
                      </a:lnTo>
                      <a:lnTo>
                        <a:pt x="944" y="1174"/>
                      </a:lnTo>
                      <a:lnTo>
                        <a:pt x="939" y="1205"/>
                      </a:lnTo>
                      <a:lnTo>
                        <a:pt x="926" y="1232"/>
                      </a:lnTo>
                      <a:lnTo>
                        <a:pt x="908" y="1255"/>
                      </a:lnTo>
                      <a:lnTo>
                        <a:pt x="890" y="1277"/>
                      </a:lnTo>
                      <a:lnTo>
                        <a:pt x="868" y="1313"/>
                      </a:lnTo>
                      <a:lnTo>
                        <a:pt x="841" y="1340"/>
                      </a:lnTo>
                      <a:lnTo>
                        <a:pt x="809" y="1358"/>
                      </a:lnTo>
                      <a:lnTo>
                        <a:pt x="778" y="1376"/>
                      </a:lnTo>
                      <a:lnTo>
                        <a:pt x="747" y="1385"/>
                      </a:lnTo>
                      <a:lnTo>
                        <a:pt x="711" y="1394"/>
                      </a:lnTo>
                      <a:lnTo>
                        <a:pt x="675" y="1394"/>
                      </a:lnTo>
                      <a:lnTo>
                        <a:pt x="639" y="1399"/>
                      </a:lnTo>
                      <a:lnTo>
                        <a:pt x="604" y="1399"/>
                      </a:lnTo>
                      <a:lnTo>
                        <a:pt x="563" y="1394"/>
                      </a:lnTo>
                      <a:lnTo>
                        <a:pt x="532" y="1372"/>
                      </a:lnTo>
                      <a:lnTo>
                        <a:pt x="505" y="1345"/>
                      </a:lnTo>
                      <a:lnTo>
                        <a:pt x="487" y="1318"/>
                      </a:lnTo>
                      <a:lnTo>
                        <a:pt x="470" y="1291"/>
                      </a:lnTo>
                      <a:lnTo>
                        <a:pt x="456" y="1264"/>
                      </a:lnTo>
                      <a:lnTo>
                        <a:pt x="443" y="1232"/>
                      </a:lnTo>
                      <a:lnTo>
                        <a:pt x="434" y="1201"/>
                      </a:lnTo>
                      <a:lnTo>
                        <a:pt x="429" y="1165"/>
                      </a:lnTo>
                      <a:lnTo>
                        <a:pt x="425" y="1133"/>
                      </a:lnTo>
                      <a:lnTo>
                        <a:pt x="416" y="1097"/>
                      </a:lnTo>
                      <a:lnTo>
                        <a:pt x="447" y="1070"/>
                      </a:lnTo>
                      <a:lnTo>
                        <a:pt x="429" y="1043"/>
                      </a:lnTo>
                      <a:lnTo>
                        <a:pt x="407" y="1025"/>
                      </a:lnTo>
                      <a:lnTo>
                        <a:pt x="380" y="1012"/>
                      </a:lnTo>
                      <a:lnTo>
                        <a:pt x="353" y="1007"/>
                      </a:lnTo>
                      <a:lnTo>
                        <a:pt x="322" y="1003"/>
                      </a:lnTo>
                      <a:lnTo>
                        <a:pt x="291" y="1007"/>
                      </a:lnTo>
                      <a:lnTo>
                        <a:pt x="259" y="1012"/>
                      </a:lnTo>
                      <a:lnTo>
                        <a:pt x="228" y="1021"/>
                      </a:lnTo>
                      <a:lnTo>
                        <a:pt x="206" y="1030"/>
                      </a:lnTo>
                      <a:lnTo>
                        <a:pt x="179" y="1039"/>
                      </a:lnTo>
                      <a:lnTo>
                        <a:pt x="148" y="1007"/>
                      </a:lnTo>
                      <a:lnTo>
                        <a:pt x="112" y="976"/>
                      </a:lnTo>
                      <a:lnTo>
                        <a:pt x="80" y="940"/>
                      </a:lnTo>
                      <a:lnTo>
                        <a:pt x="54" y="904"/>
                      </a:lnTo>
                      <a:lnTo>
                        <a:pt x="31" y="868"/>
                      </a:lnTo>
                      <a:lnTo>
                        <a:pt x="13" y="827"/>
                      </a:lnTo>
                      <a:lnTo>
                        <a:pt x="4" y="787"/>
                      </a:lnTo>
                      <a:lnTo>
                        <a:pt x="0" y="742"/>
                      </a:lnTo>
                      <a:lnTo>
                        <a:pt x="13" y="697"/>
                      </a:lnTo>
                      <a:lnTo>
                        <a:pt x="31" y="652"/>
                      </a:lnTo>
                      <a:lnTo>
                        <a:pt x="326" y="476"/>
                      </a:lnTo>
                      <a:lnTo>
                        <a:pt x="282" y="454"/>
                      </a:lnTo>
                      <a:lnTo>
                        <a:pt x="246" y="427"/>
                      </a:lnTo>
                      <a:lnTo>
                        <a:pt x="219" y="395"/>
                      </a:lnTo>
                      <a:lnTo>
                        <a:pt x="197" y="355"/>
                      </a:lnTo>
                      <a:lnTo>
                        <a:pt x="188" y="310"/>
                      </a:lnTo>
                      <a:lnTo>
                        <a:pt x="179" y="265"/>
                      </a:lnTo>
                      <a:lnTo>
                        <a:pt x="183" y="220"/>
                      </a:lnTo>
                      <a:lnTo>
                        <a:pt x="188" y="175"/>
                      </a:lnTo>
                      <a:lnTo>
                        <a:pt x="197" y="130"/>
                      </a:lnTo>
                      <a:lnTo>
                        <a:pt x="210" y="90"/>
                      </a:lnTo>
                      <a:lnTo>
                        <a:pt x="228" y="63"/>
                      </a:lnTo>
                      <a:lnTo>
                        <a:pt x="250" y="45"/>
                      </a:lnTo>
                      <a:lnTo>
                        <a:pt x="277" y="31"/>
                      </a:lnTo>
                      <a:lnTo>
                        <a:pt x="309" y="27"/>
                      </a:lnTo>
                      <a:lnTo>
                        <a:pt x="335" y="22"/>
                      </a:lnTo>
                      <a:lnTo>
                        <a:pt x="367" y="27"/>
                      </a:lnTo>
                      <a:lnTo>
                        <a:pt x="398" y="31"/>
                      </a:lnTo>
                      <a:lnTo>
                        <a:pt x="425" y="40"/>
                      </a:lnTo>
                      <a:lnTo>
                        <a:pt x="452" y="49"/>
                      </a:lnTo>
                      <a:lnTo>
                        <a:pt x="474" y="58"/>
                      </a:lnTo>
                      <a:lnTo>
                        <a:pt x="501" y="76"/>
                      </a:lnTo>
                      <a:lnTo>
                        <a:pt x="519" y="94"/>
                      </a:lnTo>
                      <a:lnTo>
                        <a:pt x="532" y="117"/>
                      </a:lnTo>
                      <a:lnTo>
                        <a:pt x="541" y="139"/>
                      </a:lnTo>
                      <a:lnTo>
                        <a:pt x="546" y="166"/>
                      </a:lnTo>
                      <a:lnTo>
                        <a:pt x="554" y="189"/>
                      </a:lnTo>
                      <a:lnTo>
                        <a:pt x="563" y="211"/>
                      </a:lnTo>
                      <a:lnTo>
                        <a:pt x="577" y="234"/>
                      </a:lnTo>
                      <a:lnTo>
                        <a:pt x="595" y="252"/>
                      </a:lnTo>
                      <a:lnTo>
                        <a:pt x="622" y="265"/>
                      </a:lnTo>
                      <a:lnTo>
                        <a:pt x="657" y="247"/>
                      </a:lnTo>
                      <a:lnTo>
                        <a:pt x="684" y="220"/>
                      </a:lnTo>
                      <a:lnTo>
                        <a:pt x="707" y="189"/>
                      </a:lnTo>
                      <a:lnTo>
                        <a:pt x="724" y="153"/>
                      </a:lnTo>
                      <a:lnTo>
                        <a:pt x="738" y="117"/>
                      </a:lnTo>
                      <a:lnTo>
                        <a:pt x="756" y="81"/>
                      </a:lnTo>
                      <a:lnTo>
                        <a:pt x="778" y="49"/>
                      </a:lnTo>
                      <a:lnTo>
                        <a:pt x="805" y="22"/>
                      </a:lnTo>
                      <a:lnTo>
                        <a:pt x="841" y="4"/>
                      </a:lnTo>
                      <a:lnTo>
                        <a:pt x="890" y="0"/>
                      </a:lnTo>
                      <a:lnTo>
                        <a:pt x="935" y="0"/>
                      </a:lnTo>
                      <a:lnTo>
                        <a:pt x="979" y="9"/>
                      </a:lnTo>
                      <a:lnTo>
                        <a:pt x="1020" y="22"/>
                      </a:lnTo>
                      <a:lnTo>
                        <a:pt x="1055" y="45"/>
                      </a:lnTo>
                      <a:lnTo>
                        <a:pt x="1087" y="72"/>
                      </a:lnTo>
                      <a:lnTo>
                        <a:pt x="1109" y="103"/>
                      </a:lnTo>
                      <a:lnTo>
                        <a:pt x="1131" y="139"/>
                      </a:lnTo>
                      <a:lnTo>
                        <a:pt x="1145" y="180"/>
                      </a:lnTo>
                      <a:lnTo>
                        <a:pt x="1154" y="220"/>
                      </a:lnTo>
                      <a:lnTo>
                        <a:pt x="1154" y="265"/>
                      </a:lnTo>
                      <a:lnTo>
                        <a:pt x="1154" y="265"/>
                      </a:lnTo>
                    </a:path>
                  </a:pathLst>
                </a:custGeom>
                <a:noFill/>
                <a:ln w="28575">
                  <a:solidFill>
                    <a:srgbClr val="DE00D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7" name="Freeform 63">
                  <a:extLst>
                    <a:ext uri="{FF2B5EF4-FFF2-40B4-BE49-F238E27FC236}">
                      <a16:creationId xmlns:a16="http://schemas.microsoft.com/office/drawing/2014/main" id="{D878EE7B-18B0-4241-B7C4-266860D796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62" y="3721"/>
                  <a:ext cx="519" cy="513"/>
                </a:xfrm>
                <a:custGeom>
                  <a:avLst/>
                  <a:gdLst>
                    <a:gd name="T0" fmla="*/ 506 w 519"/>
                    <a:gd name="T1" fmla="*/ 184 h 513"/>
                    <a:gd name="T2" fmla="*/ 519 w 519"/>
                    <a:gd name="T3" fmla="*/ 229 h 513"/>
                    <a:gd name="T4" fmla="*/ 519 w 519"/>
                    <a:gd name="T5" fmla="*/ 270 h 513"/>
                    <a:gd name="T6" fmla="*/ 510 w 519"/>
                    <a:gd name="T7" fmla="*/ 310 h 513"/>
                    <a:gd name="T8" fmla="*/ 497 w 519"/>
                    <a:gd name="T9" fmla="*/ 346 h 513"/>
                    <a:gd name="T10" fmla="*/ 479 w 519"/>
                    <a:gd name="T11" fmla="*/ 382 h 513"/>
                    <a:gd name="T12" fmla="*/ 457 w 519"/>
                    <a:gd name="T13" fmla="*/ 414 h 513"/>
                    <a:gd name="T14" fmla="*/ 430 w 519"/>
                    <a:gd name="T15" fmla="*/ 445 h 513"/>
                    <a:gd name="T16" fmla="*/ 398 w 519"/>
                    <a:gd name="T17" fmla="*/ 468 h 513"/>
                    <a:gd name="T18" fmla="*/ 363 w 519"/>
                    <a:gd name="T19" fmla="*/ 490 h 513"/>
                    <a:gd name="T20" fmla="*/ 331 w 519"/>
                    <a:gd name="T21" fmla="*/ 513 h 513"/>
                    <a:gd name="T22" fmla="*/ 291 w 519"/>
                    <a:gd name="T23" fmla="*/ 513 h 513"/>
                    <a:gd name="T24" fmla="*/ 251 w 519"/>
                    <a:gd name="T25" fmla="*/ 513 h 513"/>
                    <a:gd name="T26" fmla="*/ 211 w 519"/>
                    <a:gd name="T27" fmla="*/ 513 h 513"/>
                    <a:gd name="T28" fmla="*/ 175 w 519"/>
                    <a:gd name="T29" fmla="*/ 508 h 513"/>
                    <a:gd name="T30" fmla="*/ 135 w 519"/>
                    <a:gd name="T31" fmla="*/ 504 h 513"/>
                    <a:gd name="T32" fmla="*/ 103 w 519"/>
                    <a:gd name="T33" fmla="*/ 490 h 513"/>
                    <a:gd name="T34" fmla="*/ 72 w 519"/>
                    <a:gd name="T35" fmla="*/ 477 h 513"/>
                    <a:gd name="T36" fmla="*/ 45 w 519"/>
                    <a:gd name="T37" fmla="*/ 454 h 513"/>
                    <a:gd name="T38" fmla="*/ 23 w 519"/>
                    <a:gd name="T39" fmla="*/ 427 h 513"/>
                    <a:gd name="T40" fmla="*/ 5 w 519"/>
                    <a:gd name="T41" fmla="*/ 391 h 513"/>
                    <a:gd name="T42" fmla="*/ 0 w 519"/>
                    <a:gd name="T43" fmla="*/ 342 h 513"/>
                    <a:gd name="T44" fmla="*/ 0 w 519"/>
                    <a:gd name="T45" fmla="*/ 297 h 513"/>
                    <a:gd name="T46" fmla="*/ 5 w 519"/>
                    <a:gd name="T47" fmla="*/ 247 h 513"/>
                    <a:gd name="T48" fmla="*/ 14 w 519"/>
                    <a:gd name="T49" fmla="*/ 202 h 513"/>
                    <a:gd name="T50" fmla="*/ 27 w 519"/>
                    <a:gd name="T51" fmla="*/ 162 h 513"/>
                    <a:gd name="T52" fmla="*/ 50 w 519"/>
                    <a:gd name="T53" fmla="*/ 121 h 513"/>
                    <a:gd name="T54" fmla="*/ 72 w 519"/>
                    <a:gd name="T55" fmla="*/ 85 h 513"/>
                    <a:gd name="T56" fmla="*/ 103 w 519"/>
                    <a:gd name="T57" fmla="*/ 54 h 513"/>
                    <a:gd name="T58" fmla="*/ 139 w 519"/>
                    <a:gd name="T59" fmla="*/ 27 h 513"/>
                    <a:gd name="T60" fmla="*/ 184 w 519"/>
                    <a:gd name="T61" fmla="*/ 4 h 513"/>
                    <a:gd name="T62" fmla="*/ 224 w 519"/>
                    <a:gd name="T63" fmla="*/ 0 h 513"/>
                    <a:gd name="T64" fmla="*/ 264 w 519"/>
                    <a:gd name="T65" fmla="*/ 4 h 513"/>
                    <a:gd name="T66" fmla="*/ 304 w 519"/>
                    <a:gd name="T67" fmla="*/ 18 h 513"/>
                    <a:gd name="T68" fmla="*/ 340 w 519"/>
                    <a:gd name="T69" fmla="*/ 31 h 513"/>
                    <a:gd name="T70" fmla="*/ 372 w 519"/>
                    <a:gd name="T71" fmla="*/ 54 h 513"/>
                    <a:gd name="T72" fmla="*/ 403 w 519"/>
                    <a:gd name="T73" fmla="*/ 81 h 513"/>
                    <a:gd name="T74" fmla="*/ 434 w 519"/>
                    <a:gd name="T75" fmla="*/ 103 h 513"/>
                    <a:gd name="T76" fmla="*/ 461 w 519"/>
                    <a:gd name="T77" fmla="*/ 135 h 513"/>
                    <a:gd name="T78" fmla="*/ 483 w 519"/>
                    <a:gd name="T79" fmla="*/ 157 h 513"/>
                    <a:gd name="T80" fmla="*/ 506 w 519"/>
                    <a:gd name="T81" fmla="*/ 184 h 513"/>
                    <a:gd name="T82" fmla="*/ 506 w 519"/>
                    <a:gd name="T83" fmla="*/ 184 h 5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19" h="513">
                      <a:moveTo>
                        <a:pt x="506" y="184"/>
                      </a:moveTo>
                      <a:lnTo>
                        <a:pt x="519" y="229"/>
                      </a:lnTo>
                      <a:lnTo>
                        <a:pt x="519" y="270"/>
                      </a:lnTo>
                      <a:lnTo>
                        <a:pt x="510" y="310"/>
                      </a:lnTo>
                      <a:lnTo>
                        <a:pt x="497" y="346"/>
                      </a:lnTo>
                      <a:lnTo>
                        <a:pt x="479" y="382"/>
                      </a:lnTo>
                      <a:lnTo>
                        <a:pt x="457" y="414"/>
                      </a:lnTo>
                      <a:lnTo>
                        <a:pt x="430" y="445"/>
                      </a:lnTo>
                      <a:lnTo>
                        <a:pt x="398" y="468"/>
                      </a:lnTo>
                      <a:lnTo>
                        <a:pt x="363" y="490"/>
                      </a:lnTo>
                      <a:lnTo>
                        <a:pt x="331" y="513"/>
                      </a:lnTo>
                      <a:lnTo>
                        <a:pt x="291" y="513"/>
                      </a:lnTo>
                      <a:lnTo>
                        <a:pt x="251" y="513"/>
                      </a:lnTo>
                      <a:lnTo>
                        <a:pt x="211" y="513"/>
                      </a:lnTo>
                      <a:lnTo>
                        <a:pt x="175" y="508"/>
                      </a:lnTo>
                      <a:lnTo>
                        <a:pt x="135" y="504"/>
                      </a:lnTo>
                      <a:lnTo>
                        <a:pt x="103" y="490"/>
                      </a:lnTo>
                      <a:lnTo>
                        <a:pt x="72" y="477"/>
                      </a:lnTo>
                      <a:lnTo>
                        <a:pt x="45" y="454"/>
                      </a:lnTo>
                      <a:lnTo>
                        <a:pt x="23" y="427"/>
                      </a:lnTo>
                      <a:lnTo>
                        <a:pt x="5" y="391"/>
                      </a:lnTo>
                      <a:lnTo>
                        <a:pt x="0" y="342"/>
                      </a:lnTo>
                      <a:lnTo>
                        <a:pt x="0" y="297"/>
                      </a:lnTo>
                      <a:lnTo>
                        <a:pt x="5" y="247"/>
                      </a:lnTo>
                      <a:lnTo>
                        <a:pt x="14" y="202"/>
                      </a:lnTo>
                      <a:lnTo>
                        <a:pt x="27" y="162"/>
                      </a:lnTo>
                      <a:lnTo>
                        <a:pt x="50" y="121"/>
                      </a:lnTo>
                      <a:lnTo>
                        <a:pt x="72" y="85"/>
                      </a:lnTo>
                      <a:lnTo>
                        <a:pt x="103" y="54"/>
                      </a:lnTo>
                      <a:lnTo>
                        <a:pt x="139" y="27"/>
                      </a:lnTo>
                      <a:lnTo>
                        <a:pt x="184" y="4"/>
                      </a:lnTo>
                      <a:lnTo>
                        <a:pt x="224" y="0"/>
                      </a:lnTo>
                      <a:lnTo>
                        <a:pt x="264" y="4"/>
                      </a:lnTo>
                      <a:lnTo>
                        <a:pt x="304" y="18"/>
                      </a:lnTo>
                      <a:lnTo>
                        <a:pt x="340" y="31"/>
                      </a:lnTo>
                      <a:lnTo>
                        <a:pt x="372" y="54"/>
                      </a:lnTo>
                      <a:lnTo>
                        <a:pt x="403" y="81"/>
                      </a:lnTo>
                      <a:lnTo>
                        <a:pt x="434" y="103"/>
                      </a:lnTo>
                      <a:lnTo>
                        <a:pt x="461" y="135"/>
                      </a:lnTo>
                      <a:lnTo>
                        <a:pt x="483" y="157"/>
                      </a:lnTo>
                      <a:lnTo>
                        <a:pt x="506" y="184"/>
                      </a:lnTo>
                      <a:lnTo>
                        <a:pt x="506" y="18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8" name="Freeform 64">
                  <a:extLst>
                    <a:ext uri="{FF2B5EF4-FFF2-40B4-BE49-F238E27FC236}">
                      <a16:creationId xmlns:a16="http://schemas.microsoft.com/office/drawing/2014/main" id="{81D27029-EA70-44F4-9554-35699D5D47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56" y="3815"/>
                  <a:ext cx="331" cy="329"/>
                </a:xfrm>
                <a:custGeom>
                  <a:avLst/>
                  <a:gdLst>
                    <a:gd name="T0" fmla="*/ 322 w 331"/>
                    <a:gd name="T1" fmla="*/ 117 h 329"/>
                    <a:gd name="T2" fmla="*/ 331 w 331"/>
                    <a:gd name="T3" fmla="*/ 149 h 329"/>
                    <a:gd name="T4" fmla="*/ 331 w 331"/>
                    <a:gd name="T5" fmla="*/ 176 h 329"/>
                    <a:gd name="T6" fmla="*/ 327 w 331"/>
                    <a:gd name="T7" fmla="*/ 203 h 329"/>
                    <a:gd name="T8" fmla="*/ 322 w 331"/>
                    <a:gd name="T9" fmla="*/ 230 h 329"/>
                    <a:gd name="T10" fmla="*/ 309 w 331"/>
                    <a:gd name="T11" fmla="*/ 252 h 329"/>
                    <a:gd name="T12" fmla="*/ 291 w 331"/>
                    <a:gd name="T13" fmla="*/ 275 h 329"/>
                    <a:gd name="T14" fmla="*/ 273 w 331"/>
                    <a:gd name="T15" fmla="*/ 293 h 329"/>
                    <a:gd name="T16" fmla="*/ 255 w 331"/>
                    <a:gd name="T17" fmla="*/ 306 h 329"/>
                    <a:gd name="T18" fmla="*/ 233 w 331"/>
                    <a:gd name="T19" fmla="*/ 320 h 329"/>
                    <a:gd name="T20" fmla="*/ 206 w 331"/>
                    <a:gd name="T21" fmla="*/ 329 h 329"/>
                    <a:gd name="T22" fmla="*/ 184 w 331"/>
                    <a:gd name="T23" fmla="*/ 324 h 329"/>
                    <a:gd name="T24" fmla="*/ 161 w 331"/>
                    <a:gd name="T25" fmla="*/ 324 h 329"/>
                    <a:gd name="T26" fmla="*/ 139 w 331"/>
                    <a:gd name="T27" fmla="*/ 324 h 329"/>
                    <a:gd name="T28" fmla="*/ 112 w 331"/>
                    <a:gd name="T29" fmla="*/ 329 h 329"/>
                    <a:gd name="T30" fmla="*/ 90 w 331"/>
                    <a:gd name="T31" fmla="*/ 329 h 329"/>
                    <a:gd name="T32" fmla="*/ 67 w 331"/>
                    <a:gd name="T33" fmla="*/ 324 h 329"/>
                    <a:gd name="T34" fmla="*/ 49 w 331"/>
                    <a:gd name="T35" fmla="*/ 320 h 329"/>
                    <a:gd name="T36" fmla="*/ 32 w 331"/>
                    <a:gd name="T37" fmla="*/ 311 h 329"/>
                    <a:gd name="T38" fmla="*/ 14 w 331"/>
                    <a:gd name="T39" fmla="*/ 293 h 329"/>
                    <a:gd name="T40" fmla="*/ 0 w 331"/>
                    <a:gd name="T41" fmla="*/ 270 h 329"/>
                    <a:gd name="T42" fmla="*/ 0 w 331"/>
                    <a:gd name="T43" fmla="*/ 234 h 329"/>
                    <a:gd name="T44" fmla="*/ 0 w 331"/>
                    <a:gd name="T45" fmla="*/ 203 h 329"/>
                    <a:gd name="T46" fmla="*/ 0 w 331"/>
                    <a:gd name="T47" fmla="*/ 167 h 329"/>
                    <a:gd name="T48" fmla="*/ 5 w 331"/>
                    <a:gd name="T49" fmla="*/ 135 h 329"/>
                    <a:gd name="T50" fmla="*/ 9 w 331"/>
                    <a:gd name="T51" fmla="*/ 104 h 329"/>
                    <a:gd name="T52" fmla="*/ 23 w 331"/>
                    <a:gd name="T53" fmla="*/ 77 h 329"/>
                    <a:gd name="T54" fmla="*/ 36 w 331"/>
                    <a:gd name="T55" fmla="*/ 50 h 329"/>
                    <a:gd name="T56" fmla="*/ 58 w 331"/>
                    <a:gd name="T57" fmla="*/ 32 h 329"/>
                    <a:gd name="T58" fmla="*/ 85 w 331"/>
                    <a:gd name="T59" fmla="*/ 14 h 329"/>
                    <a:gd name="T60" fmla="*/ 117 w 331"/>
                    <a:gd name="T61" fmla="*/ 0 h 329"/>
                    <a:gd name="T62" fmla="*/ 143 w 331"/>
                    <a:gd name="T63" fmla="*/ 5 h 329"/>
                    <a:gd name="T64" fmla="*/ 166 w 331"/>
                    <a:gd name="T65" fmla="*/ 9 h 329"/>
                    <a:gd name="T66" fmla="*/ 188 w 331"/>
                    <a:gd name="T67" fmla="*/ 18 h 329"/>
                    <a:gd name="T68" fmla="*/ 210 w 331"/>
                    <a:gd name="T69" fmla="*/ 27 h 329"/>
                    <a:gd name="T70" fmla="*/ 233 w 331"/>
                    <a:gd name="T71" fmla="*/ 36 h 329"/>
                    <a:gd name="T72" fmla="*/ 251 w 331"/>
                    <a:gd name="T73" fmla="*/ 50 h 329"/>
                    <a:gd name="T74" fmla="*/ 273 w 331"/>
                    <a:gd name="T75" fmla="*/ 68 h 329"/>
                    <a:gd name="T76" fmla="*/ 291 w 331"/>
                    <a:gd name="T77" fmla="*/ 81 h 329"/>
                    <a:gd name="T78" fmla="*/ 309 w 331"/>
                    <a:gd name="T79" fmla="*/ 99 h 329"/>
                    <a:gd name="T80" fmla="*/ 327 w 331"/>
                    <a:gd name="T81" fmla="*/ 122 h 329"/>
                    <a:gd name="T82" fmla="*/ 327 w 331"/>
                    <a:gd name="T83" fmla="*/ 122 h 329"/>
                    <a:gd name="T84" fmla="*/ 322 w 331"/>
                    <a:gd name="T85" fmla="*/ 117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31" h="329">
                      <a:moveTo>
                        <a:pt x="322" y="117"/>
                      </a:moveTo>
                      <a:lnTo>
                        <a:pt x="331" y="149"/>
                      </a:lnTo>
                      <a:lnTo>
                        <a:pt x="331" y="176"/>
                      </a:lnTo>
                      <a:lnTo>
                        <a:pt x="327" y="203"/>
                      </a:lnTo>
                      <a:lnTo>
                        <a:pt x="322" y="230"/>
                      </a:lnTo>
                      <a:lnTo>
                        <a:pt x="309" y="252"/>
                      </a:lnTo>
                      <a:lnTo>
                        <a:pt x="291" y="275"/>
                      </a:lnTo>
                      <a:lnTo>
                        <a:pt x="273" y="293"/>
                      </a:lnTo>
                      <a:lnTo>
                        <a:pt x="255" y="306"/>
                      </a:lnTo>
                      <a:lnTo>
                        <a:pt x="233" y="320"/>
                      </a:lnTo>
                      <a:lnTo>
                        <a:pt x="206" y="329"/>
                      </a:lnTo>
                      <a:lnTo>
                        <a:pt x="184" y="324"/>
                      </a:lnTo>
                      <a:lnTo>
                        <a:pt x="161" y="324"/>
                      </a:lnTo>
                      <a:lnTo>
                        <a:pt x="139" y="324"/>
                      </a:lnTo>
                      <a:lnTo>
                        <a:pt x="112" y="329"/>
                      </a:lnTo>
                      <a:lnTo>
                        <a:pt x="90" y="329"/>
                      </a:lnTo>
                      <a:lnTo>
                        <a:pt x="67" y="324"/>
                      </a:lnTo>
                      <a:lnTo>
                        <a:pt x="49" y="320"/>
                      </a:lnTo>
                      <a:lnTo>
                        <a:pt x="32" y="311"/>
                      </a:lnTo>
                      <a:lnTo>
                        <a:pt x="14" y="293"/>
                      </a:lnTo>
                      <a:lnTo>
                        <a:pt x="0" y="270"/>
                      </a:lnTo>
                      <a:lnTo>
                        <a:pt x="0" y="234"/>
                      </a:lnTo>
                      <a:lnTo>
                        <a:pt x="0" y="203"/>
                      </a:lnTo>
                      <a:lnTo>
                        <a:pt x="0" y="167"/>
                      </a:lnTo>
                      <a:lnTo>
                        <a:pt x="5" y="135"/>
                      </a:lnTo>
                      <a:lnTo>
                        <a:pt x="9" y="104"/>
                      </a:lnTo>
                      <a:lnTo>
                        <a:pt x="23" y="77"/>
                      </a:lnTo>
                      <a:lnTo>
                        <a:pt x="36" y="50"/>
                      </a:lnTo>
                      <a:lnTo>
                        <a:pt x="58" y="32"/>
                      </a:lnTo>
                      <a:lnTo>
                        <a:pt x="85" y="14"/>
                      </a:lnTo>
                      <a:lnTo>
                        <a:pt x="117" y="0"/>
                      </a:lnTo>
                      <a:lnTo>
                        <a:pt x="143" y="5"/>
                      </a:lnTo>
                      <a:lnTo>
                        <a:pt x="166" y="9"/>
                      </a:lnTo>
                      <a:lnTo>
                        <a:pt x="188" y="18"/>
                      </a:lnTo>
                      <a:lnTo>
                        <a:pt x="210" y="27"/>
                      </a:lnTo>
                      <a:lnTo>
                        <a:pt x="233" y="36"/>
                      </a:lnTo>
                      <a:lnTo>
                        <a:pt x="251" y="50"/>
                      </a:lnTo>
                      <a:lnTo>
                        <a:pt x="273" y="68"/>
                      </a:lnTo>
                      <a:lnTo>
                        <a:pt x="291" y="81"/>
                      </a:lnTo>
                      <a:lnTo>
                        <a:pt x="309" y="99"/>
                      </a:lnTo>
                      <a:lnTo>
                        <a:pt x="327" y="122"/>
                      </a:lnTo>
                      <a:lnTo>
                        <a:pt x="327" y="122"/>
                      </a:lnTo>
                      <a:lnTo>
                        <a:pt x="322" y="117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9" name="Freeform 65">
                  <a:extLst>
                    <a:ext uri="{FF2B5EF4-FFF2-40B4-BE49-F238E27FC236}">
                      <a16:creationId xmlns:a16="http://schemas.microsoft.com/office/drawing/2014/main" id="{3FEF3D5E-7DE8-496C-AE50-E8A0BA5BDE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56" y="3815"/>
                  <a:ext cx="331" cy="329"/>
                </a:xfrm>
                <a:custGeom>
                  <a:avLst/>
                  <a:gdLst>
                    <a:gd name="T0" fmla="*/ 322 w 331"/>
                    <a:gd name="T1" fmla="*/ 117 h 329"/>
                    <a:gd name="T2" fmla="*/ 331 w 331"/>
                    <a:gd name="T3" fmla="*/ 149 h 329"/>
                    <a:gd name="T4" fmla="*/ 331 w 331"/>
                    <a:gd name="T5" fmla="*/ 176 h 329"/>
                    <a:gd name="T6" fmla="*/ 327 w 331"/>
                    <a:gd name="T7" fmla="*/ 203 h 329"/>
                    <a:gd name="T8" fmla="*/ 322 w 331"/>
                    <a:gd name="T9" fmla="*/ 230 h 329"/>
                    <a:gd name="T10" fmla="*/ 309 w 331"/>
                    <a:gd name="T11" fmla="*/ 252 h 329"/>
                    <a:gd name="T12" fmla="*/ 291 w 331"/>
                    <a:gd name="T13" fmla="*/ 275 h 329"/>
                    <a:gd name="T14" fmla="*/ 273 w 331"/>
                    <a:gd name="T15" fmla="*/ 293 h 329"/>
                    <a:gd name="T16" fmla="*/ 255 w 331"/>
                    <a:gd name="T17" fmla="*/ 306 h 329"/>
                    <a:gd name="T18" fmla="*/ 233 w 331"/>
                    <a:gd name="T19" fmla="*/ 320 h 329"/>
                    <a:gd name="T20" fmla="*/ 206 w 331"/>
                    <a:gd name="T21" fmla="*/ 329 h 329"/>
                    <a:gd name="T22" fmla="*/ 184 w 331"/>
                    <a:gd name="T23" fmla="*/ 324 h 329"/>
                    <a:gd name="T24" fmla="*/ 161 w 331"/>
                    <a:gd name="T25" fmla="*/ 324 h 329"/>
                    <a:gd name="T26" fmla="*/ 139 w 331"/>
                    <a:gd name="T27" fmla="*/ 324 h 329"/>
                    <a:gd name="T28" fmla="*/ 112 w 331"/>
                    <a:gd name="T29" fmla="*/ 329 h 329"/>
                    <a:gd name="T30" fmla="*/ 90 w 331"/>
                    <a:gd name="T31" fmla="*/ 329 h 329"/>
                    <a:gd name="T32" fmla="*/ 67 w 331"/>
                    <a:gd name="T33" fmla="*/ 324 h 329"/>
                    <a:gd name="T34" fmla="*/ 49 w 331"/>
                    <a:gd name="T35" fmla="*/ 320 h 329"/>
                    <a:gd name="T36" fmla="*/ 32 w 331"/>
                    <a:gd name="T37" fmla="*/ 311 h 329"/>
                    <a:gd name="T38" fmla="*/ 14 w 331"/>
                    <a:gd name="T39" fmla="*/ 293 h 329"/>
                    <a:gd name="T40" fmla="*/ 0 w 331"/>
                    <a:gd name="T41" fmla="*/ 270 h 329"/>
                    <a:gd name="T42" fmla="*/ 0 w 331"/>
                    <a:gd name="T43" fmla="*/ 234 h 329"/>
                    <a:gd name="T44" fmla="*/ 0 w 331"/>
                    <a:gd name="T45" fmla="*/ 203 h 329"/>
                    <a:gd name="T46" fmla="*/ 0 w 331"/>
                    <a:gd name="T47" fmla="*/ 167 h 329"/>
                    <a:gd name="T48" fmla="*/ 5 w 331"/>
                    <a:gd name="T49" fmla="*/ 135 h 329"/>
                    <a:gd name="T50" fmla="*/ 9 w 331"/>
                    <a:gd name="T51" fmla="*/ 104 h 329"/>
                    <a:gd name="T52" fmla="*/ 23 w 331"/>
                    <a:gd name="T53" fmla="*/ 77 h 329"/>
                    <a:gd name="T54" fmla="*/ 36 w 331"/>
                    <a:gd name="T55" fmla="*/ 50 h 329"/>
                    <a:gd name="T56" fmla="*/ 58 w 331"/>
                    <a:gd name="T57" fmla="*/ 32 h 329"/>
                    <a:gd name="T58" fmla="*/ 85 w 331"/>
                    <a:gd name="T59" fmla="*/ 14 h 329"/>
                    <a:gd name="T60" fmla="*/ 117 w 331"/>
                    <a:gd name="T61" fmla="*/ 0 h 329"/>
                    <a:gd name="T62" fmla="*/ 143 w 331"/>
                    <a:gd name="T63" fmla="*/ 5 h 329"/>
                    <a:gd name="T64" fmla="*/ 166 w 331"/>
                    <a:gd name="T65" fmla="*/ 9 h 329"/>
                    <a:gd name="T66" fmla="*/ 188 w 331"/>
                    <a:gd name="T67" fmla="*/ 18 h 329"/>
                    <a:gd name="T68" fmla="*/ 210 w 331"/>
                    <a:gd name="T69" fmla="*/ 27 h 329"/>
                    <a:gd name="T70" fmla="*/ 233 w 331"/>
                    <a:gd name="T71" fmla="*/ 36 h 329"/>
                    <a:gd name="T72" fmla="*/ 251 w 331"/>
                    <a:gd name="T73" fmla="*/ 50 h 329"/>
                    <a:gd name="T74" fmla="*/ 273 w 331"/>
                    <a:gd name="T75" fmla="*/ 68 h 329"/>
                    <a:gd name="T76" fmla="*/ 291 w 331"/>
                    <a:gd name="T77" fmla="*/ 81 h 329"/>
                    <a:gd name="T78" fmla="*/ 309 w 331"/>
                    <a:gd name="T79" fmla="*/ 99 h 329"/>
                    <a:gd name="T80" fmla="*/ 327 w 331"/>
                    <a:gd name="T81" fmla="*/ 122 h 329"/>
                    <a:gd name="T82" fmla="*/ 327 w 331"/>
                    <a:gd name="T83" fmla="*/ 122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31" h="329">
                      <a:moveTo>
                        <a:pt x="322" y="117"/>
                      </a:moveTo>
                      <a:lnTo>
                        <a:pt x="331" y="149"/>
                      </a:lnTo>
                      <a:lnTo>
                        <a:pt x="331" y="176"/>
                      </a:lnTo>
                      <a:lnTo>
                        <a:pt x="327" y="203"/>
                      </a:lnTo>
                      <a:lnTo>
                        <a:pt x="322" y="230"/>
                      </a:lnTo>
                      <a:lnTo>
                        <a:pt x="309" y="252"/>
                      </a:lnTo>
                      <a:lnTo>
                        <a:pt x="291" y="275"/>
                      </a:lnTo>
                      <a:lnTo>
                        <a:pt x="273" y="293"/>
                      </a:lnTo>
                      <a:lnTo>
                        <a:pt x="255" y="306"/>
                      </a:lnTo>
                      <a:lnTo>
                        <a:pt x="233" y="320"/>
                      </a:lnTo>
                      <a:lnTo>
                        <a:pt x="206" y="329"/>
                      </a:lnTo>
                      <a:lnTo>
                        <a:pt x="184" y="324"/>
                      </a:lnTo>
                      <a:lnTo>
                        <a:pt x="161" y="324"/>
                      </a:lnTo>
                      <a:lnTo>
                        <a:pt x="139" y="324"/>
                      </a:lnTo>
                      <a:lnTo>
                        <a:pt x="112" y="329"/>
                      </a:lnTo>
                      <a:lnTo>
                        <a:pt x="90" y="329"/>
                      </a:lnTo>
                      <a:lnTo>
                        <a:pt x="67" y="324"/>
                      </a:lnTo>
                      <a:lnTo>
                        <a:pt x="49" y="320"/>
                      </a:lnTo>
                      <a:lnTo>
                        <a:pt x="32" y="311"/>
                      </a:lnTo>
                      <a:lnTo>
                        <a:pt x="14" y="293"/>
                      </a:lnTo>
                      <a:lnTo>
                        <a:pt x="0" y="270"/>
                      </a:lnTo>
                      <a:lnTo>
                        <a:pt x="0" y="234"/>
                      </a:lnTo>
                      <a:lnTo>
                        <a:pt x="0" y="203"/>
                      </a:lnTo>
                      <a:lnTo>
                        <a:pt x="0" y="167"/>
                      </a:lnTo>
                      <a:lnTo>
                        <a:pt x="5" y="135"/>
                      </a:lnTo>
                      <a:lnTo>
                        <a:pt x="9" y="104"/>
                      </a:lnTo>
                      <a:lnTo>
                        <a:pt x="23" y="77"/>
                      </a:lnTo>
                      <a:lnTo>
                        <a:pt x="36" y="50"/>
                      </a:lnTo>
                      <a:lnTo>
                        <a:pt x="58" y="32"/>
                      </a:lnTo>
                      <a:lnTo>
                        <a:pt x="85" y="14"/>
                      </a:lnTo>
                      <a:lnTo>
                        <a:pt x="117" y="0"/>
                      </a:lnTo>
                      <a:lnTo>
                        <a:pt x="143" y="5"/>
                      </a:lnTo>
                      <a:lnTo>
                        <a:pt x="166" y="9"/>
                      </a:lnTo>
                      <a:lnTo>
                        <a:pt x="188" y="18"/>
                      </a:lnTo>
                      <a:lnTo>
                        <a:pt x="210" y="27"/>
                      </a:lnTo>
                      <a:lnTo>
                        <a:pt x="233" y="36"/>
                      </a:lnTo>
                      <a:lnTo>
                        <a:pt x="251" y="50"/>
                      </a:lnTo>
                      <a:lnTo>
                        <a:pt x="273" y="68"/>
                      </a:lnTo>
                      <a:lnTo>
                        <a:pt x="291" y="81"/>
                      </a:lnTo>
                      <a:lnTo>
                        <a:pt x="309" y="99"/>
                      </a:lnTo>
                      <a:lnTo>
                        <a:pt x="327" y="122"/>
                      </a:lnTo>
                      <a:lnTo>
                        <a:pt x="327" y="122"/>
                      </a:lnTo>
                    </a:path>
                  </a:pathLst>
                </a:custGeom>
                <a:noFill/>
                <a:ln w="28575">
                  <a:solidFill>
                    <a:srgbClr val="E3A93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10" name="Group 66">
                <a:extLst>
                  <a:ext uri="{FF2B5EF4-FFF2-40B4-BE49-F238E27FC236}">
                    <a16:creationId xmlns:a16="http://schemas.microsoft.com/office/drawing/2014/main" id="{B0B6C3B7-7977-437F-A6C7-9A91FDD0E3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749945">
                <a:off x="665" y="11935"/>
                <a:ext cx="1136" cy="1026"/>
                <a:chOff x="6553" y="3222"/>
                <a:chExt cx="1547" cy="1583"/>
              </a:xfrm>
            </p:grpSpPr>
            <p:sp>
              <p:nvSpPr>
                <p:cNvPr id="6211" name="Freeform 67">
                  <a:extLst>
                    <a:ext uri="{FF2B5EF4-FFF2-40B4-BE49-F238E27FC236}">
                      <a16:creationId xmlns:a16="http://schemas.microsoft.com/office/drawing/2014/main" id="{972E572A-CFC6-432D-BA92-E4CFA582F8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53" y="3222"/>
                  <a:ext cx="1547" cy="1583"/>
                </a:xfrm>
                <a:custGeom>
                  <a:avLst/>
                  <a:gdLst>
                    <a:gd name="T0" fmla="*/ 755 w 1547"/>
                    <a:gd name="T1" fmla="*/ 139 h 1583"/>
                    <a:gd name="T2" fmla="*/ 836 w 1547"/>
                    <a:gd name="T3" fmla="*/ 72 h 1583"/>
                    <a:gd name="T4" fmla="*/ 921 w 1547"/>
                    <a:gd name="T5" fmla="*/ 22 h 1583"/>
                    <a:gd name="T6" fmla="*/ 1015 w 1547"/>
                    <a:gd name="T7" fmla="*/ 0 h 1583"/>
                    <a:gd name="T8" fmla="*/ 1113 w 1547"/>
                    <a:gd name="T9" fmla="*/ 9 h 1583"/>
                    <a:gd name="T10" fmla="*/ 1234 w 1547"/>
                    <a:gd name="T11" fmla="*/ 76 h 1583"/>
                    <a:gd name="T12" fmla="*/ 1305 w 1547"/>
                    <a:gd name="T13" fmla="*/ 202 h 1583"/>
                    <a:gd name="T14" fmla="*/ 1328 w 1547"/>
                    <a:gd name="T15" fmla="*/ 355 h 1583"/>
                    <a:gd name="T16" fmla="*/ 1346 w 1547"/>
                    <a:gd name="T17" fmla="*/ 512 h 1583"/>
                    <a:gd name="T18" fmla="*/ 1417 w 1547"/>
                    <a:gd name="T19" fmla="*/ 638 h 1583"/>
                    <a:gd name="T20" fmla="*/ 1498 w 1547"/>
                    <a:gd name="T21" fmla="*/ 719 h 1583"/>
                    <a:gd name="T22" fmla="*/ 1520 w 1547"/>
                    <a:gd name="T23" fmla="*/ 796 h 1583"/>
                    <a:gd name="T24" fmla="*/ 1542 w 1547"/>
                    <a:gd name="T25" fmla="*/ 877 h 1583"/>
                    <a:gd name="T26" fmla="*/ 1547 w 1547"/>
                    <a:gd name="T27" fmla="*/ 953 h 1583"/>
                    <a:gd name="T28" fmla="*/ 1533 w 1547"/>
                    <a:gd name="T29" fmla="*/ 1030 h 1583"/>
                    <a:gd name="T30" fmla="*/ 1493 w 1547"/>
                    <a:gd name="T31" fmla="*/ 1097 h 1583"/>
                    <a:gd name="T32" fmla="*/ 1435 w 1547"/>
                    <a:gd name="T33" fmla="*/ 1151 h 1583"/>
                    <a:gd name="T34" fmla="*/ 1377 w 1547"/>
                    <a:gd name="T35" fmla="*/ 1192 h 1583"/>
                    <a:gd name="T36" fmla="*/ 1310 w 1547"/>
                    <a:gd name="T37" fmla="*/ 1219 h 1583"/>
                    <a:gd name="T38" fmla="*/ 1234 w 1547"/>
                    <a:gd name="T39" fmla="*/ 1223 h 1583"/>
                    <a:gd name="T40" fmla="*/ 1162 w 1547"/>
                    <a:gd name="T41" fmla="*/ 1187 h 1583"/>
                    <a:gd name="T42" fmla="*/ 1126 w 1547"/>
                    <a:gd name="T43" fmla="*/ 1282 h 1583"/>
                    <a:gd name="T44" fmla="*/ 1086 w 1547"/>
                    <a:gd name="T45" fmla="*/ 1376 h 1583"/>
                    <a:gd name="T46" fmla="*/ 1033 w 1547"/>
                    <a:gd name="T47" fmla="*/ 1462 h 1583"/>
                    <a:gd name="T48" fmla="*/ 966 w 1547"/>
                    <a:gd name="T49" fmla="*/ 1534 h 1583"/>
                    <a:gd name="T50" fmla="*/ 867 w 1547"/>
                    <a:gd name="T51" fmla="*/ 1574 h 1583"/>
                    <a:gd name="T52" fmla="*/ 769 w 1547"/>
                    <a:gd name="T53" fmla="*/ 1583 h 1583"/>
                    <a:gd name="T54" fmla="*/ 670 w 1547"/>
                    <a:gd name="T55" fmla="*/ 1565 h 1583"/>
                    <a:gd name="T56" fmla="*/ 585 w 1547"/>
                    <a:gd name="T57" fmla="*/ 1534 h 1583"/>
                    <a:gd name="T58" fmla="*/ 509 w 1547"/>
                    <a:gd name="T59" fmla="*/ 1475 h 1583"/>
                    <a:gd name="T60" fmla="*/ 456 w 1547"/>
                    <a:gd name="T61" fmla="*/ 1394 h 1583"/>
                    <a:gd name="T62" fmla="*/ 460 w 1547"/>
                    <a:gd name="T63" fmla="*/ 1358 h 1583"/>
                    <a:gd name="T64" fmla="*/ 447 w 1547"/>
                    <a:gd name="T65" fmla="*/ 1322 h 1583"/>
                    <a:gd name="T66" fmla="*/ 429 w 1547"/>
                    <a:gd name="T67" fmla="*/ 1291 h 1583"/>
                    <a:gd name="T68" fmla="*/ 420 w 1547"/>
                    <a:gd name="T69" fmla="*/ 1259 h 1583"/>
                    <a:gd name="T70" fmla="*/ 424 w 1547"/>
                    <a:gd name="T71" fmla="*/ 1219 h 1583"/>
                    <a:gd name="T72" fmla="*/ 326 w 1547"/>
                    <a:gd name="T73" fmla="*/ 1241 h 1583"/>
                    <a:gd name="T74" fmla="*/ 232 w 1547"/>
                    <a:gd name="T75" fmla="*/ 1201 h 1583"/>
                    <a:gd name="T76" fmla="*/ 152 w 1547"/>
                    <a:gd name="T77" fmla="*/ 1124 h 1583"/>
                    <a:gd name="T78" fmla="*/ 76 w 1547"/>
                    <a:gd name="T79" fmla="*/ 1030 h 1583"/>
                    <a:gd name="T80" fmla="*/ 13 w 1547"/>
                    <a:gd name="T81" fmla="*/ 949 h 1583"/>
                    <a:gd name="T82" fmla="*/ 9 w 1547"/>
                    <a:gd name="T83" fmla="*/ 823 h 1583"/>
                    <a:gd name="T84" fmla="*/ 53 w 1547"/>
                    <a:gd name="T85" fmla="*/ 719 h 1583"/>
                    <a:gd name="T86" fmla="*/ 125 w 1547"/>
                    <a:gd name="T87" fmla="*/ 634 h 1583"/>
                    <a:gd name="T88" fmla="*/ 187 w 1547"/>
                    <a:gd name="T89" fmla="*/ 557 h 1583"/>
                    <a:gd name="T90" fmla="*/ 219 w 1547"/>
                    <a:gd name="T91" fmla="*/ 476 h 1583"/>
                    <a:gd name="T92" fmla="*/ 192 w 1547"/>
                    <a:gd name="T93" fmla="*/ 364 h 1583"/>
                    <a:gd name="T94" fmla="*/ 196 w 1547"/>
                    <a:gd name="T95" fmla="*/ 247 h 1583"/>
                    <a:gd name="T96" fmla="*/ 232 w 1547"/>
                    <a:gd name="T97" fmla="*/ 139 h 1583"/>
                    <a:gd name="T98" fmla="*/ 299 w 1547"/>
                    <a:gd name="T99" fmla="*/ 54 h 1583"/>
                    <a:gd name="T100" fmla="*/ 398 w 1547"/>
                    <a:gd name="T101" fmla="*/ 0 h 1583"/>
                    <a:gd name="T102" fmla="*/ 469 w 1547"/>
                    <a:gd name="T103" fmla="*/ 18 h 1583"/>
                    <a:gd name="T104" fmla="*/ 541 w 1547"/>
                    <a:gd name="T105" fmla="*/ 40 h 1583"/>
                    <a:gd name="T106" fmla="*/ 608 w 1547"/>
                    <a:gd name="T107" fmla="*/ 72 h 1583"/>
                    <a:gd name="T108" fmla="*/ 666 w 1547"/>
                    <a:gd name="T109" fmla="*/ 117 h 1583"/>
                    <a:gd name="T110" fmla="*/ 720 w 1547"/>
                    <a:gd name="T111" fmla="*/ 180 h 1583"/>
                    <a:gd name="T112" fmla="*/ 720 w 1547"/>
                    <a:gd name="T113" fmla="*/ 175 h 1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547" h="1583">
                      <a:moveTo>
                        <a:pt x="720" y="175"/>
                      </a:moveTo>
                      <a:lnTo>
                        <a:pt x="755" y="139"/>
                      </a:lnTo>
                      <a:lnTo>
                        <a:pt x="796" y="103"/>
                      </a:lnTo>
                      <a:lnTo>
                        <a:pt x="836" y="72"/>
                      </a:lnTo>
                      <a:lnTo>
                        <a:pt x="876" y="45"/>
                      </a:lnTo>
                      <a:lnTo>
                        <a:pt x="921" y="22"/>
                      </a:lnTo>
                      <a:lnTo>
                        <a:pt x="970" y="4"/>
                      </a:lnTo>
                      <a:lnTo>
                        <a:pt x="1015" y="0"/>
                      </a:lnTo>
                      <a:lnTo>
                        <a:pt x="1064" y="0"/>
                      </a:lnTo>
                      <a:lnTo>
                        <a:pt x="1113" y="9"/>
                      </a:lnTo>
                      <a:lnTo>
                        <a:pt x="1162" y="31"/>
                      </a:lnTo>
                      <a:lnTo>
                        <a:pt x="1234" y="76"/>
                      </a:lnTo>
                      <a:lnTo>
                        <a:pt x="1279" y="135"/>
                      </a:lnTo>
                      <a:lnTo>
                        <a:pt x="1305" y="202"/>
                      </a:lnTo>
                      <a:lnTo>
                        <a:pt x="1319" y="279"/>
                      </a:lnTo>
                      <a:lnTo>
                        <a:pt x="1328" y="355"/>
                      </a:lnTo>
                      <a:lnTo>
                        <a:pt x="1332" y="436"/>
                      </a:lnTo>
                      <a:lnTo>
                        <a:pt x="1346" y="512"/>
                      </a:lnTo>
                      <a:lnTo>
                        <a:pt x="1372" y="580"/>
                      </a:lnTo>
                      <a:lnTo>
                        <a:pt x="1417" y="638"/>
                      </a:lnTo>
                      <a:lnTo>
                        <a:pt x="1489" y="683"/>
                      </a:lnTo>
                      <a:lnTo>
                        <a:pt x="1498" y="719"/>
                      </a:lnTo>
                      <a:lnTo>
                        <a:pt x="1511" y="755"/>
                      </a:lnTo>
                      <a:lnTo>
                        <a:pt x="1520" y="796"/>
                      </a:lnTo>
                      <a:lnTo>
                        <a:pt x="1533" y="836"/>
                      </a:lnTo>
                      <a:lnTo>
                        <a:pt x="1542" y="877"/>
                      </a:lnTo>
                      <a:lnTo>
                        <a:pt x="1547" y="913"/>
                      </a:lnTo>
                      <a:lnTo>
                        <a:pt x="1547" y="953"/>
                      </a:lnTo>
                      <a:lnTo>
                        <a:pt x="1542" y="994"/>
                      </a:lnTo>
                      <a:lnTo>
                        <a:pt x="1533" y="1030"/>
                      </a:lnTo>
                      <a:lnTo>
                        <a:pt x="1520" y="1070"/>
                      </a:lnTo>
                      <a:lnTo>
                        <a:pt x="1493" y="1097"/>
                      </a:lnTo>
                      <a:lnTo>
                        <a:pt x="1466" y="1124"/>
                      </a:lnTo>
                      <a:lnTo>
                        <a:pt x="1435" y="1151"/>
                      </a:lnTo>
                      <a:lnTo>
                        <a:pt x="1408" y="1174"/>
                      </a:lnTo>
                      <a:lnTo>
                        <a:pt x="1377" y="1192"/>
                      </a:lnTo>
                      <a:lnTo>
                        <a:pt x="1346" y="1210"/>
                      </a:lnTo>
                      <a:lnTo>
                        <a:pt x="1310" y="1219"/>
                      </a:lnTo>
                      <a:lnTo>
                        <a:pt x="1274" y="1223"/>
                      </a:lnTo>
                      <a:lnTo>
                        <a:pt x="1234" y="1223"/>
                      </a:lnTo>
                      <a:lnTo>
                        <a:pt x="1194" y="1219"/>
                      </a:lnTo>
                      <a:lnTo>
                        <a:pt x="1162" y="1187"/>
                      </a:lnTo>
                      <a:lnTo>
                        <a:pt x="1144" y="1232"/>
                      </a:lnTo>
                      <a:lnTo>
                        <a:pt x="1126" y="1282"/>
                      </a:lnTo>
                      <a:lnTo>
                        <a:pt x="1104" y="1327"/>
                      </a:lnTo>
                      <a:lnTo>
                        <a:pt x="1086" y="1376"/>
                      </a:lnTo>
                      <a:lnTo>
                        <a:pt x="1059" y="1421"/>
                      </a:lnTo>
                      <a:lnTo>
                        <a:pt x="1033" y="1462"/>
                      </a:lnTo>
                      <a:lnTo>
                        <a:pt x="1001" y="1502"/>
                      </a:lnTo>
                      <a:lnTo>
                        <a:pt x="966" y="1534"/>
                      </a:lnTo>
                      <a:lnTo>
                        <a:pt x="921" y="1556"/>
                      </a:lnTo>
                      <a:lnTo>
                        <a:pt x="867" y="1574"/>
                      </a:lnTo>
                      <a:lnTo>
                        <a:pt x="818" y="1579"/>
                      </a:lnTo>
                      <a:lnTo>
                        <a:pt x="769" y="1583"/>
                      </a:lnTo>
                      <a:lnTo>
                        <a:pt x="720" y="1579"/>
                      </a:lnTo>
                      <a:lnTo>
                        <a:pt x="670" y="1565"/>
                      </a:lnTo>
                      <a:lnTo>
                        <a:pt x="626" y="1552"/>
                      </a:lnTo>
                      <a:lnTo>
                        <a:pt x="585" y="1534"/>
                      </a:lnTo>
                      <a:lnTo>
                        <a:pt x="545" y="1507"/>
                      </a:lnTo>
                      <a:lnTo>
                        <a:pt x="509" y="1475"/>
                      </a:lnTo>
                      <a:lnTo>
                        <a:pt x="483" y="1439"/>
                      </a:lnTo>
                      <a:lnTo>
                        <a:pt x="456" y="1394"/>
                      </a:lnTo>
                      <a:lnTo>
                        <a:pt x="460" y="1376"/>
                      </a:lnTo>
                      <a:lnTo>
                        <a:pt x="460" y="1358"/>
                      </a:lnTo>
                      <a:lnTo>
                        <a:pt x="456" y="1340"/>
                      </a:lnTo>
                      <a:lnTo>
                        <a:pt x="447" y="1322"/>
                      </a:lnTo>
                      <a:lnTo>
                        <a:pt x="438" y="1309"/>
                      </a:lnTo>
                      <a:lnTo>
                        <a:pt x="429" y="1291"/>
                      </a:lnTo>
                      <a:lnTo>
                        <a:pt x="424" y="1277"/>
                      </a:lnTo>
                      <a:lnTo>
                        <a:pt x="420" y="1259"/>
                      </a:lnTo>
                      <a:lnTo>
                        <a:pt x="420" y="1237"/>
                      </a:lnTo>
                      <a:lnTo>
                        <a:pt x="424" y="1219"/>
                      </a:lnTo>
                      <a:lnTo>
                        <a:pt x="375" y="1237"/>
                      </a:lnTo>
                      <a:lnTo>
                        <a:pt x="326" y="1241"/>
                      </a:lnTo>
                      <a:lnTo>
                        <a:pt x="277" y="1223"/>
                      </a:lnTo>
                      <a:lnTo>
                        <a:pt x="232" y="1201"/>
                      </a:lnTo>
                      <a:lnTo>
                        <a:pt x="192" y="1165"/>
                      </a:lnTo>
                      <a:lnTo>
                        <a:pt x="152" y="1124"/>
                      </a:lnTo>
                      <a:lnTo>
                        <a:pt x="111" y="1079"/>
                      </a:lnTo>
                      <a:lnTo>
                        <a:pt x="76" y="1030"/>
                      </a:lnTo>
                      <a:lnTo>
                        <a:pt x="44" y="989"/>
                      </a:lnTo>
                      <a:lnTo>
                        <a:pt x="13" y="949"/>
                      </a:lnTo>
                      <a:lnTo>
                        <a:pt x="0" y="881"/>
                      </a:lnTo>
                      <a:lnTo>
                        <a:pt x="9" y="823"/>
                      </a:lnTo>
                      <a:lnTo>
                        <a:pt x="26" y="769"/>
                      </a:lnTo>
                      <a:lnTo>
                        <a:pt x="53" y="719"/>
                      </a:lnTo>
                      <a:lnTo>
                        <a:pt x="85" y="674"/>
                      </a:lnTo>
                      <a:lnTo>
                        <a:pt x="125" y="634"/>
                      </a:lnTo>
                      <a:lnTo>
                        <a:pt x="156" y="598"/>
                      </a:lnTo>
                      <a:lnTo>
                        <a:pt x="187" y="557"/>
                      </a:lnTo>
                      <a:lnTo>
                        <a:pt x="210" y="517"/>
                      </a:lnTo>
                      <a:lnTo>
                        <a:pt x="219" y="476"/>
                      </a:lnTo>
                      <a:lnTo>
                        <a:pt x="201" y="422"/>
                      </a:lnTo>
                      <a:lnTo>
                        <a:pt x="192" y="364"/>
                      </a:lnTo>
                      <a:lnTo>
                        <a:pt x="187" y="306"/>
                      </a:lnTo>
                      <a:lnTo>
                        <a:pt x="196" y="247"/>
                      </a:lnTo>
                      <a:lnTo>
                        <a:pt x="210" y="189"/>
                      </a:lnTo>
                      <a:lnTo>
                        <a:pt x="232" y="139"/>
                      </a:lnTo>
                      <a:lnTo>
                        <a:pt x="259" y="90"/>
                      </a:lnTo>
                      <a:lnTo>
                        <a:pt x="299" y="54"/>
                      </a:lnTo>
                      <a:lnTo>
                        <a:pt x="344" y="22"/>
                      </a:lnTo>
                      <a:lnTo>
                        <a:pt x="398" y="0"/>
                      </a:lnTo>
                      <a:lnTo>
                        <a:pt x="433" y="9"/>
                      </a:lnTo>
                      <a:lnTo>
                        <a:pt x="469" y="18"/>
                      </a:lnTo>
                      <a:lnTo>
                        <a:pt x="505" y="27"/>
                      </a:lnTo>
                      <a:lnTo>
                        <a:pt x="541" y="40"/>
                      </a:lnTo>
                      <a:lnTo>
                        <a:pt x="572" y="54"/>
                      </a:lnTo>
                      <a:lnTo>
                        <a:pt x="608" y="72"/>
                      </a:lnTo>
                      <a:lnTo>
                        <a:pt x="639" y="94"/>
                      </a:lnTo>
                      <a:lnTo>
                        <a:pt x="666" y="117"/>
                      </a:lnTo>
                      <a:lnTo>
                        <a:pt x="697" y="144"/>
                      </a:lnTo>
                      <a:lnTo>
                        <a:pt x="720" y="180"/>
                      </a:lnTo>
                      <a:lnTo>
                        <a:pt x="720" y="180"/>
                      </a:lnTo>
                      <a:lnTo>
                        <a:pt x="720" y="17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2" name="Freeform 68">
                  <a:extLst>
                    <a:ext uri="{FF2B5EF4-FFF2-40B4-BE49-F238E27FC236}">
                      <a16:creationId xmlns:a16="http://schemas.microsoft.com/office/drawing/2014/main" id="{4DA3E0DE-54CD-485E-BF71-BEF70C66DB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51" y="3312"/>
                  <a:ext cx="1368" cy="1399"/>
                </a:xfrm>
                <a:custGeom>
                  <a:avLst/>
                  <a:gdLst>
                    <a:gd name="T0" fmla="*/ 1158 w 1368"/>
                    <a:gd name="T1" fmla="*/ 314 h 1399"/>
                    <a:gd name="T2" fmla="*/ 1145 w 1368"/>
                    <a:gd name="T3" fmla="*/ 377 h 1399"/>
                    <a:gd name="T4" fmla="*/ 1118 w 1368"/>
                    <a:gd name="T5" fmla="*/ 436 h 1399"/>
                    <a:gd name="T6" fmla="*/ 1136 w 1368"/>
                    <a:gd name="T7" fmla="*/ 485 h 1399"/>
                    <a:gd name="T8" fmla="*/ 1239 w 1368"/>
                    <a:gd name="T9" fmla="*/ 557 h 1399"/>
                    <a:gd name="T10" fmla="*/ 1310 w 1368"/>
                    <a:gd name="T11" fmla="*/ 661 h 1399"/>
                    <a:gd name="T12" fmla="*/ 1359 w 1368"/>
                    <a:gd name="T13" fmla="*/ 773 h 1399"/>
                    <a:gd name="T14" fmla="*/ 1364 w 1368"/>
                    <a:gd name="T15" fmla="*/ 877 h 1399"/>
                    <a:gd name="T16" fmla="*/ 1319 w 1368"/>
                    <a:gd name="T17" fmla="*/ 962 h 1399"/>
                    <a:gd name="T18" fmla="*/ 1243 w 1368"/>
                    <a:gd name="T19" fmla="*/ 1025 h 1399"/>
                    <a:gd name="T20" fmla="*/ 1145 w 1368"/>
                    <a:gd name="T21" fmla="*/ 1039 h 1399"/>
                    <a:gd name="T22" fmla="*/ 1055 w 1368"/>
                    <a:gd name="T23" fmla="*/ 980 h 1399"/>
                    <a:gd name="T24" fmla="*/ 975 w 1368"/>
                    <a:gd name="T25" fmla="*/ 953 h 1399"/>
                    <a:gd name="T26" fmla="*/ 930 w 1368"/>
                    <a:gd name="T27" fmla="*/ 1034 h 1399"/>
                    <a:gd name="T28" fmla="*/ 952 w 1368"/>
                    <a:gd name="T29" fmla="*/ 1115 h 1399"/>
                    <a:gd name="T30" fmla="*/ 939 w 1368"/>
                    <a:gd name="T31" fmla="*/ 1205 h 1399"/>
                    <a:gd name="T32" fmla="*/ 890 w 1368"/>
                    <a:gd name="T33" fmla="*/ 1277 h 1399"/>
                    <a:gd name="T34" fmla="*/ 809 w 1368"/>
                    <a:gd name="T35" fmla="*/ 1358 h 1399"/>
                    <a:gd name="T36" fmla="*/ 711 w 1368"/>
                    <a:gd name="T37" fmla="*/ 1394 h 1399"/>
                    <a:gd name="T38" fmla="*/ 604 w 1368"/>
                    <a:gd name="T39" fmla="*/ 1399 h 1399"/>
                    <a:gd name="T40" fmla="*/ 505 w 1368"/>
                    <a:gd name="T41" fmla="*/ 1345 h 1399"/>
                    <a:gd name="T42" fmla="*/ 456 w 1368"/>
                    <a:gd name="T43" fmla="*/ 1264 h 1399"/>
                    <a:gd name="T44" fmla="*/ 429 w 1368"/>
                    <a:gd name="T45" fmla="*/ 1165 h 1399"/>
                    <a:gd name="T46" fmla="*/ 447 w 1368"/>
                    <a:gd name="T47" fmla="*/ 1070 h 1399"/>
                    <a:gd name="T48" fmla="*/ 380 w 1368"/>
                    <a:gd name="T49" fmla="*/ 1012 h 1399"/>
                    <a:gd name="T50" fmla="*/ 291 w 1368"/>
                    <a:gd name="T51" fmla="*/ 1007 h 1399"/>
                    <a:gd name="T52" fmla="*/ 206 w 1368"/>
                    <a:gd name="T53" fmla="*/ 1030 h 1399"/>
                    <a:gd name="T54" fmla="*/ 112 w 1368"/>
                    <a:gd name="T55" fmla="*/ 976 h 1399"/>
                    <a:gd name="T56" fmla="*/ 31 w 1368"/>
                    <a:gd name="T57" fmla="*/ 868 h 1399"/>
                    <a:gd name="T58" fmla="*/ 0 w 1368"/>
                    <a:gd name="T59" fmla="*/ 742 h 1399"/>
                    <a:gd name="T60" fmla="*/ 326 w 1368"/>
                    <a:gd name="T61" fmla="*/ 476 h 1399"/>
                    <a:gd name="T62" fmla="*/ 219 w 1368"/>
                    <a:gd name="T63" fmla="*/ 395 h 1399"/>
                    <a:gd name="T64" fmla="*/ 179 w 1368"/>
                    <a:gd name="T65" fmla="*/ 265 h 1399"/>
                    <a:gd name="T66" fmla="*/ 197 w 1368"/>
                    <a:gd name="T67" fmla="*/ 130 h 1399"/>
                    <a:gd name="T68" fmla="*/ 250 w 1368"/>
                    <a:gd name="T69" fmla="*/ 45 h 1399"/>
                    <a:gd name="T70" fmla="*/ 335 w 1368"/>
                    <a:gd name="T71" fmla="*/ 22 h 1399"/>
                    <a:gd name="T72" fmla="*/ 425 w 1368"/>
                    <a:gd name="T73" fmla="*/ 40 h 1399"/>
                    <a:gd name="T74" fmla="*/ 501 w 1368"/>
                    <a:gd name="T75" fmla="*/ 76 h 1399"/>
                    <a:gd name="T76" fmla="*/ 541 w 1368"/>
                    <a:gd name="T77" fmla="*/ 139 h 1399"/>
                    <a:gd name="T78" fmla="*/ 563 w 1368"/>
                    <a:gd name="T79" fmla="*/ 211 h 1399"/>
                    <a:gd name="T80" fmla="*/ 622 w 1368"/>
                    <a:gd name="T81" fmla="*/ 265 h 1399"/>
                    <a:gd name="T82" fmla="*/ 707 w 1368"/>
                    <a:gd name="T83" fmla="*/ 189 h 1399"/>
                    <a:gd name="T84" fmla="*/ 756 w 1368"/>
                    <a:gd name="T85" fmla="*/ 81 h 1399"/>
                    <a:gd name="T86" fmla="*/ 841 w 1368"/>
                    <a:gd name="T87" fmla="*/ 4 h 1399"/>
                    <a:gd name="T88" fmla="*/ 979 w 1368"/>
                    <a:gd name="T89" fmla="*/ 9 h 1399"/>
                    <a:gd name="T90" fmla="*/ 1087 w 1368"/>
                    <a:gd name="T91" fmla="*/ 72 h 1399"/>
                    <a:gd name="T92" fmla="*/ 1145 w 1368"/>
                    <a:gd name="T93" fmla="*/ 180 h 1399"/>
                    <a:gd name="T94" fmla="*/ 1154 w 1368"/>
                    <a:gd name="T95" fmla="*/ 265 h 13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368" h="1399">
                      <a:moveTo>
                        <a:pt x="1154" y="265"/>
                      </a:moveTo>
                      <a:lnTo>
                        <a:pt x="1158" y="292"/>
                      </a:lnTo>
                      <a:lnTo>
                        <a:pt x="1158" y="314"/>
                      </a:lnTo>
                      <a:lnTo>
                        <a:pt x="1158" y="337"/>
                      </a:lnTo>
                      <a:lnTo>
                        <a:pt x="1154" y="359"/>
                      </a:lnTo>
                      <a:lnTo>
                        <a:pt x="1145" y="377"/>
                      </a:lnTo>
                      <a:lnTo>
                        <a:pt x="1136" y="400"/>
                      </a:lnTo>
                      <a:lnTo>
                        <a:pt x="1127" y="418"/>
                      </a:lnTo>
                      <a:lnTo>
                        <a:pt x="1118" y="436"/>
                      </a:lnTo>
                      <a:lnTo>
                        <a:pt x="1105" y="454"/>
                      </a:lnTo>
                      <a:lnTo>
                        <a:pt x="1096" y="476"/>
                      </a:lnTo>
                      <a:lnTo>
                        <a:pt x="1136" y="485"/>
                      </a:lnTo>
                      <a:lnTo>
                        <a:pt x="1172" y="503"/>
                      </a:lnTo>
                      <a:lnTo>
                        <a:pt x="1207" y="530"/>
                      </a:lnTo>
                      <a:lnTo>
                        <a:pt x="1239" y="557"/>
                      </a:lnTo>
                      <a:lnTo>
                        <a:pt x="1266" y="589"/>
                      </a:lnTo>
                      <a:lnTo>
                        <a:pt x="1288" y="625"/>
                      </a:lnTo>
                      <a:lnTo>
                        <a:pt x="1310" y="661"/>
                      </a:lnTo>
                      <a:lnTo>
                        <a:pt x="1328" y="701"/>
                      </a:lnTo>
                      <a:lnTo>
                        <a:pt x="1346" y="737"/>
                      </a:lnTo>
                      <a:lnTo>
                        <a:pt x="1359" y="773"/>
                      </a:lnTo>
                      <a:lnTo>
                        <a:pt x="1368" y="809"/>
                      </a:lnTo>
                      <a:lnTo>
                        <a:pt x="1368" y="841"/>
                      </a:lnTo>
                      <a:lnTo>
                        <a:pt x="1364" y="877"/>
                      </a:lnTo>
                      <a:lnTo>
                        <a:pt x="1355" y="908"/>
                      </a:lnTo>
                      <a:lnTo>
                        <a:pt x="1337" y="935"/>
                      </a:lnTo>
                      <a:lnTo>
                        <a:pt x="1319" y="962"/>
                      </a:lnTo>
                      <a:lnTo>
                        <a:pt x="1297" y="985"/>
                      </a:lnTo>
                      <a:lnTo>
                        <a:pt x="1270" y="1007"/>
                      </a:lnTo>
                      <a:lnTo>
                        <a:pt x="1243" y="1025"/>
                      </a:lnTo>
                      <a:lnTo>
                        <a:pt x="1212" y="1039"/>
                      </a:lnTo>
                      <a:lnTo>
                        <a:pt x="1176" y="1048"/>
                      </a:lnTo>
                      <a:lnTo>
                        <a:pt x="1145" y="1039"/>
                      </a:lnTo>
                      <a:lnTo>
                        <a:pt x="1113" y="1025"/>
                      </a:lnTo>
                      <a:lnTo>
                        <a:pt x="1087" y="1003"/>
                      </a:lnTo>
                      <a:lnTo>
                        <a:pt x="1055" y="980"/>
                      </a:lnTo>
                      <a:lnTo>
                        <a:pt x="1028" y="962"/>
                      </a:lnTo>
                      <a:lnTo>
                        <a:pt x="1002" y="953"/>
                      </a:lnTo>
                      <a:lnTo>
                        <a:pt x="975" y="953"/>
                      </a:lnTo>
                      <a:lnTo>
                        <a:pt x="948" y="971"/>
                      </a:lnTo>
                      <a:lnTo>
                        <a:pt x="917" y="1007"/>
                      </a:lnTo>
                      <a:lnTo>
                        <a:pt x="930" y="1034"/>
                      </a:lnTo>
                      <a:lnTo>
                        <a:pt x="944" y="1061"/>
                      </a:lnTo>
                      <a:lnTo>
                        <a:pt x="948" y="1088"/>
                      </a:lnTo>
                      <a:lnTo>
                        <a:pt x="952" y="1115"/>
                      </a:lnTo>
                      <a:lnTo>
                        <a:pt x="948" y="1147"/>
                      </a:lnTo>
                      <a:lnTo>
                        <a:pt x="944" y="1174"/>
                      </a:lnTo>
                      <a:lnTo>
                        <a:pt x="939" y="1205"/>
                      </a:lnTo>
                      <a:lnTo>
                        <a:pt x="926" y="1232"/>
                      </a:lnTo>
                      <a:lnTo>
                        <a:pt x="908" y="1255"/>
                      </a:lnTo>
                      <a:lnTo>
                        <a:pt x="890" y="1277"/>
                      </a:lnTo>
                      <a:lnTo>
                        <a:pt x="868" y="1313"/>
                      </a:lnTo>
                      <a:lnTo>
                        <a:pt x="841" y="1340"/>
                      </a:lnTo>
                      <a:lnTo>
                        <a:pt x="809" y="1358"/>
                      </a:lnTo>
                      <a:lnTo>
                        <a:pt x="778" y="1376"/>
                      </a:lnTo>
                      <a:lnTo>
                        <a:pt x="747" y="1385"/>
                      </a:lnTo>
                      <a:lnTo>
                        <a:pt x="711" y="1394"/>
                      </a:lnTo>
                      <a:lnTo>
                        <a:pt x="675" y="1394"/>
                      </a:lnTo>
                      <a:lnTo>
                        <a:pt x="639" y="1399"/>
                      </a:lnTo>
                      <a:lnTo>
                        <a:pt x="604" y="1399"/>
                      </a:lnTo>
                      <a:lnTo>
                        <a:pt x="563" y="1394"/>
                      </a:lnTo>
                      <a:lnTo>
                        <a:pt x="532" y="1372"/>
                      </a:lnTo>
                      <a:lnTo>
                        <a:pt x="505" y="1345"/>
                      </a:lnTo>
                      <a:lnTo>
                        <a:pt x="487" y="1318"/>
                      </a:lnTo>
                      <a:lnTo>
                        <a:pt x="470" y="1291"/>
                      </a:lnTo>
                      <a:lnTo>
                        <a:pt x="456" y="1264"/>
                      </a:lnTo>
                      <a:lnTo>
                        <a:pt x="443" y="1232"/>
                      </a:lnTo>
                      <a:lnTo>
                        <a:pt x="434" y="1201"/>
                      </a:lnTo>
                      <a:lnTo>
                        <a:pt x="429" y="1165"/>
                      </a:lnTo>
                      <a:lnTo>
                        <a:pt x="425" y="1133"/>
                      </a:lnTo>
                      <a:lnTo>
                        <a:pt x="416" y="1097"/>
                      </a:lnTo>
                      <a:lnTo>
                        <a:pt x="447" y="1070"/>
                      </a:lnTo>
                      <a:lnTo>
                        <a:pt x="429" y="1043"/>
                      </a:lnTo>
                      <a:lnTo>
                        <a:pt x="407" y="1025"/>
                      </a:lnTo>
                      <a:lnTo>
                        <a:pt x="380" y="1012"/>
                      </a:lnTo>
                      <a:lnTo>
                        <a:pt x="353" y="1007"/>
                      </a:lnTo>
                      <a:lnTo>
                        <a:pt x="322" y="1003"/>
                      </a:lnTo>
                      <a:lnTo>
                        <a:pt x="291" y="1007"/>
                      </a:lnTo>
                      <a:lnTo>
                        <a:pt x="259" y="1012"/>
                      </a:lnTo>
                      <a:lnTo>
                        <a:pt x="228" y="1021"/>
                      </a:lnTo>
                      <a:lnTo>
                        <a:pt x="206" y="1030"/>
                      </a:lnTo>
                      <a:lnTo>
                        <a:pt x="179" y="1039"/>
                      </a:lnTo>
                      <a:lnTo>
                        <a:pt x="148" y="1007"/>
                      </a:lnTo>
                      <a:lnTo>
                        <a:pt x="112" y="976"/>
                      </a:lnTo>
                      <a:lnTo>
                        <a:pt x="80" y="940"/>
                      </a:lnTo>
                      <a:lnTo>
                        <a:pt x="54" y="904"/>
                      </a:lnTo>
                      <a:lnTo>
                        <a:pt x="31" y="868"/>
                      </a:lnTo>
                      <a:lnTo>
                        <a:pt x="13" y="827"/>
                      </a:lnTo>
                      <a:lnTo>
                        <a:pt x="4" y="787"/>
                      </a:lnTo>
                      <a:lnTo>
                        <a:pt x="0" y="742"/>
                      </a:lnTo>
                      <a:lnTo>
                        <a:pt x="13" y="697"/>
                      </a:lnTo>
                      <a:lnTo>
                        <a:pt x="31" y="652"/>
                      </a:lnTo>
                      <a:lnTo>
                        <a:pt x="326" y="476"/>
                      </a:lnTo>
                      <a:lnTo>
                        <a:pt x="282" y="454"/>
                      </a:lnTo>
                      <a:lnTo>
                        <a:pt x="246" y="427"/>
                      </a:lnTo>
                      <a:lnTo>
                        <a:pt x="219" y="395"/>
                      </a:lnTo>
                      <a:lnTo>
                        <a:pt x="197" y="355"/>
                      </a:lnTo>
                      <a:lnTo>
                        <a:pt x="188" y="310"/>
                      </a:lnTo>
                      <a:lnTo>
                        <a:pt x="179" y="265"/>
                      </a:lnTo>
                      <a:lnTo>
                        <a:pt x="183" y="220"/>
                      </a:lnTo>
                      <a:lnTo>
                        <a:pt x="188" y="175"/>
                      </a:lnTo>
                      <a:lnTo>
                        <a:pt x="197" y="130"/>
                      </a:lnTo>
                      <a:lnTo>
                        <a:pt x="210" y="90"/>
                      </a:lnTo>
                      <a:lnTo>
                        <a:pt x="228" y="63"/>
                      </a:lnTo>
                      <a:lnTo>
                        <a:pt x="250" y="45"/>
                      </a:lnTo>
                      <a:lnTo>
                        <a:pt x="277" y="31"/>
                      </a:lnTo>
                      <a:lnTo>
                        <a:pt x="309" y="27"/>
                      </a:lnTo>
                      <a:lnTo>
                        <a:pt x="335" y="22"/>
                      </a:lnTo>
                      <a:lnTo>
                        <a:pt x="367" y="27"/>
                      </a:lnTo>
                      <a:lnTo>
                        <a:pt x="398" y="31"/>
                      </a:lnTo>
                      <a:lnTo>
                        <a:pt x="425" y="40"/>
                      </a:lnTo>
                      <a:lnTo>
                        <a:pt x="452" y="49"/>
                      </a:lnTo>
                      <a:lnTo>
                        <a:pt x="474" y="58"/>
                      </a:lnTo>
                      <a:lnTo>
                        <a:pt x="501" y="76"/>
                      </a:lnTo>
                      <a:lnTo>
                        <a:pt x="519" y="94"/>
                      </a:lnTo>
                      <a:lnTo>
                        <a:pt x="532" y="117"/>
                      </a:lnTo>
                      <a:lnTo>
                        <a:pt x="541" y="139"/>
                      </a:lnTo>
                      <a:lnTo>
                        <a:pt x="546" y="166"/>
                      </a:lnTo>
                      <a:lnTo>
                        <a:pt x="554" y="189"/>
                      </a:lnTo>
                      <a:lnTo>
                        <a:pt x="563" y="211"/>
                      </a:lnTo>
                      <a:lnTo>
                        <a:pt x="577" y="234"/>
                      </a:lnTo>
                      <a:lnTo>
                        <a:pt x="595" y="252"/>
                      </a:lnTo>
                      <a:lnTo>
                        <a:pt x="622" y="265"/>
                      </a:lnTo>
                      <a:lnTo>
                        <a:pt x="657" y="247"/>
                      </a:lnTo>
                      <a:lnTo>
                        <a:pt x="684" y="220"/>
                      </a:lnTo>
                      <a:lnTo>
                        <a:pt x="707" y="189"/>
                      </a:lnTo>
                      <a:lnTo>
                        <a:pt x="724" y="153"/>
                      </a:lnTo>
                      <a:lnTo>
                        <a:pt x="738" y="117"/>
                      </a:lnTo>
                      <a:lnTo>
                        <a:pt x="756" y="81"/>
                      </a:lnTo>
                      <a:lnTo>
                        <a:pt x="778" y="49"/>
                      </a:lnTo>
                      <a:lnTo>
                        <a:pt x="805" y="22"/>
                      </a:lnTo>
                      <a:lnTo>
                        <a:pt x="841" y="4"/>
                      </a:lnTo>
                      <a:lnTo>
                        <a:pt x="890" y="0"/>
                      </a:lnTo>
                      <a:lnTo>
                        <a:pt x="935" y="0"/>
                      </a:lnTo>
                      <a:lnTo>
                        <a:pt x="979" y="9"/>
                      </a:lnTo>
                      <a:lnTo>
                        <a:pt x="1020" y="22"/>
                      </a:lnTo>
                      <a:lnTo>
                        <a:pt x="1055" y="45"/>
                      </a:lnTo>
                      <a:lnTo>
                        <a:pt x="1087" y="72"/>
                      </a:lnTo>
                      <a:lnTo>
                        <a:pt x="1109" y="103"/>
                      </a:lnTo>
                      <a:lnTo>
                        <a:pt x="1131" y="139"/>
                      </a:lnTo>
                      <a:lnTo>
                        <a:pt x="1145" y="180"/>
                      </a:lnTo>
                      <a:lnTo>
                        <a:pt x="1154" y="220"/>
                      </a:lnTo>
                      <a:lnTo>
                        <a:pt x="1154" y="265"/>
                      </a:lnTo>
                      <a:lnTo>
                        <a:pt x="1154" y="265"/>
                      </a:lnTo>
                      <a:close/>
                    </a:path>
                  </a:pathLst>
                </a:custGeom>
                <a:solidFill>
                  <a:srgbClr val="99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3" name="Freeform 69">
                  <a:extLst>
                    <a:ext uri="{FF2B5EF4-FFF2-40B4-BE49-F238E27FC236}">
                      <a16:creationId xmlns:a16="http://schemas.microsoft.com/office/drawing/2014/main" id="{21F571FF-23ED-4081-AA0D-15AD6A7C2A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51" y="3312"/>
                  <a:ext cx="1368" cy="1399"/>
                </a:xfrm>
                <a:custGeom>
                  <a:avLst/>
                  <a:gdLst>
                    <a:gd name="T0" fmla="*/ 1158 w 1368"/>
                    <a:gd name="T1" fmla="*/ 314 h 1399"/>
                    <a:gd name="T2" fmla="*/ 1145 w 1368"/>
                    <a:gd name="T3" fmla="*/ 377 h 1399"/>
                    <a:gd name="T4" fmla="*/ 1118 w 1368"/>
                    <a:gd name="T5" fmla="*/ 436 h 1399"/>
                    <a:gd name="T6" fmla="*/ 1136 w 1368"/>
                    <a:gd name="T7" fmla="*/ 485 h 1399"/>
                    <a:gd name="T8" fmla="*/ 1239 w 1368"/>
                    <a:gd name="T9" fmla="*/ 557 h 1399"/>
                    <a:gd name="T10" fmla="*/ 1310 w 1368"/>
                    <a:gd name="T11" fmla="*/ 661 h 1399"/>
                    <a:gd name="T12" fmla="*/ 1359 w 1368"/>
                    <a:gd name="T13" fmla="*/ 773 h 1399"/>
                    <a:gd name="T14" fmla="*/ 1364 w 1368"/>
                    <a:gd name="T15" fmla="*/ 877 h 1399"/>
                    <a:gd name="T16" fmla="*/ 1319 w 1368"/>
                    <a:gd name="T17" fmla="*/ 962 h 1399"/>
                    <a:gd name="T18" fmla="*/ 1243 w 1368"/>
                    <a:gd name="T19" fmla="*/ 1025 h 1399"/>
                    <a:gd name="T20" fmla="*/ 1145 w 1368"/>
                    <a:gd name="T21" fmla="*/ 1039 h 1399"/>
                    <a:gd name="T22" fmla="*/ 1055 w 1368"/>
                    <a:gd name="T23" fmla="*/ 980 h 1399"/>
                    <a:gd name="T24" fmla="*/ 975 w 1368"/>
                    <a:gd name="T25" fmla="*/ 953 h 1399"/>
                    <a:gd name="T26" fmla="*/ 930 w 1368"/>
                    <a:gd name="T27" fmla="*/ 1034 h 1399"/>
                    <a:gd name="T28" fmla="*/ 952 w 1368"/>
                    <a:gd name="T29" fmla="*/ 1115 h 1399"/>
                    <a:gd name="T30" fmla="*/ 939 w 1368"/>
                    <a:gd name="T31" fmla="*/ 1205 h 1399"/>
                    <a:gd name="T32" fmla="*/ 890 w 1368"/>
                    <a:gd name="T33" fmla="*/ 1277 h 1399"/>
                    <a:gd name="T34" fmla="*/ 809 w 1368"/>
                    <a:gd name="T35" fmla="*/ 1358 h 1399"/>
                    <a:gd name="T36" fmla="*/ 711 w 1368"/>
                    <a:gd name="T37" fmla="*/ 1394 h 1399"/>
                    <a:gd name="T38" fmla="*/ 604 w 1368"/>
                    <a:gd name="T39" fmla="*/ 1399 h 1399"/>
                    <a:gd name="T40" fmla="*/ 505 w 1368"/>
                    <a:gd name="T41" fmla="*/ 1345 h 1399"/>
                    <a:gd name="T42" fmla="*/ 456 w 1368"/>
                    <a:gd name="T43" fmla="*/ 1264 h 1399"/>
                    <a:gd name="T44" fmla="*/ 429 w 1368"/>
                    <a:gd name="T45" fmla="*/ 1165 h 1399"/>
                    <a:gd name="T46" fmla="*/ 447 w 1368"/>
                    <a:gd name="T47" fmla="*/ 1070 h 1399"/>
                    <a:gd name="T48" fmla="*/ 380 w 1368"/>
                    <a:gd name="T49" fmla="*/ 1012 h 1399"/>
                    <a:gd name="T50" fmla="*/ 291 w 1368"/>
                    <a:gd name="T51" fmla="*/ 1007 h 1399"/>
                    <a:gd name="T52" fmla="*/ 206 w 1368"/>
                    <a:gd name="T53" fmla="*/ 1030 h 1399"/>
                    <a:gd name="T54" fmla="*/ 112 w 1368"/>
                    <a:gd name="T55" fmla="*/ 976 h 1399"/>
                    <a:gd name="T56" fmla="*/ 31 w 1368"/>
                    <a:gd name="T57" fmla="*/ 868 h 1399"/>
                    <a:gd name="T58" fmla="*/ 0 w 1368"/>
                    <a:gd name="T59" fmla="*/ 742 h 1399"/>
                    <a:gd name="T60" fmla="*/ 326 w 1368"/>
                    <a:gd name="T61" fmla="*/ 476 h 1399"/>
                    <a:gd name="T62" fmla="*/ 219 w 1368"/>
                    <a:gd name="T63" fmla="*/ 395 h 1399"/>
                    <a:gd name="T64" fmla="*/ 179 w 1368"/>
                    <a:gd name="T65" fmla="*/ 265 h 1399"/>
                    <a:gd name="T66" fmla="*/ 197 w 1368"/>
                    <a:gd name="T67" fmla="*/ 130 h 1399"/>
                    <a:gd name="T68" fmla="*/ 250 w 1368"/>
                    <a:gd name="T69" fmla="*/ 45 h 1399"/>
                    <a:gd name="T70" fmla="*/ 335 w 1368"/>
                    <a:gd name="T71" fmla="*/ 22 h 1399"/>
                    <a:gd name="T72" fmla="*/ 425 w 1368"/>
                    <a:gd name="T73" fmla="*/ 40 h 1399"/>
                    <a:gd name="T74" fmla="*/ 501 w 1368"/>
                    <a:gd name="T75" fmla="*/ 76 h 1399"/>
                    <a:gd name="T76" fmla="*/ 541 w 1368"/>
                    <a:gd name="T77" fmla="*/ 139 h 1399"/>
                    <a:gd name="T78" fmla="*/ 563 w 1368"/>
                    <a:gd name="T79" fmla="*/ 211 h 1399"/>
                    <a:gd name="T80" fmla="*/ 622 w 1368"/>
                    <a:gd name="T81" fmla="*/ 265 h 1399"/>
                    <a:gd name="T82" fmla="*/ 707 w 1368"/>
                    <a:gd name="T83" fmla="*/ 189 h 1399"/>
                    <a:gd name="T84" fmla="*/ 756 w 1368"/>
                    <a:gd name="T85" fmla="*/ 81 h 1399"/>
                    <a:gd name="T86" fmla="*/ 841 w 1368"/>
                    <a:gd name="T87" fmla="*/ 4 h 1399"/>
                    <a:gd name="T88" fmla="*/ 979 w 1368"/>
                    <a:gd name="T89" fmla="*/ 9 h 1399"/>
                    <a:gd name="T90" fmla="*/ 1087 w 1368"/>
                    <a:gd name="T91" fmla="*/ 72 h 1399"/>
                    <a:gd name="T92" fmla="*/ 1145 w 1368"/>
                    <a:gd name="T93" fmla="*/ 180 h 1399"/>
                    <a:gd name="T94" fmla="*/ 1154 w 1368"/>
                    <a:gd name="T95" fmla="*/ 265 h 13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368" h="1399">
                      <a:moveTo>
                        <a:pt x="1154" y="265"/>
                      </a:moveTo>
                      <a:lnTo>
                        <a:pt x="1158" y="292"/>
                      </a:lnTo>
                      <a:lnTo>
                        <a:pt x="1158" y="314"/>
                      </a:lnTo>
                      <a:lnTo>
                        <a:pt x="1158" y="337"/>
                      </a:lnTo>
                      <a:lnTo>
                        <a:pt x="1154" y="359"/>
                      </a:lnTo>
                      <a:lnTo>
                        <a:pt x="1145" y="377"/>
                      </a:lnTo>
                      <a:lnTo>
                        <a:pt x="1136" y="400"/>
                      </a:lnTo>
                      <a:lnTo>
                        <a:pt x="1127" y="418"/>
                      </a:lnTo>
                      <a:lnTo>
                        <a:pt x="1118" y="436"/>
                      </a:lnTo>
                      <a:lnTo>
                        <a:pt x="1105" y="454"/>
                      </a:lnTo>
                      <a:lnTo>
                        <a:pt x="1096" y="476"/>
                      </a:lnTo>
                      <a:lnTo>
                        <a:pt x="1136" y="485"/>
                      </a:lnTo>
                      <a:lnTo>
                        <a:pt x="1172" y="503"/>
                      </a:lnTo>
                      <a:lnTo>
                        <a:pt x="1207" y="530"/>
                      </a:lnTo>
                      <a:lnTo>
                        <a:pt x="1239" y="557"/>
                      </a:lnTo>
                      <a:lnTo>
                        <a:pt x="1266" y="589"/>
                      </a:lnTo>
                      <a:lnTo>
                        <a:pt x="1288" y="625"/>
                      </a:lnTo>
                      <a:lnTo>
                        <a:pt x="1310" y="661"/>
                      </a:lnTo>
                      <a:lnTo>
                        <a:pt x="1328" y="701"/>
                      </a:lnTo>
                      <a:lnTo>
                        <a:pt x="1346" y="737"/>
                      </a:lnTo>
                      <a:lnTo>
                        <a:pt x="1359" y="773"/>
                      </a:lnTo>
                      <a:lnTo>
                        <a:pt x="1368" y="809"/>
                      </a:lnTo>
                      <a:lnTo>
                        <a:pt x="1368" y="841"/>
                      </a:lnTo>
                      <a:lnTo>
                        <a:pt x="1364" y="877"/>
                      </a:lnTo>
                      <a:lnTo>
                        <a:pt x="1355" y="908"/>
                      </a:lnTo>
                      <a:lnTo>
                        <a:pt x="1337" y="935"/>
                      </a:lnTo>
                      <a:lnTo>
                        <a:pt x="1319" y="962"/>
                      </a:lnTo>
                      <a:lnTo>
                        <a:pt x="1297" y="985"/>
                      </a:lnTo>
                      <a:lnTo>
                        <a:pt x="1270" y="1007"/>
                      </a:lnTo>
                      <a:lnTo>
                        <a:pt x="1243" y="1025"/>
                      </a:lnTo>
                      <a:lnTo>
                        <a:pt x="1212" y="1039"/>
                      </a:lnTo>
                      <a:lnTo>
                        <a:pt x="1176" y="1048"/>
                      </a:lnTo>
                      <a:lnTo>
                        <a:pt x="1145" y="1039"/>
                      </a:lnTo>
                      <a:lnTo>
                        <a:pt x="1113" y="1025"/>
                      </a:lnTo>
                      <a:lnTo>
                        <a:pt x="1087" y="1003"/>
                      </a:lnTo>
                      <a:lnTo>
                        <a:pt x="1055" y="980"/>
                      </a:lnTo>
                      <a:lnTo>
                        <a:pt x="1028" y="962"/>
                      </a:lnTo>
                      <a:lnTo>
                        <a:pt x="1002" y="953"/>
                      </a:lnTo>
                      <a:lnTo>
                        <a:pt x="975" y="953"/>
                      </a:lnTo>
                      <a:lnTo>
                        <a:pt x="948" y="971"/>
                      </a:lnTo>
                      <a:lnTo>
                        <a:pt x="917" y="1007"/>
                      </a:lnTo>
                      <a:lnTo>
                        <a:pt x="930" y="1034"/>
                      </a:lnTo>
                      <a:lnTo>
                        <a:pt x="944" y="1061"/>
                      </a:lnTo>
                      <a:lnTo>
                        <a:pt x="948" y="1088"/>
                      </a:lnTo>
                      <a:lnTo>
                        <a:pt x="952" y="1115"/>
                      </a:lnTo>
                      <a:lnTo>
                        <a:pt x="948" y="1147"/>
                      </a:lnTo>
                      <a:lnTo>
                        <a:pt x="944" y="1174"/>
                      </a:lnTo>
                      <a:lnTo>
                        <a:pt x="939" y="1205"/>
                      </a:lnTo>
                      <a:lnTo>
                        <a:pt x="926" y="1232"/>
                      </a:lnTo>
                      <a:lnTo>
                        <a:pt x="908" y="1255"/>
                      </a:lnTo>
                      <a:lnTo>
                        <a:pt x="890" y="1277"/>
                      </a:lnTo>
                      <a:lnTo>
                        <a:pt x="868" y="1313"/>
                      </a:lnTo>
                      <a:lnTo>
                        <a:pt x="841" y="1340"/>
                      </a:lnTo>
                      <a:lnTo>
                        <a:pt x="809" y="1358"/>
                      </a:lnTo>
                      <a:lnTo>
                        <a:pt x="778" y="1376"/>
                      </a:lnTo>
                      <a:lnTo>
                        <a:pt x="747" y="1385"/>
                      </a:lnTo>
                      <a:lnTo>
                        <a:pt x="711" y="1394"/>
                      </a:lnTo>
                      <a:lnTo>
                        <a:pt x="675" y="1394"/>
                      </a:lnTo>
                      <a:lnTo>
                        <a:pt x="639" y="1399"/>
                      </a:lnTo>
                      <a:lnTo>
                        <a:pt x="604" y="1399"/>
                      </a:lnTo>
                      <a:lnTo>
                        <a:pt x="563" y="1394"/>
                      </a:lnTo>
                      <a:lnTo>
                        <a:pt x="532" y="1372"/>
                      </a:lnTo>
                      <a:lnTo>
                        <a:pt x="505" y="1345"/>
                      </a:lnTo>
                      <a:lnTo>
                        <a:pt x="487" y="1318"/>
                      </a:lnTo>
                      <a:lnTo>
                        <a:pt x="470" y="1291"/>
                      </a:lnTo>
                      <a:lnTo>
                        <a:pt x="456" y="1264"/>
                      </a:lnTo>
                      <a:lnTo>
                        <a:pt x="443" y="1232"/>
                      </a:lnTo>
                      <a:lnTo>
                        <a:pt x="434" y="1201"/>
                      </a:lnTo>
                      <a:lnTo>
                        <a:pt x="429" y="1165"/>
                      </a:lnTo>
                      <a:lnTo>
                        <a:pt x="425" y="1133"/>
                      </a:lnTo>
                      <a:lnTo>
                        <a:pt x="416" y="1097"/>
                      </a:lnTo>
                      <a:lnTo>
                        <a:pt x="447" y="1070"/>
                      </a:lnTo>
                      <a:lnTo>
                        <a:pt x="429" y="1043"/>
                      </a:lnTo>
                      <a:lnTo>
                        <a:pt x="407" y="1025"/>
                      </a:lnTo>
                      <a:lnTo>
                        <a:pt x="380" y="1012"/>
                      </a:lnTo>
                      <a:lnTo>
                        <a:pt x="353" y="1007"/>
                      </a:lnTo>
                      <a:lnTo>
                        <a:pt x="322" y="1003"/>
                      </a:lnTo>
                      <a:lnTo>
                        <a:pt x="291" y="1007"/>
                      </a:lnTo>
                      <a:lnTo>
                        <a:pt x="259" y="1012"/>
                      </a:lnTo>
                      <a:lnTo>
                        <a:pt x="228" y="1021"/>
                      </a:lnTo>
                      <a:lnTo>
                        <a:pt x="206" y="1030"/>
                      </a:lnTo>
                      <a:lnTo>
                        <a:pt x="179" y="1039"/>
                      </a:lnTo>
                      <a:lnTo>
                        <a:pt x="148" y="1007"/>
                      </a:lnTo>
                      <a:lnTo>
                        <a:pt x="112" y="976"/>
                      </a:lnTo>
                      <a:lnTo>
                        <a:pt x="80" y="940"/>
                      </a:lnTo>
                      <a:lnTo>
                        <a:pt x="54" y="904"/>
                      </a:lnTo>
                      <a:lnTo>
                        <a:pt x="31" y="868"/>
                      </a:lnTo>
                      <a:lnTo>
                        <a:pt x="13" y="827"/>
                      </a:lnTo>
                      <a:lnTo>
                        <a:pt x="4" y="787"/>
                      </a:lnTo>
                      <a:lnTo>
                        <a:pt x="0" y="742"/>
                      </a:lnTo>
                      <a:lnTo>
                        <a:pt x="13" y="697"/>
                      </a:lnTo>
                      <a:lnTo>
                        <a:pt x="31" y="652"/>
                      </a:lnTo>
                      <a:lnTo>
                        <a:pt x="326" y="476"/>
                      </a:lnTo>
                      <a:lnTo>
                        <a:pt x="282" y="454"/>
                      </a:lnTo>
                      <a:lnTo>
                        <a:pt x="246" y="427"/>
                      </a:lnTo>
                      <a:lnTo>
                        <a:pt x="219" y="395"/>
                      </a:lnTo>
                      <a:lnTo>
                        <a:pt x="197" y="355"/>
                      </a:lnTo>
                      <a:lnTo>
                        <a:pt x="188" y="310"/>
                      </a:lnTo>
                      <a:lnTo>
                        <a:pt x="179" y="265"/>
                      </a:lnTo>
                      <a:lnTo>
                        <a:pt x="183" y="220"/>
                      </a:lnTo>
                      <a:lnTo>
                        <a:pt x="188" y="175"/>
                      </a:lnTo>
                      <a:lnTo>
                        <a:pt x="197" y="130"/>
                      </a:lnTo>
                      <a:lnTo>
                        <a:pt x="210" y="90"/>
                      </a:lnTo>
                      <a:lnTo>
                        <a:pt x="228" y="63"/>
                      </a:lnTo>
                      <a:lnTo>
                        <a:pt x="250" y="45"/>
                      </a:lnTo>
                      <a:lnTo>
                        <a:pt x="277" y="31"/>
                      </a:lnTo>
                      <a:lnTo>
                        <a:pt x="309" y="27"/>
                      </a:lnTo>
                      <a:lnTo>
                        <a:pt x="335" y="22"/>
                      </a:lnTo>
                      <a:lnTo>
                        <a:pt x="367" y="27"/>
                      </a:lnTo>
                      <a:lnTo>
                        <a:pt x="398" y="31"/>
                      </a:lnTo>
                      <a:lnTo>
                        <a:pt x="425" y="40"/>
                      </a:lnTo>
                      <a:lnTo>
                        <a:pt x="452" y="49"/>
                      </a:lnTo>
                      <a:lnTo>
                        <a:pt x="474" y="58"/>
                      </a:lnTo>
                      <a:lnTo>
                        <a:pt x="501" y="76"/>
                      </a:lnTo>
                      <a:lnTo>
                        <a:pt x="519" y="94"/>
                      </a:lnTo>
                      <a:lnTo>
                        <a:pt x="532" y="117"/>
                      </a:lnTo>
                      <a:lnTo>
                        <a:pt x="541" y="139"/>
                      </a:lnTo>
                      <a:lnTo>
                        <a:pt x="546" y="166"/>
                      </a:lnTo>
                      <a:lnTo>
                        <a:pt x="554" y="189"/>
                      </a:lnTo>
                      <a:lnTo>
                        <a:pt x="563" y="211"/>
                      </a:lnTo>
                      <a:lnTo>
                        <a:pt x="577" y="234"/>
                      </a:lnTo>
                      <a:lnTo>
                        <a:pt x="595" y="252"/>
                      </a:lnTo>
                      <a:lnTo>
                        <a:pt x="622" y="265"/>
                      </a:lnTo>
                      <a:lnTo>
                        <a:pt x="657" y="247"/>
                      </a:lnTo>
                      <a:lnTo>
                        <a:pt x="684" y="220"/>
                      </a:lnTo>
                      <a:lnTo>
                        <a:pt x="707" y="189"/>
                      </a:lnTo>
                      <a:lnTo>
                        <a:pt x="724" y="153"/>
                      </a:lnTo>
                      <a:lnTo>
                        <a:pt x="738" y="117"/>
                      </a:lnTo>
                      <a:lnTo>
                        <a:pt x="756" y="81"/>
                      </a:lnTo>
                      <a:lnTo>
                        <a:pt x="778" y="49"/>
                      </a:lnTo>
                      <a:lnTo>
                        <a:pt x="805" y="22"/>
                      </a:lnTo>
                      <a:lnTo>
                        <a:pt x="841" y="4"/>
                      </a:lnTo>
                      <a:lnTo>
                        <a:pt x="890" y="0"/>
                      </a:lnTo>
                      <a:lnTo>
                        <a:pt x="935" y="0"/>
                      </a:lnTo>
                      <a:lnTo>
                        <a:pt x="979" y="9"/>
                      </a:lnTo>
                      <a:lnTo>
                        <a:pt x="1020" y="22"/>
                      </a:lnTo>
                      <a:lnTo>
                        <a:pt x="1055" y="45"/>
                      </a:lnTo>
                      <a:lnTo>
                        <a:pt x="1087" y="72"/>
                      </a:lnTo>
                      <a:lnTo>
                        <a:pt x="1109" y="103"/>
                      </a:lnTo>
                      <a:lnTo>
                        <a:pt x="1131" y="139"/>
                      </a:lnTo>
                      <a:lnTo>
                        <a:pt x="1145" y="180"/>
                      </a:lnTo>
                      <a:lnTo>
                        <a:pt x="1154" y="220"/>
                      </a:lnTo>
                      <a:lnTo>
                        <a:pt x="1154" y="265"/>
                      </a:lnTo>
                      <a:lnTo>
                        <a:pt x="1154" y="265"/>
                      </a:lnTo>
                    </a:path>
                  </a:pathLst>
                </a:custGeom>
                <a:noFill/>
                <a:ln w="28575">
                  <a:solidFill>
                    <a:srgbClr val="DE00D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4" name="Freeform 70">
                  <a:extLst>
                    <a:ext uri="{FF2B5EF4-FFF2-40B4-BE49-F238E27FC236}">
                      <a16:creationId xmlns:a16="http://schemas.microsoft.com/office/drawing/2014/main" id="{D1764C88-DC55-4D69-BB68-A8409281B0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62" y="3721"/>
                  <a:ext cx="519" cy="513"/>
                </a:xfrm>
                <a:custGeom>
                  <a:avLst/>
                  <a:gdLst>
                    <a:gd name="T0" fmla="*/ 506 w 519"/>
                    <a:gd name="T1" fmla="*/ 184 h 513"/>
                    <a:gd name="T2" fmla="*/ 519 w 519"/>
                    <a:gd name="T3" fmla="*/ 229 h 513"/>
                    <a:gd name="T4" fmla="*/ 519 w 519"/>
                    <a:gd name="T5" fmla="*/ 270 h 513"/>
                    <a:gd name="T6" fmla="*/ 510 w 519"/>
                    <a:gd name="T7" fmla="*/ 310 h 513"/>
                    <a:gd name="T8" fmla="*/ 497 w 519"/>
                    <a:gd name="T9" fmla="*/ 346 h 513"/>
                    <a:gd name="T10" fmla="*/ 479 w 519"/>
                    <a:gd name="T11" fmla="*/ 382 h 513"/>
                    <a:gd name="T12" fmla="*/ 457 w 519"/>
                    <a:gd name="T13" fmla="*/ 414 h 513"/>
                    <a:gd name="T14" fmla="*/ 430 w 519"/>
                    <a:gd name="T15" fmla="*/ 445 h 513"/>
                    <a:gd name="T16" fmla="*/ 398 w 519"/>
                    <a:gd name="T17" fmla="*/ 468 h 513"/>
                    <a:gd name="T18" fmla="*/ 363 w 519"/>
                    <a:gd name="T19" fmla="*/ 490 h 513"/>
                    <a:gd name="T20" fmla="*/ 331 w 519"/>
                    <a:gd name="T21" fmla="*/ 513 h 513"/>
                    <a:gd name="T22" fmla="*/ 291 w 519"/>
                    <a:gd name="T23" fmla="*/ 513 h 513"/>
                    <a:gd name="T24" fmla="*/ 251 w 519"/>
                    <a:gd name="T25" fmla="*/ 513 h 513"/>
                    <a:gd name="T26" fmla="*/ 211 w 519"/>
                    <a:gd name="T27" fmla="*/ 513 h 513"/>
                    <a:gd name="T28" fmla="*/ 175 w 519"/>
                    <a:gd name="T29" fmla="*/ 508 h 513"/>
                    <a:gd name="T30" fmla="*/ 135 w 519"/>
                    <a:gd name="T31" fmla="*/ 504 h 513"/>
                    <a:gd name="T32" fmla="*/ 103 w 519"/>
                    <a:gd name="T33" fmla="*/ 490 h 513"/>
                    <a:gd name="T34" fmla="*/ 72 w 519"/>
                    <a:gd name="T35" fmla="*/ 477 h 513"/>
                    <a:gd name="T36" fmla="*/ 45 w 519"/>
                    <a:gd name="T37" fmla="*/ 454 h 513"/>
                    <a:gd name="T38" fmla="*/ 23 w 519"/>
                    <a:gd name="T39" fmla="*/ 427 h 513"/>
                    <a:gd name="T40" fmla="*/ 5 w 519"/>
                    <a:gd name="T41" fmla="*/ 391 h 513"/>
                    <a:gd name="T42" fmla="*/ 0 w 519"/>
                    <a:gd name="T43" fmla="*/ 342 h 513"/>
                    <a:gd name="T44" fmla="*/ 0 w 519"/>
                    <a:gd name="T45" fmla="*/ 297 h 513"/>
                    <a:gd name="T46" fmla="*/ 5 w 519"/>
                    <a:gd name="T47" fmla="*/ 247 h 513"/>
                    <a:gd name="T48" fmla="*/ 14 w 519"/>
                    <a:gd name="T49" fmla="*/ 202 h 513"/>
                    <a:gd name="T50" fmla="*/ 27 w 519"/>
                    <a:gd name="T51" fmla="*/ 162 h 513"/>
                    <a:gd name="T52" fmla="*/ 50 w 519"/>
                    <a:gd name="T53" fmla="*/ 121 h 513"/>
                    <a:gd name="T54" fmla="*/ 72 w 519"/>
                    <a:gd name="T55" fmla="*/ 85 h 513"/>
                    <a:gd name="T56" fmla="*/ 103 w 519"/>
                    <a:gd name="T57" fmla="*/ 54 h 513"/>
                    <a:gd name="T58" fmla="*/ 139 w 519"/>
                    <a:gd name="T59" fmla="*/ 27 h 513"/>
                    <a:gd name="T60" fmla="*/ 184 w 519"/>
                    <a:gd name="T61" fmla="*/ 4 h 513"/>
                    <a:gd name="T62" fmla="*/ 224 w 519"/>
                    <a:gd name="T63" fmla="*/ 0 h 513"/>
                    <a:gd name="T64" fmla="*/ 264 w 519"/>
                    <a:gd name="T65" fmla="*/ 4 h 513"/>
                    <a:gd name="T66" fmla="*/ 304 w 519"/>
                    <a:gd name="T67" fmla="*/ 18 h 513"/>
                    <a:gd name="T68" fmla="*/ 340 w 519"/>
                    <a:gd name="T69" fmla="*/ 31 h 513"/>
                    <a:gd name="T70" fmla="*/ 372 w 519"/>
                    <a:gd name="T71" fmla="*/ 54 h 513"/>
                    <a:gd name="T72" fmla="*/ 403 w 519"/>
                    <a:gd name="T73" fmla="*/ 81 h 513"/>
                    <a:gd name="T74" fmla="*/ 434 w 519"/>
                    <a:gd name="T75" fmla="*/ 103 h 513"/>
                    <a:gd name="T76" fmla="*/ 461 w 519"/>
                    <a:gd name="T77" fmla="*/ 135 h 513"/>
                    <a:gd name="T78" fmla="*/ 483 w 519"/>
                    <a:gd name="T79" fmla="*/ 157 h 513"/>
                    <a:gd name="T80" fmla="*/ 506 w 519"/>
                    <a:gd name="T81" fmla="*/ 184 h 513"/>
                    <a:gd name="T82" fmla="*/ 506 w 519"/>
                    <a:gd name="T83" fmla="*/ 184 h 5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19" h="513">
                      <a:moveTo>
                        <a:pt x="506" y="184"/>
                      </a:moveTo>
                      <a:lnTo>
                        <a:pt x="519" y="229"/>
                      </a:lnTo>
                      <a:lnTo>
                        <a:pt x="519" y="270"/>
                      </a:lnTo>
                      <a:lnTo>
                        <a:pt x="510" y="310"/>
                      </a:lnTo>
                      <a:lnTo>
                        <a:pt x="497" y="346"/>
                      </a:lnTo>
                      <a:lnTo>
                        <a:pt x="479" y="382"/>
                      </a:lnTo>
                      <a:lnTo>
                        <a:pt x="457" y="414"/>
                      </a:lnTo>
                      <a:lnTo>
                        <a:pt x="430" y="445"/>
                      </a:lnTo>
                      <a:lnTo>
                        <a:pt x="398" y="468"/>
                      </a:lnTo>
                      <a:lnTo>
                        <a:pt x="363" y="490"/>
                      </a:lnTo>
                      <a:lnTo>
                        <a:pt x="331" y="513"/>
                      </a:lnTo>
                      <a:lnTo>
                        <a:pt x="291" y="513"/>
                      </a:lnTo>
                      <a:lnTo>
                        <a:pt x="251" y="513"/>
                      </a:lnTo>
                      <a:lnTo>
                        <a:pt x="211" y="513"/>
                      </a:lnTo>
                      <a:lnTo>
                        <a:pt x="175" y="508"/>
                      </a:lnTo>
                      <a:lnTo>
                        <a:pt x="135" y="504"/>
                      </a:lnTo>
                      <a:lnTo>
                        <a:pt x="103" y="490"/>
                      </a:lnTo>
                      <a:lnTo>
                        <a:pt x="72" y="477"/>
                      </a:lnTo>
                      <a:lnTo>
                        <a:pt x="45" y="454"/>
                      </a:lnTo>
                      <a:lnTo>
                        <a:pt x="23" y="427"/>
                      </a:lnTo>
                      <a:lnTo>
                        <a:pt x="5" y="391"/>
                      </a:lnTo>
                      <a:lnTo>
                        <a:pt x="0" y="342"/>
                      </a:lnTo>
                      <a:lnTo>
                        <a:pt x="0" y="297"/>
                      </a:lnTo>
                      <a:lnTo>
                        <a:pt x="5" y="247"/>
                      </a:lnTo>
                      <a:lnTo>
                        <a:pt x="14" y="202"/>
                      </a:lnTo>
                      <a:lnTo>
                        <a:pt x="27" y="162"/>
                      </a:lnTo>
                      <a:lnTo>
                        <a:pt x="50" y="121"/>
                      </a:lnTo>
                      <a:lnTo>
                        <a:pt x="72" y="85"/>
                      </a:lnTo>
                      <a:lnTo>
                        <a:pt x="103" y="54"/>
                      </a:lnTo>
                      <a:lnTo>
                        <a:pt x="139" y="27"/>
                      </a:lnTo>
                      <a:lnTo>
                        <a:pt x="184" y="4"/>
                      </a:lnTo>
                      <a:lnTo>
                        <a:pt x="224" y="0"/>
                      </a:lnTo>
                      <a:lnTo>
                        <a:pt x="264" y="4"/>
                      </a:lnTo>
                      <a:lnTo>
                        <a:pt x="304" y="18"/>
                      </a:lnTo>
                      <a:lnTo>
                        <a:pt x="340" y="31"/>
                      </a:lnTo>
                      <a:lnTo>
                        <a:pt x="372" y="54"/>
                      </a:lnTo>
                      <a:lnTo>
                        <a:pt x="403" y="81"/>
                      </a:lnTo>
                      <a:lnTo>
                        <a:pt x="434" y="103"/>
                      </a:lnTo>
                      <a:lnTo>
                        <a:pt x="461" y="135"/>
                      </a:lnTo>
                      <a:lnTo>
                        <a:pt x="483" y="157"/>
                      </a:lnTo>
                      <a:lnTo>
                        <a:pt x="506" y="184"/>
                      </a:lnTo>
                      <a:lnTo>
                        <a:pt x="506" y="18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5" name="Freeform 71">
                  <a:extLst>
                    <a:ext uri="{FF2B5EF4-FFF2-40B4-BE49-F238E27FC236}">
                      <a16:creationId xmlns:a16="http://schemas.microsoft.com/office/drawing/2014/main" id="{373F6BDD-D7AD-4582-BEEF-2782624D7D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56" y="3815"/>
                  <a:ext cx="331" cy="329"/>
                </a:xfrm>
                <a:custGeom>
                  <a:avLst/>
                  <a:gdLst>
                    <a:gd name="T0" fmla="*/ 322 w 331"/>
                    <a:gd name="T1" fmla="*/ 117 h 329"/>
                    <a:gd name="T2" fmla="*/ 331 w 331"/>
                    <a:gd name="T3" fmla="*/ 149 h 329"/>
                    <a:gd name="T4" fmla="*/ 331 w 331"/>
                    <a:gd name="T5" fmla="*/ 176 h 329"/>
                    <a:gd name="T6" fmla="*/ 327 w 331"/>
                    <a:gd name="T7" fmla="*/ 203 h 329"/>
                    <a:gd name="T8" fmla="*/ 322 w 331"/>
                    <a:gd name="T9" fmla="*/ 230 h 329"/>
                    <a:gd name="T10" fmla="*/ 309 w 331"/>
                    <a:gd name="T11" fmla="*/ 252 h 329"/>
                    <a:gd name="T12" fmla="*/ 291 w 331"/>
                    <a:gd name="T13" fmla="*/ 275 h 329"/>
                    <a:gd name="T14" fmla="*/ 273 w 331"/>
                    <a:gd name="T15" fmla="*/ 293 h 329"/>
                    <a:gd name="T16" fmla="*/ 255 w 331"/>
                    <a:gd name="T17" fmla="*/ 306 h 329"/>
                    <a:gd name="T18" fmla="*/ 233 w 331"/>
                    <a:gd name="T19" fmla="*/ 320 h 329"/>
                    <a:gd name="T20" fmla="*/ 206 w 331"/>
                    <a:gd name="T21" fmla="*/ 329 h 329"/>
                    <a:gd name="T22" fmla="*/ 184 w 331"/>
                    <a:gd name="T23" fmla="*/ 324 h 329"/>
                    <a:gd name="T24" fmla="*/ 161 w 331"/>
                    <a:gd name="T25" fmla="*/ 324 h 329"/>
                    <a:gd name="T26" fmla="*/ 139 w 331"/>
                    <a:gd name="T27" fmla="*/ 324 h 329"/>
                    <a:gd name="T28" fmla="*/ 112 w 331"/>
                    <a:gd name="T29" fmla="*/ 329 h 329"/>
                    <a:gd name="T30" fmla="*/ 90 w 331"/>
                    <a:gd name="T31" fmla="*/ 329 h 329"/>
                    <a:gd name="T32" fmla="*/ 67 w 331"/>
                    <a:gd name="T33" fmla="*/ 324 h 329"/>
                    <a:gd name="T34" fmla="*/ 49 w 331"/>
                    <a:gd name="T35" fmla="*/ 320 h 329"/>
                    <a:gd name="T36" fmla="*/ 32 w 331"/>
                    <a:gd name="T37" fmla="*/ 311 h 329"/>
                    <a:gd name="T38" fmla="*/ 14 w 331"/>
                    <a:gd name="T39" fmla="*/ 293 h 329"/>
                    <a:gd name="T40" fmla="*/ 0 w 331"/>
                    <a:gd name="T41" fmla="*/ 270 h 329"/>
                    <a:gd name="T42" fmla="*/ 0 w 331"/>
                    <a:gd name="T43" fmla="*/ 234 h 329"/>
                    <a:gd name="T44" fmla="*/ 0 w 331"/>
                    <a:gd name="T45" fmla="*/ 203 h 329"/>
                    <a:gd name="T46" fmla="*/ 0 w 331"/>
                    <a:gd name="T47" fmla="*/ 167 h 329"/>
                    <a:gd name="T48" fmla="*/ 5 w 331"/>
                    <a:gd name="T49" fmla="*/ 135 h 329"/>
                    <a:gd name="T50" fmla="*/ 9 w 331"/>
                    <a:gd name="T51" fmla="*/ 104 h 329"/>
                    <a:gd name="T52" fmla="*/ 23 w 331"/>
                    <a:gd name="T53" fmla="*/ 77 h 329"/>
                    <a:gd name="T54" fmla="*/ 36 w 331"/>
                    <a:gd name="T55" fmla="*/ 50 h 329"/>
                    <a:gd name="T56" fmla="*/ 58 w 331"/>
                    <a:gd name="T57" fmla="*/ 32 h 329"/>
                    <a:gd name="T58" fmla="*/ 85 w 331"/>
                    <a:gd name="T59" fmla="*/ 14 h 329"/>
                    <a:gd name="T60" fmla="*/ 117 w 331"/>
                    <a:gd name="T61" fmla="*/ 0 h 329"/>
                    <a:gd name="T62" fmla="*/ 143 w 331"/>
                    <a:gd name="T63" fmla="*/ 5 h 329"/>
                    <a:gd name="T64" fmla="*/ 166 w 331"/>
                    <a:gd name="T65" fmla="*/ 9 h 329"/>
                    <a:gd name="T66" fmla="*/ 188 w 331"/>
                    <a:gd name="T67" fmla="*/ 18 h 329"/>
                    <a:gd name="T68" fmla="*/ 210 w 331"/>
                    <a:gd name="T69" fmla="*/ 27 h 329"/>
                    <a:gd name="T70" fmla="*/ 233 w 331"/>
                    <a:gd name="T71" fmla="*/ 36 h 329"/>
                    <a:gd name="T72" fmla="*/ 251 w 331"/>
                    <a:gd name="T73" fmla="*/ 50 h 329"/>
                    <a:gd name="T74" fmla="*/ 273 w 331"/>
                    <a:gd name="T75" fmla="*/ 68 h 329"/>
                    <a:gd name="T76" fmla="*/ 291 w 331"/>
                    <a:gd name="T77" fmla="*/ 81 h 329"/>
                    <a:gd name="T78" fmla="*/ 309 w 331"/>
                    <a:gd name="T79" fmla="*/ 99 h 329"/>
                    <a:gd name="T80" fmla="*/ 327 w 331"/>
                    <a:gd name="T81" fmla="*/ 122 h 329"/>
                    <a:gd name="T82" fmla="*/ 327 w 331"/>
                    <a:gd name="T83" fmla="*/ 122 h 329"/>
                    <a:gd name="T84" fmla="*/ 322 w 331"/>
                    <a:gd name="T85" fmla="*/ 117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31" h="329">
                      <a:moveTo>
                        <a:pt x="322" y="117"/>
                      </a:moveTo>
                      <a:lnTo>
                        <a:pt x="331" y="149"/>
                      </a:lnTo>
                      <a:lnTo>
                        <a:pt x="331" y="176"/>
                      </a:lnTo>
                      <a:lnTo>
                        <a:pt x="327" y="203"/>
                      </a:lnTo>
                      <a:lnTo>
                        <a:pt x="322" y="230"/>
                      </a:lnTo>
                      <a:lnTo>
                        <a:pt x="309" y="252"/>
                      </a:lnTo>
                      <a:lnTo>
                        <a:pt x="291" y="275"/>
                      </a:lnTo>
                      <a:lnTo>
                        <a:pt x="273" y="293"/>
                      </a:lnTo>
                      <a:lnTo>
                        <a:pt x="255" y="306"/>
                      </a:lnTo>
                      <a:lnTo>
                        <a:pt x="233" y="320"/>
                      </a:lnTo>
                      <a:lnTo>
                        <a:pt x="206" y="329"/>
                      </a:lnTo>
                      <a:lnTo>
                        <a:pt x="184" y="324"/>
                      </a:lnTo>
                      <a:lnTo>
                        <a:pt x="161" y="324"/>
                      </a:lnTo>
                      <a:lnTo>
                        <a:pt x="139" y="324"/>
                      </a:lnTo>
                      <a:lnTo>
                        <a:pt x="112" y="329"/>
                      </a:lnTo>
                      <a:lnTo>
                        <a:pt x="90" y="329"/>
                      </a:lnTo>
                      <a:lnTo>
                        <a:pt x="67" y="324"/>
                      </a:lnTo>
                      <a:lnTo>
                        <a:pt x="49" y="320"/>
                      </a:lnTo>
                      <a:lnTo>
                        <a:pt x="32" y="311"/>
                      </a:lnTo>
                      <a:lnTo>
                        <a:pt x="14" y="293"/>
                      </a:lnTo>
                      <a:lnTo>
                        <a:pt x="0" y="270"/>
                      </a:lnTo>
                      <a:lnTo>
                        <a:pt x="0" y="234"/>
                      </a:lnTo>
                      <a:lnTo>
                        <a:pt x="0" y="203"/>
                      </a:lnTo>
                      <a:lnTo>
                        <a:pt x="0" y="167"/>
                      </a:lnTo>
                      <a:lnTo>
                        <a:pt x="5" y="135"/>
                      </a:lnTo>
                      <a:lnTo>
                        <a:pt x="9" y="104"/>
                      </a:lnTo>
                      <a:lnTo>
                        <a:pt x="23" y="77"/>
                      </a:lnTo>
                      <a:lnTo>
                        <a:pt x="36" y="50"/>
                      </a:lnTo>
                      <a:lnTo>
                        <a:pt x="58" y="32"/>
                      </a:lnTo>
                      <a:lnTo>
                        <a:pt x="85" y="14"/>
                      </a:lnTo>
                      <a:lnTo>
                        <a:pt x="117" y="0"/>
                      </a:lnTo>
                      <a:lnTo>
                        <a:pt x="143" y="5"/>
                      </a:lnTo>
                      <a:lnTo>
                        <a:pt x="166" y="9"/>
                      </a:lnTo>
                      <a:lnTo>
                        <a:pt x="188" y="18"/>
                      </a:lnTo>
                      <a:lnTo>
                        <a:pt x="210" y="27"/>
                      </a:lnTo>
                      <a:lnTo>
                        <a:pt x="233" y="36"/>
                      </a:lnTo>
                      <a:lnTo>
                        <a:pt x="251" y="50"/>
                      </a:lnTo>
                      <a:lnTo>
                        <a:pt x="273" y="68"/>
                      </a:lnTo>
                      <a:lnTo>
                        <a:pt x="291" y="81"/>
                      </a:lnTo>
                      <a:lnTo>
                        <a:pt x="309" y="99"/>
                      </a:lnTo>
                      <a:lnTo>
                        <a:pt x="327" y="122"/>
                      </a:lnTo>
                      <a:lnTo>
                        <a:pt x="327" y="122"/>
                      </a:lnTo>
                      <a:lnTo>
                        <a:pt x="322" y="117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6" name="Freeform 72">
                  <a:extLst>
                    <a:ext uri="{FF2B5EF4-FFF2-40B4-BE49-F238E27FC236}">
                      <a16:creationId xmlns:a16="http://schemas.microsoft.com/office/drawing/2014/main" id="{C3CDDB36-20B4-4C68-ADA8-8A81871FF8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56" y="3815"/>
                  <a:ext cx="331" cy="329"/>
                </a:xfrm>
                <a:custGeom>
                  <a:avLst/>
                  <a:gdLst>
                    <a:gd name="T0" fmla="*/ 322 w 331"/>
                    <a:gd name="T1" fmla="*/ 117 h 329"/>
                    <a:gd name="T2" fmla="*/ 331 w 331"/>
                    <a:gd name="T3" fmla="*/ 149 h 329"/>
                    <a:gd name="T4" fmla="*/ 331 w 331"/>
                    <a:gd name="T5" fmla="*/ 176 h 329"/>
                    <a:gd name="T6" fmla="*/ 327 w 331"/>
                    <a:gd name="T7" fmla="*/ 203 h 329"/>
                    <a:gd name="T8" fmla="*/ 322 w 331"/>
                    <a:gd name="T9" fmla="*/ 230 h 329"/>
                    <a:gd name="T10" fmla="*/ 309 w 331"/>
                    <a:gd name="T11" fmla="*/ 252 h 329"/>
                    <a:gd name="T12" fmla="*/ 291 w 331"/>
                    <a:gd name="T13" fmla="*/ 275 h 329"/>
                    <a:gd name="T14" fmla="*/ 273 w 331"/>
                    <a:gd name="T15" fmla="*/ 293 h 329"/>
                    <a:gd name="T16" fmla="*/ 255 w 331"/>
                    <a:gd name="T17" fmla="*/ 306 h 329"/>
                    <a:gd name="T18" fmla="*/ 233 w 331"/>
                    <a:gd name="T19" fmla="*/ 320 h 329"/>
                    <a:gd name="T20" fmla="*/ 206 w 331"/>
                    <a:gd name="T21" fmla="*/ 329 h 329"/>
                    <a:gd name="T22" fmla="*/ 184 w 331"/>
                    <a:gd name="T23" fmla="*/ 324 h 329"/>
                    <a:gd name="T24" fmla="*/ 161 w 331"/>
                    <a:gd name="T25" fmla="*/ 324 h 329"/>
                    <a:gd name="T26" fmla="*/ 139 w 331"/>
                    <a:gd name="T27" fmla="*/ 324 h 329"/>
                    <a:gd name="T28" fmla="*/ 112 w 331"/>
                    <a:gd name="T29" fmla="*/ 329 h 329"/>
                    <a:gd name="T30" fmla="*/ 90 w 331"/>
                    <a:gd name="T31" fmla="*/ 329 h 329"/>
                    <a:gd name="T32" fmla="*/ 67 w 331"/>
                    <a:gd name="T33" fmla="*/ 324 h 329"/>
                    <a:gd name="T34" fmla="*/ 49 w 331"/>
                    <a:gd name="T35" fmla="*/ 320 h 329"/>
                    <a:gd name="T36" fmla="*/ 32 w 331"/>
                    <a:gd name="T37" fmla="*/ 311 h 329"/>
                    <a:gd name="T38" fmla="*/ 14 w 331"/>
                    <a:gd name="T39" fmla="*/ 293 h 329"/>
                    <a:gd name="T40" fmla="*/ 0 w 331"/>
                    <a:gd name="T41" fmla="*/ 270 h 329"/>
                    <a:gd name="T42" fmla="*/ 0 w 331"/>
                    <a:gd name="T43" fmla="*/ 234 h 329"/>
                    <a:gd name="T44" fmla="*/ 0 w 331"/>
                    <a:gd name="T45" fmla="*/ 203 h 329"/>
                    <a:gd name="T46" fmla="*/ 0 w 331"/>
                    <a:gd name="T47" fmla="*/ 167 h 329"/>
                    <a:gd name="T48" fmla="*/ 5 w 331"/>
                    <a:gd name="T49" fmla="*/ 135 h 329"/>
                    <a:gd name="T50" fmla="*/ 9 w 331"/>
                    <a:gd name="T51" fmla="*/ 104 h 329"/>
                    <a:gd name="T52" fmla="*/ 23 w 331"/>
                    <a:gd name="T53" fmla="*/ 77 h 329"/>
                    <a:gd name="T54" fmla="*/ 36 w 331"/>
                    <a:gd name="T55" fmla="*/ 50 h 329"/>
                    <a:gd name="T56" fmla="*/ 58 w 331"/>
                    <a:gd name="T57" fmla="*/ 32 h 329"/>
                    <a:gd name="T58" fmla="*/ 85 w 331"/>
                    <a:gd name="T59" fmla="*/ 14 h 329"/>
                    <a:gd name="T60" fmla="*/ 117 w 331"/>
                    <a:gd name="T61" fmla="*/ 0 h 329"/>
                    <a:gd name="T62" fmla="*/ 143 w 331"/>
                    <a:gd name="T63" fmla="*/ 5 h 329"/>
                    <a:gd name="T64" fmla="*/ 166 w 331"/>
                    <a:gd name="T65" fmla="*/ 9 h 329"/>
                    <a:gd name="T66" fmla="*/ 188 w 331"/>
                    <a:gd name="T67" fmla="*/ 18 h 329"/>
                    <a:gd name="T68" fmla="*/ 210 w 331"/>
                    <a:gd name="T69" fmla="*/ 27 h 329"/>
                    <a:gd name="T70" fmla="*/ 233 w 331"/>
                    <a:gd name="T71" fmla="*/ 36 h 329"/>
                    <a:gd name="T72" fmla="*/ 251 w 331"/>
                    <a:gd name="T73" fmla="*/ 50 h 329"/>
                    <a:gd name="T74" fmla="*/ 273 w 331"/>
                    <a:gd name="T75" fmla="*/ 68 h 329"/>
                    <a:gd name="T76" fmla="*/ 291 w 331"/>
                    <a:gd name="T77" fmla="*/ 81 h 329"/>
                    <a:gd name="T78" fmla="*/ 309 w 331"/>
                    <a:gd name="T79" fmla="*/ 99 h 329"/>
                    <a:gd name="T80" fmla="*/ 327 w 331"/>
                    <a:gd name="T81" fmla="*/ 122 h 329"/>
                    <a:gd name="T82" fmla="*/ 327 w 331"/>
                    <a:gd name="T83" fmla="*/ 122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31" h="329">
                      <a:moveTo>
                        <a:pt x="322" y="117"/>
                      </a:moveTo>
                      <a:lnTo>
                        <a:pt x="331" y="149"/>
                      </a:lnTo>
                      <a:lnTo>
                        <a:pt x="331" y="176"/>
                      </a:lnTo>
                      <a:lnTo>
                        <a:pt x="327" y="203"/>
                      </a:lnTo>
                      <a:lnTo>
                        <a:pt x="322" y="230"/>
                      </a:lnTo>
                      <a:lnTo>
                        <a:pt x="309" y="252"/>
                      </a:lnTo>
                      <a:lnTo>
                        <a:pt x="291" y="275"/>
                      </a:lnTo>
                      <a:lnTo>
                        <a:pt x="273" y="293"/>
                      </a:lnTo>
                      <a:lnTo>
                        <a:pt x="255" y="306"/>
                      </a:lnTo>
                      <a:lnTo>
                        <a:pt x="233" y="320"/>
                      </a:lnTo>
                      <a:lnTo>
                        <a:pt x="206" y="329"/>
                      </a:lnTo>
                      <a:lnTo>
                        <a:pt x="184" y="324"/>
                      </a:lnTo>
                      <a:lnTo>
                        <a:pt x="161" y="324"/>
                      </a:lnTo>
                      <a:lnTo>
                        <a:pt x="139" y="324"/>
                      </a:lnTo>
                      <a:lnTo>
                        <a:pt x="112" y="329"/>
                      </a:lnTo>
                      <a:lnTo>
                        <a:pt x="90" y="329"/>
                      </a:lnTo>
                      <a:lnTo>
                        <a:pt x="67" y="324"/>
                      </a:lnTo>
                      <a:lnTo>
                        <a:pt x="49" y="320"/>
                      </a:lnTo>
                      <a:lnTo>
                        <a:pt x="32" y="311"/>
                      </a:lnTo>
                      <a:lnTo>
                        <a:pt x="14" y="293"/>
                      </a:lnTo>
                      <a:lnTo>
                        <a:pt x="0" y="270"/>
                      </a:lnTo>
                      <a:lnTo>
                        <a:pt x="0" y="234"/>
                      </a:lnTo>
                      <a:lnTo>
                        <a:pt x="0" y="203"/>
                      </a:lnTo>
                      <a:lnTo>
                        <a:pt x="0" y="167"/>
                      </a:lnTo>
                      <a:lnTo>
                        <a:pt x="5" y="135"/>
                      </a:lnTo>
                      <a:lnTo>
                        <a:pt x="9" y="104"/>
                      </a:lnTo>
                      <a:lnTo>
                        <a:pt x="23" y="77"/>
                      </a:lnTo>
                      <a:lnTo>
                        <a:pt x="36" y="50"/>
                      </a:lnTo>
                      <a:lnTo>
                        <a:pt x="58" y="32"/>
                      </a:lnTo>
                      <a:lnTo>
                        <a:pt x="85" y="14"/>
                      </a:lnTo>
                      <a:lnTo>
                        <a:pt x="117" y="0"/>
                      </a:lnTo>
                      <a:lnTo>
                        <a:pt x="143" y="5"/>
                      </a:lnTo>
                      <a:lnTo>
                        <a:pt x="166" y="9"/>
                      </a:lnTo>
                      <a:lnTo>
                        <a:pt x="188" y="18"/>
                      </a:lnTo>
                      <a:lnTo>
                        <a:pt x="210" y="27"/>
                      </a:lnTo>
                      <a:lnTo>
                        <a:pt x="233" y="36"/>
                      </a:lnTo>
                      <a:lnTo>
                        <a:pt x="251" y="50"/>
                      </a:lnTo>
                      <a:lnTo>
                        <a:pt x="273" y="68"/>
                      </a:lnTo>
                      <a:lnTo>
                        <a:pt x="291" y="81"/>
                      </a:lnTo>
                      <a:lnTo>
                        <a:pt x="309" y="99"/>
                      </a:lnTo>
                      <a:lnTo>
                        <a:pt x="327" y="122"/>
                      </a:lnTo>
                      <a:lnTo>
                        <a:pt x="327" y="122"/>
                      </a:lnTo>
                    </a:path>
                  </a:pathLst>
                </a:custGeom>
                <a:noFill/>
                <a:ln w="28575">
                  <a:solidFill>
                    <a:srgbClr val="E3A93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17" name="Group 73">
                <a:extLst>
                  <a:ext uri="{FF2B5EF4-FFF2-40B4-BE49-F238E27FC236}">
                    <a16:creationId xmlns:a16="http://schemas.microsoft.com/office/drawing/2014/main" id="{EC60CFA7-0111-4361-B6FB-C75BA988AE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749945">
                <a:off x="6453" y="2907"/>
                <a:ext cx="909" cy="855"/>
                <a:chOff x="6553" y="3222"/>
                <a:chExt cx="1547" cy="1583"/>
              </a:xfrm>
            </p:grpSpPr>
            <p:sp>
              <p:nvSpPr>
                <p:cNvPr id="6218" name="Freeform 74">
                  <a:extLst>
                    <a:ext uri="{FF2B5EF4-FFF2-40B4-BE49-F238E27FC236}">
                      <a16:creationId xmlns:a16="http://schemas.microsoft.com/office/drawing/2014/main" id="{D0E856E6-58D1-467D-A7DB-1E2F33D52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53" y="3222"/>
                  <a:ext cx="1547" cy="1583"/>
                </a:xfrm>
                <a:custGeom>
                  <a:avLst/>
                  <a:gdLst>
                    <a:gd name="T0" fmla="*/ 755 w 1547"/>
                    <a:gd name="T1" fmla="*/ 139 h 1583"/>
                    <a:gd name="T2" fmla="*/ 836 w 1547"/>
                    <a:gd name="T3" fmla="*/ 72 h 1583"/>
                    <a:gd name="T4" fmla="*/ 921 w 1547"/>
                    <a:gd name="T5" fmla="*/ 22 h 1583"/>
                    <a:gd name="T6" fmla="*/ 1015 w 1547"/>
                    <a:gd name="T7" fmla="*/ 0 h 1583"/>
                    <a:gd name="T8" fmla="*/ 1113 w 1547"/>
                    <a:gd name="T9" fmla="*/ 9 h 1583"/>
                    <a:gd name="T10" fmla="*/ 1234 w 1547"/>
                    <a:gd name="T11" fmla="*/ 76 h 1583"/>
                    <a:gd name="T12" fmla="*/ 1305 w 1547"/>
                    <a:gd name="T13" fmla="*/ 202 h 1583"/>
                    <a:gd name="T14" fmla="*/ 1328 w 1547"/>
                    <a:gd name="T15" fmla="*/ 355 h 1583"/>
                    <a:gd name="T16" fmla="*/ 1346 w 1547"/>
                    <a:gd name="T17" fmla="*/ 512 h 1583"/>
                    <a:gd name="T18" fmla="*/ 1417 w 1547"/>
                    <a:gd name="T19" fmla="*/ 638 h 1583"/>
                    <a:gd name="T20" fmla="*/ 1498 w 1547"/>
                    <a:gd name="T21" fmla="*/ 719 h 1583"/>
                    <a:gd name="T22" fmla="*/ 1520 w 1547"/>
                    <a:gd name="T23" fmla="*/ 796 h 1583"/>
                    <a:gd name="T24" fmla="*/ 1542 w 1547"/>
                    <a:gd name="T25" fmla="*/ 877 h 1583"/>
                    <a:gd name="T26" fmla="*/ 1547 w 1547"/>
                    <a:gd name="T27" fmla="*/ 953 h 1583"/>
                    <a:gd name="T28" fmla="*/ 1533 w 1547"/>
                    <a:gd name="T29" fmla="*/ 1030 h 1583"/>
                    <a:gd name="T30" fmla="*/ 1493 w 1547"/>
                    <a:gd name="T31" fmla="*/ 1097 h 1583"/>
                    <a:gd name="T32" fmla="*/ 1435 w 1547"/>
                    <a:gd name="T33" fmla="*/ 1151 h 1583"/>
                    <a:gd name="T34" fmla="*/ 1377 w 1547"/>
                    <a:gd name="T35" fmla="*/ 1192 h 1583"/>
                    <a:gd name="T36" fmla="*/ 1310 w 1547"/>
                    <a:gd name="T37" fmla="*/ 1219 h 1583"/>
                    <a:gd name="T38" fmla="*/ 1234 w 1547"/>
                    <a:gd name="T39" fmla="*/ 1223 h 1583"/>
                    <a:gd name="T40" fmla="*/ 1162 w 1547"/>
                    <a:gd name="T41" fmla="*/ 1187 h 1583"/>
                    <a:gd name="T42" fmla="*/ 1126 w 1547"/>
                    <a:gd name="T43" fmla="*/ 1282 h 1583"/>
                    <a:gd name="T44" fmla="*/ 1086 w 1547"/>
                    <a:gd name="T45" fmla="*/ 1376 h 1583"/>
                    <a:gd name="T46" fmla="*/ 1033 w 1547"/>
                    <a:gd name="T47" fmla="*/ 1462 h 1583"/>
                    <a:gd name="T48" fmla="*/ 966 w 1547"/>
                    <a:gd name="T49" fmla="*/ 1534 h 1583"/>
                    <a:gd name="T50" fmla="*/ 867 w 1547"/>
                    <a:gd name="T51" fmla="*/ 1574 h 1583"/>
                    <a:gd name="T52" fmla="*/ 769 w 1547"/>
                    <a:gd name="T53" fmla="*/ 1583 h 1583"/>
                    <a:gd name="T54" fmla="*/ 670 w 1547"/>
                    <a:gd name="T55" fmla="*/ 1565 h 1583"/>
                    <a:gd name="T56" fmla="*/ 585 w 1547"/>
                    <a:gd name="T57" fmla="*/ 1534 h 1583"/>
                    <a:gd name="T58" fmla="*/ 509 w 1547"/>
                    <a:gd name="T59" fmla="*/ 1475 h 1583"/>
                    <a:gd name="T60" fmla="*/ 456 w 1547"/>
                    <a:gd name="T61" fmla="*/ 1394 h 1583"/>
                    <a:gd name="T62" fmla="*/ 460 w 1547"/>
                    <a:gd name="T63" fmla="*/ 1358 h 1583"/>
                    <a:gd name="T64" fmla="*/ 447 w 1547"/>
                    <a:gd name="T65" fmla="*/ 1322 h 1583"/>
                    <a:gd name="T66" fmla="*/ 429 w 1547"/>
                    <a:gd name="T67" fmla="*/ 1291 h 1583"/>
                    <a:gd name="T68" fmla="*/ 420 w 1547"/>
                    <a:gd name="T69" fmla="*/ 1259 h 1583"/>
                    <a:gd name="T70" fmla="*/ 424 w 1547"/>
                    <a:gd name="T71" fmla="*/ 1219 h 1583"/>
                    <a:gd name="T72" fmla="*/ 326 w 1547"/>
                    <a:gd name="T73" fmla="*/ 1241 h 1583"/>
                    <a:gd name="T74" fmla="*/ 232 w 1547"/>
                    <a:gd name="T75" fmla="*/ 1201 h 1583"/>
                    <a:gd name="T76" fmla="*/ 152 w 1547"/>
                    <a:gd name="T77" fmla="*/ 1124 h 1583"/>
                    <a:gd name="T78" fmla="*/ 76 w 1547"/>
                    <a:gd name="T79" fmla="*/ 1030 h 1583"/>
                    <a:gd name="T80" fmla="*/ 13 w 1547"/>
                    <a:gd name="T81" fmla="*/ 949 h 1583"/>
                    <a:gd name="T82" fmla="*/ 9 w 1547"/>
                    <a:gd name="T83" fmla="*/ 823 h 1583"/>
                    <a:gd name="T84" fmla="*/ 53 w 1547"/>
                    <a:gd name="T85" fmla="*/ 719 h 1583"/>
                    <a:gd name="T86" fmla="*/ 125 w 1547"/>
                    <a:gd name="T87" fmla="*/ 634 h 1583"/>
                    <a:gd name="T88" fmla="*/ 187 w 1547"/>
                    <a:gd name="T89" fmla="*/ 557 h 1583"/>
                    <a:gd name="T90" fmla="*/ 219 w 1547"/>
                    <a:gd name="T91" fmla="*/ 476 h 1583"/>
                    <a:gd name="T92" fmla="*/ 192 w 1547"/>
                    <a:gd name="T93" fmla="*/ 364 h 1583"/>
                    <a:gd name="T94" fmla="*/ 196 w 1547"/>
                    <a:gd name="T95" fmla="*/ 247 h 1583"/>
                    <a:gd name="T96" fmla="*/ 232 w 1547"/>
                    <a:gd name="T97" fmla="*/ 139 h 1583"/>
                    <a:gd name="T98" fmla="*/ 299 w 1547"/>
                    <a:gd name="T99" fmla="*/ 54 h 1583"/>
                    <a:gd name="T100" fmla="*/ 398 w 1547"/>
                    <a:gd name="T101" fmla="*/ 0 h 1583"/>
                    <a:gd name="T102" fmla="*/ 469 w 1547"/>
                    <a:gd name="T103" fmla="*/ 18 h 1583"/>
                    <a:gd name="T104" fmla="*/ 541 w 1547"/>
                    <a:gd name="T105" fmla="*/ 40 h 1583"/>
                    <a:gd name="T106" fmla="*/ 608 w 1547"/>
                    <a:gd name="T107" fmla="*/ 72 h 1583"/>
                    <a:gd name="T108" fmla="*/ 666 w 1547"/>
                    <a:gd name="T109" fmla="*/ 117 h 1583"/>
                    <a:gd name="T110" fmla="*/ 720 w 1547"/>
                    <a:gd name="T111" fmla="*/ 180 h 1583"/>
                    <a:gd name="T112" fmla="*/ 720 w 1547"/>
                    <a:gd name="T113" fmla="*/ 175 h 1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547" h="1583">
                      <a:moveTo>
                        <a:pt x="720" y="175"/>
                      </a:moveTo>
                      <a:lnTo>
                        <a:pt x="755" y="139"/>
                      </a:lnTo>
                      <a:lnTo>
                        <a:pt x="796" y="103"/>
                      </a:lnTo>
                      <a:lnTo>
                        <a:pt x="836" y="72"/>
                      </a:lnTo>
                      <a:lnTo>
                        <a:pt x="876" y="45"/>
                      </a:lnTo>
                      <a:lnTo>
                        <a:pt x="921" y="22"/>
                      </a:lnTo>
                      <a:lnTo>
                        <a:pt x="970" y="4"/>
                      </a:lnTo>
                      <a:lnTo>
                        <a:pt x="1015" y="0"/>
                      </a:lnTo>
                      <a:lnTo>
                        <a:pt x="1064" y="0"/>
                      </a:lnTo>
                      <a:lnTo>
                        <a:pt x="1113" y="9"/>
                      </a:lnTo>
                      <a:lnTo>
                        <a:pt x="1162" y="31"/>
                      </a:lnTo>
                      <a:lnTo>
                        <a:pt x="1234" y="76"/>
                      </a:lnTo>
                      <a:lnTo>
                        <a:pt x="1279" y="135"/>
                      </a:lnTo>
                      <a:lnTo>
                        <a:pt x="1305" y="202"/>
                      </a:lnTo>
                      <a:lnTo>
                        <a:pt x="1319" y="279"/>
                      </a:lnTo>
                      <a:lnTo>
                        <a:pt x="1328" y="355"/>
                      </a:lnTo>
                      <a:lnTo>
                        <a:pt x="1332" y="436"/>
                      </a:lnTo>
                      <a:lnTo>
                        <a:pt x="1346" y="512"/>
                      </a:lnTo>
                      <a:lnTo>
                        <a:pt x="1372" y="580"/>
                      </a:lnTo>
                      <a:lnTo>
                        <a:pt x="1417" y="638"/>
                      </a:lnTo>
                      <a:lnTo>
                        <a:pt x="1489" y="683"/>
                      </a:lnTo>
                      <a:lnTo>
                        <a:pt x="1498" y="719"/>
                      </a:lnTo>
                      <a:lnTo>
                        <a:pt x="1511" y="755"/>
                      </a:lnTo>
                      <a:lnTo>
                        <a:pt x="1520" y="796"/>
                      </a:lnTo>
                      <a:lnTo>
                        <a:pt x="1533" y="836"/>
                      </a:lnTo>
                      <a:lnTo>
                        <a:pt x="1542" y="877"/>
                      </a:lnTo>
                      <a:lnTo>
                        <a:pt x="1547" y="913"/>
                      </a:lnTo>
                      <a:lnTo>
                        <a:pt x="1547" y="953"/>
                      </a:lnTo>
                      <a:lnTo>
                        <a:pt x="1542" y="994"/>
                      </a:lnTo>
                      <a:lnTo>
                        <a:pt x="1533" y="1030"/>
                      </a:lnTo>
                      <a:lnTo>
                        <a:pt x="1520" y="1070"/>
                      </a:lnTo>
                      <a:lnTo>
                        <a:pt x="1493" y="1097"/>
                      </a:lnTo>
                      <a:lnTo>
                        <a:pt x="1466" y="1124"/>
                      </a:lnTo>
                      <a:lnTo>
                        <a:pt x="1435" y="1151"/>
                      </a:lnTo>
                      <a:lnTo>
                        <a:pt x="1408" y="1174"/>
                      </a:lnTo>
                      <a:lnTo>
                        <a:pt x="1377" y="1192"/>
                      </a:lnTo>
                      <a:lnTo>
                        <a:pt x="1346" y="1210"/>
                      </a:lnTo>
                      <a:lnTo>
                        <a:pt x="1310" y="1219"/>
                      </a:lnTo>
                      <a:lnTo>
                        <a:pt x="1274" y="1223"/>
                      </a:lnTo>
                      <a:lnTo>
                        <a:pt x="1234" y="1223"/>
                      </a:lnTo>
                      <a:lnTo>
                        <a:pt x="1194" y="1219"/>
                      </a:lnTo>
                      <a:lnTo>
                        <a:pt x="1162" y="1187"/>
                      </a:lnTo>
                      <a:lnTo>
                        <a:pt x="1144" y="1232"/>
                      </a:lnTo>
                      <a:lnTo>
                        <a:pt x="1126" y="1282"/>
                      </a:lnTo>
                      <a:lnTo>
                        <a:pt x="1104" y="1327"/>
                      </a:lnTo>
                      <a:lnTo>
                        <a:pt x="1086" y="1376"/>
                      </a:lnTo>
                      <a:lnTo>
                        <a:pt x="1059" y="1421"/>
                      </a:lnTo>
                      <a:lnTo>
                        <a:pt x="1033" y="1462"/>
                      </a:lnTo>
                      <a:lnTo>
                        <a:pt x="1001" y="1502"/>
                      </a:lnTo>
                      <a:lnTo>
                        <a:pt x="966" y="1534"/>
                      </a:lnTo>
                      <a:lnTo>
                        <a:pt x="921" y="1556"/>
                      </a:lnTo>
                      <a:lnTo>
                        <a:pt x="867" y="1574"/>
                      </a:lnTo>
                      <a:lnTo>
                        <a:pt x="818" y="1579"/>
                      </a:lnTo>
                      <a:lnTo>
                        <a:pt x="769" y="1583"/>
                      </a:lnTo>
                      <a:lnTo>
                        <a:pt x="720" y="1579"/>
                      </a:lnTo>
                      <a:lnTo>
                        <a:pt x="670" y="1565"/>
                      </a:lnTo>
                      <a:lnTo>
                        <a:pt x="626" y="1552"/>
                      </a:lnTo>
                      <a:lnTo>
                        <a:pt x="585" y="1534"/>
                      </a:lnTo>
                      <a:lnTo>
                        <a:pt x="545" y="1507"/>
                      </a:lnTo>
                      <a:lnTo>
                        <a:pt x="509" y="1475"/>
                      </a:lnTo>
                      <a:lnTo>
                        <a:pt x="483" y="1439"/>
                      </a:lnTo>
                      <a:lnTo>
                        <a:pt x="456" y="1394"/>
                      </a:lnTo>
                      <a:lnTo>
                        <a:pt x="460" y="1376"/>
                      </a:lnTo>
                      <a:lnTo>
                        <a:pt x="460" y="1358"/>
                      </a:lnTo>
                      <a:lnTo>
                        <a:pt x="456" y="1340"/>
                      </a:lnTo>
                      <a:lnTo>
                        <a:pt x="447" y="1322"/>
                      </a:lnTo>
                      <a:lnTo>
                        <a:pt x="438" y="1309"/>
                      </a:lnTo>
                      <a:lnTo>
                        <a:pt x="429" y="1291"/>
                      </a:lnTo>
                      <a:lnTo>
                        <a:pt x="424" y="1277"/>
                      </a:lnTo>
                      <a:lnTo>
                        <a:pt x="420" y="1259"/>
                      </a:lnTo>
                      <a:lnTo>
                        <a:pt x="420" y="1237"/>
                      </a:lnTo>
                      <a:lnTo>
                        <a:pt x="424" y="1219"/>
                      </a:lnTo>
                      <a:lnTo>
                        <a:pt x="375" y="1237"/>
                      </a:lnTo>
                      <a:lnTo>
                        <a:pt x="326" y="1241"/>
                      </a:lnTo>
                      <a:lnTo>
                        <a:pt x="277" y="1223"/>
                      </a:lnTo>
                      <a:lnTo>
                        <a:pt x="232" y="1201"/>
                      </a:lnTo>
                      <a:lnTo>
                        <a:pt x="192" y="1165"/>
                      </a:lnTo>
                      <a:lnTo>
                        <a:pt x="152" y="1124"/>
                      </a:lnTo>
                      <a:lnTo>
                        <a:pt x="111" y="1079"/>
                      </a:lnTo>
                      <a:lnTo>
                        <a:pt x="76" y="1030"/>
                      </a:lnTo>
                      <a:lnTo>
                        <a:pt x="44" y="989"/>
                      </a:lnTo>
                      <a:lnTo>
                        <a:pt x="13" y="949"/>
                      </a:lnTo>
                      <a:lnTo>
                        <a:pt x="0" y="881"/>
                      </a:lnTo>
                      <a:lnTo>
                        <a:pt x="9" y="823"/>
                      </a:lnTo>
                      <a:lnTo>
                        <a:pt x="26" y="769"/>
                      </a:lnTo>
                      <a:lnTo>
                        <a:pt x="53" y="719"/>
                      </a:lnTo>
                      <a:lnTo>
                        <a:pt x="85" y="674"/>
                      </a:lnTo>
                      <a:lnTo>
                        <a:pt x="125" y="634"/>
                      </a:lnTo>
                      <a:lnTo>
                        <a:pt x="156" y="598"/>
                      </a:lnTo>
                      <a:lnTo>
                        <a:pt x="187" y="557"/>
                      </a:lnTo>
                      <a:lnTo>
                        <a:pt x="210" y="517"/>
                      </a:lnTo>
                      <a:lnTo>
                        <a:pt x="219" y="476"/>
                      </a:lnTo>
                      <a:lnTo>
                        <a:pt x="201" y="422"/>
                      </a:lnTo>
                      <a:lnTo>
                        <a:pt x="192" y="364"/>
                      </a:lnTo>
                      <a:lnTo>
                        <a:pt x="187" y="306"/>
                      </a:lnTo>
                      <a:lnTo>
                        <a:pt x="196" y="247"/>
                      </a:lnTo>
                      <a:lnTo>
                        <a:pt x="210" y="189"/>
                      </a:lnTo>
                      <a:lnTo>
                        <a:pt x="232" y="139"/>
                      </a:lnTo>
                      <a:lnTo>
                        <a:pt x="259" y="90"/>
                      </a:lnTo>
                      <a:lnTo>
                        <a:pt x="299" y="54"/>
                      </a:lnTo>
                      <a:lnTo>
                        <a:pt x="344" y="22"/>
                      </a:lnTo>
                      <a:lnTo>
                        <a:pt x="398" y="0"/>
                      </a:lnTo>
                      <a:lnTo>
                        <a:pt x="433" y="9"/>
                      </a:lnTo>
                      <a:lnTo>
                        <a:pt x="469" y="18"/>
                      </a:lnTo>
                      <a:lnTo>
                        <a:pt x="505" y="27"/>
                      </a:lnTo>
                      <a:lnTo>
                        <a:pt x="541" y="40"/>
                      </a:lnTo>
                      <a:lnTo>
                        <a:pt x="572" y="54"/>
                      </a:lnTo>
                      <a:lnTo>
                        <a:pt x="608" y="72"/>
                      </a:lnTo>
                      <a:lnTo>
                        <a:pt x="639" y="94"/>
                      </a:lnTo>
                      <a:lnTo>
                        <a:pt x="666" y="117"/>
                      </a:lnTo>
                      <a:lnTo>
                        <a:pt x="697" y="144"/>
                      </a:lnTo>
                      <a:lnTo>
                        <a:pt x="720" y="180"/>
                      </a:lnTo>
                      <a:lnTo>
                        <a:pt x="720" y="180"/>
                      </a:lnTo>
                      <a:lnTo>
                        <a:pt x="720" y="17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9" name="Freeform 75">
                  <a:extLst>
                    <a:ext uri="{FF2B5EF4-FFF2-40B4-BE49-F238E27FC236}">
                      <a16:creationId xmlns:a16="http://schemas.microsoft.com/office/drawing/2014/main" id="{07458EC5-5A8B-4CEC-80FF-3EEB724A91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51" y="3312"/>
                  <a:ext cx="1368" cy="1399"/>
                </a:xfrm>
                <a:custGeom>
                  <a:avLst/>
                  <a:gdLst>
                    <a:gd name="T0" fmla="*/ 1158 w 1368"/>
                    <a:gd name="T1" fmla="*/ 314 h 1399"/>
                    <a:gd name="T2" fmla="*/ 1145 w 1368"/>
                    <a:gd name="T3" fmla="*/ 377 h 1399"/>
                    <a:gd name="T4" fmla="*/ 1118 w 1368"/>
                    <a:gd name="T5" fmla="*/ 436 h 1399"/>
                    <a:gd name="T6" fmla="*/ 1136 w 1368"/>
                    <a:gd name="T7" fmla="*/ 485 h 1399"/>
                    <a:gd name="T8" fmla="*/ 1239 w 1368"/>
                    <a:gd name="T9" fmla="*/ 557 h 1399"/>
                    <a:gd name="T10" fmla="*/ 1310 w 1368"/>
                    <a:gd name="T11" fmla="*/ 661 h 1399"/>
                    <a:gd name="T12" fmla="*/ 1359 w 1368"/>
                    <a:gd name="T13" fmla="*/ 773 h 1399"/>
                    <a:gd name="T14" fmla="*/ 1364 w 1368"/>
                    <a:gd name="T15" fmla="*/ 877 h 1399"/>
                    <a:gd name="T16" fmla="*/ 1319 w 1368"/>
                    <a:gd name="T17" fmla="*/ 962 h 1399"/>
                    <a:gd name="T18" fmla="*/ 1243 w 1368"/>
                    <a:gd name="T19" fmla="*/ 1025 h 1399"/>
                    <a:gd name="T20" fmla="*/ 1145 w 1368"/>
                    <a:gd name="T21" fmla="*/ 1039 h 1399"/>
                    <a:gd name="T22" fmla="*/ 1055 w 1368"/>
                    <a:gd name="T23" fmla="*/ 980 h 1399"/>
                    <a:gd name="T24" fmla="*/ 975 w 1368"/>
                    <a:gd name="T25" fmla="*/ 953 h 1399"/>
                    <a:gd name="T26" fmla="*/ 930 w 1368"/>
                    <a:gd name="T27" fmla="*/ 1034 h 1399"/>
                    <a:gd name="T28" fmla="*/ 952 w 1368"/>
                    <a:gd name="T29" fmla="*/ 1115 h 1399"/>
                    <a:gd name="T30" fmla="*/ 939 w 1368"/>
                    <a:gd name="T31" fmla="*/ 1205 h 1399"/>
                    <a:gd name="T32" fmla="*/ 890 w 1368"/>
                    <a:gd name="T33" fmla="*/ 1277 h 1399"/>
                    <a:gd name="T34" fmla="*/ 809 w 1368"/>
                    <a:gd name="T35" fmla="*/ 1358 h 1399"/>
                    <a:gd name="T36" fmla="*/ 711 w 1368"/>
                    <a:gd name="T37" fmla="*/ 1394 h 1399"/>
                    <a:gd name="T38" fmla="*/ 604 w 1368"/>
                    <a:gd name="T39" fmla="*/ 1399 h 1399"/>
                    <a:gd name="T40" fmla="*/ 505 w 1368"/>
                    <a:gd name="T41" fmla="*/ 1345 h 1399"/>
                    <a:gd name="T42" fmla="*/ 456 w 1368"/>
                    <a:gd name="T43" fmla="*/ 1264 h 1399"/>
                    <a:gd name="T44" fmla="*/ 429 w 1368"/>
                    <a:gd name="T45" fmla="*/ 1165 h 1399"/>
                    <a:gd name="T46" fmla="*/ 447 w 1368"/>
                    <a:gd name="T47" fmla="*/ 1070 h 1399"/>
                    <a:gd name="T48" fmla="*/ 380 w 1368"/>
                    <a:gd name="T49" fmla="*/ 1012 h 1399"/>
                    <a:gd name="T50" fmla="*/ 291 w 1368"/>
                    <a:gd name="T51" fmla="*/ 1007 h 1399"/>
                    <a:gd name="T52" fmla="*/ 206 w 1368"/>
                    <a:gd name="T53" fmla="*/ 1030 h 1399"/>
                    <a:gd name="T54" fmla="*/ 112 w 1368"/>
                    <a:gd name="T55" fmla="*/ 976 h 1399"/>
                    <a:gd name="T56" fmla="*/ 31 w 1368"/>
                    <a:gd name="T57" fmla="*/ 868 h 1399"/>
                    <a:gd name="T58" fmla="*/ 0 w 1368"/>
                    <a:gd name="T59" fmla="*/ 742 h 1399"/>
                    <a:gd name="T60" fmla="*/ 326 w 1368"/>
                    <a:gd name="T61" fmla="*/ 476 h 1399"/>
                    <a:gd name="T62" fmla="*/ 219 w 1368"/>
                    <a:gd name="T63" fmla="*/ 395 h 1399"/>
                    <a:gd name="T64" fmla="*/ 179 w 1368"/>
                    <a:gd name="T65" fmla="*/ 265 h 1399"/>
                    <a:gd name="T66" fmla="*/ 197 w 1368"/>
                    <a:gd name="T67" fmla="*/ 130 h 1399"/>
                    <a:gd name="T68" fmla="*/ 250 w 1368"/>
                    <a:gd name="T69" fmla="*/ 45 h 1399"/>
                    <a:gd name="T70" fmla="*/ 335 w 1368"/>
                    <a:gd name="T71" fmla="*/ 22 h 1399"/>
                    <a:gd name="T72" fmla="*/ 425 w 1368"/>
                    <a:gd name="T73" fmla="*/ 40 h 1399"/>
                    <a:gd name="T74" fmla="*/ 501 w 1368"/>
                    <a:gd name="T75" fmla="*/ 76 h 1399"/>
                    <a:gd name="T76" fmla="*/ 541 w 1368"/>
                    <a:gd name="T77" fmla="*/ 139 h 1399"/>
                    <a:gd name="T78" fmla="*/ 563 w 1368"/>
                    <a:gd name="T79" fmla="*/ 211 h 1399"/>
                    <a:gd name="T80" fmla="*/ 622 w 1368"/>
                    <a:gd name="T81" fmla="*/ 265 h 1399"/>
                    <a:gd name="T82" fmla="*/ 707 w 1368"/>
                    <a:gd name="T83" fmla="*/ 189 h 1399"/>
                    <a:gd name="T84" fmla="*/ 756 w 1368"/>
                    <a:gd name="T85" fmla="*/ 81 h 1399"/>
                    <a:gd name="T86" fmla="*/ 841 w 1368"/>
                    <a:gd name="T87" fmla="*/ 4 h 1399"/>
                    <a:gd name="T88" fmla="*/ 979 w 1368"/>
                    <a:gd name="T89" fmla="*/ 9 h 1399"/>
                    <a:gd name="T90" fmla="*/ 1087 w 1368"/>
                    <a:gd name="T91" fmla="*/ 72 h 1399"/>
                    <a:gd name="T92" fmla="*/ 1145 w 1368"/>
                    <a:gd name="T93" fmla="*/ 180 h 1399"/>
                    <a:gd name="T94" fmla="*/ 1154 w 1368"/>
                    <a:gd name="T95" fmla="*/ 265 h 13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368" h="1399">
                      <a:moveTo>
                        <a:pt x="1154" y="265"/>
                      </a:moveTo>
                      <a:lnTo>
                        <a:pt x="1158" y="292"/>
                      </a:lnTo>
                      <a:lnTo>
                        <a:pt x="1158" y="314"/>
                      </a:lnTo>
                      <a:lnTo>
                        <a:pt x="1158" y="337"/>
                      </a:lnTo>
                      <a:lnTo>
                        <a:pt x="1154" y="359"/>
                      </a:lnTo>
                      <a:lnTo>
                        <a:pt x="1145" y="377"/>
                      </a:lnTo>
                      <a:lnTo>
                        <a:pt x="1136" y="400"/>
                      </a:lnTo>
                      <a:lnTo>
                        <a:pt x="1127" y="418"/>
                      </a:lnTo>
                      <a:lnTo>
                        <a:pt x="1118" y="436"/>
                      </a:lnTo>
                      <a:lnTo>
                        <a:pt x="1105" y="454"/>
                      </a:lnTo>
                      <a:lnTo>
                        <a:pt x="1096" y="476"/>
                      </a:lnTo>
                      <a:lnTo>
                        <a:pt x="1136" y="485"/>
                      </a:lnTo>
                      <a:lnTo>
                        <a:pt x="1172" y="503"/>
                      </a:lnTo>
                      <a:lnTo>
                        <a:pt x="1207" y="530"/>
                      </a:lnTo>
                      <a:lnTo>
                        <a:pt x="1239" y="557"/>
                      </a:lnTo>
                      <a:lnTo>
                        <a:pt x="1266" y="589"/>
                      </a:lnTo>
                      <a:lnTo>
                        <a:pt x="1288" y="625"/>
                      </a:lnTo>
                      <a:lnTo>
                        <a:pt x="1310" y="661"/>
                      </a:lnTo>
                      <a:lnTo>
                        <a:pt x="1328" y="701"/>
                      </a:lnTo>
                      <a:lnTo>
                        <a:pt x="1346" y="737"/>
                      </a:lnTo>
                      <a:lnTo>
                        <a:pt x="1359" y="773"/>
                      </a:lnTo>
                      <a:lnTo>
                        <a:pt x="1368" y="809"/>
                      </a:lnTo>
                      <a:lnTo>
                        <a:pt x="1368" y="841"/>
                      </a:lnTo>
                      <a:lnTo>
                        <a:pt x="1364" y="877"/>
                      </a:lnTo>
                      <a:lnTo>
                        <a:pt x="1355" y="908"/>
                      </a:lnTo>
                      <a:lnTo>
                        <a:pt x="1337" y="935"/>
                      </a:lnTo>
                      <a:lnTo>
                        <a:pt x="1319" y="962"/>
                      </a:lnTo>
                      <a:lnTo>
                        <a:pt x="1297" y="985"/>
                      </a:lnTo>
                      <a:lnTo>
                        <a:pt x="1270" y="1007"/>
                      </a:lnTo>
                      <a:lnTo>
                        <a:pt x="1243" y="1025"/>
                      </a:lnTo>
                      <a:lnTo>
                        <a:pt x="1212" y="1039"/>
                      </a:lnTo>
                      <a:lnTo>
                        <a:pt x="1176" y="1048"/>
                      </a:lnTo>
                      <a:lnTo>
                        <a:pt x="1145" y="1039"/>
                      </a:lnTo>
                      <a:lnTo>
                        <a:pt x="1113" y="1025"/>
                      </a:lnTo>
                      <a:lnTo>
                        <a:pt x="1087" y="1003"/>
                      </a:lnTo>
                      <a:lnTo>
                        <a:pt x="1055" y="980"/>
                      </a:lnTo>
                      <a:lnTo>
                        <a:pt x="1028" y="962"/>
                      </a:lnTo>
                      <a:lnTo>
                        <a:pt x="1002" y="953"/>
                      </a:lnTo>
                      <a:lnTo>
                        <a:pt x="975" y="953"/>
                      </a:lnTo>
                      <a:lnTo>
                        <a:pt x="948" y="971"/>
                      </a:lnTo>
                      <a:lnTo>
                        <a:pt x="917" y="1007"/>
                      </a:lnTo>
                      <a:lnTo>
                        <a:pt x="930" y="1034"/>
                      </a:lnTo>
                      <a:lnTo>
                        <a:pt x="944" y="1061"/>
                      </a:lnTo>
                      <a:lnTo>
                        <a:pt x="948" y="1088"/>
                      </a:lnTo>
                      <a:lnTo>
                        <a:pt x="952" y="1115"/>
                      </a:lnTo>
                      <a:lnTo>
                        <a:pt x="948" y="1147"/>
                      </a:lnTo>
                      <a:lnTo>
                        <a:pt x="944" y="1174"/>
                      </a:lnTo>
                      <a:lnTo>
                        <a:pt x="939" y="1205"/>
                      </a:lnTo>
                      <a:lnTo>
                        <a:pt x="926" y="1232"/>
                      </a:lnTo>
                      <a:lnTo>
                        <a:pt x="908" y="1255"/>
                      </a:lnTo>
                      <a:lnTo>
                        <a:pt x="890" y="1277"/>
                      </a:lnTo>
                      <a:lnTo>
                        <a:pt x="868" y="1313"/>
                      </a:lnTo>
                      <a:lnTo>
                        <a:pt x="841" y="1340"/>
                      </a:lnTo>
                      <a:lnTo>
                        <a:pt x="809" y="1358"/>
                      </a:lnTo>
                      <a:lnTo>
                        <a:pt x="778" y="1376"/>
                      </a:lnTo>
                      <a:lnTo>
                        <a:pt x="747" y="1385"/>
                      </a:lnTo>
                      <a:lnTo>
                        <a:pt x="711" y="1394"/>
                      </a:lnTo>
                      <a:lnTo>
                        <a:pt x="675" y="1394"/>
                      </a:lnTo>
                      <a:lnTo>
                        <a:pt x="639" y="1399"/>
                      </a:lnTo>
                      <a:lnTo>
                        <a:pt x="604" y="1399"/>
                      </a:lnTo>
                      <a:lnTo>
                        <a:pt x="563" y="1394"/>
                      </a:lnTo>
                      <a:lnTo>
                        <a:pt x="532" y="1372"/>
                      </a:lnTo>
                      <a:lnTo>
                        <a:pt x="505" y="1345"/>
                      </a:lnTo>
                      <a:lnTo>
                        <a:pt x="487" y="1318"/>
                      </a:lnTo>
                      <a:lnTo>
                        <a:pt x="470" y="1291"/>
                      </a:lnTo>
                      <a:lnTo>
                        <a:pt x="456" y="1264"/>
                      </a:lnTo>
                      <a:lnTo>
                        <a:pt x="443" y="1232"/>
                      </a:lnTo>
                      <a:lnTo>
                        <a:pt x="434" y="1201"/>
                      </a:lnTo>
                      <a:lnTo>
                        <a:pt x="429" y="1165"/>
                      </a:lnTo>
                      <a:lnTo>
                        <a:pt x="425" y="1133"/>
                      </a:lnTo>
                      <a:lnTo>
                        <a:pt x="416" y="1097"/>
                      </a:lnTo>
                      <a:lnTo>
                        <a:pt x="447" y="1070"/>
                      </a:lnTo>
                      <a:lnTo>
                        <a:pt x="429" y="1043"/>
                      </a:lnTo>
                      <a:lnTo>
                        <a:pt x="407" y="1025"/>
                      </a:lnTo>
                      <a:lnTo>
                        <a:pt x="380" y="1012"/>
                      </a:lnTo>
                      <a:lnTo>
                        <a:pt x="353" y="1007"/>
                      </a:lnTo>
                      <a:lnTo>
                        <a:pt x="322" y="1003"/>
                      </a:lnTo>
                      <a:lnTo>
                        <a:pt x="291" y="1007"/>
                      </a:lnTo>
                      <a:lnTo>
                        <a:pt x="259" y="1012"/>
                      </a:lnTo>
                      <a:lnTo>
                        <a:pt x="228" y="1021"/>
                      </a:lnTo>
                      <a:lnTo>
                        <a:pt x="206" y="1030"/>
                      </a:lnTo>
                      <a:lnTo>
                        <a:pt x="179" y="1039"/>
                      </a:lnTo>
                      <a:lnTo>
                        <a:pt x="148" y="1007"/>
                      </a:lnTo>
                      <a:lnTo>
                        <a:pt x="112" y="976"/>
                      </a:lnTo>
                      <a:lnTo>
                        <a:pt x="80" y="940"/>
                      </a:lnTo>
                      <a:lnTo>
                        <a:pt x="54" y="904"/>
                      </a:lnTo>
                      <a:lnTo>
                        <a:pt x="31" y="868"/>
                      </a:lnTo>
                      <a:lnTo>
                        <a:pt x="13" y="827"/>
                      </a:lnTo>
                      <a:lnTo>
                        <a:pt x="4" y="787"/>
                      </a:lnTo>
                      <a:lnTo>
                        <a:pt x="0" y="742"/>
                      </a:lnTo>
                      <a:lnTo>
                        <a:pt x="13" y="697"/>
                      </a:lnTo>
                      <a:lnTo>
                        <a:pt x="31" y="652"/>
                      </a:lnTo>
                      <a:lnTo>
                        <a:pt x="326" y="476"/>
                      </a:lnTo>
                      <a:lnTo>
                        <a:pt x="282" y="454"/>
                      </a:lnTo>
                      <a:lnTo>
                        <a:pt x="246" y="427"/>
                      </a:lnTo>
                      <a:lnTo>
                        <a:pt x="219" y="395"/>
                      </a:lnTo>
                      <a:lnTo>
                        <a:pt x="197" y="355"/>
                      </a:lnTo>
                      <a:lnTo>
                        <a:pt x="188" y="310"/>
                      </a:lnTo>
                      <a:lnTo>
                        <a:pt x="179" y="265"/>
                      </a:lnTo>
                      <a:lnTo>
                        <a:pt x="183" y="220"/>
                      </a:lnTo>
                      <a:lnTo>
                        <a:pt x="188" y="175"/>
                      </a:lnTo>
                      <a:lnTo>
                        <a:pt x="197" y="130"/>
                      </a:lnTo>
                      <a:lnTo>
                        <a:pt x="210" y="90"/>
                      </a:lnTo>
                      <a:lnTo>
                        <a:pt x="228" y="63"/>
                      </a:lnTo>
                      <a:lnTo>
                        <a:pt x="250" y="45"/>
                      </a:lnTo>
                      <a:lnTo>
                        <a:pt x="277" y="31"/>
                      </a:lnTo>
                      <a:lnTo>
                        <a:pt x="309" y="27"/>
                      </a:lnTo>
                      <a:lnTo>
                        <a:pt x="335" y="22"/>
                      </a:lnTo>
                      <a:lnTo>
                        <a:pt x="367" y="27"/>
                      </a:lnTo>
                      <a:lnTo>
                        <a:pt x="398" y="31"/>
                      </a:lnTo>
                      <a:lnTo>
                        <a:pt x="425" y="40"/>
                      </a:lnTo>
                      <a:lnTo>
                        <a:pt x="452" y="49"/>
                      </a:lnTo>
                      <a:lnTo>
                        <a:pt x="474" y="58"/>
                      </a:lnTo>
                      <a:lnTo>
                        <a:pt x="501" y="76"/>
                      </a:lnTo>
                      <a:lnTo>
                        <a:pt x="519" y="94"/>
                      </a:lnTo>
                      <a:lnTo>
                        <a:pt x="532" y="117"/>
                      </a:lnTo>
                      <a:lnTo>
                        <a:pt x="541" y="139"/>
                      </a:lnTo>
                      <a:lnTo>
                        <a:pt x="546" y="166"/>
                      </a:lnTo>
                      <a:lnTo>
                        <a:pt x="554" y="189"/>
                      </a:lnTo>
                      <a:lnTo>
                        <a:pt x="563" y="211"/>
                      </a:lnTo>
                      <a:lnTo>
                        <a:pt x="577" y="234"/>
                      </a:lnTo>
                      <a:lnTo>
                        <a:pt x="595" y="252"/>
                      </a:lnTo>
                      <a:lnTo>
                        <a:pt x="622" y="265"/>
                      </a:lnTo>
                      <a:lnTo>
                        <a:pt x="657" y="247"/>
                      </a:lnTo>
                      <a:lnTo>
                        <a:pt x="684" y="220"/>
                      </a:lnTo>
                      <a:lnTo>
                        <a:pt x="707" y="189"/>
                      </a:lnTo>
                      <a:lnTo>
                        <a:pt x="724" y="153"/>
                      </a:lnTo>
                      <a:lnTo>
                        <a:pt x="738" y="117"/>
                      </a:lnTo>
                      <a:lnTo>
                        <a:pt x="756" y="81"/>
                      </a:lnTo>
                      <a:lnTo>
                        <a:pt x="778" y="49"/>
                      </a:lnTo>
                      <a:lnTo>
                        <a:pt x="805" y="22"/>
                      </a:lnTo>
                      <a:lnTo>
                        <a:pt x="841" y="4"/>
                      </a:lnTo>
                      <a:lnTo>
                        <a:pt x="890" y="0"/>
                      </a:lnTo>
                      <a:lnTo>
                        <a:pt x="935" y="0"/>
                      </a:lnTo>
                      <a:lnTo>
                        <a:pt x="979" y="9"/>
                      </a:lnTo>
                      <a:lnTo>
                        <a:pt x="1020" y="22"/>
                      </a:lnTo>
                      <a:lnTo>
                        <a:pt x="1055" y="45"/>
                      </a:lnTo>
                      <a:lnTo>
                        <a:pt x="1087" y="72"/>
                      </a:lnTo>
                      <a:lnTo>
                        <a:pt x="1109" y="103"/>
                      </a:lnTo>
                      <a:lnTo>
                        <a:pt x="1131" y="139"/>
                      </a:lnTo>
                      <a:lnTo>
                        <a:pt x="1145" y="180"/>
                      </a:lnTo>
                      <a:lnTo>
                        <a:pt x="1154" y="220"/>
                      </a:lnTo>
                      <a:lnTo>
                        <a:pt x="1154" y="265"/>
                      </a:lnTo>
                      <a:lnTo>
                        <a:pt x="1154" y="265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0" name="Freeform 76">
                  <a:extLst>
                    <a:ext uri="{FF2B5EF4-FFF2-40B4-BE49-F238E27FC236}">
                      <a16:creationId xmlns:a16="http://schemas.microsoft.com/office/drawing/2014/main" id="{375A43D9-25DD-42BB-8B4C-929ACD2C64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51" y="3312"/>
                  <a:ext cx="1368" cy="1399"/>
                </a:xfrm>
                <a:custGeom>
                  <a:avLst/>
                  <a:gdLst>
                    <a:gd name="T0" fmla="*/ 1158 w 1368"/>
                    <a:gd name="T1" fmla="*/ 314 h 1399"/>
                    <a:gd name="T2" fmla="*/ 1145 w 1368"/>
                    <a:gd name="T3" fmla="*/ 377 h 1399"/>
                    <a:gd name="T4" fmla="*/ 1118 w 1368"/>
                    <a:gd name="T5" fmla="*/ 436 h 1399"/>
                    <a:gd name="T6" fmla="*/ 1136 w 1368"/>
                    <a:gd name="T7" fmla="*/ 485 h 1399"/>
                    <a:gd name="T8" fmla="*/ 1239 w 1368"/>
                    <a:gd name="T9" fmla="*/ 557 h 1399"/>
                    <a:gd name="T10" fmla="*/ 1310 w 1368"/>
                    <a:gd name="T11" fmla="*/ 661 h 1399"/>
                    <a:gd name="T12" fmla="*/ 1359 w 1368"/>
                    <a:gd name="T13" fmla="*/ 773 h 1399"/>
                    <a:gd name="T14" fmla="*/ 1364 w 1368"/>
                    <a:gd name="T15" fmla="*/ 877 h 1399"/>
                    <a:gd name="T16" fmla="*/ 1319 w 1368"/>
                    <a:gd name="T17" fmla="*/ 962 h 1399"/>
                    <a:gd name="T18" fmla="*/ 1243 w 1368"/>
                    <a:gd name="T19" fmla="*/ 1025 h 1399"/>
                    <a:gd name="T20" fmla="*/ 1145 w 1368"/>
                    <a:gd name="T21" fmla="*/ 1039 h 1399"/>
                    <a:gd name="T22" fmla="*/ 1055 w 1368"/>
                    <a:gd name="T23" fmla="*/ 980 h 1399"/>
                    <a:gd name="T24" fmla="*/ 975 w 1368"/>
                    <a:gd name="T25" fmla="*/ 953 h 1399"/>
                    <a:gd name="T26" fmla="*/ 930 w 1368"/>
                    <a:gd name="T27" fmla="*/ 1034 h 1399"/>
                    <a:gd name="T28" fmla="*/ 952 w 1368"/>
                    <a:gd name="T29" fmla="*/ 1115 h 1399"/>
                    <a:gd name="T30" fmla="*/ 939 w 1368"/>
                    <a:gd name="T31" fmla="*/ 1205 h 1399"/>
                    <a:gd name="T32" fmla="*/ 890 w 1368"/>
                    <a:gd name="T33" fmla="*/ 1277 h 1399"/>
                    <a:gd name="T34" fmla="*/ 809 w 1368"/>
                    <a:gd name="T35" fmla="*/ 1358 h 1399"/>
                    <a:gd name="T36" fmla="*/ 711 w 1368"/>
                    <a:gd name="T37" fmla="*/ 1394 h 1399"/>
                    <a:gd name="T38" fmla="*/ 604 w 1368"/>
                    <a:gd name="T39" fmla="*/ 1399 h 1399"/>
                    <a:gd name="T40" fmla="*/ 505 w 1368"/>
                    <a:gd name="T41" fmla="*/ 1345 h 1399"/>
                    <a:gd name="T42" fmla="*/ 456 w 1368"/>
                    <a:gd name="T43" fmla="*/ 1264 h 1399"/>
                    <a:gd name="T44" fmla="*/ 429 w 1368"/>
                    <a:gd name="T45" fmla="*/ 1165 h 1399"/>
                    <a:gd name="T46" fmla="*/ 447 w 1368"/>
                    <a:gd name="T47" fmla="*/ 1070 h 1399"/>
                    <a:gd name="T48" fmla="*/ 380 w 1368"/>
                    <a:gd name="T49" fmla="*/ 1012 h 1399"/>
                    <a:gd name="T50" fmla="*/ 291 w 1368"/>
                    <a:gd name="T51" fmla="*/ 1007 h 1399"/>
                    <a:gd name="T52" fmla="*/ 206 w 1368"/>
                    <a:gd name="T53" fmla="*/ 1030 h 1399"/>
                    <a:gd name="T54" fmla="*/ 112 w 1368"/>
                    <a:gd name="T55" fmla="*/ 976 h 1399"/>
                    <a:gd name="T56" fmla="*/ 31 w 1368"/>
                    <a:gd name="T57" fmla="*/ 868 h 1399"/>
                    <a:gd name="T58" fmla="*/ 0 w 1368"/>
                    <a:gd name="T59" fmla="*/ 742 h 1399"/>
                    <a:gd name="T60" fmla="*/ 326 w 1368"/>
                    <a:gd name="T61" fmla="*/ 476 h 1399"/>
                    <a:gd name="T62" fmla="*/ 219 w 1368"/>
                    <a:gd name="T63" fmla="*/ 395 h 1399"/>
                    <a:gd name="T64" fmla="*/ 179 w 1368"/>
                    <a:gd name="T65" fmla="*/ 265 h 1399"/>
                    <a:gd name="T66" fmla="*/ 197 w 1368"/>
                    <a:gd name="T67" fmla="*/ 130 h 1399"/>
                    <a:gd name="T68" fmla="*/ 250 w 1368"/>
                    <a:gd name="T69" fmla="*/ 45 h 1399"/>
                    <a:gd name="T70" fmla="*/ 335 w 1368"/>
                    <a:gd name="T71" fmla="*/ 22 h 1399"/>
                    <a:gd name="T72" fmla="*/ 425 w 1368"/>
                    <a:gd name="T73" fmla="*/ 40 h 1399"/>
                    <a:gd name="T74" fmla="*/ 501 w 1368"/>
                    <a:gd name="T75" fmla="*/ 76 h 1399"/>
                    <a:gd name="T76" fmla="*/ 541 w 1368"/>
                    <a:gd name="T77" fmla="*/ 139 h 1399"/>
                    <a:gd name="T78" fmla="*/ 563 w 1368"/>
                    <a:gd name="T79" fmla="*/ 211 h 1399"/>
                    <a:gd name="T80" fmla="*/ 622 w 1368"/>
                    <a:gd name="T81" fmla="*/ 265 h 1399"/>
                    <a:gd name="T82" fmla="*/ 707 w 1368"/>
                    <a:gd name="T83" fmla="*/ 189 h 1399"/>
                    <a:gd name="T84" fmla="*/ 756 w 1368"/>
                    <a:gd name="T85" fmla="*/ 81 h 1399"/>
                    <a:gd name="T86" fmla="*/ 841 w 1368"/>
                    <a:gd name="T87" fmla="*/ 4 h 1399"/>
                    <a:gd name="T88" fmla="*/ 979 w 1368"/>
                    <a:gd name="T89" fmla="*/ 9 h 1399"/>
                    <a:gd name="T90" fmla="*/ 1087 w 1368"/>
                    <a:gd name="T91" fmla="*/ 72 h 1399"/>
                    <a:gd name="T92" fmla="*/ 1145 w 1368"/>
                    <a:gd name="T93" fmla="*/ 180 h 1399"/>
                    <a:gd name="T94" fmla="*/ 1154 w 1368"/>
                    <a:gd name="T95" fmla="*/ 265 h 13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368" h="1399">
                      <a:moveTo>
                        <a:pt x="1154" y="265"/>
                      </a:moveTo>
                      <a:lnTo>
                        <a:pt x="1158" y="292"/>
                      </a:lnTo>
                      <a:lnTo>
                        <a:pt x="1158" y="314"/>
                      </a:lnTo>
                      <a:lnTo>
                        <a:pt x="1158" y="337"/>
                      </a:lnTo>
                      <a:lnTo>
                        <a:pt x="1154" y="359"/>
                      </a:lnTo>
                      <a:lnTo>
                        <a:pt x="1145" y="377"/>
                      </a:lnTo>
                      <a:lnTo>
                        <a:pt x="1136" y="400"/>
                      </a:lnTo>
                      <a:lnTo>
                        <a:pt x="1127" y="418"/>
                      </a:lnTo>
                      <a:lnTo>
                        <a:pt x="1118" y="436"/>
                      </a:lnTo>
                      <a:lnTo>
                        <a:pt x="1105" y="454"/>
                      </a:lnTo>
                      <a:lnTo>
                        <a:pt x="1096" y="476"/>
                      </a:lnTo>
                      <a:lnTo>
                        <a:pt x="1136" y="485"/>
                      </a:lnTo>
                      <a:lnTo>
                        <a:pt x="1172" y="503"/>
                      </a:lnTo>
                      <a:lnTo>
                        <a:pt x="1207" y="530"/>
                      </a:lnTo>
                      <a:lnTo>
                        <a:pt x="1239" y="557"/>
                      </a:lnTo>
                      <a:lnTo>
                        <a:pt x="1266" y="589"/>
                      </a:lnTo>
                      <a:lnTo>
                        <a:pt x="1288" y="625"/>
                      </a:lnTo>
                      <a:lnTo>
                        <a:pt x="1310" y="661"/>
                      </a:lnTo>
                      <a:lnTo>
                        <a:pt x="1328" y="701"/>
                      </a:lnTo>
                      <a:lnTo>
                        <a:pt x="1346" y="737"/>
                      </a:lnTo>
                      <a:lnTo>
                        <a:pt x="1359" y="773"/>
                      </a:lnTo>
                      <a:lnTo>
                        <a:pt x="1368" y="809"/>
                      </a:lnTo>
                      <a:lnTo>
                        <a:pt x="1368" y="841"/>
                      </a:lnTo>
                      <a:lnTo>
                        <a:pt x="1364" y="877"/>
                      </a:lnTo>
                      <a:lnTo>
                        <a:pt x="1355" y="908"/>
                      </a:lnTo>
                      <a:lnTo>
                        <a:pt x="1337" y="935"/>
                      </a:lnTo>
                      <a:lnTo>
                        <a:pt x="1319" y="962"/>
                      </a:lnTo>
                      <a:lnTo>
                        <a:pt x="1297" y="985"/>
                      </a:lnTo>
                      <a:lnTo>
                        <a:pt x="1270" y="1007"/>
                      </a:lnTo>
                      <a:lnTo>
                        <a:pt x="1243" y="1025"/>
                      </a:lnTo>
                      <a:lnTo>
                        <a:pt x="1212" y="1039"/>
                      </a:lnTo>
                      <a:lnTo>
                        <a:pt x="1176" y="1048"/>
                      </a:lnTo>
                      <a:lnTo>
                        <a:pt x="1145" y="1039"/>
                      </a:lnTo>
                      <a:lnTo>
                        <a:pt x="1113" y="1025"/>
                      </a:lnTo>
                      <a:lnTo>
                        <a:pt x="1087" y="1003"/>
                      </a:lnTo>
                      <a:lnTo>
                        <a:pt x="1055" y="980"/>
                      </a:lnTo>
                      <a:lnTo>
                        <a:pt x="1028" y="962"/>
                      </a:lnTo>
                      <a:lnTo>
                        <a:pt x="1002" y="953"/>
                      </a:lnTo>
                      <a:lnTo>
                        <a:pt x="975" y="953"/>
                      </a:lnTo>
                      <a:lnTo>
                        <a:pt x="948" y="971"/>
                      </a:lnTo>
                      <a:lnTo>
                        <a:pt x="917" y="1007"/>
                      </a:lnTo>
                      <a:lnTo>
                        <a:pt x="930" y="1034"/>
                      </a:lnTo>
                      <a:lnTo>
                        <a:pt x="944" y="1061"/>
                      </a:lnTo>
                      <a:lnTo>
                        <a:pt x="948" y="1088"/>
                      </a:lnTo>
                      <a:lnTo>
                        <a:pt x="952" y="1115"/>
                      </a:lnTo>
                      <a:lnTo>
                        <a:pt x="948" y="1147"/>
                      </a:lnTo>
                      <a:lnTo>
                        <a:pt x="944" y="1174"/>
                      </a:lnTo>
                      <a:lnTo>
                        <a:pt x="939" y="1205"/>
                      </a:lnTo>
                      <a:lnTo>
                        <a:pt x="926" y="1232"/>
                      </a:lnTo>
                      <a:lnTo>
                        <a:pt x="908" y="1255"/>
                      </a:lnTo>
                      <a:lnTo>
                        <a:pt x="890" y="1277"/>
                      </a:lnTo>
                      <a:lnTo>
                        <a:pt x="868" y="1313"/>
                      </a:lnTo>
                      <a:lnTo>
                        <a:pt x="841" y="1340"/>
                      </a:lnTo>
                      <a:lnTo>
                        <a:pt x="809" y="1358"/>
                      </a:lnTo>
                      <a:lnTo>
                        <a:pt x="778" y="1376"/>
                      </a:lnTo>
                      <a:lnTo>
                        <a:pt x="747" y="1385"/>
                      </a:lnTo>
                      <a:lnTo>
                        <a:pt x="711" y="1394"/>
                      </a:lnTo>
                      <a:lnTo>
                        <a:pt x="675" y="1394"/>
                      </a:lnTo>
                      <a:lnTo>
                        <a:pt x="639" y="1399"/>
                      </a:lnTo>
                      <a:lnTo>
                        <a:pt x="604" y="1399"/>
                      </a:lnTo>
                      <a:lnTo>
                        <a:pt x="563" y="1394"/>
                      </a:lnTo>
                      <a:lnTo>
                        <a:pt x="532" y="1372"/>
                      </a:lnTo>
                      <a:lnTo>
                        <a:pt x="505" y="1345"/>
                      </a:lnTo>
                      <a:lnTo>
                        <a:pt x="487" y="1318"/>
                      </a:lnTo>
                      <a:lnTo>
                        <a:pt x="470" y="1291"/>
                      </a:lnTo>
                      <a:lnTo>
                        <a:pt x="456" y="1264"/>
                      </a:lnTo>
                      <a:lnTo>
                        <a:pt x="443" y="1232"/>
                      </a:lnTo>
                      <a:lnTo>
                        <a:pt x="434" y="1201"/>
                      </a:lnTo>
                      <a:lnTo>
                        <a:pt x="429" y="1165"/>
                      </a:lnTo>
                      <a:lnTo>
                        <a:pt x="425" y="1133"/>
                      </a:lnTo>
                      <a:lnTo>
                        <a:pt x="416" y="1097"/>
                      </a:lnTo>
                      <a:lnTo>
                        <a:pt x="447" y="1070"/>
                      </a:lnTo>
                      <a:lnTo>
                        <a:pt x="429" y="1043"/>
                      </a:lnTo>
                      <a:lnTo>
                        <a:pt x="407" y="1025"/>
                      </a:lnTo>
                      <a:lnTo>
                        <a:pt x="380" y="1012"/>
                      </a:lnTo>
                      <a:lnTo>
                        <a:pt x="353" y="1007"/>
                      </a:lnTo>
                      <a:lnTo>
                        <a:pt x="322" y="1003"/>
                      </a:lnTo>
                      <a:lnTo>
                        <a:pt x="291" y="1007"/>
                      </a:lnTo>
                      <a:lnTo>
                        <a:pt x="259" y="1012"/>
                      </a:lnTo>
                      <a:lnTo>
                        <a:pt x="228" y="1021"/>
                      </a:lnTo>
                      <a:lnTo>
                        <a:pt x="206" y="1030"/>
                      </a:lnTo>
                      <a:lnTo>
                        <a:pt x="179" y="1039"/>
                      </a:lnTo>
                      <a:lnTo>
                        <a:pt x="148" y="1007"/>
                      </a:lnTo>
                      <a:lnTo>
                        <a:pt x="112" y="976"/>
                      </a:lnTo>
                      <a:lnTo>
                        <a:pt x="80" y="940"/>
                      </a:lnTo>
                      <a:lnTo>
                        <a:pt x="54" y="904"/>
                      </a:lnTo>
                      <a:lnTo>
                        <a:pt x="31" y="868"/>
                      </a:lnTo>
                      <a:lnTo>
                        <a:pt x="13" y="827"/>
                      </a:lnTo>
                      <a:lnTo>
                        <a:pt x="4" y="787"/>
                      </a:lnTo>
                      <a:lnTo>
                        <a:pt x="0" y="742"/>
                      </a:lnTo>
                      <a:lnTo>
                        <a:pt x="13" y="697"/>
                      </a:lnTo>
                      <a:lnTo>
                        <a:pt x="31" y="652"/>
                      </a:lnTo>
                      <a:lnTo>
                        <a:pt x="326" y="476"/>
                      </a:lnTo>
                      <a:lnTo>
                        <a:pt x="282" y="454"/>
                      </a:lnTo>
                      <a:lnTo>
                        <a:pt x="246" y="427"/>
                      </a:lnTo>
                      <a:lnTo>
                        <a:pt x="219" y="395"/>
                      </a:lnTo>
                      <a:lnTo>
                        <a:pt x="197" y="355"/>
                      </a:lnTo>
                      <a:lnTo>
                        <a:pt x="188" y="310"/>
                      </a:lnTo>
                      <a:lnTo>
                        <a:pt x="179" y="265"/>
                      </a:lnTo>
                      <a:lnTo>
                        <a:pt x="183" y="220"/>
                      </a:lnTo>
                      <a:lnTo>
                        <a:pt x="188" y="175"/>
                      </a:lnTo>
                      <a:lnTo>
                        <a:pt x="197" y="130"/>
                      </a:lnTo>
                      <a:lnTo>
                        <a:pt x="210" y="90"/>
                      </a:lnTo>
                      <a:lnTo>
                        <a:pt x="228" y="63"/>
                      </a:lnTo>
                      <a:lnTo>
                        <a:pt x="250" y="45"/>
                      </a:lnTo>
                      <a:lnTo>
                        <a:pt x="277" y="31"/>
                      </a:lnTo>
                      <a:lnTo>
                        <a:pt x="309" y="27"/>
                      </a:lnTo>
                      <a:lnTo>
                        <a:pt x="335" y="22"/>
                      </a:lnTo>
                      <a:lnTo>
                        <a:pt x="367" y="27"/>
                      </a:lnTo>
                      <a:lnTo>
                        <a:pt x="398" y="31"/>
                      </a:lnTo>
                      <a:lnTo>
                        <a:pt x="425" y="40"/>
                      </a:lnTo>
                      <a:lnTo>
                        <a:pt x="452" y="49"/>
                      </a:lnTo>
                      <a:lnTo>
                        <a:pt x="474" y="58"/>
                      </a:lnTo>
                      <a:lnTo>
                        <a:pt x="501" y="76"/>
                      </a:lnTo>
                      <a:lnTo>
                        <a:pt x="519" y="94"/>
                      </a:lnTo>
                      <a:lnTo>
                        <a:pt x="532" y="117"/>
                      </a:lnTo>
                      <a:lnTo>
                        <a:pt x="541" y="139"/>
                      </a:lnTo>
                      <a:lnTo>
                        <a:pt x="546" y="166"/>
                      </a:lnTo>
                      <a:lnTo>
                        <a:pt x="554" y="189"/>
                      </a:lnTo>
                      <a:lnTo>
                        <a:pt x="563" y="211"/>
                      </a:lnTo>
                      <a:lnTo>
                        <a:pt x="577" y="234"/>
                      </a:lnTo>
                      <a:lnTo>
                        <a:pt x="595" y="252"/>
                      </a:lnTo>
                      <a:lnTo>
                        <a:pt x="622" y="265"/>
                      </a:lnTo>
                      <a:lnTo>
                        <a:pt x="657" y="247"/>
                      </a:lnTo>
                      <a:lnTo>
                        <a:pt x="684" y="220"/>
                      </a:lnTo>
                      <a:lnTo>
                        <a:pt x="707" y="189"/>
                      </a:lnTo>
                      <a:lnTo>
                        <a:pt x="724" y="153"/>
                      </a:lnTo>
                      <a:lnTo>
                        <a:pt x="738" y="117"/>
                      </a:lnTo>
                      <a:lnTo>
                        <a:pt x="756" y="81"/>
                      </a:lnTo>
                      <a:lnTo>
                        <a:pt x="778" y="49"/>
                      </a:lnTo>
                      <a:lnTo>
                        <a:pt x="805" y="22"/>
                      </a:lnTo>
                      <a:lnTo>
                        <a:pt x="841" y="4"/>
                      </a:lnTo>
                      <a:lnTo>
                        <a:pt x="890" y="0"/>
                      </a:lnTo>
                      <a:lnTo>
                        <a:pt x="935" y="0"/>
                      </a:lnTo>
                      <a:lnTo>
                        <a:pt x="979" y="9"/>
                      </a:lnTo>
                      <a:lnTo>
                        <a:pt x="1020" y="22"/>
                      </a:lnTo>
                      <a:lnTo>
                        <a:pt x="1055" y="45"/>
                      </a:lnTo>
                      <a:lnTo>
                        <a:pt x="1087" y="72"/>
                      </a:lnTo>
                      <a:lnTo>
                        <a:pt x="1109" y="103"/>
                      </a:lnTo>
                      <a:lnTo>
                        <a:pt x="1131" y="139"/>
                      </a:lnTo>
                      <a:lnTo>
                        <a:pt x="1145" y="180"/>
                      </a:lnTo>
                      <a:lnTo>
                        <a:pt x="1154" y="220"/>
                      </a:lnTo>
                      <a:lnTo>
                        <a:pt x="1154" y="265"/>
                      </a:lnTo>
                      <a:lnTo>
                        <a:pt x="1154" y="265"/>
                      </a:lnTo>
                    </a:path>
                  </a:pathLst>
                </a:custGeom>
                <a:noFill/>
                <a:ln w="28575">
                  <a:solidFill>
                    <a:srgbClr val="DE00D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1" name="Freeform 77">
                  <a:extLst>
                    <a:ext uri="{FF2B5EF4-FFF2-40B4-BE49-F238E27FC236}">
                      <a16:creationId xmlns:a16="http://schemas.microsoft.com/office/drawing/2014/main" id="{AD112CE6-AE78-4BEA-808D-F2E0818BA5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62" y="3721"/>
                  <a:ext cx="519" cy="513"/>
                </a:xfrm>
                <a:custGeom>
                  <a:avLst/>
                  <a:gdLst>
                    <a:gd name="T0" fmla="*/ 506 w 519"/>
                    <a:gd name="T1" fmla="*/ 184 h 513"/>
                    <a:gd name="T2" fmla="*/ 519 w 519"/>
                    <a:gd name="T3" fmla="*/ 229 h 513"/>
                    <a:gd name="T4" fmla="*/ 519 w 519"/>
                    <a:gd name="T5" fmla="*/ 270 h 513"/>
                    <a:gd name="T6" fmla="*/ 510 w 519"/>
                    <a:gd name="T7" fmla="*/ 310 h 513"/>
                    <a:gd name="T8" fmla="*/ 497 w 519"/>
                    <a:gd name="T9" fmla="*/ 346 h 513"/>
                    <a:gd name="T10" fmla="*/ 479 w 519"/>
                    <a:gd name="T11" fmla="*/ 382 h 513"/>
                    <a:gd name="T12" fmla="*/ 457 w 519"/>
                    <a:gd name="T13" fmla="*/ 414 h 513"/>
                    <a:gd name="T14" fmla="*/ 430 w 519"/>
                    <a:gd name="T15" fmla="*/ 445 h 513"/>
                    <a:gd name="T16" fmla="*/ 398 w 519"/>
                    <a:gd name="T17" fmla="*/ 468 h 513"/>
                    <a:gd name="T18" fmla="*/ 363 w 519"/>
                    <a:gd name="T19" fmla="*/ 490 h 513"/>
                    <a:gd name="T20" fmla="*/ 331 w 519"/>
                    <a:gd name="T21" fmla="*/ 513 h 513"/>
                    <a:gd name="T22" fmla="*/ 291 w 519"/>
                    <a:gd name="T23" fmla="*/ 513 h 513"/>
                    <a:gd name="T24" fmla="*/ 251 w 519"/>
                    <a:gd name="T25" fmla="*/ 513 h 513"/>
                    <a:gd name="T26" fmla="*/ 211 w 519"/>
                    <a:gd name="T27" fmla="*/ 513 h 513"/>
                    <a:gd name="T28" fmla="*/ 175 w 519"/>
                    <a:gd name="T29" fmla="*/ 508 h 513"/>
                    <a:gd name="T30" fmla="*/ 135 w 519"/>
                    <a:gd name="T31" fmla="*/ 504 h 513"/>
                    <a:gd name="T32" fmla="*/ 103 w 519"/>
                    <a:gd name="T33" fmla="*/ 490 h 513"/>
                    <a:gd name="T34" fmla="*/ 72 w 519"/>
                    <a:gd name="T35" fmla="*/ 477 h 513"/>
                    <a:gd name="T36" fmla="*/ 45 w 519"/>
                    <a:gd name="T37" fmla="*/ 454 h 513"/>
                    <a:gd name="T38" fmla="*/ 23 w 519"/>
                    <a:gd name="T39" fmla="*/ 427 h 513"/>
                    <a:gd name="T40" fmla="*/ 5 w 519"/>
                    <a:gd name="T41" fmla="*/ 391 h 513"/>
                    <a:gd name="T42" fmla="*/ 0 w 519"/>
                    <a:gd name="T43" fmla="*/ 342 h 513"/>
                    <a:gd name="T44" fmla="*/ 0 w 519"/>
                    <a:gd name="T45" fmla="*/ 297 h 513"/>
                    <a:gd name="T46" fmla="*/ 5 w 519"/>
                    <a:gd name="T47" fmla="*/ 247 h 513"/>
                    <a:gd name="T48" fmla="*/ 14 w 519"/>
                    <a:gd name="T49" fmla="*/ 202 h 513"/>
                    <a:gd name="T50" fmla="*/ 27 w 519"/>
                    <a:gd name="T51" fmla="*/ 162 h 513"/>
                    <a:gd name="T52" fmla="*/ 50 w 519"/>
                    <a:gd name="T53" fmla="*/ 121 h 513"/>
                    <a:gd name="T54" fmla="*/ 72 w 519"/>
                    <a:gd name="T55" fmla="*/ 85 h 513"/>
                    <a:gd name="T56" fmla="*/ 103 w 519"/>
                    <a:gd name="T57" fmla="*/ 54 h 513"/>
                    <a:gd name="T58" fmla="*/ 139 w 519"/>
                    <a:gd name="T59" fmla="*/ 27 h 513"/>
                    <a:gd name="T60" fmla="*/ 184 w 519"/>
                    <a:gd name="T61" fmla="*/ 4 h 513"/>
                    <a:gd name="T62" fmla="*/ 224 w 519"/>
                    <a:gd name="T63" fmla="*/ 0 h 513"/>
                    <a:gd name="T64" fmla="*/ 264 w 519"/>
                    <a:gd name="T65" fmla="*/ 4 h 513"/>
                    <a:gd name="T66" fmla="*/ 304 w 519"/>
                    <a:gd name="T67" fmla="*/ 18 h 513"/>
                    <a:gd name="T68" fmla="*/ 340 w 519"/>
                    <a:gd name="T69" fmla="*/ 31 h 513"/>
                    <a:gd name="T70" fmla="*/ 372 w 519"/>
                    <a:gd name="T71" fmla="*/ 54 h 513"/>
                    <a:gd name="T72" fmla="*/ 403 w 519"/>
                    <a:gd name="T73" fmla="*/ 81 h 513"/>
                    <a:gd name="T74" fmla="*/ 434 w 519"/>
                    <a:gd name="T75" fmla="*/ 103 h 513"/>
                    <a:gd name="T76" fmla="*/ 461 w 519"/>
                    <a:gd name="T77" fmla="*/ 135 h 513"/>
                    <a:gd name="T78" fmla="*/ 483 w 519"/>
                    <a:gd name="T79" fmla="*/ 157 h 513"/>
                    <a:gd name="T80" fmla="*/ 506 w 519"/>
                    <a:gd name="T81" fmla="*/ 184 h 513"/>
                    <a:gd name="T82" fmla="*/ 506 w 519"/>
                    <a:gd name="T83" fmla="*/ 184 h 5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19" h="513">
                      <a:moveTo>
                        <a:pt x="506" y="184"/>
                      </a:moveTo>
                      <a:lnTo>
                        <a:pt x="519" y="229"/>
                      </a:lnTo>
                      <a:lnTo>
                        <a:pt x="519" y="270"/>
                      </a:lnTo>
                      <a:lnTo>
                        <a:pt x="510" y="310"/>
                      </a:lnTo>
                      <a:lnTo>
                        <a:pt x="497" y="346"/>
                      </a:lnTo>
                      <a:lnTo>
                        <a:pt x="479" y="382"/>
                      </a:lnTo>
                      <a:lnTo>
                        <a:pt x="457" y="414"/>
                      </a:lnTo>
                      <a:lnTo>
                        <a:pt x="430" y="445"/>
                      </a:lnTo>
                      <a:lnTo>
                        <a:pt x="398" y="468"/>
                      </a:lnTo>
                      <a:lnTo>
                        <a:pt x="363" y="490"/>
                      </a:lnTo>
                      <a:lnTo>
                        <a:pt x="331" y="513"/>
                      </a:lnTo>
                      <a:lnTo>
                        <a:pt x="291" y="513"/>
                      </a:lnTo>
                      <a:lnTo>
                        <a:pt x="251" y="513"/>
                      </a:lnTo>
                      <a:lnTo>
                        <a:pt x="211" y="513"/>
                      </a:lnTo>
                      <a:lnTo>
                        <a:pt x="175" y="508"/>
                      </a:lnTo>
                      <a:lnTo>
                        <a:pt x="135" y="504"/>
                      </a:lnTo>
                      <a:lnTo>
                        <a:pt x="103" y="490"/>
                      </a:lnTo>
                      <a:lnTo>
                        <a:pt x="72" y="477"/>
                      </a:lnTo>
                      <a:lnTo>
                        <a:pt x="45" y="454"/>
                      </a:lnTo>
                      <a:lnTo>
                        <a:pt x="23" y="427"/>
                      </a:lnTo>
                      <a:lnTo>
                        <a:pt x="5" y="391"/>
                      </a:lnTo>
                      <a:lnTo>
                        <a:pt x="0" y="342"/>
                      </a:lnTo>
                      <a:lnTo>
                        <a:pt x="0" y="297"/>
                      </a:lnTo>
                      <a:lnTo>
                        <a:pt x="5" y="247"/>
                      </a:lnTo>
                      <a:lnTo>
                        <a:pt x="14" y="202"/>
                      </a:lnTo>
                      <a:lnTo>
                        <a:pt x="27" y="162"/>
                      </a:lnTo>
                      <a:lnTo>
                        <a:pt x="50" y="121"/>
                      </a:lnTo>
                      <a:lnTo>
                        <a:pt x="72" y="85"/>
                      </a:lnTo>
                      <a:lnTo>
                        <a:pt x="103" y="54"/>
                      </a:lnTo>
                      <a:lnTo>
                        <a:pt x="139" y="27"/>
                      </a:lnTo>
                      <a:lnTo>
                        <a:pt x="184" y="4"/>
                      </a:lnTo>
                      <a:lnTo>
                        <a:pt x="224" y="0"/>
                      </a:lnTo>
                      <a:lnTo>
                        <a:pt x="264" y="4"/>
                      </a:lnTo>
                      <a:lnTo>
                        <a:pt x="304" y="18"/>
                      </a:lnTo>
                      <a:lnTo>
                        <a:pt x="340" y="31"/>
                      </a:lnTo>
                      <a:lnTo>
                        <a:pt x="372" y="54"/>
                      </a:lnTo>
                      <a:lnTo>
                        <a:pt x="403" y="81"/>
                      </a:lnTo>
                      <a:lnTo>
                        <a:pt x="434" y="103"/>
                      </a:lnTo>
                      <a:lnTo>
                        <a:pt x="461" y="135"/>
                      </a:lnTo>
                      <a:lnTo>
                        <a:pt x="483" y="157"/>
                      </a:lnTo>
                      <a:lnTo>
                        <a:pt x="506" y="184"/>
                      </a:lnTo>
                      <a:lnTo>
                        <a:pt x="506" y="18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2" name="Freeform 78">
                  <a:extLst>
                    <a:ext uri="{FF2B5EF4-FFF2-40B4-BE49-F238E27FC236}">
                      <a16:creationId xmlns:a16="http://schemas.microsoft.com/office/drawing/2014/main" id="{E4ADDA10-52E4-478E-A651-33C1AEA4B3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56" y="3815"/>
                  <a:ext cx="331" cy="329"/>
                </a:xfrm>
                <a:custGeom>
                  <a:avLst/>
                  <a:gdLst>
                    <a:gd name="T0" fmla="*/ 322 w 331"/>
                    <a:gd name="T1" fmla="*/ 117 h 329"/>
                    <a:gd name="T2" fmla="*/ 331 w 331"/>
                    <a:gd name="T3" fmla="*/ 149 h 329"/>
                    <a:gd name="T4" fmla="*/ 331 w 331"/>
                    <a:gd name="T5" fmla="*/ 176 h 329"/>
                    <a:gd name="T6" fmla="*/ 327 w 331"/>
                    <a:gd name="T7" fmla="*/ 203 h 329"/>
                    <a:gd name="T8" fmla="*/ 322 w 331"/>
                    <a:gd name="T9" fmla="*/ 230 h 329"/>
                    <a:gd name="T10" fmla="*/ 309 w 331"/>
                    <a:gd name="T11" fmla="*/ 252 h 329"/>
                    <a:gd name="T12" fmla="*/ 291 w 331"/>
                    <a:gd name="T13" fmla="*/ 275 h 329"/>
                    <a:gd name="T14" fmla="*/ 273 w 331"/>
                    <a:gd name="T15" fmla="*/ 293 h 329"/>
                    <a:gd name="T16" fmla="*/ 255 w 331"/>
                    <a:gd name="T17" fmla="*/ 306 h 329"/>
                    <a:gd name="T18" fmla="*/ 233 w 331"/>
                    <a:gd name="T19" fmla="*/ 320 h 329"/>
                    <a:gd name="T20" fmla="*/ 206 w 331"/>
                    <a:gd name="T21" fmla="*/ 329 h 329"/>
                    <a:gd name="T22" fmla="*/ 184 w 331"/>
                    <a:gd name="T23" fmla="*/ 324 h 329"/>
                    <a:gd name="T24" fmla="*/ 161 w 331"/>
                    <a:gd name="T25" fmla="*/ 324 h 329"/>
                    <a:gd name="T26" fmla="*/ 139 w 331"/>
                    <a:gd name="T27" fmla="*/ 324 h 329"/>
                    <a:gd name="T28" fmla="*/ 112 w 331"/>
                    <a:gd name="T29" fmla="*/ 329 h 329"/>
                    <a:gd name="T30" fmla="*/ 90 w 331"/>
                    <a:gd name="T31" fmla="*/ 329 h 329"/>
                    <a:gd name="T32" fmla="*/ 67 w 331"/>
                    <a:gd name="T33" fmla="*/ 324 h 329"/>
                    <a:gd name="T34" fmla="*/ 49 w 331"/>
                    <a:gd name="T35" fmla="*/ 320 h 329"/>
                    <a:gd name="T36" fmla="*/ 32 w 331"/>
                    <a:gd name="T37" fmla="*/ 311 h 329"/>
                    <a:gd name="T38" fmla="*/ 14 w 331"/>
                    <a:gd name="T39" fmla="*/ 293 h 329"/>
                    <a:gd name="T40" fmla="*/ 0 w 331"/>
                    <a:gd name="T41" fmla="*/ 270 h 329"/>
                    <a:gd name="T42" fmla="*/ 0 w 331"/>
                    <a:gd name="T43" fmla="*/ 234 h 329"/>
                    <a:gd name="T44" fmla="*/ 0 w 331"/>
                    <a:gd name="T45" fmla="*/ 203 h 329"/>
                    <a:gd name="T46" fmla="*/ 0 w 331"/>
                    <a:gd name="T47" fmla="*/ 167 h 329"/>
                    <a:gd name="T48" fmla="*/ 5 w 331"/>
                    <a:gd name="T49" fmla="*/ 135 h 329"/>
                    <a:gd name="T50" fmla="*/ 9 w 331"/>
                    <a:gd name="T51" fmla="*/ 104 h 329"/>
                    <a:gd name="T52" fmla="*/ 23 w 331"/>
                    <a:gd name="T53" fmla="*/ 77 h 329"/>
                    <a:gd name="T54" fmla="*/ 36 w 331"/>
                    <a:gd name="T55" fmla="*/ 50 h 329"/>
                    <a:gd name="T56" fmla="*/ 58 w 331"/>
                    <a:gd name="T57" fmla="*/ 32 h 329"/>
                    <a:gd name="T58" fmla="*/ 85 w 331"/>
                    <a:gd name="T59" fmla="*/ 14 h 329"/>
                    <a:gd name="T60" fmla="*/ 117 w 331"/>
                    <a:gd name="T61" fmla="*/ 0 h 329"/>
                    <a:gd name="T62" fmla="*/ 143 w 331"/>
                    <a:gd name="T63" fmla="*/ 5 h 329"/>
                    <a:gd name="T64" fmla="*/ 166 w 331"/>
                    <a:gd name="T65" fmla="*/ 9 h 329"/>
                    <a:gd name="T66" fmla="*/ 188 w 331"/>
                    <a:gd name="T67" fmla="*/ 18 h 329"/>
                    <a:gd name="T68" fmla="*/ 210 w 331"/>
                    <a:gd name="T69" fmla="*/ 27 h 329"/>
                    <a:gd name="T70" fmla="*/ 233 w 331"/>
                    <a:gd name="T71" fmla="*/ 36 h 329"/>
                    <a:gd name="T72" fmla="*/ 251 w 331"/>
                    <a:gd name="T73" fmla="*/ 50 h 329"/>
                    <a:gd name="T74" fmla="*/ 273 w 331"/>
                    <a:gd name="T75" fmla="*/ 68 h 329"/>
                    <a:gd name="T76" fmla="*/ 291 w 331"/>
                    <a:gd name="T77" fmla="*/ 81 h 329"/>
                    <a:gd name="T78" fmla="*/ 309 w 331"/>
                    <a:gd name="T79" fmla="*/ 99 h 329"/>
                    <a:gd name="T80" fmla="*/ 327 w 331"/>
                    <a:gd name="T81" fmla="*/ 122 h 329"/>
                    <a:gd name="T82" fmla="*/ 327 w 331"/>
                    <a:gd name="T83" fmla="*/ 122 h 329"/>
                    <a:gd name="T84" fmla="*/ 322 w 331"/>
                    <a:gd name="T85" fmla="*/ 117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31" h="329">
                      <a:moveTo>
                        <a:pt x="322" y="117"/>
                      </a:moveTo>
                      <a:lnTo>
                        <a:pt x="331" y="149"/>
                      </a:lnTo>
                      <a:lnTo>
                        <a:pt x="331" y="176"/>
                      </a:lnTo>
                      <a:lnTo>
                        <a:pt x="327" y="203"/>
                      </a:lnTo>
                      <a:lnTo>
                        <a:pt x="322" y="230"/>
                      </a:lnTo>
                      <a:lnTo>
                        <a:pt x="309" y="252"/>
                      </a:lnTo>
                      <a:lnTo>
                        <a:pt x="291" y="275"/>
                      </a:lnTo>
                      <a:lnTo>
                        <a:pt x="273" y="293"/>
                      </a:lnTo>
                      <a:lnTo>
                        <a:pt x="255" y="306"/>
                      </a:lnTo>
                      <a:lnTo>
                        <a:pt x="233" y="320"/>
                      </a:lnTo>
                      <a:lnTo>
                        <a:pt x="206" y="329"/>
                      </a:lnTo>
                      <a:lnTo>
                        <a:pt x="184" y="324"/>
                      </a:lnTo>
                      <a:lnTo>
                        <a:pt x="161" y="324"/>
                      </a:lnTo>
                      <a:lnTo>
                        <a:pt x="139" y="324"/>
                      </a:lnTo>
                      <a:lnTo>
                        <a:pt x="112" y="329"/>
                      </a:lnTo>
                      <a:lnTo>
                        <a:pt x="90" y="329"/>
                      </a:lnTo>
                      <a:lnTo>
                        <a:pt x="67" y="324"/>
                      </a:lnTo>
                      <a:lnTo>
                        <a:pt x="49" y="320"/>
                      </a:lnTo>
                      <a:lnTo>
                        <a:pt x="32" y="311"/>
                      </a:lnTo>
                      <a:lnTo>
                        <a:pt x="14" y="293"/>
                      </a:lnTo>
                      <a:lnTo>
                        <a:pt x="0" y="270"/>
                      </a:lnTo>
                      <a:lnTo>
                        <a:pt x="0" y="234"/>
                      </a:lnTo>
                      <a:lnTo>
                        <a:pt x="0" y="203"/>
                      </a:lnTo>
                      <a:lnTo>
                        <a:pt x="0" y="167"/>
                      </a:lnTo>
                      <a:lnTo>
                        <a:pt x="5" y="135"/>
                      </a:lnTo>
                      <a:lnTo>
                        <a:pt x="9" y="104"/>
                      </a:lnTo>
                      <a:lnTo>
                        <a:pt x="23" y="77"/>
                      </a:lnTo>
                      <a:lnTo>
                        <a:pt x="36" y="50"/>
                      </a:lnTo>
                      <a:lnTo>
                        <a:pt x="58" y="32"/>
                      </a:lnTo>
                      <a:lnTo>
                        <a:pt x="85" y="14"/>
                      </a:lnTo>
                      <a:lnTo>
                        <a:pt x="117" y="0"/>
                      </a:lnTo>
                      <a:lnTo>
                        <a:pt x="143" y="5"/>
                      </a:lnTo>
                      <a:lnTo>
                        <a:pt x="166" y="9"/>
                      </a:lnTo>
                      <a:lnTo>
                        <a:pt x="188" y="18"/>
                      </a:lnTo>
                      <a:lnTo>
                        <a:pt x="210" y="27"/>
                      </a:lnTo>
                      <a:lnTo>
                        <a:pt x="233" y="36"/>
                      </a:lnTo>
                      <a:lnTo>
                        <a:pt x="251" y="50"/>
                      </a:lnTo>
                      <a:lnTo>
                        <a:pt x="273" y="68"/>
                      </a:lnTo>
                      <a:lnTo>
                        <a:pt x="291" y="81"/>
                      </a:lnTo>
                      <a:lnTo>
                        <a:pt x="309" y="99"/>
                      </a:lnTo>
                      <a:lnTo>
                        <a:pt x="327" y="122"/>
                      </a:lnTo>
                      <a:lnTo>
                        <a:pt x="327" y="122"/>
                      </a:lnTo>
                      <a:lnTo>
                        <a:pt x="322" y="117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3" name="Freeform 79">
                  <a:extLst>
                    <a:ext uri="{FF2B5EF4-FFF2-40B4-BE49-F238E27FC236}">
                      <a16:creationId xmlns:a16="http://schemas.microsoft.com/office/drawing/2014/main" id="{6CF211A2-35F5-429B-ACB6-1820E2DC89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56" y="3815"/>
                  <a:ext cx="331" cy="329"/>
                </a:xfrm>
                <a:custGeom>
                  <a:avLst/>
                  <a:gdLst>
                    <a:gd name="T0" fmla="*/ 322 w 331"/>
                    <a:gd name="T1" fmla="*/ 117 h 329"/>
                    <a:gd name="T2" fmla="*/ 331 w 331"/>
                    <a:gd name="T3" fmla="*/ 149 h 329"/>
                    <a:gd name="T4" fmla="*/ 331 w 331"/>
                    <a:gd name="T5" fmla="*/ 176 h 329"/>
                    <a:gd name="T6" fmla="*/ 327 w 331"/>
                    <a:gd name="T7" fmla="*/ 203 h 329"/>
                    <a:gd name="T8" fmla="*/ 322 w 331"/>
                    <a:gd name="T9" fmla="*/ 230 h 329"/>
                    <a:gd name="T10" fmla="*/ 309 w 331"/>
                    <a:gd name="T11" fmla="*/ 252 h 329"/>
                    <a:gd name="T12" fmla="*/ 291 w 331"/>
                    <a:gd name="T13" fmla="*/ 275 h 329"/>
                    <a:gd name="T14" fmla="*/ 273 w 331"/>
                    <a:gd name="T15" fmla="*/ 293 h 329"/>
                    <a:gd name="T16" fmla="*/ 255 w 331"/>
                    <a:gd name="T17" fmla="*/ 306 h 329"/>
                    <a:gd name="T18" fmla="*/ 233 w 331"/>
                    <a:gd name="T19" fmla="*/ 320 h 329"/>
                    <a:gd name="T20" fmla="*/ 206 w 331"/>
                    <a:gd name="T21" fmla="*/ 329 h 329"/>
                    <a:gd name="T22" fmla="*/ 184 w 331"/>
                    <a:gd name="T23" fmla="*/ 324 h 329"/>
                    <a:gd name="T24" fmla="*/ 161 w 331"/>
                    <a:gd name="T25" fmla="*/ 324 h 329"/>
                    <a:gd name="T26" fmla="*/ 139 w 331"/>
                    <a:gd name="T27" fmla="*/ 324 h 329"/>
                    <a:gd name="T28" fmla="*/ 112 w 331"/>
                    <a:gd name="T29" fmla="*/ 329 h 329"/>
                    <a:gd name="T30" fmla="*/ 90 w 331"/>
                    <a:gd name="T31" fmla="*/ 329 h 329"/>
                    <a:gd name="T32" fmla="*/ 67 w 331"/>
                    <a:gd name="T33" fmla="*/ 324 h 329"/>
                    <a:gd name="T34" fmla="*/ 49 w 331"/>
                    <a:gd name="T35" fmla="*/ 320 h 329"/>
                    <a:gd name="T36" fmla="*/ 32 w 331"/>
                    <a:gd name="T37" fmla="*/ 311 h 329"/>
                    <a:gd name="T38" fmla="*/ 14 w 331"/>
                    <a:gd name="T39" fmla="*/ 293 h 329"/>
                    <a:gd name="T40" fmla="*/ 0 w 331"/>
                    <a:gd name="T41" fmla="*/ 270 h 329"/>
                    <a:gd name="T42" fmla="*/ 0 w 331"/>
                    <a:gd name="T43" fmla="*/ 234 h 329"/>
                    <a:gd name="T44" fmla="*/ 0 w 331"/>
                    <a:gd name="T45" fmla="*/ 203 h 329"/>
                    <a:gd name="T46" fmla="*/ 0 w 331"/>
                    <a:gd name="T47" fmla="*/ 167 h 329"/>
                    <a:gd name="T48" fmla="*/ 5 w 331"/>
                    <a:gd name="T49" fmla="*/ 135 h 329"/>
                    <a:gd name="T50" fmla="*/ 9 w 331"/>
                    <a:gd name="T51" fmla="*/ 104 h 329"/>
                    <a:gd name="T52" fmla="*/ 23 w 331"/>
                    <a:gd name="T53" fmla="*/ 77 h 329"/>
                    <a:gd name="T54" fmla="*/ 36 w 331"/>
                    <a:gd name="T55" fmla="*/ 50 h 329"/>
                    <a:gd name="T56" fmla="*/ 58 w 331"/>
                    <a:gd name="T57" fmla="*/ 32 h 329"/>
                    <a:gd name="T58" fmla="*/ 85 w 331"/>
                    <a:gd name="T59" fmla="*/ 14 h 329"/>
                    <a:gd name="T60" fmla="*/ 117 w 331"/>
                    <a:gd name="T61" fmla="*/ 0 h 329"/>
                    <a:gd name="T62" fmla="*/ 143 w 331"/>
                    <a:gd name="T63" fmla="*/ 5 h 329"/>
                    <a:gd name="T64" fmla="*/ 166 w 331"/>
                    <a:gd name="T65" fmla="*/ 9 h 329"/>
                    <a:gd name="T66" fmla="*/ 188 w 331"/>
                    <a:gd name="T67" fmla="*/ 18 h 329"/>
                    <a:gd name="T68" fmla="*/ 210 w 331"/>
                    <a:gd name="T69" fmla="*/ 27 h 329"/>
                    <a:gd name="T70" fmla="*/ 233 w 331"/>
                    <a:gd name="T71" fmla="*/ 36 h 329"/>
                    <a:gd name="T72" fmla="*/ 251 w 331"/>
                    <a:gd name="T73" fmla="*/ 50 h 329"/>
                    <a:gd name="T74" fmla="*/ 273 w 331"/>
                    <a:gd name="T75" fmla="*/ 68 h 329"/>
                    <a:gd name="T76" fmla="*/ 291 w 331"/>
                    <a:gd name="T77" fmla="*/ 81 h 329"/>
                    <a:gd name="T78" fmla="*/ 309 w 331"/>
                    <a:gd name="T79" fmla="*/ 99 h 329"/>
                    <a:gd name="T80" fmla="*/ 327 w 331"/>
                    <a:gd name="T81" fmla="*/ 122 h 329"/>
                    <a:gd name="T82" fmla="*/ 327 w 331"/>
                    <a:gd name="T83" fmla="*/ 122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31" h="329">
                      <a:moveTo>
                        <a:pt x="322" y="117"/>
                      </a:moveTo>
                      <a:lnTo>
                        <a:pt x="331" y="149"/>
                      </a:lnTo>
                      <a:lnTo>
                        <a:pt x="331" y="176"/>
                      </a:lnTo>
                      <a:lnTo>
                        <a:pt x="327" y="203"/>
                      </a:lnTo>
                      <a:lnTo>
                        <a:pt x="322" y="230"/>
                      </a:lnTo>
                      <a:lnTo>
                        <a:pt x="309" y="252"/>
                      </a:lnTo>
                      <a:lnTo>
                        <a:pt x="291" y="275"/>
                      </a:lnTo>
                      <a:lnTo>
                        <a:pt x="273" y="293"/>
                      </a:lnTo>
                      <a:lnTo>
                        <a:pt x="255" y="306"/>
                      </a:lnTo>
                      <a:lnTo>
                        <a:pt x="233" y="320"/>
                      </a:lnTo>
                      <a:lnTo>
                        <a:pt x="206" y="329"/>
                      </a:lnTo>
                      <a:lnTo>
                        <a:pt x="184" y="324"/>
                      </a:lnTo>
                      <a:lnTo>
                        <a:pt x="161" y="324"/>
                      </a:lnTo>
                      <a:lnTo>
                        <a:pt x="139" y="324"/>
                      </a:lnTo>
                      <a:lnTo>
                        <a:pt x="112" y="329"/>
                      </a:lnTo>
                      <a:lnTo>
                        <a:pt x="90" y="329"/>
                      </a:lnTo>
                      <a:lnTo>
                        <a:pt x="67" y="324"/>
                      </a:lnTo>
                      <a:lnTo>
                        <a:pt x="49" y="320"/>
                      </a:lnTo>
                      <a:lnTo>
                        <a:pt x="32" y="311"/>
                      </a:lnTo>
                      <a:lnTo>
                        <a:pt x="14" y="293"/>
                      </a:lnTo>
                      <a:lnTo>
                        <a:pt x="0" y="270"/>
                      </a:lnTo>
                      <a:lnTo>
                        <a:pt x="0" y="234"/>
                      </a:lnTo>
                      <a:lnTo>
                        <a:pt x="0" y="203"/>
                      </a:lnTo>
                      <a:lnTo>
                        <a:pt x="0" y="167"/>
                      </a:lnTo>
                      <a:lnTo>
                        <a:pt x="5" y="135"/>
                      </a:lnTo>
                      <a:lnTo>
                        <a:pt x="9" y="104"/>
                      </a:lnTo>
                      <a:lnTo>
                        <a:pt x="23" y="77"/>
                      </a:lnTo>
                      <a:lnTo>
                        <a:pt x="36" y="50"/>
                      </a:lnTo>
                      <a:lnTo>
                        <a:pt x="58" y="32"/>
                      </a:lnTo>
                      <a:lnTo>
                        <a:pt x="85" y="14"/>
                      </a:lnTo>
                      <a:lnTo>
                        <a:pt x="117" y="0"/>
                      </a:lnTo>
                      <a:lnTo>
                        <a:pt x="143" y="5"/>
                      </a:lnTo>
                      <a:lnTo>
                        <a:pt x="166" y="9"/>
                      </a:lnTo>
                      <a:lnTo>
                        <a:pt x="188" y="18"/>
                      </a:lnTo>
                      <a:lnTo>
                        <a:pt x="210" y="27"/>
                      </a:lnTo>
                      <a:lnTo>
                        <a:pt x="233" y="36"/>
                      </a:lnTo>
                      <a:lnTo>
                        <a:pt x="251" y="50"/>
                      </a:lnTo>
                      <a:lnTo>
                        <a:pt x="273" y="68"/>
                      </a:lnTo>
                      <a:lnTo>
                        <a:pt x="291" y="81"/>
                      </a:lnTo>
                      <a:lnTo>
                        <a:pt x="309" y="99"/>
                      </a:lnTo>
                      <a:lnTo>
                        <a:pt x="327" y="122"/>
                      </a:lnTo>
                      <a:lnTo>
                        <a:pt x="327" y="122"/>
                      </a:lnTo>
                    </a:path>
                  </a:pathLst>
                </a:custGeom>
                <a:noFill/>
                <a:ln w="28575">
                  <a:solidFill>
                    <a:srgbClr val="E3A93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24" name="Group 80">
                <a:extLst>
                  <a:ext uri="{FF2B5EF4-FFF2-40B4-BE49-F238E27FC236}">
                    <a16:creationId xmlns:a16="http://schemas.microsoft.com/office/drawing/2014/main" id="{BB5D7900-0B40-489D-9A0B-556F11FC7F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749945">
                <a:off x="4588" y="2833"/>
                <a:ext cx="1089" cy="1080"/>
                <a:chOff x="6553" y="3222"/>
                <a:chExt cx="1547" cy="1583"/>
              </a:xfrm>
            </p:grpSpPr>
            <p:sp>
              <p:nvSpPr>
                <p:cNvPr id="6225" name="Freeform 81">
                  <a:extLst>
                    <a:ext uri="{FF2B5EF4-FFF2-40B4-BE49-F238E27FC236}">
                      <a16:creationId xmlns:a16="http://schemas.microsoft.com/office/drawing/2014/main" id="{DE01A41B-E4D8-47BB-8718-E0513B0396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53" y="3222"/>
                  <a:ext cx="1547" cy="1583"/>
                </a:xfrm>
                <a:custGeom>
                  <a:avLst/>
                  <a:gdLst>
                    <a:gd name="T0" fmla="*/ 755 w 1547"/>
                    <a:gd name="T1" fmla="*/ 139 h 1583"/>
                    <a:gd name="T2" fmla="*/ 836 w 1547"/>
                    <a:gd name="T3" fmla="*/ 72 h 1583"/>
                    <a:gd name="T4" fmla="*/ 921 w 1547"/>
                    <a:gd name="T5" fmla="*/ 22 h 1583"/>
                    <a:gd name="T6" fmla="*/ 1015 w 1547"/>
                    <a:gd name="T7" fmla="*/ 0 h 1583"/>
                    <a:gd name="T8" fmla="*/ 1113 w 1547"/>
                    <a:gd name="T9" fmla="*/ 9 h 1583"/>
                    <a:gd name="T10" fmla="*/ 1234 w 1547"/>
                    <a:gd name="T11" fmla="*/ 76 h 1583"/>
                    <a:gd name="T12" fmla="*/ 1305 w 1547"/>
                    <a:gd name="T13" fmla="*/ 202 h 1583"/>
                    <a:gd name="T14" fmla="*/ 1328 w 1547"/>
                    <a:gd name="T15" fmla="*/ 355 h 1583"/>
                    <a:gd name="T16" fmla="*/ 1346 w 1547"/>
                    <a:gd name="T17" fmla="*/ 512 h 1583"/>
                    <a:gd name="T18" fmla="*/ 1417 w 1547"/>
                    <a:gd name="T19" fmla="*/ 638 h 1583"/>
                    <a:gd name="T20" fmla="*/ 1498 w 1547"/>
                    <a:gd name="T21" fmla="*/ 719 h 1583"/>
                    <a:gd name="T22" fmla="*/ 1520 w 1547"/>
                    <a:gd name="T23" fmla="*/ 796 h 1583"/>
                    <a:gd name="T24" fmla="*/ 1542 w 1547"/>
                    <a:gd name="T25" fmla="*/ 877 h 1583"/>
                    <a:gd name="T26" fmla="*/ 1547 w 1547"/>
                    <a:gd name="T27" fmla="*/ 953 h 1583"/>
                    <a:gd name="T28" fmla="*/ 1533 w 1547"/>
                    <a:gd name="T29" fmla="*/ 1030 h 1583"/>
                    <a:gd name="T30" fmla="*/ 1493 w 1547"/>
                    <a:gd name="T31" fmla="*/ 1097 h 1583"/>
                    <a:gd name="T32" fmla="*/ 1435 w 1547"/>
                    <a:gd name="T33" fmla="*/ 1151 h 1583"/>
                    <a:gd name="T34" fmla="*/ 1377 w 1547"/>
                    <a:gd name="T35" fmla="*/ 1192 h 1583"/>
                    <a:gd name="T36" fmla="*/ 1310 w 1547"/>
                    <a:gd name="T37" fmla="*/ 1219 h 1583"/>
                    <a:gd name="T38" fmla="*/ 1234 w 1547"/>
                    <a:gd name="T39" fmla="*/ 1223 h 1583"/>
                    <a:gd name="T40" fmla="*/ 1162 w 1547"/>
                    <a:gd name="T41" fmla="*/ 1187 h 1583"/>
                    <a:gd name="T42" fmla="*/ 1126 w 1547"/>
                    <a:gd name="T43" fmla="*/ 1282 h 1583"/>
                    <a:gd name="T44" fmla="*/ 1086 w 1547"/>
                    <a:gd name="T45" fmla="*/ 1376 h 1583"/>
                    <a:gd name="T46" fmla="*/ 1033 w 1547"/>
                    <a:gd name="T47" fmla="*/ 1462 h 1583"/>
                    <a:gd name="T48" fmla="*/ 966 w 1547"/>
                    <a:gd name="T49" fmla="*/ 1534 h 1583"/>
                    <a:gd name="T50" fmla="*/ 867 w 1547"/>
                    <a:gd name="T51" fmla="*/ 1574 h 1583"/>
                    <a:gd name="T52" fmla="*/ 769 w 1547"/>
                    <a:gd name="T53" fmla="*/ 1583 h 1583"/>
                    <a:gd name="T54" fmla="*/ 670 w 1547"/>
                    <a:gd name="T55" fmla="*/ 1565 h 1583"/>
                    <a:gd name="T56" fmla="*/ 585 w 1547"/>
                    <a:gd name="T57" fmla="*/ 1534 h 1583"/>
                    <a:gd name="T58" fmla="*/ 509 w 1547"/>
                    <a:gd name="T59" fmla="*/ 1475 h 1583"/>
                    <a:gd name="T60" fmla="*/ 456 w 1547"/>
                    <a:gd name="T61" fmla="*/ 1394 h 1583"/>
                    <a:gd name="T62" fmla="*/ 460 w 1547"/>
                    <a:gd name="T63" fmla="*/ 1358 h 1583"/>
                    <a:gd name="T64" fmla="*/ 447 w 1547"/>
                    <a:gd name="T65" fmla="*/ 1322 h 1583"/>
                    <a:gd name="T66" fmla="*/ 429 w 1547"/>
                    <a:gd name="T67" fmla="*/ 1291 h 1583"/>
                    <a:gd name="T68" fmla="*/ 420 w 1547"/>
                    <a:gd name="T69" fmla="*/ 1259 h 1583"/>
                    <a:gd name="T70" fmla="*/ 424 w 1547"/>
                    <a:gd name="T71" fmla="*/ 1219 h 1583"/>
                    <a:gd name="T72" fmla="*/ 326 w 1547"/>
                    <a:gd name="T73" fmla="*/ 1241 h 1583"/>
                    <a:gd name="T74" fmla="*/ 232 w 1547"/>
                    <a:gd name="T75" fmla="*/ 1201 h 1583"/>
                    <a:gd name="T76" fmla="*/ 152 w 1547"/>
                    <a:gd name="T77" fmla="*/ 1124 h 1583"/>
                    <a:gd name="T78" fmla="*/ 76 w 1547"/>
                    <a:gd name="T79" fmla="*/ 1030 h 1583"/>
                    <a:gd name="T80" fmla="*/ 13 w 1547"/>
                    <a:gd name="T81" fmla="*/ 949 h 1583"/>
                    <a:gd name="T82" fmla="*/ 9 w 1547"/>
                    <a:gd name="T83" fmla="*/ 823 h 1583"/>
                    <a:gd name="T84" fmla="*/ 53 w 1547"/>
                    <a:gd name="T85" fmla="*/ 719 h 1583"/>
                    <a:gd name="T86" fmla="*/ 125 w 1547"/>
                    <a:gd name="T87" fmla="*/ 634 h 1583"/>
                    <a:gd name="T88" fmla="*/ 187 w 1547"/>
                    <a:gd name="T89" fmla="*/ 557 h 1583"/>
                    <a:gd name="T90" fmla="*/ 219 w 1547"/>
                    <a:gd name="T91" fmla="*/ 476 h 1583"/>
                    <a:gd name="T92" fmla="*/ 192 w 1547"/>
                    <a:gd name="T93" fmla="*/ 364 h 1583"/>
                    <a:gd name="T94" fmla="*/ 196 w 1547"/>
                    <a:gd name="T95" fmla="*/ 247 h 1583"/>
                    <a:gd name="T96" fmla="*/ 232 w 1547"/>
                    <a:gd name="T97" fmla="*/ 139 h 1583"/>
                    <a:gd name="T98" fmla="*/ 299 w 1547"/>
                    <a:gd name="T99" fmla="*/ 54 h 1583"/>
                    <a:gd name="T100" fmla="*/ 398 w 1547"/>
                    <a:gd name="T101" fmla="*/ 0 h 1583"/>
                    <a:gd name="T102" fmla="*/ 469 w 1547"/>
                    <a:gd name="T103" fmla="*/ 18 h 1583"/>
                    <a:gd name="T104" fmla="*/ 541 w 1547"/>
                    <a:gd name="T105" fmla="*/ 40 h 1583"/>
                    <a:gd name="T106" fmla="*/ 608 w 1547"/>
                    <a:gd name="T107" fmla="*/ 72 h 1583"/>
                    <a:gd name="T108" fmla="*/ 666 w 1547"/>
                    <a:gd name="T109" fmla="*/ 117 h 1583"/>
                    <a:gd name="T110" fmla="*/ 720 w 1547"/>
                    <a:gd name="T111" fmla="*/ 180 h 1583"/>
                    <a:gd name="T112" fmla="*/ 720 w 1547"/>
                    <a:gd name="T113" fmla="*/ 175 h 1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547" h="1583">
                      <a:moveTo>
                        <a:pt x="720" y="175"/>
                      </a:moveTo>
                      <a:lnTo>
                        <a:pt x="755" y="139"/>
                      </a:lnTo>
                      <a:lnTo>
                        <a:pt x="796" y="103"/>
                      </a:lnTo>
                      <a:lnTo>
                        <a:pt x="836" y="72"/>
                      </a:lnTo>
                      <a:lnTo>
                        <a:pt x="876" y="45"/>
                      </a:lnTo>
                      <a:lnTo>
                        <a:pt x="921" y="22"/>
                      </a:lnTo>
                      <a:lnTo>
                        <a:pt x="970" y="4"/>
                      </a:lnTo>
                      <a:lnTo>
                        <a:pt x="1015" y="0"/>
                      </a:lnTo>
                      <a:lnTo>
                        <a:pt x="1064" y="0"/>
                      </a:lnTo>
                      <a:lnTo>
                        <a:pt x="1113" y="9"/>
                      </a:lnTo>
                      <a:lnTo>
                        <a:pt x="1162" y="31"/>
                      </a:lnTo>
                      <a:lnTo>
                        <a:pt x="1234" y="76"/>
                      </a:lnTo>
                      <a:lnTo>
                        <a:pt x="1279" y="135"/>
                      </a:lnTo>
                      <a:lnTo>
                        <a:pt x="1305" y="202"/>
                      </a:lnTo>
                      <a:lnTo>
                        <a:pt x="1319" y="279"/>
                      </a:lnTo>
                      <a:lnTo>
                        <a:pt x="1328" y="355"/>
                      </a:lnTo>
                      <a:lnTo>
                        <a:pt x="1332" y="436"/>
                      </a:lnTo>
                      <a:lnTo>
                        <a:pt x="1346" y="512"/>
                      </a:lnTo>
                      <a:lnTo>
                        <a:pt x="1372" y="580"/>
                      </a:lnTo>
                      <a:lnTo>
                        <a:pt x="1417" y="638"/>
                      </a:lnTo>
                      <a:lnTo>
                        <a:pt x="1489" y="683"/>
                      </a:lnTo>
                      <a:lnTo>
                        <a:pt x="1498" y="719"/>
                      </a:lnTo>
                      <a:lnTo>
                        <a:pt x="1511" y="755"/>
                      </a:lnTo>
                      <a:lnTo>
                        <a:pt x="1520" y="796"/>
                      </a:lnTo>
                      <a:lnTo>
                        <a:pt x="1533" y="836"/>
                      </a:lnTo>
                      <a:lnTo>
                        <a:pt x="1542" y="877"/>
                      </a:lnTo>
                      <a:lnTo>
                        <a:pt x="1547" y="913"/>
                      </a:lnTo>
                      <a:lnTo>
                        <a:pt x="1547" y="953"/>
                      </a:lnTo>
                      <a:lnTo>
                        <a:pt x="1542" y="994"/>
                      </a:lnTo>
                      <a:lnTo>
                        <a:pt x="1533" y="1030"/>
                      </a:lnTo>
                      <a:lnTo>
                        <a:pt x="1520" y="1070"/>
                      </a:lnTo>
                      <a:lnTo>
                        <a:pt x="1493" y="1097"/>
                      </a:lnTo>
                      <a:lnTo>
                        <a:pt x="1466" y="1124"/>
                      </a:lnTo>
                      <a:lnTo>
                        <a:pt x="1435" y="1151"/>
                      </a:lnTo>
                      <a:lnTo>
                        <a:pt x="1408" y="1174"/>
                      </a:lnTo>
                      <a:lnTo>
                        <a:pt x="1377" y="1192"/>
                      </a:lnTo>
                      <a:lnTo>
                        <a:pt x="1346" y="1210"/>
                      </a:lnTo>
                      <a:lnTo>
                        <a:pt x="1310" y="1219"/>
                      </a:lnTo>
                      <a:lnTo>
                        <a:pt x="1274" y="1223"/>
                      </a:lnTo>
                      <a:lnTo>
                        <a:pt x="1234" y="1223"/>
                      </a:lnTo>
                      <a:lnTo>
                        <a:pt x="1194" y="1219"/>
                      </a:lnTo>
                      <a:lnTo>
                        <a:pt x="1162" y="1187"/>
                      </a:lnTo>
                      <a:lnTo>
                        <a:pt x="1144" y="1232"/>
                      </a:lnTo>
                      <a:lnTo>
                        <a:pt x="1126" y="1282"/>
                      </a:lnTo>
                      <a:lnTo>
                        <a:pt x="1104" y="1327"/>
                      </a:lnTo>
                      <a:lnTo>
                        <a:pt x="1086" y="1376"/>
                      </a:lnTo>
                      <a:lnTo>
                        <a:pt x="1059" y="1421"/>
                      </a:lnTo>
                      <a:lnTo>
                        <a:pt x="1033" y="1462"/>
                      </a:lnTo>
                      <a:lnTo>
                        <a:pt x="1001" y="1502"/>
                      </a:lnTo>
                      <a:lnTo>
                        <a:pt x="966" y="1534"/>
                      </a:lnTo>
                      <a:lnTo>
                        <a:pt x="921" y="1556"/>
                      </a:lnTo>
                      <a:lnTo>
                        <a:pt x="867" y="1574"/>
                      </a:lnTo>
                      <a:lnTo>
                        <a:pt x="818" y="1579"/>
                      </a:lnTo>
                      <a:lnTo>
                        <a:pt x="769" y="1583"/>
                      </a:lnTo>
                      <a:lnTo>
                        <a:pt x="720" y="1579"/>
                      </a:lnTo>
                      <a:lnTo>
                        <a:pt x="670" y="1565"/>
                      </a:lnTo>
                      <a:lnTo>
                        <a:pt x="626" y="1552"/>
                      </a:lnTo>
                      <a:lnTo>
                        <a:pt x="585" y="1534"/>
                      </a:lnTo>
                      <a:lnTo>
                        <a:pt x="545" y="1507"/>
                      </a:lnTo>
                      <a:lnTo>
                        <a:pt x="509" y="1475"/>
                      </a:lnTo>
                      <a:lnTo>
                        <a:pt x="483" y="1439"/>
                      </a:lnTo>
                      <a:lnTo>
                        <a:pt x="456" y="1394"/>
                      </a:lnTo>
                      <a:lnTo>
                        <a:pt x="460" y="1376"/>
                      </a:lnTo>
                      <a:lnTo>
                        <a:pt x="460" y="1358"/>
                      </a:lnTo>
                      <a:lnTo>
                        <a:pt x="456" y="1340"/>
                      </a:lnTo>
                      <a:lnTo>
                        <a:pt x="447" y="1322"/>
                      </a:lnTo>
                      <a:lnTo>
                        <a:pt x="438" y="1309"/>
                      </a:lnTo>
                      <a:lnTo>
                        <a:pt x="429" y="1291"/>
                      </a:lnTo>
                      <a:lnTo>
                        <a:pt x="424" y="1277"/>
                      </a:lnTo>
                      <a:lnTo>
                        <a:pt x="420" y="1259"/>
                      </a:lnTo>
                      <a:lnTo>
                        <a:pt x="420" y="1237"/>
                      </a:lnTo>
                      <a:lnTo>
                        <a:pt x="424" y="1219"/>
                      </a:lnTo>
                      <a:lnTo>
                        <a:pt x="375" y="1237"/>
                      </a:lnTo>
                      <a:lnTo>
                        <a:pt x="326" y="1241"/>
                      </a:lnTo>
                      <a:lnTo>
                        <a:pt x="277" y="1223"/>
                      </a:lnTo>
                      <a:lnTo>
                        <a:pt x="232" y="1201"/>
                      </a:lnTo>
                      <a:lnTo>
                        <a:pt x="192" y="1165"/>
                      </a:lnTo>
                      <a:lnTo>
                        <a:pt x="152" y="1124"/>
                      </a:lnTo>
                      <a:lnTo>
                        <a:pt x="111" y="1079"/>
                      </a:lnTo>
                      <a:lnTo>
                        <a:pt x="76" y="1030"/>
                      </a:lnTo>
                      <a:lnTo>
                        <a:pt x="44" y="989"/>
                      </a:lnTo>
                      <a:lnTo>
                        <a:pt x="13" y="949"/>
                      </a:lnTo>
                      <a:lnTo>
                        <a:pt x="0" y="881"/>
                      </a:lnTo>
                      <a:lnTo>
                        <a:pt x="9" y="823"/>
                      </a:lnTo>
                      <a:lnTo>
                        <a:pt x="26" y="769"/>
                      </a:lnTo>
                      <a:lnTo>
                        <a:pt x="53" y="719"/>
                      </a:lnTo>
                      <a:lnTo>
                        <a:pt x="85" y="674"/>
                      </a:lnTo>
                      <a:lnTo>
                        <a:pt x="125" y="634"/>
                      </a:lnTo>
                      <a:lnTo>
                        <a:pt x="156" y="598"/>
                      </a:lnTo>
                      <a:lnTo>
                        <a:pt x="187" y="557"/>
                      </a:lnTo>
                      <a:lnTo>
                        <a:pt x="210" y="517"/>
                      </a:lnTo>
                      <a:lnTo>
                        <a:pt x="219" y="476"/>
                      </a:lnTo>
                      <a:lnTo>
                        <a:pt x="201" y="422"/>
                      </a:lnTo>
                      <a:lnTo>
                        <a:pt x="192" y="364"/>
                      </a:lnTo>
                      <a:lnTo>
                        <a:pt x="187" y="306"/>
                      </a:lnTo>
                      <a:lnTo>
                        <a:pt x="196" y="247"/>
                      </a:lnTo>
                      <a:lnTo>
                        <a:pt x="210" y="189"/>
                      </a:lnTo>
                      <a:lnTo>
                        <a:pt x="232" y="139"/>
                      </a:lnTo>
                      <a:lnTo>
                        <a:pt x="259" y="90"/>
                      </a:lnTo>
                      <a:lnTo>
                        <a:pt x="299" y="54"/>
                      </a:lnTo>
                      <a:lnTo>
                        <a:pt x="344" y="22"/>
                      </a:lnTo>
                      <a:lnTo>
                        <a:pt x="398" y="0"/>
                      </a:lnTo>
                      <a:lnTo>
                        <a:pt x="433" y="9"/>
                      </a:lnTo>
                      <a:lnTo>
                        <a:pt x="469" y="18"/>
                      </a:lnTo>
                      <a:lnTo>
                        <a:pt x="505" y="27"/>
                      </a:lnTo>
                      <a:lnTo>
                        <a:pt x="541" y="40"/>
                      </a:lnTo>
                      <a:lnTo>
                        <a:pt x="572" y="54"/>
                      </a:lnTo>
                      <a:lnTo>
                        <a:pt x="608" y="72"/>
                      </a:lnTo>
                      <a:lnTo>
                        <a:pt x="639" y="94"/>
                      </a:lnTo>
                      <a:lnTo>
                        <a:pt x="666" y="117"/>
                      </a:lnTo>
                      <a:lnTo>
                        <a:pt x="697" y="144"/>
                      </a:lnTo>
                      <a:lnTo>
                        <a:pt x="720" y="180"/>
                      </a:lnTo>
                      <a:lnTo>
                        <a:pt x="720" y="180"/>
                      </a:lnTo>
                      <a:lnTo>
                        <a:pt x="720" y="17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6" name="Freeform 82">
                  <a:extLst>
                    <a:ext uri="{FF2B5EF4-FFF2-40B4-BE49-F238E27FC236}">
                      <a16:creationId xmlns:a16="http://schemas.microsoft.com/office/drawing/2014/main" id="{257C1318-196B-47DC-B231-EA8D510771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51" y="3312"/>
                  <a:ext cx="1368" cy="1399"/>
                </a:xfrm>
                <a:custGeom>
                  <a:avLst/>
                  <a:gdLst>
                    <a:gd name="T0" fmla="*/ 1158 w 1368"/>
                    <a:gd name="T1" fmla="*/ 314 h 1399"/>
                    <a:gd name="T2" fmla="*/ 1145 w 1368"/>
                    <a:gd name="T3" fmla="*/ 377 h 1399"/>
                    <a:gd name="T4" fmla="*/ 1118 w 1368"/>
                    <a:gd name="T5" fmla="*/ 436 h 1399"/>
                    <a:gd name="T6" fmla="*/ 1136 w 1368"/>
                    <a:gd name="T7" fmla="*/ 485 h 1399"/>
                    <a:gd name="T8" fmla="*/ 1239 w 1368"/>
                    <a:gd name="T9" fmla="*/ 557 h 1399"/>
                    <a:gd name="T10" fmla="*/ 1310 w 1368"/>
                    <a:gd name="T11" fmla="*/ 661 h 1399"/>
                    <a:gd name="T12" fmla="*/ 1359 w 1368"/>
                    <a:gd name="T13" fmla="*/ 773 h 1399"/>
                    <a:gd name="T14" fmla="*/ 1364 w 1368"/>
                    <a:gd name="T15" fmla="*/ 877 h 1399"/>
                    <a:gd name="T16" fmla="*/ 1319 w 1368"/>
                    <a:gd name="T17" fmla="*/ 962 h 1399"/>
                    <a:gd name="T18" fmla="*/ 1243 w 1368"/>
                    <a:gd name="T19" fmla="*/ 1025 h 1399"/>
                    <a:gd name="T20" fmla="*/ 1145 w 1368"/>
                    <a:gd name="T21" fmla="*/ 1039 h 1399"/>
                    <a:gd name="T22" fmla="*/ 1055 w 1368"/>
                    <a:gd name="T23" fmla="*/ 980 h 1399"/>
                    <a:gd name="T24" fmla="*/ 975 w 1368"/>
                    <a:gd name="T25" fmla="*/ 953 h 1399"/>
                    <a:gd name="T26" fmla="*/ 930 w 1368"/>
                    <a:gd name="T27" fmla="*/ 1034 h 1399"/>
                    <a:gd name="T28" fmla="*/ 952 w 1368"/>
                    <a:gd name="T29" fmla="*/ 1115 h 1399"/>
                    <a:gd name="T30" fmla="*/ 939 w 1368"/>
                    <a:gd name="T31" fmla="*/ 1205 h 1399"/>
                    <a:gd name="T32" fmla="*/ 890 w 1368"/>
                    <a:gd name="T33" fmla="*/ 1277 h 1399"/>
                    <a:gd name="T34" fmla="*/ 809 w 1368"/>
                    <a:gd name="T35" fmla="*/ 1358 h 1399"/>
                    <a:gd name="T36" fmla="*/ 711 w 1368"/>
                    <a:gd name="T37" fmla="*/ 1394 h 1399"/>
                    <a:gd name="T38" fmla="*/ 604 w 1368"/>
                    <a:gd name="T39" fmla="*/ 1399 h 1399"/>
                    <a:gd name="T40" fmla="*/ 505 w 1368"/>
                    <a:gd name="T41" fmla="*/ 1345 h 1399"/>
                    <a:gd name="T42" fmla="*/ 456 w 1368"/>
                    <a:gd name="T43" fmla="*/ 1264 h 1399"/>
                    <a:gd name="T44" fmla="*/ 429 w 1368"/>
                    <a:gd name="T45" fmla="*/ 1165 h 1399"/>
                    <a:gd name="T46" fmla="*/ 447 w 1368"/>
                    <a:gd name="T47" fmla="*/ 1070 h 1399"/>
                    <a:gd name="T48" fmla="*/ 380 w 1368"/>
                    <a:gd name="T49" fmla="*/ 1012 h 1399"/>
                    <a:gd name="T50" fmla="*/ 291 w 1368"/>
                    <a:gd name="T51" fmla="*/ 1007 h 1399"/>
                    <a:gd name="T52" fmla="*/ 206 w 1368"/>
                    <a:gd name="T53" fmla="*/ 1030 h 1399"/>
                    <a:gd name="T54" fmla="*/ 112 w 1368"/>
                    <a:gd name="T55" fmla="*/ 976 h 1399"/>
                    <a:gd name="T56" fmla="*/ 31 w 1368"/>
                    <a:gd name="T57" fmla="*/ 868 h 1399"/>
                    <a:gd name="T58" fmla="*/ 0 w 1368"/>
                    <a:gd name="T59" fmla="*/ 742 h 1399"/>
                    <a:gd name="T60" fmla="*/ 326 w 1368"/>
                    <a:gd name="T61" fmla="*/ 476 h 1399"/>
                    <a:gd name="T62" fmla="*/ 219 w 1368"/>
                    <a:gd name="T63" fmla="*/ 395 h 1399"/>
                    <a:gd name="T64" fmla="*/ 179 w 1368"/>
                    <a:gd name="T65" fmla="*/ 265 h 1399"/>
                    <a:gd name="T66" fmla="*/ 197 w 1368"/>
                    <a:gd name="T67" fmla="*/ 130 h 1399"/>
                    <a:gd name="T68" fmla="*/ 250 w 1368"/>
                    <a:gd name="T69" fmla="*/ 45 h 1399"/>
                    <a:gd name="T70" fmla="*/ 335 w 1368"/>
                    <a:gd name="T71" fmla="*/ 22 h 1399"/>
                    <a:gd name="T72" fmla="*/ 425 w 1368"/>
                    <a:gd name="T73" fmla="*/ 40 h 1399"/>
                    <a:gd name="T74" fmla="*/ 501 w 1368"/>
                    <a:gd name="T75" fmla="*/ 76 h 1399"/>
                    <a:gd name="T76" fmla="*/ 541 w 1368"/>
                    <a:gd name="T77" fmla="*/ 139 h 1399"/>
                    <a:gd name="T78" fmla="*/ 563 w 1368"/>
                    <a:gd name="T79" fmla="*/ 211 h 1399"/>
                    <a:gd name="T80" fmla="*/ 622 w 1368"/>
                    <a:gd name="T81" fmla="*/ 265 h 1399"/>
                    <a:gd name="T82" fmla="*/ 707 w 1368"/>
                    <a:gd name="T83" fmla="*/ 189 h 1399"/>
                    <a:gd name="T84" fmla="*/ 756 w 1368"/>
                    <a:gd name="T85" fmla="*/ 81 h 1399"/>
                    <a:gd name="T86" fmla="*/ 841 w 1368"/>
                    <a:gd name="T87" fmla="*/ 4 h 1399"/>
                    <a:gd name="T88" fmla="*/ 979 w 1368"/>
                    <a:gd name="T89" fmla="*/ 9 h 1399"/>
                    <a:gd name="T90" fmla="*/ 1087 w 1368"/>
                    <a:gd name="T91" fmla="*/ 72 h 1399"/>
                    <a:gd name="T92" fmla="*/ 1145 w 1368"/>
                    <a:gd name="T93" fmla="*/ 180 h 1399"/>
                    <a:gd name="T94" fmla="*/ 1154 w 1368"/>
                    <a:gd name="T95" fmla="*/ 265 h 13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368" h="1399">
                      <a:moveTo>
                        <a:pt x="1154" y="265"/>
                      </a:moveTo>
                      <a:lnTo>
                        <a:pt x="1158" y="292"/>
                      </a:lnTo>
                      <a:lnTo>
                        <a:pt x="1158" y="314"/>
                      </a:lnTo>
                      <a:lnTo>
                        <a:pt x="1158" y="337"/>
                      </a:lnTo>
                      <a:lnTo>
                        <a:pt x="1154" y="359"/>
                      </a:lnTo>
                      <a:lnTo>
                        <a:pt x="1145" y="377"/>
                      </a:lnTo>
                      <a:lnTo>
                        <a:pt x="1136" y="400"/>
                      </a:lnTo>
                      <a:lnTo>
                        <a:pt x="1127" y="418"/>
                      </a:lnTo>
                      <a:lnTo>
                        <a:pt x="1118" y="436"/>
                      </a:lnTo>
                      <a:lnTo>
                        <a:pt x="1105" y="454"/>
                      </a:lnTo>
                      <a:lnTo>
                        <a:pt x="1096" y="476"/>
                      </a:lnTo>
                      <a:lnTo>
                        <a:pt x="1136" y="485"/>
                      </a:lnTo>
                      <a:lnTo>
                        <a:pt x="1172" y="503"/>
                      </a:lnTo>
                      <a:lnTo>
                        <a:pt x="1207" y="530"/>
                      </a:lnTo>
                      <a:lnTo>
                        <a:pt x="1239" y="557"/>
                      </a:lnTo>
                      <a:lnTo>
                        <a:pt x="1266" y="589"/>
                      </a:lnTo>
                      <a:lnTo>
                        <a:pt x="1288" y="625"/>
                      </a:lnTo>
                      <a:lnTo>
                        <a:pt x="1310" y="661"/>
                      </a:lnTo>
                      <a:lnTo>
                        <a:pt x="1328" y="701"/>
                      </a:lnTo>
                      <a:lnTo>
                        <a:pt x="1346" y="737"/>
                      </a:lnTo>
                      <a:lnTo>
                        <a:pt x="1359" y="773"/>
                      </a:lnTo>
                      <a:lnTo>
                        <a:pt x="1368" y="809"/>
                      </a:lnTo>
                      <a:lnTo>
                        <a:pt x="1368" y="841"/>
                      </a:lnTo>
                      <a:lnTo>
                        <a:pt x="1364" y="877"/>
                      </a:lnTo>
                      <a:lnTo>
                        <a:pt x="1355" y="908"/>
                      </a:lnTo>
                      <a:lnTo>
                        <a:pt x="1337" y="935"/>
                      </a:lnTo>
                      <a:lnTo>
                        <a:pt x="1319" y="962"/>
                      </a:lnTo>
                      <a:lnTo>
                        <a:pt x="1297" y="985"/>
                      </a:lnTo>
                      <a:lnTo>
                        <a:pt x="1270" y="1007"/>
                      </a:lnTo>
                      <a:lnTo>
                        <a:pt x="1243" y="1025"/>
                      </a:lnTo>
                      <a:lnTo>
                        <a:pt x="1212" y="1039"/>
                      </a:lnTo>
                      <a:lnTo>
                        <a:pt x="1176" y="1048"/>
                      </a:lnTo>
                      <a:lnTo>
                        <a:pt x="1145" y="1039"/>
                      </a:lnTo>
                      <a:lnTo>
                        <a:pt x="1113" y="1025"/>
                      </a:lnTo>
                      <a:lnTo>
                        <a:pt x="1087" y="1003"/>
                      </a:lnTo>
                      <a:lnTo>
                        <a:pt x="1055" y="980"/>
                      </a:lnTo>
                      <a:lnTo>
                        <a:pt x="1028" y="962"/>
                      </a:lnTo>
                      <a:lnTo>
                        <a:pt x="1002" y="953"/>
                      </a:lnTo>
                      <a:lnTo>
                        <a:pt x="975" y="953"/>
                      </a:lnTo>
                      <a:lnTo>
                        <a:pt x="948" y="971"/>
                      </a:lnTo>
                      <a:lnTo>
                        <a:pt x="917" y="1007"/>
                      </a:lnTo>
                      <a:lnTo>
                        <a:pt x="930" y="1034"/>
                      </a:lnTo>
                      <a:lnTo>
                        <a:pt x="944" y="1061"/>
                      </a:lnTo>
                      <a:lnTo>
                        <a:pt x="948" y="1088"/>
                      </a:lnTo>
                      <a:lnTo>
                        <a:pt x="952" y="1115"/>
                      </a:lnTo>
                      <a:lnTo>
                        <a:pt x="948" y="1147"/>
                      </a:lnTo>
                      <a:lnTo>
                        <a:pt x="944" y="1174"/>
                      </a:lnTo>
                      <a:lnTo>
                        <a:pt x="939" y="1205"/>
                      </a:lnTo>
                      <a:lnTo>
                        <a:pt x="926" y="1232"/>
                      </a:lnTo>
                      <a:lnTo>
                        <a:pt x="908" y="1255"/>
                      </a:lnTo>
                      <a:lnTo>
                        <a:pt x="890" y="1277"/>
                      </a:lnTo>
                      <a:lnTo>
                        <a:pt x="868" y="1313"/>
                      </a:lnTo>
                      <a:lnTo>
                        <a:pt x="841" y="1340"/>
                      </a:lnTo>
                      <a:lnTo>
                        <a:pt x="809" y="1358"/>
                      </a:lnTo>
                      <a:lnTo>
                        <a:pt x="778" y="1376"/>
                      </a:lnTo>
                      <a:lnTo>
                        <a:pt x="747" y="1385"/>
                      </a:lnTo>
                      <a:lnTo>
                        <a:pt x="711" y="1394"/>
                      </a:lnTo>
                      <a:lnTo>
                        <a:pt x="675" y="1394"/>
                      </a:lnTo>
                      <a:lnTo>
                        <a:pt x="639" y="1399"/>
                      </a:lnTo>
                      <a:lnTo>
                        <a:pt x="604" y="1399"/>
                      </a:lnTo>
                      <a:lnTo>
                        <a:pt x="563" y="1394"/>
                      </a:lnTo>
                      <a:lnTo>
                        <a:pt x="532" y="1372"/>
                      </a:lnTo>
                      <a:lnTo>
                        <a:pt x="505" y="1345"/>
                      </a:lnTo>
                      <a:lnTo>
                        <a:pt x="487" y="1318"/>
                      </a:lnTo>
                      <a:lnTo>
                        <a:pt x="470" y="1291"/>
                      </a:lnTo>
                      <a:lnTo>
                        <a:pt x="456" y="1264"/>
                      </a:lnTo>
                      <a:lnTo>
                        <a:pt x="443" y="1232"/>
                      </a:lnTo>
                      <a:lnTo>
                        <a:pt x="434" y="1201"/>
                      </a:lnTo>
                      <a:lnTo>
                        <a:pt x="429" y="1165"/>
                      </a:lnTo>
                      <a:lnTo>
                        <a:pt x="425" y="1133"/>
                      </a:lnTo>
                      <a:lnTo>
                        <a:pt x="416" y="1097"/>
                      </a:lnTo>
                      <a:lnTo>
                        <a:pt x="447" y="1070"/>
                      </a:lnTo>
                      <a:lnTo>
                        <a:pt x="429" y="1043"/>
                      </a:lnTo>
                      <a:lnTo>
                        <a:pt x="407" y="1025"/>
                      </a:lnTo>
                      <a:lnTo>
                        <a:pt x="380" y="1012"/>
                      </a:lnTo>
                      <a:lnTo>
                        <a:pt x="353" y="1007"/>
                      </a:lnTo>
                      <a:lnTo>
                        <a:pt x="322" y="1003"/>
                      </a:lnTo>
                      <a:lnTo>
                        <a:pt x="291" y="1007"/>
                      </a:lnTo>
                      <a:lnTo>
                        <a:pt x="259" y="1012"/>
                      </a:lnTo>
                      <a:lnTo>
                        <a:pt x="228" y="1021"/>
                      </a:lnTo>
                      <a:lnTo>
                        <a:pt x="206" y="1030"/>
                      </a:lnTo>
                      <a:lnTo>
                        <a:pt x="179" y="1039"/>
                      </a:lnTo>
                      <a:lnTo>
                        <a:pt x="148" y="1007"/>
                      </a:lnTo>
                      <a:lnTo>
                        <a:pt x="112" y="976"/>
                      </a:lnTo>
                      <a:lnTo>
                        <a:pt x="80" y="940"/>
                      </a:lnTo>
                      <a:lnTo>
                        <a:pt x="54" y="904"/>
                      </a:lnTo>
                      <a:lnTo>
                        <a:pt x="31" y="868"/>
                      </a:lnTo>
                      <a:lnTo>
                        <a:pt x="13" y="827"/>
                      </a:lnTo>
                      <a:lnTo>
                        <a:pt x="4" y="787"/>
                      </a:lnTo>
                      <a:lnTo>
                        <a:pt x="0" y="742"/>
                      </a:lnTo>
                      <a:lnTo>
                        <a:pt x="13" y="697"/>
                      </a:lnTo>
                      <a:lnTo>
                        <a:pt x="31" y="652"/>
                      </a:lnTo>
                      <a:lnTo>
                        <a:pt x="326" y="476"/>
                      </a:lnTo>
                      <a:lnTo>
                        <a:pt x="282" y="454"/>
                      </a:lnTo>
                      <a:lnTo>
                        <a:pt x="246" y="427"/>
                      </a:lnTo>
                      <a:lnTo>
                        <a:pt x="219" y="395"/>
                      </a:lnTo>
                      <a:lnTo>
                        <a:pt x="197" y="355"/>
                      </a:lnTo>
                      <a:lnTo>
                        <a:pt x="188" y="310"/>
                      </a:lnTo>
                      <a:lnTo>
                        <a:pt x="179" y="265"/>
                      </a:lnTo>
                      <a:lnTo>
                        <a:pt x="183" y="220"/>
                      </a:lnTo>
                      <a:lnTo>
                        <a:pt x="188" y="175"/>
                      </a:lnTo>
                      <a:lnTo>
                        <a:pt x="197" y="130"/>
                      </a:lnTo>
                      <a:lnTo>
                        <a:pt x="210" y="90"/>
                      </a:lnTo>
                      <a:lnTo>
                        <a:pt x="228" y="63"/>
                      </a:lnTo>
                      <a:lnTo>
                        <a:pt x="250" y="45"/>
                      </a:lnTo>
                      <a:lnTo>
                        <a:pt x="277" y="31"/>
                      </a:lnTo>
                      <a:lnTo>
                        <a:pt x="309" y="27"/>
                      </a:lnTo>
                      <a:lnTo>
                        <a:pt x="335" y="22"/>
                      </a:lnTo>
                      <a:lnTo>
                        <a:pt x="367" y="27"/>
                      </a:lnTo>
                      <a:lnTo>
                        <a:pt x="398" y="31"/>
                      </a:lnTo>
                      <a:lnTo>
                        <a:pt x="425" y="40"/>
                      </a:lnTo>
                      <a:lnTo>
                        <a:pt x="452" y="49"/>
                      </a:lnTo>
                      <a:lnTo>
                        <a:pt x="474" y="58"/>
                      </a:lnTo>
                      <a:lnTo>
                        <a:pt x="501" y="76"/>
                      </a:lnTo>
                      <a:lnTo>
                        <a:pt x="519" y="94"/>
                      </a:lnTo>
                      <a:lnTo>
                        <a:pt x="532" y="117"/>
                      </a:lnTo>
                      <a:lnTo>
                        <a:pt x="541" y="139"/>
                      </a:lnTo>
                      <a:lnTo>
                        <a:pt x="546" y="166"/>
                      </a:lnTo>
                      <a:lnTo>
                        <a:pt x="554" y="189"/>
                      </a:lnTo>
                      <a:lnTo>
                        <a:pt x="563" y="211"/>
                      </a:lnTo>
                      <a:lnTo>
                        <a:pt x="577" y="234"/>
                      </a:lnTo>
                      <a:lnTo>
                        <a:pt x="595" y="252"/>
                      </a:lnTo>
                      <a:lnTo>
                        <a:pt x="622" y="265"/>
                      </a:lnTo>
                      <a:lnTo>
                        <a:pt x="657" y="247"/>
                      </a:lnTo>
                      <a:lnTo>
                        <a:pt x="684" y="220"/>
                      </a:lnTo>
                      <a:lnTo>
                        <a:pt x="707" y="189"/>
                      </a:lnTo>
                      <a:lnTo>
                        <a:pt x="724" y="153"/>
                      </a:lnTo>
                      <a:lnTo>
                        <a:pt x="738" y="117"/>
                      </a:lnTo>
                      <a:lnTo>
                        <a:pt x="756" y="81"/>
                      </a:lnTo>
                      <a:lnTo>
                        <a:pt x="778" y="49"/>
                      </a:lnTo>
                      <a:lnTo>
                        <a:pt x="805" y="22"/>
                      </a:lnTo>
                      <a:lnTo>
                        <a:pt x="841" y="4"/>
                      </a:lnTo>
                      <a:lnTo>
                        <a:pt x="890" y="0"/>
                      </a:lnTo>
                      <a:lnTo>
                        <a:pt x="935" y="0"/>
                      </a:lnTo>
                      <a:lnTo>
                        <a:pt x="979" y="9"/>
                      </a:lnTo>
                      <a:lnTo>
                        <a:pt x="1020" y="22"/>
                      </a:lnTo>
                      <a:lnTo>
                        <a:pt x="1055" y="45"/>
                      </a:lnTo>
                      <a:lnTo>
                        <a:pt x="1087" y="72"/>
                      </a:lnTo>
                      <a:lnTo>
                        <a:pt x="1109" y="103"/>
                      </a:lnTo>
                      <a:lnTo>
                        <a:pt x="1131" y="139"/>
                      </a:lnTo>
                      <a:lnTo>
                        <a:pt x="1145" y="180"/>
                      </a:lnTo>
                      <a:lnTo>
                        <a:pt x="1154" y="220"/>
                      </a:lnTo>
                      <a:lnTo>
                        <a:pt x="1154" y="265"/>
                      </a:lnTo>
                      <a:lnTo>
                        <a:pt x="1154" y="265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7" name="Freeform 83">
                  <a:extLst>
                    <a:ext uri="{FF2B5EF4-FFF2-40B4-BE49-F238E27FC236}">
                      <a16:creationId xmlns:a16="http://schemas.microsoft.com/office/drawing/2014/main" id="{6C9812C2-9BC2-4152-88CA-94303916F6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51" y="3312"/>
                  <a:ext cx="1368" cy="1399"/>
                </a:xfrm>
                <a:custGeom>
                  <a:avLst/>
                  <a:gdLst>
                    <a:gd name="T0" fmla="*/ 1158 w 1368"/>
                    <a:gd name="T1" fmla="*/ 314 h 1399"/>
                    <a:gd name="T2" fmla="*/ 1145 w 1368"/>
                    <a:gd name="T3" fmla="*/ 377 h 1399"/>
                    <a:gd name="T4" fmla="*/ 1118 w 1368"/>
                    <a:gd name="T5" fmla="*/ 436 h 1399"/>
                    <a:gd name="T6" fmla="*/ 1136 w 1368"/>
                    <a:gd name="T7" fmla="*/ 485 h 1399"/>
                    <a:gd name="T8" fmla="*/ 1239 w 1368"/>
                    <a:gd name="T9" fmla="*/ 557 h 1399"/>
                    <a:gd name="T10" fmla="*/ 1310 w 1368"/>
                    <a:gd name="T11" fmla="*/ 661 h 1399"/>
                    <a:gd name="T12" fmla="*/ 1359 w 1368"/>
                    <a:gd name="T13" fmla="*/ 773 h 1399"/>
                    <a:gd name="T14" fmla="*/ 1364 w 1368"/>
                    <a:gd name="T15" fmla="*/ 877 h 1399"/>
                    <a:gd name="T16" fmla="*/ 1319 w 1368"/>
                    <a:gd name="T17" fmla="*/ 962 h 1399"/>
                    <a:gd name="T18" fmla="*/ 1243 w 1368"/>
                    <a:gd name="T19" fmla="*/ 1025 h 1399"/>
                    <a:gd name="T20" fmla="*/ 1145 w 1368"/>
                    <a:gd name="T21" fmla="*/ 1039 h 1399"/>
                    <a:gd name="T22" fmla="*/ 1055 w 1368"/>
                    <a:gd name="T23" fmla="*/ 980 h 1399"/>
                    <a:gd name="T24" fmla="*/ 975 w 1368"/>
                    <a:gd name="T25" fmla="*/ 953 h 1399"/>
                    <a:gd name="T26" fmla="*/ 930 w 1368"/>
                    <a:gd name="T27" fmla="*/ 1034 h 1399"/>
                    <a:gd name="T28" fmla="*/ 952 w 1368"/>
                    <a:gd name="T29" fmla="*/ 1115 h 1399"/>
                    <a:gd name="T30" fmla="*/ 939 w 1368"/>
                    <a:gd name="T31" fmla="*/ 1205 h 1399"/>
                    <a:gd name="T32" fmla="*/ 890 w 1368"/>
                    <a:gd name="T33" fmla="*/ 1277 h 1399"/>
                    <a:gd name="T34" fmla="*/ 809 w 1368"/>
                    <a:gd name="T35" fmla="*/ 1358 h 1399"/>
                    <a:gd name="T36" fmla="*/ 711 w 1368"/>
                    <a:gd name="T37" fmla="*/ 1394 h 1399"/>
                    <a:gd name="T38" fmla="*/ 604 w 1368"/>
                    <a:gd name="T39" fmla="*/ 1399 h 1399"/>
                    <a:gd name="T40" fmla="*/ 505 w 1368"/>
                    <a:gd name="T41" fmla="*/ 1345 h 1399"/>
                    <a:gd name="T42" fmla="*/ 456 w 1368"/>
                    <a:gd name="T43" fmla="*/ 1264 h 1399"/>
                    <a:gd name="T44" fmla="*/ 429 w 1368"/>
                    <a:gd name="T45" fmla="*/ 1165 h 1399"/>
                    <a:gd name="T46" fmla="*/ 447 w 1368"/>
                    <a:gd name="T47" fmla="*/ 1070 h 1399"/>
                    <a:gd name="T48" fmla="*/ 380 w 1368"/>
                    <a:gd name="T49" fmla="*/ 1012 h 1399"/>
                    <a:gd name="T50" fmla="*/ 291 w 1368"/>
                    <a:gd name="T51" fmla="*/ 1007 h 1399"/>
                    <a:gd name="T52" fmla="*/ 206 w 1368"/>
                    <a:gd name="T53" fmla="*/ 1030 h 1399"/>
                    <a:gd name="T54" fmla="*/ 112 w 1368"/>
                    <a:gd name="T55" fmla="*/ 976 h 1399"/>
                    <a:gd name="T56" fmla="*/ 31 w 1368"/>
                    <a:gd name="T57" fmla="*/ 868 h 1399"/>
                    <a:gd name="T58" fmla="*/ 0 w 1368"/>
                    <a:gd name="T59" fmla="*/ 742 h 1399"/>
                    <a:gd name="T60" fmla="*/ 326 w 1368"/>
                    <a:gd name="T61" fmla="*/ 476 h 1399"/>
                    <a:gd name="T62" fmla="*/ 219 w 1368"/>
                    <a:gd name="T63" fmla="*/ 395 h 1399"/>
                    <a:gd name="T64" fmla="*/ 179 w 1368"/>
                    <a:gd name="T65" fmla="*/ 265 h 1399"/>
                    <a:gd name="T66" fmla="*/ 197 w 1368"/>
                    <a:gd name="T67" fmla="*/ 130 h 1399"/>
                    <a:gd name="T68" fmla="*/ 250 w 1368"/>
                    <a:gd name="T69" fmla="*/ 45 h 1399"/>
                    <a:gd name="T70" fmla="*/ 335 w 1368"/>
                    <a:gd name="T71" fmla="*/ 22 h 1399"/>
                    <a:gd name="T72" fmla="*/ 425 w 1368"/>
                    <a:gd name="T73" fmla="*/ 40 h 1399"/>
                    <a:gd name="T74" fmla="*/ 501 w 1368"/>
                    <a:gd name="T75" fmla="*/ 76 h 1399"/>
                    <a:gd name="T76" fmla="*/ 541 w 1368"/>
                    <a:gd name="T77" fmla="*/ 139 h 1399"/>
                    <a:gd name="T78" fmla="*/ 563 w 1368"/>
                    <a:gd name="T79" fmla="*/ 211 h 1399"/>
                    <a:gd name="T80" fmla="*/ 622 w 1368"/>
                    <a:gd name="T81" fmla="*/ 265 h 1399"/>
                    <a:gd name="T82" fmla="*/ 707 w 1368"/>
                    <a:gd name="T83" fmla="*/ 189 h 1399"/>
                    <a:gd name="T84" fmla="*/ 756 w 1368"/>
                    <a:gd name="T85" fmla="*/ 81 h 1399"/>
                    <a:gd name="T86" fmla="*/ 841 w 1368"/>
                    <a:gd name="T87" fmla="*/ 4 h 1399"/>
                    <a:gd name="T88" fmla="*/ 979 w 1368"/>
                    <a:gd name="T89" fmla="*/ 9 h 1399"/>
                    <a:gd name="T90" fmla="*/ 1087 w 1368"/>
                    <a:gd name="T91" fmla="*/ 72 h 1399"/>
                    <a:gd name="T92" fmla="*/ 1145 w 1368"/>
                    <a:gd name="T93" fmla="*/ 180 h 1399"/>
                    <a:gd name="T94" fmla="*/ 1154 w 1368"/>
                    <a:gd name="T95" fmla="*/ 265 h 13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368" h="1399">
                      <a:moveTo>
                        <a:pt x="1154" y="265"/>
                      </a:moveTo>
                      <a:lnTo>
                        <a:pt x="1158" y="292"/>
                      </a:lnTo>
                      <a:lnTo>
                        <a:pt x="1158" y="314"/>
                      </a:lnTo>
                      <a:lnTo>
                        <a:pt x="1158" y="337"/>
                      </a:lnTo>
                      <a:lnTo>
                        <a:pt x="1154" y="359"/>
                      </a:lnTo>
                      <a:lnTo>
                        <a:pt x="1145" y="377"/>
                      </a:lnTo>
                      <a:lnTo>
                        <a:pt x="1136" y="400"/>
                      </a:lnTo>
                      <a:lnTo>
                        <a:pt x="1127" y="418"/>
                      </a:lnTo>
                      <a:lnTo>
                        <a:pt x="1118" y="436"/>
                      </a:lnTo>
                      <a:lnTo>
                        <a:pt x="1105" y="454"/>
                      </a:lnTo>
                      <a:lnTo>
                        <a:pt x="1096" y="476"/>
                      </a:lnTo>
                      <a:lnTo>
                        <a:pt x="1136" y="485"/>
                      </a:lnTo>
                      <a:lnTo>
                        <a:pt x="1172" y="503"/>
                      </a:lnTo>
                      <a:lnTo>
                        <a:pt x="1207" y="530"/>
                      </a:lnTo>
                      <a:lnTo>
                        <a:pt x="1239" y="557"/>
                      </a:lnTo>
                      <a:lnTo>
                        <a:pt x="1266" y="589"/>
                      </a:lnTo>
                      <a:lnTo>
                        <a:pt x="1288" y="625"/>
                      </a:lnTo>
                      <a:lnTo>
                        <a:pt x="1310" y="661"/>
                      </a:lnTo>
                      <a:lnTo>
                        <a:pt x="1328" y="701"/>
                      </a:lnTo>
                      <a:lnTo>
                        <a:pt x="1346" y="737"/>
                      </a:lnTo>
                      <a:lnTo>
                        <a:pt x="1359" y="773"/>
                      </a:lnTo>
                      <a:lnTo>
                        <a:pt x="1368" y="809"/>
                      </a:lnTo>
                      <a:lnTo>
                        <a:pt x="1368" y="841"/>
                      </a:lnTo>
                      <a:lnTo>
                        <a:pt x="1364" y="877"/>
                      </a:lnTo>
                      <a:lnTo>
                        <a:pt x="1355" y="908"/>
                      </a:lnTo>
                      <a:lnTo>
                        <a:pt x="1337" y="935"/>
                      </a:lnTo>
                      <a:lnTo>
                        <a:pt x="1319" y="962"/>
                      </a:lnTo>
                      <a:lnTo>
                        <a:pt x="1297" y="985"/>
                      </a:lnTo>
                      <a:lnTo>
                        <a:pt x="1270" y="1007"/>
                      </a:lnTo>
                      <a:lnTo>
                        <a:pt x="1243" y="1025"/>
                      </a:lnTo>
                      <a:lnTo>
                        <a:pt x="1212" y="1039"/>
                      </a:lnTo>
                      <a:lnTo>
                        <a:pt x="1176" y="1048"/>
                      </a:lnTo>
                      <a:lnTo>
                        <a:pt x="1145" y="1039"/>
                      </a:lnTo>
                      <a:lnTo>
                        <a:pt x="1113" y="1025"/>
                      </a:lnTo>
                      <a:lnTo>
                        <a:pt x="1087" y="1003"/>
                      </a:lnTo>
                      <a:lnTo>
                        <a:pt x="1055" y="980"/>
                      </a:lnTo>
                      <a:lnTo>
                        <a:pt x="1028" y="962"/>
                      </a:lnTo>
                      <a:lnTo>
                        <a:pt x="1002" y="953"/>
                      </a:lnTo>
                      <a:lnTo>
                        <a:pt x="975" y="953"/>
                      </a:lnTo>
                      <a:lnTo>
                        <a:pt x="948" y="971"/>
                      </a:lnTo>
                      <a:lnTo>
                        <a:pt x="917" y="1007"/>
                      </a:lnTo>
                      <a:lnTo>
                        <a:pt x="930" y="1034"/>
                      </a:lnTo>
                      <a:lnTo>
                        <a:pt x="944" y="1061"/>
                      </a:lnTo>
                      <a:lnTo>
                        <a:pt x="948" y="1088"/>
                      </a:lnTo>
                      <a:lnTo>
                        <a:pt x="952" y="1115"/>
                      </a:lnTo>
                      <a:lnTo>
                        <a:pt x="948" y="1147"/>
                      </a:lnTo>
                      <a:lnTo>
                        <a:pt x="944" y="1174"/>
                      </a:lnTo>
                      <a:lnTo>
                        <a:pt x="939" y="1205"/>
                      </a:lnTo>
                      <a:lnTo>
                        <a:pt x="926" y="1232"/>
                      </a:lnTo>
                      <a:lnTo>
                        <a:pt x="908" y="1255"/>
                      </a:lnTo>
                      <a:lnTo>
                        <a:pt x="890" y="1277"/>
                      </a:lnTo>
                      <a:lnTo>
                        <a:pt x="868" y="1313"/>
                      </a:lnTo>
                      <a:lnTo>
                        <a:pt x="841" y="1340"/>
                      </a:lnTo>
                      <a:lnTo>
                        <a:pt x="809" y="1358"/>
                      </a:lnTo>
                      <a:lnTo>
                        <a:pt x="778" y="1376"/>
                      </a:lnTo>
                      <a:lnTo>
                        <a:pt x="747" y="1385"/>
                      </a:lnTo>
                      <a:lnTo>
                        <a:pt x="711" y="1394"/>
                      </a:lnTo>
                      <a:lnTo>
                        <a:pt x="675" y="1394"/>
                      </a:lnTo>
                      <a:lnTo>
                        <a:pt x="639" y="1399"/>
                      </a:lnTo>
                      <a:lnTo>
                        <a:pt x="604" y="1399"/>
                      </a:lnTo>
                      <a:lnTo>
                        <a:pt x="563" y="1394"/>
                      </a:lnTo>
                      <a:lnTo>
                        <a:pt x="532" y="1372"/>
                      </a:lnTo>
                      <a:lnTo>
                        <a:pt x="505" y="1345"/>
                      </a:lnTo>
                      <a:lnTo>
                        <a:pt x="487" y="1318"/>
                      </a:lnTo>
                      <a:lnTo>
                        <a:pt x="470" y="1291"/>
                      </a:lnTo>
                      <a:lnTo>
                        <a:pt x="456" y="1264"/>
                      </a:lnTo>
                      <a:lnTo>
                        <a:pt x="443" y="1232"/>
                      </a:lnTo>
                      <a:lnTo>
                        <a:pt x="434" y="1201"/>
                      </a:lnTo>
                      <a:lnTo>
                        <a:pt x="429" y="1165"/>
                      </a:lnTo>
                      <a:lnTo>
                        <a:pt x="425" y="1133"/>
                      </a:lnTo>
                      <a:lnTo>
                        <a:pt x="416" y="1097"/>
                      </a:lnTo>
                      <a:lnTo>
                        <a:pt x="447" y="1070"/>
                      </a:lnTo>
                      <a:lnTo>
                        <a:pt x="429" y="1043"/>
                      </a:lnTo>
                      <a:lnTo>
                        <a:pt x="407" y="1025"/>
                      </a:lnTo>
                      <a:lnTo>
                        <a:pt x="380" y="1012"/>
                      </a:lnTo>
                      <a:lnTo>
                        <a:pt x="353" y="1007"/>
                      </a:lnTo>
                      <a:lnTo>
                        <a:pt x="322" y="1003"/>
                      </a:lnTo>
                      <a:lnTo>
                        <a:pt x="291" y="1007"/>
                      </a:lnTo>
                      <a:lnTo>
                        <a:pt x="259" y="1012"/>
                      </a:lnTo>
                      <a:lnTo>
                        <a:pt x="228" y="1021"/>
                      </a:lnTo>
                      <a:lnTo>
                        <a:pt x="206" y="1030"/>
                      </a:lnTo>
                      <a:lnTo>
                        <a:pt x="179" y="1039"/>
                      </a:lnTo>
                      <a:lnTo>
                        <a:pt x="148" y="1007"/>
                      </a:lnTo>
                      <a:lnTo>
                        <a:pt x="112" y="976"/>
                      </a:lnTo>
                      <a:lnTo>
                        <a:pt x="80" y="940"/>
                      </a:lnTo>
                      <a:lnTo>
                        <a:pt x="54" y="904"/>
                      </a:lnTo>
                      <a:lnTo>
                        <a:pt x="31" y="868"/>
                      </a:lnTo>
                      <a:lnTo>
                        <a:pt x="13" y="827"/>
                      </a:lnTo>
                      <a:lnTo>
                        <a:pt x="4" y="787"/>
                      </a:lnTo>
                      <a:lnTo>
                        <a:pt x="0" y="742"/>
                      </a:lnTo>
                      <a:lnTo>
                        <a:pt x="13" y="697"/>
                      </a:lnTo>
                      <a:lnTo>
                        <a:pt x="31" y="652"/>
                      </a:lnTo>
                      <a:lnTo>
                        <a:pt x="326" y="476"/>
                      </a:lnTo>
                      <a:lnTo>
                        <a:pt x="282" y="454"/>
                      </a:lnTo>
                      <a:lnTo>
                        <a:pt x="246" y="427"/>
                      </a:lnTo>
                      <a:lnTo>
                        <a:pt x="219" y="395"/>
                      </a:lnTo>
                      <a:lnTo>
                        <a:pt x="197" y="355"/>
                      </a:lnTo>
                      <a:lnTo>
                        <a:pt x="188" y="310"/>
                      </a:lnTo>
                      <a:lnTo>
                        <a:pt x="179" y="265"/>
                      </a:lnTo>
                      <a:lnTo>
                        <a:pt x="183" y="220"/>
                      </a:lnTo>
                      <a:lnTo>
                        <a:pt x="188" y="175"/>
                      </a:lnTo>
                      <a:lnTo>
                        <a:pt x="197" y="130"/>
                      </a:lnTo>
                      <a:lnTo>
                        <a:pt x="210" y="90"/>
                      </a:lnTo>
                      <a:lnTo>
                        <a:pt x="228" y="63"/>
                      </a:lnTo>
                      <a:lnTo>
                        <a:pt x="250" y="45"/>
                      </a:lnTo>
                      <a:lnTo>
                        <a:pt x="277" y="31"/>
                      </a:lnTo>
                      <a:lnTo>
                        <a:pt x="309" y="27"/>
                      </a:lnTo>
                      <a:lnTo>
                        <a:pt x="335" y="22"/>
                      </a:lnTo>
                      <a:lnTo>
                        <a:pt x="367" y="27"/>
                      </a:lnTo>
                      <a:lnTo>
                        <a:pt x="398" y="31"/>
                      </a:lnTo>
                      <a:lnTo>
                        <a:pt x="425" y="40"/>
                      </a:lnTo>
                      <a:lnTo>
                        <a:pt x="452" y="49"/>
                      </a:lnTo>
                      <a:lnTo>
                        <a:pt x="474" y="58"/>
                      </a:lnTo>
                      <a:lnTo>
                        <a:pt x="501" y="76"/>
                      </a:lnTo>
                      <a:lnTo>
                        <a:pt x="519" y="94"/>
                      </a:lnTo>
                      <a:lnTo>
                        <a:pt x="532" y="117"/>
                      </a:lnTo>
                      <a:lnTo>
                        <a:pt x="541" y="139"/>
                      </a:lnTo>
                      <a:lnTo>
                        <a:pt x="546" y="166"/>
                      </a:lnTo>
                      <a:lnTo>
                        <a:pt x="554" y="189"/>
                      </a:lnTo>
                      <a:lnTo>
                        <a:pt x="563" y="211"/>
                      </a:lnTo>
                      <a:lnTo>
                        <a:pt x="577" y="234"/>
                      </a:lnTo>
                      <a:lnTo>
                        <a:pt x="595" y="252"/>
                      </a:lnTo>
                      <a:lnTo>
                        <a:pt x="622" y="265"/>
                      </a:lnTo>
                      <a:lnTo>
                        <a:pt x="657" y="247"/>
                      </a:lnTo>
                      <a:lnTo>
                        <a:pt x="684" y="220"/>
                      </a:lnTo>
                      <a:lnTo>
                        <a:pt x="707" y="189"/>
                      </a:lnTo>
                      <a:lnTo>
                        <a:pt x="724" y="153"/>
                      </a:lnTo>
                      <a:lnTo>
                        <a:pt x="738" y="117"/>
                      </a:lnTo>
                      <a:lnTo>
                        <a:pt x="756" y="81"/>
                      </a:lnTo>
                      <a:lnTo>
                        <a:pt x="778" y="49"/>
                      </a:lnTo>
                      <a:lnTo>
                        <a:pt x="805" y="22"/>
                      </a:lnTo>
                      <a:lnTo>
                        <a:pt x="841" y="4"/>
                      </a:lnTo>
                      <a:lnTo>
                        <a:pt x="890" y="0"/>
                      </a:lnTo>
                      <a:lnTo>
                        <a:pt x="935" y="0"/>
                      </a:lnTo>
                      <a:lnTo>
                        <a:pt x="979" y="9"/>
                      </a:lnTo>
                      <a:lnTo>
                        <a:pt x="1020" y="22"/>
                      </a:lnTo>
                      <a:lnTo>
                        <a:pt x="1055" y="45"/>
                      </a:lnTo>
                      <a:lnTo>
                        <a:pt x="1087" y="72"/>
                      </a:lnTo>
                      <a:lnTo>
                        <a:pt x="1109" y="103"/>
                      </a:lnTo>
                      <a:lnTo>
                        <a:pt x="1131" y="139"/>
                      </a:lnTo>
                      <a:lnTo>
                        <a:pt x="1145" y="180"/>
                      </a:lnTo>
                      <a:lnTo>
                        <a:pt x="1154" y="220"/>
                      </a:lnTo>
                      <a:lnTo>
                        <a:pt x="1154" y="265"/>
                      </a:lnTo>
                      <a:lnTo>
                        <a:pt x="1154" y="265"/>
                      </a:lnTo>
                    </a:path>
                  </a:pathLst>
                </a:custGeom>
                <a:noFill/>
                <a:ln w="28575">
                  <a:solidFill>
                    <a:srgbClr val="DE00D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8" name="Freeform 84">
                  <a:extLst>
                    <a:ext uri="{FF2B5EF4-FFF2-40B4-BE49-F238E27FC236}">
                      <a16:creationId xmlns:a16="http://schemas.microsoft.com/office/drawing/2014/main" id="{1C49E789-F3BC-493E-BF96-11387717D5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62" y="3721"/>
                  <a:ext cx="519" cy="513"/>
                </a:xfrm>
                <a:custGeom>
                  <a:avLst/>
                  <a:gdLst>
                    <a:gd name="T0" fmla="*/ 506 w 519"/>
                    <a:gd name="T1" fmla="*/ 184 h 513"/>
                    <a:gd name="T2" fmla="*/ 519 w 519"/>
                    <a:gd name="T3" fmla="*/ 229 h 513"/>
                    <a:gd name="T4" fmla="*/ 519 w 519"/>
                    <a:gd name="T5" fmla="*/ 270 h 513"/>
                    <a:gd name="T6" fmla="*/ 510 w 519"/>
                    <a:gd name="T7" fmla="*/ 310 h 513"/>
                    <a:gd name="T8" fmla="*/ 497 w 519"/>
                    <a:gd name="T9" fmla="*/ 346 h 513"/>
                    <a:gd name="T10" fmla="*/ 479 w 519"/>
                    <a:gd name="T11" fmla="*/ 382 h 513"/>
                    <a:gd name="T12" fmla="*/ 457 w 519"/>
                    <a:gd name="T13" fmla="*/ 414 h 513"/>
                    <a:gd name="T14" fmla="*/ 430 w 519"/>
                    <a:gd name="T15" fmla="*/ 445 h 513"/>
                    <a:gd name="T16" fmla="*/ 398 w 519"/>
                    <a:gd name="T17" fmla="*/ 468 h 513"/>
                    <a:gd name="T18" fmla="*/ 363 w 519"/>
                    <a:gd name="T19" fmla="*/ 490 h 513"/>
                    <a:gd name="T20" fmla="*/ 331 w 519"/>
                    <a:gd name="T21" fmla="*/ 513 h 513"/>
                    <a:gd name="T22" fmla="*/ 291 w 519"/>
                    <a:gd name="T23" fmla="*/ 513 h 513"/>
                    <a:gd name="T24" fmla="*/ 251 w 519"/>
                    <a:gd name="T25" fmla="*/ 513 h 513"/>
                    <a:gd name="T26" fmla="*/ 211 w 519"/>
                    <a:gd name="T27" fmla="*/ 513 h 513"/>
                    <a:gd name="T28" fmla="*/ 175 w 519"/>
                    <a:gd name="T29" fmla="*/ 508 h 513"/>
                    <a:gd name="T30" fmla="*/ 135 w 519"/>
                    <a:gd name="T31" fmla="*/ 504 h 513"/>
                    <a:gd name="T32" fmla="*/ 103 w 519"/>
                    <a:gd name="T33" fmla="*/ 490 h 513"/>
                    <a:gd name="T34" fmla="*/ 72 w 519"/>
                    <a:gd name="T35" fmla="*/ 477 h 513"/>
                    <a:gd name="T36" fmla="*/ 45 w 519"/>
                    <a:gd name="T37" fmla="*/ 454 h 513"/>
                    <a:gd name="T38" fmla="*/ 23 w 519"/>
                    <a:gd name="T39" fmla="*/ 427 h 513"/>
                    <a:gd name="T40" fmla="*/ 5 w 519"/>
                    <a:gd name="T41" fmla="*/ 391 h 513"/>
                    <a:gd name="T42" fmla="*/ 0 w 519"/>
                    <a:gd name="T43" fmla="*/ 342 h 513"/>
                    <a:gd name="T44" fmla="*/ 0 w 519"/>
                    <a:gd name="T45" fmla="*/ 297 h 513"/>
                    <a:gd name="T46" fmla="*/ 5 w 519"/>
                    <a:gd name="T47" fmla="*/ 247 h 513"/>
                    <a:gd name="T48" fmla="*/ 14 w 519"/>
                    <a:gd name="T49" fmla="*/ 202 h 513"/>
                    <a:gd name="T50" fmla="*/ 27 w 519"/>
                    <a:gd name="T51" fmla="*/ 162 h 513"/>
                    <a:gd name="T52" fmla="*/ 50 w 519"/>
                    <a:gd name="T53" fmla="*/ 121 h 513"/>
                    <a:gd name="T54" fmla="*/ 72 w 519"/>
                    <a:gd name="T55" fmla="*/ 85 h 513"/>
                    <a:gd name="T56" fmla="*/ 103 w 519"/>
                    <a:gd name="T57" fmla="*/ 54 h 513"/>
                    <a:gd name="T58" fmla="*/ 139 w 519"/>
                    <a:gd name="T59" fmla="*/ 27 h 513"/>
                    <a:gd name="T60" fmla="*/ 184 w 519"/>
                    <a:gd name="T61" fmla="*/ 4 h 513"/>
                    <a:gd name="T62" fmla="*/ 224 w 519"/>
                    <a:gd name="T63" fmla="*/ 0 h 513"/>
                    <a:gd name="T64" fmla="*/ 264 w 519"/>
                    <a:gd name="T65" fmla="*/ 4 h 513"/>
                    <a:gd name="T66" fmla="*/ 304 w 519"/>
                    <a:gd name="T67" fmla="*/ 18 h 513"/>
                    <a:gd name="T68" fmla="*/ 340 w 519"/>
                    <a:gd name="T69" fmla="*/ 31 h 513"/>
                    <a:gd name="T70" fmla="*/ 372 w 519"/>
                    <a:gd name="T71" fmla="*/ 54 h 513"/>
                    <a:gd name="T72" fmla="*/ 403 w 519"/>
                    <a:gd name="T73" fmla="*/ 81 h 513"/>
                    <a:gd name="T74" fmla="*/ 434 w 519"/>
                    <a:gd name="T75" fmla="*/ 103 h 513"/>
                    <a:gd name="T76" fmla="*/ 461 w 519"/>
                    <a:gd name="T77" fmla="*/ 135 h 513"/>
                    <a:gd name="T78" fmla="*/ 483 w 519"/>
                    <a:gd name="T79" fmla="*/ 157 h 513"/>
                    <a:gd name="T80" fmla="*/ 506 w 519"/>
                    <a:gd name="T81" fmla="*/ 184 h 513"/>
                    <a:gd name="T82" fmla="*/ 506 w 519"/>
                    <a:gd name="T83" fmla="*/ 184 h 5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19" h="513">
                      <a:moveTo>
                        <a:pt x="506" y="184"/>
                      </a:moveTo>
                      <a:lnTo>
                        <a:pt x="519" y="229"/>
                      </a:lnTo>
                      <a:lnTo>
                        <a:pt x="519" y="270"/>
                      </a:lnTo>
                      <a:lnTo>
                        <a:pt x="510" y="310"/>
                      </a:lnTo>
                      <a:lnTo>
                        <a:pt x="497" y="346"/>
                      </a:lnTo>
                      <a:lnTo>
                        <a:pt x="479" y="382"/>
                      </a:lnTo>
                      <a:lnTo>
                        <a:pt x="457" y="414"/>
                      </a:lnTo>
                      <a:lnTo>
                        <a:pt x="430" y="445"/>
                      </a:lnTo>
                      <a:lnTo>
                        <a:pt x="398" y="468"/>
                      </a:lnTo>
                      <a:lnTo>
                        <a:pt x="363" y="490"/>
                      </a:lnTo>
                      <a:lnTo>
                        <a:pt x="331" y="513"/>
                      </a:lnTo>
                      <a:lnTo>
                        <a:pt x="291" y="513"/>
                      </a:lnTo>
                      <a:lnTo>
                        <a:pt x="251" y="513"/>
                      </a:lnTo>
                      <a:lnTo>
                        <a:pt x="211" y="513"/>
                      </a:lnTo>
                      <a:lnTo>
                        <a:pt x="175" y="508"/>
                      </a:lnTo>
                      <a:lnTo>
                        <a:pt x="135" y="504"/>
                      </a:lnTo>
                      <a:lnTo>
                        <a:pt x="103" y="490"/>
                      </a:lnTo>
                      <a:lnTo>
                        <a:pt x="72" y="477"/>
                      </a:lnTo>
                      <a:lnTo>
                        <a:pt x="45" y="454"/>
                      </a:lnTo>
                      <a:lnTo>
                        <a:pt x="23" y="427"/>
                      </a:lnTo>
                      <a:lnTo>
                        <a:pt x="5" y="391"/>
                      </a:lnTo>
                      <a:lnTo>
                        <a:pt x="0" y="342"/>
                      </a:lnTo>
                      <a:lnTo>
                        <a:pt x="0" y="297"/>
                      </a:lnTo>
                      <a:lnTo>
                        <a:pt x="5" y="247"/>
                      </a:lnTo>
                      <a:lnTo>
                        <a:pt x="14" y="202"/>
                      </a:lnTo>
                      <a:lnTo>
                        <a:pt x="27" y="162"/>
                      </a:lnTo>
                      <a:lnTo>
                        <a:pt x="50" y="121"/>
                      </a:lnTo>
                      <a:lnTo>
                        <a:pt x="72" y="85"/>
                      </a:lnTo>
                      <a:lnTo>
                        <a:pt x="103" y="54"/>
                      </a:lnTo>
                      <a:lnTo>
                        <a:pt x="139" y="27"/>
                      </a:lnTo>
                      <a:lnTo>
                        <a:pt x="184" y="4"/>
                      </a:lnTo>
                      <a:lnTo>
                        <a:pt x="224" y="0"/>
                      </a:lnTo>
                      <a:lnTo>
                        <a:pt x="264" y="4"/>
                      </a:lnTo>
                      <a:lnTo>
                        <a:pt x="304" y="18"/>
                      </a:lnTo>
                      <a:lnTo>
                        <a:pt x="340" y="31"/>
                      </a:lnTo>
                      <a:lnTo>
                        <a:pt x="372" y="54"/>
                      </a:lnTo>
                      <a:lnTo>
                        <a:pt x="403" y="81"/>
                      </a:lnTo>
                      <a:lnTo>
                        <a:pt x="434" y="103"/>
                      </a:lnTo>
                      <a:lnTo>
                        <a:pt x="461" y="135"/>
                      </a:lnTo>
                      <a:lnTo>
                        <a:pt x="483" y="157"/>
                      </a:lnTo>
                      <a:lnTo>
                        <a:pt x="506" y="184"/>
                      </a:lnTo>
                      <a:lnTo>
                        <a:pt x="506" y="18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9" name="Freeform 85">
                  <a:extLst>
                    <a:ext uri="{FF2B5EF4-FFF2-40B4-BE49-F238E27FC236}">
                      <a16:creationId xmlns:a16="http://schemas.microsoft.com/office/drawing/2014/main" id="{BD6AA63A-FA54-412A-BD26-1E7EA46985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56" y="3815"/>
                  <a:ext cx="331" cy="329"/>
                </a:xfrm>
                <a:custGeom>
                  <a:avLst/>
                  <a:gdLst>
                    <a:gd name="T0" fmla="*/ 322 w 331"/>
                    <a:gd name="T1" fmla="*/ 117 h 329"/>
                    <a:gd name="T2" fmla="*/ 331 w 331"/>
                    <a:gd name="T3" fmla="*/ 149 h 329"/>
                    <a:gd name="T4" fmla="*/ 331 w 331"/>
                    <a:gd name="T5" fmla="*/ 176 h 329"/>
                    <a:gd name="T6" fmla="*/ 327 w 331"/>
                    <a:gd name="T7" fmla="*/ 203 h 329"/>
                    <a:gd name="T8" fmla="*/ 322 w 331"/>
                    <a:gd name="T9" fmla="*/ 230 h 329"/>
                    <a:gd name="T10" fmla="*/ 309 w 331"/>
                    <a:gd name="T11" fmla="*/ 252 h 329"/>
                    <a:gd name="T12" fmla="*/ 291 w 331"/>
                    <a:gd name="T13" fmla="*/ 275 h 329"/>
                    <a:gd name="T14" fmla="*/ 273 w 331"/>
                    <a:gd name="T15" fmla="*/ 293 h 329"/>
                    <a:gd name="T16" fmla="*/ 255 w 331"/>
                    <a:gd name="T17" fmla="*/ 306 h 329"/>
                    <a:gd name="T18" fmla="*/ 233 w 331"/>
                    <a:gd name="T19" fmla="*/ 320 h 329"/>
                    <a:gd name="T20" fmla="*/ 206 w 331"/>
                    <a:gd name="T21" fmla="*/ 329 h 329"/>
                    <a:gd name="T22" fmla="*/ 184 w 331"/>
                    <a:gd name="T23" fmla="*/ 324 h 329"/>
                    <a:gd name="T24" fmla="*/ 161 w 331"/>
                    <a:gd name="T25" fmla="*/ 324 h 329"/>
                    <a:gd name="T26" fmla="*/ 139 w 331"/>
                    <a:gd name="T27" fmla="*/ 324 h 329"/>
                    <a:gd name="T28" fmla="*/ 112 w 331"/>
                    <a:gd name="T29" fmla="*/ 329 h 329"/>
                    <a:gd name="T30" fmla="*/ 90 w 331"/>
                    <a:gd name="T31" fmla="*/ 329 h 329"/>
                    <a:gd name="T32" fmla="*/ 67 w 331"/>
                    <a:gd name="T33" fmla="*/ 324 h 329"/>
                    <a:gd name="T34" fmla="*/ 49 w 331"/>
                    <a:gd name="T35" fmla="*/ 320 h 329"/>
                    <a:gd name="T36" fmla="*/ 32 w 331"/>
                    <a:gd name="T37" fmla="*/ 311 h 329"/>
                    <a:gd name="T38" fmla="*/ 14 w 331"/>
                    <a:gd name="T39" fmla="*/ 293 h 329"/>
                    <a:gd name="T40" fmla="*/ 0 w 331"/>
                    <a:gd name="T41" fmla="*/ 270 h 329"/>
                    <a:gd name="T42" fmla="*/ 0 w 331"/>
                    <a:gd name="T43" fmla="*/ 234 h 329"/>
                    <a:gd name="T44" fmla="*/ 0 w 331"/>
                    <a:gd name="T45" fmla="*/ 203 h 329"/>
                    <a:gd name="T46" fmla="*/ 0 w 331"/>
                    <a:gd name="T47" fmla="*/ 167 h 329"/>
                    <a:gd name="T48" fmla="*/ 5 w 331"/>
                    <a:gd name="T49" fmla="*/ 135 h 329"/>
                    <a:gd name="T50" fmla="*/ 9 w 331"/>
                    <a:gd name="T51" fmla="*/ 104 h 329"/>
                    <a:gd name="T52" fmla="*/ 23 w 331"/>
                    <a:gd name="T53" fmla="*/ 77 h 329"/>
                    <a:gd name="T54" fmla="*/ 36 w 331"/>
                    <a:gd name="T55" fmla="*/ 50 h 329"/>
                    <a:gd name="T56" fmla="*/ 58 w 331"/>
                    <a:gd name="T57" fmla="*/ 32 h 329"/>
                    <a:gd name="T58" fmla="*/ 85 w 331"/>
                    <a:gd name="T59" fmla="*/ 14 h 329"/>
                    <a:gd name="T60" fmla="*/ 117 w 331"/>
                    <a:gd name="T61" fmla="*/ 0 h 329"/>
                    <a:gd name="T62" fmla="*/ 143 w 331"/>
                    <a:gd name="T63" fmla="*/ 5 h 329"/>
                    <a:gd name="T64" fmla="*/ 166 w 331"/>
                    <a:gd name="T65" fmla="*/ 9 h 329"/>
                    <a:gd name="T66" fmla="*/ 188 w 331"/>
                    <a:gd name="T67" fmla="*/ 18 h 329"/>
                    <a:gd name="T68" fmla="*/ 210 w 331"/>
                    <a:gd name="T69" fmla="*/ 27 h 329"/>
                    <a:gd name="T70" fmla="*/ 233 w 331"/>
                    <a:gd name="T71" fmla="*/ 36 h 329"/>
                    <a:gd name="T72" fmla="*/ 251 w 331"/>
                    <a:gd name="T73" fmla="*/ 50 h 329"/>
                    <a:gd name="T74" fmla="*/ 273 w 331"/>
                    <a:gd name="T75" fmla="*/ 68 h 329"/>
                    <a:gd name="T76" fmla="*/ 291 w 331"/>
                    <a:gd name="T77" fmla="*/ 81 h 329"/>
                    <a:gd name="T78" fmla="*/ 309 w 331"/>
                    <a:gd name="T79" fmla="*/ 99 h 329"/>
                    <a:gd name="T80" fmla="*/ 327 w 331"/>
                    <a:gd name="T81" fmla="*/ 122 h 329"/>
                    <a:gd name="T82" fmla="*/ 327 w 331"/>
                    <a:gd name="T83" fmla="*/ 122 h 329"/>
                    <a:gd name="T84" fmla="*/ 322 w 331"/>
                    <a:gd name="T85" fmla="*/ 117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31" h="329">
                      <a:moveTo>
                        <a:pt x="322" y="117"/>
                      </a:moveTo>
                      <a:lnTo>
                        <a:pt x="331" y="149"/>
                      </a:lnTo>
                      <a:lnTo>
                        <a:pt x="331" y="176"/>
                      </a:lnTo>
                      <a:lnTo>
                        <a:pt x="327" y="203"/>
                      </a:lnTo>
                      <a:lnTo>
                        <a:pt x="322" y="230"/>
                      </a:lnTo>
                      <a:lnTo>
                        <a:pt x="309" y="252"/>
                      </a:lnTo>
                      <a:lnTo>
                        <a:pt x="291" y="275"/>
                      </a:lnTo>
                      <a:lnTo>
                        <a:pt x="273" y="293"/>
                      </a:lnTo>
                      <a:lnTo>
                        <a:pt x="255" y="306"/>
                      </a:lnTo>
                      <a:lnTo>
                        <a:pt x="233" y="320"/>
                      </a:lnTo>
                      <a:lnTo>
                        <a:pt x="206" y="329"/>
                      </a:lnTo>
                      <a:lnTo>
                        <a:pt x="184" y="324"/>
                      </a:lnTo>
                      <a:lnTo>
                        <a:pt x="161" y="324"/>
                      </a:lnTo>
                      <a:lnTo>
                        <a:pt x="139" y="324"/>
                      </a:lnTo>
                      <a:lnTo>
                        <a:pt x="112" y="329"/>
                      </a:lnTo>
                      <a:lnTo>
                        <a:pt x="90" y="329"/>
                      </a:lnTo>
                      <a:lnTo>
                        <a:pt x="67" y="324"/>
                      </a:lnTo>
                      <a:lnTo>
                        <a:pt x="49" y="320"/>
                      </a:lnTo>
                      <a:lnTo>
                        <a:pt x="32" y="311"/>
                      </a:lnTo>
                      <a:lnTo>
                        <a:pt x="14" y="293"/>
                      </a:lnTo>
                      <a:lnTo>
                        <a:pt x="0" y="270"/>
                      </a:lnTo>
                      <a:lnTo>
                        <a:pt x="0" y="234"/>
                      </a:lnTo>
                      <a:lnTo>
                        <a:pt x="0" y="203"/>
                      </a:lnTo>
                      <a:lnTo>
                        <a:pt x="0" y="167"/>
                      </a:lnTo>
                      <a:lnTo>
                        <a:pt x="5" y="135"/>
                      </a:lnTo>
                      <a:lnTo>
                        <a:pt x="9" y="104"/>
                      </a:lnTo>
                      <a:lnTo>
                        <a:pt x="23" y="77"/>
                      </a:lnTo>
                      <a:lnTo>
                        <a:pt x="36" y="50"/>
                      </a:lnTo>
                      <a:lnTo>
                        <a:pt x="58" y="32"/>
                      </a:lnTo>
                      <a:lnTo>
                        <a:pt x="85" y="14"/>
                      </a:lnTo>
                      <a:lnTo>
                        <a:pt x="117" y="0"/>
                      </a:lnTo>
                      <a:lnTo>
                        <a:pt x="143" y="5"/>
                      </a:lnTo>
                      <a:lnTo>
                        <a:pt x="166" y="9"/>
                      </a:lnTo>
                      <a:lnTo>
                        <a:pt x="188" y="18"/>
                      </a:lnTo>
                      <a:lnTo>
                        <a:pt x="210" y="27"/>
                      </a:lnTo>
                      <a:lnTo>
                        <a:pt x="233" y="36"/>
                      </a:lnTo>
                      <a:lnTo>
                        <a:pt x="251" y="50"/>
                      </a:lnTo>
                      <a:lnTo>
                        <a:pt x="273" y="68"/>
                      </a:lnTo>
                      <a:lnTo>
                        <a:pt x="291" y="81"/>
                      </a:lnTo>
                      <a:lnTo>
                        <a:pt x="309" y="99"/>
                      </a:lnTo>
                      <a:lnTo>
                        <a:pt x="327" y="122"/>
                      </a:lnTo>
                      <a:lnTo>
                        <a:pt x="327" y="122"/>
                      </a:lnTo>
                      <a:lnTo>
                        <a:pt x="322" y="117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0" name="Freeform 86">
                  <a:extLst>
                    <a:ext uri="{FF2B5EF4-FFF2-40B4-BE49-F238E27FC236}">
                      <a16:creationId xmlns:a16="http://schemas.microsoft.com/office/drawing/2014/main" id="{11521B0B-22B9-4EA8-B2C4-E9A30B2950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56" y="3815"/>
                  <a:ext cx="331" cy="329"/>
                </a:xfrm>
                <a:custGeom>
                  <a:avLst/>
                  <a:gdLst>
                    <a:gd name="T0" fmla="*/ 322 w 331"/>
                    <a:gd name="T1" fmla="*/ 117 h 329"/>
                    <a:gd name="T2" fmla="*/ 331 w 331"/>
                    <a:gd name="T3" fmla="*/ 149 h 329"/>
                    <a:gd name="T4" fmla="*/ 331 w 331"/>
                    <a:gd name="T5" fmla="*/ 176 h 329"/>
                    <a:gd name="T6" fmla="*/ 327 w 331"/>
                    <a:gd name="T7" fmla="*/ 203 h 329"/>
                    <a:gd name="T8" fmla="*/ 322 w 331"/>
                    <a:gd name="T9" fmla="*/ 230 h 329"/>
                    <a:gd name="T10" fmla="*/ 309 w 331"/>
                    <a:gd name="T11" fmla="*/ 252 h 329"/>
                    <a:gd name="T12" fmla="*/ 291 w 331"/>
                    <a:gd name="T13" fmla="*/ 275 h 329"/>
                    <a:gd name="T14" fmla="*/ 273 w 331"/>
                    <a:gd name="T15" fmla="*/ 293 h 329"/>
                    <a:gd name="T16" fmla="*/ 255 w 331"/>
                    <a:gd name="T17" fmla="*/ 306 h 329"/>
                    <a:gd name="T18" fmla="*/ 233 w 331"/>
                    <a:gd name="T19" fmla="*/ 320 h 329"/>
                    <a:gd name="T20" fmla="*/ 206 w 331"/>
                    <a:gd name="T21" fmla="*/ 329 h 329"/>
                    <a:gd name="T22" fmla="*/ 184 w 331"/>
                    <a:gd name="T23" fmla="*/ 324 h 329"/>
                    <a:gd name="T24" fmla="*/ 161 w 331"/>
                    <a:gd name="T25" fmla="*/ 324 h 329"/>
                    <a:gd name="T26" fmla="*/ 139 w 331"/>
                    <a:gd name="T27" fmla="*/ 324 h 329"/>
                    <a:gd name="T28" fmla="*/ 112 w 331"/>
                    <a:gd name="T29" fmla="*/ 329 h 329"/>
                    <a:gd name="T30" fmla="*/ 90 w 331"/>
                    <a:gd name="T31" fmla="*/ 329 h 329"/>
                    <a:gd name="T32" fmla="*/ 67 w 331"/>
                    <a:gd name="T33" fmla="*/ 324 h 329"/>
                    <a:gd name="T34" fmla="*/ 49 w 331"/>
                    <a:gd name="T35" fmla="*/ 320 h 329"/>
                    <a:gd name="T36" fmla="*/ 32 w 331"/>
                    <a:gd name="T37" fmla="*/ 311 h 329"/>
                    <a:gd name="T38" fmla="*/ 14 w 331"/>
                    <a:gd name="T39" fmla="*/ 293 h 329"/>
                    <a:gd name="T40" fmla="*/ 0 w 331"/>
                    <a:gd name="T41" fmla="*/ 270 h 329"/>
                    <a:gd name="T42" fmla="*/ 0 w 331"/>
                    <a:gd name="T43" fmla="*/ 234 h 329"/>
                    <a:gd name="T44" fmla="*/ 0 w 331"/>
                    <a:gd name="T45" fmla="*/ 203 h 329"/>
                    <a:gd name="T46" fmla="*/ 0 w 331"/>
                    <a:gd name="T47" fmla="*/ 167 h 329"/>
                    <a:gd name="T48" fmla="*/ 5 w 331"/>
                    <a:gd name="T49" fmla="*/ 135 h 329"/>
                    <a:gd name="T50" fmla="*/ 9 w 331"/>
                    <a:gd name="T51" fmla="*/ 104 h 329"/>
                    <a:gd name="T52" fmla="*/ 23 w 331"/>
                    <a:gd name="T53" fmla="*/ 77 h 329"/>
                    <a:gd name="T54" fmla="*/ 36 w 331"/>
                    <a:gd name="T55" fmla="*/ 50 h 329"/>
                    <a:gd name="T56" fmla="*/ 58 w 331"/>
                    <a:gd name="T57" fmla="*/ 32 h 329"/>
                    <a:gd name="T58" fmla="*/ 85 w 331"/>
                    <a:gd name="T59" fmla="*/ 14 h 329"/>
                    <a:gd name="T60" fmla="*/ 117 w 331"/>
                    <a:gd name="T61" fmla="*/ 0 h 329"/>
                    <a:gd name="T62" fmla="*/ 143 w 331"/>
                    <a:gd name="T63" fmla="*/ 5 h 329"/>
                    <a:gd name="T64" fmla="*/ 166 w 331"/>
                    <a:gd name="T65" fmla="*/ 9 h 329"/>
                    <a:gd name="T66" fmla="*/ 188 w 331"/>
                    <a:gd name="T67" fmla="*/ 18 h 329"/>
                    <a:gd name="T68" fmla="*/ 210 w 331"/>
                    <a:gd name="T69" fmla="*/ 27 h 329"/>
                    <a:gd name="T70" fmla="*/ 233 w 331"/>
                    <a:gd name="T71" fmla="*/ 36 h 329"/>
                    <a:gd name="T72" fmla="*/ 251 w 331"/>
                    <a:gd name="T73" fmla="*/ 50 h 329"/>
                    <a:gd name="T74" fmla="*/ 273 w 331"/>
                    <a:gd name="T75" fmla="*/ 68 h 329"/>
                    <a:gd name="T76" fmla="*/ 291 w 331"/>
                    <a:gd name="T77" fmla="*/ 81 h 329"/>
                    <a:gd name="T78" fmla="*/ 309 w 331"/>
                    <a:gd name="T79" fmla="*/ 99 h 329"/>
                    <a:gd name="T80" fmla="*/ 327 w 331"/>
                    <a:gd name="T81" fmla="*/ 122 h 329"/>
                    <a:gd name="T82" fmla="*/ 327 w 331"/>
                    <a:gd name="T83" fmla="*/ 122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31" h="329">
                      <a:moveTo>
                        <a:pt x="322" y="117"/>
                      </a:moveTo>
                      <a:lnTo>
                        <a:pt x="331" y="149"/>
                      </a:lnTo>
                      <a:lnTo>
                        <a:pt x="331" y="176"/>
                      </a:lnTo>
                      <a:lnTo>
                        <a:pt x="327" y="203"/>
                      </a:lnTo>
                      <a:lnTo>
                        <a:pt x="322" y="230"/>
                      </a:lnTo>
                      <a:lnTo>
                        <a:pt x="309" y="252"/>
                      </a:lnTo>
                      <a:lnTo>
                        <a:pt x="291" y="275"/>
                      </a:lnTo>
                      <a:lnTo>
                        <a:pt x="273" y="293"/>
                      </a:lnTo>
                      <a:lnTo>
                        <a:pt x="255" y="306"/>
                      </a:lnTo>
                      <a:lnTo>
                        <a:pt x="233" y="320"/>
                      </a:lnTo>
                      <a:lnTo>
                        <a:pt x="206" y="329"/>
                      </a:lnTo>
                      <a:lnTo>
                        <a:pt x="184" y="324"/>
                      </a:lnTo>
                      <a:lnTo>
                        <a:pt x="161" y="324"/>
                      </a:lnTo>
                      <a:lnTo>
                        <a:pt x="139" y="324"/>
                      </a:lnTo>
                      <a:lnTo>
                        <a:pt x="112" y="329"/>
                      </a:lnTo>
                      <a:lnTo>
                        <a:pt x="90" y="329"/>
                      </a:lnTo>
                      <a:lnTo>
                        <a:pt x="67" y="324"/>
                      </a:lnTo>
                      <a:lnTo>
                        <a:pt x="49" y="320"/>
                      </a:lnTo>
                      <a:lnTo>
                        <a:pt x="32" y="311"/>
                      </a:lnTo>
                      <a:lnTo>
                        <a:pt x="14" y="293"/>
                      </a:lnTo>
                      <a:lnTo>
                        <a:pt x="0" y="270"/>
                      </a:lnTo>
                      <a:lnTo>
                        <a:pt x="0" y="234"/>
                      </a:lnTo>
                      <a:lnTo>
                        <a:pt x="0" y="203"/>
                      </a:lnTo>
                      <a:lnTo>
                        <a:pt x="0" y="167"/>
                      </a:lnTo>
                      <a:lnTo>
                        <a:pt x="5" y="135"/>
                      </a:lnTo>
                      <a:lnTo>
                        <a:pt x="9" y="104"/>
                      </a:lnTo>
                      <a:lnTo>
                        <a:pt x="23" y="77"/>
                      </a:lnTo>
                      <a:lnTo>
                        <a:pt x="36" y="50"/>
                      </a:lnTo>
                      <a:lnTo>
                        <a:pt x="58" y="32"/>
                      </a:lnTo>
                      <a:lnTo>
                        <a:pt x="85" y="14"/>
                      </a:lnTo>
                      <a:lnTo>
                        <a:pt x="117" y="0"/>
                      </a:lnTo>
                      <a:lnTo>
                        <a:pt x="143" y="5"/>
                      </a:lnTo>
                      <a:lnTo>
                        <a:pt x="166" y="9"/>
                      </a:lnTo>
                      <a:lnTo>
                        <a:pt x="188" y="18"/>
                      </a:lnTo>
                      <a:lnTo>
                        <a:pt x="210" y="27"/>
                      </a:lnTo>
                      <a:lnTo>
                        <a:pt x="233" y="36"/>
                      </a:lnTo>
                      <a:lnTo>
                        <a:pt x="251" y="50"/>
                      </a:lnTo>
                      <a:lnTo>
                        <a:pt x="273" y="68"/>
                      </a:lnTo>
                      <a:lnTo>
                        <a:pt x="291" y="81"/>
                      </a:lnTo>
                      <a:lnTo>
                        <a:pt x="309" y="99"/>
                      </a:lnTo>
                      <a:lnTo>
                        <a:pt x="327" y="122"/>
                      </a:lnTo>
                      <a:lnTo>
                        <a:pt x="327" y="122"/>
                      </a:lnTo>
                    </a:path>
                  </a:pathLst>
                </a:custGeom>
                <a:noFill/>
                <a:ln w="28575">
                  <a:solidFill>
                    <a:srgbClr val="E3A93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>
            <a:extLst>
              <a:ext uri="{FF2B5EF4-FFF2-40B4-BE49-F238E27FC236}">
                <a16:creationId xmlns:a16="http://schemas.microsoft.com/office/drawing/2014/main" id="{47931DEC-2947-4AE8-9124-B0A0CCEF06A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858000" cy="9144000"/>
            <a:chOff x="360" y="720"/>
            <a:chExt cx="11651" cy="15660"/>
          </a:xfrm>
        </p:grpSpPr>
        <p:pic>
          <p:nvPicPr>
            <p:cNvPr id="7171" name="Picture 3" descr="خلفية أشكال والوان">
              <a:extLst>
                <a:ext uri="{FF2B5EF4-FFF2-40B4-BE49-F238E27FC236}">
                  <a16:creationId xmlns:a16="http://schemas.microsoft.com/office/drawing/2014/main" id="{263D08A2-C1FC-44DD-9332-4EE63A534D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" y="720"/>
              <a:ext cx="11160" cy="15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72" name="Group 4">
              <a:extLst>
                <a:ext uri="{FF2B5EF4-FFF2-40B4-BE49-F238E27FC236}">
                  <a16:creationId xmlns:a16="http://schemas.microsoft.com/office/drawing/2014/main" id="{A88B16BD-B3E0-4F58-A46F-8AE4E07CA7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" y="720"/>
              <a:ext cx="11651" cy="14460"/>
              <a:chOff x="360" y="720"/>
              <a:chExt cx="11651" cy="14460"/>
            </a:xfrm>
          </p:grpSpPr>
          <p:grpSp>
            <p:nvGrpSpPr>
              <p:cNvPr id="7173" name="Group 5">
                <a:extLst>
                  <a:ext uri="{FF2B5EF4-FFF2-40B4-BE49-F238E27FC236}">
                    <a16:creationId xmlns:a16="http://schemas.microsoft.com/office/drawing/2014/main" id="{F7F3BD99-5608-4F97-B1EE-0DF9E7415C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0" y="720"/>
                <a:ext cx="9931" cy="4860"/>
                <a:chOff x="900" y="720"/>
                <a:chExt cx="9931" cy="4860"/>
              </a:xfrm>
            </p:grpSpPr>
            <p:sp>
              <p:nvSpPr>
                <p:cNvPr id="7174" name="Text Box 6">
                  <a:extLst>
                    <a:ext uri="{FF2B5EF4-FFF2-40B4-BE49-F238E27FC236}">
                      <a16:creationId xmlns:a16="http://schemas.microsoft.com/office/drawing/2014/main" id="{FF02121E-69D9-48DC-AF78-2B49A5EBD79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20" y="900"/>
                  <a:ext cx="3402" cy="840"/>
                </a:xfrm>
                <a:prstGeom prst="rect">
                  <a:avLst/>
                </a:prstGeom>
                <a:solidFill>
                  <a:srgbClr val="FFFFFF"/>
                </a:solidFill>
                <a:ln w="38100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ar-SA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اقرأ الكلمات التالية</a:t>
                  </a:r>
                  <a:r>
                    <a:rPr lang="en-US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endParaRPr lang="en-US" altLang="en-US"/>
                </a:p>
              </p:txBody>
            </p:sp>
            <p:grpSp>
              <p:nvGrpSpPr>
                <p:cNvPr id="7175" name="Group 7">
                  <a:extLst>
                    <a:ext uri="{FF2B5EF4-FFF2-40B4-BE49-F238E27FC236}">
                      <a16:creationId xmlns:a16="http://schemas.microsoft.com/office/drawing/2014/main" id="{EB8EF3AD-0851-44EF-AC32-A57CBC5B7F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20" y="1044"/>
                  <a:ext cx="9211" cy="4536"/>
                  <a:chOff x="1980" y="1982"/>
                  <a:chExt cx="7714" cy="5068"/>
                </a:xfrm>
              </p:grpSpPr>
              <p:sp>
                <p:nvSpPr>
                  <p:cNvPr id="7176" name="Freeform 8">
                    <a:extLst>
                      <a:ext uri="{FF2B5EF4-FFF2-40B4-BE49-F238E27FC236}">
                        <a16:creationId xmlns:a16="http://schemas.microsoft.com/office/drawing/2014/main" id="{20F68188-FC90-4DAD-965E-2824D26D69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80" y="3211"/>
                    <a:ext cx="7327" cy="3839"/>
                  </a:xfrm>
                  <a:custGeom>
                    <a:avLst/>
                    <a:gdLst>
                      <a:gd name="T0" fmla="*/ 1057 w 14654"/>
                      <a:gd name="T1" fmla="*/ 37 h 11517"/>
                      <a:gd name="T2" fmla="*/ 0 w 14654"/>
                      <a:gd name="T3" fmla="*/ 89 h 11517"/>
                      <a:gd name="T4" fmla="*/ 40 w 14654"/>
                      <a:gd name="T5" fmla="*/ 207 h 11517"/>
                      <a:gd name="T6" fmla="*/ 113 w 14654"/>
                      <a:gd name="T7" fmla="*/ 414 h 11517"/>
                      <a:gd name="T8" fmla="*/ 209 w 14654"/>
                      <a:gd name="T9" fmla="*/ 693 h 11517"/>
                      <a:gd name="T10" fmla="*/ 299 w 14654"/>
                      <a:gd name="T11" fmla="*/ 1019 h 11517"/>
                      <a:gd name="T12" fmla="*/ 413 w 14654"/>
                      <a:gd name="T13" fmla="*/ 1432 h 11517"/>
                      <a:gd name="T14" fmla="*/ 549 w 14654"/>
                      <a:gd name="T15" fmla="*/ 1898 h 11517"/>
                      <a:gd name="T16" fmla="*/ 679 w 14654"/>
                      <a:gd name="T17" fmla="*/ 2400 h 11517"/>
                      <a:gd name="T18" fmla="*/ 808 w 14654"/>
                      <a:gd name="T19" fmla="*/ 2969 h 11517"/>
                      <a:gd name="T20" fmla="*/ 960 w 14654"/>
                      <a:gd name="T21" fmla="*/ 3568 h 11517"/>
                      <a:gd name="T22" fmla="*/ 1090 w 14654"/>
                      <a:gd name="T23" fmla="*/ 4225 h 11517"/>
                      <a:gd name="T24" fmla="*/ 1226 w 14654"/>
                      <a:gd name="T25" fmla="*/ 4913 h 11517"/>
                      <a:gd name="T26" fmla="*/ 1356 w 14654"/>
                      <a:gd name="T27" fmla="*/ 5622 h 11517"/>
                      <a:gd name="T28" fmla="*/ 1487 w 14654"/>
                      <a:gd name="T29" fmla="*/ 6361 h 11517"/>
                      <a:gd name="T30" fmla="*/ 1599 w 14654"/>
                      <a:gd name="T31" fmla="*/ 7122 h 11517"/>
                      <a:gd name="T32" fmla="*/ 1712 w 14654"/>
                      <a:gd name="T33" fmla="*/ 7913 h 11517"/>
                      <a:gd name="T34" fmla="*/ 1808 w 14654"/>
                      <a:gd name="T35" fmla="*/ 8709 h 11517"/>
                      <a:gd name="T36" fmla="*/ 1882 w 14654"/>
                      <a:gd name="T37" fmla="*/ 9500 h 11517"/>
                      <a:gd name="T38" fmla="*/ 1938 w 14654"/>
                      <a:gd name="T39" fmla="*/ 10313 h 11517"/>
                      <a:gd name="T40" fmla="*/ 1961 w 14654"/>
                      <a:gd name="T41" fmla="*/ 11119 h 11517"/>
                      <a:gd name="T42" fmla="*/ 2035 w 14654"/>
                      <a:gd name="T43" fmla="*/ 11502 h 11517"/>
                      <a:gd name="T44" fmla="*/ 2221 w 14654"/>
                      <a:gd name="T45" fmla="*/ 11429 h 11517"/>
                      <a:gd name="T46" fmla="*/ 2504 w 14654"/>
                      <a:gd name="T47" fmla="*/ 11346 h 11517"/>
                      <a:gd name="T48" fmla="*/ 2882 w 14654"/>
                      <a:gd name="T49" fmla="*/ 11222 h 11517"/>
                      <a:gd name="T50" fmla="*/ 3318 w 14654"/>
                      <a:gd name="T51" fmla="*/ 11104 h 11517"/>
                      <a:gd name="T52" fmla="*/ 3843 w 14654"/>
                      <a:gd name="T53" fmla="*/ 10948 h 11517"/>
                      <a:gd name="T54" fmla="*/ 4409 w 14654"/>
                      <a:gd name="T55" fmla="*/ 10778 h 11517"/>
                      <a:gd name="T56" fmla="*/ 5047 w 14654"/>
                      <a:gd name="T57" fmla="*/ 10602 h 11517"/>
                      <a:gd name="T58" fmla="*/ 5748 w 14654"/>
                      <a:gd name="T59" fmla="*/ 10431 h 11517"/>
                      <a:gd name="T60" fmla="*/ 6483 w 14654"/>
                      <a:gd name="T61" fmla="*/ 10239 h 11517"/>
                      <a:gd name="T62" fmla="*/ 7234 w 14654"/>
                      <a:gd name="T63" fmla="*/ 10069 h 11517"/>
                      <a:gd name="T64" fmla="*/ 8043 w 14654"/>
                      <a:gd name="T65" fmla="*/ 9898 h 11517"/>
                      <a:gd name="T66" fmla="*/ 8856 w 14654"/>
                      <a:gd name="T67" fmla="*/ 9743 h 11517"/>
                      <a:gd name="T68" fmla="*/ 9704 w 14654"/>
                      <a:gd name="T69" fmla="*/ 9588 h 11517"/>
                      <a:gd name="T70" fmla="*/ 10552 w 14654"/>
                      <a:gd name="T71" fmla="*/ 9463 h 11517"/>
                      <a:gd name="T72" fmla="*/ 11400 w 14654"/>
                      <a:gd name="T73" fmla="*/ 9361 h 11517"/>
                      <a:gd name="T74" fmla="*/ 12224 w 14654"/>
                      <a:gd name="T75" fmla="*/ 9278 h 11517"/>
                      <a:gd name="T76" fmla="*/ 13055 w 14654"/>
                      <a:gd name="T77" fmla="*/ 9226 h 11517"/>
                      <a:gd name="T78" fmla="*/ 13887 w 14654"/>
                      <a:gd name="T79" fmla="*/ 9226 h 11517"/>
                      <a:gd name="T80" fmla="*/ 14654 w 14654"/>
                      <a:gd name="T81" fmla="*/ 9241 h 11517"/>
                      <a:gd name="T82" fmla="*/ 14599 w 14654"/>
                      <a:gd name="T83" fmla="*/ 8363 h 11517"/>
                      <a:gd name="T84" fmla="*/ 13734 w 14654"/>
                      <a:gd name="T85" fmla="*/ 7985 h 11517"/>
                      <a:gd name="T86" fmla="*/ 9704 w 14654"/>
                      <a:gd name="T87" fmla="*/ 8326 h 11517"/>
                      <a:gd name="T88" fmla="*/ 3335 w 14654"/>
                      <a:gd name="T89" fmla="*/ 9707 h 11517"/>
                      <a:gd name="T90" fmla="*/ 3295 w 14654"/>
                      <a:gd name="T91" fmla="*/ 9190 h 11517"/>
                      <a:gd name="T92" fmla="*/ 3221 w 14654"/>
                      <a:gd name="T93" fmla="*/ 8259 h 11517"/>
                      <a:gd name="T94" fmla="*/ 3091 w 14654"/>
                      <a:gd name="T95" fmla="*/ 7018 h 11517"/>
                      <a:gd name="T96" fmla="*/ 2900 w 14654"/>
                      <a:gd name="T97" fmla="*/ 5585 h 11517"/>
                      <a:gd name="T98" fmla="*/ 2696 w 14654"/>
                      <a:gd name="T99" fmla="*/ 4106 h 11517"/>
                      <a:gd name="T100" fmla="*/ 2430 w 14654"/>
                      <a:gd name="T101" fmla="*/ 2690 h 11517"/>
                      <a:gd name="T102" fmla="*/ 2148 w 14654"/>
                      <a:gd name="T103" fmla="*/ 1448 h 11517"/>
                      <a:gd name="T104" fmla="*/ 1826 w 14654"/>
                      <a:gd name="T105" fmla="*/ 502 h 11517"/>
                      <a:gd name="T106" fmla="*/ 1470 w 14654"/>
                      <a:gd name="T107" fmla="*/ 0 h 115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4654" h="11517">
                        <a:moveTo>
                          <a:pt x="1470" y="0"/>
                        </a:moveTo>
                        <a:lnTo>
                          <a:pt x="1057" y="37"/>
                        </a:lnTo>
                        <a:lnTo>
                          <a:pt x="549" y="72"/>
                        </a:lnTo>
                        <a:lnTo>
                          <a:pt x="0" y="89"/>
                        </a:lnTo>
                        <a:lnTo>
                          <a:pt x="17" y="139"/>
                        </a:lnTo>
                        <a:lnTo>
                          <a:pt x="40" y="207"/>
                        </a:lnTo>
                        <a:lnTo>
                          <a:pt x="73" y="310"/>
                        </a:lnTo>
                        <a:lnTo>
                          <a:pt x="113" y="414"/>
                        </a:lnTo>
                        <a:lnTo>
                          <a:pt x="152" y="539"/>
                        </a:lnTo>
                        <a:lnTo>
                          <a:pt x="209" y="693"/>
                        </a:lnTo>
                        <a:lnTo>
                          <a:pt x="243" y="848"/>
                        </a:lnTo>
                        <a:lnTo>
                          <a:pt x="299" y="1019"/>
                        </a:lnTo>
                        <a:lnTo>
                          <a:pt x="356" y="1226"/>
                        </a:lnTo>
                        <a:lnTo>
                          <a:pt x="413" y="1432"/>
                        </a:lnTo>
                        <a:lnTo>
                          <a:pt x="470" y="1655"/>
                        </a:lnTo>
                        <a:lnTo>
                          <a:pt x="549" y="1898"/>
                        </a:lnTo>
                        <a:lnTo>
                          <a:pt x="604" y="2141"/>
                        </a:lnTo>
                        <a:lnTo>
                          <a:pt x="679" y="2400"/>
                        </a:lnTo>
                        <a:lnTo>
                          <a:pt x="734" y="2674"/>
                        </a:lnTo>
                        <a:lnTo>
                          <a:pt x="808" y="2969"/>
                        </a:lnTo>
                        <a:lnTo>
                          <a:pt x="887" y="3258"/>
                        </a:lnTo>
                        <a:lnTo>
                          <a:pt x="960" y="3568"/>
                        </a:lnTo>
                        <a:lnTo>
                          <a:pt x="1017" y="3899"/>
                        </a:lnTo>
                        <a:lnTo>
                          <a:pt x="1090" y="4225"/>
                        </a:lnTo>
                        <a:lnTo>
                          <a:pt x="1169" y="4571"/>
                        </a:lnTo>
                        <a:lnTo>
                          <a:pt x="1226" y="4913"/>
                        </a:lnTo>
                        <a:lnTo>
                          <a:pt x="1300" y="5260"/>
                        </a:lnTo>
                        <a:lnTo>
                          <a:pt x="1356" y="5622"/>
                        </a:lnTo>
                        <a:lnTo>
                          <a:pt x="1430" y="5983"/>
                        </a:lnTo>
                        <a:lnTo>
                          <a:pt x="1487" y="6361"/>
                        </a:lnTo>
                        <a:lnTo>
                          <a:pt x="1543" y="6744"/>
                        </a:lnTo>
                        <a:lnTo>
                          <a:pt x="1599" y="7122"/>
                        </a:lnTo>
                        <a:lnTo>
                          <a:pt x="1656" y="7520"/>
                        </a:lnTo>
                        <a:lnTo>
                          <a:pt x="1712" y="7913"/>
                        </a:lnTo>
                        <a:lnTo>
                          <a:pt x="1769" y="8311"/>
                        </a:lnTo>
                        <a:lnTo>
                          <a:pt x="1808" y="8709"/>
                        </a:lnTo>
                        <a:lnTo>
                          <a:pt x="1848" y="9102"/>
                        </a:lnTo>
                        <a:lnTo>
                          <a:pt x="1882" y="9500"/>
                        </a:lnTo>
                        <a:lnTo>
                          <a:pt x="1905" y="9913"/>
                        </a:lnTo>
                        <a:lnTo>
                          <a:pt x="1938" y="10313"/>
                        </a:lnTo>
                        <a:lnTo>
                          <a:pt x="1961" y="10706"/>
                        </a:lnTo>
                        <a:lnTo>
                          <a:pt x="1961" y="11119"/>
                        </a:lnTo>
                        <a:lnTo>
                          <a:pt x="1978" y="11517"/>
                        </a:lnTo>
                        <a:lnTo>
                          <a:pt x="2035" y="11502"/>
                        </a:lnTo>
                        <a:lnTo>
                          <a:pt x="2109" y="11465"/>
                        </a:lnTo>
                        <a:lnTo>
                          <a:pt x="2221" y="11429"/>
                        </a:lnTo>
                        <a:lnTo>
                          <a:pt x="2357" y="11398"/>
                        </a:lnTo>
                        <a:lnTo>
                          <a:pt x="2504" y="11346"/>
                        </a:lnTo>
                        <a:lnTo>
                          <a:pt x="2673" y="11295"/>
                        </a:lnTo>
                        <a:lnTo>
                          <a:pt x="2882" y="11222"/>
                        </a:lnTo>
                        <a:lnTo>
                          <a:pt x="3091" y="11171"/>
                        </a:lnTo>
                        <a:lnTo>
                          <a:pt x="3318" y="11104"/>
                        </a:lnTo>
                        <a:lnTo>
                          <a:pt x="3561" y="11015"/>
                        </a:lnTo>
                        <a:lnTo>
                          <a:pt x="3843" y="10948"/>
                        </a:lnTo>
                        <a:lnTo>
                          <a:pt x="4126" y="10860"/>
                        </a:lnTo>
                        <a:lnTo>
                          <a:pt x="4409" y="10778"/>
                        </a:lnTo>
                        <a:lnTo>
                          <a:pt x="4730" y="10689"/>
                        </a:lnTo>
                        <a:lnTo>
                          <a:pt x="5047" y="10602"/>
                        </a:lnTo>
                        <a:lnTo>
                          <a:pt x="5387" y="10519"/>
                        </a:lnTo>
                        <a:lnTo>
                          <a:pt x="5748" y="10431"/>
                        </a:lnTo>
                        <a:lnTo>
                          <a:pt x="6104" y="10343"/>
                        </a:lnTo>
                        <a:lnTo>
                          <a:pt x="6483" y="10239"/>
                        </a:lnTo>
                        <a:lnTo>
                          <a:pt x="6855" y="10157"/>
                        </a:lnTo>
                        <a:lnTo>
                          <a:pt x="7234" y="10069"/>
                        </a:lnTo>
                        <a:lnTo>
                          <a:pt x="7630" y="9981"/>
                        </a:lnTo>
                        <a:lnTo>
                          <a:pt x="8043" y="9898"/>
                        </a:lnTo>
                        <a:lnTo>
                          <a:pt x="8438" y="9811"/>
                        </a:lnTo>
                        <a:lnTo>
                          <a:pt x="8856" y="9743"/>
                        </a:lnTo>
                        <a:lnTo>
                          <a:pt x="9269" y="9671"/>
                        </a:lnTo>
                        <a:lnTo>
                          <a:pt x="9704" y="9588"/>
                        </a:lnTo>
                        <a:lnTo>
                          <a:pt x="10117" y="9537"/>
                        </a:lnTo>
                        <a:lnTo>
                          <a:pt x="10552" y="9463"/>
                        </a:lnTo>
                        <a:lnTo>
                          <a:pt x="10965" y="9413"/>
                        </a:lnTo>
                        <a:lnTo>
                          <a:pt x="11400" y="9361"/>
                        </a:lnTo>
                        <a:lnTo>
                          <a:pt x="11813" y="9309"/>
                        </a:lnTo>
                        <a:lnTo>
                          <a:pt x="12224" y="9278"/>
                        </a:lnTo>
                        <a:lnTo>
                          <a:pt x="12643" y="9257"/>
                        </a:lnTo>
                        <a:lnTo>
                          <a:pt x="13055" y="9226"/>
                        </a:lnTo>
                        <a:lnTo>
                          <a:pt x="13468" y="9226"/>
                        </a:lnTo>
                        <a:lnTo>
                          <a:pt x="13887" y="9226"/>
                        </a:lnTo>
                        <a:lnTo>
                          <a:pt x="14282" y="9226"/>
                        </a:lnTo>
                        <a:lnTo>
                          <a:pt x="14654" y="9241"/>
                        </a:lnTo>
                        <a:lnTo>
                          <a:pt x="14638" y="8843"/>
                        </a:lnTo>
                        <a:lnTo>
                          <a:pt x="14599" y="8363"/>
                        </a:lnTo>
                        <a:lnTo>
                          <a:pt x="14621" y="7933"/>
                        </a:lnTo>
                        <a:lnTo>
                          <a:pt x="13734" y="7985"/>
                        </a:lnTo>
                        <a:lnTo>
                          <a:pt x="12055" y="8088"/>
                        </a:lnTo>
                        <a:lnTo>
                          <a:pt x="9704" y="8326"/>
                        </a:lnTo>
                        <a:lnTo>
                          <a:pt x="6765" y="8828"/>
                        </a:lnTo>
                        <a:lnTo>
                          <a:pt x="3335" y="9707"/>
                        </a:lnTo>
                        <a:lnTo>
                          <a:pt x="3335" y="9500"/>
                        </a:lnTo>
                        <a:lnTo>
                          <a:pt x="3295" y="9190"/>
                        </a:lnTo>
                        <a:lnTo>
                          <a:pt x="3261" y="8761"/>
                        </a:lnTo>
                        <a:lnTo>
                          <a:pt x="3221" y="8259"/>
                        </a:lnTo>
                        <a:lnTo>
                          <a:pt x="3148" y="7654"/>
                        </a:lnTo>
                        <a:lnTo>
                          <a:pt x="3091" y="7018"/>
                        </a:lnTo>
                        <a:lnTo>
                          <a:pt x="2995" y="6309"/>
                        </a:lnTo>
                        <a:lnTo>
                          <a:pt x="2900" y="5585"/>
                        </a:lnTo>
                        <a:lnTo>
                          <a:pt x="2808" y="4846"/>
                        </a:lnTo>
                        <a:lnTo>
                          <a:pt x="2696" y="4106"/>
                        </a:lnTo>
                        <a:lnTo>
                          <a:pt x="2560" y="3382"/>
                        </a:lnTo>
                        <a:lnTo>
                          <a:pt x="2430" y="2690"/>
                        </a:lnTo>
                        <a:lnTo>
                          <a:pt x="2300" y="2038"/>
                        </a:lnTo>
                        <a:lnTo>
                          <a:pt x="2148" y="1448"/>
                        </a:lnTo>
                        <a:lnTo>
                          <a:pt x="1995" y="932"/>
                        </a:lnTo>
                        <a:lnTo>
                          <a:pt x="1826" y="502"/>
                        </a:lnTo>
                        <a:lnTo>
                          <a:pt x="1639" y="191"/>
                        </a:lnTo>
                        <a:lnTo>
                          <a:pt x="1470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77" name="Freeform 9">
                    <a:extLst>
                      <a:ext uri="{FF2B5EF4-FFF2-40B4-BE49-F238E27FC236}">
                        <a16:creationId xmlns:a16="http://schemas.microsoft.com/office/drawing/2014/main" id="{2EF9DE10-EA0A-44BB-97F4-3374B10390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10" y="2642"/>
                    <a:ext cx="7384" cy="3989"/>
                  </a:xfrm>
                  <a:custGeom>
                    <a:avLst/>
                    <a:gdLst>
                      <a:gd name="T0" fmla="*/ 14073 w 14768"/>
                      <a:gd name="T1" fmla="*/ 20 h 11967"/>
                      <a:gd name="T2" fmla="*/ 13637 w 14768"/>
                      <a:gd name="T3" fmla="*/ 36 h 11967"/>
                      <a:gd name="T4" fmla="*/ 12903 w 14768"/>
                      <a:gd name="T5" fmla="*/ 103 h 11967"/>
                      <a:gd name="T6" fmla="*/ 11886 w 14768"/>
                      <a:gd name="T7" fmla="*/ 176 h 11967"/>
                      <a:gd name="T8" fmla="*/ 10682 w 14768"/>
                      <a:gd name="T9" fmla="*/ 258 h 11967"/>
                      <a:gd name="T10" fmla="*/ 9326 w 14768"/>
                      <a:gd name="T11" fmla="*/ 362 h 11967"/>
                      <a:gd name="T12" fmla="*/ 7873 w 14768"/>
                      <a:gd name="T13" fmla="*/ 465 h 11967"/>
                      <a:gd name="T14" fmla="*/ 6404 w 14768"/>
                      <a:gd name="T15" fmla="*/ 553 h 11967"/>
                      <a:gd name="T16" fmla="*/ 4952 w 14768"/>
                      <a:gd name="T17" fmla="*/ 656 h 11967"/>
                      <a:gd name="T18" fmla="*/ 3577 w 14768"/>
                      <a:gd name="T19" fmla="*/ 744 h 11967"/>
                      <a:gd name="T20" fmla="*/ 2334 w 14768"/>
                      <a:gd name="T21" fmla="*/ 812 h 11967"/>
                      <a:gd name="T22" fmla="*/ 1277 w 14768"/>
                      <a:gd name="T23" fmla="*/ 848 h 11967"/>
                      <a:gd name="T24" fmla="*/ 486 w 14768"/>
                      <a:gd name="T25" fmla="*/ 879 h 11967"/>
                      <a:gd name="T26" fmla="*/ 0 w 14768"/>
                      <a:gd name="T27" fmla="*/ 863 h 11967"/>
                      <a:gd name="T28" fmla="*/ 57 w 14768"/>
                      <a:gd name="T29" fmla="*/ 982 h 11967"/>
                      <a:gd name="T30" fmla="*/ 147 w 14768"/>
                      <a:gd name="T31" fmla="*/ 1173 h 11967"/>
                      <a:gd name="T32" fmla="*/ 244 w 14768"/>
                      <a:gd name="T33" fmla="*/ 1432 h 11967"/>
                      <a:gd name="T34" fmla="*/ 356 w 14768"/>
                      <a:gd name="T35" fmla="*/ 1758 h 11967"/>
                      <a:gd name="T36" fmla="*/ 486 w 14768"/>
                      <a:gd name="T37" fmla="*/ 2120 h 11967"/>
                      <a:gd name="T38" fmla="*/ 600 w 14768"/>
                      <a:gd name="T39" fmla="*/ 2534 h 11967"/>
                      <a:gd name="T40" fmla="*/ 735 w 14768"/>
                      <a:gd name="T41" fmla="*/ 2984 h 11967"/>
                      <a:gd name="T42" fmla="*/ 865 w 14768"/>
                      <a:gd name="T43" fmla="*/ 3449 h 11967"/>
                      <a:gd name="T44" fmla="*/ 995 w 14768"/>
                      <a:gd name="T45" fmla="*/ 3930 h 11967"/>
                      <a:gd name="T46" fmla="*/ 1130 w 14768"/>
                      <a:gd name="T47" fmla="*/ 4431 h 11967"/>
                      <a:gd name="T48" fmla="*/ 1244 w 14768"/>
                      <a:gd name="T49" fmla="*/ 4912 h 11967"/>
                      <a:gd name="T50" fmla="*/ 1334 w 14768"/>
                      <a:gd name="T51" fmla="*/ 5399 h 11967"/>
                      <a:gd name="T52" fmla="*/ 1430 w 14768"/>
                      <a:gd name="T53" fmla="*/ 5879 h 11967"/>
                      <a:gd name="T54" fmla="*/ 1527 w 14768"/>
                      <a:gd name="T55" fmla="*/ 6500 h 11967"/>
                      <a:gd name="T56" fmla="*/ 1639 w 14768"/>
                      <a:gd name="T57" fmla="*/ 7224 h 11967"/>
                      <a:gd name="T58" fmla="*/ 1752 w 14768"/>
                      <a:gd name="T59" fmla="*/ 8036 h 11967"/>
                      <a:gd name="T60" fmla="*/ 1865 w 14768"/>
                      <a:gd name="T61" fmla="*/ 8895 h 11967"/>
                      <a:gd name="T62" fmla="*/ 1956 w 14768"/>
                      <a:gd name="T63" fmla="*/ 9794 h 11967"/>
                      <a:gd name="T64" fmla="*/ 2012 w 14768"/>
                      <a:gd name="T65" fmla="*/ 10689 h 11967"/>
                      <a:gd name="T66" fmla="*/ 2068 w 14768"/>
                      <a:gd name="T67" fmla="*/ 11552 h 11967"/>
                      <a:gd name="T68" fmla="*/ 2125 w 14768"/>
                      <a:gd name="T69" fmla="*/ 11967 h 11967"/>
                      <a:gd name="T70" fmla="*/ 2318 w 14768"/>
                      <a:gd name="T71" fmla="*/ 11915 h 11967"/>
                      <a:gd name="T72" fmla="*/ 2657 w 14768"/>
                      <a:gd name="T73" fmla="*/ 11842 h 11967"/>
                      <a:gd name="T74" fmla="*/ 3087 w 14768"/>
                      <a:gd name="T75" fmla="*/ 11760 h 11967"/>
                      <a:gd name="T76" fmla="*/ 3634 w 14768"/>
                      <a:gd name="T77" fmla="*/ 11636 h 11967"/>
                      <a:gd name="T78" fmla="*/ 4256 w 14768"/>
                      <a:gd name="T79" fmla="*/ 11517 h 11967"/>
                      <a:gd name="T80" fmla="*/ 4952 w 14768"/>
                      <a:gd name="T81" fmla="*/ 11361 h 11967"/>
                      <a:gd name="T82" fmla="*/ 5708 w 14768"/>
                      <a:gd name="T83" fmla="*/ 11221 h 11967"/>
                      <a:gd name="T84" fmla="*/ 6517 w 14768"/>
                      <a:gd name="T85" fmla="*/ 11067 h 11967"/>
                      <a:gd name="T86" fmla="*/ 7365 w 14768"/>
                      <a:gd name="T87" fmla="*/ 10896 h 11967"/>
                      <a:gd name="T88" fmla="*/ 8212 w 14768"/>
                      <a:gd name="T89" fmla="*/ 10741 h 11967"/>
                      <a:gd name="T90" fmla="*/ 9100 w 14768"/>
                      <a:gd name="T91" fmla="*/ 10586 h 11967"/>
                      <a:gd name="T92" fmla="*/ 9948 w 14768"/>
                      <a:gd name="T93" fmla="*/ 10446 h 11967"/>
                      <a:gd name="T94" fmla="*/ 10795 w 14768"/>
                      <a:gd name="T95" fmla="*/ 10311 h 11967"/>
                      <a:gd name="T96" fmla="*/ 11620 w 14768"/>
                      <a:gd name="T97" fmla="*/ 10187 h 11967"/>
                      <a:gd name="T98" fmla="*/ 12394 w 14768"/>
                      <a:gd name="T99" fmla="*/ 10084 h 11967"/>
                      <a:gd name="T100" fmla="*/ 13090 w 14768"/>
                      <a:gd name="T101" fmla="*/ 10002 h 11967"/>
                      <a:gd name="T102" fmla="*/ 13751 w 14768"/>
                      <a:gd name="T103" fmla="*/ 9950 h 11967"/>
                      <a:gd name="T104" fmla="*/ 14299 w 14768"/>
                      <a:gd name="T105" fmla="*/ 9913 h 11967"/>
                      <a:gd name="T106" fmla="*/ 14768 w 14768"/>
                      <a:gd name="T107" fmla="*/ 9928 h 11967"/>
                      <a:gd name="T108" fmla="*/ 14711 w 14768"/>
                      <a:gd name="T109" fmla="*/ 9293 h 11967"/>
                      <a:gd name="T110" fmla="*/ 14615 w 14768"/>
                      <a:gd name="T111" fmla="*/ 8222 h 11967"/>
                      <a:gd name="T112" fmla="*/ 14525 w 14768"/>
                      <a:gd name="T113" fmla="*/ 6878 h 11967"/>
                      <a:gd name="T114" fmla="*/ 14412 w 14768"/>
                      <a:gd name="T115" fmla="*/ 5362 h 11967"/>
                      <a:gd name="T116" fmla="*/ 14316 w 14768"/>
                      <a:gd name="T117" fmla="*/ 3811 h 11967"/>
                      <a:gd name="T118" fmla="*/ 14220 w 14768"/>
                      <a:gd name="T119" fmla="*/ 2363 h 11967"/>
                      <a:gd name="T120" fmla="*/ 14164 w 14768"/>
                      <a:gd name="T121" fmla="*/ 1138 h 11967"/>
                      <a:gd name="T122" fmla="*/ 14147 w 14768"/>
                      <a:gd name="T123" fmla="*/ 258 h 119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14768" h="11967">
                        <a:moveTo>
                          <a:pt x="14164" y="0"/>
                        </a:moveTo>
                        <a:lnTo>
                          <a:pt x="14073" y="20"/>
                        </a:lnTo>
                        <a:lnTo>
                          <a:pt x="13903" y="20"/>
                        </a:lnTo>
                        <a:lnTo>
                          <a:pt x="13637" y="36"/>
                        </a:lnTo>
                        <a:lnTo>
                          <a:pt x="13299" y="72"/>
                        </a:lnTo>
                        <a:lnTo>
                          <a:pt x="12903" y="103"/>
                        </a:lnTo>
                        <a:lnTo>
                          <a:pt x="12411" y="139"/>
                        </a:lnTo>
                        <a:lnTo>
                          <a:pt x="11886" y="176"/>
                        </a:lnTo>
                        <a:lnTo>
                          <a:pt x="11304" y="228"/>
                        </a:lnTo>
                        <a:lnTo>
                          <a:pt x="10682" y="258"/>
                        </a:lnTo>
                        <a:lnTo>
                          <a:pt x="10021" y="310"/>
                        </a:lnTo>
                        <a:lnTo>
                          <a:pt x="9326" y="362"/>
                        </a:lnTo>
                        <a:lnTo>
                          <a:pt x="8608" y="413"/>
                        </a:lnTo>
                        <a:lnTo>
                          <a:pt x="7873" y="465"/>
                        </a:lnTo>
                        <a:lnTo>
                          <a:pt x="7138" y="517"/>
                        </a:lnTo>
                        <a:lnTo>
                          <a:pt x="6404" y="553"/>
                        </a:lnTo>
                        <a:lnTo>
                          <a:pt x="5669" y="604"/>
                        </a:lnTo>
                        <a:lnTo>
                          <a:pt x="4952" y="656"/>
                        </a:lnTo>
                        <a:lnTo>
                          <a:pt x="4239" y="693"/>
                        </a:lnTo>
                        <a:lnTo>
                          <a:pt x="3577" y="744"/>
                        </a:lnTo>
                        <a:lnTo>
                          <a:pt x="2939" y="775"/>
                        </a:lnTo>
                        <a:lnTo>
                          <a:pt x="2334" y="812"/>
                        </a:lnTo>
                        <a:lnTo>
                          <a:pt x="1786" y="827"/>
                        </a:lnTo>
                        <a:lnTo>
                          <a:pt x="1277" y="848"/>
                        </a:lnTo>
                        <a:lnTo>
                          <a:pt x="848" y="863"/>
                        </a:lnTo>
                        <a:lnTo>
                          <a:pt x="486" y="879"/>
                        </a:lnTo>
                        <a:lnTo>
                          <a:pt x="187" y="879"/>
                        </a:lnTo>
                        <a:lnTo>
                          <a:pt x="0" y="863"/>
                        </a:lnTo>
                        <a:lnTo>
                          <a:pt x="18" y="915"/>
                        </a:lnTo>
                        <a:lnTo>
                          <a:pt x="57" y="982"/>
                        </a:lnTo>
                        <a:lnTo>
                          <a:pt x="91" y="1070"/>
                        </a:lnTo>
                        <a:lnTo>
                          <a:pt x="147" y="1173"/>
                        </a:lnTo>
                        <a:lnTo>
                          <a:pt x="187" y="1293"/>
                        </a:lnTo>
                        <a:lnTo>
                          <a:pt x="244" y="1432"/>
                        </a:lnTo>
                        <a:lnTo>
                          <a:pt x="299" y="1587"/>
                        </a:lnTo>
                        <a:lnTo>
                          <a:pt x="356" y="1758"/>
                        </a:lnTo>
                        <a:lnTo>
                          <a:pt x="413" y="1934"/>
                        </a:lnTo>
                        <a:lnTo>
                          <a:pt x="486" y="2120"/>
                        </a:lnTo>
                        <a:lnTo>
                          <a:pt x="543" y="2327"/>
                        </a:lnTo>
                        <a:lnTo>
                          <a:pt x="600" y="2534"/>
                        </a:lnTo>
                        <a:lnTo>
                          <a:pt x="679" y="2761"/>
                        </a:lnTo>
                        <a:lnTo>
                          <a:pt x="735" y="2984"/>
                        </a:lnTo>
                        <a:lnTo>
                          <a:pt x="809" y="3206"/>
                        </a:lnTo>
                        <a:lnTo>
                          <a:pt x="865" y="3449"/>
                        </a:lnTo>
                        <a:lnTo>
                          <a:pt x="938" y="3692"/>
                        </a:lnTo>
                        <a:lnTo>
                          <a:pt x="995" y="3930"/>
                        </a:lnTo>
                        <a:lnTo>
                          <a:pt x="1051" y="4173"/>
                        </a:lnTo>
                        <a:lnTo>
                          <a:pt x="1130" y="4431"/>
                        </a:lnTo>
                        <a:lnTo>
                          <a:pt x="1187" y="4675"/>
                        </a:lnTo>
                        <a:lnTo>
                          <a:pt x="1244" y="4912"/>
                        </a:lnTo>
                        <a:lnTo>
                          <a:pt x="1277" y="5155"/>
                        </a:lnTo>
                        <a:lnTo>
                          <a:pt x="1334" y="5399"/>
                        </a:lnTo>
                        <a:lnTo>
                          <a:pt x="1374" y="5621"/>
                        </a:lnTo>
                        <a:lnTo>
                          <a:pt x="1430" y="5879"/>
                        </a:lnTo>
                        <a:lnTo>
                          <a:pt x="1470" y="6175"/>
                        </a:lnTo>
                        <a:lnTo>
                          <a:pt x="1527" y="6500"/>
                        </a:lnTo>
                        <a:lnTo>
                          <a:pt x="1582" y="6846"/>
                        </a:lnTo>
                        <a:lnTo>
                          <a:pt x="1639" y="7224"/>
                        </a:lnTo>
                        <a:lnTo>
                          <a:pt x="1696" y="7622"/>
                        </a:lnTo>
                        <a:lnTo>
                          <a:pt x="1752" y="8036"/>
                        </a:lnTo>
                        <a:lnTo>
                          <a:pt x="1809" y="8465"/>
                        </a:lnTo>
                        <a:lnTo>
                          <a:pt x="1865" y="8895"/>
                        </a:lnTo>
                        <a:lnTo>
                          <a:pt x="1899" y="9344"/>
                        </a:lnTo>
                        <a:lnTo>
                          <a:pt x="1956" y="9794"/>
                        </a:lnTo>
                        <a:lnTo>
                          <a:pt x="1995" y="10239"/>
                        </a:lnTo>
                        <a:lnTo>
                          <a:pt x="2012" y="10689"/>
                        </a:lnTo>
                        <a:lnTo>
                          <a:pt x="2052" y="11119"/>
                        </a:lnTo>
                        <a:lnTo>
                          <a:pt x="2068" y="11552"/>
                        </a:lnTo>
                        <a:lnTo>
                          <a:pt x="2068" y="11967"/>
                        </a:lnTo>
                        <a:lnTo>
                          <a:pt x="2125" y="11967"/>
                        </a:lnTo>
                        <a:lnTo>
                          <a:pt x="2204" y="11930"/>
                        </a:lnTo>
                        <a:lnTo>
                          <a:pt x="2318" y="11915"/>
                        </a:lnTo>
                        <a:lnTo>
                          <a:pt x="2465" y="11878"/>
                        </a:lnTo>
                        <a:lnTo>
                          <a:pt x="2657" y="11842"/>
                        </a:lnTo>
                        <a:lnTo>
                          <a:pt x="2860" y="11790"/>
                        </a:lnTo>
                        <a:lnTo>
                          <a:pt x="3087" y="11760"/>
                        </a:lnTo>
                        <a:lnTo>
                          <a:pt x="3351" y="11687"/>
                        </a:lnTo>
                        <a:lnTo>
                          <a:pt x="3634" y="11636"/>
                        </a:lnTo>
                        <a:lnTo>
                          <a:pt x="3933" y="11569"/>
                        </a:lnTo>
                        <a:lnTo>
                          <a:pt x="4256" y="11517"/>
                        </a:lnTo>
                        <a:lnTo>
                          <a:pt x="4595" y="11449"/>
                        </a:lnTo>
                        <a:lnTo>
                          <a:pt x="4952" y="11361"/>
                        </a:lnTo>
                        <a:lnTo>
                          <a:pt x="5330" y="11294"/>
                        </a:lnTo>
                        <a:lnTo>
                          <a:pt x="5708" y="11221"/>
                        </a:lnTo>
                        <a:lnTo>
                          <a:pt x="6104" y="11139"/>
                        </a:lnTo>
                        <a:lnTo>
                          <a:pt x="6517" y="11067"/>
                        </a:lnTo>
                        <a:lnTo>
                          <a:pt x="6929" y="10984"/>
                        </a:lnTo>
                        <a:lnTo>
                          <a:pt x="7365" y="10896"/>
                        </a:lnTo>
                        <a:lnTo>
                          <a:pt x="7777" y="10828"/>
                        </a:lnTo>
                        <a:lnTo>
                          <a:pt x="8212" y="10741"/>
                        </a:lnTo>
                        <a:lnTo>
                          <a:pt x="8647" y="10674"/>
                        </a:lnTo>
                        <a:lnTo>
                          <a:pt x="9100" y="10586"/>
                        </a:lnTo>
                        <a:lnTo>
                          <a:pt x="9529" y="10518"/>
                        </a:lnTo>
                        <a:lnTo>
                          <a:pt x="9948" y="10446"/>
                        </a:lnTo>
                        <a:lnTo>
                          <a:pt x="10377" y="10378"/>
                        </a:lnTo>
                        <a:lnTo>
                          <a:pt x="10795" y="10311"/>
                        </a:lnTo>
                        <a:lnTo>
                          <a:pt x="11207" y="10239"/>
                        </a:lnTo>
                        <a:lnTo>
                          <a:pt x="11620" y="10187"/>
                        </a:lnTo>
                        <a:lnTo>
                          <a:pt x="11998" y="10136"/>
                        </a:lnTo>
                        <a:lnTo>
                          <a:pt x="12394" y="10084"/>
                        </a:lnTo>
                        <a:lnTo>
                          <a:pt x="12750" y="10053"/>
                        </a:lnTo>
                        <a:lnTo>
                          <a:pt x="13090" y="10002"/>
                        </a:lnTo>
                        <a:lnTo>
                          <a:pt x="13429" y="9980"/>
                        </a:lnTo>
                        <a:lnTo>
                          <a:pt x="13751" y="9950"/>
                        </a:lnTo>
                        <a:lnTo>
                          <a:pt x="14033" y="9928"/>
                        </a:lnTo>
                        <a:lnTo>
                          <a:pt x="14299" y="9913"/>
                        </a:lnTo>
                        <a:lnTo>
                          <a:pt x="14542" y="9913"/>
                        </a:lnTo>
                        <a:lnTo>
                          <a:pt x="14768" y="9928"/>
                        </a:lnTo>
                        <a:lnTo>
                          <a:pt x="14751" y="9670"/>
                        </a:lnTo>
                        <a:lnTo>
                          <a:pt x="14711" y="9293"/>
                        </a:lnTo>
                        <a:lnTo>
                          <a:pt x="14672" y="8811"/>
                        </a:lnTo>
                        <a:lnTo>
                          <a:pt x="14615" y="8222"/>
                        </a:lnTo>
                        <a:lnTo>
                          <a:pt x="14582" y="7586"/>
                        </a:lnTo>
                        <a:lnTo>
                          <a:pt x="14525" y="6878"/>
                        </a:lnTo>
                        <a:lnTo>
                          <a:pt x="14468" y="6138"/>
                        </a:lnTo>
                        <a:lnTo>
                          <a:pt x="14412" y="5362"/>
                        </a:lnTo>
                        <a:lnTo>
                          <a:pt x="14356" y="4586"/>
                        </a:lnTo>
                        <a:lnTo>
                          <a:pt x="14316" y="3811"/>
                        </a:lnTo>
                        <a:lnTo>
                          <a:pt x="14259" y="3071"/>
                        </a:lnTo>
                        <a:lnTo>
                          <a:pt x="14220" y="2363"/>
                        </a:lnTo>
                        <a:lnTo>
                          <a:pt x="14186" y="1706"/>
                        </a:lnTo>
                        <a:lnTo>
                          <a:pt x="14164" y="1138"/>
                        </a:lnTo>
                        <a:lnTo>
                          <a:pt x="14147" y="641"/>
                        </a:lnTo>
                        <a:lnTo>
                          <a:pt x="14147" y="258"/>
                        </a:lnTo>
                        <a:lnTo>
                          <a:pt x="1416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78" name="Freeform 10">
                    <a:extLst>
                      <a:ext uri="{FF2B5EF4-FFF2-40B4-BE49-F238E27FC236}">
                        <a16:creationId xmlns:a16="http://schemas.microsoft.com/office/drawing/2014/main" id="{CBBB7576-0458-4C32-8B2D-133133613A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18" y="2714"/>
                    <a:ext cx="336" cy="45"/>
                  </a:xfrm>
                  <a:custGeom>
                    <a:avLst/>
                    <a:gdLst>
                      <a:gd name="T0" fmla="*/ 12 w 673"/>
                      <a:gd name="T1" fmla="*/ 135 h 135"/>
                      <a:gd name="T2" fmla="*/ 673 w 673"/>
                      <a:gd name="T3" fmla="*/ 84 h 135"/>
                      <a:gd name="T4" fmla="*/ 661 w 673"/>
                      <a:gd name="T5" fmla="*/ 0 h 135"/>
                      <a:gd name="T6" fmla="*/ 0 w 673"/>
                      <a:gd name="T7" fmla="*/ 52 h 135"/>
                      <a:gd name="T8" fmla="*/ 12 w 673"/>
                      <a:gd name="T9" fmla="*/ 135 h 1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73" h="135">
                        <a:moveTo>
                          <a:pt x="12" y="135"/>
                        </a:moveTo>
                        <a:lnTo>
                          <a:pt x="673" y="84"/>
                        </a:lnTo>
                        <a:lnTo>
                          <a:pt x="661" y="0"/>
                        </a:lnTo>
                        <a:lnTo>
                          <a:pt x="0" y="52"/>
                        </a:lnTo>
                        <a:lnTo>
                          <a:pt x="12" y="135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79" name="Freeform 11">
                    <a:extLst>
                      <a:ext uri="{FF2B5EF4-FFF2-40B4-BE49-F238E27FC236}">
                        <a16:creationId xmlns:a16="http://schemas.microsoft.com/office/drawing/2014/main" id="{23E335DB-B334-4E61-906E-247038887C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70" y="2732"/>
                    <a:ext cx="354" cy="45"/>
                  </a:xfrm>
                  <a:custGeom>
                    <a:avLst/>
                    <a:gdLst>
                      <a:gd name="T0" fmla="*/ 11 w 707"/>
                      <a:gd name="T1" fmla="*/ 135 h 135"/>
                      <a:gd name="T2" fmla="*/ 707 w 707"/>
                      <a:gd name="T3" fmla="*/ 83 h 135"/>
                      <a:gd name="T4" fmla="*/ 695 w 707"/>
                      <a:gd name="T5" fmla="*/ 0 h 135"/>
                      <a:gd name="T6" fmla="*/ 0 w 707"/>
                      <a:gd name="T7" fmla="*/ 52 h 135"/>
                      <a:gd name="T8" fmla="*/ 11 w 707"/>
                      <a:gd name="T9" fmla="*/ 135 h 1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07" h="135">
                        <a:moveTo>
                          <a:pt x="11" y="135"/>
                        </a:moveTo>
                        <a:lnTo>
                          <a:pt x="707" y="83"/>
                        </a:lnTo>
                        <a:lnTo>
                          <a:pt x="695" y="0"/>
                        </a:lnTo>
                        <a:lnTo>
                          <a:pt x="0" y="52"/>
                        </a:lnTo>
                        <a:lnTo>
                          <a:pt x="11" y="135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80" name="Freeform 12">
                    <a:extLst>
                      <a:ext uri="{FF2B5EF4-FFF2-40B4-BE49-F238E27FC236}">
                        <a16:creationId xmlns:a16="http://schemas.microsoft.com/office/drawing/2014/main" id="{BEB51981-EC93-4FE2-9786-B15C704134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12" y="2749"/>
                    <a:ext cx="364" cy="45"/>
                  </a:xfrm>
                  <a:custGeom>
                    <a:avLst/>
                    <a:gdLst>
                      <a:gd name="T0" fmla="*/ 11 w 729"/>
                      <a:gd name="T1" fmla="*/ 135 h 135"/>
                      <a:gd name="T2" fmla="*/ 729 w 729"/>
                      <a:gd name="T3" fmla="*/ 83 h 135"/>
                      <a:gd name="T4" fmla="*/ 718 w 729"/>
                      <a:gd name="T5" fmla="*/ 0 h 135"/>
                      <a:gd name="T6" fmla="*/ 0 w 729"/>
                      <a:gd name="T7" fmla="*/ 52 h 135"/>
                      <a:gd name="T8" fmla="*/ 11 w 729"/>
                      <a:gd name="T9" fmla="*/ 135 h 1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9" h="135">
                        <a:moveTo>
                          <a:pt x="11" y="135"/>
                        </a:moveTo>
                        <a:lnTo>
                          <a:pt x="729" y="83"/>
                        </a:lnTo>
                        <a:lnTo>
                          <a:pt x="718" y="0"/>
                        </a:lnTo>
                        <a:lnTo>
                          <a:pt x="0" y="52"/>
                        </a:lnTo>
                        <a:lnTo>
                          <a:pt x="11" y="135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81" name="Freeform 13">
                    <a:extLst>
                      <a:ext uri="{FF2B5EF4-FFF2-40B4-BE49-F238E27FC236}">
                        <a16:creationId xmlns:a16="http://schemas.microsoft.com/office/drawing/2014/main" id="{516D992F-319E-48D1-8947-AFD4D895DF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44" y="2766"/>
                    <a:ext cx="373" cy="45"/>
                  </a:xfrm>
                  <a:custGeom>
                    <a:avLst/>
                    <a:gdLst>
                      <a:gd name="T0" fmla="*/ 11 w 745"/>
                      <a:gd name="T1" fmla="*/ 135 h 135"/>
                      <a:gd name="T2" fmla="*/ 745 w 745"/>
                      <a:gd name="T3" fmla="*/ 83 h 135"/>
                      <a:gd name="T4" fmla="*/ 734 w 745"/>
                      <a:gd name="T5" fmla="*/ 0 h 135"/>
                      <a:gd name="T6" fmla="*/ 0 w 745"/>
                      <a:gd name="T7" fmla="*/ 52 h 135"/>
                      <a:gd name="T8" fmla="*/ 11 w 745"/>
                      <a:gd name="T9" fmla="*/ 135 h 1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45" h="135">
                        <a:moveTo>
                          <a:pt x="11" y="135"/>
                        </a:moveTo>
                        <a:lnTo>
                          <a:pt x="745" y="83"/>
                        </a:lnTo>
                        <a:lnTo>
                          <a:pt x="734" y="0"/>
                        </a:lnTo>
                        <a:lnTo>
                          <a:pt x="0" y="52"/>
                        </a:lnTo>
                        <a:lnTo>
                          <a:pt x="11" y="135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82" name="Freeform 14">
                    <a:extLst>
                      <a:ext uri="{FF2B5EF4-FFF2-40B4-BE49-F238E27FC236}">
                        <a16:creationId xmlns:a16="http://schemas.microsoft.com/office/drawing/2014/main" id="{C1F7795B-E460-4170-8A07-3C3967732C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01" y="2556"/>
                    <a:ext cx="735" cy="438"/>
                  </a:xfrm>
                  <a:custGeom>
                    <a:avLst/>
                    <a:gdLst>
                      <a:gd name="T0" fmla="*/ 1112 w 1468"/>
                      <a:gd name="T1" fmla="*/ 0 h 1313"/>
                      <a:gd name="T2" fmla="*/ 1096 w 1468"/>
                      <a:gd name="T3" fmla="*/ 37 h 1313"/>
                      <a:gd name="T4" fmla="*/ 1057 w 1468"/>
                      <a:gd name="T5" fmla="*/ 72 h 1313"/>
                      <a:gd name="T6" fmla="*/ 1017 w 1468"/>
                      <a:gd name="T7" fmla="*/ 104 h 1313"/>
                      <a:gd name="T8" fmla="*/ 960 w 1468"/>
                      <a:gd name="T9" fmla="*/ 139 h 1313"/>
                      <a:gd name="T10" fmla="*/ 927 w 1468"/>
                      <a:gd name="T11" fmla="*/ 191 h 1313"/>
                      <a:gd name="T12" fmla="*/ 870 w 1468"/>
                      <a:gd name="T13" fmla="*/ 243 h 1313"/>
                      <a:gd name="T14" fmla="*/ 830 w 1468"/>
                      <a:gd name="T15" fmla="*/ 295 h 1313"/>
                      <a:gd name="T16" fmla="*/ 774 w 1468"/>
                      <a:gd name="T17" fmla="*/ 362 h 1313"/>
                      <a:gd name="T18" fmla="*/ 717 w 1468"/>
                      <a:gd name="T19" fmla="*/ 413 h 1313"/>
                      <a:gd name="T20" fmla="*/ 661 w 1468"/>
                      <a:gd name="T21" fmla="*/ 487 h 1313"/>
                      <a:gd name="T22" fmla="*/ 587 w 1468"/>
                      <a:gd name="T23" fmla="*/ 538 h 1313"/>
                      <a:gd name="T24" fmla="*/ 530 w 1468"/>
                      <a:gd name="T25" fmla="*/ 605 h 1313"/>
                      <a:gd name="T26" fmla="*/ 474 w 1468"/>
                      <a:gd name="T27" fmla="*/ 672 h 1313"/>
                      <a:gd name="T28" fmla="*/ 418 w 1468"/>
                      <a:gd name="T29" fmla="*/ 724 h 1313"/>
                      <a:gd name="T30" fmla="*/ 361 w 1468"/>
                      <a:gd name="T31" fmla="*/ 796 h 1313"/>
                      <a:gd name="T32" fmla="*/ 305 w 1468"/>
                      <a:gd name="T33" fmla="*/ 848 h 1313"/>
                      <a:gd name="T34" fmla="*/ 264 w 1468"/>
                      <a:gd name="T35" fmla="*/ 915 h 1313"/>
                      <a:gd name="T36" fmla="*/ 209 w 1468"/>
                      <a:gd name="T37" fmla="*/ 967 h 1313"/>
                      <a:gd name="T38" fmla="*/ 152 w 1468"/>
                      <a:gd name="T39" fmla="*/ 1019 h 1313"/>
                      <a:gd name="T40" fmla="*/ 112 w 1468"/>
                      <a:gd name="T41" fmla="*/ 1055 h 1313"/>
                      <a:gd name="T42" fmla="*/ 79 w 1468"/>
                      <a:gd name="T43" fmla="*/ 1086 h 1313"/>
                      <a:gd name="T44" fmla="*/ 39 w 1468"/>
                      <a:gd name="T45" fmla="*/ 1122 h 1313"/>
                      <a:gd name="T46" fmla="*/ 22 w 1468"/>
                      <a:gd name="T47" fmla="*/ 1159 h 1313"/>
                      <a:gd name="T48" fmla="*/ 0 w 1468"/>
                      <a:gd name="T49" fmla="*/ 1174 h 1313"/>
                      <a:gd name="T50" fmla="*/ 39 w 1468"/>
                      <a:gd name="T51" fmla="*/ 1241 h 1313"/>
                      <a:gd name="T52" fmla="*/ 79 w 1468"/>
                      <a:gd name="T53" fmla="*/ 1278 h 1313"/>
                      <a:gd name="T54" fmla="*/ 112 w 1468"/>
                      <a:gd name="T55" fmla="*/ 1313 h 1313"/>
                      <a:gd name="T56" fmla="*/ 152 w 1468"/>
                      <a:gd name="T57" fmla="*/ 1293 h 1313"/>
                      <a:gd name="T58" fmla="*/ 191 w 1468"/>
                      <a:gd name="T59" fmla="*/ 1278 h 1313"/>
                      <a:gd name="T60" fmla="*/ 226 w 1468"/>
                      <a:gd name="T61" fmla="*/ 1241 h 1313"/>
                      <a:gd name="T62" fmla="*/ 282 w 1468"/>
                      <a:gd name="T63" fmla="*/ 1211 h 1313"/>
                      <a:gd name="T64" fmla="*/ 338 w 1468"/>
                      <a:gd name="T65" fmla="*/ 1174 h 1313"/>
                      <a:gd name="T66" fmla="*/ 395 w 1468"/>
                      <a:gd name="T67" fmla="*/ 1138 h 1313"/>
                      <a:gd name="T68" fmla="*/ 451 w 1468"/>
                      <a:gd name="T69" fmla="*/ 1086 h 1313"/>
                      <a:gd name="T70" fmla="*/ 530 w 1468"/>
                      <a:gd name="T71" fmla="*/ 1034 h 1313"/>
                      <a:gd name="T72" fmla="*/ 587 w 1468"/>
                      <a:gd name="T73" fmla="*/ 982 h 1313"/>
                      <a:gd name="T74" fmla="*/ 661 w 1468"/>
                      <a:gd name="T75" fmla="*/ 931 h 1313"/>
                      <a:gd name="T76" fmla="*/ 734 w 1468"/>
                      <a:gd name="T77" fmla="*/ 880 h 1313"/>
                      <a:gd name="T78" fmla="*/ 813 w 1468"/>
                      <a:gd name="T79" fmla="*/ 828 h 1313"/>
                      <a:gd name="T80" fmla="*/ 886 w 1468"/>
                      <a:gd name="T81" fmla="*/ 776 h 1313"/>
                      <a:gd name="T82" fmla="*/ 943 w 1468"/>
                      <a:gd name="T83" fmla="*/ 724 h 1313"/>
                      <a:gd name="T84" fmla="*/ 1017 w 1468"/>
                      <a:gd name="T85" fmla="*/ 672 h 1313"/>
                      <a:gd name="T86" fmla="*/ 1096 w 1468"/>
                      <a:gd name="T87" fmla="*/ 621 h 1313"/>
                      <a:gd name="T88" fmla="*/ 1152 w 1468"/>
                      <a:gd name="T89" fmla="*/ 569 h 1313"/>
                      <a:gd name="T90" fmla="*/ 1209 w 1468"/>
                      <a:gd name="T91" fmla="*/ 517 h 1313"/>
                      <a:gd name="T92" fmla="*/ 1265 w 1468"/>
                      <a:gd name="T93" fmla="*/ 487 h 1313"/>
                      <a:gd name="T94" fmla="*/ 1322 w 1468"/>
                      <a:gd name="T95" fmla="*/ 450 h 1313"/>
                      <a:gd name="T96" fmla="*/ 1356 w 1468"/>
                      <a:gd name="T97" fmla="*/ 413 h 1313"/>
                      <a:gd name="T98" fmla="*/ 1395 w 1468"/>
                      <a:gd name="T99" fmla="*/ 383 h 1313"/>
                      <a:gd name="T100" fmla="*/ 1435 w 1468"/>
                      <a:gd name="T101" fmla="*/ 362 h 1313"/>
                      <a:gd name="T102" fmla="*/ 1452 w 1468"/>
                      <a:gd name="T103" fmla="*/ 346 h 1313"/>
                      <a:gd name="T104" fmla="*/ 1468 w 1468"/>
                      <a:gd name="T105" fmla="*/ 331 h 1313"/>
                      <a:gd name="T106" fmla="*/ 1413 w 1468"/>
                      <a:gd name="T107" fmla="*/ 279 h 1313"/>
                      <a:gd name="T108" fmla="*/ 1339 w 1468"/>
                      <a:gd name="T109" fmla="*/ 228 h 1313"/>
                      <a:gd name="T110" fmla="*/ 1265 w 1468"/>
                      <a:gd name="T111" fmla="*/ 155 h 1313"/>
                      <a:gd name="T112" fmla="*/ 1209 w 1468"/>
                      <a:gd name="T113" fmla="*/ 88 h 1313"/>
                      <a:gd name="T114" fmla="*/ 1152 w 1468"/>
                      <a:gd name="T115" fmla="*/ 37 h 1313"/>
                      <a:gd name="T116" fmla="*/ 1112 w 1468"/>
                      <a:gd name="T117" fmla="*/ 0 h 13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1468" h="1313">
                        <a:moveTo>
                          <a:pt x="1112" y="0"/>
                        </a:moveTo>
                        <a:lnTo>
                          <a:pt x="1096" y="37"/>
                        </a:lnTo>
                        <a:lnTo>
                          <a:pt x="1057" y="72"/>
                        </a:lnTo>
                        <a:lnTo>
                          <a:pt x="1017" y="104"/>
                        </a:lnTo>
                        <a:lnTo>
                          <a:pt x="960" y="139"/>
                        </a:lnTo>
                        <a:lnTo>
                          <a:pt x="927" y="191"/>
                        </a:lnTo>
                        <a:lnTo>
                          <a:pt x="870" y="243"/>
                        </a:lnTo>
                        <a:lnTo>
                          <a:pt x="830" y="295"/>
                        </a:lnTo>
                        <a:lnTo>
                          <a:pt x="774" y="362"/>
                        </a:lnTo>
                        <a:lnTo>
                          <a:pt x="717" y="413"/>
                        </a:lnTo>
                        <a:lnTo>
                          <a:pt x="661" y="487"/>
                        </a:lnTo>
                        <a:lnTo>
                          <a:pt x="587" y="538"/>
                        </a:lnTo>
                        <a:lnTo>
                          <a:pt x="530" y="605"/>
                        </a:lnTo>
                        <a:lnTo>
                          <a:pt x="474" y="672"/>
                        </a:lnTo>
                        <a:lnTo>
                          <a:pt x="418" y="724"/>
                        </a:lnTo>
                        <a:lnTo>
                          <a:pt x="361" y="796"/>
                        </a:lnTo>
                        <a:lnTo>
                          <a:pt x="305" y="848"/>
                        </a:lnTo>
                        <a:lnTo>
                          <a:pt x="264" y="915"/>
                        </a:lnTo>
                        <a:lnTo>
                          <a:pt x="209" y="967"/>
                        </a:lnTo>
                        <a:lnTo>
                          <a:pt x="152" y="1019"/>
                        </a:lnTo>
                        <a:lnTo>
                          <a:pt x="112" y="1055"/>
                        </a:lnTo>
                        <a:lnTo>
                          <a:pt x="79" y="1086"/>
                        </a:lnTo>
                        <a:lnTo>
                          <a:pt x="39" y="1122"/>
                        </a:lnTo>
                        <a:lnTo>
                          <a:pt x="22" y="1159"/>
                        </a:lnTo>
                        <a:lnTo>
                          <a:pt x="0" y="1174"/>
                        </a:lnTo>
                        <a:lnTo>
                          <a:pt x="39" y="1241"/>
                        </a:lnTo>
                        <a:lnTo>
                          <a:pt x="79" y="1278"/>
                        </a:lnTo>
                        <a:lnTo>
                          <a:pt x="112" y="1313"/>
                        </a:lnTo>
                        <a:lnTo>
                          <a:pt x="152" y="1293"/>
                        </a:lnTo>
                        <a:lnTo>
                          <a:pt x="191" y="1278"/>
                        </a:lnTo>
                        <a:lnTo>
                          <a:pt x="226" y="1241"/>
                        </a:lnTo>
                        <a:lnTo>
                          <a:pt x="282" y="1211"/>
                        </a:lnTo>
                        <a:lnTo>
                          <a:pt x="338" y="1174"/>
                        </a:lnTo>
                        <a:lnTo>
                          <a:pt x="395" y="1138"/>
                        </a:lnTo>
                        <a:lnTo>
                          <a:pt x="451" y="1086"/>
                        </a:lnTo>
                        <a:lnTo>
                          <a:pt x="530" y="1034"/>
                        </a:lnTo>
                        <a:lnTo>
                          <a:pt x="587" y="982"/>
                        </a:lnTo>
                        <a:lnTo>
                          <a:pt x="661" y="931"/>
                        </a:lnTo>
                        <a:lnTo>
                          <a:pt x="734" y="880"/>
                        </a:lnTo>
                        <a:lnTo>
                          <a:pt x="813" y="828"/>
                        </a:lnTo>
                        <a:lnTo>
                          <a:pt x="886" y="776"/>
                        </a:lnTo>
                        <a:lnTo>
                          <a:pt x="943" y="724"/>
                        </a:lnTo>
                        <a:lnTo>
                          <a:pt x="1017" y="672"/>
                        </a:lnTo>
                        <a:lnTo>
                          <a:pt x="1096" y="621"/>
                        </a:lnTo>
                        <a:lnTo>
                          <a:pt x="1152" y="569"/>
                        </a:lnTo>
                        <a:lnTo>
                          <a:pt x="1209" y="517"/>
                        </a:lnTo>
                        <a:lnTo>
                          <a:pt x="1265" y="487"/>
                        </a:lnTo>
                        <a:lnTo>
                          <a:pt x="1322" y="450"/>
                        </a:lnTo>
                        <a:lnTo>
                          <a:pt x="1356" y="413"/>
                        </a:lnTo>
                        <a:lnTo>
                          <a:pt x="1395" y="383"/>
                        </a:lnTo>
                        <a:lnTo>
                          <a:pt x="1435" y="362"/>
                        </a:lnTo>
                        <a:lnTo>
                          <a:pt x="1452" y="346"/>
                        </a:lnTo>
                        <a:lnTo>
                          <a:pt x="1468" y="331"/>
                        </a:lnTo>
                        <a:lnTo>
                          <a:pt x="1413" y="279"/>
                        </a:lnTo>
                        <a:lnTo>
                          <a:pt x="1339" y="228"/>
                        </a:lnTo>
                        <a:lnTo>
                          <a:pt x="1265" y="155"/>
                        </a:lnTo>
                        <a:lnTo>
                          <a:pt x="1209" y="88"/>
                        </a:lnTo>
                        <a:lnTo>
                          <a:pt x="1152" y="37"/>
                        </a:lnTo>
                        <a:lnTo>
                          <a:pt x="111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7183" name="Group 15">
                    <a:extLst>
                      <a:ext uri="{FF2B5EF4-FFF2-40B4-BE49-F238E27FC236}">
                        <a16:creationId xmlns:a16="http://schemas.microsoft.com/office/drawing/2014/main" id="{F6A3713E-A985-4665-9828-5CC77A8D898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45" y="1982"/>
                    <a:ext cx="1243" cy="689"/>
                    <a:chOff x="6445" y="1982"/>
                    <a:chExt cx="1243" cy="689"/>
                  </a:xfrm>
                </p:grpSpPr>
                <p:sp>
                  <p:nvSpPr>
                    <p:cNvPr id="7184" name="Freeform 16">
                      <a:extLst>
                        <a:ext uri="{FF2B5EF4-FFF2-40B4-BE49-F238E27FC236}">
                          <a16:creationId xmlns:a16="http://schemas.microsoft.com/office/drawing/2014/main" id="{3A7C7D03-BD80-41E9-9066-D2422F308501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468" y="2058"/>
                      <a:ext cx="627" cy="584"/>
                    </a:xfrm>
                    <a:custGeom>
                      <a:avLst/>
                      <a:gdLst>
                        <a:gd name="T0" fmla="*/ 1221 w 1254"/>
                        <a:gd name="T1" fmla="*/ 166 h 1754"/>
                        <a:gd name="T2" fmla="*/ 1215 w 1254"/>
                        <a:gd name="T3" fmla="*/ 171 h 1754"/>
                        <a:gd name="T4" fmla="*/ 1210 w 1254"/>
                        <a:gd name="T5" fmla="*/ 177 h 1754"/>
                        <a:gd name="T6" fmla="*/ 1136 w 1254"/>
                        <a:gd name="T7" fmla="*/ 135 h 1754"/>
                        <a:gd name="T8" fmla="*/ 1063 w 1254"/>
                        <a:gd name="T9" fmla="*/ 99 h 1754"/>
                        <a:gd name="T10" fmla="*/ 989 w 1254"/>
                        <a:gd name="T11" fmla="*/ 68 h 1754"/>
                        <a:gd name="T12" fmla="*/ 910 w 1254"/>
                        <a:gd name="T13" fmla="*/ 42 h 1754"/>
                        <a:gd name="T14" fmla="*/ 830 w 1254"/>
                        <a:gd name="T15" fmla="*/ 27 h 1754"/>
                        <a:gd name="T16" fmla="*/ 751 w 1254"/>
                        <a:gd name="T17" fmla="*/ 16 h 1754"/>
                        <a:gd name="T18" fmla="*/ 667 w 1254"/>
                        <a:gd name="T19" fmla="*/ 11 h 1754"/>
                        <a:gd name="T20" fmla="*/ 588 w 1254"/>
                        <a:gd name="T21" fmla="*/ 16 h 1754"/>
                        <a:gd name="T22" fmla="*/ 509 w 1254"/>
                        <a:gd name="T23" fmla="*/ 21 h 1754"/>
                        <a:gd name="T24" fmla="*/ 430 w 1254"/>
                        <a:gd name="T25" fmla="*/ 37 h 1754"/>
                        <a:gd name="T26" fmla="*/ 351 w 1254"/>
                        <a:gd name="T27" fmla="*/ 57 h 1754"/>
                        <a:gd name="T28" fmla="*/ 277 w 1254"/>
                        <a:gd name="T29" fmla="*/ 89 h 1754"/>
                        <a:gd name="T30" fmla="*/ 204 w 1254"/>
                        <a:gd name="T31" fmla="*/ 120 h 1754"/>
                        <a:gd name="T32" fmla="*/ 130 w 1254"/>
                        <a:gd name="T33" fmla="*/ 161 h 1754"/>
                        <a:gd name="T34" fmla="*/ 62 w 1254"/>
                        <a:gd name="T35" fmla="*/ 207 h 1754"/>
                        <a:gd name="T36" fmla="*/ 0 w 1254"/>
                        <a:gd name="T37" fmla="*/ 259 h 1754"/>
                        <a:gd name="T38" fmla="*/ 6 w 1254"/>
                        <a:gd name="T39" fmla="*/ 239 h 1754"/>
                        <a:gd name="T40" fmla="*/ 68 w 1254"/>
                        <a:gd name="T41" fmla="*/ 187 h 1754"/>
                        <a:gd name="T42" fmla="*/ 136 w 1254"/>
                        <a:gd name="T43" fmla="*/ 145 h 1754"/>
                        <a:gd name="T44" fmla="*/ 209 w 1254"/>
                        <a:gd name="T45" fmla="*/ 104 h 1754"/>
                        <a:gd name="T46" fmla="*/ 283 w 1254"/>
                        <a:gd name="T47" fmla="*/ 73 h 1754"/>
                        <a:gd name="T48" fmla="*/ 362 w 1254"/>
                        <a:gd name="T49" fmla="*/ 47 h 1754"/>
                        <a:gd name="T50" fmla="*/ 441 w 1254"/>
                        <a:gd name="T51" fmla="*/ 27 h 1754"/>
                        <a:gd name="T52" fmla="*/ 520 w 1254"/>
                        <a:gd name="T53" fmla="*/ 11 h 1754"/>
                        <a:gd name="T54" fmla="*/ 599 w 1254"/>
                        <a:gd name="T55" fmla="*/ 5 h 1754"/>
                        <a:gd name="T56" fmla="*/ 678 w 1254"/>
                        <a:gd name="T57" fmla="*/ 0 h 1754"/>
                        <a:gd name="T58" fmla="*/ 763 w 1254"/>
                        <a:gd name="T59" fmla="*/ 5 h 1754"/>
                        <a:gd name="T60" fmla="*/ 842 w 1254"/>
                        <a:gd name="T61" fmla="*/ 16 h 1754"/>
                        <a:gd name="T62" fmla="*/ 921 w 1254"/>
                        <a:gd name="T63" fmla="*/ 37 h 1754"/>
                        <a:gd name="T64" fmla="*/ 1000 w 1254"/>
                        <a:gd name="T65" fmla="*/ 57 h 1754"/>
                        <a:gd name="T66" fmla="*/ 1074 w 1254"/>
                        <a:gd name="T67" fmla="*/ 89 h 1754"/>
                        <a:gd name="T68" fmla="*/ 1147 w 1254"/>
                        <a:gd name="T69" fmla="*/ 125 h 1754"/>
                        <a:gd name="T70" fmla="*/ 1221 w 1254"/>
                        <a:gd name="T71" fmla="*/ 166 h 1754"/>
                        <a:gd name="T72" fmla="*/ 729 w 1254"/>
                        <a:gd name="T73" fmla="*/ 1754 h 1754"/>
                        <a:gd name="T74" fmla="*/ 718 w 1254"/>
                        <a:gd name="T75" fmla="*/ 1743 h 1754"/>
                        <a:gd name="T76" fmla="*/ 791 w 1254"/>
                        <a:gd name="T77" fmla="*/ 1738 h 1754"/>
                        <a:gd name="T78" fmla="*/ 859 w 1254"/>
                        <a:gd name="T79" fmla="*/ 1728 h 1754"/>
                        <a:gd name="T80" fmla="*/ 933 w 1254"/>
                        <a:gd name="T81" fmla="*/ 1712 h 1754"/>
                        <a:gd name="T82" fmla="*/ 1000 w 1254"/>
                        <a:gd name="T83" fmla="*/ 1691 h 1754"/>
                        <a:gd name="T84" fmla="*/ 1063 w 1254"/>
                        <a:gd name="T85" fmla="*/ 1666 h 1754"/>
                        <a:gd name="T86" fmla="*/ 1131 w 1254"/>
                        <a:gd name="T87" fmla="*/ 1634 h 1754"/>
                        <a:gd name="T88" fmla="*/ 1193 w 1254"/>
                        <a:gd name="T89" fmla="*/ 1599 h 1754"/>
                        <a:gd name="T90" fmla="*/ 1249 w 1254"/>
                        <a:gd name="T91" fmla="*/ 1557 h 1754"/>
                        <a:gd name="T92" fmla="*/ 1254 w 1254"/>
                        <a:gd name="T93" fmla="*/ 1567 h 1754"/>
                        <a:gd name="T94" fmla="*/ 1198 w 1254"/>
                        <a:gd name="T95" fmla="*/ 1609 h 1754"/>
                        <a:gd name="T96" fmla="*/ 1136 w 1254"/>
                        <a:gd name="T97" fmla="*/ 1645 h 1754"/>
                        <a:gd name="T98" fmla="*/ 1074 w 1254"/>
                        <a:gd name="T99" fmla="*/ 1676 h 1754"/>
                        <a:gd name="T100" fmla="*/ 1006 w 1254"/>
                        <a:gd name="T101" fmla="*/ 1697 h 1754"/>
                        <a:gd name="T102" fmla="*/ 938 w 1254"/>
                        <a:gd name="T103" fmla="*/ 1723 h 1754"/>
                        <a:gd name="T104" fmla="*/ 870 w 1254"/>
                        <a:gd name="T105" fmla="*/ 1738 h 1754"/>
                        <a:gd name="T106" fmla="*/ 802 w 1254"/>
                        <a:gd name="T107" fmla="*/ 1749 h 1754"/>
                        <a:gd name="T108" fmla="*/ 729 w 1254"/>
                        <a:gd name="T109" fmla="*/ 1754 h 175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1254" h="1754">
                          <a:moveTo>
                            <a:pt x="1221" y="166"/>
                          </a:moveTo>
                          <a:lnTo>
                            <a:pt x="1215" y="171"/>
                          </a:lnTo>
                          <a:lnTo>
                            <a:pt x="1210" y="177"/>
                          </a:lnTo>
                          <a:lnTo>
                            <a:pt x="1136" y="135"/>
                          </a:lnTo>
                          <a:lnTo>
                            <a:pt x="1063" y="99"/>
                          </a:lnTo>
                          <a:lnTo>
                            <a:pt x="989" y="68"/>
                          </a:lnTo>
                          <a:lnTo>
                            <a:pt x="910" y="42"/>
                          </a:lnTo>
                          <a:lnTo>
                            <a:pt x="830" y="27"/>
                          </a:lnTo>
                          <a:lnTo>
                            <a:pt x="751" y="16"/>
                          </a:lnTo>
                          <a:lnTo>
                            <a:pt x="667" y="11"/>
                          </a:lnTo>
                          <a:lnTo>
                            <a:pt x="588" y="16"/>
                          </a:lnTo>
                          <a:lnTo>
                            <a:pt x="509" y="21"/>
                          </a:lnTo>
                          <a:lnTo>
                            <a:pt x="430" y="37"/>
                          </a:lnTo>
                          <a:lnTo>
                            <a:pt x="351" y="57"/>
                          </a:lnTo>
                          <a:lnTo>
                            <a:pt x="277" y="89"/>
                          </a:lnTo>
                          <a:lnTo>
                            <a:pt x="204" y="120"/>
                          </a:lnTo>
                          <a:lnTo>
                            <a:pt x="130" y="161"/>
                          </a:lnTo>
                          <a:lnTo>
                            <a:pt x="62" y="207"/>
                          </a:lnTo>
                          <a:lnTo>
                            <a:pt x="0" y="259"/>
                          </a:lnTo>
                          <a:lnTo>
                            <a:pt x="6" y="239"/>
                          </a:lnTo>
                          <a:lnTo>
                            <a:pt x="68" y="187"/>
                          </a:lnTo>
                          <a:lnTo>
                            <a:pt x="136" y="145"/>
                          </a:lnTo>
                          <a:lnTo>
                            <a:pt x="209" y="104"/>
                          </a:lnTo>
                          <a:lnTo>
                            <a:pt x="283" y="73"/>
                          </a:lnTo>
                          <a:lnTo>
                            <a:pt x="362" y="47"/>
                          </a:lnTo>
                          <a:lnTo>
                            <a:pt x="441" y="27"/>
                          </a:lnTo>
                          <a:lnTo>
                            <a:pt x="520" y="11"/>
                          </a:lnTo>
                          <a:lnTo>
                            <a:pt x="599" y="5"/>
                          </a:lnTo>
                          <a:lnTo>
                            <a:pt x="678" y="0"/>
                          </a:lnTo>
                          <a:lnTo>
                            <a:pt x="763" y="5"/>
                          </a:lnTo>
                          <a:lnTo>
                            <a:pt x="842" y="16"/>
                          </a:lnTo>
                          <a:lnTo>
                            <a:pt x="921" y="37"/>
                          </a:lnTo>
                          <a:lnTo>
                            <a:pt x="1000" y="57"/>
                          </a:lnTo>
                          <a:lnTo>
                            <a:pt x="1074" y="89"/>
                          </a:lnTo>
                          <a:lnTo>
                            <a:pt x="1147" y="125"/>
                          </a:lnTo>
                          <a:lnTo>
                            <a:pt x="1221" y="166"/>
                          </a:lnTo>
                          <a:close/>
                          <a:moveTo>
                            <a:pt x="729" y="1754"/>
                          </a:moveTo>
                          <a:lnTo>
                            <a:pt x="718" y="1743"/>
                          </a:lnTo>
                          <a:lnTo>
                            <a:pt x="791" y="1738"/>
                          </a:lnTo>
                          <a:lnTo>
                            <a:pt x="859" y="1728"/>
                          </a:lnTo>
                          <a:lnTo>
                            <a:pt x="933" y="1712"/>
                          </a:lnTo>
                          <a:lnTo>
                            <a:pt x="1000" y="1691"/>
                          </a:lnTo>
                          <a:lnTo>
                            <a:pt x="1063" y="1666"/>
                          </a:lnTo>
                          <a:lnTo>
                            <a:pt x="1131" y="1634"/>
                          </a:lnTo>
                          <a:lnTo>
                            <a:pt x="1193" y="1599"/>
                          </a:lnTo>
                          <a:lnTo>
                            <a:pt x="1249" y="1557"/>
                          </a:lnTo>
                          <a:lnTo>
                            <a:pt x="1254" y="1567"/>
                          </a:lnTo>
                          <a:lnTo>
                            <a:pt x="1198" y="1609"/>
                          </a:lnTo>
                          <a:lnTo>
                            <a:pt x="1136" y="1645"/>
                          </a:lnTo>
                          <a:lnTo>
                            <a:pt x="1074" y="1676"/>
                          </a:lnTo>
                          <a:lnTo>
                            <a:pt x="1006" y="1697"/>
                          </a:lnTo>
                          <a:lnTo>
                            <a:pt x="938" y="1723"/>
                          </a:lnTo>
                          <a:lnTo>
                            <a:pt x="870" y="1738"/>
                          </a:lnTo>
                          <a:lnTo>
                            <a:pt x="802" y="1749"/>
                          </a:lnTo>
                          <a:lnTo>
                            <a:pt x="729" y="1754"/>
                          </a:lnTo>
                          <a:close/>
                        </a:path>
                      </a:pathLst>
                    </a:custGeom>
                    <a:solidFill>
                      <a:srgbClr val="FF3E3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85" name="Freeform 17">
                      <a:extLst>
                        <a:ext uri="{FF2B5EF4-FFF2-40B4-BE49-F238E27FC236}">
                          <a16:creationId xmlns:a16="http://schemas.microsoft.com/office/drawing/2014/main" id="{60FCED13-2F0A-4F15-80A9-4C48086C9584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468" y="2061"/>
                      <a:ext cx="624" cy="578"/>
                    </a:xfrm>
                    <a:custGeom>
                      <a:avLst/>
                      <a:gdLst>
                        <a:gd name="T0" fmla="*/ 1210 w 1249"/>
                        <a:gd name="T1" fmla="*/ 166 h 1732"/>
                        <a:gd name="T2" fmla="*/ 1204 w 1249"/>
                        <a:gd name="T3" fmla="*/ 171 h 1732"/>
                        <a:gd name="T4" fmla="*/ 1131 w 1249"/>
                        <a:gd name="T5" fmla="*/ 129 h 1732"/>
                        <a:gd name="T6" fmla="*/ 1057 w 1249"/>
                        <a:gd name="T7" fmla="*/ 93 h 1732"/>
                        <a:gd name="T8" fmla="*/ 978 w 1249"/>
                        <a:gd name="T9" fmla="*/ 62 h 1732"/>
                        <a:gd name="T10" fmla="*/ 898 w 1249"/>
                        <a:gd name="T11" fmla="*/ 41 h 1732"/>
                        <a:gd name="T12" fmla="*/ 819 w 1249"/>
                        <a:gd name="T13" fmla="*/ 26 h 1732"/>
                        <a:gd name="T14" fmla="*/ 740 w 1249"/>
                        <a:gd name="T15" fmla="*/ 16 h 1732"/>
                        <a:gd name="T16" fmla="*/ 661 w 1249"/>
                        <a:gd name="T17" fmla="*/ 10 h 1732"/>
                        <a:gd name="T18" fmla="*/ 576 w 1249"/>
                        <a:gd name="T19" fmla="*/ 16 h 1732"/>
                        <a:gd name="T20" fmla="*/ 497 w 1249"/>
                        <a:gd name="T21" fmla="*/ 26 h 1732"/>
                        <a:gd name="T22" fmla="*/ 418 w 1249"/>
                        <a:gd name="T23" fmla="*/ 41 h 1732"/>
                        <a:gd name="T24" fmla="*/ 345 w 1249"/>
                        <a:gd name="T25" fmla="*/ 62 h 1732"/>
                        <a:gd name="T26" fmla="*/ 266 w 1249"/>
                        <a:gd name="T27" fmla="*/ 93 h 1732"/>
                        <a:gd name="T28" fmla="*/ 198 w 1249"/>
                        <a:gd name="T29" fmla="*/ 129 h 1732"/>
                        <a:gd name="T30" fmla="*/ 125 w 1249"/>
                        <a:gd name="T31" fmla="*/ 171 h 1732"/>
                        <a:gd name="T32" fmla="*/ 62 w 1249"/>
                        <a:gd name="T33" fmla="*/ 217 h 1732"/>
                        <a:gd name="T34" fmla="*/ 0 w 1249"/>
                        <a:gd name="T35" fmla="*/ 268 h 1732"/>
                        <a:gd name="T36" fmla="*/ 0 w 1249"/>
                        <a:gd name="T37" fmla="*/ 248 h 1732"/>
                        <a:gd name="T38" fmla="*/ 62 w 1249"/>
                        <a:gd name="T39" fmla="*/ 196 h 1732"/>
                        <a:gd name="T40" fmla="*/ 130 w 1249"/>
                        <a:gd name="T41" fmla="*/ 150 h 1732"/>
                        <a:gd name="T42" fmla="*/ 204 w 1249"/>
                        <a:gd name="T43" fmla="*/ 109 h 1732"/>
                        <a:gd name="T44" fmla="*/ 277 w 1249"/>
                        <a:gd name="T45" fmla="*/ 78 h 1732"/>
                        <a:gd name="T46" fmla="*/ 351 w 1249"/>
                        <a:gd name="T47" fmla="*/ 46 h 1732"/>
                        <a:gd name="T48" fmla="*/ 430 w 1249"/>
                        <a:gd name="T49" fmla="*/ 26 h 1732"/>
                        <a:gd name="T50" fmla="*/ 509 w 1249"/>
                        <a:gd name="T51" fmla="*/ 10 h 1732"/>
                        <a:gd name="T52" fmla="*/ 588 w 1249"/>
                        <a:gd name="T53" fmla="*/ 5 h 1732"/>
                        <a:gd name="T54" fmla="*/ 667 w 1249"/>
                        <a:gd name="T55" fmla="*/ 0 h 1732"/>
                        <a:gd name="T56" fmla="*/ 751 w 1249"/>
                        <a:gd name="T57" fmla="*/ 5 h 1732"/>
                        <a:gd name="T58" fmla="*/ 830 w 1249"/>
                        <a:gd name="T59" fmla="*/ 16 h 1732"/>
                        <a:gd name="T60" fmla="*/ 910 w 1249"/>
                        <a:gd name="T61" fmla="*/ 31 h 1732"/>
                        <a:gd name="T62" fmla="*/ 989 w 1249"/>
                        <a:gd name="T63" fmla="*/ 57 h 1732"/>
                        <a:gd name="T64" fmla="*/ 1063 w 1249"/>
                        <a:gd name="T65" fmla="*/ 88 h 1732"/>
                        <a:gd name="T66" fmla="*/ 1136 w 1249"/>
                        <a:gd name="T67" fmla="*/ 124 h 1732"/>
                        <a:gd name="T68" fmla="*/ 1210 w 1249"/>
                        <a:gd name="T69" fmla="*/ 166 h 1732"/>
                        <a:gd name="T70" fmla="*/ 718 w 1249"/>
                        <a:gd name="T71" fmla="*/ 1732 h 1732"/>
                        <a:gd name="T72" fmla="*/ 707 w 1249"/>
                        <a:gd name="T73" fmla="*/ 1722 h 1732"/>
                        <a:gd name="T74" fmla="*/ 780 w 1249"/>
                        <a:gd name="T75" fmla="*/ 1717 h 1732"/>
                        <a:gd name="T76" fmla="*/ 848 w 1249"/>
                        <a:gd name="T77" fmla="*/ 1707 h 1732"/>
                        <a:gd name="T78" fmla="*/ 921 w 1249"/>
                        <a:gd name="T79" fmla="*/ 1691 h 1732"/>
                        <a:gd name="T80" fmla="*/ 989 w 1249"/>
                        <a:gd name="T81" fmla="*/ 1670 h 1732"/>
                        <a:gd name="T82" fmla="*/ 1052 w 1249"/>
                        <a:gd name="T83" fmla="*/ 1645 h 1732"/>
                        <a:gd name="T84" fmla="*/ 1118 w 1249"/>
                        <a:gd name="T85" fmla="*/ 1613 h 1732"/>
                        <a:gd name="T86" fmla="*/ 1181 w 1249"/>
                        <a:gd name="T87" fmla="*/ 1578 h 1732"/>
                        <a:gd name="T88" fmla="*/ 1237 w 1249"/>
                        <a:gd name="T89" fmla="*/ 1536 h 1732"/>
                        <a:gd name="T90" fmla="*/ 1249 w 1249"/>
                        <a:gd name="T91" fmla="*/ 1546 h 1732"/>
                        <a:gd name="T92" fmla="*/ 1193 w 1249"/>
                        <a:gd name="T93" fmla="*/ 1588 h 1732"/>
                        <a:gd name="T94" fmla="*/ 1131 w 1249"/>
                        <a:gd name="T95" fmla="*/ 1623 h 1732"/>
                        <a:gd name="T96" fmla="*/ 1063 w 1249"/>
                        <a:gd name="T97" fmla="*/ 1655 h 1732"/>
                        <a:gd name="T98" fmla="*/ 1000 w 1249"/>
                        <a:gd name="T99" fmla="*/ 1680 h 1732"/>
                        <a:gd name="T100" fmla="*/ 933 w 1249"/>
                        <a:gd name="T101" fmla="*/ 1701 h 1732"/>
                        <a:gd name="T102" fmla="*/ 859 w 1249"/>
                        <a:gd name="T103" fmla="*/ 1717 h 1732"/>
                        <a:gd name="T104" fmla="*/ 791 w 1249"/>
                        <a:gd name="T105" fmla="*/ 1727 h 1732"/>
                        <a:gd name="T106" fmla="*/ 718 w 1249"/>
                        <a:gd name="T107" fmla="*/ 1732 h 17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</a:cxnLst>
                      <a:rect l="0" t="0" r="r" b="b"/>
                      <a:pathLst>
                        <a:path w="1249" h="1732">
                          <a:moveTo>
                            <a:pt x="1210" y="166"/>
                          </a:moveTo>
                          <a:lnTo>
                            <a:pt x="1204" y="171"/>
                          </a:lnTo>
                          <a:lnTo>
                            <a:pt x="1131" y="129"/>
                          </a:lnTo>
                          <a:lnTo>
                            <a:pt x="1057" y="93"/>
                          </a:lnTo>
                          <a:lnTo>
                            <a:pt x="978" y="62"/>
                          </a:lnTo>
                          <a:lnTo>
                            <a:pt x="898" y="41"/>
                          </a:lnTo>
                          <a:lnTo>
                            <a:pt x="819" y="26"/>
                          </a:lnTo>
                          <a:lnTo>
                            <a:pt x="740" y="16"/>
                          </a:lnTo>
                          <a:lnTo>
                            <a:pt x="661" y="10"/>
                          </a:lnTo>
                          <a:lnTo>
                            <a:pt x="576" y="16"/>
                          </a:lnTo>
                          <a:lnTo>
                            <a:pt x="497" y="26"/>
                          </a:lnTo>
                          <a:lnTo>
                            <a:pt x="418" y="41"/>
                          </a:lnTo>
                          <a:lnTo>
                            <a:pt x="345" y="62"/>
                          </a:lnTo>
                          <a:lnTo>
                            <a:pt x="266" y="93"/>
                          </a:lnTo>
                          <a:lnTo>
                            <a:pt x="198" y="129"/>
                          </a:lnTo>
                          <a:lnTo>
                            <a:pt x="125" y="171"/>
                          </a:lnTo>
                          <a:lnTo>
                            <a:pt x="62" y="217"/>
                          </a:lnTo>
                          <a:lnTo>
                            <a:pt x="0" y="268"/>
                          </a:lnTo>
                          <a:lnTo>
                            <a:pt x="0" y="248"/>
                          </a:lnTo>
                          <a:lnTo>
                            <a:pt x="62" y="196"/>
                          </a:lnTo>
                          <a:lnTo>
                            <a:pt x="130" y="150"/>
                          </a:lnTo>
                          <a:lnTo>
                            <a:pt x="204" y="109"/>
                          </a:lnTo>
                          <a:lnTo>
                            <a:pt x="277" y="78"/>
                          </a:lnTo>
                          <a:lnTo>
                            <a:pt x="351" y="46"/>
                          </a:lnTo>
                          <a:lnTo>
                            <a:pt x="430" y="26"/>
                          </a:lnTo>
                          <a:lnTo>
                            <a:pt x="509" y="10"/>
                          </a:lnTo>
                          <a:lnTo>
                            <a:pt x="588" y="5"/>
                          </a:lnTo>
                          <a:lnTo>
                            <a:pt x="667" y="0"/>
                          </a:lnTo>
                          <a:lnTo>
                            <a:pt x="751" y="5"/>
                          </a:lnTo>
                          <a:lnTo>
                            <a:pt x="830" y="16"/>
                          </a:lnTo>
                          <a:lnTo>
                            <a:pt x="910" y="31"/>
                          </a:lnTo>
                          <a:lnTo>
                            <a:pt x="989" y="57"/>
                          </a:lnTo>
                          <a:lnTo>
                            <a:pt x="1063" y="88"/>
                          </a:lnTo>
                          <a:lnTo>
                            <a:pt x="1136" y="124"/>
                          </a:lnTo>
                          <a:lnTo>
                            <a:pt x="1210" y="166"/>
                          </a:lnTo>
                          <a:close/>
                          <a:moveTo>
                            <a:pt x="718" y="1732"/>
                          </a:moveTo>
                          <a:lnTo>
                            <a:pt x="707" y="1722"/>
                          </a:lnTo>
                          <a:lnTo>
                            <a:pt x="780" y="1717"/>
                          </a:lnTo>
                          <a:lnTo>
                            <a:pt x="848" y="1707"/>
                          </a:lnTo>
                          <a:lnTo>
                            <a:pt x="921" y="1691"/>
                          </a:lnTo>
                          <a:lnTo>
                            <a:pt x="989" y="1670"/>
                          </a:lnTo>
                          <a:lnTo>
                            <a:pt x="1052" y="1645"/>
                          </a:lnTo>
                          <a:lnTo>
                            <a:pt x="1118" y="1613"/>
                          </a:lnTo>
                          <a:lnTo>
                            <a:pt x="1181" y="1578"/>
                          </a:lnTo>
                          <a:lnTo>
                            <a:pt x="1237" y="1536"/>
                          </a:lnTo>
                          <a:lnTo>
                            <a:pt x="1249" y="1546"/>
                          </a:lnTo>
                          <a:lnTo>
                            <a:pt x="1193" y="1588"/>
                          </a:lnTo>
                          <a:lnTo>
                            <a:pt x="1131" y="1623"/>
                          </a:lnTo>
                          <a:lnTo>
                            <a:pt x="1063" y="1655"/>
                          </a:lnTo>
                          <a:lnTo>
                            <a:pt x="1000" y="1680"/>
                          </a:lnTo>
                          <a:lnTo>
                            <a:pt x="933" y="1701"/>
                          </a:lnTo>
                          <a:lnTo>
                            <a:pt x="859" y="1717"/>
                          </a:lnTo>
                          <a:lnTo>
                            <a:pt x="791" y="1727"/>
                          </a:lnTo>
                          <a:lnTo>
                            <a:pt x="718" y="1732"/>
                          </a:lnTo>
                          <a:close/>
                        </a:path>
                      </a:pathLst>
                    </a:custGeom>
                    <a:solidFill>
                      <a:srgbClr val="FF4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86" name="Freeform 18">
                      <a:extLst>
                        <a:ext uri="{FF2B5EF4-FFF2-40B4-BE49-F238E27FC236}">
                          <a16:creationId xmlns:a16="http://schemas.microsoft.com/office/drawing/2014/main" id="{39C1DF2E-1603-48B9-997E-061E1CDBFA71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468" y="2065"/>
                      <a:ext cx="618" cy="570"/>
                    </a:xfrm>
                    <a:custGeom>
                      <a:avLst/>
                      <a:gdLst>
                        <a:gd name="T0" fmla="*/ 1204 w 1237"/>
                        <a:gd name="T1" fmla="*/ 161 h 1712"/>
                        <a:gd name="T2" fmla="*/ 1198 w 1237"/>
                        <a:gd name="T3" fmla="*/ 166 h 1712"/>
                        <a:gd name="T4" fmla="*/ 1125 w 1237"/>
                        <a:gd name="T5" fmla="*/ 124 h 1712"/>
                        <a:gd name="T6" fmla="*/ 1052 w 1237"/>
                        <a:gd name="T7" fmla="*/ 88 h 1712"/>
                        <a:gd name="T8" fmla="*/ 978 w 1237"/>
                        <a:gd name="T9" fmla="*/ 57 h 1712"/>
                        <a:gd name="T10" fmla="*/ 898 w 1237"/>
                        <a:gd name="T11" fmla="*/ 36 h 1712"/>
                        <a:gd name="T12" fmla="*/ 819 w 1237"/>
                        <a:gd name="T13" fmla="*/ 21 h 1712"/>
                        <a:gd name="T14" fmla="*/ 740 w 1237"/>
                        <a:gd name="T15" fmla="*/ 11 h 1712"/>
                        <a:gd name="T16" fmla="*/ 661 w 1237"/>
                        <a:gd name="T17" fmla="*/ 6 h 1712"/>
                        <a:gd name="T18" fmla="*/ 582 w 1237"/>
                        <a:gd name="T19" fmla="*/ 11 h 1712"/>
                        <a:gd name="T20" fmla="*/ 503 w 1237"/>
                        <a:gd name="T21" fmla="*/ 21 h 1712"/>
                        <a:gd name="T22" fmla="*/ 424 w 1237"/>
                        <a:gd name="T23" fmla="*/ 36 h 1712"/>
                        <a:gd name="T24" fmla="*/ 345 w 1237"/>
                        <a:gd name="T25" fmla="*/ 57 h 1712"/>
                        <a:gd name="T26" fmla="*/ 272 w 1237"/>
                        <a:gd name="T27" fmla="*/ 88 h 1712"/>
                        <a:gd name="T28" fmla="*/ 198 w 1237"/>
                        <a:gd name="T29" fmla="*/ 119 h 1712"/>
                        <a:gd name="T30" fmla="*/ 130 w 1237"/>
                        <a:gd name="T31" fmla="*/ 161 h 1712"/>
                        <a:gd name="T32" fmla="*/ 62 w 1237"/>
                        <a:gd name="T33" fmla="*/ 207 h 1712"/>
                        <a:gd name="T34" fmla="*/ 0 w 1237"/>
                        <a:gd name="T35" fmla="*/ 258 h 1712"/>
                        <a:gd name="T36" fmla="*/ 62 w 1237"/>
                        <a:gd name="T37" fmla="*/ 207 h 1712"/>
                        <a:gd name="T38" fmla="*/ 125 w 1237"/>
                        <a:gd name="T39" fmla="*/ 161 h 1712"/>
                        <a:gd name="T40" fmla="*/ 198 w 1237"/>
                        <a:gd name="T41" fmla="*/ 119 h 1712"/>
                        <a:gd name="T42" fmla="*/ 266 w 1237"/>
                        <a:gd name="T43" fmla="*/ 83 h 1712"/>
                        <a:gd name="T44" fmla="*/ 345 w 1237"/>
                        <a:gd name="T45" fmla="*/ 52 h 1712"/>
                        <a:gd name="T46" fmla="*/ 418 w 1237"/>
                        <a:gd name="T47" fmla="*/ 31 h 1712"/>
                        <a:gd name="T48" fmla="*/ 497 w 1237"/>
                        <a:gd name="T49" fmla="*/ 16 h 1712"/>
                        <a:gd name="T50" fmla="*/ 576 w 1237"/>
                        <a:gd name="T51" fmla="*/ 6 h 1712"/>
                        <a:gd name="T52" fmla="*/ 661 w 1237"/>
                        <a:gd name="T53" fmla="*/ 0 h 1712"/>
                        <a:gd name="T54" fmla="*/ 740 w 1237"/>
                        <a:gd name="T55" fmla="*/ 6 h 1712"/>
                        <a:gd name="T56" fmla="*/ 819 w 1237"/>
                        <a:gd name="T57" fmla="*/ 16 h 1712"/>
                        <a:gd name="T58" fmla="*/ 898 w 1237"/>
                        <a:gd name="T59" fmla="*/ 31 h 1712"/>
                        <a:gd name="T60" fmla="*/ 978 w 1237"/>
                        <a:gd name="T61" fmla="*/ 52 h 1712"/>
                        <a:gd name="T62" fmla="*/ 1057 w 1237"/>
                        <a:gd name="T63" fmla="*/ 83 h 1712"/>
                        <a:gd name="T64" fmla="*/ 1131 w 1237"/>
                        <a:gd name="T65" fmla="*/ 119 h 1712"/>
                        <a:gd name="T66" fmla="*/ 1204 w 1237"/>
                        <a:gd name="T67" fmla="*/ 161 h 1712"/>
                        <a:gd name="T68" fmla="*/ 707 w 1237"/>
                        <a:gd name="T69" fmla="*/ 1712 h 1712"/>
                        <a:gd name="T70" fmla="*/ 701 w 1237"/>
                        <a:gd name="T71" fmla="*/ 1707 h 1712"/>
                        <a:gd name="T72" fmla="*/ 775 w 1237"/>
                        <a:gd name="T73" fmla="*/ 1702 h 1712"/>
                        <a:gd name="T74" fmla="*/ 848 w 1237"/>
                        <a:gd name="T75" fmla="*/ 1691 h 1712"/>
                        <a:gd name="T76" fmla="*/ 916 w 1237"/>
                        <a:gd name="T77" fmla="*/ 1676 h 1712"/>
                        <a:gd name="T78" fmla="*/ 989 w 1237"/>
                        <a:gd name="T79" fmla="*/ 1655 h 1712"/>
                        <a:gd name="T80" fmla="*/ 1052 w 1237"/>
                        <a:gd name="T81" fmla="*/ 1629 h 1712"/>
                        <a:gd name="T82" fmla="*/ 1118 w 1237"/>
                        <a:gd name="T83" fmla="*/ 1603 h 1712"/>
                        <a:gd name="T84" fmla="*/ 1181 w 1237"/>
                        <a:gd name="T85" fmla="*/ 1568 h 1712"/>
                        <a:gd name="T86" fmla="*/ 1237 w 1237"/>
                        <a:gd name="T87" fmla="*/ 1526 h 1712"/>
                        <a:gd name="T88" fmla="*/ 1181 w 1237"/>
                        <a:gd name="T89" fmla="*/ 1568 h 1712"/>
                        <a:gd name="T90" fmla="*/ 1118 w 1237"/>
                        <a:gd name="T91" fmla="*/ 1603 h 1712"/>
                        <a:gd name="T92" fmla="*/ 1052 w 1237"/>
                        <a:gd name="T93" fmla="*/ 1635 h 1712"/>
                        <a:gd name="T94" fmla="*/ 989 w 1237"/>
                        <a:gd name="T95" fmla="*/ 1660 h 1712"/>
                        <a:gd name="T96" fmla="*/ 921 w 1237"/>
                        <a:gd name="T97" fmla="*/ 1681 h 1712"/>
                        <a:gd name="T98" fmla="*/ 848 w 1237"/>
                        <a:gd name="T99" fmla="*/ 1697 h 1712"/>
                        <a:gd name="T100" fmla="*/ 780 w 1237"/>
                        <a:gd name="T101" fmla="*/ 1707 h 1712"/>
                        <a:gd name="T102" fmla="*/ 707 w 1237"/>
                        <a:gd name="T103" fmla="*/ 1712 h 17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</a:cxnLst>
                      <a:rect l="0" t="0" r="r" b="b"/>
                      <a:pathLst>
                        <a:path w="1237" h="1712">
                          <a:moveTo>
                            <a:pt x="1204" y="161"/>
                          </a:moveTo>
                          <a:lnTo>
                            <a:pt x="1198" y="166"/>
                          </a:lnTo>
                          <a:lnTo>
                            <a:pt x="1125" y="124"/>
                          </a:lnTo>
                          <a:lnTo>
                            <a:pt x="1052" y="88"/>
                          </a:lnTo>
                          <a:lnTo>
                            <a:pt x="978" y="57"/>
                          </a:lnTo>
                          <a:lnTo>
                            <a:pt x="898" y="36"/>
                          </a:lnTo>
                          <a:lnTo>
                            <a:pt x="819" y="21"/>
                          </a:lnTo>
                          <a:lnTo>
                            <a:pt x="740" y="11"/>
                          </a:lnTo>
                          <a:lnTo>
                            <a:pt x="661" y="6"/>
                          </a:lnTo>
                          <a:lnTo>
                            <a:pt x="582" y="11"/>
                          </a:lnTo>
                          <a:lnTo>
                            <a:pt x="503" y="21"/>
                          </a:lnTo>
                          <a:lnTo>
                            <a:pt x="424" y="36"/>
                          </a:lnTo>
                          <a:lnTo>
                            <a:pt x="345" y="57"/>
                          </a:lnTo>
                          <a:lnTo>
                            <a:pt x="272" y="88"/>
                          </a:lnTo>
                          <a:lnTo>
                            <a:pt x="198" y="119"/>
                          </a:lnTo>
                          <a:lnTo>
                            <a:pt x="130" y="161"/>
                          </a:lnTo>
                          <a:lnTo>
                            <a:pt x="62" y="207"/>
                          </a:lnTo>
                          <a:lnTo>
                            <a:pt x="0" y="258"/>
                          </a:lnTo>
                          <a:lnTo>
                            <a:pt x="62" y="207"/>
                          </a:lnTo>
                          <a:lnTo>
                            <a:pt x="125" y="161"/>
                          </a:lnTo>
                          <a:lnTo>
                            <a:pt x="198" y="119"/>
                          </a:lnTo>
                          <a:lnTo>
                            <a:pt x="266" y="83"/>
                          </a:lnTo>
                          <a:lnTo>
                            <a:pt x="345" y="52"/>
                          </a:lnTo>
                          <a:lnTo>
                            <a:pt x="418" y="31"/>
                          </a:lnTo>
                          <a:lnTo>
                            <a:pt x="497" y="16"/>
                          </a:lnTo>
                          <a:lnTo>
                            <a:pt x="576" y="6"/>
                          </a:lnTo>
                          <a:lnTo>
                            <a:pt x="661" y="0"/>
                          </a:lnTo>
                          <a:lnTo>
                            <a:pt x="740" y="6"/>
                          </a:lnTo>
                          <a:lnTo>
                            <a:pt x="819" y="16"/>
                          </a:lnTo>
                          <a:lnTo>
                            <a:pt x="898" y="31"/>
                          </a:lnTo>
                          <a:lnTo>
                            <a:pt x="978" y="52"/>
                          </a:lnTo>
                          <a:lnTo>
                            <a:pt x="1057" y="83"/>
                          </a:lnTo>
                          <a:lnTo>
                            <a:pt x="1131" y="119"/>
                          </a:lnTo>
                          <a:lnTo>
                            <a:pt x="1204" y="161"/>
                          </a:lnTo>
                          <a:close/>
                          <a:moveTo>
                            <a:pt x="707" y="1712"/>
                          </a:moveTo>
                          <a:lnTo>
                            <a:pt x="701" y="1707"/>
                          </a:lnTo>
                          <a:lnTo>
                            <a:pt x="775" y="1702"/>
                          </a:lnTo>
                          <a:lnTo>
                            <a:pt x="848" y="1691"/>
                          </a:lnTo>
                          <a:lnTo>
                            <a:pt x="916" y="1676"/>
                          </a:lnTo>
                          <a:lnTo>
                            <a:pt x="989" y="1655"/>
                          </a:lnTo>
                          <a:lnTo>
                            <a:pt x="1052" y="1629"/>
                          </a:lnTo>
                          <a:lnTo>
                            <a:pt x="1118" y="1603"/>
                          </a:lnTo>
                          <a:lnTo>
                            <a:pt x="1181" y="1568"/>
                          </a:lnTo>
                          <a:lnTo>
                            <a:pt x="1237" y="1526"/>
                          </a:lnTo>
                          <a:lnTo>
                            <a:pt x="1181" y="1568"/>
                          </a:lnTo>
                          <a:lnTo>
                            <a:pt x="1118" y="1603"/>
                          </a:lnTo>
                          <a:lnTo>
                            <a:pt x="1052" y="1635"/>
                          </a:lnTo>
                          <a:lnTo>
                            <a:pt x="989" y="1660"/>
                          </a:lnTo>
                          <a:lnTo>
                            <a:pt x="921" y="1681"/>
                          </a:lnTo>
                          <a:lnTo>
                            <a:pt x="848" y="1697"/>
                          </a:lnTo>
                          <a:lnTo>
                            <a:pt x="780" y="1707"/>
                          </a:lnTo>
                          <a:lnTo>
                            <a:pt x="707" y="1712"/>
                          </a:lnTo>
                          <a:close/>
                        </a:path>
                      </a:pathLst>
                    </a:custGeom>
                    <a:solidFill>
                      <a:srgbClr val="FF424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87" name="Freeform 19">
                      <a:extLst>
                        <a:ext uri="{FF2B5EF4-FFF2-40B4-BE49-F238E27FC236}">
                          <a16:creationId xmlns:a16="http://schemas.microsoft.com/office/drawing/2014/main" id="{26AB7F00-3D9F-4C2A-A5A0-E768E48C9E55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453" y="2067"/>
                      <a:ext cx="633" cy="567"/>
                    </a:xfrm>
                    <a:custGeom>
                      <a:avLst/>
                      <a:gdLst>
                        <a:gd name="T0" fmla="*/ 1227 w 1266"/>
                        <a:gd name="T1" fmla="*/ 160 h 1701"/>
                        <a:gd name="T2" fmla="*/ 1222 w 1266"/>
                        <a:gd name="T3" fmla="*/ 165 h 1701"/>
                        <a:gd name="T4" fmla="*/ 1147 w 1266"/>
                        <a:gd name="T5" fmla="*/ 123 h 1701"/>
                        <a:gd name="T6" fmla="*/ 1068 w 1266"/>
                        <a:gd name="T7" fmla="*/ 87 h 1701"/>
                        <a:gd name="T8" fmla="*/ 989 w 1266"/>
                        <a:gd name="T9" fmla="*/ 56 h 1701"/>
                        <a:gd name="T10" fmla="*/ 910 w 1266"/>
                        <a:gd name="T11" fmla="*/ 35 h 1701"/>
                        <a:gd name="T12" fmla="*/ 826 w 1266"/>
                        <a:gd name="T13" fmla="*/ 20 h 1701"/>
                        <a:gd name="T14" fmla="*/ 747 w 1266"/>
                        <a:gd name="T15" fmla="*/ 15 h 1701"/>
                        <a:gd name="T16" fmla="*/ 662 w 1266"/>
                        <a:gd name="T17" fmla="*/ 10 h 1701"/>
                        <a:gd name="T18" fmla="*/ 577 w 1266"/>
                        <a:gd name="T19" fmla="*/ 15 h 1701"/>
                        <a:gd name="T20" fmla="*/ 498 w 1266"/>
                        <a:gd name="T21" fmla="*/ 30 h 1701"/>
                        <a:gd name="T22" fmla="*/ 419 w 1266"/>
                        <a:gd name="T23" fmla="*/ 46 h 1701"/>
                        <a:gd name="T24" fmla="*/ 340 w 1266"/>
                        <a:gd name="T25" fmla="*/ 72 h 1701"/>
                        <a:gd name="T26" fmla="*/ 266 w 1266"/>
                        <a:gd name="T27" fmla="*/ 108 h 1701"/>
                        <a:gd name="T28" fmla="*/ 193 w 1266"/>
                        <a:gd name="T29" fmla="*/ 144 h 1701"/>
                        <a:gd name="T30" fmla="*/ 125 w 1266"/>
                        <a:gd name="T31" fmla="*/ 190 h 1701"/>
                        <a:gd name="T32" fmla="*/ 62 w 1266"/>
                        <a:gd name="T33" fmla="*/ 242 h 1701"/>
                        <a:gd name="T34" fmla="*/ 0 w 1266"/>
                        <a:gd name="T35" fmla="*/ 299 h 1701"/>
                        <a:gd name="T36" fmla="*/ 24 w 1266"/>
                        <a:gd name="T37" fmla="*/ 264 h 1701"/>
                        <a:gd name="T38" fmla="*/ 29 w 1266"/>
                        <a:gd name="T39" fmla="*/ 252 h 1701"/>
                        <a:gd name="T40" fmla="*/ 91 w 1266"/>
                        <a:gd name="T41" fmla="*/ 201 h 1701"/>
                        <a:gd name="T42" fmla="*/ 159 w 1266"/>
                        <a:gd name="T43" fmla="*/ 155 h 1701"/>
                        <a:gd name="T44" fmla="*/ 227 w 1266"/>
                        <a:gd name="T45" fmla="*/ 113 h 1701"/>
                        <a:gd name="T46" fmla="*/ 301 w 1266"/>
                        <a:gd name="T47" fmla="*/ 82 h 1701"/>
                        <a:gd name="T48" fmla="*/ 374 w 1266"/>
                        <a:gd name="T49" fmla="*/ 51 h 1701"/>
                        <a:gd name="T50" fmla="*/ 453 w 1266"/>
                        <a:gd name="T51" fmla="*/ 30 h 1701"/>
                        <a:gd name="T52" fmla="*/ 532 w 1266"/>
                        <a:gd name="T53" fmla="*/ 15 h 1701"/>
                        <a:gd name="T54" fmla="*/ 611 w 1266"/>
                        <a:gd name="T55" fmla="*/ 5 h 1701"/>
                        <a:gd name="T56" fmla="*/ 690 w 1266"/>
                        <a:gd name="T57" fmla="*/ 0 h 1701"/>
                        <a:gd name="T58" fmla="*/ 769 w 1266"/>
                        <a:gd name="T59" fmla="*/ 5 h 1701"/>
                        <a:gd name="T60" fmla="*/ 848 w 1266"/>
                        <a:gd name="T61" fmla="*/ 15 h 1701"/>
                        <a:gd name="T62" fmla="*/ 927 w 1266"/>
                        <a:gd name="T63" fmla="*/ 30 h 1701"/>
                        <a:gd name="T64" fmla="*/ 1007 w 1266"/>
                        <a:gd name="T65" fmla="*/ 51 h 1701"/>
                        <a:gd name="T66" fmla="*/ 1081 w 1266"/>
                        <a:gd name="T67" fmla="*/ 82 h 1701"/>
                        <a:gd name="T68" fmla="*/ 1154 w 1266"/>
                        <a:gd name="T69" fmla="*/ 118 h 1701"/>
                        <a:gd name="T70" fmla="*/ 1227 w 1266"/>
                        <a:gd name="T71" fmla="*/ 160 h 1701"/>
                        <a:gd name="T72" fmla="*/ 730 w 1266"/>
                        <a:gd name="T73" fmla="*/ 1701 h 1701"/>
                        <a:gd name="T74" fmla="*/ 718 w 1266"/>
                        <a:gd name="T75" fmla="*/ 1696 h 1701"/>
                        <a:gd name="T76" fmla="*/ 792 w 1266"/>
                        <a:gd name="T77" fmla="*/ 1691 h 1701"/>
                        <a:gd name="T78" fmla="*/ 859 w 1266"/>
                        <a:gd name="T79" fmla="*/ 1680 h 1701"/>
                        <a:gd name="T80" fmla="*/ 933 w 1266"/>
                        <a:gd name="T81" fmla="*/ 1664 h 1701"/>
                        <a:gd name="T82" fmla="*/ 1001 w 1266"/>
                        <a:gd name="T83" fmla="*/ 1644 h 1701"/>
                        <a:gd name="T84" fmla="*/ 1063 w 1266"/>
                        <a:gd name="T85" fmla="*/ 1618 h 1701"/>
                        <a:gd name="T86" fmla="*/ 1131 w 1266"/>
                        <a:gd name="T87" fmla="*/ 1592 h 1701"/>
                        <a:gd name="T88" fmla="*/ 1193 w 1266"/>
                        <a:gd name="T89" fmla="*/ 1556 h 1701"/>
                        <a:gd name="T90" fmla="*/ 1250 w 1266"/>
                        <a:gd name="T91" fmla="*/ 1515 h 1701"/>
                        <a:gd name="T92" fmla="*/ 1266 w 1266"/>
                        <a:gd name="T93" fmla="*/ 1520 h 1701"/>
                        <a:gd name="T94" fmla="*/ 1210 w 1266"/>
                        <a:gd name="T95" fmla="*/ 1562 h 1701"/>
                        <a:gd name="T96" fmla="*/ 1147 w 1266"/>
                        <a:gd name="T97" fmla="*/ 1597 h 1701"/>
                        <a:gd name="T98" fmla="*/ 1081 w 1266"/>
                        <a:gd name="T99" fmla="*/ 1623 h 1701"/>
                        <a:gd name="T100" fmla="*/ 1018 w 1266"/>
                        <a:gd name="T101" fmla="*/ 1649 h 1701"/>
                        <a:gd name="T102" fmla="*/ 945 w 1266"/>
                        <a:gd name="T103" fmla="*/ 1670 h 1701"/>
                        <a:gd name="T104" fmla="*/ 877 w 1266"/>
                        <a:gd name="T105" fmla="*/ 1685 h 1701"/>
                        <a:gd name="T106" fmla="*/ 804 w 1266"/>
                        <a:gd name="T107" fmla="*/ 1696 h 1701"/>
                        <a:gd name="T108" fmla="*/ 730 w 1266"/>
                        <a:gd name="T109" fmla="*/ 1701 h 170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1266" h="1701">
                          <a:moveTo>
                            <a:pt x="1227" y="160"/>
                          </a:moveTo>
                          <a:lnTo>
                            <a:pt x="1222" y="165"/>
                          </a:lnTo>
                          <a:lnTo>
                            <a:pt x="1147" y="123"/>
                          </a:lnTo>
                          <a:lnTo>
                            <a:pt x="1068" y="87"/>
                          </a:lnTo>
                          <a:lnTo>
                            <a:pt x="989" y="56"/>
                          </a:lnTo>
                          <a:lnTo>
                            <a:pt x="910" y="35"/>
                          </a:lnTo>
                          <a:lnTo>
                            <a:pt x="826" y="20"/>
                          </a:lnTo>
                          <a:lnTo>
                            <a:pt x="747" y="15"/>
                          </a:lnTo>
                          <a:lnTo>
                            <a:pt x="662" y="10"/>
                          </a:lnTo>
                          <a:lnTo>
                            <a:pt x="577" y="15"/>
                          </a:lnTo>
                          <a:lnTo>
                            <a:pt x="498" y="30"/>
                          </a:lnTo>
                          <a:lnTo>
                            <a:pt x="419" y="46"/>
                          </a:lnTo>
                          <a:lnTo>
                            <a:pt x="340" y="72"/>
                          </a:lnTo>
                          <a:lnTo>
                            <a:pt x="266" y="108"/>
                          </a:lnTo>
                          <a:lnTo>
                            <a:pt x="193" y="144"/>
                          </a:lnTo>
                          <a:lnTo>
                            <a:pt x="125" y="190"/>
                          </a:lnTo>
                          <a:lnTo>
                            <a:pt x="62" y="242"/>
                          </a:lnTo>
                          <a:lnTo>
                            <a:pt x="0" y="299"/>
                          </a:lnTo>
                          <a:lnTo>
                            <a:pt x="24" y="264"/>
                          </a:lnTo>
                          <a:lnTo>
                            <a:pt x="29" y="252"/>
                          </a:lnTo>
                          <a:lnTo>
                            <a:pt x="91" y="201"/>
                          </a:lnTo>
                          <a:lnTo>
                            <a:pt x="159" y="155"/>
                          </a:lnTo>
                          <a:lnTo>
                            <a:pt x="227" y="113"/>
                          </a:lnTo>
                          <a:lnTo>
                            <a:pt x="301" y="82"/>
                          </a:lnTo>
                          <a:lnTo>
                            <a:pt x="374" y="51"/>
                          </a:lnTo>
                          <a:lnTo>
                            <a:pt x="453" y="30"/>
                          </a:lnTo>
                          <a:lnTo>
                            <a:pt x="532" y="15"/>
                          </a:lnTo>
                          <a:lnTo>
                            <a:pt x="611" y="5"/>
                          </a:lnTo>
                          <a:lnTo>
                            <a:pt x="690" y="0"/>
                          </a:lnTo>
                          <a:lnTo>
                            <a:pt x="769" y="5"/>
                          </a:lnTo>
                          <a:lnTo>
                            <a:pt x="848" y="15"/>
                          </a:lnTo>
                          <a:lnTo>
                            <a:pt x="927" y="30"/>
                          </a:lnTo>
                          <a:lnTo>
                            <a:pt x="1007" y="51"/>
                          </a:lnTo>
                          <a:lnTo>
                            <a:pt x="1081" y="82"/>
                          </a:lnTo>
                          <a:lnTo>
                            <a:pt x="1154" y="118"/>
                          </a:lnTo>
                          <a:lnTo>
                            <a:pt x="1227" y="160"/>
                          </a:lnTo>
                          <a:close/>
                          <a:moveTo>
                            <a:pt x="730" y="1701"/>
                          </a:moveTo>
                          <a:lnTo>
                            <a:pt x="718" y="1696"/>
                          </a:lnTo>
                          <a:lnTo>
                            <a:pt x="792" y="1691"/>
                          </a:lnTo>
                          <a:lnTo>
                            <a:pt x="859" y="1680"/>
                          </a:lnTo>
                          <a:lnTo>
                            <a:pt x="933" y="1664"/>
                          </a:lnTo>
                          <a:lnTo>
                            <a:pt x="1001" y="1644"/>
                          </a:lnTo>
                          <a:lnTo>
                            <a:pt x="1063" y="1618"/>
                          </a:lnTo>
                          <a:lnTo>
                            <a:pt x="1131" y="1592"/>
                          </a:lnTo>
                          <a:lnTo>
                            <a:pt x="1193" y="1556"/>
                          </a:lnTo>
                          <a:lnTo>
                            <a:pt x="1250" y="1515"/>
                          </a:lnTo>
                          <a:lnTo>
                            <a:pt x="1266" y="1520"/>
                          </a:lnTo>
                          <a:lnTo>
                            <a:pt x="1210" y="1562"/>
                          </a:lnTo>
                          <a:lnTo>
                            <a:pt x="1147" y="1597"/>
                          </a:lnTo>
                          <a:lnTo>
                            <a:pt x="1081" y="1623"/>
                          </a:lnTo>
                          <a:lnTo>
                            <a:pt x="1018" y="1649"/>
                          </a:lnTo>
                          <a:lnTo>
                            <a:pt x="945" y="1670"/>
                          </a:lnTo>
                          <a:lnTo>
                            <a:pt x="877" y="1685"/>
                          </a:lnTo>
                          <a:lnTo>
                            <a:pt x="804" y="1696"/>
                          </a:lnTo>
                          <a:lnTo>
                            <a:pt x="730" y="1701"/>
                          </a:lnTo>
                          <a:close/>
                        </a:path>
                      </a:pathLst>
                    </a:custGeom>
                    <a:solidFill>
                      <a:srgbClr val="FF444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88" name="Freeform 20">
                      <a:extLst>
                        <a:ext uri="{FF2B5EF4-FFF2-40B4-BE49-F238E27FC236}">
                          <a16:creationId xmlns:a16="http://schemas.microsoft.com/office/drawing/2014/main" id="{00623F88-3C57-4712-A825-2AF75547D333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445" y="2070"/>
                      <a:ext cx="633" cy="562"/>
                    </a:xfrm>
                    <a:custGeom>
                      <a:avLst/>
                      <a:gdLst>
                        <a:gd name="T0" fmla="*/ 1239 w 1267"/>
                        <a:gd name="T1" fmla="*/ 155 h 1686"/>
                        <a:gd name="T2" fmla="*/ 1227 w 1267"/>
                        <a:gd name="T3" fmla="*/ 165 h 1686"/>
                        <a:gd name="T4" fmla="*/ 1153 w 1267"/>
                        <a:gd name="T5" fmla="*/ 119 h 1686"/>
                        <a:gd name="T6" fmla="*/ 1074 w 1267"/>
                        <a:gd name="T7" fmla="*/ 83 h 1686"/>
                        <a:gd name="T8" fmla="*/ 990 w 1267"/>
                        <a:gd name="T9" fmla="*/ 57 h 1686"/>
                        <a:gd name="T10" fmla="*/ 911 w 1267"/>
                        <a:gd name="T11" fmla="*/ 31 h 1686"/>
                        <a:gd name="T12" fmla="*/ 826 w 1267"/>
                        <a:gd name="T13" fmla="*/ 20 h 1686"/>
                        <a:gd name="T14" fmla="*/ 742 w 1267"/>
                        <a:gd name="T15" fmla="*/ 10 h 1686"/>
                        <a:gd name="T16" fmla="*/ 656 w 1267"/>
                        <a:gd name="T17" fmla="*/ 10 h 1686"/>
                        <a:gd name="T18" fmla="*/ 571 w 1267"/>
                        <a:gd name="T19" fmla="*/ 20 h 1686"/>
                        <a:gd name="T20" fmla="*/ 492 w 1267"/>
                        <a:gd name="T21" fmla="*/ 31 h 1686"/>
                        <a:gd name="T22" fmla="*/ 413 w 1267"/>
                        <a:gd name="T23" fmla="*/ 57 h 1686"/>
                        <a:gd name="T24" fmla="*/ 334 w 1267"/>
                        <a:gd name="T25" fmla="*/ 83 h 1686"/>
                        <a:gd name="T26" fmla="*/ 261 w 1267"/>
                        <a:gd name="T27" fmla="*/ 119 h 1686"/>
                        <a:gd name="T28" fmla="*/ 187 w 1267"/>
                        <a:gd name="T29" fmla="*/ 160 h 1686"/>
                        <a:gd name="T30" fmla="*/ 120 w 1267"/>
                        <a:gd name="T31" fmla="*/ 207 h 1686"/>
                        <a:gd name="T32" fmla="*/ 57 w 1267"/>
                        <a:gd name="T33" fmla="*/ 264 h 1686"/>
                        <a:gd name="T34" fmla="*/ 0 w 1267"/>
                        <a:gd name="T35" fmla="*/ 326 h 1686"/>
                        <a:gd name="T36" fmla="*/ 0 w 1267"/>
                        <a:gd name="T37" fmla="*/ 321 h 1686"/>
                        <a:gd name="T38" fmla="*/ 17 w 1267"/>
                        <a:gd name="T39" fmla="*/ 289 h 1686"/>
                        <a:gd name="T40" fmla="*/ 79 w 1267"/>
                        <a:gd name="T41" fmla="*/ 232 h 1686"/>
                        <a:gd name="T42" fmla="*/ 142 w 1267"/>
                        <a:gd name="T43" fmla="*/ 180 h 1686"/>
                        <a:gd name="T44" fmla="*/ 210 w 1267"/>
                        <a:gd name="T45" fmla="*/ 134 h 1686"/>
                        <a:gd name="T46" fmla="*/ 283 w 1267"/>
                        <a:gd name="T47" fmla="*/ 98 h 1686"/>
                        <a:gd name="T48" fmla="*/ 357 w 1267"/>
                        <a:gd name="T49" fmla="*/ 62 h 1686"/>
                        <a:gd name="T50" fmla="*/ 436 w 1267"/>
                        <a:gd name="T51" fmla="*/ 36 h 1686"/>
                        <a:gd name="T52" fmla="*/ 515 w 1267"/>
                        <a:gd name="T53" fmla="*/ 20 h 1686"/>
                        <a:gd name="T54" fmla="*/ 594 w 1267"/>
                        <a:gd name="T55" fmla="*/ 5 h 1686"/>
                        <a:gd name="T56" fmla="*/ 679 w 1267"/>
                        <a:gd name="T57" fmla="*/ 0 h 1686"/>
                        <a:gd name="T58" fmla="*/ 764 w 1267"/>
                        <a:gd name="T59" fmla="*/ 5 h 1686"/>
                        <a:gd name="T60" fmla="*/ 843 w 1267"/>
                        <a:gd name="T61" fmla="*/ 10 h 1686"/>
                        <a:gd name="T62" fmla="*/ 927 w 1267"/>
                        <a:gd name="T63" fmla="*/ 25 h 1686"/>
                        <a:gd name="T64" fmla="*/ 1006 w 1267"/>
                        <a:gd name="T65" fmla="*/ 46 h 1686"/>
                        <a:gd name="T66" fmla="*/ 1085 w 1267"/>
                        <a:gd name="T67" fmla="*/ 77 h 1686"/>
                        <a:gd name="T68" fmla="*/ 1164 w 1267"/>
                        <a:gd name="T69" fmla="*/ 113 h 1686"/>
                        <a:gd name="T70" fmla="*/ 1239 w 1267"/>
                        <a:gd name="T71" fmla="*/ 155 h 1686"/>
                        <a:gd name="T72" fmla="*/ 735 w 1267"/>
                        <a:gd name="T73" fmla="*/ 1686 h 1686"/>
                        <a:gd name="T74" fmla="*/ 724 w 1267"/>
                        <a:gd name="T75" fmla="*/ 1675 h 1686"/>
                        <a:gd name="T76" fmla="*/ 797 w 1267"/>
                        <a:gd name="T77" fmla="*/ 1670 h 1686"/>
                        <a:gd name="T78" fmla="*/ 865 w 1267"/>
                        <a:gd name="T79" fmla="*/ 1660 h 1686"/>
                        <a:gd name="T80" fmla="*/ 938 w 1267"/>
                        <a:gd name="T81" fmla="*/ 1649 h 1686"/>
                        <a:gd name="T82" fmla="*/ 1006 w 1267"/>
                        <a:gd name="T83" fmla="*/ 1629 h 1686"/>
                        <a:gd name="T84" fmla="*/ 1069 w 1267"/>
                        <a:gd name="T85" fmla="*/ 1603 h 1686"/>
                        <a:gd name="T86" fmla="*/ 1137 w 1267"/>
                        <a:gd name="T87" fmla="*/ 1572 h 1686"/>
                        <a:gd name="T88" fmla="*/ 1199 w 1267"/>
                        <a:gd name="T89" fmla="*/ 1540 h 1686"/>
                        <a:gd name="T90" fmla="*/ 1256 w 1267"/>
                        <a:gd name="T91" fmla="*/ 1500 h 1686"/>
                        <a:gd name="T92" fmla="*/ 1267 w 1267"/>
                        <a:gd name="T93" fmla="*/ 1505 h 1686"/>
                        <a:gd name="T94" fmla="*/ 1210 w 1267"/>
                        <a:gd name="T95" fmla="*/ 1546 h 1686"/>
                        <a:gd name="T96" fmla="*/ 1148 w 1267"/>
                        <a:gd name="T97" fmla="*/ 1582 h 1686"/>
                        <a:gd name="T98" fmla="*/ 1080 w 1267"/>
                        <a:gd name="T99" fmla="*/ 1608 h 1686"/>
                        <a:gd name="T100" fmla="*/ 1018 w 1267"/>
                        <a:gd name="T101" fmla="*/ 1634 h 1686"/>
                        <a:gd name="T102" fmla="*/ 950 w 1267"/>
                        <a:gd name="T103" fmla="*/ 1654 h 1686"/>
                        <a:gd name="T104" fmla="*/ 876 w 1267"/>
                        <a:gd name="T105" fmla="*/ 1670 h 1686"/>
                        <a:gd name="T106" fmla="*/ 809 w 1267"/>
                        <a:gd name="T107" fmla="*/ 1681 h 1686"/>
                        <a:gd name="T108" fmla="*/ 735 w 1267"/>
                        <a:gd name="T109" fmla="*/ 1686 h 168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1267" h="1686">
                          <a:moveTo>
                            <a:pt x="1239" y="155"/>
                          </a:moveTo>
                          <a:lnTo>
                            <a:pt x="1227" y="165"/>
                          </a:lnTo>
                          <a:lnTo>
                            <a:pt x="1153" y="119"/>
                          </a:lnTo>
                          <a:lnTo>
                            <a:pt x="1074" y="83"/>
                          </a:lnTo>
                          <a:lnTo>
                            <a:pt x="990" y="57"/>
                          </a:lnTo>
                          <a:lnTo>
                            <a:pt x="911" y="31"/>
                          </a:lnTo>
                          <a:lnTo>
                            <a:pt x="826" y="20"/>
                          </a:lnTo>
                          <a:lnTo>
                            <a:pt x="742" y="10"/>
                          </a:lnTo>
                          <a:lnTo>
                            <a:pt x="656" y="10"/>
                          </a:lnTo>
                          <a:lnTo>
                            <a:pt x="571" y="20"/>
                          </a:lnTo>
                          <a:lnTo>
                            <a:pt x="492" y="31"/>
                          </a:lnTo>
                          <a:lnTo>
                            <a:pt x="413" y="57"/>
                          </a:lnTo>
                          <a:lnTo>
                            <a:pt x="334" y="83"/>
                          </a:lnTo>
                          <a:lnTo>
                            <a:pt x="261" y="119"/>
                          </a:lnTo>
                          <a:lnTo>
                            <a:pt x="187" y="160"/>
                          </a:lnTo>
                          <a:lnTo>
                            <a:pt x="120" y="207"/>
                          </a:lnTo>
                          <a:lnTo>
                            <a:pt x="57" y="264"/>
                          </a:lnTo>
                          <a:lnTo>
                            <a:pt x="0" y="326"/>
                          </a:lnTo>
                          <a:lnTo>
                            <a:pt x="0" y="321"/>
                          </a:lnTo>
                          <a:lnTo>
                            <a:pt x="17" y="289"/>
                          </a:lnTo>
                          <a:lnTo>
                            <a:pt x="79" y="232"/>
                          </a:lnTo>
                          <a:lnTo>
                            <a:pt x="142" y="180"/>
                          </a:lnTo>
                          <a:lnTo>
                            <a:pt x="210" y="134"/>
                          </a:lnTo>
                          <a:lnTo>
                            <a:pt x="283" y="98"/>
                          </a:lnTo>
                          <a:lnTo>
                            <a:pt x="357" y="62"/>
                          </a:lnTo>
                          <a:lnTo>
                            <a:pt x="436" y="36"/>
                          </a:lnTo>
                          <a:lnTo>
                            <a:pt x="515" y="20"/>
                          </a:lnTo>
                          <a:lnTo>
                            <a:pt x="594" y="5"/>
                          </a:lnTo>
                          <a:lnTo>
                            <a:pt x="679" y="0"/>
                          </a:lnTo>
                          <a:lnTo>
                            <a:pt x="764" y="5"/>
                          </a:lnTo>
                          <a:lnTo>
                            <a:pt x="843" y="10"/>
                          </a:lnTo>
                          <a:lnTo>
                            <a:pt x="927" y="25"/>
                          </a:lnTo>
                          <a:lnTo>
                            <a:pt x="1006" y="46"/>
                          </a:lnTo>
                          <a:lnTo>
                            <a:pt x="1085" y="77"/>
                          </a:lnTo>
                          <a:lnTo>
                            <a:pt x="1164" y="113"/>
                          </a:lnTo>
                          <a:lnTo>
                            <a:pt x="1239" y="155"/>
                          </a:lnTo>
                          <a:close/>
                          <a:moveTo>
                            <a:pt x="735" y="1686"/>
                          </a:moveTo>
                          <a:lnTo>
                            <a:pt x="724" y="1675"/>
                          </a:lnTo>
                          <a:lnTo>
                            <a:pt x="797" y="1670"/>
                          </a:lnTo>
                          <a:lnTo>
                            <a:pt x="865" y="1660"/>
                          </a:lnTo>
                          <a:lnTo>
                            <a:pt x="938" y="1649"/>
                          </a:lnTo>
                          <a:lnTo>
                            <a:pt x="1006" y="1629"/>
                          </a:lnTo>
                          <a:lnTo>
                            <a:pt x="1069" y="1603"/>
                          </a:lnTo>
                          <a:lnTo>
                            <a:pt x="1137" y="1572"/>
                          </a:lnTo>
                          <a:lnTo>
                            <a:pt x="1199" y="1540"/>
                          </a:lnTo>
                          <a:lnTo>
                            <a:pt x="1256" y="1500"/>
                          </a:lnTo>
                          <a:lnTo>
                            <a:pt x="1267" y="1505"/>
                          </a:lnTo>
                          <a:lnTo>
                            <a:pt x="1210" y="1546"/>
                          </a:lnTo>
                          <a:lnTo>
                            <a:pt x="1148" y="1582"/>
                          </a:lnTo>
                          <a:lnTo>
                            <a:pt x="1080" y="1608"/>
                          </a:lnTo>
                          <a:lnTo>
                            <a:pt x="1018" y="1634"/>
                          </a:lnTo>
                          <a:lnTo>
                            <a:pt x="950" y="1654"/>
                          </a:lnTo>
                          <a:lnTo>
                            <a:pt x="876" y="1670"/>
                          </a:lnTo>
                          <a:lnTo>
                            <a:pt x="809" y="1681"/>
                          </a:lnTo>
                          <a:lnTo>
                            <a:pt x="735" y="1686"/>
                          </a:lnTo>
                          <a:close/>
                        </a:path>
                      </a:pathLst>
                    </a:custGeom>
                    <a:solidFill>
                      <a:srgbClr val="FF464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89" name="Freeform 21">
                      <a:extLst>
                        <a:ext uri="{FF2B5EF4-FFF2-40B4-BE49-F238E27FC236}">
                          <a16:creationId xmlns:a16="http://schemas.microsoft.com/office/drawing/2014/main" id="{A0FC2A69-EC14-4F11-A698-D84C64FF5419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445" y="2073"/>
                      <a:ext cx="627" cy="555"/>
                    </a:xfrm>
                    <a:custGeom>
                      <a:avLst/>
                      <a:gdLst>
                        <a:gd name="T0" fmla="*/ 1227 w 1256"/>
                        <a:gd name="T1" fmla="*/ 155 h 1665"/>
                        <a:gd name="T2" fmla="*/ 1221 w 1256"/>
                        <a:gd name="T3" fmla="*/ 160 h 1665"/>
                        <a:gd name="T4" fmla="*/ 1148 w 1256"/>
                        <a:gd name="T5" fmla="*/ 119 h 1665"/>
                        <a:gd name="T6" fmla="*/ 1069 w 1256"/>
                        <a:gd name="T7" fmla="*/ 83 h 1665"/>
                        <a:gd name="T8" fmla="*/ 984 w 1256"/>
                        <a:gd name="T9" fmla="*/ 52 h 1665"/>
                        <a:gd name="T10" fmla="*/ 905 w 1256"/>
                        <a:gd name="T11" fmla="*/ 31 h 1665"/>
                        <a:gd name="T12" fmla="*/ 821 w 1256"/>
                        <a:gd name="T13" fmla="*/ 15 h 1665"/>
                        <a:gd name="T14" fmla="*/ 735 w 1256"/>
                        <a:gd name="T15" fmla="*/ 10 h 1665"/>
                        <a:gd name="T16" fmla="*/ 656 w 1256"/>
                        <a:gd name="T17" fmla="*/ 10 h 1665"/>
                        <a:gd name="T18" fmla="*/ 571 w 1256"/>
                        <a:gd name="T19" fmla="*/ 21 h 1665"/>
                        <a:gd name="T20" fmla="*/ 487 w 1256"/>
                        <a:gd name="T21" fmla="*/ 36 h 1665"/>
                        <a:gd name="T22" fmla="*/ 408 w 1256"/>
                        <a:gd name="T23" fmla="*/ 57 h 1665"/>
                        <a:gd name="T24" fmla="*/ 334 w 1256"/>
                        <a:gd name="T25" fmla="*/ 88 h 1665"/>
                        <a:gd name="T26" fmla="*/ 255 w 1256"/>
                        <a:gd name="T27" fmla="*/ 124 h 1665"/>
                        <a:gd name="T28" fmla="*/ 187 w 1256"/>
                        <a:gd name="T29" fmla="*/ 165 h 1665"/>
                        <a:gd name="T30" fmla="*/ 120 w 1256"/>
                        <a:gd name="T31" fmla="*/ 212 h 1665"/>
                        <a:gd name="T32" fmla="*/ 57 w 1256"/>
                        <a:gd name="T33" fmla="*/ 269 h 1665"/>
                        <a:gd name="T34" fmla="*/ 0 w 1256"/>
                        <a:gd name="T35" fmla="*/ 331 h 1665"/>
                        <a:gd name="T36" fmla="*/ 0 w 1256"/>
                        <a:gd name="T37" fmla="*/ 316 h 1665"/>
                        <a:gd name="T38" fmla="*/ 57 w 1256"/>
                        <a:gd name="T39" fmla="*/ 254 h 1665"/>
                        <a:gd name="T40" fmla="*/ 120 w 1256"/>
                        <a:gd name="T41" fmla="*/ 197 h 1665"/>
                        <a:gd name="T42" fmla="*/ 187 w 1256"/>
                        <a:gd name="T43" fmla="*/ 150 h 1665"/>
                        <a:gd name="T44" fmla="*/ 261 w 1256"/>
                        <a:gd name="T45" fmla="*/ 109 h 1665"/>
                        <a:gd name="T46" fmla="*/ 334 w 1256"/>
                        <a:gd name="T47" fmla="*/ 73 h 1665"/>
                        <a:gd name="T48" fmla="*/ 413 w 1256"/>
                        <a:gd name="T49" fmla="*/ 47 h 1665"/>
                        <a:gd name="T50" fmla="*/ 492 w 1256"/>
                        <a:gd name="T51" fmla="*/ 21 h 1665"/>
                        <a:gd name="T52" fmla="*/ 571 w 1256"/>
                        <a:gd name="T53" fmla="*/ 10 h 1665"/>
                        <a:gd name="T54" fmla="*/ 656 w 1256"/>
                        <a:gd name="T55" fmla="*/ 0 h 1665"/>
                        <a:gd name="T56" fmla="*/ 742 w 1256"/>
                        <a:gd name="T57" fmla="*/ 0 h 1665"/>
                        <a:gd name="T58" fmla="*/ 826 w 1256"/>
                        <a:gd name="T59" fmla="*/ 10 h 1665"/>
                        <a:gd name="T60" fmla="*/ 911 w 1256"/>
                        <a:gd name="T61" fmla="*/ 21 h 1665"/>
                        <a:gd name="T62" fmla="*/ 990 w 1256"/>
                        <a:gd name="T63" fmla="*/ 47 h 1665"/>
                        <a:gd name="T64" fmla="*/ 1074 w 1256"/>
                        <a:gd name="T65" fmla="*/ 73 h 1665"/>
                        <a:gd name="T66" fmla="*/ 1153 w 1256"/>
                        <a:gd name="T67" fmla="*/ 109 h 1665"/>
                        <a:gd name="T68" fmla="*/ 1227 w 1256"/>
                        <a:gd name="T69" fmla="*/ 155 h 1665"/>
                        <a:gd name="T70" fmla="*/ 724 w 1256"/>
                        <a:gd name="T71" fmla="*/ 1665 h 1665"/>
                        <a:gd name="T72" fmla="*/ 713 w 1256"/>
                        <a:gd name="T73" fmla="*/ 1655 h 1665"/>
                        <a:gd name="T74" fmla="*/ 786 w 1256"/>
                        <a:gd name="T75" fmla="*/ 1650 h 1665"/>
                        <a:gd name="T76" fmla="*/ 854 w 1256"/>
                        <a:gd name="T77" fmla="*/ 1644 h 1665"/>
                        <a:gd name="T78" fmla="*/ 927 w 1256"/>
                        <a:gd name="T79" fmla="*/ 1629 h 1665"/>
                        <a:gd name="T80" fmla="*/ 995 w 1256"/>
                        <a:gd name="T81" fmla="*/ 1614 h 1665"/>
                        <a:gd name="T82" fmla="*/ 1058 w 1256"/>
                        <a:gd name="T83" fmla="*/ 1587 h 1665"/>
                        <a:gd name="T84" fmla="*/ 1125 w 1256"/>
                        <a:gd name="T85" fmla="*/ 1562 h 1665"/>
                        <a:gd name="T86" fmla="*/ 1188 w 1256"/>
                        <a:gd name="T87" fmla="*/ 1525 h 1665"/>
                        <a:gd name="T88" fmla="*/ 1244 w 1256"/>
                        <a:gd name="T89" fmla="*/ 1490 h 1665"/>
                        <a:gd name="T90" fmla="*/ 1256 w 1256"/>
                        <a:gd name="T91" fmla="*/ 1490 h 1665"/>
                        <a:gd name="T92" fmla="*/ 1199 w 1256"/>
                        <a:gd name="T93" fmla="*/ 1530 h 1665"/>
                        <a:gd name="T94" fmla="*/ 1137 w 1256"/>
                        <a:gd name="T95" fmla="*/ 1562 h 1665"/>
                        <a:gd name="T96" fmla="*/ 1069 w 1256"/>
                        <a:gd name="T97" fmla="*/ 1593 h 1665"/>
                        <a:gd name="T98" fmla="*/ 1006 w 1256"/>
                        <a:gd name="T99" fmla="*/ 1619 h 1665"/>
                        <a:gd name="T100" fmla="*/ 938 w 1256"/>
                        <a:gd name="T101" fmla="*/ 1639 h 1665"/>
                        <a:gd name="T102" fmla="*/ 865 w 1256"/>
                        <a:gd name="T103" fmla="*/ 1650 h 1665"/>
                        <a:gd name="T104" fmla="*/ 797 w 1256"/>
                        <a:gd name="T105" fmla="*/ 1660 h 1665"/>
                        <a:gd name="T106" fmla="*/ 724 w 1256"/>
                        <a:gd name="T107" fmla="*/ 1665 h 16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</a:cxnLst>
                      <a:rect l="0" t="0" r="r" b="b"/>
                      <a:pathLst>
                        <a:path w="1256" h="1665">
                          <a:moveTo>
                            <a:pt x="1227" y="155"/>
                          </a:moveTo>
                          <a:lnTo>
                            <a:pt x="1221" y="160"/>
                          </a:lnTo>
                          <a:lnTo>
                            <a:pt x="1148" y="119"/>
                          </a:lnTo>
                          <a:lnTo>
                            <a:pt x="1069" y="83"/>
                          </a:lnTo>
                          <a:lnTo>
                            <a:pt x="984" y="52"/>
                          </a:lnTo>
                          <a:lnTo>
                            <a:pt x="905" y="31"/>
                          </a:lnTo>
                          <a:lnTo>
                            <a:pt x="821" y="15"/>
                          </a:lnTo>
                          <a:lnTo>
                            <a:pt x="735" y="10"/>
                          </a:lnTo>
                          <a:lnTo>
                            <a:pt x="656" y="10"/>
                          </a:lnTo>
                          <a:lnTo>
                            <a:pt x="571" y="21"/>
                          </a:lnTo>
                          <a:lnTo>
                            <a:pt x="487" y="36"/>
                          </a:lnTo>
                          <a:lnTo>
                            <a:pt x="408" y="57"/>
                          </a:lnTo>
                          <a:lnTo>
                            <a:pt x="334" y="88"/>
                          </a:lnTo>
                          <a:lnTo>
                            <a:pt x="255" y="124"/>
                          </a:lnTo>
                          <a:lnTo>
                            <a:pt x="187" y="165"/>
                          </a:lnTo>
                          <a:lnTo>
                            <a:pt x="120" y="212"/>
                          </a:lnTo>
                          <a:lnTo>
                            <a:pt x="57" y="269"/>
                          </a:lnTo>
                          <a:lnTo>
                            <a:pt x="0" y="331"/>
                          </a:lnTo>
                          <a:lnTo>
                            <a:pt x="0" y="316"/>
                          </a:lnTo>
                          <a:lnTo>
                            <a:pt x="57" y="254"/>
                          </a:lnTo>
                          <a:lnTo>
                            <a:pt x="120" y="197"/>
                          </a:lnTo>
                          <a:lnTo>
                            <a:pt x="187" y="150"/>
                          </a:lnTo>
                          <a:lnTo>
                            <a:pt x="261" y="109"/>
                          </a:lnTo>
                          <a:lnTo>
                            <a:pt x="334" y="73"/>
                          </a:lnTo>
                          <a:lnTo>
                            <a:pt x="413" y="47"/>
                          </a:lnTo>
                          <a:lnTo>
                            <a:pt x="492" y="21"/>
                          </a:lnTo>
                          <a:lnTo>
                            <a:pt x="571" y="10"/>
                          </a:lnTo>
                          <a:lnTo>
                            <a:pt x="656" y="0"/>
                          </a:lnTo>
                          <a:lnTo>
                            <a:pt x="742" y="0"/>
                          </a:lnTo>
                          <a:lnTo>
                            <a:pt x="826" y="10"/>
                          </a:lnTo>
                          <a:lnTo>
                            <a:pt x="911" y="21"/>
                          </a:lnTo>
                          <a:lnTo>
                            <a:pt x="990" y="47"/>
                          </a:lnTo>
                          <a:lnTo>
                            <a:pt x="1074" y="73"/>
                          </a:lnTo>
                          <a:lnTo>
                            <a:pt x="1153" y="109"/>
                          </a:lnTo>
                          <a:lnTo>
                            <a:pt x="1227" y="155"/>
                          </a:lnTo>
                          <a:close/>
                          <a:moveTo>
                            <a:pt x="724" y="1665"/>
                          </a:moveTo>
                          <a:lnTo>
                            <a:pt x="713" y="1655"/>
                          </a:lnTo>
                          <a:lnTo>
                            <a:pt x="786" y="1650"/>
                          </a:lnTo>
                          <a:lnTo>
                            <a:pt x="854" y="1644"/>
                          </a:lnTo>
                          <a:lnTo>
                            <a:pt x="927" y="1629"/>
                          </a:lnTo>
                          <a:lnTo>
                            <a:pt x="995" y="1614"/>
                          </a:lnTo>
                          <a:lnTo>
                            <a:pt x="1058" y="1587"/>
                          </a:lnTo>
                          <a:lnTo>
                            <a:pt x="1125" y="1562"/>
                          </a:lnTo>
                          <a:lnTo>
                            <a:pt x="1188" y="1525"/>
                          </a:lnTo>
                          <a:lnTo>
                            <a:pt x="1244" y="1490"/>
                          </a:lnTo>
                          <a:lnTo>
                            <a:pt x="1256" y="1490"/>
                          </a:lnTo>
                          <a:lnTo>
                            <a:pt x="1199" y="1530"/>
                          </a:lnTo>
                          <a:lnTo>
                            <a:pt x="1137" y="1562"/>
                          </a:lnTo>
                          <a:lnTo>
                            <a:pt x="1069" y="1593"/>
                          </a:lnTo>
                          <a:lnTo>
                            <a:pt x="1006" y="1619"/>
                          </a:lnTo>
                          <a:lnTo>
                            <a:pt x="938" y="1639"/>
                          </a:lnTo>
                          <a:lnTo>
                            <a:pt x="865" y="1650"/>
                          </a:lnTo>
                          <a:lnTo>
                            <a:pt x="797" y="1660"/>
                          </a:lnTo>
                          <a:lnTo>
                            <a:pt x="724" y="1665"/>
                          </a:lnTo>
                          <a:close/>
                        </a:path>
                      </a:pathLst>
                    </a:custGeom>
                    <a:solidFill>
                      <a:srgbClr val="FF484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90" name="Freeform 22">
                      <a:extLst>
                        <a:ext uri="{FF2B5EF4-FFF2-40B4-BE49-F238E27FC236}">
                          <a16:creationId xmlns:a16="http://schemas.microsoft.com/office/drawing/2014/main" id="{1A4CE9A5-596D-4D72-BC63-6215E84B047B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445" y="2077"/>
                      <a:ext cx="622" cy="548"/>
                    </a:xfrm>
                    <a:custGeom>
                      <a:avLst/>
                      <a:gdLst>
                        <a:gd name="T0" fmla="*/ 1221 w 1244"/>
                        <a:gd name="T1" fmla="*/ 150 h 1645"/>
                        <a:gd name="T2" fmla="*/ 1210 w 1244"/>
                        <a:gd name="T3" fmla="*/ 160 h 1645"/>
                        <a:gd name="T4" fmla="*/ 1137 w 1244"/>
                        <a:gd name="T5" fmla="*/ 120 h 1645"/>
                        <a:gd name="T6" fmla="*/ 1058 w 1244"/>
                        <a:gd name="T7" fmla="*/ 83 h 1645"/>
                        <a:gd name="T8" fmla="*/ 979 w 1244"/>
                        <a:gd name="T9" fmla="*/ 52 h 1645"/>
                        <a:gd name="T10" fmla="*/ 894 w 1244"/>
                        <a:gd name="T11" fmla="*/ 32 h 1645"/>
                        <a:gd name="T12" fmla="*/ 815 w 1244"/>
                        <a:gd name="T13" fmla="*/ 21 h 1645"/>
                        <a:gd name="T14" fmla="*/ 729 w 1244"/>
                        <a:gd name="T15" fmla="*/ 11 h 1645"/>
                        <a:gd name="T16" fmla="*/ 645 w 1244"/>
                        <a:gd name="T17" fmla="*/ 16 h 1645"/>
                        <a:gd name="T18" fmla="*/ 566 w 1244"/>
                        <a:gd name="T19" fmla="*/ 21 h 1645"/>
                        <a:gd name="T20" fmla="*/ 487 w 1244"/>
                        <a:gd name="T21" fmla="*/ 37 h 1645"/>
                        <a:gd name="T22" fmla="*/ 402 w 1244"/>
                        <a:gd name="T23" fmla="*/ 63 h 1645"/>
                        <a:gd name="T24" fmla="*/ 329 w 1244"/>
                        <a:gd name="T25" fmla="*/ 88 h 1645"/>
                        <a:gd name="T26" fmla="*/ 255 w 1244"/>
                        <a:gd name="T27" fmla="*/ 130 h 1645"/>
                        <a:gd name="T28" fmla="*/ 182 w 1244"/>
                        <a:gd name="T29" fmla="*/ 171 h 1645"/>
                        <a:gd name="T30" fmla="*/ 120 w 1244"/>
                        <a:gd name="T31" fmla="*/ 222 h 1645"/>
                        <a:gd name="T32" fmla="*/ 57 w 1244"/>
                        <a:gd name="T33" fmla="*/ 279 h 1645"/>
                        <a:gd name="T34" fmla="*/ 0 w 1244"/>
                        <a:gd name="T35" fmla="*/ 341 h 1645"/>
                        <a:gd name="T36" fmla="*/ 0 w 1244"/>
                        <a:gd name="T37" fmla="*/ 321 h 1645"/>
                        <a:gd name="T38" fmla="*/ 57 w 1244"/>
                        <a:gd name="T39" fmla="*/ 259 h 1645"/>
                        <a:gd name="T40" fmla="*/ 120 w 1244"/>
                        <a:gd name="T41" fmla="*/ 202 h 1645"/>
                        <a:gd name="T42" fmla="*/ 187 w 1244"/>
                        <a:gd name="T43" fmla="*/ 155 h 1645"/>
                        <a:gd name="T44" fmla="*/ 255 w 1244"/>
                        <a:gd name="T45" fmla="*/ 114 h 1645"/>
                        <a:gd name="T46" fmla="*/ 334 w 1244"/>
                        <a:gd name="T47" fmla="*/ 78 h 1645"/>
                        <a:gd name="T48" fmla="*/ 408 w 1244"/>
                        <a:gd name="T49" fmla="*/ 47 h 1645"/>
                        <a:gd name="T50" fmla="*/ 487 w 1244"/>
                        <a:gd name="T51" fmla="*/ 26 h 1645"/>
                        <a:gd name="T52" fmla="*/ 571 w 1244"/>
                        <a:gd name="T53" fmla="*/ 11 h 1645"/>
                        <a:gd name="T54" fmla="*/ 656 w 1244"/>
                        <a:gd name="T55" fmla="*/ 0 h 1645"/>
                        <a:gd name="T56" fmla="*/ 735 w 1244"/>
                        <a:gd name="T57" fmla="*/ 0 h 1645"/>
                        <a:gd name="T58" fmla="*/ 821 w 1244"/>
                        <a:gd name="T59" fmla="*/ 5 h 1645"/>
                        <a:gd name="T60" fmla="*/ 905 w 1244"/>
                        <a:gd name="T61" fmla="*/ 21 h 1645"/>
                        <a:gd name="T62" fmla="*/ 984 w 1244"/>
                        <a:gd name="T63" fmla="*/ 42 h 1645"/>
                        <a:gd name="T64" fmla="*/ 1069 w 1244"/>
                        <a:gd name="T65" fmla="*/ 73 h 1645"/>
                        <a:gd name="T66" fmla="*/ 1148 w 1244"/>
                        <a:gd name="T67" fmla="*/ 109 h 1645"/>
                        <a:gd name="T68" fmla="*/ 1221 w 1244"/>
                        <a:gd name="T69" fmla="*/ 150 h 1645"/>
                        <a:gd name="T70" fmla="*/ 713 w 1244"/>
                        <a:gd name="T71" fmla="*/ 1645 h 1645"/>
                        <a:gd name="T72" fmla="*/ 701 w 1244"/>
                        <a:gd name="T73" fmla="*/ 1634 h 1645"/>
                        <a:gd name="T74" fmla="*/ 775 w 1244"/>
                        <a:gd name="T75" fmla="*/ 1634 h 1645"/>
                        <a:gd name="T76" fmla="*/ 843 w 1244"/>
                        <a:gd name="T77" fmla="*/ 1624 h 1645"/>
                        <a:gd name="T78" fmla="*/ 911 w 1244"/>
                        <a:gd name="T79" fmla="*/ 1614 h 1645"/>
                        <a:gd name="T80" fmla="*/ 979 w 1244"/>
                        <a:gd name="T81" fmla="*/ 1593 h 1645"/>
                        <a:gd name="T82" fmla="*/ 1046 w 1244"/>
                        <a:gd name="T83" fmla="*/ 1572 h 1645"/>
                        <a:gd name="T84" fmla="*/ 1109 w 1244"/>
                        <a:gd name="T85" fmla="*/ 1547 h 1645"/>
                        <a:gd name="T86" fmla="*/ 1171 w 1244"/>
                        <a:gd name="T87" fmla="*/ 1510 h 1645"/>
                        <a:gd name="T88" fmla="*/ 1227 w 1244"/>
                        <a:gd name="T89" fmla="*/ 1475 h 1645"/>
                        <a:gd name="T90" fmla="*/ 1244 w 1244"/>
                        <a:gd name="T91" fmla="*/ 1480 h 1645"/>
                        <a:gd name="T92" fmla="*/ 1188 w 1244"/>
                        <a:gd name="T93" fmla="*/ 1515 h 1645"/>
                        <a:gd name="T94" fmla="*/ 1125 w 1244"/>
                        <a:gd name="T95" fmla="*/ 1552 h 1645"/>
                        <a:gd name="T96" fmla="*/ 1058 w 1244"/>
                        <a:gd name="T97" fmla="*/ 1577 h 1645"/>
                        <a:gd name="T98" fmla="*/ 995 w 1244"/>
                        <a:gd name="T99" fmla="*/ 1604 h 1645"/>
                        <a:gd name="T100" fmla="*/ 927 w 1244"/>
                        <a:gd name="T101" fmla="*/ 1619 h 1645"/>
                        <a:gd name="T102" fmla="*/ 854 w 1244"/>
                        <a:gd name="T103" fmla="*/ 1634 h 1645"/>
                        <a:gd name="T104" fmla="*/ 786 w 1244"/>
                        <a:gd name="T105" fmla="*/ 1640 h 1645"/>
                        <a:gd name="T106" fmla="*/ 713 w 1244"/>
                        <a:gd name="T107" fmla="*/ 1645 h 164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</a:cxnLst>
                      <a:rect l="0" t="0" r="r" b="b"/>
                      <a:pathLst>
                        <a:path w="1244" h="1645">
                          <a:moveTo>
                            <a:pt x="1221" y="150"/>
                          </a:moveTo>
                          <a:lnTo>
                            <a:pt x="1210" y="160"/>
                          </a:lnTo>
                          <a:lnTo>
                            <a:pt x="1137" y="120"/>
                          </a:lnTo>
                          <a:lnTo>
                            <a:pt x="1058" y="83"/>
                          </a:lnTo>
                          <a:lnTo>
                            <a:pt x="979" y="52"/>
                          </a:lnTo>
                          <a:lnTo>
                            <a:pt x="894" y="32"/>
                          </a:lnTo>
                          <a:lnTo>
                            <a:pt x="815" y="21"/>
                          </a:lnTo>
                          <a:lnTo>
                            <a:pt x="729" y="11"/>
                          </a:lnTo>
                          <a:lnTo>
                            <a:pt x="645" y="16"/>
                          </a:lnTo>
                          <a:lnTo>
                            <a:pt x="566" y="21"/>
                          </a:lnTo>
                          <a:lnTo>
                            <a:pt x="487" y="37"/>
                          </a:lnTo>
                          <a:lnTo>
                            <a:pt x="402" y="63"/>
                          </a:lnTo>
                          <a:lnTo>
                            <a:pt x="329" y="88"/>
                          </a:lnTo>
                          <a:lnTo>
                            <a:pt x="255" y="130"/>
                          </a:lnTo>
                          <a:lnTo>
                            <a:pt x="182" y="171"/>
                          </a:lnTo>
                          <a:lnTo>
                            <a:pt x="120" y="222"/>
                          </a:lnTo>
                          <a:lnTo>
                            <a:pt x="57" y="279"/>
                          </a:lnTo>
                          <a:lnTo>
                            <a:pt x="0" y="341"/>
                          </a:lnTo>
                          <a:lnTo>
                            <a:pt x="0" y="321"/>
                          </a:lnTo>
                          <a:lnTo>
                            <a:pt x="57" y="259"/>
                          </a:lnTo>
                          <a:lnTo>
                            <a:pt x="120" y="202"/>
                          </a:lnTo>
                          <a:lnTo>
                            <a:pt x="187" y="155"/>
                          </a:lnTo>
                          <a:lnTo>
                            <a:pt x="255" y="114"/>
                          </a:lnTo>
                          <a:lnTo>
                            <a:pt x="334" y="78"/>
                          </a:lnTo>
                          <a:lnTo>
                            <a:pt x="408" y="47"/>
                          </a:lnTo>
                          <a:lnTo>
                            <a:pt x="487" y="26"/>
                          </a:lnTo>
                          <a:lnTo>
                            <a:pt x="571" y="11"/>
                          </a:lnTo>
                          <a:lnTo>
                            <a:pt x="656" y="0"/>
                          </a:lnTo>
                          <a:lnTo>
                            <a:pt x="735" y="0"/>
                          </a:lnTo>
                          <a:lnTo>
                            <a:pt x="821" y="5"/>
                          </a:lnTo>
                          <a:lnTo>
                            <a:pt x="905" y="21"/>
                          </a:lnTo>
                          <a:lnTo>
                            <a:pt x="984" y="42"/>
                          </a:lnTo>
                          <a:lnTo>
                            <a:pt x="1069" y="73"/>
                          </a:lnTo>
                          <a:lnTo>
                            <a:pt x="1148" y="109"/>
                          </a:lnTo>
                          <a:lnTo>
                            <a:pt x="1221" y="150"/>
                          </a:lnTo>
                          <a:close/>
                          <a:moveTo>
                            <a:pt x="713" y="1645"/>
                          </a:moveTo>
                          <a:lnTo>
                            <a:pt x="701" y="1634"/>
                          </a:lnTo>
                          <a:lnTo>
                            <a:pt x="775" y="1634"/>
                          </a:lnTo>
                          <a:lnTo>
                            <a:pt x="843" y="1624"/>
                          </a:lnTo>
                          <a:lnTo>
                            <a:pt x="911" y="1614"/>
                          </a:lnTo>
                          <a:lnTo>
                            <a:pt x="979" y="1593"/>
                          </a:lnTo>
                          <a:lnTo>
                            <a:pt x="1046" y="1572"/>
                          </a:lnTo>
                          <a:lnTo>
                            <a:pt x="1109" y="1547"/>
                          </a:lnTo>
                          <a:lnTo>
                            <a:pt x="1171" y="1510"/>
                          </a:lnTo>
                          <a:lnTo>
                            <a:pt x="1227" y="1475"/>
                          </a:lnTo>
                          <a:lnTo>
                            <a:pt x="1244" y="1480"/>
                          </a:lnTo>
                          <a:lnTo>
                            <a:pt x="1188" y="1515"/>
                          </a:lnTo>
                          <a:lnTo>
                            <a:pt x="1125" y="1552"/>
                          </a:lnTo>
                          <a:lnTo>
                            <a:pt x="1058" y="1577"/>
                          </a:lnTo>
                          <a:lnTo>
                            <a:pt x="995" y="1604"/>
                          </a:lnTo>
                          <a:lnTo>
                            <a:pt x="927" y="1619"/>
                          </a:lnTo>
                          <a:lnTo>
                            <a:pt x="854" y="1634"/>
                          </a:lnTo>
                          <a:lnTo>
                            <a:pt x="786" y="1640"/>
                          </a:lnTo>
                          <a:lnTo>
                            <a:pt x="713" y="1645"/>
                          </a:lnTo>
                          <a:close/>
                        </a:path>
                      </a:pathLst>
                    </a:custGeom>
                    <a:solidFill>
                      <a:srgbClr val="FF4B4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91" name="Freeform 23">
                      <a:extLst>
                        <a:ext uri="{FF2B5EF4-FFF2-40B4-BE49-F238E27FC236}">
                          <a16:creationId xmlns:a16="http://schemas.microsoft.com/office/drawing/2014/main" id="{49A8ADD1-8C2E-44DC-9B57-3598874EDDF1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445" y="2080"/>
                      <a:ext cx="613" cy="541"/>
                    </a:xfrm>
                    <a:custGeom>
                      <a:avLst/>
                      <a:gdLst>
                        <a:gd name="T0" fmla="*/ 1210 w 1227"/>
                        <a:gd name="T1" fmla="*/ 149 h 1623"/>
                        <a:gd name="T2" fmla="*/ 1204 w 1227"/>
                        <a:gd name="T3" fmla="*/ 155 h 1623"/>
                        <a:gd name="T4" fmla="*/ 1131 w 1227"/>
                        <a:gd name="T5" fmla="*/ 114 h 1623"/>
                        <a:gd name="T6" fmla="*/ 1052 w 1227"/>
                        <a:gd name="T7" fmla="*/ 77 h 1623"/>
                        <a:gd name="T8" fmla="*/ 967 w 1227"/>
                        <a:gd name="T9" fmla="*/ 46 h 1623"/>
                        <a:gd name="T10" fmla="*/ 888 w 1227"/>
                        <a:gd name="T11" fmla="*/ 26 h 1623"/>
                        <a:gd name="T12" fmla="*/ 803 w 1227"/>
                        <a:gd name="T13" fmla="*/ 15 h 1623"/>
                        <a:gd name="T14" fmla="*/ 724 w 1227"/>
                        <a:gd name="T15" fmla="*/ 10 h 1623"/>
                        <a:gd name="T16" fmla="*/ 639 w 1227"/>
                        <a:gd name="T17" fmla="*/ 10 h 1623"/>
                        <a:gd name="T18" fmla="*/ 555 w 1227"/>
                        <a:gd name="T19" fmla="*/ 21 h 1623"/>
                        <a:gd name="T20" fmla="*/ 476 w 1227"/>
                        <a:gd name="T21" fmla="*/ 36 h 1623"/>
                        <a:gd name="T22" fmla="*/ 397 w 1227"/>
                        <a:gd name="T23" fmla="*/ 62 h 1623"/>
                        <a:gd name="T24" fmla="*/ 323 w 1227"/>
                        <a:gd name="T25" fmla="*/ 93 h 1623"/>
                        <a:gd name="T26" fmla="*/ 250 w 1227"/>
                        <a:gd name="T27" fmla="*/ 129 h 1623"/>
                        <a:gd name="T28" fmla="*/ 176 w 1227"/>
                        <a:gd name="T29" fmla="*/ 176 h 1623"/>
                        <a:gd name="T30" fmla="*/ 114 w 1227"/>
                        <a:gd name="T31" fmla="*/ 228 h 1623"/>
                        <a:gd name="T32" fmla="*/ 57 w 1227"/>
                        <a:gd name="T33" fmla="*/ 285 h 1623"/>
                        <a:gd name="T34" fmla="*/ 0 w 1227"/>
                        <a:gd name="T35" fmla="*/ 347 h 1623"/>
                        <a:gd name="T36" fmla="*/ 0 w 1227"/>
                        <a:gd name="T37" fmla="*/ 330 h 1623"/>
                        <a:gd name="T38" fmla="*/ 57 w 1227"/>
                        <a:gd name="T39" fmla="*/ 268 h 1623"/>
                        <a:gd name="T40" fmla="*/ 120 w 1227"/>
                        <a:gd name="T41" fmla="*/ 211 h 1623"/>
                        <a:gd name="T42" fmla="*/ 182 w 1227"/>
                        <a:gd name="T43" fmla="*/ 160 h 1623"/>
                        <a:gd name="T44" fmla="*/ 255 w 1227"/>
                        <a:gd name="T45" fmla="*/ 119 h 1623"/>
                        <a:gd name="T46" fmla="*/ 329 w 1227"/>
                        <a:gd name="T47" fmla="*/ 77 h 1623"/>
                        <a:gd name="T48" fmla="*/ 402 w 1227"/>
                        <a:gd name="T49" fmla="*/ 52 h 1623"/>
                        <a:gd name="T50" fmla="*/ 487 w 1227"/>
                        <a:gd name="T51" fmla="*/ 26 h 1623"/>
                        <a:gd name="T52" fmla="*/ 566 w 1227"/>
                        <a:gd name="T53" fmla="*/ 10 h 1623"/>
                        <a:gd name="T54" fmla="*/ 645 w 1227"/>
                        <a:gd name="T55" fmla="*/ 5 h 1623"/>
                        <a:gd name="T56" fmla="*/ 729 w 1227"/>
                        <a:gd name="T57" fmla="*/ 0 h 1623"/>
                        <a:gd name="T58" fmla="*/ 815 w 1227"/>
                        <a:gd name="T59" fmla="*/ 10 h 1623"/>
                        <a:gd name="T60" fmla="*/ 894 w 1227"/>
                        <a:gd name="T61" fmla="*/ 21 h 1623"/>
                        <a:gd name="T62" fmla="*/ 979 w 1227"/>
                        <a:gd name="T63" fmla="*/ 41 h 1623"/>
                        <a:gd name="T64" fmla="*/ 1058 w 1227"/>
                        <a:gd name="T65" fmla="*/ 72 h 1623"/>
                        <a:gd name="T66" fmla="*/ 1137 w 1227"/>
                        <a:gd name="T67" fmla="*/ 109 h 1623"/>
                        <a:gd name="T68" fmla="*/ 1210 w 1227"/>
                        <a:gd name="T69" fmla="*/ 149 h 1623"/>
                        <a:gd name="T70" fmla="*/ 701 w 1227"/>
                        <a:gd name="T71" fmla="*/ 1623 h 1623"/>
                        <a:gd name="T72" fmla="*/ 690 w 1227"/>
                        <a:gd name="T73" fmla="*/ 1613 h 1623"/>
                        <a:gd name="T74" fmla="*/ 764 w 1227"/>
                        <a:gd name="T75" fmla="*/ 1613 h 1623"/>
                        <a:gd name="T76" fmla="*/ 832 w 1227"/>
                        <a:gd name="T77" fmla="*/ 1608 h 1623"/>
                        <a:gd name="T78" fmla="*/ 905 w 1227"/>
                        <a:gd name="T79" fmla="*/ 1593 h 1623"/>
                        <a:gd name="T80" fmla="*/ 973 w 1227"/>
                        <a:gd name="T81" fmla="*/ 1577 h 1623"/>
                        <a:gd name="T82" fmla="*/ 1035 w 1227"/>
                        <a:gd name="T83" fmla="*/ 1551 h 1623"/>
                        <a:gd name="T84" fmla="*/ 1103 w 1227"/>
                        <a:gd name="T85" fmla="*/ 1526 h 1623"/>
                        <a:gd name="T86" fmla="*/ 1164 w 1227"/>
                        <a:gd name="T87" fmla="*/ 1489 h 1623"/>
                        <a:gd name="T88" fmla="*/ 1221 w 1227"/>
                        <a:gd name="T89" fmla="*/ 1452 h 1623"/>
                        <a:gd name="T90" fmla="*/ 1227 w 1227"/>
                        <a:gd name="T91" fmla="*/ 1464 h 1623"/>
                        <a:gd name="T92" fmla="*/ 1171 w 1227"/>
                        <a:gd name="T93" fmla="*/ 1499 h 1623"/>
                        <a:gd name="T94" fmla="*/ 1109 w 1227"/>
                        <a:gd name="T95" fmla="*/ 1536 h 1623"/>
                        <a:gd name="T96" fmla="*/ 1046 w 1227"/>
                        <a:gd name="T97" fmla="*/ 1561 h 1623"/>
                        <a:gd name="T98" fmla="*/ 979 w 1227"/>
                        <a:gd name="T99" fmla="*/ 1582 h 1623"/>
                        <a:gd name="T100" fmla="*/ 911 w 1227"/>
                        <a:gd name="T101" fmla="*/ 1603 h 1623"/>
                        <a:gd name="T102" fmla="*/ 843 w 1227"/>
                        <a:gd name="T103" fmla="*/ 1613 h 1623"/>
                        <a:gd name="T104" fmla="*/ 775 w 1227"/>
                        <a:gd name="T105" fmla="*/ 1623 h 1623"/>
                        <a:gd name="T106" fmla="*/ 701 w 1227"/>
                        <a:gd name="T107" fmla="*/ 1623 h 16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</a:cxnLst>
                      <a:rect l="0" t="0" r="r" b="b"/>
                      <a:pathLst>
                        <a:path w="1227" h="1623">
                          <a:moveTo>
                            <a:pt x="1210" y="149"/>
                          </a:moveTo>
                          <a:lnTo>
                            <a:pt x="1204" y="155"/>
                          </a:lnTo>
                          <a:lnTo>
                            <a:pt x="1131" y="114"/>
                          </a:lnTo>
                          <a:lnTo>
                            <a:pt x="1052" y="77"/>
                          </a:lnTo>
                          <a:lnTo>
                            <a:pt x="967" y="46"/>
                          </a:lnTo>
                          <a:lnTo>
                            <a:pt x="888" y="26"/>
                          </a:lnTo>
                          <a:lnTo>
                            <a:pt x="803" y="15"/>
                          </a:lnTo>
                          <a:lnTo>
                            <a:pt x="724" y="10"/>
                          </a:lnTo>
                          <a:lnTo>
                            <a:pt x="639" y="10"/>
                          </a:lnTo>
                          <a:lnTo>
                            <a:pt x="555" y="21"/>
                          </a:lnTo>
                          <a:lnTo>
                            <a:pt x="476" y="36"/>
                          </a:lnTo>
                          <a:lnTo>
                            <a:pt x="397" y="62"/>
                          </a:lnTo>
                          <a:lnTo>
                            <a:pt x="323" y="93"/>
                          </a:lnTo>
                          <a:lnTo>
                            <a:pt x="250" y="129"/>
                          </a:lnTo>
                          <a:lnTo>
                            <a:pt x="176" y="176"/>
                          </a:lnTo>
                          <a:lnTo>
                            <a:pt x="114" y="228"/>
                          </a:lnTo>
                          <a:lnTo>
                            <a:pt x="57" y="285"/>
                          </a:lnTo>
                          <a:lnTo>
                            <a:pt x="0" y="347"/>
                          </a:lnTo>
                          <a:lnTo>
                            <a:pt x="0" y="330"/>
                          </a:lnTo>
                          <a:lnTo>
                            <a:pt x="57" y="268"/>
                          </a:lnTo>
                          <a:lnTo>
                            <a:pt x="120" y="211"/>
                          </a:lnTo>
                          <a:lnTo>
                            <a:pt x="182" y="160"/>
                          </a:lnTo>
                          <a:lnTo>
                            <a:pt x="255" y="119"/>
                          </a:lnTo>
                          <a:lnTo>
                            <a:pt x="329" y="77"/>
                          </a:lnTo>
                          <a:lnTo>
                            <a:pt x="402" y="52"/>
                          </a:lnTo>
                          <a:lnTo>
                            <a:pt x="487" y="26"/>
                          </a:lnTo>
                          <a:lnTo>
                            <a:pt x="566" y="10"/>
                          </a:lnTo>
                          <a:lnTo>
                            <a:pt x="645" y="5"/>
                          </a:lnTo>
                          <a:lnTo>
                            <a:pt x="729" y="0"/>
                          </a:lnTo>
                          <a:lnTo>
                            <a:pt x="815" y="10"/>
                          </a:lnTo>
                          <a:lnTo>
                            <a:pt x="894" y="21"/>
                          </a:lnTo>
                          <a:lnTo>
                            <a:pt x="979" y="41"/>
                          </a:lnTo>
                          <a:lnTo>
                            <a:pt x="1058" y="72"/>
                          </a:lnTo>
                          <a:lnTo>
                            <a:pt x="1137" y="109"/>
                          </a:lnTo>
                          <a:lnTo>
                            <a:pt x="1210" y="149"/>
                          </a:lnTo>
                          <a:close/>
                          <a:moveTo>
                            <a:pt x="701" y="1623"/>
                          </a:moveTo>
                          <a:lnTo>
                            <a:pt x="690" y="1613"/>
                          </a:lnTo>
                          <a:lnTo>
                            <a:pt x="764" y="1613"/>
                          </a:lnTo>
                          <a:lnTo>
                            <a:pt x="832" y="1608"/>
                          </a:lnTo>
                          <a:lnTo>
                            <a:pt x="905" y="1593"/>
                          </a:lnTo>
                          <a:lnTo>
                            <a:pt x="973" y="1577"/>
                          </a:lnTo>
                          <a:lnTo>
                            <a:pt x="1035" y="1551"/>
                          </a:lnTo>
                          <a:lnTo>
                            <a:pt x="1103" y="1526"/>
                          </a:lnTo>
                          <a:lnTo>
                            <a:pt x="1164" y="1489"/>
                          </a:lnTo>
                          <a:lnTo>
                            <a:pt x="1221" y="1452"/>
                          </a:lnTo>
                          <a:lnTo>
                            <a:pt x="1227" y="1464"/>
                          </a:lnTo>
                          <a:lnTo>
                            <a:pt x="1171" y="1499"/>
                          </a:lnTo>
                          <a:lnTo>
                            <a:pt x="1109" y="1536"/>
                          </a:lnTo>
                          <a:lnTo>
                            <a:pt x="1046" y="1561"/>
                          </a:lnTo>
                          <a:lnTo>
                            <a:pt x="979" y="1582"/>
                          </a:lnTo>
                          <a:lnTo>
                            <a:pt x="911" y="1603"/>
                          </a:lnTo>
                          <a:lnTo>
                            <a:pt x="843" y="1613"/>
                          </a:lnTo>
                          <a:lnTo>
                            <a:pt x="775" y="1623"/>
                          </a:lnTo>
                          <a:lnTo>
                            <a:pt x="701" y="1623"/>
                          </a:lnTo>
                          <a:close/>
                        </a:path>
                      </a:pathLst>
                    </a:custGeom>
                    <a:solidFill>
                      <a:srgbClr val="FF4D4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92" name="Freeform 24">
                      <a:extLst>
                        <a:ext uri="{FF2B5EF4-FFF2-40B4-BE49-F238E27FC236}">
                          <a16:creationId xmlns:a16="http://schemas.microsoft.com/office/drawing/2014/main" id="{173FDE44-F67E-48E4-8AFD-E20EFC244831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445" y="2084"/>
                      <a:ext cx="610" cy="534"/>
                    </a:xfrm>
                    <a:custGeom>
                      <a:avLst/>
                      <a:gdLst>
                        <a:gd name="T0" fmla="*/ 1204 w 1221"/>
                        <a:gd name="T1" fmla="*/ 145 h 1603"/>
                        <a:gd name="T2" fmla="*/ 1193 w 1221"/>
                        <a:gd name="T3" fmla="*/ 150 h 1603"/>
                        <a:gd name="T4" fmla="*/ 1120 w 1221"/>
                        <a:gd name="T5" fmla="*/ 109 h 1603"/>
                        <a:gd name="T6" fmla="*/ 1041 w 1221"/>
                        <a:gd name="T7" fmla="*/ 72 h 1603"/>
                        <a:gd name="T8" fmla="*/ 962 w 1221"/>
                        <a:gd name="T9" fmla="*/ 47 h 1603"/>
                        <a:gd name="T10" fmla="*/ 883 w 1221"/>
                        <a:gd name="T11" fmla="*/ 26 h 1603"/>
                        <a:gd name="T12" fmla="*/ 797 w 1221"/>
                        <a:gd name="T13" fmla="*/ 16 h 1603"/>
                        <a:gd name="T14" fmla="*/ 718 w 1221"/>
                        <a:gd name="T15" fmla="*/ 11 h 1603"/>
                        <a:gd name="T16" fmla="*/ 634 w 1221"/>
                        <a:gd name="T17" fmla="*/ 16 h 1603"/>
                        <a:gd name="T18" fmla="*/ 555 w 1221"/>
                        <a:gd name="T19" fmla="*/ 26 h 1603"/>
                        <a:gd name="T20" fmla="*/ 470 w 1221"/>
                        <a:gd name="T21" fmla="*/ 42 h 1603"/>
                        <a:gd name="T22" fmla="*/ 397 w 1221"/>
                        <a:gd name="T23" fmla="*/ 67 h 1603"/>
                        <a:gd name="T24" fmla="*/ 318 w 1221"/>
                        <a:gd name="T25" fmla="*/ 99 h 1603"/>
                        <a:gd name="T26" fmla="*/ 250 w 1221"/>
                        <a:gd name="T27" fmla="*/ 134 h 1603"/>
                        <a:gd name="T28" fmla="*/ 176 w 1221"/>
                        <a:gd name="T29" fmla="*/ 181 h 1603"/>
                        <a:gd name="T30" fmla="*/ 114 w 1221"/>
                        <a:gd name="T31" fmla="*/ 233 h 1603"/>
                        <a:gd name="T32" fmla="*/ 57 w 1221"/>
                        <a:gd name="T33" fmla="*/ 290 h 1603"/>
                        <a:gd name="T34" fmla="*/ 0 w 1221"/>
                        <a:gd name="T35" fmla="*/ 352 h 1603"/>
                        <a:gd name="T36" fmla="*/ 0 w 1221"/>
                        <a:gd name="T37" fmla="*/ 337 h 1603"/>
                        <a:gd name="T38" fmla="*/ 57 w 1221"/>
                        <a:gd name="T39" fmla="*/ 275 h 1603"/>
                        <a:gd name="T40" fmla="*/ 114 w 1221"/>
                        <a:gd name="T41" fmla="*/ 218 h 1603"/>
                        <a:gd name="T42" fmla="*/ 176 w 1221"/>
                        <a:gd name="T43" fmla="*/ 166 h 1603"/>
                        <a:gd name="T44" fmla="*/ 250 w 1221"/>
                        <a:gd name="T45" fmla="*/ 119 h 1603"/>
                        <a:gd name="T46" fmla="*/ 323 w 1221"/>
                        <a:gd name="T47" fmla="*/ 83 h 1603"/>
                        <a:gd name="T48" fmla="*/ 397 w 1221"/>
                        <a:gd name="T49" fmla="*/ 52 h 1603"/>
                        <a:gd name="T50" fmla="*/ 476 w 1221"/>
                        <a:gd name="T51" fmla="*/ 26 h 1603"/>
                        <a:gd name="T52" fmla="*/ 555 w 1221"/>
                        <a:gd name="T53" fmla="*/ 11 h 1603"/>
                        <a:gd name="T54" fmla="*/ 639 w 1221"/>
                        <a:gd name="T55" fmla="*/ 0 h 1603"/>
                        <a:gd name="T56" fmla="*/ 724 w 1221"/>
                        <a:gd name="T57" fmla="*/ 0 h 1603"/>
                        <a:gd name="T58" fmla="*/ 803 w 1221"/>
                        <a:gd name="T59" fmla="*/ 5 h 1603"/>
                        <a:gd name="T60" fmla="*/ 888 w 1221"/>
                        <a:gd name="T61" fmla="*/ 16 h 1603"/>
                        <a:gd name="T62" fmla="*/ 967 w 1221"/>
                        <a:gd name="T63" fmla="*/ 36 h 1603"/>
                        <a:gd name="T64" fmla="*/ 1052 w 1221"/>
                        <a:gd name="T65" fmla="*/ 67 h 1603"/>
                        <a:gd name="T66" fmla="*/ 1131 w 1221"/>
                        <a:gd name="T67" fmla="*/ 104 h 1603"/>
                        <a:gd name="T68" fmla="*/ 1204 w 1221"/>
                        <a:gd name="T69" fmla="*/ 145 h 1603"/>
                        <a:gd name="T70" fmla="*/ 690 w 1221"/>
                        <a:gd name="T71" fmla="*/ 1603 h 1603"/>
                        <a:gd name="T72" fmla="*/ 679 w 1221"/>
                        <a:gd name="T73" fmla="*/ 1593 h 1603"/>
                        <a:gd name="T74" fmla="*/ 674 w 1221"/>
                        <a:gd name="T75" fmla="*/ 1588 h 1603"/>
                        <a:gd name="T76" fmla="*/ 747 w 1221"/>
                        <a:gd name="T77" fmla="*/ 1588 h 1603"/>
                        <a:gd name="T78" fmla="*/ 821 w 1221"/>
                        <a:gd name="T79" fmla="*/ 1583 h 1603"/>
                        <a:gd name="T80" fmla="*/ 894 w 1221"/>
                        <a:gd name="T81" fmla="*/ 1572 h 1603"/>
                        <a:gd name="T82" fmla="*/ 962 w 1221"/>
                        <a:gd name="T83" fmla="*/ 1556 h 1603"/>
                        <a:gd name="T84" fmla="*/ 1030 w 1221"/>
                        <a:gd name="T85" fmla="*/ 1536 h 1603"/>
                        <a:gd name="T86" fmla="*/ 1098 w 1221"/>
                        <a:gd name="T87" fmla="*/ 1511 h 1603"/>
                        <a:gd name="T88" fmla="*/ 1159 w 1221"/>
                        <a:gd name="T89" fmla="*/ 1474 h 1603"/>
                        <a:gd name="T90" fmla="*/ 1216 w 1221"/>
                        <a:gd name="T91" fmla="*/ 1437 h 1603"/>
                        <a:gd name="T92" fmla="*/ 1221 w 1221"/>
                        <a:gd name="T93" fmla="*/ 1442 h 1603"/>
                        <a:gd name="T94" fmla="*/ 1164 w 1221"/>
                        <a:gd name="T95" fmla="*/ 1479 h 1603"/>
                        <a:gd name="T96" fmla="*/ 1103 w 1221"/>
                        <a:gd name="T97" fmla="*/ 1516 h 1603"/>
                        <a:gd name="T98" fmla="*/ 1035 w 1221"/>
                        <a:gd name="T99" fmla="*/ 1541 h 1603"/>
                        <a:gd name="T100" fmla="*/ 973 w 1221"/>
                        <a:gd name="T101" fmla="*/ 1567 h 1603"/>
                        <a:gd name="T102" fmla="*/ 905 w 1221"/>
                        <a:gd name="T103" fmla="*/ 1583 h 1603"/>
                        <a:gd name="T104" fmla="*/ 832 w 1221"/>
                        <a:gd name="T105" fmla="*/ 1598 h 1603"/>
                        <a:gd name="T106" fmla="*/ 764 w 1221"/>
                        <a:gd name="T107" fmla="*/ 1603 h 1603"/>
                        <a:gd name="T108" fmla="*/ 690 w 1221"/>
                        <a:gd name="T109" fmla="*/ 1603 h 160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1221" h="1603">
                          <a:moveTo>
                            <a:pt x="1204" y="145"/>
                          </a:moveTo>
                          <a:lnTo>
                            <a:pt x="1193" y="150"/>
                          </a:lnTo>
                          <a:lnTo>
                            <a:pt x="1120" y="109"/>
                          </a:lnTo>
                          <a:lnTo>
                            <a:pt x="1041" y="72"/>
                          </a:lnTo>
                          <a:lnTo>
                            <a:pt x="962" y="47"/>
                          </a:lnTo>
                          <a:lnTo>
                            <a:pt x="883" y="26"/>
                          </a:lnTo>
                          <a:lnTo>
                            <a:pt x="797" y="16"/>
                          </a:lnTo>
                          <a:lnTo>
                            <a:pt x="718" y="11"/>
                          </a:lnTo>
                          <a:lnTo>
                            <a:pt x="634" y="16"/>
                          </a:lnTo>
                          <a:lnTo>
                            <a:pt x="555" y="26"/>
                          </a:lnTo>
                          <a:lnTo>
                            <a:pt x="470" y="42"/>
                          </a:lnTo>
                          <a:lnTo>
                            <a:pt x="397" y="67"/>
                          </a:lnTo>
                          <a:lnTo>
                            <a:pt x="318" y="99"/>
                          </a:lnTo>
                          <a:lnTo>
                            <a:pt x="250" y="134"/>
                          </a:lnTo>
                          <a:lnTo>
                            <a:pt x="176" y="181"/>
                          </a:lnTo>
                          <a:lnTo>
                            <a:pt x="114" y="233"/>
                          </a:lnTo>
                          <a:lnTo>
                            <a:pt x="57" y="290"/>
                          </a:lnTo>
                          <a:lnTo>
                            <a:pt x="0" y="352"/>
                          </a:lnTo>
                          <a:lnTo>
                            <a:pt x="0" y="337"/>
                          </a:lnTo>
                          <a:lnTo>
                            <a:pt x="57" y="275"/>
                          </a:lnTo>
                          <a:lnTo>
                            <a:pt x="114" y="218"/>
                          </a:lnTo>
                          <a:lnTo>
                            <a:pt x="176" y="166"/>
                          </a:lnTo>
                          <a:lnTo>
                            <a:pt x="250" y="119"/>
                          </a:lnTo>
                          <a:lnTo>
                            <a:pt x="323" y="83"/>
                          </a:lnTo>
                          <a:lnTo>
                            <a:pt x="397" y="52"/>
                          </a:lnTo>
                          <a:lnTo>
                            <a:pt x="476" y="26"/>
                          </a:lnTo>
                          <a:lnTo>
                            <a:pt x="555" y="11"/>
                          </a:lnTo>
                          <a:lnTo>
                            <a:pt x="639" y="0"/>
                          </a:lnTo>
                          <a:lnTo>
                            <a:pt x="724" y="0"/>
                          </a:lnTo>
                          <a:lnTo>
                            <a:pt x="803" y="5"/>
                          </a:lnTo>
                          <a:lnTo>
                            <a:pt x="888" y="16"/>
                          </a:lnTo>
                          <a:lnTo>
                            <a:pt x="967" y="36"/>
                          </a:lnTo>
                          <a:lnTo>
                            <a:pt x="1052" y="67"/>
                          </a:lnTo>
                          <a:lnTo>
                            <a:pt x="1131" y="104"/>
                          </a:lnTo>
                          <a:lnTo>
                            <a:pt x="1204" y="145"/>
                          </a:lnTo>
                          <a:close/>
                          <a:moveTo>
                            <a:pt x="690" y="1603"/>
                          </a:moveTo>
                          <a:lnTo>
                            <a:pt x="679" y="1593"/>
                          </a:lnTo>
                          <a:lnTo>
                            <a:pt x="674" y="1588"/>
                          </a:lnTo>
                          <a:lnTo>
                            <a:pt x="747" y="1588"/>
                          </a:lnTo>
                          <a:lnTo>
                            <a:pt x="821" y="1583"/>
                          </a:lnTo>
                          <a:lnTo>
                            <a:pt x="894" y="1572"/>
                          </a:lnTo>
                          <a:lnTo>
                            <a:pt x="962" y="1556"/>
                          </a:lnTo>
                          <a:lnTo>
                            <a:pt x="1030" y="1536"/>
                          </a:lnTo>
                          <a:lnTo>
                            <a:pt x="1098" y="1511"/>
                          </a:lnTo>
                          <a:lnTo>
                            <a:pt x="1159" y="1474"/>
                          </a:lnTo>
                          <a:lnTo>
                            <a:pt x="1216" y="1437"/>
                          </a:lnTo>
                          <a:lnTo>
                            <a:pt x="1221" y="1442"/>
                          </a:lnTo>
                          <a:lnTo>
                            <a:pt x="1164" y="1479"/>
                          </a:lnTo>
                          <a:lnTo>
                            <a:pt x="1103" y="1516"/>
                          </a:lnTo>
                          <a:lnTo>
                            <a:pt x="1035" y="1541"/>
                          </a:lnTo>
                          <a:lnTo>
                            <a:pt x="973" y="1567"/>
                          </a:lnTo>
                          <a:lnTo>
                            <a:pt x="905" y="1583"/>
                          </a:lnTo>
                          <a:lnTo>
                            <a:pt x="832" y="1598"/>
                          </a:lnTo>
                          <a:lnTo>
                            <a:pt x="764" y="1603"/>
                          </a:lnTo>
                          <a:lnTo>
                            <a:pt x="690" y="1603"/>
                          </a:lnTo>
                          <a:close/>
                        </a:path>
                      </a:pathLst>
                    </a:custGeom>
                    <a:solidFill>
                      <a:srgbClr val="FF4F4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93" name="Freeform 25">
                      <a:extLst>
                        <a:ext uri="{FF2B5EF4-FFF2-40B4-BE49-F238E27FC236}">
                          <a16:creationId xmlns:a16="http://schemas.microsoft.com/office/drawing/2014/main" id="{A9EB9F64-E2E8-4CB3-AA99-81A5044FB5A2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445" y="2087"/>
                      <a:ext cx="607" cy="526"/>
                    </a:xfrm>
                    <a:custGeom>
                      <a:avLst/>
                      <a:gdLst>
                        <a:gd name="T0" fmla="*/ 1193 w 1216"/>
                        <a:gd name="T1" fmla="*/ 139 h 1577"/>
                        <a:gd name="T2" fmla="*/ 1182 w 1216"/>
                        <a:gd name="T3" fmla="*/ 145 h 1577"/>
                        <a:gd name="T4" fmla="*/ 1109 w 1216"/>
                        <a:gd name="T5" fmla="*/ 103 h 1577"/>
                        <a:gd name="T6" fmla="*/ 1035 w 1216"/>
                        <a:gd name="T7" fmla="*/ 72 h 1577"/>
                        <a:gd name="T8" fmla="*/ 956 w 1216"/>
                        <a:gd name="T9" fmla="*/ 46 h 1577"/>
                        <a:gd name="T10" fmla="*/ 876 w 1216"/>
                        <a:gd name="T11" fmla="*/ 25 h 1577"/>
                        <a:gd name="T12" fmla="*/ 792 w 1216"/>
                        <a:gd name="T13" fmla="*/ 15 h 1577"/>
                        <a:gd name="T14" fmla="*/ 707 w 1216"/>
                        <a:gd name="T15" fmla="*/ 10 h 1577"/>
                        <a:gd name="T16" fmla="*/ 628 w 1216"/>
                        <a:gd name="T17" fmla="*/ 15 h 1577"/>
                        <a:gd name="T18" fmla="*/ 543 w 1216"/>
                        <a:gd name="T19" fmla="*/ 25 h 1577"/>
                        <a:gd name="T20" fmla="*/ 459 w 1216"/>
                        <a:gd name="T21" fmla="*/ 46 h 1577"/>
                        <a:gd name="T22" fmla="*/ 379 w 1216"/>
                        <a:gd name="T23" fmla="*/ 72 h 1577"/>
                        <a:gd name="T24" fmla="*/ 305 w 1216"/>
                        <a:gd name="T25" fmla="*/ 103 h 1577"/>
                        <a:gd name="T26" fmla="*/ 232 w 1216"/>
                        <a:gd name="T27" fmla="*/ 145 h 1577"/>
                        <a:gd name="T28" fmla="*/ 164 w 1216"/>
                        <a:gd name="T29" fmla="*/ 185 h 1577"/>
                        <a:gd name="T30" fmla="*/ 108 w 1216"/>
                        <a:gd name="T31" fmla="*/ 237 h 1577"/>
                        <a:gd name="T32" fmla="*/ 52 w 1216"/>
                        <a:gd name="T33" fmla="*/ 294 h 1577"/>
                        <a:gd name="T34" fmla="*/ 0 w 1216"/>
                        <a:gd name="T35" fmla="*/ 356 h 1577"/>
                        <a:gd name="T36" fmla="*/ 0 w 1216"/>
                        <a:gd name="T37" fmla="*/ 341 h 1577"/>
                        <a:gd name="T38" fmla="*/ 57 w 1216"/>
                        <a:gd name="T39" fmla="*/ 279 h 1577"/>
                        <a:gd name="T40" fmla="*/ 114 w 1216"/>
                        <a:gd name="T41" fmla="*/ 222 h 1577"/>
                        <a:gd name="T42" fmla="*/ 176 w 1216"/>
                        <a:gd name="T43" fmla="*/ 170 h 1577"/>
                        <a:gd name="T44" fmla="*/ 250 w 1216"/>
                        <a:gd name="T45" fmla="*/ 123 h 1577"/>
                        <a:gd name="T46" fmla="*/ 318 w 1216"/>
                        <a:gd name="T47" fmla="*/ 88 h 1577"/>
                        <a:gd name="T48" fmla="*/ 397 w 1216"/>
                        <a:gd name="T49" fmla="*/ 56 h 1577"/>
                        <a:gd name="T50" fmla="*/ 470 w 1216"/>
                        <a:gd name="T51" fmla="*/ 31 h 1577"/>
                        <a:gd name="T52" fmla="*/ 555 w 1216"/>
                        <a:gd name="T53" fmla="*/ 15 h 1577"/>
                        <a:gd name="T54" fmla="*/ 634 w 1216"/>
                        <a:gd name="T55" fmla="*/ 5 h 1577"/>
                        <a:gd name="T56" fmla="*/ 718 w 1216"/>
                        <a:gd name="T57" fmla="*/ 0 h 1577"/>
                        <a:gd name="T58" fmla="*/ 797 w 1216"/>
                        <a:gd name="T59" fmla="*/ 5 h 1577"/>
                        <a:gd name="T60" fmla="*/ 883 w 1216"/>
                        <a:gd name="T61" fmla="*/ 15 h 1577"/>
                        <a:gd name="T62" fmla="*/ 962 w 1216"/>
                        <a:gd name="T63" fmla="*/ 36 h 1577"/>
                        <a:gd name="T64" fmla="*/ 1041 w 1216"/>
                        <a:gd name="T65" fmla="*/ 61 h 1577"/>
                        <a:gd name="T66" fmla="*/ 1120 w 1216"/>
                        <a:gd name="T67" fmla="*/ 98 h 1577"/>
                        <a:gd name="T68" fmla="*/ 1193 w 1216"/>
                        <a:gd name="T69" fmla="*/ 139 h 1577"/>
                        <a:gd name="T70" fmla="*/ 674 w 1216"/>
                        <a:gd name="T71" fmla="*/ 1577 h 1577"/>
                        <a:gd name="T72" fmla="*/ 661 w 1216"/>
                        <a:gd name="T73" fmla="*/ 1567 h 1577"/>
                        <a:gd name="T74" fmla="*/ 735 w 1216"/>
                        <a:gd name="T75" fmla="*/ 1572 h 1577"/>
                        <a:gd name="T76" fmla="*/ 809 w 1216"/>
                        <a:gd name="T77" fmla="*/ 1567 h 1577"/>
                        <a:gd name="T78" fmla="*/ 876 w 1216"/>
                        <a:gd name="T79" fmla="*/ 1556 h 1577"/>
                        <a:gd name="T80" fmla="*/ 950 w 1216"/>
                        <a:gd name="T81" fmla="*/ 1540 h 1577"/>
                        <a:gd name="T82" fmla="*/ 1018 w 1216"/>
                        <a:gd name="T83" fmla="*/ 1520 h 1577"/>
                        <a:gd name="T84" fmla="*/ 1085 w 1216"/>
                        <a:gd name="T85" fmla="*/ 1488 h 1577"/>
                        <a:gd name="T86" fmla="*/ 1148 w 1216"/>
                        <a:gd name="T87" fmla="*/ 1458 h 1577"/>
                        <a:gd name="T88" fmla="*/ 1210 w 1216"/>
                        <a:gd name="T89" fmla="*/ 1416 h 1577"/>
                        <a:gd name="T90" fmla="*/ 1216 w 1216"/>
                        <a:gd name="T91" fmla="*/ 1426 h 1577"/>
                        <a:gd name="T92" fmla="*/ 1159 w 1216"/>
                        <a:gd name="T93" fmla="*/ 1463 h 1577"/>
                        <a:gd name="T94" fmla="*/ 1098 w 1216"/>
                        <a:gd name="T95" fmla="*/ 1500 h 1577"/>
                        <a:gd name="T96" fmla="*/ 1030 w 1216"/>
                        <a:gd name="T97" fmla="*/ 1525 h 1577"/>
                        <a:gd name="T98" fmla="*/ 962 w 1216"/>
                        <a:gd name="T99" fmla="*/ 1545 h 1577"/>
                        <a:gd name="T100" fmla="*/ 894 w 1216"/>
                        <a:gd name="T101" fmla="*/ 1561 h 1577"/>
                        <a:gd name="T102" fmla="*/ 821 w 1216"/>
                        <a:gd name="T103" fmla="*/ 1572 h 1577"/>
                        <a:gd name="T104" fmla="*/ 747 w 1216"/>
                        <a:gd name="T105" fmla="*/ 1577 h 1577"/>
                        <a:gd name="T106" fmla="*/ 674 w 1216"/>
                        <a:gd name="T107" fmla="*/ 1577 h 157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</a:cxnLst>
                      <a:rect l="0" t="0" r="r" b="b"/>
                      <a:pathLst>
                        <a:path w="1216" h="1577">
                          <a:moveTo>
                            <a:pt x="1193" y="139"/>
                          </a:moveTo>
                          <a:lnTo>
                            <a:pt x="1182" y="145"/>
                          </a:lnTo>
                          <a:lnTo>
                            <a:pt x="1109" y="103"/>
                          </a:lnTo>
                          <a:lnTo>
                            <a:pt x="1035" y="72"/>
                          </a:lnTo>
                          <a:lnTo>
                            <a:pt x="956" y="46"/>
                          </a:lnTo>
                          <a:lnTo>
                            <a:pt x="876" y="25"/>
                          </a:lnTo>
                          <a:lnTo>
                            <a:pt x="792" y="15"/>
                          </a:lnTo>
                          <a:lnTo>
                            <a:pt x="707" y="10"/>
                          </a:lnTo>
                          <a:lnTo>
                            <a:pt x="628" y="15"/>
                          </a:lnTo>
                          <a:lnTo>
                            <a:pt x="543" y="25"/>
                          </a:lnTo>
                          <a:lnTo>
                            <a:pt x="459" y="46"/>
                          </a:lnTo>
                          <a:lnTo>
                            <a:pt x="379" y="72"/>
                          </a:lnTo>
                          <a:lnTo>
                            <a:pt x="305" y="103"/>
                          </a:lnTo>
                          <a:lnTo>
                            <a:pt x="232" y="145"/>
                          </a:lnTo>
                          <a:lnTo>
                            <a:pt x="164" y="185"/>
                          </a:lnTo>
                          <a:lnTo>
                            <a:pt x="108" y="237"/>
                          </a:lnTo>
                          <a:lnTo>
                            <a:pt x="52" y="294"/>
                          </a:lnTo>
                          <a:lnTo>
                            <a:pt x="0" y="356"/>
                          </a:lnTo>
                          <a:lnTo>
                            <a:pt x="0" y="341"/>
                          </a:lnTo>
                          <a:lnTo>
                            <a:pt x="57" y="279"/>
                          </a:lnTo>
                          <a:lnTo>
                            <a:pt x="114" y="222"/>
                          </a:lnTo>
                          <a:lnTo>
                            <a:pt x="176" y="170"/>
                          </a:lnTo>
                          <a:lnTo>
                            <a:pt x="250" y="123"/>
                          </a:lnTo>
                          <a:lnTo>
                            <a:pt x="318" y="88"/>
                          </a:lnTo>
                          <a:lnTo>
                            <a:pt x="397" y="56"/>
                          </a:lnTo>
                          <a:lnTo>
                            <a:pt x="470" y="31"/>
                          </a:lnTo>
                          <a:lnTo>
                            <a:pt x="555" y="15"/>
                          </a:lnTo>
                          <a:lnTo>
                            <a:pt x="634" y="5"/>
                          </a:lnTo>
                          <a:lnTo>
                            <a:pt x="718" y="0"/>
                          </a:lnTo>
                          <a:lnTo>
                            <a:pt x="797" y="5"/>
                          </a:lnTo>
                          <a:lnTo>
                            <a:pt x="883" y="15"/>
                          </a:lnTo>
                          <a:lnTo>
                            <a:pt x="962" y="36"/>
                          </a:lnTo>
                          <a:lnTo>
                            <a:pt x="1041" y="61"/>
                          </a:lnTo>
                          <a:lnTo>
                            <a:pt x="1120" y="98"/>
                          </a:lnTo>
                          <a:lnTo>
                            <a:pt x="1193" y="139"/>
                          </a:lnTo>
                          <a:close/>
                          <a:moveTo>
                            <a:pt x="674" y="1577"/>
                          </a:moveTo>
                          <a:lnTo>
                            <a:pt x="661" y="1567"/>
                          </a:lnTo>
                          <a:lnTo>
                            <a:pt x="735" y="1572"/>
                          </a:lnTo>
                          <a:lnTo>
                            <a:pt x="809" y="1567"/>
                          </a:lnTo>
                          <a:lnTo>
                            <a:pt x="876" y="1556"/>
                          </a:lnTo>
                          <a:lnTo>
                            <a:pt x="950" y="1540"/>
                          </a:lnTo>
                          <a:lnTo>
                            <a:pt x="1018" y="1520"/>
                          </a:lnTo>
                          <a:lnTo>
                            <a:pt x="1085" y="1488"/>
                          </a:lnTo>
                          <a:lnTo>
                            <a:pt x="1148" y="1458"/>
                          </a:lnTo>
                          <a:lnTo>
                            <a:pt x="1210" y="1416"/>
                          </a:lnTo>
                          <a:lnTo>
                            <a:pt x="1216" y="1426"/>
                          </a:lnTo>
                          <a:lnTo>
                            <a:pt x="1159" y="1463"/>
                          </a:lnTo>
                          <a:lnTo>
                            <a:pt x="1098" y="1500"/>
                          </a:lnTo>
                          <a:lnTo>
                            <a:pt x="1030" y="1525"/>
                          </a:lnTo>
                          <a:lnTo>
                            <a:pt x="962" y="1545"/>
                          </a:lnTo>
                          <a:lnTo>
                            <a:pt x="894" y="1561"/>
                          </a:lnTo>
                          <a:lnTo>
                            <a:pt x="821" y="1572"/>
                          </a:lnTo>
                          <a:lnTo>
                            <a:pt x="747" y="1577"/>
                          </a:lnTo>
                          <a:lnTo>
                            <a:pt x="674" y="1577"/>
                          </a:lnTo>
                          <a:close/>
                        </a:path>
                      </a:pathLst>
                    </a:custGeom>
                    <a:solidFill>
                      <a:srgbClr val="FF515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94" name="Freeform 26">
                      <a:extLst>
                        <a:ext uri="{FF2B5EF4-FFF2-40B4-BE49-F238E27FC236}">
                          <a16:creationId xmlns:a16="http://schemas.microsoft.com/office/drawing/2014/main" id="{00E67AE5-3D6D-4D95-9208-F609FF1E1253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445" y="2091"/>
                      <a:ext cx="604" cy="520"/>
                    </a:xfrm>
                    <a:custGeom>
                      <a:avLst/>
                      <a:gdLst>
                        <a:gd name="T0" fmla="*/ 1182 w 1210"/>
                        <a:gd name="T1" fmla="*/ 135 h 1562"/>
                        <a:gd name="T2" fmla="*/ 1177 w 1210"/>
                        <a:gd name="T3" fmla="*/ 140 h 1562"/>
                        <a:gd name="T4" fmla="*/ 1103 w 1210"/>
                        <a:gd name="T5" fmla="*/ 98 h 1562"/>
                        <a:gd name="T6" fmla="*/ 1030 w 1210"/>
                        <a:gd name="T7" fmla="*/ 67 h 1562"/>
                        <a:gd name="T8" fmla="*/ 950 w 1210"/>
                        <a:gd name="T9" fmla="*/ 41 h 1562"/>
                        <a:gd name="T10" fmla="*/ 871 w 1210"/>
                        <a:gd name="T11" fmla="*/ 21 h 1562"/>
                        <a:gd name="T12" fmla="*/ 786 w 1210"/>
                        <a:gd name="T13" fmla="*/ 10 h 1562"/>
                        <a:gd name="T14" fmla="*/ 701 w 1210"/>
                        <a:gd name="T15" fmla="*/ 5 h 1562"/>
                        <a:gd name="T16" fmla="*/ 622 w 1210"/>
                        <a:gd name="T17" fmla="*/ 10 h 1562"/>
                        <a:gd name="T18" fmla="*/ 538 w 1210"/>
                        <a:gd name="T19" fmla="*/ 21 h 1562"/>
                        <a:gd name="T20" fmla="*/ 453 w 1210"/>
                        <a:gd name="T21" fmla="*/ 41 h 1562"/>
                        <a:gd name="T22" fmla="*/ 373 w 1210"/>
                        <a:gd name="T23" fmla="*/ 67 h 1562"/>
                        <a:gd name="T24" fmla="*/ 300 w 1210"/>
                        <a:gd name="T25" fmla="*/ 98 h 1562"/>
                        <a:gd name="T26" fmla="*/ 226 w 1210"/>
                        <a:gd name="T27" fmla="*/ 140 h 1562"/>
                        <a:gd name="T28" fmla="*/ 164 w 1210"/>
                        <a:gd name="T29" fmla="*/ 186 h 1562"/>
                        <a:gd name="T30" fmla="*/ 103 w 1210"/>
                        <a:gd name="T31" fmla="*/ 237 h 1562"/>
                        <a:gd name="T32" fmla="*/ 46 w 1210"/>
                        <a:gd name="T33" fmla="*/ 299 h 1562"/>
                        <a:gd name="T34" fmla="*/ 0 w 1210"/>
                        <a:gd name="T35" fmla="*/ 362 h 1562"/>
                        <a:gd name="T36" fmla="*/ 0 w 1210"/>
                        <a:gd name="T37" fmla="*/ 346 h 1562"/>
                        <a:gd name="T38" fmla="*/ 52 w 1210"/>
                        <a:gd name="T39" fmla="*/ 284 h 1562"/>
                        <a:gd name="T40" fmla="*/ 108 w 1210"/>
                        <a:gd name="T41" fmla="*/ 227 h 1562"/>
                        <a:gd name="T42" fmla="*/ 164 w 1210"/>
                        <a:gd name="T43" fmla="*/ 175 h 1562"/>
                        <a:gd name="T44" fmla="*/ 232 w 1210"/>
                        <a:gd name="T45" fmla="*/ 135 h 1562"/>
                        <a:gd name="T46" fmla="*/ 305 w 1210"/>
                        <a:gd name="T47" fmla="*/ 93 h 1562"/>
                        <a:gd name="T48" fmla="*/ 379 w 1210"/>
                        <a:gd name="T49" fmla="*/ 62 h 1562"/>
                        <a:gd name="T50" fmla="*/ 459 w 1210"/>
                        <a:gd name="T51" fmla="*/ 36 h 1562"/>
                        <a:gd name="T52" fmla="*/ 543 w 1210"/>
                        <a:gd name="T53" fmla="*/ 15 h 1562"/>
                        <a:gd name="T54" fmla="*/ 628 w 1210"/>
                        <a:gd name="T55" fmla="*/ 5 h 1562"/>
                        <a:gd name="T56" fmla="*/ 707 w 1210"/>
                        <a:gd name="T57" fmla="*/ 0 h 1562"/>
                        <a:gd name="T58" fmla="*/ 792 w 1210"/>
                        <a:gd name="T59" fmla="*/ 5 h 1562"/>
                        <a:gd name="T60" fmla="*/ 876 w 1210"/>
                        <a:gd name="T61" fmla="*/ 15 h 1562"/>
                        <a:gd name="T62" fmla="*/ 956 w 1210"/>
                        <a:gd name="T63" fmla="*/ 36 h 1562"/>
                        <a:gd name="T64" fmla="*/ 1035 w 1210"/>
                        <a:gd name="T65" fmla="*/ 62 h 1562"/>
                        <a:gd name="T66" fmla="*/ 1109 w 1210"/>
                        <a:gd name="T67" fmla="*/ 93 h 1562"/>
                        <a:gd name="T68" fmla="*/ 1182 w 1210"/>
                        <a:gd name="T69" fmla="*/ 135 h 1562"/>
                        <a:gd name="T70" fmla="*/ 661 w 1210"/>
                        <a:gd name="T71" fmla="*/ 1557 h 1562"/>
                        <a:gd name="T72" fmla="*/ 650 w 1210"/>
                        <a:gd name="T73" fmla="*/ 1551 h 1562"/>
                        <a:gd name="T74" fmla="*/ 724 w 1210"/>
                        <a:gd name="T75" fmla="*/ 1557 h 1562"/>
                        <a:gd name="T76" fmla="*/ 803 w 1210"/>
                        <a:gd name="T77" fmla="*/ 1551 h 1562"/>
                        <a:gd name="T78" fmla="*/ 871 w 1210"/>
                        <a:gd name="T79" fmla="*/ 1541 h 1562"/>
                        <a:gd name="T80" fmla="*/ 944 w 1210"/>
                        <a:gd name="T81" fmla="*/ 1525 h 1562"/>
                        <a:gd name="T82" fmla="*/ 1012 w 1210"/>
                        <a:gd name="T83" fmla="*/ 1505 h 1562"/>
                        <a:gd name="T84" fmla="*/ 1080 w 1210"/>
                        <a:gd name="T85" fmla="*/ 1473 h 1562"/>
                        <a:gd name="T86" fmla="*/ 1142 w 1210"/>
                        <a:gd name="T87" fmla="*/ 1443 h 1562"/>
                        <a:gd name="T88" fmla="*/ 1204 w 1210"/>
                        <a:gd name="T89" fmla="*/ 1401 h 1562"/>
                        <a:gd name="T90" fmla="*/ 1210 w 1210"/>
                        <a:gd name="T91" fmla="*/ 1406 h 1562"/>
                        <a:gd name="T92" fmla="*/ 1148 w 1210"/>
                        <a:gd name="T93" fmla="*/ 1448 h 1562"/>
                        <a:gd name="T94" fmla="*/ 1085 w 1210"/>
                        <a:gd name="T95" fmla="*/ 1478 h 1562"/>
                        <a:gd name="T96" fmla="*/ 1018 w 1210"/>
                        <a:gd name="T97" fmla="*/ 1510 h 1562"/>
                        <a:gd name="T98" fmla="*/ 950 w 1210"/>
                        <a:gd name="T99" fmla="*/ 1530 h 1562"/>
                        <a:gd name="T100" fmla="*/ 876 w 1210"/>
                        <a:gd name="T101" fmla="*/ 1546 h 1562"/>
                        <a:gd name="T102" fmla="*/ 809 w 1210"/>
                        <a:gd name="T103" fmla="*/ 1557 h 1562"/>
                        <a:gd name="T104" fmla="*/ 735 w 1210"/>
                        <a:gd name="T105" fmla="*/ 1562 h 1562"/>
                        <a:gd name="T106" fmla="*/ 661 w 1210"/>
                        <a:gd name="T107" fmla="*/ 1557 h 15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</a:cxnLst>
                      <a:rect l="0" t="0" r="r" b="b"/>
                      <a:pathLst>
                        <a:path w="1210" h="1562">
                          <a:moveTo>
                            <a:pt x="1182" y="135"/>
                          </a:moveTo>
                          <a:lnTo>
                            <a:pt x="1177" y="140"/>
                          </a:lnTo>
                          <a:lnTo>
                            <a:pt x="1103" y="98"/>
                          </a:lnTo>
                          <a:lnTo>
                            <a:pt x="1030" y="67"/>
                          </a:lnTo>
                          <a:lnTo>
                            <a:pt x="950" y="41"/>
                          </a:lnTo>
                          <a:lnTo>
                            <a:pt x="871" y="21"/>
                          </a:lnTo>
                          <a:lnTo>
                            <a:pt x="786" y="10"/>
                          </a:lnTo>
                          <a:lnTo>
                            <a:pt x="701" y="5"/>
                          </a:lnTo>
                          <a:lnTo>
                            <a:pt x="622" y="10"/>
                          </a:lnTo>
                          <a:lnTo>
                            <a:pt x="538" y="21"/>
                          </a:lnTo>
                          <a:lnTo>
                            <a:pt x="453" y="41"/>
                          </a:lnTo>
                          <a:lnTo>
                            <a:pt x="373" y="67"/>
                          </a:lnTo>
                          <a:lnTo>
                            <a:pt x="300" y="98"/>
                          </a:lnTo>
                          <a:lnTo>
                            <a:pt x="226" y="140"/>
                          </a:lnTo>
                          <a:lnTo>
                            <a:pt x="164" y="186"/>
                          </a:lnTo>
                          <a:lnTo>
                            <a:pt x="103" y="237"/>
                          </a:lnTo>
                          <a:lnTo>
                            <a:pt x="46" y="299"/>
                          </a:lnTo>
                          <a:lnTo>
                            <a:pt x="0" y="362"/>
                          </a:lnTo>
                          <a:lnTo>
                            <a:pt x="0" y="346"/>
                          </a:lnTo>
                          <a:lnTo>
                            <a:pt x="52" y="284"/>
                          </a:lnTo>
                          <a:lnTo>
                            <a:pt x="108" y="227"/>
                          </a:lnTo>
                          <a:lnTo>
                            <a:pt x="164" y="175"/>
                          </a:lnTo>
                          <a:lnTo>
                            <a:pt x="232" y="135"/>
                          </a:lnTo>
                          <a:lnTo>
                            <a:pt x="305" y="93"/>
                          </a:lnTo>
                          <a:lnTo>
                            <a:pt x="379" y="62"/>
                          </a:lnTo>
                          <a:lnTo>
                            <a:pt x="459" y="36"/>
                          </a:lnTo>
                          <a:lnTo>
                            <a:pt x="543" y="15"/>
                          </a:lnTo>
                          <a:lnTo>
                            <a:pt x="628" y="5"/>
                          </a:lnTo>
                          <a:lnTo>
                            <a:pt x="707" y="0"/>
                          </a:lnTo>
                          <a:lnTo>
                            <a:pt x="792" y="5"/>
                          </a:lnTo>
                          <a:lnTo>
                            <a:pt x="876" y="15"/>
                          </a:lnTo>
                          <a:lnTo>
                            <a:pt x="956" y="36"/>
                          </a:lnTo>
                          <a:lnTo>
                            <a:pt x="1035" y="62"/>
                          </a:lnTo>
                          <a:lnTo>
                            <a:pt x="1109" y="93"/>
                          </a:lnTo>
                          <a:lnTo>
                            <a:pt x="1182" y="135"/>
                          </a:lnTo>
                          <a:close/>
                          <a:moveTo>
                            <a:pt x="661" y="1557"/>
                          </a:moveTo>
                          <a:lnTo>
                            <a:pt x="650" y="1551"/>
                          </a:lnTo>
                          <a:lnTo>
                            <a:pt x="724" y="1557"/>
                          </a:lnTo>
                          <a:lnTo>
                            <a:pt x="803" y="1551"/>
                          </a:lnTo>
                          <a:lnTo>
                            <a:pt x="871" y="1541"/>
                          </a:lnTo>
                          <a:lnTo>
                            <a:pt x="944" y="1525"/>
                          </a:lnTo>
                          <a:lnTo>
                            <a:pt x="1012" y="1505"/>
                          </a:lnTo>
                          <a:lnTo>
                            <a:pt x="1080" y="1473"/>
                          </a:lnTo>
                          <a:lnTo>
                            <a:pt x="1142" y="1443"/>
                          </a:lnTo>
                          <a:lnTo>
                            <a:pt x="1204" y="1401"/>
                          </a:lnTo>
                          <a:lnTo>
                            <a:pt x="1210" y="1406"/>
                          </a:lnTo>
                          <a:lnTo>
                            <a:pt x="1148" y="1448"/>
                          </a:lnTo>
                          <a:lnTo>
                            <a:pt x="1085" y="1478"/>
                          </a:lnTo>
                          <a:lnTo>
                            <a:pt x="1018" y="1510"/>
                          </a:lnTo>
                          <a:lnTo>
                            <a:pt x="950" y="1530"/>
                          </a:lnTo>
                          <a:lnTo>
                            <a:pt x="876" y="1546"/>
                          </a:lnTo>
                          <a:lnTo>
                            <a:pt x="809" y="1557"/>
                          </a:lnTo>
                          <a:lnTo>
                            <a:pt x="735" y="1562"/>
                          </a:lnTo>
                          <a:lnTo>
                            <a:pt x="661" y="1557"/>
                          </a:lnTo>
                          <a:close/>
                        </a:path>
                      </a:pathLst>
                    </a:custGeom>
                    <a:solidFill>
                      <a:srgbClr val="FF535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95" name="Freeform 27">
                      <a:extLst>
                        <a:ext uri="{FF2B5EF4-FFF2-40B4-BE49-F238E27FC236}">
                          <a16:creationId xmlns:a16="http://schemas.microsoft.com/office/drawing/2014/main" id="{147428AA-3893-48B5-9B66-F03C10A94CAF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445" y="2092"/>
                      <a:ext cx="602" cy="518"/>
                    </a:xfrm>
                    <a:custGeom>
                      <a:avLst/>
                      <a:gdLst>
                        <a:gd name="T0" fmla="*/ 1177 w 1204"/>
                        <a:gd name="T1" fmla="*/ 135 h 1552"/>
                        <a:gd name="T2" fmla="*/ 1171 w 1204"/>
                        <a:gd name="T3" fmla="*/ 140 h 1552"/>
                        <a:gd name="T4" fmla="*/ 1098 w 1204"/>
                        <a:gd name="T5" fmla="*/ 98 h 1552"/>
                        <a:gd name="T6" fmla="*/ 1024 w 1204"/>
                        <a:gd name="T7" fmla="*/ 67 h 1552"/>
                        <a:gd name="T8" fmla="*/ 944 w 1204"/>
                        <a:gd name="T9" fmla="*/ 41 h 1552"/>
                        <a:gd name="T10" fmla="*/ 865 w 1204"/>
                        <a:gd name="T11" fmla="*/ 26 h 1552"/>
                        <a:gd name="T12" fmla="*/ 780 w 1204"/>
                        <a:gd name="T13" fmla="*/ 16 h 1552"/>
                        <a:gd name="T14" fmla="*/ 696 w 1204"/>
                        <a:gd name="T15" fmla="*/ 10 h 1552"/>
                        <a:gd name="T16" fmla="*/ 617 w 1204"/>
                        <a:gd name="T17" fmla="*/ 16 h 1552"/>
                        <a:gd name="T18" fmla="*/ 532 w 1204"/>
                        <a:gd name="T19" fmla="*/ 26 h 1552"/>
                        <a:gd name="T20" fmla="*/ 453 w 1204"/>
                        <a:gd name="T21" fmla="*/ 46 h 1552"/>
                        <a:gd name="T22" fmla="*/ 373 w 1204"/>
                        <a:gd name="T23" fmla="*/ 73 h 1552"/>
                        <a:gd name="T24" fmla="*/ 300 w 1204"/>
                        <a:gd name="T25" fmla="*/ 108 h 1552"/>
                        <a:gd name="T26" fmla="*/ 226 w 1204"/>
                        <a:gd name="T27" fmla="*/ 150 h 1552"/>
                        <a:gd name="T28" fmla="*/ 164 w 1204"/>
                        <a:gd name="T29" fmla="*/ 197 h 1552"/>
                        <a:gd name="T30" fmla="*/ 103 w 1204"/>
                        <a:gd name="T31" fmla="*/ 249 h 1552"/>
                        <a:gd name="T32" fmla="*/ 46 w 1204"/>
                        <a:gd name="T33" fmla="*/ 311 h 1552"/>
                        <a:gd name="T34" fmla="*/ 0 w 1204"/>
                        <a:gd name="T35" fmla="*/ 372 h 1552"/>
                        <a:gd name="T36" fmla="*/ 0 w 1204"/>
                        <a:gd name="T37" fmla="*/ 357 h 1552"/>
                        <a:gd name="T38" fmla="*/ 46 w 1204"/>
                        <a:gd name="T39" fmla="*/ 294 h 1552"/>
                        <a:gd name="T40" fmla="*/ 103 w 1204"/>
                        <a:gd name="T41" fmla="*/ 232 h 1552"/>
                        <a:gd name="T42" fmla="*/ 164 w 1204"/>
                        <a:gd name="T43" fmla="*/ 181 h 1552"/>
                        <a:gd name="T44" fmla="*/ 226 w 1204"/>
                        <a:gd name="T45" fmla="*/ 135 h 1552"/>
                        <a:gd name="T46" fmla="*/ 300 w 1204"/>
                        <a:gd name="T47" fmla="*/ 93 h 1552"/>
                        <a:gd name="T48" fmla="*/ 373 w 1204"/>
                        <a:gd name="T49" fmla="*/ 62 h 1552"/>
                        <a:gd name="T50" fmla="*/ 453 w 1204"/>
                        <a:gd name="T51" fmla="*/ 36 h 1552"/>
                        <a:gd name="T52" fmla="*/ 538 w 1204"/>
                        <a:gd name="T53" fmla="*/ 16 h 1552"/>
                        <a:gd name="T54" fmla="*/ 622 w 1204"/>
                        <a:gd name="T55" fmla="*/ 5 h 1552"/>
                        <a:gd name="T56" fmla="*/ 701 w 1204"/>
                        <a:gd name="T57" fmla="*/ 0 h 1552"/>
                        <a:gd name="T58" fmla="*/ 786 w 1204"/>
                        <a:gd name="T59" fmla="*/ 5 h 1552"/>
                        <a:gd name="T60" fmla="*/ 871 w 1204"/>
                        <a:gd name="T61" fmla="*/ 16 h 1552"/>
                        <a:gd name="T62" fmla="*/ 950 w 1204"/>
                        <a:gd name="T63" fmla="*/ 36 h 1552"/>
                        <a:gd name="T64" fmla="*/ 1030 w 1204"/>
                        <a:gd name="T65" fmla="*/ 62 h 1552"/>
                        <a:gd name="T66" fmla="*/ 1103 w 1204"/>
                        <a:gd name="T67" fmla="*/ 93 h 1552"/>
                        <a:gd name="T68" fmla="*/ 1177 w 1204"/>
                        <a:gd name="T69" fmla="*/ 135 h 1552"/>
                        <a:gd name="T70" fmla="*/ 650 w 1204"/>
                        <a:gd name="T71" fmla="*/ 1546 h 1552"/>
                        <a:gd name="T72" fmla="*/ 639 w 1204"/>
                        <a:gd name="T73" fmla="*/ 1536 h 1552"/>
                        <a:gd name="T74" fmla="*/ 713 w 1204"/>
                        <a:gd name="T75" fmla="*/ 1541 h 1552"/>
                        <a:gd name="T76" fmla="*/ 792 w 1204"/>
                        <a:gd name="T77" fmla="*/ 1536 h 1552"/>
                        <a:gd name="T78" fmla="*/ 865 w 1204"/>
                        <a:gd name="T79" fmla="*/ 1525 h 1552"/>
                        <a:gd name="T80" fmla="*/ 938 w 1204"/>
                        <a:gd name="T81" fmla="*/ 1510 h 1552"/>
                        <a:gd name="T82" fmla="*/ 1006 w 1204"/>
                        <a:gd name="T83" fmla="*/ 1490 h 1552"/>
                        <a:gd name="T84" fmla="*/ 1074 w 1204"/>
                        <a:gd name="T85" fmla="*/ 1463 h 1552"/>
                        <a:gd name="T86" fmla="*/ 1137 w 1204"/>
                        <a:gd name="T87" fmla="*/ 1428 h 1552"/>
                        <a:gd name="T88" fmla="*/ 1199 w 1204"/>
                        <a:gd name="T89" fmla="*/ 1391 h 1552"/>
                        <a:gd name="T90" fmla="*/ 1204 w 1204"/>
                        <a:gd name="T91" fmla="*/ 1396 h 1552"/>
                        <a:gd name="T92" fmla="*/ 1142 w 1204"/>
                        <a:gd name="T93" fmla="*/ 1438 h 1552"/>
                        <a:gd name="T94" fmla="*/ 1080 w 1204"/>
                        <a:gd name="T95" fmla="*/ 1468 h 1552"/>
                        <a:gd name="T96" fmla="*/ 1012 w 1204"/>
                        <a:gd name="T97" fmla="*/ 1500 h 1552"/>
                        <a:gd name="T98" fmla="*/ 944 w 1204"/>
                        <a:gd name="T99" fmla="*/ 1520 h 1552"/>
                        <a:gd name="T100" fmla="*/ 871 w 1204"/>
                        <a:gd name="T101" fmla="*/ 1536 h 1552"/>
                        <a:gd name="T102" fmla="*/ 803 w 1204"/>
                        <a:gd name="T103" fmla="*/ 1546 h 1552"/>
                        <a:gd name="T104" fmla="*/ 724 w 1204"/>
                        <a:gd name="T105" fmla="*/ 1552 h 1552"/>
                        <a:gd name="T106" fmla="*/ 650 w 1204"/>
                        <a:gd name="T107" fmla="*/ 1546 h 155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</a:cxnLst>
                      <a:rect l="0" t="0" r="r" b="b"/>
                      <a:pathLst>
                        <a:path w="1204" h="1552">
                          <a:moveTo>
                            <a:pt x="1177" y="135"/>
                          </a:moveTo>
                          <a:lnTo>
                            <a:pt x="1171" y="140"/>
                          </a:lnTo>
                          <a:lnTo>
                            <a:pt x="1098" y="98"/>
                          </a:lnTo>
                          <a:lnTo>
                            <a:pt x="1024" y="67"/>
                          </a:lnTo>
                          <a:lnTo>
                            <a:pt x="944" y="41"/>
                          </a:lnTo>
                          <a:lnTo>
                            <a:pt x="865" y="26"/>
                          </a:lnTo>
                          <a:lnTo>
                            <a:pt x="780" y="16"/>
                          </a:lnTo>
                          <a:lnTo>
                            <a:pt x="696" y="10"/>
                          </a:lnTo>
                          <a:lnTo>
                            <a:pt x="617" y="16"/>
                          </a:lnTo>
                          <a:lnTo>
                            <a:pt x="532" y="26"/>
                          </a:lnTo>
                          <a:lnTo>
                            <a:pt x="453" y="46"/>
                          </a:lnTo>
                          <a:lnTo>
                            <a:pt x="373" y="73"/>
                          </a:lnTo>
                          <a:lnTo>
                            <a:pt x="300" y="108"/>
                          </a:lnTo>
                          <a:lnTo>
                            <a:pt x="226" y="150"/>
                          </a:lnTo>
                          <a:lnTo>
                            <a:pt x="164" y="197"/>
                          </a:lnTo>
                          <a:lnTo>
                            <a:pt x="103" y="249"/>
                          </a:lnTo>
                          <a:lnTo>
                            <a:pt x="46" y="311"/>
                          </a:lnTo>
                          <a:lnTo>
                            <a:pt x="0" y="372"/>
                          </a:lnTo>
                          <a:lnTo>
                            <a:pt x="0" y="357"/>
                          </a:lnTo>
                          <a:lnTo>
                            <a:pt x="46" y="294"/>
                          </a:lnTo>
                          <a:lnTo>
                            <a:pt x="103" y="232"/>
                          </a:lnTo>
                          <a:lnTo>
                            <a:pt x="164" y="181"/>
                          </a:lnTo>
                          <a:lnTo>
                            <a:pt x="226" y="135"/>
                          </a:lnTo>
                          <a:lnTo>
                            <a:pt x="300" y="93"/>
                          </a:lnTo>
                          <a:lnTo>
                            <a:pt x="373" y="62"/>
                          </a:lnTo>
                          <a:lnTo>
                            <a:pt x="453" y="36"/>
                          </a:lnTo>
                          <a:lnTo>
                            <a:pt x="538" y="16"/>
                          </a:lnTo>
                          <a:lnTo>
                            <a:pt x="622" y="5"/>
                          </a:lnTo>
                          <a:lnTo>
                            <a:pt x="701" y="0"/>
                          </a:lnTo>
                          <a:lnTo>
                            <a:pt x="786" y="5"/>
                          </a:lnTo>
                          <a:lnTo>
                            <a:pt x="871" y="16"/>
                          </a:lnTo>
                          <a:lnTo>
                            <a:pt x="950" y="36"/>
                          </a:lnTo>
                          <a:lnTo>
                            <a:pt x="1030" y="62"/>
                          </a:lnTo>
                          <a:lnTo>
                            <a:pt x="1103" y="93"/>
                          </a:lnTo>
                          <a:lnTo>
                            <a:pt x="1177" y="135"/>
                          </a:lnTo>
                          <a:close/>
                          <a:moveTo>
                            <a:pt x="650" y="1546"/>
                          </a:moveTo>
                          <a:lnTo>
                            <a:pt x="639" y="1536"/>
                          </a:lnTo>
                          <a:lnTo>
                            <a:pt x="713" y="1541"/>
                          </a:lnTo>
                          <a:lnTo>
                            <a:pt x="792" y="1536"/>
                          </a:lnTo>
                          <a:lnTo>
                            <a:pt x="865" y="1525"/>
                          </a:lnTo>
                          <a:lnTo>
                            <a:pt x="938" y="1510"/>
                          </a:lnTo>
                          <a:lnTo>
                            <a:pt x="1006" y="1490"/>
                          </a:lnTo>
                          <a:lnTo>
                            <a:pt x="1074" y="1463"/>
                          </a:lnTo>
                          <a:lnTo>
                            <a:pt x="1137" y="1428"/>
                          </a:lnTo>
                          <a:lnTo>
                            <a:pt x="1199" y="1391"/>
                          </a:lnTo>
                          <a:lnTo>
                            <a:pt x="1204" y="1396"/>
                          </a:lnTo>
                          <a:lnTo>
                            <a:pt x="1142" y="1438"/>
                          </a:lnTo>
                          <a:lnTo>
                            <a:pt x="1080" y="1468"/>
                          </a:lnTo>
                          <a:lnTo>
                            <a:pt x="1012" y="1500"/>
                          </a:lnTo>
                          <a:lnTo>
                            <a:pt x="944" y="1520"/>
                          </a:lnTo>
                          <a:lnTo>
                            <a:pt x="871" y="1536"/>
                          </a:lnTo>
                          <a:lnTo>
                            <a:pt x="803" y="1546"/>
                          </a:lnTo>
                          <a:lnTo>
                            <a:pt x="724" y="1552"/>
                          </a:lnTo>
                          <a:lnTo>
                            <a:pt x="650" y="1546"/>
                          </a:lnTo>
                          <a:close/>
                        </a:path>
                      </a:pathLst>
                    </a:custGeom>
                    <a:solidFill>
                      <a:srgbClr val="FF555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96" name="Freeform 28">
                      <a:extLst>
                        <a:ext uri="{FF2B5EF4-FFF2-40B4-BE49-F238E27FC236}">
                          <a16:creationId xmlns:a16="http://schemas.microsoft.com/office/drawing/2014/main" id="{E13DD5B6-065B-4EB2-8154-86AF36875C8F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445" y="2096"/>
                      <a:ext cx="599" cy="510"/>
                    </a:xfrm>
                    <a:custGeom>
                      <a:avLst/>
                      <a:gdLst>
                        <a:gd name="T0" fmla="*/ 1171 w 1199"/>
                        <a:gd name="T1" fmla="*/ 130 h 1531"/>
                        <a:gd name="T2" fmla="*/ 1153 w 1199"/>
                        <a:gd name="T3" fmla="*/ 135 h 1531"/>
                        <a:gd name="T4" fmla="*/ 1142 w 1199"/>
                        <a:gd name="T5" fmla="*/ 130 h 1531"/>
                        <a:gd name="T6" fmla="*/ 1137 w 1199"/>
                        <a:gd name="T7" fmla="*/ 120 h 1531"/>
                        <a:gd name="T8" fmla="*/ 1125 w 1199"/>
                        <a:gd name="T9" fmla="*/ 114 h 1531"/>
                        <a:gd name="T10" fmla="*/ 1114 w 1199"/>
                        <a:gd name="T11" fmla="*/ 114 h 1531"/>
                        <a:gd name="T12" fmla="*/ 1058 w 1199"/>
                        <a:gd name="T13" fmla="*/ 73 h 1531"/>
                        <a:gd name="T14" fmla="*/ 962 w 1199"/>
                        <a:gd name="T15" fmla="*/ 36 h 1531"/>
                        <a:gd name="T16" fmla="*/ 848 w 1199"/>
                        <a:gd name="T17" fmla="*/ 21 h 1531"/>
                        <a:gd name="T18" fmla="*/ 815 w 1199"/>
                        <a:gd name="T19" fmla="*/ 21 h 1531"/>
                        <a:gd name="T20" fmla="*/ 690 w 1199"/>
                        <a:gd name="T21" fmla="*/ 16 h 1531"/>
                        <a:gd name="T22" fmla="*/ 571 w 1199"/>
                        <a:gd name="T23" fmla="*/ 26 h 1531"/>
                        <a:gd name="T24" fmla="*/ 459 w 1199"/>
                        <a:gd name="T25" fmla="*/ 47 h 1531"/>
                        <a:gd name="T26" fmla="*/ 345 w 1199"/>
                        <a:gd name="T27" fmla="*/ 88 h 1531"/>
                        <a:gd name="T28" fmla="*/ 244 w 1199"/>
                        <a:gd name="T29" fmla="*/ 145 h 1531"/>
                        <a:gd name="T30" fmla="*/ 153 w 1199"/>
                        <a:gd name="T31" fmla="*/ 212 h 1531"/>
                        <a:gd name="T32" fmla="*/ 68 w 1199"/>
                        <a:gd name="T33" fmla="*/ 290 h 1531"/>
                        <a:gd name="T34" fmla="*/ 0 w 1199"/>
                        <a:gd name="T35" fmla="*/ 383 h 1531"/>
                        <a:gd name="T36" fmla="*/ 0 w 1199"/>
                        <a:gd name="T37" fmla="*/ 362 h 1531"/>
                        <a:gd name="T38" fmla="*/ 46 w 1199"/>
                        <a:gd name="T39" fmla="*/ 301 h 1531"/>
                        <a:gd name="T40" fmla="*/ 103 w 1199"/>
                        <a:gd name="T41" fmla="*/ 239 h 1531"/>
                        <a:gd name="T42" fmla="*/ 164 w 1199"/>
                        <a:gd name="T43" fmla="*/ 187 h 1531"/>
                        <a:gd name="T44" fmla="*/ 226 w 1199"/>
                        <a:gd name="T45" fmla="*/ 140 h 1531"/>
                        <a:gd name="T46" fmla="*/ 300 w 1199"/>
                        <a:gd name="T47" fmla="*/ 98 h 1531"/>
                        <a:gd name="T48" fmla="*/ 373 w 1199"/>
                        <a:gd name="T49" fmla="*/ 63 h 1531"/>
                        <a:gd name="T50" fmla="*/ 453 w 1199"/>
                        <a:gd name="T51" fmla="*/ 36 h 1531"/>
                        <a:gd name="T52" fmla="*/ 532 w 1199"/>
                        <a:gd name="T53" fmla="*/ 16 h 1531"/>
                        <a:gd name="T54" fmla="*/ 617 w 1199"/>
                        <a:gd name="T55" fmla="*/ 6 h 1531"/>
                        <a:gd name="T56" fmla="*/ 696 w 1199"/>
                        <a:gd name="T57" fmla="*/ 0 h 1531"/>
                        <a:gd name="T58" fmla="*/ 780 w 1199"/>
                        <a:gd name="T59" fmla="*/ 6 h 1531"/>
                        <a:gd name="T60" fmla="*/ 865 w 1199"/>
                        <a:gd name="T61" fmla="*/ 16 h 1531"/>
                        <a:gd name="T62" fmla="*/ 944 w 1199"/>
                        <a:gd name="T63" fmla="*/ 31 h 1531"/>
                        <a:gd name="T64" fmla="*/ 1024 w 1199"/>
                        <a:gd name="T65" fmla="*/ 57 h 1531"/>
                        <a:gd name="T66" fmla="*/ 1098 w 1199"/>
                        <a:gd name="T67" fmla="*/ 88 h 1531"/>
                        <a:gd name="T68" fmla="*/ 1171 w 1199"/>
                        <a:gd name="T69" fmla="*/ 130 h 1531"/>
                        <a:gd name="T70" fmla="*/ 639 w 1199"/>
                        <a:gd name="T71" fmla="*/ 1526 h 1531"/>
                        <a:gd name="T72" fmla="*/ 622 w 1199"/>
                        <a:gd name="T73" fmla="*/ 1510 h 1531"/>
                        <a:gd name="T74" fmla="*/ 696 w 1199"/>
                        <a:gd name="T75" fmla="*/ 1515 h 1531"/>
                        <a:gd name="T76" fmla="*/ 775 w 1199"/>
                        <a:gd name="T77" fmla="*/ 1515 h 1531"/>
                        <a:gd name="T78" fmla="*/ 848 w 1199"/>
                        <a:gd name="T79" fmla="*/ 1505 h 1531"/>
                        <a:gd name="T80" fmla="*/ 922 w 1199"/>
                        <a:gd name="T81" fmla="*/ 1495 h 1531"/>
                        <a:gd name="T82" fmla="*/ 995 w 1199"/>
                        <a:gd name="T83" fmla="*/ 1475 h 1531"/>
                        <a:gd name="T84" fmla="*/ 1063 w 1199"/>
                        <a:gd name="T85" fmla="*/ 1443 h 1531"/>
                        <a:gd name="T86" fmla="*/ 1131 w 1199"/>
                        <a:gd name="T87" fmla="*/ 1413 h 1531"/>
                        <a:gd name="T88" fmla="*/ 1193 w 1199"/>
                        <a:gd name="T89" fmla="*/ 1371 h 1531"/>
                        <a:gd name="T90" fmla="*/ 1199 w 1199"/>
                        <a:gd name="T91" fmla="*/ 1381 h 1531"/>
                        <a:gd name="T92" fmla="*/ 1137 w 1199"/>
                        <a:gd name="T93" fmla="*/ 1418 h 1531"/>
                        <a:gd name="T94" fmla="*/ 1074 w 1199"/>
                        <a:gd name="T95" fmla="*/ 1453 h 1531"/>
                        <a:gd name="T96" fmla="*/ 1006 w 1199"/>
                        <a:gd name="T97" fmla="*/ 1480 h 1531"/>
                        <a:gd name="T98" fmla="*/ 938 w 1199"/>
                        <a:gd name="T99" fmla="*/ 1500 h 1531"/>
                        <a:gd name="T100" fmla="*/ 865 w 1199"/>
                        <a:gd name="T101" fmla="*/ 1515 h 1531"/>
                        <a:gd name="T102" fmla="*/ 792 w 1199"/>
                        <a:gd name="T103" fmla="*/ 1526 h 1531"/>
                        <a:gd name="T104" fmla="*/ 713 w 1199"/>
                        <a:gd name="T105" fmla="*/ 1531 h 1531"/>
                        <a:gd name="T106" fmla="*/ 639 w 1199"/>
                        <a:gd name="T107" fmla="*/ 1526 h 153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</a:cxnLst>
                      <a:rect l="0" t="0" r="r" b="b"/>
                      <a:pathLst>
                        <a:path w="1199" h="1531">
                          <a:moveTo>
                            <a:pt x="1171" y="130"/>
                          </a:moveTo>
                          <a:lnTo>
                            <a:pt x="1153" y="135"/>
                          </a:lnTo>
                          <a:lnTo>
                            <a:pt x="1142" y="130"/>
                          </a:lnTo>
                          <a:lnTo>
                            <a:pt x="1137" y="120"/>
                          </a:lnTo>
                          <a:lnTo>
                            <a:pt x="1125" y="114"/>
                          </a:lnTo>
                          <a:lnTo>
                            <a:pt x="1114" y="114"/>
                          </a:lnTo>
                          <a:lnTo>
                            <a:pt x="1058" y="73"/>
                          </a:lnTo>
                          <a:lnTo>
                            <a:pt x="962" y="36"/>
                          </a:lnTo>
                          <a:lnTo>
                            <a:pt x="848" y="21"/>
                          </a:lnTo>
                          <a:lnTo>
                            <a:pt x="815" y="21"/>
                          </a:lnTo>
                          <a:lnTo>
                            <a:pt x="690" y="16"/>
                          </a:lnTo>
                          <a:lnTo>
                            <a:pt x="571" y="26"/>
                          </a:lnTo>
                          <a:lnTo>
                            <a:pt x="459" y="47"/>
                          </a:lnTo>
                          <a:lnTo>
                            <a:pt x="345" y="88"/>
                          </a:lnTo>
                          <a:lnTo>
                            <a:pt x="244" y="145"/>
                          </a:lnTo>
                          <a:lnTo>
                            <a:pt x="153" y="212"/>
                          </a:lnTo>
                          <a:lnTo>
                            <a:pt x="68" y="290"/>
                          </a:lnTo>
                          <a:lnTo>
                            <a:pt x="0" y="383"/>
                          </a:lnTo>
                          <a:lnTo>
                            <a:pt x="0" y="362"/>
                          </a:lnTo>
                          <a:lnTo>
                            <a:pt x="46" y="301"/>
                          </a:lnTo>
                          <a:lnTo>
                            <a:pt x="103" y="239"/>
                          </a:lnTo>
                          <a:lnTo>
                            <a:pt x="164" y="187"/>
                          </a:lnTo>
                          <a:lnTo>
                            <a:pt x="226" y="140"/>
                          </a:lnTo>
                          <a:lnTo>
                            <a:pt x="300" y="98"/>
                          </a:lnTo>
                          <a:lnTo>
                            <a:pt x="373" y="63"/>
                          </a:lnTo>
                          <a:lnTo>
                            <a:pt x="453" y="36"/>
                          </a:lnTo>
                          <a:lnTo>
                            <a:pt x="532" y="16"/>
                          </a:lnTo>
                          <a:lnTo>
                            <a:pt x="617" y="6"/>
                          </a:lnTo>
                          <a:lnTo>
                            <a:pt x="696" y="0"/>
                          </a:lnTo>
                          <a:lnTo>
                            <a:pt x="780" y="6"/>
                          </a:lnTo>
                          <a:lnTo>
                            <a:pt x="865" y="16"/>
                          </a:lnTo>
                          <a:lnTo>
                            <a:pt x="944" y="31"/>
                          </a:lnTo>
                          <a:lnTo>
                            <a:pt x="1024" y="57"/>
                          </a:lnTo>
                          <a:lnTo>
                            <a:pt x="1098" y="88"/>
                          </a:lnTo>
                          <a:lnTo>
                            <a:pt x="1171" y="130"/>
                          </a:lnTo>
                          <a:close/>
                          <a:moveTo>
                            <a:pt x="639" y="1526"/>
                          </a:moveTo>
                          <a:lnTo>
                            <a:pt x="622" y="1510"/>
                          </a:lnTo>
                          <a:lnTo>
                            <a:pt x="696" y="1515"/>
                          </a:lnTo>
                          <a:lnTo>
                            <a:pt x="775" y="1515"/>
                          </a:lnTo>
                          <a:lnTo>
                            <a:pt x="848" y="1505"/>
                          </a:lnTo>
                          <a:lnTo>
                            <a:pt x="922" y="1495"/>
                          </a:lnTo>
                          <a:lnTo>
                            <a:pt x="995" y="1475"/>
                          </a:lnTo>
                          <a:lnTo>
                            <a:pt x="1063" y="1443"/>
                          </a:lnTo>
                          <a:lnTo>
                            <a:pt x="1131" y="1413"/>
                          </a:lnTo>
                          <a:lnTo>
                            <a:pt x="1193" y="1371"/>
                          </a:lnTo>
                          <a:lnTo>
                            <a:pt x="1199" y="1381"/>
                          </a:lnTo>
                          <a:lnTo>
                            <a:pt x="1137" y="1418"/>
                          </a:lnTo>
                          <a:lnTo>
                            <a:pt x="1074" y="1453"/>
                          </a:lnTo>
                          <a:lnTo>
                            <a:pt x="1006" y="1480"/>
                          </a:lnTo>
                          <a:lnTo>
                            <a:pt x="938" y="1500"/>
                          </a:lnTo>
                          <a:lnTo>
                            <a:pt x="865" y="1515"/>
                          </a:lnTo>
                          <a:lnTo>
                            <a:pt x="792" y="1526"/>
                          </a:lnTo>
                          <a:lnTo>
                            <a:pt x="713" y="1531"/>
                          </a:lnTo>
                          <a:lnTo>
                            <a:pt x="639" y="1526"/>
                          </a:lnTo>
                          <a:close/>
                        </a:path>
                      </a:pathLst>
                    </a:custGeom>
                    <a:solidFill>
                      <a:srgbClr val="FF575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97" name="Freeform 29">
                      <a:extLst>
                        <a:ext uri="{FF2B5EF4-FFF2-40B4-BE49-F238E27FC236}">
                          <a16:creationId xmlns:a16="http://schemas.microsoft.com/office/drawing/2014/main" id="{A4908C55-24DC-4115-A02C-5E7AD6B400EB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445" y="2101"/>
                      <a:ext cx="596" cy="500"/>
                    </a:xfrm>
                    <a:custGeom>
                      <a:avLst/>
                      <a:gdLst>
                        <a:gd name="T0" fmla="*/ 815 w 1193"/>
                        <a:gd name="T1" fmla="*/ 5 h 1499"/>
                        <a:gd name="T2" fmla="*/ 809 w 1193"/>
                        <a:gd name="T3" fmla="*/ 5 h 1499"/>
                        <a:gd name="T4" fmla="*/ 753 w 1193"/>
                        <a:gd name="T5" fmla="*/ 5 h 1499"/>
                        <a:gd name="T6" fmla="*/ 742 w 1193"/>
                        <a:gd name="T7" fmla="*/ 10 h 1499"/>
                        <a:gd name="T8" fmla="*/ 628 w 1193"/>
                        <a:gd name="T9" fmla="*/ 10 h 1499"/>
                        <a:gd name="T10" fmla="*/ 515 w 1193"/>
                        <a:gd name="T11" fmla="*/ 31 h 1499"/>
                        <a:gd name="T12" fmla="*/ 408 w 1193"/>
                        <a:gd name="T13" fmla="*/ 57 h 1499"/>
                        <a:gd name="T14" fmla="*/ 305 w 1193"/>
                        <a:gd name="T15" fmla="*/ 104 h 1499"/>
                        <a:gd name="T16" fmla="*/ 215 w 1193"/>
                        <a:gd name="T17" fmla="*/ 155 h 1499"/>
                        <a:gd name="T18" fmla="*/ 131 w 1193"/>
                        <a:gd name="T19" fmla="*/ 223 h 1499"/>
                        <a:gd name="T20" fmla="*/ 63 w 1193"/>
                        <a:gd name="T21" fmla="*/ 300 h 1499"/>
                        <a:gd name="T22" fmla="*/ 0 w 1193"/>
                        <a:gd name="T23" fmla="*/ 388 h 1499"/>
                        <a:gd name="T24" fmla="*/ 0 w 1193"/>
                        <a:gd name="T25" fmla="*/ 382 h 1499"/>
                        <a:gd name="T26" fmla="*/ 0 w 1193"/>
                        <a:gd name="T27" fmla="*/ 367 h 1499"/>
                        <a:gd name="T28" fmla="*/ 68 w 1193"/>
                        <a:gd name="T29" fmla="*/ 274 h 1499"/>
                        <a:gd name="T30" fmla="*/ 153 w 1193"/>
                        <a:gd name="T31" fmla="*/ 196 h 1499"/>
                        <a:gd name="T32" fmla="*/ 244 w 1193"/>
                        <a:gd name="T33" fmla="*/ 129 h 1499"/>
                        <a:gd name="T34" fmla="*/ 345 w 1193"/>
                        <a:gd name="T35" fmla="*/ 72 h 1499"/>
                        <a:gd name="T36" fmla="*/ 459 w 1193"/>
                        <a:gd name="T37" fmla="*/ 31 h 1499"/>
                        <a:gd name="T38" fmla="*/ 571 w 1193"/>
                        <a:gd name="T39" fmla="*/ 10 h 1499"/>
                        <a:gd name="T40" fmla="*/ 690 w 1193"/>
                        <a:gd name="T41" fmla="*/ 0 h 1499"/>
                        <a:gd name="T42" fmla="*/ 815 w 1193"/>
                        <a:gd name="T43" fmla="*/ 5 h 1499"/>
                        <a:gd name="T44" fmla="*/ 622 w 1193"/>
                        <a:gd name="T45" fmla="*/ 1494 h 1499"/>
                        <a:gd name="T46" fmla="*/ 606 w 1193"/>
                        <a:gd name="T47" fmla="*/ 1484 h 1499"/>
                        <a:gd name="T48" fmla="*/ 685 w 1193"/>
                        <a:gd name="T49" fmla="*/ 1489 h 1499"/>
                        <a:gd name="T50" fmla="*/ 758 w 1193"/>
                        <a:gd name="T51" fmla="*/ 1489 h 1499"/>
                        <a:gd name="T52" fmla="*/ 837 w 1193"/>
                        <a:gd name="T53" fmla="*/ 1484 h 1499"/>
                        <a:gd name="T54" fmla="*/ 911 w 1193"/>
                        <a:gd name="T55" fmla="*/ 1469 h 1499"/>
                        <a:gd name="T56" fmla="*/ 984 w 1193"/>
                        <a:gd name="T57" fmla="*/ 1447 h 1499"/>
                        <a:gd name="T58" fmla="*/ 1052 w 1193"/>
                        <a:gd name="T59" fmla="*/ 1422 h 1499"/>
                        <a:gd name="T60" fmla="*/ 1120 w 1193"/>
                        <a:gd name="T61" fmla="*/ 1390 h 1499"/>
                        <a:gd name="T62" fmla="*/ 1182 w 1193"/>
                        <a:gd name="T63" fmla="*/ 1350 h 1499"/>
                        <a:gd name="T64" fmla="*/ 1188 w 1193"/>
                        <a:gd name="T65" fmla="*/ 1350 h 1499"/>
                        <a:gd name="T66" fmla="*/ 1193 w 1193"/>
                        <a:gd name="T67" fmla="*/ 1355 h 1499"/>
                        <a:gd name="T68" fmla="*/ 1131 w 1193"/>
                        <a:gd name="T69" fmla="*/ 1397 h 1499"/>
                        <a:gd name="T70" fmla="*/ 1063 w 1193"/>
                        <a:gd name="T71" fmla="*/ 1427 h 1499"/>
                        <a:gd name="T72" fmla="*/ 995 w 1193"/>
                        <a:gd name="T73" fmla="*/ 1459 h 1499"/>
                        <a:gd name="T74" fmla="*/ 922 w 1193"/>
                        <a:gd name="T75" fmla="*/ 1479 h 1499"/>
                        <a:gd name="T76" fmla="*/ 848 w 1193"/>
                        <a:gd name="T77" fmla="*/ 1489 h 1499"/>
                        <a:gd name="T78" fmla="*/ 775 w 1193"/>
                        <a:gd name="T79" fmla="*/ 1499 h 1499"/>
                        <a:gd name="T80" fmla="*/ 696 w 1193"/>
                        <a:gd name="T81" fmla="*/ 1499 h 1499"/>
                        <a:gd name="T82" fmla="*/ 622 w 1193"/>
                        <a:gd name="T83" fmla="*/ 1494 h 14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</a:cxnLst>
                      <a:rect l="0" t="0" r="r" b="b"/>
                      <a:pathLst>
                        <a:path w="1193" h="1499">
                          <a:moveTo>
                            <a:pt x="815" y="5"/>
                          </a:moveTo>
                          <a:lnTo>
                            <a:pt x="809" y="5"/>
                          </a:lnTo>
                          <a:lnTo>
                            <a:pt x="753" y="5"/>
                          </a:lnTo>
                          <a:lnTo>
                            <a:pt x="742" y="10"/>
                          </a:lnTo>
                          <a:lnTo>
                            <a:pt x="628" y="10"/>
                          </a:lnTo>
                          <a:lnTo>
                            <a:pt x="515" y="31"/>
                          </a:lnTo>
                          <a:lnTo>
                            <a:pt x="408" y="57"/>
                          </a:lnTo>
                          <a:lnTo>
                            <a:pt x="305" y="104"/>
                          </a:lnTo>
                          <a:lnTo>
                            <a:pt x="215" y="155"/>
                          </a:lnTo>
                          <a:lnTo>
                            <a:pt x="131" y="223"/>
                          </a:lnTo>
                          <a:lnTo>
                            <a:pt x="63" y="300"/>
                          </a:lnTo>
                          <a:lnTo>
                            <a:pt x="0" y="388"/>
                          </a:lnTo>
                          <a:lnTo>
                            <a:pt x="0" y="382"/>
                          </a:lnTo>
                          <a:lnTo>
                            <a:pt x="0" y="367"/>
                          </a:lnTo>
                          <a:lnTo>
                            <a:pt x="68" y="274"/>
                          </a:lnTo>
                          <a:lnTo>
                            <a:pt x="153" y="196"/>
                          </a:lnTo>
                          <a:lnTo>
                            <a:pt x="244" y="129"/>
                          </a:lnTo>
                          <a:lnTo>
                            <a:pt x="345" y="72"/>
                          </a:lnTo>
                          <a:lnTo>
                            <a:pt x="459" y="31"/>
                          </a:lnTo>
                          <a:lnTo>
                            <a:pt x="571" y="10"/>
                          </a:lnTo>
                          <a:lnTo>
                            <a:pt x="690" y="0"/>
                          </a:lnTo>
                          <a:lnTo>
                            <a:pt x="815" y="5"/>
                          </a:lnTo>
                          <a:close/>
                          <a:moveTo>
                            <a:pt x="622" y="1494"/>
                          </a:moveTo>
                          <a:lnTo>
                            <a:pt x="606" y="1484"/>
                          </a:lnTo>
                          <a:lnTo>
                            <a:pt x="685" y="1489"/>
                          </a:lnTo>
                          <a:lnTo>
                            <a:pt x="758" y="1489"/>
                          </a:lnTo>
                          <a:lnTo>
                            <a:pt x="837" y="1484"/>
                          </a:lnTo>
                          <a:lnTo>
                            <a:pt x="911" y="1469"/>
                          </a:lnTo>
                          <a:lnTo>
                            <a:pt x="984" y="1447"/>
                          </a:lnTo>
                          <a:lnTo>
                            <a:pt x="1052" y="1422"/>
                          </a:lnTo>
                          <a:lnTo>
                            <a:pt x="1120" y="1390"/>
                          </a:lnTo>
                          <a:lnTo>
                            <a:pt x="1182" y="1350"/>
                          </a:lnTo>
                          <a:lnTo>
                            <a:pt x="1188" y="1350"/>
                          </a:lnTo>
                          <a:lnTo>
                            <a:pt x="1193" y="1355"/>
                          </a:lnTo>
                          <a:lnTo>
                            <a:pt x="1131" y="1397"/>
                          </a:lnTo>
                          <a:lnTo>
                            <a:pt x="1063" y="1427"/>
                          </a:lnTo>
                          <a:lnTo>
                            <a:pt x="995" y="1459"/>
                          </a:lnTo>
                          <a:lnTo>
                            <a:pt x="922" y="1479"/>
                          </a:lnTo>
                          <a:lnTo>
                            <a:pt x="848" y="1489"/>
                          </a:lnTo>
                          <a:lnTo>
                            <a:pt x="775" y="1499"/>
                          </a:lnTo>
                          <a:lnTo>
                            <a:pt x="696" y="1499"/>
                          </a:lnTo>
                          <a:lnTo>
                            <a:pt x="622" y="1494"/>
                          </a:lnTo>
                          <a:close/>
                        </a:path>
                      </a:pathLst>
                    </a:custGeom>
                    <a:solidFill>
                      <a:srgbClr val="FF5A5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98" name="Freeform 30">
                      <a:extLst>
                        <a:ext uri="{FF2B5EF4-FFF2-40B4-BE49-F238E27FC236}">
                          <a16:creationId xmlns:a16="http://schemas.microsoft.com/office/drawing/2014/main" id="{1B19A8FD-98F8-4F18-8AA0-8367D097493A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445" y="2104"/>
                      <a:ext cx="591" cy="493"/>
                    </a:xfrm>
                    <a:custGeom>
                      <a:avLst/>
                      <a:gdLst>
                        <a:gd name="T0" fmla="*/ 742 w 1182"/>
                        <a:gd name="T1" fmla="*/ 0 h 1479"/>
                        <a:gd name="T2" fmla="*/ 713 w 1182"/>
                        <a:gd name="T3" fmla="*/ 5 h 1479"/>
                        <a:gd name="T4" fmla="*/ 600 w 1182"/>
                        <a:gd name="T5" fmla="*/ 10 h 1479"/>
                        <a:gd name="T6" fmla="*/ 492 w 1182"/>
                        <a:gd name="T7" fmla="*/ 31 h 1479"/>
                        <a:gd name="T8" fmla="*/ 391 w 1182"/>
                        <a:gd name="T9" fmla="*/ 67 h 1479"/>
                        <a:gd name="T10" fmla="*/ 294 w 1182"/>
                        <a:gd name="T11" fmla="*/ 109 h 1479"/>
                        <a:gd name="T12" fmla="*/ 204 w 1182"/>
                        <a:gd name="T13" fmla="*/ 166 h 1479"/>
                        <a:gd name="T14" fmla="*/ 125 w 1182"/>
                        <a:gd name="T15" fmla="*/ 233 h 1479"/>
                        <a:gd name="T16" fmla="*/ 57 w 1182"/>
                        <a:gd name="T17" fmla="*/ 310 h 1479"/>
                        <a:gd name="T18" fmla="*/ 0 w 1182"/>
                        <a:gd name="T19" fmla="*/ 398 h 1479"/>
                        <a:gd name="T20" fmla="*/ 0 w 1182"/>
                        <a:gd name="T21" fmla="*/ 378 h 1479"/>
                        <a:gd name="T22" fmla="*/ 63 w 1182"/>
                        <a:gd name="T23" fmla="*/ 290 h 1479"/>
                        <a:gd name="T24" fmla="*/ 131 w 1182"/>
                        <a:gd name="T25" fmla="*/ 213 h 1479"/>
                        <a:gd name="T26" fmla="*/ 215 w 1182"/>
                        <a:gd name="T27" fmla="*/ 145 h 1479"/>
                        <a:gd name="T28" fmla="*/ 305 w 1182"/>
                        <a:gd name="T29" fmla="*/ 94 h 1479"/>
                        <a:gd name="T30" fmla="*/ 408 w 1182"/>
                        <a:gd name="T31" fmla="*/ 47 h 1479"/>
                        <a:gd name="T32" fmla="*/ 515 w 1182"/>
                        <a:gd name="T33" fmla="*/ 21 h 1479"/>
                        <a:gd name="T34" fmla="*/ 628 w 1182"/>
                        <a:gd name="T35" fmla="*/ 0 h 1479"/>
                        <a:gd name="T36" fmla="*/ 742 w 1182"/>
                        <a:gd name="T37" fmla="*/ 0 h 1479"/>
                        <a:gd name="T38" fmla="*/ 606 w 1182"/>
                        <a:gd name="T39" fmla="*/ 1474 h 1479"/>
                        <a:gd name="T40" fmla="*/ 588 w 1182"/>
                        <a:gd name="T41" fmla="*/ 1464 h 1479"/>
                        <a:gd name="T42" fmla="*/ 668 w 1182"/>
                        <a:gd name="T43" fmla="*/ 1474 h 1479"/>
                        <a:gd name="T44" fmla="*/ 747 w 1182"/>
                        <a:gd name="T45" fmla="*/ 1474 h 1479"/>
                        <a:gd name="T46" fmla="*/ 821 w 1182"/>
                        <a:gd name="T47" fmla="*/ 1469 h 1479"/>
                        <a:gd name="T48" fmla="*/ 900 w 1182"/>
                        <a:gd name="T49" fmla="*/ 1454 h 1479"/>
                        <a:gd name="T50" fmla="*/ 973 w 1182"/>
                        <a:gd name="T51" fmla="*/ 1432 h 1479"/>
                        <a:gd name="T52" fmla="*/ 1041 w 1182"/>
                        <a:gd name="T53" fmla="*/ 1407 h 1479"/>
                        <a:gd name="T54" fmla="*/ 1109 w 1182"/>
                        <a:gd name="T55" fmla="*/ 1375 h 1479"/>
                        <a:gd name="T56" fmla="*/ 1177 w 1182"/>
                        <a:gd name="T57" fmla="*/ 1335 h 1479"/>
                        <a:gd name="T58" fmla="*/ 1182 w 1182"/>
                        <a:gd name="T59" fmla="*/ 1340 h 1479"/>
                        <a:gd name="T60" fmla="*/ 1120 w 1182"/>
                        <a:gd name="T61" fmla="*/ 1380 h 1479"/>
                        <a:gd name="T62" fmla="*/ 1052 w 1182"/>
                        <a:gd name="T63" fmla="*/ 1412 h 1479"/>
                        <a:gd name="T64" fmla="*/ 984 w 1182"/>
                        <a:gd name="T65" fmla="*/ 1437 h 1479"/>
                        <a:gd name="T66" fmla="*/ 911 w 1182"/>
                        <a:gd name="T67" fmla="*/ 1459 h 1479"/>
                        <a:gd name="T68" fmla="*/ 837 w 1182"/>
                        <a:gd name="T69" fmla="*/ 1474 h 1479"/>
                        <a:gd name="T70" fmla="*/ 758 w 1182"/>
                        <a:gd name="T71" fmla="*/ 1479 h 1479"/>
                        <a:gd name="T72" fmla="*/ 685 w 1182"/>
                        <a:gd name="T73" fmla="*/ 1479 h 1479"/>
                        <a:gd name="T74" fmla="*/ 606 w 1182"/>
                        <a:gd name="T75" fmla="*/ 1474 h 14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82" h="1479">
                          <a:moveTo>
                            <a:pt x="742" y="0"/>
                          </a:moveTo>
                          <a:lnTo>
                            <a:pt x="713" y="5"/>
                          </a:lnTo>
                          <a:lnTo>
                            <a:pt x="600" y="10"/>
                          </a:lnTo>
                          <a:lnTo>
                            <a:pt x="492" y="31"/>
                          </a:lnTo>
                          <a:lnTo>
                            <a:pt x="391" y="67"/>
                          </a:lnTo>
                          <a:lnTo>
                            <a:pt x="294" y="109"/>
                          </a:lnTo>
                          <a:lnTo>
                            <a:pt x="204" y="166"/>
                          </a:lnTo>
                          <a:lnTo>
                            <a:pt x="125" y="233"/>
                          </a:lnTo>
                          <a:lnTo>
                            <a:pt x="57" y="310"/>
                          </a:lnTo>
                          <a:lnTo>
                            <a:pt x="0" y="398"/>
                          </a:lnTo>
                          <a:lnTo>
                            <a:pt x="0" y="378"/>
                          </a:lnTo>
                          <a:lnTo>
                            <a:pt x="63" y="290"/>
                          </a:lnTo>
                          <a:lnTo>
                            <a:pt x="131" y="213"/>
                          </a:lnTo>
                          <a:lnTo>
                            <a:pt x="215" y="145"/>
                          </a:lnTo>
                          <a:lnTo>
                            <a:pt x="305" y="94"/>
                          </a:lnTo>
                          <a:lnTo>
                            <a:pt x="408" y="47"/>
                          </a:lnTo>
                          <a:lnTo>
                            <a:pt x="515" y="21"/>
                          </a:lnTo>
                          <a:lnTo>
                            <a:pt x="628" y="0"/>
                          </a:lnTo>
                          <a:lnTo>
                            <a:pt x="742" y="0"/>
                          </a:lnTo>
                          <a:close/>
                          <a:moveTo>
                            <a:pt x="606" y="1474"/>
                          </a:moveTo>
                          <a:lnTo>
                            <a:pt x="588" y="1464"/>
                          </a:lnTo>
                          <a:lnTo>
                            <a:pt x="668" y="1474"/>
                          </a:lnTo>
                          <a:lnTo>
                            <a:pt x="747" y="1474"/>
                          </a:lnTo>
                          <a:lnTo>
                            <a:pt x="821" y="1469"/>
                          </a:lnTo>
                          <a:lnTo>
                            <a:pt x="900" y="1454"/>
                          </a:lnTo>
                          <a:lnTo>
                            <a:pt x="973" y="1432"/>
                          </a:lnTo>
                          <a:lnTo>
                            <a:pt x="1041" y="1407"/>
                          </a:lnTo>
                          <a:lnTo>
                            <a:pt x="1109" y="1375"/>
                          </a:lnTo>
                          <a:lnTo>
                            <a:pt x="1177" y="1335"/>
                          </a:lnTo>
                          <a:lnTo>
                            <a:pt x="1182" y="1340"/>
                          </a:lnTo>
                          <a:lnTo>
                            <a:pt x="1120" y="1380"/>
                          </a:lnTo>
                          <a:lnTo>
                            <a:pt x="1052" y="1412"/>
                          </a:lnTo>
                          <a:lnTo>
                            <a:pt x="984" y="1437"/>
                          </a:lnTo>
                          <a:lnTo>
                            <a:pt x="911" y="1459"/>
                          </a:lnTo>
                          <a:lnTo>
                            <a:pt x="837" y="1474"/>
                          </a:lnTo>
                          <a:lnTo>
                            <a:pt x="758" y="1479"/>
                          </a:lnTo>
                          <a:lnTo>
                            <a:pt x="685" y="1479"/>
                          </a:lnTo>
                          <a:lnTo>
                            <a:pt x="606" y="1474"/>
                          </a:lnTo>
                          <a:close/>
                        </a:path>
                      </a:pathLst>
                    </a:custGeom>
                    <a:solidFill>
                      <a:srgbClr val="FF5C5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99" name="Freeform 31">
                      <a:extLst>
                        <a:ext uri="{FF2B5EF4-FFF2-40B4-BE49-F238E27FC236}">
                          <a16:creationId xmlns:a16="http://schemas.microsoft.com/office/drawing/2014/main" id="{5825F82A-11C3-461C-B23C-061227944E39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445" y="2106"/>
                      <a:ext cx="588" cy="490"/>
                    </a:xfrm>
                    <a:custGeom>
                      <a:avLst/>
                      <a:gdLst>
                        <a:gd name="T0" fmla="*/ 713 w 1177"/>
                        <a:gd name="T1" fmla="*/ 0 h 1469"/>
                        <a:gd name="T2" fmla="*/ 696 w 1177"/>
                        <a:gd name="T3" fmla="*/ 5 h 1469"/>
                        <a:gd name="T4" fmla="*/ 674 w 1177"/>
                        <a:gd name="T5" fmla="*/ 16 h 1469"/>
                        <a:gd name="T6" fmla="*/ 566 w 1177"/>
                        <a:gd name="T7" fmla="*/ 26 h 1469"/>
                        <a:gd name="T8" fmla="*/ 464 w 1177"/>
                        <a:gd name="T9" fmla="*/ 47 h 1469"/>
                        <a:gd name="T10" fmla="*/ 368 w 1177"/>
                        <a:gd name="T11" fmla="*/ 83 h 1469"/>
                        <a:gd name="T12" fmla="*/ 278 w 1177"/>
                        <a:gd name="T13" fmla="*/ 129 h 1469"/>
                        <a:gd name="T14" fmla="*/ 193 w 1177"/>
                        <a:gd name="T15" fmla="*/ 186 h 1469"/>
                        <a:gd name="T16" fmla="*/ 120 w 1177"/>
                        <a:gd name="T17" fmla="*/ 259 h 1469"/>
                        <a:gd name="T18" fmla="*/ 52 w 1177"/>
                        <a:gd name="T19" fmla="*/ 331 h 1469"/>
                        <a:gd name="T20" fmla="*/ 0 w 1177"/>
                        <a:gd name="T21" fmla="*/ 419 h 1469"/>
                        <a:gd name="T22" fmla="*/ 0 w 1177"/>
                        <a:gd name="T23" fmla="*/ 393 h 1469"/>
                        <a:gd name="T24" fmla="*/ 57 w 1177"/>
                        <a:gd name="T25" fmla="*/ 305 h 1469"/>
                        <a:gd name="T26" fmla="*/ 125 w 1177"/>
                        <a:gd name="T27" fmla="*/ 228 h 1469"/>
                        <a:gd name="T28" fmla="*/ 204 w 1177"/>
                        <a:gd name="T29" fmla="*/ 161 h 1469"/>
                        <a:gd name="T30" fmla="*/ 294 w 1177"/>
                        <a:gd name="T31" fmla="*/ 104 h 1469"/>
                        <a:gd name="T32" fmla="*/ 391 w 1177"/>
                        <a:gd name="T33" fmla="*/ 62 h 1469"/>
                        <a:gd name="T34" fmla="*/ 492 w 1177"/>
                        <a:gd name="T35" fmla="*/ 26 h 1469"/>
                        <a:gd name="T36" fmla="*/ 600 w 1177"/>
                        <a:gd name="T37" fmla="*/ 5 h 1469"/>
                        <a:gd name="T38" fmla="*/ 713 w 1177"/>
                        <a:gd name="T39" fmla="*/ 0 h 1469"/>
                        <a:gd name="T40" fmla="*/ 588 w 1177"/>
                        <a:gd name="T41" fmla="*/ 1459 h 1469"/>
                        <a:gd name="T42" fmla="*/ 577 w 1177"/>
                        <a:gd name="T43" fmla="*/ 1449 h 1469"/>
                        <a:gd name="T44" fmla="*/ 656 w 1177"/>
                        <a:gd name="T45" fmla="*/ 1459 h 1469"/>
                        <a:gd name="T46" fmla="*/ 735 w 1177"/>
                        <a:gd name="T47" fmla="*/ 1459 h 1469"/>
                        <a:gd name="T48" fmla="*/ 809 w 1177"/>
                        <a:gd name="T49" fmla="*/ 1454 h 1469"/>
                        <a:gd name="T50" fmla="*/ 888 w 1177"/>
                        <a:gd name="T51" fmla="*/ 1438 h 1469"/>
                        <a:gd name="T52" fmla="*/ 962 w 1177"/>
                        <a:gd name="T53" fmla="*/ 1417 h 1469"/>
                        <a:gd name="T54" fmla="*/ 1030 w 1177"/>
                        <a:gd name="T55" fmla="*/ 1392 h 1469"/>
                        <a:gd name="T56" fmla="*/ 1098 w 1177"/>
                        <a:gd name="T57" fmla="*/ 1360 h 1469"/>
                        <a:gd name="T58" fmla="*/ 1164 w 1177"/>
                        <a:gd name="T59" fmla="*/ 1319 h 1469"/>
                        <a:gd name="T60" fmla="*/ 1177 w 1177"/>
                        <a:gd name="T61" fmla="*/ 1330 h 1469"/>
                        <a:gd name="T62" fmla="*/ 1109 w 1177"/>
                        <a:gd name="T63" fmla="*/ 1370 h 1469"/>
                        <a:gd name="T64" fmla="*/ 1041 w 1177"/>
                        <a:gd name="T65" fmla="*/ 1402 h 1469"/>
                        <a:gd name="T66" fmla="*/ 973 w 1177"/>
                        <a:gd name="T67" fmla="*/ 1427 h 1469"/>
                        <a:gd name="T68" fmla="*/ 900 w 1177"/>
                        <a:gd name="T69" fmla="*/ 1449 h 1469"/>
                        <a:gd name="T70" fmla="*/ 821 w 1177"/>
                        <a:gd name="T71" fmla="*/ 1464 h 1469"/>
                        <a:gd name="T72" fmla="*/ 747 w 1177"/>
                        <a:gd name="T73" fmla="*/ 1469 h 1469"/>
                        <a:gd name="T74" fmla="*/ 668 w 1177"/>
                        <a:gd name="T75" fmla="*/ 1469 h 1469"/>
                        <a:gd name="T76" fmla="*/ 588 w 1177"/>
                        <a:gd name="T77" fmla="*/ 1459 h 14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1177" h="1469">
                          <a:moveTo>
                            <a:pt x="713" y="0"/>
                          </a:moveTo>
                          <a:lnTo>
                            <a:pt x="696" y="5"/>
                          </a:lnTo>
                          <a:lnTo>
                            <a:pt x="674" y="16"/>
                          </a:lnTo>
                          <a:lnTo>
                            <a:pt x="566" y="26"/>
                          </a:lnTo>
                          <a:lnTo>
                            <a:pt x="464" y="47"/>
                          </a:lnTo>
                          <a:lnTo>
                            <a:pt x="368" y="83"/>
                          </a:lnTo>
                          <a:lnTo>
                            <a:pt x="278" y="129"/>
                          </a:lnTo>
                          <a:lnTo>
                            <a:pt x="193" y="186"/>
                          </a:lnTo>
                          <a:lnTo>
                            <a:pt x="120" y="259"/>
                          </a:lnTo>
                          <a:lnTo>
                            <a:pt x="52" y="331"/>
                          </a:lnTo>
                          <a:lnTo>
                            <a:pt x="0" y="419"/>
                          </a:lnTo>
                          <a:lnTo>
                            <a:pt x="0" y="393"/>
                          </a:lnTo>
                          <a:lnTo>
                            <a:pt x="57" y="305"/>
                          </a:lnTo>
                          <a:lnTo>
                            <a:pt x="125" y="228"/>
                          </a:lnTo>
                          <a:lnTo>
                            <a:pt x="204" y="161"/>
                          </a:lnTo>
                          <a:lnTo>
                            <a:pt x="294" y="104"/>
                          </a:lnTo>
                          <a:lnTo>
                            <a:pt x="391" y="62"/>
                          </a:lnTo>
                          <a:lnTo>
                            <a:pt x="492" y="26"/>
                          </a:lnTo>
                          <a:lnTo>
                            <a:pt x="600" y="5"/>
                          </a:lnTo>
                          <a:lnTo>
                            <a:pt x="713" y="0"/>
                          </a:lnTo>
                          <a:close/>
                          <a:moveTo>
                            <a:pt x="588" y="1459"/>
                          </a:moveTo>
                          <a:lnTo>
                            <a:pt x="577" y="1449"/>
                          </a:lnTo>
                          <a:lnTo>
                            <a:pt x="656" y="1459"/>
                          </a:lnTo>
                          <a:lnTo>
                            <a:pt x="735" y="1459"/>
                          </a:lnTo>
                          <a:lnTo>
                            <a:pt x="809" y="1454"/>
                          </a:lnTo>
                          <a:lnTo>
                            <a:pt x="888" y="1438"/>
                          </a:lnTo>
                          <a:lnTo>
                            <a:pt x="962" y="1417"/>
                          </a:lnTo>
                          <a:lnTo>
                            <a:pt x="1030" y="1392"/>
                          </a:lnTo>
                          <a:lnTo>
                            <a:pt x="1098" y="1360"/>
                          </a:lnTo>
                          <a:lnTo>
                            <a:pt x="1164" y="1319"/>
                          </a:lnTo>
                          <a:lnTo>
                            <a:pt x="1177" y="1330"/>
                          </a:lnTo>
                          <a:lnTo>
                            <a:pt x="1109" y="1370"/>
                          </a:lnTo>
                          <a:lnTo>
                            <a:pt x="1041" y="1402"/>
                          </a:lnTo>
                          <a:lnTo>
                            <a:pt x="973" y="1427"/>
                          </a:lnTo>
                          <a:lnTo>
                            <a:pt x="900" y="1449"/>
                          </a:lnTo>
                          <a:lnTo>
                            <a:pt x="821" y="1464"/>
                          </a:lnTo>
                          <a:lnTo>
                            <a:pt x="747" y="1469"/>
                          </a:lnTo>
                          <a:lnTo>
                            <a:pt x="668" y="1469"/>
                          </a:lnTo>
                          <a:lnTo>
                            <a:pt x="588" y="1459"/>
                          </a:lnTo>
                          <a:close/>
                        </a:path>
                      </a:pathLst>
                    </a:custGeom>
                    <a:solidFill>
                      <a:srgbClr val="FF5E5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00" name="Freeform 32">
                      <a:extLst>
                        <a:ext uri="{FF2B5EF4-FFF2-40B4-BE49-F238E27FC236}">
                          <a16:creationId xmlns:a16="http://schemas.microsoft.com/office/drawing/2014/main" id="{FDF3D0A0-FFDD-44FF-8B7F-047CB850070C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445" y="2111"/>
                      <a:ext cx="582" cy="481"/>
                    </a:xfrm>
                    <a:custGeom>
                      <a:avLst/>
                      <a:gdLst>
                        <a:gd name="T0" fmla="*/ 674 w 1164"/>
                        <a:gd name="T1" fmla="*/ 0 h 1443"/>
                        <a:gd name="T2" fmla="*/ 639 w 1164"/>
                        <a:gd name="T3" fmla="*/ 10 h 1443"/>
                        <a:gd name="T4" fmla="*/ 634 w 1164"/>
                        <a:gd name="T5" fmla="*/ 10 h 1443"/>
                        <a:gd name="T6" fmla="*/ 532 w 1164"/>
                        <a:gd name="T7" fmla="*/ 26 h 1443"/>
                        <a:gd name="T8" fmla="*/ 436 w 1164"/>
                        <a:gd name="T9" fmla="*/ 51 h 1443"/>
                        <a:gd name="T10" fmla="*/ 340 w 1164"/>
                        <a:gd name="T11" fmla="*/ 88 h 1443"/>
                        <a:gd name="T12" fmla="*/ 255 w 1164"/>
                        <a:gd name="T13" fmla="*/ 135 h 1443"/>
                        <a:gd name="T14" fmla="*/ 176 w 1164"/>
                        <a:gd name="T15" fmla="*/ 197 h 1443"/>
                        <a:gd name="T16" fmla="*/ 108 w 1164"/>
                        <a:gd name="T17" fmla="*/ 264 h 1443"/>
                        <a:gd name="T18" fmla="*/ 52 w 1164"/>
                        <a:gd name="T19" fmla="*/ 336 h 1443"/>
                        <a:gd name="T20" fmla="*/ 0 w 1164"/>
                        <a:gd name="T21" fmla="*/ 419 h 1443"/>
                        <a:gd name="T22" fmla="*/ 0 w 1164"/>
                        <a:gd name="T23" fmla="*/ 403 h 1443"/>
                        <a:gd name="T24" fmla="*/ 52 w 1164"/>
                        <a:gd name="T25" fmla="*/ 315 h 1443"/>
                        <a:gd name="T26" fmla="*/ 120 w 1164"/>
                        <a:gd name="T27" fmla="*/ 243 h 1443"/>
                        <a:gd name="T28" fmla="*/ 193 w 1164"/>
                        <a:gd name="T29" fmla="*/ 170 h 1443"/>
                        <a:gd name="T30" fmla="*/ 278 w 1164"/>
                        <a:gd name="T31" fmla="*/ 113 h 1443"/>
                        <a:gd name="T32" fmla="*/ 368 w 1164"/>
                        <a:gd name="T33" fmla="*/ 67 h 1443"/>
                        <a:gd name="T34" fmla="*/ 464 w 1164"/>
                        <a:gd name="T35" fmla="*/ 31 h 1443"/>
                        <a:gd name="T36" fmla="*/ 566 w 1164"/>
                        <a:gd name="T37" fmla="*/ 10 h 1443"/>
                        <a:gd name="T38" fmla="*/ 674 w 1164"/>
                        <a:gd name="T39" fmla="*/ 0 h 1443"/>
                        <a:gd name="T40" fmla="*/ 577 w 1164"/>
                        <a:gd name="T41" fmla="*/ 1433 h 1443"/>
                        <a:gd name="T42" fmla="*/ 566 w 1164"/>
                        <a:gd name="T43" fmla="*/ 1422 h 1443"/>
                        <a:gd name="T44" fmla="*/ 560 w 1164"/>
                        <a:gd name="T45" fmla="*/ 1416 h 1443"/>
                        <a:gd name="T46" fmla="*/ 639 w 1164"/>
                        <a:gd name="T47" fmla="*/ 1428 h 1443"/>
                        <a:gd name="T48" fmla="*/ 718 w 1164"/>
                        <a:gd name="T49" fmla="*/ 1428 h 1443"/>
                        <a:gd name="T50" fmla="*/ 797 w 1164"/>
                        <a:gd name="T51" fmla="*/ 1428 h 1443"/>
                        <a:gd name="T52" fmla="*/ 876 w 1164"/>
                        <a:gd name="T53" fmla="*/ 1411 h 1443"/>
                        <a:gd name="T54" fmla="*/ 950 w 1164"/>
                        <a:gd name="T55" fmla="*/ 1396 h 1443"/>
                        <a:gd name="T56" fmla="*/ 1024 w 1164"/>
                        <a:gd name="T57" fmla="*/ 1371 h 1443"/>
                        <a:gd name="T58" fmla="*/ 1091 w 1164"/>
                        <a:gd name="T59" fmla="*/ 1339 h 1443"/>
                        <a:gd name="T60" fmla="*/ 1159 w 1164"/>
                        <a:gd name="T61" fmla="*/ 1298 h 1443"/>
                        <a:gd name="T62" fmla="*/ 1164 w 1164"/>
                        <a:gd name="T63" fmla="*/ 1303 h 1443"/>
                        <a:gd name="T64" fmla="*/ 1098 w 1164"/>
                        <a:gd name="T65" fmla="*/ 1344 h 1443"/>
                        <a:gd name="T66" fmla="*/ 1030 w 1164"/>
                        <a:gd name="T67" fmla="*/ 1376 h 1443"/>
                        <a:gd name="T68" fmla="*/ 962 w 1164"/>
                        <a:gd name="T69" fmla="*/ 1401 h 1443"/>
                        <a:gd name="T70" fmla="*/ 888 w 1164"/>
                        <a:gd name="T71" fmla="*/ 1422 h 1443"/>
                        <a:gd name="T72" fmla="*/ 809 w 1164"/>
                        <a:gd name="T73" fmla="*/ 1438 h 1443"/>
                        <a:gd name="T74" fmla="*/ 735 w 1164"/>
                        <a:gd name="T75" fmla="*/ 1443 h 1443"/>
                        <a:gd name="T76" fmla="*/ 656 w 1164"/>
                        <a:gd name="T77" fmla="*/ 1443 h 1443"/>
                        <a:gd name="T78" fmla="*/ 577 w 1164"/>
                        <a:gd name="T79" fmla="*/ 1433 h 14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</a:cxnLst>
                      <a:rect l="0" t="0" r="r" b="b"/>
                      <a:pathLst>
                        <a:path w="1164" h="1443">
                          <a:moveTo>
                            <a:pt x="674" y="0"/>
                          </a:moveTo>
                          <a:lnTo>
                            <a:pt x="639" y="10"/>
                          </a:lnTo>
                          <a:lnTo>
                            <a:pt x="634" y="10"/>
                          </a:lnTo>
                          <a:lnTo>
                            <a:pt x="532" y="26"/>
                          </a:lnTo>
                          <a:lnTo>
                            <a:pt x="436" y="51"/>
                          </a:lnTo>
                          <a:lnTo>
                            <a:pt x="340" y="88"/>
                          </a:lnTo>
                          <a:lnTo>
                            <a:pt x="255" y="135"/>
                          </a:lnTo>
                          <a:lnTo>
                            <a:pt x="176" y="197"/>
                          </a:lnTo>
                          <a:lnTo>
                            <a:pt x="108" y="264"/>
                          </a:lnTo>
                          <a:lnTo>
                            <a:pt x="52" y="336"/>
                          </a:lnTo>
                          <a:lnTo>
                            <a:pt x="0" y="419"/>
                          </a:lnTo>
                          <a:lnTo>
                            <a:pt x="0" y="403"/>
                          </a:lnTo>
                          <a:lnTo>
                            <a:pt x="52" y="315"/>
                          </a:lnTo>
                          <a:lnTo>
                            <a:pt x="120" y="243"/>
                          </a:lnTo>
                          <a:lnTo>
                            <a:pt x="193" y="170"/>
                          </a:lnTo>
                          <a:lnTo>
                            <a:pt x="278" y="113"/>
                          </a:lnTo>
                          <a:lnTo>
                            <a:pt x="368" y="67"/>
                          </a:lnTo>
                          <a:lnTo>
                            <a:pt x="464" y="31"/>
                          </a:lnTo>
                          <a:lnTo>
                            <a:pt x="566" y="10"/>
                          </a:lnTo>
                          <a:lnTo>
                            <a:pt x="674" y="0"/>
                          </a:lnTo>
                          <a:close/>
                          <a:moveTo>
                            <a:pt x="577" y="1433"/>
                          </a:moveTo>
                          <a:lnTo>
                            <a:pt x="566" y="1422"/>
                          </a:lnTo>
                          <a:lnTo>
                            <a:pt x="560" y="1416"/>
                          </a:lnTo>
                          <a:lnTo>
                            <a:pt x="639" y="1428"/>
                          </a:lnTo>
                          <a:lnTo>
                            <a:pt x="718" y="1428"/>
                          </a:lnTo>
                          <a:lnTo>
                            <a:pt x="797" y="1428"/>
                          </a:lnTo>
                          <a:lnTo>
                            <a:pt x="876" y="1411"/>
                          </a:lnTo>
                          <a:lnTo>
                            <a:pt x="950" y="1396"/>
                          </a:lnTo>
                          <a:lnTo>
                            <a:pt x="1024" y="1371"/>
                          </a:lnTo>
                          <a:lnTo>
                            <a:pt x="1091" y="1339"/>
                          </a:lnTo>
                          <a:lnTo>
                            <a:pt x="1159" y="1298"/>
                          </a:lnTo>
                          <a:lnTo>
                            <a:pt x="1164" y="1303"/>
                          </a:lnTo>
                          <a:lnTo>
                            <a:pt x="1098" y="1344"/>
                          </a:lnTo>
                          <a:lnTo>
                            <a:pt x="1030" y="1376"/>
                          </a:lnTo>
                          <a:lnTo>
                            <a:pt x="962" y="1401"/>
                          </a:lnTo>
                          <a:lnTo>
                            <a:pt x="888" y="1422"/>
                          </a:lnTo>
                          <a:lnTo>
                            <a:pt x="809" y="1438"/>
                          </a:lnTo>
                          <a:lnTo>
                            <a:pt x="735" y="1443"/>
                          </a:lnTo>
                          <a:lnTo>
                            <a:pt x="656" y="1443"/>
                          </a:lnTo>
                          <a:lnTo>
                            <a:pt x="577" y="1433"/>
                          </a:lnTo>
                          <a:close/>
                        </a:path>
                      </a:pathLst>
                    </a:custGeom>
                    <a:solidFill>
                      <a:srgbClr val="FF606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01" name="Freeform 33">
                      <a:extLst>
                        <a:ext uri="{FF2B5EF4-FFF2-40B4-BE49-F238E27FC236}">
                          <a16:creationId xmlns:a16="http://schemas.microsoft.com/office/drawing/2014/main" id="{9731B95F-2CFB-4260-9941-15E33444A88D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445" y="2115"/>
                      <a:ext cx="579" cy="472"/>
                    </a:xfrm>
                    <a:custGeom>
                      <a:avLst/>
                      <a:gdLst>
                        <a:gd name="T0" fmla="*/ 634 w 1159"/>
                        <a:gd name="T1" fmla="*/ 0 h 1418"/>
                        <a:gd name="T2" fmla="*/ 611 w 1159"/>
                        <a:gd name="T3" fmla="*/ 16 h 1418"/>
                        <a:gd name="T4" fmla="*/ 509 w 1159"/>
                        <a:gd name="T5" fmla="*/ 31 h 1418"/>
                        <a:gd name="T6" fmla="*/ 413 w 1159"/>
                        <a:gd name="T7" fmla="*/ 63 h 1418"/>
                        <a:gd name="T8" fmla="*/ 323 w 1159"/>
                        <a:gd name="T9" fmla="*/ 98 h 1418"/>
                        <a:gd name="T10" fmla="*/ 244 w 1159"/>
                        <a:gd name="T11" fmla="*/ 150 h 1418"/>
                        <a:gd name="T12" fmla="*/ 164 w 1159"/>
                        <a:gd name="T13" fmla="*/ 207 h 1418"/>
                        <a:gd name="T14" fmla="*/ 103 w 1159"/>
                        <a:gd name="T15" fmla="*/ 274 h 1418"/>
                        <a:gd name="T16" fmla="*/ 46 w 1159"/>
                        <a:gd name="T17" fmla="*/ 352 h 1418"/>
                        <a:gd name="T18" fmla="*/ 0 w 1159"/>
                        <a:gd name="T19" fmla="*/ 434 h 1418"/>
                        <a:gd name="T20" fmla="*/ 0 w 1159"/>
                        <a:gd name="T21" fmla="*/ 429 h 1418"/>
                        <a:gd name="T22" fmla="*/ 0 w 1159"/>
                        <a:gd name="T23" fmla="*/ 409 h 1418"/>
                        <a:gd name="T24" fmla="*/ 52 w 1159"/>
                        <a:gd name="T25" fmla="*/ 326 h 1418"/>
                        <a:gd name="T26" fmla="*/ 108 w 1159"/>
                        <a:gd name="T27" fmla="*/ 254 h 1418"/>
                        <a:gd name="T28" fmla="*/ 176 w 1159"/>
                        <a:gd name="T29" fmla="*/ 187 h 1418"/>
                        <a:gd name="T30" fmla="*/ 255 w 1159"/>
                        <a:gd name="T31" fmla="*/ 125 h 1418"/>
                        <a:gd name="T32" fmla="*/ 340 w 1159"/>
                        <a:gd name="T33" fmla="*/ 78 h 1418"/>
                        <a:gd name="T34" fmla="*/ 436 w 1159"/>
                        <a:gd name="T35" fmla="*/ 41 h 1418"/>
                        <a:gd name="T36" fmla="*/ 532 w 1159"/>
                        <a:gd name="T37" fmla="*/ 16 h 1418"/>
                        <a:gd name="T38" fmla="*/ 634 w 1159"/>
                        <a:gd name="T39" fmla="*/ 0 h 1418"/>
                        <a:gd name="T40" fmla="*/ 560 w 1159"/>
                        <a:gd name="T41" fmla="*/ 1406 h 1418"/>
                        <a:gd name="T42" fmla="*/ 549 w 1159"/>
                        <a:gd name="T43" fmla="*/ 1396 h 1418"/>
                        <a:gd name="T44" fmla="*/ 628 w 1159"/>
                        <a:gd name="T45" fmla="*/ 1406 h 1418"/>
                        <a:gd name="T46" fmla="*/ 707 w 1159"/>
                        <a:gd name="T47" fmla="*/ 1412 h 1418"/>
                        <a:gd name="T48" fmla="*/ 786 w 1159"/>
                        <a:gd name="T49" fmla="*/ 1406 h 1418"/>
                        <a:gd name="T50" fmla="*/ 859 w 1159"/>
                        <a:gd name="T51" fmla="*/ 1396 h 1418"/>
                        <a:gd name="T52" fmla="*/ 938 w 1159"/>
                        <a:gd name="T53" fmla="*/ 1381 h 1418"/>
                        <a:gd name="T54" fmla="*/ 1012 w 1159"/>
                        <a:gd name="T55" fmla="*/ 1356 h 1418"/>
                        <a:gd name="T56" fmla="*/ 1080 w 1159"/>
                        <a:gd name="T57" fmla="*/ 1324 h 1418"/>
                        <a:gd name="T58" fmla="*/ 1148 w 1159"/>
                        <a:gd name="T59" fmla="*/ 1282 h 1418"/>
                        <a:gd name="T60" fmla="*/ 1159 w 1159"/>
                        <a:gd name="T61" fmla="*/ 1288 h 1418"/>
                        <a:gd name="T62" fmla="*/ 1091 w 1159"/>
                        <a:gd name="T63" fmla="*/ 1329 h 1418"/>
                        <a:gd name="T64" fmla="*/ 1024 w 1159"/>
                        <a:gd name="T65" fmla="*/ 1361 h 1418"/>
                        <a:gd name="T66" fmla="*/ 950 w 1159"/>
                        <a:gd name="T67" fmla="*/ 1386 h 1418"/>
                        <a:gd name="T68" fmla="*/ 876 w 1159"/>
                        <a:gd name="T69" fmla="*/ 1401 h 1418"/>
                        <a:gd name="T70" fmla="*/ 797 w 1159"/>
                        <a:gd name="T71" fmla="*/ 1418 h 1418"/>
                        <a:gd name="T72" fmla="*/ 718 w 1159"/>
                        <a:gd name="T73" fmla="*/ 1418 h 1418"/>
                        <a:gd name="T74" fmla="*/ 639 w 1159"/>
                        <a:gd name="T75" fmla="*/ 1418 h 1418"/>
                        <a:gd name="T76" fmla="*/ 560 w 1159"/>
                        <a:gd name="T77" fmla="*/ 1406 h 14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1159" h="1418">
                          <a:moveTo>
                            <a:pt x="634" y="0"/>
                          </a:moveTo>
                          <a:lnTo>
                            <a:pt x="611" y="16"/>
                          </a:lnTo>
                          <a:lnTo>
                            <a:pt x="509" y="31"/>
                          </a:lnTo>
                          <a:lnTo>
                            <a:pt x="413" y="63"/>
                          </a:lnTo>
                          <a:lnTo>
                            <a:pt x="323" y="98"/>
                          </a:lnTo>
                          <a:lnTo>
                            <a:pt x="244" y="150"/>
                          </a:lnTo>
                          <a:lnTo>
                            <a:pt x="164" y="207"/>
                          </a:lnTo>
                          <a:lnTo>
                            <a:pt x="103" y="274"/>
                          </a:lnTo>
                          <a:lnTo>
                            <a:pt x="46" y="352"/>
                          </a:lnTo>
                          <a:lnTo>
                            <a:pt x="0" y="434"/>
                          </a:lnTo>
                          <a:lnTo>
                            <a:pt x="0" y="429"/>
                          </a:lnTo>
                          <a:lnTo>
                            <a:pt x="0" y="409"/>
                          </a:lnTo>
                          <a:lnTo>
                            <a:pt x="52" y="326"/>
                          </a:lnTo>
                          <a:lnTo>
                            <a:pt x="108" y="254"/>
                          </a:lnTo>
                          <a:lnTo>
                            <a:pt x="176" y="187"/>
                          </a:lnTo>
                          <a:lnTo>
                            <a:pt x="255" y="125"/>
                          </a:lnTo>
                          <a:lnTo>
                            <a:pt x="340" y="78"/>
                          </a:lnTo>
                          <a:lnTo>
                            <a:pt x="436" y="41"/>
                          </a:lnTo>
                          <a:lnTo>
                            <a:pt x="532" y="16"/>
                          </a:lnTo>
                          <a:lnTo>
                            <a:pt x="634" y="0"/>
                          </a:lnTo>
                          <a:close/>
                          <a:moveTo>
                            <a:pt x="560" y="1406"/>
                          </a:moveTo>
                          <a:lnTo>
                            <a:pt x="549" y="1396"/>
                          </a:lnTo>
                          <a:lnTo>
                            <a:pt x="628" y="1406"/>
                          </a:lnTo>
                          <a:lnTo>
                            <a:pt x="707" y="1412"/>
                          </a:lnTo>
                          <a:lnTo>
                            <a:pt x="786" y="1406"/>
                          </a:lnTo>
                          <a:lnTo>
                            <a:pt x="859" y="1396"/>
                          </a:lnTo>
                          <a:lnTo>
                            <a:pt x="938" y="1381"/>
                          </a:lnTo>
                          <a:lnTo>
                            <a:pt x="1012" y="1356"/>
                          </a:lnTo>
                          <a:lnTo>
                            <a:pt x="1080" y="1324"/>
                          </a:lnTo>
                          <a:lnTo>
                            <a:pt x="1148" y="1282"/>
                          </a:lnTo>
                          <a:lnTo>
                            <a:pt x="1159" y="1288"/>
                          </a:lnTo>
                          <a:lnTo>
                            <a:pt x="1091" y="1329"/>
                          </a:lnTo>
                          <a:lnTo>
                            <a:pt x="1024" y="1361"/>
                          </a:lnTo>
                          <a:lnTo>
                            <a:pt x="950" y="1386"/>
                          </a:lnTo>
                          <a:lnTo>
                            <a:pt x="876" y="1401"/>
                          </a:lnTo>
                          <a:lnTo>
                            <a:pt x="797" y="1418"/>
                          </a:lnTo>
                          <a:lnTo>
                            <a:pt x="718" y="1418"/>
                          </a:lnTo>
                          <a:lnTo>
                            <a:pt x="639" y="1418"/>
                          </a:lnTo>
                          <a:lnTo>
                            <a:pt x="560" y="1406"/>
                          </a:lnTo>
                          <a:close/>
                        </a:path>
                      </a:pathLst>
                    </a:custGeom>
                    <a:solidFill>
                      <a:srgbClr val="FF626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02" name="Freeform 34">
                      <a:extLst>
                        <a:ext uri="{FF2B5EF4-FFF2-40B4-BE49-F238E27FC236}">
                          <a16:creationId xmlns:a16="http://schemas.microsoft.com/office/drawing/2014/main" id="{FB3BCFEC-A927-4D6E-B363-38FF813C0896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445" y="2120"/>
                      <a:ext cx="573" cy="465"/>
                    </a:xfrm>
                    <a:custGeom>
                      <a:avLst/>
                      <a:gdLst>
                        <a:gd name="T0" fmla="*/ 611 w 1148"/>
                        <a:gd name="T1" fmla="*/ 0 h 1396"/>
                        <a:gd name="T2" fmla="*/ 600 w 1148"/>
                        <a:gd name="T3" fmla="*/ 5 h 1396"/>
                        <a:gd name="T4" fmla="*/ 503 w 1148"/>
                        <a:gd name="T5" fmla="*/ 20 h 1396"/>
                        <a:gd name="T6" fmla="*/ 408 w 1148"/>
                        <a:gd name="T7" fmla="*/ 52 h 1396"/>
                        <a:gd name="T8" fmla="*/ 323 w 1148"/>
                        <a:gd name="T9" fmla="*/ 92 h 1396"/>
                        <a:gd name="T10" fmla="*/ 239 w 1148"/>
                        <a:gd name="T11" fmla="*/ 144 h 1396"/>
                        <a:gd name="T12" fmla="*/ 164 w 1148"/>
                        <a:gd name="T13" fmla="*/ 201 h 1396"/>
                        <a:gd name="T14" fmla="*/ 103 w 1148"/>
                        <a:gd name="T15" fmla="*/ 268 h 1396"/>
                        <a:gd name="T16" fmla="*/ 46 w 1148"/>
                        <a:gd name="T17" fmla="*/ 346 h 1396"/>
                        <a:gd name="T18" fmla="*/ 6 w 1148"/>
                        <a:gd name="T19" fmla="*/ 429 h 1396"/>
                        <a:gd name="T20" fmla="*/ 0 w 1148"/>
                        <a:gd name="T21" fmla="*/ 418 h 1396"/>
                        <a:gd name="T22" fmla="*/ 46 w 1148"/>
                        <a:gd name="T23" fmla="*/ 336 h 1396"/>
                        <a:gd name="T24" fmla="*/ 103 w 1148"/>
                        <a:gd name="T25" fmla="*/ 258 h 1396"/>
                        <a:gd name="T26" fmla="*/ 164 w 1148"/>
                        <a:gd name="T27" fmla="*/ 191 h 1396"/>
                        <a:gd name="T28" fmla="*/ 244 w 1148"/>
                        <a:gd name="T29" fmla="*/ 134 h 1396"/>
                        <a:gd name="T30" fmla="*/ 323 w 1148"/>
                        <a:gd name="T31" fmla="*/ 82 h 1396"/>
                        <a:gd name="T32" fmla="*/ 413 w 1148"/>
                        <a:gd name="T33" fmla="*/ 47 h 1396"/>
                        <a:gd name="T34" fmla="*/ 509 w 1148"/>
                        <a:gd name="T35" fmla="*/ 15 h 1396"/>
                        <a:gd name="T36" fmla="*/ 611 w 1148"/>
                        <a:gd name="T37" fmla="*/ 0 h 1396"/>
                        <a:gd name="T38" fmla="*/ 549 w 1148"/>
                        <a:gd name="T39" fmla="*/ 1380 h 1396"/>
                        <a:gd name="T40" fmla="*/ 538 w 1148"/>
                        <a:gd name="T41" fmla="*/ 1370 h 1396"/>
                        <a:gd name="T42" fmla="*/ 617 w 1148"/>
                        <a:gd name="T43" fmla="*/ 1385 h 1396"/>
                        <a:gd name="T44" fmla="*/ 696 w 1148"/>
                        <a:gd name="T45" fmla="*/ 1390 h 1396"/>
                        <a:gd name="T46" fmla="*/ 775 w 1148"/>
                        <a:gd name="T47" fmla="*/ 1385 h 1396"/>
                        <a:gd name="T48" fmla="*/ 854 w 1148"/>
                        <a:gd name="T49" fmla="*/ 1375 h 1396"/>
                        <a:gd name="T50" fmla="*/ 933 w 1148"/>
                        <a:gd name="T51" fmla="*/ 1360 h 1396"/>
                        <a:gd name="T52" fmla="*/ 1006 w 1148"/>
                        <a:gd name="T53" fmla="*/ 1333 h 1396"/>
                        <a:gd name="T54" fmla="*/ 1074 w 1148"/>
                        <a:gd name="T55" fmla="*/ 1303 h 1396"/>
                        <a:gd name="T56" fmla="*/ 1142 w 1148"/>
                        <a:gd name="T57" fmla="*/ 1261 h 1396"/>
                        <a:gd name="T58" fmla="*/ 1148 w 1148"/>
                        <a:gd name="T59" fmla="*/ 1266 h 1396"/>
                        <a:gd name="T60" fmla="*/ 1080 w 1148"/>
                        <a:gd name="T61" fmla="*/ 1308 h 1396"/>
                        <a:gd name="T62" fmla="*/ 1012 w 1148"/>
                        <a:gd name="T63" fmla="*/ 1340 h 1396"/>
                        <a:gd name="T64" fmla="*/ 938 w 1148"/>
                        <a:gd name="T65" fmla="*/ 1365 h 1396"/>
                        <a:gd name="T66" fmla="*/ 859 w 1148"/>
                        <a:gd name="T67" fmla="*/ 1380 h 1396"/>
                        <a:gd name="T68" fmla="*/ 786 w 1148"/>
                        <a:gd name="T69" fmla="*/ 1390 h 1396"/>
                        <a:gd name="T70" fmla="*/ 707 w 1148"/>
                        <a:gd name="T71" fmla="*/ 1396 h 1396"/>
                        <a:gd name="T72" fmla="*/ 628 w 1148"/>
                        <a:gd name="T73" fmla="*/ 1390 h 1396"/>
                        <a:gd name="T74" fmla="*/ 549 w 1148"/>
                        <a:gd name="T75" fmla="*/ 1380 h 139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48" h="1396">
                          <a:moveTo>
                            <a:pt x="611" y="0"/>
                          </a:moveTo>
                          <a:lnTo>
                            <a:pt x="600" y="5"/>
                          </a:lnTo>
                          <a:lnTo>
                            <a:pt x="503" y="20"/>
                          </a:lnTo>
                          <a:lnTo>
                            <a:pt x="408" y="52"/>
                          </a:lnTo>
                          <a:lnTo>
                            <a:pt x="323" y="92"/>
                          </a:lnTo>
                          <a:lnTo>
                            <a:pt x="239" y="144"/>
                          </a:lnTo>
                          <a:lnTo>
                            <a:pt x="164" y="201"/>
                          </a:lnTo>
                          <a:lnTo>
                            <a:pt x="103" y="268"/>
                          </a:lnTo>
                          <a:lnTo>
                            <a:pt x="46" y="346"/>
                          </a:lnTo>
                          <a:lnTo>
                            <a:pt x="6" y="429"/>
                          </a:lnTo>
                          <a:lnTo>
                            <a:pt x="0" y="418"/>
                          </a:lnTo>
                          <a:lnTo>
                            <a:pt x="46" y="336"/>
                          </a:lnTo>
                          <a:lnTo>
                            <a:pt x="103" y="258"/>
                          </a:lnTo>
                          <a:lnTo>
                            <a:pt x="164" y="191"/>
                          </a:lnTo>
                          <a:lnTo>
                            <a:pt x="244" y="134"/>
                          </a:lnTo>
                          <a:lnTo>
                            <a:pt x="323" y="82"/>
                          </a:lnTo>
                          <a:lnTo>
                            <a:pt x="413" y="47"/>
                          </a:lnTo>
                          <a:lnTo>
                            <a:pt x="509" y="15"/>
                          </a:lnTo>
                          <a:lnTo>
                            <a:pt x="611" y="0"/>
                          </a:lnTo>
                          <a:close/>
                          <a:moveTo>
                            <a:pt x="549" y="1380"/>
                          </a:moveTo>
                          <a:lnTo>
                            <a:pt x="538" y="1370"/>
                          </a:lnTo>
                          <a:lnTo>
                            <a:pt x="617" y="1385"/>
                          </a:lnTo>
                          <a:lnTo>
                            <a:pt x="696" y="1390"/>
                          </a:lnTo>
                          <a:lnTo>
                            <a:pt x="775" y="1385"/>
                          </a:lnTo>
                          <a:lnTo>
                            <a:pt x="854" y="1375"/>
                          </a:lnTo>
                          <a:lnTo>
                            <a:pt x="933" y="1360"/>
                          </a:lnTo>
                          <a:lnTo>
                            <a:pt x="1006" y="1333"/>
                          </a:lnTo>
                          <a:lnTo>
                            <a:pt x="1074" y="1303"/>
                          </a:lnTo>
                          <a:lnTo>
                            <a:pt x="1142" y="1261"/>
                          </a:lnTo>
                          <a:lnTo>
                            <a:pt x="1148" y="1266"/>
                          </a:lnTo>
                          <a:lnTo>
                            <a:pt x="1080" y="1308"/>
                          </a:lnTo>
                          <a:lnTo>
                            <a:pt x="1012" y="1340"/>
                          </a:lnTo>
                          <a:lnTo>
                            <a:pt x="938" y="1365"/>
                          </a:lnTo>
                          <a:lnTo>
                            <a:pt x="859" y="1380"/>
                          </a:lnTo>
                          <a:lnTo>
                            <a:pt x="786" y="1390"/>
                          </a:lnTo>
                          <a:lnTo>
                            <a:pt x="707" y="1396"/>
                          </a:lnTo>
                          <a:lnTo>
                            <a:pt x="628" y="1390"/>
                          </a:lnTo>
                          <a:lnTo>
                            <a:pt x="549" y="1380"/>
                          </a:lnTo>
                          <a:close/>
                        </a:path>
                      </a:pathLst>
                    </a:custGeom>
                    <a:solidFill>
                      <a:srgbClr val="FF646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03" name="Freeform 35">
                      <a:extLst>
                        <a:ext uri="{FF2B5EF4-FFF2-40B4-BE49-F238E27FC236}">
                          <a16:creationId xmlns:a16="http://schemas.microsoft.com/office/drawing/2014/main" id="{76DFEBF6-C4FA-4385-8196-47A0EF78C04E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448" y="2122"/>
                      <a:ext cx="568" cy="461"/>
                    </a:xfrm>
                    <a:custGeom>
                      <a:avLst/>
                      <a:gdLst>
                        <a:gd name="T0" fmla="*/ 594 w 1136"/>
                        <a:gd name="T1" fmla="*/ 0 h 1385"/>
                        <a:gd name="T2" fmla="*/ 576 w 1136"/>
                        <a:gd name="T3" fmla="*/ 10 h 1385"/>
                        <a:gd name="T4" fmla="*/ 481 w 1136"/>
                        <a:gd name="T5" fmla="*/ 31 h 1385"/>
                        <a:gd name="T6" fmla="*/ 391 w 1136"/>
                        <a:gd name="T7" fmla="*/ 62 h 1385"/>
                        <a:gd name="T8" fmla="*/ 299 w 1136"/>
                        <a:gd name="T9" fmla="*/ 104 h 1385"/>
                        <a:gd name="T10" fmla="*/ 226 w 1136"/>
                        <a:gd name="T11" fmla="*/ 155 h 1385"/>
                        <a:gd name="T12" fmla="*/ 152 w 1136"/>
                        <a:gd name="T13" fmla="*/ 217 h 1385"/>
                        <a:gd name="T14" fmla="*/ 97 w 1136"/>
                        <a:gd name="T15" fmla="*/ 284 h 1385"/>
                        <a:gd name="T16" fmla="*/ 46 w 1136"/>
                        <a:gd name="T17" fmla="*/ 362 h 1385"/>
                        <a:gd name="T18" fmla="*/ 6 w 1136"/>
                        <a:gd name="T19" fmla="*/ 445 h 1385"/>
                        <a:gd name="T20" fmla="*/ 0 w 1136"/>
                        <a:gd name="T21" fmla="*/ 424 h 1385"/>
                        <a:gd name="T22" fmla="*/ 40 w 1136"/>
                        <a:gd name="T23" fmla="*/ 341 h 1385"/>
                        <a:gd name="T24" fmla="*/ 97 w 1136"/>
                        <a:gd name="T25" fmla="*/ 263 h 1385"/>
                        <a:gd name="T26" fmla="*/ 158 w 1136"/>
                        <a:gd name="T27" fmla="*/ 196 h 1385"/>
                        <a:gd name="T28" fmla="*/ 233 w 1136"/>
                        <a:gd name="T29" fmla="*/ 139 h 1385"/>
                        <a:gd name="T30" fmla="*/ 317 w 1136"/>
                        <a:gd name="T31" fmla="*/ 87 h 1385"/>
                        <a:gd name="T32" fmla="*/ 402 w 1136"/>
                        <a:gd name="T33" fmla="*/ 47 h 1385"/>
                        <a:gd name="T34" fmla="*/ 497 w 1136"/>
                        <a:gd name="T35" fmla="*/ 15 h 1385"/>
                        <a:gd name="T36" fmla="*/ 594 w 1136"/>
                        <a:gd name="T37" fmla="*/ 0 h 1385"/>
                        <a:gd name="T38" fmla="*/ 532 w 1136"/>
                        <a:gd name="T39" fmla="*/ 1365 h 1385"/>
                        <a:gd name="T40" fmla="*/ 514 w 1136"/>
                        <a:gd name="T41" fmla="*/ 1350 h 1385"/>
                        <a:gd name="T42" fmla="*/ 594 w 1136"/>
                        <a:gd name="T43" fmla="*/ 1365 h 1385"/>
                        <a:gd name="T44" fmla="*/ 679 w 1136"/>
                        <a:gd name="T45" fmla="*/ 1370 h 1385"/>
                        <a:gd name="T46" fmla="*/ 758 w 1136"/>
                        <a:gd name="T47" fmla="*/ 1370 h 1385"/>
                        <a:gd name="T48" fmla="*/ 837 w 1136"/>
                        <a:gd name="T49" fmla="*/ 1360 h 1385"/>
                        <a:gd name="T50" fmla="*/ 910 w 1136"/>
                        <a:gd name="T51" fmla="*/ 1345 h 1385"/>
                        <a:gd name="T52" fmla="*/ 989 w 1136"/>
                        <a:gd name="T53" fmla="*/ 1323 h 1385"/>
                        <a:gd name="T54" fmla="*/ 1063 w 1136"/>
                        <a:gd name="T55" fmla="*/ 1293 h 1385"/>
                        <a:gd name="T56" fmla="*/ 1131 w 1136"/>
                        <a:gd name="T57" fmla="*/ 1251 h 1385"/>
                        <a:gd name="T58" fmla="*/ 1136 w 1136"/>
                        <a:gd name="T59" fmla="*/ 1256 h 1385"/>
                        <a:gd name="T60" fmla="*/ 1068 w 1136"/>
                        <a:gd name="T61" fmla="*/ 1298 h 1385"/>
                        <a:gd name="T62" fmla="*/ 1000 w 1136"/>
                        <a:gd name="T63" fmla="*/ 1328 h 1385"/>
                        <a:gd name="T64" fmla="*/ 927 w 1136"/>
                        <a:gd name="T65" fmla="*/ 1355 h 1385"/>
                        <a:gd name="T66" fmla="*/ 848 w 1136"/>
                        <a:gd name="T67" fmla="*/ 1370 h 1385"/>
                        <a:gd name="T68" fmla="*/ 769 w 1136"/>
                        <a:gd name="T69" fmla="*/ 1380 h 1385"/>
                        <a:gd name="T70" fmla="*/ 690 w 1136"/>
                        <a:gd name="T71" fmla="*/ 1385 h 1385"/>
                        <a:gd name="T72" fmla="*/ 611 w 1136"/>
                        <a:gd name="T73" fmla="*/ 1380 h 1385"/>
                        <a:gd name="T74" fmla="*/ 532 w 1136"/>
                        <a:gd name="T75" fmla="*/ 1365 h 138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36" h="1385">
                          <a:moveTo>
                            <a:pt x="594" y="0"/>
                          </a:moveTo>
                          <a:lnTo>
                            <a:pt x="576" y="10"/>
                          </a:lnTo>
                          <a:lnTo>
                            <a:pt x="481" y="31"/>
                          </a:lnTo>
                          <a:lnTo>
                            <a:pt x="391" y="62"/>
                          </a:lnTo>
                          <a:lnTo>
                            <a:pt x="299" y="104"/>
                          </a:lnTo>
                          <a:lnTo>
                            <a:pt x="226" y="155"/>
                          </a:lnTo>
                          <a:lnTo>
                            <a:pt x="152" y="217"/>
                          </a:lnTo>
                          <a:lnTo>
                            <a:pt x="97" y="284"/>
                          </a:lnTo>
                          <a:lnTo>
                            <a:pt x="46" y="362"/>
                          </a:lnTo>
                          <a:lnTo>
                            <a:pt x="6" y="445"/>
                          </a:lnTo>
                          <a:lnTo>
                            <a:pt x="0" y="424"/>
                          </a:lnTo>
                          <a:lnTo>
                            <a:pt x="40" y="341"/>
                          </a:lnTo>
                          <a:lnTo>
                            <a:pt x="97" y="263"/>
                          </a:lnTo>
                          <a:lnTo>
                            <a:pt x="158" y="196"/>
                          </a:lnTo>
                          <a:lnTo>
                            <a:pt x="233" y="139"/>
                          </a:lnTo>
                          <a:lnTo>
                            <a:pt x="317" y="87"/>
                          </a:lnTo>
                          <a:lnTo>
                            <a:pt x="402" y="47"/>
                          </a:lnTo>
                          <a:lnTo>
                            <a:pt x="497" y="15"/>
                          </a:lnTo>
                          <a:lnTo>
                            <a:pt x="594" y="0"/>
                          </a:lnTo>
                          <a:close/>
                          <a:moveTo>
                            <a:pt x="532" y="1365"/>
                          </a:moveTo>
                          <a:lnTo>
                            <a:pt x="514" y="1350"/>
                          </a:lnTo>
                          <a:lnTo>
                            <a:pt x="594" y="1365"/>
                          </a:lnTo>
                          <a:lnTo>
                            <a:pt x="679" y="1370"/>
                          </a:lnTo>
                          <a:lnTo>
                            <a:pt x="758" y="1370"/>
                          </a:lnTo>
                          <a:lnTo>
                            <a:pt x="837" y="1360"/>
                          </a:lnTo>
                          <a:lnTo>
                            <a:pt x="910" y="1345"/>
                          </a:lnTo>
                          <a:lnTo>
                            <a:pt x="989" y="1323"/>
                          </a:lnTo>
                          <a:lnTo>
                            <a:pt x="1063" y="1293"/>
                          </a:lnTo>
                          <a:lnTo>
                            <a:pt x="1131" y="1251"/>
                          </a:lnTo>
                          <a:lnTo>
                            <a:pt x="1136" y="1256"/>
                          </a:lnTo>
                          <a:lnTo>
                            <a:pt x="1068" y="1298"/>
                          </a:lnTo>
                          <a:lnTo>
                            <a:pt x="1000" y="1328"/>
                          </a:lnTo>
                          <a:lnTo>
                            <a:pt x="927" y="1355"/>
                          </a:lnTo>
                          <a:lnTo>
                            <a:pt x="848" y="1370"/>
                          </a:lnTo>
                          <a:lnTo>
                            <a:pt x="769" y="1380"/>
                          </a:lnTo>
                          <a:lnTo>
                            <a:pt x="690" y="1385"/>
                          </a:lnTo>
                          <a:lnTo>
                            <a:pt x="611" y="1380"/>
                          </a:lnTo>
                          <a:lnTo>
                            <a:pt x="532" y="1365"/>
                          </a:lnTo>
                          <a:close/>
                        </a:path>
                      </a:pathLst>
                    </a:custGeom>
                    <a:solidFill>
                      <a:srgbClr val="FF666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04" name="Freeform 36">
                      <a:extLst>
                        <a:ext uri="{FF2B5EF4-FFF2-40B4-BE49-F238E27FC236}">
                          <a16:creationId xmlns:a16="http://schemas.microsoft.com/office/drawing/2014/main" id="{857CDDAC-5939-4F5A-990E-F83E821996FF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450" y="2125"/>
                      <a:ext cx="563" cy="453"/>
                    </a:xfrm>
                    <a:custGeom>
                      <a:avLst/>
                      <a:gdLst>
                        <a:gd name="T0" fmla="*/ 570 w 1125"/>
                        <a:gd name="T1" fmla="*/ 0 h 1360"/>
                        <a:gd name="T2" fmla="*/ 554 w 1125"/>
                        <a:gd name="T3" fmla="*/ 15 h 1360"/>
                        <a:gd name="T4" fmla="*/ 458 w 1125"/>
                        <a:gd name="T5" fmla="*/ 37 h 1360"/>
                        <a:gd name="T6" fmla="*/ 373 w 1125"/>
                        <a:gd name="T7" fmla="*/ 67 h 1360"/>
                        <a:gd name="T8" fmla="*/ 288 w 1125"/>
                        <a:gd name="T9" fmla="*/ 109 h 1360"/>
                        <a:gd name="T10" fmla="*/ 214 w 1125"/>
                        <a:gd name="T11" fmla="*/ 161 h 1360"/>
                        <a:gd name="T12" fmla="*/ 146 w 1125"/>
                        <a:gd name="T13" fmla="*/ 223 h 1360"/>
                        <a:gd name="T14" fmla="*/ 85 w 1125"/>
                        <a:gd name="T15" fmla="*/ 290 h 1360"/>
                        <a:gd name="T16" fmla="*/ 40 w 1125"/>
                        <a:gd name="T17" fmla="*/ 362 h 1360"/>
                        <a:gd name="T18" fmla="*/ 0 w 1125"/>
                        <a:gd name="T19" fmla="*/ 445 h 1360"/>
                        <a:gd name="T20" fmla="*/ 0 w 1125"/>
                        <a:gd name="T21" fmla="*/ 435 h 1360"/>
                        <a:gd name="T22" fmla="*/ 40 w 1125"/>
                        <a:gd name="T23" fmla="*/ 352 h 1360"/>
                        <a:gd name="T24" fmla="*/ 91 w 1125"/>
                        <a:gd name="T25" fmla="*/ 274 h 1360"/>
                        <a:gd name="T26" fmla="*/ 146 w 1125"/>
                        <a:gd name="T27" fmla="*/ 207 h 1360"/>
                        <a:gd name="T28" fmla="*/ 220 w 1125"/>
                        <a:gd name="T29" fmla="*/ 145 h 1360"/>
                        <a:gd name="T30" fmla="*/ 293 w 1125"/>
                        <a:gd name="T31" fmla="*/ 94 h 1360"/>
                        <a:gd name="T32" fmla="*/ 385 w 1125"/>
                        <a:gd name="T33" fmla="*/ 52 h 1360"/>
                        <a:gd name="T34" fmla="*/ 475 w 1125"/>
                        <a:gd name="T35" fmla="*/ 21 h 1360"/>
                        <a:gd name="T36" fmla="*/ 570 w 1125"/>
                        <a:gd name="T37" fmla="*/ 0 h 1360"/>
                        <a:gd name="T38" fmla="*/ 508 w 1125"/>
                        <a:gd name="T39" fmla="*/ 1340 h 1360"/>
                        <a:gd name="T40" fmla="*/ 491 w 1125"/>
                        <a:gd name="T41" fmla="*/ 1325 h 1360"/>
                        <a:gd name="T42" fmla="*/ 570 w 1125"/>
                        <a:gd name="T43" fmla="*/ 1345 h 1360"/>
                        <a:gd name="T44" fmla="*/ 656 w 1125"/>
                        <a:gd name="T45" fmla="*/ 1350 h 1360"/>
                        <a:gd name="T46" fmla="*/ 735 w 1125"/>
                        <a:gd name="T47" fmla="*/ 1355 h 1360"/>
                        <a:gd name="T48" fmla="*/ 814 w 1125"/>
                        <a:gd name="T49" fmla="*/ 1345 h 1360"/>
                        <a:gd name="T50" fmla="*/ 893 w 1125"/>
                        <a:gd name="T51" fmla="*/ 1330 h 1360"/>
                        <a:gd name="T52" fmla="*/ 972 w 1125"/>
                        <a:gd name="T53" fmla="*/ 1308 h 1360"/>
                        <a:gd name="T54" fmla="*/ 1046 w 1125"/>
                        <a:gd name="T55" fmla="*/ 1278 h 1360"/>
                        <a:gd name="T56" fmla="*/ 1113 w 1125"/>
                        <a:gd name="T57" fmla="*/ 1236 h 1360"/>
                        <a:gd name="T58" fmla="*/ 1125 w 1125"/>
                        <a:gd name="T59" fmla="*/ 1241 h 1360"/>
                        <a:gd name="T60" fmla="*/ 1057 w 1125"/>
                        <a:gd name="T61" fmla="*/ 1283 h 1360"/>
                        <a:gd name="T62" fmla="*/ 983 w 1125"/>
                        <a:gd name="T63" fmla="*/ 1313 h 1360"/>
                        <a:gd name="T64" fmla="*/ 904 w 1125"/>
                        <a:gd name="T65" fmla="*/ 1335 h 1360"/>
                        <a:gd name="T66" fmla="*/ 831 w 1125"/>
                        <a:gd name="T67" fmla="*/ 1350 h 1360"/>
                        <a:gd name="T68" fmla="*/ 752 w 1125"/>
                        <a:gd name="T69" fmla="*/ 1360 h 1360"/>
                        <a:gd name="T70" fmla="*/ 673 w 1125"/>
                        <a:gd name="T71" fmla="*/ 1360 h 1360"/>
                        <a:gd name="T72" fmla="*/ 588 w 1125"/>
                        <a:gd name="T73" fmla="*/ 1355 h 1360"/>
                        <a:gd name="T74" fmla="*/ 508 w 1125"/>
                        <a:gd name="T75" fmla="*/ 1340 h 13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25" h="1360">
                          <a:moveTo>
                            <a:pt x="570" y="0"/>
                          </a:moveTo>
                          <a:lnTo>
                            <a:pt x="554" y="15"/>
                          </a:lnTo>
                          <a:lnTo>
                            <a:pt x="458" y="37"/>
                          </a:lnTo>
                          <a:lnTo>
                            <a:pt x="373" y="67"/>
                          </a:lnTo>
                          <a:lnTo>
                            <a:pt x="288" y="109"/>
                          </a:lnTo>
                          <a:lnTo>
                            <a:pt x="214" y="161"/>
                          </a:lnTo>
                          <a:lnTo>
                            <a:pt x="146" y="223"/>
                          </a:lnTo>
                          <a:lnTo>
                            <a:pt x="85" y="290"/>
                          </a:lnTo>
                          <a:lnTo>
                            <a:pt x="40" y="362"/>
                          </a:lnTo>
                          <a:lnTo>
                            <a:pt x="0" y="445"/>
                          </a:lnTo>
                          <a:lnTo>
                            <a:pt x="0" y="435"/>
                          </a:lnTo>
                          <a:lnTo>
                            <a:pt x="40" y="352"/>
                          </a:lnTo>
                          <a:lnTo>
                            <a:pt x="91" y="274"/>
                          </a:lnTo>
                          <a:lnTo>
                            <a:pt x="146" y="207"/>
                          </a:lnTo>
                          <a:lnTo>
                            <a:pt x="220" y="145"/>
                          </a:lnTo>
                          <a:lnTo>
                            <a:pt x="293" y="94"/>
                          </a:lnTo>
                          <a:lnTo>
                            <a:pt x="385" y="52"/>
                          </a:lnTo>
                          <a:lnTo>
                            <a:pt x="475" y="21"/>
                          </a:lnTo>
                          <a:lnTo>
                            <a:pt x="570" y="0"/>
                          </a:lnTo>
                          <a:close/>
                          <a:moveTo>
                            <a:pt x="508" y="1340"/>
                          </a:moveTo>
                          <a:lnTo>
                            <a:pt x="491" y="1325"/>
                          </a:lnTo>
                          <a:lnTo>
                            <a:pt x="570" y="1345"/>
                          </a:lnTo>
                          <a:lnTo>
                            <a:pt x="656" y="1350"/>
                          </a:lnTo>
                          <a:lnTo>
                            <a:pt x="735" y="1355"/>
                          </a:lnTo>
                          <a:lnTo>
                            <a:pt x="814" y="1345"/>
                          </a:lnTo>
                          <a:lnTo>
                            <a:pt x="893" y="1330"/>
                          </a:lnTo>
                          <a:lnTo>
                            <a:pt x="972" y="1308"/>
                          </a:lnTo>
                          <a:lnTo>
                            <a:pt x="1046" y="1278"/>
                          </a:lnTo>
                          <a:lnTo>
                            <a:pt x="1113" y="1236"/>
                          </a:lnTo>
                          <a:lnTo>
                            <a:pt x="1125" y="1241"/>
                          </a:lnTo>
                          <a:lnTo>
                            <a:pt x="1057" y="1283"/>
                          </a:lnTo>
                          <a:lnTo>
                            <a:pt x="983" y="1313"/>
                          </a:lnTo>
                          <a:lnTo>
                            <a:pt x="904" y="1335"/>
                          </a:lnTo>
                          <a:lnTo>
                            <a:pt x="831" y="1350"/>
                          </a:lnTo>
                          <a:lnTo>
                            <a:pt x="752" y="1360"/>
                          </a:lnTo>
                          <a:lnTo>
                            <a:pt x="673" y="1360"/>
                          </a:lnTo>
                          <a:lnTo>
                            <a:pt x="588" y="1355"/>
                          </a:lnTo>
                          <a:lnTo>
                            <a:pt x="508" y="1340"/>
                          </a:lnTo>
                          <a:close/>
                        </a:path>
                      </a:pathLst>
                    </a:custGeom>
                    <a:solidFill>
                      <a:srgbClr val="FF696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05" name="Freeform 37">
                      <a:extLst>
                        <a:ext uri="{FF2B5EF4-FFF2-40B4-BE49-F238E27FC236}">
                          <a16:creationId xmlns:a16="http://schemas.microsoft.com/office/drawing/2014/main" id="{29517E82-2044-420C-9ED1-ACA132E00B4C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450" y="2130"/>
                      <a:ext cx="557" cy="447"/>
                    </a:xfrm>
                    <a:custGeom>
                      <a:avLst/>
                      <a:gdLst>
                        <a:gd name="T0" fmla="*/ 554 w 1113"/>
                        <a:gd name="T1" fmla="*/ 0 h 1340"/>
                        <a:gd name="T2" fmla="*/ 543 w 1113"/>
                        <a:gd name="T3" fmla="*/ 11 h 1340"/>
                        <a:gd name="T4" fmla="*/ 452 w 1113"/>
                        <a:gd name="T5" fmla="*/ 32 h 1340"/>
                        <a:gd name="T6" fmla="*/ 361 w 1113"/>
                        <a:gd name="T7" fmla="*/ 68 h 1340"/>
                        <a:gd name="T8" fmla="*/ 282 w 1113"/>
                        <a:gd name="T9" fmla="*/ 114 h 1340"/>
                        <a:gd name="T10" fmla="*/ 209 w 1113"/>
                        <a:gd name="T11" fmla="*/ 166 h 1340"/>
                        <a:gd name="T12" fmla="*/ 141 w 1113"/>
                        <a:gd name="T13" fmla="*/ 228 h 1340"/>
                        <a:gd name="T14" fmla="*/ 85 w 1113"/>
                        <a:gd name="T15" fmla="*/ 295 h 1340"/>
                        <a:gd name="T16" fmla="*/ 40 w 1113"/>
                        <a:gd name="T17" fmla="*/ 373 h 1340"/>
                        <a:gd name="T18" fmla="*/ 5 w 1113"/>
                        <a:gd name="T19" fmla="*/ 455 h 1340"/>
                        <a:gd name="T20" fmla="*/ 5 w 1113"/>
                        <a:gd name="T21" fmla="*/ 450 h 1340"/>
                        <a:gd name="T22" fmla="*/ 0 w 1113"/>
                        <a:gd name="T23" fmla="*/ 430 h 1340"/>
                        <a:gd name="T24" fmla="*/ 40 w 1113"/>
                        <a:gd name="T25" fmla="*/ 347 h 1340"/>
                        <a:gd name="T26" fmla="*/ 85 w 1113"/>
                        <a:gd name="T27" fmla="*/ 275 h 1340"/>
                        <a:gd name="T28" fmla="*/ 146 w 1113"/>
                        <a:gd name="T29" fmla="*/ 208 h 1340"/>
                        <a:gd name="T30" fmla="*/ 214 w 1113"/>
                        <a:gd name="T31" fmla="*/ 146 h 1340"/>
                        <a:gd name="T32" fmla="*/ 288 w 1113"/>
                        <a:gd name="T33" fmla="*/ 94 h 1340"/>
                        <a:gd name="T34" fmla="*/ 373 w 1113"/>
                        <a:gd name="T35" fmla="*/ 52 h 1340"/>
                        <a:gd name="T36" fmla="*/ 458 w 1113"/>
                        <a:gd name="T37" fmla="*/ 22 h 1340"/>
                        <a:gd name="T38" fmla="*/ 554 w 1113"/>
                        <a:gd name="T39" fmla="*/ 0 h 1340"/>
                        <a:gd name="T40" fmla="*/ 491 w 1113"/>
                        <a:gd name="T41" fmla="*/ 1310 h 1340"/>
                        <a:gd name="T42" fmla="*/ 475 w 1113"/>
                        <a:gd name="T43" fmla="*/ 1293 h 1340"/>
                        <a:gd name="T44" fmla="*/ 554 w 1113"/>
                        <a:gd name="T45" fmla="*/ 1315 h 1340"/>
                        <a:gd name="T46" fmla="*/ 638 w 1113"/>
                        <a:gd name="T47" fmla="*/ 1325 h 1340"/>
                        <a:gd name="T48" fmla="*/ 717 w 1113"/>
                        <a:gd name="T49" fmla="*/ 1330 h 1340"/>
                        <a:gd name="T50" fmla="*/ 803 w 1113"/>
                        <a:gd name="T51" fmla="*/ 1320 h 1340"/>
                        <a:gd name="T52" fmla="*/ 882 w 1113"/>
                        <a:gd name="T53" fmla="*/ 1310 h 1340"/>
                        <a:gd name="T54" fmla="*/ 961 w 1113"/>
                        <a:gd name="T55" fmla="*/ 1283 h 1340"/>
                        <a:gd name="T56" fmla="*/ 1034 w 1113"/>
                        <a:gd name="T57" fmla="*/ 1253 h 1340"/>
                        <a:gd name="T58" fmla="*/ 1108 w 1113"/>
                        <a:gd name="T59" fmla="*/ 1211 h 1340"/>
                        <a:gd name="T60" fmla="*/ 1113 w 1113"/>
                        <a:gd name="T61" fmla="*/ 1221 h 1340"/>
                        <a:gd name="T62" fmla="*/ 1046 w 1113"/>
                        <a:gd name="T63" fmla="*/ 1263 h 1340"/>
                        <a:gd name="T64" fmla="*/ 972 w 1113"/>
                        <a:gd name="T65" fmla="*/ 1293 h 1340"/>
                        <a:gd name="T66" fmla="*/ 893 w 1113"/>
                        <a:gd name="T67" fmla="*/ 1315 h 1340"/>
                        <a:gd name="T68" fmla="*/ 814 w 1113"/>
                        <a:gd name="T69" fmla="*/ 1330 h 1340"/>
                        <a:gd name="T70" fmla="*/ 735 w 1113"/>
                        <a:gd name="T71" fmla="*/ 1340 h 1340"/>
                        <a:gd name="T72" fmla="*/ 656 w 1113"/>
                        <a:gd name="T73" fmla="*/ 1335 h 1340"/>
                        <a:gd name="T74" fmla="*/ 570 w 1113"/>
                        <a:gd name="T75" fmla="*/ 1330 h 1340"/>
                        <a:gd name="T76" fmla="*/ 491 w 1113"/>
                        <a:gd name="T77" fmla="*/ 1310 h 13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1113" h="1340">
                          <a:moveTo>
                            <a:pt x="554" y="0"/>
                          </a:moveTo>
                          <a:lnTo>
                            <a:pt x="543" y="11"/>
                          </a:lnTo>
                          <a:lnTo>
                            <a:pt x="452" y="32"/>
                          </a:lnTo>
                          <a:lnTo>
                            <a:pt x="361" y="68"/>
                          </a:lnTo>
                          <a:lnTo>
                            <a:pt x="282" y="114"/>
                          </a:lnTo>
                          <a:lnTo>
                            <a:pt x="209" y="166"/>
                          </a:lnTo>
                          <a:lnTo>
                            <a:pt x="141" y="228"/>
                          </a:lnTo>
                          <a:lnTo>
                            <a:pt x="85" y="295"/>
                          </a:lnTo>
                          <a:lnTo>
                            <a:pt x="40" y="373"/>
                          </a:lnTo>
                          <a:lnTo>
                            <a:pt x="5" y="455"/>
                          </a:lnTo>
                          <a:lnTo>
                            <a:pt x="5" y="450"/>
                          </a:lnTo>
                          <a:lnTo>
                            <a:pt x="0" y="430"/>
                          </a:lnTo>
                          <a:lnTo>
                            <a:pt x="40" y="347"/>
                          </a:lnTo>
                          <a:lnTo>
                            <a:pt x="85" y="275"/>
                          </a:lnTo>
                          <a:lnTo>
                            <a:pt x="146" y="208"/>
                          </a:lnTo>
                          <a:lnTo>
                            <a:pt x="214" y="146"/>
                          </a:lnTo>
                          <a:lnTo>
                            <a:pt x="288" y="94"/>
                          </a:lnTo>
                          <a:lnTo>
                            <a:pt x="373" y="52"/>
                          </a:lnTo>
                          <a:lnTo>
                            <a:pt x="458" y="22"/>
                          </a:lnTo>
                          <a:lnTo>
                            <a:pt x="554" y="0"/>
                          </a:lnTo>
                          <a:close/>
                          <a:moveTo>
                            <a:pt x="491" y="1310"/>
                          </a:moveTo>
                          <a:lnTo>
                            <a:pt x="475" y="1293"/>
                          </a:lnTo>
                          <a:lnTo>
                            <a:pt x="554" y="1315"/>
                          </a:lnTo>
                          <a:lnTo>
                            <a:pt x="638" y="1325"/>
                          </a:lnTo>
                          <a:lnTo>
                            <a:pt x="717" y="1330"/>
                          </a:lnTo>
                          <a:lnTo>
                            <a:pt x="803" y="1320"/>
                          </a:lnTo>
                          <a:lnTo>
                            <a:pt x="882" y="1310"/>
                          </a:lnTo>
                          <a:lnTo>
                            <a:pt x="961" y="1283"/>
                          </a:lnTo>
                          <a:lnTo>
                            <a:pt x="1034" y="1253"/>
                          </a:lnTo>
                          <a:lnTo>
                            <a:pt x="1108" y="1211"/>
                          </a:lnTo>
                          <a:lnTo>
                            <a:pt x="1113" y="1221"/>
                          </a:lnTo>
                          <a:lnTo>
                            <a:pt x="1046" y="1263"/>
                          </a:lnTo>
                          <a:lnTo>
                            <a:pt x="972" y="1293"/>
                          </a:lnTo>
                          <a:lnTo>
                            <a:pt x="893" y="1315"/>
                          </a:lnTo>
                          <a:lnTo>
                            <a:pt x="814" y="1330"/>
                          </a:lnTo>
                          <a:lnTo>
                            <a:pt x="735" y="1340"/>
                          </a:lnTo>
                          <a:lnTo>
                            <a:pt x="656" y="1335"/>
                          </a:lnTo>
                          <a:lnTo>
                            <a:pt x="570" y="1330"/>
                          </a:lnTo>
                          <a:lnTo>
                            <a:pt x="491" y="1310"/>
                          </a:lnTo>
                          <a:close/>
                        </a:path>
                      </a:pathLst>
                    </a:custGeom>
                    <a:solidFill>
                      <a:srgbClr val="FF6B6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06" name="Freeform 38">
                      <a:extLst>
                        <a:ext uri="{FF2B5EF4-FFF2-40B4-BE49-F238E27FC236}">
                          <a16:creationId xmlns:a16="http://schemas.microsoft.com/office/drawing/2014/main" id="{FE448930-E274-454D-AEB8-509EC8F1CD66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453" y="2134"/>
                      <a:ext cx="551" cy="439"/>
                    </a:xfrm>
                    <a:custGeom>
                      <a:avLst/>
                      <a:gdLst>
                        <a:gd name="T0" fmla="*/ 538 w 1103"/>
                        <a:gd name="T1" fmla="*/ 0 h 1319"/>
                        <a:gd name="T2" fmla="*/ 510 w 1103"/>
                        <a:gd name="T3" fmla="*/ 26 h 1319"/>
                        <a:gd name="T4" fmla="*/ 510 w 1103"/>
                        <a:gd name="T5" fmla="*/ 31 h 1319"/>
                        <a:gd name="T6" fmla="*/ 419 w 1103"/>
                        <a:gd name="T7" fmla="*/ 57 h 1319"/>
                        <a:gd name="T8" fmla="*/ 334 w 1103"/>
                        <a:gd name="T9" fmla="*/ 88 h 1319"/>
                        <a:gd name="T10" fmla="*/ 255 w 1103"/>
                        <a:gd name="T11" fmla="*/ 135 h 1319"/>
                        <a:gd name="T12" fmla="*/ 187 w 1103"/>
                        <a:gd name="T13" fmla="*/ 187 h 1319"/>
                        <a:gd name="T14" fmla="*/ 125 w 1103"/>
                        <a:gd name="T15" fmla="*/ 254 h 1319"/>
                        <a:gd name="T16" fmla="*/ 74 w 1103"/>
                        <a:gd name="T17" fmla="*/ 321 h 1319"/>
                        <a:gd name="T18" fmla="*/ 40 w 1103"/>
                        <a:gd name="T19" fmla="*/ 399 h 1319"/>
                        <a:gd name="T20" fmla="*/ 12 w 1103"/>
                        <a:gd name="T21" fmla="*/ 481 h 1319"/>
                        <a:gd name="T22" fmla="*/ 0 w 1103"/>
                        <a:gd name="T23" fmla="*/ 444 h 1319"/>
                        <a:gd name="T24" fmla="*/ 35 w 1103"/>
                        <a:gd name="T25" fmla="*/ 362 h 1319"/>
                        <a:gd name="T26" fmla="*/ 80 w 1103"/>
                        <a:gd name="T27" fmla="*/ 284 h 1319"/>
                        <a:gd name="T28" fmla="*/ 136 w 1103"/>
                        <a:gd name="T29" fmla="*/ 217 h 1319"/>
                        <a:gd name="T30" fmla="*/ 204 w 1103"/>
                        <a:gd name="T31" fmla="*/ 155 h 1319"/>
                        <a:gd name="T32" fmla="*/ 277 w 1103"/>
                        <a:gd name="T33" fmla="*/ 103 h 1319"/>
                        <a:gd name="T34" fmla="*/ 356 w 1103"/>
                        <a:gd name="T35" fmla="*/ 57 h 1319"/>
                        <a:gd name="T36" fmla="*/ 447 w 1103"/>
                        <a:gd name="T37" fmla="*/ 21 h 1319"/>
                        <a:gd name="T38" fmla="*/ 538 w 1103"/>
                        <a:gd name="T39" fmla="*/ 0 h 1319"/>
                        <a:gd name="T40" fmla="*/ 470 w 1103"/>
                        <a:gd name="T41" fmla="*/ 1282 h 1319"/>
                        <a:gd name="T42" fmla="*/ 453 w 1103"/>
                        <a:gd name="T43" fmla="*/ 1267 h 1319"/>
                        <a:gd name="T44" fmla="*/ 447 w 1103"/>
                        <a:gd name="T45" fmla="*/ 1262 h 1319"/>
                        <a:gd name="T46" fmla="*/ 526 w 1103"/>
                        <a:gd name="T47" fmla="*/ 1287 h 1319"/>
                        <a:gd name="T48" fmla="*/ 611 w 1103"/>
                        <a:gd name="T49" fmla="*/ 1299 h 1319"/>
                        <a:gd name="T50" fmla="*/ 696 w 1103"/>
                        <a:gd name="T51" fmla="*/ 1304 h 1319"/>
                        <a:gd name="T52" fmla="*/ 775 w 1103"/>
                        <a:gd name="T53" fmla="*/ 1299 h 1319"/>
                        <a:gd name="T54" fmla="*/ 859 w 1103"/>
                        <a:gd name="T55" fmla="*/ 1287 h 1319"/>
                        <a:gd name="T56" fmla="*/ 933 w 1103"/>
                        <a:gd name="T57" fmla="*/ 1262 h 1319"/>
                        <a:gd name="T58" fmla="*/ 1013 w 1103"/>
                        <a:gd name="T59" fmla="*/ 1225 h 1319"/>
                        <a:gd name="T60" fmla="*/ 1081 w 1103"/>
                        <a:gd name="T61" fmla="*/ 1185 h 1319"/>
                        <a:gd name="T62" fmla="*/ 1097 w 1103"/>
                        <a:gd name="T63" fmla="*/ 1200 h 1319"/>
                        <a:gd name="T64" fmla="*/ 1103 w 1103"/>
                        <a:gd name="T65" fmla="*/ 1200 h 1319"/>
                        <a:gd name="T66" fmla="*/ 1029 w 1103"/>
                        <a:gd name="T67" fmla="*/ 1242 h 1319"/>
                        <a:gd name="T68" fmla="*/ 956 w 1103"/>
                        <a:gd name="T69" fmla="*/ 1272 h 1319"/>
                        <a:gd name="T70" fmla="*/ 877 w 1103"/>
                        <a:gd name="T71" fmla="*/ 1299 h 1319"/>
                        <a:gd name="T72" fmla="*/ 798 w 1103"/>
                        <a:gd name="T73" fmla="*/ 1309 h 1319"/>
                        <a:gd name="T74" fmla="*/ 712 w 1103"/>
                        <a:gd name="T75" fmla="*/ 1319 h 1319"/>
                        <a:gd name="T76" fmla="*/ 633 w 1103"/>
                        <a:gd name="T77" fmla="*/ 1314 h 1319"/>
                        <a:gd name="T78" fmla="*/ 549 w 1103"/>
                        <a:gd name="T79" fmla="*/ 1304 h 1319"/>
                        <a:gd name="T80" fmla="*/ 470 w 1103"/>
                        <a:gd name="T81" fmla="*/ 1282 h 131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</a:cxnLst>
                      <a:rect l="0" t="0" r="r" b="b"/>
                      <a:pathLst>
                        <a:path w="1103" h="1319">
                          <a:moveTo>
                            <a:pt x="538" y="0"/>
                          </a:moveTo>
                          <a:lnTo>
                            <a:pt x="510" y="26"/>
                          </a:lnTo>
                          <a:lnTo>
                            <a:pt x="510" y="31"/>
                          </a:lnTo>
                          <a:lnTo>
                            <a:pt x="419" y="57"/>
                          </a:lnTo>
                          <a:lnTo>
                            <a:pt x="334" y="88"/>
                          </a:lnTo>
                          <a:lnTo>
                            <a:pt x="255" y="135"/>
                          </a:lnTo>
                          <a:lnTo>
                            <a:pt x="187" y="187"/>
                          </a:lnTo>
                          <a:lnTo>
                            <a:pt x="125" y="254"/>
                          </a:lnTo>
                          <a:lnTo>
                            <a:pt x="74" y="321"/>
                          </a:lnTo>
                          <a:lnTo>
                            <a:pt x="40" y="399"/>
                          </a:lnTo>
                          <a:lnTo>
                            <a:pt x="12" y="481"/>
                          </a:lnTo>
                          <a:lnTo>
                            <a:pt x="0" y="444"/>
                          </a:lnTo>
                          <a:lnTo>
                            <a:pt x="35" y="362"/>
                          </a:lnTo>
                          <a:lnTo>
                            <a:pt x="80" y="284"/>
                          </a:lnTo>
                          <a:lnTo>
                            <a:pt x="136" y="217"/>
                          </a:lnTo>
                          <a:lnTo>
                            <a:pt x="204" y="155"/>
                          </a:lnTo>
                          <a:lnTo>
                            <a:pt x="277" y="103"/>
                          </a:lnTo>
                          <a:lnTo>
                            <a:pt x="356" y="57"/>
                          </a:lnTo>
                          <a:lnTo>
                            <a:pt x="447" y="21"/>
                          </a:lnTo>
                          <a:lnTo>
                            <a:pt x="538" y="0"/>
                          </a:lnTo>
                          <a:close/>
                          <a:moveTo>
                            <a:pt x="470" y="1282"/>
                          </a:moveTo>
                          <a:lnTo>
                            <a:pt x="453" y="1267"/>
                          </a:lnTo>
                          <a:lnTo>
                            <a:pt x="447" y="1262"/>
                          </a:lnTo>
                          <a:lnTo>
                            <a:pt x="526" y="1287"/>
                          </a:lnTo>
                          <a:lnTo>
                            <a:pt x="611" y="1299"/>
                          </a:lnTo>
                          <a:lnTo>
                            <a:pt x="696" y="1304"/>
                          </a:lnTo>
                          <a:lnTo>
                            <a:pt x="775" y="1299"/>
                          </a:lnTo>
                          <a:lnTo>
                            <a:pt x="859" y="1287"/>
                          </a:lnTo>
                          <a:lnTo>
                            <a:pt x="933" y="1262"/>
                          </a:lnTo>
                          <a:lnTo>
                            <a:pt x="1013" y="1225"/>
                          </a:lnTo>
                          <a:lnTo>
                            <a:pt x="1081" y="1185"/>
                          </a:lnTo>
                          <a:lnTo>
                            <a:pt x="1097" y="1200"/>
                          </a:lnTo>
                          <a:lnTo>
                            <a:pt x="1103" y="1200"/>
                          </a:lnTo>
                          <a:lnTo>
                            <a:pt x="1029" y="1242"/>
                          </a:lnTo>
                          <a:lnTo>
                            <a:pt x="956" y="1272"/>
                          </a:lnTo>
                          <a:lnTo>
                            <a:pt x="877" y="1299"/>
                          </a:lnTo>
                          <a:lnTo>
                            <a:pt x="798" y="1309"/>
                          </a:lnTo>
                          <a:lnTo>
                            <a:pt x="712" y="1319"/>
                          </a:lnTo>
                          <a:lnTo>
                            <a:pt x="633" y="1314"/>
                          </a:lnTo>
                          <a:lnTo>
                            <a:pt x="549" y="1304"/>
                          </a:lnTo>
                          <a:lnTo>
                            <a:pt x="470" y="1282"/>
                          </a:lnTo>
                          <a:close/>
                        </a:path>
                      </a:pathLst>
                    </a:custGeom>
                    <a:solidFill>
                      <a:srgbClr val="FF6D6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07" name="Freeform 39">
                      <a:extLst>
                        <a:ext uri="{FF2B5EF4-FFF2-40B4-BE49-F238E27FC236}">
                          <a16:creationId xmlns:a16="http://schemas.microsoft.com/office/drawing/2014/main" id="{3B09DDA1-393A-42D1-8D00-74DD7DA901B7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459" y="2144"/>
                      <a:ext cx="534" cy="424"/>
                    </a:xfrm>
                    <a:custGeom>
                      <a:avLst/>
                      <a:gdLst>
                        <a:gd name="T0" fmla="*/ 498 w 1069"/>
                        <a:gd name="T1" fmla="*/ 0 h 1273"/>
                        <a:gd name="T2" fmla="*/ 486 w 1069"/>
                        <a:gd name="T3" fmla="*/ 10 h 1273"/>
                        <a:gd name="T4" fmla="*/ 395 w 1069"/>
                        <a:gd name="T5" fmla="*/ 37 h 1273"/>
                        <a:gd name="T6" fmla="*/ 316 w 1069"/>
                        <a:gd name="T7" fmla="*/ 72 h 1273"/>
                        <a:gd name="T8" fmla="*/ 237 w 1069"/>
                        <a:gd name="T9" fmla="*/ 119 h 1273"/>
                        <a:gd name="T10" fmla="*/ 170 w 1069"/>
                        <a:gd name="T11" fmla="*/ 176 h 1273"/>
                        <a:gd name="T12" fmla="*/ 113 w 1069"/>
                        <a:gd name="T13" fmla="*/ 238 h 1273"/>
                        <a:gd name="T14" fmla="*/ 68 w 1069"/>
                        <a:gd name="T15" fmla="*/ 311 h 1273"/>
                        <a:gd name="T16" fmla="*/ 28 w 1069"/>
                        <a:gd name="T17" fmla="*/ 388 h 1273"/>
                        <a:gd name="T18" fmla="*/ 6 w 1069"/>
                        <a:gd name="T19" fmla="*/ 470 h 1273"/>
                        <a:gd name="T20" fmla="*/ 0 w 1069"/>
                        <a:gd name="T21" fmla="*/ 450 h 1273"/>
                        <a:gd name="T22" fmla="*/ 28 w 1069"/>
                        <a:gd name="T23" fmla="*/ 368 h 1273"/>
                        <a:gd name="T24" fmla="*/ 62 w 1069"/>
                        <a:gd name="T25" fmla="*/ 290 h 1273"/>
                        <a:gd name="T26" fmla="*/ 113 w 1069"/>
                        <a:gd name="T27" fmla="*/ 223 h 1273"/>
                        <a:gd name="T28" fmla="*/ 175 w 1069"/>
                        <a:gd name="T29" fmla="*/ 156 h 1273"/>
                        <a:gd name="T30" fmla="*/ 243 w 1069"/>
                        <a:gd name="T31" fmla="*/ 104 h 1273"/>
                        <a:gd name="T32" fmla="*/ 322 w 1069"/>
                        <a:gd name="T33" fmla="*/ 57 h 1273"/>
                        <a:gd name="T34" fmla="*/ 407 w 1069"/>
                        <a:gd name="T35" fmla="*/ 26 h 1273"/>
                        <a:gd name="T36" fmla="*/ 498 w 1069"/>
                        <a:gd name="T37" fmla="*/ 0 h 1273"/>
                        <a:gd name="T38" fmla="*/ 435 w 1069"/>
                        <a:gd name="T39" fmla="*/ 1231 h 1273"/>
                        <a:gd name="T40" fmla="*/ 424 w 1069"/>
                        <a:gd name="T41" fmla="*/ 1221 h 1273"/>
                        <a:gd name="T42" fmla="*/ 509 w 1069"/>
                        <a:gd name="T43" fmla="*/ 1246 h 1273"/>
                        <a:gd name="T44" fmla="*/ 593 w 1069"/>
                        <a:gd name="T45" fmla="*/ 1261 h 1273"/>
                        <a:gd name="T46" fmla="*/ 672 w 1069"/>
                        <a:gd name="T47" fmla="*/ 1261 h 1273"/>
                        <a:gd name="T48" fmla="*/ 757 w 1069"/>
                        <a:gd name="T49" fmla="*/ 1261 h 1273"/>
                        <a:gd name="T50" fmla="*/ 836 w 1069"/>
                        <a:gd name="T51" fmla="*/ 1246 h 1273"/>
                        <a:gd name="T52" fmla="*/ 915 w 1069"/>
                        <a:gd name="T53" fmla="*/ 1221 h 1273"/>
                        <a:gd name="T54" fmla="*/ 995 w 1069"/>
                        <a:gd name="T55" fmla="*/ 1189 h 1273"/>
                        <a:gd name="T56" fmla="*/ 1062 w 1069"/>
                        <a:gd name="T57" fmla="*/ 1148 h 1273"/>
                        <a:gd name="T58" fmla="*/ 1069 w 1069"/>
                        <a:gd name="T59" fmla="*/ 1154 h 1273"/>
                        <a:gd name="T60" fmla="*/ 1001 w 1069"/>
                        <a:gd name="T61" fmla="*/ 1194 h 1273"/>
                        <a:gd name="T62" fmla="*/ 921 w 1069"/>
                        <a:gd name="T63" fmla="*/ 1231 h 1273"/>
                        <a:gd name="T64" fmla="*/ 847 w 1069"/>
                        <a:gd name="T65" fmla="*/ 1256 h 1273"/>
                        <a:gd name="T66" fmla="*/ 763 w 1069"/>
                        <a:gd name="T67" fmla="*/ 1268 h 1273"/>
                        <a:gd name="T68" fmla="*/ 684 w 1069"/>
                        <a:gd name="T69" fmla="*/ 1273 h 1273"/>
                        <a:gd name="T70" fmla="*/ 599 w 1069"/>
                        <a:gd name="T71" fmla="*/ 1268 h 1273"/>
                        <a:gd name="T72" fmla="*/ 514 w 1069"/>
                        <a:gd name="T73" fmla="*/ 1256 h 1273"/>
                        <a:gd name="T74" fmla="*/ 435 w 1069"/>
                        <a:gd name="T75" fmla="*/ 1231 h 127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069" h="1273">
                          <a:moveTo>
                            <a:pt x="498" y="0"/>
                          </a:moveTo>
                          <a:lnTo>
                            <a:pt x="486" y="10"/>
                          </a:lnTo>
                          <a:lnTo>
                            <a:pt x="395" y="37"/>
                          </a:lnTo>
                          <a:lnTo>
                            <a:pt x="316" y="72"/>
                          </a:lnTo>
                          <a:lnTo>
                            <a:pt x="237" y="119"/>
                          </a:lnTo>
                          <a:lnTo>
                            <a:pt x="170" y="176"/>
                          </a:lnTo>
                          <a:lnTo>
                            <a:pt x="113" y="238"/>
                          </a:lnTo>
                          <a:lnTo>
                            <a:pt x="68" y="311"/>
                          </a:lnTo>
                          <a:lnTo>
                            <a:pt x="28" y="388"/>
                          </a:lnTo>
                          <a:lnTo>
                            <a:pt x="6" y="470"/>
                          </a:lnTo>
                          <a:lnTo>
                            <a:pt x="0" y="450"/>
                          </a:lnTo>
                          <a:lnTo>
                            <a:pt x="28" y="368"/>
                          </a:lnTo>
                          <a:lnTo>
                            <a:pt x="62" y="290"/>
                          </a:lnTo>
                          <a:lnTo>
                            <a:pt x="113" y="223"/>
                          </a:lnTo>
                          <a:lnTo>
                            <a:pt x="175" y="156"/>
                          </a:lnTo>
                          <a:lnTo>
                            <a:pt x="243" y="104"/>
                          </a:lnTo>
                          <a:lnTo>
                            <a:pt x="322" y="57"/>
                          </a:lnTo>
                          <a:lnTo>
                            <a:pt x="407" y="26"/>
                          </a:lnTo>
                          <a:lnTo>
                            <a:pt x="498" y="0"/>
                          </a:lnTo>
                          <a:close/>
                          <a:moveTo>
                            <a:pt x="435" y="1231"/>
                          </a:moveTo>
                          <a:lnTo>
                            <a:pt x="424" y="1221"/>
                          </a:lnTo>
                          <a:lnTo>
                            <a:pt x="509" y="1246"/>
                          </a:lnTo>
                          <a:lnTo>
                            <a:pt x="593" y="1261"/>
                          </a:lnTo>
                          <a:lnTo>
                            <a:pt x="672" y="1261"/>
                          </a:lnTo>
                          <a:lnTo>
                            <a:pt x="757" y="1261"/>
                          </a:lnTo>
                          <a:lnTo>
                            <a:pt x="836" y="1246"/>
                          </a:lnTo>
                          <a:lnTo>
                            <a:pt x="915" y="1221"/>
                          </a:lnTo>
                          <a:lnTo>
                            <a:pt x="995" y="1189"/>
                          </a:lnTo>
                          <a:lnTo>
                            <a:pt x="1062" y="1148"/>
                          </a:lnTo>
                          <a:lnTo>
                            <a:pt x="1069" y="1154"/>
                          </a:lnTo>
                          <a:lnTo>
                            <a:pt x="1001" y="1194"/>
                          </a:lnTo>
                          <a:lnTo>
                            <a:pt x="921" y="1231"/>
                          </a:lnTo>
                          <a:lnTo>
                            <a:pt x="847" y="1256"/>
                          </a:lnTo>
                          <a:lnTo>
                            <a:pt x="763" y="1268"/>
                          </a:lnTo>
                          <a:lnTo>
                            <a:pt x="684" y="1273"/>
                          </a:lnTo>
                          <a:lnTo>
                            <a:pt x="599" y="1268"/>
                          </a:lnTo>
                          <a:lnTo>
                            <a:pt x="514" y="1256"/>
                          </a:lnTo>
                          <a:lnTo>
                            <a:pt x="435" y="1231"/>
                          </a:lnTo>
                          <a:close/>
                        </a:path>
                      </a:pathLst>
                    </a:custGeom>
                    <a:solidFill>
                      <a:srgbClr val="FF6F6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08" name="Freeform 40">
                      <a:extLst>
                        <a:ext uri="{FF2B5EF4-FFF2-40B4-BE49-F238E27FC236}">
                          <a16:creationId xmlns:a16="http://schemas.microsoft.com/office/drawing/2014/main" id="{4B7DA163-708E-4D98-BBAB-EC89A981FAD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450" y="2147"/>
                      <a:ext cx="540" cy="417"/>
                    </a:xfrm>
                    <a:custGeom>
                      <a:avLst/>
                      <a:gdLst>
                        <a:gd name="T0" fmla="*/ 503 w 1079"/>
                        <a:gd name="T1" fmla="*/ 0 h 1251"/>
                        <a:gd name="T2" fmla="*/ 497 w 1079"/>
                        <a:gd name="T3" fmla="*/ 16 h 1251"/>
                        <a:gd name="T4" fmla="*/ 401 w 1079"/>
                        <a:gd name="T5" fmla="*/ 42 h 1251"/>
                        <a:gd name="T6" fmla="*/ 311 w 1079"/>
                        <a:gd name="T7" fmla="*/ 84 h 1251"/>
                        <a:gd name="T8" fmla="*/ 232 w 1079"/>
                        <a:gd name="T9" fmla="*/ 140 h 1251"/>
                        <a:gd name="T10" fmla="*/ 164 w 1079"/>
                        <a:gd name="T11" fmla="*/ 202 h 1251"/>
                        <a:gd name="T12" fmla="*/ 108 w 1079"/>
                        <a:gd name="T13" fmla="*/ 269 h 1251"/>
                        <a:gd name="T14" fmla="*/ 62 w 1079"/>
                        <a:gd name="T15" fmla="*/ 352 h 1251"/>
                        <a:gd name="T16" fmla="*/ 29 w 1079"/>
                        <a:gd name="T17" fmla="*/ 435 h 1251"/>
                        <a:gd name="T18" fmla="*/ 5 w 1079"/>
                        <a:gd name="T19" fmla="*/ 528 h 1251"/>
                        <a:gd name="T20" fmla="*/ 0 w 1079"/>
                        <a:gd name="T21" fmla="*/ 621 h 1251"/>
                        <a:gd name="T22" fmla="*/ 11 w 1079"/>
                        <a:gd name="T23" fmla="*/ 709 h 1251"/>
                        <a:gd name="T24" fmla="*/ 34 w 1079"/>
                        <a:gd name="T25" fmla="*/ 797 h 1251"/>
                        <a:gd name="T26" fmla="*/ 67 w 1079"/>
                        <a:gd name="T27" fmla="*/ 885 h 1251"/>
                        <a:gd name="T28" fmla="*/ 113 w 1079"/>
                        <a:gd name="T29" fmla="*/ 962 h 1251"/>
                        <a:gd name="T30" fmla="*/ 175 w 1079"/>
                        <a:gd name="T31" fmla="*/ 1029 h 1251"/>
                        <a:gd name="T32" fmla="*/ 249 w 1079"/>
                        <a:gd name="T33" fmla="*/ 1097 h 1251"/>
                        <a:gd name="T34" fmla="*/ 328 w 1079"/>
                        <a:gd name="T35" fmla="*/ 1149 h 1251"/>
                        <a:gd name="T36" fmla="*/ 418 w 1079"/>
                        <a:gd name="T37" fmla="*/ 1190 h 1251"/>
                        <a:gd name="T38" fmla="*/ 508 w 1079"/>
                        <a:gd name="T39" fmla="*/ 1221 h 1251"/>
                        <a:gd name="T40" fmla="*/ 605 w 1079"/>
                        <a:gd name="T41" fmla="*/ 1241 h 1251"/>
                        <a:gd name="T42" fmla="*/ 701 w 1079"/>
                        <a:gd name="T43" fmla="*/ 1246 h 1251"/>
                        <a:gd name="T44" fmla="*/ 797 w 1079"/>
                        <a:gd name="T45" fmla="*/ 1236 h 1251"/>
                        <a:gd name="T46" fmla="*/ 893 w 1079"/>
                        <a:gd name="T47" fmla="*/ 1216 h 1251"/>
                        <a:gd name="T48" fmla="*/ 983 w 1079"/>
                        <a:gd name="T49" fmla="*/ 1179 h 1251"/>
                        <a:gd name="T50" fmla="*/ 1068 w 1079"/>
                        <a:gd name="T51" fmla="*/ 1128 h 1251"/>
                        <a:gd name="T52" fmla="*/ 1079 w 1079"/>
                        <a:gd name="T53" fmla="*/ 1138 h 1251"/>
                        <a:gd name="T54" fmla="*/ 1012 w 1079"/>
                        <a:gd name="T55" fmla="*/ 1179 h 1251"/>
                        <a:gd name="T56" fmla="*/ 932 w 1079"/>
                        <a:gd name="T57" fmla="*/ 1211 h 1251"/>
                        <a:gd name="T58" fmla="*/ 853 w 1079"/>
                        <a:gd name="T59" fmla="*/ 1236 h 1251"/>
                        <a:gd name="T60" fmla="*/ 774 w 1079"/>
                        <a:gd name="T61" fmla="*/ 1251 h 1251"/>
                        <a:gd name="T62" fmla="*/ 689 w 1079"/>
                        <a:gd name="T63" fmla="*/ 1251 h 1251"/>
                        <a:gd name="T64" fmla="*/ 610 w 1079"/>
                        <a:gd name="T65" fmla="*/ 1251 h 1251"/>
                        <a:gd name="T66" fmla="*/ 526 w 1079"/>
                        <a:gd name="T67" fmla="*/ 1236 h 1251"/>
                        <a:gd name="T68" fmla="*/ 441 w 1079"/>
                        <a:gd name="T69" fmla="*/ 1211 h 1251"/>
                        <a:gd name="T70" fmla="*/ 385 w 1079"/>
                        <a:gd name="T71" fmla="*/ 1144 h 1251"/>
                        <a:gd name="T72" fmla="*/ 311 w 1079"/>
                        <a:gd name="T73" fmla="*/ 1040 h 1251"/>
                        <a:gd name="T74" fmla="*/ 232 w 1079"/>
                        <a:gd name="T75" fmla="*/ 937 h 1251"/>
                        <a:gd name="T76" fmla="*/ 159 w 1079"/>
                        <a:gd name="T77" fmla="*/ 848 h 1251"/>
                        <a:gd name="T78" fmla="*/ 119 w 1079"/>
                        <a:gd name="T79" fmla="*/ 745 h 1251"/>
                        <a:gd name="T80" fmla="*/ 85 w 1079"/>
                        <a:gd name="T81" fmla="*/ 642 h 1251"/>
                        <a:gd name="T82" fmla="*/ 45 w 1079"/>
                        <a:gd name="T83" fmla="*/ 574 h 1251"/>
                        <a:gd name="T84" fmla="*/ 29 w 1079"/>
                        <a:gd name="T85" fmla="*/ 487 h 1251"/>
                        <a:gd name="T86" fmla="*/ 23 w 1079"/>
                        <a:gd name="T87" fmla="*/ 460 h 1251"/>
                        <a:gd name="T88" fmla="*/ 45 w 1079"/>
                        <a:gd name="T89" fmla="*/ 378 h 1251"/>
                        <a:gd name="T90" fmla="*/ 85 w 1079"/>
                        <a:gd name="T91" fmla="*/ 301 h 1251"/>
                        <a:gd name="T92" fmla="*/ 130 w 1079"/>
                        <a:gd name="T93" fmla="*/ 228 h 1251"/>
                        <a:gd name="T94" fmla="*/ 187 w 1079"/>
                        <a:gd name="T95" fmla="*/ 166 h 1251"/>
                        <a:gd name="T96" fmla="*/ 254 w 1079"/>
                        <a:gd name="T97" fmla="*/ 109 h 1251"/>
                        <a:gd name="T98" fmla="*/ 333 w 1079"/>
                        <a:gd name="T99" fmla="*/ 62 h 1251"/>
                        <a:gd name="T100" fmla="*/ 412 w 1079"/>
                        <a:gd name="T101" fmla="*/ 27 h 1251"/>
                        <a:gd name="T102" fmla="*/ 503 w 1079"/>
                        <a:gd name="T103" fmla="*/ 0 h 125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</a:cxnLst>
                      <a:rect l="0" t="0" r="r" b="b"/>
                      <a:pathLst>
                        <a:path w="1079" h="1251">
                          <a:moveTo>
                            <a:pt x="503" y="0"/>
                          </a:moveTo>
                          <a:lnTo>
                            <a:pt x="497" y="16"/>
                          </a:lnTo>
                          <a:lnTo>
                            <a:pt x="401" y="42"/>
                          </a:lnTo>
                          <a:lnTo>
                            <a:pt x="311" y="84"/>
                          </a:lnTo>
                          <a:lnTo>
                            <a:pt x="232" y="140"/>
                          </a:lnTo>
                          <a:lnTo>
                            <a:pt x="164" y="202"/>
                          </a:lnTo>
                          <a:lnTo>
                            <a:pt x="108" y="269"/>
                          </a:lnTo>
                          <a:lnTo>
                            <a:pt x="62" y="352"/>
                          </a:lnTo>
                          <a:lnTo>
                            <a:pt x="29" y="435"/>
                          </a:lnTo>
                          <a:lnTo>
                            <a:pt x="5" y="528"/>
                          </a:lnTo>
                          <a:lnTo>
                            <a:pt x="0" y="621"/>
                          </a:lnTo>
                          <a:lnTo>
                            <a:pt x="11" y="709"/>
                          </a:lnTo>
                          <a:lnTo>
                            <a:pt x="34" y="797"/>
                          </a:lnTo>
                          <a:lnTo>
                            <a:pt x="67" y="885"/>
                          </a:lnTo>
                          <a:lnTo>
                            <a:pt x="113" y="962"/>
                          </a:lnTo>
                          <a:lnTo>
                            <a:pt x="175" y="1029"/>
                          </a:lnTo>
                          <a:lnTo>
                            <a:pt x="249" y="1097"/>
                          </a:lnTo>
                          <a:lnTo>
                            <a:pt x="328" y="1149"/>
                          </a:lnTo>
                          <a:lnTo>
                            <a:pt x="418" y="1190"/>
                          </a:lnTo>
                          <a:lnTo>
                            <a:pt x="508" y="1221"/>
                          </a:lnTo>
                          <a:lnTo>
                            <a:pt x="605" y="1241"/>
                          </a:lnTo>
                          <a:lnTo>
                            <a:pt x="701" y="1246"/>
                          </a:lnTo>
                          <a:lnTo>
                            <a:pt x="797" y="1236"/>
                          </a:lnTo>
                          <a:lnTo>
                            <a:pt x="893" y="1216"/>
                          </a:lnTo>
                          <a:lnTo>
                            <a:pt x="983" y="1179"/>
                          </a:lnTo>
                          <a:lnTo>
                            <a:pt x="1068" y="1128"/>
                          </a:lnTo>
                          <a:lnTo>
                            <a:pt x="1079" y="1138"/>
                          </a:lnTo>
                          <a:lnTo>
                            <a:pt x="1012" y="1179"/>
                          </a:lnTo>
                          <a:lnTo>
                            <a:pt x="932" y="1211"/>
                          </a:lnTo>
                          <a:lnTo>
                            <a:pt x="853" y="1236"/>
                          </a:lnTo>
                          <a:lnTo>
                            <a:pt x="774" y="1251"/>
                          </a:lnTo>
                          <a:lnTo>
                            <a:pt x="689" y="1251"/>
                          </a:lnTo>
                          <a:lnTo>
                            <a:pt x="610" y="1251"/>
                          </a:lnTo>
                          <a:lnTo>
                            <a:pt x="526" y="1236"/>
                          </a:lnTo>
                          <a:lnTo>
                            <a:pt x="441" y="1211"/>
                          </a:lnTo>
                          <a:lnTo>
                            <a:pt x="385" y="1144"/>
                          </a:lnTo>
                          <a:lnTo>
                            <a:pt x="311" y="1040"/>
                          </a:lnTo>
                          <a:lnTo>
                            <a:pt x="232" y="937"/>
                          </a:lnTo>
                          <a:lnTo>
                            <a:pt x="159" y="848"/>
                          </a:lnTo>
                          <a:lnTo>
                            <a:pt x="119" y="745"/>
                          </a:lnTo>
                          <a:lnTo>
                            <a:pt x="85" y="642"/>
                          </a:lnTo>
                          <a:lnTo>
                            <a:pt x="45" y="574"/>
                          </a:lnTo>
                          <a:lnTo>
                            <a:pt x="29" y="487"/>
                          </a:lnTo>
                          <a:lnTo>
                            <a:pt x="23" y="460"/>
                          </a:lnTo>
                          <a:lnTo>
                            <a:pt x="45" y="378"/>
                          </a:lnTo>
                          <a:lnTo>
                            <a:pt x="85" y="301"/>
                          </a:lnTo>
                          <a:lnTo>
                            <a:pt x="130" y="228"/>
                          </a:lnTo>
                          <a:lnTo>
                            <a:pt x="187" y="166"/>
                          </a:lnTo>
                          <a:lnTo>
                            <a:pt x="254" y="109"/>
                          </a:lnTo>
                          <a:lnTo>
                            <a:pt x="333" y="62"/>
                          </a:lnTo>
                          <a:lnTo>
                            <a:pt x="412" y="27"/>
                          </a:lnTo>
                          <a:lnTo>
                            <a:pt x="503" y="0"/>
                          </a:lnTo>
                          <a:close/>
                        </a:path>
                      </a:pathLst>
                    </a:custGeom>
                    <a:solidFill>
                      <a:srgbClr val="FF717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09" name="Freeform 41">
                      <a:extLst>
                        <a:ext uri="{FF2B5EF4-FFF2-40B4-BE49-F238E27FC236}">
                          <a16:creationId xmlns:a16="http://schemas.microsoft.com/office/drawing/2014/main" id="{D7154CDE-A65F-4C5B-8E2A-7A0EB0ED0C1C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445" y="2029"/>
                      <a:ext cx="641" cy="534"/>
                    </a:xfrm>
                    <a:custGeom>
                      <a:avLst/>
                      <a:gdLst>
                        <a:gd name="T0" fmla="*/ 441 w 1283"/>
                        <a:gd name="T1" fmla="*/ 1551 h 1602"/>
                        <a:gd name="T2" fmla="*/ 424 w 1283"/>
                        <a:gd name="T3" fmla="*/ 1530 h 1602"/>
                        <a:gd name="T4" fmla="*/ 503 w 1283"/>
                        <a:gd name="T5" fmla="*/ 1562 h 1602"/>
                        <a:gd name="T6" fmla="*/ 588 w 1283"/>
                        <a:gd name="T7" fmla="*/ 1582 h 1602"/>
                        <a:gd name="T8" fmla="*/ 674 w 1283"/>
                        <a:gd name="T9" fmla="*/ 1587 h 1602"/>
                        <a:gd name="T10" fmla="*/ 758 w 1283"/>
                        <a:gd name="T11" fmla="*/ 1587 h 1602"/>
                        <a:gd name="T12" fmla="*/ 837 w 1283"/>
                        <a:gd name="T13" fmla="*/ 1577 h 1602"/>
                        <a:gd name="T14" fmla="*/ 922 w 1283"/>
                        <a:gd name="T15" fmla="*/ 1557 h 1602"/>
                        <a:gd name="T16" fmla="*/ 1001 w 1283"/>
                        <a:gd name="T17" fmla="*/ 1520 h 1602"/>
                        <a:gd name="T18" fmla="*/ 1074 w 1283"/>
                        <a:gd name="T19" fmla="*/ 1479 h 1602"/>
                        <a:gd name="T20" fmla="*/ 1080 w 1283"/>
                        <a:gd name="T21" fmla="*/ 1484 h 1602"/>
                        <a:gd name="T22" fmla="*/ 1012 w 1283"/>
                        <a:gd name="T23" fmla="*/ 1525 h 1602"/>
                        <a:gd name="T24" fmla="*/ 933 w 1283"/>
                        <a:gd name="T25" fmla="*/ 1562 h 1602"/>
                        <a:gd name="T26" fmla="*/ 854 w 1283"/>
                        <a:gd name="T27" fmla="*/ 1582 h 1602"/>
                        <a:gd name="T28" fmla="*/ 775 w 1283"/>
                        <a:gd name="T29" fmla="*/ 1597 h 1602"/>
                        <a:gd name="T30" fmla="*/ 690 w 1283"/>
                        <a:gd name="T31" fmla="*/ 1602 h 1602"/>
                        <a:gd name="T32" fmla="*/ 606 w 1283"/>
                        <a:gd name="T33" fmla="*/ 1592 h 1602"/>
                        <a:gd name="T34" fmla="*/ 520 w 1283"/>
                        <a:gd name="T35" fmla="*/ 1577 h 1602"/>
                        <a:gd name="T36" fmla="*/ 441 w 1283"/>
                        <a:gd name="T37" fmla="*/ 1551 h 1602"/>
                        <a:gd name="T38" fmla="*/ 498 w 1283"/>
                        <a:gd name="T39" fmla="*/ 383 h 1602"/>
                        <a:gd name="T40" fmla="*/ 527 w 1283"/>
                        <a:gd name="T41" fmla="*/ 341 h 1602"/>
                        <a:gd name="T42" fmla="*/ 582 w 1283"/>
                        <a:gd name="T43" fmla="*/ 289 h 1602"/>
                        <a:gd name="T44" fmla="*/ 639 w 1283"/>
                        <a:gd name="T45" fmla="*/ 258 h 1602"/>
                        <a:gd name="T46" fmla="*/ 696 w 1283"/>
                        <a:gd name="T47" fmla="*/ 237 h 1602"/>
                        <a:gd name="T48" fmla="*/ 753 w 1283"/>
                        <a:gd name="T49" fmla="*/ 222 h 1602"/>
                        <a:gd name="T50" fmla="*/ 809 w 1283"/>
                        <a:gd name="T51" fmla="*/ 222 h 1602"/>
                        <a:gd name="T52" fmla="*/ 848 w 1283"/>
                        <a:gd name="T53" fmla="*/ 222 h 1602"/>
                        <a:gd name="T54" fmla="*/ 962 w 1283"/>
                        <a:gd name="T55" fmla="*/ 237 h 1602"/>
                        <a:gd name="T56" fmla="*/ 1058 w 1283"/>
                        <a:gd name="T57" fmla="*/ 274 h 1602"/>
                        <a:gd name="T58" fmla="*/ 1148 w 1283"/>
                        <a:gd name="T59" fmla="*/ 341 h 1602"/>
                        <a:gd name="T60" fmla="*/ 1204 w 1283"/>
                        <a:gd name="T61" fmla="*/ 310 h 1602"/>
                        <a:gd name="T62" fmla="*/ 1261 w 1283"/>
                        <a:gd name="T63" fmla="*/ 258 h 1602"/>
                        <a:gd name="T64" fmla="*/ 1283 w 1283"/>
                        <a:gd name="T65" fmla="*/ 237 h 1602"/>
                        <a:gd name="T66" fmla="*/ 1244 w 1283"/>
                        <a:gd name="T67" fmla="*/ 222 h 1602"/>
                        <a:gd name="T68" fmla="*/ 1204 w 1283"/>
                        <a:gd name="T69" fmla="*/ 170 h 1602"/>
                        <a:gd name="T70" fmla="*/ 1148 w 1283"/>
                        <a:gd name="T71" fmla="*/ 134 h 1602"/>
                        <a:gd name="T72" fmla="*/ 1058 w 1283"/>
                        <a:gd name="T73" fmla="*/ 82 h 1602"/>
                        <a:gd name="T74" fmla="*/ 962 w 1283"/>
                        <a:gd name="T75" fmla="*/ 52 h 1602"/>
                        <a:gd name="T76" fmla="*/ 865 w 1283"/>
                        <a:gd name="T77" fmla="*/ 15 h 1602"/>
                        <a:gd name="T78" fmla="*/ 753 w 1283"/>
                        <a:gd name="T79" fmla="*/ 0 h 1602"/>
                        <a:gd name="T80" fmla="*/ 622 w 1283"/>
                        <a:gd name="T81" fmla="*/ 0 h 1602"/>
                        <a:gd name="T82" fmla="*/ 492 w 1283"/>
                        <a:gd name="T83" fmla="*/ 15 h 1602"/>
                        <a:gd name="T84" fmla="*/ 357 w 1283"/>
                        <a:gd name="T85" fmla="*/ 67 h 1602"/>
                        <a:gd name="T86" fmla="*/ 266 w 1283"/>
                        <a:gd name="T87" fmla="*/ 119 h 1602"/>
                        <a:gd name="T88" fmla="*/ 171 w 1283"/>
                        <a:gd name="T89" fmla="*/ 170 h 1602"/>
                        <a:gd name="T90" fmla="*/ 114 w 1283"/>
                        <a:gd name="T91" fmla="*/ 237 h 1602"/>
                        <a:gd name="T92" fmla="*/ 57 w 1283"/>
                        <a:gd name="T93" fmla="*/ 310 h 1602"/>
                        <a:gd name="T94" fmla="*/ 41 w 1283"/>
                        <a:gd name="T95" fmla="*/ 378 h 1602"/>
                        <a:gd name="T96" fmla="*/ 0 w 1283"/>
                        <a:gd name="T97" fmla="*/ 445 h 1602"/>
                        <a:gd name="T98" fmla="*/ 0 w 1283"/>
                        <a:gd name="T99" fmla="*/ 532 h 1602"/>
                        <a:gd name="T100" fmla="*/ 0 w 1283"/>
                        <a:gd name="T101" fmla="*/ 599 h 1602"/>
                        <a:gd name="T102" fmla="*/ 0 w 1283"/>
                        <a:gd name="T103" fmla="*/ 687 h 1602"/>
                        <a:gd name="T104" fmla="*/ 17 w 1283"/>
                        <a:gd name="T105" fmla="*/ 754 h 1602"/>
                        <a:gd name="T106" fmla="*/ 41 w 1283"/>
                        <a:gd name="T107" fmla="*/ 843 h 1602"/>
                        <a:gd name="T108" fmla="*/ 46 w 1283"/>
                        <a:gd name="T109" fmla="*/ 868 h 1602"/>
                        <a:gd name="T110" fmla="*/ 63 w 1283"/>
                        <a:gd name="T111" fmla="*/ 781 h 1602"/>
                        <a:gd name="T112" fmla="*/ 97 w 1283"/>
                        <a:gd name="T113" fmla="*/ 703 h 1602"/>
                        <a:gd name="T114" fmla="*/ 136 w 1283"/>
                        <a:gd name="T115" fmla="*/ 625 h 1602"/>
                        <a:gd name="T116" fmla="*/ 193 w 1283"/>
                        <a:gd name="T117" fmla="*/ 558 h 1602"/>
                        <a:gd name="T118" fmla="*/ 255 w 1283"/>
                        <a:gd name="T119" fmla="*/ 502 h 1602"/>
                        <a:gd name="T120" fmla="*/ 329 w 1283"/>
                        <a:gd name="T121" fmla="*/ 450 h 1602"/>
                        <a:gd name="T122" fmla="*/ 408 w 1283"/>
                        <a:gd name="T123" fmla="*/ 408 h 1602"/>
                        <a:gd name="T124" fmla="*/ 498 w 1283"/>
                        <a:gd name="T125" fmla="*/ 383 h 16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  <a:cxn ang="0">
                          <a:pos x="T124" y="T125"/>
                        </a:cxn>
                      </a:cxnLst>
                      <a:rect l="0" t="0" r="r" b="b"/>
                      <a:pathLst>
                        <a:path w="1283" h="1602">
                          <a:moveTo>
                            <a:pt x="441" y="1551"/>
                          </a:moveTo>
                          <a:lnTo>
                            <a:pt x="424" y="1530"/>
                          </a:lnTo>
                          <a:lnTo>
                            <a:pt x="503" y="1562"/>
                          </a:lnTo>
                          <a:lnTo>
                            <a:pt x="588" y="1582"/>
                          </a:lnTo>
                          <a:lnTo>
                            <a:pt x="674" y="1587"/>
                          </a:lnTo>
                          <a:lnTo>
                            <a:pt x="758" y="1587"/>
                          </a:lnTo>
                          <a:lnTo>
                            <a:pt x="837" y="1577"/>
                          </a:lnTo>
                          <a:lnTo>
                            <a:pt x="922" y="1557"/>
                          </a:lnTo>
                          <a:lnTo>
                            <a:pt x="1001" y="1520"/>
                          </a:lnTo>
                          <a:lnTo>
                            <a:pt x="1074" y="1479"/>
                          </a:lnTo>
                          <a:lnTo>
                            <a:pt x="1080" y="1484"/>
                          </a:lnTo>
                          <a:lnTo>
                            <a:pt x="1012" y="1525"/>
                          </a:lnTo>
                          <a:lnTo>
                            <a:pt x="933" y="1562"/>
                          </a:lnTo>
                          <a:lnTo>
                            <a:pt x="854" y="1582"/>
                          </a:lnTo>
                          <a:lnTo>
                            <a:pt x="775" y="1597"/>
                          </a:lnTo>
                          <a:lnTo>
                            <a:pt x="690" y="1602"/>
                          </a:lnTo>
                          <a:lnTo>
                            <a:pt x="606" y="1592"/>
                          </a:lnTo>
                          <a:lnTo>
                            <a:pt x="520" y="1577"/>
                          </a:lnTo>
                          <a:lnTo>
                            <a:pt x="441" y="1551"/>
                          </a:lnTo>
                          <a:close/>
                          <a:moveTo>
                            <a:pt x="498" y="383"/>
                          </a:moveTo>
                          <a:lnTo>
                            <a:pt x="527" y="341"/>
                          </a:lnTo>
                          <a:lnTo>
                            <a:pt x="582" y="289"/>
                          </a:lnTo>
                          <a:lnTo>
                            <a:pt x="639" y="258"/>
                          </a:lnTo>
                          <a:lnTo>
                            <a:pt x="696" y="237"/>
                          </a:lnTo>
                          <a:lnTo>
                            <a:pt x="753" y="222"/>
                          </a:lnTo>
                          <a:lnTo>
                            <a:pt x="809" y="222"/>
                          </a:lnTo>
                          <a:lnTo>
                            <a:pt x="848" y="222"/>
                          </a:lnTo>
                          <a:lnTo>
                            <a:pt x="962" y="237"/>
                          </a:lnTo>
                          <a:lnTo>
                            <a:pt x="1058" y="274"/>
                          </a:lnTo>
                          <a:lnTo>
                            <a:pt x="1148" y="341"/>
                          </a:lnTo>
                          <a:lnTo>
                            <a:pt x="1204" y="310"/>
                          </a:lnTo>
                          <a:lnTo>
                            <a:pt x="1261" y="258"/>
                          </a:lnTo>
                          <a:lnTo>
                            <a:pt x="1283" y="237"/>
                          </a:lnTo>
                          <a:lnTo>
                            <a:pt x="1244" y="222"/>
                          </a:lnTo>
                          <a:lnTo>
                            <a:pt x="1204" y="170"/>
                          </a:lnTo>
                          <a:lnTo>
                            <a:pt x="1148" y="134"/>
                          </a:lnTo>
                          <a:lnTo>
                            <a:pt x="1058" y="82"/>
                          </a:lnTo>
                          <a:lnTo>
                            <a:pt x="962" y="52"/>
                          </a:lnTo>
                          <a:lnTo>
                            <a:pt x="865" y="15"/>
                          </a:lnTo>
                          <a:lnTo>
                            <a:pt x="753" y="0"/>
                          </a:lnTo>
                          <a:lnTo>
                            <a:pt x="622" y="0"/>
                          </a:lnTo>
                          <a:lnTo>
                            <a:pt x="492" y="15"/>
                          </a:lnTo>
                          <a:lnTo>
                            <a:pt x="357" y="67"/>
                          </a:lnTo>
                          <a:lnTo>
                            <a:pt x="266" y="119"/>
                          </a:lnTo>
                          <a:lnTo>
                            <a:pt x="171" y="170"/>
                          </a:lnTo>
                          <a:lnTo>
                            <a:pt x="114" y="237"/>
                          </a:lnTo>
                          <a:lnTo>
                            <a:pt x="57" y="310"/>
                          </a:lnTo>
                          <a:lnTo>
                            <a:pt x="41" y="378"/>
                          </a:lnTo>
                          <a:lnTo>
                            <a:pt x="0" y="445"/>
                          </a:lnTo>
                          <a:lnTo>
                            <a:pt x="0" y="532"/>
                          </a:lnTo>
                          <a:lnTo>
                            <a:pt x="0" y="599"/>
                          </a:lnTo>
                          <a:lnTo>
                            <a:pt x="0" y="687"/>
                          </a:lnTo>
                          <a:lnTo>
                            <a:pt x="17" y="754"/>
                          </a:lnTo>
                          <a:lnTo>
                            <a:pt x="41" y="843"/>
                          </a:lnTo>
                          <a:lnTo>
                            <a:pt x="46" y="868"/>
                          </a:lnTo>
                          <a:lnTo>
                            <a:pt x="63" y="781"/>
                          </a:lnTo>
                          <a:lnTo>
                            <a:pt x="97" y="703"/>
                          </a:lnTo>
                          <a:lnTo>
                            <a:pt x="136" y="625"/>
                          </a:lnTo>
                          <a:lnTo>
                            <a:pt x="193" y="558"/>
                          </a:lnTo>
                          <a:lnTo>
                            <a:pt x="255" y="502"/>
                          </a:lnTo>
                          <a:lnTo>
                            <a:pt x="329" y="450"/>
                          </a:lnTo>
                          <a:lnTo>
                            <a:pt x="408" y="408"/>
                          </a:lnTo>
                          <a:lnTo>
                            <a:pt x="498" y="383"/>
                          </a:lnTo>
                          <a:close/>
                        </a:path>
                      </a:pathLst>
                    </a:custGeom>
                    <a:solidFill>
                      <a:srgbClr val="FF737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10" name="Freeform 42">
                      <a:extLst>
                        <a:ext uri="{FF2B5EF4-FFF2-40B4-BE49-F238E27FC236}">
                          <a16:creationId xmlns:a16="http://schemas.microsoft.com/office/drawing/2014/main" id="{2349D528-467C-4D00-BD5C-3F58C449012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459" y="2156"/>
                      <a:ext cx="692" cy="515"/>
                    </a:xfrm>
                    <a:custGeom>
                      <a:avLst/>
                      <a:gdLst>
                        <a:gd name="T0" fmla="*/ 379 w 1385"/>
                        <a:gd name="T1" fmla="*/ 30 h 1545"/>
                        <a:gd name="T2" fmla="*/ 221 w 1385"/>
                        <a:gd name="T3" fmla="*/ 129 h 1545"/>
                        <a:gd name="T4" fmla="*/ 102 w 1385"/>
                        <a:gd name="T5" fmla="*/ 258 h 1545"/>
                        <a:gd name="T6" fmla="*/ 23 w 1385"/>
                        <a:gd name="T7" fmla="*/ 418 h 1545"/>
                        <a:gd name="T8" fmla="*/ 0 w 1385"/>
                        <a:gd name="T9" fmla="*/ 594 h 1545"/>
                        <a:gd name="T10" fmla="*/ 28 w 1385"/>
                        <a:gd name="T11" fmla="*/ 770 h 1545"/>
                        <a:gd name="T12" fmla="*/ 113 w 1385"/>
                        <a:gd name="T13" fmla="*/ 925 h 1545"/>
                        <a:gd name="T14" fmla="*/ 237 w 1385"/>
                        <a:gd name="T15" fmla="*/ 1060 h 1545"/>
                        <a:gd name="T16" fmla="*/ 401 w 1385"/>
                        <a:gd name="T17" fmla="*/ 1152 h 1545"/>
                        <a:gd name="T18" fmla="*/ 588 w 1385"/>
                        <a:gd name="T19" fmla="*/ 1199 h 1545"/>
                        <a:gd name="T20" fmla="*/ 780 w 1385"/>
                        <a:gd name="T21" fmla="*/ 1194 h 1545"/>
                        <a:gd name="T22" fmla="*/ 961 w 1385"/>
                        <a:gd name="T23" fmla="*/ 1142 h 1545"/>
                        <a:gd name="T24" fmla="*/ 1085 w 1385"/>
                        <a:gd name="T25" fmla="*/ 1132 h 1545"/>
                        <a:gd name="T26" fmla="*/ 1198 w 1385"/>
                        <a:gd name="T27" fmla="*/ 1236 h 1545"/>
                        <a:gd name="T28" fmla="*/ 1271 w 1385"/>
                        <a:gd name="T29" fmla="*/ 1271 h 1545"/>
                        <a:gd name="T30" fmla="*/ 1385 w 1385"/>
                        <a:gd name="T31" fmla="*/ 1390 h 1545"/>
                        <a:gd name="T32" fmla="*/ 1289 w 1385"/>
                        <a:gd name="T33" fmla="*/ 1390 h 1545"/>
                        <a:gd name="T34" fmla="*/ 1175 w 1385"/>
                        <a:gd name="T35" fmla="*/ 1458 h 1545"/>
                        <a:gd name="T36" fmla="*/ 1215 w 1385"/>
                        <a:gd name="T37" fmla="*/ 1510 h 1545"/>
                        <a:gd name="T38" fmla="*/ 1254 w 1385"/>
                        <a:gd name="T39" fmla="*/ 1545 h 1545"/>
                        <a:gd name="T40" fmla="*/ 1085 w 1385"/>
                        <a:gd name="T41" fmla="*/ 1545 h 1545"/>
                        <a:gd name="T42" fmla="*/ 972 w 1385"/>
                        <a:gd name="T43" fmla="*/ 1530 h 1545"/>
                        <a:gd name="T44" fmla="*/ 746 w 1385"/>
                        <a:gd name="T45" fmla="*/ 1458 h 1545"/>
                        <a:gd name="T46" fmla="*/ 537 w 1385"/>
                        <a:gd name="T47" fmla="*/ 1287 h 1545"/>
                        <a:gd name="T48" fmla="*/ 368 w 1385"/>
                        <a:gd name="T49" fmla="*/ 1117 h 1545"/>
                        <a:gd name="T50" fmla="*/ 215 w 1385"/>
                        <a:gd name="T51" fmla="*/ 910 h 1545"/>
                        <a:gd name="T52" fmla="*/ 102 w 1385"/>
                        <a:gd name="T53" fmla="*/ 718 h 1545"/>
                        <a:gd name="T54" fmla="*/ 28 w 1385"/>
                        <a:gd name="T55" fmla="*/ 547 h 1545"/>
                        <a:gd name="T56" fmla="*/ 34 w 1385"/>
                        <a:gd name="T57" fmla="*/ 398 h 1545"/>
                        <a:gd name="T58" fmla="*/ 107 w 1385"/>
                        <a:gd name="T59" fmla="*/ 242 h 1545"/>
                        <a:gd name="T60" fmla="*/ 226 w 1385"/>
                        <a:gd name="T61" fmla="*/ 119 h 1545"/>
                        <a:gd name="T62" fmla="*/ 379 w 1385"/>
                        <a:gd name="T63" fmla="*/ 25 h 154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1385" h="1545">
                          <a:moveTo>
                            <a:pt x="469" y="0"/>
                          </a:moveTo>
                          <a:lnTo>
                            <a:pt x="379" y="30"/>
                          </a:lnTo>
                          <a:lnTo>
                            <a:pt x="294" y="72"/>
                          </a:lnTo>
                          <a:lnTo>
                            <a:pt x="221" y="129"/>
                          </a:lnTo>
                          <a:lnTo>
                            <a:pt x="158" y="191"/>
                          </a:lnTo>
                          <a:lnTo>
                            <a:pt x="102" y="258"/>
                          </a:lnTo>
                          <a:lnTo>
                            <a:pt x="56" y="336"/>
                          </a:lnTo>
                          <a:lnTo>
                            <a:pt x="23" y="418"/>
                          </a:lnTo>
                          <a:lnTo>
                            <a:pt x="6" y="506"/>
                          </a:lnTo>
                          <a:lnTo>
                            <a:pt x="0" y="594"/>
                          </a:lnTo>
                          <a:lnTo>
                            <a:pt x="12" y="682"/>
                          </a:lnTo>
                          <a:lnTo>
                            <a:pt x="28" y="770"/>
                          </a:lnTo>
                          <a:lnTo>
                            <a:pt x="68" y="848"/>
                          </a:lnTo>
                          <a:lnTo>
                            <a:pt x="113" y="925"/>
                          </a:lnTo>
                          <a:lnTo>
                            <a:pt x="170" y="997"/>
                          </a:lnTo>
                          <a:lnTo>
                            <a:pt x="237" y="1060"/>
                          </a:lnTo>
                          <a:lnTo>
                            <a:pt x="316" y="1111"/>
                          </a:lnTo>
                          <a:lnTo>
                            <a:pt x="401" y="1152"/>
                          </a:lnTo>
                          <a:lnTo>
                            <a:pt x="498" y="1179"/>
                          </a:lnTo>
                          <a:lnTo>
                            <a:pt x="588" y="1199"/>
                          </a:lnTo>
                          <a:lnTo>
                            <a:pt x="684" y="1204"/>
                          </a:lnTo>
                          <a:lnTo>
                            <a:pt x="780" y="1194"/>
                          </a:lnTo>
                          <a:lnTo>
                            <a:pt x="871" y="1174"/>
                          </a:lnTo>
                          <a:lnTo>
                            <a:pt x="961" y="1142"/>
                          </a:lnTo>
                          <a:lnTo>
                            <a:pt x="1045" y="1096"/>
                          </a:lnTo>
                          <a:lnTo>
                            <a:pt x="1085" y="1132"/>
                          </a:lnTo>
                          <a:lnTo>
                            <a:pt x="1159" y="1184"/>
                          </a:lnTo>
                          <a:lnTo>
                            <a:pt x="1198" y="1236"/>
                          </a:lnTo>
                          <a:lnTo>
                            <a:pt x="1254" y="1251"/>
                          </a:lnTo>
                          <a:lnTo>
                            <a:pt x="1271" y="1271"/>
                          </a:lnTo>
                          <a:lnTo>
                            <a:pt x="1368" y="1338"/>
                          </a:lnTo>
                          <a:lnTo>
                            <a:pt x="1385" y="1390"/>
                          </a:lnTo>
                          <a:lnTo>
                            <a:pt x="1368" y="1427"/>
                          </a:lnTo>
                          <a:lnTo>
                            <a:pt x="1289" y="1390"/>
                          </a:lnTo>
                          <a:lnTo>
                            <a:pt x="1232" y="1427"/>
                          </a:lnTo>
                          <a:lnTo>
                            <a:pt x="1175" y="1458"/>
                          </a:lnTo>
                          <a:lnTo>
                            <a:pt x="1215" y="1494"/>
                          </a:lnTo>
                          <a:lnTo>
                            <a:pt x="1215" y="1510"/>
                          </a:lnTo>
                          <a:lnTo>
                            <a:pt x="1271" y="1530"/>
                          </a:lnTo>
                          <a:lnTo>
                            <a:pt x="1254" y="1545"/>
                          </a:lnTo>
                          <a:lnTo>
                            <a:pt x="1159" y="1545"/>
                          </a:lnTo>
                          <a:lnTo>
                            <a:pt x="1085" y="1545"/>
                          </a:lnTo>
                          <a:lnTo>
                            <a:pt x="1029" y="1545"/>
                          </a:lnTo>
                          <a:lnTo>
                            <a:pt x="972" y="1530"/>
                          </a:lnTo>
                          <a:lnTo>
                            <a:pt x="859" y="1530"/>
                          </a:lnTo>
                          <a:lnTo>
                            <a:pt x="746" y="1458"/>
                          </a:lnTo>
                          <a:lnTo>
                            <a:pt x="650" y="1375"/>
                          </a:lnTo>
                          <a:lnTo>
                            <a:pt x="537" y="1287"/>
                          </a:lnTo>
                          <a:lnTo>
                            <a:pt x="441" y="1199"/>
                          </a:lnTo>
                          <a:lnTo>
                            <a:pt x="368" y="1117"/>
                          </a:lnTo>
                          <a:lnTo>
                            <a:pt x="294" y="1013"/>
                          </a:lnTo>
                          <a:lnTo>
                            <a:pt x="215" y="910"/>
                          </a:lnTo>
                          <a:lnTo>
                            <a:pt x="142" y="821"/>
                          </a:lnTo>
                          <a:lnTo>
                            <a:pt x="102" y="718"/>
                          </a:lnTo>
                          <a:lnTo>
                            <a:pt x="68" y="615"/>
                          </a:lnTo>
                          <a:lnTo>
                            <a:pt x="28" y="547"/>
                          </a:lnTo>
                          <a:lnTo>
                            <a:pt x="17" y="485"/>
                          </a:lnTo>
                          <a:lnTo>
                            <a:pt x="34" y="398"/>
                          </a:lnTo>
                          <a:lnTo>
                            <a:pt x="68" y="320"/>
                          </a:lnTo>
                          <a:lnTo>
                            <a:pt x="107" y="242"/>
                          </a:lnTo>
                          <a:lnTo>
                            <a:pt x="164" y="175"/>
                          </a:lnTo>
                          <a:lnTo>
                            <a:pt x="226" y="119"/>
                          </a:lnTo>
                          <a:lnTo>
                            <a:pt x="300" y="67"/>
                          </a:lnTo>
                          <a:lnTo>
                            <a:pt x="379" y="25"/>
                          </a:lnTo>
                          <a:lnTo>
                            <a:pt x="469" y="0"/>
                          </a:lnTo>
                          <a:close/>
                        </a:path>
                      </a:pathLst>
                    </a:custGeom>
                    <a:solidFill>
                      <a:srgbClr val="FF757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11" name="Freeform 43">
                      <a:extLst>
                        <a:ext uri="{FF2B5EF4-FFF2-40B4-BE49-F238E27FC236}">
                          <a16:creationId xmlns:a16="http://schemas.microsoft.com/office/drawing/2014/main" id="{F580D1F4-62F3-423B-B0E2-868C5389A539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468" y="2156"/>
                      <a:ext cx="514" cy="402"/>
                    </a:xfrm>
                    <a:custGeom>
                      <a:avLst/>
                      <a:gdLst>
                        <a:gd name="T0" fmla="*/ 452 w 1028"/>
                        <a:gd name="T1" fmla="*/ 0 h 1204"/>
                        <a:gd name="T2" fmla="*/ 446 w 1028"/>
                        <a:gd name="T3" fmla="*/ 10 h 1204"/>
                        <a:gd name="T4" fmla="*/ 356 w 1028"/>
                        <a:gd name="T5" fmla="*/ 40 h 1204"/>
                        <a:gd name="T6" fmla="*/ 277 w 1028"/>
                        <a:gd name="T7" fmla="*/ 87 h 1204"/>
                        <a:gd name="T8" fmla="*/ 204 w 1028"/>
                        <a:gd name="T9" fmla="*/ 139 h 1204"/>
                        <a:gd name="T10" fmla="*/ 141 w 1028"/>
                        <a:gd name="T11" fmla="*/ 206 h 1204"/>
                        <a:gd name="T12" fmla="*/ 85 w 1028"/>
                        <a:gd name="T13" fmla="*/ 274 h 1204"/>
                        <a:gd name="T14" fmla="*/ 45 w 1028"/>
                        <a:gd name="T15" fmla="*/ 356 h 1204"/>
                        <a:gd name="T16" fmla="*/ 17 w 1028"/>
                        <a:gd name="T17" fmla="*/ 438 h 1204"/>
                        <a:gd name="T18" fmla="*/ 6 w 1028"/>
                        <a:gd name="T19" fmla="*/ 527 h 1204"/>
                        <a:gd name="T20" fmla="*/ 0 w 1028"/>
                        <a:gd name="T21" fmla="*/ 495 h 1204"/>
                        <a:gd name="T22" fmla="*/ 17 w 1028"/>
                        <a:gd name="T23" fmla="*/ 408 h 1204"/>
                        <a:gd name="T24" fmla="*/ 51 w 1028"/>
                        <a:gd name="T25" fmla="*/ 325 h 1204"/>
                        <a:gd name="T26" fmla="*/ 90 w 1028"/>
                        <a:gd name="T27" fmla="*/ 253 h 1204"/>
                        <a:gd name="T28" fmla="*/ 147 w 1028"/>
                        <a:gd name="T29" fmla="*/ 186 h 1204"/>
                        <a:gd name="T30" fmla="*/ 209 w 1028"/>
                        <a:gd name="T31" fmla="*/ 124 h 1204"/>
                        <a:gd name="T32" fmla="*/ 283 w 1028"/>
                        <a:gd name="T33" fmla="*/ 72 h 1204"/>
                        <a:gd name="T34" fmla="*/ 362 w 1028"/>
                        <a:gd name="T35" fmla="*/ 30 h 1204"/>
                        <a:gd name="T36" fmla="*/ 452 w 1028"/>
                        <a:gd name="T37" fmla="*/ 0 h 1204"/>
                        <a:gd name="T38" fmla="*/ 378 w 1028"/>
                        <a:gd name="T39" fmla="*/ 1147 h 1204"/>
                        <a:gd name="T40" fmla="*/ 351 w 1028"/>
                        <a:gd name="T41" fmla="*/ 1117 h 1204"/>
                        <a:gd name="T42" fmla="*/ 351 w 1028"/>
                        <a:gd name="T43" fmla="*/ 1111 h 1204"/>
                        <a:gd name="T44" fmla="*/ 430 w 1028"/>
                        <a:gd name="T45" fmla="*/ 1147 h 1204"/>
                        <a:gd name="T46" fmla="*/ 514 w 1028"/>
                        <a:gd name="T47" fmla="*/ 1174 h 1204"/>
                        <a:gd name="T48" fmla="*/ 599 w 1028"/>
                        <a:gd name="T49" fmla="*/ 1189 h 1204"/>
                        <a:gd name="T50" fmla="*/ 689 w 1028"/>
                        <a:gd name="T51" fmla="*/ 1189 h 1204"/>
                        <a:gd name="T52" fmla="*/ 775 w 1028"/>
                        <a:gd name="T53" fmla="*/ 1179 h 1204"/>
                        <a:gd name="T54" fmla="*/ 859 w 1028"/>
                        <a:gd name="T55" fmla="*/ 1157 h 1204"/>
                        <a:gd name="T56" fmla="*/ 938 w 1028"/>
                        <a:gd name="T57" fmla="*/ 1127 h 1204"/>
                        <a:gd name="T58" fmla="*/ 1017 w 1028"/>
                        <a:gd name="T59" fmla="*/ 1085 h 1204"/>
                        <a:gd name="T60" fmla="*/ 1028 w 1028"/>
                        <a:gd name="T61" fmla="*/ 1096 h 1204"/>
                        <a:gd name="T62" fmla="*/ 955 w 1028"/>
                        <a:gd name="T63" fmla="*/ 1137 h 1204"/>
                        <a:gd name="T64" fmla="*/ 876 w 1028"/>
                        <a:gd name="T65" fmla="*/ 1168 h 1204"/>
                        <a:gd name="T66" fmla="*/ 797 w 1028"/>
                        <a:gd name="T67" fmla="*/ 1189 h 1204"/>
                        <a:gd name="T68" fmla="*/ 712 w 1028"/>
                        <a:gd name="T69" fmla="*/ 1199 h 1204"/>
                        <a:gd name="T70" fmla="*/ 628 w 1028"/>
                        <a:gd name="T71" fmla="*/ 1204 h 1204"/>
                        <a:gd name="T72" fmla="*/ 542 w 1028"/>
                        <a:gd name="T73" fmla="*/ 1194 h 1204"/>
                        <a:gd name="T74" fmla="*/ 457 w 1028"/>
                        <a:gd name="T75" fmla="*/ 1174 h 1204"/>
                        <a:gd name="T76" fmla="*/ 378 w 1028"/>
                        <a:gd name="T77" fmla="*/ 1147 h 1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1028" h="1204">
                          <a:moveTo>
                            <a:pt x="452" y="0"/>
                          </a:moveTo>
                          <a:lnTo>
                            <a:pt x="446" y="10"/>
                          </a:lnTo>
                          <a:lnTo>
                            <a:pt x="356" y="40"/>
                          </a:lnTo>
                          <a:lnTo>
                            <a:pt x="277" y="87"/>
                          </a:lnTo>
                          <a:lnTo>
                            <a:pt x="204" y="139"/>
                          </a:lnTo>
                          <a:lnTo>
                            <a:pt x="141" y="206"/>
                          </a:lnTo>
                          <a:lnTo>
                            <a:pt x="85" y="274"/>
                          </a:lnTo>
                          <a:lnTo>
                            <a:pt x="45" y="356"/>
                          </a:lnTo>
                          <a:lnTo>
                            <a:pt x="17" y="438"/>
                          </a:lnTo>
                          <a:lnTo>
                            <a:pt x="6" y="527"/>
                          </a:lnTo>
                          <a:lnTo>
                            <a:pt x="0" y="495"/>
                          </a:lnTo>
                          <a:lnTo>
                            <a:pt x="17" y="408"/>
                          </a:lnTo>
                          <a:lnTo>
                            <a:pt x="51" y="325"/>
                          </a:lnTo>
                          <a:lnTo>
                            <a:pt x="90" y="253"/>
                          </a:lnTo>
                          <a:lnTo>
                            <a:pt x="147" y="186"/>
                          </a:lnTo>
                          <a:lnTo>
                            <a:pt x="209" y="124"/>
                          </a:lnTo>
                          <a:lnTo>
                            <a:pt x="283" y="72"/>
                          </a:lnTo>
                          <a:lnTo>
                            <a:pt x="362" y="30"/>
                          </a:lnTo>
                          <a:lnTo>
                            <a:pt x="452" y="0"/>
                          </a:lnTo>
                          <a:close/>
                          <a:moveTo>
                            <a:pt x="378" y="1147"/>
                          </a:moveTo>
                          <a:lnTo>
                            <a:pt x="351" y="1117"/>
                          </a:lnTo>
                          <a:lnTo>
                            <a:pt x="351" y="1111"/>
                          </a:lnTo>
                          <a:lnTo>
                            <a:pt x="430" y="1147"/>
                          </a:lnTo>
                          <a:lnTo>
                            <a:pt x="514" y="1174"/>
                          </a:lnTo>
                          <a:lnTo>
                            <a:pt x="599" y="1189"/>
                          </a:lnTo>
                          <a:lnTo>
                            <a:pt x="689" y="1189"/>
                          </a:lnTo>
                          <a:lnTo>
                            <a:pt x="775" y="1179"/>
                          </a:lnTo>
                          <a:lnTo>
                            <a:pt x="859" y="1157"/>
                          </a:lnTo>
                          <a:lnTo>
                            <a:pt x="938" y="1127"/>
                          </a:lnTo>
                          <a:lnTo>
                            <a:pt x="1017" y="1085"/>
                          </a:lnTo>
                          <a:lnTo>
                            <a:pt x="1028" y="1096"/>
                          </a:lnTo>
                          <a:lnTo>
                            <a:pt x="955" y="1137"/>
                          </a:lnTo>
                          <a:lnTo>
                            <a:pt x="876" y="1168"/>
                          </a:lnTo>
                          <a:lnTo>
                            <a:pt x="797" y="1189"/>
                          </a:lnTo>
                          <a:lnTo>
                            <a:pt x="712" y="1199"/>
                          </a:lnTo>
                          <a:lnTo>
                            <a:pt x="628" y="1204"/>
                          </a:lnTo>
                          <a:lnTo>
                            <a:pt x="542" y="1194"/>
                          </a:lnTo>
                          <a:lnTo>
                            <a:pt x="457" y="1174"/>
                          </a:lnTo>
                          <a:lnTo>
                            <a:pt x="378" y="1147"/>
                          </a:lnTo>
                          <a:close/>
                        </a:path>
                      </a:pathLst>
                    </a:custGeom>
                    <a:solidFill>
                      <a:srgbClr val="FF787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12" name="Freeform 44">
                      <a:extLst>
                        <a:ext uri="{FF2B5EF4-FFF2-40B4-BE49-F238E27FC236}">
                          <a16:creationId xmlns:a16="http://schemas.microsoft.com/office/drawing/2014/main" id="{DDE964FF-34C9-4204-ADF0-33724DACA2BA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470" y="2160"/>
                      <a:ext cx="506" cy="393"/>
                    </a:xfrm>
                    <a:custGeom>
                      <a:avLst/>
                      <a:gdLst>
                        <a:gd name="T0" fmla="*/ 440 w 1011"/>
                        <a:gd name="T1" fmla="*/ 0 h 1179"/>
                        <a:gd name="T2" fmla="*/ 435 w 1011"/>
                        <a:gd name="T3" fmla="*/ 15 h 1179"/>
                        <a:gd name="T4" fmla="*/ 345 w 1011"/>
                        <a:gd name="T5" fmla="*/ 47 h 1179"/>
                        <a:gd name="T6" fmla="*/ 266 w 1011"/>
                        <a:gd name="T7" fmla="*/ 92 h 1179"/>
                        <a:gd name="T8" fmla="*/ 192 w 1011"/>
                        <a:gd name="T9" fmla="*/ 149 h 1179"/>
                        <a:gd name="T10" fmla="*/ 130 w 1011"/>
                        <a:gd name="T11" fmla="*/ 217 h 1179"/>
                        <a:gd name="T12" fmla="*/ 79 w 1011"/>
                        <a:gd name="T13" fmla="*/ 289 h 1179"/>
                        <a:gd name="T14" fmla="*/ 45 w 1011"/>
                        <a:gd name="T15" fmla="*/ 366 h 1179"/>
                        <a:gd name="T16" fmla="*/ 16 w 1011"/>
                        <a:gd name="T17" fmla="*/ 455 h 1179"/>
                        <a:gd name="T18" fmla="*/ 5 w 1011"/>
                        <a:gd name="T19" fmla="*/ 542 h 1179"/>
                        <a:gd name="T20" fmla="*/ 5 w 1011"/>
                        <a:gd name="T21" fmla="*/ 537 h 1179"/>
                        <a:gd name="T22" fmla="*/ 0 w 1011"/>
                        <a:gd name="T23" fmla="*/ 517 h 1179"/>
                        <a:gd name="T24" fmla="*/ 11 w 1011"/>
                        <a:gd name="T25" fmla="*/ 428 h 1179"/>
                        <a:gd name="T26" fmla="*/ 39 w 1011"/>
                        <a:gd name="T27" fmla="*/ 346 h 1179"/>
                        <a:gd name="T28" fmla="*/ 79 w 1011"/>
                        <a:gd name="T29" fmla="*/ 264 h 1179"/>
                        <a:gd name="T30" fmla="*/ 135 w 1011"/>
                        <a:gd name="T31" fmla="*/ 196 h 1179"/>
                        <a:gd name="T32" fmla="*/ 198 w 1011"/>
                        <a:gd name="T33" fmla="*/ 129 h 1179"/>
                        <a:gd name="T34" fmla="*/ 271 w 1011"/>
                        <a:gd name="T35" fmla="*/ 77 h 1179"/>
                        <a:gd name="T36" fmla="*/ 350 w 1011"/>
                        <a:gd name="T37" fmla="*/ 30 h 1179"/>
                        <a:gd name="T38" fmla="*/ 440 w 1011"/>
                        <a:gd name="T39" fmla="*/ 0 h 1179"/>
                        <a:gd name="T40" fmla="*/ 345 w 1011"/>
                        <a:gd name="T41" fmla="*/ 1101 h 1179"/>
                        <a:gd name="T42" fmla="*/ 327 w 1011"/>
                        <a:gd name="T43" fmla="*/ 1080 h 1179"/>
                        <a:gd name="T44" fmla="*/ 407 w 1011"/>
                        <a:gd name="T45" fmla="*/ 1122 h 1179"/>
                        <a:gd name="T46" fmla="*/ 491 w 1011"/>
                        <a:gd name="T47" fmla="*/ 1147 h 1179"/>
                        <a:gd name="T48" fmla="*/ 582 w 1011"/>
                        <a:gd name="T49" fmla="*/ 1169 h 1179"/>
                        <a:gd name="T50" fmla="*/ 666 w 1011"/>
                        <a:gd name="T51" fmla="*/ 1169 h 1179"/>
                        <a:gd name="T52" fmla="*/ 757 w 1011"/>
                        <a:gd name="T53" fmla="*/ 1164 h 1179"/>
                        <a:gd name="T54" fmla="*/ 842 w 1011"/>
                        <a:gd name="T55" fmla="*/ 1142 h 1179"/>
                        <a:gd name="T56" fmla="*/ 927 w 1011"/>
                        <a:gd name="T57" fmla="*/ 1112 h 1179"/>
                        <a:gd name="T58" fmla="*/ 1006 w 1011"/>
                        <a:gd name="T59" fmla="*/ 1070 h 1179"/>
                        <a:gd name="T60" fmla="*/ 1011 w 1011"/>
                        <a:gd name="T61" fmla="*/ 1075 h 1179"/>
                        <a:gd name="T62" fmla="*/ 932 w 1011"/>
                        <a:gd name="T63" fmla="*/ 1117 h 1179"/>
                        <a:gd name="T64" fmla="*/ 853 w 1011"/>
                        <a:gd name="T65" fmla="*/ 1147 h 1179"/>
                        <a:gd name="T66" fmla="*/ 769 w 1011"/>
                        <a:gd name="T67" fmla="*/ 1169 h 1179"/>
                        <a:gd name="T68" fmla="*/ 683 w 1011"/>
                        <a:gd name="T69" fmla="*/ 1179 h 1179"/>
                        <a:gd name="T70" fmla="*/ 593 w 1011"/>
                        <a:gd name="T71" fmla="*/ 1179 h 1179"/>
                        <a:gd name="T72" fmla="*/ 508 w 1011"/>
                        <a:gd name="T73" fmla="*/ 1164 h 1179"/>
                        <a:gd name="T74" fmla="*/ 424 w 1011"/>
                        <a:gd name="T75" fmla="*/ 1137 h 1179"/>
                        <a:gd name="T76" fmla="*/ 345 w 1011"/>
                        <a:gd name="T77" fmla="*/ 1101 h 11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1011" h="1179">
                          <a:moveTo>
                            <a:pt x="440" y="0"/>
                          </a:moveTo>
                          <a:lnTo>
                            <a:pt x="435" y="15"/>
                          </a:lnTo>
                          <a:lnTo>
                            <a:pt x="345" y="47"/>
                          </a:lnTo>
                          <a:lnTo>
                            <a:pt x="266" y="92"/>
                          </a:lnTo>
                          <a:lnTo>
                            <a:pt x="192" y="149"/>
                          </a:lnTo>
                          <a:lnTo>
                            <a:pt x="130" y="217"/>
                          </a:lnTo>
                          <a:lnTo>
                            <a:pt x="79" y="289"/>
                          </a:lnTo>
                          <a:lnTo>
                            <a:pt x="45" y="366"/>
                          </a:lnTo>
                          <a:lnTo>
                            <a:pt x="16" y="455"/>
                          </a:lnTo>
                          <a:lnTo>
                            <a:pt x="5" y="542"/>
                          </a:lnTo>
                          <a:lnTo>
                            <a:pt x="5" y="537"/>
                          </a:lnTo>
                          <a:lnTo>
                            <a:pt x="0" y="517"/>
                          </a:lnTo>
                          <a:lnTo>
                            <a:pt x="11" y="428"/>
                          </a:lnTo>
                          <a:lnTo>
                            <a:pt x="39" y="346"/>
                          </a:lnTo>
                          <a:lnTo>
                            <a:pt x="79" y="264"/>
                          </a:lnTo>
                          <a:lnTo>
                            <a:pt x="135" y="196"/>
                          </a:lnTo>
                          <a:lnTo>
                            <a:pt x="198" y="129"/>
                          </a:lnTo>
                          <a:lnTo>
                            <a:pt x="271" y="77"/>
                          </a:lnTo>
                          <a:lnTo>
                            <a:pt x="350" y="30"/>
                          </a:lnTo>
                          <a:lnTo>
                            <a:pt x="440" y="0"/>
                          </a:lnTo>
                          <a:close/>
                          <a:moveTo>
                            <a:pt x="345" y="1101"/>
                          </a:moveTo>
                          <a:lnTo>
                            <a:pt x="327" y="1080"/>
                          </a:lnTo>
                          <a:lnTo>
                            <a:pt x="407" y="1122"/>
                          </a:lnTo>
                          <a:lnTo>
                            <a:pt x="491" y="1147"/>
                          </a:lnTo>
                          <a:lnTo>
                            <a:pt x="582" y="1169"/>
                          </a:lnTo>
                          <a:lnTo>
                            <a:pt x="666" y="1169"/>
                          </a:lnTo>
                          <a:lnTo>
                            <a:pt x="757" y="1164"/>
                          </a:lnTo>
                          <a:lnTo>
                            <a:pt x="842" y="1142"/>
                          </a:lnTo>
                          <a:lnTo>
                            <a:pt x="927" y="1112"/>
                          </a:lnTo>
                          <a:lnTo>
                            <a:pt x="1006" y="1070"/>
                          </a:lnTo>
                          <a:lnTo>
                            <a:pt x="1011" y="1075"/>
                          </a:lnTo>
                          <a:lnTo>
                            <a:pt x="932" y="1117"/>
                          </a:lnTo>
                          <a:lnTo>
                            <a:pt x="853" y="1147"/>
                          </a:lnTo>
                          <a:lnTo>
                            <a:pt x="769" y="1169"/>
                          </a:lnTo>
                          <a:lnTo>
                            <a:pt x="683" y="1179"/>
                          </a:lnTo>
                          <a:lnTo>
                            <a:pt x="593" y="1179"/>
                          </a:lnTo>
                          <a:lnTo>
                            <a:pt x="508" y="1164"/>
                          </a:lnTo>
                          <a:lnTo>
                            <a:pt x="424" y="1137"/>
                          </a:lnTo>
                          <a:lnTo>
                            <a:pt x="345" y="1101"/>
                          </a:lnTo>
                          <a:close/>
                        </a:path>
                      </a:pathLst>
                    </a:custGeom>
                    <a:solidFill>
                      <a:srgbClr val="FF7A7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13" name="Freeform 45">
                      <a:extLst>
                        <a:ext uri="{FF2B5EF4-FFF2-40B4-BE49-F238E27FC236}">
                          <a16:creationId xmlns:a16="http://schemas.microsoft.com/office/drawing/2014/main" id="{F45933AB-2299-44E2-A18E-8C76FD089A95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473" y="2165"/>
                      <a:ext cx="500" cy="384"/>
                    </a:xfrm>
                    <a:custGeom>
                      <a:avLst/>
                      <a:gdLst>
                        <a:gd name="T0" fmla="*/ 430 w 1001"/>
                        <a:gd name="T1" fmla="*/ 0 h 1154"/>
                        <a:gd name="T2" fmla="*/ 430 w 1001"/>
                        <a:gd name="T3" fmla="*/ 10 h 1154"/>
                        <a:gd name="T4" fmla="*/ 340 w 1001"/>
                        <a:gd name="T5" fmla="*/ 47 h 1154"/>
                        <a:gd name="T6" fmla="*/ 261 w 1001"/>
                        <a:gd name="T7" fmla="*/ 94 h 1154"/>
                        <a:gd name="T8" fmla="*/ 193 w 1001"/>
                        <a:gd name="T9" fmla="*/ 150 h 1154"/>
                        <a:gd name="T10" fmla="*/ 130 w 1001"/>
                        <a:gd name="T11" fmla="*/ 212 h 1154"/>
                        <a:gd name="T12" fmla="*/ 79 w 1001"/>
                        <a:gd name="T13" fmla="*/ 284 h 1154"/>
                        <a:gd name="T14" fmla="*/ 46 w 1001"/>
                        <a:gd name="T15" fmla="*/ 368 h 1154"/>
                        <a:gd name="T16" fmla="*/ 22 w 1001"/>
                        <a:gd name="T17" fmla="*/ 450 h 1154"/>
                        <a:gd name="T18" fmla="*/ 11 w 1001"/>
                        <a:gd name="T19" fmla="*/ 538 h 1154"/>
                        <a:gd name="T20" fmla="*/ 0 w 1001"/>
                        <a:gd name="T21" fmla="*/ 527 h 1154"/>
                        <a:gd name="T22" fmla="*/ 11 w 1001"/>
                        <a:gd name="T23" fmla="*/ 440 h 1154"/>
                        <a:gd name="T24" fmla="*/ 40 w 1001"/>
                        <a:gd name="T25" fmla="*/ 351 h 1154"/>
                        <a:gd name="T26" fmla="*/ 74 w 1001"/>
                        <a:gd name="T27" fmla="*/ 274 h 1154"/>
                        <a:gd name="T28" fmla="*/ 125 w 1001"/>
                        <a:gd name="T29" fmla="*/ 202 h 1154"/>
                        <a:gd name="T30" fmla="*/ 187 w 1001"/>
                        <a:gd name="T31" fmla="*/ 134 h 1154"/>
                        <a:gd name="T32" fmla="*/ 261 w 1001"/>
                        <a:gd name="T33" fmla="*/ 77 h 1154"/>
                        <a:gd name="T34" fmla="*/ 340 w 1001"/>
                        <a:gd name="T35" fmla="*/ 32 h 1154"/>
                        <a:gd name="T36" fmla="*/ 430 w 1001"/>
                        <a:gd name="T37" fmla="*/ 0 h 1154"/>
                        <a:gd name="T38" fmla="*/ 322 w 1001"/>
                        <a:gd name="T39" fmla="*/ 1065 h 1154"/>
                        <a:gd name="T40" fmla="*/ 300 w 1001"/>
                        <a:gd name="T41" fmla="*/ 1040 h 1154"/>
                        <a:gd name="T42" fmla="*/ 379 w 1001"/>
                        <a:gd name="T43" fmla="*/ 1086 h 1154"/>
                        <a:gd name="T44" fmla="*/ 463 w 1001"/>
                        <a:gd name="T45" fmla="*/ 1117 h 1154"/>
                        <a:gd name="T46" fmla="*/ 554 w 1001"/>
                        <a:gd name="T47" fmla="*/ 1138 h 1154"/>
                        <a:gd name="T48" fmla="*/ 644 w 1001"/>
                        <a:gd name="T49" fmla="*/ 1143 h 1154"/>
                        <a:gd name="T50" fmla="*/ 735 w 1001"/>
                        <a:gd name="T51" fmla="*/ 1138 h 1154"/>
                        <a:gd name="T52" fmla="*/ 819 w 1001"/>
                        <a:gd name="T53" fmla="*/ 1122 h 1154"/>
                        <a:gd name="T54" fmla="*/ 910 w 1001"/>
                        <a:gd name="T55" fmla="*/ 1092 h 1154"/>
                        <a:gd name="T56" fmla="*/ 989 w 1001"/>
                        <a:gd name="T57" fmla="*/ 1045 h 1154"/>
                        <a:gd name="T58" fmla="*/ 1001 w 1001"/>
                        <a:gd name="T59" fmla="*/ 1055 h 1154"/>
                        <a:gd name="T60" fmla="*/ 922 w 1001"/>
                        <a:gd name="T61" fmla="*/ 1097 h 1154"/>
                        <a:gd name="T62" fmla="*/ 837 w 1001"/>
                        <a:gd name="T63" fmla="*/ 1127 h 1154"/>
                        <a:gd name="T64" fmla="*/ 752 w 1001"/>
                        <a:gd name="T65" fmla="*/ 1149 h 1154"/>
                        <a:gd name="T66" fmla="*/ 661 w 1001"/>
                        <a:gd name="T67" fmla="*/ 1154 h 1154"/>
                        <a:gd name="T68" fmla="*/ 577 w 1001"/>
                        <a:gd name="T69" fmla="*/ 1154 h 1154"/>
                        <a:gd name="T70" fmla="*/ 486 w 1001"/>
                        <a:gd name="T71" fmla="*/ 1132 h 1154"/>
                        <a:gd name="T72" fmla="*/ 402 w 1001"/>
                        <a:gd name="T73" fmla="*/ 1107 h 1154"/>
                        <a:gd name="T74" fmla="*/ 322 w 1001"/>
                        <a:gd name="T75" fmla="*/ 1065 h 115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001" h="1154">
                          <a:moveTo>
                            <a:pt x="430" y="0"/>
                          </a:moveTo>
                          <a:lnTo>
                            <a:pt x="430" y="10"/>
                          </a:lnTo>
                          <a:lnTo>
                            <a:pt x="340" y="47"/>
                          </a:lnTo>
                          <a:lnTo>
                            <a:pt x="261" y="94"/>
                          </a:lnTo>
                          <a:lnTo>
                            <a:pt x="193" y="150"/>
                          </a:lnTo>
                          <a:lnTo>
                            <a:pt x="130" y="212"/>
                          </a:lnTo>
                          <a:lnTo>
                            <a:pt x="79" y="284"/>
                          </a:lnTo>
                          <a:lnTo>
                            <a:pt x="46" y="368"/>
                          </a:lnTo>
                          <a:lnTo>
                            <a:pt x="22" y="450"/>
                          </a:lnTo>
                          <a:lnTo>
                            <a:pt x="11" y="538"/>
                          </a:lnTo>
                          <a:lnTo>
                            <a:pt x="0" y="527"/>
                          </a:lnTo>
                          <a:lnTo>
                            <a:pt x="11" y="440"/>
                          </a:lnTo>
                          <a:lnTo>
                            <a:pt x="40" y="351"/>
                          </a:lnTo>
                          <a:lnTo>
                            <a:pt x="74" y="274"/>
                          </a:lnTo>
                          <a:lnTo>
                            <a:pt x="125" y="202"/>
                          </a:lnTo>
                          <a:lnTo>
                            <a:pt x="187" y="134"/>
                          </a:lnTo>
                          <a:lnTo>
                            <a:pt x="261" y="77"/>
                          </a:lnTo>
                          <a:lnTo>
                            <a:pt x="340" y="32"/>
                          </a:lnTo>
                          <a:lnTo>
                            <a:pt x="430" y="0"/>
                          </a:lnTo>
                          <a:close/>
                          <a:moveTo>
                            <a:pt x="322" y="1065"/>
                          </a:moveTo>
                          <a:lnTo>
                            <a:pt x="300" y="1040"/>
                          </a:lnTo>
                          <a:lnTo>
                            <a:pt x="379" y="1086"/>
                          </a:lnTo>
                          <a:lnTo>
                            <a:pt x="463" y="1117"/>
                          </a:lnTo>
                          <a:lnTo>
                            <a:pt x="554" y="1138"/>
                          </a:lnTo>
                          <a:lnTo>
                            <a:pt x="644" y="1143"/>
                          </a:lnTo>
                          <a:lnTo>
                            <a:pt x="735" y="1138"/>
                          </a:lnTo>
                          <a:lnTo>
                            <a:pt x="819" y="1122"/>
                          </a:lnTo>
                          <a:lnTo>
                            <a:pt x="910" y="1092"/>
                          </a:lnTo>
                          <a:lnTo>
                            <a:pt x="989" y="1045"/>
                          </a:lnTo>
                          <a:lnTo>
                            <a:pt x="1001" y="1055"/>
                          </a:lnTo>
                          <a:lnTo>
                            <a:pt x="922" y="1097"/>
                          </a:lnTo>
                          <a:lnTo>
                            <a:pt x="837" y="1127"/>
                          </a:lnTo>
                          <a:lnTo>
                            <a:pt x="752" y="1149"/>
                          </a:lnTo>
                          <a:lnTo>
                            <a:pt x="661" y="1154"/>
                          </a:lnTo>
                          <a:lnTo>
                            <a:pt x="577" y="1154"/>
                          </a:lnTo>
                          <a:lnTo>
                            <a:pt x="486" y="1132"/>
                          </a:lnTo>
                          <a:lnTo>
                            <a:pt x="402" y="1107"/>
                          </a:lnTo>
                          <a:lnTo>
                            <a:pt x="322" y="1065"/>
                          </a:lnTo>
                          <a:close/>
                        </a:path>
                      </a:pathLst>
                    </a:custGeom>
                    <a:solidFill>
                      <a:srgbClr val="FF7C7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14" name="Freeform 46">
                      <a:extLst>
                        <a:ext uri="{FF2B5EF4-FFF2-40B4-BE49-F238E27FC236}">
                          <a16:creationId xmlns:a16="http://schemas.microsoft.com/office/drawing/2014/main" id="{7D04224D-92F4-4269-88CF-E164D2B2EC5D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479" y="2168"/>
                      <a:ext cx="489" cy="378"/>
                    </a:xfrm>
                    <a:custGeom>
                      <a:avLst/>
                      <a:gdLst>
                        <a:gd name="T0" fmla="*/ 419 w 978"/>
                        <a:gd name="T1" fmla="*/ 0 h 1133"/>
                        <a:gd name="T2" fmla="*/ 413 w 978"/>
                        <a:gd name="T3" fmla="*/ 10 h 1133"/>
                        <a:gd name="T4" fmla="*/ 329 w 978"/>
                        <a:gd name="T5" fmla="*/ 47 h 1133"/>
                        <a:gd name="T6" fmla="*/ 250 w 978"/>
                        <a:gd name="T7" fmla="*/ 94 h 1133"/>
                        <a:gd name="T8" fmla="*/ 176 w 978"/>
                        <a:gd name="T9" fmla="*/ 151 h 1133"/>
                        <a:gd name="T10" fmla="*/ 119 w 978"/>
                        <a:gd name="T11" fmla="*/ 218 h 1133"/>
                        <a:gd name="T12" fmla="*/ 68 w 978"/>
                        <a:gd name="T13" fmla="*/ 290 h 1133"/>
                        <a:gd name="T14" fmla="*/ 35 w 978"/>
                        <a:gd name="T15" fmla="*/ 373 h 1133"/>
                        <a:gd name="T16" fmla="*/ 11 w 978"/>
                        <a:gd name="T17" fmla="*/ 455 h 1133"/>
                        <a:gd name="T18" fmla="*/ 6 w 978"/>
                        <a:gd name="T19" fmla="*/ 544 h 1133"/>
                        <a:gd name="T20" fmla="*/ 0 w 978"/>
                        <a:gd name="T21" fmla="*/ 528 h 1133"/>
                        <a:gd name="T22" fmla="*/ 11 w 978"/>
                        <a:gd name="T23" fmla="*/ 440 h 1133"/>
                        <a:gd name="T24" fmla="*/ 35 w 978"/>
                        <a:gd name="T25" fmla="*/ 358 h 1133"/>
                        <a:gd name="T26" fmla="*/ 68 w 978"/>
                        <a:gd name="T27" fmla="*/ 274 h 1133"/>
                        <a:gd name="T28" fmla="*/ 119 w 978"/>
                        <a:gd name="T29" fmla="*/ 202 h 1133"/>
                        <a:gd name="T30" fmla="*/ 182 w 978"/>
                        <a:gd name="T31" fmla="*/ 140 h 1133"/>
                        <a:gd name="T32" fmla="*/ 250 w 978"/>
                        <a:gd name="T33" fmla="*/ 84 h 1133"/>
                        <a:gd name="T34" fmla="*/ 329 w 978"/>
                        <a:gd name="T35" fmla="*/ 37 h 1133"/>
                        <a:gd name="T36" fmla="*/ 419 w 978"/>
                        <a:gd name="T37" fmla="*/ 0 h 1133"/>
                        <a:gd name="T38" fmla="*/ 289 w 978"/>
                        <a:gd name="T39" fmla="*/ 1030 h 1133"/>
                        <a:gd name="T40" fmla="*/ 277 w 978"/>
                        <a:gd name="T41" fmla="*/ 1009 h 1133"/>
                        <a:gd name="T42" fmla="*/ 356 w 978"/>
                        <a:gd name="T43" fmla="*/ 1061 h 1133"/>
                        <a:gd name="T44" fmla="*/ 441 w 978"/>
                        <a:gd name="T45" fmla="*/ 1097 h 1133"/>
                        <a:gd name="T46" fmla="*/ 532 w 978"/>
                        <a:gd name="T47" fmla="*/ 1117 h 1133"/>
                        <a:gd name="T48" fmla="*/ 622 w 978"/>
                        <a:gd name="T49" fmla="*/ 1128 h 1133"/>
                        <a:gd name="T50" fmla="*/ 712 w 978"/>
                        <a:gd name="T51" fmla="*/ 1122 h 1133"/>
                        <a:gd name="T52" fmla="*/ 797 w 978"/>
                        <a:gd name="T53" fmla="*/ 1102 h 1133"/>
                        <a:gd name="T54" fmla="*/ 888 w 978"/>
                        <a:gd name="T55" fmla="*/ 1071 h 1133"/>
                        <a:gd name="T56" fmla="*/ 967 w 978"/>
                        <a:gd name="T57" fmla="*/ 1030 h 1133"/>
                        <a:gd name="T58" fmla="*/ 978 w 978"/>
                        <a:gd name="T59" fmla="*/ 1035 h 1133"/>
                        <a:gd name="T60" fmla="*/ 899 w 978"/>
                        <a:gd name="T61" fmla="*/ 1082 h 1133"/>
                        <a:gd name="T62" fmla="*/ 808 w 978"/>
                        <a:gd name="T63" fmla="*/ 1112 h 1133"/>
                        <a:gd name="T64" fmla="*/ 724 w 978"/>
                        <a:gd name="T65" fmla="*/ 1128 h 1133"/>
                        <a:gd name="T66" fmla="*/ 633 w 978"/>
                        <a:gd name="T67" fmla="*/ 1133 h 1133"/>
                        <a:gd name="T68" fmla="*/ 543 w 978"/>
                        <a:gd name="T69" fmla="*/ 1128 h 1133"/>
                        <a:gd name="T70" fmla="*/ 452 w 978"/>
                        <a:gd name="T71" fmla="*/ 1107 h 1133"/>
                        <a:gd name="T72" fmla="*/ 368 w 978"/>
                        <a:gd name="T73" fmla="*/ 1076 h 1133"/>
                        <a:gd name="T74" fmla="*/ 289 w 978"/>
                        <a:gd name="T75" fmla="*/ 1030 h 11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978" h="1133">
                          <a:moveTo>
                            <a:pt x="419" y="0"/>
                          </a:moveTo>
                          <a:lnTo>
                            <a:pt x="413" y="10"/>
                          </a:lnTo>
                          <a:lnTo>
                            <a:pt x="329" y="47"/>
                          </a:lnTo>
                          <a:lnTo>
                            <a:pt x="250" y="94"/>
                          </a:lnTo>
                          <a:lnTo>
                            <a:pt x="176" y="151"/>
                          </a:lnTo>
                          <a:lnTo>
                            <a:pt x="119" y="218"/>
                          </a:lnTo>
                          <a:lnTo>
                            <a:pt x="68" y="290"/>
                          </a:lnTo>
                          <a:lnTo>
                            <a:pt x="35" y="373"/>
                          </a:lnTo>
                          <a:lnTo>
                            <a:pt x="11" y="455"/>
                          </a:lnTo>
                          <a:lnTo>
                            <a:pt x="6" y="544"/>
                          </a:lnTo>
                          <a:lnTo>
                            <a:pt x="0" y="528"/>
                          </a:lnTo>
                          <a:lnTo>
                            <a:pt x="11" y="440"/>
                          </a:lnTo>
                          <a:lnTo>
                            <a:pt x="35" y="358"/>
                          </a:lnTo>
                          <a:lnTo>
                            <a:pt x="68" y="274"/>
                          </a:lnTo>
                          <a:lnTo>
                            <a:pt x="119" y="202"/>
                          </a:lnTo>
                          <a:lnTo>
                            <a:pt x="182" y="140"/>
                          </a:lnTo>
                          <a:lnTo>
                            <a:pt x="250" y="84"/>
                          </a:lnTo>
                          <a:lnTo>
                            <a:pt x="329" y="37"/>
                          </a:lnTo>
                          <a:lnTo>
                            <a:pt x="419" y="0"/>
                          </a:lnTo>
                          <a:close/>
                          <a:moveTo>
                            <a:pt x="289" y="1030"/>
                          </a:moveTo>
                          <a:lnTo>
                            <a:pt x="277" y="1009"/>
                          </a:lnTo>
                          <a:lnTo>
                            <a:pt x="356" y="1061"/>
                          </a:lnTo>
                          <a:lnTo>
                            <a:pt x="441" y="1097"/>
                          </a:lnTo>
                          <a:lnTo>
                            <a:pt x="532" y="1117"/>
                          </a:lnTo>
                          <a:lnTo>
                            <a:pt x="622" y="1128"/>
                          </a:lnTo>
                          <a:lnTo>
                            <a:pt x="712" y="1122"/>
                          </a:lnTo>
                          <a:lnTo>
                            <a:pt x="797" y="1102"/>
                          </a:lnTo>
                          <a:lnTo>
                            <a:pt x="888" y="1071"/>
                          </a:lnTo>
                          <a:lnTo>
                            <a:pt x="967" y="1030"/>
                          </a:lnTo>
                          <a:lnTo>
                            <a:pt x="978" y="1035"/>
                          </a:lnTo>
                          <a:lnTo>
                            <a:pt x="899" y="1082"/>
                          </a:lnTo>
                          <a:lnTo>
                            <a:pt x="808" y="1112"/>
                          </a:lnTo>
                          <a:lnTo>
                            <a:pt x="724" y="1128"/>
                          </a:lnTo>
                          <a:lnTo>
                            <a:pt x="633" y="1133"/>
                          </a:lnTo>
                          <a:lnTo>
                            <a:pt x="543" y="1128"/>
                          </a:lnTo>
                          <a:lnTo>
                            <a:pt x="452" y="1107"/>
                          </a:lnTo>
                          <a:lnTo>
                            <a:pt x="368" y="1076"/>
                          </a:lnTo>
                          <a:lnTo>
                            <a:pt x="289" y="1030"/>
                          </a:lnTo>
                          <a:close/>
                        </a:path>
                      </a:pathLst>
                    </a:custGeom>
                    <a:solidFill>
                      <a:srgbClr val="FF7E7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15" name="Freeform 47">
                      <a:extLst>
                        <a:ext uri="{FF2B5EF4-FFF2-40B4-BE49-F238E27FC236}">
                          <a16:creationId xmlns:a16="http://schemas.microsoft.com/office/drawing/2014/main" id="{B3A66762-5A5E-4667-A186-EE721B661911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481" y="2171"/>
                      <a:ext cx="481" cy="373"/>
                    </a:xfrm>
                    <a:custGeom>
                      <a:avLst/>
                      <a:gdLst>
                        <a:gd name="T0" fmla="*/ 407 w 961"/>
                        <a:gd name="T1" fmla="*/ 0 h 1118"/>
                        <a:gd name="T2" fmla="*/ 402 w 961"/>
                        <a:gd name="T3" fmla="*/ 17 h 1118"/>
                        <a:gd name="T4" fmla="*/ 317 w 961"/>
                        <a:gd name="T5" fmla="*/ 52 h 1118"/>
                        <a:gd name="T6" fmla="*/ 238 w 961"/>
                        <a:gd name="T7" fmla="*/ 104 h 1118"/>
                        <a:gd name="T8" fmla="*/ 170 w 961"/>
                        <a:gd name="T9" fmla="*/ 161 h 1118"/>
                        <a:gd name="T10" fmla="*/ 113 w 961"/>
                        <a:gd name="T11" fmla="*/ 229 h 1118"/>
                        <a:gd name="T12" fmla="*/ 68 w 961"/>
                        <a:gd name="T13" fmla="*/ 306 h 1118"/>
                        <a:gd name="T14" fmla="*/ 34 w 961"/>
                        <a:gd name="T15" fmla="*/ 383 h 1118"/>
                        <a:gd name="T16" fmla="*/ 17 w 961"/>
                        <a:gd name="T17" fmla="*/ 472 h 1118"/>
                        <a:gd name="T18" fmla="*/ 17 w 961"/>
                        <a:gd name="T19" fmla="*/ 559 h 1118"/>
                        <a:gd name="T20" fmla="*/ 0 w 961"/>
                        <a:gd name="T21" fmla="*/ 534 h 1118"/>
                        <a:gd name="T22" fmla="*/ 5 w 961"/>
                        <a:gd name="T23" fmla="*/ 445 h 1118"/>
                        <a:gd name="T24" fmla="*/ 29 w 961"/>
                        <a:gd name="T25" fmla="*/ 363 h 1118"/>
                        <a:gd name="T26" fmla="*/ 62 w 961"/>
                        <a:gd name="T27" fmla="*/ 280 h 1118"/>
                        <a:gd name="T28" fmla="*/ 113 w 961"/>
                        <a:gd name="T29" fmla="*/ 208 h 1118"/>
                        <a:gd name="T30" fmla="*/ 170 w 961"/>
                        <a:gd name="T31" fmla="*/ 141 h 1118"/>
                        <a:gd name="T32" fmla="*/ 244 w 961"/>
                        <a:gd name="T33" fmla="*/ 84 h 1118"/>
                        <a:gd name="T34" fmla="*/ 323 w 961"/>
                        <a:gd name="T35" fmla="*/ 37 h 1118"/>
                        <a:gd name="T36" fmla="*/ 407 w 961"/>
                        <a:gd name="T37" fmla="*/ 0 h 1118"/>
                        <a:gd name="T38" fmla="*/ 271 w 961"/>
                        <a:gd name="T39" fmla="*/ 999 h 1118"/>
                        <a:gd name="T40" fmla="*/ 249 w 961"/>
                        <a:gd name="T41" fmla="*/ 968 h 1118"/>
                        <a:gd name="T42" fmla="*/ 328 w 961"/>
                        <a:gd name="T43" fmla="*/ 1025 h 1118"/>
                        <a:gd name="T44" fmla="*/ 413 w 961"/>
                        <a:gd name="T45" fmla="*/ 1066 h 1118"/>
                        <a:gd name="T46" fmla="*/ 503 w 961"/>
                        <a:gd name="T47" fmla="*/ 1092 h 1118"/>
                        <a:gd name="T48" fmla="*/ 594 w 961"/>
                        <a:gd name="T49" fmla="*/ 1102 h 1118"/>
                        <a:gd name="T50" fmla="*/ 690 w 961"/>
                        <a:gd name="T51" fmla="*/ 1102 h 1118"/>
                        <a:gd name="T52" fmla="*/ 780 w 961"/>
                        <a:gd name="T53" fmla="*/ 1087 h 1118"/>
                        <a:gd name="T54" fmla="*/ 870 w 961"/>
                        <a:gd name="T55" fmla="*/ 1056 h 1118"/>
                        <a:gd name="T56" fmla="*/ 956 w 961"/>
                        <a:gd name="T57" fmla="*/ 1009 h 1118"/>
                        <a:gd name="T58" fmla="*/ 961 w 961"/>
                        <a:gd name="T59" fmla="*/ 1020 h 1118"/>
                        <a:gd name="T60" fmla="*/ 882 w 961"/>
                        <a:gd name="T61" fmla="*/ 1061 h 1118"/>
                        <a:gd name="T62" fmla="*/ 791 w 961"/>
                        <a:gd name="T63" fmla="*/ 1092 h 1118"/>
                        <a:gd name="T64" fmla="*/ 706 w 961"/>
                        <a:gd name="T65" fmla="*/ 1112 h 1118"/>
                        <a:gd name="T66" fmla="*/ 616 w 961"/>
                        <a:gd name="T67" fmla="*/ 1118 h 1118"/>
                        <a:gd name="T68" fmla="*/ 526 w 961"/>
                        <a:gd name="T69" fmla="*/ 1107 h 1118"/>
                        <a:gd name="T70" fmla="*/ 435 w 961"/>
                        <a:gd name="T71" fmla="*/ 1087 h 1118"/>
                        <a:gd name="T72" fmla="*/ 350 w 961"/>
                        <a:gd name="T73" fmla="*/ 1051 h 1118"/>
                        <a:gd name="T74" fmla="*/ 271 w 961"/>
                        <a:gd name="T75" fmla="*/ 999 h 11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961" h="1118">
                          <a:moveTo>
                            <a:pt x="407" y="0"/>
                          </a:moveTo>
                          <a:lnTo>
                            <a:pt x="402" y="17"/>
                          </a:lnTo>
                          <a:lnTo>
                            <a:pt x="317" y="52"/>
                          </a:lnTo>
                          <a:lnTo>
                            <a:pt x="238" y="104"/>
                          </a:lnTo>
                          <a:lnTo>
                            <a:pt x="170" y="161"/>
                          </a:lnTo>
                          <a:lnTo>
                            <a:pt x="113" y="229"/>
                          </a:lnTo>
                          <a:lnTo>
                            <a:pt x="68" y="306"/>
                          </a:lnTo>
                          <a:lnTo>
                            <a:pt x="34" y="383"/>
                          </a:lnTo>
                          <a:lnTo>
                            <a:pt x="17" y="472"/>
                          </a:lnTo>
                          <a:lnTo>
                            <a:pt x="17" y="559"/>
                          </a:lnTo>
                          <a:lnTo>
                            <a:pt x="0" y="534"/>
                          </a:lnTo>
                          <a:lnTo>
                            <a:pt x="5" y="445"/>
                          </a:lnTo>
                          <a:lnTo>
                            <a:pt x="29" y="363"/>
                          </a:lnTo>
                          <a:lnTo>
                            <a:pt x="62" y="280"/>
                          </a:lnTo>
                          <a:lnTo>
                            <a:pt x="113" y="208"/>
                          </a:lnTo>
                          <a:lnTo>
                            <a:pt x="170" y="141"/>
                          </a:lnTo>
                          <a:lnTo>
                            <a:pt x="244" y="84"/>
                          </a:lnTo>
                          <a:lnTo>
                            <a:pt x="323" y="37"/>
                          </a:lnTo>
                          <a:lnTo>
                            <a:pt x="407" y="0"/>
                          </a:lnTo>
                          <a:close/>
                          <a:moveTo>
                            <a:pt x="271" y="999"/>
                          </a:moveTo>
                          <a:lnTo>
                            <a:pt x="249" y="968"/>
                          </a:lnTo>
                          <a:lnTo>
                            <a:pt x="328" y="1025"/>
                          </a:lnTo>
                          <a:lnTo>
                            <a:pt x="413" y="1066"/>
                          </a:lnTo>
                          <a:lnTo>
                            <a:pt x="503" y="1092"/>
                          </a:lnTo>
                          <a:lnTo>
                            <a:pt x="594" y="1102"/>
                          </a:lnTo>
                          <a:lnTo>
                            <a:pt x="690" y="1102"/>
                          </a:lnTo>
                          <a:lnTo>
                            <a:pt x="780" y="1087"/>
                          </a:lnTo>
                          <a:lnTo>
                            <a:pt x="870" y="1056"/>
                          </a:lnTo>
                          <a:lnTo>
                            <a:pt x="956" y="1009"/>
                          </a:lnTo>
                          <a:lnTo>
                            <a:pt x="961" y="1020"/>
                          </a:lnTo>
                          <a:lnTo>
                            <a:pt x="882" y="1061"/>
                          </a:lnTo>
                          <a:lnTo>
                            <a:pt x="791" y="1092"/>
                          </a:lnTo>
                          <a:lnTo>
                            <a:pt x="706" y="1112"/>
                          </a:lnTo>
                          <a:lnTo>
                            <a:pt x="616" y="1118"/>
                          </a:lnTo>
                          <a:lnTo>
                            <a:pt x="526" y="1107"/>
                          </a:lnTo>
                          <a:lnTo>
                            <a:pt x="435" y="1087"/>
                          </a:lnTo>
                          <a:lnTo>
                            <a:pt x="350" y="1051"/>
                          </a:lnTo>
                          <a:lnTo>
                            <a:pt x="271" y="999"/>
                          </a:lnTo>
                          <a:close/>
                        </a:path>
                      </a:pathLst>
                    </a:custGeom>
                    <a:solidFill>
                      <a:srgbClr val="FF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16" name="Freeform 48">
                      <a:extLst>
                        <a:ext uri="{FF2B5EF4-FFF2-40B4-BE49-F238E27FC236}">
                          <a16:creationId xmlns:a16="http://schemas.microsoft.com/office/drawing/2014/main" id="{A1FEF6D9-DB8E-4FC3-8043-B192346DFD06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490" y="2177"/>
                      <a:ext cx="469" cy="362"/>
                    </a:xfrm>
                    <a:custGeom>
                      <a:avLst/>
                      <a:gdLst>
                        <a:gd name="T0" fmla="*/ 385 w 939"/>
                        <a:gd name="T1" fmla="*/ 0 h 1085"/>
                        <a:gd name="T2" fmla="*/ 385 w 939"/>
                        <a:gd name="T3" fmla="*/ 10 h 1085"/>
                        <a:gd name="T4" fmla="*/ 288 w 939"/>
                        <a:gd name="T5" fmla="*/ 57 h 1085"/>
                        <a:gd name="T6" fmla="*/ 203 w 939"/>
                        <a:gd name="T7" fmla="*/ 113 h 1085"/>
                        <a:gd name="T8" fmla="*/ 135 w 939"/>
                        <a:gd name="T9" fmla="*/ 180 h 1085"/>
                        <a:gd name="T10" fmla="*/ 80 w 939"/>
                        <a:gd name="T11" fmla="*/ 258 h 1085"/>
                        <a:gd name="T12" fmla="*/ 40 w 939"/>
                        <a:gd name="T13" fmla="*/ 346 h 1085"/>
                        <a:gd name="T14" fmla="*/ 17 w 939"/>
                        <a:gd name="T15" fmla="*/ 433 h 1085"/>
                        <a:gd name="T16" fmla="*/ 17 w 939"/>
                        <a:gd name="T17" fmla="*/ 532 h 1085"/>
                        <a:gd name="T18" fmla="*/ 34 w 939"/>
                        <a:gd name="T19" fmla="*/ 630 h 1085"/>
                        <a:gd name="T20" fmla="*/ 6 w 939"/>
                        <a:gd name="T21" fmla="*/ 553 h 1085"/>
                        <a:gd name="T22" fmla="*/ 0 w 939"/>
                        <a:gd name="T23" fmla="*/ 542 h 1085"/>
                        <a:gd name="T24" fmla="*/ 0 w 939"/>
                        <a:gd name="T25" fmla="*/ 455 h 1085"/>
                        <a:gd name="T26" fmla="*/ 17 w 939"/>
                        <a:gd name="T27" fmla="*/ 366 h 1085"/>
                        <a:gd name="T28" fmla="*/ 51 w 939"/>
                        <a:gd name="T29" fmla="*/ 289 h 1085"/>
                        <a:gd name="T30" fmla="*/ 96 w 939"/>
                        <a:gd name="T31" fmla="*/ 212 h 1085"/>
                        <a:gd name="T32" fmla="*/ 153 w 939"/>
                        <a:gd name="T33" fmla="*/ 144 h 1085"/>
                        <a:gd name="T34" fmla="*/ 221 w 939"/>
                        <a:gd name="T35" fmla="*/ 87 h 1085"/>
                        <a:gd name="T36" fmla="*/ 300 w 939"/>
                        <a:gd name="T37" fmla="*/ 35 h 1085"/>
                        <a:gd name="T38" fmla="*/ 385 w 939"/>
                        <a:gd name="T39" fmla="*/ 0 h 1085"/>
                        <a:gd name="T40" fmla="*/ 232 w 939"/>
                        <a:gd name="T41" fmla="*/ 951 h 1085"/>
                        <a:gd name="T42" fmla="*/ 221 w 939"/>
                        <a:gd name="T43" fmla="*/ 935 h 1085"/>
                        <a:gd name="T44" fmla="*/ 300 w 939"/>
                        <a:gd name="T45" fmla="*/ 992 h 1085"/>
                        <a:gd name="T46" fmla="*/ 385 w 939"/>
                        <a:gd name="T47" fmla="*/ 1034 h 1085"/>
                        <a:gd name="T48" fmla="*/ 475 w 939"/>
                        <a:gd name="T49" fmla="*/ 1060 h 1085"/>
                        <a:gd name="T50" fmla="*/ 565 w 939"/>
                        <a:gd name="T51" fmla="*/ 1075 h 1085"/>
                        <a:gd name="T52" fmla="*/ 662 w 939"/>
                        <a:gd name="T53" fmla="*/ 1075 h 1085"/>
                        <a:gd name="T54" fmla="*/ 752 w 939"/>
                        <a:gd name="T55" fmla="*/ 1060 h 1085"/>
                        <a:gd name="T56" fmla="*/ 842 w 939"/>
                        <a:gd name="T57" fmla="*/ 1034 h 1085"/>
                        <a:gd name="T58" fmla="*/ 927 w 939"/>
                        <a:gd name="T59" fmla="*/ 987 h 1085"/>
                        <a:gd name="T60" fmla="*/ 939 w 939"/>
                        <a:gd name="T61" fmla="*/ 992 h 1085"/>
                        <a:gd name="T62" fmla="*/ 853 w 939"/>
                        <a:gd name="T63" fmla="*/ 1039 h 1085"/>
                        <a:gd name="T64" fmla="*/ 763 w 939"/>
                        <a:gd name="T65" fmla="*/ 1070 h 1085"/>
                        <a:gd name="T66" fmla="*/ 673 w 939"/>
                        <a:gd name="T67" fmla="*/ 1085 h 1085"/>
                        <a:gd name="T68" fmla="*/ 577 w 939"/>
                        <a:gd name="T69" fmla="*/ 1085 h 1085"/>
                        <a:gd name="T70" fmla="*/ 486 w 939"/>
                        <a:gd name="T71" fmla="*/ 1075 h 1085"/>
                        <a:gd name="T72" fmla="*/ 396 w 939"/>
                        <a:gd name="T73" fmla="*/ 1049 h 1085"/>
                        <a:gd name="T74" fmla="*/ 311 w 939"/>
                        <a:gd name="T75" fmla="*/ 1008 h 1085"/>
                        <a:gd name="T76" fmla="*/ 232 w 939"/>
                        <a:gd name="T77" fmla="*/ 951 h 108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939" h="1085">
                          <a:moveTo>
                            <a:pt x="385" y="0"/>
                          </a:moveTo>
                          <a:lnTo>
                            <a:pt x="385" y="10"/>
                          </a:lnTo>
                          <a:lnTo>
                            <a:pt x="288" y="57"/>
                          </a:lnTo>
                          <a:lnTo>
                            <a:pt x="203" y="113"/>
                          </a:lnTo>
                          <a:lnTo>
                            <a:pt x="135" y="180"/>
                          </a:lnTo>
                          <a:lnTo>
                            <a:pt x="80" y="258"/>
                          </a:lnTo>
                          <a:lnTo>
                            <a:pt x="40" y="346"/>
                          </a:lnTo>
                          <a:lnTo>
                            <a:pt x="17" y="433"/>
                          </a:lnTo>
                          <a:lnTo>
                            <a:pt x="17" y="532"/>
                          </a:lnTo>
                          <a:lnTo>
                            <a:pt x="34" y="630"/>
                          </a:lnTo>
                          <a:lnTo>
                            <a:pt x="6" y="553"/>
                          </a:lnTo>
                          <a:lnTo>
                            <a:pt x="0" y="542"/>
                          </a:lnTo>
                          <a:lnTo>
                            <a:pt x="0" y="455"/>
                          </a:lnTo>
                          <a:lnTo>
                            <a:pt x="17" y="366"/>
                          </a:lnTo>
                          <a:lnTo>
                            <a:pt x="51" y="289"/>
                          </a:lnTo>
                          <a:lnTo>
                            <a:pt x="96" y="212"/>
                          </a:lnTo>
                          <a:lnTo>
                            <a:pt x="153" y="144"/>
                          </a:lnTo>
                          <a:lnTo>
                            <a:pt x="221" y="87"/>
                          </a:lnTo>
                          <a:lnTo>
                            <a:pt x="300" y="35"/>
                          </a:lnTo>
                          <a:lnTo>
                            <a:pt x="385" y="0"/>
                          </a:lnTo>
                          <a:close/>
                          <a:moveTo>
                            <a:pt x="232" y="951"/>
                          </a:moveTo>
                          <a:lnTo>
                            <a:pt x="221" y="935"/>
                          </a:lnTo>
                          <a:lnTo>
                            <a:pt x="300" y="992"/>
                          </a:lnTo>
                          <a:lnTo>
                            <a:pt x="385" y="1034"/>
                          </a:lnTo>
                          <a:lnTo>
                            <a:pt x="475" y="1060"/>
                          </a:lnTo>
                          <a:lnTo>
                            <a:pt x="565" y="1075"/>
                          </a:lnTo>
                          <a:lnTo>
                            <a:pt x="662" y="1075"/>
                          </a:lnTo>
                          <a:lnTo>
                            <a:pt x="752" y="1060"/>
                          </a:lnTo>
                          <a:lnTo>
                            <a:pt x="842" y="1034"/>
                          </a:lnTo>
                          <a:lnTo>
                            <a:pt x="927" y="987"/>
                          </a:lnTo>
                          <a:lnTo>
                            <a:pt x="939" y="992"/>
                          </a:lnTo>
                          <a:lnTo>
                            <a:pt x="853" y="1039"/>
                          </a:lnTo>
                          <a:lnTo>
                            <a:pt x="763" y="1070"/>
                          </a:lnTo>
                          <a:lnTo>
                            <a:pt x="673" y="1085"/>
                          </a:lnTo>
                          <a:lnTo>
                            <a:pt x="577" y="1085"/>
                          </a:lnTo>
                          <a:lnTo>
                            <a:pt x="486" y="1075"/>
                          </a:lnTo>
                          <a:lnTo>
                            <a:pt x="396" y="1049"/>
                          </a:lnTo>
                          <a:lnTo>
                            <a:pt x="311" y="1008"/>
                          </a:lnTo>
                          <a:lnTo>
                            <a:pt x="232" y="951"/>
                          </a:lnTo>
                          <a:close/>
                        </a:path>
                      </a:pathLst>
                    </a:custGeom>
                    <a:solidFill>
                      <a:srgbClr val="FF828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17" name="Freeform 49">
                      <a:extLst>
                        <a:ext uri="{FF2B5EF4-FFF2-40B4-BE49-F238E27FC236}">
                          <a16:creationId xmlns:a16="http://schemas.microsoft.com/office/drawing/2014/main" id="{A17766B0-B142-440E-B633-FBDEE8F420F0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499" y="2180"/>
                      <a:ext cx="454" cy="355"/>
                    </a:xfrm>
                    <a:custGeom>
                      <a:avLst/>
                      <a:gdLst>
                        <a:gd name="T0" fmla="*/ 368 w 910"/>
                        <a:gd name="T1" fmla="*/ 0 h 1065"/>
                        <a:gd name="T2" fmla="*/ 362 w 910"/>
                        <a:gd name="T3" fmla="*/ 10 h 1065"/>
                        <a:gd name="T4" fmla="*/ 260 w 910"/>
                        <a:gd name="T5" fmla="*/ 57 h 1065"/>
                        <a:gd name="T6" fmla="*/ 175 w 910"/>
                        <a:gd name="T7" fmla="*/ 124 h 1065"/>
                        <a:gd name="T8" fmla="*/ 107 w 910"/>
                        <a:gd name="T9" fmla="*/ 202 h 1065"/>
                        <a:gd name="T10" fmla="*/ 56 w 910"/>
                        <a:gd name="T11" fmla="*/ 284 h 1065"/>
                        <a:gd name="T12" fmla="*/ 17 w 910"/>
                        <a:gd name="T13" fmla="*/ 383 h 1065"/>
                        <a:gd name="T14" fmla="*/ 0 w 910"/>
                        <a:gd name="T15" fmla="*/ 480 h 1065"/>
                        <a:gd name="T16" fmla="*/ 6 w 910"/>
                        <a:gd name="T17" fmla="*/ 579 h 1065"/>
                        <a:gd name="T18" fmla="*/ 34 w 910"/>
                        <a:gd name="T19" fmla="*/ 682 h 1065"/>
                        <a:gd name="T20" fmla="*/ 23 w 910"/>
                        <a:gd name="T21" fmla="*/ 646 h 1065"/>
                        <a:gd name="T22" fmla="*/ 17 w 910"/>
                        <a:gd name="T23" fmla="*/ 620 h 1065"/>
                        <a:gd name="T24" fmla="*/ 0 w 910"/>
                        <a:gd name="T25" fmla="*/ 522 h 1065"/>
                        <a:gd name="T26" fmla="*/ 0 w 910"/>
                        <a:gd name="T27" fmla="*/ 423 h 1065"/>
                        <a:gd name="T28" fmla="*/ 23 w 910"/>
                        <a:gd name="T29" fmla="*/ 336 h 1065"/>
                        <a:gd name="T30" fmla="*/ 63 w 910"/>
                        <a:gd name="T31" fmla="*/ 248 h 1065"/>
                        <a:gd name="T32" fmla="*/ 118 w 910"/>
                        <a:gd name="T33" fmla="*/ 170 h 1065"/>
                        <a:gd name="T34" fmla="*/ 186 w 910"/>
                        <a:gd name="T35" fmla="*/ 103 h 1065"/>
                        <a:gd name="T36" fmla="*/ 271 w 910"/>
                        <a:gd name="T37" fmla="*/ 47 h 1065"/>
                        <a:gd name="T38" fmla="*/ 368 w 910"/>
                        <a:gd name="T39" fmla="*/ 0 h 1065"/>
                        <a:gd name="T40" fmla="*/ 204 w 910"/>
                        <a:gd name="T41" fmla="*/ 925 h 1065"/>
                        <a:gd name="T42" fmla="*/ 192 w 910"/>
                        <a:gd name="T43" fmla="*/ 910 h 1065"/>
                        <a:gd name="T44" fmla="*/ 271 w 910"/>
                        <a:gd name="T45" fmla="*/ 967 h 1065"/>
                        <a:gd name="T46" fmla="*/ 351 w 910"/>
                        <a:gd name="T47" fmla="*/ 1008 h 1065"/>
                        <a:gd name="T48" fmla="*/ 441 w 910"/>
                        <a:gd name="T49" fmla="*/ 1039 h 1065"/>
                        <a:gd name="T50" fmla="*/ 537 w 910"/>
                        <a:gd name="T51" fmla="*/ 1055 h 1065"/>
                        <a:gd name="T52" fmla="*/ 634 w 910"/>
                        <a:gd name="T53" fmla="*/ 1055 h 1065"/>
                        <a:gd name="T54" fmla="*/ 724 w 910"/>
                        <a:gd name="T55" fmla="*/ 1045 h 1065"/>
                        <a:gd name="T56" fmla="*/ 814 w 910"/>
                        <a:gd name="T57" fmla="*/ 1013 h 1065"/>
                        <a:gd name="T58" fmla="*/ 904 w 910"/>
                        <a:gd name="T59" fmla="*/ 972 h 1065"/>
                        <a:gd name="T60" fmla="*/ 910 w 910"/>
                        <a:gd name="T61" fmla="*/ 977 h 1065"/>
                        <a:gd name="T62" fmla="*/ 825 w 910"/>
                        <a:gd name="T63" fmla="*/ 1024 h 1065"/>
                        <a:gd name="T64" fmla="*/ 735 w 910"/>
                        <a:gd name="T65" fmla="*/ 1050 h 1065"/>
                        <a:gd name="T66" fmla="*/ 645 w 910"/>
                        <a:gd name="T67" fmla="*/ 1065 h 1065"/>
                        <a:gd name="T68" fmla="*/ 548 w 910"/>
                        <a:gd name="T69" fmla="*/ 1065 h 1065"/>
                        <a:gd name="T70" fmla="*/ 458 w 910"/>
                        <a:gd name="T71" fmla="*/ 1050 h 1065"/>
                        <a:gd name="T72" fmla="*/ 368 w 910"/>
                        <a:gd name="T73" fmla="*/ 1024 h 1065"/>
                        <a:gd name="T74" fmla="*/ 283 w 910"/>
                        <a:gd name="T75" fmla="*/ 982 h 1065"/>
                        <a:gd name="T76" fmla="*/ 204 w 910"/>
                        <a:gd name="T77" fmla="*/ 925 h 10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910" h="1065">
                          <a:moveTo>
                            <a:pt x="368" y="0"/>
                          </a:moveTo>
                          <a:lnTo>
                            <a:pt x="362" y="10"/>
                          </a:lnTo>
                          <a:lnTo>
                            <a:pt x="260" y="57"/>
                          </a:lnTo>
                          <a:lnTo>
                            <a:pt x="175" y="124"/>
                          </a:lnTo>
                          <a:lnTo>
                            <a:pt x="107" y="202"/>
                          </a:lnTo>
                          <a:lnTo>
                            <a:pt x="56" y="284"/>
                          </a:lnTo>
                          <a:lnTo>
                            <a:pt x="17" y="383"/>
                          </a:lnTo>
                          <a:lnTo>
                            <a:pt x="0" y="480"/>
                          </a:lnTo>
                          <a:lnTo>
                            <a:pt x="6" y="579"/>
                          </a:lnTo>
                          <a:lnTo>
                            <a:pt x="34" y="682"/>
                          </a:lnTo>
                          <a:lnTo>
                            <a:pt x="23" y="646"/>
                          </a:lnTo>
                          <a:lnTo>
                            <a:pt x="17" y="620"/>
                          </a:lnTo>
                          <a:lnTo>
                            <a:pt x="0" y="522"/>
                          </a:lnTo>
                          <a:lnTo>
                            <a:pt x="0" y="423"/>
                          </a:lnTo>
                          <a:lnTo>
                            <a:pt x="23" y="336"/>
                          </a:lnTo>
                          <a:lnTo>
                            <a:pt x="63" y="248"/>
                          </a:lnTo>
                          <a:lnTo>
                            <a:pt x="118" y="170"/>
                          </a:lnTo>
                          <a:lnTo>
                            <a:pt x="186" y="103"/>
                          </a:lnTo>
                          <a:lnTo>
                            <a:pt x="271" y="47"/>
                          </a:lnTo>
                          <a:lnTo>
                            <a:pt x="368" y="0"/>
                          </a:lnTo>
                          <a:close/>
                          <a:moveTo>
                            <a:pt x="204" y="925"/>
                          </a:moveTo>
                          <a:lnTo>
                            <a:pt x="192" y="910"/>
                          </a:lnTo>
                          <a:lnTo>
                            <a:pt x="271" y="967"/>
                          </a:lnTo>
                          <a:lnTo>
                            <a:pt x="351" y="1008"/>
                          </a:lnTo>
                          <a:lnTo>
                            <a:pt x="441" y="1039"/>
                          </a:lnTo>
                          <a:lnTo>
                            <a:pt x="537" y="1055"/>
                          </a:lnTo>
                          <a:lnTo>
                            <a:pt x="634" y="1055"/>
                          </a:lnTo>
                          <a:lnTo>
                            <a:pt x="724" y="1045"/>
                          </a:lnTo>
                          <a:lnTo>
                            <a:pt x="814" y="1013"/>
                          </a:lnTo>
                          <a:lnTo>
                            <a:pt x="904" y="972"/>
                          </a:lnTo>
                          <a:lnTo>
                            <a:pt x="910" y="977"/>
                          </a:lnTo>
                          <a:lnTo>
                            <a:pt x="825" y="1024"/>
                          </a:lnTo>
                          <a:lnTo>
                            <a:pt x="735" y="1050"/>
                          </a:lnTo>
                          <a:lnTo>
                            <a:pt x="645" y="1065"/>
                          </a:lnTo>
                          <a:lnTo>
                            <a:pt x="548" y="1065"/>
                          </a:lnTo>
                          <a:lnTo>
                            <a:pt x="458" y="1050"/>
                          </a:lnTo>
                          <a:lnTo>
                            <a:pt x="368" y="1024"/>
                          </a:lnTo>
                          <a:lnTo>
                            <a:pt x="283" y="982"/>
                          </a:lnTo>
                          <a:lnTo>
                            <a:pt x="204" y="925"/>
                          </a:lnTo>
                          <a:close/>
                        </a:path>
                      </a:pathLst>
                    </a:custGeom>
                    <a:solidFill>
                      <a:srgbClr val="FF848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18" name="Freeform 50">
                      <a:extLst>
                        <a:ext uri="{FF2B5EF4-FFF2-40B4-BE49-F238E27FC236}">
                          <a16:creationId xmlns:a16="http://schemas.microsoft.com/office/drawing/2014/main" id="{5F7EA752-9809-4716-A051-F5E56A95A8B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499" y="2184"/>
                      <a:ext cx="451" cy="350"/>
                    </a:xfrm>
                    <a:custGeom>
                      <a:avLst/>
                      <a:gdLst>
                        <a:gd name="T0" fmla="*/ 362 w 904"/>
                        <a:gd name="T1" fmla="*/ 0 h 1050"/>
                        <a:gd name="T2" fmla="*/ 362 w 904"/>
                        <a:gd name="T3" fmla="*/ 10 h 1050"/>
                        <a:gd name="T4" fmla="*/ 289 w 904"/>
                        <a:gd name="T5" fmla="*/ 42 h 1050"/>
                        <a:gd name="T6" fmla="*/ 221 w 904"/>
                        <a:gd name="T7" fmla="*/ 88 h 1050"/>
                        <a:gd name="T8" fmla="*/ 164 w 904"/>
                        <a:gd name="T9" fmla="*/ 134 h 1050"/>
                        <a:gd name="T10" fmla="*/ 113 w 904"/>
                        <a:gd name="T11" fmla="*/ 192 h 1050"/>
                        <a:gd name="T12" fmla="*/ 74 w 904"/>
                        <a:gd name="T13" fmla="*/ 254 h 1050"/>
                        <a:gd name="T14" fmla="*/ 39 w 904"/>
                        <a:gd name="T15" fmla="*/ 321 h 1050"/>
                        <a:gd name="T16" fmla="*/ 17 w 904"/>
                        <a:gd name="T17" fmla="*/ 393 h 1050"/>
                        <a:gd name="T18" fmla="*/ 6 w 904"/>
                        <a:gd name="T19" fmla="*/ 470 h 1050"/>
                        <a:gd name="T20" fmla="*/ 6 w 904"/>
                        <a:gd name="T21" fmla="*/ 548 h 1050"/>
                        <a:gd name="T22" fmla="*/ 17 w 904"/>
                        <a:gd name="T23" fmla="*/ 620 h 1050"/>
                        <a:gd name="T24" fmla="*/ 39 w 904"/>
                        <a:gd name="T25" fmla="*/ 688 h 1050"/>
                        <a:gd name="T26" fmla="*/ 74 w 904"/>
                        <a:gd name="T27" fmla="*/ 756 h 1050"/>
                        <a:gd name="T28" fmla="*/ 113 w 904"/>
                        <a:gd name="T29" fmla="*/ 817 h 1050"/>
                        <a:gd name="T30" fmla="*/ 164 w 904"/>
                        <a:gd name="T31" fmla="*/ 874 h 1050"/>
                        <a:gd name="T32" fmla="*/ 226 w 904"/>
                        <a:gd name="T33" fmla="*/ 926 h 1050"/>
                        <a:gd name="T34" fmla="*/ 294 w 904"/>
                        <a:gd name="T35" fmla="*/ 967 h 1050"/>
                        <a:gd name="T36" fmla="*/ 368 w 904"/>
                        <a:gd name="T37" fmla="*/ 1003 h 1050"/>
                        <a:gd name="T38" fmla="*/ 441 w 904"/>
                        <a:gd name="T39" fmla="*/ 1024 h 1050"/>
                        <a:gd name="T40" fmla="*/ 520 w 904"/>
                        <a:gd name="T41" fmla="*/ 1040 h 1050"/>
                        <a:gd name="T42" fmla="*/ 599 w 904"/>
                        <a:gd name="T43" fmla="*/ 1045 h 1050"/>
                        <a:gd name="T44" fmla="*/ 678 w 904"/>
                        <a:gd name="T45" fmla="*/ 1040 h 1050"/>
                        <a:gd name="T46" fmla="*/ 751 w 904"/>
                        <a:gd name="T47" fmla="*/ 1019 h 1050"/>
                        <a:gd name="T48" fmla="*/ 830 w 904"/>
                        <a:gd name="T49" fmla="*/ 993 h 1050"/>
                        <a:gd name="T50" fmla="*/ 898 w 904"/>
                        <a:gd name="T51" fmla="*/ 957 h 1050"/>
                        <a:gd name="T52" fmla="*/ 904 w 904"/>
                        <a:gd name="T53" fmla="*/ 962 h 1050"/>
                        <a:gd name="T54" fmla="*/ 830 w 904"/>
                        <a:gd name="T55" fmla="*/ 998 h 1050"/>
                        <a:gd name="T56" fmla="*/ 757 w 904"/>
                        <a:gd name="T57" fmla="*/ 1024 h 1050"/>
                        <a:gd name="T58" fmla="*/ 678 w 904"/>
                        <a:gd name="T59" fmla="*/ 1045 h 1050"/>
                        <a:gd name="T60" fmla="*/ 599 w 904"/>
                        <a:gd name="T61" fmla="*/ 1050 h 1050"/>
                        <a:gd name="T62" fmla="*/ 520 w 904"/>
                        <a:gd name="T63" fmla="*/ 1045 h 1050"/>
                        <a:gd name="T64" fmla="*/ 441 w 904"/>
                        <a:gd name="T65" fmla="*/ 1029 h 1050"/>
                        <a:gd name="T66" fmla="*/ 362 w 904"/>
                        <a:gd name="T67" fmla="*/ 1003 h 1050"/>
                        <a:gd name="T68" fmla="*/ 289 w 904"/>
                        <a:gd name="T69" fmla="*/ 967 h 1050"/>
                        <a:gd name="T70" fmla="*/ 221 w 904"/>
                        <a:gd name="T71" fmla="*/ 926 h 1050"/>
                        <a:gd name="T72" fmla="*/ 158 w 904"/>
                        <a:gd name="T73" fmla="*/ 874 h 1050"/>
                        <a:gd name="T74" fmla="*/ 107 w 904"/>
                        <a:gd name="T75" fmla="*/ 817 h 1050"/>
                        <a:gd name="T76" fmla="*/ 68 w 904"/>
                        <a:gd name="T77" fmla="*/ 749 h 1050"/>
                        <a:gd name="T78" fmla="*/ 34 w 904"/>
                        <a:gd name="T79" fmla="*/ 682 h 1050"/>
                        <a:gd name="T80" fmla="*/ 12 w 904"/>
                        <a:gd name="T81" fmla="*/ 610 h 1050"/>
                        <a:gd name="T82" fmla="*/ 0 w 904"/>
                        <a:gd name="T83" fmla="*/ 538 h 1050"/>
                        <a:gd name="T84" fmla="*/ 0 w 904"/>
                        <a:gd name="T85" fmla="*/ 460 h 1050"/>
                        <a:gd name="T86" fmla="*/ 12 w 904"/>
                        <a:gd name="T87" fmla="*/ 388 h 1050"/>
                        <a:gd name="T88" fmla="*/ 34 w 904"/>
                        <a:gd name="T89" fmla="*/ 316 h 1050"/>
                        <a:gd name="T90" fmla="*/ 68 w 904"/>
                        <a:gd name="T91" fmla="*/ 249 h 1050"/>
                        <a:gd name="T92" fmla="*/ 113 w 904"/>
                        <a:gd name="T93" fmla="*/ 181 h 1050"/>
                        <a:gd name="T94" fmla="*/ 164 w 904"/>
                        <a:gd name="T95" fmla="*/ 124 h 1050"/>
                        <a:gd name="T96" fmla="*/ 221 w 904"/>
                        <a:gd name="T97" fmla="*/ 77 h 1050"/>
                        <a:gd name="T98" fmla="*/ 289 w 904"/>
                        <a:gd name="T99" fmla="*/ 37 h 1050"/>
                        <a:gd name="T100" fmla="*/ 362 w 904"/>
                        <a:gd name="T101" fmla="*/ 0 h 10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904" h="1050">
                          <a:moveTo>
                            <a:pt x="362" y="0"/>
                          </a:moveTo>
                          <a:lnTo>
                            <a:pt x="362" y="10"/>
                          </a:lnTo>
                          <a:lnTo>
                            <a:pt x="289" y="42"/>
                          </a:lnTo>
                          <a:lnTo>
                            <a:pt x="221" y="88"/>
                          </a:lnTo>
                          <a:lnTo>
                            <a:pt x="164" y="134"/>
                          </a:lnTo>
                          <a:lnTo>
                            <a:pt x="113" y="192"/>
                          </a:lnTo>
                          <a:lnTo>
                            <a:pt x="74" y="254"/>
                          </a:lnTo>
                          <a:lnTo>
                            <a:pt x="39" y="321"/>
                          </a:lnTo>
                          <a:lnTo>
                            <a:pt x="17" y="393"/>
                          </a:lnTo>
                          <a:lnTo>
                            <a:pt x="6" y="470"/>
                          </a:lnTo>
                          <a:lnTo>
                            <a:pt x="6" y="548"/>
                          </a:lnTo>
                          <a:lnTo>
                            <a:pt x="17" y="620"/>
                          </a:lnTo>
                          <a:lnTo>
                            <a:pt x="39" y="688"/>
                          </a:lnTo>
                          <a:lnTo>
                            <a:pt x="74" y="756"/>
                          </a:lnTo>
                          <a:lnTo>
                            <a:pt x="113" y="817"/>
                          </a:lnTo>
                          <a:lnTo>
                            <a:pt x="164" y="874"/>
                          </a:lnTo>
                          <a:lnTo>
                            <a:pt x="226" y="926"/>
                          </a:lnTo>
                          <a:lnTo>
                            <a:pt x="294" y="967"/>
                          </a:lnTo>
                          <a:lnTo>
                            <a:pt x="368" y="1003"/>
                          </a:lnTo>
                          <a:lnTo>
                            <a:pt x="441" y="1024"/>
                          </a:lnTo>
                          <a:lnTo>
                            <a:pt x="520" y="1040"/>
                          </a:lnTo>
                          <a:lnTo>
                            <a:pt x="599" y="1045"/>
                          </a:lnTo>
                          <a:lnTo>
                            <a:pt x="678" y="1040"/>
                          </a:lnTo>
                          <a:lnTo>
                            <a:pt x="751" y="1019"/>
                          </a:lnTo>
                          <a:lnTo>
                            <a:pt x="830" y="993"/>
                          </a:lnTo>
                          <a:lnTo>
                            <a:pt x="898" y="957"/>
                          </a:lnTo>
                          <a:lnTo>
                            <a:pt x="904" y="962"/>
                          </a:lnTo>
                          <a:lnTo>
                            <a:pt x="830" y="998"/>
                          </a:lnTo>
                          <a:lnTo>
                            <a:pt x="757" y="1024"/>
                          </a:lnTo>
                          <a:lnTo>
                            <a:pt x="678" y="1045"/>
                          </a:lnTo>
                          <a:lnTo>
                            <a:pt x="599" y="1050"/>
                          </a:lnTo>
                          <a:lnTo>
                            <a:pt x="520" y="1045"/>
                          </a:lnTo>
                          <a:lnTo>
                            <a:pt x="441" y="1029"/>
                          </a:lnTo>
                          <a:lnTo>
                            <a:pt x="362" y="1003"/>
                          </a:lnTo>
                          <a:lnTo>
                            <a:pt x="289" y="967"/>
                          </a:lnTo>
                          <a:lnTo>
                            <a:pt x="221" y="926"/>
                          </a:lnTo>
                          <a:lnTo>
                            <a:pt x="158" y="874"/>
                          </a:lnTo>
                          <a:lnTo>
                            <a:pt x="107" y="817"/>
                          </a:lnTo>
                          <a:lnTo>
                            <a:pt x="68" y="749"/>
                          </a:lnTo>
                          <a:lnTo>
                            <a:pt x="34" y="682"/>
                          </a:lnTo>
                          <a:lnTo>
                            <a:pt x="12" y="610"/>
                          </a:lnTo>
                          <a:lnTo>
                            <a:pt x="0" y="538"/>
                          </a:lnTo>
                          <a:lnTo>
                            <a:pt x="0" y="460"/>
                          </a:lnTo>
                          <a:lnTo>
                            <a:pt x="12" y="388"/>
                          </a:lnTo>
                          <a:lnTo>
                            <a:pt x="34" y="316"/>
                          </a:lnTo>
                          <a:lnTo>
                            <a:pt x="68" y="249"/>
                          </a:lnTo>
                          <a:lnTo>
                            <a:pt x="113" y="181"/>
                          </a:lnTo>
                          <a:lnTo>
                            <a:pt x="164" y="124"/>
                          </a:lnTo>
                          <a:lnTo>
                            <a:pt x="221" y="77"/>
                          </a:lnTo>
                          <a:lnTo>
                            <a:pt x="289" y="37"/>
                          </a:lnTo>
                          <a:lnTo>
                            <a:pt x="362" y="0"/>
                          </a:lnTo>
                          <a:close/>
                        </a:path>
                      </a:pathLst>
                    </a:custGeom>
                    <a:solidFill>
                      <a:srgbClr val="FF878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19" name="Freeform 51">
                      <a:extLst>
                        <a:ext uri="{FF2B5EF4-FFF2-40B4-BE49-F238E27FC236}">
                          <a16:creationId xmlns:a16="http://schemas.microsoft.com/office/drawing/2014/main" id="{1C810414-4C50-4675-A13C-08F166DC9E4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501" y="2187"/>
                      <a:ext cx="447" cy="345"/>
                    </a:xfrm>
                    <a:custGeom>
                      <a:avLst/>
                      <a:gdLst>
                        <a:gd name="T0" fmla="*/ 356 w 892"/>
                        <a:gd name="T1" fmla="*/ 0 h 1035"/>
                        <a:gd name="T2" fmla="*/ 350 w 892"/>
                        <a:gd name="T3" fmla="*/ 10 h 1035"/>
                        <a:gd name="T4" fmla="*/ 283 w 892"/>
                        <a:gd name="T5" fmla="*/ 42 h 1035"/>
                        <a:gd name="T6" fmla="*/ 220 w 892"/>
                        <a:gd name="T7" fmla="*/ 88 h 1035"/>
                        <a:gd name="T8" fmla="*/ 164 w 892"/>
                        <a:gd name="T9" fmla="*/ 135 h 1035"/>
                        <a:gd name="T10" fmla="*/ 112 w 892"/>
                        <a:gd name="T11" fmla="*/ 192 h 1035"/>
                        <a:gd name="T12" fmla="*/ 73 w 892"/>
                        <a:gd name="T13" fmla="*/ 254 h 1035"/>
                        <a:gd name="T14" fmla="*/ 44 w 892"/>
                        <a:gd name="T15" fmla="*/ 316 h 1035"/>
                        <a:gd name="T16" fmla="*/ 22 w 892"/>
                        <a:gd name="T17" fmla="*/ 388 h 1035"/>
                        <a:gd name="T18" fmla="*/ 11 w 892"/>
                        <a:gd name="T19" fmla="*/ 460 h 1035"/>
                        <a:gd name="T20" fmla="*/ 11 w 892"/>
                        <a:gd name="T21" fmla="*/ 533 h 1035"/>
                        <a:gd name="T22" fmla="*/ 22 w 892"/>
                        <a:gd name="T23" fmla="*/ 605 h 1035"/>
                        <a:gd name="T24" fmla="*/ 44 w 892"/>
                        <a:gd name="T25" fmla="*/ 672 h 1035"/>
                        <a:gd name="T26" fmla="*/ 79 w 892"/>
                        <a:gd name="T27" fmla="*/ 739 h 1035"/>
                        <a:gd name="T28" fmla="*/ 118 w 892"/>
                        <a:gd name="T29" fmla="*/ 796 h 1035"/>
                        <a:gd name="T30" fmla="*/ 169 w 892"/>
                        <a:gd name="T31" fmla="*/ 853 h 1035"/>
                        <a:gd name="T32" fmla="*/ 226 w 892"/>
                        <a:gd name="T33" fmla="*/ 905 h 1035"/>
                        <a:gd name="T34" fmla="*/ 288 w 892"/>
                        <a:gd name="T35" fmla="*/ 947 h 1035"/>
                        <a:gd name="T36" fmla="*/ 362 w 892"/>
                        <a:gd name="T37" fmla="*/ 983 h 1035"/>
                        <a:gd name="T38" fmla="*/ 435 w 892"/>
                        <a:gd name="T39" fmla="*/ 1004 h 1035"/>
                        <a:gd name="T40" fmla="*/ 514 w 892"/>
                        <a:gd name="T41" fmla="*/ 1019 h 1035"/>
                        <a:gd name="T42" fmla="*/ 587 w 892"/>
                        <a:gd name="T43" fmla="*/ 1025 h 1035"/>
                        <a:gd name="T44" fmla="*/ 666 w 892"/>
                        <a:gd name="T45" fmla="*/ 1019 h 1035"/>
                        <a:gd name="T46" fmla="*/ 745 w 892"/>
                        <a:gd name="T47" fmla="*/ 1004 h 1035"/>
                        <a:gd name="T48" fmla="*/ 819 w 892"/>
                        <a:gd name="T49" fmla="*/ 978 h 1035"/>
                        <a:gd name="T50" fmla="*/ 887 w 892"/>
                        <a:gd name="T51" fmla="*/ 942 h 1035"/>
                        <a:gd name="T52" fmla="*/ 892 w 892"/>
                        <a:gd name="T53" fmla="*/ 947 h 1035"/>
                        <a:gd name="T54" fmla="*/ 824 w 892"/>
                        <a:gd name="T55" fmla="*/ 983 h 1035"/>
                        <a:gd name="T56" fmla="*/ 745 w 892"/>
                        <a:gd name="T57" fmla="*/ 1009 h 1035"/>
                        <a:gd name="T58" fmla="*/ 672 w 892"/>
                        <a:gd name="T59" fmla="*/ 1030 h 1035"/>
                        <a:gd name="T60" fmla="*/ 593 w 892"/>
                        <a:gd name="T61" fmla="*/ 1035 h 1035"/>
                        <a:gd name="T62" fmla="*/ 514 w 892"/>
                        <a:gd name="T63" fmla="*/ 1030 h 1035"/>
                        <a:gd name="T64" fmla="*/ 435 w 892"/>
                        <a:gd name="T65" fmla="*/ 1014 h 1035"/>
                        <a:gd name="T66" fmla="*/ 362 w 892"/>
                        <a:gd name="T67" fmla="*/ 993 h 1035"/>
                        <a:gd name="T68" fmla="*/ 288 w 892"/>
                        <a:gd name="T69" fmla="*/ 957 h 1035"/>
                        <a:gd name="T70" fmla="*/ 220 w 892"/>
                        <a:gd name="T71" fmla="*/ 916 h 1035"/>
                        <a:gd name="T72" fmla="*/ 158 w 892"/>
                        <a:gd name="T73" fmla="*/ 864 h 1035"/>
                        <a:gd name="T74" fmla="*/ 107 w 892"/>
                        <a:gd name="T75" fmla="*/ 807 h 1035"/>
                        <a:gd name="T76" fmla="*/ 68 w 892"/>
                        <a:gd name="T77" fmla="*/ 746 h 1035"/>
                        <a:gd name="T78" fmla="*/ 33 w 892"/>
                        <a:gd name="T79" fmla="*/ 678 h 1035"/>
                        <a:gd name="T80" fmla="*/ 11 w 892"/>
                        <a:gd name="T81" fmla="*/ 610 h 1035"/>
                        <a:gd name="T82" fmla="*/ 0 w 892"/>
                        <a:gd name="T83" fmla="*/ 538 h 1035"/>
                        <a:gd name="T84" fmla="*/ 0 w 892"/>
                        <a:gd name="T85" fmla="*/ 460 h 1035"/>
                        <a:gd name="T86" fmla="*/ 11 w 892"/>
                        <a:gd name="T87" fmla="*/ 383 h 1035"/>
                        <a:gd name="T88" fmla="*/ 33 w 892"/>
                        <a:gd name="T89" fmla="*/ 311 h 1035"/>
                        <a:gd name="T90" fmla="*/ 68 w 892"/>
                        <a:gd name="T91" fmla="*/ 244 h 1035"/>
                        <a:gd name="T92" fmla="*/ 107 w 892"/>
                        <a:gd name="T93" fmla="*/ 182 h 1035"/>
                        <a:gd name="T94" fmla="*/ 158 w 892"/>
                        <a:gd name="T95" fmla="*/ 124 h 1035"/>
                        <a:gd name="T96" fmla="*/ 215 w 892"/>
                        <a:gd name="T97" fmla="*/ 78 h 1035"/>
                        <a:gd name="T98" fmla="*/ 283 w 892"/>
                        <a:gd name="T99" fmla="*/ 32 h 1035"/>
                        <a:gd name="T100" fmla="*/ 356 w 892"/>
                        <a:gd name="T101" fmla="*/ 0 h 10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892" h="1035">
                          <a:moveTo>
                            <a:pt x="356" y="0"/>
                          </a:moveTo>
                          <a:lnTo>
                            <a:pt x="350" y="10"/>
                          </a:lnTo>
                          <a:lnTo>
                            <a:pt x="283" y="42"/>
                          </a:lnTo>
                          <a:lnTo>
                            <a:pt x="220" y="88"/>
                          </a:lnTo>
                          <a:lnTo>
                            <a:pt x="164" y="135"/>
                          </a:lnTo>
                          <a:lnTo>
                            <a:pt x="112" y="192"/>
                          </a:lnTo>
                          <a:lnTo>
                            <a:pt x="73" y="254"/>
                          </a:lnTo>
                          <a:lnTo>
                            <a:pt x="44" y="316"/>
                          </a:lnTo>
                          <a:lnTo>
                            <a:pt x="22" y="388"/>
                          </a:lnTo>
                          <a:lnTo>
                            <a:pt x="11" y="460"/>
                          </a:lnTo>
                          <a:lnTo>
                            <a:pt x="11" y="533"/>
                          </a:lnTo>
                          <a:lnTo>
                            <a:pt x="22" y="605"/>
                          </a:lnTo>
                          <a:lnTo>
                            <a:pt x="44" y="672"/>
                          </a:lnTo>
                          <a:lnTo>
                            <a:pt x="79" y="739"/>
                          </a:lnTo>
                          <a:lnTo>
                            <a:pt x="118" y="796"/>
                          </a:lnTo>
                          <a:lnTo>
                            <a:pt x="169" y="853"/>
                          </a:lnTo>
                          <a:lnTo>
                            <a:pt x="226" y="905"/>
                          </a:lnTo>
                          <a:lnTo>
                            <a:pt x="288" y="947"/>
                          </a:lnTo>
                          <a:lnTo>
                            <a:pt x="362" y="983"/>
                          </a:lnTo>
                          <a:lnTo>
                            <a:pt x="435" y="1004"/>
                          </a:lnTo>
                          <a:lnTo>
                            <a:pt x="514" y="1019"/>
                          </a:lnTo>
                          <a:lnTo>
                            <a:pt x="587" y="1025"/>
                          </a:lnTo>
                          <a:lnTo>
                            <a:pt x="666" y="1019"/>
                          </a:lnTo>
                          <a:lnTo>
                            <a:pt x="745" y="1004"/>
                          </a:lnTo>
                          <a:lnTo>
                            <a:pt x="819" y="978"/>
                          </a:lnTo>
                          <a:lnTo>
                            <a:pt x="887" y="942"/>
                          </a:lnTo>
                          <a:lnTo>
                            <a:pt x="892" y="947"/>
                          </a:lnTo>
                          <a:lnTo>
                            <a:pt x="824" y="983"/>
                          </a:lnTo>
                          <a:lnTo>
                            <a:pt x="745" y="1009"/>
                          </a:lnTo>
                          <a:lnTo>
                            <a:pt x="672" y="1030"/>
                          </a:lnTo>
                          <a:lnTo>
                            <a:pt x="593" y="1035"/>
                          </a:lnTo>
                          <a:lnTo>
                            <a:pt x="514" y="1030"/>
                          </a:lnTo>
                          <a:lnTo>
                            <a:pt x="435" y="1014"/>
                          </a:lnTo>
                          <a:lnTo>
                            <a:pt x="362" y="993"/>
                          </a:lnTo>
                          <a:lnTo>
                            <a:pt x="288" y="957"/>
                          </a:lnTo>
                          <a:lnTo>
                            <a:pt x="220" y="916"/>
                          </a:lnTo>
                          <a:lnTo>
                            <a:pt x="158" y="864"/>
                          </a:lnTo>
                          <a:lnTo>
                            <a:pt x="107" y="807"/>
                          </a:lnTo>
                          <a:lnTo>
                            <a:pt x="68" y="746"/>
                          </a:lnTo>
                          <a:lnTo>
                            <a:pt x="33" y="678"/>
                          </a:lnTo>
                          <a:lnTo>
                            <a:pt x="11" y="610"/>
                          </a:lnTo>
                          <a:lnTo>
                            <a:pt x="0" y="538"/>
                          </a:lnTo>
                          <a:lnTo>
                            <a:pt x="0" y="460"/>
                          </a:lnTo>
                          <a:lnTo>
                            <a:pt x="11" y="383"/>
                          </a:lnTo>
                          <a:lnTo>
                            <a:pt x="33" y="311"/>
                          </a:lnTo>
                          <a:lnTo>
                            <a:pt x="68" y="244"/>
                          </a:lnTo>
                          <a:lnTo>
                            <a:pt x="107" y="182"/>
                          </a:lnTo>
                          <a:lnTo>
                            <a:pt x="158" y="124"/>
                          </a:lnTo>
                          <a:lnTo>
                            <a:pt x="215" y="78"/>
                          </a:lnTo>
                          <a:lnTo>
                            <a:pt x="283" y="32"/>
                          </a:lnTo>
                          <a:lnTo>
                            <a:pt x="356" y="0"/>
                          </a:lnTo>
                          <a:close/>
                        </a:path>
                      </a:pathLst>
                    </a:custGeom>
                    <a:solidFill>
                      <a:srgbClr val="FF898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20" name="Freeform 52">
                      <a:extLst>
                        <a:ext uri="{FF2B5EF4-FFF2-40B4-BE49-F238E27FC236}">
                          <a16:creationId xmlns:a16="http://schemas.microsoft.com/office/drawing/2014/main" id="{A3A5AB17-2905-42CC-9604-9820CF9483A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507" y="2190"/>
                      <a:ext cx="438" cy="339"/>
                    </a:xfrm>
                    <a:custGeom>
                      <a:avLst/>
                      <a:gdLst>
                        <a:gd name="T0" fmla="*/ 339 w 876"/>
                        <a:gd name="T1" fmla="*/ 0 h 1015"/>
                        <a:gd name="T2" fmla="*/ 339 w 876"/>
                        <a:gd name="T3" fmla="*/ 17 h 1015"/>
                        <a:gd name="T4" fmla="*/ 272 w 876"/>
                        <a:gd name="T5" fmla="*/ 47 h 1015"/>
                        <a:gd name="T6" fmla="*/ 209 w 876"/>
                        <a:gd name="T7" fmla="*/ 89 h 1015"/>
                        <a:gd name="T8" fmla="*/ 153 w 876"/>
                        <a:gd name="T9" fmla="*/ 140 h 1015"/>
                        <a:gd name="T10" fmla="*/ 107 w 876"/>
                        <a:gd name="T11" fmla="*/ 192 h 1015"/>
                        <a:gd name="T12" fmla="*/ 68 w 876"/>
                        <a:gd name="T13" fmla="*/ 254 h 1015"/>
                        <a:gd name="T14" fmla="*/ 39 w 876"/>
                        <a:gd name="T15" fmla="*/ 316 h 1015"/>
                        <a:gd name="T16" fmla="*/ 22 w 876"/>
                        <a:gd name="T17" fmla="*/ 383 h 1015"/>
                        <a:gd name="T18" fmla="*/ 11 w 876"/>
                        <a:gd name="T19" fmla="*/ 456 h 1015"/>
                        <a:gd name="T20" fmla="*/ 11 w 876"/>
                        <a:gd name="T21" fmla="*/ 528 h 1015"/>
                        <a:gd name="T22" fmla="*/ 22 w 876"/>
                        <a:gd name="T23" fmla="*/ 595 h 1015"/>
                        <a:gd name="T24" fmla="*/ 46 w 876"/>
                        <a:gd name="T25" fmla="*/ 662 h 1015"/>
                        <a:gd name="T26" fmla="*/ 79 w 876"/>
                        <a:gd name="T27" fmla="*/ 724 h 1015"/>
                        <a:gd name="T28" fmla="*/ 119 w 876"/>
                        <a:gd name="T29" fmla="*/ 786 h 1015"/>
                        <a:gd name="T30" fmla="*/ 169 w 876"/>
                        <a:gd name="T31" fmla="*/ 838 h 1015"/>
                        <a:gd name="T32" fmla="*/ 226 w 876"/>
                        <a:gd name="T33" fmla="*/ 885 h 1015"/>
                        <a:gd name="T34" fmla="*/ 288 w 876"/>
                        <a:gd name="T35" fmla="*/ 926 h 1015"/>
                        <a:gd name="T36" fmla="*/ 356 w 876"/>
                        <a:gd name="T37" fmla="*/ 963 h 1015"/>
                        <a:gd name="T38" fmla="*/ 430 w 876"/>
                        <a:gd name="T39" fmla="*/ 983 h 1015"/>
                        <a:gd name="T40" fmla="*/ 503 w 876"/>
                        <a:gd name="T41" fmla="*/ 999 h 1015"/>
                        <a:gd name="T42" fmla="*/ 576 w 876"/>
                        <a:gd name="T43" fmla="*/ 1004 h 1015"/>
                        <a:gd name="T44" fmla="*/ 650 w 876"/>
                        <a:gd name="T45" fmla="*/ 999 h 1015"/>
                        <a:gd name="T46" fmla="*/ 723 w 876"/>
                        <a:gd name="T47" fmla="*/ 983 h 1015"/>
                        <a:gd name="T48" fmla="*/ 797 w 876"/>
                        <a:gd name="T49" fmla="*/ 958 h 1015"/>
                        <a:gd name="T50" fmla="*/ 865 w 876"/>
                        <a:gd name="T51" fmla="*/ 921 h 1015"/>
                        <a:gd name="T52" fmla="*/ 876 w 876"/>
                        <a:gd name="T53" fmla="*/ 932 h 1015"/>
                        <a:gd name="T54" fmla="*/ 808 w 876"/>
                        <a:gd name="T55" fmla="*/ 968 h 1015"/>
                        <a:gd name="T56" fmla="*/ 734 w 876"/>
                        <a:gd name="T57" fmla="*/ 994 h 1015"/>
                        <a:gd name="T58" fmla="*/ 655 w 876"/>
                        <a:gd name="T59" fmla="*/ 1009 h 1015"/>
                        <a:gd name="T60" fmla="*/ 576 w 876"/>
                        <a:gd name="T61" fmla="*/ 1015 h 1015"/>
                        <a:gd name="T62" fmla="*/ 503 w 876"/>
                        <a:gd name="T63" fmla="*/ 1009 h 1015"/>
                        <a:gd name="T64" fmla="*/ 424 w 876"/>
                        <a:gd name="T65" fmla="*/ 994 h 1015"/>
                        <a:gd name="T66" fmla="*/ 351 w 876"/>
                        <a:gd name="T67" fmla="*/ 973 h 1015"/>
                        <a:gd name="T68" fmla="*/ 277 w 876"/>
                        <a:gd name="T69" fmla="*/ 937 h 1015"/>
                        <a:gd name="T70" fmla="*/ 215 w 876"/>
                        <a:gd name="T71" fmla="*/ 895 h 1015"/>
                        <a:gd name="T72" fmla="*/ 158 w 876"/>
                        <a:gd name="T73" fmla="*/ 843 h 1015"/>
                        <a:gd name="T74" fmla="*/ 107 w 876"/>
                        <a:gd name="T75" fmla="*/ 786 h 1015"/>
                        <a:gd name="T76" fmla="*/ 68 w 876"/>
                        <a:gd name="T77" fmla="*/ 729 h 1015"/>
                        <a:gd name="T78" fmla="*/ 33 w 876"/>
                        <a:gd name="T79" fmla="*/ 662 h 1015"/>
                        <a:gd name="T80" fmla="*/ 11 w 876"/>
                        <a:gd name="T81" fmla="*/ 595 h 1015"/>
                        <a:gd name="T82" fmla="*/ 0 w 876"/>
                        <a:gd name="T83" fmla="*/ 523 h 1015"/>
                        <a:gd name="T84" fmla="*/ 0 w 876"/>
                        <a:gd name="T85" fmla="*/ 450 h 1015"/>
                        <a:gd name="T86" fmla="*/ 11 w 876"/>
                        <a:gd name="T87" fmla="*/ 378 h 1015"/>
                        <a:gd name="T88" fmla="*/ 33 w 876"/>
                        <a:gd name="T89" fmla="*/ 306 h 1015"/>
                        <a:gd name="T90" fmla="*/ 62 w 876"/>
                        <a:gd name="T91" fmla="*/ 244 h 1015"/>
                        <a:gd name="T92" fmla="*/ 101 w 876"/>
                        <a:gd name="T93" fmla="*/ 182 h 1015"/>
                        <a:gd name="T94" fmla="*/ 153 w 876"/>
                        <a:gd name="T95" fmla="*/ 125 h 1015"/>
                        <a:gd name="T96" fmla="*/ 209 w 876"/>
                        <a:gd name="T97" fmla="*/ 78 h 1015"/>
                        <a:gd name="T98" fmla="*/ 272 w 876"/>
                        <a:gd name="T99" fmla="*/ 32 h 1015"/>
                        <a:gd name="T100" fmla="*/ 339 w 876"/>
                        <a:gd name="T101" fmla="*/ 0 h 10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876" h="1015">
                          <a:moveTo>
                            <a:pt x="339" y="0"/>
                          </a:moveTo>
                          <a:lnTo>
                            <a:pt x="339" y="17"/>
                          </a:lnTo>
                          <a:lnTo>
                            <a:pt x="272" y="47"/>
                          </a:lnTo>
                          <a:lnTo>
                            <a:pt x="209" y="89"/>
                          </a:lnTo>
                          <a:lnTo>
                            <a:pt x="153" y="140"/>
                          </a:lnTo>
                          <a:lnTo>
                            <a:pt x="107" y="192"/>
                          </a:lnTo>
                          <a:lnTo>
                            <a:pt x="68" y="254"/>
                          </a:lnTo>
                          <a:lnTo>
                            <a:pt x="39" y="316"/>
                          </a:lnTo>
                          <a:lnTo>
                            <a:pt x="22" y="383"/>
                          </a:lnTo>
                          <a:lnTo>
                            <a:pt x="11" y="456"/>
                          </a:lnTo>
                          <a:lnTo>
                            <a:pt x="11" y="528"/>
                          </a:lnTo>
                          <a:lnTo>
                            <a:pt x="22" y="595"/>
                          </a:lnTo>
                          <a:lnTo>
                            <a:pt x="46" y="662"/>
                          </a:lnTo>
                          <a:lnTo>
                            <a:pt x="79" y="724"/>
                          </a:lnTo>
                          <a:lnTo>
                            <a:pt x="119" y="786"/>
                          </a:lnTo>
                          <a:lnTo>
                            <a:pt x="169" y="838"/>
                          </a:lnTo>
                          <a:lnTo>
                            <a:pt x="226" y="885"/>
                          </a:lnTo>
                          <a:lnTo>
                            <a:pt x="288" y="926"/>
                          </a:lnTo>
                          <a:lnTo>
                            <a:pt x="356" y="963"/>
                          </a:lnTo>
                          <a:lnTo>
                            <a:pt x="430" y="983"/>
                          </a:lnTo>
                          <a:lnTo>
                            <a:pt x="503" y="999"/>
                          </a:lnTo>
                          <a:lnTo>
                            <a:pt x="576" y="1004"/>
                          </a:lnTo>
                          <a:lnTo>
                            <a:pt x="650" y="999"/>
                          </a:lnTo>
                          <a:lnTo>
                            <a:pt x="723" y="983"/>
                          </a:lnTo>
                          <a:lnTo>
                            <a:pt x="797" y="958"/>
                          </a:lnTo>
                          <a:lnTo>
                            <a:pt x="865" y="921"/>
                          </a:lnTo>
                          <a:lnTo>
                            <a:pt x="876" y="932"/>
                          </a:lnTo>
                          <a:lnTo>
                            <a:pt x="808" y="968"/>
                          </a:lnTo>
                          <a:lnTo>
                            <a:pt x="734" y="994"/>
                          </a:lnTo>
                          <a:lnTo>
                            <a:pt x="655" y="1009"/>
                          </a:lnTo>
                          <a:lnTo>
                            <a:pt x="576" y="1015"/>
                          </a:lnTo>
                          <a:lnTo>
                            <a:pt x="503" y="1009"/>
                          </a:lnTo>
                          <a:lnTo>
                            <a:pt x="424" y="994"/>
                          </a:lnTo>
                          <a:lnTo>
                            <a:pt x="351" y="973"/>
                          </a:lnTo>
                          <a:lnTo>
                            <a:pt x="277" y="937"/>
                          </a:lnTo>
                          <a:lnTo>
                            <a:pt x="215" y="895"/>
                          </a:lnTo>
                          <a:lnTo>
                            <a:pt x="158" y="843"/>
                          </a:lnTo>
                          <a:lnTo>
                            <a:pt x="107" y="786"/>
                          </a:lnTo>
                          <a:lnTo>
                            <a:pt x="68" y="729"/>
                          </a:lnTo>
                          <a:lnTo>
                            <a:pt x="33" y="662"/>
                          </a:lnTo>
                          <a:lnTo>
                            <a:pt x="11" y="595"/>
                          </a:lnTo>
                          <a:lnTo>
                            <a:pt x="0" y="523"/>
                          </a:lnTo>
                          <a:lnTo>
                            <a:pt x="0" y="450"/>
                          </a:lnTo>
                          <a:lnTo>
                            <a:pt x="11" y="378"/>
                          </a:lnTo>
                          <a:lnTo>
                            <a:pt x="33" y="306"/>
                          </a:lnTo>
                          <a:lnTo>
                            <a:pt x="62" y="244"/>
                          </a:lnTo>
                          <a:lnTo>
                            <a:pt x="101" y="182"/>
                          </a:lnTo>
                          <a:lnTo>
                            <a:pt x="153" y="125"/>
                          </a:lnTo>
                          <a:lnTo>
                            <a:pt x="209" y="78"/>
                          </a:lnTo>
                          <a:lnTo>
                            <a:pt x="272" y="32"/>
                          </a:lnTo>
                          <a:lnTo>
                            <a:pt x="339" y="0"/>
                          </a:lnTo>
                          <a:close/>
                        </a:path>
                      </a:pathLst>
                    </a:custGeom>
                    <a:solidFill>
                      <a:srgbClr val="FF8B8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21" name="Freeform 53">
                      <a:extLst>
                        <a:ext uri="{FF2B5EF4-FFF2-40B4-BE49-F238E27FC236}">
                          <a16:creationId xmlns:a16="http://schemas.microsoft.com/office/drawing/2014/main" id="{6DFA8A94-8F55-43B2-80AF-764F52C6723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513" y="2196"/>
                      <a:ext cx="426" cy="329"/>
                    </a:xfrm>
                    <a:custGeom>
                      <a:avLst/>
                      <a:gdLst>
                        <a:gd name="T0" fmla="*/ 328 w 854"/>
                        <a:gd name="T1" fmla="*/ 0 h 987"/>
                        <a:gd name="T2" fmla="*/ 323 w 854"/>
                        <a:gd name="T3" fmla="*/ 15 h 987"/>
                        <a:gd name="T4" fmla="*/ 255 w 854"/>
                        <a:gd name="T5" fmla="*/ 46 h 987"/>
                        <a:gd name="T6" fmla="*/ 198 w 854"/>
                        <a:gd name="T7" fmla="*/ 87 h 987"/>
                        <a:gd name="T8" fmla="*/ 142 w 854"/>
                        <a:gd name="T9" fmla="*/ 134 h 987"/>
                        <a:gd name="T10" fmla="*/ 103 w 854"/>
                        <a:gd name="T11" fmla="*/ 190 h 987"/>
                        <a:gd name="T12" fmla="*/ 63 w 854"/>
                        <a:gd name="T13" fmla="*/ 247 h 987"/>
                        <a:gd name="T14" fmla="*/ 35 w 854"/>
                        <a:gd name="T15" fmla="*/ 309 h 987"/>
                        <a:gd name="T16" fmla="*/ 17 w 854"/>
                        <a:gd name="T17" fmla="*/ 376 h 987"/>
                        <a:gd name="T18" fmla="*/ 11 w 854"/>
                        <a:gd name="T19" fmla="*/ 444 h 987"/>
                        <a:gd name="T20" fmla="*/ 17 w 854"/>
                        <a:gd name="T21" fmla="*/ 511 h 987"/>
                        <a:gd name="T22" fmla="*/ 28 w 854"/>
                        <a:gd name="T23" fmla="*/ 578 h 987"/>
                        <a:gd name="T24" fmla="*/ 51 w 854"/>
                        <a:gd name="T25" fmla="*/ 645 h 987"/>
                        <a:gd name="T26" fmla="*/ 79 w 854"/>
                        <a:gd name="T27" fmla="*/ 707 h 987"/>
                        <a:gd name="T28" fmla="*/ 119 w 854"/>
                        <a:gd name="T29" fmla="*/ 764 h 987"/>
                        <a:gd name="T30" fmla="*/ 164 w 854"/>
                        <a:gd name="T31" fmla="*/ 816 h 987"/>
                        <a:gd name="T32" fmla="*/ 221 w 854"/>
                        <a:gd name="T33" fmla="*/ 863 h 987"/>
                        <a:gd name="T34" fmla="*/ 283 w 854"/>
                        <a:gd name="T35" fmla="*/ 904 h 987"/>
                        <a:gd name="T36" fmla="*/ 351 w 854"/>
                        <a:gd name="T37" fmla="*/ 935 h 987"/>
                        <a:gd name="T38" fmla="*/ 419 w 854"/>
                        <a:gd name="T39" fmla="*/ 956 h 987"/>
                        <a:gd name="T40" fmla="*/ 492 w 854"/>
                        <a:gd name="T41" fmla="*/ 971 h 987"/>
                        <a:gd name="T42" fmla="*/ 565 w 854"/>
                        <a:gd name="T43" fmla="*/ 977 h 987"/>
                        <a:gd name="T44" fmla="*/ 639 w 854"/>
                        <a:gd name="T45" fmla="*/ 971 h 987"/>
                        <a:gd name="T46" fmla="*/ 712 w 854"/>
                        <a:gd name="T47" fmla="*/ 956 h 987"/>
                        <a:gd name="T48" fmla="*/ 780 w 854"/>
                        <a:gd name="T49" fmla="*/ 935 h 987"/>
                        <a:gd name="T50" fmla="*/ 848 w 854"/>
                        <a:gd name="T51" fmla="*/ 899 h 987"/>
                        <a:gd name="T52" fmla="*/ 854 w 854"/>
                        <a:gd name="T53" fmla="*/ 904 h 987"/>
                        <a:gd name="T54" fmla="*/ 786 w 854"/>
                        <a:gd name="T55" fmla="*/ 941 h 987"/>
                        <a:gd name="T56" fmla="*/ 712 w 854"/>
                        <a:gd name="T57" fmla="*/ 966 h 987"/>
                        <a:gd name="T58" fmla="*/ 639 w 854"/>
                        <a:gd name="T59" fmla="*/ 982 h 987"/>
                        <a:gd name="T60" fmla="*/ 565 w 854"/>
                        <a:gd name="T61" fmla="*/ 987 h 987"/>
                        <a:gd name="T62" fmla="*/ 492 w 854"/>
                        <a:gd name="T63" fmla="*/ 982 h 987"/>
                        <a:gd name="T64" fmla="*/ 419 w 854"/>
                        <a:gd name="T65" fmla="*/ 966 h 987"/>
                        <a:gd name="T66" fmla="*/ 345 w 854"/>
                        <a:gd name="T67" fmla="*/ 946 h 987"/>
                        <a:gd name="T68" fmla="*/ 277 w 854"/>
                        <a:gd name="T69" fmla="*/ 909 h 987"/>
                        <a:gd name="T70" fmla="*/ 215 w 854"/>
                        <a:gd name="T71" fmla="*/ 868 h 987"/>
                        <a:gd name="T72" fmla="*/ 158 w 854"/>
                        <a:gd name="T73" fmla="*/ 821 h 987"/>
                        <a:gd name="T74" fmla="*/ 108 w 854"/>
                        <a:gd name="T75" fmla="*/ 769 h 987"/>
                        <a:gd name="T76" fmla="*/ 68 w 854"/>
                        <a:gd name="T77" fmla="*/ 707 h 987"/>
                        <a:gd name="T78" fmla="*/ 35 w 854"/>
                        <a:gd name="T79" fmla="*/ 645 h 987"/>
                        <a:gd name="T80" fmla="*/ 11 w 854"/>
                        <a:gd name="T81" fmla="*/ 578 h 987"/>
                        <a:gd name="T82" fmla="*/ 0 w 854"/>
                        <a:gd name="T83" fmla="*/ 511 h 987"/>
                        <a:gd name="T84" fmla="*/ 0 w 854"/>
                        <a:gd name="T85" fmla="*/ 439 h 987"/>
                        <a:gd name="T86" fmla="*/ 11 w 854"/>
                        <a:gd name="T87" fmla="*/ 366 h 987"/>
                        <a:gd name="T88" fmla="*/ 28 w 854"/>
                        <a:gd name="T89" fmla="*/ 299 h 987"/>
                        <a:gd name="T90" fmla="*/ 57 w 854"/>
                        <a:gd name="T91" fmla="*/ 237 h 987"/>
                        <a:gd name="T92" fmla="*/ 96 w 854"/>
                        <a:gd name="T93" fmla="*/ 175 h 987"/>
                        <a:gd name="T94" fmla="*/ 142 w 854"/>
                        <a:gd name="T95" fmla="*/ 123 h 987"/>
                        <a:gd name="T96" fmla="*/ 198 w 854"/>
                        <a:gd name="T97" fmla="*/ 72 h 987"/>
                        <a:gd name="T98" fmla="*/ 261 w 854"/>
                        <a:gd name="T99" fmla="*/ 30 h 987"/>
                        <a:gd name="T100" fmla="*/ 328 w 854"/>
                        <a:gd name="T101" fmla="*/ 0 h 98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854" h="987">
                          <a:moveTo>
                            <a:pt x="328" y="0"/>
                          </a:moveTo>
                          <a:lnTo>
                            <a:pt x="323" y="15"/>
                          </a:lnTo>
                          <a:lnTo>
                            <a:pt x="255" y="46"/>
                          </a:lnTo>
                          <a:lnTo>
                            <a:pt x="198" y="87"/>
                          </a:lnTo>
                          <a:lnTo>
                            <a:pt x="142" y="134"/>
                          </a:lnTo>
                          <a:lnTo>
                            <a:pt x="103" y="190"/>
                          </a:lnTo>
                          <a:lnTo>
                            <a:pt x="63" y="247"/>
                          </a:lnTo>
                          <a:lnTo>
                            <a:pt x="35" y="309"/>
                          </a:lnTo>
                          <a:lnTo>
                            <a:pt x="17" y="376"/>
                          </a:lnTo>
                          <a:lnTo>
                            <a:pt x="11" y="444"/>
                          </a:lnTo>
                          <a:lnTo>
                            <a:pt x="17" y="511"/>
                          </a:lnTo>
                          <a:lnTo>
                            <a:pt x="28" y="578"/>
                          </a:lnTo>
                          <a:lnTo>
                            <a:pt x="51" y="645"/>
                          </a:lnTo>
                          <a:lnTo>
                            <a:pt x="79" y="707"/>
                          </a:lnTo>
                          <a:lnTo>
                            <a:pt x="119" y="764"/>
                          </a:lnTo>
                          <a:lnTo>
                            <a:pt x="164" y="816"/>
                          </a:lnTo>
                          <a:lnTo>
                            <a:pt x="221" y="863"/>
                          </a:lnTo>
                          <a:lnTo>
                            <a:pt x="283" y="904"/>
                          </a:lnTo>
                          <a:lnTo>
                            <a:pt x="351" y="935"/>
                          </a:lnTo>
                          <a:lnTo>
                            <a:pt x="419" y="956"/>
                          </a:lnTo>
                          <a:lnTo>
                            <a:pt x="492" y="971"/>
                          </a:lnTo>
                          <a:lnTo>
                            <a:pt x="565" y="977"/>
                          </a:lnTo>
                          <a:lnTo>
                            <a:pt x="639" y="971"/>
                          </a:lnTo>
                          <a:lnTo>
                            <a:pt x="712" y="956"/>
                          </a:lnTo>
                          <a:lnTo>
                            <a:pt x="780" y="935"/>
                          </a:lnTo>
                          <a:lnTo>
                            <a:pt x="848" y="899"/>
                          </a:lnTo>
                          <a:lnTo>
                            <a:pt x="854" y="904"/>
                          </a:lnTo>
                          <a:lnTo>
                            <a:pt x="786" y="941"/>
                          </a:lnTo>
                          <a:lnTo>
                            <a:pt x="712" y="966"/>
                          </a:lnTo>
                          <a:lnTo>
                            <a:pt x="639" y="982"/>
                          </a:lnTo>
                          <a:lnTo>
                            <a:pt x="565" y="987"/>
                          </a:lnTo>
                          <a:lnTo>
                            <a:pt x="492" y="982"/>
                          </a:lnTo>
                          <a:lnTo>
                            <a:pt x="419" y="966"/>
                          </a:lnTo>
                          <a:lnTo>
                            <a:pt x="345" y="946"/>
                          </a:lnTo>
                          <a:lnTo>
                            <a:pt x="277" y="909"/>
                          </a:lnTo>
                          <a:lnTo>
                            <a:pt x="215" y="868"/>
                          </a:lnTo>
                          <a:lnTo>
                            <a:pt x="158" y="821"/>
                          </a:lnTo>
                          <a:lnTo>
                            <a:pt x="108" y="769"/>
                          </a:lnTo>
                          <a:lnTo>
                            <a:pt x="68" y="707"/>
                          </a:lnTo>
                          <a:lnTo>
                            <a:pt x="35" y="645"/>
                          </a:lnTo>
                          <a:lnTo>
                            <a:pt x="11" y="578"/>
                          </a:lnTo>
                          <a:lnTo>
                            <a:pt x="0" y="511"/>
                          </a:lnTo>
                          <a:lnTo>
                            <a:pt x="0" y="439"/>
                          </a:lnTo>
                          <a:lnTo>
                            <a:pt x="11" y="366"/>
                          </a:lnTo>
                          <a:lnTo>
                            <a:pt x="28" y="299"/>
                          </a:lnTo>
                          <a:lnTo>
                            <a:pt x="57" y="237"/>
                          </a:lnTo>
                          <a:lnTo>
                            <a:pt x="96" y="175"/>
                          </a:lnTo>
                          <a:lnTo>
                            <a:pt x="142" y="123"/>
                          </a:lnTo>
                          <a:lnTo>
                            <a:pt x="198" y="72"/>
                          </a:lnTo>
                          <a:lnTo>
                            <a:pt x="261" y="30"/>
                          </a:lnTo>
                          <a:lnTo>
                            <a:pt x="328" y="0"/>
                          </a:lnTo>
                          <a:close/>
                        </a:path>
                      </a:pathLst>
                    </a:custGeom>
                    <a:solidFill>
                      <a:srgbClr val="FF8D8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22" name="Freeform 54">
                      <a:extLst>
                        <a:ext uri="{FF2B5EF4-FFF2-40B4-BE49-F238E27FC236}">
                          <a16:creationId xmlns:a16="http://schemas.microsoft.com/office/drawing/2014/main" id="{36149D4A-3D03-498D-96A0-0C077897C6E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518" y="2201"/>
                      <a:ext cx="419" cy="321"/>
                    </a:xfrm>
                    <a:custGeom>
                      <a:avLst/>
                      <a:gdLst>
                        <a:gd name="T0" fmla="*/ 312 w 837"/>
                        <a:gd name="T1" fmla="*/ 0 h 962"/>
                        <a:gd name="T2" fmla="*/ 312 w 837"/>
                        <a:gd name="T3" fmla="*/ 10 h 962"/>
                        <a:gd name="T4" fmla="*/ 250 w 837"/>
                        <a:gd name="T5" fmla="*/ 41 h 962"/>
                        <a:gd name="T6" fmla="*/ 187 w 837"/>
                        <a:gd name="T7" fmla="*/ 82 h 962"/>
                        <a:gd name="T8" fmla="*/ 136 w 837"/>
                        <a:gd name="T9" fmla="*/ 129 h 962"/>
                        <a:gd name="T10" fmla="*/ 97 w 837"/>
                        <a:gd name="T11" fmla="*/ 181 h 962"/>
                        <a:gd name="T12" fmla="*/ 63 w 837"/>
                        <a:gd name="T13" fmla="*/ 242 h 962"/>
                        <a:gd name="T14" fmla="*/ 35 w 837"/>
                        <a:gd name="T15" fmla="*/ 304 h 962"/>
                        <a:gd name="T16" fmla="*/ 17 w 837"/>
                        <a:gd name="T17" fmla="*/ 367 h 962"/>
                        <a:gd name="T18" fmla="*/ 11 w 837"/>
                        <a:gd name="T19" fmla="*/ 434 h 962"/>
                        <a:gd name="T20" fmla="*/ 17 w 837"/>
                        <a:gd name="T21" fmla="*/ 501 h 962"/>
                        <a:gd name="T22" fmla="*/ 29 w 837"/>
                        <a:gd name="T23" fmla="*/ 568 h 962"/>
                        <a:gd name="T24" fmla="*/ 52 w 837"/>
                        <a:gd name="T25" fmla="*/ 630 h 962"/>
                        <a:gd name="T26" fmla="*/ 79 w 837"/>
                        <a:gd name="T27" fmla="*/ 687 h 962"/>
                        <a:gd name="T28" fmla="*/ 119 w 837"/>
                        <a:gd name="T29" fmla="*/ 744 h 962"/>
                        <a:gd name="T30" fmla="*/ 165 w 837"/>
                        <a:gd name="T31" fmla="*/ 796 h 962"/>
                        <a:gd name="T32" fmla="*/ 215 w 837"/>
                        <a:gd name="T33" fmla="*/ 843 h 962"/>
                        <a:gd name="T34" fmla="*/ 277 w 837"/>
                        <a:gd name="T35" fmla="*/ 879 h 962"/>
                        <a:gd name="T36" fmla="*/ 345 w 837"/>
                        <a:gd name="T37" fmla="*/ 910 h 962"/>
                        <a:gd name="T38" fmla="*/ 413 w 837"/>
                        <a:gd name="T39" fmla="*/ 931 h 962"/>
                        <a:gd name="T40" fmla="*/ 481 w 837"/>
                        <a:gd name="T41" fmla="*/ 946 h 962"/>
                        <a:gd name="T42" fmla="*/ 554 w 837"/>
                        <a:gd name="T43" fmla="*/ 951 h 962"/>
                        <a:gd name="T44" fmla="*/ 622 w 837"/>
                        <a:gd name="T45" fmla="*/ 946 h 962"/>
                        <a:gd name="T46" fmla="*/ 696 w 837"/>
                        <a:gd name="T47" fmla="*/ 931 h 962"/>
                        <a:gd name="T48" fmla="*/ 764 w 837"/>
                        <a:gd name="T49" fmla="*/ 910 h 962"/>
                        <a:gd name="T50" fmla="*/ 832 w 837"/>
                        <a:gd name="T51" fmla="*/ 874 h 962"/>
                        <a:gd name="T52" fmla="*/ 832 w 837"/>
                        <a:gd name="T53" fmla="*/ 879 h 962"/>
                        <a:gd name="T54" fmla="*/ 837 w 837"/>
                        <a:gd name="T55" fmla="*/ 884 h 962"/>
                        <a:gd name="T56" fmla="*/ 769 w 837"/>
                        <a:gd name="T57" fmla="*/ 920 h 962"/>
                        <a:gd name="T58" fmla="*/ 701 w 837"/>
                        <a:gd name="T59" fmla="*/ 941 h 962"/>
                        <a:gd name="T60" fmla="*/ 628 w 837"/>
                        <a:gd name="T61" fmla="*/ 956 h 962"/>
                        <a:gd name="T62" fmla="*/ 554 w 837"/>
                        <a:gd name="T63" fmla="*/ 962 h 962"/>
                        <a:gd name="T64" fmla="*/ 481 w 837"/>
                        <a:gd name="T65" fmla="*/ 956 h 962"/>
                        <a:gd name="T66" fmla="*/ 408 w 837"/>
                        <a:gd name="T67" fmla="*/ 941 h 962"/>
                        <a:gd name="T68" fmla="*/ 340 w 837"/>
                        <a:gd name="T69" fmla="*/ 920 h 962"/>
                        <a:gd name="T70" fmla="*/ 272 w 837"/>
                        <a:gd name="T71" fmla="*/ 889 h 962"/>
                        <a:gd name="T72" fmla="*/ 210 w 837"/>
                        <a:gd name="T73" fmla="*/ 848 h 962"/>
                        <a:gd name="T74" fmla="*/ 153 w 837"/>
                        <a:gd name="T75" fmla="*/ 801 h 962"/>
                        <a:gd name="T76" fmla="*/ 108 w 837"/>
                        <a:gd name="T77" fmla="*/ 749 h 962"/>
                        <a:gd name="T78" fmla="*/ 68 w 837"/>
                        <a:gd name="T79" fmla="*/ 692 h 962"/>
                        <a:gd name="T80" fmla="*/ 40 w 837"/>
                        <a:gd name="T81" fmla="*/ 630 h 962"/>
                        <a:gd name="T82" fmla="*/ 17 w 837"/>
                        <a:gd name="T83" fmla="*/ 563 h 962"/>
                        <a:gd name="T84" fmla="*/ 6 w 837"/>
                        <a:gd name="T85" fmla="*/ 496 h 962"/>
                        <a:gd name="T86" fmla="*/ 0 w 837"/>
                        <a:gd name="T87" fmla="*/ 429 h 962"/>
                        <a:gd name="T88" fmla="*/ 6 w 837"/>
                        <a:gd name="T89" fmla="*/ 361 h 962"/>
                        <a:gd name="T90" fmla="*/ 24 w 837"/>
                        <a:gd name="T91" fmla="*/ 294 h 962"/>
                        <a:gd name="T92" fmla="*/ 52 w 837"/>
                        <a:gd name="T93" fmla="*/ 232 h 962"/>
                        <a:gd name="T94" fmla="*/ 92 w 837"/>
                        <a:gd name="T95" fmla="*/ 175 h 962"/>
                        <a:gd name="T96" fmla="*/ 131 w 837"/>
                        <a:gd name="T97" fmla="*/ 119 h 962"/>
                        <a:gd name="T98" fmla="*/ 187 w 837"/>
                        <a:gd name="T99" fmla="*/ 72 h 962"/>
                        <a:gd name="T100" fmla="*/ 244 w 837"/>
                        <a:gd name="T101" fmla="*/ 31 h 962"/>
                        <a:gd name="T102" fmla="*/ 312 w 837"/>
                        <a:gd name="T103" fmla="*/ 0 h 9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</a:cxnLst>
                      <a:rect l="0" t="0" r="r" b="b"/>
                      <a:pathLst>
                        <a:path w="837" h="962">
                          <a:moveTo>
                            <a:pt x="312" y="0"/>
                          </a:moveTo>
                          <a:lnTo>
                            <a:pt x="312" y="10"/>
                          </a:lnTo>
                          <a:lnTo>
                            <a:pt x="250" y="41"/>
                          </a:lnTo>
                          <a:lnTo>
                            <a:pt x="187" y="82"/>
                          </a:lnTo>
                          <a:lnTo>
                            <a:pt x="136" y="129"/>
                          </a:lnTo>
                          <a:lnTo>
                            <a:pt x="97" y="181"/>
                          </a:lnTo>
                          <a:lnTo>
                            <a:pt x="63" y="242"/>
                          </a:lnTo>
                          <a:lnTo>
                            <a:pt x="35" y="304"/>
                          </a:lnTo>
                          <a:lnTo>
                            <a:pt x="17" y="367"/>
                          </a:lnTo>
                          <a:lnTo>
                            <a:pt x="11" y="434"/>
                          </a:lnTo>
                          <a:lnTo>
                            <a:pt x="17" y="501"/>
                          </a:lnTo>
                          <a:lnTo>
                            <a:pt x="29" y="568"/>
                          </a:lnTo>
                          <a:lnTo>
                            <a:pt x="52" y="630"/>
                          </a:lnTo>
                          <a:lnTo>
                            <a:pt x="79" y="687"/>
                          </a:lnTo>
                          <a:lnTo>
                            <a:pt x="119" y="744"/>
                          </a:lnTo>
                          <a:lnTo>
                            <a:pt x="165" y="796"/>
                          </a:lnTo>
                          <a:lnTo>
                            <a:pt x="215" y="843"/>
                          </a:lnTo>
                          <a:lnTo>
                            <a:pt x="277" y="879"/>
                          </a:lnTo>
                          <a:lnTo>
                            <a:pt x="345" y="910"/>
                          </a:lnTo>
                          <a:lnTo>
                            <a:pt x="413" y="931"/>
                          </a:lnTo>
                          <a:lnTo>
                            <a:pt x="481" y="946"/>
                          </a:lnTo>
                          <a:lnTo>
                            <a:pt x="554" y="951"/>
                          </a:lnTo>
                          <a:lnTo>
                            <a:pt x="622" y="946"/>
                          </a:lnTo>
                          <a:lnTo>
                            <a:pt x="696" y="931"/>
                          </a:lnTo>
                          <a:lnTo>
                            <a:pt x="764" y="910"/>
                          </a:lnTo>
                          <a:lnTo>
                            <a:pt x="832" y="874"/>
                          </a:lnTo>
                          <a:lnTo>
                            <a:pt x="832" y="879"/>
                          </a:lnTo>
                          <a:lnTo>
                            <a:pt x="837" y="884"/>
                          </a:lnTo>
                          <a:lnTo>
                            <a:pt x="769" y="920"/>
                          </a:lnTo>
                          <a:lnTo>
                            <a:pt x="701" y="941"/>
                          </a:lnTo>
                          <a:lnTo>
                            <a:pt x="628" y="956"/>
                          </a:lnTo>
                          <a:lnTo>
                            <a:pt x="554" y="962"/>
                          </a:lnTo>
                          <a:lnTo>
                            <a:pt x="481" y="956"/>
                          </a:lnTo>
                          <a:lnTo>
                            <a:pt x="408" y="941"/>
                          </a:lnTo>
                          <a:lnTo>
                            <a:pt x="340" y="920"/>
                          </a:lnTo>
                          <a:lnTo>
                            <a:pt x="272" y="889"/>
                          </a:lnTo>
                          <a:lnTo>
                            <a:pt x="210" y="848"/>
                          </a:lnTo>
                          <a:lnTo>
                            <a:pt x="153" y="801"/>
                          </a:lnTo>
                          <a:lnTo>
                            <a:pt x="108" y="749"/>
                          </a:lnTo>
                          <a:lnTo>
                            <a:pt x="68" y="692"/>
                          </a:lnTo>
                          <a:lnTo>
                            <a:pt x="40" y="630"/>
                          </a:lnTo>
                          <a:lnTo>
                            <a:pt x="17" y="563"/>
                          </a:lnTo>
                          <a:lnTo>
                            <a:pt x="6" y="496"/>
                          </a:lnTo>
                          <a:lnTo>
                            <a:pt x="0" y="429"/>
                          </a:lnTo>
                          <a:lnTo>
                            <a:pt x="6" y="361"/>
                          </a:lnTo>
                          <a:lnTo>
                            <a:pt x="24" y="294"/>
                          </a:lnTo>
                          <a:lnTo>
                            <a:pt x="52" y="232"/>
                          </a:lnTo>
                          <a:lnTo>
                            <a:pt x="92" y="175"/>
                          </a:lnTo>
                          <a:lnTo>
                            <a:pt x="131" y="119"/>
                          </a:lnTo>
                          <a:lnTo>
                            <a:pt x="187" y="72"/>
                          </a:lnTo>
                          <a:lnTo>
                            <a:pt x="244" y="31"/>
                          </a:lnTo>
                          <a:lnTo>
                            <a:pt x="312" y="0"/>
                          </a:lnTo>
                          <a:close/>
                        </a:path>
                      </a:pathLst>
                    </a:custGeom>
                    <a:solidFill>
                      <a:srgbClr val="FF8F8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23" name="Freeform 55">
                      <a:extLst>
                        <a:ext uri="{FF2B5EF4-FFF2-40B4-BE49-F238E27FC236}">
                          <a16:creationId xmlns:a16="http://schemas.microsoft.com/office/drawing/2014/main" id="{259B1B1E-3124-4F1D-AB00-E1FFC1A7119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524" y="2204"/>
                      <a:ext cx="410" cy="314"/>
                    </a:xfrm>
                    <a:custGeom>
                      <a:avLst/>
                      <a:gdLst>
                        <a:gd name="T0" fmla="*/ 301 w 821"/>
                        <a:gd name="T1" fmla="*/ 0 h 941"/>
                        <a:gd name="T2" fmla="*/ 295 w 821"/>
                        <a:gd name="T3" fmla="*/ 15 h 941"/>
                        <a:gd name="T4" fmla="*/ 233 w 821"/>
                        <a:gd name="T5" fmla="*/ 47 h 941"/>
                        <a:gd name="T6" fmla="*/ 182 w 821"/>
                        <a:gd name="T7" fmla="*/ 88 h 941"/>
                        <a:gd name="T8" fmla="*/ 131 w 821"/>
                        <a:gd name="T9" fmla="*/ 135 h 941"/>
                        <a:gd name="T10" fmla="*/ 92 w 821"/>
                        <a:gd name="T11" fmla="*/ 187 h 941"/>
                        <a:gd name="T12" fmla="*/ 57 w 821"/>
                        <a:gd name="T13" fmla="*/ 244 h 941"/>
                        <a:gd name="T14" fmla="*/ 35 w 821"/>
                        <a:gd name="T15" fmla="*/ 301 h 941"/>
                        <a:gd name="T16" fmla="*/ 18 w 821"/>
                        <a:gd name="T17" fmla="*/ 362 h 941"/>
                        <a:gd name="T18" fmla="*/ 13 w 821"/>
                        <a:gd name="T19" fmla="*/ 429 h 941"/>
                        <a:gd name="T20" fmla="*/ 18 w 821"/>
                        <a:gd name="T21" fmla="*/ 497 h 941"/>
                        <a:gd name="T22" fmla="*/ 29 w 821"/>
                        <a:gd name="T23" fmla="*/ 558 h 941"/>
                        <a:gd name="T24" fmla="*/ 46 w 821"/>
                        <a:gd name="T25" fmla="*/ 620 h 941"/>
                        <a:gd name="T26" fmla="*/ 81 w 821"/>
                        <a:gd name="T27" fmla="*/ 677 h 941"/>
                        <a:gd name="T28" fmla="*/ 114 w 821"/>
                        <a:gd name="T29" fmla="*/ 729 h 941"/>
                        <a:gd name="T30" fmla="*/ 160 w 821"/>
                        <a:gd name="T31" fmla="*/ 781 h 941"/>
                        <a:gd name="T32" fmla="*/ 215 w 821"/>
                        <a:gd name="T33" fmla="*/ 828 h 941"/>
                        <a:gd name="T34" fmla="*/ 272 w 821"/>
                        <a:gd name="T35" fmla="*/ 864 h 941"/>
                        <a:gd name="T36" fmla="*/ 340 w 821"/>
                        <a:gd name="T37" fmla="*/ 895 h 941"/>
                        <a:gd name="T38" fmla="*/ 402 w 821"/>
                        <a:gd name="T39" fmla="*/ 916 h 941"/>
                        <a:gd name="T40" fmla="*/ 476 w 821"/>
                        <a:gd name="T41" fmla="*/ 926 h 941"/>
                        <a:gd name="T42" fmla="*/ 543 w 821"/>
                        <a:gd name="T43" fmla="*/ 931 h 941"/>
                        <a:gd name="T44" fmla="*/ 611 w 821"/>
                        <a:gd name="T45" fmla="*/ 926 h 941"/>
                        <a:gd name="T46" fmla="*/ 679 w 821"/>
                        <a:gd name="T47" fmla="*/ 910 h 941"/>
                        <a:gd name="T48" fmla="*/ 747 w 821"/>
                        <a:gd name="T49" fmla="*/ 890 h 941"/>
                        <a:gd name="T50" fmla="*/ 809 w 821"/>
                        <a:gd name="T51" fmla="*/ 858 h 941"/>
                        <a:gd name="T52" fmla="*/ 821 w 821"/>
                        <a:gd name="T53" fmla="*/ 864 h 941"/>
                        <a:gd name="T54" fmla="*/ 753 w 821"/>
                        <a:gd name="T55" fmla="*/ 900 h 941"/>
                        <a:gd name="T56" fmla="*/ 685 w 821"/>
                        <a:gd name="T57" fmla="*/ 921 h 941"/>
                        <a:gd name="T58" fmla="*/ 611 w 821"/>
                        <a:gd name="T59" fmla="*/ 936 h 941"/>
                        <a:gd name="T60" fmla="*/ 543 w 821"/>
                        <a:gd name="T61" fmla="*/ 941 h 941"/>
                        <a:gd name="T62" fmla="*/ 470 w 821"/>
                        <a:gd name="T63" fmla="*/ 936 h 941"/>
                        <a:gd name="T64" fmla="*/ 402 w 821"/>
                        <a:gd name="T65" fmla="*/ 921 h 941"/>
                        <a:gd name="T66" fmla="*/ 334 w 821"/>
                        <a:gd name="T67" fmla="*/ 900 h 941"/>
                        <a:gd name="T68" fmla="*/ 266 w 821"/>
                        <a:gd name="T69" fmla="*/ 869 h 941"/>
                        <a:gd name="T70" fmla="*/ 204 w 821"/>
                        <a:gd name="T71" fmla="*/ 833 h 941"/>
                        <a:gd name="T72" fmla="*/ 154 w 821"/>
                        <a:gd name="T73" fmla="*/ 786 h 941"/>
                        <a:gd name="T74" fmla="*/ 108 w 821"/>
                        <a:gd name="T75" fmla="*/ 734 h 941"/>
                        <a:gd name="T76" fmla="*/ 68 w 821"/>
                        <a:gd name="T77" fmla="*/ 677 h 941"/>
                        <a:gd name="T78" fmla="*/ 41 w 821"/>
                        <a:gd name="T79" fmla="*/ 620 h 941"/>
                        <a:gd name="T80" fmla="*/ 18 w 821"/>
                        <a:gd name="T81" fmla="*/ 558 h 941"/>
                        <a:gd name="T82" fmla="*/ 6 w 821"/>
                        <a:gd name="T83" fmla="*/ 491 h 941"/>
                        <a:gd name="T84" fmla="*/ 0 w 821"/>
                        <a:gd name="T85" fmla="*/ 424 h 941"/>
                        <a:gd name="T86" fmla="*/ 6 w 821"/>
                        <a:gd name="T87" fmla="*/ 357 h 941"/>
                        <a:gd name="T88" fmla="*/ 24 w 821"/>
                        <a:gd name="T89" fmla="*/ 294 h 941"/>
                        <a:gd name="T90" fmla="*/ 52 w 821"/>
                        <a:gd name="T91" fmla="*/ 232 h 941"/>
                        <a:gd name="T92" fmla="*/ 86 w 821"/>
                        <a:gd name="T93" fmla="*/ 171 h 941"/>
                        <a:gd name="T94" fmla="*/ 125 w 821"/>
                        <a:gd name="T95" fmla="*/ 119 h 941"/>
                        <a:gd name="T96" fmla="*/ 176 w 821"/>
                        <a:gd name="T97" fmla="*/ 72 h 941"/>
                        <a:gd name="T98" fmla="*/ 239 w 821"/>
                        <a:gd name="T99" fmla="*/ 31 h 941"/>
                        <a:gd name="T100" fmla="*/ 301 w 821"/>
                        <a:gd name="T101" fmla="*/ 0 h 9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821" h="941">
                          <a:moveTo>
                            <a:pt x="301" y="0"/>
                          </a:moveTo>
                          <a:lnTo>
                            <a:pt x="295" y="15"/>
                          </a:lnTo>
                          <a:lnTo>
                            <a:pt x="233" y="47"/>
                          </a:lnTo>
                          <a:lnTo>
                            <a:pt x="182" y="88"/>
                          </a:lnTo>
                          <a:lnTo>
                            <a:pt x="131" y="135"/>
                          </a:lnTo>
                          <a:lnTo>
                            <a:pt x="92" y="187"/>
                          </a:lnTo>
                          <a:lnTo>
                            <a:pt x="57" y="244"/>
                          </a:lnTo>
                          <a:lnTo>
                            <a:pt x="35" y="301"/>
                          </a:lnTo>
                          <a:lnTo>
                            <a:pt x="18" y="362"/>
                          </a:lnTo>
                          <a:lnTo>
                            <a:pt x="13" y="429"/>
                          </a:lnTo>
                          <a:lnTo>
                            <a:pt x="18" y="497"/>
                          </a:lnTo>
                          <a:lnTo>
                            <a:pt x="29" y="558"/>
                          </a:lnTo>
                          <a:lnTo>
                            <a:pt x="46" y="620"/>
                          </a:lnTo>
                          <a:lnTo>
                            <a:pt x="81" y="677"/>
                          </a:lnTo>
                          <a:lnTo>
                            <a:pt x="114" y="729"/>
                          </a:lnTo>
                          <a:lnTo>
                            <a:pt x="160" y="781"/>
                          </a:lnTo>
                          <a:lnTo>
                            <a:pt x="215" y="828"/>
                          </a:lnTo>
                          <a:lnTo>
                            <a:pt x="272" y="864"/>
                          </a:lnTo>
                          <a:lnTo>
                            <a:pt x="340" y="895"/>
                          </a:lnTo>
                          <a:lnTo>
                            <a:pt x="402" y="916"/>
                          </a:lnTo>
                          <a:lnTo>
                            <a:pt x="476" y="926"/>
                          </a:lnTo>
                          <a:lnTo>
                            <a:pt x="543" y="931"/>
                          </a:lnTo>
                          <a:lnTo>
                            <a:pt x="611" y="926"/>
                          </a:lnTo>
                          <a:lnTo>
                            <a:pt x="679" y="910"/>
                          </a:lnTo>
                          <a:lnTo>
                            <a:pt x="747" y="890"/>
                          </a:lnTo>
                          <a:lnTo>
                            <a:pt x="809" y="858"/>
                          </a:lnTo>
                          <a:lnTo>
                            <a:pt x="821" y="864"/>
                          </a:lnTo>
                          <a:lnTo>
                            <a:pt x="753" y="900"/>
                          </a:lnTo>
                          <a:lnTo>
                            <a:pt x="685" y="921"/>
                          </a:lnTo>
                          <a:lnTo>
                            <a:pt x="611" y="936"/>
                          </a:lnTo>
                          <a:lnTo>
                            <a:pt x="543" y="941"/>
                          </a:lnTo>
                          <a:lnTo>
                            <a:pt x="470" y="936"/>
                          </a:lnTo>
                          <a:lnTo>
                            <a:pt x="402" y="921"/>
                          </a:lnTo>
                          <a:lnTo>
                            <a:pt x="334" y="900"/>
                          </a:lnTo>
                          <a:lnTo>
                            <a:pt x="266" y="869"/>
                          </a:lnTo>
                          <a:lnTo>
                            <a:pt x="204" y="833"/>
                          </a:lnTo>
                          <a:lnTo>
                            <a:pt x="154" y="786"/>
                          </a:lnTo>
                          <a:lnTo>
                            <a:pt x="108" y="734"/>
                          </a:lnTo>
                          <a:lnTo>
                            <a:pt x="68" y="677"/>
                          </a:lnTo>
                          <a:lnTo>
                            <a:pt x="41" y="620"/>
                          </a:lnTo>
                          <a:lnTo>
                            <a:pt x="18" y="558"/>
                          </a:lnTo>
                          <a:lnTo>
                            <a:pt x="6" y="491"/>
                          </a:lnTo>
                          <a:lnTo>
                            <a:pt x="0" y="424"/>
                          </a:lnTo>
                          <a:lnTo>
                            <a:pt x="6" y="357"/>
                          </a:lnTo>
                          <a:lnTo>
                            <a:pt x="24" y="294"/>
                          </a:lnTo>
                          <a:lnTo>
                            <a:pt x="52" y="232"/>
                          </a:lnTo>
                          <a:lnTo>
                            <a:pt x="86" y="171"/>
                          </a:lnTo>
                          <a:lnTo>
                            <a:pt x="125" y="119"/>
                          </a:lnTo>
                          <a:lnTo>
                            <a:pt x="176" y="72"/>
                          </a:lnTo>
                          <a:lnTo>
                            <a:pt x="239" y="31"/>
                          </a:lnTo>
                          <a:lnTo>
                            <a:pt x="301" y="0"/>
                          </a:lnTo>
                          <a:close/>
                        </a:path>
                      </a:pathLst>
                    </a:custGeom>
                    <a:solidFill>
                      <a:srgbClr val="FF919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24" name="Freeform 56">
                      <a:extLst>
                        <a:ext uri="{FF2B5EF4-FFF2-40B4-BE49-F238E27FC236}">
                          <a16:creationId xmlns:a16="http://schemas.microsoft.com/office/drawing/2014/main" id="{346D1E67-D8B7-48E0-B2CE-B94ED16F2CE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530" y="2209"/>
                      <a:ext cx="398" cy="306"/>
                    </a:xfrm>
                    <a:custGeom>
                      <a:avLst/>
                      <a:gdLst>
                        <a:gd name="T0" fmla="*/ 282 w 796"/>
                        <a:gd name="T1" fmla="*/ 0 h 916"/>
                        <a:gd name="T2" fmla="*/ 282 w 796"/>
                        <a:gd name="T3" fmla="*/ 6 h 916"/>
                        <a:gd name="T4" fmla="*/ 282 w 796"/>
                        <a:gd name="T5" fmla="*/ 11 h 916"/>
                        <a:gd name="T6" fmla="*/ 226 w 796"/>
                        <a:gd name="T7" fmla="*/ 42 h 916"/>
                        <a:gd name="T8" fmla="*/ 169 w 796"/>
                        <a:gd name="T9" fmla="*/ 83 h 916"/>
                        <a:gd name="T10" fmla="*/ 123 w 796"/>
                        <a:gd name="T11" fmla="*/ 130 h 916"/>
                        <a:gd name="T12" fmla="*/ 84 w 796"/>
                        <a:gd name="T13" fmla="*/ 182 h 916"/>
                        <a:gd name="T14" fmla="*/ 55 w 796"/>
                        <a:gd name="T15" fmla="*/ 234 h 916"/>
                        <a:gd name="T16" fmla="*/ 28 w 796"/>
                        <a:gd name="T17" fmla="*/ 296 h 916"/>
                        <a:gd name="T18" fmla="*/ 16 w 796"/>
                        <a:gd name="T19" fmla="*/ 358 h 916"/>
                        <a:gd name="T20" fmla="*/ 11 w 796"/>
                        <a:gd name="T21" fmla="*/ 420 h 916"/>
                        <a:gd name="T22" fmla="*/ 16 w 796"/>
                        <a:gd name="T23" fmla="*/ 482 h 916"/>
                        <a:gd name="T24" fmla="*/ 28 w 796"/>
                        <a:gd name="T25" fmla="*/ 543 h 916"/>
                        <a:gd name="T26" fmla="*/ 50 w 796"/>
                        <a:gd name="T27" fmla="*/ 605 h 916"/>
                        <a:gd name="T28" fmla="*/ 79 w 796"/>
                        <a:gd name="T29" fmla="*/ 657 h 916"/>
                        <a:gd name="T30" fmla="*/ 118 w 796"/>
                        <a:gd name="T31" fmla="*/ 714 h 916"/>
                        <a:gd name="T32" fmla="*/ 163 w 796"/>
                        <a:gd name="T33" fmla="*/ 761 h 916"/>
                        <a:gd name="T34" fmla="*/ 214 w 796"/>
                        <a:gd name="T35" fmla="*/ 802 h 916"/>
                        <a:gd name="T36" fmla="*/ 270 w 796"/>
                        <a:gd name="T37" fmla="*/ 838 h 916"/>
                        <a:gd name="T38" fmla="*/ 332 w 796"/>
                        <a:gd name="T39" fmla="*/ 869 h 916"/>
                        <a:gd name="T40" fmla="*/ 400 w 796"/>
                        <a:gd name="T41" fmla="*/ 890 h 916"/>
                        <a:gd name="T42" fmla="*/ 468 w 796"/>
                        <a:gd name="T43" fmla="*/ 901 h 916"/>
                        <a:gd name="T44" fmla="*/ 536 w 796"/>
                        <a:gd name="T45" fmla="*/ 906 h 916"/>
                        <a:gd name="T46" fmla="*/ 598 w 796"/>
                        <a:gd name="T47" fmla="*/ 901 h 916"/>
                        <a:gd name="T48" fmla="*/ 666 w 796"/>
                        <a:gd name="T49" fmla="*/ 890 h 916"/>
                        <a:gd name="T50" fmla="*/ 734 w 796"/>
                        <a:gd name="T51" fmla="*/ 869 h 916"/>
                        <a:gd name="T52" fmla="*/ 796 w 796"/>
                        <a:gd name="T53" fmla="*/ 838 h 916"/>
                        <a:gd name="T54" fmla="*/ 796 w 796"/>
                        <a:gd name="T55" fmla="*/ 843 h 916"/>
                        <a:gd name="T56" fmla="*/ 734 w 796"/>
                        <a:gd name="T57" fmla="*/ 875 h 916"/>
                        <a:gd name="T58" fmla="*/ 666 w 796"/>
                        <a:gd name="T59" fmla="*/ 895 h 916"/>
                        <a:gd name="T60" fmla="*/ 598 w 796"/>
                        <a:gd name="T61" fmla="*/ 911 h 916"/>
                        <a:gd name="T62" fmla="*/ 530 w 796"/>
                        <a:gd name="T63" fmla="*/ 916 h 916"/>
                        <a:gd name="T64" fmla="*/ 463 w 796"/>
                        <a:gd name="T65" fmla="*/ 911 h 916"/>
                        <a:gd name="T66" fmla="*/ 389 w 796"/>
                        <a:gd name="T67" fmla="*/ 901 h 916"/>
                        <a:gd name="T68" fmla="*/ 327 w 796"/>
                        <a:gd name="T69" fmla="*/ 880 h 916"/>
                        <a:gd name="T70" fmla="*/ 259 w 796"/>
                        <a:gd name="T71" fmla="*/ 849 h 916"/>
                        <a:gd name="T72" fmla="*/ 202 w 796"/>
                        <a:gd name="T73" fmla="*/ 813 h 916"/>
                        <a:gd name="T74" fmla="*/ 147 w 796"/>
                        <a:gd name="T75" fmla="*/ 766 h 916"/>
                        <a:gd name="T76" fmla="*/ 101 w 796"/>
                        <a:gd name="T77" fmla="*/ 714 h 916"/>
                        <a:gd name="T78" fmla="*/ 68 w 796"/>
                        <a:gd name="T79" fmla="*/ 662 h 916"/>
                        <a:gd name="T80" fmla="*/ 33 w 796"/>
                        <a:gd name="T81" fmla="*/ 605 h 916"/>
                        <a:gd name="T82" fmla="*/ 16 w 796"/>
                        <a:gd name="T83" fmla="*/ 543 h 916"/>
                        <a:gd name="T84" fmla="*/ 5 w 796"/>
                        <a:gd name="T85" fmla="*/ 482 h 916"/>
                        <a:gd name="T86" fmla="*/ 0 w 796"/>
                        <a:gd name="T87" fmla="*/ 414 h 916"/>
                        <a:gd name="T88" fmla="*/ 5 w 796"/>
                        <a:gd name="T89" fmla="*/ 347 h 916"/>
                        <a:gd name="T90" fmla="*/ 22 w 796"/>
                        <a:gd name="T91" fmla="*/ 286 h 916"/>
                        <a:gd name="T92" fmla="*/ 44 w 796"/>
                        <a:gd name="T93" fmla="*/ 229 h 916"/>
                        <a:gd name="T94" fmla="*/ 79 w 796"/>
                        <a:gd name="T95" fmla="*/ 172 h 916"/>
                        <a:gd name="T96" fmla="*/ 118 w 796"/>
                        <a:gd name="T97" fmla="*/ 120 h 916"/>
                        <a:gd name="T98" fmla="*/ 169 w 796"/>
                        <a:gd name="T99" fmla="*/ 73 h 916"/>
                        <a:gd name="T100" fmla="*/ 220 w 796"/>
                        <a:gd name="T101" fmla="*/ 32 h 916"/>
                        <a:gd name="T102" fmla="*/ 282 w 796"/>
                        <a:gd name="T103" fmla="*/ 0 h 9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</a:cxnLst>
                      <a:rect l="0" t="0" r="r" b="b"/>
                      <a:pathLst>
                        <a:path w="796" h="916">
                          <a:moveTo>
                            <a:pt x="282" y="0"/>
                          </a:moveTo>
                          <a:lnTo>
                            <a:pt x="282" y="6"/>
                          </a:lnTo>
                          <a:lnTo>
                            <a:pt x="282" y="11"/>
                          </a:lnTo>
                          <a:lnTo>
                            <a:pt x="226" y="42"/>
                          </a:lnTo>
                          <a:lnTo>
                            <a:pt x="169" y="83"/>
                          </a:lnTo>
                          <a:lnTo>
                            <a:pt x="123" y="130"/>
                          </a:lnTo>
                          <a:lnTo>
                            <a:pt x="84" y="182"/>
                          </a:lnTo>
                          <a:lnTo>
                            <a:pt x="55" y="234"/>
                          </a:lnTo>
                          <a:lnTo>
                            <a:pt x="28" y="296"/>
                          </a:lnTo>
                          <a:lnTo>
                            <a:pt x="16" y="358"/>
                          </a:lnTo>
                          <a:lnTo>
                            <a:pt x="11" y="420"/>
                          </a:lnTo>
                          <a:lnTo>
                            <a:pt x="16" y="482"/>
                          </a:lnTo>
                          <a:lnTo>
                            <a:pt x="28" y="543"/>
                          </a:lnTo>
                          <a:lnTo>
                            <a:pt x="50" y="605"/>
                          </a:lnTo>
                          <a:lnTo>
                            <a:pt x="79" y="657"/>
                          </a:lnTo>
                          <a:lnTo>
                            <a:pt x="118" y="714"/>
                          </a:lnTo>
                          <a:lnTo>
                            <a:pt x="163" y="761"/>
                          </a:lnTo>
                          <a:lnTo>
                            <a:pt x="214" y="802"/>
                          </a:lnTo>
                          <a:lnTo>
                            <a:pt x="270" y="838"/>
                          </a:lnTo>
                          <a:lnTo>
                            <a:pt x="332" y="869"/>
                          </a:lnTo>
                          <a:lnTo>
                            <a:pt x="400" y="890"/>
                          </a:lnTo>
                          <a:lnTo>
                            <a:pt x="468" y="901"/>
                          </a:lnTo>
                          <a:lnTo>
                            <a:pt x="536" y="906"/>
                          </a:lnTo>
                          <a:lnTo>
                            <a:pt x="598" y="901"/>
                          </a:lnTo>
                          <a:lnTo>
                            <a:pt x="666" y="890"/>
                          </a:lnTo>
                          <a:lnTo>
                            <a:pt x="734" y="869"/>
                          </a:lnTo>
                          <a:lnTo>
                            <a:pt x="796" y="838"/>
                          </a:lnTo>
                          <a:lnTo>
                            <a:pt x="796" y="843"/>
                          </a:lnTo>
                          <a:lnTo>
                            <a:pt x="734" y="875"/>
                          </a:lnTo>
                          <a:lnTo>
                            <a:pt x="666" y="895"/>
                          </a:lnTo>
                          <a:lnTo>
                            <a:pt x="598" y="911"/>
                          </a:lnTo>
                          <a:lnTo>
                            <a:pt x="530" y="916"/>
                          </a:lnTo>
                          <a:lnTo>
                            <a:pt x="463" y="911"/>
                          </a:lnTo>
                          <a:lnTo>
                            <a:pt x="389" y="901"/>
                          </a:lnTo>
                          <a:lnTo>
                            <a:pt x="327" y="880"/>
                          </a:lnTo>
                          <a:lnTo>
                            <a:pt x="259" y="849"/>
                          </a:lnTo>
                          <a:lnTo>
                            <a:pt x="202" y="813"/>
                          </a:lnTo>
                          <a:lnTo>
                            <a:pt x="147" y="766"/>
                          </a:lnTo>
                          <a:lnTo>
                            <a:pt x="101" y="714"/>
                          </a:lnTo>
                          <a:lnTo>
                            <a:pt x="68" y="662"/>
                          </a:lnTo>
                          <a:lnTo>
                            <a:pt x="33" y="605"/>
                          </a:lnTo>
                          <a:lnTo>
                            <a:pt x="16" y="543"/>
                          </a:lnTo>
                          <a:lnTo>
                            <a:pt x="5" y="482"/>
                          </a:lnTo>
                          <a:lnTo>
                            <a:pt x="0" y="414"/>
                          </a:lnTo>
                          <a:lnTo>
                            <a:pt x="5" y="347"/>
                          </a:lnTo>
                          <a:lnTo>
                            <a:pt x="22" y="286"/>
                          </a:lnTo>
                          <a:lnTo>
                            <a:pt x="44" y="229"/>
                          </a:lnTo>
                          <a:lnTo>
                            <a:pt x="79" y="172"/>
                          </a:lnTo>
                          <a:lnTo>
                            <a:pt x="118" y="120"/>
                          </a:lnTo>
                          <a:lnTo>
                            <a:pt x="169" y="73"/>
                          </a:lnTo>
                          <a:lnTo>
                            <a:pt x="220" y="32"/>
                          </a:lnTo>
                          <a:lnTo>
                            <a:pt x="282" y="0"/>
                          </a:lnTo>
                          <a:close/>
                        </a:path>
                      </a:pathLst>
                    </a:custGeom>
                    <a:solidFill>
                      <a:srgbClr val="FF939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25" name="Freeform 57">
                      <a:extLst>
                        <a:ext uri="{FF2B5EF4-FFF2-40B4-BE49-F238E27FC236}">
                          <a16:creationId xmlns:a16="http://schemas.microsoft.com/office/drawing/2014/main" id="{867E59C9-5064-4EC1-830D-B0F701499AE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535" y="2213"/>
                      <a:ext cx="393" cy="298"/>
                    </a:xfrm>
                    <a:custGeom>
                      <a:avLst/>
                      <a:gdLst>
                        <a:gd name="T0" fmla="*/ 271 w 785"/>
                        <a:gd name="T1" fmla="*/ 0 h 895"/>
                        <a:gd name="T2" fmla="*/ 277 w 785"/>
                        <a:gd name="T3" fmla="*/ 16 h 895"/>
                        <a:gd name="T4" fmla="*/ 191 w 785"/>
                        <a:gd name="T5" fmla="*/ 67 h 895"/>
                        <a:gd name="T6" fmla="*/ 118 w 785"/>
                        <a:gd name="T7" fmla="*/ 134 h 895"/>
                        <a:gd name="T8" fmla="*/ 68 w 785"/>
                        <a:gd name="T9" fmla="*/ 206 h 895"/>
                        <a:gd name="T10" fmla="*/ 28 w 785"/>
                        <a:gd name="T11" fmla="*/ 290 h 895"/>
                        <a:gd name="T12" fmla="*/ 11 w 785"/>
                        <a:gd name="T13" fmla="*/ 382 h 895"/>
                        <a:gd name="T14" fmla="*/ 17 w 785"/>
                        <a:gd name="T15" fmla="*/ 471 h 895"/>
                        <a:gd name="T16" fmla="*/ 33 w 785"/>
                        <a:gd name="T17" fmla="*/ 559 h 895"/>
                        <a:gd name="T18" fmla="*/ 79 w 785"/>
                        <a:gd name="T19" fmla="*/ 646 h 895"/>
                        <a:gd name="T20" fmla="*/ 141 w 785"/>
                        <a:gd name="T21" fmla="*/ 724 h 895"/>
                        <a:gd name="T22" fmla="*/ 215 w 785"/>
                        <a:gd name="T23" fmla="*/ 786 h 895"/>
                        <a:gd name="T24" fmla="*/ 299 w 785"/>
                        <a:gd name="T25" fmla="*/ 838 h 895"/>
                        <a:gd name="T26" fmla="*/ 389 w 785"/>
                        <a:gd name="T27" fmla="*/ 869 h 895"/>
                        <a:gd name="T28" fmla="*/ 486 w 785"/>
                        <a:gd name="T29" fmla="*/ 884 h 895"/>
                        <a:gd name="T30" fmla="*/ 582 w 785"/>
                        <a:gd name="T31" fmla="*/ 879 h 895"/>
                        <a:gd name="T32" fmla="*/ 677 w 785"/>
                        <a:gd name="T33" fmla="*/ 858 h 895"/>
                        <a:gd name="T34" fmla="*/ 774 w 785"/>
                        <a:gd name="T35" fmla="*/ 817 h 895"/>
                        <a:gd name="T36" fmla="*/ 785 w 785"/>
                        <a:gd name="T37" fmla="*/ 827 h 895"/>
                        <a:gd name="T38" fmla="*/ 723 w 785"/>
                        <a:gd name="T39" fmla="*/ 858 h 895"/>
                        <a:gd name="T40" fmla="*/ 655 w 785"/>
                        <a:gd name="T41" fmla="*/ 879 h 895"/>
                        <a:gd name="T42" fmla="*/ 587 w 785"/>
                        <a:gd name="T43" fmla="*/ 890 h 895"/>
                        <a:gd name="T44" fmla="*/ 525 w 785"/>
                        <a:gd name="T45" fmla="*/ 895 h 895"/>
                        <a:gd name="T46" fmla="*/ 457 w 785"/>
                        <a:gd name="T47" fmla="*/ 890 h 895"/>
                        <a:gd name="T48" fmla="*/ 389 w 785"/>
                        <a:gd name="T49" fmla="*/ 879 h 895"/>
                        <a:gd name="T50" fmla="*/ 321 w 785"/>
                        <a:gd name="T51" fmla="*/ 858 h 895"/>
                        <a:gd name="T52" fmla="*/ 259 w 785"/>
                        <a:gd name="T53" fmla="*/ 827 h 895"/>
                        <a:gd name="T54" fmla="*/ 203 w 785"/>
                        <a:gd name="T55" fmla="*/ 791 h 895"/>
                        <a:gd name="T56" fmla="*/ 152 w 785"/>
                        <a:gd name="T57" fmla="*/ 750 h 895"/>
                        <a:gd name="T58" fmla="*/ 107 w 785"/>
                        <a:gd name="T59" fmla="*/ 703 h 895"/>
                        <a:gd name="T60" fmla="*/ 68 w 785"/>
                        <a:gd name="T61" fmla="*/ 646 h 895"/>
                        <a:gd name="T62" fmla="*/ 39 w 785"/>
                        <a:gd name="T63" fmla="*/ 594 h 895"/>
                        <a:gd name="T64" fmla="*/ 17 w 785"/>
                        <a:gd name="T65" fmla="*/ 532 h 895"/>
                        <a:gd name="T66" fmla="*/ 5 w 785"/>
                        <a:gd name="T67" fmla="*/ 471 h 895"/>
                        <a:gd name="T68" fmla="*/ 0 w 785"/>
                        <a:gd name="T69" fmla="*/ 409 h 895"/>
                        <a:gd name="T70" fmla="*/ 5 w 785"/>
                        <a:gd name="T71" fmla="*/ 347 h 895"/>
                        <a:gd name="T72" fmla="*/ 17 w 785"/>
                        <a:gd name="T73" fmla="*/ 285 h 895"/>
                        <a:gd name="T74" fmla="*/ 44 w 785"/>
                        <a:gd name="T75" fmla="*/ 223 h 895"/>
                        <a:gd name="T76" fmla="*/ 73 w 785"/>
                        <a:gd name="T77" fmla="*/ 171 h 895"/>
                        <a:gd name="T78" fmla="*/ 112 w 785"/>
                        <a:gd name="T79" fmla="*/ 119 h 895"/>
                        <a:gd name="T80" fmla="*/ 158 w 785"/>
                        <a:gd name="T81" fmla="*/ 72 h 895"/>
                        <a:gd name="T82" fmla="*/ 215 w 785"/>
                        <a:gd name="T83" fmla="*/ 31 h 895"/>
                        <a:gd name="T84" fmla="*/ 271 w 785"/>
                        <a:gd name="T85" fmla="*/ 0 h 8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785" h="895">
                          <a:moveTo>
                            <a:pt x="271" y="0"/>
                          </a:moveTo>
                          <a:lnTo>
                            <a:pt x="277" y="16"/>
                          </a:lnTo>
                          <a:lnTo>
                            <a:pt x="191" y="67"/>
                          </a:lnTo>
                          <a:lnTo>
                            <a:pt x="118" y="134"/>
                          </a:lnTo>
                          <a:lnTo>
                            <a:pt x="68" y="206"/>
                          </a:lnTo>
                          <a:lnTo>
                            <a:pt x="28" y="290"/>
                          </a:lnTo>
                          <a:lnTo>
                            <a:pt x="11" y="382"/>
                          </a:lnTo>
                          <a:lnTo>
                            <a:pt x="17" y="471"/>
                          </a:lnTo>
                          <a:lnTo>
                            <a:pt x="33" y="559"/>
                          </a:lnTo>
                          <a:lnTo>
                            <a:pt x="79" y="646"/>
                          </a:lnTo>
                          <a:lnTo>
                            <a:pt x="141" y="724"/>
                          </a:lnTo>
                          <a:lnTo>
                            <a:pt x="215" y="786"/>
                          </a:lnTo>
                          <a:lnTo>
                            <a:pt x="299" y="838"/>
                          </a:lnTo>
                          <a:lnTo>
                            <a:pt x="389" y="869"/>
                          </a:lnTo>
                          <a:lnTo>
                            <a:pt x="486" y="884"/>
                          </a:lnTo>
                          <a:lnTo>
                            <a:pt x="582" y="879"/>
                          </a:lnTo>
                          <a:lnTo>
                            <a:pt x="677" y="858"/>
                          </a:lnTo>
                          <a:lnTo>
                            <a:pt x="774" y="817"/>
                          </a:lnTo>
                          <a:lnTo>
                            <a:pt x="785" y="827"/>
                          </a:lnTo>
                          <a:lnTo>
                            <a:pt x="723" y="858"/>
                          </a:lnTo>
                          <a:lnTo>
                            <a:pt x="655" y="879"/>
                          </a:lnTo>
                          <a:lnTo>
                            <a:pt x="587" y="890"/>
                          </a:lnTo>
                          <a:lnTo>
                            <a:pt x="525" y="895"/>
                          </a:lnTo>
                          <a:lnTo>
                            <a:pt x="457" y="890"/>
                          </a:lnTo>
                          <a:lnTo>
                            <a:pt x="389" y="879"/>
                          </a:lnTo>
                          <a:lnTo>
                            <a:pt x="321" y="858"/>
                          </a:lnTo>
                          <a:lnTo>
                            <a:pt x="259" y="827"/>
                          </a:lnTo>
                          <a:lnTo>
                            <a:pt x="203" y="791"/>
                          </a:lnTo>
                          <a:lnTo>
                            <a:pt x="152" y="750"/>
                          </a:lnTo>
                          <a:lnTo>
                            <a:pt x="107" y="703"/>
                          </a:lnTo>
                          <a:lnTo>
                            <a:pt x="68" y="646"/>
                          </a:lnTo>
                          <a:lnTo>
                            <a:pt x="39" y="594"/>
                          </a:lnTo>
                          <a:lnTo>
                            <a:pt x="17" y="532"/>
                          </a:lnTo>
                          <a:lnTo>
                            <a:pt x="5" y="471"/>
                          </a:lnTo>
                          <a:lnTo>
                            <a:pt x="0" y="409"/>
                          </a:lnTo>
                          <a:lnTo>
                            <a:pt x="5" y="347"/>
                          </a:lnTo>
                          <a:lnTo>
                            <a:pt x="17" y="285"/>
                          </a:lnTo>
                          <a:lnTo>
                            <a:pt x="44" y="223"/>
                          </a:lnTo>
                          <a:lnTo>
                            <a:pt x="73" y="171"/>
                          </a:lnTo>
                          <a:lnTo>
                            <a:pt x="112" y="119"/>
                          </a:lnTo>
                          <a:lnTo>
                            <a:pt x="158" y="72"/>
                          </a:lnTo>
                          <a:lnTo>
                            <a:pt x="215" y="31"/>
                          </a:lnTo>
                          <a:lnTo>
                            <a:pt x="271" y="0"/>
                          </a:lnTo>
                          <a:close/>
                        </a:path>
                      </a:pathLst>
                    </a:custGeom>
                    <a:solidFill>
                      <a:srgbClr val="FF969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26" name="Freeform 58">
                      <a:extLst>
                        <a:ext uri="{FF2B5EF4-FFF2-40B4-BE49-F238E27FC236}">
                          <a16:creationId xmlns:a16="http://schemas.microsoft.com/office/drawing/2014/main" id="{21DEB061-82AC-45C0-90B1-696412C08E6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541" y="2218"/>
                      <a:ext cx="382" cy="290"/>
                    </a:xfrm>
                    <a:custGeom>
                      <a:avLst/>
                      <a:gdLst>
                        <a:gd name="T0" fmla="*/ 266 w 763"/>
                        <a:gd name="T1" fmla="*/ 0 h 868"/>
                        <a:gd name="T2" fmla="*/ 266 w 763"/>
                        <a:gd name="T3" fmla="*/ 5 h 868"/>
                        <a:gd name="T4" fmla="*/ 180 w 763"/>
                        <a:gd name="T5" fmla="*/ 56 h 868"/>
                        <a:gd name="T6" fmla="*/ 112 w 763"/>
                        <a:gd name="T7" fmla="*/ 123 h 868"/>
                        <a:gd name="T8" fmla="*/ 57 w 763"/>
                        <a:gd name="T9" fmla="*/ 196 h 868"/>
                        <a:gd name="T10" fmla="*/ 22 w 763"/>
                        <a:gd name="T11" fmla="*/ 279 h 868"/>
                        <a:gd name="T12" fmla="*/ 6 w 763"/>
                        <a:gd name="T13" fmla="*/ 366 h 868"/>
                        <a:gd name="T14" fmla="*/ 11 w 763"/>
                        <a:gd name="T15" fmla="*/ 455 h 868"/>
                        <a:gd name="T16" fmla="*/ 28 w 763"/>
                        <a:gd name="T17" fmla="*/ 543 h 868"/>
                        <a:gd name="T18" fmla="*/ 73 w 763"/>
                        <a:gd name="T19" fmla="*/ 630 h 868"/>
                        <a:gd name="T20" fmla="*/ 130 w 763"/>
                        <a:gd name="T21" fmla="*/ 708 h 868"/>
                        <a:gd name="T22" fmla="*/ 204 w 763"/>
                        <a:gd name="T23" fmla="*/ 770 h 868"/>
                        <a:gd name="T24" fmla="*/ 288 w 763"/>
                        <a:gd name="T25" fmla="*/ 816 h 868"/>
                        <a:gd name="T26" fmla="*/ 378 w 763"/>
                        <a:gd name="T27" fmla="*/ 848 h 868"/>
                        <a:gd name="T28" fmla="*/ 475 w 763"/>
                        <a:gd name="T29" fmla="*/ 863 h 868"/>
                        <a:gd name="T30" fmla="*/ 571 w 763"/>
                        <a:gd name="T31" fmla="*/ 858 h 868"/>
                        <a:gd name="T32" fmla="*/ 666 w 763"/>
                        <a:gd name="T33" fmla="*/ 837 h 868"/>
                        <a:gd name="T34" fmla="*/ 763 w 763"/>
                        <a:gd name="T35" fmla="*/ 796 h 868"/>
                        <a:gd name="T36" fmla="*/ 763 w 763"/>
                        <a:gd name="T37" fmla="*/ 801 h 868"/>
                        <a:gd name="T38" fmla="*/ 666 w 763"/>
                        <a:gd name="T39" fmla="*/ 842 h 868"/>
                        <a:gd name="T40" fmla="*/ 571 w 763"/>
                        <a:gd name="T41" fmla="*/ 863 h 868"/>
                        <a:gd name="T42" fmla="*/ 475 w 763"/>
                        <a:gd name="T43" fmla="*/ 868 h 868"/>
                        <a:gd name="T44" fmla="*/ 378 w 763"/>
                        <a:gd name="T45" fmla="*/ 853 h 868"/>
                        <a:gd name="T46" fmla="*/ 288 w 763"/>
                        <a:gd name="T47" fmla="*/ 822 h 868"/>
                        <a:gd name="T48" fmla="*/ 204 w 763"/>
                        <a:gd name="T49" fmla="*/ 770 h 868"/>
                        <a:gd name="T50" fmla="*/ 130 w 763"/>
                        <a:gd name="T51" fmla="*/ 708 h 868"/>
                        <a:gd name="T52" fmla="*/ 68 w 763"/>
                        <a:gd name="T53" fmla="*/ 630 h 868"/>
                        <a:gd name="T54" fmla="*/ 22 w 763"/>
                        <a:gd name="T55" fmla="*/ 543 h 868"/>
                        <a:gd name="T56" fmla="*/ 6 w 763"/>
                        <a:gd name="T57" fmla="*/ 455 h 868"/>
                        <a:gd name="T58" fmla="*/ 0 w 763"/>
                        <a:gd name="T59" fmla="*/ 366 h 868"/>
                        <a:gd name="T60" fmla="*/ 17 w 763"/>
                        <a:gd name="T61" fmla="*/ 274 h 868"/>
                        <a:gd name="T62" fmla="*/ 57 w 763"/>
                        <a:gd name="T63" fmla="*/ 190 h 868"/>
                        <a:gd name="T64" fmla="*/ 107 w 763"/>
                        <a:gd name="T65" fmla="*/ 118 h 868"/>
                        <a:gd name="T66" fmla="*/ 180 w 763"/>
                        <a:gd name="T67" fmla="*/ 51 h 868"/>
                        <a:gd name="T68" fmla="*/ 266 w 763"/>
                        <a:gd name="T69" fmla="*/ 0 h 8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763" h="868">
                          <a:moveTo>
                            <a:pt x="266" y="0"/>
                          </a:moveTo>
                          <a:lnTo>
                            <a:pt x="266" y="5"/>
                          </a:lnTo>
                          <a:lnTo>
                            <a:pt x="180" y="56"/>
                          </a:lnTo>
                          <a:lnTo>
                            <a:pt x="112" y="123"/>
                          </a:lnTo>
                          <a:lnTo>
                            <a:pt x="57" y="196"/>
                          </a:lnTo>
                          <a:lnTo>
                            <a:pt x="22" y="279"/>
                          </a:lnTo>
                          <a:lnTo>
                            <a:pt x="6" y="366"/>
                          </a:lnTo>
                          <a:lnTo>
                            <a:pt x="11" y="455"/>
                          </a:lnTo>
                          <a:lnTo>
                            <a:pt x="28" y="543"/>
                          </a:lnTo>
                          <a:lnTo>
                            <a:pt x="73" y="630"/>
                          </a:lnTo>
                          <a:lnTo>
                            <a:pt x="130" y="708"/>
                          </a:lnTo>
                          <a:lnTo>
                            <a:pt x="204" y="770"/>
                          </a:lnTo>
                          <a:lnTo>
                            <a:pt x="288" y="816"/>
                          </a:lnTo>
                          <a:lnTo>
                            <a:pt x="378" y="848"/>
                          </a:lnTo>
                          <a:lnTo>
                            <a:pt x="475" y="863"/>
                          </a:lnTo>
                          <a:lnTo>
                            <a:pt x="571" y="858"/>
                          </a:lnTo>
                          <a:lnTo>
                            <a:pt x="666" y="837"/>
                          </a:lnTo>
                          <a:lnTo>
                            <a:pt x="763" y="796"/>
                          </a:lnTo>
                          <a:lnTo>
                            <a:pt x="763" y="801"/>
                          </a:lnTo>
                          <a:lnTo>
                            <a:pt x="666" y="842"/>
                          </a:lnTo>
                          <a:lnTo>
                            <a:pt x="571" y="863"/>
                          </a:lnTo>
                          <a:lnTo>
                            <a:pt x="475" y="868"/>
                          </a:lnTo>
                          <a:lnTo>
                            <a:pt x="378" y="853"/>
                          </a:lnTo>
                          <a:lnTo>
                            <a:pt x="288" y="822"/>
                          </a:lnTo>
                          <a:lnTo>
                            <a:pt x="204" y="770"/>
                          </a:lnTo>
                          <a:lnTo>
                            <a:pt x="130" y="708"/>
                          </a:lnTo>
                          <a:lnTo>
                            <a:pt x="68" y="630"/>
                          </a:lnTo>
                          <a:lnTo>
                            <a:pt x="22" y="543"/>
                          </a:lnTo>
                          <a:lnTo>
                            <a:pt x="6" y="455"/>
                          </a:lnTo>
                          <a:lnTo>
                            <a:pt x="0" y="366"/>
                          </a:lnTo>
                          <a:lnTo>
                            <a:pt x="17" y="274"/>
                          </a:lnTo>
                          <a:lnTo>
                            <a:pt x="57" y="190"/>
                          </a:lnTo>
                          <a:lnTo>
                            <a:pt x="107" y="118"/>
                          </a:lnTo>
                          <a:lnTo>
                            <a:pt x="180" y="51"/>
                          </a:lnTo>
                          <a:lnTo>
                            <a:pt x="266" y="0"/>
                          </a:lnTo>
                          <a:close/>
                        </a:path>
                      </a:pathLst>
                    </a:custGeom>
                    <a:solidFill>
                      <a:srgbClr val="FF989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27" name="Freeform 59">
                      <a:extLst>
                        <a:ext uri="{FF2B5EF4-FFF2-40B4-BE49-F238E27FC236}">
                          <a16:creationId xmlns:a16="http://schemas.microsoft.com/office/drawing/2014/main" id="{B46C529F-9F0D-49A2-A247-774425EF2A7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544" y="2220"/>
                      <a:ext cx="379" cy="286"/>
                    </a:xfrm>
                    <a:custGeom>
                      <a:avLst/>
                      <a:gdLst>
                        <a:gd name="T0" fmla="*/ 260 w 757"/>
                        <a:gd name="T1" fmla="*/ 0 h 858"/>
                        <a:gd name="T2" fmla="*/ 260 w 757"/>
                        <a:gd name="T3" fmla="*/ 10 h 858"/>
                        <a:gd name="T4" fmla="*/ 180 w 757"/>
                        <a:gd name="T5" fmla="*/ 62 h 858"/>
                        <a:gd name="T6" fmla="*/ 113 w 757"/>
                        <a:gd name="T7" fmla="*/ 124 h 858"/>
                        <a:gd name="T8" fmla="*/ 62 w 757"/>
                        <a:gd name="T9" fmla="*/ 197 h 858"/>
                        <a:gd name="T10" fmla="*/ 27 w 757"/>
                        <a:gd name="T11" fmla="*/ 279 h 858"/>
                        <a:gd name="T12" fmla="*/ 16 w 757"/>
                        <a:gd name="T13" fmla="*/ 361 h 858"/>
                        <a:gd name="T14" fmla="*/ 16 w 757"/>
                        <a:gd name="T15" fmla="*/ 450 h 858"/>
                        <a:gd name="T16" fmla="*/ 40 w 757"/>
                        <a:gd name="T17" fmla="*/ 538 h 858"/>
                        <a:gd name="T18" fmla="*/ 79 w 757"/>
                        <a:gd name="T19" fmla="*/ 620 h 858"/>
                        <a:gd name="T20" fmla="*/ 135 w 757"/>
                        <a:gd name="T21" fmla="*/ 692 h 858"/>
                        <a:gd name="T22" fmla="*/ 209 w 757"/>
                        <a:gd name="T23" fmla="*/ 754 h 858"/>
                        <a:gd name="T24" fmla="*/ 288 w 757"/>
                        <a:gd name="T25" fmla="*/ 801 h 858"/>
                        <a:gd name="T26" fmla="*/ 378 w 757"/>
                        <a:gd name="T27" fmla="*/ 832 h 858"/>
                        <a:gd name="T28" fmla="*/ 469 w 757"/>
                        <a:gd name="T29" fmla="*/ 843 h 858"/>
                        <a:gd name="T30" fmla="*/ 565 w 757"/>
                        <a:gd name="T31" fmla="*/ 843 h 858"/>
                        <a:gd name="T32" fmla="*/ 655 w 757"/>
                        <a:gd name="T33" fmla="*/ 822 h 858"/>
                        <a:gd name="T34" fmla="*/ 745 w 757"/>
                        <a:gd name="T35" fmla="*/ 781 h 858"/>
                        <a:gd name="T36" fmla="*/ 757 w 757"/>
                        <a:gd name="T37" fmla="*/ 791 h 858"/>
                        <a:gd name="T38" fmla="*/ 660 w 757"/>
                        <a:gd name="T39" fmla="*/ 832 h 858"/>
                        <a:gd name="T40" fmla="*/ 565 w 757"/>
                        <a:gd name="T41" fmla="*/ 853 h 858"/>
                        <a:gd name="T42" fmla="*/ 469 w 757"/>
                        <a:gd name="T43" fmla="*/ 858 h 858"/>
                        <a:gd name="T44" fmla="*/ 372 w 757"/>
                        <a:gd name="T45" fmla="*/ 843 h 858"/>
                        <a:gd name="T46" fmla="*/ 282 w 757"/>
                        <a:gd name="T47" fmla="*/ 811 h 858"/>
                        <a:gd name="T48" fmla="*/ 198 w 757"/>
                        <a:gd name="T49" fmla="*/ 765 h 858"/>
                        <a:gd name="T50" fmla="*/ 124 w 757"/>
                        <a:gd name="T51" fmla="*/ 703 h 858"/>
                        <a:gd name="T52" fmla="*/ 67 w 757"/>
                        <a:gd name="T53" fmla="*/ 625 h 858"/>
                        <a:gd name="T54" fmla="*/ 22 w 757"/>
                        <a:gd name="T55" fmla="*/ 538 h 858"/>
                        <a:gd name="T56" fmla="*/ 5 w 757"/>
                        <a:gd name="T57" fmla="*/ 450 h 858"/>
                        <a:gd name="T58" fmla="*/ 0 w 757"/>
                        <a:gd name="T59" fmla="*/ 361 h 858"/>
                        <a:gd name="T60" fmla="*/ 16 w 757"/>
                        <a:gd name="T61" fmla="*/ 274 h 858"/>
                        <a:gd name="T62" fmla="*/ 51 w 757"/>
                        <a:gd name="T63" fmla="*/ 191 h 858"/>
                        <a:gd name="T64" fmla="*/ 106 w 757"/>
                        <a:gd name="T65" fmla="*/ 118 h 858"/>
                        <a:gd name="T66" fmla="*/ 174 w 757"/>
                        <a:gd name="T67" fmla="*/ 51 h 858"/>
                        <a:gd name="T68" fmla="*/ 260 w 757"/>
                        <a:gd name="T69" fmla="*/ 0 h 8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757" h="858">
                          <a:moveTo>
                            <a:pt x="260" y="0"/>
                          </a:moveTo>
                          <a:lnTo>
                            <a:pt x="260" y="10"/>
                          </a:lnTo>
                          <a:lnTo>
                            <a:pt x="180" y="62"/>
                          </a:lnTo>
                          <a:lnTo>
                            <a:pt x="113" y="124"/>
                          </a:lnTo>
                          <a:lnTo>
                            <a:pt x="62" y="197"/>
                          </a:lnTo>
                          <a:lnTo>
                            <a:pt x="27" y="279"/>
                          </a:lnTo>
                          <a:lnTo>
                            <a:pt x="16" y="361"/>
                          </a:lnTo>
                          <a:lnTo>
                            <a:pt x="16" y="450"/>
                          </a:lnTo>
                          <a:lnTo>
                            <a:pt x="40" y="538"/>
                          </a:lnTo>
                          <a:lnTo>
                            <a:pt x="79" y="620"/>
                          </a:lnTo>
                          <a:lnTo>
                            <a:pt x="135" y="692"/>
                          </a:lnTo>
                          <a:lnTo>
                            <a:pt x="209" y="754"/>
                          </a:lnTo>
                          <a:lnTo>
                            <a:pt x="288" y="801"/>
                          </a:lnTo>
                          <a:lnTo>
                            <a:pt x="378" y="832"/>
                          </a:lnTo>
                          <a:lnTo>
                            <a:pt x="469" y="843"/>
                          </a:lnTo>
                          <a:lnTo>
                            <a:pt x="565" y="843"/>
                          </a:lnTo>
                          <a:lnTo>
                            <a:pt x="655" y="822"/>
                          </a:lnTo>
                          <a:lnTo>
                            <a:pt x="745" y="781"/>
                          </a:lnTo>
                          <a:lnTo>
                            <a:pt x="757" y="791"/>
                          </a:lnTo>
                          <a:lnTo>
                            <a:pt x="660" y="832"/>
                          </a:lnTo>
                          <a:lnTo>
                            <a:pt x="565" y="853"/>
                          </a:lnTo>
                          <a:lnTo>
                            <a:pt x="469" y="858"/>
                          </a:lnTo>
                          <a:lnTo>
                            <a:pt x="372" y="843"/>
                          </a:lnTo>
                          <a:lnTo>
                            <a:pt x="282" y="811"/>
                          </a:lnTo>
                          <a:lnTo>
                            <a:pt x="198" y="765"/>
                          </a:lnTo>
                          <a:lnTo>
                            <a:pt x="124" y="703"/>
                          </a:lnTo>
                          <a:lnTo>
                            <a:pt x="67" y="625"/>
                          </a:lnTo>
                          <a:lnTo>
                            <a:pt x="22" y="538"/>
                          </a:lnTo>
                          <a:lnTo>
                            <a:pt x="5" y="450"/>
                          </a:lnTo>
                          <a:lnTo>
                            <a:pt x="0" y="361"/>
                          </a:lnTo>
                          <a:lnTo>
                            <a:pt x="16" y="274"/>
                          </a:lnTo>
                          <a:lnTo>
                            <a:pt x="51" y="191"/>
                          </a:lnTo>
                          <a:lnTo>
                            <a:pt x="106" y="118"/>
                          </a:lnTo>
                          <a:lnTo>
                            <a:pt x="174" y="51"/>
                          </a:lnTo>
                          <a:lnTo>
                            <a:pt x="260" y="0"/>
                          </a:lnTo>
                          <a:close/>
                        </a:path>
                      </a:pathLst>
                    </a:custGeom>
                    <a:solidFill>
                      <a:srgbClr val="FF9A9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28" name="Freeform 60">
                      <a:extLst>
                        <a:ext uri="{FF2B5EF4-FFF2-40B4-BE49-F238E27FC236}">
                          <a16:creationId xmlns:a16="http://schemas.microsoft.com/office/drawing/2014/main" id="{DE938600-7EBD-4C41-AFB9-00FACE78343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552" y="2223"/>
                      <a:ext cx="365" cy="278"/>
                    </a:xfrm>
                    <a:custGeom>
                      <a:avLst/>
                      <a:gdLst>
                        <a:gd name="T0" fmla="*/ 244 w 729"/>
                        <a:gd name="T1" fmla="*/ 0 h 833"/>
                        <a:gd name="T2" fmla="*/ 244 w 729"/>
                        <a:gd name="T3" fmla="*/ 10 h 833"/>
                        <a:gd name="T4" fmla="*/ 164 w 729"/>
                        <a:gd name="T5" fmla="*/ 62 h 833"/>
                        <a:gd name="T6" fmla="*/ 103 w 729"/>
                        <a:gd name="T7" fmla="*/ 124 h 833"/>
                        <a:gd name="T8" fmla="*/ 51 w 729"/>
                        <a:gd name="T9" fmla="*/ 197 h 833"/>
                        <a:gd name="T10" fmla="*/ 24 w 729"/>
                        <a:gd name="T11" fmla="*/ 274 h 833"/>
                        <a:gd name="T12" fmla="*/ 6 w 729"/>
                        <a:gd name="T13" fmla="*/ 357 h 833"/>
                        <a:gd name="T14" fmla="*/ 11 w 729"/>
                        <a:gd name="T15" fmla="*/ 440 h 833"/>
                        <a:gd name="T16" fmla="*/ 35 w 729"/>
                        <a:gd name="T17" fmla="*/ 528 h 833"/>
                        <a:gd name="T18" fmla="*/ 74 w 729"/>
                        <a:gd name="T19" fmla="*/ 605 h 833"/>
                        <a:gd name="T20" fmla="*/ 130 w 729"/>
                        <a:gd name="T21" fmla="*/ 677 h 833"/>
                        <a:gd name="T22" fmla="*/ 198 w 729"/>
                        <a:gd name="T23" fmla="*/ 739 h 833"/>
                        <a:gd name="T24" fmla="*/ 277 w 729"/>
                        <a:gd name="T25" fmla="*/ 781 h 833"/>
                        <a:gd name="T26" fmla="*/ 362 w 729"/>
                        <a:gd name="T27" fmla="*/ 812 h 833"/>
                        <a:gd name="T28" fmla="*/ 453 w 729"/>
                        <a:gd name="T29" fmla="*/ 827 h 833"/>
                        <a:gd name="T30" fmla="*/ 543 w 729"/>
                        <a:gd name="T31" fmla="*/ 822 h 833"/>
                        <a:gd name="T32" fmla="*/ 639 w 729"/>
                        <a:gd name="T33" fmla="*/ 801 h 833"/>
                        <a:gd name="T34" fmla="*/ 723 w 729"/>
                        <a:gd name="T35" fmla="*/ 766 h 833"/>
                        <a:gd name="T36" fmla="*/ 729 w 729"/>
                        <a:gd name="T37" fmla="*/ 771 h 833"/>
                        <a:gd name="T38" fmla="*/ 639 w 729"/>
                        <a:gd name="T39" fmla="*/ 812 h 833"/>
                        <a:gd name="T40" fmla="*/ 549 w 729"/>
                        <a:gd name="T41" fmla="*/ 833 h 833"/>
                        <a:gd name="T42" fmla="*/ 453 w 729"/>
                        <a:gd name="T43" fmla="*/ 833 h 833"/>
                        <a:gd name="T44" fmla="*/ 362 w 729"/>
                        <a:gd name="T45" fmla="*/ 822 h 833"/>
                        <a:gd name="T46" fmla="*/ 272 w 729"/>
                        <a:gd name="T47" fmla="*/ 791 h 833"/>
                        <a:gd name="T48" fmla="*/ 193 w 729"/>
                        <a:gd name="T49" fmla="*/ 744 h 833"/>
                        <a:gd name="T50" fmla="*/ 119 w 729"/>
                        <a:gd name="T51" fmla="*/ 682 h 833"/>
                        <a:gd name="T52" fmla="*/ 63 w 729"/>
                        <a:gd name="T53" fmla="*/ 610 h 833"/>
                        <a:gd name="T54" fmla="*/ 24 w 729"/>
                        <a:gd name="T55" fmla="*/ 528 h 833"/>
                        <a:gd name="T56" fmla="*/ 0 w 729"/>
                        <a:gd name="T57" fmla="*/ 440 h 833"/>
                        <a:gd name="T58" fmla="*/ 0 w 729"/>
                        <a:gd name="T59" fmla="*/ 351 h 833"/>
                        <a:gd name="T60" fmla="*/ 11 w 729"/>
                        <a:gd name="T61" fmla="*/ 269 h 833"/>
                        <a:gd name="T62" fmla="*/ 46 w 729"/>
                        <a:gd name="T63" fmla="*/ 187 h 833"/>
                        <a:gd name="T64" fmla="*/ 97 w 729"/>
                        <a:gd name="T65" fmla="*/ 114 h 833"/>
                        <a:gd name="T66" fmla="*/ 164 w 729"/>
                        <a:gd name="T67" fmla="*/ 52 h 833"/>
                        <a:gd name="T68" fmla="*/ 244 w 729"/>
                        <a:gd name="T69" fmla="*/ 0 h 8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729" h="833">
                          <a:moveTo>
                            <a:pt x="244" y="0"/>
                          </a:moveTo>
                          <a:lnTo>
                            <a:pt x="244" y="10"/>
                          </a:lnTo>
                          <a:lnTo>
                            <a:pt x="164" y="62"/>
                          </a:lnTo>
                          <a:lnTo>
                            <a:pt x="103" y="124"/>
                          </a:lnTo>
                          <a:lnTo>
                            <a:pt x="51" y="197"/>
                          </a:lnTo>
                          <a:lnTo>
                            <a:pt x="24" y="274"/>
                          </a:lnTo>
                          <a:lnTo>
                            <a:pt x="6" y="357"/>
                          </a:lnTo>
                          <a:lnTo>
                            <a:pt x="11" y="440"/>
                          </a:lnTo>
                          <a:lnTo>
                            <a:pt x="35" y="528"/>
                          </a:lnTo>
                          <a:lnTo>
                            <a:pt x="74" y="605"/>
                          </a:lnTo>
                          <a:lnTo>
                            <a:pt x="130" y="677"/>
                          </a:lnTo>
                          <a:lnTo>
                            <a:pt x="198" y="739"/>
                          </a:lnTo>
                          <a:lnTo>
                            <a:pt x="277" y="781"/>
                          </a:lnTo>
                          <a:lnTo>
                            <a:pt x="362" y="812"/>
                          </a:lnTo>
                          <a:lnTo>
                            <a:pt x="453" y="827"/>
                          </a:lnTo>
                          <a:lnTo>
                            <a:pt x="543" y="822"/>
                          </a:lnTo>
                          <a:lnTo>
                            <a:pt x="639" y="801"/>
                          </a:lnTo>
                          <a:lnTo>
                            <a:pt x="723" y="766"/>
                          </a:lnTo>
                          <a:lnTo>
                            <a:pt x="729" y="771"/>
                          </a:lnTo>
                          <a:lnTo>
                            <a:pt x="639" y="812"/>
                          </a:lnTo>
                          <a:lnTo>
                            <a:pt x="549" y="833"/>
                          </a:lnTo>
                          <a:lnTo>
                            <a:pt x="453" y="833"/>
                          </a:lnTo>
                          <a:lnTo>
                            <a:pt x="362" y="822"/>
                          </a:lnTo>
                          <a:lnTo>
                            <a:pt x="272" y="791"/>
                          </a:lnTo>
                          <a:lnTo>
                            <a:pt x="193" y="744"/>
                          </a:lnTo>
                          <a:lnTo>
                            <a:pt x="119" y="682"/>
                          </a:lnTo>
                          <a:lnTo>
                            <a:pt x="63" y="610"/>
                          </a:lnTo>
                          <a:lnTo>
                            <a:pt x="24" y="528"/>
                          </a:lnTo>
                          <a:lnTo>
                            <a:pt x="0" y="440"/>
                          </a:lnTo>
                          <a:lnTo>
                            <a:pt x="0" y="351"/>
                          </a:lnTo>
                          <a:lnTo>
                            <a:pt x="11" y="269"/>
                          </a:lnTo>
                          <a:lnTo>
                            <a:pt x="46" y="187"/>
                          </a:lnTo>
                          <a:lnTo>
                            <a:pt x="97" y="114"/>
                          </a:lnTo>
                          <a:lnTo>
                            <a:pt x="164" y="52"/>
                          </a:lnTo>
                          <a:lnTo>
                            <a:pt x="244" y="0"/>
                          </a:lnTo>
                          <a:close/>
                        </a:path>
                      </a:pathLst>
                    </a:custGeom>
                    <a:solidFill>
                      <a:srgbClr val="FF9C9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29" name="Freeform 61">
                      <a:extLst>
                        <a:ext uri="{FF2B5EF4-FFF2-40B4-BE49-F238E27FC236}">
                          <a16:creationId xmlns:a16="http://schemas.microsoft.com/office/drawing/2014/main" id="{A2232829-3F50-4A28-8986-820CF9D36C3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555" y="2227"/>
                      <a:ext cx="359" cy="272"/>
                    </a:xfrm>
                    <a:custGeom>
                      <a:avLst/>
                      <a:gdLst>
                        <a:gd name="T0" fmla="*/ 238 w 717"/>
                        <a:gd name="T1" fmla="*/ 0 h 817"/>
                        <a:gd name="T2" fmla="*/ 243 w 717"/>
                        <a:gd name="T3" fmla="*/ 11 h 817"/>
                        <a:gd name="T4" fmla="*/ 164 w 717"/>
                        <a:gd name="T5" fmla="*/ 63 h 817"/>
                        <a:gd name="T6" fmla="*/ 102 w 717"/>
                        <a:gd name="T7" fmla="*/ 120 h 817"/>
                        <a:gd name="T8" fmla="*/ 57 w 717"/>
                        <a:gd name="T9" fmla="*/ 192 h 817"/>
                        <a:gd name="T10" fmla="*/ 23 w 717"/>
                        <a:gd name="T11" fmla="*/ 269 h 817"/>
                        <a:gd name="T12" fmla="*/ 11 w 717"/>
                        <a:gd name="T13" fmla="*/ 347 h 817"/>
                        <a:gd name="T14" fmla="*/ 11 w 717"/>
                        <a:gd name="T15" fmla="*/ 430 h 817"/>
                        <a:gd name="T16" fmla="*/ 34 w 717"/>
                        <a:gd name="T17" fmla="*/ 513 h 817"/>
                        <a:gd name="T18" fmla="*/ 73 w 717"/>
                        <a:gd name="T19" fmla="*/ 590 h 817"/>
                        <a:gd name="T20" fmla="*/ 130 w 717"/>
                        <a:gd name="T21" fmla="*/ 662 h 817"/>
                        <a:gd name="T22" fmla="*/ 198 w 717"/>
                        <a:gd name="T23" fmla="*/ 719 h 817"/>
                        <a:gd name="T24" fmla="*/ 271 w 717"/>
                        <a:gd name="T25" fmla="*/ 761 h 817"/>
                        <a:gd name="T26" fmla="*/ 356 w 717"/>
                        <a:gd name="T27" fmla="*/ 791 h 817"/>
                        <a:gd name="T28" fmla="*/ 447 w 717"/>
                        <a:gd name="T29" fmla="*/ 807 h 817"/>
                        <a:gd name="T30" fmla="*/ 537 w 717"/>
                        <a:gd name="T31" fmla="*/ 802 h 817"/>
                        <a:gd name="T32" fmla="*/ 627 w 717"/>
                        <a:gd name="T33" fmla="*/ 781 h 817"/>
                        <a:gd name="T34" fmla="*/ 712 w 717"/>
                        <a:gd name="T35" fmla="*/ 745 h 817"/>
                        <a:gd name="T36" fmla="*/ 717 w 717"/>
                        <a:gd name="T37" fmla="*/ 756 h 817"/>
                        <a:gd name="T38" fmla="*/ 633 w 717"/>
                        <a:gd name="T39" fmla="*/ 791 h 817"/>
                        <a:gd name="T40" fmla="*/ 537 w 717"/>
                        <a:gd name="T41" fmla="*/ 812 h 817"/>
                        <a:gd name="T42" fmla="*/ 447 w 717"/>
                        <a:gd name="T43" fmla="*/ 817 h 817"/>
                        <a:gd name="T44" fmla="*/ 356 w 717"/>
                        <a:gd name="T45" fmla="*/ 802 h 817"/>
                        <a:gd name="T46" fmla="*/ 271 w 717"/>
                        <a:gd name="T47" fmla="*/ 771 h 817"/>
                        <a:gd name="T48" fmla="*/ 192 w 717"/>
                        <a:gd name="T49" fmla="*/ 729 h 817"/>
                        <a:gd name="T50" fmla="*/ 124 w 717"/>
                        <a:gd name="T51" fmla="*/ 667 h 817"/>
                        <a:gd name="T52" fmla="*/ 68 w 717"/>
                        <a:gd name="T53" fmla="*/ 595 h 817"/>
                        <a:gd name="T54" fmla="*/ 29 w 717"/>
                        <a:gd name="T55" fmla="*/ 518 h 817"/>
                        <a:gd name="T56" fmla="*/ 5 w 717"/>
                        <a:gd name="T57" fmla="*/ 430 h 817"/>
                        <a:gd name="T58" fmla="*/ 0 w 717"/>
                        <a:gd name="T59" fmla="*/ 347 h 817"/>
                        <a:gd name="T60" fmla="*/ 18 w 717"/>
                        <a:gd name="T61" fmla="*/ 264 h 817"/>
                        <a:gd name="T62" fmla="*/ 45 w 717"/>
                        <a:gd name="T63" fmla="*/ 187 h 817"/>
                        <a:gd name="T64" fmla="*/ 97 w 717"/>
                        <a:gd name="T65" fmla="*/ 114 h 817"/>
                        <a:gd name="T66" fmla="*/ 158 w 717"/>
                        <a:gd name="T67" fmla="*/ 52 h 817"/>
                        <a:gd name="T68" fmla="*/ 238 w 717"/>
                        <a:gd name="T69" fmla="*/ 0 h 8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717" h="817">
                          <a:moveTo>
                            <a:pt x="238" y="0"/>
                          </a:moveTo>
                          <a:lnTo>
                            <a:pt x="243" y="11"/>
                          </a:lnTo>
                          <a:lnTo>
                            <a:pt x="164" y="63"/>
                          </a:lnTo>
                          <a:lnTo>
                            <a:pt x="102" y="120"/>
                          </a:lnTo>
                          <a:lnTo>
                            <a:pt x="57" y="192"/>
                          </a:lnTo>
                          <a:lnTo>
                            <a:pt x="23" y="269"/>
                          </a:lnTo>
                          <a:lnTo>
                            <a:pt x="11" y="347"/>
                          </a:lnTo>
                          <a:lnTo>
                            <a:pt x="11" y="430"/>
                          </a:lnTo>
                          <a:lnTo>
                            <a:pt x="34" y="513"/>
                          </a:lnTo>
                          <a:lnTo>
                            <a:pt x="73" y="590"/>
                          </a:lnTo>
                          <a:lnTo>
                            <a:pt x="130" y="662"/>
                          </a:lnTo>
                          <a:lnTo>
                            <a:pt x="198" y="719"/>
                          </a:lnTo>
                          <a:lnTo>
                            <a:pt x="271" y="761"/>
                          </a:lnTo>
                          <a:lnTo>
                            <a:pt x="356" y="791"/>
                          </a:lnTo>
                          <a:lnTo>
                            <a:pt x="447" y="807"/>
                          </a:lnTo>
                          <a:lnTo>
                            <a:pt x="537" y="802"/>
                          </a:lnTo>
                          <a:lnTo>
                            <a:pt x="627" y="781"/>
                          </a:lnTo>
                          <a:lnTo>
                            <a:pt x="712" y="745"/>
                          </a:lnTo>
                          <a:lnTo>
                            <a:pt x="717" y="756"/>
                          </a:lnTo>
                          <a:lnTo>
                            <a:pt x="633" y="791"/>
                          </a:lnTo>
                          <a:lnTo>
                            <a:pt x="537" y="812"/>
                          </a:lnTo>
                          <a:lnTo>
                            <a:pt x="447" y="817"/>
                          </a:lnTo>
                          <a:lnTo>
                            <a:pt x="356" y="802"/>
                          </a:lnTo>
                          <a:lnTo>
                            <a:pt x="271" y="771"/>
                          </a:lnTo>
                          <a:lnTo>
                            <a:pt x="192" y="729"/>
                          </a:lnTo>
                          <a:lnTo>
                            <a:pt x="124" y="667"/>
                          </a:lnTo>
                          <a:lnTo>
                            <a:pt x="68" y="595"/>
                          </a:lnTo>
                          <a:lnTo>
                            <a:pt x="29" y="518"/>
                          </a:lnTo>
                          <a:lnTo>
                            <a:pt x="5" y="430"/>
                          </a:lnTo>
                          <a:lnTo>
                            <a:pt x="0" y="347"/>
                          </a:lnTo>
                          <a:lnTo>
                            <a:pt x="18" y="264"/>
                          </a:lnTo>
                          <a:lnTo>
                            <a:pt x="45" y="187"/>
                          </a:lnTo>
                          <a:lnTo>
                            <a:pt x="97" y="114"/>
                          </a:lnTo>
                          <a:lnTo>
                            <a:pt x="158" y="52"/>
                          </a:lnTo>
                          <a:lnTo>
                            <a:pt x="238" y="0"/>
                          </a:lnTo>
                          <a:close/>
                        </a:path>
                      </a:pathLst>
                    </a:custGeom>
                    <a:solidFill>
                      <a:srgbClr val="FF9E9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30" name="Freeform 62">
                      <a:extLst>
                        <a:ext uri="{FF2B5EF4-FFF2-40B4-BE49-F238E27FC236}">
                          <a16:creationId xmlns:a16="http://schemas.microsoft.com/office/drawing/2014/main" id="{0B48098C-C8AC-4B72-916E-E23D62C1ECA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560" y="2230"/>
                      <a:ext cx="351" cy="266"/>
                    </a:xfrm>
                    <a:custGeom>
                      <a:avLst/>
                      <a:gdLst>
                        <a:gd name="T0" fmla="*/ 232 w 701"/>
                        <a:gd name="T1" fmla="*/ 0 h 796"/>
                        <a:gd name="T2" fmla="*/ 232 w 701"/>
                        <a:gd name="T3" fmla="*/ 10 h 796"/>
                        <a:gd name="T4" fmla="*/ 159 w 701"/>
                        <a:gd name="T5" fmla="*/ 57 h 796"/>
                        <a:gd name="T6" fmla="*/ 102 w 701"/>
                        <a:gd name="T7" fmla="*/ 119 h 796"/>
                        <a:gd name="T8" fmla="*/ 57 w 701"/>
                        <a:gd name="T9" fmla="*/ 186 h 796"/>
                        <a:gd name="T10" fmla="*/ 29 w 701"/>
                        <a:gd name="T11" fmla="*/ 263 h 796"/>
                        <a:gd name="T12" fmla="*/ 12 w 701"/>
                        <a:gd name="T13" fmla="*/ 341 h 796"/>
                        <a:gd name="T14" fmla="*/ 18 w 701"/>
                        <a:gd name="T15" fmla="*/ 419 h 796"/>
                        <a:gd name="T16" fmla="*/ 34 w 701"/>
                        <a:gd name="T17" fmla="*/ 502 h 796"/>
                        <a:gd name="T18" fmla="*/ 73 w 701"/>
                        <a:gd name="T19" fmla="*/ 579 h 796"/>
                        <a:gd name="T20" fmla="*/ 130 w 701"/>
                        <a:gd name="T21" fmla="*/ 646 h 796"/>
                        <a:gd name="T22" fmla="*/ 198 w 701"/>
                        <a:gd name="T23" fmla="*/ 703 h 796"/>
                        <a:gd name="T24" fmla="*/ 271 w 701"/>
                        <a:gd name="T25" fmla="*/ 745 h 796"/>
                        <a:gd name="T26" fmla="*/ 350 w 701"/>
                        <a:gd name="T27" fmla="*/ 770 h 796"/>
                        <a:gd name="T28" fmla="*/ 442 w 701"/>
                        <a:gd name="T29" fmla="*/ 786 h 796"/>
                        <a:gd name="T30" fmla="*/ 526 w 701"/>
                        <a:gd name="T31" fmla="*/ 780 h 796"/>
                        <a:gd name="T32" fmla="*/ 611 w 701"/>
                        <a:gd name="T33" fmla="*/ 765 h 796"/>
                        <a:gd name="T34" fmla="*/ 695 w 701"/>
                        <a:gd name="T35" fmla="*/ 729 h 796"/>
                        <a:gd name="T36" fmla="*/ 701 w 701"/>
                        <a:gd name="T37" fmla="*/ 734 h 796"/>
                        <a:gd name="T38" fmla="*/ 616 w 701"/>
                        <a:gd name="T39" fmla="*/ 770 h 796"/>
                        <a:gd name="T40" fmla="*/ 526 w 701"/>
                        <a:gd name="T41" fmla="*/ 791 h 796"/>
                        <a:gd name="T42" fmla="*/ 436 w 701"/>
                        <a:gd name="T43" fmla="*/ 796 h 796"/>
                        <a:gd name="T44" fmla="*/ 345 w 701"/>
                        <a:gd name="T45" fmla="*/ 780 h 796"/>
                        <a:gd name="T46" fmla="*/ 260 w 701"/>
                        <a:gd name="T47" fmla="*/ 750 h 796"/>
                        <a:gd name="T48" fmla="*/ 187 w 701"/>
                        <a:gd name="T49" fmla="*/ 708 h 796"/>
                        <a:gd name="T50" fmla="*/ 119 w 701"/>
                        <a:gd name="T51" fmla="*/ 651 h 796"/>
                        <a:gd name="T52" fmla="*/ 62 w 701"/>
                        <a:gd name="T53" fmla="*/ 579 h 796"/>
                        <a:gd name="T54" fmla="*/ 23 w 701"/>
                        <a:gd name="T55" fmla="*/ 502 h 796"/>
                        <a:gd name="T56" fmla="*/ 0 w 701"/>
                        <a:gd name="T57" fmla="*/ 419 h 796"/>
                        <a:gd name="T58" fmla="*/ 0 w 701"/>
                        <a:gd name="T59" fmla="*/ 336 h 796"/>
                        <a:gd name="T60" fmla="*/ 12 w 701"/>
                        <a:gd name="T61" fmla="*/ 258 h 796"/>
                        <a:gd name="T62" fmla="*/ 46 w 701"/>
                        <a:gd name="T63" fmla="*/ 181 h 796"/>
                        <a:gd name="T64" fmla="*/ 91 w 701"/>
                        <a:gd name="T65" fmla="*/ 109 h 796"/>
                        <a:gd name="T66" fmla="*/ 153 w 701"/>
                        <a:gd name="T67" fmla="*/ 52 h 796"/>
                        <a:gd name="T68" fmla="*/ 232 w 701"/>
                        <a:gd name="T69" fmla="*/ 0 h 79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701" h="796">
                          <a:moveTo>
                            <a:pt x="232" y="0"/>
                          </a:moveTo>
                          <a:lnTo>
                            <a:pt x="232" y="10"/>
                          </a:lnTo>
                          <a:lnTo>
                            <a:pt x="159" y="57"/>
                          </a:lnTo>
                          <a:lnTo>
                            <a:pt x="102" y="119"/>
                          </a:lnTo>
                          <a:lnTo>
                            <a:pt x="57" y="186"/>
                          </a:lnTo>
                          <a:lnTo>
                            <a:pt x="29" y="263"/>
                          </a:lnTo>
                          <a:lnTo>
                            <a:pt x="12" y="341"/>
                          </a:lnTo>
                          <a:lnTo>
                            <a:pt x="18" y="419"/>
                          </a:lnTo>
                          <a:lnTo>
                            <a:pt x="34" y="502"/>
                          </a:lnTo>
                          <a:lnTo>
                            <a:pt x="73" y="579"/>
                          </a:lnTo>
                          <a:lnTo>
                            <a:pt x="130" y="646"/>
                          </a:lnTo>
                          <a:lnTo>
                            <a:pt x="198" y="703"/>
                          </a:lnTo>
                          <a:lnTo>
                            <a:pt x="271" y="745"/>
                          </a:lnTo>
                          <a:lnTo>
                            <a:pt x="350" y="770"/>
                          </a:lnTo>
                          <a:lnTo>
                            <a:pt x="442" y="786"/>
                          </a:lnTo>
                          <a:lnTo>
                            <a:pt x="526" y="780"/>
                          </a:lnTo>
                          <a:lnTo>
                            <a:pt x="611" y="765"/>
                          </a:lnTo>
                          <a:lnTo>
                            <a:pt x="695" y="729"/>
                          </a:lnTo>
                          <a:lnTo>
                            <a:pt x="701" y="734"/>
                          </a:lnTo>
                          <a:lnTo>
                            <a:pt x="616" y="770"/>
                          </a:lnTo>
                          <a:lnTo>
                            <a:pt x="526" y="791"/>
                          </a:lnTo>
                          <a:lnTo>
                            <a:pt x="436" y="796"/>
                          </a:lnTo>
                          <a:lnTo>
                            <a:pt x="345" y="780"/>
                          </a:lnTo>
                          <a:lnTo>
                            <a:pt x="260" y="750"/>
                          </a:lnTo>
                          <a:lnTo>
                            <a:pt x="187" y="708"/>
                          </a:lnTo>
                          <a:lnTo>
                            <a:pt x="119" y="651"/>
                          </a:lnTo>
                          <a:lnTo>
                            <a:pt x="62" y="579"/>
                          </a:lnTo>
                          <a:lnTo>
                            <a:pt x="23" y="502"/>
                          </a:lnTo>
                          <a:lnTo>
                            <a:pt x="0" y="419"/>
                          </a:lnTo>
                          <a:lnTo>
                            <a:pt x="0" y="336"/>
                          </a:lnTo>
                          <a:lnTo>
                            <a:pt x="12" y="258"/>
                          </a:lnTo>
                          <a:lnTo>
                            <a:pt x="46" y="181"/>
                          </a:lnTo>
                          <a:lnTo>
                            <a:pt x="91" y="109"/>
                          </a:lnTo>
                          <a:lnTo>
                            <a:pt x="153" y="52"/>
                          </a:lnTo>
                          <a:lnTo>
                            <a:pt x="232" y="0"/>
                          </a:lnTo>
                          <a:close/>
                        </a:path>
                      </a:pathLst>
                    </a:custGeom>
                    <a:solidFill>
                      <a:srgbClr val="FF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31" name="Freeform 63">
                      <a:extLst>
                        <a:ext uri="{FF2B5EF4-FFF2-40B4-BE49-F238E27FC236}">
                          <a16:creationId xmlns:a16="http://schemas.microsoft.com/office/drawing/2014/main" id="{75BCA2A9-7933-4F23-AD0E-4AD40D185F3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567" y="2234"/>
                      <a:ext cx="341" cy="258"/>
                    </a:xfrm>
                    <a:custGeom>
                      <a:avLst/>
                      <a:gdLst>
                        <a:gd name="T0" fmla="*/ 220 w 683"/>
                        <a:gd name="T1" fmla="*/ 0 h 776"/>
                        <a:gd name="T2" fmla="*/ 220 w 683"/>
                        <a:gd name="T3" fmla="*/ 10 h 776"/>
                        <a:gd name="T4" fmla="*/ 147 w 683"/>
                        <a:gd name="T5" fmla="*/ 57 h 776"/>
                        <a:gd name="T6" fmla="*/ 90 w 683"/>
                        <a:gd name="T7" fmla="*/ 119 h 776"/>
                        <a:gd name="T8" fmla="*/ 50 w 683"/>
                        <a:gd name="T9" fmla="*/ 186 h 776"/>
                        <a:gd name="T10" fmla="*/ 22 w 683"/>
                        <a:gd name="T11" fmla="*/ 258 h 776"/>
                        <a:gd name="T12" fmla="*/ 11 w 683"/>
                        <a:gd name="T13" fmla="*/ 336 h 776"/>
                        <a:gd name="T14" fmla="*/ 17 w 683"/>
                        <a:gd name="T15" fmla="*/ 414 h 776"/>
                        <a:gd name="T16" fmla="*/ 34 w 683"/>
                        <a:gd name="T17" fmla="*/ 492 h 776"/>
                        <a:gd name="T18" fmla="*/ 74 w 683"/>
                        <a:gd name="T19" fmla="*/ 564 h 776"/>
                        <a:gd name="T20" fmla="*/ 124 w 683"/>
                        <a:gd name="T21" fmla="*/ 631 h 776"/>
                        <a:gd name="T22" fmla="*/ 192 w 683"/>
                        <a:gd name="T23" fmla="*/ 683 h 776"/>
                        <a:gd name="T24" fmla="*/ 265 w 683"/>
                        <a:gd name="T25" fmla="*/ 724 h 776"/>
                        <a:gd name="T26" fmla="*/ 344 w 683"/>
                        <a:gd name="T27" fmla="*/ 750 h 776"/>
                        <a:gd name="T28" fmla="*/ 430 w 683"/>
                        <a:gd name="T29" fmla="*/ 765 h 776"/>
                        <a:gd name="T30" fmla="*/ 514 w 683"/>
                        <a:gd name="T31" fmla="*/ 760 h 776"/>
                        <a:gd name="T32" fmla="*/ 599 w 683"/>
                        <a:gd name="T33" fmla="*/ 745 h 776"/>
                        <a:gd name="T34" fmla="*/ 678 w 683"/>
                        <a:gd name="T35" fmla="*/ 708 h 776"/>
                        <a:gd name="T36" fmla="*/ 683 w 683"/>
                        <a:gd name="T37" fmla="*/ 719 h 776"/>
                        <a:gd name="T38" fmla="*/ 599 w 683"/>
                        <a:gd name="T39" fmla="*/ 755 h 776"/>
                        <a:gd name="T40" fmla="*/ 514 w 683"/>
                        <a:gd name="T41" fmla="*/ 770 h 776"/>
                        <a:gd name="T42" fmla="*/ 430 w 683"/>
                        <a:gd name="T43" fmla="*/ 776 h 776"/>
                        <a:gd name="T44" fmla="*/ 338 w 683"/>
                        <a:gd name="T45" fmla="*/ 760 h 776"/>
                        <a:gd name="T46" fmla="*/ 259 w 683"/>
                        <a:gd name="T47" fmla="*/ 735 h 776"/>
                        <a:gd name="T48" fmla="*/ 186 w 683"/>
                        <a:gd name="T49" fmla="*/ 693 h 776"/>
                        <a:gd name="T50" fmla="*/ 118 w 683"/>
                        <a:gd name="T51" fmla="*/ 636 h 776"/>
                        <a:gd name="T52" fmla="*/ 61 w 683"/>
                        <a:gd name="T53" fmla="*/ 569 h 776"/>
                        <a:gd name="T54" fmla="*/ 22 w 683"/>
                        <a:gd name="T55" fmla="*/ 492 h 776"/>
                        <a:gd name="T56" fmla="*/ 6 w 683"/>
                        <a:gd name="T57" fmla="*/ 409 h 776"/>
                        <a:gd name="T58" fmla="*/ 0 w 683"/>
                        <a:gd name="T59" fmla="*/ 331 h 776"/>
                        <a:gd name="T60" fmla="*/ 17 w 683"/>
                        <a:gd name="T61" fmla="*/ 253 h 776"/>
                        <a:gd name="T62" fmla="*/ 45 w 683"/>
                        <a:gd name="T63" fmla="*/ 176 h 776"/>
                        <a:gd name="T64" fmla="*/ 90 w 683"/>
                        <a:gd name="T65" fmla="*/ 109 h 776"/>
                        <a:gd name="T66" fmla="*/ 147 w 683"/>
                        <a:gd name="T67" fmla="*/ 47 h 776"/>
                        <a:gd name="T68" fmla="*/ 220 w 683"/>
                        <a:gd name="T69" fmla="*/ 0 h 77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683" h="776">
                          <a:moveTo>
                            <a:pt x="220" y="0"/>
                          </a:moveTo>
                          <a:lnTo>
                            <a:pt x="220" y="10"/>
                          </a:lnTo>
                          <a:lnTo>
                            <a:pt x="147" y="57"/>
                          </a:lnTo>
                          <a:lnTo>
                            <a:pt x="90" y="119"/>
                          </a:lnTo>
                          <a:lnTo>
                            <a:pt x="50" y="186"/>
                          </a:lnTo>
                          <a:lnTo>
                            <a:pt x="22" y="258"/>
                          </a:lnTo>
                          <a:lnTo>
                            <a:pt x="11" y="336"/>
                          </a:lnTo>
                          <a:lnTo>
                            <a:pt x="17" y="414"/>
                          </a:lnTo>
                          <a:lnTo>
                            <a:pt x="34" y="492"/>
                          </a:lnTo>
                          <a:lnTo>
                            <a:pt x="74" y="564"/>
                          </a:lnTo>
                          <a:lnTo>
                            <a:pt x="124" y="631"/>
                          </a:lnTo>
                          <a:lnTo>
                            <a:pt x="192" y="683"/>
                          </a:lnTo>
                          <a:lnTo>
                            <a:pt x="265" y="724"/>
                          </a:lnTo>
                          <a:lnTo>
                            <a:pt x="344" y="750"/>
                          </a:lnTo>
                          <a:lnTo>
                            <a:pt x="430" y="765"/>
                          </a:lnTo>
                          <a:lnTo>
                            <a:pt x="514" y="760"/>
                          </a:lnTo>
                          <a:lnTo>
                            <a:pt x="599" y="745"/>
                          </a:lnTo>
                          <a:lnTo>
                            <a:pt x="678" y="708"/>
                          </a:lnTo>
                          <a:lnTo>
                            <a:pt x="683" y="719"/>
                          </a:lnTo>
                          <a:lnTo>
                            <a:pt x="599" y="755"/>
                          </a:lnTo>
                          <a:lnTo>
                            <a:pt x="514" y="770"/>
                          </a:lnTo>
                          <a:lnTo>
                            <a:pt x="430" y="776"/>
                          </a:lnTo>
                          <a:lnTo>
                            <a:pt x="338" y="760"/>
                          </a:lnTo>
                          <a:lnTo>
                            <a:pt x="259" y="735"/>
                          </a:lnTo>
                          <a:lnTo>
                            <a:pt x="186" y="693"/>
                          </a:lnTo>
                          <a:lnTo>
                            <a:pt x="118" y="636"/>
                          </a:lnTo>
                          <a:lnTo>
                            <a:pt x="61" y="569"/>
                          </a:lnTo>
                          <a:lnTo>
                            <a:pt x="22" y="492"/>
                          </a:lnTo>
                          <a:lnTo>
                            <a:pt x="6" y="409"/>
                          </a:lnTo>
                          <a:lnTo>
                            <a:pt x="0" y="331"/>
                          </a:lnTo>
                          <a:lnTo>
                            <a:pt x="17" y="253"/>
                          </a:lnTo>
                          <a:lnTo>
                            <a:pt x="45" y="176"/>
                          </a:lnTo>
                          <a:lnTo>
                            <a:pt x="90" y="109"/>
                          </a:lnTo>
                          <a:lnTo>
                            <a:pt x="147" y="47"/>
                          </a:lnTo>
                          <a:lnTo>
                            <a:pt x="220" y="0"/>
                          </a:lnTo>
                          <a:close/>
                        </a:path>
                      </a:pathLst>
                    </a:custGeom>
                    <a:solidFill>
                      <a:srgbClr val="FFA2A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32" name="Freeform 64">
                      <a:extLst>
                        <a:ext uri="{FF2B5EF4-FFF2-40B4-BE49-F238E27FC236}">
                          <a16:creationId xmlns:a16="http://schemas.microsoft.com/office/drawing/2014/main" id="{560D9C74-C5C1-4CFA-B4A1-66ED4B46CBF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572" y="2237"/>
                      <a:ext cx="333" cy="252"/>
                    </a:xfrm>
                    <a:custGeom>
                      <a:avLst/>
                      <a:gdLst>
                        <a:gd name="T0" fmla="*/ 209 w 667"/>
                        <a:gd name="T1" fmla="*/ 0 h 755"/>
                        <a:gd name="T2" fmla="*/ 215 w 667"/>
                        <a:gd name="T3" fmla="*/ 11 h 755"/>
                        <a:gd name="T4" fmla="*/ 147 w 667"/>
                        <a:gd name="T5" fmla="*/ 57 h 755"/>
                        <a:gd name="T6" fmla="*/ 90 w 667"/>
                        <a:gd name="T7" fmla="*/ 114 h 755"/>
                        <a:gd name="T8" fmla="*/ 50 w 667"/>
                        <a:gd name="T9" fmla="*/ 181 h 755"/>
                        <a:gd name="T10" fmla="*/ 23 w 667"/>
                        <a:gd name="T11" fmla="*/ 253 h 755"/>
                        <a:gd name="T12" fmla="*/ 11 w 667"/>
                        <a:gd name="T13" fmla="*/ 326 h 755"/>
                        <a:gd name="T14" fmla="*/ 17 w 667"/>
                        <a:gd name="T15" fmla="*/ 404 h 755"/>
                        <a:gd name="T16" fmla="*/ 39 w 667"/>
                        <a:gd name="T17" fmla="*/ 476 h 755"/>
                        <a:gd name="T18" fmla="*/ 74 w 667"/>
                        <a:gd name="T19" fmla="*/ 549 h 755"/>
                        <a:gd name="T20" fmla="*/ 124 w 667"/>
                        <a:gd name="T21" fmla="*/ 611 h 755"/>
                        <a:gd name="T22" fmla="*/ 186 w 667"/>
                        <a:gd name="T23" fmla="*/ 663 h 755"/>
                        <a:gd name="T24" fmla="*/ 260 w 667"/>
                        <a:gd name="T25" fmla="*/ 703 h 755"/>
                        <a:gd name="T26" fmla="*/ 333 w 667"/>
                        <a:gd name="T27" fmla="*/ 730 h 755"/>
                        <a:gd name="T28" fmla="*/ 419 w 667"/>
                        <a:gd name="T29" fmla="*/ 740 h 755"/>
                        <a:gd name="T30" fmla="*/ 498 w 667"/>
                        <a:gd name="T31" fmla="*/ 740 h 755"/>
                        <a:gd name="T32" fmla="*/ 582 w 667"/>
                        <a:gd name="T33" fmla="*/ 725 h 755"/>
                        <a:gd name="T34" fmla="*/ 661 w 667"/>
                        <a:gd name="T35" fmla="*/ 693 h 755"/>
                        <a:gd name="T36" fmla="*/ 667 w 667"/>
                        <a:gd name="T37" fmla="*/ 698 h 755"/>
                        <a:gd name="T38" fmla="*/ 588 w 667"/>
                        <a:gd name="T39" fmla="*/ 735 h 755"/>
                        <a:gd name="T40" fmla="*/ 503 w 667"/>
                        <a:gd name="T41" fmla="*/ 750 h 755"/>
                        <a:gd name="T42" fmla="*/ 419 w 667"/>
                        <a:gd name="T43" fmla="*/ 755 h 755"/>
                        <a:gd name="T44" fmla="*/ 333 w 667"/>
                        <a:gd name="T45" fmla="*/ 740 h 755"/>
                        <a:gd name="T46" fmla="*/ 254 w 667"/>
                        <a:gd name="T47" fmla="*/ 714 h 755"/>
                        <a:gd name="T48" fmla="*/ 181 w 667"/>
                        <a:gd name="T49" fmla="*/ 673 h 755"/>
                        <a:gd name="T50" fmla="*/ 113 w 667"/>
                        <a:gd name="T51" fmla="*/ 621 h 755"/>
                        <a:gd name="T52" fmla="*/ 63 w 667"/>
                        <a:gd name="T53" fmla="*/ 554 h 755"/>
                        <a:gd name="T54" fmla="*/ 23 w 667"/>
                        <a:gd name="T55" fmla="*/ 482 h 755"/>
                        <a:gd name="T56" fmla="*/ 6 w 667"/>
                        <a:gd name="T57" fmla="*/ 404 h 755"/>
                        <a:gd name="T58" fmla="*/ 0 w 667"/>
                        <a:gd name="T59" fmla="*/ 326 h 755"/>
                        <a:gd name="T60" fmla="*/ 11 w 667"/>
                        <a:gd name="T61" fmla="*/ 248 h 755"/>
                        <a:gd name="T62" fmla="*/ 39 w 667"/>
                        <a:gd name="T63" fmla="*/ 176 h 755"/>
                        <a:gd name="T64" fmla="*/ 79 w 667"/>
                        <a:gd name="T65" fmla="*/ 109 h 755"/>
                        <a:gd name="T66" fmla="*/ 136 w 667"/>
                        <a:gd name="T67" fmla="*/ 47 h 755"/>
                        <a:gd name="T68" fmla="*/ 209 w 667"/>
                        <a:gd name="T69" fmla="*/ 0 h 7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667" h="755">
                          <a:moveTo>
                            <a:pt x="209" y="0"/>
                          </a:moveTo>
                          <a:lnTo>
                            <a:pt x="215" y="11"/>
                          </a:lnTo>
                          <a:lnTo>
                            <a:pt x="147" y="57"/>
                          </a:lnTo>
                          <a:lnTo>
                            <a:pt x="90" y="114"/>
                          </a:lnTo>
                          <a:lnTo>
                            <a:pt x="50" y="181"/>
                          </a:lnTo>
                          <a:lnTo>
                            <a:pt x="23" y="253"/>
                          </a:lnTo>
                          <a:lnTo>
                            <a:pt x="11" y="326"/>
                          </a:lnTo>
                          <a:lnTo>
                            <a:pt x="17" y="404"/>
                          </a:lnTo>
                          <a:lnTo>
                            <a:pt x="39" y="476"/>
                          </a:lnTo>
                          <a:lnTo>
                            <a:pt x="74" y="549"/>
                          </a:lnTo>
                          <a:lnTo>
                            <a:pt x="124" y="611"/>
                          </a:lnTo>
                          <a:lnTo>
                            <a:pt x="186" y="663"/>
                          </a:lnTo>
                          <a:lnTo>
                            <a:pt x="260" y="703"/>
                          </a:lnTo>
                          <a:lnTo>
                            <a:pt x="333" y="730"/>
                          </a:lnTo>
                          <a:lnTo>
                            <a:pt x="419" y="740"/>
                          </a:lnTo>
                          <a:lnTo>
                            <a:pt x="498" y="740"/>
                          </a:lnTo>
                          <a:lnTo>
                            <a:pt x="582" y="725"/>
                          </a:lnTo>
                          <a:lnTo>
                            <a:pt x="661" y="693"/>
                          </a:lnTo>
                          <a:lnTo>
                            <a:pt x="667" y="698"/>
                          </a:lnTo>
                          <a:lnTo>
                            <a:pt x="588" y="735"/>
                          </a:lnTo>
                          <a:lnTo>
                            <a:pt x="503" y="750"/>
                          </a:lnTo>
                          <a:lnTo>
                            <a:pt x="419" y="755"/>
                          </a:lnTo>
                          <a:lnTo>
                            <a:pt x="333" y="740"/>
                          </a:lnTo>
                          <a:lnTo>
                            <a:pt x="254" y="714"/>
                          </a:lnTo>
                          <a:lnTo>
                            <a:pt x="181" y="673"/>
                          </a:lnTo>
                          <a:lnTo>
                            <a:pt x="113" y="621"/>
                          </a:lnTo>
                          <a:lnTo>
                            <a:pt x="63" y="554"/>
                          </a:lnTo>
                          <a:lnTo>
                            <a:pt x="23" y="482"/>
                          </a:lnTo>
                          <a:lnTo>
                            <a:pt x="6" y="404"/>
                          </a:lnTo>
                          <a:lnTo>
                            <a:pt x="0" y="326"/>
                          </a:lnTo>
                          <a:lnTo>
                            <a:pt x="11" y="248"/>
                          </a:lnTo>
                          <a:lnTo>
                            <a:pt x="39" y="176"/>
                          </a:lnTo>
                          <a:lnTo>
                            <a:pt x="79" y="109"/>
                          </a:lnTo>
                          <a:lnTo>
                            <a:pt x="136" y="47"/>
                          </a:lnTo>
                          <a:lnTo>
                            <a:pt x="209" y="0"/>
                          </a:lnTo>
                          <a:close/>
                        </a:path>
                      </a:pathLst>
                    </a:custGeom>
                    <a:solidFill>
                      <a:srgbClr val="FFA5A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33" name="Freeform 65">
                      <a:extLst>
                        <a:ext uri="{FF2B5EF4-FFF2-40B4-BE49-F238E27FC236}">
                          <a16:creationId xmlns:a16="http://schemas.microsoft.com/office/drawing/2014/main" id="{848A525A-A38F-48D6-810A-C09164F20E2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578" y="2241"/>
                      <a:ext cx="325" cy="243"/>
                    </a:xfrm>
                    <a:custGeom>
                      <a:avLst/>
                      <a:gdLst>
                        <a:gd name="T0" fmla="*/ 204 w 650"/>
                        <a:gd name="T1" fmla="*/ 0 h 729"/>
                        <a:gd name="T2" fmla="*/ 204 w 650"/>
                        <a:gd name="T3" fmla="*/ 15 h 729"/>
                        <a:gd name="T4" fmla="*/ 136 w 650"/>
                        <a:gd name="T5" fmla="*/ 62 h 729"/>
                        <a:gd name="T6" fmla="*/ 85 w 650"/>
                        <a:gd name="T7" fmla="*/ 118 h 729"/>
                        <a:gd name="T8" fmla="*/ 46 w 650"/>
                        <a:gd name="T9" fmla="*/ 180 h 729"/>
                        <a:gd name="T10" fmla="*/ 23 w 650"/>
                        <a:gd name="T11" fmla="*/ 248 h 729"/>
                        <a:gd name="T12" fmla="*/ 12 w 650"/>
                        <a:gd name="T13" fmla="*/ 320 h 729"/>
                        <a:gd name="T14" fmla="*/ 17 w 650"/>
                        <a:gd name="T15" fmla="*/ 393 h 729"/>
                        <a:gd name="T16" fmla="*/ 39 w 650"/>
                        <a:gd name="T17" fmla="*/ 465 h 729"/>
                        <a:gd name="T18" fmla="*/ 74 w 650"/>
                        <a:gd name="T19" fmla="*/ 538 h 729"/>
                        <a:gd name="T20" fmla="*/ 125 w 650"/>
                        <a:gd name="T21" fmla="*/ 600 h 729"/>
                        <a:gd name="T22" fmla="*/ 187 w 650"/>
                        <a:gd name="T23" fmla="*/ 646 h 729"/>
                        <a:gd name="T24" fmla="*/ 254 w 650"/>
                        <a:gd name="T25" fmla="*/ 682 h 729"/>
                        <a:gd name="T26" fmla="*/ 328 w 650"/>
                        <a:gd name="T27" fmla="*/ 708 h 729"/>
                        <a:gd name="T28" fmla="*/ 408 w 650"/>
                        <a:gd name="T29" fmla="*/ 724 h 729"/>
                        <a:gd name="T30" fmla="*/ 487 w 650"/>
                        <a:gd name="T31" fmla="*/ 719 h 729"/>
                        <a:gd name="T32" fmla="*/ 566 w 650"/>
                        <a:gd name="T33" fmla="*/ 703 h 729"/>
                        <a:gd name="T34" fmla="*/ 639 w 650"/>
                        <a:gd name="T35" fmla="*/ 672 h 729"/>
                        <a:gd name="T36" fmla="*/ 650 w 650"/>
                        <a:gd name="T37" fmla="*/ 682 h 729"/>
                        <a:gd name="T38" fmla="*/ 571 w 650"/>
                        <a:gd name="T39" fmla="*/ 714 h 729"/>
                        <a:gd name="T40" fmla="*/ 487 w 650"/>
                        <a:gd name="T41" fmla="*/ 729 h 729"/>
                        <a:gd name="T42" fmla="*/ 408 w 650"/>
                        <a:gd name="T43" fmla="*/ 729 h 729"/>
                        <a:gd name="T44" fmla="*/ 322 w 650"/>
                        <a:gd name="T45" fmla="*/ 719 h 729"/>
                        <a:gd name="T46" fmla="*/ 249 w 650"/>
                        <a:gd name="T47" fmla="*/ 692 h 729"/>
                        <a:gd name="T48" fmla="*/ 175 w 650"/>
                        <a:gd name="T49" fmla="*/ 652 h 729"/>
                        <a:gd name="T50" fmla="*/ 113 w 650"/>
                        <a:gd name="T51" fmla="*/ 600 h 729"/>
                        <a:gd name="T52" fmla="*/ 63 w 650"/>
                        <a:gd name="T53" fmla="*/ 538 h 729"/>
                        <a:gd name="T54" fmla="*/ 28 w 650"/>
                        <a:gd name="T55" fmla="*/ 465 h 729"/>
                        <a:gd name="T56" fmla="*/ 6 w 650"/>
                        <a:gd name="T57" fmla="*/ 393 h 729"/>
                        <a:gd name="T58" fmla="*/ 0 w 650"/>
                        <a:gd name="T59" fmla="*/ 315 h 729"/>
                        <a:gd name="T60" fmla="*/ 12 w 650"/>
                        <a:gd name="T61" fmla="*/ 242 h 729"/>
                        <a:gd name="T62" fmla="*/ 39 w 650"/>
                        <a:gd name="T63" fmla="*/ 170 h 729"/>
                        <a:gd name="T64" fmla="*/ 79 w 650"/>
                        <a:gd name="T65" fmla="*/ 103 h 729"/>
                        <a:gd name="T66" fmla="*/ 136 w 650"/>
                        <a:gd name="T67" fmla="*/ 46 h 729"/>
                        <a:gd name="T68" fmla="*/ 204 w 650"/>
                        <a:gd name="T69" fmla="*/ 0 h 7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650" h="729">
                          <a:moveTo>
                            <a:pt x="204" y="0"/>
                          </a:moveTo>
                          <a:lnTo>
                            <a:pt x="204" y="15"/>
                          </a:lnTo>
                          <a:lnTo>
                            <a:pt x="136" y="62"/>
                          </a:lnTo>
                          <a:lnTo>
                            <a:pt x="85" y="118"/>
                          </a:lnTo>
                          <a:lnTo>
                            <a:pt x="46" y="180"/>
                          </a:lnTo>
                          <a:lnTo>
                            <a:pt x="23" y="248"/>
                          </a:lnTo>
                          <a:lnTo>
                            <a:pt x="12" y="320"/>
                          </a:lnTo>
                          <a:lnTo>
                            <a:pt x="17" y="393"/>
                          </a:lnTo>
                          <a:lnTo>
                            <a:pt x="39" y="465"/>
                          </a:lnTo>
                          <a:lnTo>
                            <a:pt x="74" y="538"/>
                          </a:lnTo>
                          <a:lnTo>
                            <a:pt x="125" y="600"/>
                          </a:lnTo>
                          <a:lnTo>
                            <a:pt x="187" y="646"/>
                          </a:lnTo>
                          <a:lnTo>
                            <a:pt x="254" y="682"/>
                          </a:lnTo>
                          <a:lnTo>
                            <a:pt x="328" y="708"/>
                          </a:lnTo>
                          <a:lnTo>
                            <a:pt x="408" y="724"/>
                          </a:lnTo>
                          <a:lnTo>
                            <a:pt x="487" y="719"/>
                          </a:lnTo>
                          <a:lnTo>
                            <a:pt x="566" y="703"/>
                          </a:lnTo>
                          <a:lnTo>
                            <a:pt x="639" y="672"/>
                          </a:lnTo>
                          <a:lnTo>
                            <a:pt x="650" y="682"/>
                          </a:lnTo>
                          <a:lnTo>
                            <a:pt x="571" y="714"/>
                          </a:lnTo>
                          <a:lnTo>
                            <a:pt x="487" y="729"/>
                          </a:lnTo>
                          <a:lnTo>
                            <a:pt x="408" y="729"/>
                          </a:lnTo>
                          <a:lnTo>
                            <a:pt x="322" y="719"/>
                          </a:lnTo>
                          <a:lnTo>
                            <a:pt x="249" y="692"/>
                          </a:lnTo>
                          <a:lnTo>
                            <a:pt x="175" y="652"/>
                          </a:lnTo>
                          <a:lnTo>
                            <a:pt x="113" y="600"/>
                          </a:lnTo>
                          <a:lnTo>
                            <a:pt x="63" y="538"/>
                          </a:lnTo>
                          <a:lnTo>
                            <a:pt x="28" y="465"/>
                          </a:lnTo>
                          <a:lnTo>
                            <a:pt x="6" y="393"/>
                          </a:lnTo>
                          <a:lnTo>
                            <a:pt x="0" y="315"/>
                          </a:lnTo>
                          <a:lnTo>
                            <a:pt x="12" y="242"/>
                          </a:lnTo>
                          <a:lnTo>
                            <a:pt x="39" y="170"/>
                          </a:lnTo>
                          <a:lnTo>
                            <a:pt x="79" y="103"/>
                          </a:lnTo>
                          <a:lnTo>
                            <a:pt x="136" y="46"/>
                          </a:lnTo>
                          <a:lnTo>
                            <a:pt x="204" y="0"/>
                          </a:lnTo>
                          <a:close/>
                        </a:path>
                      </a:pathLst>
                    </a:custGeom>
                    <a:solidFill>
                      <a:srgbClr val="FFA7A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34" name="Freeform 66">
                      <a:extLst>
                        <a:ext uri="{FF2B5EF4-FFF2-40B4-BE49-F238E27FC236}">
                          <a16:creationId xmlns:a16="http://schemas.microsoft.com/office/drawing/2014/main" id="{ABBE69E6-7202-4CBF-BF6B-3C98543E514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583" y="2246"/>
                      <a:ext cx="314" cy="236"/>
                    </a:xfrm>
                    <a:custGeom>
                      <a:avLst/>
                      <a:gdLst>
                        <a:gd name="T0" fmla="*/ 192 w 627"/>
                        <a:gd name="T1" fmla="*/ 0 h 709"/>
                        <a:gd name="T2" fmla="*/ 192 w 627"/>
                        <a:gd name="T3" fmla="*/ 6 h 709"/>
                        <a:gd name="T4" fmla="*/ 130 w 627"/>
                        <a:gd name="T5" fmla="*/ 52 h 709"/>
                        <a:gd name="T6" fmla="*/ 79 w 627"/>
                        <a:gd name="T7" fmla="*/ 108 h 709"/>
                        <a:gd name="T8" fmla="*/ 40 w 627"/>
                        <a:gd name="T9" fmla="*/ 170 h 709"/>
                        <a:gd name="T10" fmla="*/ 16 w 627"/>
                        <a:gd name="T11" fmla="*/ 238 h 709"/>
                        <a:gd name="T12" fmla="*/ 5 w 627"/>
                        <a:gd name="T13" fmla="*/ 305 h 709"/>
                        <a:gd name="T14" fmla="*/ 11 w 627"/>
                        <a:gd name="T15" fmla="*/ 378 h 709"/>
                        <a:gd name="T16" fmla="*/ 34 w 627"/>
                        <a:gd name="T17" fmla="*/ 450 h 709"/>
                        <a:gd name="T18" fmla="*/ 67 w 627"/>
                        <a:gd name="T19" fmla="*/ 518 h 709"/>
                        <a:gd name="T20" fmla="*/ 119 w 627"/>
                        <a:gd name="T21" fmla="*/ 580 h 709"/>
                        <a:gd name="T22" fmla="*/ 175 w 627"/>
                        <a:gd name="T23" fmla="*/ 626 h 709"/>
                        <a:gd name="T24" fmla="*/ 242 w 627"/>
                        <a:gd name="T25" fmla="*/ 662 h 709"/>
                        <a:gd name="T26" fmla="*/ 316 w 627"/>
                        <a:gd name="T27" fmla="*/ 688 h 709"/>
                        <a:gd name="T28" fmla="*/ 390 w 627"/>
                        <a:gd name="T29" fmla="*/ 704 h 709"/>
                        <a:gd name="T30" fmla="*/ 469 w 627"/>
                        <a:gd name="T31" fmla="*/ 699 h 709"/>
                        <a:gd name="T32" fmla="*/ 548 w 627"/>
                        <a:gd name="T33" fmla="*/ 683 h 709"/>
                        <a:gd name="T34" fmla="*/ 622 w 627"/>
                        <a:gd name="T35" fmla="*/ 652 h 709"/>
                        <a:gd name="T36" fmla="*/ 627 w 627"/>
                        <a:gd name="T37" fmla="*/ 657 h 709"/>
                        <a:gd name="T38" fmla="*/ 554 w 627"/>
                        <a:gd name="T39" fmla="*/ 688 h 709"/>
                        <a:gd name="T40" fmla="*/ 475 w 627"/>
                        <a:gd name="T41" fmla="*/ 704 h 709"/>
                        <a:gd name="T42" fmla="*/ 396 w 627"/>
                        <a:gd name="T43" fmla="*/ 709 h 709"/>
                        <a:gd name="T44" fmla="*/ 316 w 627"/>
                        <a:gd name="T45" fmla="*/ 693 h 709"/>
                        <a:gd name="T46" fmla="*/ 242 w 627"/>
                        <a:gd name="T47" fmla="*/ 667 h 709"/>
                        <a:gd name="T48" fmla="*/ 175 w 627"/>
                        <a:gd name="T49" fmla="*/ 631 h 709"/>
                        <a:gd name="T50" fmla="*/ 113 w 627"/>
                        <a:gd name="T51" fmla="*/ 585 h 709"/>
                        <a:gd name="T52" fmla="*/ 62 w 627"/>
                        <a:gd name="T53" fmla="*/ 523 h 709"/>
                        <a:gd name="T54" fmla="*/ 27 w 627"/>
                        <a:gd name="T55" fmla="*/ 450 h 709"/>
                        <a:gd name="T56" fmla="*/ 5 w 627"/>
                        <a:gd name="T57" fmla="*/ 378 h 709"/>
                        <a:gd name="T58" fmla="*/ 0 w 627"/>
                        <a:gd name="T59" fmla="*/ 305 h 709"/>
                        <a:gd name="T60" fmla="*/ 11 w 627"/>
                        <a:gd name="T61" fmla="*/ 233 h 709"/>
                        <a:gd name="T62" fmla="*/ 34 w 627"/>
                        <a:gd name="T63" fmla="*/ 165 h 709"/>
                        <a:gd name="T64" fmla="*/ 73 w 627"/>
                        <a:gd name="T65" fmla="*/ 103 h 709"/>
                        <a:gd name="T66" fmla="*/ 124 w 627"/>
                        <a:gd name="T67" fmla="*/ 47 h 709"/>
                        <a:gd name="T68" fmla="*/ 192 w 627"/>
                        <a:gd name="T69" fmla="*/ 0 h 70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627" h="709">
                          <a:moveTo>
                            <a:pt x="192" y="0"/>
                          </a:moveTo>
                          <a:lnTo>
                            <a:pt x="192" y="6"/>
                          </a:lnTo>
                          <a:lnTo>
                            <a:pt x="130" y="52"/>
                          </a:lnTo>
                          <a:lnTo>
                            <a:pt x="79" y="108"/>
                          </a:lnTo>
                          <a:lnTo>
                            <a:pt x="40" y="170"/>
                          </a:lnTo>
                          <a:lnTo>
                            <a:pt x="16" y="238"/>
                          </a:lnTo>
                          <a:lnTo>
                            <a:pt x="5" y="305"/>
                          </a:lnTo>
                          <a:lnTo>
                            <a:pt x="11" y="378"/>
                          </a:lnTo>
                          <a:lnTo>
                            <a:pt x="34" y="450"/>
                          </a:lnTo>
                          <a:lnTo>
                            <a:pt x="67" y="518"/>
                          </a:lnTo>
                          <a:lnTo>
                            <a:pt x="119" y="580"/>
                          </a:lnTo>
                          <a:lnTo>
                            <a:pt x="175" y="626"/>
                          </a:lnTo>
                          <a:lnTo>
                            <a:pt x="242" y="662"/>
                          </a:lnTo>
                          <a:lnTo>
                            <a:pt x="316" y="688"/>
                          </a:lnTo>
                          <a:lnTo>
                            <a:pt x="390" y="704"/>
                          </a:lnTo>
                          <a:lnTo>
                            <a:pt x="469" y="699"/>
                          </a:lnTo>
                          <a:lnTo>
                            <a:pt x="548" y="683"/>
                          </a:lnTo>
                          <a:lnTo>
                            <a:pt x="622" y="652"/>
                          </a:lnTo>
                          <a:lnTo>
                            <a:pt x="627" y="657"/>
                          </a:lnTo>
                          <a:lnTo>
                            <a:pt x="554" y="688"/>
                          </a:lnTo>
                          <a:lnTo>
                            <a:pt x="475" y="704"/>
                          </a:lnTo>
                          <a:lnTo>
                            <a:pt x="396" y="709"/>
                          </a:lnTo>
                          <a:lnTo>
                            <a:pt x="316" y="693"/>
                          </a:lnTo>
                          <a:lnTo>
                            <a:pt x="242" y="667"/>
                          </a:lnTo>
                          <a:lnTo>
                            <a:pt x="175" y="631"/>
                          </a:lnTo>
                          <a:lnTo>
                            <a:pt x="113" y="585"/>
                          </a:lnTo>
                          <a:lnTo>
                            <a:pt x="62" y="523"/>
                          </a:lnTo>
                          <a:lnTo>
                            <a:pt x="27" y="450"/>
                          </a:lnTo>
                          <a:lnTo>
                            <a:pt x="5" y="378"/>
                          </a:lnTo>
                          <a:lnTo>
                            <a:pt x="0" y="305"/>
                          </a:lnTo>
                          <a:lnTo>
                            <a:pt x="11" y="233"/>
                          </a:lnTo>
                          <a:lnTo>
                            <a:pt x="34" y="165"/>
                          </a:lnTo>
                          <a:lnTo>
                            <a:pt x="73" y="103"/>
                          </a:lnTo>
                          <a:lnTo>
                            <a:pt x="124" y="47"/>
                          </a:lnTo>
                          <a:lnTo>
                            <a:pt x="192" y="0"/>
                          </a:lnTo>
                          <a:close/>
                        </a:path>
                      </a:pathLst>
                    </a:custGeom>
                    <a:solidFill>
                      <a:srgbClr val="FFA9A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35" name="Freeform 67">
                      <a:extLst>
                        <a:ext uri="{FF2B5EF4-FFF2-40B4-BE49-F238E27FC236}">
                          <a16:creationId xmlns:a16="http://schemas.microsoft.com/office/drawing/2014/main" id="{9F455335-D765-41C1-9435-2B8C89F330F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586" y="2248"/>
                      <a:ext cx="308" cy="232"/>
                    </a:xfrm>
                    <a:custGeom>
                      <a:avLst/>
                      <a:gdLst>
                        <a:gd name="T0" fmla="*/ 187 w 617"/>
                        <a:gd name="T1" fmla="*/ 0 h 698"/>
                        <a:gd name="T2" fmla="*/ 193 w 617"/>
                        <a:gd name="T3" fmla="*/ 10 h 698"/>
                        <a:gd name="T4" fmla="*/ 130 w 617"/>
                        <a:gd name="T5" fmla="*/ 57 h 698"/>
                        <a:gd name="T6" fmla="*/ 79 w 617"/>
                        <a:gd name="T7" fmla="*/ 108 h 698"/>
                        <a:gd name="T8" fmla="*/ 46 w 617"/>
                        <a:gd name="T9" fmla="*/ 171 h 698"/>
                        <a:gd name="T10" fmla="*/ 22 w 617"/>
                        <a:gd name="T11" fmla="*/ 232 h 698"/>
                        <a:gd name="T12" fmla="*/ 11 w 617"/>
                        <a:gd name="T13" fmla="*/ 305 h 698"/>
                        <a:gd name="T14" fmla="*/ 17 w 617"/>
                        <a:gd name="T15" fmla="*/ 372 h 698"/>
                        <a:gd name="T16" fmla="*/ 40 w 617"/>
                        <a:gd name="T17" fmla="*/ 439 h 698"/>
                        <a:gd name="T18" fmla="*/ 74 w 617"/>
                        <a:gd name="T19" fmla="*/ 507 h 698"/>
                        <a:gd name="T20" fmla="*/ 119 w 617"/>
                        <a:gd name="T21" fmla="*/ 564 h 698"/>
                        <a:gd name="T22" fmla="*/ 176 w 617"/>
                        <a:gd name="T23" fmla="*/ 614 h 698"/>
                        <a:gd name="T24" fmla="*/ 237 w 617"/>
                        <a:gd name="T25" fmla="*/ 646 h 698"/>
                        <a:gd name="T26" fmla="*/ 311 w 617"/>
                        <a:gd name="T27" fmla="*/ 671 h 698"/>
                        <a:gd name="T28" fmla="*/ 385 w 617"/>
                        <a:gd name="T29" fmla="*/ 682 h 698"/>
                        <a:gd name="T30" fmla="*/ 459 w 617"/>
                        <a:gd name="T31" fmla="*/ 682 h 698"/>
                        <a:gd name="T32" fmla="*/ 538 w 617"/>
                        <a:gd name="T33" fmla="*/ 666 h 698"/>
                        <a:gd name="T34" fmla="*/ 611 w 617"/>
                        <a:gd name="T35" fmla="*/ 641 h 698"/>
                        <a:gd name="T36" fmla="*/ 617 w 617"/>
                        <a:gd name="T37" fmla="*/ 646 h 698"/>
                        <a:gd name="T38" fmla="*/ 543 w 617"/>
                        <a:gd name="T39" fmla="*/ 677 h 698"/>
                        <a:gd name="T40" fmla="*/ 464 w 617"/>
                        <a:gd name="T41" fmla="*/ 693 h 698"/>
                        <a:gd name="T42" fmla="*/ 385 w 617"/>
                        <a:gd name="T43" fmla="*/ 698 h 698"/>
                        <a:gd name="T44" fmla="*/ 311 w 617"/>
                        <a:gd name="T45" fmla="*/ 682 h 698"/>
                        <a:gd name="T46" fmla="*/ 237 w 617"/>
                        <a:gd name="T47" fmla="*/ 656 h 698"/>
                        <a:gd name="T48" fmla="*/ 170 w 617"/>
                        <a:gd name="T49" fmla="*/ 620 h 698"/>
                        <a:gd name="T50" fmla="*/ 114 w 617"/>
                        <a:gd name="T51" fmla="*/ 574 h 698"/>
                        <a:gd name="T52" fmla="*/ 62 w 617"/>
                        <a:gd name="T53" fmla="*/ 512 h 698"/>
                        <a:gd name="T54" fmla="*/ 29 w 617"/>
                        <a:gd name="T55" fmla="*/ 444 h 698"/>
                        <a:gd name="T56" fmla="*/ 6 w 617"/>
                        <a:gd name="T57" fmla="*/ 372 h 698"/>
                        <a:gd name="T58" fmla="*/ 0 w 617"/>
                        <a:gd name="T59" fmla="*/ 299 h 698"/>
                        <a:gd name="T60" fmla="*/ 11 w 617"/>
                        <a:gd name="T61" fmla="*/ 232 h 698"/>
                        <a:gd name="T62" fmla="*/ 35 w 617"/>
                        <a:gd name="T63" fmla="*/ 164 h 698"/>
                        <a:gd name="T64" fmla="*/ 74 w 617"/>
                        <a:gd name="T65" fmla="*/ 102 h 698"/>
                        <a:gd name="T66" fmla="*/ 125 w 617"/>
                        <a:gd name="T67" fmla="*/ 46 h 698"/>
                        <a:gd name="T68" fmla="*/ 187 w 617"/>
                        <a:gd name="T69" fmla="*/ 0 h 6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617" h="698">
                          <a:moveTo>
                            <a:pt x="187" y="0"/>
                          </a:moveTo>
                          <a:lnTo>
                            <a:pt x="193" y="10"/>
                          </a:lnTo>
                          <a:lnTo>
                            <a:pt x="130" y="57"/>
                          </a:lnTo>
                          <a:lnTo>
                            <a:pt x="79" y="108"/>
                          </a:lnTo>
                          <a:lnTo>
                            <a:pt x="46" y="171"/>
                          </a:lnTo>
                          <a:lnTo>
                            <a:pt x="22" y="232"/>
                          </a:lnTo>
                          <a:lnTo>
                            <a:pt x="11" y="305"/>
                          </a:lnTo>
                          <a:lnTo>
                            <a:pt x="17" y="372"/>
                          </a:lnTo>
                          <a:lnTo>
                            <a:pt x="40" y="439"/>
                          </a:lnTo>
                          <a:lnTo>
                            <a:pt x="74" y="507"/>
                          </a:lnTo>
                          <a:lnTo>
                            <a:pt x="119" y="564"/>
                          </a:lnTo>
                          <a:lnTo>
                            <a:pt x="176" y="614"/>
                          </a:lnTo>
                          <a:lnTo>
                            <a:pt x="237" y="646"/>
                          </a:lnTo>
                          <a:lnTo>
                            <a:pt x="311" y="671"/>
                          </a:lnTo>
                          <a:lnTo>
                            <a:pt x="385" y="682"/>
                          </a:lnTo>
                          <a:lnTo>
                            <a:pt x="459" y="682"/>
                          </a:lnTo>
                          <a:lnTo>
                            <a:pt x="538" y="666"/>
                          </a:lnTo>
                          <a:lnTo>
                            <a:pt x="611" y="641"/>
                          </a:lnTo>
                          <a:lnTo>
                            <a:pt x="617" y="646"/>
                          </a:lnTo>
                          <a:lnTo>
                            <a:pt x="543" y="677"/>
                          </a:lnTo>
                          <a:lnTo>
                            <a:pt x="464" y="693"/>
                          </a:lnTo>
                          <a:lnTo>
                            <a:pt x="385" y="698"/>
                          </a:lnTo>
                          <a:lnTo>
                            <a:pt x="311" y="682"/>
                          </a:lnTo>
                          <a:lnTo>
                            <a:pt x="237" y="656"/>
                          </a:lnTo>
                          <a:lnTo>
                            <a:pt x="170" y="620"/>
                          </a:lnTo>
                          <a:lnTo>
                            <a:pt x="114" y="574"/>
                          </a:lnTo>
                          <a:lnTo>
                            <a:pt x="62" y="512"/>
                          </a:lnTo>
                          <a:lnTo>
                            <a:pt x="29" y="444"/>
                          </a:lnTo>
                          <a:lnTo>
                            <a:pt x="6" y="372"/>
                          </a:lnTo>
                          <a:lnTo>
                            <a:pt x="0" y="299"/>
                          </a:lnTo>
                          <a:lnTo>
                            <a:pt x="11" y="232"/>
                          </a:lnTo>
                          <a:lnTo>
                            <a:pt x="35" y="164"/>
                          </a:lnTo>
                          <a:lnTo>
                            <a:pt x="74" y="102"/>
                          </a:lnTo>
                          <a:lnTo>
                            <a:pt x="125" y="46"/>
                          </a:lnTo>
                          <a:lnTo>
                            <a:pt x="187" y="0"/>
                          </a:lnTo>
                          <a:close/>
                        </a:path>
                      </a:pathLst>
                    </a:custGeom>
                    <a:solidFill>
                      <a:srgbClr val="FFABA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36" name="Freeform 68">
                      <a:extLst>
                        <a:ext uri="{FF2B5EF4-FFF2-40B4-BE49-F238E27FC236}">
                          <a16:creationId xmlns:a16="http://schemas.microsoft.com/office/drawing/2014/main" id="{F21C1CC0-B2E4-4F46-BA57-9F48A3394B9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592" y="2251"/>
                      <a:ext cx="299" cy="224"/>
                    </a:xfrm>
                    <a:custGeom>
                      <a:avLst/>
                      <a:gdLst>
                        <a:gd name="T0" fmla="*/ 182 w 600"/>
                        <a:gd name="T1" fmla="*/ 0 h 672"/>
                        <a:gd name="T2" fmla="*/ 182 w 600"/>
                        <a:gd name="T3" fmla="*/ 10 h 672"/>
                        <a:gd name="T4" fmla="*/ 125 w 600"/>
                        <a:gd name="T5" fmla="*/ 52 h 672"/>
                        <a:gd name="T6" fmla="*/ 79 w 600"/>
                        <a:gd name="T7" fmla="*/ 104 h 672"/>
                        <a:gd name="T8" fmla="*/ 40 w 600"/>
                        <a:gd name="T9" fmla="*/ 166 h 672"/>
                        <a:gd name="T10" fmla="*/ 24 w 600"/>
                        <a:gd name="T11" fmla="*/ 228 h 672"/>
                        <a:gd name="T12" fmla="*/ 11 w 600"/>
                        <a:gd name="T13" fmla="*/ 295 h 672"/>
                        <a:gd name="T14" fmla="*/ 18 w 600"/>
                        <a:gd name="T15" fmla="*/ 357 h 672"/>
                        <a:gd name="T16" fmla="*/ 35 w 600"/>
                        <a:gd name="T17" fmla="*/ 424 h 672"/>
                        <a:gd name="T18" fmla="*/ 68 w 600"/>
                        <a:gd name="T19" fmla="*/ 486 h 672"/>
                        <a:gd name="T20" fmla="*/ 114 w 600"/>
                        <a:gd name="T21" fmla="*/ 542 h 672"/>
                        <a:gd name="T22" fmla="*/ 170 w 600"/>
                        <a:gd name="T23" fmla="*/ 589 h 672"/>
                        <a:gd name="T24" fmla="*/ 233 w 600"/>
                        <a:gd name="T25" fmla="*/ 626 h 672"/>
                        <a:gd name="T26" fmla="*/ 300 w 600"/>
                        <a:gd name="T27" fmla="*/ 651 h 672"/>
                        <a:gd name="T28" fmla="*/ 374 w 600"/>
                        <a:gd name="T29" fmla="*/ 661 h 672"/>
                        <a:gd name="T30" fmla="*/ 448 w 600"/>
                        <a:gd name="T31" fmla="*/ 661 h 672"/>
                        <a:gd name="T32" fmla="*/ 521 w 600"/>
                        <a:gd name="T33" fmla="*/ 651 h 672"/>
                        <a:gd name="T34" fmla="*/ 594 w 600"/>
                        <a:gd name="T35" fmla="*/ 626 h 672"/>
                        <a:gd name="T36" fmla="*/ 600 w 600"/>
                        <a:gd name="T37" fmla="*/ 631 h 672"/>
                        <a:gd name="T38" fmla="*/ 527 w 600"/>
                        <a:gd name="T39" fmla="*/ 656 h 672"/>
                        <a:gd name="T40" fmla="*/ 448 w 600"/>
                        <a:gd name="T41" fmla="*/ 672 h 672"/>
                        <a:gd name="T42" fmla="*/ 374 w 600"/>
                        <a:gd name="T43" fmla="*/ 672 h 672"/>
                        <a:gd name="T44" fmla="*/ 300 w 600"/>
                        <a:gd name="T45" fmla="*/ 661 h 672"/>
                        <a:gd name="T46" fmla="*/ 226 w 600"/>
                        <a:gd name="T47" fmla="*/ 636 h 672"/>
                        <a:gd name="T48" fmla="*/ 165 w 600"/>
                        <a:gd name="T49" fmla="*/ 604 h 672"/>
                        <a:gd name="T50" fmla="*/ 108 w 600"/>
                        <a:gd name="T51" fmla="*/ 554 h 672"/>
                        <a:gd name="T52" fmla="*/ 63 w 600"/>
                        <a:gd name="T53" fmla="*/ 497 h 672"/>
                        <a:gd name="T54" fmla="*/ 29 w 600"/>
                        <a:gd name="T55" fmla="*/ 429 h 672"/>
                        <a:gd name="T56" fmla="*/ 6 w 600"/>
                        <a:gd name="T57" fmla="*/ 362 h 672"/>
                        <a:gd name="T58" fmla="*/ 0 w 600"/>
                        <a:gd name="T59" fmla="*/ 295 h 672"/>
                        <a:gd name="T60" fmla="*/ 11 w 600"/>
                        <a:gd name="T61" fmla="*/ 222 h 672"/>
                        <a:gd name="T62" fmla="*/ 35 w 600"/>
                        <a:gd name="T63" fmla="*/ 161 h 672"/>
                        <a:gd name="T64" fmla="*/ 68 w 600"/>
                        <a:gd name="T65" fmla="*/ 98 h 672"/>
                        <a:gd name="T66" fmla="*/ 119 w 600"/>
                        <a:gd name="T67" fmla="*/ 47 h 672"/>
                        <a:gd name="T68" fmla="*/ 182 w 600"/>
                        <a:gd name="T69" fmla="*/ 0 h 6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600" h="672">
                          <a:moveTo>
                            <a:pt x="182" y="0"/>
                          </a:moveTo>
                          <a:lnTo>
                            <a:pt x="182" y="10"/>
                          </a:lnTo>
                          <a:lnTo>
                            <a:pt x="125" y="52"/>
                          </a:lnTo>
                          <a:lnTo>
                            <a:pt x="79" y="104"/>
                          </a:lnTo>
                          <a:lnTo>
                            <a:pt x="40" y="166"/>
                          </a:lnTo>
                          <a:lnTo>
                            <a:pt x="24" y="228"/>
                          </a:lnTo>
                          <a:lnTo>
                            <a:pt x="11" y="295"/>
                          </a:lnTo>
                          <a:lnTo>
                            <a:pt x="18" y="357"/>
                          </a:lnTo>
                          <a:lnTo>
                            <a:pt x="35" y="424"/>
                          </a:lnTo>
                          <a:lnTo>
                            <a:pt x="68" y="486"/>
                          </a:lnTo>
                          <a:lnTo>
                            <a:pt x="114" y="542"/>
                          </a:lnTo>
                          <a:lnTo>
                            <a:pt x="170" y="589"/>
                          </a:lnTo>
                          <a:lnTo>
                            <a:pt x="233" y="626"/>
                          </a:lnTo>
                          <a:lnTo>
                            <a:pt x="300" y="651"/>
                          </a:lnTo>
                          <a:lnTo>
                            <a:pt x="374" y="661"/>
                          </a:lnTo>
                          <a:lnTo>
                            <a:pt x="448" y="661"/>
                          </a:lnTo>
                          <a:lnTo>
                            <a:pt x="521" y="651"/>
                          </a:lnTo>
                          <a:lnTo>
                            <a:pt x="594" y="626"/>
                          </a:lnTo>
                          <a:lnTo>
                            <a:pt x="600" y="631"/>
                          </a:lnTo>
                          <a:lnTo>
                            <a:pt x="527" y="656"/>
                          </a:lnTo>
                          <a:lnTo>
                            <a:pt x="448" y="672"/>
                          </a:lnTo>
                          <a:lnTo>
                            <a:pt x="374" y="672"/>
                          </a:lnTo>
                          <a:lnTo>
                            <a:pt x="300" y="661"/>
                          </a:lnTo>
                          <a:lnTo>
                            <a:pt x="226" y="636"/>
                          </a:lnTo>
                          <a:lnTo>
                            <a:pt x="165" y="604"/>
                          </a:lnTo>
                          <a:lnTo>
                            <a:pt x="108" y="554"/>
                          </a:lnTo>
                          <a:lnTo>
                            <a:pt x="63" y="497"/>
                          </a:lnTo>
                          <a:lnTo>
                            <a:pt x="29" y="429"/>
                          </a:lnTo>
                          <a:lnTo>
                            <a:pt x="6" y="362"/>
                          </a:lnTo>
                          <a:lnTo>
                            <a:pt x="0" y="295"/>
                          </a:lnTo>
                          <a:lnTo>
                            <a:pt x="11" y="222"/>
                          </a:lnTo>
                          <a:lnTo>
                            <a:pt x="35" y="161"/>
                          </a:lnTo>
                          <a:lnTo>
                            <a:pt x="68" y="98"/>
                          </a:lnTo>
                          <a:lnTo>
                            <a:pt x="119" y="47"/>
                          </a:lnTo>
                          <a:lnTo>
                            <a:pt x="182" y="0"/>
                          </a:lnTo>
                          <a:close/>
                        </a:path>
                      </a:pathLst>
                    </a:custGeom>
                    <a:solidFill>
                      <a:srgbClr val="FFADA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37" name="Freeform 69">
                      <a:extLst>
                        <a:ext uri="{FF2B5EF4-FFF2-40B4-BE49-F238E27FC236}">
                          <a16:creationId xmlns:a16="http://schemas.microsoft.com/office/drawing/2014/main" id="{8FB2A1F9-D944-43F4-8B2F-4D864B8B89D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597" y="2254"/>
                      <a:ext cx="292" cy="217"/>
                    </a:xfrm>
                    <a:custGeom>
                      <a:avLst/>
                      <a:gdLst>
                        <a:gd name="T0" fmla="*/ 171 w 583"/>
                        <a:gd name="T1" fmla="*/ 0 h 651"/>
                        <a:gd name="T2" fmla="*/ 171 w 583"/>
                        <a:gd name="T3" fmla="*/ 5 h 651"/>
                        <a:gd name="T4" fmla="*/ 114 w 583"/>
                        <a:gd name="T5" fmla="*/ 52 h 651"/>
                        <a:gd name="T6" fmla="*/ 68 w 583"/>
                        <a:gd name="T7" fmla="*/ 104 h 651"/>
                        <a:gd name="T8" fmla="*/ 40 w 583"/>
                        <a:gd name="T9" fmla="*/ 161 h 651"/>
                        <a:gd name="T10" fmla="*/ 18 w 583"/>
                        <a:gd name="T11" fmla="*/ 223 h 651"/>
                        <a:gd name="T12" fmla="*/ 13 w 583"/>
                        <a:gd name="T13" fmla="*/ 285 h 651"/>
                        <a:gd name="T14" fmla="*/ 18 w 583"/>
                        <a:gd name="T15" fmla="*/ 352 h 651"/>
                        <a:gd name="T16" fmla="*/ 35 w 583"/>
                        <a:gd name="T17" fmla="*/ 414 h 651"/>
                        <a:gd name="T18" fmla="*/ 68 w 583"/>
                        <a:gd name="T19" fmla="*/ 476 h 651"/>
                        <a:gd name="T20" fmla="*/ 114 w 583"/>
                        <a:gd name="T21" fmla="*/ 527 h 651"/>
                        <a:gd name="T22" fmla="*/ 165 w 583"/>
                        <a:gd name="T23" fmla="*/ 574 h 651"/>
                        <a:gd name="T24" fmla="*/ 227 w 583"/>
                        <a:gd name="T25" fmla="*/ 611 h 651"/>
                        <a:gd name="T26" fmla="*/ 295 w 583"/>
                        <a:gd name="T27" fmla="*/ 631 h 651"/>
                        <a:gd name="T28" fmla="*/ 363 w 583"/>
                        <a:gd name="T29" fmla="*/ 646 h 651"/>
                        <a:gd name="T30" fmla="*/ 437 w 583"/>
                        <a:gd name="T31" fmla="*/ 646 h 651"/>
                        <a:gd name="T32" fmla="*/ 504 w 583"/>
                        <a:gd name="T33" fmla="*/ 636 h 651"/>
                        <a:gd name="T34" fmla="*/ 578 w 583"/>
                        <a:gd name="T35" fmla="*/ 611 h 651"/>
                        <a:gd name="T36" fmla="*/ 583 w 583"/>
                        <a:gd name="T37" fmla="*/ 616 h 651"/>
                        <a:gd name="T38" fmla="*/ 510 w 583"/>
                        <a:gd name="T39" fmla="*/ 641 h 651"/>
                        <a:gd name="T40" fmla="*/ 437 w 583"/>
                        <a:gd name="T41" fmla="*/ 651 h 651"/>
                        <a:gd name="T42" fmla="*/ 363 w 583"/>
                        <a:gd name="T43" fmla="*/ 651 h 651"/>
                        <a:gd name="T44" fmla="*/ 289 w 583"/>
                        <a:gd name="T45" fmla="*/ 641 h 651"/>
                        <a:gd name="T46" fmla="*/ 222 w 583"/>
                        <a:gd name="T47" fmla="*/ 616 h 651"/>
                        <a:gd name="T48" fmla="*/ 159 w 583"/>
                        <a:gd name="T49" fmla="*/ 579 h 651"/>
                        <a:gd name="T50" fmla="*/ 103 w 583"/>
                        <a:gd name="T51" fmla="*/ 532 h 651"/>
                        <a:gd name="T52" fmla="*/ 57 w 583"/>
                        <a:gd name="T53" fmla="*/ 476 h 651"/>
                        <a:gd name="T54" fmla="*/ 24 w 583"/>
                        <a:gd name="T55" fmla="*/ 414 h 651"/>
                        <a:gd name="T56" fmla="*/ 7 w 583"/>
                        <a:gd name="T57" fmla="*/ 347 h 651"/>
                        <a:gd name="T58" fmla="*/ 0 w 583"/>
                        <a:gd name="T59" fmla="*/ 285 h 651"/>
                        <a:gd name="T60" fmla="*/ 13 w 583"/>
                        <a:gd name="T61" fmla="*/ 218 h 651"/>
                        <a:gd name="T62" fmla="*/ 29 w 583"/>
                        <a:gd name="T63" fmla="*/ 156 h 651"/>
                        <a:gd name="T64" fmla="*/ 68 w 583"/>
                        <a:gd name="T65" fmla="*/ 94 h 651"/>
                        <a:gd name="T66" fmla="*/ 114 w 583"/>
                        <a:gd name="T67" fmla="*/ 42 h 651"/>
                        <a:gd name="T68" fmla="*/ 171 w 583"/>
                        <a:gd name="T69" fmla="*/ 0 h 65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583" h="651">
                          <a:moveTo>
                            <a:pt x="171" y="0"/>
                          </a:moveTo>
                          <a:lnTo>
                            <a:pt x="171" y="5"/>
                          </a:lnTo>
                          <a:lnTo>
                            <a:pt x="114" y="52"/>
                          </a:lnTo>
                          <a:lnTo>
                            <a:pt x="68" y="104"/>
                          </a:lnTo>
                          <a:lnTo>
                            <a:pt x="40" y="161"/>
                          </a:lnTo>
                          <a:lnTo>
                            <a:pt x="18" y="223"/>
                          </a:lnTo>
                          <a:lnTo>
                            <a:pt x="13" y="285"/>
                          </a:lnTo>
                          <a:lnTo>
                            <a:pt x="18" y="352"/>
                          </a:lnTo>
                          <a:lnTo>
                            <a:pt x="35" y="414"/>
                          </a:lnTo>
                          <a:lnTo>
                            <a:pt x="68" y="476"/>
                          </a:lnTo>
                          <a:lnTo>
                            <a:pt x="114" y="527"/>
                          </a:lnTo>
                          <a:lnTo>
                            <a:pt x="165" y="574"/>
                          </a:lnTo>
                          <a:lnTo>
                            <a:pt x="227" y="611"/>
                          </a:lnTo>
                          <a:lnTo>
                            <a:pt x="295" y="631"/>
                          </a:lnTo>
                          <a:lnTo>
                            <a:pt x="363" y="646"/>
                          </a:lnTo>
                          <a:lnTo>
                            <a:pt x="437" y="646"/>
                          </a:lnTo>
                          <a:lnTo>
                            <a:pt x="504" y="636"/>
                          </a:lnTo>
                          <a:lnTo>
                            <a:pt x="578" y="611"/>
                          </a:lnTo>
                          <a:lnTo>
                            <a:pt x="583" y="616"/>
                          </a:lnTo>
                          <a:lnTo>
                            <a:pt x="510" y="641"/>
                          </a:lnTo>
                          <a:lnTo>
                            <a:pt x="437" y="651"/>
                          </a:lnTo>
                          <a:lnTo>
                            <a:pt x="363" y="651"/>
                          </a:lnTo>
                          <a:lnTo>
                            <a:pt x="289" y="641"/>
                          </a:lnTo>
                          <a:lnTo>
                            <a:pt x="222" y="616"/>
                          </a:lnTo>
                          <a:lnTo>
                            <a:pt x="159" y="579"/>
                          </a:lnTo>
                          <a:lnTo>
                            <a:pt x="103" y="532"/>
                          </a:lnTo>
                          <a:lnTo>
                            <a:pt x="57" y="476"/>
                          </a:lnTo>
                          <a:lnTo>
                            <a:pt x="24" y="414"/>
                          </a:lnTo>
                          <a:lnTo>
                            <a:pt x="7" y="347"/>
                          </a:lnTo>
                          <a:lnTo>
                            <a:pt x="0" y="285"/>
                          </a:lnTo>
                          <a:lnTo>
                            <a:pt x="13" y="218"/>
                          </a:lnTo>
                          <a:lnTo>
                            <a:pt x="29" y="156"/>
                          </a:lnTo>
                          <a:lnTo>
                            <a:pt x="68" y="94"/>
                          </a:lnTo>
                          <a:lnTo>
                            <a:pt x="114" y="42"/>
                          </a:lnTo>
                          <a:lnTo>
                            <a:pt x="171" y="0"/>
                          </a:lnTo>
                          <a:close/>
                        </a:path>
                      </a:pathLst>
                    </a:custGeom>
                    <a:solidFill>
                      <a:srgbClr val="FFAFA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38" name="Freeform 70">
                      <a:extLst>
                        <a:ext uri="{FF2B5EF4-FFF2-40B4-BE49-F238E27FC236}">
                          <a16:creationId xmlns:a16="http://schemas.microsoft.com/office/drawing/2014/main" id="{9259FF0C-710D-4D0C-8731-D5C65CDF955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603" y="2256"/>
                      <a:ext cx="283" cy="214"/>
                    </a:xfrm>
                    <a:custGeom>
                      <a:avLst/>
                      <a:gdLst>
                        <a:gd name="T0" fmla="*/ 158 w 565"/>
                        <a:gd name="T1" fmla="*/ 0 h 641"/>
                        <a:gd name="T2" fmla="*/ 163 w 565"/>
                        <a:gd name="T3" fmla="*/ 16 h 641"/>
                        <a:gd name="T4" fmla="*/ 106 w 565"/>
                        <a:gd name="T5" fmla="*/ 57 h 641"/>
                        <a:gd name="T6" fmla="*/ 67 w 565"/>
                        <a:gd name="T7" fmla="*/ 109 h 641"/>
                        <a:gd name="T8" fmla="*/ 39 w 565"/>
                        <a:gd name="T9" fmla="*/ 166 h 641"/>
                        <a:gd name="T10" fmla="*/ 16 w 565"/>
                        <a:gd name="T11" fmla="*/ 223 h 641"/>
                        <a:gd name="T12" fmla="*/ 11 w 565"/>
                        <a:gd name="T13" fmla="*/ 285 h 641"/>
                        <a:gd name="T14" fmla="*/ 16 w 565"/>
                        <a:gd name="T15" fmla="*/ 347 h 641"/>
                        <a:gd name="T16" fmla="*/ 33 w 565"/>
                        <a:gd name="T17" fmla="*/ 409 h 641"/>
                        <a:gd name="T18" fmla="*/ 67 w 565"/>
                        <a:gd name="T19" fmla="*/ 465 h 641"/>
                        <a:gd name="T20" fmla="*/ 112 w 565"/>
                        <a:gd name="T21" fmla="*/ 517 h 641"/>
                        <a:gd name="T22" fmla="*/ 163 w 565"/>
                        <a:gd name="T23" fmla="*/ 559 h 641"/>
                        <a:gd name="T24" fmla="*/ 220 w 565"/>
                        <a:gd name="T25" fmla="*/ 595 h 641"/>
                        <a:gd name="T26" fmla="*/ 282 w 565"/>
                        <a:gd name="T27" fmla="*/ 616 h 641"/>
                        <a:gd name="T28" fmla="*/ 350 w 565"/>
                        <a:gd name="T29" fmla="*/ 626 h 641"/>
                        <a:gd name="T30" fmla="*/ 417 w 565"/>
                        <a:gd name="T31" fmla="*/ 626 h 641"/>
                        <a:gd name="T32" fmla="*/ 485 w 565"/>
                        <a:gd name="T33" fmla="*/ 616 h 641"/>
                        <a:gd name="T34" fmla="*/ 553 w 565"/>
                        <a:gd name="T35" fmla="*/ 595 h 641"/>
                        <a:gd name="T36" fmla="*/ 565 w 565"/>
                        <a:gd name="T37" fmla="*/ 606 h 641"/>
                        <a:gd name="T38" fmla="*/ 491 w 565"/>
                        <a:gd name="T39" fmla="*/ 631 h 641"/>
                        <a:gd name="T40" fmla="*/ 424 w 565"/>
                        <a:gd name="T41" fmla="*/ 641 h 641"/>
                        <a:gd name="T42" fmla="*/ 350 w 565"/>
                        <a:gd name="T43" fmla="*/ 641 h 641"/>
                        <a:gd name="T44" fmla="*/ 282 w 565"/>
                        <a:gd name="T45" fmla="*/ 626 h 641"/>
                        <a:gd name="T46" fmla="*/ 214 w 565"/>
                        <a:gd name="T47" fmla="*/ 606 h 641"/>
                        <a:gd name="T48" fmla="*/ 152 w 565"/>
                        <a:gd name="T49" fmla="*/ 569 h 641"/>
                        <a:gd name="T50" fmla="*/ 101 w 565"/>
                        <a:gd name="T51" fmla="*/ 522 h 641"/>
                        <a:gd name="T52" fmla="*/ 55 w 565"/>
                        <a:gd name="T53" fmla="*/ 471 h 641"/>
                        <a:gd name="T54" fmla="*/ 22 w 565"/>
                        <a:gd name="T55" fmla="*/ 409 h 641"/>
                        <a:gd name="T56" fmla="*/ 5 w 565"/>
                        <a:gd name="T57" fmla="*/ 347 h 641"/>
                        <a:gd name="T58" fmla="*/ 0 w 565"/>
                        <a:gd name="T59" fmla="*/ 280 h 641"/>
                        <a:gd name="T60" fmla="*/ 5 w 565"/>
                        <a:gd name="T61" fmla="*/ 218 h 641"/>
                        <a:gd name="T62" fmla="*/ 27 w 565"/>
                        <a:gd name="T63" fmla="*/ 156 h 641"/>
                        <a:gd name="T64" fmla="*/ 55 w 565"/>
                        <a:gd name="T65" fmla="*/ 99 h 641"/>
                        <a:gd name="T66" fmla="*/ 101 w 565"/>
                        <a:gd name="T67" fmla="*/ 47 h 641"/>
                        <a:gd name="T68" fmla="*/ 158 w 565"/>
                        <a:gd name="T69" fmla="*/ 0 h 6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565" h="641">
                          <a:moveTo>
                            <a:pt x="158" y="0"/>
                          </a:moveTo>
                          <a:lnTo>
                            <a:pt x="163" y="16"/>
                          </a:lnTo>
                          <a:lnTo>
                            <a:pt x="106" y="57"/>
                          </a:lnTo>
                          <a:lnTo>
                            <a:pt x="67" y="109"/>
                          </a:lnTo>
                          <a:lnTo>
                            <a:pt x="39" y="166"/>
                          </a:lnTo>
                          <a:lnTo>
                            <a:pt x="16" y="223"/>
                          </a:lnTo>
                          <a:lnTo>
                            <a:pt x="11" y="285"/>
                          </a:lnTo>
                          <a:lnTo>
                            <a:pt x="16" y="347"/>
                          </a:lnTo>
                          <a:lnTo>
                            <a:pt x="33" y="409"/>
                          </a:lnTo>
                          <a:lnTo>
                            <a:pt x="67" y="465"/>
                          </a:lnTo>
                          <a:lnTo>
                            <a:pt x="112" y="517"/>
                          </a:lnTo>
                          <a:lnTo>
                            <a:pt x="163" y="559"/>
                          </a:lnTo>
                          <a:lnTo>
                            <a:pt x="220" y="595"/>
                          </a:lnTo>
                          <a:lnTo>
                            <a:pt x="282" y="616"/>
                          </a:lnTo>
                          <a:lnTo>
                            <a:pt x="350" y="626"/>
                          </a:lnTo>
                          <a:lnTo>
                            <a:pt x="417" y="626"/>
                          </a:lnTo>
                          <a:lnTo>
                            <a:pt x="485" y="616"/>
                          </a:lnTo>
                          <a:lnTo>
                            <a:pt x="553" y="595"/>
                          </a:lnTo>
                          <a:lnTo>
                            <a:pt x="565" y="606"/>
                          </a:lnTo>
                          <a:lnTo>
                            <a:pt x="491" y="631"/>
                          </a:lnTo>
                          <a:lnTo>
                            <a:pt x="424" y="641"/>
                          </a:lnTo>
                          <a:lnTo>
                            <a:pt x="350" y="641"/>
                          </a:lnTo>
                          <a:lnTo>
                            <a:pt x="282" y="626"/>
                          </a:lnTo>
                          <a:lnTo>
                            <a:pt x="214" y="606"/>
                          </a:lnTo>
                          <a:lnTo>
                            <a:pt x="152" y="569"/>
                          </a:lnTo>
                          <a:lnTo>
                            <a:pt x="101" y="522"/>
                          </a:lnTo>
                          <a:lnTo>
                            <a:pt x="55" y="471"/>
                          </a:lnTo>
                          <a:lnTo>
                            <a:pt x="22" y="409"/>
                          </a:lnTo>
                          <a:lnTo>
                            <a:pt x="5" y="347"/>
                          </a:lnTo>
                          <a:lnTo>
                            <a:pt x="0" y="280"/>
                          </a:lnTo>
                          <a:lnTo>
                            <a:pt x="5" y="218"/>
                          </a:lnTo>
                          <a:lnTo>
                            <a:pt x="27" y="156"/>
                          </a:lnTo>
                          <a:lnTo>
                            <a:pt x="55" y="99"/>
                          </a:lnTo>
                          <a:lnTo>
                            <a:pt x="101" y="47"/>
                          </a:lnTo>
                          <a:lnTo>
                            <a:pt x="158" y="0"/>
                          </a:lnTo>
                          <a:close/>
                        </a:path>
                      </a:pathLst>
                    </a:custGeom>
                    <a:solidFill>
                      <a:srgbClr val="FFB1B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39" name="Freeform 71">
                      <a:extLst>
                        <a:ext uri="{FF2B5EF4-FFF2-40B4-BE49-F238E27FC236}">
                          <a16:creationId xmlns:a16="http://schemas.microsoft.com/office/drawing/2014/main" id="{1782CBFC-76D3-4001-A565-CDDADE3DB34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609" y="2261"/>
                      <a:ext cx="271" cy="204"/>
                    </a:xfrm>
                    <a:custGeom>
                      <a:avLst/>
                      <a:gdLst>
                        <a:gd name="T0" fmla="*/ 152 w 542"/>
                        <a:gd name="T1" fmla="*/ 0 h 610"/>
                        <a:gd name="T2" fmla="*/ 158 w 542"/>
                        <a:gd name="T3" fmla="*/ 10 h 610"/>
                        <a:gd name="T4" fmla="*/ 107 w 542"/>
                        <a:gd name="T5" fmla="*/ 51 h 610"/>
                        <a:gd name="T6" fmla="*/ 68 w 542"/>
                        <a:gd name="T7" fmla="*/ 98 h 610"/>
                        <a:gd name="T8" fmla="*/ 33 w 542"/>
                        <a:gd name="T9" fmla="*/ 155 h 610"/>
                        <a:gd name="T10" fmla="*/ 16 w 542"/>
                        <a:gd name="T11" fmla="*/ 212 h 610"/>
                        <a:gd name="T12" fmla="*/ 11 w 542"/>
                        <a:gd name="T13" fmla="*/ 269 h 610"/>
                        <a:gd name="T14" fmla="*/ 16 w 542"/>
                        <a:gd name="T15" fmla="*/ 331 h 610"/>
                        <a:gd name="T16" fmla="*/ 33 w 542"/>
                        <a:gd name="T17" fmla="*/ 387 h 610"/>
                        <a:gd name="T18" fmla="*/ 68 w 542"/>
                        <a:gd name="T19" fmla="*/ 444 h 610"/>
                        <a:gd name="T20" fmla="*/ 107 w 542"/>
                        <a:gd name="T21" fmla="*/ 496 h 610"/>
                        <a:gd name="T22" fmla="*/ 158 w 542"/>
                        <a:gd name="T23" fmla="*/ 538 h 610"/>
                        <a:gd name="T24" fmla="*/ 214 w 542"/>
                        <a:gd name="T25" fmla="*/ 568 h 610"/>
                        <a:gd name="T26" fmla="*/ 277 w 542"/>
                        <a:gd name="T27" fmla="*/ 590 h 610"/>
                        <a:gd name="T28" fmla="*/ 339 w 542"/>
                        <a:gd name="T29" fmla="*/ 600 h 610"/>
                        <a:gd name="T30" fmla="*/ 400 w 542"/>
                        <a:gd name="T31" fmla="*/ 605 h 610"/>
                        <a:gd name="T32" fmla="*/ 468 w 542"/>
                        <a:gd name="T33" fmla="*/ 590 h 610"/>
                        <a:gd name="T34" fmla="*/ 530 w 542"/>
                        <a:gd name="T35" fmla="*/ 568 h 610"/>
                        <a:gd name="T36" fmla="*/ 542 w 542"/>
                        <a:gd name="T37" fmla="*/ 579 h 610"/>
                        <a:gd name="T38" fmla="*/ 474 w 542"/>
                        <a:gd name="T39" fmla="*/ 600 h 610"/>
                        <a:gd name="T40" fmla="*/ 406 w 542"/>
                        <a:gd name="T41" fmla="*/ 610 h 610"/>
                        <a:gd name="T42" fmla="*/ 339 w 542"/>
                        <a:gd name="T43" fmla="*/ 610 h 610"/>
                        <a:gd name="T44" fmla="*/ 271 w 542"/>
                        <a:gd name="T45" fmla="*/ 600 h 610"/>
                        <a:gd name="T46" fmla="*/ 209 w 542"/>
                        <a:gd name="T47" fmla="*/ 579 h 610"/>
                        <a:gd name="T48" fmla="*/ 152 w 542"/>
                        <a:gd name="T49" fmla="*/ 543 h 610"/>
                        <a:gd name="T50" fmla="*/ 101 w 542"/>
                        <a:gd name="T51" fmla="*/ 501 h 610"/>
                        <a:gd name="T52" fmla="*/ 56 w 542"/>
                        <a:gd name="T53" fmla="*/ 449 h 610"/>
                        <a:gd name="T54" fmla="*/ 22 w 542"/>
                        <a:gd name="T55" fmla="*/ 393 h 610"/>
                        <a:gd name="T56" fmla="*/ 5 w 542"/>
                        <a:gd name="T57" fmla="*/ 331 h 610"/>
                        <a:gd name="T58" fmla="*/ 0 w 542"/>
                        <a:gd name="T59" fmla="*/ 269 h 610"/>
                        <a:gd name="T60" fmla="*/ 5 w 542"/>
                        <a:gd name="T61" fmla="*/ 207 h 610"/>
                        <a:gd name="T62" fmla="*/ 28 w 542"/>
                        <a:gd name="T63" fmla="*/ 150 h 610"/>
                        <a:gd name="T64" fmla="*/ 56 w 542"/>
                        <a:gd name="T65" fmla="*/ 93 h 610"/>
                        <a:gd name="T66" fmla="*/ 95 w 542"/>
                        <a:gd name="T67" fmla="*/ 41 h 610"/>
                        <a:gd name="T68" fmla="*/ 152 w 542"/>
                        <a:gd name="T69" fmla="*/ 0 h 6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542" h="610">
                          <a:moveTo>
                            <a:pt x="152" y="0"/>
                          </a:moveTo>
                          <a:lnTo>
                            <a:pt x="158" y="10"/>
                          </a:lnTo>
                          <a:lnTo>
                            <a:pt x="107" y="51"/>
                          </a:lnTo>
                          <a:lnTo>
                            <a:pt x="68" y="98"/>
                          </a:lnTo>
                          <a:lnTo>
                            <a:pt x="33" y="155"/>
                          </a:lnTo>
                          <a:lnTo>
                            <a:pt x="16" y="212"/>
                          </a:lnTo>
                          <a:lnTo>
                            <a:pt x="11" y="269"/>
                          </a:lnTo>
                          <a:lnTo>
                            <a:pt x="16" y="331"/>
                          </a:lnTo>
                          <a:lnTo>
                            <a:pt x="33" y="387"/>
                          </a:lnTo>
                          <a:lnTo>
                            <a:pt x="68" y="444"/>
                          </a:lnTo>
                          <a:lnTo>
                            <a:pt x="107" y="496"/>
                          </a:lnTo>
                          <a:lnTo>
                            <a:pt x="158" y="538"/>
                          </a:lnTo>
                          <a:lnTo>
                            <a:pt x="214" y="568"/>
                          </a:lnTo>
                          <a:lnTo>
                            <a:pt x="277" y="590"/>
                          </a:lnTo>
                          <a:lnTo>
                            <a:pt x="339" y="600"/>
                          </a:lnTo>
                          <a:lnTo>
                            <a:pt x="400" y="605"/>
                          </a:lnTo>
                          <a:lnTo>
                            <a:pt x="468" y="590"/>
                          </a:lnTo>
                          <a:lnTo>
                            <a:pt x="530" y="568"/>
                          </a:lnTo>
                          <a:lnTo>
                            <a:pt x="542" y="579"/>
                          </a:lnTo>
                          <a:lnTo>
                            <a:pt x="474" y="600"/>
                          </a:lnTo>
                          <a:lnTo>
                            <a:pt x="406" y="610"/>
                          </a:lnTo>
                          <a:lnTo>
                            <a:pt x="339" y="610"/>
                          </a:lnTo>
                          <a:lnTo>
                            <a:pt x="271" y="600"/>
                          </a:lnTo>
                          <a:lnTo>
                            <a:pt x="209" y="579"/>
                          </a:lnTo>
                          <a:lnTo>
                            <a:pt x="152" y="543"/>
                          </a:lnTo>
                          <a:lnTo>
                            <a:pt x="101" y="501"/>
                          </a:lnTo>
                          <a:lnTo>
                            <a:pt x="56" y="449"/>
                          </a:lnTo>
                          <a:lnTo>
                            <a:pt x="22" y="393"/>
                          </a:lnTo>
                          <a:lnTo>
                            <a:pt x="5" y="331"/>
                          </a:lnTo>
                          <a:lnTo>
                            <a:pt x="0" y="269"/>
                          </a:lnTo>
                          <a:lnTo>
                            <a:pt x="5" y="207"/>
                          </a:lnTo>
                          <a:lnTo>
                            <a:pt x="28" y="150"/>
                          </a:lnTo>
                          <a:lnTo>
                            <a:pt x="56" y="93"/>
                          </a:lnTo>
                          <a:lnTo>
                            <a:pt x="95" y="41"/>
                          </a:lnTo>
                          <a:lnTo>
                            <a:pt x="152" y="0"/>
                          </a:lnTo>
                          <a:close/>
                        </a:path>
                      </a:pathLst>
                    </a:custGeom>
                    <a:solidFill>
                      <a:srgbClr val="FFB4B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40" name="Freeform 72">
                      <a:extLst>
                        <a:ext uri="{FF2B5EF4-FFF2-40B4-BE49-F238E27FC236}">
                          <a16:creationId xmlns:a16="http://schemas.microsoft.com/office/drawing/2014/main" id="{00643944-2281-41B8-84D4-4540F54CDD8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614" y="2265"/>
                      <a:ext cx="260" cy="198"/>
                    </a:xfrm>
                    <a:custGeom>
                      <a:avLst/>
                      <a:gdLst>
                        <a:gd name="T0" fmla="*/ 147 w 519"/>
                        <a:gd name="T1" fmla="*/ 0 h 595"/>
                        <a:gd name="T2" fmla="*/ 147 w 519"/>
                        <a:gd name="T3" fmla="*/ 11 h 595"/>
                        <a:gd name="T4" fmla="*/ 101 w 519"/>
                        <a:gd name="T5" fmla="*/ 51 h 595"/>
                        <a:gd name="T6" fmla="*/ 62 w 519"/>
                        <a:gd name="T7" fmla="*/ 98 h 595"/>
                        <a:gd name="T8" fmla="*/ 33 w 519"/>
                        <a:gd name="T9" fmla="*/ 150 h 595"/>
                        <a:gd name="T10" fmla="*/ 17 w 519"/>
                        <a:gd name="T11" fmla="*/ 202 h 595"/>
                        <a:gd name="T12" fmla="*/ 11 w 519"/>
                        <a:gd name="T13" fmla="*/ 264 h 595"/>
                        <a:gd name="T14" fmla="*/ 17 w 519"/>
                        <a:gd name="T15" fmla="*/ 321 h 595"/>
                        <a:gd name="T16" fmla="*/ 33 w 519"/>
                        <a:gd name="T17" fmla="*/ 377 h 595"/>
                        <a:gd name="T18" fmla="*/ 62 w 519"/>
                        <a:gd name="T19" fmla="*/ 429 h 595"/>
                        <a:gd name="T20" fmla="*/ 101 w 519"/>
                        <a:gd name="T21" fmla="*/ 476 h 595"/>
                        <a:gd name="T22" fmla="*/ 152 w 519"/>
                        <a:gd name="T23" fmla="*/ 518 h 595"/>
                        <a:gd name="T24" fmla="*/ 203 w 519"/>
                        <a:gd name="T25" fmla="*/ 548 h 595"/>
                        <a:gd name="T26" fmla="*/ 266 w 519"/>
                        <a:gd name="T27" fmla="*/ 569 h 595"/>
                        <a:gd name="T28" fmla="*/ 321 w 519"/>
                        <a:gd name="T29" fmla="*/ 580 h 595"/>
                        <a:gd name="T30" fmla="*/ 389 w 519"/>
                        <a:gd name="T31" fmla="*/ 585 h 595"/>
                        <a:gd name="T32" fmla="*/ 452 w 519"/>
                        <a:gd name="T33" fmla="*/ 574 h 595"/>
                        <a:gd name="T34" fmla="*/ 514 w 519"/>
                        <a:gd name="T35" fmla="*/ 553 h 595"/>
                        <a:gd name="T36" fmla="*/ 519 w 519"/>
                        <a:gd name="T37" fmla="*/ 558 h 595"/>
                        <a:gd name="T38" fmla="*/ 457 w 519"/>
                        <a:gd name="T39" fmla="*/ 580 h 595"/>
                        <a:gd name="T40" fmla="*/ 389 w 519"/>
                        <a:gd name="T41" fmla="*/ 595 h 595"/>
                        <a:gd name="T42" fmla="*/ 328 w 519"/>
                        <a:gd name="T43" fmla="*/ 590 h 595"/>
                        <a:gd name="T44" fmla="*/ 266 w 519"/>
                        <a:gd name="T45" fmla="*/ 580 h 595"/>
                        <a:gd name="T46" fmla="*/ 203 w 519"/>
                        <a:gd name="T47" fmla="*/ 558 h 595"/>
                        <a:gd name="T48" fmla="*/ 147 w 519"/>
                        <a:gd name="T49" fmla="*/ 528 h 595"/>
                        <a:gd name="T50" fmla="*/ 96 w 519"/>
                        <a:gd name="T51" fmla="*/ 486 h 595"/>
                        <a:gd name="T52" fmla="*/ 57 w 519"/>
                        <a:gd name="T53" fmla="*/ 434 h 595"/>
                        <a:gd name="T54" fmla="*/ 22 w 519"/>
                        <a:gd name="T55" fmla="*/ 377 h 595"/>
                        <a:gd name="T56" fmla="*/ 5 w 519"/>
                        <a:gd name="T57" fmla="*/ 321 h 595"/>
                        <a:gd name="T58" fmla="*/ 0 w 519"/>
                        <a:gd name="T59" fmla="*/ 259 h 595"/>
                        <a:gd name="T60" fmla="*/ 5 w 519"/>
                        <a:gd name="T61" fmla="*/ 202 h 595"/>
                        <a:gd name="T62" fmla="*/ 22 w 519"/>
                        <a:gd name="T63" fmla="*/ 145 h 595"/>
                        <a:gd name="T64" fmla="*/ 57 w 519"/>
                        <a:gd name="T65" fmla="*/ 88 h 595"/>
                        <a:gd name="T66" fmla="*/ 96 w 519"/>
                        <a:gd name="T67" fmla="*/ 41 h 595"/>
                        <a:gd name="T68" fmla="*/ 147 w 519"/>
                        <a:gd name="T69" fmla="*/ 0 h 5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519" h="595">
                          <a:moveTo>
                            <a:pt x="147" y="0"/>
                          </a:moveTo>
                          <a:lnTo>
                            <a:pt x="147" y="11"/>
                          </a:lnTo>
                          <a:lnTo>
                            <a:pt x="101" y="51"/>
                          </a:lnTo>
                          <a:lnTo>
                            <a:pt x="62" y="98"/>
                          </a:lnTo>
                          <a:lnTo>
                            <a:pt x="33" y="150"/>
                          </a:lnTo>
                          <a:lnTo>
                            <a:pt x="17" y="202"/>
                          </a:lnTo>
                          <a:lnTo>
                            <a:pt x="11" y="264"/>
                          </a:lnTo>
                          <a:lnTo>
                            <a:pt x="17" y="321"/>
                          </a:lnTo>
                          <a:lnTo>
                            <a:pt x="33" y="377"/>
                          </a:lnTo>
                          <a:lnTo>
                            <a:pt x="62" y="429"/>
                          </a:lnTo>
                          <a:lnTo>
                            <a:pt x="101" y="476"/>
                          </a:lnTo>
                          <a:lnTo>
                            <a:pt x="152" y="518"/>
                          </a:lnTo>
                          <a:lnTo>
                            <a:pt x="203" y="548"/>
                          </a:lnTo>
                          <a:lnTo>
                            <a:pt x="266" y="569"/>
                          </a:lnTo>
                          <a:lnTo>
                            <a:pt x="321" y="580"/>
                          </a:lnTo>
                          <a:lnTo>
                            <a:pt x="389" y="585"/>
                          </a:lnTo>
                          <a:lnTo>
                            <a:pt x="452" y="574"/>
                          </a:lnTo>
                          <a:lnTo>
                            <a:pt x="514" y="553"/>
                          </a:lnTo>
                          <a:lnTo>
                            <a:pt x="519" y="558"/>
                          </a:lnTo>
                          <a:lnTo>
                            <a:pt x="457" y="580"/>
                          </a:lnTo>
                          <a:lnTo>
                            <a:pt x="389" y="595"/>
                          </a:lnTo>
                          <a:lnTo>
                            <a:pt x="328" y="590"/>
                          </a:lnTo>
                          <a:lnTo>
                            <a:pt x="266" y="580"/>
                          </a:lnTo>
                          <a:lnTo>
                            <a:pt x="203" y="558"/>
                          </a:lnTo>
                          <a:lnTo>
                            <a:pt x="147" y="528"/>
                          </a:lnTo>
                          <a:lnTo>
                            <a:pt x="96" y="486"/>
                          </a:lnTo>
                          <a:lnTo>
                            <a:pt x="57" y="434"/>
                          </a:lnTo>
                          <a:lnTo>
                            <a:pt x="22" y="377"/>
                          </a:lnTo>
                          <a:lnTo>
                            <a:pt x="5" y="321"/>
                          </a:lnTo>
                          <a:lnTo>
                            <a:pt x="0" y="259"/>
                          </a:lnTo>
                          <a:lnTo>
                            <a:pt x="5" y="202"/>
                          </a:lnTo>
                          <a:lnTo>
                            <a:pt x="22" y="145"/>
                          </a:lnTo>
                          <a:lnTo>
                            <a:pt x="57" y="88"/>
                          </a:lnTo>
                          <a:lnTo>
                            <a:pt x="96" y="41"/>
                          </a:lnTo>
                          <a:lnTo>
                            <a:pt x="147" y="0"/>
                          </a:lnTo>
                          <a:close/>
                        </a:path>
                      </a:pathLst>
                    </a:custGeom>
                    <a:solidFill>
                      <a:srgbClr val="FFB6B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41" name="Freeform 73">
                      <a:extLst>
                        <a:ext uri="{FF2B5EF4-FFF2-40B4-BE49-F238E27FC236}">
                          <a16:creationId xmlns:a16="http://schemas.microsoft.com/office/drawing/2014/main" id="{B3724D9A-744B-4D1F-92E7-F3D26B3188F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620" y="2268"/>
                      <a:ext cx="251" cy="192"/>
                    </a:xfrm>
                    <a:custGeom>
                      <a:avLst/>
                      <a:gdLst>
                        <a:gd name="T0" fmla="*/ 136 w 503"/>
                        <a:gd name="T1" fmla="*/ 0 h 574"/>
                        <a:gd name="T2" fmla="*/ 141 w 503"/>
                        <a:gd name="T3" fmla="*/ 10 h 574"/>
                        <a:gd name="T4" fmla="*/ 96 w 503"/>
                        <a:gd name="T5" fmla="*/ 52 h 574"/>
                        <a:gd name="T6" fmla="*/ 57 w 503"/>
                        <a:gd name="T7" fmla="*/ 97 h 574"/>
                        <a:gd name="T8" fmla="*/ 34 w 503"/>
                        <a:gd name="T9" fmla="*/ 144 h 574"/>
                        <a:gd name="T10" fmla="*/ 17 w 503"/>
                        <a:gd name="T11" fmla="*/ 196 h 574"/>
                        <a:gd name="T12" fmla="*/ 11 w 503"/>
                        <a:gd name="T13" fmla="*/ 253 h 574"/>
                        <a:gd name="T14" fmla="*/ 17 w 503"/>
                        <a:gd name="T15" fmla="*/ 310 h 574"/>
                        <a:gd name="T16" fmla="*/ 34 w 503"/>
                        <a:gd name="T17" fmla="*/ 361 h 574"/>
                        <a:gd name="T18" fmla="*/ 62 w 503"/>
                        <a:gd name="T19" fmla="*/ 413 h 574"/>
                        <a:gd name="T20" fmla="*/ 102 w 503"/>
                        <a:gd name="T21" fmla="*/ 460 h 574"/>
                        <a:gd name="T22" fmla="*/ 147 w 503"/>
                        <a:gd name="T23" fmla="*/ 495 h 574"/>
                        <a:gd name="T24" fmla="*/ 198 w 503"/>
                        <a:gd name="T25" fmla="*/ 527 h 574"/>
                        <a:gd name="T26" fmla="*/ 255 w 503"/>
                        <a:gd name="T27" fmla="*/ 547 h 574"/>
                        <a:gd name="T28" fmla="*/ 310 w 503"/>
                        <a:gd name="T29" fmla="*/ 558 h 574"/>
                        <a:gd name="T30" fmla="*/ 373 w 503"/>
                        <a:gd name="T31" fmla="*/ 563 h 574"/>
                        <a:gd name="T32" fmla="*/ 435 w 503"/>
                        <a:gd name="T33" fmla="*/ 552 h 574"/>
                        <a:gd name="T34" fmla="*/ 492 w 503"/>
                        <a:gd name="T35" fmla="*/ 532 h 574"/>
                        <a:gd name="T36" fmla="*/ 497 w 503"/>
                        <a:gd name="T37" fmla="*/ 537 h 574"/>
                        <a:gd name="T38" fmla="*/ 503 w 503"/>
                        <a:gd name="T39" fmla="*/ 542 h 574"/>
                        <a:gd name="T40" fmla="*/ 441 w 503"/>
                        <a:gd name="T41" fmla="*/ 563 h 574"/>
                        <a:gd name="T42" fmla="*/ 378 w 503"/>
                        <a:gd name="T43" fmla="*/ 574 h 574"/>
                        <a:gd name="T44" fmla="*/ 310 w 503"/>
                        <a:gd name="T45" fmla="*/ 569 h 574"/>
                        <a:gd name="T46" fmla="*/ 255 w 503"/>
                        <a:gd name="T47" fmla="*/ 558 h 574"/>
                        <a:gd name="T48" fmla="*/ 192 w 503"/>
                        <a:gd name="T49" fmla="*/ 537 h 574"/>
                        <a:gd name="T50" fmla="*/ 141 w 503"/>
                        <a:gd name="T51" fmla="*/ 507 h 574"/>
                        <a:gd name="T52" fmla="*/ 90 w 503"/>
                        <a:gd name="T53" fmla="*/ 465 h 574"/>
                        <a:gd name="T54" fmla="*/ 51 w 503"/>
                        <a:gd name="T55" fmla="*/ 418 h 574"/>
                        <a:gd name="T56" fmla="*/ 22 w 503"/>
                        <a:gd name="T57" fmla="*/ 366 h 574"/>
                        <a:gd name="T58" fmla="*/ 6 w 503"/>
                        <a:gd name="T59" fmla="*/ 310 h 574"/>
                        <a:gd name="T60" fmla="*/ 0 w 503"/>
                        <a:gd name="T61" fmla="*/ 253 h 574"/>
                        <a:gd name="T62" fmla="*/ 6 w 503"/>
                        <a:gd name="T63" fmla="*/ 191 h 574"/>
                        <a:gd name="T64" fmla="*/ 22 w 503"/>
                        <a:gd name="T65" fmla="*/ 139 h 574"/>
                        <a:gd name="T66" fmla="*/ 51 w 503"/>
                        <a:gd name="T67" fmla="*/ 87 h 574"/>
                        <a:gd name="T68" fmla="*/ 90 w 503"/>
                        <a:gd name="T69" fmla="*/ 40 h 574"/>
                        <a:gd name="T70" fmla="*/ 136 w 503"/>
                        <a:gd name="T71" fmla="*/ 0 h 5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503" h="574">
                          <a:moveTo>
                            <a:pt x="136" y="0"/>
                          </a:moveTo>
                          <a:lnTo>
                            <a:pt x="141" y="10"/>
                          </a:lnTo>
                          <a:lnTo>
                            <a:pt x="96" y="52"/>
                          </a:lnTo>
                          <a:lnTo>
                            <a:pt x="57" y="97"/>
                          </a:lnTo>
                          <a:lnTo>
                            <a:pt x="34" y="144"/>
                          </a:lnTo>
                          <a:lnTo>
                            <a:pt x="17" y="196"/>
                          </a:lnTo>
                          <a:lnTo>
                            <a:pt x="11" y="253"/>
                          </a:lnTo>
                          <a:lnTo>
                            <a:pt x="17" y="310"/>
                          </a:lnTo>
                          <a:lnTo>
                            <a:pt x="34" y="361"/>
                          </a:lnTo>
                          <a:lnTo>
                            <a:pt x="62" y="413"/>
                          </a:lnTo>
                          <a:lnTo>
                            <a:pt x="102" y="460"/>
                          </a:lnTo>
                          <a:lnTo>
                            <a:pt x="147" y="495"/>
                          </a:lnTo>
                          <a:lnTo>
                            <a:pt x="198" y="527"/>
                          </a:lnTo>
                          <a:lnTo>
                            <a:pt x="255" y="547"/>
                          </a:lnTo>
                          <a:lnTo>
                            <a:pt x="310" y="558"/>
                          </a:lnTo>
                          <a:lnTo>
                            <a:pt x="373" y="563"/>
                          </a:lnTo>
                          <a:lnTo>
                            <a:pt x="435" y="552"/>
                          </a:lnTo>
                          <a:lnTo>
                            <a:pt x="492" y="532"/>
                          </a:lnTo>
                          <a:lnTo>
                            <a:pt x="497" y="537"/>
                          </a:lnTo>
                          <a:lnTo>
                            <a:pt x="503" y="542"/>
                          </a:lnTo>
                          <a:lnTo>
                            <a:pt x="441" y="563"/>
                          </a:lnTo>
                          <a:lnTo>
                            <a:pt x="378" y="574"/>
                          </a:lnTo>
                          <a:lnTo>
                            <a:pt x="310" y="569"/>
                          </a:lnTo>
                          <a:lnTo>
                            <a:pt x="255" y="558"/>
                          </a:lnTo>
                          <a:lnTo>
                            <a:pt x="192" y="537"/>
                          </a:lnTo>
                          <a:lnTo>
                            <a:pt x="141" y="507"/>
                          </a:lnTo>
                          <a:lnTo>
                            <a:pt x="90" y="465"/>
                          </a:lnTo>
                          <a:lnTo>
                            <a:pt x="51" y="418"/>
                          </a:lnTo>
                          <a:lnTo>
                            <a:pt x="22" y="366"/>
                          </a:lnTo>
                          <a:lnTo>
                            <a:pt x="6" y="310"/>
                          </a:lnTo>
                          <a:lnTo>
                            <a:pt x="0" y="253"/>
                          </a:lnTo>
                          <a:lnTo>
                            <a:pt x="6" y="191"/>
                          </a:lnTo>
                          <a:lnTo>
                            <a:pt x="22" y="139"/>
                          </a:lnTo>
                          <a:lnTo>
                            <a:pt x="51" y="87"/>
                          </a:lnTo>
                          <a:lnTo>
                            <a:pt x="90" y="40"/>
                          </a:lnTo>
                          <a:lnTo>
                            <a:pt x="136" y="0"/>
                          </a:lnTo>
                          <a:close/>
                        </a:path>
                      </a:pathLst>
                    </a:custGeom>
                    <a:solidFill>
                      <a:srgbClr val="FFB8B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42" name="Freeform 74">
                      <a:extLst>
                        <a:ext uri="{FF2B5EF4-FFF2-40B4-BE49-F238E27FC236}">
                          <a16:creationId xmlns:a16="http://schemas.microsoft.com/office/drawing/2014/main" id="{11EB0C92-D0BE-44BB-9DBB-E8A8F4FDBF7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626" y="2272"/>
                      <a:ext cx="240" cy="184"/>
                    </a:xfrm>
                    <a:custGeom>
                      <a:avLst/>
                      <a:gdLst>
                        <a:gd name="T0" fmla="*/ 130 w 481"/>
                        <a:gd name="T1" fmla="*/ 0 h 553"/>
                        <a:gd name="T2" fmla="*/ 130 w 481"/>
                        <a:gd name="T3" fmla="*/ 5 h 553"/>
                        <a:gd name="T4" fmla="*/ 85 w 481"/>
                        <a:gd name="T5" fmla="*/ 47 h 553"/>
                        <a:gd name="T6" fmla="*/ 51 w 481"/>
                        <a:gd name="T7" fmla="*/ 92 h 553"/>
                        <a:gd name="T8" fmla="*/ 23 w 481"/>
                        <a:gd name="T9" fmla="*/ 139 h 553"/>
                        <a:gd name="T10" fmla="*/ 11 w 481"/>
                        <a:gd name="T11" fmla="*/ 191 h 553"/>
                        <a:gd name="T12" fmla="*/ 6 w 481"/>
                        <a:gd name="T13" fmla="*/ 248 h 553"/>
                        <a:gd name="T14" fmla="*/ 11 w 481"/>
                        <a:gd name="T15" fmla="*/ 300 h 553"/>
                        <a:gd name="T16" fmla="*/ 29 w 481"/>
                        <a:gd name="T17" fmla="*/ 351 h 553"/>
                        <a:gd name="T18" fmla="*/ 57 w 481"/>
                        <a:gd name="T19" fmla="*/ 403 h 553"/>
                        <a:gd name="T20" fmla="*/ 97 w 481"/>
                        <a:gd name="T21" fmla="*/ 450 h 553"/>
                        <a:gd name="T22" fmla="*/ 141 w 481"/>
                        <a:gd name="T23" fmla="*/ 485 h 553"/>
                        <a:gd name="T24" fmla="*/ 193 w 481"/>
                        <a:gd name="T25" fmla="*/ 512 h 553"/>
                        <a:gd name="T26" fmla="*/ 244 w 481"/>
                        <a:gd name="T27" fmla="*/ 532 h 553"/>
                        <a:gd name="T28" fmla="*/ 306 w 481"/>
                        <a:gd name="T29" fmla="*/ 542 h 553"/>
                        <a:gd name="T30" fmla="*/ 362 w 481"/>
                        <a:gd name="T31" fmla="*/ 548 h 553"/>
                        <a:gd name="T32" fmla="*/ 424 w 481"/>
                        <a:gd name="T33" fmla="*/ 537 h 553"/>
                        <a:gd name="T34" fmla="*/ 481 w 481"/>
                        <a:gd name="T35" fmla="*/ 517 h 553"/>
                        <a:gd name="T36" fmla="*/ 481 w 481"/>
                        <a:gd name="T37" fmla="*/ 522 h 553"/>
                        <a:gd name="T38" fmla="*/ 424 w 481"/>
                        <a:gd name="T39" fmla="*/ 542 h 553"/>
                        <a:gd name="T40" fmla="*/ 362 w 481"/>
                        <a:gd name="T41" fmla="*/ 553 h 553"/>
                        <a:gd name="T42" fmla="*/ 299 w 481"/>
                        <a:gd name="T43" fmla="*/ 548 h 553"/>
                        <a:gd name="T44" fmla="*/ 244 w 481"/>
                        <a:gd name="T45" fmla="*/ 537 h 553"/>
                        <a:gd name="T46" fmla="*/ 187 w 481"/>
                        <a:gd name="T47" fmla="*/ 517 h 553"/>
                        <a:gd name="T48" fmla="*/ 136 w 481"/>
                        <a:gd name="T49" fmla="*/ 485 h 553"/>
                        <a:gd name="T50" fmla="*/ 91 w 481"/>
                        <a:gd name="T51" fmla="*/ 450 h 553"/>
                        <a:gd name="T52" fmla="*/ 51 w 481"/>
                        <a:gd name="T53" fmla="*/ 403 h 553"/>
                        <a:gd name="T54" fmla="*/ 23 w 481"/>
                        <a:gd name="T55" fmla="*/ 351 h 553"/>
                        <a:gd name="T56" fmla="*/ 6 w 481"/>
                        <a:gd name="T57" fmla="*/ 300 h 553"/>
                        <a:gd name="T58" fmla="*/ 0 w 481"/>
                        <a:gd name="T59" fmla="*/ 243 h 553"/>
                        <a:gd name="T60" fmla="*/ 6 w 481"/>
                        <a:gd name="T61" fmla="*/ 186 h 553"/>
                        <a:gd name="T62" fmla="*/ 23 w 481"/>
                        <a:gd name="T63" fmla="*/ 134 h 553"/>
                        <a:gd name="T64" fmla="*/ 46 w 481"/>
                        <a:gd name="T65" fmla="*/ 87 h 553"/>
                        <a:gd name="T66" fmla="*/ 85 w 481"/>
                        <a:gd name="T67" fmla="*/ 42 h 553"/>
                        <a:gd name="T68" fmla="*/ 130 w 481"/>
                        <a:gd name="T69" fmla="*/ 0 h 55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481" h="553">
                          <a:moveTo>
                            <a:pt x="130" y="0"/>
                          </a:moveTo>
                          <a:lnTo>
                            <a:pt x="130" y="5"/>
                          </a:lnTo>
                          <a:lnTo>
                            <a:pt x="85" y="47"/>
                          </a:lnTo>
                          <a:lnTo>
                            <a:pt x="51" y="92"/>
                          </a:lnTo>
                          <a:lnTo>
                            <a:pt x="23" y="139"/>
                          </a:lnTo>
                          <a:lnTo>
                            <a:pt x="11" y="191"/>
                          </a:lnTo>
                          <a:lnTo>
                            <a:pt x="6" y="248"/>
                          </a:lnTo>
                          <a:lnTo>
                            <a:pt x="11" y="300"/>
                          </a:lnTo>
                          <a:lnTo>
                            <a:pt x="29" y="351"/>
                          </a:lnTo>
                          <a:lnTo>
                            <a:pt x="57" y="403"/>
                          </a:lnTo>
                          <a:lnTo>
                            <a:pt x="97" y="450"/>
                          </a:lnTo>
                          <a:lnTo>
                            <a:pt x="141" y="485"/>
                          </a:lnTo>
                          <a:lnTo>
                            <a:pt x="193" y="512"/>
                          </a:lnTo>
                          <a:lnTo>
                            <a:pt x="244" y="532"/>
                          </a:lnTo>
                          <a:lnTo>
                            <a:pt x="306" y="542"/>
                          </a:lnTo>
                          <a:lnTo>
                            <a:pt x="362" y="548"/>
                          </a:lnTo>
                          <a:lnTo>
                            <a:pt x="424" y="537"/>
                          </a:lnTo>
                          <a:lnTo>
                            <a:pt x="481" y="517"/>
                          </a:lnTo>
                          <a:lnTo>
                            <a:pt x="481" y="522"/>
                          </a:lnTo>
                          <a:lnTo>
                            <a:pt x="424" y="542"/>
                          </a:lnTo>
                          <a:lnTo>
                            <a:pt x="362" y="553"/>
                          </a:lnTo>
                          <a:lnTo>
                            <a:pt x="299" y="548"/>
                          </a:lnTo>
                          <a:lnTo>
                            <a:pt x="244" y="537"/>
                          </a:lnTo>
                          <a:lnTo>
                            <a:pt x="187" y="517"/>
                          </a:lnTo>
                          <a:lnTo>
                            <a:pt x="136" y="485"/>
                          </a:lnTo>
                          <a:lnTo>
                            <a:pt x="91" y="450"/>
                          </a:lnTo>
                          <a:lnTo>
                            <a:pt x="51" y="403"/>
                          </a:lnTo>
                          <a:lnTo>
                            <a:pt x="23" y="351"/>
                          </a:lnTo>
                          <a:lnTo>
                            <a:pt x="6" y="300"/>
                          </a:lnTo>
                          <a:lnTo>
                            <a:pt x="0" y="243"/>
                          </a:lnTo>
                          <a:lnTo>
                            <a:pt x="6" y="186"/>
                          </a:lnTo>
                          <a:lnTo>
                            <a:pt x="23" y="134"/>
                          </a:lnTo>
                          <a:lnTo>
                            <a:pt x="46" y="87"/>
                          </a:lnTo>
                          <a:lnTo>
                            <a:pt x="85" y="42"/>
                          </a:lnTo>
                          <a:lnTo>
                            <a:pt x="130" y="0"/>
                          </a:lnTo>
                          <a:close/>
                        </a:path>
                      </a:pathLst>
                    </a:custGeom>
                    <a:solidFill>
                      <a:srgbClr val="FFBAB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43" name="Freeform 75">
                      <a:extLst>
                        <a:ext uri="{FF2B5EF4-FFF2-40B4-BE49-F238E27FC236}">
                          <a16:creationId xmlns:a16="http://schemas.microsoft.com/office/drawing/2014/main" id="{94EFE460-83AB-4275-A2CB-B2B242EBA80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628" y="2273"/>
                      <a:ext cx="238" cy="181"/>
                    </a:xfrm>
                    <a:custGeom>
                      <a:avLst/>
                      <a:gdLst>
                        <a:gd name="T0" fmla="*/ 124 w 475"/>
                        <a:gd name="T1" fmla="*/ 0 h 543"/>
                        <a:gd name="T2" fmla="*/ 124 w 475"/>
                        <a:gd name="T3" fmla="*/ 5 h 543"/>
                        <a:gd name="T4" fmla="*/ 124 w 475"/>
                        <a:gd name="T5" fmla="*/ 10 h 543"/>
                        <a:gd name="T6" fmla="*/ 85 w 475"/>
                        <a:gd name="T7" fmla="*/ 47 h 543"/>
                        <a:gd name="T8" fmla="*/ 51 w 475"/>
                        <a:gd name="T9" fmla="*/ 94 h 543"/>
                        <a:gd name="T10" fmla="*/ 29 w 475"/>
                        <a:gd name="T11" fmla="*/ 139 h 543"/>
                        <a:gd name="T12" fmla="*/ 17 w 475"/>
                        <a:gd name="T13" fmla="*/ 186 h 543"/>
                        <a:gd name="T14" fmla="*/ 11 w 475"/>
                        <a:gd name="T15" fmla="*/ 238 h 543"/>
                        <a:gd name="T16" fmla="*/ 17 w 475"/>
                        <a:gd name="T17" fmla="*/ 290 h 543"/>
                        <a:gd name="T18" fmla="*/ 34 w 475"/>
                        <a:gd name="T19" fmla="*/ 341 h 543"/>
                        <a:gd name="T20" fmla="*/ 62 w 475"/>
                        <a:gd name="T21" fmla="*/ 388 h 543"/>
                        <a:gd name="T22" fmla="*/ 96 w 475"/>
                        <a:gd name="T23" fmla="*/ 435 h 543"/>
                        <a:gd name="T24" fmla="*/ 135 w 475"/>
                        <a:gd name="T25" fmla="*/ 470 h 543"/>
                        <a:gd name="T26" fmla="*/ 187 w 475"/>
                        <a:gd name="T27" fmla="*/ 497 h 543"/>
                        <a:gd name="T28" fmla="*/ 238 w 475"/>
                        <a:gd name="T29" fmla="*/ 517 h 543"/>
                        <a:gd name="T30" fmla="*/ 293 w 475"/>
                        <a:gd name="T31" fmla="*/ 527 h 543"/>
                        <a:gd name="T32" fmla="*/ 350 w 475"/>
                        <a:gd name="T33" fmla="*/ 532 h 543"/>
                        <a:gd name="T34" fmla="*/ 412 w 475"/>
                        <a:gd name="T35" fmla="*/ 522 h 543"/>
                        <a:gd name="T36" fmla="*/ 469 w 475"/>
                        <a:gd name="T37" fmla="*/ 507 h 543"/>
                        <a:gd name="T38" fmla="*/ 475 w 475"/>
                        <a:gd name="T39" fmla="*/ 512 h 543"/>
                        <a:gd name="T40" fmla="*/ 418 w 475"/>
                        <a:gd name="T41" fmla="*/ 532 h 543"/>
                        <a:gd name="T42" fmla="*/ 356 w 475"/>
                        <a:gd name="T43" fmla="*/ 543 h 543"/>
                        <a:gd name="T44" fmla="*/ 300 w 475"/>
                        <a:gd name="T45" fmla="*/ 537 h 543"/>
                        <a:gd name="T46" fmla="*/ 238 w 475"/>
                        <a:gd name="T47" fmla="*/ 527 h 543"/>
                        <a:gd name="T48" fmla="*/ 187 w 475"/>
                        <a:gd name="T49" fmla="*/ 507 h 543"/>
                        <a:gd name="T50" fmla="*/ 135 w 475"/>
                        <a:gd name="T51" fmla="*/ 480 h 543"/>
                        <a:gd name="T52" fmla="*/ 91 w 475"/>
                        <a:gd name="T53" fmla="*/ 445 h 543"/>
                        <a:gd name="T54" fmla="*/ 51 w 475"/>
                        <a:gd name="T55" fmla="*/ 398 h 543"/>
                        <a:gd name="T56" fmla="*/ 23 w 475"/>
                        <a:gd name="T57" fmla="*/ 346 h 543"/>
                        <a:gd name="T58" fmla="*/ 5 w 475"/>
                        <a:gd name="T59" fmla="*/ 295 h 543"/>
                        <a:gd name="T60" fmla="*/ 0 w 475"/>
                        <a:gd name="T61" fmla="*/ 243 h 543"/>
                        <a:gd name="T62" fmla="*/ 5 w 475"/>
                        <a:gd name="T63" fmla="*/ 186 h 543"/>
                        <a:gd name="T64" fmla="*/ 17 w 475"/>
                        <a:gd name="T65" fmla="*/ 134 h 543"/>
                        <a:gd name="T66" fmla="*/ 45 w 475"/>
                        <a:gd name="T67" fmla="*/ 87 h 543"/>
                        <a:gd name="T68" fmla="*/ 79 w 475"/>
                        <a:gd name="T69" fmla="*/ 42 h 543"/>
                        <a:gd name="T70" fmla="*/ 124 w 475"/>
                        <a:gd name="T71" fmla="*/ 0 h 5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475" h="543">
                          <a:moveTo>
                            <a:pt x="124" y="0"/>
                          </a:moveTo>
                          <a:lnTo>
                            <a:pt x="124" y="5"/>
                          </a:lnTo>
                          <a:lnTo>
                            <a:pt x="124" y="10"/>
                          </a:lnTo>
                          <a:lnTo>
                            <a:pt x="85" y="47"/>
                          </a:lnTo>
                          <a:lnTo>
                            <a:pt x="51" y="94"/>
                          </a:lnTo>
                          <a:lnTo>
                            <a:pt x="29" y="139"/>
                          </a:lnTo>
                          <a:lnTo>
                            <a:pt x="17" y="186"/>
                          </a:lnTo>
                          <a:lnTo>
                            <a:pt x="11" y="238"/>
                          </a:lnTo>
                          <a:lnTo>
                            <a:pt x="17" y="290"/>
                          </a:lnTo>
                          <a:lnTo>
                            <a:pt x="34" y="341"/>
                          </a:lnTo>
                          <a:lnTo>
                            <a:pt x="62" y="388"/>
                          </a:lnTo>
                          <a:lnTo>
                            <a:pt x="96" y="435"/>
                          </a:lnTo>
                          <a:lnTo>
                            <a:pt x="135" y="470"/>
                          </a:lnTo>
                          <a:lnTo>
                            <a:pt x="187" y="497"/>
                          </a:lnTo>
                          <a:lnTo>
                            <a:pt x="238" y="517"/>
                          </a:lnTo>
                          <a:lnTo>
                            <a:pt x="293" y="527"/>
                          </a:lnTo>
                          <a:lnTo>
                            <a:pt x="350" y="532"/>
                          </a:lnTo>
                          <a:lnTo>
                            <a:pt x="412" y="522"/>
                          </a:lnTo>
                          <a:lnTo>
                            <a:pt x="469" y="507"/>
                          </a:lnTo>
                          <a:lnTo>
                            <a:pt x="475" y="512"/>
                          </a:lnTo>
                          <a:lnTo>
                            <a:pt x="418" y="532"/>
                          </a:lnTo>
                          <a:lnTo>
                            <a:pt x="356" y="543"/>
                          </a:lnTo>
                          <a:lnTo>
                            <a:pt x="300" y="537"/>
                          </a:lnTo>
                          <a:lnTo>
                            <a:pt x="238" y="527"/>
                          </a:lnTo>
                          <a:lnTo>
                            <a:pt x="187" y="507"/>
                          </a:lnTo>
                          <a:lnTo>
                            <a:pt x="135" y="480"/>
                          </a:lnTo>
                          <a:lnTo>
                            <a:pt x="91" y="445"/>
                          </a:lnTo>
                          <a:lnTo>
                            <a:pt x="51" y="398"/>
                          </a:lnTo>
                          <a:lnTo>
                            <a:pt x="23" y="346"/>
                          </a:lnTo>
                          <a:lnTo>
                            <a:pt x="5" y="295"/>
                          </a:lnTo>
                          <a:lnTo>
                            <a:pt x="0" y="243"/>
                          </a:lnTo>
                          <a:lnTo>
                            <a:pt x="5" y="186"/>
                          </a:lnTo>
                          <a:lnTo>
                            <a:pt x="17" y="134"/>
                          </a:lnTo>
                          <a:lnTo>
                            <a:pt x="45" y="87"/>
                          </a:lnTo>
                          <a:lnTo>
                            <a:pt x="79" y="42"/>
                          </a:lnTo>
                          <a:lnTo>
                            <a:pt x="124" y="0"/>
                          </a:lnTo>
                          <a:close/>
                        </a:path>
                      </a:pathLst>
                    </a:custGeom>
                    <a:solidFill>
                      <a:srgbClr val="FFBCB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44" name="Freeform 76">
                      <a:extLst>
                        <a:ext uri="{FF2B5EF4-FFF2-40B4-BE49-F238E27FC236}">
                          <a16:creationId xmlns:a16="http://schemas.microsoft.com/office/drawing/2014/main" id="{5A15F2FA-AA93-42EB-B4D7-AA0D06BFABB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634" y="2277"/>
                      <a:ext cx="229" cy="174"/>
                    </a:xfrm>
                    <a:custGeom>
                      <a:avLst/>
                      <a:gdLst>
                        <a:gd name="T0" fmla="*/ 113 w 458"/>
                        <a:gd name="T1" fmla="*/ 0 h 522"/>
                        <a:gd name="T2" fmla="*/ 119 w 458"/>
                        <a:gd name="T3" fmla="*/ 15 h 522"/>
                        <a:gd name="T4" fmla="*/ 80 w 458"/>
                        <a:gd name="T5" fmla="*/ 52 h 522"/>
                        <a:gd name="T6" fmla="*/ 45 w 458"/>
                        <a:gd name="T7" fmla="*/ 94 h 522"/>
                        <a:gd name="T8" fmla="*/ 29 w 458"/>
                        <a:gd name="T9" fmla="*/ 140 h 522"/>
                        <a:gd name="T10" fmla="*/ 18 w 458"/>
                        <a:gd name="T11" fmla="*/ 186 h 522"/>
                        <a:gd name="T12" fmla="*/ 12 w 458"/>
                        <a:gd name="T13" fmla="*/ 233 h 522"/>
                        <a:gd name="T14" fmla="*/ 18 w 458"/>
                        <a:gd name="T15" fmla="*/ 285 h 522"/>
                        <a:gd name="T16" fmla="*/ 34 w 458"/>
                        <a:gd name="T17" fmla="*/ 331 h 522"/>
                        <a:gd name="T18" fmla="*/ 62 w 458"/>
                        <a:gd name="T19" fmla="*/ 378 h 522"/>
                        <a:gd name="T20" fmla="*/ 97 w 458"/>
                        <a:gd name="T21" fmla="*/ 420 h 522"/>
                        <a:gd name="T22" fmla="*/ 136 w 458"/>
                        <a:gd name="T23" fmla="*/ 455 h 522"/>
                        <a:gd name="T24" fmla="*/ 181 w 458"/>
                        <a:gd name="T25" fmla="*/ 482 h 522"/>
                        <a:gd name="T26" fmla="*/ 232 w 458"/>
                        <a:gd name="T27" fmla="*/ 497 h 522"/>
                        <a:gd name="T28" fmla="*/ 282 w 458"/>
                        <a:gd name="T29" fmla="*/ 507 h 522"/>
                        <a:gd name="T30" fmla="*/ 339 w 458"/>
                        <a:gd name="T31" fmla="*/ 512 h 522"/>
                        <a:gd name="T32" fmla="*/ 390 w 458"/>
                        <a:gd name="T33" fmla="*/ 502 h 522"/>
                        <a:gd name="T34" fmla="*/ 447 w 458"/>
                        <a:gd name="T35" fmla="*/ 487 h 522"/>
                        <a:gd name="T36" fmla="*/ 458 w 458"/>
                        <a:gd name="T37" fmla="*/ 497 h 522"/>
                        <a:gd name="T38" fmla="*/ 401 w 458"/>
                        <a:gd name="T39" fmla="*/ 512 h 522"/>
                        <a:gd name="T40" fmla="*/ 339 w 458"/>
                        <a:gd name="T41" fmla="*/ 522 h 522"/>
                        <a:gd name="T42" fmla="*/ 282 w 458"/>
                        <a:gd name="T43" fmla="*/ 517 h 522"/>
                        <a:gd name="T44" fmla="*/ 227 w 458"/>
                        <a:gd name="T45" fmla="*/ 507 h 522"/>
                        <a:gd name="T46" fmla="*/ 176 w 458"/>
                        <a:gd name="T47" fmla="*/ 487 h 522"/>
                        <a:gd name="T48" fmla="*/ 124 w 458"/>
                        <a:gd name="T49" fmla="*/ 460 h 522"/>
                        <a:gd name="T50" fmla="*/ 85 w 458"/>
                        <a:gd name="T51" fmla="*/ 425 h 522"/>
                        <a:gd name="T52" fmla="*/ 51 w 458"/>
                        <a:gd name="T53" fmla="*/ 378 h 522"/>
                        <a:gd name="T54" fmla="*/ 23 w 458"/>
                        <a:gd name="T55" fmla="*/ 331 h 522"/>
                        <a:gd name="T56" fmla="*/ 6 w 458"/>
                        <a:gd name="T57" fmla="*/ 280 h 522"/>
                        <a:gd name="T58" fmla="*/ 0 w 458"/>
                        <a:gd name="T59" fmla="*/ 228 h 522"/>
                        <a:gd name="T60" fmla="*/ 6 w 458"/>
                        <a:gd name="T61" fmla="*/ 176 h 522"/>
                        <a:gd name="T62" fmla="*/ 18 w 458"/>
                        <a:gd name="T63" fmla="*/ 129 h 522"/>
                        <a:gd name="T64" fmla="*/ 40 w 458"/>
                        <a:gd name="T65" fmla="*/ 84 h 522"/>
                        <a:gd name="T66" fmla="*/ 74 w 458"/>
                        <a:gd name="T67" fmla="*/ 37 h 522"/>
                        <a:gd name="T68" fmla="*/ 113 w 458"/>
                        <a:gd name="T69" fmla="*/ 0 h 5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458" h="522">
                          <a:moveTo>
                            <a:pt x="113" y="0"/>
                          </a:moveTo>
                          <a:lnTo>
                            <a:pt x="119" y="15"/>
                          </a:lnTo>
                          <a:lnTo>
                            <a:pt x="80" y="52"/>
                          </a:lnTo>
                          <a:lnTo>
                            <a:pt x="45" y="94"/>
                          </a:lnTo>
                          <a:lnTo>
                            <a:pt x="29" y="140"/>
                          </a:lnTo>
                          <a:lnTo>
                            <a:pt x="18" y="186"/>
                          </a:lnTo>
                          <a:lnTo>
                            <a:pt x="12" y="233"/>
                          </a:lnTo>
                          <a:lnTo>
                            <a:pt x="18" y="285"/>
                          </a:lnTo>
                          <a:lnTo>
                            <a:pt x="34" y="331"/>
                          </a:lnTo>
                          <a:lnTo>
                            <a:pt x="62" y="378"/>
                          </a:lnTo>
                          <a:lnTo>
                            <a:pt x="97" y="420"/>
                          </a:lnTo>
                          <a:lnTo>
                            <a:pt x="136" y="455"/>
                          </a:lnTo>
                          <a:lnTo>
                            <a:pt x="181" y="482"/>
                          </a:lnTo>
                          <a:lnTo>
                            <a:pt x="232" y="497"/>
                          </a:lnTo>
                          <a:lnTo>
                            <a:pt x="282" y="507"/>
                          </a:lnTo>
                          <a:lnTo>
                            <a:pt x="339" y="512"/>
                          </a:lnTo>
                          <a:lnTo>
                            <a:pt x="390" y="502"/>
                          </a:lnTo>
                          <a:lnTo>
                            <a:pt x="447" y="487"/>
                          </a:lnTo>
                          <a:lnTo>
                            <a:pt x="458" y="497"/>
                          </a:lnTo>
                          <a:lnTo>
                            <a:pt x="401" y="512"/>
                          </a:lnTo>
                          <a:lnTo>
                            <a:pt x="339" y="522"/>
                          </a:lnTo>
                          <a:lnTo>
                            <a:pt x="282" y="517"/>
                          </a:lnTo>
                          <a:lnTo>
                            <a:pt x="227" y="507"/>
                          </a:lnTo>
                          <a:lnTo>
                            <a:pt x="176" y="487"/>
                          </a:lnTo>
                          <a:lnTo>
                            <a:pt x="124" y="460"/>
                          </a:lnTo>
                          <a:lnTo>
                            <a:pt x="85" y="425"/>
                          </a:lnTo>
                          <a:lnTo>
                            <a:pt x="51" y="378"/>
                          </a:lnTo>
                          <a:lnTo>
                            <a:pt x="23" y="331"/>
                          </a:lnTo>
                          <a:lnTo>
                            <a:pt x="6" y="280"/>
                          </a:lnTo>
                          <a:lnTo>
                            <a:pt x="0" y="228"/>
                          </a:lnTo>
                          <a:lnTo>
                            <a:pt x="6" y="176"/>
                          </a:lnTo>
                          <a:lnTo>
                            <a:pt x="18" y="129"/>
                          </a:lnTo>
                          <a:lnTo>
                            <a:pt x="40" y="84"/>
                          </a:lnTo>
                          <a:lnTo>
                            <a:pt x="74" y="37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FFBEB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45" name="Freeform 77">
                      <a:extLst>
                        <a:ext uri="{FF2B5EF4-FFF2-40B4-BE49-F238E27FC236}">
                          <a16:creationId xmlns:a16="http://schemas.microsoft.com/office/drawing/2014/main" id="{7F22D555-5ED0-48D1-B7B7-D42855F5E56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640" y="2282"/>
                      <a:ext cx="218" cy="165"/>
                    </a:xfrm>
                    <a:custGeom>
                      <a:avLst/>
                      <a:gdLst>
                        <a:gd name="T0" fmla="*/ 107 w 435"/>
                        <a:gd name="T1" fmla="*/ 0 h 497"/>
                        <a:gd name="T2" fmla="*/ 112 w 435"/>
                        <a:gd name="T3" fmla="*/ 6 h 497"/>
                        <a:gd name="T4" fmla="*/ 73 w 435"/>
                        <a:gd name="T5" fmla="*/ 42 h 497"/>
                        <a:gd name="T6" fmla="*/ 45 w 435"/>
                        <a:gd name="T7" fmla="*/ 84 h 497"/>
                        <a:gd name="T8" fmla="*/ 22 w 435"/>
                        <a:gd name="T9" fmla="*/ 125 h 497"/>
                        <a:gd name="T10" fmla="*/ 11 w 435"/>
                        <a:gd name="T11" fmla="*/ 171 h 497"/>
                        <a:gd name="T12" fmla="*/ 11 w 435"/>
                        <a:gd name="T13" fmla="*/ 218 h 497"/>
                        <a:gd name="T14" fmla="*/ 17 w 435"/>
                        <a:gd name="T15" fmla="*/ 265 h 497"/>
                        <a:gd name="T16" fmla="*/ 33 w 435"/>
                        <a:gd name="T17" fmla="*/ 311 h 497"/>
                        <a:gd name="T18" fmla="*/ 56 w 435"/>
                        <a:gd name="T19" fmla="*/ 358 h 497"/>
                        <a:gd name="T20" fmla="*/ 90 w 435"/>
                        <a:gd name="T21" fmla="*/ 399 h 497"/>
                        <a:gd name="T22" fmla="*/ 129 w 435"/>
                        <a:gd name="T23" fmla="*/ 430 h 497"/>
                        <a:gd name="T24" fmla="*/ 175 w 435"/>
                        <a:gd name="T25" fmla="*/ 455 h 497"/>
                        <a:gd name="T26" fmla="*/ 220 w 435"/>
                        <a:gd name="T27" fmla="*/ 472 h 497"/>
                        <a:gd name="T28" fmla="*/ 270 w 435"/>
                        <a:gd name="T29" fmla="*/ 487 h 497"/>
                        <a:gd name="T30" fmla="*/ 327 w 435"/>
                        <a:gd name="T31" fmla="*/ 487 h 497"/>
                        <a:gd name="T32" fmla="*/ 378 w 435"/>
                        <a:gd name="T33" fmla="*/ 482 h 497"/>
                        <a:gd name="T34" fmla="*/ 430 w 435"/>
                        <a:gd name="T35" fmla="*/ 467 h 497"/>
                        <a:gd name="T36" fmla="*/ 435 w 435"/>
                        <a:gd name="T37" fmla="*/ 472 h 497"/>
                        <a:gd name="T38" fmla="*/ 378 w 435"/>
                        <a:gd name="T39" fmla="*/ 487 h 497"/>
                        <a:gd name="T40" fmla="*/ 327 w 435"/>
                        <a:gd name="T41" fmla="*/ 497 h 497"/>
                        <a:gd name="T42" fmla="*/ 270 w 435"/>
                        <a:gd name="T43" fmla="*/ 492 h 497"/>
                        <a:gd name="T44" fmla="*/ 220 w 435"/>
                        <a:gd name="T45" fmla="*/ 482 h 497"/>
                        <a:gd name="T46" fmla="*/ 169 w 435"/>
                        <a:gd name="T47" fmla="*/ 467 h 497"/>
                        <a:gd name="T48" fmla="*/ 124 w 435"/>
                        <a:gd name="T49" fmla="*/ 440 h 497"/>
                        <a:gd name="T50" fmla="*/ 85 w 435"/>
                        <a:gd name="T51" fmla="*/ 405 h 497"/>
                        <a:gd name="T52" fmla="*/ 50 w 435"/>
                        <a:gd name="T53" fmla="*/ 363 h 497"/>
                        <a:gd name="T54" fmla="*/ 22 w 435"/>
                        <a:gd name="T55" fmla="*/ 316 h 497"/>
                        <a:gd name="T56" fmla="*/ 6 w 435"/>
                        <a:gd name="T57" fmla="*/ 270 h 497"/>
                        <a:gd name="T58" fmla="*/ 0 w 435"/>
                        <a:gd name="T59" fmla="*/ 218 h 497"/>
                        <a:gd name="T60" fmla="*/ 6 w 435"/>
                        <a:gd name="T61" fmla="*/ 171 h 497"/>
                        <a:gd name="T62" fmla="*/ 17 w 435"/>
                        <a:gd name="T63" fmla="*/ 125 h 497"/>
                        <a:gd name="T64" fmla="*/ 33 w 435"/>
                        <a:gd name="T65" fmla="*/ 79 h 497"/>
                        <a:gd name="T66" fmla="*/ 68 w 435"/>
                        <a:gd name="T67" fmla="*/ 37 h 497"/>
                        <a:gd name="T68" fmla="*/ 107 w 435"/>
                        <a:gd name="T69" fmla="*/ 0 h 4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435" h="497">
                          <a:moveTo>
                            <a:pt x="107" y="0"/>
                          </a:moveTo>
                          <a:lnTo>
                            <a:pt x="112" y="6"/>
                          </a:lnTo>
                          <a:lnTo>
                            <a:pt x="73" y="42"/>
                          </a:lnTo>
                          <a:lnTo>
                            <a:pt x="45" y="84"/>
                          </a:lnTo>
                          <a:lnTo>
                            <a:pt x="22" y="125"/>
                          </a:lnTo>
                          <a:lnTo>
                            <a:pt x="11" y="171"/>
                          </a:lnTo>
                          <a:lnTo>
                            <a:pt x="11" y="218"/>
                          </a:lnTo>
                          <a:lnTo>
                            <a:pt x="17" y="265"/>
                          </a:lnTo>
                          <a:lnTo>
                            <a:pt x="33" y="311"/>
                          </a:lnTo>
                          <a:lnTo>
                            <a:pt x="56" y="358"/>
                          </a:lnTo>
                          <a:lnTo>
                            <a:pt x="90" y="399"/>
                          </a:lnTo>
                          <a:lnTo>
                            <a:pt x="129" y="430"/>
                          </a:lnTo>
                          <a:lnTo>
                            <a:pt x="175" y="455"/>
                          </a:lnTo>
                          <a:lnTo>
                            <a:pt x="220" y="472"/>
                          </a:lnTo>
                          <a:lnTo>
                            <a:pt x="270" y="487"/>
                          </a:lnTo>
                          <a:lnTo>
                            <a:pt x="327" y="487"/>
                          </a:lnTo>
                          <a:lnTo>
                            <a:pt x="378" y="482"/>
                          </a:lnTo>
                          <a:lnTo>
                            <a:pt x="430" y="467"/>
                          </a:lnTo>
                          <a:lnTo>
                            <a:pt x="435" y="472"/>
                          </a:lnTo>
                          <a:lnTo>
                            <a:pt x="378" y="487"/>
                          </a:lnTo>
                          <a:lnTo>
                            <a:pt x="327" y="497"/>
                          </a:lnTo>
                          <a:lnTo>
                            <a:pt x="270" y="492"/>
                          </a:lnTo>
                          <a:lnTo>
                            <a:pt x="220" y="482"/>
                          </a:lnTo>
                          <a:lnTo>
                            <a:pt x="169" y="467"/>
                          </a:lnTo>
                          <a:lnTo>
                            <a:pt x="124" y="440"/>
                          </a:lnTo>
                          <a:lnTo>
                            <a:pt x="85" y="405"/>
                          </a:lnTo>
                          <a:lnTo>
                            <a:pt x="50" y="363"/>
                          </a:lnTo>
                          <a:lnTo>
                            <a:pt x="22" y="316"/>
                          </a:lnTo>
                          <a:lnTo>
                            <a:pt x="6" y="270"/>
                          </a:lnTo>
                          <a:lnTo>
                            <a:pt x="0" y="218"/>
                          </a:lnTo>
                          <a:lnTo>
                            <a:pt x="6" y="171"/>
                          </a:lnTo>
                          <a:lnTo>
                            <a:pt x="17" y="125"/>
                          </a:lnTo>
                          <a:lnTo>
                            <a:pt x="33" y="79"/>
                          </a:lnTo>
                          <a:lnTo>
                            <a:pt x="68" y="37"/>
                          </a:lnTo>
                          <a:lnTo>
                            <a:pt x="107" y="0"/>
                          </a:lnTo>
                          <a:close/>
                        </a:path>
                      </a:pathLst>
                    </a:custGeom>
                    <a:solidFill>
                      <a:srgbClr val="FF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46" name="Freeform 78">
                      <a:extLst>
                        <a:ext uri="{FF2B5EF4-FFF2-40B4-BE49-F238E27FC236}">
                          <a16:creationId xmlns:a16="http://schemas.microsoft.com/office/drawing/2014/main" id="{63FEF21F-9B42-4F71-AEB7-2D2A2DF139F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646" y="2284"/>
                      <a:ext cx="209" cy="160"/>
                    </a:xfrm>
                    <a:custGeom>
                      <a:avLst/>
                      <a:gdLst>
                        <a:gd name="T0" fmla="*/ 101 w 419"/>
                        <a:gd name="T1" fmla="*/ 0 h 481"/>
                        <a:gd name="T2" fmla="*/ 101 w 419"/>
                        <a:gd name="T3" fmla="*/ 11 h 481"/>
                        <a:gd name="T4" fmla="*/ 68 w 419"/>
                        <a:gd name="T5" fmla="*/ 46 h 481"/>
                        <a:gd name="T6" fmla="*/ 39 w 419"/>
                        <a:gd name="T7" fmla="*/ 88 h 481"/>
                        <a:gd name="T8" fmla="*/ 22 w 419"/>
                        <a:gd name="T9" fmla="*/ 130 h 481"/>
                        <a:gd name="T10" fmla="*/ 11 w 419"/>
                        <a:gd name="T11" fmla="*/ 170 h 481"/>
                        <a:gd name="T12" fmla="*/ 11 w 419"/>
                        <a:gd name="T13" fmla="*/ 217 h 481"/>
                        <a:gd name="T14" fmla="*/ 17 w 419"/>
                        <a:gd name="T15" fmla="*/ 264 h 481"/>
                        <a:gd name="T16" fmla="*/ 34 w 419"/>
                        <a:gd name="T17" fmla="*/ 305 h 481"/>
                        <a:gd name="T18" fmla="*/ 57 w 419"/>
                        <a:gd name="T19" fmla="*/ 347 h 481"/>
                        <a:gd name="T20" fmla="*/ 90 w 419"/>
                        <a:gd name="T21" fmla="*/ 382 h 481"/>
                        <a:gd name="T22" fmla="*/ 130 w 419"/>
                        <a:gd name="T23" fmla="*/ 414 h 481"/>
                        <a:gd name="T24" fmla="*/ 169 w 419"/>
                        <a:gd name="T25" fmla="*/ 439 h 481"/>
                        <a:gd name="T26" fmla="*/ 215 w 419"/>
                        <a:gd name="T27" fmla="*/ 456 h 481"/>
                        <a:gd name="T28" fmla="*/ 266 w 419"/>
                        <a:gd name="T29" fmla="*/ 466 h 481"/>
                        <a:gd name="T30" fmla="*/ 311 w 419"/>
                        <a:gd name="T31" fmla="*/ 471 h 481"/>
                        <a:gd name="T32" fmla="*/ 362 w 419"/>
                        <a:gd name="T33" fmla="*/ 466 h 481"/>
                        <a:gd name="T34" fmla="*/ 413 w 419"/>
                        <a:gd name="T35" fmla="*/ 449 h 481"/>
                        <a:gd name="T36" fmla="*/ 419 w 419"/>
                        <a:gd name="T37" fmla="*/ 461 h 481"/>
                        <a:gd name="T38" fmla="*/ 367 w 419"/>
                        <a:gd name="T39" fmla="*/ 476 h 481"/>
                        <a:gd name="T40" fmla="*/ 316 w 419"/>
                        <a:gd name="T41" fmla="*/ 481 h 481"/>
                        <a:gd name="T42" fmla="*/ 259 w 419"/>
                        <a:gd name="T43" fmla="*/ 481 h 481"/>
                        <a:gd name="T44" fmla="*/ 209 w 419"/>
                        <a:gd name="T45" fmla="*/ 466 h 481"/>
                        <a:gd name="T46" fmla="*/ 164 w 419"/>
                        <a:gd name="T47" fmla="*/ 449 h 481"/>
                        <a:gd name="T48" fmla="*/ 118 w 419"/>
                        <a:gd name="T49" fmla="*/ 424 h 481"/>
                        <a:gd name="T50" fmla="*/ 79 w 419"/>
                        <a:gd name="T51" fmla="*/ 393 h 481"/>
                        <a:gd name="T52" fmla="*/ 45 w 419"/>
                        <a:gd name="T53" fmla="*/ 352 h 481"/>
                        <a:gd name="T54" fmla="*/ 22 w 419"/>
                        <a:gd name="T55" fmla="*/ 305 h 481"/>
                        <a:gd name="T56" fmla="*/ 6 w 419"/>
                        <a:gd name="T57" fmla="*/ 259 h 481"/>
                        <a:gd name="T58" fmla="*/ 0 w 419"/>
                        <a:gd name="T59" fmla="*/ 212 h 481"/>
                        <a:gd name="T60" fmla="*/ 0 w 419"/>
                        <a:gd name="T61" fmla="*/ 165 h 481"/>
                        <a:gd name="T62" fmla="*/ 11 w 419"/>
                        <a:gd name="T63" fmla="*/ 119 h 481"/>
                        <a:gd name="T64" fmla="*/ 34 w 419"/>
                        <a:gd name="T65" fmla="*/ 78 h 481"/>
                        <a:gd name="T66" fmla="*/ 62 w 419"/>
                        <a:gd name="T67" fmla="*/ 36 h 481"/>
                        <a:gd name="T68" fmla="*/ 101 w 419"/>
                        <a:gd name="T69" fmla="*/ 0 h 4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419" h="481">
                          <a:moveTo>
                            <a:pt x="101" y="0"/>
                          </a:moveTo>
                          <a:lnTo>
                            <a:pt x="101" y="11"/>
                          </a:lnTo>
                          <a:lnTo>
                            <a:pt x="68" y="46"/>
                          </a:lnTo>
                          <a:lnTo>
                            <a:pt x="39" y="88"/>
                          </a:lnTo>
                          <a:lnTo>
                            <a:pt x="22" y="130"/>
                          </a:lnTo>
                          <a:lnTo>
                            <a:pt x="11" y="170"/>
                          </a:lnTo>
                          <a:lnTo>
                            <a:pt x="11" y="217"/>
                          </a:lnTo>
                          <a:lnTo>
                            <a:pt x="17" y="264"/>
                          </a:lnTo>
                          <a:lnTo>
                            <a:pt x="34" y="305"/>
                          </a:lnTo>
                          <a:lnTo>
                            <a:pt x="57" y="347"/>
                          </a:lnTo>
                          <a:lnTo>
                            <a:pt x="90" y="382"/>
                          </a:lnTo>
                          <a:lnTo>
                            <a:pt x="130" y="414"/>
                          </a:lnTo>
                          <a:lnTo>
                            <a:pt x="169" y="439"/>
                          </a:lnTo>
                          <a:lnTo>
                            <a:pt x="215" y="456"/>
                          </a:lnTo>
                          <a:lnTo>
                            <a:pt x="266" y="466"/>
                          </a:lnTo>
                          <a:lnTo>
                            <a:pt x="311" y="471"/>
                          </a:lnTo>
                          <a:lnTo>
                            <a:pt x="362" y="466"/>
                          </a:lnTo>
                          <a:lnTo>
                            <a:pt x="413" y="449"/>
                          </a:lnTo>
                          <a:lnTo>
                            <a:pt x="419" y="461"/>
                          </a:lnTo>
                          <a:lnTo>
                            <a:pt x="367" y="476"/>
                          </a:lnTo>
                          <a:lnTo>
                            <a:pt x="316" y="481"/>
                          </a:lnTo>
                          <a:lnTo>
                            <a:pt x="259" y="481"/>
                          </a:lnTo>
                          <a:lnTo>
                            <a:pt x="209" y="466"/>
                          </a:lnTo>
                          <a:lnTo>
                            <a:pt x="164" y="449"/>
                          </a:lnTo>
                          <a:lnTo>
                            <a:pt x="118" y="424"/>
                          </a:lnTo>
                          <a:lnTo>
                            <a:pt x="79" y="393"/>
                          </a:lnTo>
                          <a:lnTo>
                            <a:pt x="45" y="352"/>
                          </a:lnTo>
                          <a:lnTo>
                            <a:pt x="22" y="305"/>
                          </a:lnTo>
                          <a:lnTo>
                            <a:pt x="6" y="259"/>
                          </a:lnTo>
                          <a:lnTo>
                            <a:pt x="0" y="212"/>
                          </a:lnTo>
                          <a:lnTo>
                            <a:pt x="0" y="165"/>
                          </a:lnTo>
                          <a:lnTo>
                            <a:pt x="11" y="119"/>
                          </a:lnTo>
                          <a:lnTo>
                            <a:pt x="34" y="78"/>
                          </a:lnTo>
                          <a:lnTo>
                            <a:pt x="62" y="36"/>
                          </a:lnTo>
                          <a:lnTo>
                            <a:pt x="101" y="0"/>
                          </a:lnTo>
                          <a:close/>
                        </a:path>
                      </a:pathLst>
                    </a:custGeom>
                    <a:solidFill>
                      <a:srgbClr val="FFC3C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47" name="Freeform 79">
                      <a:extLst>
                        <a:ext uri="{FF2B5EF4-FFF2-40B4-BE49-F238E27FC236}">
                          <a16:creationId xmlns:a16="http://schemas.microsoft.com/office/drawing/2014/main" id="{85AE1730-F910-44AD-8B99-C4FB03D7E55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651" y="2287"/>
                      <a:ext cx="201" cy="154"/>
                    </a:xfrm>
                    <a:custGeom>
                      <a:avLst/>
                      <a:gdLst>
                        <a:gd name="T0" fmla="*/ 90 w 402"/>
                        <a:gd name="T1" fmla="*/ 0 h 460"/>
                        <a:gd name="T2" fmla="*/ 96 w 402"/>
                        <a:gd name="T3" fmla="*/ 10 h 460"/>
                        <a:gd name="T4" fmla="*/ 63 w 402"/>
                        <a:gd name="T5" fmla="*/ 40 h 460"/>
                        <a:gd name="T6" fmla="*/ 40 w 402"/>
                        <a:gd name="T7" fmla="*/ 82 h 460"/>
                        <a:gd name="T8" fmla="*/ 23 w 402"/>
                        <a:gd name="T9" fmla="*/ 119 h 460"/>
                        <a:gd name="T10" fmla="*/ 11 w 402"/>
                        <a:gd name="T11" fmla="*/ 159 h 460"/>
                        <a:gd name="T12" fmla="*/ 11 w 402"/>
                        <a:gd name="T13" fmla="*/ 206 h 460"/>
                        <a:gd name="T14" fmla="*/ 17 w 402"/>
                        <a:gd name="T15" fmla="*/ 248 h 460"/>
                        <a:gd name="T16" fmla="*/ 34 w 402"/>
                        <a:gd name="T17" fmla="*/ 289 h 460"/>
                        <a:gd name="T18" fmla="*/ 57 w 402"/>
                        <a:gd name="T19" fmla="*/ 331 h 460"/>
                        <a:gd name="T20" fmla="*/ 85 w 402"/>
                        <a:gd name="T21" fmla="*/ 366 h 460"/>
                        <a:gd name="T22" fmla="*/ 125 w 402"/>
                        <a:gd name="T23" fmla="*/ 398 h 460"/>
                        <a:gd name="T24" fmla="*/ 164 w 402"/>
                        <a:gd name="T25" fmla="*/ 418 h 460"/>
                        <a:gd name="T26" fmla="*/ 209 w 402"/>
                        <a:gd name="T27" fmla="*/ 433 h 460"/>
                        <a:gd name="T28" fmla="*/ 255 w 402"/>
                        <a:gd name="T29" fmla="*/ 445 h 460"/>
                        <a:gd name="T30" fmla="*/ 300 w 402"/>
                        <a:gd name="T31" fmla="*/ 450 h 460"/>
                        <a:gd name="T32" fmla="*/ 351 w 402"/>
                        <a:gd name="T33" fmla="*/ 445 h 460"/>
                        <a:gd name="T34" fmla="*/ 396 w 402"/>
                        <a:gd name="T35" fmla="*/ 428 h 460"/>
                        <a:gd name="T36" fmla="*/ 402 w 402"/>
                        <a:gd name="T37" fmla="*/ 438 h 460"/>
                        <a:gd name="T38" fmla="*/ 351 w 402"/>
                        <a:gd name="T39" fmla="*/ 455 h 460"/>
                        <a:gd name="T40" fmla="*/ 300 w 402"/>
                        <a:gd name="T41" fmla="*/ 460 h 460"/>
                        <a:gd name="T42" fmla="*/ 255 w 402"/>
                        <a:gd name="T43" fmla="*/ 455 h 460"/>
                        <a:gd name="T44" fmla="*/ 204 w 402"/>
                        <a:gd name="T45" fmla="*/ 445 h 460"/>
                        <a:gd name="T46" fmla="*/ 158 w 402"/>
                        <a:gd name="T47" fmla="*/ 428 h 460"/>
                        <a:gd name="T48" fmla="*/ 119 w 402"/>
                        <a:gd name="T49" fmla="*/ 403 h 460"/>
                        <a:gd name="T50" fmla="*/ 79 w 402"/>
                        <a:gd name="T51" fmla="*/ 371 h 460"/>
                        <a:gd name="T52" fmla="*/ 46 w 402"/>
                        <a:gd name="T53" fmla="*/ 336 h 460"/>
                        <a:gd name="T54" fmla="*/ 23 w 402"/>
                        <a:gd name="T55" fmla="*/ 294 h 460"/>
                        <a:gd name="T56" fmla="*/ 6 w 402"/>
                        <a:gd name="T57" fmla="*/ 253 h 460"/>
                        <a:gd name="T58" fmla="*/ 0 w 402"/>
                        <a:gd name="T59" fmla="*/ 206 h 460"/>
                        <a:gd name="T60" fmla="*/ 0 w 402"/>
                        <a:gd name="T61" fmla="*/ 159 h 460"/>
                        <a:gd name="T62" fmla="*/ 11 w 402"/>
                        <a:gd name="T63" fmla="*/ 119 h 460"/>
                        <a:gd name="T64" fmla="*/ 28 w 402"/>
                        <a:gd name="T65" fmla="*/ 77 h 460"/>
                        <a:gd name="T66" fmla="*/ 57 w 402"/>
                        <a:gd name="T67" fmla="*/ 35 h 460"/>
                        <a:gd name="T68" fmla="*/ 90 w 402"/>
                        <a:gd name="T69" fmla="*/ 0 h 4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402" h="460">
                          <a:moveTo>
                            <a:pt x="90" y="0"/>
                          </a:moveTo>
                          <a:lnTo>
                            <a:pt x="96" y="10"/>
                          </a:lnTo>
                          <a:lnTo>
                            <a:pt x="63" y="40"/>
                          </a:lnTo>
                          <a:lnTo>
                            <a:pt x="40" y="82"/>
                          </a:lnTo>
                          <a:lnTo>
                            <a:pt x="23" y="119"/>
                          </a:lnTo>
                          <a:lnTo>
                            <a:pt x="11" y="159"/>
                          </a:lnTo>
                          <a:lnTo>
                            <a:pt x="11" y="206"/>
                          </a:lnTo>
                          <a:lnTo>
                            <a:pt x="17" y="248"/>
                          </a:lnTo>
                          <a:lnTo>
                            <a:pt x="34" y="289"/>
                          </a:lnTo>
                          <a:lnTo>
                            <a:pt x="57" y="331"/>
                          </a:lnTo>
                          <a:lnTo>
                            <a:pt x="85" y="366"/>
                          </a:lnTo>
                          <a:lnTo>
                            <a:pt x="125" y="398"/>
                          </a:lnTo>
                          <a:lnTo>
                            <a:pt x="164" y="418"/>
                          </a:lnTo>
                          <a:lnTo>
                            <a:pt x="209" y="433"/>
                          </a:lnTo>
                          <a:lnTo>
                            <a:pt x="255" y="445"/>
                          </a:lnTo>
                          <a:lnTo>
                            <a:pt x="300" y="450"/>
                          </a:lnTo>
                          <a:lnTo>
                            <a:pt x="351" y="445"/>
                          </a:lnTo>
                          <a:lnTo>
                            <a:pt x="396" y="428"/>
                          </a:lnTo>
                          <a:lnTo>
                            <a:pt x="402" y="438"/>
                          </a:lnTo>
                          <a:lnTo>
                            <a:pt x="351" y="455"/>
                          </a:lnTo>
                          <a:lnTo>
                            <a:pt x="300" y="460"/>
                          </a:lnTo>
                          <a:lnTo>
                            <a:pt x="255" y="455"/>
                          </a:lnTo>
                          <a:lnTo>
                            <a:pt x="204" y="445"/>
                          </a:lnTo>
                          <a:lnTo>
                            <a:pt x="158" y="428"/>
                          </a:lnTo>
                          <a:lnTo>
                            <a:pt x="119" y="403"/>
                          </a:lnTo>
                          <a:lnTo>
                            <a:pt x="79" y="371"/>
                          </a:lnTo>
                          <a:lnTo>
                            <a:pt x="46" y="336"/>
                          </a:lnTo>
                          <a:lnTo>
                            <a:pt x="23" y="294"/>
                          </a:lnTo>
                          <a:lnTo>
                            <a:pt x="6" y="253"/>
                          </a:lnTo>
                          <a:lnTo>
                            <a:pt x="0" y="206"/>
                          </a:lnTo>
                          <a:lnTo>
                            <a:pt x="0" y="159"/>
                          </a:lnTo>
                          <a:lnTo>
                            <a:pt x="11" y="119"/>
                          </a:lnTo>
                          <a:lnTo>
                            <a:pt x="28" y="77"/>
                          </a:lnTo>
                          <a:lnTo>
                            <a:pt x="57" y="35"/>
                          </a:lnTo>
                          <a:lnTo>
                            <a:pt x="90" y="0"/>
                          </a:lnTo>
                          <a:close/>
                        </a:path>
                      </a:pathLst>
                    </a:custGeom>
                    <a:solidFill>
                      <a:srgbClr val="FFC5C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48" name="Freeform 80">
                      <a:extLst>
                        <a:ext uri="{FF2B5EF4-FFF2-40B4-BE49-F238E27FC236}">
                          <a16:creationId xmlns:a16="http://schemas.microsoft.com/office/drawing/2014/main" id="{E82BEDB1-E11A-4A4A-B788-FCB48233893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657" y="2291"/>
                      <a:ext cx="192" cy="146"/>
                    </a:xfrm>
                    <a:custGeom>
                      <a:avLst/>
                      <a:gdLst>
                        <a:gd name="T0" fmla="*/ 85 w 385"/>
                        <a:gd name="T1" fmla="*/ 0 h 440"/>
                        <a:gd name="T2" fmla="*/ 91 w 385"/>
                        <a:gd name="T3" fmla="*/ 5 h 440"/>
                        <a:gd name="T4" fmla="*/ 63 w 385"/>
                        <a:gd name="T5" fmla="*/ 42 h 440"/>
                        <a:gd name="T6" fmla="*/ 40 w 385"/>
                        <a:gd name="T7" fmla="*/ 77 h 440"/>
                        <a:gd name="T8" fmla="*/ 23 w 385"/>
                        <a:gd name="T9" fmla="*/ 114 h 440"/>
                        <a:gd name="T10" fmla="*/ 17 w 385"/>
                        <a:gd name="T11" fmla="*/ 155 h 440"/>
                        <a:gd name="T12" fmla="*/ 12 w 385"/>
                        <a:gd name="T13" fmla="*/ 196 h 440"/>
                        <a:gd name="T14" fmla="*/ 23 w 385"/>
                        <a:gd name="T15" fmla="*/ 238 h 440"/>
                        <a:gd name="T16" fmla="*/ 35 w 385"/>
                        <a:gd name="T17" fmla="*/ 279 h 440"/>
                        <a:gd name="T18" fmla="*/ 57 w 385"/>
                        <a:gd name="T19" fmla="*/ 315 h 440"/>
                        <a:gd name="T20" fmla="*/ 85 w 385"/>
                        <a:gd name="T21" fmla="*/ 351 h 440"/>
                        <a:gd name="T22" fmla="*/ 119 w 385"/>
                        <a:gd name="T23" fmla="*/ 378 h 440"/>
                        <a:gd name="T24" fmla="*/ 158 w 385"/>
                        <a:gd name="T25" fmla="*/ 398 h 440"/>
                        <a:gd name="T26" fmla="*/ 198 w 385"/>
                        <a:gd name="T27" fmla="*/ 413 h 440"/>
                        <a:gd name="T28" fmla="*/ 244 w 385"/>
                        <a:gd name="T29" fmla="*/ 423 h 440"/>
                        <a:gd name="T30" fmla="*/ 289 w 385"/>
                        <a:gd name="T31" fmla="*/ 428 h 440"/>
                        <a:gd name="T32" fmla="*/ 329 w 385"/>
                        <a:gd name="T33" fmla="*/ 423 h 440"/>
                        <a:gd name="T34" fmla="*/ 373 w 385"/>
                        <a:gd name="T35" fmla="*/ 408 h 440"/>
                        <a:gd name="T36" fmla="*/ 385 w 385"/>
                        <a:gd name="T37" fmla="*/ 418 h 440"/>
                        <a:gd name="T38" fmla="*/ 340 w 385"/>
                        <a:gd name="T39" fmla="*/ 435 h 440"/>
                        <a:gd name="T40" fmla="*/ 289 w 385"/>
                        <a:gd name="T41" fmla="*/ 440 h 440"/>
                        <a:gd name="T42" fmla="*/ 244 w 385"/>
                        <a:gd name="T43" fmla="*/ 435 h 440"/>
                        <a:gd name="T44" fmla="*/ 198 w 385"/>
                        <a:gd name="T45" fmla="*/ 423 h 440"/>
                        <a:gd name="T46" fmla="*/ 153 w 385"/>
                        <a:gd name="T47" fmla="*/ 408 h 440"/>
                        <a:gd name="T48" fmla="*/ 114 w 385"/>
                        <a:gd name="T49" fmla="*/ 388 h 440"/>
                        <a:gd name="T50" fmla="*/ 74 w 385"/>
                        <a:gd name="T51" fmla="*/ 356 h 440"/>
                        <a:gd name="T52" fmla="*/ 46 w 385"/>
                        <a:gd name="T53" fmla="*/ 321 h 440"/>
                        <a:gd name="T54" fmla="*/ 23 w 385"/>
                        <a:gd name="T55" fmla="*/ 279 h 440"/>
                        <a:gd name="T56" fmla="*/ 6 w 385"/>
                        <a:gd name="T57" fmla="*/ 238 h 440"/>
                        <a:gd name="T58" fmla="*/ 0 w 385"/>
                        <a:gd name="T59" fmla="*/ 196 h 440"/>
                        <a:gd name="T60" fmla="*/ 0 w 385"/>
                        <a:gd name="T61" fmla="*/ 149 h 440"/>
                        <a:gd name="T62" fmla="*/ 12 w 385"/>
                        <a:gd name="T63" fmla="*/ 109 h 440"/>
                        <a:gd name="T64" fmla="*/ 29 w 385"/>
                        <a:gd name="T65" fmla="*/ 72 h 440"/>
                        <a:gd name="T66" fmla="*/ 52 w 385"/>
                        <a:gd name="T67" fmla="*/ 30 h 440"/>
                        <a:gd name="T68" fmla="*/ 85 w 385"/>
                        <a:gd name="T69" fmla="*/ 0 h 4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385" h="440">
                          <a:moveTo>
                            <a:pt x="85" y="0"/>
                          </a:moveTo>
                          <a:lnTo>
                            <a:pt x="91" y="5"/>
                          </a:lnTo>
                          <a:lnTo>
                            <a:pt x="63" y="42"/>
                          </a:lnTo>
                          <a:lnTo>
                            <a:pt x="40" y="77"/>
                          </a:lnTo>
                          <a:lnTo>
                            <a:pt x="23" y="114"/>
                          </a:lnTo>
                          <a:lnTo>
                            <a:pt x="17" y="155"/>
                          </a:lnTo>
                          <a:lnTo>
                            <a:pt x="12" y="196"/>
                          </a:lnTo>
                          <a:lnTo>
                            <a:pt x="23" y="238"/>
                          </a:lnTo>
                          <a:lnTo>
                            <a:pt x="35" y="279"/>
                          </a:lnTo>
                          <a:lnTo>
                            <a:pt x="57" y="315"/>
                          </a:lnTo>
                          <a:lnTo>
                            <a:pt x="85" y="351"/>
                          </a:lnTo>
                          <a:lnTo>
                            <a:pt x="119" y="378"/>
                          </a:lnTo>
                          <a:lnTo>
                            <a:pt x="158" y="398"/>
                          </a:lnTo>
                          <a:lnTo>
                            <a:pt x="198" y="413"/>
                          </a:lnTo>
                          <a:lnTo>
                            <a:pt x="244" y="423"/>
                          </a:lnTo>
                          <a:lnTo>
                            <a:pt x="289" y="428"/>
                          </a:lnTo>
                          <a:lnTo>
                            <a:pt x="329" y="423"/>
                          </a:lnTo>
                          <a:lnTo>
                            <a:pt x="373" y="408"/>
                          </a:lnTo>
                          <a:lnTo>
                            <a:pt x="385" y="418"/>
                          </a:lnTo>
                          <a:lnTo>
                            <a:pt x="340" y="435"/>
                          </a:lnTo>
                          <a:lnTo>
                            <a:pt x="289" y="440"/>
                          </a:lnTo>
                          <a:lnTo>
                            <a:pt x="244" y="435"/>
                          </a:lnTo>
                          <a:lnTo>
                            <a:pt x="198" y="423"/>
                          </a:lnTo>
                          <a:lnTo>
                            <a:pt x="153" y="408"/>
                          </a:lnTo>
                          <a:lnTo>
                            <a:pt x="114" y="388"/>
                          </a:lnTo>
                          <a:lnTo>
                            <a:pt x="74" y="356"/>
                          </a:lnTo>
                          <a:lnTo>
                            <a:pt x="46" y="321"/>
                          </a:lnTo>
                          <a:lnTo>
                            <a:pt x="23" y="279"/>
                          </a:lnTo>
                          <a:lnTo>
                            <a:pt x="6" y="238"/>
                          </a:lnTo>
                          <a:lnTo>
                            <a:pt x="0" y="196"/>
                          </a:lnTo>
                          <a:lnTo>
                            <a:pt x="0" y="149"/>
                          </a:lnTo>
                          <a:lnTo>
                            <a:pt x="12" y="109"/>
                          </a:lnTo>
                          <a:lnTo>
                            <a:pt x="29" y="72"/>
                          </a:lnTo>
                          <a:lnTo>
                            <a:pt x="52" y="30"/>
                          </a:lnTo>
                          <a:lnTo>
                            <a:pt x="85" y="0"/>
                          </a:lnTo>
                          <a:close/>
                        </a:path>
                      </a:pathLst>
                    </a:custGeom>
                    <a:solidFill>
                      <a:srgbClr val="FFC7C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49" name="Freeform 81">
                      <a:extLst>
                        <a:ext uri="{FF2B5EF4-FFF2-40B4-BE49-F238E27FC236}">
                          <a16:creationId xmlns:a16="http://schemas.microsoft.com/office/drawing/2014/main" id="{B1BFB9C0-6F80-489B-A200-AE96BA81FEC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662" y="2292"/>
                      <a:ext cx="181" cy="141"/>
                    </a:xfrm>
                    <a:custGeom>
                      <a:avLst/>
                      <a:gdLst>
                        <a:gd name="T0" fmla="*/ 79 w 361"/>
                        <a:gd name="T1" fmla="*/ 0 h 423"/>
                        <a:gd name="T2" fmla="*/ 84 w 361"/>
                        <a:gd name="T3" fmla="*/ 20 h 423"/>
                        <a:gd name="T4" fmla="*/ 56 w 361"/>
                        <a:gd name="T5" fmla="*/ 52 h 423"/>
                        <a:gd name="T6" fmla="*/ 34 w 361"/>
                        <a:gd name="T7" fmla="*/ 87 h 423"/>
                        <a:gd name="T8" fmla="*/ 23 w 361"/>
                        <a:gd name="T9" fmla="*/ 124 h 423"/>
                        <a:gd name="T10" fmla="*/ 11 w 361"/>
                        <a:gd name="T11" fmla="*/ 160 h 423"/>
                        <a:gd name="T12" fmla="*/ 11 w 361"/>
                        <a:gd name="T13" fmla="*/ 196 h 423"/>
                        <a:gd name="T14" fmla="*/ 17 w 361"/>
                        <a:gd name="T15" fmla="*/ 233 h 423"/>
                        <a:gd name="T16" fmla="*/ 28 w 361"/>
                        <a:gd name="T17" fmla="*/ 269 h 423"/>
                        <a:gd name="T18" fmla="*/ 51 w 361"/>
                        <a:gd name="T19" fmla="*/ 305 h 423"/>
                        <a:gd name="T20" fmla="*/ 79 w 361"/>
                        <a:gd name="T21" fmla="*/ 336 h 423"/>
                        <a:gd name="T22" fmla="*/ 113 w 361"/>
                        <a:gd name="T23" fmla="*/ 362 h 423"/>
                        <a:gd name="T24" fmla="*/ 146 w 361"/>
                        <a:gd name="T25" fmla="*/ 383 h 423"/>
                        <a:gd name="T26" fmla="*/ 186 w 361"/>
                        <a:gd name="T27" fmla="*/ 398 h 423"/>
                        <a:gd name="T28" fmla="*/ 225 w 361"/>
                        <a:gd name="T29" fmla="*/ 408 h 423"/>
                        <a:gd name="T30" fmla="*/ 271 w 361"/>
                        <a:gd name="T31" fmla="*/ 413 h 423"/>
                        <a:gd name="T32" fmla="*/ 311 w 361"/>
                        <a:gd name="T33" fmla="*/ 408 h 423"/>
                        <a:gd name="T34" fmla="*/ 356 w 361"/>
                        <a:gd name="T35" fmla="*/ 398 h 423"/>
                        <a:gd name="T36" fmla="*/ 361 w 361"/>
                        <a:gd name="T37" fmla="*/ 403 h 423"/>
                        <a:gd name="T38" fmla="*/ 317 w 361"/>
                        <a:gd name="T39" fmla="*/ 418 h 423"/>
                        <a:gd name="T40" fmla="*/ 277 w 361"/>
                        <a:gd name="T41" fmla="*/ 423 h 423"/>
                        <a:gd name="T42" fmla="*/ 232 w 361"/>
                        <a:gd name="T43" fmla="*/ 418 h 423"/>
                        <a:gd name="T44" fmla="*/ 186 w 361"/>
                        <a:gd name="T45" fmla="*/ 408 h 423"/>
                        <a:gd name="T46" fmla="*/ 146 w 361"/>
                        <a:gd name="T47" fmla="*/ 393 h 423"/>
                        <a:gd name="T48" fmla="*/ 107 w 361"/>
                        <a:gd name="T49" fmla="*/ 373 h 423"/>
                        <a:gd name="T50" fmla="*/ 73 w 361"/>
                        <a:gd name="T51" fmla="*/ 346 h 423"/>
                        <a:gd name="T52" fmla="*/ 45 w 361"/>
                        <a:gd name="T53" fmla="*/ 310 h 423"/>
                        <a:gd name="T54" fmla="*/ 23 w 361"/>
                        <a:gd name="T55" fmla="*/ 274 h 423"/>
                        <a:gd name="T56" fmla="*/ 11 w 361"/>
                        <a:gd name="T57" fmla="*/ 233 h 423"/>
                        <a:gd name="T58" fmla="*/ 0 w 361"/>
                        <a:gd name="T59" fmla="*/ 191 h 423"/>
                        <a:gd name="T60" fmla="*/ 5 w 361"/>
                        <a:gd name="T61" fmla="*/ 150 h 423"/>
                        <a:gd name="T62" fmla="*/ 11 w 361"/>
                        <a:gd name="T63" fmla="*/ 109 h 423"/>
                        <a:gd name="T64" fmla="*/ 28 w 361"/>
                        <a:gd name="T65" fmla="*/ 72 h 423"/>
                        <a:gd name="T66" fmla="*/ 51 w 361"/>
                        <a:gd name="T67" fmla="*/ 37 h 423"/>
                        <a:gd name="T68" fmla="*/ 79 w 361"/>
                        <a:gd name="T69" fmla="*/ 0 h 4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361" h="423">
                          <a:moveTo>
                            <a:pt x="79" y="0"/>
                          </a:moveTo>
                          <a:lnTo>
                            <a:pt x="84" y="20"/>
                          </a:lnTo>
                          <a:lnTo>
                            <a:pt x="56" y="52"/>
                          </a:lnTo>
                          <a:lnTo>
                            <a:pt x="34" y="87"/>
                          </a:lnTo>
                          <a:lnTo>
                            <a:pt x="23" y="124"/>
                          </a:lnTo>
                          <a:lnTo>
                            <a:pt x="11" y="160"/>
                          </a:lnTo>
                          <a:lnTo>
                            <a:pt x="11" y="196"/>
                          </a:lnTo>
                          <a:lnTo>
                            <a:pt x="17" y="233"/>
                          </a:lnTo>
                          <a:lnTo>
                            <a:pt x="28" y="269"/>
                          </a:lnTo>
                          <a:lnTo>
                            <a:pt x="51" y="305"/>
                          </a:lnTo>
                          <a:lnTo>
                            <a:pt x="79" y="336"/>
                          </a:lnTo>
                          <a:lnTo>
                            <a:pt x="113" y="362"/>
                          </a:lnTo>
                          <a:lnTo>
                            <a:pt x="146" y="383"/>
                          </a:lnTo>
                          <a:lnTo>
                            <a:pt x="186" y="398"/>
                          </a:lnTo>
                          <a:lnTo>
                            <a:pt x="225" y="408"/>
                          </a:lnTo>
                          <a:lnTo>
                            <a:pt x="271" y="413"/>
                          </a:lnTo>
                          <a:lnTo>
                            <a:pt x="311" y="408"/>
                          </a:lnTo>
                          <a:lnTo>
                            <a:pt x="356" y="398"/>
                          </a:lnTo>
                          <a:lnTo>
                            <a:pt x="361" y="403"/>
                          </a:lnTo>
                          <a:lnTo>
                            <a:pt x="317" y="418"/>
                          </a:lnTo>
                          <a:lnTo>
                            <a:pt x="277" y="423"/>
                          </a:lnTo>
                          <a:lnTo>
                            <a:pt x="232" y="418"/>
                          </a:lnTo>
                          <a:lnTo>
                            <a:pt x="186" y="408"/>
                          </a:lnTo>
                          <a:lnTo>
                            <a:pt x="146" y="393"/>
                          </a:lnTo>
                          <a:lnTo>
                            <a:pt x="107" y="373"/>
                          </a:lnTo>
                          <a:lnTo>
                            <a:pt x="73" y="346"/>
                          </a:lnTo>
                          <a:lnTo>
                            <a:pt x="45" y="310"/>
                          </a:lnTo>
                          <a:lnTo>
                            <a:pt x="23" y="274"/>
                          </a:lnTo>
                          <a:lnTo>
                            <a:pt x="11" y="233"/>
                          </a:lnTo>
                          <a:lnTo>
                            <a:pt x="0" y="191"/>
                          </a:lnTo>
                          <a:lnTo>
                            <a:pt x="5" y="150"/>
                          </a:lnTo>
                          <a:lnTo>
                            <a:pt x="11" y="109"/>
                          </a:lnTo>
                          <a:lnTo>
                            <a:pt x="28" y="72"/>
                          </a:lnTo>
                          <a:lnTo>
                            <a:pt x="51" y="37"/>
                          </a:lnTo>
                          <a:lnTo>
                            <a:pt x="79" y="0"/>
                          </a:lnTo>
                          <a:close/>
                        </a:path>
                      </a:pathLst>
                    </a:custGeom>
                    <a:solidFill>
                      <a:srgbClr val="FFC9C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50" name="Freeform 82">
                      <a:extLst>
                        <a:ext uri="{FF2B5EF4-FFF2-40B4-BE49-F238E27FC236}">
                          <a16:creationId xmlns:a16="http://schemas.microsoft.com/office/drawing/2014/main" id="{2B6FB6FB-097F-4DE6-8E77-5F09674A95D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668" y="2299"/>
                      <a:ext cx="172" cy="131"/>
                    </a:xfrm>
                    <a:custGeom>
                      <a:avLst/>
                      <a:gdLst>
                        <a:gd name="T0" fmla="*/ 73 w 345"/>
                        <a:gd name="T1" fmla="*/ 0 h 393"/>
                        <a:gd name="T2" fmla="*/ 73 w 345"/>
                        <a:gd name="T3" fmla="*/ 5 h 393"/>
                        <a:gd name="T4" fmla="*/ 45 w 345"/>
                        <a:gd name="T5" fmla="*/ 37 h 393"/>
                        <a:gd name="T6" fmla="*/ 29 w 345"/>
                        <a:gd name="T7" fmla="*/ 67 h 393"/>
                        <a:gd name="T8" fmla="*/ 12 w 345"/>
                        <a:gd name="T9" fmla="*/ 104 h 393"/>
                        <a:gd name="T10" fmla="*/ 6 w 345"/>
                        <a:gd name="T11" fmla="*/ 140 h 393"/>
                        <a:gd name="T12" fmla="*/ 6 w 345"/>
                        <a:gd name="T13" fmla="*/ 176 h 393"/>
                        <a:gd name="T14" fmla="*/ 17 w 345"/>
                        <a:gd name="T15" fmla="*/ 213 h 393"/>
                        <a:gd name="T16" fmla="*/ 29 w 345"/>
                        <a:gd name="T17" fmla="*/ 249 h 393"/>
                        <a:gd name="T18" fmla="*/ 51 w 345"/>
                        <a:gd name="T19" fmla="*/ 285 h 393"/>
                        <a:gd name="T20" fmla="*/ 80 w 345"/>
                        <a:gd name="T21" fmla="*/ 316 h 393"/>
                        <a:gd name="T22" fmla="*/ 108 w 345"/>
                        <a:gd name="T23" fmla="*/ 342 h 393"/>
                        <a:gd name="T24" fmla="*/ 141 w 345"/>
                        <a:gd name="T25" fmla="*/ 363 h 393"/>
                        <a:gd name="T26" fmla="*/ 181 w 345"/>
                        <a:gd name="T27" fmla="*/ 373 h 393"/>
                        <a:gd name="T28" fmla="*/ 214 w 345"/>
                        <a:gd name="T29" fmla="*/ 383 h 393"/>
                        <a:gd name="T30" fmla="*/ 260 w 345"/>
                        <a:gd name="T31" fmla="*/ 388 h 393"/>
                        <a:gd name="T32" fmla="*/ 300 w 345"/>
                        <a:gd name="T33" fmla="*/ 383 h 393"/>
                        <a:gd name="T34" fmla="*/ 339 w 345"/>
                        <a:gd name="T35" fmla="*/ 373 h 393"/>
                        <a:gd name="T36" fmla="*/ 345 w 345"/>
                        <a:gd name="T37" fmla="*/ 378 h 393"/>
                        <a:gd name="T38" fmla="*/ 300 w 345"/>
                        <a:gd name="T39" fmla="*/ 388 h 393"/>
                        <a:gd name="T40" fmla="*/ 260 w 345"/>
                        <a:gd name="T41" fmla="*/ 393 h 393"/>
                        <a:gd name="T42" fmla="*/ 214 w 345"/>
                        <a:gd name="T43" fmla="*/ 388 h 393"/>
                        <a:gd name="T44" fmla="*/ 175 w 345"/>
                        <a:gd name="T45" fmla="*/ 378 h 393"/>
                        <a:gd name="T46" fmla="*/ 135 w 345"/>
                        <a:gd name="T47" fmla="*/ 363 h 393"/>
                        <a:gd name="T48" fmla="*/ 102 w 345"/>
                        <a:gd name="T49" fmla="*/ 342 h 393"/>
                        <a:gd name="T50" fmla="*/ 68 w 345"/>
                        <a:gd name="T51" fmla="*/ 316 h 393"/>
                        <a:gd name="T52" fmla="*/ 40 w 345"/>
                        <a:gd name="T53" fmla="*/ 285 h 393"/>
                        <a:gd name="T54" fmla="*/ 17 w 345"/>
                        <a:gd name="T55" fmla="*/ 249 h 393"/>
                        <a:gd name="T56" fmla="*/ 6 w 345"/>
                        <a:gd name="T57" fmla="*/ 213 h 393"/>
                        <a:gd name="T58" fmla="*/ 0 w 345"/>
                        <a:gd name="T59" fmla="*/ 176 h 393"/>
                        <a:gd name="T60" fmla="*/ 0 w 345"/>
                        <a:gd name="T61" fmla="*/ 140 h 393"/>
                        <a:gd name="T62" fmla="*/ 12 w 345"/>
                        <a:gd name="T63" fmla="*/ 104 h 393"/>
                        <a:gd name="T64" fmla="*/ 23 w 345"/>
                        <a:gd name="T65" fmla="*/ 67 h 393"/>
                        <a:gd name="T66" fmla="*/ 45 w 345"/>
                        <a:gd name="T67" fmla="*/ 32 h 393"/>
                        <a:gd name="T68" fmla="*/ 73 w 345"/>
                        <a:gd name="T69" fmla="*/ 0 h 3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345" h="393">
                          <a:moveTo>
                            <a:pt x="73" y="0"/>
                          </a:moveTo>
                          <a:lnTo>
                            <a:pt x="73" y="5"/>
                          </a:lnTo>
                          <a:lnTo>
                            <a:pt x="45" y="37"/>
                          </a:lnTo>
                          <a:lnTo>
                            <a:pt x="29" y="67"/>
                          </a:lnTo>
                          <a:lnTo>
                            <a:pt x="12" y="104"/>
                          </a:lnTo>
                          <a:lnTo>
                            <a:pt x="6" y="140"/>
                          </a:lnTo>
                          <a:lnTo>
                            <a:pt x="6" y="176"/>
                          </a:lnTo>
                          <a:lnTo>
                            <a:pt x="17" y="213"/>
                          </a:lnTo>
                          <a:lnTo>
                            <a:pt x="29" y="249"/>
                          </a:lnTo>
                          <a:lnTo>
                            <a:pt x="51" y="285"/>
                          </a:lnTo>
                          <a:lnTo>
                            <a:pt x="80" y="316"/>
                          </a:lnTo>
                          <a:lnTo>
                            <a:pt x="108" y="342"/>
                          </a:lnTo>
                          <a:lnTo>
                            <a:pt x="141" y="363"/>
                          </a:lnTo>
                          <a:lnTo>
                            <a:pt x="181" y="373"/>
                          </a:lnTo>
                          <a:lnTo>
                            <a:pt x="214" y="383"/>
                          </a:lnTo>
                          <a:lnTo>
                            <a:pt x="260" y="388"/>
                          </a:lnTo>
                          <a:lnTo>
                            <a:pt x="300" y="383"/>
                          </a:lnTo>
                          <a:lnTo>
                            <a:pt x="339" y="373"/>
                          </a:lnTo>
                          <a:lnTo>
                            <a:pt x="345" y="378"/>
                          </a:lnTo>
                          <a:lnTo>
                            <a:pt x="300" y="388"/>
                          </a:lnTo>
                          <a:lnTo>
                            <a:pt x="260" y="393"/>
                          </a:lnTo>
                          <a:lnTo>
                            <a:pt x="214" y="388"/>
                          </a:lnTo>
                          <a:lnTo>
                            <a:pt x="175" y="378"/>
                          </a:lnTo>
                          <a:lnTo>
                            <a:pt x="135" y="363"/>
                          </a:lnTo>
                          <a:lnTo>
                            <a:pt x="102" y="342"/>
                          </a:lnTo>
                          <a:lnTo>
                            <a:pt x="68" y="316"/>
                          </a:lnTo>
                          <a:lnTo>
                            <a:pt x="40" y="285"/>
                          </a:lnTo>
                          <a:lnTo>
                            <a:pt x="17" y="249"/>
                          </a:lnTo>
                          <a:lnTo>
                            <a:pt x="6" y="213"/>
                          </a:lnTo>
                          <a:lnTo>
                            <a:pt x="0" y="176"/>
                          </a:lnTo>
                          <a:lnTo>
                            <a:pt x="0" y="140"/>
                          </a:lnTo>
                          <a:lnTo>
                            <a:pt x="12" y="104"/>
                          </a:lnTo>
                          <a:lnTo>
                            <a:pt x="23" y="67"/>
                          </a:lnTo>
                          <a:lnTo>
                            <a:pt x="45" y="32"/>
                          </a:lnTo>
                          <a:lnTo>
                            <a:pt x="73" y="0"/>
                          </a:lnTo>
                          <a:close/>
                        </a:path>
                      </a:pathLst>
                    </a:custGeom>
                    <a:solidFill>
                      <a:srgbClr val="FFCBC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51" name="Freeform 83">
                      <a:extLst>
                        <a:ext uri="{FF2B5EF4-FFF2-40B4-BE49-F238E27FC236}">
                          <a16:creationId xmlns:a16="http://schemas.microsoft.com/office/drawing/2014/main" id="{351EFEBB-BC39-41C4-8D26-86D77AAF210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671" y="2301"/>
                      <a:ext cx="167" cy="127"/>
                    </a:xfrm>
                    <a:custGeom>
                      <a:avLst/>
                      <a:gdLst>
                        <a:gd name="T0" fmla="*/ 67 w 333"/>
                        <a:gd name="T1" fmla="*/ 0 h 383"/>
                        <a:gd name="T2" fmla="*/ 74 w 333"/>
                        <a:gd name="T3" fmla="*/ 12 h 383"/>
                        <a:gd name="T4" fmla="*/ 50 w 333"/>
                        <a:gd name="T5" fmla="*/ 42 h 383"/>
                        <a:gd name="T6" fmla="*/ 28 w 333"/>
                        <a:gd name="T7" fmla="*/ 73 h 383"/>
                        <a:gd name="T8" fmla="*/ 17 w 333"/>
                        <a:gd name="T9" fmla="*/ 104 h 383"/>
                        <a:gd name="T10" fmla="*/ 11 w 333"/>
                        <a:gd name="T11" fmla="*/ 140 h 383"/>
                        <a:gd name="T12" fmla="*/ 11 w 333"/>
                        <a:gd name="T13" fmla="*/ 176 h 383"/>
                        <a:gd name="T14" fmla="*/ 23 w 333"/>
                        <a:gd name="T15" fmla="*/ 208 h 383"/>
                        <a:gd name="T16" fmla="*/ 34 w 333"/>
                        <a:gd name="T17" fmla="*/ 244 h 383"/>
                        <a:gd name="T18" fmla="*/ 50 w 333"/>
                        <a:gd name="T19" fmla="*/ 275 h 383"/>
                        <a:gd name="T20" fmla="*/ 79 w 333"/>
                        <a:gd name="T21" fmla="*/ 306 h 383"/>
                        <a:gd name="T22" fmla="*/ 107 w 333"/>
                        <a:gd name="T23" fmla="*/ 326 h 383"/>
                        <a:gd name="T24" fmla="*/ 141 w 333"/>
                        <a:gd name="T25" fmla="*/ 348 h 383"/>
                        <a:gd name="T26" fmla="*/ 175 w 333"/>
                        <a:gd name="T27" fmla="*/ 363 h 383"/>
                        <a:gd name="T28" fmla="*/ 208 w 333"/>
                        <a:gd name="T29" fmla="*/ 368 h 383"/>
                        <a:gd name="T30" fmla="*/ 248 w 333"/>
                        <a:gd name="T31" fmla="*/ 373 h 383"/>
                        <a:gd name="T32" fmla="*/ 289 w 333"/>
                        <a:gd name="T33" fmla="*/ 373 h 383"/>
                        <a:gd name="T34" fmla="*/ 327 w 333"/>
                        <a:gd name="T35" fmla="*/ 363 h 383"/>
                        <a:gd name="T36" fmla="*/ 333 w 333"/>
                        <a:gd name="T37" fmla="*/ 368 h 383"/>
                        <a:gd name="T38" fmla="*/ 294 w 333"/>
                        <a:gd name="T39" fmla="*/ 378 h 383"/>
                        <a:gd name="T40" fmla="*/ 254 w 333"/>
                        <a:gd name="T41" fmla="*/ 383 h 383"/>
                        <a:gd name="T42" fmla="*/ 208 w 333"/>
                        <a:gd name="T43" fmla="*/ 378 h 383"/>
                        <a:gd name="T44" fmla="*/ 175 w 333"/>
                        <a:gd name="T45" fmla="*/ 368 h 383"/>
                        <a:gd name="T46" fmla="*/ 135 w 333"/>
                        <a:gd name="T47" fmla="*/ 358 h 383"/>
                        <a:gd name="T48" fmla="*/ 102 w 333"/>
                        <a:gd name="T49" fmla="*/ 337 h 383"/>
                        <a:gd name="T50" fmla="*/ 74 w 333"/>
                        <a:gd name="T51" fmla="*/ 311 h 383"/>
                        <a:gd name="T52" fmla="*/ 45 w 333"/>
                        <a:gd name="T53" fmla="*/ 280 h 383"/>
                        <a:gd name="T54" fmla="*/ 23 w 333"/>
                        <a:gd name="T55" fmla="*/ 244 h 383"/>
                        <a:gd name="T56" fmla="*/ 11 w 333"/>
                        <a:gd name="T57" fmla="*/ 208 h 383"/>
                        <a:gd name="T58" fmla="*/ 0 w 333"/>
                        <a:gd name="T59" fmla="*/ 171 h 383"/>
                        <a:gd name="T60" fmla="*/ 0 w 333"/>
                        <a:gd name="T61" fmla="*/ 135 h 383"/>
                        <a:gd name="T62" fmla="*/ 6 w 333"/>
                        <a:gd name="T63" fmla="*/ 99 h 383"/>
                        <a:gd name="T64" fmla="*/ 23 w 333"/>
                        <a:gd name="T65" fmla="*/ 62 h 383"/>
                        <a:gd name="T66" fmla="*/ 39 w 333"/>
                        <a:gd name="T67" fmla="*/ 32 h 383"/>
                        <a:gd name="T68" fmla="*/ 67 w 333"/>
                        <a:gd name="T69" fmla="*/ 0 h 3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333" h="383">
                          <a:moveTo>
                            <a:pt x="67" y="0"/>
                          </a:moveTo>
                          <a:lnTo>
                            <a:pt x="74" y="12"/>
                          </a:lnTo>
                          <a:lnTo>
                            <a:pt x="50" y="42"/>
                          </a:lnTo>
                          <a:lnTo>
                            <a:pt x="28" y="73"/>
                          </a:lnTo>
                          <a:lnTo>
                            <a:pt x="17" y="104"/>
                          </a:lnTo>
                          <a:lnTo>
                            <a:pt x="11" y="140"/>
                          </a:lnTo>
                          <a:lnTo>
                            <a:pt x="11" y="176"/>
                          </a:lnTo>
                          <a:lnTo>
                            <a:pt x="23" y="208"/>
                          </a:lnTo>
                          <a:lnTo>
                            <a:pt x="34" y="244"/>
                          </a:lnTo>
                          <a:lnTo>
                            <a:pt x="50" y="275"/>
                          </a:lnTo>
                          <a:lnTo>
                            <a:pt x="79" y="306"/>
                          </a:lnTo>
                          <a:lnTo>
                            <a:pt x="107" y="326"/>
                          </a:lnTo>
                          <a:lnTo>
                            <a:pt x="141" y="348"/>
                          </a:lnTo>
                          <a:lnTo>
                            <a:pt x="175" y="363"/>
                          </a:lnTo>
                          <a:lnTo>
                            <a:pt x="208" y="368"/>
                          </a:lnTo>
                          <a:lnTo>
                            <a:pt x="248" y="373"/>
                          </a:lnTo>
                          <a:lnTo>
                            <a:pt x="289" y="373"/>
                          </a:lnTo>
                          <a:lnTo>
                            <a:pt x="327" y="363"/>
                          </a:lnTo>
                          <a:lnTo>
                            <a:pt x="333" y="368"/>
                          </a:lnTo>
                          <a:lnTo>
                            <a:pt x="294" y="378"/>
                          </a:lnTo>
                          <a:lnTo>
                            <a:pt x="254" y="383"/>
                          </a:lnTo>
                          <a:lnTo>
                            <a:pt x="208" y="378"/>
                          </a:lnTo>
                          <a:lnTo>
                            <a:pt x="175" y="368"/>
                          </a:lnTo>
                          <a:lnTo>
                            <a:pt x="135" y="358"/>
                          </a:lnTo>
                          <a:lnTo>
                            <a:pt x="102" y="337"/>
                          </a:lnTo>
                          <a:lnTo>
                            <a:pt x="74" y="311"/>
                          </a:lnTo>
                          <a:lnTo>
                            <a:pt x="45" y="280"/>
                          </a:lnTo>
                          <a:lnTo>
                            <a:pt x="23" y="244"/>
                          </a:lnTo>
                          <a:lnTo>
                            <a:pt x="11" y="208"/>
                          </a:lnTo>
                          <a:lnTo>
                            <a:pt x="0" y="171"/>
                          </a:lnTo>
                          <a:lnTo>
                            <a:pt x="0" y="135"/>
                          </a:lnTo>
                          <a:lnTo>
                            <a:pt x="6" y="99"/>
                          </a:lnTo>
                          <a:lnTo>
                            <a:pt x="23" y="62"/>
                          </a:lnTo>
                          <a:lnTo>
                            <a:pt x="39" y="32"/>
                          </a:lnTo>
                          <a:lnTo>
                            <a:pt x="67" y="0"/>
                          </a:lnTo>
                          <a:close/>
                        </a:path>
                      </a:pathLst>
                    </a:custGeom>
                    <a:solidFill>
                      <a:srgbClr val="FFCDC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52" name="Freeform 84">
                      <a:extLst>
                        <a:ext uri="{FF2B5EF4-FFF2-40B4-BE49-F238E27FC236}">
                          <a16:creationId xmlns:a16="http://schemas.microsoft.com/office/drawing/2014/main" id="{39BFC04F-83E5-462D-8D55-7EDE6BE7E5C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677" y="2305"/>
                      <a:ext cx="158" cy="120"/>
                    </a:xfrm>
                    <a:custGeom>
                      <a:avLst/>
                      <a:gdLst>
                        <a:gd name="T0" fmla="*/ 63 w 316"/>
                        <a:gd name="T1" fmla="*/ 0 h 361"/>
                        <a:gd name="T2" fmla="*/ 68 w 316"/>
                        <a:gd name="T3" fmla="*/ 5 h 361"/>
                        <a:gd name="T4" fmla="*/ 45 w 316"/>
                        <a:gd name="T5" fmla="*/ 35 h 361"/>
                        <a:gd name="T6" fmla="*/ 28 w 316"/>
                        <a:gd name="T7" fmla="*/ 61 h 361"/>
                        <a:gd name="T8" fmla="*/ 17 w 316"/>
                        <a:gd name="T9" fmla="*/ 97 h 361"/>
                        <a:gd name="T10" fmla="*/ 12 w 316"/>
                        <a:gd name="T11" fmla="*/ 128 h 361"/>
                        <a:gd name="T12" fmla="*/ 12 w 316"/>
                        <a:gd name="T13" fmla="*/ 164 h 361"/>
                        <a:gd name="T14" fmla="*/ 23 w 316"/>
                        <a:gd name="T15" fmla="*/ 196 h 361"/>
                        <a:gd name="T16" fmla="*/ 34 w 316"/>
                        <a:gd name="T17" fmla="*/ 227 h 361"/>
                        <a:gd name="T18" fmla="*/ 51 w 316"/>
                        <a:gd name="T19" fmla="*/ 257 h 361"/>
                        <a:gd name="T20" fmla="*/ 74 w 316"/>
                        <a:gd name="T21" fmla="*/ 284 h 361"/>
                        <a:gd name="T22" fmla="*/ 102 w 316"/>
                        <a:gd name="T23" fmla="*/ 309 h 361"/>
                        <a:gd name="T24" fmla="*/ 130 w 316"/>
                        <a:gd name="T25" fmla="*/ 325 h 361"/>
                        <a:gd name="T26" fmla="*/ 164 w 316"/>
                        <a:gd name="T27" fmla="*/ 336 h 361"/>
                        <a:gd name="T28" fmla="*/ 197 w 316"/>
                        <a:gd name="T29" fmla="*/ 346 h 361"/>
                        <a:gd name="T30" fmla="*/ 237 w 316"/>
                        <a:gd name="T31" fmla="*/ 351 h 361"/>
                        <a:gd name="T32" fmla="*/ 271 w 316"/>
                        <a:gd name="T33" fmla="*/ 346 h 361"/>
                        <a:gd name="T34" fmla="*/ 311 w 316"/>
                        <a:gd name="T35" fmla="*/ 341 h 361"/>
                        <a:gd name="T36" fmla="*/ 316 w 316"/>
                        <a:gd name="T37" fmla="*/ 351 h 361"/>
                        <a:gd name="T38" fmla="*/ 278 w 316"/>
                        <a:gd name="T39" fmla="*/ 361 h 361"/>
                        <a:gd name="T40" fmla="*/ 237 w 316"/>
                        <a:gd name="T41" fmla="*/ 361 h 361"/>
                        <a:gd name="T42" fmla="*/ 197 w 316"/>
                        <a:gd name="T43" fmla="*/ 356 h 361"/>
                        <a:gd name="T44" fmla="*/ 164 w 316"/>
                        <a:gd name="T45" fmla="*/ 351 h 361"/>
                        <a:gd name="T46" fmla="*/ 130 w 316"/>
                        <a:gd name="T47" fmla="*/ 336 h 361"/>
                        <a:gd name="T48" fmla="*/ 96 w 316"/>
                        <a:gd name="T49" fmla="*/ 314 h 361"/>
                        <a:gd name="T50" fmla="*/ 68 w 316"/>
                        <a:gd name="T51" fmla="*/ 294 h 361"/>
                        <a:gd name="T52" fmla="*/ 39 w 316"/>
                        <a:gd name="T53" fmla="*/ 263 h 361"/>
                        <a:gd name="T54" fmla="*/ 23 w 316"/>
                        <a:gd name="T55" fmla="*/ 232 h 361"/>
                        <a:gd name="T56" fmla="*/ 12 w 316"/>
                        <a:gd name="T57" fmla="*/ 196 h 361"/>
                        <a:gd name="T58" fmla="*/ 0 w 316"/>
                        <a:gd name="T59" fmla="*/ 164 h 361"/>
                        <a:gd name="T60" fmla="*/ 0 w 316"/>
                        <a:gd name="T61" fmla="*/ 128 h 361"/>
                        <a:gd name="T62" fmla="*/ 6 w 316"/>
                        <a:gd name="T63" fmla="*/ 92 h 361"/>
                        <a:gd name="T64" fmla="*/ 17 w 316"/>
                        <a:gd name="T65" fmla="*/ 61 h 361"/>
                        <a:gd name="T66" fmla="*/ 39 w 316"/>
                        <a:gd name="T67" fmla="*/ 30 h 361"/>
                        <a:gd name="T68" fmla="*/ 63 w 316"/>
                        <a:gd name="T69" fmla="*/ 0 h 36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316" h="361">
                          <a:moveTo>
                            <a:pt x="63" y="0"/>
                          </a:moveTo>
                          <a:lnTo>
                            <a:pt x="68" y="5"/>
                          </a:lnTo>
                          <a:lnTo>
                            <a:pt x="45" y="35"/>
                          </a:lnTo>
                          <a:lnTo>
                            <a:pt x="28" y="61"/>
                          </a:lnTo>
                          <a:lnTo>
                            <a:pt x="17" y="97"/>
                          </a:lnTo>
                          <a:lnTo>
                            <a:pt x="12" y="128"/>
                          </a:lnTo>
                          <a:lnTo>
                            <a:pt x="12" y="164"/>
                          </a:lnTo>
                          <a:lnTo>
                            <a:pt x="23" y="196"/>
                          </a:lnTo>
                          <a:lnTo>
                            <a:pt x="34" y="227"/>
                          </a:lnTo>
                          <a:lnTo>
                            <a:pt x="51" y="257"/>
                          </a:lnTo>
                          <a:lnTo>
                            <a:pt x="74" y="284"/>
                          </a:lnTo>
                          <a:lnTo>
                            <a:pt x="102" y="309"/>
                          </a:lnTo>
                          <a:lnTo>
                            <a:pt x="130" y="325"/>
                          </a:lnTo>
                          <a:lnTo>
                            <a:pt x="164" y="336"/>
                          </a:lnTo>
                          <a:lnTo>
                            <a:pt x="197" y="346"/>
                          </a:lnTo>
                          <a:lnTo>
                            <a:pt x="237" y="351"/>
                          </a:lnTo>
                          <a:lnTo>
                            <a:pt x="271" y="346"/>
                          </a:lnTo>
                          <a:lnTo>
                            <a:pt x="311" y="341"/>
                          </a:lnTo>
                          <a:lnTo>
                            <a:pt x="316" y="351"/>
                          </a:lnTo>
                          <a:lnTo>
                            <a:pt x="278" y="361"/>
                          </a:lnTo>
                          <a:lnTo>
                            <a:pt x="237" y="361"/>
                          </a:lnTo>
                          <a:lnTo>
                            <a:pt x="197" y="356"/>
                          </a:lnTo>
                          <a:lnTo>
                            <a:pt x="164" y="351"/>
                          </a:lnTo>
                          <a:lnTo>
                            <a:pt x="130" y="336"/>
                          </a:lnTo>
                          <a:lnTo>
                            <a:pt x="96" y="314"/>
                          </a:lnTo>
                          <a:lnTo>
                            <a:pt x="68" y="294"/>
                          </a:lnTo>
                          <a:lnTo>
                            <a:pt x="39" y="263"/>
                          </a:lnTo>
                          <a:lnTo>
                            <a:pt x="23" y="232"/>
                          </a:lnTo>
                          <a:lnTo>
                            <a:pt x="12" y="196"/>
                          </a:lnTo>
                          <a:lnTo>
                            <a:pt x="0" y="164"/>
                          </a:lnTo>
                          <a:lnTo>
                            <a:pt x="0" y="128"/>
                          </a:lnTo>
                          <a:lnTo>
                            <a:pt x="6" y="92"/>
                          </a:lnTo>
                          <a:lnTo>
                            <a:pt x="17" y="61"/>
                          </a:lnTo>
                          <a:lnTo>
                            <a:pt x="39" y="30"/>
                          </a:lnTo>
                          <a:lnTo>
                            <a:pt x="63" y="0"/>
                          </a:lnTo>
                          <a:close/>
                        </a:path>
                      </a:pathLst>
                    </a:custGeom>
                    <a:solidFill>
                      <a:srgbClr val="FFCFC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53" name="Freeform 85">
                      <a:extLst>
                        <a:ext uri="{FF2B5EF4-FFF2-40B4-BE49-F238E27FC236}">
                          <a16:creationId xmlns:a16="http://schemas.microsoft.com/office/drawing/2014/main" id="{0B1C114C-95D7-468E-9BA8-81A14342D87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682" y="2306"/>
                      <a:ext cx="150" cy="116"/>
                    </a:xfrm>
                    <a:custGeom>
                      <a:avLst/>
                      <a:gdLst>
                        <a:gd name="T0" fmla="*/ 56 w 299"/>
                        <a:gd name="T1" fmla="*/ 0 h 346"/>
                        <a:gd name="T2" fmla="*/ 62 w 299"/>
                        <a:gd name="T3" fmla="*/ 15 h 346"/>
                        <a:gd name="T4" fmla="*/ 39 w 299"/>
                        <a:gd name="T5" fmla="*/ 40 h 346"/>
                        <a:gd name="T6" fmla="*/ 27 w 299"/>
                        <a:gd name="T7" fmla="*/ 67 h 346"/>
                        <a:gd name="T8" fmla="*/ 16 w 299"/>
                        <a:gd name="T9" fmla="*/ 97 h 346"/>
                        <a:gd name="T10" fmla="*/ 11 w 299"/>
                        <a:gd name="T11" fmla="*/ 129 h 346"/>
                        <a:gd name="T12" fmla="*/ 11 w 299"/>
                        <a:gd name="T13" fmla="*/ 159 h 346"/>
                        <a:gd name="T14" fmla="*/ 22 w 299"/>
                        <a:gd name="T15" fmla="*/ 191 h 346"/>
                        <a:gd name="T16" fmla="*/ 33 w 299"/>
                        <a:gd name="T17" fmla="*/ 222 h 346"/>
                        <a:gd name="T18" fmla="*/ 51 w 299"/>
                        <a:gd name="T19" fmla="*/ 247 h 346"/>
                        <a:gd name="T20" fmla="*/ 73 w 299"/>
                        <a:gd name="T21" fmla="*/ 274 h 346"/>
                        <a:gd name="T22" fmla="*/ 95 w 299"/>
                        <a:gd name="T23" fmla="*/ 294 h 346"/>
                        <a:gd name="T24" fmla="*/ 124 w 299"/>
                        <a:gd name="T25" fmla="*/ 309 h 346"/>
                        <a:gd name="T26" fmla="*/ 152 w 299"/>
                        <a:gd name="T27" fmla="*/ 325 h 346"/>
                        <a:gd name="T28" fmla="*/ 185 w 299"/>
                        <a:gd name="T29" fmla="*/ 331 h 346"/>
                        <a:gd name="T30" fmla="*/ 220 w 299"/>
                        <a:gd name="T31" fmla="*/ 336 h 346"/>
                        <a:gd name="T32" fmla="*/ 253 w 299"/>
                        <a:gd name="T33" fmla="*/ 331 h 346"/>
                        <a:gd name="T34" fmla="*/ 288 w 299"/>
                        <a:gd name="T35" fmla="*/ 325 h 346"/>
                        <a:gd name="T36" fmla="*/ 299 w 299"/>
                        <a:gd name="T37" fmla="*/ 336 h 346"/>
                        <a:gd name="T38" fmla="*/ 259 w 299"/>
                        <a:gd name="T39" fmla="*/ 341 h 346"/>
                        <a:gd name="T40" fmla="*/ 225 w 299"/>
                        <a:gd name="T41" fmla="*/ 346 h 346"/>
                        <a:gd name="T42" fmla="*/ 185 w 299"/>
                        <a:gd name="T43" fmla="*/ 341 h 346"/>
                        <a:gd name="T44" fmla="*/ 152 w 299"/>
                        <a:gd name="T45" fmla="*/ 331 h 346"/>
                        <a:gd name="T46" fmla="*/ 118 w 299"/>
                        <a:gd name="T47" fmla="*/ 320 h 346"/>
                        <a:gd name="T48" fmla="*/ 90 w 299"/>
                        <a:gd name="T49" fmla="*/ 304 h 346"/>
                        <a:gd name="T50" fmla="*/ 62 w 299"/>
                        <a:gd name="T51" fmla="*/ 279 h 346"/>
                        <a:gd name="T52" fmla="*/ 39 w 299"/>
                        <a:gd name="T53" fmla="*/ 252 h 346"/>
                        <a:gd name="T54" fmla="*/ 22 w 299"/>
                        <a:gd name="T55" fmla="*/ 222 h 346"/>
                        <a:gd name="T56" fmla="*/ 11 w 299"/>
                        <a:gd name="T57" fmla="*/ 191 h 346"/>
                        <a:gd name="T58" fmla="*/ 0 w 299"/>
                        <a:gd name="T59" fmla="*/ 159 h 346"/>
                        <a:gd name="T60" fmla="*/ 0 w 299"/>
                        <a:gd name="T61" fmla="*/ 123 h 346"/>
                        <a:gd name="T62" fmla="*/ 5 w 299"/>
                        <a:gd name="T63" fmla="*/ 92 h 346"/>
                        <a:gd name="T64" fmla="*/ 16 w 299"/>
                        <a:gd name="T65" fmla="*/ 56 h 346"/>
                        <a:gd name="T66" fmla="*/ 33 w 299"/>
                        <a:gd name="T67" fmla="*/ 30 h 346"/>
                        <a:gd name="T68" fmla="*/ 56 w 299"/>
                        <a:gd name="T69" fmla="*/ 0 h 3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299" h="346">
                          <a:moveTo>
                            <a:pt x="56" y="0"/>
                          </a:moveTo>
                          <a:lnTo>
                            <a:pt x="62" y="15"/>
                          </a:lnTo>
                          <a:lnTo>
                            <a:pt x="39" y="40"/>
                          </a:lnTo>
                          <a:lnTo>
                            <a:pt x="27" y="67"/>
                          </a:lnTo>
                          <a:lnTo>
                            <a:pt x="16" y="97"/>
                          </a:lnTo>
                          <a:lnTo>
                            <a:pt x="11" y="129"/>
                          </a:lnTo>
                          <a:lnTo>
                            <a:pt x="11" y="159"/>
                          </a:lnTo>
                          <a:lnTo>
                            <a:pt x="22" y="191"/>
                          </a:lnTo>
                          <a:lnTo>
                            <a:pt x="33" y="222"/>
                          </a:lnTo>
                          <a:lnTo>
                            <a:pt x="51" y="247"/>
                          </a:lnTo>
                          <a:lnTo>
                            <a:pt x="73" y="274"/>
                          </a:lnTo>
                          <a:lnTo>
                            <a:pt x="95" y="294"/>
                          </a:lnTo>
                          <a:lnTo>
                            <a:pt x="124" y="309"/>
                          </a:lnTo>
                          <a:lnTo>
                            <a:pt x="152" y="325"/>
                          </a:lnTo>
                          <a:lnTo>
                            <a:pt x="185" y="331"/>
                          </a:lnTo>
                          <a:lnTo>
                            <a:pt x="220" y="336"/>
                          </a:lnTo>
                          <a:lnTo>
                            <a:pt x="253" y="331"/>
                          </a:lnTo>
                          <a:lnTo>
                            <a:pt x="288" y="325"/>
                          </a:lnTo>
                          <a:lnTo>
                            <a:pt x="299" y="336"/>
                          </a:lnTo>
                          <a:lnTo>
                            <a:pt x="259" y="341"/>
                          </a:lnTo>
                          <a:lnTo>
                            <a:pt x="225" y="346"/>
                          </a:lnTo>
                          <a:lnTo>
                            <a:pt x="185" y="341"/>
                          </a:lnTo>
                          <a:lnTo>
                            <a:pt x="152" y="331"/>
                          </a:lnTo>
                          <a:lnTo>
                            <a:pt x="118" y="320"/>
                          </a:lnTo>
                          <a:lnTo>
                            <a:pt x="90" y="304"/>
                          </a:lnTo>
                          <a:lnTo>
                            <a:pt x="62" y="279"/>
                          </a:lnTo>
                          <a:lnTo>
                            <a:pt x="39" y="252"/>
                          </a:lnTo>
                          <a:lnTo>
                            <a:pt x="22" y="222"/>
                          </a:lnTo>
                          <a:lnTo>
                            <a:pt x="11" y="191"/>
                          </a:lnTo>
                          <a:lnTo>
                            <a:pt x="0" y="159"/>
                          </a:lnTo>
                          <a:lnTo>
                            <a:pt x="0" y="123"/>
                          </a:lnTo>
                          <a:lnTo>
                            <a:pt x="5" y="92"/>
                          </a:lnTo>
                          <a:lnTo>
                            <a:pt x="16" y="56"/>
                          </a:lnTo>
                          <a:lnTo>
                            <a:pt x="33" y="30"/>
                          </a:lnTo>
                          <a:lnTo>
                            <a:pt x="56" y="0"/>
                          </a:lnTo>
                          <a:close/>
                        </a:path>
                      </a:pathLst>
                    </a:custGeom>
                    <a:solidFill>
                      <a:srgbClr val="FFD2D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54" name="Freeform 86">
                      <a:extLst>
                        <a:ext uri="{FF2B5EF4-FFF2-40B4-BE49-F238E27FC236}">
                          <a16:creationId xmlns:a16="http://schemas.microsoft.com/office/drawing/2014/main" id="{69BD99F0-DACB-422F-87C0-7233C1CF9CB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688" y="2311"/>
                      <a:ext cx="138" cy="107"/>
                    </a:xfrm>
                    <a:custGeom>
                      <a:avLst/>
                      <a:gdLst>
                        <a:gd name="T0" fmla="*/ 51 w 277"/>
                        <a:gd name="T1" fmla="*/ 0 h 321"/>
                        <a:gd name="T2" fmla="*/ 56 w 277"/>
                        <a:gd name="T3" fmla="*/ 5 h 321"/>
                        <a:gd name="T4" fmla="*/ 40 w 277"/>
                        <a:gd name="T5" fmla="*/ 30 h 321"/>
                        <a:gd name="T6" fmla="*/ 22 w 277"/>
                        <a:gd name="T7" fmla="*/ 57 h 321"/>
                        <a:gd name="T8" fmla="*/ 16 w 277"/>
                        <a:gd name="T9" fmla="*/ 82 h 321"/>
                        <a:gd name="T10" fmla="*/ 11 w 277"/>
                        <a:gd name="T11" fmla="*/ 114 h 321"/>
                        <a:gd name="T12" fmla="*/ 11 w 277"/>
                        <a:gd name="T13" fmla="*/ 139 h 321"/>
                        <a:gd name="T14" fmla="*/ 16 w 277"/>
                        <a:gd name="T15" fmla="*/ 170 h 321"/>
                        <a:gd name="T16" fmla="*/ 28 w 277"/>
                        <a:gd name="T17" fmla="*/ 196 h 321"/>
                        <a:gd name="T18" fmla="*/ 45 w 277"/>
                        <a:gd name="T19" fmla="*/ 222 h 321"/>
                        <a:gd name="T20" fmla="*/ 68 w 277"/>
                        <a:gd name="T21" fmla="*/ 248 h 321"/>
                        <a:gd name="T22" fmla="*/ 90 w 277"/>
                        <a:gd name="T23" fmla="*/ 269 h 321"/>
                        <a:gd name="T24" fmla="*/ 119 w 277"/>
                        <a:gd name="T25" fmla="*/ 284 h 321"/>
                        <a:gd name="T26" fmla="*/ 147 w 277"/>
                        <a:gd name="T27" fmla="*/ 294 h 321"/>
                        <a:gd name="T28" fmla="*/ 174 w 277"/>
                        <a:gd name="T29" fmla="*/ 305 h 321"/>
                        <a:gd name="T30" fmla="*/ 209 w 277"/>
                        <a:gd name="T31" fmla="*/ 310 h 321"/>
                        <a:gd name="T32" fmla="*/ 237 w 277"/>
                        <a:gd name="T33" fmla="*/ 305 h 321"/>
                        <a:gd name="T34" fmla="*/ 271 w 277"/>
                        <a:gd name="T35" fmla="*/ 299 h 321"/>
                        <a:gd name="T36" fmla="*/ 277 w 277"/>
                        <a:gd name="T37" fmla="*/ 310 h 321"/>
                        <a:gd name="T38" fmla="*/ 242 w 277"/>
                        <a:gd name="T39" fmla="*/ 316 h 321"/>
                        <a:gd name="T40" fmla="*/ 209 w 277"/>
                        <a:gd name="T41" fmla="*/ 321 h 321"/>
                        <a:gd name="T42" fmla="*/ 174 w 277"/>
                        <a:gd name="T43" fmla="*/ 316 h 321"/>
                        <a:gd name="T44" fmla="*/ 141 w 277"/>
                        <a:gd name="T45" fmla="*/ 310 h 321"/>
                        <a:gd name="T46" fmla="*/ 113 w 277"/>
                        <a:gd name="T47" fmla="*/ 294 h 321"/>
                        <a:gd name="T48" fmla="*/ 84 w 277"/>
                        <a:gd name="T49" fmla="*/ 279 h 321"/>
                        <a:gd name="T50" fmla="*/ 62 w 277"/>
                        <a:gd name="T51" fmla="*/ 259 h 321"/>
                        <a:gd name="T52" fmla="*/ 40 w 277"/>
                        <a:gd name="T53" fmla="*/ 232 h 321"/>
                        <a:gd name="T54" fmla="*/ 22 w 277"/>
                        <a:gd name="T55" fmla="*/ 207 h 321"/>
                        <a:gd name="T56" fmla="*/ 11 w 277"/>
                        <a:gd name="T57" fmla="*/ 176 h 321"/>
                        <a:gd name="T58" fmla="*/ 0 w 277"/>
                        <a:gd name="T59" fmla="*/ 144 h 321"/>
                        <a:gd name="T60" fmla="*/ 0 w 277"/>
                        <a:gd name="T61" fmla="*/ 114 h 321"/>
                        <a:gd name="T62" fmla="*/ 5 w 277"/>
                        <a:gd name="T63" fmla="*/ 82 h 321"/>
                        <a:gd name="T64" fmla="*/ 16 w 277"/>
                        <a:gd name="T65" fmla="*/ 52 h 321"/>
                        <a:gd name="T66" fmla="*/ 28 w 277"/>
                        <a:gd name="T67" fmla="*/ 25 h 321"/>
                        <a:gd name="T68" fmla="*/ 51 w 277"/>
                        <a:gd name="T69" fmla="*/ 0 h 3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277" h="321">
                          <a:moveTo>
                            <a:pt x="51" y="0"/>
                          </a:moveTo>
                          <a:lnTo>
                            <a:pt x="56" y="5"/>
                          </a:lnTo>
                          <a:lnTo>
                            <a:pt x="40" y="30"/>
                          </a:lnTo>
                          <a:lnTo>
                            <a:pt x="22" y="57"/>
                          </a:lnTo>
                          <a:lnTo>
                            <a:pt x="16" y="82"/>
                          </a:lnTo>
                          <a:lnTo>
                            <a:pt x="11" y="114"/>
                          </a:lnTo>
                          <a:lnTo>
                            <a:pt x="11" y="139"/>
                          </a:lnTo>
                          <a:lnTo>
                            <a:pt x="16" y="170"/>
                          </a:lnTo>
                          <a:lnTo>
                            <a:pt x="28" y="196"/>
                          </a:lnTo>
                          <a:lnTo>
                            <a:pt x="45" y="222"/>
                          </a:lnTo>
                          <a:lnTo>
                            <a:pt x="68" y="248"/>
                          </a:lnTo>
                          <a:lnTo>
                            <a:pt x="90" y="269"/>
                          </a:lnTo>
                          <a:lnTo>
                            <a:pt x="119" y="284"/>
                          </a:lnTo>
                          <a:lnTo>
                            <a:pt x="147" y="294"/>
                          </a:lnTo>
                          <a:lnTo>
                            <a:pt x="174" y="305"/>
                          </a:lnTo>
                          <a:lnTo>
                            <a:pt x="209" y="310"/>
                          </a:lnTo>
                          <a:lnTo>
                            <a:pt x="237" y="305"/>
                          </a:lnTo>
                          <a:lnTo>
                            <a:pt x="271" y="299"/>
                          </a:lnTo>
                          <a:lnTo>
                            <a:pt x="277" y="310"/>
                          </a:lnTo>
                          <a:lnTo>
                            <a:pt x="242" y="316"/>
                          </a:lnTo>
                          <a:lnTo>
                            <a:pt x="209" y="321"/>
                          </a:lnTo>
                          <a:lnTo>
                            <a:pt x="174" y="316"/>
                          </a:lnTo>
                          <a:lnTo>
                            <a:pt x="141" y="310"/>
                          </a:lnTo>
                          <a:lnTo>
                            <a:pt x="113" y="294"/>
                          </a:lnTo>
                          <a:lnTo>
                            <a:pt x="84" y="279"/>
                          </a:lnTo>
                          <a:lnTo>
                            <a:pt x="62" y="259"/>
                          </a:lnTo>
                          <a:lnTo>
                            <a:pt x="40" y="232"/>
                          </a:lnTo>
                          <a:lnTo>
                            <a:pt x="22" y="207"/>
                          </a:lnTo>
                          <a:lnTo>
                            <a:pt x="11" y="176"/>
                          </a:lnTo>
                          <a:lnTo>
                            <a:pt x="0" y="144"/>
                          </a:lnTo>
                          <a:lnTo>
                            <a:pt x="0" y="114"/>
                          </a:lnTo>
                          <a:lnTo>
                            <a:pt x="5" y="82"/>
                          </a:lnTo>
                          <a:lnTo>
                            <a:pt x="16" y="52"/>
                          </a:lnTo>
                          <a:lnTo>
                            <a:pt x="28" y="25"/>
                          </a:lnTo>
                          <a:lnTo>
                            <a:pt x="51" y="0"/>
                          </a:lnTo>
                          <a:close/>
                        </a:path>
                      </a:pathLst>
                    </a:custGeom>
                    <a:solidFill>
                      <a:srgbClr val="FFD4D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55" name="Freeform 87">
                      <a:extLst>
                        <a:ext uri="{FF2B5EF4-FFF2-40B4-BE49-F238E27FC236}">
                          <a16:creationId xmlns:a16="http://schemas.microsoft.com/office/drawing/2014/main" id="{24F35DAC-3E16-4A59-BFE8-BBD958B38DA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693" y="2313"/>
                      <a:ext cx="131" cy="102"/>
                    </a:xfrm>
                    <a:custGeom>
                      <a:avLst/>
                      <a:gdLst>
                        <a:gd name="T0" fmla="*/ 45 w 260"/>
                        <a:gd name="T1" fmla="*/ 0 h 305"/>
                        <a:gd name="T2" fmla="*/ 51 w 260"/>
                        <a:gd name="T3" fmla="*/ 10 h 305"/>
                        <a:gd name="T4" fmla="*/ 34 w 260"/>
                        <a:gd name="T5" fmla="*/ 31 h 305"/>
                        <a:gd name="T6" fmla="*/ 22 w 260"/>
                        <a:gd name="T7" fmla="*/ 57 h 305"/>
                        <a:gd name="T8" fmla="*/ 17 w 260"/>
                        <a:gd name="T9" fmla="*/ 82 h 305"/>
                        <a:gd name="T10" fmla="*/ 11 w 260"/>
                        <a:gd name="T11" fmla="*/ 109 h 305"/>
                        <a:gd name="T12" fmla="*/ 11 w 260"/>
                        <a:gd name="T13" fmla="*/ 134 h 305"/>
                        <a:gd name="T14" fmla="*/ 22 w 260"/>
                        <a:gd name="T15" fmla="*/ 160 h 305"/>
                        <a:gd name="T16" fmla="*/ 29 w 260"/>
                        <a:gd name="T17" fmla="*/ 186 h 305"/>
                        <a:gd name="T18" fmla="*/ 45 w 260"/>
                        <a:gd name="T19" fmla="*/ 212 h 305"/>
                        <a:gd name="T20" fmla="*/ 62 w 260"/>
                        <a:gd name="T21" fmla="*/ 232 h 305"/>
                        <a:gd name="T22" fmla="*/ 84 w 260"/>
                        <a:gd name="T23" fmla="*/ 254 h 305"/>
                        <a:gd name="T24" fmla="*/ 108 w 260"/>
                        <a:gd name="T25" fmla="*/ 269 h 305"/>
                        <a:gd name="T26" fmla="*/ 136 w 260"/>
                        <a:gd name="T27" fmla="*/ 279 h 305"/>
                        <a:gd name="T28" fmla="*/ 163 w 260"/>
                        <a:gd name="T29" fmla="*/ 284 h 305"/>
                        <a:gd name="T30" fmla="*/ 192 w 260"/>
                        <a:gd name="T31" fmla="*/ 289 h 305"/>
                        <a:gd name="T32" fmla="*/ 220 w 260"/>
                        <a:gd name="T33" fmla="*/ 289 h 305"/>
                        <a:gd name="T34" fmla="*/ 249 w 260"/>
                        <a:gd name="T35" fmla="*/ 284 h 305"/>
                        <a:gd name="T36" fmla="*/ 260 w 260"/>
                        <a:gd name="T37" fmla="*/ 294 h 305"/>
                        <a:gd name="T38" fmla="*/ 226 w 260"/>
                        <a:gd name="T39" fmla="*/ 300 h 305"/>
                        <a:gd name="T40" fmla="*/ 198 w 260"/>
                        <a:gd name="T41" fmla="*/ 305 h 305"/>
                        <a:gd name="T42" fmla="*/ 163 w 260"/>
                        <a:gd name="T43" fmla="*/ 300 h 305"/>
                        <a:gd name="T44" fmla="*/ 136 w 260"/>
                        <a:gd name="T45" fmla="*/ 289 h 305"/>
                        <a:gd name="T46" fmla="*/ 108 w 260"/>
                        <a:gd name="T47" fmla="*/ 279 h 305"/>
                        <a:gd name="T48" fmla="*/ 79 w 260"/>
                        <a:gd name="T49" fmla="*/ 264 h 305"/>
                        <a:gd name="T50" fmla="*/ 57 w 260"/>
                        <a:gd name="T51" fmla="*/ 243 h 305"/>
                        <a:gd name="T52" fmla="*/ 34 w 260"/>
                        <a:gd name="T53" fmla="*/ 217 h 305"/>
                        <a:gd name="T54" fmla="*/ 17 w 260"/>
                        <a:gd name="T55" fmla="*/ 191 h 305"/>
                        <a:gd name="T56" fmla="*/ 5 w 260"/>
                        <a:gd name="T57" fmla="*/ 165 h 305"/>
                        <a:gd name="T58" fmla="*/ 0 w 260"/>
                        <a:gd name="T59" fmla="*/ 134 h 305"/>
                        <a:gd name="T60" fmla="*/ 0 w 260"/>
                        <a:gd name="T61" fmla="*/ 109 h 305"/>
                        <a:gd name="T62" fmla="*/ 5 w 260"/>
                        <a:gd name="T63" fmla="*/ 77 h 305"/>
                        <a:gd name="T64" fmla="*/ 11 w 260"/>
                        <a:gd name="T65" fmla="*/ 52 h 305"/>
                        <a:gd name="T66" fmla="*/ 29 w 260"/>
                        <a:gd name="T67" fmla="*/ 25 h 305"/>
                        <a:gd name="T68" fmla="*/ 45 w 260"/>
                        <a:gd name="T69" fmla="*/ 0 h 30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260" h="305">
                          <a:moveTo>
                            <a:pt x="45" y="0"/>
                          </a:moveTo>
                          <a:lnTo>
                            <a:pt x="51" y="10"/>
                          </a:lnTo>
                          <a:lnTo>
                            <a:pt x="34" y="31"/>
                          </a:lnTo>
                          <a:lnTo>
                            <a:pt x="22" y="57"/>
                          </a:lnTo>
                          <a:lnTo>
                            <a:pt x="17" y="82"/>
                          </a:lnTo>
                          <a:lnTo>
                            <a:pt x="11" y="109"/>
                          </a:lnTo>
                          <a:lnTo>
                            <a:pt x="11" y="134"/>
                          </a:lnTo>
                          <a:lnTo>
                            <a:pt x="22" y="160"/>
                          </a:lnTo>
                          <a:lnTo>
                            <a:pt x="29" y="186"/>
                          </a:lnTo>
                          <a:lnTo>
                            <a:pt x="45" y="212"/>
                          </a:lnTo>
                          <a:lnTo>
                            <a:pt x="62" y="232"/>
                          </a:lnTo>
                          <a:lnTo>
                            <a:pt x="84" y="254"/>
                          </a:lnTo>
                          <a:lnTo>
                            <a:pt x="108" y="269"/>
                          </a:lnTo>
                          <a:lnTo>
                            <a:pt x="136" y="279"/>
                          </a:lnTo>
                          <a:lnTo>
                            <a:pt x="163" y="284"/>
                          </a:lnTo>
                          <a:lnTo>
                            <a:pt x="192" y="289"/>
                          </a:lnTo>
                          <a:lnTo>
                            <a:pt x="220" y="289"/>
                          </a:lnTo>
                          <a:lnTo>
                            <a:pt x="249" y="284"/>
                          </a:lnTo>
                          <a:lnTo>
                            <a:pt x="260" y="294"/>
                          </a:lnTo>
                          <a:lnTo>
                            <a:pt x="226" y="300"/>
                          </a:lnTo>
                          <a:lnTo>
                            <a:pt x="198" y="305"/>
                          </a:lnTo>
                          <a:lnTo>
                            <a:pt x="163" y="300"/>
                          </a:lnTo>
                          <a:lnTo>
                            <a:pt x="136" y="289"/>
                          </a:lnTo>
                          <a:lnTo>
                            <a:pt x="108" y="279"/>
                          </a:lnTo>
                          <a:lnTo>
                            <a:pt x="79" y="264"/>
                          </a:lnTo>
                          <a:lnTo>
                            <a:pt x="57" y="243"/>
                          </a:lnTo>
                          <a:lnTo>
                            <a:pt x="34" y="217"/>
                          </a:lnTo>
                          <a:lnTo>
                            <a:pt x="17" y="191"/>
                          </a:lnTo>
                          <a:lnTo>
                            <a:pt x="5" y="165"/>
                          </a:lnTo>
                          <a:lnTo>
                            <a:pt x="0" y="134"/>
                          </a:lnTo>
                          <a:lnTo>
                            <a:pt x="0" y="109"/>
                          </a:lnTo>
                          <a:lnTo>
                            <a:pt x="5" y="77"/>
                          </a:lnTo>
                          <a:lnTo>
                            <a:pt x="11" y="52"/>
                          </a:lnTo>
                          <a:lnTo>
                            <a:pt x="29" y="25"/>
                          </a:ln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solidFill>
                      <a:srgbClr val="FFD6D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56" name="Freeform 88">
                      <a:extLst>
                        <a:ext uri="{FF2B5EF4-FFF2-40B4-BE49-F238E27FC236}">
                          <a16:creationId xmlns:a16="http://schemas.microsoft.com/office/drawing/2014/main" id="{3B08C7A1-E803-45F1-91C4-37869B90722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699" y="2316"/>
                      <a:ext cx="119" cy="93"/>
                    </a:xfrm>
                    <a:custGeom>
                      <a:avLst/>
                      <a:gdLst>
                        <a:gd name="T0" fmla="*/ 40 w 238"/>
                        <a:gd name="T1" fmla="*/ 0 h 279"/>
                        <a:gd name="T2" fmla="*/ 51 w 238"/>
                        <a:gd name="T3" fmla="*/ 10 h 279"/>
                        <a:gd name="T4" fmla="*/ 34 w 238"/>
                        <a:gd name="T5" fmla="*/ 32 h 279"/>
                        <a:gd name="T6" fmla="*/ 23 w 238"/>
                        <a:gd name="T7" fmla="*/ 57 h 279"/>
                        <a:gd name="T8" fmla="*/ 18 w 238"/>
                        <a:gd name="T9" fmla="*/ 78 h 279"/>
                        <a:gd name="T10" fmla="*/ 11 w 238"/>
                        <a:gd name="T11" fmla="*/ 104 h 279"/>
                        <a:gd name="T12" fmla="*/ 11 w 238"/>
                        <a:gd name="T13" fmla="*/ 129 h 279"/>
                        <a:gd name="T14" fmla="*/ 18 w 238"/>
                        <a:gd name="T15" fmla="*/ 150 h 279"/>
                        <a:gd name="T16" fmla="*/ 29 w 238"/>
                        <a:gd name="T17" fmla="*/ 176 h 279"/>
                        <a:gd name="T18" fmla="*/ 40 w 238"/>
                        <a:gd name="T19" fmla="*/ 197 h 279"/>
                        <a:gd name="T20" fmla="*/ 57 w 238"/>
                        <a:gd name="T21" fmla="*/ 217 h 279"/>
                        <a:gd name="T22" fmla="*/ 73 w 238"/>
                        <a:gd name="T23" fmla="*/ 233 h 279"/>
                        <a:gd name="T24" fmla="*/ 97 w 238"/>
                        <a:gd name="T25" fmla="*/ 249 h 279"/>
                        <a:gd name="T26" fmla="*/ 125 w 238"/>
                        <a:gd name="T27" fmla="*/ 259 h 279"/>
                        <a:gd name="T28" fmla="*/ 147 w 238"/>
                        <a:gd name="T29" fmla="*/ 269 h 279"/>
                        <a:gd name="T30" fmla="*/ 176 w 238"/>
                        <a:gd name="T31" fmla="*/ 274 h 279"/>
                        <a:gd name="T32" fmla="*/ 204 w 238"/>
                        <a:gd name="T33" fmla="*/ 274 h 279"/>
                        <a:gd name="T34" fmla="*/ 233 w 238"/>
                        <a:gd name="T35" fmla="*/ 269 h 279"/>
                        <a:gd name="T36" fmla="*/ 238 w 238"/>
                        <a:gd name="T37" fmla="*/ 274 h 279"/>
                        <a:gd name="T38" fmla="*/ 209 w 238"/>
                        <a:gd name="T39" fmla="*/ 279 h 279"/>
                        <a:gd name="T40" fmla="*/ 181 w 238"/>
                        <a:gd name="T41" fmla="*/ 279 h 279"/>
                        <a:gd name="T42" fmla="*/ 152 w 238"/>
                        <a:gd name="T43" fmla="*/ 274 h 279"/>
                        <a:gd name="T44" fmla="*/ 125 w 238"/>
                        <a:gd name="T45" fmla="*/ 269 h 279"/>
                        <a:gd name="T46" fmla="*/ 97 w 238"/>
                        <a:gd name="T47" fmla="*/ 259 h 279"/>
                        <a:gd name="T48" fmla="*/ 73 w 238"/>
                        <a:gd name="T49" fmla="*/ 244 h 279"/>
                        <a:gd name="T50" fmla="*/ 51 w 238"/>
                        <a:gd name="T51" fmla="*/ 222 h 279"/>
                        <a:gd name="T52" fmla="*/ 34 w 238"/>
                        <a:gd name="T53" fmla="*/ 202 h 279"/>
                        <a:gd name="T54" fmla="*/ 18 w 238"/>
                        <a:gd name="T55" fmla="*/ 176 h 279"/>
                        <a:gd name="T56" fmla="*/ 11 w 238"/>
                        <a:gd name="T57" fmla="*/ 150 h 279"/>
                        <a:gd name="T58" fmla="*/ 0 w 238"/>
                        <a:gd name="T59" fmla="*/ 124 h 279"/>
                        <a:gd name="T60" fmla="*/ 0 w 238"/>
                        <a:gd name="T61" fmla="*/ 99 h 279"/>
                        <a:gd name="T62" fmla="*/ 6 w 238"/>
                        <a:gd name="T63" fmla="*/ 72 h 279"/>
                        <a:gd name="T64" fmla="*/ 11 w 238"/>
                        <a:gd name="T65" fmla="*/ 47 h 279"/>
                        <a:gd name="T66" fmla="*/ 23 w 238"/>
                        <a:gd name="T67" fmla="*/ 21 h 279"/>
                        <a:gd name="T68" fmla="*/ 40 w 238"/>
                        <a:gd name="T69" fmla="*/ 0 h 2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238" h="279">
                          <a:moveTo>
                            <a:pt x="40" y="0"/>
                          </a:moveTo>
                          <a:lnTo>
                            <a:pt x="51" y="10"/>
                          </a:lnTo>
                          <a:lnTo>
                            <a:pt x="34" y="32"/>
                          </a:lnTo>
                          <a:lnTo>
                            <a:pt x="23" y="57"/>
                          </a:lnTo>
                          <a:lnTo>
                            <a:pt x="18" y="78"/>
                          </a:lnTo>
                          <a:lnTo>
                            <a:pt x="11" y="104"/>
                          </a:lnTo>
                          <a:lnTo>
                            <a:pt x="11" y="129"/>
                          </a:lnTo>
                          <a:lnTo>
                            <a:pt x="18" y="150"/>
                          </a:lnTo>
                          <a:lnTo>
                            <a:pt x="29" y="176"/>
                          </a:lnTo>
                          <a:lnTo>
                            <a:pt x="40" y="197"/>
                          </a:lnTo>
                          <a:lnTo>
                            <a:pt x="57" y="217"/>
                          </a:lnTo>
                          <a:lnTo>
                            <a:pt x="73" y="233"/>
                          </a:lnTo>
                          <a:lnTo>
                            <a:pt x="97" y="249"/>
                          </a:lnTo>
                          <a:lnTo>
                            <a:pt x="125" y="259"/>
                          </a:lnTo>
                          <a:lnTo>
                            <a:pt x="147" y="269"/>
                          </a:lnTo>
                          <a:lnTo>
                            <a:pt x="176" y="274"/>
                          </a:lnTo>
                          <a:lnTo>
                            <a:pt x="204" y="274"/>
                          </a:lnTo>
                          <a:lnTo>
                            <a:pt x="233" y="269"/>
                          </a:lnTo>
                          <a:lnTo>
                            <a:pt x="238" y="274"/>
                          </a:lnTo>
                          <a:lnTo>
                            <a:pt x="209" y="279"/>
                          </a:lnTo>
                          <a:lnTo>
                            <a:pt x="181" y="279"/>
                          </a:lnTo>
                          <a:lnTo>
                            <a:pt x="152" y="274"/>
                          </a:lnTo>
                          <a:lnTo>
                            <a:pt x="125" y="269"/>
                          </a:lnTo>
                          <a:lnTo>
                            <a:pt x="97" y="259"/>
                          </a:lnTo>
                          <a:lnTo>
                            <a:pt x="73" y="244"/>
                          </a:lnTo>
                          <a:lnTo>
                            <a:pt x="51" y="222"/>
                          </a:lnTo>
                          <a:lnTo>
                            <a:pt x="34" y="202"/>
                          </a:lnTo>
                          <a:lnTo>
                            <a:pt x="18" y="176"/>
                          </a:lnTo>
                          <a:lnTo>
                            <a:pt x="11" y="150"/>
                          </a:lnTo>
                          <a:lnTo>
                            <a:pt x="0" y="124"/>
                          </a:lnTo>
                          <a:lnTo>
                            <a:pt x="0" y="99"/>
                          </a:lnTo>
                          <a:lnTo>
                            <a:pt x="6" y="72"/>
                          </a:lnTo>
                          <a:lnTo>
                            <a:pt x="11" y="47"/>
                          </a:lnTo>
                          <a:lnTo>
                            <a:pt x="23" y="21"/>
                          </a:lnTo>
                          <a:lnTo>
                            <a:pt x="40" y="0"/>
                          </a:lnTo>
                          <a:close/>
                        </a:path>
                      </a:pathLst>
                    </a:custGeom>
                    <a:solidFill>
                      <a:srgbClr val="FFD8D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57" name="Freeform 89">
                      <a:extLst>
                        <a:ext uri="{FF2B5EF4-FFF2-40B4-BE49-F238E27FC236}">
                          <a16:creationId xmlns:a16="http://schemas.microsoft.com/office/drawing/2014/main" id="{4B9E5787-96B8-4118-AD8E-87A630AFCCE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705" y="2320"/>
                      <a:ext cx="110" cy="88"/>
                    </a:xfrm>
                    <a:custGeom>
                      <a:avLst/>
                      <a:gdLst>
                        <a:gd name="T0" fmla="*/ 40 w 222"/>
                        <a:gd name="T1" fmla="*/ 0 h 264"/>
                        <a:gd name="T2" fmla="*/ 40 w 222"/>
                        <a:gd name="T3" fmla="*/ 5 h 264"/>
                        <a:gd name="T4" fmla="*/ 29 w 222"/>
                        <a:gd name="T5" fmla="*/ 27 h 264"/>
                        <a:gd name="T6" fmla="*/ 18 w 222"/>
                        <a:gd name="T7" fmla="*/ 47 h 264"/>
                        <a:gd name="T8" fmla="*/ 12 w 222"/>
                        <a:gd name="T9" fmla="*/ 68 h 264"/>
                        <a:gd name="T10" fmla="*/ 12 w 222"/>
                        <a:gd name="T11" fmla="*/ 94 h 264"/>
                        <a:gd name="T12" fmla="*/ 12 w 222"/>
                        <a:gd name="T13" fmla="*/ 114 h 264"/>
                        <a:gd name="T14" fmla="*/ 18 w 222"/>
                        <a:gd name="T15" fmla="*/ 135 h 264"/>
                        <a:gd name="T16" fmla="*/ 29 w 222"/>
                        <a:gd name="T17" fmla="*/ 161 h 264"/>
                        <a:gd name="T18" fmla="*/ 40 w 222"/>
                        <a:gd name="T19" fmla="*/ 182 h 264"/>
                        <a:gd name="T20" fmla="*/ 57 w 222"/>
                        <a:gd name="T21" fmla="*/ 202 h 264"/>
                        <a:gd name="T22" fmla="*/ 74 w 222"/>
                        <a:gd name="T23" fmla="*/ 218 h 264"/>
                        <a:gd name="T24" fmla="*/ 91 w 222"/>
                        <a:gd name="T25" fmla="*/ 228 h 264"/>
                        <a:gd name="T26" fmla="*/ 114 w 222"/>
                        <a:gd name="T27" fmla="*/ 239 h 264"/>
                        <a:gd name="T28" fmla="*/ 136 w 222"/>
                        <a:gd name="T29" fmla="*/ 244 h 264"/>
                        <a:gd name="T30" fmla="*/ 159 w 222"/>
                        <a:gd name="T31" fmla="*/ 249 h 264"/>
                        <a:gd name="T32" fmla="*/ 187 w 222"/>
                        <a:gd name="T33" fmla="*/ 249 h 264"/>
                        <a:gd name="T34" fmla="*/ 209 w 222"/>
                        <a:gd name="T35" fmla="*/ 249 h 264"/>
                        <a:gd name="T36" fmla="*/ 222 w 222"/>
                        <a:gd name="T37" fmla="*/ 259 h 264"/>
                        <a:gd name="T38" fmla="*/ 193 w 222"/>
                        <a:gd name="T39" fmla="*/ 264 h 264"/>
                        <a:gd name="T40" fmla="*/ 165 w 222"/>
                        <a:gd name="T41" fmla="*/ 264 h 264"/>
                        <a:gd name="T42" fmla="*/ 136 w 222"/>
                        <a:gd name="T43" fmla="*/ 259 h 264"/>
                        <a:gd name="T44" fmla="*/ 114 w 222"/>
                        <a:gd name="T45" fmla="*/ 249 h 264"/>
                        <a:gd name="T46" fmla="*/ 86 w 222"/>
                        <a:gd name="T47" fmla="*/ 239 h 264"/>
                        <a:gd name="T48" fmla="*/ 62 w 222"/>
                        <a:gd name="T49" fmla="*/ 223 h 264"/>
                        <a:gd name="T50" fmla="*/ 46 w 222"/>
                        <a:gd name="T51" fmla="*/ 207 h 264"/>
                        <a:gd name="T52" fmla="*/ 29 w 222"/>
                        <a:gd name="T53" fmla="*/ 187 h 264"/>
                        <a:gd name="T54" fmla="*/ 18 w 222"/>
                        <a:gd name="T55" fmla="*/ 166 h 264"/>
                        <a:gd name="T56" fmla="*/ 7 w 222"/>
                        <a:gd name="T57" fmla="*/ 140 h 264"/>
                        <a:gd name="T58" fmla="*/ 0 w 222"/>
                        <a:gd name="T59" fmla="*/ 119 h 264"/>
                        <a:gd name="T60" fmla="*/ 0 w 222"/>
                        <a:gd name="T61" fmla="*/ 94 h 264"/>
                        <a:gd name="T62" fmla="*/ 7 w 222"/>
                        <a:gd name="T63" fmla="*/ 68 h 264"/>
                        <a:gd name="T64" fmla="*/ 12 w 222"/>
                        <a:gd name="T65" fmla="*/ 47 h 264"/>
                        <a:gd name="T66" fmla="*/ 23 w 222"/>
                        <a:gd name="T67" fmla="*/ 22 h 264"/>
                        <a:gd name="T68" fmla="*/ 40 w 222"/>
                        <a:gd name="T69" fmla="*/ 0 h 2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222" h="264">
                          <a:moveTo>
                            <a:pt x="40" y="0"/>
                          </a:moveTo>
                          <a:lnTo>
                            <a:pt x="40" y="5"/>
                          </a:lnTo>
                          <a:lnTo>
                            <a:pt x="29" y="27"/>
                          </a:lnTo>
                          <a:lnTo>
                            <a:pt x="18" y="47"/>
                          </a:lnTo>
                          <a:lnTo>
                            <a:pt x="12" y="68"/>
                          </a:lnTo>
                          <a:lnTo>
                            <a:pt x="12" y="94"/>
                          </a:lnTo>
                          <a:lnTo>
                            <a:pt x="12" y="114"/>
                          </a:lnTo>
                          <a:lnTo>
                            <a:pt x="18" y="135"/>
                          </a:lnTo>
                          <a:lnTo>
                            <a:pt x="29" y="161"/>
                          </a:lnTo>
                          <a:lnTo>
                            <a:pt x="40" y="182"/>
                          </a:lnTo>
                          <a:lnTo>
                            <a:pt x="57" y="202"/>
                          </a:lnTo>
                          <a:lnTo>
                            <a:pt x="74" y="218"/>
                          </a:lnTo>
                          <a:lnTo>
                            <a:pt x="91" y="228"/>
                          </a:lnTo>
                          <a:lnTo>
                            <a:pt x="114" y="239"/>
                          </a:lnTo>
                          <a:lnTo>
                            <a:pt x="136" y="244"/>
                          </a:lnTo>
                          <a:lnTo>
                            <a:pt x="159" y="249"/>
                          </a:lnTo>
                          <a:lnTo>
                            <a:pt x="187" y="249"/>
                          </a:lnTo>
                          <a:lnTo>
                            <a:pt x="209" y="249"/>
                          </a:lnTo>
                          <a:lnTo>
                            <a:pt x="222" y="259"/>
                          </a:lnTo>
                          <a:lnTo>
                            <a:pt x="193" y="264"/>
                          </a:lnTo>
                          <a:lnTo>
                            <a:pt x="165" y="264"/>
                          </a:lnTo>
                          <a:lnTo>
                            <a:pt x="136" y="259"/>
                          </a:lnTo>
                          <a:lnTo>
                            <a:pt x="114" y="249"/>
                          </a:lnTo>
                          <a:lnTo>
                            <a:pt x="86" y="239"/>
                          </a:lnTo>
                          <a:lnTo>
                            <a:pt x="62" y="223"/>
                          </a:lnTo>
                          <a:lnTo>
                            <a:pt x="46" y="207"/>
                          </a:lnTo>
                          <a:lnTo>
                            <a:pt x="29" y="187"/>
                          </a:lnTo>
                          <a:lnTo>
                            <a:pt x="18" y="166"/>
                          </a:lnTo>
                          <a:lnTo>
                            <a:pt x="7" y="140"/>
                          </a:lnTo>
                          <a:lnTo>
                            <a:pt x="0" y="119"/>
                          </a:lnTo>
                          <a:lnTo>
                            <a:pt x="0" y="94"/>
                          </a:lnTo>
                          <a:lnTo>
                            <a:pt x="7" y="68"/>
                          </a:lnTo>
                          <a:lnTo>
                            <a:pt x="12" y="47"/>
                          </a:lnTo>
                          <a:lnTo>
                            <a:pt x="23" y="22"/>
                          </a:lnTo>
                          <a:lnTo>
                            <a:pt x="40" y="0"/>
                          </a:lnTo>
                          <a:close/>
                        </a:path>
                      </a:pathLst>
                    </a:custGeom>
                    <a:solidFill>
                      <a:srgbClr val="FFDAD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58" name="Freeform 90">
                      <a:extLst>
                        <a:ext uri="{FF2B5EF4-FFF2-40B4-BE49-F238E27FC236}">
                          <a16:creationId xmlns:a16="http://schemas.microsoft.com/office/drawing/2014/main" id="{8B65AE73-0F27-4F88-BDFB-91419436130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711" y="2321"/>
                      <a:ext cx="98" cy="82"/>
                    </a:xfrm>
                    <a:custGeom>
                      <a:avLst/>
                      <a:gdLst>
                        <a:gd name="T0" fmla="*/ 28 w 197"/>
                        <a:gd name="T1" fmla="*/ 0 h 244"/>
                        <a:gd name="T2" fmla="*/ 34 w 197"/>
                        <a:gd name="T3" fmla="*/ 6 h 244"/>
                        <a:gd name="T4" fmla="*/ 23 w 197"/>
                        <a:gd name="T5" fmla="*/ 27 h 244"/>
                        <a:gd name="T6" fmla="*/ 11 w 197"/>
                        <a:gd name="T7" fmla="*/ 47 h 244"/>
                        <a:gd name="T8" fmla="*/ 6 w 197"/>
                        <a:gd name="T9" fmla="*/ 68 h 244"/>
                        <a:gd name="T10" fmla="*/ 6 w 197"/>
                        <a:gd name="T11" fmla="*/ 89 h 244"/>
                        <a:gd name="T12" fmla="*/ 6 w 197"/>
                        <a:gd name="T13" fmla="*/ 109 h 244"/>
                        <a:gd name="T14" fmla="*/ 11 w 197"/>
                        <a:gd name="T15" fmla="*/ 130 h 244"/>
                        <a:gd name="T16" fmla="*/ 23 w 197"/>
                        <a:gd name="T17" fmla="*/ 151 h 244"/>
                        <a:gd name="T18" fmla="*/ 34 w 197"/>
                        <a:gd name="T19" fmla="*/ 172 h 244"/>
                        <a:gd name="T20" fmla="*/ 62 w 197"/>
                        <a:gd name="T21" fmla="*/ 207 h 244"/>
                        <a:gd name="T22" fmla="*/ 102 w 197"/>
                        <a:gd name="T23" fmla="*/ 229 h 244"/>
                        <a:gd name="T24" fmla="*/ 147 w 197"/>
                        <a:gd name="T25" fmla="*/ 239 h 244"/>
                        <a:gd name="T26" fmla="*/ 197 w 197"/>
                        <a:gd name="T27" fmla="*/ 239 h 244"/>
                        <a:gd name="T28" fmla="*/ 197 w 197"/>
                        <a:gd name="T29" fmla="*/ 244 h 244"/>
                        <a:gd name="T30" fmla="*/ 175 w 197"/>
                        <a:gd name="T31" fmla="*/ 244 h 244"/>
                        <a:gd name="T32" fmla="*/ 147 w 197"/>
                        <a:gd name="T33" fmla="*/ 244 h 244"/>
                        <a:gd name="T34" fmla="*/ 124 w 197"/>
                        <a:gd name="T35" fmla="*/ 239 h 244"/>
                        <a:gd name="T36" fmla="*/ 102 w 197"/>
                        <a:gd name="T37" fmla="*/ 234 h 244"/>
                        <a:gd name="T38" fmla="*/ 79 w 197"/>
                        <a:gd name="T39" fmla="*/ 223 h 244"/>
                        <a:gd name="T40" fmla="*/ 62 w 197"/>
                        <a:gd name="T41" fmla="*/ 213 h 244"/>
                        <a:gd name="T42" fmla="*/ 45 w 197"/>
                        <a:gd name="T43" fmla="*/ 197 h 244"/>
                        <a:gd name="T44" fmla="*/ 28 w 197"/>
                        <a:gd name="T45" fmla="*/ 177 h 244"/>
                        <a:gd name="T46" fmla="*/ 17 w 197"/>
                        <a:gd name="T47" fmla="*/ 156 h 244"/>
                        <a:gd name="T48" fmla="*/ 6 w 197"/>
                        <a:gd name="T49" fmla="*/ 130 h 244"/>
                        <a:gd name="T50" fmla="*/ 0 w 197"/>
                        <a:gd name="T51" fmla="*/ 109 h 244"/>
                        <a:gd name="T52" fmla="*/ 0 w 197"/>
                        <a:gd name="T53" fmla="*/ 89 h 244"/>
                        <a:gd name="T54" fmla="*/ 0 w 197"/>
                        <a:gd name="T55" fmla="*/ 63 h 244"/>
                        <a:gd name="T56" fmla="*/ 6 w 197"/>
                        <a:gd name="T57" fmla="*/ 42 h 244"/>
                        <a:gd name="T58" fmla="*/ 17 w 197"/>
                        <a:gd name="T59" fmla="*/ 22 h 244"/>
                        <a:gd name="T60" fmla="*/ 28 w 197"/>
                        <a:gd name="T61" fmla="*/ 0 h 2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197" h="244">
                          <a:moveTo>
                            <a:pt x="28" y="0"/>
                          </a:moveTo>
                          <a:lnTo>
                            <a:pt x="34" y="6"/>
                          </a:lnTo>
                          <a:lnTo>
                            <a:pt x="23" y="27"/>
                          </a:lnTo>
                          <a:lnTo>
                            <a:pt x="11" y="47"/>
                          </a:lnTo>
                          <a:lnTo>
                            <a:pt x="6" y="68"/>
                          </a:lnTo>
                          <a:lnTo>
                            <a:pt x="6" y="89"/>
                          </a:lnTo>
                          <a:lnTo>
                            <a:pt x="6" y="109"/>
                          </a:lnTo>
                          <a:lnTo>
                            <a:pt x="11" y="130"/>
                          </a:lnTo>
                          <a:lnTo>
                            <a:pt x="23" y="151"/>
                          </a:lnTo>
                          <a:lnTo>
                            <a:pt x="34" y="172"/>
                          </a:lnTo>
                          <a:lnTo>
                            <a:pt x="62" y="207"/>
                          </a:lnTo>
                          <a:lnTo>
                            <a:pt x="102" y="229"/>
                          </a:lnTo>
                          <a:lnTo>
                            <a:pt x="147" y="239"/>
                          </a:lnTo>
                          <a:lnTo>
                            <a:pt x="197" y="239"/>
                          </a:lnTo>
                          <a:lnTo>
                            <a:pt x="197" y="244"/>
                          </a:lnTo>
                          <a:lnTo>
                            <a:pt x="175" y="244"/>
                          </a:lnTo>
                          <a:lnTo>
                            <a:pt x="147" y="244"/>
                          </a:lnTo>
                          <a:lnTo>
                            <a:pt x="124" y="239"/>
                          </a:lnTo>
                          <a:lnTo>
                            <a:pt x="102" y="234"/>
                          </a:lnTo>
                          <a:lnTo>
                            <a:pt x="79" y="223"/>
                          </a:lnTo>
                          <a:lnTo>
                            <a:pt x="62" y="213"/>
                          </a:lnTo>
                          <a:lnTo>
                            <a:pt x="45" y="197"/>
                          </a:lnTo>
                          <a:lnTo>
                            <a:pt x="28" y="177"/>
                          </a:lnTo>
                          <a:lnTo>
                            <a:pt x="17" y="156"/>
                          </a:lnTo>
                          <a:lnTo>
                            <a:pt x="6" y="130"/>
                          </a:lnTo>
                          <a:lnTo>
                            <a:pt x="0" y="109"/>
                          </a:lnTo>
                          <a:lnTo>
                            <a:pt x="0" y="89"/>
                          </a:lnTo>
                          <a:lnTo>
                            <a:pt x="0" y="63"/>
                          </a:lnTo>
                          <a:lnTo>
                            <a:pt x="6" y="42"/>
                          </a:lnTo>
                          <a:lnTo>
                            <a:pt x="17" y="22"/>
                          </a:lnTo>
                          <a:lnTo>
                            <a:pt x="28" y="0"/>
                          </a:lnTo>
                          <a:close/>
                        </a:path>
                      </a:pathLst>
                    </a:custGeom>
                    <a:solidFill>
                      <a:srgbClr val="FFDCD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59" name="Freeform 91">
                      <a:extLst>
                        <a:ext uri="{FF2B5EF4-FFF2-40B4-BE49-F238E27FC236}">
                          <a16:creationId xmlns:a16="http://schemas.microsoft.com/office/drawing/2014/main" id="{C8AF93DC-9F2F-4F96-B5BA-FBC0F5E4A75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713" y="2323"/>
                      <a:ext cx="96" cy="78"/>
                    </a:xfrm>
                    <a:custGeom>
                      <a:avLst/>
                      <a:gdLst>
                        <a:gd name="T0" fmla="*/ 28 w 191"/>
                        <a:gd name="T1" fmla="*/ 0 h 233"/>
                        <a:gd name="T2" fmla="*/ 33 w 191"/>
                        <a:gd name="T3" fmla="*/ 11 h 233"/>
                        <a:gd name="T4" fmla="*/ 17 w 191"/>
                        <a:gd name="T5" fmla="*/ 46 h 233"/>
                        <a:gd name="T6" fmla="*/ 11 w 191"/>
                        <a:gd name="T7" fmla="*/ 83 h 233"/>
                        <a:gd name="T8" fmla="*/ 17 w 191"/>
                        <a:gd name="T9" fmla="*/ 124 h 233"/>
                        <a:gd name="T10" fmla="*/ 33 w 191"/>
                        <a:gd name="T11" fmla="*/ 160 h 233"/>
                        <a:gd name="T12" fmla="*/ 62 w 191"/>
                        <a:gd name="T13" fmla="*/ 191 h 233"/>
                        <a:gd name="T14" fmla="*/ 101 w 191"/>
                        <a:gd name="T15" fmla="*/ 212 h 233"/>
                        <a:gd name="T16" fmla="*/ 141 w 191"/>
                        <a:gd name="T17" fmla="*/ 228 h 233"/>
                        <a:gd name="T18" fmla="*/ 180 w 191"/>
                        <a:gd name="T19" fmla="*/ 228 h 233"/>
                        <a:gd name="T20" fmla="*/ 191 w 191"/>
                        <a:gd name="T21" fmla="*/ 233 h 233"/>
                        <a:gd name="T22" fmla="*/ 141 w 191"/>
                        <a:gd name="T23" fmla="*/ 233 h 233"/>
                        <a:gd name="T24" fmla="*/ 96 w 191"/>
                        <a:gd name="T25" fmla="*/ 223 h 233"/>
                        <a:gd name="T26" fmla="*/ 56 w 191"/>
                        <a:gd name="T27" fmla="*/ 201 h 233"/>
                        <a:gd name="T28" fmla="*/ 28 w 191"/>
                        <a:gd name="T29" fmla="*/ 166 h 233"/>
                        <a:gd name="T30" fmla="*/ 17 w 191"/>
                        <a:gd name="T31" fmla="*/ 145 h 233"/>
                        <a:gd name="T32" fmla="*/ 5 w 191"/>
                        <a:gd name="T33" fmla="*/ 124 h 233"/>
                        <a:gd name="T34" fmla="*/ 0 w 191"/>
                        <a:gd name="T35" fmla="*/ 103 h 233"/>
                        <a:gd name="T36" fmla="*/ 0 w 191"/>
                        <a:gd name="T37" fmla="*/ 83 h 233"/>
                        <a:gd name="T38" fmla="*/ 0 w 191"/>
                        <a:gd name="T39" fmla="*/ 62 h 233"/>
                        <a:gd name="T40" fmla="*/ 5 w 191"/>
                        <a:gd name="T41" fmla="*/ 41 h 233"/>
                        <a:gd name="T42" fmla="*/ 17 w 191"/>
                        <a:gd name="T43" fmla="*/ 21 h 233"/>
                        <a:gd name="T44" fmla="*/ 28 w 191"/>
                        <a:gd name="T45" fmla="*/ 0 h 2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</a:cxnLst>
                      <a:rect l="0" t="0" r="r" b="b"/>
                      <a:pathLst>
                        <a:path w="191" h="233">
                          <a:moveTo>
                            <a:pt x="28" y="0"/>
                          </a:moveTo>
                          <a:lnTo>
                            <a:pt x="33" y="11"/>
                          </a:lnTo>
                          <a:lnTo>
                            <a:pt x="17" y="46"/>
                          </a:lnTo>
                          <a:lnTo>
                            <a:pt x="11" y="83"/>
                          </a:lnTo>
                          <a:lnTo>
                            <a:pt x="17" y="124"/>
                          </a:lnTo>
                          <a:lnTo>
                            <a:pt x="33" y="160"/>
                          </a:lnTo>
                          <a:lnTo>
                            <a:pt x="62" y="191"/>
                          </a:lnTo>
                          <a:lnTo>
                            <a:pt x="101" y="212"/>
                          </a:lnTo>
                          <a:lnTo>
                            <a:pt x="141" y="228"/>
                          </a:lnTo>
                          <a:lnTo>
                            <a:pt x="180" y="228"/>
                          </a:lnTo>
                          <a:lnTo>
                            <a:pt x="191" y="233"/>
                          </a:lnTo>
                          <a:lnTo>
                            <a:pt x="141" y="233"/>
                          </a:lnTo>
                          <a:lnTo>
                            <a:pt x="96" y="223"/>
                          </a:lnTo>
                          <a:lnTo>
                            <a:pt x="56" y="201"/>
                          </a:lnTo>
                          <a:lnTo>
                            <a:pt x="28" y="166"/>
                          </a:lnTo>
                          <a:lnTo>
                            <a:pt x="17" y="145"/>
                          </a:lnTo>
                          <a:lnTo>
                            <a:pt x="5" y="124"/>
                          </a:lnTo>
                          <a:lnTo>
                            <a:pt x="0" y="103"/>
                          </a:lnTo>
                          <a:lnTo>
                            <a:pt x="0" y="83"/>
                          </a:lnTo>
                          <a:lnTo>
                            <a:pt x="0" y="62"/>
                          </a:lnTo>
                          <a:lnTo>
                            <a:pt x="5" y="41"/>
                          </a:lnTo>
                          <a:lnTo>
                            <a:pt x="17" y="21"/>
                          </a:lnTo>
                          <a:lnTo>
                            <a:pt x="28" y="0"/>
                          </a:lnTo>
                          <a:close/>
                        </a:path>
                      </a:pathLst>
                    </a:custGeom>
                    <a:solidFill>
                      <a:srgbClr val="FFDED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60" name="Freeform 92">
                      <a:extLst>
                        <a:ext uri="{FF2B5EF4-FFF2-40B4-BE49-F238E27FC236}">
                          <a16:creationId xmlns:a16="http://schemas.microsoft.com/office/drawing/2014/main" id="{300E5BA4-55DB-4AD6-AF4E-1835598E892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719" y="2327"/>
                      <a:ext cx="85" cy="72"/>
                    </a:xfrm>
                    <a:custGeom>
                      <a:avLst/>
                      <a:gdLst>
                        <a:gd name="T0" fmla="*/ 22 w 169"/>
                        <a:gd name="T1" fmla="*/ 0 h 217"/>
                        <a:gd name="T2" fmla="*/ 28 w 169"/>
                        <a:gd name="T3" fmla="*/ 10 h 217"/>
                        <a:gd name="T4" fmla="*/ 17 w 169"/>
                        <a:gd name="T5" fmla="*/ 40 h 217"/>
                        <a:gd name="T6" fmla="*/ 11 w 169"/>
                        <a:gd name="T7" fmla="*/ 77 h 217"/>
                        <a:gd name="T8" fmla="*/ 17 w 169"/>
                        <a:gd name="T9" fmla="*/ 113 h 217"/>
                        <a:gd name="T10" fmla="*/ 33 w 169"/>
                        <a:gd name="T11" fmla="*/ 144 h 217"/>
                        <a:gd name="T12" fmla="*/ 57 w 169"/>
                        <a:gd name="T13" fmla="*/ 170 h 217"/>
                        <a:gd name="T14" fmla="*/ 90 w 169"/>
                        <a:gd name="T15" fmla="*/ 190 h 217"/>
                        <a:gd name="T16" fmla="*/ 125 w 169"/>
                        <a:gd name="T17" fmla="*/ 201 h 217"/>
                        <a:gd name="T18" fmla="*/ 164 w 169"/>
                        <a:gd name="T19" fmla="*/ 206 h 217"/>
                        <a:gd name="T20" fmla="*/ 169 w 169"/>
                        <a:gd name="T21" fmla="*/ 217 h 217"/>
                        <a:gd name="T22" fmla="*/ 130 w 169"/>
                        <a:gd name="T23" fmla="*/ 217 h 217"/>
                        <a:gd name="T24" fmla="*/ 90 w 169"/>
                        <a:gd name="T25" fmla="*/ 201 h 217"/>
                        <a:gd name="T26" fmla="*/ 51 w 169"/>
                        <a:gd name="T27" fmla="*/ 180 h 217"/>
                        <a:gd name="T28" fmla="*/ 22 w 169"/>
                        <a:gd name="T29" fmla="*/ 149 h 217"/>
                        <a:gd name="T30" fmla="*/ 6 w 169"/>
                        <a:gd name="T31" fmla="*/ 113 h 217"/>
                        <a:gd name="T32" fmla="*/ 0 w 169"/>
                        <a:gd name="T33" fmla="*/ 72 h 217"/>
                        <a:gd name="T34" fmla="*/ 6 w 169"/>
                        <a:gd name="T35" fmla="*/ 35 h 217"/>
                        <a:gd name="T36" fmla="*/ 22 w 169"/>
                        <a:gd name="T37" fmla="*/ 0 h 2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169" h="217">
                          <a:moveTo>
                            <a:pt x="22" y="0"/>
                          </a:moveTo>
                          <a:lnTo>
                            <a:pt x="28" y="10"/>
                          </a:lnTo>
                          <a:lnTo>
                            <a:pt x="17" y="40"/>
                          </a:lnTo>
                          <a:lnTo>
                            <a:pt x="11" y="77"/>
                          </a:lnTo>
                          <a:lnTo>
                            <a:pt x="17" y="113"/>
                          </a:lnTo>
                          <a:lnTo>
                            <a:pt x="33" y="144"/>
                          </a:lnTo>
                          <a:lnTo>
                            <a:pt x="57" y="170"/>
                          </a:lnTo>
                          <a:lnTo>
                            <a:pt x="90" y="190"/>
                          </a:lnTo>
                          <a:lnTo>
                            <a:pt x="125" y="201"/>
                          </a:lnTo>
                          <a:lnTo>
                            <a:pt x="164" y="206"/>
                          </a:lnTo>
                          <a:lnTo>
                            <a:pt x="169" y="217"/>
                          </a:lnTo>
                          <a:lnTo>
                            <a:pt x="130" y="217"/>
                          </a:lnTo>
                          <a:lnTo>
                            <a:pt x="90" y="201"/>
                          </a:lnTo>
                          <a:lnTo>
                            <a:pt x="51" y="180"/>
                          </a:lnTo>
                          <a:lnTo>
                            <a:pt x="22" y="149"/>
                          </a:lnTo>
                          <a:lnTo>
                            <a:pt x="6" y="113"/>
                          </a:lnTo>
                          <a:lnTo>
                            <a:pt x="0" y="72"/>
                          </a:lnTo>
                          <a:lnTo>
                            <a:pt x="6" y="35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FFE1E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61" name="Freeform 93">
                      <a:extLst>
                        <a:ext uri="{FF2B5EF4-FFF2-40B4-BE49-F238E27FC236}">
                          <a16:creationId xmlns:a16="http://schemas.microsoft.com/office/drawing/2014/main" id="{31A660C9-8803-470B-937E-9C86595E295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725" y="2330"/>
                      <a:ext cx="76" cy="66"/>
                    </a:xfrm>
                    <a:custGeom>
                      <a:avLst/>
                      <a:gdLst>
                        <a:gd name="T0" fmla="*/ 17 w 153"/>
                        <a:gd name="T1" fmla="*/ 0 h 196"/>
                        <a:gd name="T2" fmla="*/ 22 w 153"/>
                        <a:gd name="T3" fmla="*/ 5 h 196"/>
                        <a:gd name="T4" fmla="*/ 28 w 153"/>
                        <a:gd name="T5" fmla="*/ 10 h 196"/>
                        <a:gd name="T6" fmla="*/ 17 w 153"/>
                        <a:gd name="T7" fmla="*/ 36 h 196"/>
                        <a:gd name="T8" fmla="*/ 11 w 153"/>
                        <a:gd name="T9" fmla="*/ 67 h 196"/>
                        <a:gd name="T10" fmla="*/ 17 w 153"/>
                        <a:gd name="T11" fmla="*/ 98 h 196"/>
                        <a:gd name="T12" fmla="*/ 28 w 153"/>
                        <a:gd name="T13" fmla="*/ 124 h 196"/>
                        <a:gd name="T14" fmla="*/ 51 w 153"/>
                        <a:gd name="T15" fmla="*/ 150 h 196"/>
                        <a:gd name="T16" fmla="*/ 79 w 153"/>
                        <a:gd name="T17" fmla="*/ 165 h 196"/>
                        <a:gd name="T18" fmla="*/ 108 w 153"/>
                        <a:gd name="T19" fmla="*/ 180 h 196"/>
                        <a:gd name="T20" fmla="*/ 141 w 153"/>
                        <a:gd name="T21" fmla="*/ 186 h 196"/>
                        <a:gd name="T22" fmla="*/ 153 w 153"/>
                        <a:gd name="T23" fmla="*/ 196 h 196"/>
                        <a:gd name="T24" fmla="*/ 114 w 153"/>
                        <a:gd name="T25" fmla="*/ 191 h 196"/>
                        <a:gd name="T26" fmla="*/ 79 w 153"/>
                        <a:gd name="T27" fmla="*/ 180 h 196"/>
                        <a:gd name="T28" fmla="*/ 46 w 153"/>
                        <a:gd name="T29" fmla="*/ 160 h 196"/>
                        <a:gd name="T30" fmla="*/ 22 w 153"/>
                        <a:gd name="T31" fmla="*/ 134 h 196"/>
                        <a:gd name="T32" fmla="*/ 6 w 153"/>
                        <a:gd name="T33" fmla="*/ 103 h 196"/>
                        <a:gd name="T34" fmla="*/ 0 w 153"/>
                        <a:gd name="T35" fmla="*/ 67 h 196"/>
                        <a:gd name="T36" fmla="*/ 6 w 153"/>
                        <a:gd name="T37" fmla="*/ 30 h 196"/>
                        <a:gd name="T38" fmla="*/ 17 w 153"/>
                        <a:gd name="T39" fmla="*/ 0 h 19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153" h="196">
                          <a:moveTo>
                            <a:pt x="17" y="0"/>
                          </a:moveTo>
                          <a:lnTo>
                            <a:pt x="22" y="5"/>
                          </a:lnTo>
                          <a:lnTo>
                            <a:pt x="28" y="10"/>
                          </a:lnTo>
                          <a:lnTo>
                            <a:pt x="17" y="36"/>
                          </a:lnTo>
                          <a:lnTo>
                            <a:pt x="11" y="67"/>
                          </a:lnTo>
                          <a:lnTo>
                            <a:pt x="17" y="98"/>
                          </a:lnTo>
                          <a:lnTo>
                            <a:pt x="28" y="124"/>
                          </a:lnTo>
                          <a:lnTo>
                            <a:pt x="51" y="150"/>
                          </a:lnTo>
                          <a:lnTo>
                            <a:pt x="79" y="165"/>
                          </a:lnTo>
                          <a:lnTo>
                            <a:pt x="108" y="180"/>
                          </a:lnTo>
                          <a:lnTo>
                            <a:pt x="141" y="186"/>
                          </a:lnTo>
                          <a:lnTo>
                            <a:pt x="153" y="196"/>
                          </a:lnTo>
                          <a:lnTo>
                            <a:pt x="114" y="191"/>
                          </a:lnTo>
                          <a:lnTo>
                            <a:pt x="79" y="180"/>
                          </a:lnTo>
                          <a:lnTo>
                            <a:pt x="46" y="160"/>
                          </a:lnTo>
                          <a:lnTo>
                            <a:pt x="22" y="134"/>
                          </a:lnTo>
                          <a:lnTo>
                            <a:pt x="6" y="103"/>
                          </a:lnTo>
                          <a:lnTo>
                            <a:pt x="0" y="67"/>
                          </a:lnTo>
                          <a:lnTo>
                            <a:pt x="6" y="30"/>
                          </a:lnTo>
                          <a:lnTo>
                            <a:pt x="17" y="0"/>
                          </a:lnTo>
                          <a:close/>
                        </a:path>
                      </a:pathLst>
                    </a:custGeom>
                    <a:solidFill>
                      <a:srgbClr val="FFE3E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62" name="Freeform 94">
                      <a:extLst>
                        <a:ext uri="{FF2B5EF4-FFF2-40B4-BE49-F238E27FC236}">
                          <a16:creationId xmlns:a16="http://schemas.microsoft.com/office/drawing/2014/main" id="{CE1CB7E4-D6A2-4039-9D93-7EE547DF587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730" y="2334"/>
                      <a:ext cx="65" cy="58"/>
                    </a:xfrm>
                    <a:custGeom>
                      <a:avLst/>
                      <a:gdLst>
                        <a:gd name="T0" fmla="*/ 17 w 130"/>
                        <a:gd name="T1" fmla="*/ 0 h 176"/>
                        <a:gd name="T2" fmla="*/ 23 w 130"/>
                        <a:gd name="T3" fmla="*/ 10 h 176"/>
                        <a:gd name="T4" fmla="*/ 11 w 130"/>
                        <a:gd name="T5" fmla="*/ 36 h 176"/>
                        <a:gd name="T6" fmla="*/ 11 w 130"/>
                        <a:gd name="T7" fmla="*/ 62 h 176"/>
                        <a:gd name="T8" fmla="*/ 17 w 130"/>
                        <a:gd name="T9" fmla="*/ 88 h 176"/>
                        <a:gd name="T10" fmla="*/ 29 w 130"/>
                        <a:gd name="T11" fmla="*/ 109 h 176"/>
                        <a:gd name="T12" fmla="*/ 46 w 130"/>
                        <a:gd name="T13" fmla="*/ 129 h 176"/>
                        <a:gd name="T14" fmla="*/ 68 w 130"/>
                        <a:gd name="T15" fmla="*/ 145 h 176"/>
                        <a:gd name="T16" fmla="*/ 90 w 130"/>
                        <a:gd name="T17" fmla="*/ 155 h 176"/>
                        <a:gd name="T18" fmla="*/ 119 w 130"/>
                        <a:gd name="T19" fmla="*/ 160 h 176"/>
                        <a:gd name="T20" fmla="*/ 125 w 130"/>
                        <a:gd name="T21" fmla="*/ 170 h 176"/>
                        <a:gd name="T22" fmla="*/ 130 w 130"/>
                        <a:gd name="T23" fmla="*/ 176 h 176"/>
                        <a:gd name="T24" fmla="*/ 97 w 130"/>
                        <a:gd name="T25" fmla="*/ 170 h 176"/>
                        <a:gd name="T26" fmla="*/ 68 w 130"/>
                        <a:gd name="T27" fmla="*/ 155 h 176"/>
                        <a:gd name="T28" fmla="*/ 40 w 130"/>
                        <a:gd name="T29" fmla="*/ 140 h 176"/>
                        <a:gd name="T30" fmla="*/ 17 w 130"/>
                        <a:gd name="T31" fmla="*/ 114 h 176"/>
                        <a:gd name="T32" fmla="*/ 6 w 130"/>
                        <a:gd name="T33" fmla="*/ 88 h 176"/>
                        <a:gd name="T34" fmla="*/ 0 w 130"/>
                        <a:gd name="T35" fmla="*/ 57 h 176"/>
                        <a:gd name="T36" fmla="*/ 6 w 130"/>
                        <a:gd name="T37" fmla="*/ 26 h 176"/>
                        <a:gd name="T38" fmla="*/ 17 w 130"/>
                        <a:gd name="T39" fmla="*/ 0 h 17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130" h="176">
                          <a:moveTo>
                            <a:pt x="17" y="0"/>
                          </a:moveTo>
                          <a:lnTo>
                            <a:pt x="23" y="10"/>
                          </a:lnTo>
                          <a:lnTo>
                            <a:pt x="11" y="36"/>
                          </a:lnTo>
                          <a:lnTo>
                            <a:pt x="11" y="62"/>
                          </a:lnTo>
                          <a:lnTo>
                            <a:pt x="17" y="88"/>
                          </a:lnTo>
                          <a:lnTo>
                            <a:pt x="29" y="109"/>
                          </a:lnTo>
                          <a:lnTo>
                            <a:pt x="46" y="129"/>
                          </a:lnTo>
                          <a:lnTo>
                            <a:pt x="68" y="145"/>
                          </a:lnTo>
                          <a:lnTo>
                            <a:pt x="90" y="155"/>
                          </a:lnTo>
                          <a:lnTo>
                            <a:pt x="119" y="160"/>
                          </a:lnTo>
                          <a:lnTo>
                            <a:pt x="125" y="170"/>
                          </a:lnTo>
                          <a:lnTo>
                            <a:pt x="130" y="176"/>
                          </a:lnTo>
                          <a:lnTo>
                            <a:pt x="97" y="170"/>
                          </a:lnTo>
                          <a:lnTo>
                            <a:pt x="68" y="155"/>
                          </a:lnTo>
                          <a:lnTo>
                            <a:pt x="40" y="140"/>
                          </a:lnTo>
                          <a:lnTo>
                            <a:pt x="17" y="114"/>
                          </a:lnTo>
                          <a:lnTo>
                            <a:pt x="6" y="88"/>
                          </a:lnTo>
                          <a:lnTo>
                            <a:pt x="0" y="57"/>
                          </a:lnTo>
                          <a:lnTo>
                            <a:pt x="6" y="26"/>
                          </a:lnTo>
                          <a:lnTo>
                            <a:pt x="17" y="0"/>
                          </a:lnTo>
                          <a:close/>
                        </a:path>
                      </a:pathLst>
                    </a:custGeom>
                    <a:solidFill>
                      <a:srgbClr val="FFE5E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63" name="Freeform 95">
                      <a:extLst>
                        <a:ext uri="{FF2B5EF4-FFF2-40B4-BE49-F238E27FC236}">
                          <a16:creationId xmlns:a16="http://schemas.microsoft.com/office/drawing/2014/main" id="{A63666DE-05C3-47A1-82B4-9F1E9B51FAC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736" y="2337"/>
                      <a:ext cx="54" cy="50"/>
                    </a:xfrm>
                    <a:custGeom>
                      <a:avLst/>
                      <a:gdLst>
                        <a:gd name="T0" fmla="*/ 12 w 108"/>
                        <a:gd name="T1" fmla="*/ 0 h 150"/>
                        <a:gd name="T2" fmla="*/ 18 w 108"/>
                        <a:gd name="T3" fmla="*/ 16 h 150"/>
                        <a:gd name="T4" fmla="*/ 12 w 108"/>
                        <a:gd name="T5" fmla="*/ 37 h 150"/>
                        <a:gd name="T6" fmla="*/ 12 w 108"/>
                        <a:gd name="T7" fmla="*/ 57 h 150"/>
                        <a:gd name="T8" fmla="*/ 18 w 108"/>
                        <a:gd name="T9" fmla="*/ 78 h 150"/>
                        <a:gd name="T10" fmla="*/ 29 w 108"/>
                        <a:gd name="T11" fmla="*/ 93 h 150"/>
                        <a:gd name="T12" fmla="*/ 40 w 108"/>
                        <a:gd name="T13" fmla="*/ 109 h 150"/>
                        <a:gd name="T14" fmla="*/ 57 w 108"/>
                        <a:gd name="T15" fmla="*/ 125 h 150"/>
                        <a:gd name="T16" fmla="*/ 79 w 108"/>
                        <a:gd name="T17" fmla="*/ 135 h 150"/>
                        <a:gd name="T18" fmla="*/ 103 w 108"/>
                        <a:gd name="T19" fmla="*/ 140 h 150"/>
                        <a:gd name="T20" fmla="*/ 108 w 108"/>
                        <a:gd name="T21" fmla="*/ 150 h 150"/>
                        <a:gd name="T22" fmla="*/ 79 w 108"/>
                        <a:gd name="T23" fmla="*/ 145 h 150"/>
                        <a:gd name="T24" fmla="*/ 57 w 108"/>
                        <a:gd name="T25" fmla="*/ 135 h 150"/>
                        <a:gd name="T26" fmla="*/ 35 w 108"/>
                        <a:gd name="T27" fmla="*/ 119 h 150"/>
                        <a:gd name="T28" fmla="*/ 18 w 108"/>
                        <a:gd name="T29" fmla="*/ 99 h 150"/>
                        <a:gd name="T30" fmla="*/ 6 w 108"/>
                        <a:gd name="T31" fmla="*/ 78 h 150"/>
                        <a:gd name="T32" fmla="*/ 0 w 108"/>
                        <a:gd name="T33" fmla="*/ 52 h 150"/>
                        <a:gd name="T34" fmla="*/ 0 w 108"/>
                        <a:gd name="T35" fmla="*/ 26 h 150"/>
                        <a:gd name="T36" fmla="*/ 12 w 108"/>
                        <a:gd name="T37" fmla="*/ 0 h 1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108" h="150">
                          <a:moveTo>
                            <a:pt x="12" y="0"/>
                          </a:moveTo>
                          <a:lnTo>
                            <a:pt x="18" y="16"/>
                          </a:lnTo>
                          <a:lnTo>
                            <a:pt x="12" y="37"/>
                          </a:lnTo>
                          <a:lnTo>
                            <a:pt x="12" y="57"/>
                          </a:lnTo>
                          <a:lnTo>
                            <a:pt x="18" y="78"/>
                          </a:lnTo>
                          <a:lnTo>
                            <a:pt x="29" y="93"/>
                          </a:lnTo>
                          <a:lnTo>
                            <a:pt x="40" y="109"/>
                          </a:lnTo>
                          <a:lnTo>
                            <a:pt x="57" y="125"/>
                          </a:lnTo>
                          <a:lnTo>
                            <a:pt x="79" y="135"/>
                          </a:lnTo>
                          <a:lnTo>
                            <a:pt x="103" y="140"/>
                          </a:lnTo>
                          <a:lnTo>
                            <a:pt x="108" y="150"/>
                          </a:lnTo>
                          <a:lnTo>
                            <a:pt x="79" y="145"/>
                          </a:lnTo>
                          <a:lnTo>
                            <a:pt x="57" y="135"/>
                          </a:lnTo>
                          <a:lnTo>
                            <a:pt x="35" y="119"/>
                          </a:lnTo>
                          <a:lnTo>
                            <a:pt x="18" y="99"/>
                          </a:lnTo>
                          <a:lnTo>
                            <a:pt x="6" y="78"/>
                          </a:lnTo>
                          <a:lnTo>
                            <a:pt x="0" y="52"/>
                          </a:lnTo>
                          <a:lnTo>
                            <a:pt x="0" y="26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FFE7E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64" name="Freeform 96">
                      <a:extLst>
                        <a:ext uri="{FF2B5EF4-FFF2-40B4-BE49-F238E27FC236}">
                          <a16:creationId xmlns:a16="http://schemas.microsoft.com/office/drawing/2014/main" id="{F1E3D0D0-D304-4CE3-9AC2-7FE5A77E268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741" y="2342"/>
                      <a:ext cx="46" cy="42"/>
                    </a:xfrm>
                    <a:custGeom>
                      <a:avLst/>
                      <a:gdLst>
                        <a:gd name="T0" fmla="*/ 6 w 91"/>
                        <a:gd name="T1" fmla="*/ 0 h 124"/>
                        <a:gd name="T2" fmla="*/ 17 w 91"/>
                        <a:gd name="T3" fmla="*/ 10 h 124"/>
                        <a:gd name="T4" fmla="*/ 17 w 91"/>
                        <a:gd name="T5" fmla="*/ 41 h 124"/>
                        <a:gd name="T6" fmla="*/ 28 w 91"/>
                        <a:gd name="T7" fmla="*/ 72 h 124"/>
                        <a:gd name="T8" fmla="*/ 51 w 91"/>
                        <a:gd name="T9" fmla="*/ 93 h 124"/>
                        <a:gd name="T10" fmla="*/ 80 w 91"/>
                        <a:gd name="T11" fmla="*/ 109 h 124"/>
                        <a:gd name="T12" fmla="*/ 91 w 91"/>
                        <a:gd name="T13" fmla="*/ 124 h 124"/>
                        <a:gd name="T14" fmla="*/ 67 w 91"/>
                        <a:gd name="T15" fmla="*/ 119 h 124"/>
                        <a:gd name="T16" fmla="*/ 45 w 91"/>
                        <a:gd name="T17" fmla="*/ 109 h 124"/>
                        <a:gd name="T18" fmla="*/ 28 w 91"/>
                        <a:gd name="T19" fmla="*/ 93 h 124"/>
                        <a:gd name="T20" fmla="*/ 17 w 91"/>
                        <a:gd name="T21" fmla="*/ 77 h 124"/>
                        <a:gd name="T22" fmla="*/ 6 w 91"/>
                        <a:gd name="T23" fmla="*/ 62 h 124"/>
                        <a:gd name="T24" fmla="*/ 0 w 91"/>
                        <a:gd name="T25" fmla="*/ 41 h 124"/>
                        <a:gd name="T26" fmla="*/ 0 w 91"/>
                        <a:gd name="T27" fmla="*/ 21 h 124"/>
                        <a:gd name="T28" fmla="*/ 6 w 91"/>
                        <a:gd name="T29" fmla="*/ 0 h 1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91" h="124">
                          <a:moveTo>
                            <a:pt x="6" y="0"/>
                          </a:moveTo>
                          <a:lnTo>
                            <a:pt x="17" y="10"/>
                          </a:lnTo>
                          <a:lnTo>
                            <a:pt x="17" y="41"/>
                          </a:lnTo>
                          <a:lnTo>
                            <a:pt x="28" y="72"/>
                          </a:lnTo>
                          <a:lnTo>
                            <a:pt x="51" y="93"/>
                          </a:lnTo>
                          <a:lnTo>
                            <a:pt x="80" y="109"/>
                          </a:lnTo>
                          <a:lnTo>
                            <a:pt x="91" y="124"/>
                          </a:lnTo>
                          <a:lnTo>
                            <a:pt x="67" y="119"/>
                          </a:lnTo>
                          <a:lnTo>
                            <a:pt x="45" y="109"/>
                          </a:lnTo>
                          <a:lnTo>
                            <a:pt x="28" y="93"/>
                          </a:lnTo>
                          <a:lnTo>
                            <a:pt x="17" y="77"/>
                          </a:lnTo>
                          <a:lnTo>
                            <a:pt x="6" y="62"/>
                          </a:lnTo>
                          <a:lnTo>
                            <a:pt x="0" y="41"/>
                          </a:lnTo>
                          <a:lnTo>
                            <a:pt x="0" y="21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FFE9E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65" name="Freeform 97">
                      <a:extLst>
                        <a:ext uri="{FF2B5EF4-FFF2-40B4-BE49-F238E27FC236}">
                          <a16:creationId xmlns:a16="http://schemas.microsoft.com/office/drawing/2014/main" id="{F53DC196-162F-48B7-AE18-F13DBB52F40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750" y="2346"/>
                      <a:ext cx="31" cy="33"/>
                    </a:xfrm>
                    <a:custGeom>
                      <a:avLst/>
                      <a:gdLst>
                        <a:gd name="T0" fmla="*/ 0 w 63"/>
                        <a:gd name="T1" fmla="*/ 0 h 99"/>
                        <a:gd name="T2" fmla="*/ 6 w 63"/>
                        <a:gd name="T3" fmla="*/ 11 h 99"/>
                        <a:gd name="T4" fmla="*/ 11 w 63"/>
                        <a:gd name="T5" fmla="*/ 31 h 99"/>
                        <a:gd name="T6" fmla="*/ 17 w 63"/>
                        <a:gd name="T7" fmla="*/ 57 h 99"/>
                        <a:gd name="T8" fmla="*/ 34 w 63"/>
                        <a:gd name="T9" fmla="*/ 73 h 99"/>
                        <a:gd name="T10" fmla="*/ 57 w 63"/>
                        <a:gd name="T11" fmla="*/ 88 h 99"/>
                        <a:gd name="T12" fmla="*/ 63 w 63"/>
                        <a:gd name="T13" fmla="*/ 99 h 99"/>
                        <a:gd name="T14" fmla="*/ 34 w 63"/>
                        <a:gd name="T15" fmla="*/ 83 h 99"/>
                        <a:gd name="T16" fmla="*/ 11 w 63"/>
                        <a:gd name="T17" fmla="*/ 62 h 99"/>
                        <a:gd name="T18" fmla="*/ 0 w 63"/>
                        <a:gd name="T19" fmla="*/ 31 h 99"/>
                        <a:gd name="T20" fmla="*/ 0 w 63"/>
                        <a:gd name="T21" fmla="*/ 0 h 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63" h="99">
                          <a:moveTo>
                            <a:pt x="0" y="0"/>
                          </a:moveTo>
                          <a:lnTo>
                            <a:pt x="6" y="11"/>
                          </a:lnTo>
                          <a:lnTo>
                            <a:pt x="11" y="31"/>
                          </a:lnTo>
                          <a:lnTo>
                            <a:pt x="17" y="57"/>
                          </a:lnTo>
                          <a:lnTo>
                            <a:pt x="34" y="73"/>
                          </a:lnTo>
                          <a:lnTo>
                            <a:pt x="57" y="88"/>
                          </a:lnTo>
                          <a:lnTo>
                            <a:pt x="63" y="99"/>
                          </a:lnTo>
                          <a:lnTo>
                            <a:pt x="34" y="83"/>
                          </a:lnTo>
                          <a:lnTo>
                            <a:pt x="11" y="62"/>
                          </a:lnTo>
                          <a:lnTo>
                            <a:pt x="0" y="3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EBE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66" name="Freeform 98">
                      <a:extLst>
                        <a:ext uri="{FF2B5EF4-FFF2-40B4-BE49-F238E27FC236}">
                          <a16:creationId xmlns:a16="http://schemas.microsoft.com/office/drawing/2014/main" id="{4B0EEB7A-74DC-419C-AB2E-53C6D8F4694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753" y="2349"/>
                      <a:ext cx="26" cy="26"/>
                    </a:xfrm>
                    <a:custGeom>
                      <a:avLst/>
                      <a:gdLst>
                        <a:gd name="T0" fmla="*/ 0 w 51"/>
                        <a:gd name="T1" fmla="*/ 0 h 77"/>
                        <a:gd name="T2" fmla="*/ 5 w 51"/>
                        <a:gd name="T3" fmla="*/ 10 h 77"/>
                        <a:gd name="T4" fmla="*/ 5 w 51"/>
                        <a:gd name="T5" fmla="*/ 25 h 77"/>
                        <a:gd name="T6" fmla="*/ 17 w 51"/>
                        <a:gd name="T7" fmla="*/ 41 h 77"/>
                        <a:gd name="T8" fmla="*/ 22 w 51"/>
                        <a:gd name="T9" fmla="*/ 51 h 77"/>
                        <a:gd name="T10" fmla="*/ 39 w 51"/>
                        <a:gd name="T11" fmla="*/ 62 h 77"/>
                        <a:gd name="T12" fmla="*/ 51 w 51"/>
                        <a:gd name="T13" fmla="*/ 77 h 77"/>
                        <a:gd name="T14" fmla="*/ 28 w 51"/>
                        <a:gd name="T15" fmla="*/ 62 h 77"/>
                        <a:gd name="T16" fmla="*/ 11 w 51"/>
                        <a:gd name="T17" fmla="*/ 46 h 77"/>
                        <a:gd name="T18" fmla="*/ 5 w 51"/>
                        <a:gd name="T19" fmla="*/ 20 h 77"/>
                        <a:gd name="T20" fmla="*/ 0 w 51"/>
                        <a:gd name="T21" fmla="*/ 0 h 7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51" h="77">
                          <a:moveTo>
                            <a:pt x="0" y="0"/>
                          </a:moveTo>
                          <a:lnTo>
                            <a:pt x="5" y="10"/>
                          </a:lnTo>
                          <a:lnTo>
                            <a:pt x="5" y="25"/>
                          </a:lnTo>
                          <a:lnTo>
                            <a:pt x="17" y="41"/>
                          </a:lnTo>
                          <a:lnTo>
                            <a:pt x="22" y="51"/>
                          </a:lnTo>
                          <a:lnTo>
                            <a:pt x="39" y="62"/>
                          </a:lnTo>
                          <a:lnTo>
                            <a:pt x="51" y="77"/>
                          </a:lnTo>
                          <a:lnTo>
                            <a:pt x="28" y="62"/>
                          </a:lnTo>
                          <a:lnTo>
                            <a:pt x="11" y="46"/>
                          </a:lnTo>
                          <a:lnTo>
                            <a:pt x="5" y="2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EDE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67" name="Freeform 99">
                      <a:extLst>
                        <a:ext uri="{FF2B5EF4-FFF2-40B4-BE49-F238E27FC236}">
                          <a16:creationId xmlns:a16="http://schemas.microsoft.com/office/drawing/2014/main" id="{A25E197D-2417-4BFD-9BD3-630E717B35A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756" y="2353"/>
                      <a:ext cx="16" cy="17"/>
                    </a:xfrm>
                    <a:custGeom>
                      <a:avLst/>
                      <a:gdLst>
                        <a:gd name="T0" fmla="*/ 0 w 34"/>
                        <a:gd name="T1" fmla="*/ 0 h 52"/>
                        <a:gd name="T2" fmla="*/ 17 w 34"/>
                        <a:gd name="T3" fmla="*/ 26 h 52"/>
                        <a:gd name="T4" fmla="*/ 34 w 34"/>
                        <a:gd name="T5" fmla="*/ 52 h 52"/>
                        <a:gd name="T6" fmla="*/ 17 w 34"/>
                        <a:gd name="T7" fmla="*/ 41 h 52"/>
                        <a:gd name="T8" fmla="*/ 12 w 34"/>
                        <a:gd name="T9" fmla="*/ 31 h 52"/>
                        <a:gd name="T10" fmla="*/ 0 w 34"/>
                        <a:gd name="T11" fmla="*/ 15 h 52"/>
                        <a:gd name="T12" fmla="*/ 0 w 34"/>
                        <a:gd name="T13" fmla="*/ 0 h 5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" h="52">
                          <a:moveTo>
                            <a:pt x="0" y="0"/>
                          </a:moveTo>
                          <a:lnTo>
                            <a:pt x="17" y="26"/>
                          </a:lnTo>
                          <a:lnTo>
                            <a:pt x="34" y="52"/>
                          </a:lnTo>
                          <a:lnTo>
                            <a:pt x="17" y="41"/>
                          </a:lnTo>
                          <a:lnTo>
                            <a:pt x="12" y="31"/>
                          </a:lnTo>
                          <a:lnTo>
                            <a:pt x="0" y="1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0F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68" name="Freeform 100">
                      <a:extLst>
                        <a:ext uri="{FF2B5EF4-FFF2-40B4-BE49-F238E27FC236}">
                          <a16:creationId xmlns:a16="http://schemas.microsoft.com/office/drawing/2014/main" id="{E6C5BFD4-C40A-4A76-A264-CC079ADB4D8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010" y="2120"/>
                      <a:ext cx="20" cy="8"/>
                    </a:xfrm>
                    <a:custGeom>
                      <a:avLst/>
                      <a:gdLst>
                        <a:gd name="T0" fmla="*/ 33 w 40"/>
                        <a:gd name="T1" fmla="*/ 25 h 25"/>
                        <a:gd name="T2" fmla="*/ 40 w 40"/>
                        <a:gd name="T3" fmla="*/ 15 h 25"/>
                        <a:gd name="T4" fmla="*/ 0 w 40"/>
                        <a:gd name="T5" fmla="*/ 0 h 25"/>
                        <a:gd name="T6" fmla="*/ 11 w 40"/>
                        <a:gd name="T7" fmla="*/ 0 h 25"/>
                        <a:gd name="T8" fmla="*/ 22 w 40"/>
                        <a:gd name="T9" fmla="*/ 5 h 25"/>
                        <a:gd name="T10" fmla="*/ 28 w 40"/>
                        <a:gd name="T11" fmla="*/ 15 h 25"/>
                        <a:gd name="T12" fmla="*/ 33 w 40"/>
                        <a:gd name="T13" fmla="*/ 25 h 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40" h="25">
                          <a:moveTo>
                            <a:pt x="33" y="25"/>
                          </a:moveTo>
                          <a:lnTo>
                            <a:pt x="40" y="15"/>
                          </a:lnTo>
                          <a:lnTo>
                            <a:pt x="0" y="0"/>
                          </a:lnTo>
                          <a:lnTo>
                            <a:pt x="11" y="0"/>
                          </a:lnTo>
                          <a:lnTo>
                            <a:pt x="22" y="5"/>
                          </a:lnTo>
                          <a:lnTo>
                            <a:pt x="28" y="15"/>
                          </a:lnTo>
                          <a:lnTo>
                            <a:pt x="33" y="25"/>
                          </a:lnTo>
                          <a:close/>
                        </a:path>
                      </a:pathLst>
                    </a:custGeom>
                    <a:solidFill>
                      <a:srgbClr val="FF171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69" name="Freeform 101">
                      <a:extLst>
                        <a:ext uri="{FF2B5EF4-FFF2-40B4-BE49-F238E27FC236}">
                          <a16:creationId xmlns:a16="http://schemas.microsoft.com/office/drawing/2014/main" id="{CCAAFEF1-25B0-4F16-9B80-7803D69BB66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007" y="2118"/>
                      <a:ext cx="23" cy="10"/>
                    </a:xfrm>
                    <a:custGeom>
                      <a:avLst/>
                      <a:gdLst>
                        <a:gd name="T0" fmla="*/ 39 w 46"/>
                        <a:gd name="T1" fmla="*/ 30 h 30"/>
                        <a:gd name="T2" fmla="*/ 46 w 46"/>
                        <a:gd name="T3" fmla="*/ 20 h 30"/>
                        <a:gd name="T4" fmla="*/ 0 w 46"/>
                        <a:gd name="T5" fmla="*/ 0 h 30"/>
                        <a:gd name="T6" fmla="*/ 12 w 46"/>
                        <a:gd name="T7" fmla="*/ 5 h 30"/>
                        <a:gd name="T8" fmla="*/ 23 w 46"/>
                        <a:gd name="T9" fmla="*/ 15 h 30"/>
                        <a:gd name="T10" fmla="*/ 28 w 46"/>
                        <a:gd name="T11" fmla="*/ 20 h 30"/>
                        <a:gd name="T12" fmla="*/ 39 w 46"/>
                        <a:gd name="T13" fmla="*/ 30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46" h="30">
                          <a:moveTo>
                            <a:pt x="39" y="30"/>
                          </a:moveTo>
                          <a:lnTo>
                            <a:pt x="46" y="20"/>
                          </a:lnTo>
                          <a:lnTo>
                            <a:pt x="0" y="0"/>
                          </a:lnTo>
                          <a:lnTo>
                            <a:pt x="12" y="5"/>
                          </a:lnTo>
                          <a:lnTo>
                            <a:pt x="23" y="15"/>
                          </a:lnTo>
                          <a:lnTo>
                            <a:pt x="28" y="20"/>
                          </a:lnTo>
                          <a:lnTo>
                            <a:pt x="39" y="30"/>
                          </a:lnTo>
                          <a:close/>
                        </a:path>
                      </a:pathLst>
                    </a:custGeom>
                    <a:solidFill>
                      <a:srgbClr val="FF191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70" name="Freeform 102">
                      <a:extLst>
                        <a:ext uri="{FF2B5EF4-FFF2-40B4-BE49-F238E27FC236}">
                          <a16:creationId xmlns:a16="http://schemas.microsoft.com/office/drawing/2014/main" id="{A85F28E3-A16E-4882-97CD-36BA9DA314F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987" y="2115"/>
                      <a:ext cx="40" cy="15"/>
                    </a:xfrm>
                    <a:custGeom>
                      <a:avLst/>
                      <a:gdLst>
                        <a:gd name="T0" fmla="*/ 79 w 79"/>
                        <a:gd name="T1" fmla="*/ 41 h 46"/>
                        <a:gd name="T2" fmla="*/ 79 w 79"/>
                        <a:gd name="T3" fmla="*/ 46 h 46"/>
                        <a:gd name="T4" fmla="*/ 63 w 79"/>
                        <a:gd name="T5" fmla="*/ 31 h 46"/>
                        <a:gd name="T6" fmla="*/ 40 w 79"/>
                        <a:gd name="T7" fmla="*/ 21 h 46"/>
                        <a:gd name="T8" fmla="*/ 24 w 79"/>
                        <a:gd name="T9" fmla="*/ 11 h 46"/>
                        <a:gd name="T10" fmla="*/ 0 w 79"/>
                        <a:gd name="T11" fmla="*/ 0 h 46"/>
                        <a:gd name="T12" fmla="*/ 6 w 79"/>
                        <a:gd name="T13" fmla="*/ 0 h 46"/>
                        <a:gd name="T14" fmla="*/ 40 w 79"/>
                        <a:gd name="T15" fmla="*/ 11 h 46"/>
                        <a:gd name="T16" fmla="*/ 52 w 79"/>
                        <a:gd name="T17" fmla="*/ 16 h 46"/>
                        <a:gd name="T18" fmla="*/ 63 w 79"/>
                        <a:gd name="T19" fmla="*/ 26 h 46"/>
                        <a:gd name="T20" fmla="*/ 68 w 79"/>
                        <a:gd name="T21" fmla="*/ 31 h 46"/>
                        <a:gd name="T22" fmla="*/ 79 w 79"/>
                        <a:gd name="T23" fmla="*/ 41 h 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79" h="46">
                          <a:moveTo>
                            <a:pt x="79" y="41"/>
                          </a:moveTo>
                          <a:lnTo>
                            <a:pt x="79" y="46"/>
                          </a:lnTo>
                          <a:lnTo>
                            <a:pt x="63" y="31"/>
                          </a:lnTo>
                          <a:lnTo>
                            <a:pt x="40" y="21"/>
                          </a:lnTo>
                          <a:lnTo>
                            <a:pt x="24" y="11"/>
                          </a:lnTo>
                          <a:lnTo>
                            <a:pt x="0" y="0"/>
                          </a:lnTo>
                          <a:lnTo>
                            <a:pt x="6" y="0"/>
                          </a:lnTo>
                          <a:lnTo>
                            <a:pt x="40" y="11"/>
                          </a:lnTo>
                          <a:lnTo>
                            <a:pt x="52" y="16"/>
                          </a:lnTo>
                          <a:lnTo>
                            <a:pt x="63" y="26"/>
                          </a:lnTo>
                          <a:lnTo>
                            <a:pt x="68" y="31"/>
                          </a:lnTo>
                          <a:lnTo>
                            <a:pt x="79" y="41"/>
                          </a:lnTo>
                          <a:close/>
                        </a:path>
                      </a:pathLst>
                    </a:custGeom>
                    <a:solidFill>
                      <a:srgbClr val="FF1E1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71" name="Freeform 103">
                      <a:extLst>
                        <a:ext uri="{FF2B5EF4-FFF2-40B4-BE49-F238E27FC236}">
                          <a16:creationId xmlns:a16="http://schemas.microsoft.com/office/drawing/2014/main" id="{2C43E037-2A73-4CBA-A814-4E640499C1A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979" y="2113"/>
                      <a:ext cx="51" cy="19"/>
                    </a:xfrm>
                    <a:custGeom>
                      <a:avLst/>
                      <a:gdLst>
                        <a:gd name="T0" fmla="*/ 90 w 102"/>
                        <a:gd name="T1" fmla="*/ 57 h 57"/>
                        <a:gd name="T2" fmla="*/ 102 w 102"/>
                        <a:gd name="T3" fmla="*/ 36 h 57"/>
                        <a:gd name="T4" fmla="*/ 22 w 102"/>
                        <a:gd name="T5" fmla="*/ 5 h 57"/>
                        <a:gd name="T6" fmla="*/ 0 w 102"/>
                        <a:gd name="T7" fmla="*/ 0 h 57"/>
                        <a:gd name="T8" fmla="*/ 22 w 102"/>
                        <a:gd name="T9" fmla="*/ 11 h 57"/>
                        <a:gd name="T10" fmla="*/ 51 w 102"/>
                        <a:gd name="T11" fmla="*/ 21 h 57"/>
                        <a:gd name="T12" fmla="*/ 73 w 102"/>
                        <a:gd name="T13" fmla="*/ 36 h 57"/>
                        <a:gd name="T14" fmla="*/ 90 w 102"/>
                        <a:gd name="T15" fmla="*/ 57 h 5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02" h="57">
                          <a:moveTo>
                            <a:pt x="90" y="57"/>
                          </a:moveTo>
                          <a:lnTo>
                            <a:pt x="102" y="36"/>
                          </a:lnTo>
                          <a:lnTo>
                            <a:pt x="22" y="5"/>
                          </a:lnTo>
                          <a:lnTo>
                            <a:pt x="0" y="0"/>
                          </a:lnTo>
                          <a:lnTo>
                            <a:pt x="22" y="11"/>
                          </a:lnTo>
                          <a:lnTo>
                            <a:pt x="51" y="21"/>
                          </a:lnTo>
                          <a:lnTo>
                            <a:pt x="73" y="36"/>
                          </a:lnTo>
                          <a:lnTo>
                            <a:pt x="90" y="57"/>
                          </a:lnTo>
                          <a:close/>
                        </a:path>
                      </a:pathLst>
                    </a:custGeom>
                    <a:solidFill>
                      <a:srgbClr val="FF222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72" name="Freeform 104">
                      <a:extLst>
                        <a:ext uri="{FF2B5EF4-FFF2-40B4-BE49-F238E27FC236}">
                          <a16:creationId xmlns:a16="http://schemas.microsoft.com/office/drawing/2014/main" id="{2F31D729-537C-4498-8353-A9279AF9E5B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968" y="2110"/>
                      <a:ext cx="56" cy="26"/>
                    </a:xfrm>
                    <a:custGeom>
                      <a:avLst/>
                      <a:gdLst>
                        <a:gd name="T0" fmla="*/ 113 w 113"/>
                        <a:gd name="T1" fmla="*/ 67 h 78"/>
                        <a:gd name="T2" fmla="*/ 113 w 113"/>
                        <a:gd name="T3" fmla="*/ 78 h 78"/>
                        <a:gd name="T4" fmla="*/ 85 w 113"/>
                        <a:gd name="T5" fmla="*/ 51 h 78"/>
                        <a:gd name="T6" fmla="*/ 63 w 113"/>
                        <a:gd name="T7" fmla="*/ 31 h 78"/>
                        <a:gd name="T8" fmla="*/ 34 w 113"/>
                        <a:gd name="T9" fmla="*/ 15 h 78"/>
                        <a:gd name="T10" fmla="*/ 0 w 113"/>
                        <a:gd name="T11" fmla="*/ 0 h 78"/>
                        <a:gd name="T12" fmla="*/ 23 w 113"/>
                        <a:gd name="T13" fmla="*/ 10 h 78"/>
                        <a:gd name="T14" fmla="*/ 45 w 113"/>
                        <a:gd name="T15" fmla="*/ 21 h 78"/>
                        <a:gd name="T16" fmla="*/ 74 w 113"/>
                        <a:gd name="T17" fmla="*/ 31 h 78"/>
                        <a:gd name="T18" fmla="*/ 96 w 113"/>
                        <a:gd name="T19" fmla="*/ 46 h 78"/>
                        <a:gd name="T20" fmla="*/ 113 w 113"/>
                        <a:gd name="T21" fmla="*/ 67 h 7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113" h="78">
                          <a:moveTo>
                            <a:pt x="113" y="67"/>
                          </a:moveTo>
                          <a:lnTo>
                            <a:pt x="113" y="78"/>
                          </a:lnTo>
                          <a:lnTo>
                            <a:pt x="85" y="51"/>
                          </a:lnTo>
                          <a:lnTo>
                            <a:pt x="63" y="31"/>
                          </a:lnTo>
                          <a:lnTo>
                            <a:pt x="34" y="15"/>
                          </a:lnTo>
                          <a:lnTo>
                            <a:pt x="0" y="0"/>
                          </a:lnTo>
                          <a:lnTo>
                            <a:pt x="23" y="10"/>
                          </a:lnTo>
                          <a:lnTo>
                            <a:pt x="45" y="21"/>
                          </a:lnTo>
                          <a:lnTo>
                            <a:pt x="74" y="31"/>
                          </a:lnTo>
                          <a:lnTo>
                            <a:pt x="96" y="46"/>
                          </a:lnTo>
                          <a:lnTo>
                            <a:pt x="113" y="67"/>
                          </a:lnTo>
                          <a:close/>
                        </a:path>
                      </a:pathLst>
                    </a:custGeom>
                    <a:solidFill>
                      <a:srgbClr val="FF242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73" name="Freeform 105">
                      <a:extLst>
                        <a:ext uri="{FF2B5EF4-FFF2-40B4-BE49-F238E27FC236}">
                          <a16:creationId xmlns:a16="http://schemas.microsoft.com/office/drawing/2014/main" id="{1A7CC5E8-9D92-481E-A584-3C9299BAB2E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953" y="2108"/>
                      <a:ext cx="71" cy="28"/>
                    </a:xfrm>
                    <a:custGeom>
                      <a:avLst/>
                      <a:gdLst>
                        <a:gd name="T0" fmla="*/ 141 w 141"/>
                        <a:gd name="T1" fmla="*/ 84 h 84"/>
                        <a:gd name="T2" fmla="*/ 113 w 141"/>
                        <a:gd name="T3" fmla="*/ 57 h 84"/>
                        <a:gd name="T4" fmla="*/ 80 w 141"/>
                        <a:gd name="T5" fmla="*/ 37 h 84"/>
                        <a:gd name="T6" fmla="*/ 45 w 141"/>
                        <a:gd name="T7" fmla="*/ 21 h 84"/>
                        <a:gd name="T8" fmla="*/ 6 w 141"/>
                        <a:gd name="T9" fmla="*/ 6 h 84"/>
                        <a:gd name="T10" fmla="*/ 0 w 141"/>
                        <a:gd name="T11" fmla="*/ 0 h 84"/>
                        <a:gd name="T12" fmla="*/ 28 w 141"/>
                        <a:gd name="T13" fmla="*/ 6 h 84"/>
                        <a:gd name="T14" fmla="*/ 62 w 141"/>
                        <a:gd name="T15" fmla="*/ 21 h 84"/>
                        <a:gd name="T16" fmla="*/ 91 w 141"/>
                        <a:gd name="T17" fmla="*/ 37 h 84"/>
                        <a:gd name="T18" fmla="*/ 113 w 141"/>
                        <a:gd name="T19" fmla="*/ 57 h 84"/>
                        <a:gd name="T20" fmla="*/ 141 w 141"/>
                        <a:gd name="T21" fmla="*/ 84 h 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141" h="84">
                          <a:moveTo>
                            <a:pt x="141" y="84"/>
                          </a:moveTo>
                          <a:lnTo>
                            <a:pt x="113" y="57"/>
                          </a:lnTo>
                          <a:lnTo>
                            <a:pt x="80" y="37"/>
                          </a:lnTo>
                          <a:lnTo>
                            <a:pt x="45" y="21"/>
                          </a:lnTo>
                          <a:lnTo>
                            <a:pt x="6" y="6"/>
                          </a:lnTo>
                          <a:lnTo>
                            <a:pt x="0" y="0"/>
                          </a:lnTo>
                          <a:lnTo>
                            <a:pt x="28" y="6"/>
                          </a:lnTo>
                          <a:lnTo>
                            <a:pt x="62" y="21"/>
                          </a:lnTo>
                          <a:lnTo>
                            <a:pt x="91" y="37"/>
                          </a:lnTo>
                          <a:lnTo>
                            <a:pt x="113" y="57"/>
                          </a:lnTo>
                          <a:lnTo>
                            <a:pt x="141" y="84"/>
                          </a:lnTo>
                          <a:close/>
                        </a:path>
                      </a:pathLst>
                    </a:custGeom>
                    <a:solidFill>
                      <a:srgbClr val="FF282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74" name="Freeform 106">
                      <a:extLst>
                        <a:ext uri="{FF2B5EF4-FFF2-40B4-BE49-F238E27FC236}">
                          <a16:creationId xmlns:a16="http://schemas.microsoft.com/office/drawing/2014/main" id="{C297CC2D-4035-4AB8-A122-5A4E827E60D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957" y="2110"/>
                      <a:ext cx="67" cy="29"/>
                    </a:xfrm>
                    <a:custGeom>
                      <a:avLst/>
                      <a:gdLst>
                        <a:gd name="T0" fmla="*/ 135 w 135"/>
                        <a:gd name="T1" fmla="*/ 78 h 88"/>
                        <a:gd name="T2" fmla="*/ 129 w 135"/>
                        <a:gd name="T3" fmla="*/ 88 h 88"/>
                        <a:gd name="T4" fmla="*/ 101 w 135"/>
                        <a:gd name="T5" fmla="*/ 61 h 88"/>
                        <a:gd name="T6" fmla="*/ 74 w 135"/>
                        <a:gd name="T7" fmla="*/ 41 h 88"/>
                        <a:gd name="T8" fmla="*/ 45 w 135"/>
                        <a:gd name="T9" fmla="*/ 26 h 88"/>
                        <a:gd name="T10" fmla="*/ 11 w 135"/>
                        <a:gd name="T11" fmla="*/ 10 h 88"/>
                        <a:gd name="T12" fmla="*/ 0 w 135"/>
                        <a:gd name="T13" fmla="*/ 0 h 88"/>
                        <a:gd name="T14" fmla="*/ 39 w 135"/>
                        <a:gd name="T15" fmla="*/ 15 h 88"/>
                        <a:gd name="T16" fmla="*/ 74 w 135"/>
                        <a:gd name="T17" fmla="*/ 31 h 88"/>
                        <a:gd name="T18" fmla="*/ 107 w 135"/>
                        <a:gd name="T19" fmla="*/ 51 h 88"/>
                        <a:gd name="T20" fmla="*/ 135 w 135"/>
                        <a:gd name="T21" fmla="*/ 78 h 8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135" h="88">
                          <a:moveTo>
                            <a:pt x="135" y="78"/>
                          </a:moveTo>
                          <a:lnTo>
                            <a:pt x="129" y="88"/>
                          </a:lnTo>
                          <a:lnTo>
                            <a:pt x="101" y="61"/>
                          </a:lnTo>
                          <a:lnTo>
                            <a:pt x="74" y="41"/>
                          </a:lnTo>
                          <a:lnTo>
                            <a:pt x="45" y="26"/>
                          </a:lnTo>
                          <a:lnTo>
                            <a:pt x="11" y="10"/>
                          </a:lnTo>
                          <a:lnTo>
                            <a:pt x="0" y="0"/>
                          </a:lnTo>
                          <a:lnTo>
                            <a:pt x="39" y="15"/>
                          </a:lnTo>
                          <a:lnTo>
                            <a:pt x="74" y="31"/>
                          </a:lnTo>
                          <a:lnTo>
                            <a:pt x="107" y="51"/>
                          </a:lnTo>
                          <a:lnTo>
                            <a:pt x="135" y="78"/>
                          </a:lnTo>
                          <a:close/>
                        </a:path>
                      </a:pathLst>
                    </a:custGeom>
                    <a:solidFill>
                      <a:srgbClr val="FF2A2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75" name="Freeform 107">
                      <a:extLst>
                        <a:ext uri="{FF2B5EF4-FFF2-40B4-BE49-F238E27FC236}">
                          <a16:creationId xmlns:a16="http://schemas.microsoft.com/office/drawing/2014/main" id="{76D98402-CC97-4488-B11E-E09C54BEBAA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962" y="2113"/>
                      <a:ext cx="59" cy="28"/>
                    </a:xfrm>
                    <a:custGeom>
                      <a:avLst/>
                      <a:gdLst>
                        <a:gd name="T0" fmla="*/ 118 w 118"/>
                        <a:gd name="T1" fmla="*/ 78 h 83"/>
                        <a:gd name="T2" fmla="*/ 113 w 118"/>
                        <a:gd name="T3" fmla="*/ 83 h 83"/>
                        <a:gd name="T4" fmla="*/ 96 w 118"/>
                        <a:gd name="T5" fmla="*/ 62 h 83"/>
                        <a:gd name="T6" fmla="*/ 74 w 118"/>
                        <a:gd name="T7" fmla="*/ 41 h 83"/>
                        <a:gd name="T8" fmla="*/ 45 w 118"/>
                        <a:gd name="T9" fmla="*/ 26 h 83"/>
                        <a:gd name="T10" fmla="*/ 17 w 118"/>
                        <a:gd name="T11" fmla="*/ 16 h 83"/>
                        <a:gd name="T12" fmla="*/ 0 w 118"/>
                        <a:gd name="T13" fmla="*/ 0 h 83"/>
                        <a:gd name="T14" fmla="*/ 34 w 118"/>
                        <a:gd name="T15" fmla="*/ 16 h 83"/>
                        <a:gd name="T16" fmla="*/ 63 w 118"/>
                        <a:gd name="T17" fmla="*/ 31 h 83"/>
                        <a:gd name="T18" fmla="*/ 90 w 118"/>
                        <a:gd name="T19" fmla="*/ 51 h 83"/>
                        <a:gd name="T20" fmla="*/ 118 w 118"/>
                        <a:gd name="T21" fmla="*/ 78 h 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118" h="83">
                          <a:moveTo>
                            <a:pt x="118" y="78"/>
                          </a:moveTo>
                          <a:lnTo>
                            <a:pt x="113" y="83"/>
                          </a:lnTo>
                          <a:lnTo>
                            <a:pt x="96" y="62"/>
                          </a:lnTo>
                          <a:lnTo>
                            <a:pt x="74" y="41"/>
                          </a:lnTo>
                          <a:lnTo>
                            <a:pt x="45" y="26"/>
                          </a:lnTo>
                          <a:lnTo>
                            <a:pt x="17" y="16"/>
                          </a:lnTo>
                          <a:lnTo>
                            <a:pt x="0" y="0"/>
                          </a:lnTo>
                          <a:lnTo>
                            <a:pt x="34" y="16"/>
                          </a:lnTo>
                          <a:lnTo>
                            <a:pt x="63" y="31"/>
                          </a:lnTo>
                          <a:lnTo>
                            <a:pt x="90" y="51"/>
                          </a:lnTo>
                          <a:lnTo>
                            <a:pt x="118" y="78"/>
                          </a:lnTo>
                          <a:close/>
                        </a:path>
                      </a:pathLst>
                    </a:custGeom>
                    <a:solidFill>
                      <a:srgbClr val="FF2F2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76" name="Freeform 108">
                      <a:extLst>
                        <a:ext uri="{FF2B5EF4-FFF2-40B4-BE49-F238E27FC236}">
                          <a16:creationId xmlns:a16="http://schemas.microsoft.com/office/drawing/2014/main" id="{0D7E67BD-12F5-4EA0-9226-D43F99989791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917" y="2118"/>
                      <a:ext cx="101" cy="192"/>
                    </a:xfrm>
                    <a:custGeom>
                      <a:avLst/>
                      <a:gdLst>
                        <a:gd name="T0" fmla="*/ 204 w 204"/>
                        <a:gd name="T1" fmla="*/ 67 h 574"/>
                        <a:gd name="T2" fmla="*/ 187 w 204"/>
                        <a:gd name="T3" fmla="*/ 46 h 574"/>
                        <a:gd name="T4" fmla="*/ 165 w 204"/>
                        <a:gd name="T5" fmla="*/ 30 h 574"/>
                        <a:gd name="T6" fmla="*/ 136 w 204"/>
                        <a:gd name="T7" fmla="*/ 20 h 574"/>
                        <a:gd name="T8" fmla="*/ 114 w 204"/>
                        <a:gd name="T9" fmla="*/ 10 h 574"/>
                        <a:gd name="T10" fmla="*/ 114 w 204"/>
                        <a:gd name="T11" fmla="*/ 5 h 574"/>
                        <a:gd name="T12" fmla="*/ 108 w 204"/>
                        <a:gd name="T13" fmla="*/ 0 h 574"/>
                        <a:gd name="T14" fmla="*/ 136 w 204"/>
                        <a:gd name="T15" fmla="*/ 10 h 574"/>
                        <a:gd name="T16" fmla="*/ 165 w 204"/>
                        <a:gd name="T17" fmla="*/ 25 h 574"/>
                        <a:gd name="T18" fmla="*/ 187 w 204"/>
                        <a:gd name="T19" fmla="*/ 46 h 574"/>
                        <a:gd name="T20" fmla="*/ 204 w 204"/>
                        <a:gd name="T21" fmla="*/ 67 h 574"/>
                        <a:gd name="T22" fmla="*/ 0 w 204"/>
                        <a:gd name="T23" fmla="*/ 574 h 574"/>
                        <a:gd name="T24" fmla="*/ 35 w 204"/>
                        <a:gd name="T25" fmla="*/ 574 h 574"/>
                        <a:gd name="T26" fmla="*/ 51 w 204"/>
                        <a:gd name="T27" fmla="*/ 559 h 574"/>
                        <a:gd name="T28" fmla="*/ 40 w 204"/>
                        <a:gd name="T29" fmla="*/ 569 h 574"/>
                        <a:gd name="T30" fmla="*/ 29 w 204"/>
                        <a:gd name="T31" fmla="*/ 574 h 574"/>
                        <a:gd name="T32" fmla="*/ 12 w 204"/>
                        <a:gd name="T33" fmla="*/ 574 h 574"/>
                        <a:gd name="T34" fmla="*/ 0 w 204"/>
                        <a:gd name="T35" fmla="*/ 574 h 5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204" h="574">
                          <a:moveTo>
                            <a:pt x="204" y="67"/>
                          </a:moveTo>
                          <a:lnTo>
                            <a:pt x="187" y="46"/>
                          </a:lnTo>
                          <a:lnTo>
                            <a:pt x="165" y="30"/>
                          </a:lnTo>
                          <a:lnTo>
                            <a:pt x="136" y="20"/>
                          </a:lnTo>
                          <a:lnTo>
                            <a:pt x="114" y="10"/>
                          </a:lnTo>
                          <a:lnTo>
                            <a:pt x="114" y="5"/>
                          </a:lnTo>
                          <a:lnTo>
                            <a:pt x="108" y="0"/>
                          </a:lnTo>
                          <a:lnTo>
                            <a:pt x="136" y="10"/>
                          </a:lnTo>
                          <a:lnTo>
                            <a:pt x="165" y="25"/>
                          </a:lnTo>
                          <a:lnTo>
                            <a:pt x="187" y="46"/>
                          </a:lnTo>
                          <a:lnTo>
                            <a:pt x="204" y="67"/>
                          </a:lnTo>
                          <a:close/>
                          <a:moveTo>
                            <a:pt x="0" y="574"/>
                          </a:moveTo>
                          <a:lnTo>
                            <a:pt x="35" y="574"/>
                          </a:lnTo>
                          <a:lnTo>
                            <a:pt x="51" y="559"/>
                          </a:lnTo>
                          <a:lnTo>
                            <a:pt x="40" y="569"/>
                          </a:lnTo>
                          <a:lnTo>
                            <a:pt x="29" y="574"/>
                          </a:lnTo>
                          <a:lnTo>
                            <a:pt x="12" y="574"/>
                          </a:lnTo>
                          <a:lnTo>
                            <a:pt x="0" y="574"/>
                          </a:lnTo>
                          <a:close/>
                        </a:path>
                      </a:pathLst>
                    </a:custGeom>
                    <a:solidFill>
                      <a:srgbClr val="FF333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77" name="Freeform 109">
                      <a:extLst>
                        <a:ext uri="{FF2B5EF4-FFF2-40B4-BE49-F238E27FC236}">
                          <a16:creationId xmlns:a16="http://schemas.microsoft.com/office/drawing/2014/main" id="{9A02B39D-796B-4107-9F29-4009890F0CC7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914" y="2122"/>
                      <a:ext cx="104" cy="188"/>
                    </a:xfrm>
                    <a:custGeom>
                      <a:avLst/>
                      <a:gdLst>
                        <a:gd name="T0" fmla="*/ 210 w 210"/>
                        <a:gd name="T1" fmla="*/ 57 h 564"/>
                        <a:gd name="T2" fmla="*/ 210 w 210"/>
                        <a:gd name="T3" fmla="*/ 62 h 564"/>
                        <a:gd name="T4" fmla="*/ 187 w 210"/>
                        <a:gd name="T5" fmla="*/ 42 h 564"/>
                        <a:gd name="T6" fmla="*/ 165 w 210"/>
                        <a:gd name="T7" fmla="*/ 25 h 564"/>
                        <a:gd name="T8" fmla="*/ 142 w 210"/>
                        <a:gd name="T9" fmla="*/ 15 h 564"/>
                        <a:gd name="T10" fmla="*/ 120 w 210"/>
                        <a:gd name="T11" fmla="*/ 5 h 564"/>
                        <a:gd name="T12" fmla="*/ 120 w 210"/>
                        <a:gd name="T13" fmla="*/ 0 h 564"/>
                        <a:gd name="T14" fmla="*/ 142 w 210"/>
                        <a:gd name="T15" fmla="*/ 10 h 564"/>
                        <a:gd name="T16" fmla="*/ 171 w 210"/>
                        <a:gd name="T17" fmla="*/ 20 h 564"/>
                        <a:gd name="T18" fmla="*/ 193 w 210"/>
                        <a:gd name="T19" fmla="*/ 36 h 564"/>
                        <a:gd name="T20" fmla="*/ 210 w 210"/>
                        <a:gd name="T21" fmla="*/ 57 h 564"/>
                        <a:gd name="T22" fmla="*/ 0 w 210"/>
                        <a:gd name="T23" fmla="*/ 559 h 564"/>
                        <a:gd name="T24" fmla="*/ 6 w 210"/>
                        <a:gd name="T25" fmla="*/ 564 h 564"/>
                        <a:gd name="T26" fmla="*/ 41 w 210"/>
                        <a:gd name="T27" fmla="*/ 564 h 564"/>
                        <a:gd name="T28" fmla="*/ 63 w 210"/>
                        <a:gd name="T29" fmla="*/ 549 h 564"/>
                        <a:gd name="T30" fmla="*/ 63 w 210"/>
                        <a:gd name="T31" fmla="*/ 542 h 564"/>
                        <a:gd name="T32" fmla="*/ 46 w 210"/>
                        <a:gd name="T33" fmla="*/ 554 h 564"/>
                        <a:gd name="T34" fmla="*/ 35 w 210"/>
                        <a:gd name="T35" fmla="*/ 559 h 564"/>
                        <a:gd name="T36" fmla="*/ 18 w 210"/>
                        <a:gd name="T37" fmla="*/ 559 h 564"/>
                        <a:gd name="T38" fmla="*/ 0 w 210"/>
                        <a:gd name="T39" fmla="*/ 559 h 5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210" h="564">
                          <a:moveTo>
                            <a:pt x="210" y="57"/>
                          </a:moveTo>
                          <a:lnTo>
                            <a:pt x="210" y="62"/>
                          </a:lnTo>
                          <a:lnTo>
                            <a:pt x="187" y="42"/>
                          </a:lnTo>
                          <a:lnTo>
                            <a:pt x="165" y="25"/>
                          </a:lnTo>
                          <a:lnTo>
                            <a:pt x="142" y="15"/>
                          </a:lnTo>
                          <a:lnTo>
                            <a:pt x="120" y="5"/>
                          </a:lnTo>
                          <a:lnTo>
                            <a:pt x="120" y="0"/>
                          </a:lnTo>
                          <a:lnTo>
                            <a:pt x="142" y="10"/>
                          </a:lnTo>
                          <a:lnTo>
                            <a:pt x="171" y="20"/>
                          </a:lnTo>
                          <a:lnTo>
                            <a:pt x="193" y="36"/>
                          </a:lnTo>
                          <a:lnTo>
                            <a:pt x="210" y="57"/>
                          </a:lnTo>
                          <a:close/>
                          <a:moveTo>
                            <a:pt x="0" y="559"/>
                          </a:moveTo>
                          <a:lnTo>
                            <a:pt x="6" y="564"/>
                          </a:lnTo>
                          <a:lnTo>
                            <a:pt x="41" y="564"/>
                          </a:lnTo>
                          <a:lnTo>
                            <a:pt x="63" y="549"/>
                          </a:lnTo>
                          <a:lnTo>
                            <a:pt x="63" y="542"/>
                          </a:lnTo>
                          <a:lnTo>
                            <a:pt x="46" y="554"/>
                          </a:lnTo>
                          <a:lnTo>
                            <a:pt x="35" y="559"/>
                          </a:lnTo>
                          <a:lnTo>
                            <a:pt x="18" y="559"/>
                          </a:lnTo>
                          <a:lnTo>
                            <a:pt x="0" y="559"/>
                          </a:lnTo>
                          <a:close/>
                        </a:path>
                      </a:pathLst>
                    </a:custGeom>
                    <a:solidFill>
                      <a:srgbClr val="FF353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78" name="Freeform 110">
                      <a:extLst>
                        <a:ext uri="{FF2B5EF4-FFF2-40B4-BE49-F238E27FC236}">
                          <a16:creationId xmlns:a16="http://schemas.microsoft.com/office/drawing/2014/main" id="{B88916D2-2253-4654-8133-DC36B3D315D8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914" y="2123"/>
                      <a:ext cx="104" cy="185"/>
                    </a:xfrm>
                    <a:custGeom>
                      <a:avLst/>
                      <a:gdLst>
                        <a:gd name="T0" fmla="*/ 210 w 210"/>
                        <a:gd name="T1" fmla="*/ 57 h 554"/>
                        <a:gd name="T2" fmla="*/ 204 w 210"/>
                        <a:gd name="T3" fmla="*/ 62 h 554"/>
                        <a:gd name="T4" fmla="*/ 187 w 210"/>
                        <a:gd name="T5" fmla="*/ 42 h 554"/>
                        <a:gd name="T6" fmla="*/ 165 w 210"/>
                        <a:gd name="T7" fmla="*/ 26 h 554"/>
                        <a:gd name="T8" fmla="*/ 142 w 210"/>
                        <a:gd name="T9" fmla="*/ 15 h 554"/>
                        <a:gd name="T10" fmla="*/ 120 w 210"/>
                        <a:gd name="T11" fmla="*/ 5 h 554"/>
                        <a:gd name="T12" fmla="*/ 120 w 210"/>
                        <a:gd name="T13" fmla="*/ 0 h 554"/>
                        <a:gd name="T14" fmla="*/ 142 w 210"/>
                        <a:gd name="T15" fmla="*/ 10 h 554"/>
                        <a:gd name="T16" fmla="*/ 165 w 210"/>
                        <a:gd name="T17" fmla="*/ 20 h 554"/>
                        <a:gd name="T18" fmla="*/ 187 w 210"/>
                        <a:gd name="T19" fmla="*/ 37 h 554"/>
                        <a:gd name="T20" fmla="*/ 210 w 210"/>
                        <a:gd name="T21" fmla="*/ 57 h 554"/>
                        <a:gd name="T22" fmla="*/ 0 w 210"/>
                        <a:gd name="T23" fmla="*/ 554 h 554"/>
                        <a:gd name="T24" fmla="*/ 0 w 210"/>
                        <a:gd name="T25" fmla="*/ 549 h 554"/>
                        <a:gd name="T26" fmla="*/ 18 w 210"/>
                        <a:gd name="T27" fmla="*/ 549 h 554"/>
                        <a:gd name="T28" fmla="*/ 35 w 210"/>
                        <a:gd name="T29" fmla="*/ 549 h 554"/>
                        <a:gd name="T30" fmla="*/ 46 w 210"/>
                        <a:gd name="T31" fmla="*/ 544 h 554"/>
                        <a:gd name="T32" fmla="*/ 63 w 210"/>
                        <a:gd name="T33" fmla="*/ 532 h 554"/>
                        <a:gd name="T34" fmla="*/ 63 w 210"/>
                        <a:gd name="T35" fmla="*/ 537 h 554"/>
                        <a:gd name="T36" fmla="*/ 46 w 210"/>
                        <a:gd name="T37" fmla="*/ 549 h 554"/>
                        <a:gd name="T38" fmla="*/ 35 w 210"/>
                        <a:gd name="T39" fmla="*/ 554 h 554"/>
                        <a:gd name="T40" fmla="*/ 18 w 210"/>
                        <a:gd name="T41" fmla="*/ 554 h 554"/>
                        <a:gd name="T42" fmla="*/ 0 w 210"/>
                        <a:gd name="T43" fmla="*/ 554 h 55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210" h="554">
                          <a:moveTo>
                            <a:pt x="210" y="57"/>
                          </a:moveTo>
                          <a:lnTo>
                            <a:pt x="204" y="62"/>
                          </a:lnTo>
                          <a:lnTo>
                            <a:pt x="187" y="42"/>
                          </a:lnTo>
                          <a:lnTo>
                            <a:pt x="165" y="26"/>
                          </a:lnTo>
                          <a:lnTo>
                            <a:pt x="142" y="15"/>
                          </a:lnTo>
                          <a:lnTo>
                            <a:pt x="120" y="5"/>
                          </a:lnTo>
                          <a:lnTo>
                            <a:pt x="120" y="0"/>
                          </a:lnTo>
                          <a:lnTo>
                            <a:pt x="142" y="10"/>
                          </a:lnTo>
                          <a:lnTo>
                            <a:pt x="165" y="20"/>
                          </a:lnTo>
                          <a:lnTo>
                            <a:pt x="187" y="37"/>
                          </a:lnTo>
                          <a:lnTo>
                            <a:pt x="210" y="57"/>
                          </a:lnTo>
                          <a:close/>
                          <a:moveTo>
                            <a:pt x="0" y="554"/>
                          </a:moveTo>
                          <a:lnTo>
                            <a:pt x="0" y="549"/>
                          </a:lnTo>
                          <a:lnTo>
                            <a:pt x="18" y="549"/>
                          </a:lnTo>
                          <a:lnTo>
                            <a:pt x="35" y="549"/>
                          </a:lnTo>
                          <a:lnTo>
                            <a:pt x="46" y="544"/>
                          </a:lnTo>
                          <a:lnTo>
                            <a:pt x="63" y="532"/>
                          </a:lnTo>
                          <a:lnTo>
                            <a:pt x="63" y="537"/>
                          </a:lnTo>
                          <a:lnTo>
                            <a:pt x="46" y="549"/>
                          </a:lnTo>
                          <a:lnTo>
                            <a:pt x="35" y="554"/>
                          </a:lnTo>
                          <a:lnTo>
                            <a:pt x="18" y="554"/>
                          </a:lnTo>
                          <a:lnTo>
                            <a:pt x="0" y="554"/>
                          </a:lnTo>
                          <a:close/>
                        </a:path>
                      </a:pathLst>
                    </a:custGeom>
                    <a:solidFill>
                      <a:srgbClr val="FF393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79" name="Freeform 111">
                      <a:extLst>
                        <a:ext uri="{FF2B5EF4-FFF2-40B4-BE49-F238E27FC236}">
                          <a16:creationId xmlns:a16="http://schemas.microsoft.com/office/drawing/2014/main" id="{B1508395-1243-46A7-8E00-EE78F5DD55C6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914" y="2125"/>
                      <a:ext cx="102" cy="181"/>
                    </a:xfrm>
                    <a:custGeom>
                      <a:avLst/>
                      <a:gdLst>
                        <a:gd name="T0" fmla="*/ 204 w 204"/>
                        <a:gd name="T1" fmla="*/ 57 h 544"/>
                        <a:gd name="T2" fmla="*/ 199 w 204"/>
                        <a:gd name="T3" fmla="*/ 62 h 544"/>
                        <a:gd name="T4" fmla="*/ 182 w 204"/>
                        <a:gd name="T5" fmla="*/ 42 h 544"/>
                        <a:gd name="T6" fmla="*/ 165 w 204"/>
                        <a:gd name="T7" fmla="*/ 26 h 544"/>
                        <a:gd name="T8" fmla="*/ 142 w 204"/>
                        <a:gd name="T9" fmla="*/ 15 h 544"/>
                        <a:gd name="T10" fmla="*/ 120 w 204"/>
                        <a:gd name="T11" fmla="*/ 10 h 544"/>
                        <a:gd name="T12" fmla="*/ 120 w 204"/>
                        <a:gd name="T13" fmla="*/ 0 h 544"/>
                        <a:gd name="T14" fmla="*/ 142 w 204"/>
                        <a:gd name="T15" fmla="*/ 10 h 544"/>
                        <a:gd name="T16" fmla="*/ 165 w 204"/>
                        <a:gd name="T17" fmla="*/ 21 h 544"/>
                        <a:gd name="T18" fmla="*/ 187 w 204"/>
                        <a:gd name="T19" fmla="*/ 37 h 544"/>
                        <a:gd name="T20" fmla="*/ 204 w 204"/>
                        <a:gd name="T21" fmla="*/ 57 h 544"/>
                        <a:gd name="T22" fmla="*/ 0 w 204"/>
                        <a:gd name="T23" fmla="*/ 544 h 544"/>
                        <a:gd name="T24" fmla="*/ 0 w 204"/>
                        <a:gd name="T25" fmla="*/ 539 h 544"/>
                        <a:gd name="T26" fmla="*/ 18 w 204"/>
                        <a:gd name="T27" fmla="*/ 539 h 544"/>
                        <a:gd name="T28" fmla="*/ 35 w 204"/>
                        <a:gd name="T29" fmla="*/ 532 h 544"/>
                        <a:gd name="T30" fmla="*/ 52 w 204"/>
                        <a:gd name="T31" fmla="*/ 527 h 544"/>
                        <a:gd name="T32" fmla="*/ 63 w 204"/>
                        <a:gd name="T33" fmla="*/ 522 h 544"/>
                        <a:gd name="T34" fmla="*/ 63 w 204"/>
                        <a:gd name="T35" fmla="*/ 527 h 544"/>
                        <a:gd name="T36" fmla="*/ 46 w 204"/>
                        <a:gd name="T37" fmla="*/ 539 h 544"/>
                        <a:gd name="T38" fmla="*/ 35 w 204"/>
                        <a:gd name="T39" fmla="*/ 544 h 544"/>
                        <a:gd name="T40" fmla="*/ 18 w 204"/>
                        <a:gd name="T41" fmla="*/ 544 h 544"/>
                        <a:gd name="T42" fmla="*/ 0 w 204"/>
                        <a:gd name="T43" fmla="*/ 544 h 5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204" h="544">
                          <a:moveTo>
                            <a:pt x="204" y="57"/>
                          </a:moveTo>
                          <a:lnTo>
                            <a:pt x="199" y="62"/>
                          </a:lnTo>
                          <a:lnTo>
                            <a:pt x="182" y="42"/>
                          </a:lnTo>
                          <a:lnTo>
                            <a:pt x="165" y="26"/>
                          </a:lnTo>
                          <a:lnTo>
                            <a:pt x="142" y="15"/>
                          </a:lnTo>
                          <a:lnTo>
                            <a:pt x="120" y="10"/>
                          </a:lnTo>
                          <a:lnTo>
                            <a:pt x="120" y="0"/>
                          </a:lnTo>
                          <a:lnTo>
                            <a:pt x="142" y="10"/>
                          </a:lnTo>
                          <a:lnTo>
                            <a:pt x="165" y="21"/>
                          </a:lnTo>
                          <a:lnTo>
                            <a:pt x="187" y="37"/>
                          </a:lnTo>
                          <a:lnTo>
                            <a:pt x="204" y="57"/>
                          </a:lnTo>
                          <a:close/>
                          <a:moveTo>
                            <a:pt x="0" y="544"/>
                          </a:moveTo>
                          <a:lnTo>
                            <a:pt x="0" y="539"/>
                          </a:lnTo>
                          <a:lnTo>
                            <a:pt x="18" y="539"/>
                          </a:lnTo>
                          <a:lnTo>
                            <a:pt x="35" y="532"/>
                          </a:lnTo>
                          <a:lnTo>
                            <a:pt x="52" y="527"/>
                          </a:lnTo>
                          <a:lnTo>
                            <a:pt x="63" y="522"/>
                          </a:lnTo>
                          <a:lnTo>
                            <a:pt x="63" y="527"/>
                          </a:lnTo>
                          <a:lnTo>
                            <a:pt x="46" y="539"/>
                          </a:lnTo>
                          <a:lnTo>
                            <a:pt x="35" y="544"/>
                          </a:lnTo>
                          <a:lnTo>
                            <a:pt x="18" y="544"/>
                          </a:lnTo>
                          <a:lnTo>
                            <a:pt x="0" y="544"/>
                          </a:lnTo>
                          <a:close/>
                        </a:path>
                      </a:pathLst>
                    </a:custGeom>
                    <a:solidFill>
                      <a:srgbClr val="FF3C3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80" name="Freeform 112">
                      <a:extLst>
                        <a:ext uri="{FF2B5EF4-FFF2-40B4-BE49-F238E27FC236}">
                          <a16:creationId xmlns:a16="http://schemas.microsoft.com/office/drawing/2014/main" id="{CCEF485A-94BE-44E4-9535-35A16A65405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741" y="2108"/>
                      <a:ext cx="289" cy="197"/>
                    </a:xfrm>
                    <a:custGeom>
                      <a:avLst/>
                      <a:gdLst>
                        <a:gd name="T0" fmla="*/ 344 w 577"/>
                        <a:gd name="T1" fmla="*/ 591 h 591"/>
                        <a:gd name="T2" fmla="*/ 339 w 577"/>
                        <a:gd name="T3" fmla="*/ 584 h 591"/>
                        <a:gd name="T4" fmla="*/ 289 w 577"/>
                        <a:gd name="T5" fmla="*/ 584 h 591"/>
                        <a:gd name="T6" fmla="*/ 243 w 577"/>
                        <a:gd name="T7" fmla="*/ 579 h 591"/>
                        <a:gd name="T8" fmla="*/ 198 w 577"/>
                        <a:gd name="T9" fmla="*/ 569 h 591"/>
                        <a:gd name="T10" fmla="*/ 153 w 577"/>
                        <a:gd name="T11" fmla="*/ 549 h 591"/>
                        <a:gd name="T12" fmla="*/ 113 w 577"/>
                        <a:gd name="T13" fmla="*/ 528 h 591"/>
                        <a:gd name="T14" fmla="*/ 80 w 577"/>
                        <a:gd name="T15" fmla="*/ 497 h 591"/>
                        <a:gd name="T16" fmla="*/ 51 w 577"/>
                        <a:gd name="T17" fmla="*/ 461 h 591"/>
                        <a:gd name="T18" fmla="*/ 28 w 577"/>
                        <a:gd name="T19" fmla="*/ 420 h 591"/>
                        <a:gd name="T20" fmla="*/ 12 w 577"/>
                        <a:gd name="T21" fmla="*/ 378 h 591"/>
                        <a:gd name="T22" fmla="*/ 0 w 577"/>
                        <a:gd name="T23" fmla="*/ 332 h 591"/>
                        <a:gd name="T24" fmla="*/ 0 w 577"/>
                        <a:gd name="T25" fmla="*/ 290 h 591"/>
                        <a:gd name="T26" fmla="*/ 6 w 577"/>
                        <a:gd name="T27" fmla="*/ 243 h 591"/>
                        <a:gd name="T28" fmla="*/ 23 w 577"/>
                        <a:gd name="T29" fmla="*/ 203 h 591"/>
                        <a:gd name="T30" fmla="*/ 40 w 577"/>
                        <a:gd name="T31" fmla="*/ 161 h 591"/>
                        <a:gd name="T32" fmla="*/ 67 w 577"/>
                        <a:gd name="T33" fmla="*/ 124 h 591"/>
                        <a:gd name="T34" fmla="*/ 102 w 577"/>
                        <a:gd name="T35" fmla="*/ 94 h 591"/>
                        <a:gd name="T36" fmla="*/ 141 w 577"/>
                        <a:gd name="T37" fmla="*/ 67 h 591"/>
                        <a:gd name="T38" fmla="*/ 186 w 577"/>
                        <a:gd name="T39" fmla="*/ 42 h 591"/>
                        <a:gd name="T40" fmla="*/ 232 w 577"/>
                        <a:gd name="T41" fmla="*/ 32 h 591"/>
                        <a:gd name="T42" fmla="*/ 277 w 577"/>
                        <a:gd name="T43" fmla="*/ 21 h 591"/>
                        <a:gd name="T44" fmla="*/ 328 w 577"/>
                        <a:gd name="T45" fmla="*/ 21 h 591"/>
                        <a:gd name="T46" fmla="*/ 373 w 577"/>
                        <a:gd name="T47" fmla="*/ 27 h 591"/>
                        <a:gd name="T48" fmla="*/ 418 w 577"/>
                        <a:gd name="T49" fmla="*/ 42 h 591"/>
                        <a:gd name="T50" fmla="*/ 464 w 577"/>
                        <a:gd name="T51" fmla="*/ 62 h 591"/>
                        <a:gd name="T52" fmla="*/ 464 w 577"/>
                        <a:gd name="T53" fmla="*/ 37 h 591"/>
                        <a:gd name="T54" fmla="*/ 424 w 577"/>
                        <a:gd name="T55" fmla="*/ 0 h 591"/>
                        <a:gd name="T56" fmla="*/ 497 w 577"/>
                        <a:gd name="T57" fmla="*/ 21 h 591"/>
                        <a:gd name="T58" fmla="*/ 577 w 577"/>
                        <a:gd name="T59" fmla="*/ 52 h 591"/>
                        <a:gd name="T60" fmla="*/ 554 w 577"/>
                        <a:gd name="T61" fmla="*/ 104 h 591"/>
                        <a:gd name="T62" fmla="*/ 497 w 577"/>
                        <a:gd name="T63" fmla="*/ 156 h 591"/>
                        <a:gd name="T64" fmla="*/ 464 w 577"/>
                        <a:gd name="T65" fmla="*/ 208 h 591"/>
                        <a:gd name="T66" fmla="*/ 424 w 577"/>
                        <a:gd name="T67" fmla="*/ 259 h 591"/>
                        <a:gd name="T68" fmla="*/ 407 w 577"/>
                        <a:gd name="T69" fmla="*/ 332 h 591"/>
                        <a:gd name="T70" fmla="*/ 407 w 577"/>
                        <a:gd name="T71" fmla="*/ 435 h 591"/>
                        <a:gd name="T72" fmla="*/ 407 w 577"/>
                        <a:gd name="T73" fmla="*/ 517 h 591"/>
                        <a:gd name="T74" fmla="*/ 407 w 577"/>
                        <a:gd name="T75" fmla="*/ 574 h 591"/>
                        <a:gd name="T76" fmla="*/ 396 w 577"/>
                        <a:gd name="T77" fmla="*/ 579 h 591"/>
                        <a:gd name="T78" fmla="*/ 379 w 577"/>
                        <a:gd name="T79" fmla="*/ 584 h 591"/>
                        <a:gd name="T80" fmla="*/ 362 w 577"/>
                        <a:gd name="T81" fmla="*/ 591 h 591"/>
                        <a:gd name="T82" fmla="*/ 344 w 577"/>
                        <a:gd name="T83" fmla="*/ 591 h 5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</a:cxnLst>
                      <a:rect l="0" t="0" r="r" b="b"/>
                      <a:pathLst>
                        <a:path w="577" h="591">
                          <a:moveTo>
                            <a:pt x="344" y="591"/>
                          </a:moveTo>
                          <a:lnTo>
                            <a:pt x="339" y="584"/>
                          </a:lnTo>
                          <a:lnTo>
                            <a:pt x="289" y="584"/>
                          </a:lnTo>
                          <a:lnTo>
                            <a:pt x="243" y="579"/>
                          </a:lnTo>
                          <a:lnTo>
                            <a:pt x="198" y="569"/>
                          </a:lnTo>
                          <a:lnTo>
                            <a:pt x="153" y="549"/>
                          </a:lnTo>
                          <a:lnTo>
                            <a:pt x="113" y="528"/>
                          </a:lnTo>
                          <a:lnTo>
                            <a:pt x="80" y="497"/>
                          </a:lnTo>
                          <a:lnTo>
                            <a:pt x="51" y="461"/>
                          </a:lnTo>
                          <a:lnTo>
                            <a:pt x="28" y="420"/>
                          </a:lnTo>
                          <a:lnTo>
                            <a:pt x="12" y="378"/>
                          </a:lnTo>
                          <a:lnTo>
                            <a:pt x="0" y="332"/>
                          </a:lnTo>
                          <a:lnTo>
                            <a:pt x="0" y="290"/>
                          </a:lnTo>
                          <a:lnTo>
                            <a:pt x="6" y="243"/>
                          </a:lnTo>
                          <a:lnTo>
                            <a:pt x="23" y="203"/>
                          </a:lnTo>
                          <a:lnTo>
                            <a:pt x="40" y="161"/>
                          </a:lnTo>
                          <a:lnTo>
                            <a:pt x="67" y="124"/>
                          </a:lnTo>
                          <a:lnTo>
                            <a:pt x="102" y="94"/>
                          </a:lnTo>
                          <a:lnTo>
                            <a:pt x="141" y="67"/>
                          </a:lnTo>
                          <a:lnTo>
                            <a:pt x="186" y="42"/>
                          </a:lnTo>
                          <a:lnTo>
                            <a:pt x="232" y="32"/>
                          </a:lnTo>
                          <a:lnTo>
                            <a:pt x="277" y="21"/>
                          </a:lnTo>
                          <a:lnTo>
                            <a:pt x="328" y="21"/>
                          </a:lnTo>
                          <a:lnTo>
                            <a:pt x="373" y="27"/>
                          </a:lnTo>
                          <a:lnTo>
                            <a:pt x="418" y="42"/>
                          </a:lnTo>
                          <a:lnTo>
                            <a:pt x="464" y="62"/>
                          </a:lnTo>
                          <a:lnTo>
                            <a:pt x="464" y="37"/>
                          </a:lnTo>
                          <a:lnTo>
                            <a:pt x="424" y="0"/>
                          </a:lnTo>
                          <a:lnTo>
                            <a:pt x="497" y="21"/>
                          </a:lnTo>
                          <a:lnTo>
                            <a:pt x="577" y="52"/>
                          </a:lnTo>
                          <a:lnTo>
                            <a:pt x="554" y="104"/>
                          </a:lnTo>
                          <a:lnTo>
                            <a:pt x="497" y="156"/>
                          </a:lnTo>
                          <a:lnTo>
                            <a:pt x="464" y="208"/>
                          </a:lnTo>
                          <a:lnTo>
                            <a:pt x="424" y="259"/>
                          </a:lnTo>
                          <a:lnTo>
                            <a:pt x="407" y="332"/>
                          </a:lnTo>
                          <a:lnTo>
                            <a:pt x="407" y="435"/>
                          </a:lnTo>
                          <a:lnTo>
                            <a:pt x="407" y="517"/>
                          </a:lnTo>
                          <a:lnTo>
                            <a:pt x="407" y="574"/>
                          </a:lnTo>
                          <a:lnTo>
                            <a:pt x="396" y="579"/>
                          </a:lnTo>
                          <a:lnTo>
                            <a:pt x="379" y="584"/>
                          </a:lnTo>
                          <a:lnTo>
                            <a:pt x="362" y="591"/>
                          </a:lnTo>
                          <a:lnTo>
                            <a:pt x="344" y="591"/>
                          </a:lnTo>
                          <a:close/>
                        </a:path>
                      </a:pathLst>
                    </a:custGeom>
                    <a:solidFill>
                      <a:srgbClr val="FF4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81" name="Freeform 113">
                      <a:extLst>
                        <a:ext uri="{FF2B5EF4-FFF2-40B4-BE49-F238E27FC236}">
                          <a16:creationId xmlns:a16="http://schemas.microsoft.com/office/drawing/2014/main" id="{FCCAD806-9FD7-42BE-8B2C-6197B4C903E3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911" y="2128"/>
                      <a:ext cx="102" cy="174"/>
                    </a:xfrm>
                    <a:custGeom>
                      <a:avLst/>
                      <a:gdLst>
                        <a:gd name="T0" fmla="*/ 204 w 204"/>
                        <a:gd name="T1" fmla="*/ 52 h 522"/>
                        <a:gd name="T2" fmla="*/ 198 w 204"/>
                        <a:gd name="T3" fmla="*/ 57 h 522"/>
                        <a:gd name="T4" fmla="*/ 181 w 204"/>
                        <a:gd name="T5" fmla="*/ 42 h 522"/>
                        <a:gd name="T6" fmla="*/ 165 w 204"/>
                        <a:gd name="T7" fmla="*/ 27 h 522"/>
                        <a:gd name="T8" fmla="*/ 147 w 204"/>
                        <a:gd name="T9" fmla="*/ 16 h 522"/>
                        <a:gd name="T10" fmla="*/ 125 w 204"/>
                        <a:gd name="T11" fmla="*/ 5 h 522"/>
                        <a:gd name="T12" fmla="*/ 125 w 204"/>
                        <a:gd name="T13" fmla="*/ 0 h 522"/>
                        <a:gd name="T14" fmla="*/ 147 w 204"/>
                        <a:gd name="T15" fmla="*/ 11 h 522"/>
                        <a:gd name="T16" fmla="*/ 165 w 204"/>
                        <a:gd name="T17" fmla="*/ 22 h 522"/>
                        <a:gd name="T18" fmla="*/ 187 w 204"/>
                        <a:gd name="T19" fmla="*/ 37 h 522"/>
                        <a:gd name="T20" fmla="*/ 204 w 204"/>
                        <a:gd name="T21" fmla="*/ 52 h 522"/>
                        <a:gd name="T22" fmla="*/ 0 w 204"/>
                        <a:gd name="T23" fmla="*/ 522 h 522"/>
                        <a:gd name="T24" fmla="*/ 0 w 204"/>
                        <a:gd name="T25" fmla="*/ 517 h 522"/>
                        <a:gd name="T26" fmla="*/ 17 w 204"/>
                        <a:gd name="T27" fmla="*/ 517 h 522"/>
                        <a:gd name="T28" fmla="*/ 34 w 204"/>
                        <a:gd name="T29" fmla="*/ 517 h 522"/>
                        <a:gd name="T30" fmla="*/ 51 w 204"/>
                        <a:gd name="T31" fmla="*/ 512 h 522"/>
                        <a:gd name="T32" fmla="*/ 68 w 204"/>
                        <a:gd name="T33" fmla="*/ 507 h 522"/>
                        <a:gd name="T34" fmla="*/ 68 w 204"/>
                        <a:gd name="T35" fmla="*/ 512 h 522"/>
                        <a:gd name="T36" fmla="*/ 51 w 204"/>
                        <a:gd name="T37" fmla="*/ 517 h 522"/>
                        <a:gd name="T38" fmla="*/ 34 w 204"/>
                        <a:gd name="T39" fmla="*/ 517 h 522"/>
                        <a:gd name="T40" fmla="*/ 17 w 204"/>
                        <a:gd name="T41" fmla="*/ 522 h 522"/>
                        <a:gd name="T42" fmla="*/ 0 w 204"/>
                        <a:gd name="T43" fmla="*/ 522 h 5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204" h="522">
                          <a:moveTo>
                            <a:pt x="204" y="52"/>
                          </a:moveTo>
                          <a:lnTo>
                            <a:pt x="198" y="57"/>
                          </a:lnTo>
                          <a:lnTo>
                            <a:pt x="181" y="42"/>
                          </a:lnTo>
                          <a:lnTo>
                            <a:pt x="165" y="27"/>
                          </a:lnTo>
                          <a:lnTo>
                            <a:pt x="147" y="16"/>
                          </a:lnTo>
                          <a:lnTo>
                            <a:pt x="125" y="5"/>
                          </a:lnTo>
                          <a:lnTo>
                            <a:pt x="125" y="0"/>
                          </a:lnTo>
                          <a:lnTo>
                            <a:pt x="147" y="11"/>
                          </a:lnTo>
                          <a:lnTo>
                            <a:pt x="165" y="22"/>
                          </a:lnTo>
                          <a:lnTo>
                            <a:pt x="187" y="37"/>
                          </a:lnTo>
                          <a:lnTo>
                            <a:pt x="204" y="52"/>
                          </a:lnTo>
                          <a:close/>
                          <a:moveTo>
                            <a:pt x="0" y="522"/>
                          </a:moveTo>
                          <a:lnTo>
                            <a:pt x="0" y="517"/>
                          </a:lnTo>
                          <a:lnTo>
                            <a:pt x="17" y="517"/>
                          </a:lnTo>
                          <a:lnTo>
                            <a:pt x="34" y="517"/>
                          </a:lnTo>
                          <a:lnTo>
                            <a:pt x="51" y="512"/>
                          </a:lnTo>
                          <a:lnTo>
                            <a:pt x="68" y="507"/>
                          </a:lnTo>
                          <a:lnTo>
                            <a:pt x="68" y="512"/>
                          </a:lnTo>
                          <a:lnTo>
                            <a:pt x="51" y="517"/>
                          </a:lnTo>
                          <a:lnTo>
                            <a:pt x="34" y="517"/>
                          </a:lnTo>
                          <a:lnTo>
                            <a:pt x="17" y="522"/>
                          </a:lnTo>
                          <a:lnTo>
                            <a:pt x="0" y="522"/>
                          </a:lnTo>
                          <a:close/>
                        </a:path>
                      </a:pathLst>
                    </a:custGeom>
                    <a:solidFill>
                      <a:srgbClr val="FF444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82" name="Freeform 114">
                      <a:extLst>
                        <a:ext uri="{FF2B5EF4-FFF2-40B4-BE49-F238E27FC236}">
                          <a16:creationId xmlns:a16="http://schemas.microsoft.com/office/drawing/2014/main" id="{84372A3D-EB61-4FB0-A4AA-F6848E68D280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911" y="2130"/>
                      <a:ext cx="99" cy="171"/>
                    </a:xfrm>
                    <a:custGeom>
                      <a:avLst/>
                      <a:gdLst>
                        <a:gd name="T0" fmla="*/ 198 w 198"/>
                        <a:gd name="T1" fmla="*/ 52 h 512"/>
                        <a:gd name="T2" fmla="*/ 192 w 198"/>
                        <a:gd name="T3" fmla="*/ 57 h 512"/>
                        <a:gd name="T4" fmla="*/ 181 w 198"/>
                        <a:gd name="T5" fmla="*/ 42 h 512"/>
                        <a:gd name="T6" fmla="*/ 165 w 198"/>
                        <a:gd name="T7" fmla="*/ 27 h 512"/>
                        <a:gd name="T8" fmla="*/ 147 w 198"/>
                        <a:gd name="T9" fmla="*/ 17 h 512"/>
                        <a:gd name="T10" fmla="*/ 125 w 198"/>
                        <a:gd name="T11" fmla="*/ 11 h 512"/>
                        <a:gd name="T12" fmla="*/ 125 w 198"/>
                        <a:gd name="T13" fmla="*/ 0 h 512"/>
                        <a:gd name="T14" fmla="*/ 147 w 198"/>
                        <a:gd name="T15" fmla="*/ 11 h 512"/>
                        <a:gd name="T16" fmla="*/ 165 w 198"/>
                        <a:gd name="T17" fmla="*/ 22 h 512"/>
                        <a:gd name="T18" fmla="*/ 181 w 198"/>
                        <a:gd name="T19" fmla="*/ 37 h 512"/>
                        <a:gd name="T20" fmla="*/ 198 w 198"/>
                        <a:gd name="T21" fmla="*/ 52 h 512"/>
                        <a:gd name="T22" fmla="*/ 0 w 198"/>
                        <a:gd name="T23" fmla="*/ 512 h 512"/>
                        <a:gd name="T24" fmla="*/ 0 w 198"/>
                        <a:gd name="T25" fmla="*/ 507 h 512"/>
                        <a:gd name="T26" fmla="*/ 17 w 198"/>
                        <a:gd name="T27" fmla="*/ 507 h 512"/>
                        <a:gd name="T28" fmla="*/ 34 w 198"/>
                        <a:gd name="T29" fmla="*/ 507 h 512"/>
                        <a:gd name="T30" fmla="*/ 51 w 198"/>
                        <a:gd name="T31" fmla="*/ 502 h 512"/>
                        <a:gd name="T32" fmla="*/ 68 w 198"/>
                        <a:gd name="T33" fmla="*/ 497 h 512"/>
                        <a:gd name="T34" fmla="*/ 68 w 198"/>
                        <a:gd name="T35" fmla="*/ 502 h 512"/>
                        <a:gd name="T36" fmla="*/ 51 w 198"/>
                        <a:gd name="T37" fmla="*/ 507 h 512"/>
                        <a:gd name="T38" fmla="*/ 34 w 198"/>
                        <a:gd name="T39" fmla="*/ 512 h 512"/>
                        <a:gd name="T40" fmla="*/ 17 w 198"/>
                        <a:gd name="T41" fmla="*/ 512 h 512"/>
                        <a:gd name="T42" fmla="*/ 0 w 198"/>
                        <a:gd name="T43" fmla="*/ 512 h 5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198" h="512">
                          <a:moveTo>
                            <a:pt x="198" y="52"/>
                          </a:moveTo>
                          <a:lnTo>
                            <a:pt x="192" y="57"/>
                          </a:lnTo>
                          <a:lnTo>
                            <a:pt x="181" y="42"/>
                          </a:lnTo>
                          <a:lnTo>
                            <a:pt x="165" y="27"/>
                          </a:lnTo>
                          <a:lnTo>
                            <a:pt x="147" y="17"/>
                          </a:lnTo>
                          <a:lnTo>
                            <a:pt x="125" y="11"/>
                          </a:lnTo>
                          <a:lnTo>
                            <a:pt x="125" y="0"/>
                          </a:lnTo>
                          <a:lnTo>
                            <a:pt x="147" y="11"/>
                          </a:lnTo>
                          <a:lnTo>
                            <a:pt x="165" y="22"/>
                          </a:lnTo>
                          <a:lnTo>
                            <a:pt x="181" y="37"/>
                          </a:lnTo>
                          <a:lnTo>
                            <a:pt x="198" y="52"/>
                          </a:lnTo>
                          <a:close/>
                          <a:moveTo>
                            <a:pt x="0" y="512"/>
                          </a:moveTo>
                          <a:lnTo>
                            <a:pt x="0" y="507"/>
                          </a:lnTo>
                          <a:lnTo>
                            <a:pt x="17" y="507"/>
                          </a:lnTo>
                          <a:lnTo>
                            <a:pt x="34" y="507"/>
                          </a:lnTo>
                          <a:lnTo>
                            <a:pt x="51" y="502"/>
                          </a:lnTo>
                          <a:lnTo>
                            <a:pt x="68" y="497"/>
                          </a:lnTo>
                          <a:lnTo>
                            <a:pt x="68" y="502"/>
                          </a:lnTo>
                          <a:lnTo>
                            <a:pt x="51" y="507"/>
                          </a:lnTo>
                          <a:lnTo>
                            <a:pt x="34" y="512"/>
                          </a:lnTo>
                          <a:lnTo>
                            <a:pt x="17" y="512"/>
                          </a:lnTo>
                          <a:lnTo>
                            <a:pt x="0" y="512"/>
                          </a:lnTo>
                          <a:close/>
                        </a:path>
                      </a:pathLst>
                    </a:custGeom>
                    <a:solidFill>
                      <a:srgbClr val="FF464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83" name="Freeform 115">
                      <a:extLst>
                        <a:ext uri="{FF2B5EF4-FFF2-40B4-BE49-F238E27FC236}">
                          <a16:creationId xmlns:a16="http://schemas.microsoft.com/office/drawing/2014/main" id="{0812727B-0BC5-4B64-B35F-0E7CB6071C73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908" y="2134"/>
                      <a:ext cx="99" cy="165"/>
                    </a:xfrm>
                    <a:custGeom>
                      <a:avLst/>
                      <a:gdLst>
                        <a:gd name="T0" fmla="*/ 198 w 198"/>
                        <a:gd name="T1" fmla="*/ 46 h 496"/>
                        <a:gd name="T2" fmla="*/ 182 w 198"/>
                        <a:gd name="T3" fmla="*/ 36 h 496"/>
                        <a:gd name="T4" fmla="*/ 164 w 198"/>
                        <a:gd name="T5" fmla="*/ 21 h 496"/>
                        <a:gd name="T6" fmla="*/ 147 w 198"/>
                        <a:gd name="T7" fmla="*/ 11 h 496"/>
                        <a:gd name="T8" fmla="*/ 131 w 198"/>
                        <a:gd name="T9" fmla="*/ 6 h 496"/>
                        <a:gd name="T10" fmla="*/ 131 w 198"/>
                        <a:gd name="T11" fmla="*/ 0 h 496"/>
                        <a:gd name="T12" fmla="*/ 153 w 198"/>
                        <a:gd name="T13" fmla="*/ 6 h 496"/>
                        <a:gd name="T14" fmla="*/ 171 w 198"/>
                        <a:gd name="T15" fmla="*/ 16 h 496"/>
                        <a:gd name="T16" fmla="*/ 187 w 198"/>
                        <a:gd name="T17" fmla="*/ 31 h 496"/>
                        <a:gd name="T18" fmla="*/ 198 w 198"/>
                        <a:gd name="T19" fmla="*/ 46 h 496"/>
                        <a:gd name="T20" fmla="*/ 6 w 198"/>
                        <a:gd name="T21" fmla="*/ 496 h 496"/>
                        <a:gd name="T22" fmla="*/ 0 w 198"/>
                        <a:gd name="T23" fmla="*/ 491 h 496"/>
                        <a:gd name="T24" fmla="*/ 23 w 198"/>
                        <a:gd name="T25" fmla="*/ 491 h 496"/>
                        <a:gd name="T26" fmla="*/ 40 w 198"/>
                        <a:gd name="T27" fmla="*/ 491 h 496"/>
                        <a:gd name="T28" fmla="*/ 57 w 198"/>
                        <a:gd name="T29" fmla="*/ 486 h 496"/>
                        <a:gd name="T30" fmla="*/ 74 w 198"/>
                        <a:gd name="T31" fmla="*/ 481 h 496"/>
                        <a:gd name="T32" fmla="*/ 74 w 198"/>
                        <a:gd name="T33" fmla="*/ 486 h 496"/>
                        <a:gd name="T34" fmla="*/ 57 w 198"/>
                        <a:gd name="T35" fmla="*/ 491 h 496"/>
                        <a:gd name="T36" fmla="*/ 40 w 198"/>
                        <a:gd name="T37" fmla="*/ 496 h 496"/>
                        <a:gd name="T38" fmla="*/ 23 w 198"/>
                        <a:gd name="T39" fmla="*/ 496 h 496"/>
                        <a:gd name="T40" fmla="*/ 6 w 198"/>
                        <a:gd name="T41" fmla="*/ 496 h 49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</a:cxnLst>
                      <a:rect l="0" t="0" r="r" b="b"/>
                      <a:pathLst>
                        <a:path w="198" h="496">
                          <a:moveTo>
                            <a:pt x="198" y="46"/>
                          </a:moveTo>
                          <a:lnTo>
                            <a:pt x="182" y="36"/>
                          </a:lnTo>
                          <a:lnTo>
                            <a:pt x="164" y="21"/>
                          </a:lnTo>
                          <a:lnTo>
                            <a:pt x="147" y="11"/>
                          </a:lnTo>
                          <a:lnTo>
                            <a:pt x="131" y="6"/>
                          </a:lnTo>
                          <a:lnTo>
                            <a:pt x="131" y="0"/>
                          </a:lnTo>
                          <a:lnTo>
                            <a:pt x="153" y="6"/>
                          </a:lnTo>
                          <a:lnTo>
                            <a:pt x="171" y="16"/>
                          </a:lnTo>
                          <a:lnTo>
                            <a:pt x="187" y="31"/>
                          </a:lnTo>
                          <a:lnTo>
                            <a:pt x="198" y="46"/>
                          </a:lnTo>
                          <a:close/>
                          <a:moveTo>
                            <a:pt x="6" y="496"/>
                          </a:moveTo>
                          <a:lnTo>
                            <a:pt x="0" y="491"/>
                          </a:lnTo>
                          <a:lnTo>
                            <a:pt x="23" y="491"/>
                          </a:lnTo>
                          <a:lnTo>
                            <a:pt x="40" y="491"/>
                          </a:lnTo>
                          <a:lnTo>
                            <a:pt x="57" y="486"/>
                          </a:lnTo>
                          <a:lnTo>
                            <a:pt x="74" y="481"/>
                          </a:lnTo>
                          <a:lnTo>
                            <a:pt x="74" y="486"/>
                          </a:lnTo>
                          <a:lnTo>
                            <a:pt x="57" y="491"/>
                          </a:lnTo>
                          <a:lnTo>
                            <a:pt x="40" y="496"/>
                          </a:lnTo>
                          <a:lnTo>
                            <a:pt x="23" y="496"/>
                          </a:lnTo>
                          <a:lnTo>
                            <a:pt x="6" y="496"/>
                          </a:lnTo>
                          <a:close/>
                        </a:path>
                      </a:pathLst>
                    </a:custGeom>
                    <a:solidFill>
                      <a:srgbClr val="FF4B4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84" name="Freeform 116">
                      <a:extLst>
                        <a:ext uri="{FF2B5EF4-FFF2-40B4-BE49-F238E27FC236}">
                          <a16:creationId xmlns:a16="http://schemas.microsoft.com/office/drawing/2014/main" id="{465BC85C-5085-4300-9F22-C184E6269ED1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908" y="2136"/>
                      <a:ext cx="99" cy="161"/>
                    </a:xfrm>
                    <a:custGeom>
                      <a:avLst/>
                      <a:gdLst>
                        <a:gd name="T0" fmla="*/ 198 w 198"/>
                        <a:gd name="T1" fmla="*/ 40 h 485"/>
                        <a:gd name="T2" fmla="*/ 193 w 198"/>
                        <a:gd name="T3" fmla="*/ 45 h 485"/>
                        <a:gd name="T4" fmla="*/ 182 w 198"/>
                        <a:gd name="T5" fmla="*/ 35 h 485"/>
                        <a:gd name="T6" fmla="*/ 164 w 198"/>
                        <a:gd name="T7" fmla="*/ 20 h 485"/>
                        <a:gd name="T8" fmla="*/ 147 w 198"/>
                        <a:gd name="T9" fmla="*/ 10 h 485"/>
                        <a:gd name="T10" fmla="*/ 131 w 198"/>
                        <a:gd name="T11" fmla="*/ 5 h 485"/>
                        <a:gd name="T12" fmla="*/ 131 w 198"/>
                        <a:gd name="T13" fmla="*/ 0 h 485"/>
                        <a:gd name="T14" fmla="*/ 147 w 198"/>
                        <a:gd name="T15" fmla="*/ 5 h 485"/>
                        <a:gd name="T16" fmla="*/ 164 w 198"/>
                        <a:gd name="T17" fmla="*/ 15 h 485"/>
                        <a:gd name="T18" fmla="*/ 182 w 198"/>
                        <a:gd name="T19" fmla="*/ 30 h 485"/>
                        <a:gd name="T20" fmla="*/ 198 w 198"/>
                        <a:gd name="T21" fmla="*/ 40 h 485"/>
                        <a:gd name="T22" fmla="*/ 0 w 198"/>
                        <a:gd name="T23" fmla="*/ 485 h 485"/>
                        <a:gd name="T24" fmla="*/ 0 w 198"/>
                        <a:gd name="T25" fmla="*/ 480 h 485"/>
                        <a:gd name="T26" fmla="*/ 17 w 198"/>
                        <a:gd name="T27" fmla="*/ 480 h 485"/>
                        <a:gd name="T28" fmla="*/ 40 w 198"/>
                        <a:gd name="T29" fmla="*/ 480 h 485"/>
                        <a:gd name="T30" fmla="*/ 57 w 198"/>
                        <a:gd name="T31" fmla="*/ 475 h 485"/>
                        <a:gd name="T32" fmla="*/ 74 w 198"/>
                        <a:gd name="T33" fmla="*/ 470 h 485"/>
                        <a:gd name="T34" fmla="*/ 74 w 198"/>
                        <a:gd name="T35" fmla="*/ 475 h 485"/>
                        <a:gd name="T36" fmla="*/ 57 w 198"/>
                        <a:gd name="T37" fmla="*/ 480 h 485"/>
                        <a:gd name="T38" fmla="*/ 40 w 198"/>
                        <a:gd name="T39" fmla="*/ 485 h 485"/>
                        <a:gd name="T40" fmla="*/ 23 w 198"/>
                        <a:gd name="T41" fmla="*/ 485 h 485"/>
                        <a:gd name="T42" fmla="*/ 0 w 198"/>
                        <a:gd name="T43" fmla="*/ 485 h 48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198" h="485">
                          <a:moveTo>
                            <a:pt x="198" y="40"/>
                          </a:moveTo>
                          <a:lnTo>
                            <a:pt x="193" y="45"/>
                          </a:lnTo>
                          <a:lnTo>
                            <a:pt x="182" y="35"/>
                          </a:lnTo>
                          <a:lnTo>
                            <a:pt x="164" y="20"/>
                          </a:lnTo>
                          <a:lnTo>
                            <a:pt x="147" y="10"/>
                          </a:lnTo>
                          <a:lnTo>
                            <a:pt x="131" y="5"/>
                          </a:lnTo>
                          <a:lnTo>
                            <a:pt x="131" y="0"/>
                          </a:lnTo>
                          <a:lnTo>
                            <a:pt x="147" y="5"/>
                          </a:lnTo>
                          <a:lnTo>
                            <a:pt x="164" y="15"/>
                          </a:lnTo>
                          <a:lnTo>
                            <a:pt x="182" y="30"/>
                          </a:lnTo>
                          <a:lnTo>
                            <a:pt x="198" y="40"/>
                          </a:lnTo>
                          <a:close/>
                          <a:moveTo>
                            <a:pt x="0" y="485"/>
                          </a:moveTo>
                          <a:lnTo>
                            <a:pt x="0" y="480"/>
                          </a:lnTo>
                          <a:lnTo>
                            <a:pt x="17" y="480"/>
                          </a:lnTo>
                          <a:lnTo>
                            <a:pt x="40" y="480"/>
                          </a:lnTo>
                          <a:lnTo>
                            <a:pt x="57" y="475"/>
                          </a:lnTo>
                          <a:lnTo>
                            <a:pt x="74" y="470"/>
                          </a:lnTo>
                          <a:lnTo>
                            <a:pt x="74" y="475"/>
                          </a:lnTo>
                          <a:lnTo>
                            <a:pt x="57" y="480"/>
                          </a:lnTo>
                          <a:lnTo>
                            <a:pt x="40" y="485"/>
                          </a:lnTo>
                          <a:lnTo>
                            <a:pt x="23" y="485"/>
                          </a:lnTo>
                          <a:lnTo>
                            <a:pt x="0" y="485"/>
                          </a:lnTo>
                          <a:close/>
                        </a:path>
                      </a:pathLst>
                    </a:custGeom>
                    <a:solidFill>
                      <a:srgbClr val="FF4D4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85" name="Freeform 117">
                      <a:extLst>
                        <a:ext uri="{FF2B5EF4-FFF2-40B4-BE49-F238E27FC236}">
                          <a16:creationId xmlns:a16="http://schemas.microsoft.com/office/drawing/2014/main" id="{B24C8A51-D608-4832-97B6-38815854CFD6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908" y="2137"/>
                      <a:ext cx="96" cy="159"/>
                    </a:xfrm>
                    <a:custGeom>
                      <a:avLst/>
                      <a:gdLst>
                        <a:gd name="T0" fmla="*/ 193 w 193"/>
                        <a:gd name="T1" fmla="*/ 40 h 475"/>
                        <a:gd name="T2" fmla="*/ 187 w 193"/>
                        <a:gd name="T3" fmla="*/ 46 h 475"/>
                        <a:gd name="T4" fmla="*/ 176 w 193"/>
                        <a:gd name="T5" fmla="*/ 30 h 475"/>
                        <a:gd name="T6" fmla="*/ 158 w 193"/>
                        <a:gd name="T7" fmla="*/ 20 h 475"/>
                        <a:gd name="T8" fmla="*/ 142 w 193"/>
                        <a:gd name="T9" fmla="*/ 10 h 475"/>
                        <a:gd name="T10" fmla="*/ 119 w 193"/>
                        <a:gd name="T11" fmla="*/ 0 h 475"/>
                        <a:gd name="T12" fmla="*/ 131 w 193"/>
                        <a:gd name="T13" fmla="*/ 0 h 475"/>
                        <a:gd name="T14" fmla="*/ 147 w 193"/>
                        <a:gd name="T15" fmla="*/ 5 h 475"/>
                        <a:gd name="T16" fmla="*/ 164 w 193"/>
                        <a:gd name="T17" fmla="*/ 15 h 475"/>
                        <a:gd name="T18" fmla="*/ 182 w 193"/>
                        <a:gd name="T19" fmla="*/ 30 h 475"/>
                        <a:gd name="T20" fmla="*/ 193 w 193"/>
                        <a:gd name="T21" fmla="*/ 40 h 475"/>
                        <a:gd name="T22" fmla="*/ 0 w 193"/>
                        <a:gd name="T23" fmla="*/ 475 h 475"/>
                        <a:gd name="T24" fmla="*/ 0 w 193"/>
                        <a:gd name="T25" fmla="*/ 470 h 475"/>
                        <a:gd name="T26" fmla="*/ 17 w 193"/>
                        <a:gd name="T27" fmla="*/ 470 h 475"/>
                        <a:gd name="T28" fmla="*/ 40 w 193"/>
                        <a:gd name="T29" fmla="*/ 470 h 475"/>
                        <a:gd name="T30" fmla="*/ 57 w 193"/>
                        <a:gd name="T31" fmla="*/ 465 h 475"/>
                        <a:gd name="T32" fmla="*/ 74 w 193"/>
                        <a:gd name="T33" fmla="*/ 455 h 475"/>
                        <a:gd name="T34" fmla="*/ 74 w 193"/>
                        <a:gd name="T35" fmla="*/ 465 h 475"/>
                        <a:gd name="T36" fmla="*/ 57 w 193"/>
                        <a:gd name="T37" fmla="*/ 470 h 475"/>
                        <a:gd name="T38" fmla="*/ 40 w 193"/>
                        <a:gd name="T39" fmla="*/ 475 h 475"/>
                        <a:gd name="T40" fmla="*/ 17 w 193"/>
                        <a:gd name="T41" fmla="*/ 475 h 475"/>
                        <a:gd name="T42" fmla="*/ 0 w 193"/>
                        <a:gd name="T43" fmla="*/ 475 h 47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193" h="475">
                          <a:moveTo>
                            <a:pt x="193" y="40"/>
                          </a:moveTo>
                          <a:lnTo>
                            <a:pt x="187" y="46"/>
                          </a:lnTo>
                          <a:lnTo>
                            <a:pt x="176" y="30"/>
                          </a:lnTo>
                          <a:lnTo>
                            <a:pt x="158" y="20"/>
                          </a:lnTo>
                          <a:lnTo>
                            <a:pt x="142" y="10"/>
                          </a:lnTo>
                          <a:lnTo>
                            <a:pt x="119" y="0"/>
                          </a:lnTo>
                          <a:lnTo>
                            <a:pt x="131" y="0"/>
                          </a:lnTo>
                          <a:lnTo>
                            <a:pt x="147" y="5"/>
                          </a:lnTo>
                          <a:lnTo>
                            <a:pt x="164" y="15"/>
                          </a:lnTo>
                          <a:lnTo>
                            <a:pt x="182" y="30"/>
                          </a:lnTo>
                          <a:lnTo>
                            <a:pt x="193" y="40"/>
                          </a:lnTo>
                          <a:close/>
                          <a:moveTo>
                            <a:pt x="0" y="475"/>
                          </a:moveTo>
                          <a:lnTo>
                            <a:pt x="0" y="470"/>
                          </a:lnTo>
                          <a:lnTo>
                            <a:pt x="17" y="470"/>
                          </a:lnTo>
                          <a:lnTo>
                            <a:pt x="40" y="470"/>
                          </a:lnTo>
                          <a:lnTo>
                            <a:pt x="57" y="465"/>
                          </a:lnTo>
                          <a:lnTo>
                            <a:pt x="74" y="455"/>
                          </a:lnTo>
                          <a:lnTo>
                            <a:pt x="74" y="465"/>
                          </a:lnTo>
                          <a:lnTo>
                            <a:pt x="57" y="470"/>
                          </a:lnTo>
                          <a:lnTo>
                            <a:pt x="40" y="475"/>
                          </a:lnTo>
                          <a:lnTo>
                            <a:pt x="17" y="475"/>
                          </a:lnTo>
                          <a:lnTo>
                            <a:pt x="0" y="475"/>
                          </a:lnTo>
                          <a:close/>
                        </a:path>
                      </a:pathLst>
                    </a:custGeom>
                    <a:solidFill>
                      <a:srgbClr val="FF515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86" name="Freeform 118">
                      <a:extLst>
                        <a:ext uri="{FF2B5EF4-FFF2-40B4-BE49-F238E27FC236}">
                          <a16:creationId xmlns:a16="http://schemas.microsoft.com/office/drawing/2014/main" id="{D228A17C-1BFE-4E27-B87B-45675498C61D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905" y="2137"/>
                      <a:ext cx="97" cy="157"/>
                    </a:xfrm>
                    <a:custGeom>
                      <a:avLst/>
                      <a:gdLst>
                        <a:gd name="T0" fmla="*/ 192 w 192"/>
                        <a:gd name="T1" fmla="*/ 46 h 470"/>
                        <a:gd name="T2" fmla="*/ 176 w 192"/>
                        <a:gd name="T3" fmla="*/ 35 h 470"/>
                        <a:gd name="T4" fmla="*/ 158 w 192"/>
                        <a:gd name="T5" fmla="*/ 20 h 470"/>
                        <a:gd name="T6" fmla="*/ 141 w 192"/>
                        <a:gd name="T7" fmla="*/ 10 h 470"/>
                        <a:gd name="T8" fmla="*/ 124 w 192"/>
                        <a:gd name="T9" fmla="*/ 5 h 470"/>
                        <a:gd name="T10" fmla="*/ 124 w 192"/>
                        <a:gd name="T11" fmla="*/ 0 h 470"/>
                        <a:gd name="T12" fmla="*/ 147 w 192"/>
                        <a:gd name="T13" fmla="*/ 10 h 470"/>
                        <a:gd name="T14" fmla="*/ 163 w 192"/>
                        <a:gd name="T15" fmla="*/ 20 h 470"/>
                        <a:gd name="T16" fmla="*/ 181 w 192"/>
                        <a:gd name="T17" fmla="*/ 30 h 470"/>
                        <a:gd name="T18" fmla="*/ 192 w 192"/>
                        <a:gd name="T19" fmla="*/ 46 h 470"/>
                        <a:gd name="T20" fmla="*/ 5 w 192"/>
                        <a:gd name="T21" fmla="*/ 470 h 470"/>
                        <a:gd name="T22" fmla="*/ 0 w 192"/>
                        <a:gd name="T23" fmla="*/ 465 h 470"/>
                        <a:gd name="T24" fmla="*/ 22 w 192"/>
                        <a:gd name="T25" fmla="*/ 465 h 470"/>
                        <a:gd name="T26" fmla="*/ 40 w 192"/>
                        <a:gd name="T27" fmla="*/ 465 h 470"/>
                        <a:gd name="T28" fmla="*/ 57 w 192"/>
                        <a:gd name="T29" fmla="*/ 460 h 470"/>
                        <a:gd name="T30" fmla="*/ 79 w 192"/>
                        <a:gd name="T31" fmla="*/ 450 h 470"/>
                        <a:gd name="T32" fmla="*/ 79 w 192"/>
                        <a:gd name="T33" fmla="*/ 455 h 470"/>
                        <a:gd name="T34" fmla="*/ 62 w 192"/>
                        <a:gd name="T35" fmla="*/ 465 h 470"/>
                        <a:gd name="T36" fmla="*/ 45 w 192"/>
                        <a:gd name="T37" fmla="*/ 470 h 470"/>
                        <a:gd name="T38" fmla="*/ 22 w 192"/>
                        <a:gd name="T39" fmla="*/ 470 h 470"/>
                        <a:gd name="T40" fmla="*/ 5 w 192"/>
                        <a:gd name="T41" fmla="*/ 470 h 4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</a:cxnLst>
                      <a:rect l="0" t="0" r="r" b="b"/>
                      <a:pathLst>
                        <a:path w="192" h="470">
                          <a:moveTo>
                            <a:pt x="192" y="46"/>
                          </a:moveTo>
                          <a:lnTo>
                            <a:pt x="176" y="35"/>
                          </a:lnTo>
                          <a:lnTo>
                            <a:pt x="158" y="20"/>
                          </a:lnTo>
                          <a:lnTo>
                            <a:pt x="141" y="10"/>
                          </a:lnTo>
                          <a:lnTo>
                            <a:pt x="124" y="5"/>
                          </a:lnTo>
                          <a:lnTo>
                            <a:pt x="124" y="0"/>
                          </a:lnTo>
                          <a:lnTo>
                            <a:pt x="147" y="10"/>
                          </a:lnTo>
                          <a:lnTo>
                            <a:pt x="163" y="20"/>
                          </a:lnTo>
                          <a:lnTo>
                            <a:pt x="181" y="30"/>
                          </a:lnTo>
                          <a:lnTo>
                            <a:pt x="192" y="46"/>
                          </a:lnTo>
                          <a:close/>
                          <a:moveTo>
                            <a:pt x="5" y="470"/>
                          </a:moveTo>
                          <a:lnTo>
                            <a:pt x="0" y="465"/>
                          </a:lnTo>
                          <a:lnTo>
                            <a:pt x="22" y="465"/>
                          </a:lnTo>
                          <a:lnTo>
                            <a:pt x="40" y="465"/>
                          </a:lnTo>
                          <a:lnTo>
                            <a:pt x="57" y="460"/>
                          </a:lnTo>
                          <a:lnTo>
                            <a:pt x="79" y="450"/>
                          </a:lnTo>
                          <a:lnTo>
                            <a:pt x="79" y="455"/>
                          </a:lnTo>
                          <a:lnTo>
                            <a:pt x="62" y="465"/>
                          </a:lnTo>
                          <a:lnTo>
                            <a:pt x="45" y="470"/>
                          </a:lnTo>
                          <a:lnTo>
                            <a:pt x="22" y="470"/>
                          </a:lnTo>
                          <a:lnTo>
                            <a:pt x="5" y="470"/>
                          </a:lnTo>
                          <a:close/>
                        </a:path>
                      </a:pathLst>
                    </a:custGeom>
                    <a:solidFill>
                      <a:srgbClr val="FF555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87" name="Freeform 119">
                      <a:extLst>
                        <a:ext uri="{FF2B5EF4-FFF2-40B4-BE49-F238E27FC236}">
                          <a16:creationId xmlns:a16="http://schemas.microsoft.com/office/drawing/2014/main" id="{9753C5B6-9CF1-47D1-A598-5022260B8DA5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775" y="2139"/>
                      <a:ext cx="227" cy="153"/>
                    </a:xfrm>
                    <a:custGeom>
                      <a:avLst/>
                      <a:gdLst>
                        <a:gd name="T0" fmla="*/ 453 w 453"/>
                        <a:gd name="T1" fmla="*/ 41 h 460"/>
                        <a:gd name="T2" fmla="*/ 448 w 453"/>
                        <a:gd name="T3" fmla="*/ 47 h 460"/>
                        <a:gd name="T4" fmla="*/ 430 w 453"/>
                        <a:gd name="T5" fmla="*/ 30 h 460"/>
                        <a:gd name="T6" fmla="*/ 413 w 453"/>
                        <a:gd name="T7" fmla="*/ 20 h 460"/>
                        <a:gd name="T8" fmla="*/ 397 w 453"/>
                        <a:gd name="T9" fmla="*/ 10 h 460"/>
                        <a:gd name="T10" fmla="*/ 374 w 453"/>
                        <a:gd name="T11" fmla="*/ 0 h 460"/>
                        <a:gd name="T12" fmla="*/ 385 w 453"/>
                        <a:gd name="T13" fmla="*/ 0 h 460"/>
                        <a:gd name="T14" fmla="*/ 402 w 453"/>
                        <a:gd name="T15" fmla="*/ 5 h 460"/>
                        <a:gd name="T16" fmla="*/ 419 w 453"/>
                        <a:gd name="T17" fmla="*/ 15 h 460"/>
                        <a:gd name="T18" fmla="*/ 437 w 453"/>
                        <a:gd name="T19" fmla="*/ 30 h 460"/>
                        <a:gd name="T20" fmla="*/ 453 w 453"/>
                        <a:gd name="T21" fmla="*/ 41 h 460"/>
                        <a:gd name="T22" fmla="*/ 261 w 453"/>
                        <a:gd name="T23" fmla="*/ 460 h 460"/>
                        <a:gd name="T24" fmla="*/ 255 w 453"/>
                        <a:gd name="T25" fmla="*/ 455 h 460"/>
                        <a:gd name="T26" fmla="*/ 277 w 453"/>
                        <a:gd name="T27" fmla="*/ 455 h 460"/>
                        <a:gd name="T28" fmla="*/ 301 w 453"/>
                        <a:gd name="T29" fmla="*/ 455 h 460"/>
                        <a:gd name="T30" fmla="*/ 323 w 453"/>
                        <a:gd name="T31" fmla="*/ 450 h 460"/>
                        <a:gd name="T32" fmla="*/ 340 w 453"/>
                        <a:gd name="T33" fmla="*/ 440 h 460"/>
                        <a:gd name="T34" fmla="*/ 340 w 453"/>
                        <a:gd name="T35" fmla="*/ 445 h 460"/>
                        <a:gd name="T36" fmla="*/ 318 w 453"/>
                        <a:gd name="T37" fmla="*/ 455 h 460"/>
                        <a:gd name="T38" fmla="*/ 301 w 453"/>
                        <a:gd name="T39" fmla="*/ 460 h 460"/>
                        <a:gd name="T40" fmla="*/ 283 w 453"/>
                        <a:gd name="T41" fmla="*/ 460 h 460"/>
                        <a:gd name="T42" fmla="*/ 261 w 453"/>
                        <a:gd name="T43" fmla="*/ 460 h 460"/>
                        <a:gd name="T44" fmla="*/ 0 w 453"/>
                        <a:gd name="T45" fmla="*/ 310 h 460"/>
                        <a:gd name="T46" fmla="*/ 0 w 453"/>
                        <a:gd name="T47" fmla="*/ 320 h 460"/>
                        <a:gd name="T48" fmla="*/ 35 w 453"/>
                        <a:gd name="T49" fmla="*/ 372 h 460"/>
                        <a:gd name="T50" fmla="*/ 46 w 453"/>
                        <a:gd name="T51" fmla="*/ 377 h 460"/>
                        <a:gd name="T52" fmla="*/ 29 w 453"/>
                        <a:gd name="T53" fmla="*/ 361 h 460"/>
                        <a:gd name="T54" fmla="*/ 18 w 453"/>
                        <a:gd name="T55" fmla="*/ 346 h 460"/>
                        <a:gd name="T56" fmla="*/ 7 w 453"/>
                        <a:gd name="T57" fmla="*/ 331 h 460"/>
                        <a:gd name="T58" fmla="*/ 0 w 453"/>
                        <a:gd name="T59" fmla="*/ 310 h 4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</a:cxnLst>
                      <a:rect l="0" t="0" r="r" b="b"/>
                      <a:pathLst>
                        <a:path w="453" h="460">
                          <a:moveTo>
                            <a:pt x="453" y="41"/>
                          </a:moveTo>
                          <a:lnTo>
                            <a:pt x="448" y="47"/>
                          </a:lnTo>
                          <a:lnTo>
                            <a:pt x="430" y="30"/>
                          </a:lnTo>
                          <a:lnTo>
                            <a:pt x="413" y="20"/>
                          </a:lnTo>
                          <a:lnTo>
                            <a:pt x="397" y="10"/>
                          </a:lnTo>
                          <a:lnTo>
                            <a:pt x="374" y="0"/>
                          </a:lnTo>
                          <a:lnTo>
                            <a:pt x="385" y="0"/>
                          </a:lnTo>
                          <a:lnTo>
                            <a:pt x="402" y="5"/>
                          </a:lnTo>
                          <a:lnTo>
                            <a:pt x="419" y="15"/>
                          </a:lnTo>
                          <a:lnTo>
                            <a:pt x="437" y="30"/>
                          </a:lnTo>
                          <a:lnTo>
                            <a:pt x="453" y="41"/>
                          </a:lnTo>
                          <a:close/>
                          <a:moveTo>
                            <a:pt x="261" y="460"/>
                          </a:moveTo>
                          <a:lnTo>
                            <a:pt x="255" y="455"/>
                          </a:lnTo>
                          <a:lnTo>
                            <a:pt x="277" y="455"/>
                          </a:lnTo>
                          <a:lnTo>
                            <a:pt x="301" y="455"/>
                          </a:lnTo>
                          <a:lnTo>
                            <a:pt x="323" y="450"/>
                          </a:lnTo>
                          <a:lnTo>
                            <a:pt x="340" y="440"/>
                          </a:lnTo>
                          <a:lnTo>
                            <a:pt x="340" y="445"/>
                          </a:lnTo>
                          <a:lnTo>
                            <a:pt x="318" y="455"/>
                          </a:lnTo>
                          <a:lnTo>
                            <a:pt x="301" y="460"/>
                          </a:lnTo>
                          <a:lnTo>
                            <a:pt x="283" y="460"/>
                          </a:lnTo>
                          <a:lnTo>
                            <a:pt x="261" y="460"/>
                          </a:lnTo>
                          <a:close/>
                          <a:moveTo>
                            <a:pt x="0" y="310"/>
                          </a:moveTo>
                          <a:lnTo>
                            <a:pt x="0" y="320"/>
                          </a:lnTo>
                          <a:lnTo>
                            <a:pt x="35" y="372"/>
                          </a:lnTo>
                          <a:lnTo>
                            <a:pt x="46" y="377"/>
                          </a:lnTo>
                          <a:lnTo>
                            <a:pt x="29" y="361"/>
                          </a:lnTo>
                          <a:lnTo>
                            <a:pt x="18" y="346"/>
                          </a:lnTo>
                          <a:lnTo>
                            <a:pt x="7" y="331"/>
                          </a:lnTo>
                          <a:lnTo>
                            <a:pt x="0" y="310"/>
                          </a:lnTo>
                          <a:close/>
                        </a:path>
                      </a:pathLst>
                    </a:custGeom>
                    <a:solidFill>
                      <a:srgbClr val="FF575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88" name="Freeform 120">
                      <a:extLst>
                        <a:ext uri="{FF2B5EF4-FFF2-40B4-BE49-F238E27FC236}">
                          <a16:creationId xmlns:a16="http://schemas.microsoft.com/office/drawing/2014/main" id="{B096B8D6-D70C-4C40-93EC-7581AEEBF845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764" y="2139"/>
                      <a:ext cx="235" cy="152"/>
                    </a:xfrm>
                    <a:custGeom>
                      <a:avLst/>
                      <a:gdLst>
                        <a:gd name="T0" fmla="*/ 470 w 470"/>
                        <a:gd name="T1" fmla="*/ 47 h 455"/>
                        <a:gd name="T2" fmla="*/ 464 w 470"/>
                        <a:gd name="T3" fmla="*/ 52 h 455"/>
                        <a:gd name="T4" fmla="*/ 446 w 470"/>
                        <a:gd name="T5" fmla="*/ 35 h 455"/>
                        <a:gd name="T6" fmla="*/ 430 w 470"/>
                        <a:gd name="T7" fmla="*/ 20 h 455"/>
                        <a:gd name="T8" fmla="*/ 407 w 470"/>
                        <a:gd name="T9" fmla="*/ 10 h 455"/>
                        <a:gd name="T10" fmla="*/ 385 w 470"/>
                        <a:gd name="T11" fmla="*/ 0 h 455"/>
                        <a:gd name="T12" fmla="*/ 396 w 470"/>
                        <a:gd name="T13" fmla="*/ 0 h 455"/>
                        <a:gd name="T14" fmla="*/ 419 w 470"/>
                        <a:gd name="T15" fmla="*/ 10 h 455"/>
                        <a:gd name="T16" fmla="*/ 435 w 470"/>
                        <a:gd name="T17" fmla="*/ 20 h 455"/>
                        <a:gd name="T18" fmla="*/ 452 w 470"/>
                        <a:gd name="T19" fmla="*/ 30 h 455"/>
                        <a:gd name="T20" fmla="*/ 470 w 470"/>
                        <a:gd name="T21" fmla="*/ 47 h 455"/>
                        <a:gd name="T22" fmla="*/ 22 w 470"/>
                        <a:gd name="T23" fmla="*/ 310 h 455"/>
                        <a:gd name="T24" fmla="*/ 0 w 470"/>
                        <a:gd name="T25" fmla="*/ 217 h 455"/>
                        <a:gd name="T26" fmla="*/ 0 w 470"/>
                        <a:gd name="T27" fmla="*/ 238 h 455"/>
                        <a:gd name="T28" fmla="*/ 6 w 470"/>
                        <a:gd name="T29" fmla="*/ 263 h 455"/>
                        <a:gd name="T30" fmla="*/ 11 w 470"/>
                        <a:gd name="T31" fmla="*/ 284 h 455"/>
                        <a:gd name="T32" fmla="*/ 22 w 470"/>
                        <a:gd name="T33" fmla="*/ 305 h 455"/>
                        <a:gd name="T34" fmla="*/ 35 w 470"/>
                        <a:gd name="T35" fmla="*/ 331 h 455"/>
                        <a:gd name="T36" fmla="*/ 46 w 470"/>
                        <a:gd name="T37" fmla="*/ 346 h 455"/>
                        <a:gd name="T38" fmla="*/ 62 w 470"/>
                        <a:gd name="T39" fmla="*/ 367 h 455"/>
                        <a:gd name="T40" fmla="*/ 79 w 470"/>
                        <a:gd name="T41" fmla="*/ 383 h 455"/>
                        <a:gd name="T42" fmla="*/ 68 w 470"/>
                        <a:gd name="T43" fmla="*/ 377 h 455"/>
                        <a:gd name="T44" fmla="*/ 51 w 470"/>
                        <a:gd name="T45" fmla="*/ 361 h 455"/>
                        <a:gd name="T46" fmla="*/ 40 w 470"/>
                        <a:gd name="T47" fmla="*/ 346 h 455"/>
                        <a:gd name="T48" fmla="*/ 29 w 470"/>
                        <a:gd name="T49" fmla="*/ 331 h 455"/>
                        <a:gd name="T50" fmla="*/ 22 w 470"/>
                        <a:gd name="T51" fmla="*/ 310 h 455"/>
                        <a:gd name="T52" fmla="*/ 277 w 470"/>
                        <a:gd name="T53" fmla="*/ 455 h 455"/>
                        <a:gd name="T54" fmla="*/ 272 w 470"/>
                        <a:gd name="T55" fmla="*/ 455 h 455"/>
                        <a:gd name="T56" fmla="*/ 294 w 470"/>
                        <a:gd name="T57" fmla="*/ 455 h 455"/>
                        <a:gd name="T58" fmla="*/ 317 w 470"/>
                        <a:gd name="T59" fmla="*/ 450 h 455"/>
                        <a:gd name="T60" fmla="*/ 340 w 470"/>
                        <a:gd name="T61" fmla="*/ 445 h 455"/>
                        <a:gd name="T62" fmla="*/ 362 w 470"/>
                        <a:gd name="T63" fmla="*/ 434 h 455"/>
                        <a:gd name="T64" fmla="*/ 362 w 470"/>
                        <a:gd name="T65" fmla="*/ 440 h 455"/>
                        <a:gd name="T66" fmla="*/ 345 w 470"/>
                        <a:gd name="T67" fmla="*/ 450 h 455"/>
                        <a:gd name="T68" fmla="*/ 323 w 470"/>
                        <a:gd name="T69" fmla="*/ 455 h 455"/>
                        <a:gd name="T70" fmla="*/ 299 w 470"/>
                        <a:gd name="T71" fmla="*/ 455 h 455"/>
                        <a:gd name="T72" fmla="*/ 277 w 470"/>
                        <a:gd name="T73" fmla="*/ 455 h 4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</a:cxnLst>
                      <a:rect l="0" t="0" r="r" b="b"/>
                      <a:pathLst>
                        <a:path w="470" h="455">
                          <a:moveTo>
                            <a:pt x="470" y="47"/>
                          </a:moveTo>
                          <a:lnTo>
                            <a:pt x="464" y="52"/>
                          </a:lnTo>
                          <a:lnTo>
                            <a:pt x="446" y="35"/>
                          </a:lnTo>
                          <a:lnTo>
                            <a:pt x="430" y="20"/>
                          </a:lnTo>
                          <a:lnTo>
                            <a:pt x="407" y="10"/>
                          </a:lnTo>
                          <a:lnTo>
                            <a:pt x="385" y="0"/>
                          </a:lnTo>
                          <a:lnTo>
                            <a:pt x="396" y="0"/>
                          </a:lnTo>
                          <a:lnTo>
                            <a:pt x="419" y="10"/>
                          </a:lnTo>
                          <a:lnTo>
                            <a:pt x="435" y="20"/>
                          </a:lnTo>
                          <a:lnTo>
                            <a:pt x="452" y="30"/>
                          </a:lnTo>
                          <a:lnTo>
                            <a:pt x="470" y="47"/>
                          </a:lnTo>
                          <a:close/>
                          <a:moveTo>
                            <a:pt x="22" y="310"/>
                          </a:moveTo>
                          <a:lnTo>
                            <a:pt x="0" y="217"/>
                          </a:lnTo>
                          <a:lnTo>
                            <a:pt x="0" y="238"/>
                          </a:lnTo>
                          <a:lnTo>
                            <a:pt x="6" y="263"/>
                          </a:lnTo>
                          <a:lnTo>
                            <a:pt x="11" y="284"/>
                          </a:lnTo>
                          <a:lnTo>
                            <a:pt x="22" y="305"/>
                          </a:lnTo>
                          <a:lnTo>
                            <a:pt x="35" y="331"/>
                          </a:lnTo>
                          <a:lnTo>
                            <a:pt x="46" y="346"/>
                          </a:lnTo>
                          <a:lnTo>
                            <a:pt x="62" y="367"/>
                          </a:lnTo>
                          <a:lnTo>
                            <a:pt x="79" y="383"/>
                          </a:lnTo>
                          <a:lnTo>
                            <a:pt x="68" y="377"/>
                          </a:lnTo>
                          <a:lnTo>
                            <a:pt x="51" y="361"/>
                          </a:lnTo>
                          <a:lnTo>
                            <a:pt x="40" y="346"/>
                          </a:lnTo>
                          <a:lnTo>
                            <a:pt x="29" y="331"/>
                          </a:lnTo>
                          <a:lnTo>
                            <a:pt x="22" y="310"/>
                          </a:lnTo>
                          <a:close/>
                          <a:moveTo>
                            <a:pt x="277" y="455"/>
                          </a:moveTo>
                          <a:lnTo>
                            <a:pt x="272" y="455"/>
                          </a:lnTo>
                          <a:lnTo>
                            <a:pt x="294" y="455"/>
                          </a:lnTo>
                          <a:lnTo>
                            <a:pt x="317" y="450"/>
                          </a:lnTo>
                          <a:lnTo>
                            <a:pt x="340" y="445"/>
                          </a:lnTo>
                          <a:lnTo>
                            <a:pt x="362" y="434"/>
                          </a:lnTo>
                          <a:lnTo>
                            <a:pt x="362" y="440"/>
                          </a:lnTo>
                          <a:lnTo>
                            <a:pt x="345" y="450"/>
                          </a:lnTo>
                          <a:lnTo>
                            <a:pt x="323" y="455"/>
                          </a:lnTo>
                          <a:lnTo>
                            <a:pt x="299" y="455"/>
                          </a:lnTo>
                          <a:lnTo>
                            <a:pt x="277" y="455"/>
                          </a:lnTo>
                          <a:close/>
                        </a:path>
                      </a:pathLst>
                    </a:custGeom>
                    <a:solidFill>
                      <a:srgbClr val="FF5C5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89" name="Freeform 121">
                      <a:extLst>
                        <a:ext uri="{FF2B5EF4-FFF2-40B4-BE49-F238E27FC236}">
                          <a16:creationId xmlns:a16="http://schemas.microsoft.com/office/drawing/2014/main" id="{9A0B339C-FD54-4902-BF2C-F1AE54100B8E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764" y="2139"/>
                      <a:ext cx="232" cy="152"/>
                    </a:xfrm>
                    <a:custGeom>
                      <a:avLst/>
                      <a:gdLst>
                        <a:gd name="T0" fmla="*/ 464 w 464"/>
                        <a:gd name="T1" fmla="*/ 52 h 455"/>
                        <a:gd name="T2" fmla="*/ 459 w 464"/>
                        <a:gd name="T3" fmla="*/ 57 h 455"/>
                        <a:gd name="T4" fmla="*/ 441 w 464"/>
                        <a:gd name="T5" fmla="*/ 35 h 455"/>
                        <a:gd name="T6" fmla="*/ 424 w 464"/>
                        <a:gd name="T7" fmla="*/ 20 h 455"/>
                        <a:gd name="T8" fmla="*/ 402 w 464"/>
                        <a:gd name="T9" fmla="*/ 10 h 455"/>
                        <a:gd name="T10" fmla="*/ 379 w 464"/>
                        <a:gd name="T11" fmla="*/ 0 h 455"/>
                        <a:gd name="T12" fmla="*/ 385 w 464"/>
                        <a:gd name="T13" fmla="*/ 0 h 455"/>
                        <a:gd name="T14" fmla="*/ 407 w 464"/>
                        <a:gd name="T15" fmla="*/ 10 h 455"/>
                        <a:gd name="T16" fmla="*/ 430 w 464"/>
                        <a:gd name="T17" fmla="*/ 20 h 455"/>
                        <a:gd name="T18" fmla="*/ 446 w 464"/>
                        <a:gd name="T19" fmla="*/ 35 h 455"/>
                        <a:gd name="T20" fmla="*/ 464 w 464"/>
                        <a:gd name="T21" fmla="*/ 52 h 455"/>
                        <a:gd name="T22" fmla="*/ 0 w 464"/>
                        <a:gd name="T23" fmla="*/ 217 h 455"/>
                        <a:gd name="T24" fmla="*/ 6 w 464"/>
                        <a:gd name="T25" fmla="*/ 206 h 455"/>
                        <a:gd name="T26" fmla="*/ 6 w 464"/>
                        <a:gd name="T27" fmla="*/ 238 h 455"/>
                        <a:gd name="T28" fmla="*/ 11 w 464"/>
                        <a:gd name="T29" fmla="*/ 268 h 455"/>
                        <a:gd name="T30" fmla="*/ 22 w 464"/>
                        <a:gd name="T31" fmla="*/ 294 h 455"/>
                        <a:gd name="T32" fmla="*/ 35 w 464"/>
                        <a:gd name="T33" fmla="*/ 320 h 455"/>
                        <a:gd name="T34" fmla="*/ 51 w 464"/>
                        <a:gd name="T35" fmla="*/ 346 h 455"/>
                        <a:gd name="T36" fmla="*/ 74 w 464"/>
                        <a:gd name="T37" fmla="*/ 367 h 455"/>
                        <a:gd name="T38" fmla="*/ 96 w 464"/>
                        <a:gd name="T39" fmla="*/ 388 h 455"/>
                        <a:gd name="T40" fmla="*/ 125 w 464"/>
                        <a:gd name="T41" fmla="*/ 403 h 455"/>
                        <a:gd name="T42" fmla="*/ 79 w 464"/>
                        <a:gd name="T43" fmla="*/ 383 h 455"/>
                        <a:gd name="T44" fmla="*/ 62 w 464"/>
                        <a:gd name="T45" fmla="*/ 367 h 455"/>
                        <a:gd name="T46" fmla="*/ 46 w 464"/>
                        <a:gd name="T47" fmla="*/ 346 h 455"/>
                        <a:gd name="T48" fmla="*/ 35 w 464"/>
                        <a:gd name="T49" fmla="*/ 331 h 455"/>
                        <a:gd name="T50" fmla="*/ 22 w 464"/>
                        <a:gd name="T51" fmla="*/ 305 h 455"/>
                        <a:gd name="T52" fmla="*/ 11 w 464"/>
                        <a:gd name="T53" fmla="*/ 284 h 455"/>
                        <a:gd name="T54" fmla="*/ 6 w 464"/>
                        <a:gd name="T55" fmla="*/ 263 h 455"/>
                        <a:gd name="T56" fmla="*/ 0 w 464"/>
                        <a:gd name="T57" fmla="*/ 238 h 455"/>
                        <a:gd name="T58" fmla="*/ 0 w 464"/>
                        <a:gd name="T59" fmla="*/ 217 h 455"/>
                        <a:gd name="T60" fmla="*/ 272 w 464"/>
                        <a:gd name="T61" fmla="*/ 455 h 455"/>
                        <a:gd name="T62" fmla="*/ 266 w 464"/>
                        <a:gd name="T63" fmla="*/ 450 h 455"/>
                        <a:gd name="T64" fmla="*/ 288 w 464"/>
                        <a:gd name="T65" fmla="*/ 450 h 455"/>
                        <a:gd name="T66" fmla="*/ 317 w 464"/>
                        <a:gd name="T67" fmla="*/ 445 h 455"/>
                        <a:gd name="T68" fmla="*/ 340 w 464"/>
                        <a:gd name="T69" fmla="*/ 440 h 455"/>
                        <a:gd name="T70" fmla="*/ 362 w 464"/>
                        <a:gd name="T71" fmla="*/ 428 h 455"/>
                        <a:gd name="T72" fmla="*/ 362 w 464"/>
                        <a:gd name="T73" fmla="*/ 434 h 455"/>
                        <a:gd name="T74" fmla="*/ 340 w 464"/>
                        <a:gd name="T75" fmla="*/ 445 h 455"/>
                        <a:gd name="T76" fmla="*/ 317 w 464"/>
                        <a:gd name="T77" fmla="*/ 450 h 455"/>
                        <a:gd name="T78" fmla="*/ 294 w 464"/>
                        <a:gd name="T79" fmla="*/ 455 h 455"/>
                        <a:gd name="T80" fmla="*/ 272 w 464"/>
                        <a:gd name="T81" fmla="*/ 455 h 4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</a:cxnLst>
                      <a:rect l="0" t="0" r="r" b="b"/>
                      <a:pathLst>
                        <a:path w="464" h="455">
                          <a:moveTo>
                            <a:pt x="464" y="52"/>
                          </a:moveTo>
                          <a:lnTo>
                            <a:pt x="459" y="57"/>
                          </a:lnTo>
                          <a:lnTo>
                            <a:pt x="441" y="35"/>
                          </a:lnTo>
                          <a:lnTo>
                            <a:pt x="424" y="20"/>
                          </a:lnTo>
                          <a:lnTo>
                            <a:pt x="402" y="10"/>
                          </a:lnTo>
                          <a:lnTo>
                            <a:pt x="379" y="0"/>
                          </a:lnTo>
                          <a:lnTo>
                            <a:pt x="385" y="0"/>
                          </a:lnTo>
                          <a:lnTo>
                            <a:pt x="407" y="10"/>
                          </a:lnTo>
                          <a:lnTo>
                            <a:pt x="430" y="20"/>
                          </a:lnTo>
                          <a:lnTo>
                            <a:pt x="446" y="35"/>
                          </a:lnTo>
                          <a:lnTo>
                            <a:pt x="464" y="52"/>
                          </a:lnTo>
                          <a:close/>
                          <a:moveTo>
                            <a:pt x="0" y="217"/>
                          </a:moveTo>
                          <a:lnTo>
                            <a:pt x="6" y="206"/>
                          </a:lnTo>
                          <a:lnTo>
                            <a:pt x="6" y="238"/>
                          </a:lnTo>
                          <a:lnTo>
                            <a:pt x="11" y="268"/>
                          </a:lnTo>
                          <a:lnTo>
                            <a:pt x="22" y="294"/>
                          </a:lnTo>
                          <a:lnTo>
                            <a:pt x="35" y="320"/>
                          </a:lnTo>
                          <a:lnTo>
                            <a:pt x="51" y="346"/>
                          </a:lnTo>
                          <a:lnTo>
                            <a:pt x="74" y="367"/>
                          </a:lnTo>
                          <a:lnTo>
                            <a:pt x="96" y="388"/>
                          </a:lnTo>
                          <a:lnTo>
                            <a:pt x="125" y="403"/>
                          </a:lnTo>
                          <a:lnTo>
                            <a:pt x="79" y="383"/>
                          </a:lnTo>
                          <a:lnTo>
                            <a:pt x="62" y="367"/>
                          </a:lnTo>
                          <a:lnTo>
                            <a:pt x="46" y="346"/>
                          </a:lnTo>
                          <a:lnTo>
                            <a:pt x="35" y="331"/>
                          </a:lnTo>
                          <a:lnTo>
                            <a:pt x="22" y="305"/>
                          </a:lnTo>
                          <a:lnTo>
                            <a:pt x="11" y="284"/>
                          </a:lnTo>
                          <a:lnTo>
                            <a:pt x="6" y="263"/>
                          </a:lnTo>
                          <a:lnTo>
                            <a:pt x="0" y="238"/>
                          </a:lnTo>
                          <a:lnTo>
                            <a:pt x="0" y="217"/>
                          </a:lnTo>
                          <a:close/>
                          <a:moveTo>
                            <a:pt x="272" y="455"/>
                          </a:moveTo>
                          <a:lnTo>
                            <a:pt x="266" y="450"/>
                          </a:lnTo>
                          <a:lnTo>
                            <a:pt x="288" y="450"/>
                          </a:lnTo>
                          <a:lnTo>
                            <a:pt x="317" y="445"/>
                          </a:lnTo>
                          <a:lnTo>
                            <a:pt x="340" y="440"/>
                          </a:lnTo>
                          <a:lnTo>
                            <a:pt x="362" y="428"/>
                          </a:lnTo>
                          <a:lnTo>
                            <a:pt x="362" y="434"/>
                          </a:lnTo>
                          <a:lnTo>
                            <a:pt x="340" y="445"/>
                          </a:lnTo>
                          <a:lnTo>
                            <a:pt x="317" y="450"/>
                          </a:lnTo>
                          <a:lnTo>
                            <a:pt x="294" y="455"/>
                          </a:lnTo>
                          <a:lnTo>
                            <a:pt x="272" y="455"/>
                          </a:lnTo>
                          <a:close/>
                        </a:path>
                      </a:pathLst>
                    </a:custGeom>
                    <a:solidFill>
                      <a:srgbClr val="FF5E5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90" name="Freeform 122">
                      <a:extLst>
                        <a:ext uri="{FF2B5EF4-FFF2-40B4-BE49-F238E27FC236}">
                          <a16:creationId xmlns:a16="http://schemas.microsoft.com/office/drawing/2014/main" id="{A4B4C545-1D46-47B4-A8B5-7FA77B442761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767" y="2139"/>
                      <a:ext cx="226" cy="150"/>
                    </a:xfrm>
                    <a:custGeom>
                      <a:avLst/>
                      <a:gdLst>
                        <a:gd name="T0" fmla="*/ 453 w 453"/>
                        <a:gd name="T1" fmla="*/ 57 h 450"/>
                        <a:gd name="T2" fmla="*/ 435 w 453"/>
                        <a:gd name="T3" fmla="*/ 41 h 450"/>
                        <a:gd name="T4" fmla="*/ 413 w 453"/>
                        <a:gd name="T5" fmla="*/ 25 h 450"/>
                        <a:gd name="T6" fmla="*/ 390 w 453"/>
                        <a:gd name="T7" fmla="*/ 15 h 450"/>
                        <a:gd name="T8" fmla="*/ 361 w 453"/>
                        <a:gd name="T9" fmla="*/ 5 h 450"/>
                        <a:gd name="T10" fmla="*/ 373 w 453"/>
                        <a:gd name="T11" fmla="*/ 0 h 450"/>
                        <a:gd name="T12" fmla="*/ 396 w 453"/>
                        <a:gd name="T13" fmla="*/ 10 h 450"/>
                        <a:gd name="T14" fmla="*/ 418 w 453"/>
                        <a:gd name="T15" fmla="*/ 20 h 450"/>
                        <a:gd name="T16" fmla="*/ 435 w 453"/>
                        <a:gd name="T17" fmla="*/ 35 h 450"/>
                        <a:gd name="T18" fmla="*/ 453 w 453"/>
                        <a:gd name="T19" fmla="*/ 57 h 450"/>
                        <a:gd name="T20" fmla="*/ 0 w 453"/>
                        <a:gd name="T21" fmla="*/ 206 h 450"/>
                        <a:gd name="T22" fmla="*/ 11 w 453"/>
                        <a:gd name="T23" fmla="*/ 196 h 450"/>
                        <a:gd name="T24" fmla="*/ 11 w 453"/>
                        <a:gd name="T25" fmla="*/ 232 h 450"/>
                        <a:gd name="T26" fmla="*/ 16 w 453"/>
                        <a:gd name="T27" fmla="*/ 263 h 450"/>
                        <a:gd name="T28" fmla="*/ 23 w 453"/>
                        <a:gd name="T29" fmla="*/ 294 h 450"/>
                        <a:gd name="T30" fmla="*/ 40 w 453"/>
                        <a:gd name="T31" fmla="*/ 326 h 450"/>
                        <a:gd name="T32" fmla="*/ 56 w 453"/>
                        <a:gd name="T33" fmla="*/ 351 h 450"/>
                        <a:gd name="T34" fmla="*/ 79 w 453"/>
                        <a:gd name="T35" fmla="*/ 372 h 450"/>
                        <a:gd name="T36" fmla="*/ 108 w 453"/>
                        <a:gd name="T37" fmla="*/ 393 h 450"/>
                        <a:gd name="T38" fmla="*/ 141 w 453"/>
                        <a:gd name="T39" fmla="*/ 408 h 450"/>
                        <a:gd name="T40" fmla="*/ 130 w 453"/>
                        <a:gd name="T41" fmla="*/ 408 h 450"/>
                        <a:gd name="T42" fmla="*/ 119 w 453"/>
                        <a:gd name="T43" fmla="*/ 403 h 450"/>
                        <a:gd name="T44" fmla="*/ 90 w 453"/>
                        <a:gd name="T45" fmla="*/ 388 h 450"/>
                        <a:gd name="T46" fmla="*/ 68 w 453"/>
                        <a:gd name="T47" fmla="*/ 367 h 450"/>
                        <a:gd name="T48" fmla="*/ 45 w 453"/>
                        <a:gd name="T49" fmla="*/ 346 h 450"/>
                        <a:gd name="T50" fmla="*/ 29 w 453"/>
                        <a:gd name="T51" fmla="*/ 320 h 450"/>
                        <a:gd name="T52" fmla="*/ 16 w 453"/>
                        <a:gd name="T53" fmla="*/ 294 h 450"/>
                        <a:gd name="T54" fmla="*/ 5 w 453"/>
                        <a:gd name="T55" fmla="*/ 268 h 450"/>
                        <a:gd name="T56" fmla="*/ 0 w 453"/>
                        <a:gd name="T57" fmla="*/ 238 h 450"/>
                        <a:gd name="T58" fmla="*/ 0 w 453"/>
                        <a:gd name="T59" fmla="*/ 206 h 450"/>
                        <a:gd name="T60" fmla="*/ 260 w 453"/>
                        <a:gd name="T61" fmla="*/ 450 h 450"/>
                        <a:gd name="T62" fmla="*/ 249 w 453"/>
                        <a:gd name="T63" fmla="*/ 445 h 450"/>
                        <a:gd name="T64" fmla="*/ 277 w 453"/>
                        <a:gd name="T65" fmla="*/ 445 h 450"/>
                        <a:gd name="T66" fmla="*/ 305 w 453"/>
                        <a:gd name="T67" fmla="*/ 440 h 450"/>
                        <a:gd name="T68" fmla="*/ 328 w 453"/>
                        <a:gd name="T69" fmla="*/ 434 h 450"/>
                        <a:gd name="T70" fmla="*/ 356 w 453"/>
                        <a:gd name="T71" fmla="*/ 423 h 450"/>
                        <a:gd name="T72" fmla="*/ 356 w 453"/>
                        <a:gd name="T73" fmla="*/ 428 h 450"/>
                        <a:gd name="T74" fmla="*/ 334 w 453"/>
                        <a:gd name="T75" fmla="*/ 440 h 450"/>
                        <a:gd name="T76" fmla="*/ 311 w 453"/>
                        <a:gd name="T77" fmla="*/ 445 h 450"/>
                        <a:gd name="T78" fmla="*/ 282 w 453"/>
                        <a:gd name="T79" fmla="*/ 450 h 450"/>
                        <a:gd name="T80" fmla="*/ 260 w 453"/>
                        <a:gd name="T81" fmla="*/ 450 h 4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</a:cxnLst>
                      <a:rect l="0" t="0" r="r" b="b"/>
                      <a:pathLst>
                        <a:path w="453" h="450">
                          <a:moveTo>
                            <a:pt x="453" y="57"/>
                          </a:moveTo>
                          <a:lnTo>
                            <a:pt x="435" y="41"/>
                          </a:lnTo>
                          <a:lnTo>
                            <a:pt x="413" y="25"/>
                          </a:lnTo>
                          <a:lnTo>
                            <a:pt x="390" y="15"/>
                          </a:lnTo>
                          <a:lnTo>
                            <a:pt x="361" y="5"/>
                          </a:lnTo>
                          <a:lnTo>
                            <a:pt x="373" y="0"/>
                          </a:lnTo>
                          <a:lnTo>
                            <a:pt x="396" y="10"/>
                          </a:lnTo>
                          <a:lnTo>
                            <a:pt x="418" y="20"/>
                          </a:lnTo>
                          <a:lnTo>
                            <a:pt x="435" y="35"/>
                          </a:lnTo>
                          <a:lnTo>
                            <a:pt x="453" y="57"/>
                          </a:lnTo>
                          <a:close/>
                          <a:moveTo>
                            <a:pt x="0" y="206"/>
                          </a:moveTo>
                          <a:lnTo>
                            <a:pt x="11" y="196"/>
                          </a:lnTo>
                          <a:lnTo>
                            <a:pt x="11" y="232"/>
                          </a:lnTo>
                          <a:lnTo>
                            <a:pt x="16" y="263"/>
                          </a:lnTo>
                          <a:lnTo>
                            <a:pt x="23" y="294"/>
                          </a:lnTo>
                          <a:lnTo>
                            <a:pt x="40" y="326"/>
                          </a:lnTo>
                          <a:lnTo>
                            <a:pt x="56" y="351"/>
                          </a:lnTo>
                          <a:lnTo>
                            <a:pt x="79" y="372"/>
                          </a:lnTo>
                          <a:lnTo>
                            <a:pt x="108" y="393"/>
                          </a:lnTo>
                          <a:lnTo>
                            <a:pt x="141" y="408"/>
                          </a:lnTo>
                          <a:lnTo>
                            <a:pt x="130" y="408"/>
                          </a:lnTo>
                          <a:lnTo>
                            <a:pt x="119" y="403"/>
                          </a:lnTo>
                          <a:lnTo>
                            <a:pt x="90" y="388"/>
                          </a:lnTo>
                          <a:lnTo>
                            <a:pt x="68" y="367"/>
                          </a:lnTo>
                          <a:lnTo>
                            <a:pt x="45" y="346"/>
                          </a:lnTo>
                          <a:lnTo>
                            <a:pt x="29" y="320"/>
                          </a:lnTo>
                          <a:lnTo>
                            <a:pt x="16" y="294"/>
                          </a:lnTo>
                          <a:lnTo>
                            <a:pt x="5" y="268"/>
                          </a:lnTo>
                          <a:lnTo>
                            <a:pt x="0" y="238"/>
                          </a:lnTo>
                          <a:lnTo>
                            <a:pt x="0" y="206"/>
                          </a:lnTo>
                          <a:close/>
                          <a:moveTo>
                            <a:pt x="260" y="450"/>
                          </a:moveTo>
                          <a:lnTo>
                            <a:pt x="249" y="445"/>
                          </a:lnTo>
                          <a:lnTo>
                            <a:pt x="277" y="445"/>
                          </a:lnTo>
                          <a:lnTo>
                            <a:pt x="305" y="440"/>
                          </a:lnTo>
                          <a:lnTo>
                            <a:pt x="328" y="434"/>
                          </a:lnTo>
                          <a:lnTo>
                            <a:pt x="356" y="423"/>
                          </a:lnTo>
                          <a:lnTo>
                            <a:pt x="356" y="428"/>
                          </a:lnTo>
                          <a:lnTo>
                            <a:pt x="334" y="440"/>
                          </a:lnTo>
                          <a:lnTo>
                            <a:pt x="311" y="445"/>
                          </a:lnTo>
                          <a:lnTo>
                            <a:pt x="282" y="450"/>
                          </a:lnTo>
                          <a:lnTo>
                            <a:pt x="260" y="450"/>
                          </a:lnTo>
                          <a:close/>
                        </a:path>
                      </a:pathLst>
                    </a:custGeom>
                    <a:solidFill>
                      <a:srgbClr val="FF626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91" name="Freeform 123">
                      <a:extLst>
                        <a:ext uri="{FF2B5EF4-FFF2-40B4-BE49-F238E27FC236}">
                          <a16:creationId xmlns:a16="http://schemas.microsoft.com/office/drawing/2014/main" id="{06AA9588-35A9-489E-A57C-CC2E28B5507C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772" y="2141"/>
                      <a:ext cx="221" cy="146"/>
                    </a:xfrm>
                    <a:custGeom>
                      <a:avLst/>
                      <a:gdLst>
                        <a:gd name="T0" fmla="*/ 442 w 442"/>
                        <a:gd name="T1" fmla="*/ 52 h 440"/>
                        <a:gd name="T2" fmla="*/ 435 w 442"/>
                        <a:gd name="T3" fmla="*/ 57 h 440"/>
                        <a:gd name="T4" fmla="*/ 418 w 442"/>
                        <a:gd name="T5" fmla="*/ 42 h 440"/>
                        <a:gd name="T6" fmla="*/ 396 w 442"/>
                        <a:gd name="T7" fmla="*/ 25 h 440"/>
                        <a:gd name="T8" fmla="*/ 374 w 442"/>
                        <a:gd name="T9" fmla="*/ 10 h 440"/>
                        <a:gd name="T10" fmla="*/ 350 w 442"/>
                        <a:gd name="T11" fmla="*/ 0 h 440"/>
                        <a:gd name="T12" fmla="*/ 379 w 442"/>
                        <a:gd name="T13" fmla="*/ 10 h 440"/>
                        <a:gd name="T14" fmla="*/ 402 w 442"/>
                        <a:gd name="T15" fmla="*/ 20 h 440"/>
                        <a:gd name="T16" fmla="*/ 424 w 442"/>
                        <a:gd name="T17" fmla="*/ 36 h 440"/>
                        <a:gd name="T18" fmla="*/ 442 w 442"/>
                        <a:gd name="T19" fmla="*/ 52 h 440"/>
                        <a:gd name="T20" fmla="*/ 0 w 442"/>
                        <a:gd name="T21" fmla="*/ 191 h 440"/>
                        <a:gd name="T22" fmla="*/ 5 w 442"/>
                        <a:gd name="T23" fmla="*/ 181 h 440"/>
                        <a:gd name="T24" fmla="*/ 0 w 442"/>
                        <a:gd name="T25" fmla="*/ 217 h 440"/>
                        <a:gd name="T26" fmla="*/ 5 w 442"/>
                        <a:gd name="T27" fmla="*/ 253 h 440"/>
                        <a:gd name="T28" fmla="*/ 18 w 442"/>
                        <a:gd name="T29" fmla="*/ 284 h 440"/>
                        <a:gd name="T30" fmla="*/ 34 w 442"/>
                        <a:gd name="T31" fmla="*/ 315 h 440"/>
                        <a:gd name="T32" fmla="*/ 51 w 442"/>
                        <a:gd name="T33" fmla="*/ 346 h 440"/>
                        <a:gd name="T34" fmla="*/ 79 w 442"/>
                        <a:gd name="T35" fmla="*/ 372 h 440"/>
                        <a:gd name="T36" fmla="*/ 108 w 442"/>
                        <a:gd name="T37" fmla="*/ 393 h 440"/>
                        <a:gd name="T38" fmla="*/ 141 w 442"/>
                        <a:gd name="T39" fmla="*/ 408 h 440"/>
                        <a:gd name="T40" fmla="*/ 130 w 442"/>
                        <a:gd name="T41" fmla="*/ 403 h 440"/>
                        <a:gd name="T42" fmla="*/ 97 w 442"/>
                        <a:gd name="T43" fmla="*/ 388 h 440"/>
                        <a:gd name="T44" fmla="*/ 68 w 442"/>
                        <a:gd name="T45" fmla="*/ 367 h 440"/>
                        <a:gd name="T46" fmla="*/ 45 w 442"/>
                        <a:gd name="T47" fmla="*/ 346 h 440"/>
                        <a:gd name="T48" fmla="*/ 29 w 442"/>
                        <a:gd name="T49" fmla="*/ 321 h 440"/>
                        <a:gd name="T50" fmla="*/ 12 w 442"/>
                        <a:gd name="T51" fmla="*/ 289 h 440"/>
                        <a:gd name="T52" fmla="*/ 5 w 442"/>
                        <a:gd name="T53" fmla="*/ 258 h 440"/>
                        <a:gd name="T54" fmla="*/ 0 w 442"/>
                        <a:gd name="T55" fmla="*/ 227 h 440"/>
                        <a:gd name="T56" fmla="*/ 0 w 442"/>
                        <a:gd name="T57" fmla="*/ 191 h 440"/>
                        <a:gd name="T58" fmla="*/ 238 w 442"/>
                        <a:gd name="T59" fmla="*/ 440 h 440"/>
                        <a:gd name="T60" fmla="*/ 227 w 442"/>
                        <a:gd name="T61" fmla="*/ 429 h 440"/>
                        <a:gd name="T62" fmla="*/ 255 w 442"/>
                        <a:gd name="T63" fmla="*/ 429 h 440"/>
                        <a:gd name="T64" fmla="*/ 288 w 442"/>
                        <a:gd name="T65" fmla="*/ 429 h 440"/>
                        <a:gd name="T66" fmla="*/ 317 w 442"/>
                        <a:gd name="T67" fmla="*/ 423 h 440"/>
                        <a:gd name="T68" fmla="*/ 345 w 442"/>
                        <a:gd name="T69" fmla="*/ 413 h 440"/>
                        <a:gd name="T70" fmla="*/ 345 w 442"/>
                        <a:gd name="T71" fmla="*/ 418 h 440"/>
                        <a:gd name="T72" fmla="*/ 317 w 442"/>
                        <a:gd name="T73" fmla="*/ 429 h 440"/>
                        <a:gd name="T74" fmla="*/ 294 w 442"/>
                        <a:gd name="T75" fmla="*/ 435 h 440"/>
                        <a:gd name="T76" fmla="*/ 266 w 442"/>
                        <a:gd name="T77" fmla="*/ 440 h 440"/>
                        <a:gd name="T78" fmla="*/ 238 w 442"/>
                        <a:gd name="T79" fmla="*/ 440 h 4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</a:cxnLst>
                      <a:rect l="0" t="0" r="r" b="b"/>
                      <a:pathLst>
                        <a:path w="442" h="440">
                          <a:moveTo>
                            <a:pt x="442" y="52"/>
                          </a:moveTo>
                          <a:lnTo>
                            <a:pt x="435" y="57"/>
                          </a:lnTo>
                          <a:lnTo>
                            <a:pt x="418" y="42"/>
                          </a:lnTo>
                          <a:lnTo>
                            <a:pt x="396" y="25"/>
                          </a:lnTo>
                          <a:lnTo>
                            <a:pt x="374" y="10"/>
                          </a:lnTo>
                          <a:lnTo>
                            <a:pt x="350" y="0"/>
                          </a:lnTo>
                          <a:lnTo>
                            <a:pt x="379" y="10"/>
                          </a:lnTo>
                          <a:lnTo>
                            <a:pt x="402" y="20"/>
                          </a:lnTo>
                          <a:lnTo>
                            <a:pt x="424" y="36"/>
                          </a:lnTo>
                          <a:lnTo>
                            <a:pt x="442" y="52"/>
                          </a:lnTo>
                          <a:close/>
                          <a:moveTo>
                            <a:pt x="0" y="191"/>
                          </a:moveTo>
                          <a:lnTo>
                            <a:pt x="5" y="181"/>
                          </a:lnTo>
                          <a:lnTo>
                            <a:pt x="0" y="217"/>
                          </a:lnTo>
                          <a:lnTo>
                            <a:pt x="5" y="253"/>
                          </a:lnTo>
                          <a:lnTo>
                            <a:pt x="18" y="284"/>
                          </a:lnTo>
                          <a:lnTo>
                            <a:pt x="34" y="315"/>
                          </a:lnTo>
                          <a:lnTo>
                            <a:pt x="51" y="346"/>
                          </a:lnTo>
                          <a:lnTo>
                            <a:pt x="79" y="372"/>
                          </a:lnTo>
                          <a:lnTo>
                            <a:pt x="108" y="393"/>
                          </a:lnTo>
                          <a:lnTo>
                            <a:pt x="141" y="408"/>
                          </a:lnTo>
                          <a:lnTo>
                            <a:pt x="130" y="403"/>
                          </a:lnTo>
                          <a:lnTo>
                            <a:pt x="97" y="388"/>
                          </a:lnTo>
                          <a:lnTo>
                            <a:pt x="68" y="367"/>
                          </a:lnTo>
                          <a:lnTo>
                            <a:pt x="45" y="346"/>
                          </a:lnTo>
                          <a:lnTo>
                            <a:pt x="29" y="321"/>
                          </a:lnTo>
                          <a:lnTo>
                            <a:pt x="12" y="289"/>
                          </a:lnTo>
                          <a:lnTo>
                            <a:pt x="5" y="258"/>
                          </a:lnTo>
                          <a:lnTo>
                            <a:pt x="0" y="227"/>
                          </a:lnTo>
                          <a:lnTo>
                            <a:pt x="0" y="191"/>
                          </a:lnTo>
                          <a:close/>
                          <a:moveTo>
                            <a:pt x="238" y="440"/>
                          </a:moveTo>
                          <a:lnTo>
                            <a:pt x="227" y="429"/>
                          </a:lnTo>
                          <a:lnTo>
                            <a:pt x="255" y="429"/>
                          </a:lnTo>
                          <a:lnTo>
                            <a:pt x="288" y="429"/>
                          </a:lnTo>
                          <a:lnTo>
                            <a:pt x="317" y="423"/>
                          </a:lnTo>
                          <a:lnTo>
                            <a:pt x="345" y="413"/>
                          </a:lnTo>
                          <a:lnTo>
                            <a:pt x="345" y="418"/>
                          </a:lnTo>
                          <a:lnTo>
                            <a:pt x="317" y="429"/>
                          </a:lnTo>
                          <a:lnTo>
                            <a:pt x="294" y="435"/>
                          </a:lnTo>
                          <a:lnTo>
                            <a:pt x="266" y="440"/>
                          </a:lnTo>
                          <a:lnTo>
                            <a:pt x="238" y="440"/>
                          </a:lnTo>
                          <a:close/>
                        </a:path>
                      </a:pathLst>
                    </a:custGeom>
                    <a:solidFill>
                      <a:srgbClr val="FF666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92" name="Freeform 124">
                      <a:extLst>
                        <a:ext uri="{FF2B5EF4-FFF2-40B4-BE49-F238E27FC236}">
                          <a16:creationId xmlns:a16="http://schemas.microsoft.com/office/drawing/2014/main" id="{E2644617-CF6B-478E-9595-A74868EDF767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772" y="2141"/>
                      <a:ext cx="218" cy="143"/>
                    </a:xfrm>
                    <a:custGeom>
                      <a:avLst/>
                      <a:gdLst>
                        <a:gd name="T0" fmla="*/ 435 w 435"/>
                        <a:gd name="T1" fmla="*/ 57 h 429"/>
                        <a:gd name="T2" fmla="*/ 429 w 435"/>
                        <a:gd name="T3" fmla="*/ 67 h 429"/>
                        <a:gd name="T4" fmla="*/ 413 w 435"/>
                        <a:gd name="T5" fmla="*/ 47 h 429"/>
                        <a:gd name="T6" fmla="*/ 390 w 435"/>
                        <a:gd name="T7" fmla="*/ 25 h 429"/>
                        <a:gd name="T8" fmla="*/ 368 w 435"/>
                        <a:gd name="T9" fmla="*/ 10 h 429"/>
                        <a:gd name="T10" fmla="*/ 339 w 435"/>
                        <a:gd name="T11" fmla="*/ 0 h 429"/>
                        <a:gd name="T12" fmla="*/ 350 w 435"/>
                        <a:gd name="T13" fmla="*/ 0 h 429"/>
                        <a:gd name="T14" fmla="*/ 374 w 435"/>
                        <a:gd name="T15" fmla="*/ 10 h 429"/>
                        <a:gd name="T16" fmla="*/ 396 w 435"/>
                        <a:gd name="T17" fmla="*/ 25 h 429"/>
                        <a:gd name="T18" fmla="*/ 418 w 435"/>
                        <a:gd name="T19" fmla="*/ 42 h 429"/>
                        <a:gd name="T20" fmla="*/ 435 w 435"/>
                        <a:gd name="T21" fmla="*/ 57 h 429"/>
                        <a:gd name="T22" fmla="*/ 5 w 435"/>
                        <a:gd name="T23" fmla="*/ 181 h 429"/>
                        <a:gd name="T24" fmla="*/ 12 w 435"/>
                        <a:gd name="T25" fmla="*/ 176 h 429"/>
                        <a:gd name="T26" fmla="*/ 5 w 435"/>
                        <a:gd name="T27" fmla="*/ 212 h 429"/>
                        <a:gd name="T28" fmla="*/ 12 w 435"/>
                        <a:gd name="T29" fmla="*/ 243 h 429"/>
                        <a:gd name="T30" fmla="*/ 18 w 435"/>
                        <a:gd name="T31" fmla="*/ 279 h 429"/>
                        <a:gd name="T32" fmla="*/ 34 w 435"/>
                        <a:gd name="T33" fmla="*/ 310 h 429"/>
                        <a:gd name="T34" fmla="*/ 57 w 435"/>
                        <a:gd name="T35" fmla="*/ 341 h 429"/>
                        <a:gd name="T36" fmla="*/ 86 w 435"/>
                        <a:gd name="T37" fmla="*/ 367 h 429"/>
                        <a:gd name="T38" fmla="*/ 119 w 435"/>
                        <a:gd name="T39" fmla="*/ 393 h 429"/>
                        <a:gd name="T40" fmla="*/ 153 w 435"/>
                        <a:gd name="T41" fmla="*/ 408 h 429"/>
                        <a:gd name="T42" fmla="*/ 141 w 435"/>
                        <a:gd name="T43" fmla="*/ 408 h 429"/>
                        <a:gd name="T44" fmla="*/ 108 w 435"/>
                        <a:gd name="T45" fmla="*/ 393 h 429"/>
                        <a:gd name="T46" fmla="*/ 79 w 435"/>
                        <a:gd name="T47" fmla="*/ 372 h 429"/>
                        <a:gd name="T48" fmla="*/ 51 w 435"/>
                        <a:gd name="T49" fmla="*/ 346 h 429"/>
                        <a:gd name="T50" fmla="*/ 34 w 435"/>
                        <a:gd name="T51" fmla="*/ 315 h 429"/>
                        <a:gd name="T52" fmla="*/ 18 w 435"/>
                        <a:gd name="T53" fmla="*/ 284 h 429"/>
                        <a:gd name="T54" fmla="*/ 5 w 435"/>
                        <a:gd name="T55" fmla="*/ 253 h 429"/>
                        <a:gd name="T56" fmla="*/ 0 w 435"/>
                        <a:gd name="T57" fmla="*/ 217 h 429"/>
                        <a:gd name="T58" fmla="*/ 5 w 435"/>
                        <a:gd name="T59" fmla="*/ 181 h 429"/>
                        <a:gd name="T60" fmla="*/ 227 w 435"/>
                        <a:gd name="T61" fmla="*/ 429 h 429"/>
                        <a:gd name="T62" fmla="*/ 215 w 435"/>
                        <a:gd name="T63" fmla="*/ 423 h 429"/>
                        <a:gd name="T64" fmla="*/ 249 w 435"/>
                        <a:gd name="T65" fmla="*/ 429 h 429"/>
                        <a:gd name="T66" fmla="*/ 282 w 435"/>
                        <a:gd name="T67" fmla="*/ 429 h 429"/>
                        <a:gd name="T68" fmla="*/ 317 w 435"/>
                        <a:gd name="T69" fmla="*/ 418 h 429"/>
                        <a:gd name="T70" fmla="*/ 345 w 435"/>
                        <a:gd name="T71" fmla="*/ 408 h 429"/>
                        <a:gd name="T72" fmla="*/ 345 w 435"/>
                        <a:gd name="T73" fmla="*/ 413 h 429"/>
                        <a:gd name="T74" fmla="*/ 317 w 435"/>
                        <a:gd name="T75" fmla="*/ 423 h 429"/>
                        <a:gd name="T76" fmla="*/ 288 w 435"/>
                        <a:gd name="T77" fmla="*/ 429 h 429"/>
                        <a:gd name="T78" fmla="*/ 255 w 435"/>
                        <a:gd name="T79" fmla="*/ 429 h 429"/>
                        <a:gd name="T80" fmla="*/ 227 w 435"/>
                        <a:gd name="T81" fmla="*/ 429 h 4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</a:cxnLst>
                      <a:rect l="0" t="0" r="r" b="b"/>
                      <a:pathLst>
                        <a:path w="435" h="429">
                          <a:moveTo>
                            <a:pt x="435" y="57"/>
                          </a:moveTo>
                          <a:lnTo>
                            <a:pt x="429" y="67"/>
                          </a:lnTo>
                          <a:lnTo>
                            <a:pt x="413" y="47"/>
                          </a:lnTo>
                          <a:lnTo>
                            <a:pt x="390" y="25"/>
                          </a:lnTo>
                          <a:lnTo>
                            <a:pt x="368" y="10"/>
                          </a:lnTo>
                          <a:lnTo>
                            <a:pt x="339" y="0"/>
                          </a:lnTo>
                          <a:lnTo>
                            <a:pt x="350" y="0"/>
                          </a:lnTo>
                          <a:lnTo>
                            <a:pt x="374" y="10"/>
                          </a:lnTo>
                          <a:lnTo>
                            <a:pt x="396" y="25"/>
                          </a:lnTo>
                          <a:lnTo>
                            <a:pt x="418" y="42"/>
                          </a:lnTo>
                          <a:lnTo>
                            <a:pt x="435" y="57"/>
                          </a:lnTo>
                          <a:close/>
                          <a:moveTo>
                            <a:pt x="5" y="181"/>
                          </a:moveTo>
                          <a:lnTo>
                            <a:pt x="12" y="176"/>
                          </a:lnTo>
                          <a:lnTo>
                            <a:pt x="5" y="212"/>
                          </a:lnTo>
                          <a:lnTo>
                            <a:pt x="12" y="243"/>
                          </a:lnTo>
                          <a:lnTo>
                            <a:pt x="18" y="279"/>
                          </a:lnTo>
                          <a:lnTo>
                            <a:pt x="34" y="310"/>
                          </a:lnTo>
                          <a:lnTo>
                            <a:pt x="57" y="341"/>
                          </a:lnTo>
                          <a:lnTo>
                            <a:pt x="86" y="367"/>
                          </a:lnTo>
                          <a:lnTo>
                            <a:pt x="119" y="393"/>
                          </a:lnTo>
                          <a:lnTo>
                            <a:pt x="153" y="408"/>
                          </a:lnTo>
                          <a:lnTo>
                            <a:pt x="141" y="408"/>
                          </a:lnTo>
                          <a:lnTo>
                            <a:pt x="108" y="393"/>
                          </a:lnTo>
                          <a:lnTo>
                            <a:pt x="79" y="372"/>
                          </a:lnTo>
                          <a:lnTo>
                            <a:pt x="51" y="346"/>
                          </a:lnTo>
                          <a:lnTo>
                            <a:pt x="34" y="315"/>
                          </a:lnTo>
                          <a:lnTo>
                            <a:pt x="18" y="284"/>
                          </a:lnTo>
                          <a:lnTo>
                            <a:pt x="5" y="253"/>
                          </a:lnTo>
                          <a:lnTo>
                            <a:pt x="0" y="217"/>
                          </a:lnTo>
                          <a:lnTo>
                            <a:pt x="5" y="181"/>
                          </a:lnTo>
                          <a:close/>
                          <a:moveTo>
                            <a:pt x="227" y="429"/>
                          </a:moveTo>
                          <a:lnTo>
                            <a:pt x="215" y="423"/>
                          </a:lnTo>
                          <a:lnTo>
                            <a:pt x="249" y="429"/>
                          </a:lnTo>
                          <a:lnTo>
                            <a:pt x="282" y="429"/>
                          </a:lnTo>
                          <a:lnTo>
                            <a:pt x="317" y="418"/>
                          </a:lnTo>
                          <a:lnTo>
                            <a:pt x="345" y="408"/>
                          </a:lnTo>
                          <a:lnTo>
                            <a:pt x="345" y="413"/>
                          </a:lnTo>
                          <a:lnTo>
                            <a:pt x="317" y="423"/>
                          </a:lnTo>
                          <a:lnTo>
                            <a:pt x="288" y="429"/>
                          </a:lnTo>
                          <a:lnTo>
                            <a:pt x="255" y="429"/>
                          </a:lnTo>
                          <a:lnTo>
                            <a:pt x="227" y="429"/>
                          </a:lnTo>
                          <a:close/>
                        </a:path>
                      </a:pathLst>
                    </a:custGeom>
                    <a:solidFill>
                      <a:srgbClr val="FF696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93" name="Freeform 125">
                      <a:extLst>
                        <a:ext uri="{FF2B5EF4-FFF2-40B4-BE49-F238E27FC236}">
                          <a16:creationId xmlns:a16="http://schemas.microsoft.com/office/drawing/2014/main" id="{B6014D68-FB46-43EA-8444-EF7C97D32299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775" y="2141"/>
                      <a:ext cx="212" cy="143"/>
                    </a:xfrm>
                    <a:custGeom>
                      <a:avLst/>
                      <a:gdLst>
                        <a:gd name="T0" fmla="*/ 424 w 424"/>
                        <a:gd name="T1" fmla="*/ 67 h 429"/>
                        <a:gd name="T2" fmla="*/ 402 w 424"/>
                        <a:gd name="T3" fmla="*/ 47 h 429"/>
                        <a:gd name="T4" fmla="*/ 380 w 424"/>
                        <a:gd name="T5" fmla="*/ 25 h 429"/>
                        <a:gd name="T6" fmla="*/ 351 w 424"/>
                        <a:gd name="T7" fmla="*/ 15 h 429"/>
                        <a:gd name="T8" fmla="*/ 323 w 424"/>
                        <a:gd name="T9" fmla="*/ 5 h 429"/>
                        <a:gd name="T10" fmla="*/ 334 w 424"/>
                        <a:gd name="T11" fmla="*/ 0 h 429"/>
                        <a:gd name="T12" fmla="*/ 363 w 424"/>
                        <a:gd name="T13" fmla="*/ 10 h 429"/>
                        <a:gd name="T14" fmla="*/ 385 w 424"/>
                        <a:gd name="T15" fmla="*/ 25 h 429"/>
                        <a:gd name="T16" fmla="*/ 408 w 424"/>
                        <a:gd name="T17" fmla="*/ 47 h 429"/>
                        <a:gd name="T18" fmla="*/ 424 w 424"/>
                        <a:gd name="T19" fmla="*/ 67 h 429"/>
                        <a:gd name="T20" fmla="*/ 7 w 424"/>
                        <a:gd name="T21" fmla="*/ 176 h 429"/>
                        <a:gd name="T22" fmla="*/ 18 w 424"/>
                        <a:gd name="T23" fmla="*/ 166 h 429"/>
                        <a:gd name="T24" fmla="*/ 13 w 424"/>
                        <a:gd name="T25" fmla="*/ 196 h 429"/>
                        <a:gd name="T26" fmla="*/ 13 w 424"/>
                        <a:gd name="T27" fmla="*/ 222 h 429"/>
                        <a:gd name="T28" fmla="*/ 13 w 424"/>
                        <a:gd name="T29" fmla="*/ 253 h 429"/>
                        <a:gd name="T30" fmla="*/ 24 w 424"/>
                        <a:gd name="T31" fmla="*/ 279 h 429"/>
                        <a:gd name="T32" fmla="*/ 35 w 424"/>
                        <a:gd name="T33" fmla="*/ 310 h 429"/>
                        <a:gd name="T34" fmla="*/ 52 w 424"/>
                        <a:gd name="T35" fmla="*/ 331 h 429"/>
                        <a:gd name="T36" fmla="*/ 74 w 424"/>
                        <a:gd name="T37" fmla="*/ 356 h 429"/>
                        <a:gd name="T38" fmla="*/ 97 w 424"/>
                        <a:gd name="T39" fmla="*/ 378 h 429"/>
                        <a:gd name="T40" fmla="*/ 125 w 424"/>
                        <a:gd name="T41" fmla="*/ 393 h 429"/>
                        <a:gd name="T42" fmla="*/ 154 w 424"/>
                        <a:gd name="T43" fmla="*/ 408 h 429"/>
                        <a:gd name="T44" fmla="*/ 182 w 424"/>
                        <a:gd name="T45" fmla="*/ 418 h 429"/>
                        <a:gd name="T46" fmla="*/ 215 w 424"/>
                        <a:gd name="T47" fmla="*/ 423 h 429"/>
                        <a:gd name="T48" fmla="*/ 244 w 424"/>
                        <a:gd name="T49" fmla="*/ 423 h 429"/>
                        <a:gd name="T50" fmla="*/ 277 w 424"/>
                        <a:gd name="T51" fmla="*/ 423 h 429"/>
                        <a:gd name="T52" fmla="*/ 312 w 424"/>
                        <a:gd name="T53" fmla="*/ 413 h 429"/>
                        <a:gd name="T54" fmla="*/ 340 w 424"/>
                        <a:gd name="T55" fmla="*/ 403 h 429"/>
                        <a:gd name="T56" fmla="*/ 340 w 424"/>
                        <a:gd name="T57" fmla="*/ 408 h 429"/>
                        <a:gd name="T58" fmla="*/ 312 w 424"/>
                        <a:gd name="T59" fmla="*/ 418 h 429"/>
                        <a:gd name="T60" fmla="*/ 277 w 424"/>
                        <a:gd name="T61" fmla="*/ 429 h 429"/>
                        <a:gd name="T62" fmla="*/ 244 w 424"/>
                        <a:gd name="T63" fmla="*/ 429 h 429"/>
                        <a:gd name="T64" fmla="*/ 215 w 424"/>
                        <a:gd name="T65" fmla="*/ 429 h 429"/>
                        <a:gd name="T66" fmla="*/ 182 w 424"/>
                        <a:gd name="T67" fmla="*/ 423 h 429"/>
                        <a:gd name="T68" fmla="*/ 154 w 424"/>
                        <a:gd name="T69" fmla="*/ 413 h 429"/>
                        <a:gd name="T70" fmla="*/ 125 w 424"/>
                        <a:gd name="T71" fmla="*/ 398 h 429"/>
                        <a:gd name="T72" fmla="*/ 97 w 424"/>
                        <a:gd name="T73" fmla="*/ 383 h 429"/>
                        <a:gd name="T74" fmla="*/ 68 w 424"/>
                        <a:gd name="T75" fmla="*/ 362 h 429"/>
                        <a:gd name="T76" fmla="*/ 52 w 424"/>
                        <a:gd name="T77" fmla="*/ 341 h 429"/>
                        <a:gd name="T78" fmla="*/ 29 w 424"/>
                        <a:gd name="T79" fmla="*/ 315 h 429"/>
                        <a:gd name="T80" fmla="*/ 18 w 424"/>
                        <a:gd name="T81" fmla="*/ 289 h 429"/>
                        <a:gd name="T82" fmla="*/ 7 w 424"/>
                        <a:gd name="T83" fmla="*/ 263 h 429"/>
                        <a:gd name="T84" fmla="*/ 0 w 424"/>
                        <a:gd name="T85" fmla="*/ 233 h 429"/>
                        <a:gd name="T86" fmla="*/ 0 w 424"/>
                        <a:gd name="T87" fmla="*/ 206 h 429"/>
                        <a:gd name="T88" fmla="*/ 7 w 424"/>
                        <a:gd name="T89" fmla="*/ 176 h 4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424" h="429">
                          <a:moveTo>
                            <a:pt x="424" y="67"/>
                          </a:moveTo>
                          <a:lnTo>
                            <a:pt x="402" y="47"/>
                          </a:lnTo>
                          <a:lnTo>
                            <a:pt x="380" y="25"/>
                          </a:lnTo>
                          <a:lnTo>
                            <a:pt x="351" y="15"/>
                          </a:lnTo>
                          <a:lnTo>
                            <a:pt x="323" y="5"/>
                          </a:lnTo>
                          <a:lnTo>
                            <a:pt x="334" y="0"/>
                          </a:lnTo>
                          <a:lnTo>
                            <a:pt x="363" y="10"/>
                          </a:lnTo>
                          <a:lnTo>
                            <a:pt x="385" y="25"/>
                          </a:lnTo>
                          <a:lnTo>
                            <a:pt x="408" y="47"/>
                          </a:lnTo>
                          <a:lnTo>
                            <a:pt x="424" y="67"/>
                          </a:lnTo>
                          <a:close/>
                          <a:moveTo>
                            <a:pt x="7" y="176"/>
                          </a:moveTo>
                          <a:lnTo>
                            <a:pt x="18" y="166"/>
                          </a:lnTo>
                          <a:lnTo>
                            <a:pt x="13" y="196"/>
                          </a:lnTo>
                          <a:lnTo>
                            <a:pt x="13" y="222"/>
                          </a:lnTo>
                          <a:lnTo>
                            <a:pt x="13" y="253"/>
                          </a:lnTo>
                          <a:lnTo>
                            <a:pt x="24" y="279"/>
                          </a:lnTo>
                          <a:lnTo>
                            <a:pt x="35" y="310"/>
                          </a:lnTo>
                          <a:lnTo>
                            <a:pt x="52" y="331"/>
                          </a:lnTo>
                          <a:lnTo>
                            <a:pt x="74" y="356"/>
                          </a:lnTo>
                          <a:lnTo>
                            <a:pt x="97" y="378"/>
                          </a:lnTo>
                          <a:lnTo>
                            <a:pt x="125" y="393"/>
                          </a:lnTo>
                          <a:lnTo>
                            <a:pt x="154" y="408"/>
                          </a:lnTo>
                          <a:lnTo>
                            <a:pt x="182" y="418"/>
                          </a:lnTo>
                          <a:lnTo>
                            <a:pt x="215" y="423"/>
                          </a:lnTo>
                          <a:lnTo>
                            <a:pt x="244" y="423"/>
                          </a:lnTo>
                          <a:lnTo>
                            <a:pt x="277" y="423"/>
                          </a:lnTo>
                          <a:lnTo>
                            <a:pt x="312" y="413"/>
                          </a:lnTo>
                          <a:lnTo>
                            <a:pt x="340" y="403"/>
                          </a:lnTo>
                          <a:lnTo>
                            <a:pt x="340" y="408"/>
                          </a:lnTo>
                          <a:lnTo>
                            <a:pt x="312" y="418"/>
                          </a:lnTo>
                          <a:lnTo>
                            <a:pt x="277" y="429"/>
                          </a:lnTo>
                          <a:lnTo>
                            <a:pt x="244" y="429"/>
                          </a:lnTo>
                          <a:lnTo>
                            <a:pt x="215" y="429"/>
                          </a:lnTo>
                          <a:lnTo>
                            <a:pt x="182" y="423"/>
                          </a:lnTo>
                          <a:lnTo>
                            <a:pt x="154" y="413"/>
                          </a:lnTo>
                          <a:lnTo>
                            <a:pt x="125" y="398"/>
                          </a:lnTo>
                          <a:lnTo>
                            <a:pt x="97" y="383"/>
                          </a:lnTo>
                          <a:lnTo>
                            <a:pt x="68" y="362"/>
                          </a:lnTo>
                          <a:lnTo>
                            <a:pt x="52" y="341"/>
                          </a:lnTo>
                          <a:lnTo>
                            <a:pt x="29" y="315"/>
                          </a:lnTo>
                          <a:lnTo>
                            <a:pt x="18" y="289"/>
                          </a:lnTo>
                          <a:lnTo>
                            <a:pt x="7" y="263"/>
                          </a:lnTo>
                          <a:lnTo>
                            <a:pt x="0" y="233"/>
                          </a:lnTo>
                          <a:lnTo>
                            <a:pt x="0" y="206"/>
                          </a:lnTo>
                          <a:lnTo>
                            <a:pt x="7" y="176"/>
                          </a:lnTo>
                          <a:close/>
                        </a:path>
                      </a:pathLst>
                    </a:custGeom>
                    <a:solidFill>
                      <a:srgbClr val="FF6D6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94" name="Freeform 126">
                      <a:extLst>
                        <a:ext uri="{FF2B5EF4-FFF2-40B4-BE49-F238E27FC236}">
                          <a16:creationId xmlns:a16="http://schemas.microsoft.com/office/drawing/2014/main" id="{CFDE2B1F-5096-424C-B068-31F8058AE7CF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781" y="2142"/>
                      <a:ext cx="206" cy="140"/>
                    </a:xfrm>
                    <a:custGeom>
                      <a:avLst/>
                      <a:gdLst>
                        <a:gd name="T0" fmla="*/ 411 w 411"/>
                        <a:gd name="T1" fmla="*/ 62 h 418"/>
                        <a:gd name="T2" fmla="*/ 406 w 411"/>
                        <a:gd name="T3" fmla="*/ 67 h 418"/>
                        <a:gd name="T4" fmla="*/ 384 w 411"/>
                        <a:gd name="T5" fmla="*/ 47 h 418"/>
                        <a:gd name="T6" fmla="*/ 361 w 411"/>
                        <a:gd name="T7" fmla="*/ 25 h 418"/>
                        <a:gd name="T8" fmla="*/ 332 w 411"/>
                        <a:gd name="T9" fmla="*/ 10 h 418"/>
                        <a:gd name="T10" fmla="*/ 299 w 411"/>
                        <a:gd name="T11" fmla="*/ 0 h 418"/>
                        <a:gd name="T12" fmla="*/ 305 w 411"/>
                        <a:gd name="T13" fmla="*/ 0 h 418"/>
                        <a:gd name="T14" fmla="*/ 310 w 411"/>
                        <a:gd name="T15" fmla="*/ 0 h 418"/>
                        <a:gd name="T16" fmla="*/ 338 w 411"/>
                        <a:gd name="T17" fmla="*/ 10 h 418"/>
                        <a:gd name="T18" fmla="*/ 367 w 411"/>
                        <a:gd name="T19" fmla="*/ 20 h 418"/>
                        <a:gd name="T20" fmla="*/ 389 w 411"/>
                        <a:gd name="T21" fmla="*/ 42 h 418"/>
                        <a:gd name="T22" fmla="*/ 411 w 411"/>
                        <a:gd name="T23" fmla="*/ 62 h 418"/>
                        <a:gd name="T24" fmla="*/ 5 w 411"/>
                        <a:gd name="T25" fmla="*/ 161 h 418"/>
                        <a:gd name="T26" fmla="*/ 11 w 411"/>
                        <a:gd name="T27" fmla="*/ 150 h 418"/>
                        <a:gd name="T28" fmla="*/ 5 w 411"/>
                        <a:gd name="T29" fmla="*/ 181 h 418"/>
                        <a:gd name="T30" fmla="*/ 0 w 411"/>
                        <a:gd name="T31" fmla="*/ 207 h 418"/>
                        <a:gd name="T32" fmla="*/ 5 w 411"/>
                        <a:gd name="T33" fmla="*/ 238 h 418"/>
                        <a:gd name="T34" fmla="*/ 11 w 411"/>
                        <a:gd name="T35" fmla="*/ 264 h 418"/>
                        <a:gd name="T36" fmla="*/ 22 w 411"/>
                        <a:gd name="T37" fmla="*/ 295 h 418"/>
                        <a:gd name="T38" fmla="*/ 39 w 411"/>
                        <a:gd name="T39" fmla="*/ 316 h 418"/>
                        <a:gd name="T40" fmla="*/ 61 w 411"/>
                        <a:gd name="T41" fmla="*/ 341 h 418"/>
                        <a:gd name="T42" fmla="*/ 84 w 411"/>
                        <a:gd name="T43" fmla="*/ 362 h 418"/>
                        <a:gd name="T44" fmla="*/ 112 w 411"/>
                        <a:gd name="T45" fmla="*/ 383 h 418"/>
                        <a:gd name="T46" fmla="*/ 141 w 411"/>
                        <a:gd name="T47" fmla="*/ 398 h 418"/>
                        <a:gd name="T48" fmla="*/ 169 w 411"/>
                        <a:gd name="T49" fmla="*/ 408 h 418"/>
                        <a:gd name="T50" fmla="*/ 197 w 411"/>
                        <a:gd name="T51" fmla="*/ 413 h 418"/>
                        <a:gd name="T52" fmla="*/ 231 w 411"/>
                        <a:gd name="T53" fmla="*/ 413 h 418"/>
                        <a:gd name="T54" fmla="*/ 264 w 411"/>
                        <a:gd name="T55" fmla="*/ 413 h 418"/>
                        <a:gd name="T56" fmla="*/ 293 w 411"/>
                        <a:gd name="T57" fmla="*/ 403 h 418"/>
                        <a:gd name="T58" fmla="*/ 327 w 411"/>
                        <a:gd name="T59" fmla="*/ 393 h 418"/>
                        <a:gd name="T60" fmla="*/ 327 w 411"/>
                        <a:gd name="T61" fmla="*/ 398 h 418"/>
                        <a:gd name="T62" fmla="*/ 299 w 411"/>
                        <a:gd name="T63" fmla="*/ 408 h 418"/>
                        <a:gd name="T64" fmla="*/ 264 w 411"/>
                        <a:gd name="T65" fmla="*/ 418 h 418"/>
                        <a:gd name="T66" fmla="*/ 231 w 411"/>
                        <a:gd name="T67" fmla="*/ 418 h 418"/>
                        <a:gd name="T68" fmla="*/ 202 w 411"/>
                        <a:gd name="T69" fmla="*/ 418 h 418"/>
                        <a:gd name="T70" fmla="*/ 169 w 411"/>
                        <a:gd name="T71" fmla="*/ 413 h 418"/>
                        <a:gd name="T72" fmla="*/ 141 w 411"/>
                        <a:gd name="T73" fmla="*/ 403 h 418"/>
                        <a:gd name="T74" fmla="*/ 112 w 411"/>
                        <a:gd name="T75" fmla="*/ 388 h 418"/>
                        <a:gd name="T76" fmla="*/ 84 w 411"/>
                        <a:gd name="T77" fmla="*/ 373 h 418"/>
                        <a:gd name="T78" fmla="*/ 61 w 411"/>
                        <a:gd name="T79" fmla="*/ 351 h 418"/>
                        <a:gd name="T80" fmla="*/ 39 w 411"/>
                        <a:gd name="T81" fmla="*/ 326 h 418"/>
                        <a:gd name="T82" fmla="*/ 22 w 411"/>
                        <a:gd name="T83" fmla="*/ 305 h 418"/>
                        <a:gd name="T84" fmla="*/ 11 w 411"/>
                        <a:gd name="T85" fmla="*/ 274 h 418"/>
                        <a:gd name="T86" fmla="*/ 0 w 411"/>
                        <a:gd name="T87" fmla="*/ 248 h 418"/>
                        <a:gd name="T88" fmla="*/ 0 w 411"/>
                        <a:gd name="T89" fmla="*/ 217 h 418"/>
                        <a:gd name="T90" fmla="*/ 0 w 411"/>
                        <a:gd name="T91" fmla="*/ 191 h 418"/>
                        <a:gd name="T92" fmla="*/ 5 w 411"/>
                        <a:gd name="T93" fmla="*/ 161 h 4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</a:cxnLst>
                      <a:rect l="0" t="0" r="r" b="b"/>
                      <a:pathLst>
                        <a:path w="411" h="418">
                          <a:moveTo>
                            <a:pt x="411" y="62"/>
                          </a:moveTo>
                          <a:lnTo>
                            <a:pt x="406" y="67"/>
                          </a:lnTo>
                          <a:lnTo>
                            <a:pt x="384" y="47"/>
                          </a:lnTo>
                          <a:lnTo>
                            <a:pt x="361" y="25"/>
                          </a:lnTo>
                          <a:lnTo>
                            <a:pt x="332" y="10"/>
                          </a:lnTo>
                          <a:lnTo>
                            <a:pt x="299" y="0"/>
                          </a:lnTo>
                          <a:lnTo>
                            <a:pt x="305" y="0"/>
                          </a:lnTo>
                          <a:lnTo>
                            <a:pt x="310" y="0"/>
                          </a:lnTo>
                          <a:lnTo>
                            <a:pt x="338" y="10"/>
                          </a:lnTo>
                          <a:lnTo>
                            <a:pt x="367" y="20"/>
                          </a:lnTo>
                          <a:lnTo>
                            <a:pt x="389" y="42"/>
                          </a:lnTo>
                          <a:lnTo>
                            <a:pt x="411" y="62"/>
                          </a:lnTo>
                          <a:close/>
                          <a:moveTo>
                            <a:pt x="5" y="161"/>
                          </a:moveTo>
                          <a:lnTo>
                            <a:pt x="11" y="150"/>
                          </a:lnTo>
                          <a:lnTo>
                            <a:pt x="5" y="181"/>
                          </a:lnTo>
                          <a:lnTo>
                            <a:pt x="0" y="207"/>
                          </a:lnTo>
                          <a:lnTo>
                            <a:pt x="5" y="238"/>
                          </a:lnTo>
                          <a:lnTo>
                            <a:pt x="11" y="264"/>
                          </a:lnTo>
                          <a:lnTo>
                            <a:pt x="22" y="295"/>
                          </a:lnTo>
                          <a:lnTo>
                            <a:pt x="39" y="316"/>
                          </a:lnTo>
                          <a:lnTo>
                            <a:pt x="61" y="341"/>
                          </a:lnTo>
                          <a:lnTo>
                            <a:pt x="84" y="362"/>
                          </a:lnTo>
                          <a:lnTo>
                            <a:pt x="112" y="383"/>
                          </a:lnTo>
                          <a:lnTo>
                            <a:pt x="141" y="398"/>
                          </a:lnTo>
                          <a:lnTo>
                            <a:pt x="169" y="408"/>
                          </a:lnTo>
                          <a:lnTo>
                            <a:pt x="197" y="413"/>
                          </a:lnTo>
                          <a:lnTo>
                            <a:pt x="231" y="413"/>
                          </a:lnTo>
                          <a:lnTo>
                            <a:pt x="264" y="413"/>
                          </a:lnTo>
                          <a:lnTo>
                            <a:pt x="293" y="403"/>
                          </a:lnTo>
                          <a:lnTo>
                            <a:pt x="327" y="393"/>
                          </a:lnTo>
                          <a:lnTo>
                            <a:pt x="327" y="398"/>
                          </a:lnTo>
                          <a:lnTo>
                            <a:pt x="299" y="408"/>
                          </a:lnTo>
                          <a:lnTo>
                            <a:pt x="264" y="418"/>
                          </a:lnTo>
                          <a:lnTo>
                            <a:pt x="231" y="418"/>
                          </a:lnTo>
                          <a:lnTo>
                            <a:pt x="202" y="418"/>
                          </a:lnTo>
                          <a:lnTo>
                            <a:pt x="169" y="413"/>
                          </a:lnTo>
                          <a:lnTo>
                            <a:pt x="141" y="403"/>
                          </a:lnTo>
                          <a:lnTo>
                            <a:pt x="112" y="388"/>
                          </a:lnTo>
                          <a:lnTo>
                            <a:pt x="84" y="373"/>
                          </a:lnTo>
                          <a:lnTo>
                            <a:pt x="61" y="351"/>
                          </a:lnTo>
                          <a:lnTo>
                            <a:pt x="39" y="326"/>
                          </a:lnTo>
                          <a:lnTo>
                            <a:pt x="22" y="305"/>
                          </a:lnTo>
                          <a:lnTo>
                            <a:pt x="11" y="274"/>
                          </a:lnTo>
                          <a:lnTo>
                            <a:pt x="0" y="248"/>
                          </a:lnTo>
                          <a:lnTo>
                            <a:pt x="0" y="217"/>
                          </a:lnTo>
                          <a:lnTo>
                            <a:pt x="0" y="191"/>
                          </a:lnTo>
                          <a:lnTo>
                            <a:pt x="5" y="161"/>
                          </a:lnTo>
                          <a:close/>
                        </a:path>
                      </a:pathLst>
                    </a:custGeom>
                    <a:solidFill>
                      <a:srgbClr val="FF6F6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95" name="Freeform 127">
                      <a:extLst>
                        <a:ext uri="{FF2B5EF4-FFF2-40B4-BE49-F238E27FC236}">
                          <a16:creationId xmlns:a16="http://schemas.microsoft.com/office/drawing/2014/main" id="{AA08AE9C-875D-430C-9D35-293315E46A37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781" y="2142"/>
                      <a:ext cx="203" cy="138"/>
                    </a:xfrm>
                    <a:custGeom>
                      <a:avLst/>
                      <a:gdLst>
                        <a:gd name="T0" fmla="*/ 406 w 406"/>
                        <a:gd name="T1" fmla="*/ 67 h 413"/>
                        <a:gd name="T2" fmla="*/ 400 w 406"/>
                        <a:gd name="T3" fmla="*/ 72 h 413"/>
                        <a:gd name="T4" fmla="*/ 378 w 406"/>
                        <a:gd name="T5" fmla="*/ 47 h 413"/>
                        <a:gd name="T6" fmla="*/ 356 w 406"/>
                        <a:gd name="T7" fmla="*/ 25 h 413"/>
                        <a:gd name="T8" fmla="*/ 321 w 406"/>
                        <a:gd name="T9" fmla="*/ 10 h 413"/>
                        <a:gd name="T10" fmla="*/ 288 w 406"/>
                        <a:gd name="T11" fmla="*/ 5 h 413"/>
                        <a:gd name="T12" fmla="*/ 299 w 406"/>
                        <a:gd name="T13" fmla="*/ 0 h 413"/>
                        <a:gd name="T14" fmla="*/ 332 w 406"/>
                        <a:gd name="T15" fmla="*/ 10 h 413"/>
                        <a:gd name="T16" fmla="*/ 361 w 406"/>
                        <a:gd name="T17" fmla="*/ 25 h 413"/>
                        <a:gd name="T18" fmla="*/ 384 w 406"/>
                        <a:gd name="T19" fmla="*/ 47 h 413"/>
                        <a:gd name="T20" fmla="*/ 406 w 406"/>
                        <a:gd name="T21" fmla="*/ 67 h 413"/>
                        <a:gd name="T22" fmla="*/ 11 w 406"/>
                        <a:gd name="T23" fmla="*/ 150 h 413"/>
                        <a:gd name="T24" fmla="*/ 16 w 406"/>
                        <a:gd name="T25" fmla="*/ 139 h 413"/>
                        <a:gd name="T26" fmla="*/ 11 w 406"/>
                        <a:gd name="T27" fmla="*/ 171 h 413"/>
                        <a:gd name="T28" fmla="*/ 5 w 406"/>
                        <a:gd name="T29" fmla="*/ 196 h 413"/>
                        <a:gd name="T30" fmla="*/ 5 w 406"/>
                        <a:gd name="T31" fmla="*/ 228 h 413"/>
                        <a:gd name="T32" fmla="*/ 16 w 406"/>
                        <a:gd name="T33" fmla="*/ 258 h 413"/>
                        <a:gd name="T34" fmla="*/ 27 w 406"/>
                        <a:gd name="T35" fmla="*/ 284 h 413"/>
                        <a:gd name="T36" fmla="*/ 39 w 406"/>
                        <a:gd name="T37" fmla="*/ 310 h 413"/>
                        <a:gd name="T38" fmla="*/ 61 w 406"/>
                        <a:gd name="T39" fmla="*/ 336 h 413"/>
                        <a:gd name="T40" fmla="*/ 84 w 406"/>
                        <a:gd name="T41" fmla="*/ 357 h 413"/>
                        <a:gd name="T42" fmla="*/ 106 w 406"/>
                        <a:gd name="T43" fmla="*/ 373 h 413"/>
                        <a:gd name="T44" fmla="*/ 135 w 406"/>
                        <a:gd name="T45" fmla="*/ 388 h 413"/>
                        <a:gd name="T46" fmla="*/ 163 w 406"/>
                        <a:gd name="T47" fmla="*/ 398 h 413"/>
                        <a:gd name="T48" fmla="*/ 197 w 406"/>
                        <a:gd name="T49" fmla="*/ 403 h 413"/>
                        <a:gd name="T50" fmla="*/ 231 w 406"/>
                        <a:gd name="T51" fmla="*/ 408 h 413"/>
                        <a:gd name="T52" fmla="*/ 264 w 406"/>
                        <a:gd name="T53" fmla="*/ 403 h 413"/>
                        <a:gd name="T54" fmla="*/ 293 w 406"/>
                        <a:gd name="T55" fmla="*/ 398 h 413"/>
                        <a:gd name="T56" fmla="*/ 327 w 406"/>
                        <a:gd name="T57" fmla="*/ 388 h 413"/>
                        <a:gd name="T58" fmla="*/ 327 w 406"/>
                        <a:gd name="T59" fmla="*/ 393 h 413"/>
                        <a:gd name="T60" fmla="*/ 293 w 406"/>
                        <a:gd name="T61" fmla="*/ 403 h 413"/>
                        <a:gd name="T62" fmla="*/ 264 w 406"/>
                        <a:gd name="T63" fmla="*/ 413 h 413"/>
                        <a:gd name="T64" fmla="*/ 231 w 406"/>
                        <a:gd name="T65" fmla="*/ 413 h 413"/>
                        <a:gd name="T66" fmla="*/ 197 w 406"/>
                        <a:gd name="T67" fmla="*/ 413 h 413"/>
                        <a:gd name="T68" fmla="*/ 169 w 406"/>
                        <a:gd name="T69" fmla="*/ 408 h 413"/>
                        <a:gd name="T70" fmla="*/ 141 w 406"/>
                        <a:gd name="T71" fmla="*/ 398 h 413"/>
                        <a:gd name="T72" fmla="*/ 112 w 406"/>
                        <a:gd name="T73" fmla="*/ 383 h 413"/>
                        <a:gd name="T74" fmla="*/ 84 w 406"/>
                        <a:gd name="T75" fmla="*/ 362 h 413"/>
                        <a:gd name="T76" fmla="*/ 61 w 406"/>
                        <a:gd name="T77" fmla="*/ 341 h 413"/>
                        <a:gd name="T78" fmla="*/ 39 w 406"/>
                        <a:gd name="T79" fmla="*/ 316 h 413"/>
                        <a:gd name="T80" fmla="*/ 22 w 406"/>
                        <a:gd name="T81" fmla="*/ 295 h 413"/>
                        <a:gd name="T82" fmla="*/ 11 w 406"/>
                        <a:gd name="T83" fmla="*/ 264 h 413"/>
                        <a:gd name="T84" fmla="*/ 5 w 406"/>
                        <a:gd name="T85" fmla="*/ 238 h 413"/>
                        <a:gd name="T86" fmla="*/ 0 w 406"/>
                        <a:gd name="T87" fmla="*/ 207 h 413"/>
                        <a:gd name="T88" fmla="*/ 5 w 406"/>
                        <a:gd name="T89" fmla="*/ 181 h 413"/>
                        <a:gd name="T90" fmla="*/ 11 w 406"/>
                        <a:gd name="T91" fmla="*/ 150 h 4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</a:cxnLst>
                      <a:rect l="0" t="0" r="r" b="b"/>
                      <a:pathLst>
                        <a:path w="406" h="413">
                          <a:moveTo>
                            <a:pt x="406" y="67"/>
                          </a:moveTo>
                          <a:lnTo>
                            <a:pt x="400" y="72"/>
                          </a:lnTo>
                          <a:lnTo>
                            <a:pt x="378" y="47"/>
                          </a:lnTo>
                          <a:lnTo>
                            <a:pt x="356" y="25"/>
                          </a:lnTo>
                          <a:lnTo>
                            <a:pt x="321" y="10"/>
                          </a:lnTo>
                          <a:lnTo>
                            <a:pt x="288" y="5"/>
                          </a:lnTo>
                          <a:lnTo>
                            <a:pt x="299" y="0"/>
                          </a:lnTo>
                          <a:lnTo>
                            <a:pt x="332" y="10"/>
                          </a:lnTo>
                          <a:lnTo>
                            <a:pt x="361" y="25"/>
                          </a:lnTo>
                          <a:lnTo>
                            <a:pt x="384" y="47"/>
                          </a:lnTo>
                          <a:lnTo>
                            <a:pt x="406" y="67"/>
                          </a:lnTo>
                          <a:close/>
                          <a:moveTo>
                            <a:pt x="11" y="150"/>
                          </a:moveTo>
                          <a:lnTo>
                            <a:pt x="16" y="139"/>
                          </a:lnTo>
                          <a:lnTo>
                            <a:pt x="11" y="171"/>
                          </a:lnTo>
                          <a:lnTo>
                            <a:pt x="5" y="196"/>
                          </a:lnTo>
                          <a:lnTo>
                            <a:pt x="5" y="228"/>
                          </a:lnTo>
                          <a:lnTo>
                            <a:pt x="16" y="258"/>
                          </a:lnTo>
                          <a:lnTo>
                            <a:pt x="27" y="284"/>
                          </a:lnTo>
                          <a:lnTo>
                            <a:pt x="39" y="310"/>
                          </a:lnTo>
                          <a:lnTo>
                            <a:pt x="61" y="336"/>
                          </a:lnTo>
                          <a:lnTo>
                            <a:pt x="84" y="357"/>
                          </a:lnTo>
                          <a:lnTo>
                            <a:pt x="106" y="373"/>
                          </a:lnTo>
                          <a:lnTo>
                            <a:pt x="135" y="388"/>
                          </a:lnTo>
                          <a:lnTo>
                            <a:pt x="163" y="398"/>
                          </a:lnTo>
                          <a:lnTo>
                            <a:pt x="197" y="403"/>
                          </a:lnTo>
                          <a:lnTo>
                            <a:pt x="231" y="408"/>
                          </a:lnTo>
                          <a:lnTo>
                            <a:pt x="264" y="403"/>
                          </a:lnTo>
                          <a:lnTo>
                            <a:pt x="293" y="398"/>
                          </a:lnTo>
                          <a:lnTo>
                            <a:pt x="327" y="388"/>
                          </a:lnTo>
                          <a:lnTo>
                            <a:pt x="327" y="393"/>
                          </a:lnTo>
                          <a:lnTo>
                            <a:pt x="293" y="403"/>
                          </a:lnTo>
                          <a:lnTo>
                            <a:pt x="264" y="413"/>
                          </a:lnTo>
                          <a:lnTo>
                            <a:pt x="231" y="413"/>
                          </a:lnTo>
                          <a:lnTo>
                            <a:pt x="197" y="413"/>
                          </a:lnTo>
                          <a:lnTo>
                            <a:pt x="169" y="408"/>
                          </a:lnTo>
                          <a:lnTo>
                            <a:pt x="141" y="398"/>
                          </a:lnTo>
                          <a:lnTo>
                            <a:pt x="112" y="383"/>
                          </a:lnTo>
                          <a:lnTo>
                            <a:pt x="84" y="362"/>
                          </a:lnTo>
                          <a:lnTo>
                            <a:pt x="61" y="341"/>
                          </a:lnTo>
                          <a:lnTo>
                            <a:pt x="39" y="316"/>
                          </a:lnTo>
                          <a:lnTo>
                            <a:pt x="22" y="295"/>
                          </a:lnTo>
                          <a:lnTo>
                            <a:pt x="11" y="264"/>
                          </a:lnTo>
                          <a:lnTo>
                            <a:pt x="5" y="238"/>
                          </a:lnTo>
                          <a:lnTo>
                            <a:pt x="0" y="207"/>
                          </a:lnTo>
                          <a:lnTo>
                            <a:pt x="5" y="181"/>
                          </a:lnTo>
                          <a:lnTo>
                            <a:pt x="11" y="150"/>
                          </a:lnTo>
                          <a:close/>
                        </a:path>
                      </a:pathLst>
                    </a:custGeom>
                    <a:solidFill>
                      <a:srgbClr val="FF737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96" name="Freeform 128">
                      <a:extLst>
                        <a:ext uri="{FF2B5EF4-FFF2-40B4-BE49-F238E27FC236}">
                          <a16:creationId xmlns:a16="http://schemas.microsoft.com/office/drawing/2014/main" id="{7E0994BE-9A25-440B-AD92-B125075A47DE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784" y="2144"/>
                      <a:ext cx="198" cy="134"/>
                    </a:xfrm>
                    <a:custGeom>
                      <a:avLst/>
                      <a:gdLst>
                        <a:gd name="T0" fmla="*/ 395 w 395"/>
                        <a:gd name="T1" fmla="*/ 67 h 403"/>
                        <a:gd name="T2" fmla="*/ 395 w 395"/>
                        <a:gd name="T3" fmla="*/ 77 h 403"/>
                        <a:gd name="T4" fmla="*/ 373 w 395"/>
                        <a:gd name="T5" fmla="*/ 52 h 403"/>
                        <a:gd name="T6" fmla="*/ 345 w 395"/>
                        <a:gd name="T7" fmla="*/ 26 h 403"/>
                        <a:gd name="T8" fmla="*/ 311 w 395"/>
                        <a:gd name="T9" fmla="*/ 10 h 403"/>
                        <a:gd name="T10" fmla="*/ 271 w 395"/>
                        <a:gd name="T11" fmla="*/ 5 h 403"/>
                        <a:gd name="T12" fmla="*/ 283 w 395"/>
                        <a:gd name="T13" fmla="*/ 0 h 403"/>
                        <a:gd name="T14" fmla="*/ 316 w 395"/>
                        <a:gd name="T15" fmla="*/ 5 h 403"/>
                        <a:gd name="T16" fmla="*/ 351 w 395"/>
                        <a:gd name="T17" fmla="*/ 20 h 403"/>
                        <a:gd name="T18" fmla="*/ 373 w 395"/>
                        <a:gd name="T19" fmla="*/ 42 h 403"/>
                        <a:gd name="T20" fmla="*/ 395 w 395"/>
                        <a:gd name="T21" fmla="*/ 67 h 403"/>
                        <a:gd name="T22" fmla="*/ 11 w 395"/>
                        <a:gd name="T23" fmla="*/ 134 h 403"/>
                        <a:gd name="T24" fmla="*/ 22 w 395"/>
                        <a:gd name="T25" fmla="*/ 119 h 403"/>
                        <a:gd name="T26" fmla="*/ 11 w 395"/>
                        <a:gd name="T27" fmla="*/ 150 h 403"/>
                        <a:gd name="T28" fmla="*/ 6 w 395"/>
                        <a:gd name="T29" fmla="*/ 181 h 403"/>
                        <a:gd name="T30" fmla="*/ 6 w 395"/>
                        <a:gd name="T31" fmla="*/ 212 h 403"/>
                        <a:gd name="T32" fmla="*/ 11 w 395"/>
                        <a:gd name="T33" fmla="*/ 238 h 403"/>
                        <a:gd name="T34" fmla="*/ 22 w 395"/>
                        <a:gd name="T35" fmla="*/ 269 h 403"/>
                        <a:gd name="T36" fmla="*/ 34 w 395"/>
                        <a:gd name="T37" fmla="*/ 300 h 403"/>
                        <a:gd name="T38" fmla="*/ 50 w 395"/>
                        <a:gd name="T39" fmla="*/ 326 h 403"/>
                        <a:gd name="T40" fmla="*/ 74 w 395"/>
                        <a:gd name="T41" fmla="*/ 346 h 403"/>
                        <a:gd name="T42" fmla="*/ 101 w 395"/>
                        <a:gd name="T43" fmla="*/ 368 h 403"/>
                        <a:gd name="T44" fmla="*/ 130 w 395"/>
                        <a:gd name="T45" fmla="*/ 383 h 403"/>
                        <a:gd name="T46" fmla="*/ 164 w 395"/>
                        <a:gd name="T47" fmla="*/ 393 h 403"/>
                        <a:gd name="T48" fmla="*/ 192 w 395"/>
                        <a:gd name="T49" fmla="*/ 398 h 403"/>
                        <a:gd name="T50" fmla="*/ 226 w 395"/>
                        <a:gd name="T51" fmla="*/ 398 h 403"/>
                        <a:gd name="T52" fmla="*/ 259 w 395"/>
                        <a:gd name="T53" fmla="*/ 393 h 403"/>
                        <a:gd name="T54" fmla="*/ 294 w 395"/>
                        <a:gd name="T55" fmla="*/ 388 h 403"/>
                        <a:gd name="T56" fmla="*/ 322 w 395"/>
                        <a:gd name="T57" fmla="*/ 373 h 403"/>
                        <a:gd name="T58" fmla="*/ 322 w 395"/>
                        <a:gd name="T59" fmla="*/ 383 h 403"/>
                        <a:gd name="T60" fmla="*/ 288 w 395"/>
                        <a:gd name="T61" fmla="*/ 393 h 403"/>
                        <a:gd name="T62" fmla="*/ 259 w 395"/>
                        <a:gd name="T63" fmla="*/ 398 h 403"/>
                        <a:gd name="T64" fmla="*/ 226 w 395"/>
                        <a:gd name="T65" fmla="*/ 403 h 403"/>
                        <a:gd name="T66" fmla="*/ 192 w 395"/>
                        <a:gd name="T67" fmla="*/ 398 h 403"/>
                        <a:gd name="T68" fmla="*/ 158 w 395"/>
                        <a:gd name="T69" fmla="*/ 393 h 403"/>
                        <a:gd name="T70" fmla="*/ 130 w 395"/>
                        <a:gd name="T71" fmla="*/ 383 h 403"/>
                        <a:gd name="T72" fmla="*/ 101 w 395"/>
                        <a:gd name="T73" fmla="*/ 368 h 403"/>
                        <a:gd name="T74" fmla="*/ 79 w 395"/>
                        <a:gd name="T75" fmla="*/ 352 h 403"/>
                        <a:gd name="T76" fmla="*/ 56 w 395"/>
                        <a:gd name="T77" fmla="*/ 331 h 403"/>
                        <a:gd name="T78" fmla="*/ 34 w 395"/>
                        <a:gd name="T79" fmla="*/ 305 h 403"/>
                        <a:gd name="T80" fmla="*/ 22 w 395"/>
                        <a:gd name="T81" fmla="*/ 279 h 403"/>
                        <a:gd name="T82" fmla="*/ 11 w 395"/>
                        <a:gd name="T83" fmla="*/ 253 h 403"/>
                        <a:gd name="T84" fmla="*/ 0 w 395"/>
                        <a:gd name="T85" fmla="*/ 223 h 403"/>
                        <a:gd name="T86" fmla="*/ 0 w 395"/>
                        <a:gd name="T87" fmla="*/ 191 h 403"/>
                        <a:gd name="T88" fmla="*/ 6 w 395"/>
                        <a:gd name="T89" fmla="*/ 166 h 403"/>
                        <a:gd name="T90" fmla="*/ 11 w 395"/>
                        <a:gd name="T91" fmla="*/ 134 h 40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</a:cxnLst>
                      <a:rect l="0" t="0" r="r" b="b"/>
                      <a:pathLst>
                        <a:path w="395" h="403">
                          <a:moveTo>
                            <a:pt x="395" y="67"/>
                          </a:moveTo>
                          <a:lnTo>
                            <a:pt x="395" y="77"/>
                          </a:lnTo>
                          <a:lnTo>
                            <a:pt x="373" y="52"/>
                          </a:lnTo>
                          <a:lnTo>
                            <a:pt x="345" y="26"/>
                          </a:lnTo>
                          <a:lnTo>
                            <a:pt x="311" y="10"/>
                          </a:lnTo>
                          <a:lnTo>
                            <a:pt x="271" y="5"/>
                          </a:lnTo>
                          <a:lnTo>
                            <a:pt x="283" y="0"/>
                          </a:lnTo>
                          <a:lnTo>
                            <a:pt x="316" y="5"/>
                          </a:lnTo>
                          <a:lnTo>
                            <a:pt x="351" y="20"/>
                          </a:lnTo>
                          <a:lnTo>
                            <a:pt x="373" y="42"/>
                          </a:lnTo>
                          <a:lnTo>
                            <a:pt x="395" y="67"/>
                          </a:lnTo>
                          <a:close/>
                          <a:moveTo>
                            <a:pt x="11" y="134"/>
                          </a:moveTo>
                          <a:lnTo>
                            <a:pt x="22" y="119"/>
                          </a:lnTo>
                          <a:lnTo>
                            <a:pt x="11" y="150"/>
                          </a:lnTo>
                          <a:lnTo>
                            <a:pt x="6" y="181"/>
                          </a:lnTo>
                          <a:lnTo>
                            <a:pt x="6" y="212"/>
                          </a:lnTo>
                          <a:lnTo>
                            <a:pt x="11" y="238"/>
                          </a:lnTo>
                          <a:lnTo>
                            <a:pt x="22" y="269"/>
                          </a:lnTo>
                          <a:lnTo>
                            <a:pt x="34" y="300"/>
                          </a:lnTo>
                          <a:lnTo>
                            <a:pt x="50" y="326"/>
                          </a:lnTo>
                          <a:lnTo>
                            <a:pt x="74" y="346"/>
                          </a:lnTo>
                          <a:lnTo>
                            <a:pt x="101" y="368"/>
                          </a:lnTo>
                          <a:lnTo>
                            <a:pt x="130" y="383"/>
                          </a:lnTo>
                          <a:lnTo>
                            <a:pt x="164" y="393"/>
                          </a:lnTo>
                          <a:lnTo>
                            <a:pt x="192" y="398"/>
                          </a:lnTo>
                          <a:lnTo>
                            <a:pt x="226" y="398"/>
                          </a:lnTo>
                          <a:lnTo>
                            <a:pt x="259" y="393"/>
                          </a:lnTo>
                          <a:lnTo>
                            <a:pt x="294" y="388"/>
                          </a:lnTo>
                          <a:lnTo>
                            <a:pt x="322" y="373"/>
                          </a:lnTo>
                          <a:lnTo>
                            <a:pt x="322" y="383"/>
                          </a:lnTo>
                          <a:lnTo>
                            <a:pt x="288" y="393"/>
                          </a:lnTo>
                          <a:lnTo>
                            <a:pt x="259" y="398"/>
                          </a:lnTo>
                          <a:lnTo>
                            <a:pt x="226" y="403"/>
                          </a:lnTo>
                          <a:lnTo>
                            <a:pt x="192" y="398"/>
                          </a:lnTo>
                          <a:lnTo>
                            <a:pt x="158" y="393"/>
                          </a:lnTo>
                          <a:lnTo>
                            <a:pt x="130" y="383"/>
                          </a:lnTo>
                          <a:lnTo>
                            <a:pt x="101" y="368"/>
                          </a:lnTo>
                          <a:lnTo>
                            <a:pt x="79" y="352"/>
                          </a:lnTo>
                          <a:lnTo>
                            <a:pt x="56" y="331"/>
                          </a:lnTo>
                          <a:lnTo>
                            <a:pt x="34" y="305"/>
                          </a:lnTo>
                          <a:lnTo>
                            <a:pt x="22" y="279"/>
                          </a:lnTo>
                          <a:lnTo>
                            <a:pt x="11" y="253"/>
                          </a:lnTo>
                          <a:lnTo>
                            <a:pt x="0" y="223"/>
                          </a:lnTo>
                          <a:lnTo>
                            <a:pt x="0" y="191"/>
                          </a:lnTo>
                          <a:lnTo>
                            <a:pt x="6" y="166"/>
                          </a:lnTo>
                          <a:lnTo>
                            <a:pt x="11" y="134"/>
                          </a:lnTo>
                          <a:close/>
                        </a:path>
                      </a:pathLst>
                    </a:custGeom>
                    <a:solidFill>
                      <a:srgbClr val="FF787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97" name="Freeform 129">
                      <a:extLst>
                        <a:ext uri="{FF2B5EF4-FFF2-40B4-BE49-F238E27FC236}">
                          <a16:creationId xmlns:a16="http://schemas.microsoft.com/office/drawing/2014/main" id="{F56A0DAB-79C1-4E08-89F5-7A3EBF840396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787" y="2146"/>
                      <a:ext cx="195" cy="131"/>
                    </a:xfrm>
                    <a:custGeom>
                      <a:avLst/>
                      <a:gdLst>
                        <a:gd name="T0" fmla="*/ 389 w 389"/>
                        <a:gd name="T1" fmla="*/ 72 h 393"/>
                        <a:gd name="T2" fmla="*/ 384 w 389"/>
                        <a:gd name="T3" fmla="*/ 72 h 393"/>
                        <a:gd name="T4" fmla="*/ 361 w 389"/>
                        <a:gd name="T5" fmla="*/ 47 h 393"/>
                        <a:gd name="T6" fmla="*/ 327 w 389"/>
                        <a:gd name="T7" fmla="*/ 21 h 393"/>
                        <a:gd name="T8" fmla="*/ 294 w 389"/>
                        <a:gd name="T9" fmla="*/ 5 h 393"/>
                        <a:gd name="T10" fmla="*/ 253 w 389"/>
                        <a:gd name="T11" fmla="*/ 0 h 393"/>
                        <a:gd name="T12" fmla="*/ 265 w 389"/>
                        <a:gd name="T13" fmla="*/ 0 h 393"/>
                        <a:gd name="T14" fmla="*/ 305 w 389"/>
                        <a:gd name="T15" fmla="*/ 5 h 393"/>
                        <a:gd name="T16" fmla="*/ 339 w 389"/>
                        <a:gd name="T17" fmla="*/ 21 h 393"/>
                        <a:gd name="T18" fmla="*/ 367 w 389"/>
                        <a:gd name="T19" fmla="*/ 47 h 393"/>
                        <a:gd name="T20" fmla="*/ 389 w 389"/>
                        <a:gd name="T21" fmla="*/ 72 h 393"/>
                        <a:gd name="T22" fmla="*/ 33 w 389"/>
                        <a:gd name="T23" fmla="*/ 94 h 393"/>
                        <a:gd name="T24" fmla="*/ 44 w 389"/>
                        <a:gd name="T25" fmla="*/ 89 h 393"/>
                        <a:gd name="T26" fmla="*/ 28 w 389"/>
                        <a:gd name="T27" fmla="*/ 114 h 393"/>
                        <a:gd name="T28" fmla="*/ 16 w 389"/>
                        <a:gd name="T29" fmla="*/ 145 h 393"/>
                        <a:gd name="T30" fmla="*/ 5 w 389"/>
                        <a:gd name="T31" fmla="*/ 176 h 393"/>
                        <a:gd name="T32" fmla="*/ 5 w 389"/>
                        <a:gd name="T33" fmla="*/ 207 h 393"/>
                        <a:gd name="T34" fmla="*/ 11 w 389"/>
                        <a:gd name="T35" fmla="*/ 238 h 393"/>
                        <a:gd name="T36" fmla="*/ 22 w 389"/>
                        <a:gd name="T37" fmla="*/ 269 h 393"/>
                        <a:gd name="T38" fmla="*/ 39 w 389"/>
                        <a:gd name="T39" fmla="*/ 295 h 393"/>
                        <a:gd name="T40" fmla="*/ 62 w 389"/>
                        <a:gd name="T41" fmla="*/ 321 h 393"/>
                        <a:gd name="T42" fmla="*/ 84 w 389"/>
                        <a:gd name="T43" fmla="*/ 341 h 393"/>
                        <a:gd name="T44" fmla="*/ 118 w 389"/>
                        <a:gd name="T45" fmla="*/ 363 h 393"/>
                        <a:gd name="T46" fmla="*/ 147 w 389"/>
                        <a:gd name="T47" fmla="*/ 378 h 393"/>
                        <a:gd name="T48" fmla="*/ 180 w 389"/>
                        <a:gd name="T49" fmla="*/ 383 h 393"/>
                        <a:gd name="T50" fmla="*/ 215 w 389"/>
                        <a:gd name="T51" fmla="*/ 388 h 393"/>
                        <a:gd name="T52" fmla="*/ 248 w 389"/>
                        <a:gd name="T53" fmla="*/ 383 h 393"/>
                        <a:gd name="T54" fmla="*/ 282 w 389"/>
                        <a:gd name="T55" fmla="*/ 378 h 393"/>
                        <a:gd name="T56" fmla="*/ 316 w 389"/>
                        <a:gd name="T57" fmla="*/ 363 h 393"/>
                        <a:gd name="T58" fmla="*/ 316 w 389"/>
                        <a:gd name="T59" fmla="*/ 368 h 393"/>
                        <a:gd name="T60" fmla="*/ 282 w 389"/>
                        <a:gd name="T61" fmla="*/ 383 h 393"/>
                        <a:gd name="T62" fmla="*/ 248 w 389"/>
                        <a:gd name="T63" fmla="*/ 388 h 393"/>
                        <a:gd name="T64" fmla="*/ 215 w 389"/>
                        <a:gd name="T65" fmla="*/ 393 h 393"/>
                        <a:gd name="T66" fmla="*/ 180 w 389"/>
                        <a:gd name="T67" fmla="*/ 388 h 393"/>
                        <a:gd name="T68" fmla="*/ 147 w 389"/>
                        <a:gd name="T69" fmla="*/ 383 h 393"/>
                        <a:gd name="T70" fmla="*/ 118 w 389"/>
                        <a:gd name="T71" fmla="*/ 368 h 393"/>
                        <a:gd name="T72" fmla="*/ 84 w 389"/>
                        <a:gd name="T73" fmla="*/ 352 h 393"/>
                        <a:gd name="T74" fmla="*/ 62 w 389"/>
                        <a:gd name="T75" fmla="*/ 331 h 393"/>
                        <a:gd name="T76" fmla="*/ 39 w 389"/>
                        <a:gd name="T77" fmla="*/ 306 h 393"/>
                        <a:gd name="T78" fmla="*/ 22 w 389"/>
                        <a:gd name="T79" fmla="*/ 274 h 393"/>
                        <a:gd name="T80" fmla="*/ 11 w 389"/>
                        <a:gd name="T81" fmla="*/ 243 h 393"/>
                        <a:gd name="T82" fmla="*/ 5 w 389"/>
                        <a:gd name="T83" fmla="*/ 212 h 393"/>
                        <a:gd name="T84" fmla="*/ 0 w 389"/>
                        <a:gd name="T85" fmla="*/ 181 h 393"/>
                        <a:gd name="T86" fmla="*/ 5 w 389"/>
                        <a:gd name="T87" fmla="*/ 151 h 393"/>
                        <a:gd name="T88" fmla="*/ 16 w 389"/>
                        <a:gd name="T89" fmla="*/ 119 h 393"/>
                        <a:gd name="T90" fmla="*/ 33 w 389"/>
                        <a:gd name="T91" fmla="*/ 94 h 3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</a:cxnLst>
                      <a:rect l="0" t="0" r="r" b="b"/>
                      <a:pathLst>
                        <a:path w="389" h="393">
                          <a:moveTo>
                            <a:pt x="389" y="72"/>
                          </a:moveTo>
                          <a:lnTo>
                            <a:pt x="384" y="72"/>
                          </a:lnTo>
                          <a:lnTo>
                            <a:pt x="361" y="47"/>
                          </a:lnTo>
                          <a:lnTo>
                            <a:pt x="327" y="21"/>
                          </a:lnTo>
                          <a:lnTo>
                            <a:pt x="294" y="5"/>
                          </a:lnTo>
                          <a:lnTo>
                            <a:pt x="253" y="0"/>
                          </a:lnTo>
                          <a:lnTo>
                            <a:pt x="265" y="0"/>
                          </a:lnTo>
                          <a:lnTo>
                            <a:pt x="305" y="5"/>
                          </a:lnTo>
                          <a:lnTo>
                            <a:pt x="339" y="21"/>
                          </a:lnTo>
                          <a:lnTo>
                            <a:pt x="367" y="47"/>
                          </a:lnTo>
                          <a:lnTo>
                            <a:pt x="389" y="72"/>
                          </a:lnTo>
                          <a:close/>
                          <a:moveTo>
                            <a:pt x="33" y="94"/>
                          </a:moveTo>
                          <a:lnTo>
                            <a:pt x="44" y="89"/>
                          </a:lnTo>
                          <a:lnTo>
                            <a:pt x="28" y="114"/>
                          </a:lnTo>
                          <a:lnTo>
                            <a:pt x="16" y="145"/>
                          </a:lnTo>
                          <a:lnTo>
                            <a:pt x="5" y="176"/>
                          </a:lnTo>
                          <a:lnTo>
                            <a:pt x="5" y="207"/>
                          </a:lnTo>
                          <a:lnTo>
                            <a:pt x="11" y="238"/>
                          </a:lnTo>
                          <a:lnTo>
                            <a:pt x="22" y="269"/>
                          </a:lnTo>
                          <a:lnTo>
                            <a:pt x="39" y="295"/>
                          </a:lnTo>
                          <a:lnTo>
                            <a:pt x="62" y="321"/>
                          </a:lnTo>
                          <a:lnTo>
                            <a:pt x="84" y="341"/>
                          </a:lnTo>
                          <a:lnTo>
                            <a:pt x="118" y="363"/>
                          </a:lnTo>
                          <a:lnTo>
                            <a:pt x="147" y="378"/>
                          </a:lnTo>
                          <a:lnTo>
                            <a:pt x="180" y="383"/>
                          </a:lnTo>
                          <a:lnTo>
                            <a:pt x="215" y="388"/>
                          </a:lnTo>
                          <a:lnTo>
                            <a:pt x="248" y="383"/>
                          </a:lnTo>
                          <a:lnTo>
                            <a:pt x="282" y="378"/>
                          </a:lnTo>
                          <a:lnTo>
                            <a:pt x="316" y="363"/>
                          </a:lnTo>
                          <a:lnTo>
                            <a:pt x="316" y="368"/>
                          </a:lnTo>
                          <a:lnTo>
                            <a:pt x="282" y="383"/>
                          </a:lnTo>
                          <a:lnTo>
                            <a:pt x="248" y="388"/>
                          </a:lnTo>
                          <a:lnTo>
                            <a:pt x="215" y="393"/>
                          </a:lnTo>
                          <a:lnTo>
                            <a:pt x="180" y="388"/>
                          </a:lnTo>
                          <a:lnTo>
                            <a:pt x="147" y="383"/>
                          </a:lnTo>
                          <a:lnTo>
                            <a:pt x="118" y="368"/>
                          </a:lnTo>
                          <a:lnTo>
                            <a:pt x="84" y="352"/>
                          </a:lnTo>
                          <a:lnTo>
                            <a:pt x="62" y="331"/>
                          </a:lnTo>
                          <a:lnTo>
                            <a:pt x="39" y="306"/>
                          </a:lnTo>
                          <a:lnTo>
                            <a:pt x="22" y="274"/>
                          </a:lnTo>
                          <a:lnTo>
                            <a:pt x="11" y="243"/>
                          </a:lnTo>
                          <a:lnTo>
                            <a:pt x="5" y="212"/>
                          </a:lnTo>
                          <a:lnTo>
                            <a:pt x="0" y="181"/>
                          </a:lnTo>
                          <a:lnTo>
                            <a:pt x="5" y="151"/>
                          </a:lnTo>
                          <a:lnTo>
                            <a:pt x="16" y="119"/>
                          </a:lnTo>
                          <a:lnTo>
                            <a:pt x="33" y="94"/>
                          </a:lnTo>
                          <a:close/>
                        </a:path>
                      </a:pathLst>
                    </a:custGeom>
                    <a:solidFill>
                      <a:srgbClr val="FF7A7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98" name="Freeform 130">
                      <a:extLst>
                        <a:ext uri="{FF2B5EF4-FFF2-40B4-BE49-F238E27FC236}">
                          <a16:creationId xmlns:a16="http://schemas.microsoft.com/office/drawing/2014/main" id="{C25AC6DF-5701-4A30-B9FC-B2DCD296AB85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790" y="2146"/>
                      <a:ext cx="189" cy="129"/>
                    </a:xfrm>
                    <a:custGeom>
                      <a:avLst/>
                      <a:gdLst>
                        <a:gd name="T0" fmla="*/ 379 w 379"/>
                        <a:gd name="T1" fmla="*/ 72 h 388"/>
                        <a:gd name="T2" fmla="*/ 379 w 379"/>
                        <a:gd name="T3" fmla="*/ 77 h 388"/>
                        <a:gd name="T4" fmla="*/ 351 w 379"/>
                        <a:gd name="T5" fmla="*/ 47 h 388"/>
                        <a:gd name="T6" fmla="*/ 316 w 379"/>
                        <a:gd name="T7" fmla="*/ 27 h 388"/>
                        <a:gd name="T8" fmla="*/ 277 w 379"/>
                        <a:gd name="T9" fmla="*/ 10 h 388"/>
                        <a:gd name="T10" fmla="*/ 237 w 379"/>
                        <a:gd name="T11" fmla="*/ 5 h 388"/>
                        <a:gd name="T12" fmla="*/ 248 w 379"/>
                        <a:gd name="T13" fmla="*/ 0 h 388"/>
                        <a:gd name="T14" fmla="*/ 289 w 379"/>
                        <a:gd name="T15" fmla="*/ 5 h 388"/>
                        <a:gd name="T16" fmla="*/ 322 w 379"/>
                        <a:gd name="T17" fmla="*/ 21 h 388"/>
                        <a:gd name="T18" fmla="*/ 356 w 379"/>
                        <a:gd name="T19" fmla="*/ 47 h 388"/>
                        <a:gd name="T20" fmla="*/ 379 w 379"/>
                        <a:gd name="T21" fmla="*/ 72 h 388"/>
                        <a:gd name="T22" fmla="*/ 39 w 379"/>
                        <a:gd name="T23" fmla="*/ 89 h 388"/>
                        <a:gd name="T24" fmla="*/ 52 w 379"/>
                        <a:gd name="T25" fmla="*/ 83 h 388"/>
                        <a:gd name="T26" fmla="*/ 28 w 379"/>
                        <a:gd name="T27" fmla="*/ 109 h 388"/>
                        <a:gd name="T28" fmla="*/ 17 w 379"/>
                        <a:gd name="T29" fmla="*/ 140 h 388"/>
                        <a:gd name="T30" fmla="*/ 11 w 379"/>
                        <a:gd name="T31" fmla="*/ 171 h 388"/>
                        <a:gd name="T32" fmla="*/ 6 w 379"/>
                        <a:gd name="T33" fmla="*/ 197 h 388"/>
                        <a:gd name="T34" fmla="*/ 11 w 379"/>
                        <a:gd name="T35" fmla="*/ 228 h 388"/>
                        <a:gd name="T36" fmla="*/ 23 w 379"/>
                        <a:gd name="T37" fmla="*/ 259 h 388"/>
                        <a:gd name="T38" fmla="*/ 34 w 379"/>
                        <a:gd name="T39" fmla="*/ 290 h 388"/>
                        <a:gd name="T40" fmla="*/ 57 w 379"/>
                        <a:gd name="T41" fmla="*/ 316 h 388"/>
                        <a:gd name="T42" fmla="*/ 79 w 379"/>
                        <a:gd name="T43" fmla="*/ 336 h 388"/>
                        <a:gd name="T44" fmla="*/ 113 w 379"/>
                        <a:gd name="T45" fmla="*/ 357 h 388"/>
                        <a:gd name="T46" fmla="*/ 142 w 379"/>
                        <a:gd name="T47" fmla="*/ 373 h 388"/>
                        <a:gd name="T48" fmla="*/ 175 w 379"/>
                        <a:gd name="T49" fmla="*/ 378 h 388"/>
                        <a:gd name="T50" fmla="*/ 210 w 379"/>
                        <a:gd name="T51" fmla="*/ 383 h 388"/>
                        <a:gd name="T52" fmla="*/ 243 w 379"/>
                        <a:gd name="T53" fmla="*/ 378 h 388"/>
                        <a:gd name="T54" fmla="*/ 277 w 379"/>
                        <a:gd name="T55" fmla="*/ 373 h 388"/>
                        <a:gd name="T56" fmla="*/ 311 w 379"/>
                        <a:gd name="T57" fmla="*/ 357 h 388"/>
                        <a:gd name="T58" fmla="*/ 311 w 379"/>
                        <a:gd name="T59" fmla="*/ 363 h 388"/>
                        <a:gd name="T60" fmla="*/ 277 w 379"/>
                        <a:gd name="T61" fmla="*/ 378 h 388"/>
                        <a:gd name="T62" fmla="*/ 243 w 379"/>
                        <a:gd name="T63" fmla="*/ 383 h 388"/>
                        <a:gd name="T64" fmla="*/ 210 w 379"/>
                        <a:gd name="T65" fmla="*/ 388 h 388"/>
                        <a:gd name="T66" fmla="*/ 175 w 379"/>
                        <a:gd name="T67" fmla="*/ 383 h 388"/>
                        <a:gd name="T68" fmla="*/ 142 w 379"/>
                        <a:gd name="T69" fmla="*/ 378 h 388"/>
                        <a:gd name="T70" fmla="*/ 113 w 379"/>
                        <a:gd name="T71" fmla="*/ 363 h 388"/>
                        <a:gd name="T72" fmla="*/ 79 w 379"/>
                        <a:gd name="T73" fmla="*/ 341 h 388"/>
                        <a:gd name="T74" fmla="*/ 57 w 379"/>
                        <a:gd name="T75" fmla="*/ 321 h 388"/>
                        <a:gd name="T76" fmla="*/ 34 w 379"/>
                        <a:gd name="T77" fmla="*/ 295 h 388"/>
                        <a:gd name="T78" fmla="*/ 17 w 379"/>
                        <a:gd name="T79" fmla="*/ 269 h 388"/>
                        <a:gd name="T80" fmla="*/ 6 w 379"/>
                        <a:gd name="T81" fmla="*/ 238 h 388"/>
                        <a:gd name="T82" fmla="*/ 0 w 379"/>
                        <a:gd name="T83" fmla="*/ 207 h 388"/>
                        <a:gd name="T84" fmla="*/ 0 w 379"/>
                        <a:gd name="T85" fmla="*/ 176 h 388"/>
                        <a:gd name="T86" fmla="*/ 11 w 379"/>
                        <a:gd name="T87" fmla="*/ 145 h 388"/>
                        <a:gd name="T88" fmla="*/ 23 w 379"/>
                        <a:gd name="T89" fmla="*/ 114 h 388"/>
                        <a:gd name="T90" fmla="*/ 39 w 379"/>
                        <a:gd name="T91" fmla="*/ 89 h 38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</a:cxnLst>
                      <a:rect l="0" t="0" r="r" b="b"/>
                      <a:pathLst>
                        <a:path w="379" h="388">
                          <a:moveTo>
                            <a:pt x="379" y="72"/>
                          </a:moveTo>
                          <a:lnTo>
                            <a:pt x="379" y="77"/>
                          </a:lnTo>
                          <a:lnTo>
                            <a:pt x="351" y="47"/>
                          </a:lnTo>
                          <a:lnTo>
                            <a:pt x="316" y="27"/>
                          </a:lnTo>
                          <a:lnTo>
                            <a:pt x="277" y="10"/>
                          </a:lnTo>
                          <a:lnTo>
                            <a:pt x="237" y="5"/>
                          </a:lnTo>
                          <a:lnTo>
                            <a:pt x="248" y="0"/>
                          </a:lnTo>
                          <a:lnTo>
                            <a:pt x="289" y="5"/>
                          </a:lnTo>
                          <a:lnTo>
                            <a:pt x="322" y="21"/>
                          </a:lnTo>
                          <a:lnTo>
                            <a:pt x="356" y="47"/>
                          </a:lnTo>
                          <a:lnTo>
                            <a:pt x="379" y="72"/>
                          </a:lnTo>
                          <a:close/>
                          <a:moveTo>
                            <a:pt x="39" y="89"/>
                          </a:moveTo>
                          <a:lnTo>
                            <a:pt x="52" y="83"/>
                          </a:lnTo>
                          <a:lnTo>
                            <a:pt x="28" y="109"/>
                          </a:lnTo>
                          <a:lnTo>
                            <a:pt x="17" y="140"/>
                          </a:lnTo>
                          <a:lnTo>
                            <a:pt x="11" y="171"/>
                          </a:lnTo>
                          <a:lnTo>
                            <a:pt x="6" y="197"/>
                          </a:lnTo>
                          <a:lnTo>
                            <a:pt x="11" y="228"/>
                          </a:lnTo>
                          <a:lnTo>
                            <a:pt x="23" y="259"/>
                          </a:lnTo>
                          <a:lnTo>
                            <a:pt x="34" y="290"/>
                          </a:lnTo>
                          <a:lnTo>
                            <a:pt x="57" y="316"/>
                          </a:lnTo>
                          <a:lnTo>
                            <a:pt x="79" y="336"/>
                          </a:lnTo>
                          <a:lnTo>
                            <a:pt x="113" y="357"/>
                          </a:lnTo>
                          <a:lnTo>
                            <a:pt x="142" y="373"/>
                          </a:lnTo>
                          <a:lnTo>
                            <a:pt x="175" y="378"/>
                          </a:lnTo>
                          <a:lnTo>
                            <a:pt x="210" y="383"/>
                          </a:lnTo>
                          <a:lnTo>
                            <a:pt x="243" y="378"/>
                          </a:lnTo>
                          <a:lnTo>
                            <a:pt x="277" y="373"/>
                          </a:lnTo>
                          <a:lnTo>
                            <a:pt x="311" y="357"/>
                          </a:lnTo>
                          <a:lnTo>
                            <a:pt x="311" y="363"/>
                          </a:lnTo>
                          <a:lnTo>
                            <a:pt x="277" y="378"/>
                          </a:lnTo>
                          <a:lnTo>
                            <a:pt x="243" y="383"/>
                          </a:lnTo>
                          <a:lnTo>
                            <a:pt x="210" y="388"/>
                          </a:lnTo>
                          <a:lnTo>
                            <a:pt x="175" y="383"/>
                          </a:lnTo>
                          <a:lnTo>
                            <a:pt x="142" y="378"/>
                          </a:lnTo>
                          <a:lnTo>
                            <a:pt x="113" y="363"/>
                          </a:lnTo>
                          <a:lnTo>
                            <a:pt x="79" y="341"/>
                          </a:lnTo>
                          <a:lnTo>
                            <a:pt x="57" y="321"/>
                          </a:lnTo>
                          <a:lnTo>
                            <a:pt x="34" y="295"/>
                          </a:lnTo>
                          <a:lnTo>
                            <a:pt x="17" y="269"/>
                          </a:lnTo>
                          <a:lnTo>
                            <a:pt x="6" y="238"/>
                          </a:lnTo>
                          <a:lnTo>
                            <a:pt x="0" y="207"/>
                          </a:lnTo>
                          <a:lnTo>
                            <a:pt x="0" y="176"/>
                          </a:lnTo>
                          <a:lnTo>
                            <a:pt x="11" y="145"/>
                          </a:lnTo>
                          <a:lnTo>
                            <a:pt x="23" y="114"/>
                          </a:lnTo>
                          <a:lnTo>
                            <a:pt x="39" y="89"/>
                          </a:lnTo>
                          <a:close/>
                        </a:path>
                      </a:pathLst>
                    </a:custGeom>
                    <a:solidFill>
                      <a:srgbClr val="FF7E7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99" name="Freeform 131">
                      <a:extLst>
                        <a:ext uri="{FF2B5EF4-FFF2-40B4-BE49-F238E27FC236}">
                          <a16:creationId xmlns:a16="http://schemas.microsoft.com/office/drawing/2014/main" id="{069989F6-655A-4BB2-B43A-76300AC2BEA3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792" y="2147"/>
                      <a:ext cx="187" cy="126"/>
                    </a:xfrm>
                    <a:custGeom>
                      <a:avLst/>
                      <a:gdLst>
                        <a:gd name="T0" fmla="*/ 373 w 373"/>
                        <a:gd name="T1" fmla="*/ 72 h 378"/>
                        <a:gd name="T2" fmla="*/ 367 w 373"/>
                        <a:gd name="T3" fmla="*/ 78 h 378"/>
                        <a:gd name="T4" fmla="*/ 339 w 373"/>
                        <a:gd name="T5" fmla="*/ 47 h 378"/>
                        <a:gd name="T6" fmla="*/ 305 w 373"/>
                        <a:gd name="T7" fmla="*/ 22 h 378"/>
                        <a:gd name="T8" fmla="*/ 266 w 373"/>
                        <a:gd name="T9" fmla="*/ 5 h 378"/>
                        <a:gd name="T10" fmla="*/ 220 w 373"/>
                        <a:gd name="T11" fmla="*/ 0 h 378"/>
                        <a:gd name="T12" fmla="*/ 231 w 373"/>
                        <a:gd name="T13" fmla="*/ 0 h 378"/>
                        <a:gd name="T14" fmla="*/ 271 w 373"/>
                        <a:gd name="T15" fmla="*/ 5 h 378"/>
                        <a:gd name="T16" fmla="*/ 310 w 373"/>
                        <a:gd name="T17" fmla="*/ 22 h 378"/>
                        <a:gd name="T18" fmla="*/ 345 w 373"/>
                        <a:gd name="T19" fmla="*/ 42 h 378"/>
                        <a:gd name="T20" fmla="*/ 373 w 373"/>
                        <a:gd name="T21" fmla="*/ 72 h 378"/>
                        <a:gd name="T22" fmla="*/ 46 w 373"/>
                        <a:gd name="T23" fmla="*/ 78 h 378"/>
                        <a:gd name="T24" fmla="*/ 57 w 373"/>
                        <a:gd name="T25" fmla="*/ 72 h 378"/>
                        <a:gd name="T26" fmla="*/ 33 w 373"/>
                        <a:gd name="T27" fmla="*/ 99 h 378"/>
                        <a:gd name="T28" fmla="*/ 17 w 373"/>
                        <a:gd name="T29" fmla="*/ 124 h 378"/>
                        <a:gd name="T30" fmla="*/ 11 w 373"/>
                        <a:gd name="T31" fmla="*/ 156 h 378"/>
                        <a:gd name="T32" fmla="*/ 5 w 373"/>
                        <a:gd name="T33" fmla="*/ 186 h 378"/>
                        <a:gd name="T34" fmla="*/ 5 w 373"/>
                        <a:gd name="T35" fmla="*/ 218 h 378"/>
                        <a:gd name="T36" fmla="*/ 17 w 373"/>
                        <a:gd name="T37" fmla="*/ 249 h 378"/>
                        <a:gd name="T38" fmla="*/ 28 w 373"/>
                        <a:gd name="T39" fmla="*/ 280 h 378"/>
                        <a:gd name="T40" fmla="*/ 51 w 373"/>
                        <a:gd name="T41" fmla="*/ 306 h 378"/>
                        <a:gd name="T42" fmla="*/ 73 w 373"/>
                        <a:gd name="T43" fmla="*/ 326 h 378"/>
                        <a:gd name="T44" fmla="*/ 107 w 373"/>
                        <a:gd name="T45" fmla="*/ 347 h 378"/>
                        <a:gd name="T46" fmla="*/ 136 w 373"/>
                        <a:gd name="T47" fmla="*/ 363 h 378"/>
                        <a:gd name="T48" fmla="*/ 169 w 373"/>
                        <a:gd name="T49" fmla="*/ 368 h 378"/>
                        <a:gd name="T50" fmla="*/ 204 w 373"/>
                        <a:gd name="T51" fmla="*/ 373 h 378"/>
                        <a:gd name="T52" fmla="*/ 237 w 373"/>
                        <a:gd name="T53" fmla="*/ 368 h 378"/>
                        <a:gd name="T54" fmla="*/ 271 w 373"/>
                        <a:gd name="T55" fmla="*/ 363 h 378"/>
                        <a:gd name="T56" fmla="*/ 305 w 373"/>
                        <a:gd name="T57" fmla="*/ 347 h 378"/>
                        <a:gd name="T58" fmla="*/ 305 w 373"/>
                        <a:gd name="T59" fmla="*/ 352 h 378"/>
                        <a:gd name="T60" fmla="*/ 271 w 373"/>
                        <a:gd name="T61" fmla="*/ 368 h 378"/>
                        <a:gd name="T62" fmla="*/ 237 w 373"/>
                        <a:gd name="T63" fmla="*/ 373 h 378"/>
                        <a:gd name="T64" fmla="*/ 204 w 373"/>
                        <a:gd name="T65" fmla="*/ 378 h 378"/>
                        <a:gd name="T66" fmla="*/ 169 w 373"/>
                        <a:gd name="T67" fmla="*/ 373 h 378"/>
                        <a:gd name="T68" fmla="*/ 136 w 373"/>
                        <a:gd name="T69" fmla="*/ 368 h 378"/>
                        <a:gd name="T70" fmla="*/ 107 w 373"/>
                        <a:gd name="T71" fmla="*/ 352 h 378"/>
                        <a:gd name="T72" fmla="*/ 73 w 373"/>
                        <a:gd name="T73" fmla="*/ 331 h 378"/>
                        <a:gd name="T74" fmla="*/ 51 w 373"/>
                        <a:gd name="T75" fmla="*/ 311 h 378"/>
                        <a:gd name="T76" fmla="*/ 28 w 373"/>
                        <a:gd name="T77" fmla="*/ 285 h 378"/>
                        <a:gd name="T78" fmla="*/ 17 w 373"/>
                        <a:gd name="T79" fmla="*/ 254 h 378"/>
                        <a:gd name="T80" fmla="*/ 5 w 373"/>
                        <a:gd name="T81" fmla="*/ 223 h 378"/>
                        <a:gd name="T82" fmla="*/ 0 w 373"/>
                        <a:gd name="T83" fmla="*/ 192 h 378"/>
                        <a:gd name="T84" fmla="*/ 5 w 373"/>
                        <a:gd name="T85" fmla="*/ 166 h 378"/>
                        <a:gd name="T86" fmla="*/ 11 w 373"/>
                        <a:gd name="T87" fmla="*/ 135 h 378"/>
                        <a:gd name="T88" fmla="*/ 22 w 373"/>
                        <a:gd name="T89" fmla="*/ 104 h 378"/>
                        <a:gd name="T90" fmla="*/ 46 w 373"/>
                        <a:gd name="T91" fmla="*/ 78 h 37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</a:cxnLst>
                      <a:rect l="0" t="0" r="r" b="b"/>
                      <a:pathLst>
                        <a:path w="373" h="378">
                          <a:moveTo>
                            <a:pt x="373" y="72"/>
                          </a:moveTo>
                          <a:lnTo>
                            <a:pt x="367" y="78"/>
                          </a:lnTo>
                          <a:lnTo>
                            <a:pt x="339" y="47"/>
                          </a:lnTo>
                          <a:lnTo>
                            <a:pt x="305" y="22"/>
                          </a:lnTo>
                          <a:lnTo>
                            <a:pt x="266" y="5"/>
                          </a:lnTo>
                          <a:lnTo>
                            <a:pt x="220" y="0"/>
                          </a:lnTo>
                          <a:lnTo>
                            <a:pt x="231" y="0"/>
                          </a:lnTo>
                          <a:lnTo>
                            <a:pt x="271" y="5"/>
                          </a:lnTo>
                          <a:lnTo>
                            <a:pt x="310" y="22"/>
                          </a:lnTo>
                          <a:lnTo>
                            <a:pt x="345" y="42"/>
                          </a:lnTo>
                          <a:lnTo>
                            <a:pt x="373" y="72"/>
                          </a:lnTo>
                          <a:close/>
                          <a:moveTo>
                            <a:pt x="46" y="78"/>
                          </a:moveTo>
                          <a:lnTo>
                            <a:pt x="57" y="72"/>
                          </a:lnTo>
                          <a:lnTo>
                            <a:pt x="33" y="99"/>
                          </a:lnTo>
                          <a:lnTo>
                            <a:pt x="17" y="124"/>
                          </a:lnTo>
                          <a:lnTo>
                            <a:pt x="11" y="156"/>
                          </a:lnTo>
                          <a:lnTo>
                            <a:pt x="5" y="186"/>
                          </a:lnTo>
                          <a:lnTo>
                            <a:pt x="5" y="218"/>
                          </a:lnTo>
                          <a:lnTo>
                            <a:pt x="17" y="249"/>
                          </a:lnTo>
                          <a:lnTo>
                            <a:pt x="28" y="280"/>
                          </a:lnTo>
                          <a:lnTo>
                            <a:pt x="51" y="306"/>
                          </a:lnTo>
                          <a:lnTo>
                            <a:pt x="73" y="326"/>
                          </a:lnTo>
                          <a:lnTo>
                            <a:pt x="107" y="347"/>
                          </a:lnTo>
                          <a:lnTo>
                            <a:pt x="136" y="363"/>
                          </a:lnTo>
                          <a:lnTo>
                            <a:pt x="169" y="368"/>
                          </a:lnTo>
                          <a:lnTo>
                            <a:pt x="204" y="373"/>
                          </a:lnTo>
                          <a:lnTo>
                            <a:pt x="237" y="368"/>
                          </a:lnTo>
                          <a:lnTo>
                            <a:pt x="271" y="363"/>
                          </a:lnTo>
                          <a:lnTo>
                            <a:pt x="305" y="347"/>
                          </a:lnTo>
                          <a:lnTo>
                            <a:pt x="305" y="352"/>
                          </a:lnTo>
                          <a:lnTo>
                            <a:pt x="271" y="368"/>
                          </a:lnTo>
                          <a:lnTo>
                            <a:pt x="237" y="373"/>
                          </a:lnTo>
                          <a:lnTo>
                            <a:pt x="204" y="378"/>
                          </a:lnTo>
                          <a:lnTo>
                            <a:pt x="169" y="373"/>
                          </a:lnTo>
                          <a:lnTo>
                            <a:pt x="136" y="368"/>
                          </a:lnTo>
                          <a:lnTo>
                            <a:pt x="107" y="352"/>
                          </a:lnTo>
                          <a:lnTo>
                            <a:pt x="73" y="331"/>
                          </a:lnTo>
                          <a:lnTo>
                            <a:pt x="51" y="311"/>
                          </a:lnTo>
                          <a:lnTo>
                            <a:pt x="28" y="285"/>
                          </a:lnTo>
                          <a:lnTo>
                            <a:pt x="17" y="254"/>
                          </a:lnTo>
                          <a:lnTo>
                            <a:pt x="5" y="223"/>
                          </a:lnTo>
                          <a:lnTo>
                            <a:pt x="0" y="192"/>
                          </a:lnTo>
                          <a:lnTo>
                            <a:pt x="5" y="166"/>
                          </a:lnTo>
                          <a:lnTo>
                            <a:pt x="11" y="135"/>
                          </a:lnTo>
                          <a:lnTo>
                            <a:pt x="22" y="104"/>
                          </a:lnTo>
                          <a:lnTo>
                            <a:pt x="46" y="78"/>
                          </a:lnTo>
                          <a:close/>
                        </a:path>
                      </a:pathLst>
                    </a:custGeom>
                    <a:solidFill>
                      <a:srgbClr val="FF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00" name="Freeform 132">
                      <a:extLst>
                        <a:ext uri="{FF2B5EF4-FFF2-40B4-BE49-F238E27FC236}">
                          <a16:creationId xmlns:a16="http://schemas.microsoft.com/office/drawing/2014/main" id="{44833FB4-E56D-4AF7-A069-4F1CC4596047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795" y="2147"/>
                      <a:ext cx="181" cy="125"/>
                    </a:xfrm>
                    <a:custGeom>
                      <a:avLst/>
                      <a:gdLst>
                        <a:gd name="T0" fmla="*/ 362 w 362"/>
                        <a:gd name="T1" fmla="*/ 78 h 373"/>
                        <a:gd name="T2" fmla="*/ 362 w 362"/>
                        <a:gd name="T3" fmla="*/ 84 h 373"/>
                        <a:gd name="T4" fmla="*/ 334 w 362"/>
                        <a:gd name="T5" fmla="*/ 47 h 373"/>
                        <a:gd name="T6" fmla="*/ 294 w 362"/>
                        <a:gd name="T7" fmla="*/ 27 h 373"/>
                        <a:gd name="T8" fmla="*/ 249 w 362"/>
                        <a:gd name="T9" fmla="*/ 10 h 373"/>
                        <a:gd name="T10" fmla="*/ 199 w 362"/>
                        <a:gd name="T11" fmla="*/ 5 h 373"/>
                        <a:gd name="T12" fmla="*/ 215 w 362"/>
                        <a:gd name="T13" fmla="*/ 0 h 373"/>
                        <a:gd name="T14" fmla="*/ 261 w 362"/>
                        <a:gd name="T15" fmla="*/ 5 h 373"/>
                        <a:gd name="T16" fmla="*/ 300 w 362"/>
                        <a:gd name="T17" fmla="*/ 22 h 373"/>
                        <a:gd name="T18" fmla="*/ 334 w 362"/>
                        <a:gd name="T19" fmla="*/ 47 h 373"/>
                        <a:gd name="T20" fmla="*/ 362 w 362"/>
                        <a:gd name="T21" fmla="*/ 78 h 373"/>
                        <a:gd name="T22" fmla="*/ 52 w 362"/>
                        <a:gd name="T23" fmla="*/ 72 h 373"/>
                        <a:gd name="T24" fmla="*/ 57 w 362"/>
                        <a:gd name="T25" fmla="*/ 67 h 373"/>
                        <a:gd name="T26" fmla="*/ 34 w 362"/>
                        <a:gd name="T27" fmla="*/ 94 h 373"/>
                        <a:gd name="T28" fmla="*/ 17 w 362"/>
                        <a:gd name="T29" fmla="*/ 124 h 373"/>
                        <a:gd name="T30" fmla="*/ 12 w 362"/>
                        <a:gd name="T31" fmla="*/ 156 h 373"/>
                        <a:gd name="T32" fmla="*/ 6 w 362"/>
                        <a:gd name="T33" fmla="*/ 181 h 373"/>
                        <a:gd name="T34" fmla="*/ 6 w 362"/>
                        <a:gd name="T35" fmla="*/ 213 h 373"/>
                        <a:gd name="T36" fmla="*/ 17 w 362"/>
                        <a:gd name="T37" fmla="*/ 243 h 373"/>
                        <a:gd name="T38" fmla="*/ 28 w 362"/>
                        <a:gd name="T39" fmla="*/ 274 h 373"/>
                        <a:gd name="T40" fmla="*/ 52 w 362"/>
                        <a:gd name="T41" fmla="*/ 301 h 373"/>
                        <a:gd name="T42" fmla="*/ 74 w 362"/>
                        <a:gd name="T43" fmla="*/ 321 h 373"/>
                        <a:gd name="T44" fmla="*/ 108 w 362"/>
                        <a:gd name="T45" fmla="*/ 342 h 373"/>
                        <a:gd name="T46" fmla="*/ 136 w 362"/>
                        <a:gd name="T47" fmla="*/ 358 h 373"/>
                        <a:gd name="T48" fmla="*/ 170 w 362"/>
                        <a:gd name="T49" fmla="*/ 363 h 373"/>
                        <a:gd name="T50" fmla="*/ 204 w 362"/>
                        <a:gd name="T51" fmla="*/ 368 h 373"/>
                        <a:gd name="T52" fmla="*/ 237 w 362"/>
                        <a:gd name="T53" fmla="*/ 363 h 373"/>
                        <a:gd name="T54" fmla="*/ 272 w 362"/>
                        <a:gd name="T55" fmla="*/ 358 h 373"/>
                        <a:gd name="T56" fmla="*/ 300 w 362"/>
                        <a:gd name="T57" fmla="*/ 342 h 373"/>
                        <a:gd name="T58" fmla="*/ 300 w 362"/>
                        <a:gd name="T59" fmla="*/ 347 h 373"/>
                        <a:gd name="T60" fmla="*/ 266 w 362"/>
                        <a:gd name="T61" fmla="*/ 363 h 373"/>
                        <a:gd name="T62" fmla="*/ 232 w 362"/>
                        <a:gd name="T63" fmla="*/ 368 h 373"/>
                        <a:gd name="T64" fmla="*/ 199 w 362"/>
                        <a:gd name="T65" fmla="*/ 373 h 373"/>
                        <a:gd name="T66" fmla="*/ 164 w 362"/>
                        <a:gd name="T67" fmla="*/ 368 h 373"/>
                        <a:gd name="T68" fmla="*/ 131 w 362"/>
                        <a:gd name="T69" fmla="*/ 363 h 373"/>
                        <a:gd name="T70" fmla="*/ 102 w 362"/>
                        <a:gd name="T71" fmla="*/ 347 h 373"/>
                        <a:gd name="T72" fmla="*/ 68 w 362"/>
                        <a:gd name="T73" fmla="*/ 326 h 373"/>
                        <a:gd name="T74" fmla="*/ 46 w 362"/>
                        <a:gd name="T75" fmla="*/ 306 h 373"/>
                        <a:gd name="T76" fmla="*/ 23 w 362"/>
                        <a:gd name="T77" fmla="*/ 280 h 373"/>
                        <a:gd name="T78" fmla="*/ 12 w 362"/>
                        <a:gd name="T79" fmla="*/ 249 h 373"/>
                        <a:gd name="T80" fmla="*/ 0 w 362"/>
                        <a:gd name="T81" fmla="*/ 218 h 373"/>
                        <a:gd name="T82" fmla="*/ 0 w 362"/>
                        <a:gd name="T83" fmla="*/ 186 h 373"/>
                        <a:gd name="T84" fmla="*/ 6 w 362"/>
                        <a:gd name="T85" fmla="*/ 156 h 373"/>
                        <a:gd name="T86" fmla="*/ 12 w 362"/>
                        <a:gd name="T87" fmla="*/ 124 h 373"/>
                        <a:gd name="T88" fmla="*/ 28 w 362"/>
                        <a:gd name="T89" fmla="*/ 99 h 373"/>
                        <a:gd name="T90" fmla="*/ 52 w 362"/>
                        <a:gd name="T91" fmla="*/ 72 h 37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</a:cxnLst>
                      <a:rect l="0" t="0" r="r" b="b"/>
                      <a:pathLst>
                        <a:path w="362" h="373">
                          <a:moveTo>
                            <a:pt x="362" y="78"/>
                          </a:moveTo>
                          <a:lnTo>
                            <a:pt x="362" y="84"/>
                          </a:lnTo>
                          <a:lnTo>
                            <a:pt x="334" y="47"/>
                          </a:lnTo>
                          <a:lnTo>
                            <a:pt x="294" y="27"/>
                          </a:lnTo>
                          <a:lnTo>
                            <a:pt x="249" y="10"/>
                          </a:lnTo>
                          <a:lnTo>
                            <a:pt x="199" y="5"/>
                          </a:lnTo>
                          <a:lnTo>
                            <a:pt x="215" y="0"/>
                          </a:lnTo>
                          <a:lnTo>
                            <a:pt x="261" y="5"/>
                          </a:lnTo>
                          <a:lnTo>
                            <a:pt x="300" y="22"/>
                          </a:lnTo>
                          <a:lnTo>
                            <a:pt x="334" y="47"/>
                          </a:lnTo>
                          <a:lnTo>
                            <a:pt x="362" y="78"/>
                          </a:lnTo>
                          <a:close/>
                          <a:moveTo>
                            <a:pt x="52" y="72"/>
                          </a:moveTo>
                          <a:lnTo>
                            <a:pt x="57" y="67"/>
                          </a:lnTo>
                          <a:lnTo>
                            <a:pt x="34" y="94"/>
                          </a:lnTo>
                          <a:lnTo>
                            <a:pt x="17" y="124"/>
                          </a:lnTo>
                          <a:lnTo>
                            <a:pt x="12" y="156"/>
                          </a:lnTo>
                          <a:lnTo>
                            <a:pt x="6" y="181"/>
                          </a:lnTo>
                          <a:lnTo>
                            <a:pt x="6" y="213"/>
                          </a:lnTo>
                          <a:lnTo>
                            <a:pt x="17" y="243"/>
                          </a:lnTo>
                          <a:lnTo>
                            <a:pt x="28" y="274"/>
                          </a:lnTo>
                          <a:lnTo>
                            <a:pt x="52" y="301"/>
                          </a:lnTo>
                          <a:lnTo>
                            <a:pt x="74" y="321"/>
                          </a:lnTo>
                          <a:lnTo>
                            <a:pt x="108" y="342"/>
                          </a:lnTo>
                          <a:lnTo>
                            <a:pt x="136" y="358"/>
                          </a:lnTo>
                          <a:lnTo>
                            <a:pt x="170" y="363"/>
                          </a:lnTo>
                          <a:lnTo>
                            <a:pt x="204" y="368"/>
                          </a:lnTo>
                          <a:lnTo>
                            <a:pt x="237" y="363"/>
                          </a:lnTo>
                          <a:lnTo>
                            <a:pt x="272" y="358"/>
                          </a:lnTo>
                          <a:lnTo>
                            <a:pt x="300" y="342"/>
                          </a:lnTo>
                          <a:lnTo>
                            <a:pt x="300" y="347"/>
                          </a:lnTo>
                          <a:lnTo>
                            <a:pt x="266" y="363"/>
                          </a:lnTo>
                          <a:lnTo>
                            <a:pt x="232" y="368"/>
                          </a:lnTo>
                          <a:lnTo>
                            <a:pt x="199" y="373"/>
                          </a:lnTo>
                          <a:lnTo>
                            <a:pt x="164" y="368"/>
                          </a:lnTo>
                          <a:lnTo>
                            <a:pt x="131" y="363"/>
                          </a:lnTo>
                          <a:lnTo>
                            <a:pt x="102" y="347"/>
                          </a:lnTo>
                          <a:lnTo>
                            <a:pt x="68" y="326"/>
                          </a:lnTo>
                          <a:lnTo>
                            <a:pt x="46" y="306"/>
                          </a:lnTo>
                          <a:lnTo>
                            <a:pt x="23" y="280"/>
                          </a:lnTo>
                          <a:lnTo>
                            <a:pt x="12" y="249"/>
                          </a:lnTo>
                          <a:lnTo>
                            <a:pt x="0" y="218"/>
                          </a:lnTo>
                          <a:lnTo>
                            <a:pt x="0" y="186"/>
                          </a:lnTo>
                          <a:lnTo>
                            <a:pt x="6" y="156"/>
                          </a:lnTo>
                          <a:lnTo>
                            <a:pt x="12" y="124"/>
                          </a:lnTo>
                          <a:lnTo>
                            <a:pt x="28" y="99"/>
                          </a:lnTo>
                          <a:lnTo>
                            <a:pt x="52" y="72"/>
                          </a:lnTo>
                          <a:close/>
                        </a:path>
                      </a:pathLst>
                    </a:custGeom>
                    <a:solidFill>
                      <a:srgbClr val="FF848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01" name="Freeform 133">
                      <a:extLst>
                        <a:ext uri="{FF2B5EF4-FFF2-40B4-BE49-F238E27FC236}">
                          <a16:creationId xmlns:a16="http://schemas.microsoft.com/office/drawing/2014/main" id="{DBE228E8-56D4-434E-916D-2EE8F0E62EF4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798" y="2149"/>
                      <a:ext cx="178" cy="121"/>
                    </a:xfrm>
                    <a:custGeom>
                      <a:avLst/>
                      <a:gdLst>
                        <a:gd name="T0" fmla="*/ 356 w 356"/>
                        <a:gd name="T1" fmla="*/ 79 h 363"/>
                        <a:gd name="T2" fmla="*/ 351 w 356"/>
                        <a:gd name="T3" fmla="*/ 84 h 363"/>
                        <a:gd name="T4" fmla="*/ 334 w 356"/>
                        <a:gd name="T5" fmla="*/ 62 h 363"/>
                        <a:gd name="T6" fmla="*/ 311 w 356"/>
                        <a:gd name="T7" fmla="*/ 42 h 363"/>
                        <a:gd name="T8" fmla="*/ 283 w 356"/>
                        <a:gd name="T9" fmla="*/ 27 h 363"/>
                        <a:gd name="T10" fmla="*/ 255 w 356"/>
                        <a:gd name="T11" fmla="*/ 17 h 363"/>
                        <a:gd name="T12" fmla="*/ 226 w 356"/>
                        <a:gd name="T13" fmla="*/ 11 h 363"/>
                        <a:gd name="T14" fmla="*/ 198 w 356"/>
                        <a:gd name="T15" fmla="*/ 11 h 363"/>
                        <a:gd name="T16" fmla="*/ 164 w 356"/>
                        <a:gd name="T17" fmla="*/ 11 h 363"/>
                        <a:gd name="T18" fmla="*/ 136 w 356"/>
                        <a:gd name="T19" fmla="*/ 22 h 363"/>
                        <a:gd name="T20" fmla="*/ 141 w 356"/>
                        <a:gd name="T21" fmla="*/ 17 h 363"/>
                        <a:gd name="T22" fmla="*/ 193 w 356"/>
                        <a:gd name="T23" fmla="*/ 0 h 363"/>
                        <a:gd name="T24" fmla="*/ 243 w 356"/>
                        <a:gd name="T25" fmla="*/ 5 h 363"/>
                        <a:gd name="T26" fmla="*/ 288 w 356"/>
                        <a:gd name="T27" fmla="*/ 22 h 363"/>
                        <a:gd name="T28" fmla="*/ 328 w 356"/>
                        <a:gd name="T29" fmla="*/ 42 h 363"/>
                        <a:gd name="T30" fmla="*/ 356 w 356"/>
                        <a:gd name="T31" fmla="*/ 79 h 363"/>
                        <a:gd name="T32" fmla="*/ 51 w 356"/>
                        <a:gd name="T33" fmla="*/ 62 h 363"/>
                        <a:gd name="T34" fmla="*/ 68 w 356"/>
                        <a:gd name="T35" fmla="*/ 52 h 363"/>
                        <a:gd name="T36" fmla="*/ 46 w 356"/>
                        <a:gd name="T37" fmla="*/ 79 h 363"/>
                        <a:gd name="T38" fmla="*/ 22 w 356"/>
                        <a:gd name="T39" fmla="*/ 104 h 363"/>
                        <a:gd name="T40" fmla="*/ 11 w 356"/>
                        <a:gd name="T41" fmla="*/ 135 h 363"/>
                        <a:gd name="T42" fmla="*/ 6 w 356"/>
                        <a:gd name="T43" fmla="*/ 166 h 363"/>
                        <a:gd name="T44" fmla="*/ 6 w 356"/>
                        <a:gd name="T45" fmla="*/ 197 h 363"/>
                        <a:gd name="T46" fmla="*/ 11 w 356"/>
                        <a:gd name="T47" fmla="*/ 228 h 363"/>
                        <a:gd name="T48" fmla="*/ 22 w 356"/>
                        <a:gd name="T49" fmla="*/ 259 h 363"/>
                        <a:gd name="T50" fmla="*/ 46 w 356"/>
                        <a:gd name="T51" fmla="*/ 285 h 363"/>
                        <a:gd name="T52" fmla="*/ 68 w 356"/>
                        <a:gd name="T53" fmla="*/ 311 h 363"/>
                        <a:gd name="T54" fmla="*/ 96 w 356"/>
                        <a:gd name="T55" fmla="*/ 331 h 363"/>
                        <a:gd name="T56" fmla="*/ 125 w 356"/>
                        <a:gd name="T57" fmla="*/ 342 h 363"/>
                        <a:gd name="T58" fmla="*/ 158 w 356"/>
                        <a:gd name="T59" fmla="*/ 353 h 363"/>
                        <a:gd name="T60" fmla="*/ 193 w 356"/>
                        <a:gd name="T61" fmla="*/ 358 h 363"/>
                        <a:gd name="T62" fmla="*/ 226 w 356"/>
                        <a:gd name="T63" fmla="*/ 353 h 363"/>
                        <a:gd name="T64" fmla="*/ 260 w 356"/>
                        <a:gd name="T65" fmla="*/ 342 h 363"/>
                        <a:gd name="T66" fmla="*/ 294 w 356"/>
                        <a:gd name="T67" fmla="*/ 326 h 363"/>
                        <a:gd name="T68" fmla="*/ 294 w 356"/>
                        <a:gd name="T69" fmla="*/ 337 h 363"/>
                        <a:gd name="T70" fmla="*/ 266 w 356"/>
                        <a:gd name="T71" fmla="*/ 353 h 363"/>
                        <a:gd name="T72" fmla="*/ 231 w 356"/>
                        <a:gd name="T73" fmla="*/ 358 h 363"/>
                        <a:gd name="T74" fmla="*/ 198 w 356"/>
                        <a:gd name="T75" fmla="*/ 363 h 363"/>
                        <a:gd name="T76" fmla="*/ 164 w 356"/>
                        <a:gd name="T77" fmla="*/ 358 h 363"/>
                        <a:gd name="T78" fmla="*/ 130 w 356"/>
                        <a:gd name="T79" fmla="*/ 353 h 363"/>
                        <a:gd name="T80" fmla="*/ 102 w 356"/>
                        <a:gd name="T81" fmla="*/ 337 h 363"/>
                        <a:gd name="T82" fmla="*/ 68 w 356"/>
                        <a:gd name="T83" fmla="*/ 316 h 363"/>
                        <a:gd name="T84" fmla="*/ 46 w 356"/>
                        <a:gd name="T85" fmla="*/ 296 h 363"/>
                        <a:gd name="T86" fmla="*/ 22 w 356"/>
                        <a:gd name="T87" fmla="*/ 269 h 363"/>
                        <a:gd name="T88" fmla="*/ 11 w 356"/>
                        <a:gd name="T89" fmla="*/ 238 h 363"/>
                        <a:gd name="T90" fmla="*/ 0 w 356"/>
                        <a:gd name="T91" fmla="*/ 208 h 363"/>
                        <a:gd name="T92" fmla="*/ 0 w 356"/>
                        <a:gd name="T93" fmla="*/ 176 h 363"/>
                        <a:gd name="T94" fmla="*/ 6 w 356"/>
                        <a:gd name="T95" fmla="*/ 151 h 363"/>
                        <a:gd name="T96" fmla="*/ 11 w 356"/>
                        <a:gd name="T97" fmla="*/ 119 h 363"/>
                        <a:gd name="T98" fmla="*/ 28 w 356"/>
                        <a:gd name="T99" fmla="*/ 89 h 363"/>
                        <a:gd name="T100" fmla="*/ 51 w 356"/>
                        <a:gd name="T101" fmla="*/ 62 h 3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356" h="363">
                          <a:moveTo>
                            <a:pt x="356" y="79"/>
                          </a:moveTo>
                          <a:lnTo>
                            <a:pt x="351" y="84"/>
                          </a:lnTo>
                          <a:lnTo>
                            <a:pt x="334" y="62"/>
                          </a:lnTo>
                          <a:lnTo>
                            <a:pt x="311" y="42"/>
                          </a:lnTo>
                          <a:lnTo>
                            <a:pt x="283" y="27"/>
                          </a:lnTo>
                          <a:lnTo>
                            <a:pt x="255" y="17"/>
                          </a:lnTo>
                          <a:lnTo>
                            <a:pt x="226" y="11"/>
                          </a:lnTo>
                          <a:lnTo>
                            <a:pt x="198" y="11"/>
                          </a:lnTo>
                          <a:lnTo>
                            <a:pt x="164" y="11"/>
                          </a:lnTo>
                          <a:lnTo>
                            <a:pt x="136" y="22"/>
                          </a:lnTo>
                          <a:lnTo>
                            <a:pt x="141" y="17"/>
                          </a:lnTo>
                          <a:lnTo>
                            <a:pt x="193" y="0"/>
                          </a:lnTo>
                          <a:lnTo>
                            <a:pt x="243" y="5"/>
                          </a:lnTo>
                          <a:lnTo>
                            <a:pt x="288" y="22"/>
                          </a:lnTo>
                          <a:lnTo>
                            <a:pt x="328" y="42"/>
                          </a:lnTo>
                          <a:lnTo>
                            <a:pt x="356" y="79"/>
                          </a:lnTo>
                          <a:close/>
                          <a:moveTo>
                            <a:pt x="51" y="62"/>
                          </a:moveTo>
                          <a:lnTo>
                            <a:pt x="68" y="52"/>
                          </a:lnTo>
                          <a:lnTo>
                            <a:pt x="46" y="79"/>
                          </a:lnTo>
                          <a:lnTo>
                            <a:pt x="22" y="104"/>
                          </a:lnTo>
                          <a:lnTo>
                            <a:pt x="11" y="135"/>
                          </a:lnTo>
                          <a:lnTo>
                            <a:pt x="6" y="166"/>
                          </a:lnTo>
                          <a:lnTo>
                            <a:pt x="6" y="197"/>
                          </a:lnTo>
                          <a:lnTo>
                            <a:pt x="11" y="228"/>
                          </a:lnTo>
                          <a:lnTo>
                            <a:pt x="22" y="259"/>
                          </a:lnTo>
                          <a:lnTo>
                            <a:pt x="46" y="285"/>
                          </a:lnTo>
                          <a:lnTo>
                            <a:pt x="68" y="311"/>
                          </a:lnTo>
                          <a:lnTo>
                            <a:pt x="96" y="331"/>
                          </a:lnTo>
                          <a:lnTo>
                            <a:pt x="125" y="342"/>
                          </a:lnTo>
                          <a:lnTo>
                            <a:pt x="158" y="353"/>
                          </a:lnTo>
                          <a:lnTo>
                            <a:pt x="193" y="358"/>
                          </a:lnTo>
                          <a:lnTo>
                            <a:pt x="226" y="353"/>
                          </a:lnTo>
                          <a:lnTo>
                            <a:pt x="260" y="342"/>
                          </a:lnTo>
                          <a:lnTo>
                            <a:pt x="294" y="326"/>
                          </a:lnTo>
                          <a:lnTo>
                            <a:pt x="294" y="337"/>
                          </a:lnTo>
                          <a:lnTo>
                            <a:pt x="266" y="353"/>
                          </a:lnTo>
                          <a:lnTo>
                            <a:pt x="231" y="358"/>
                          </a:lnTo>
                          <a:lnTo>
                            <a:pt x="198" y="363"/>
                          </a:lnTo>
                          <a:lnTo>
                            <a:pt x="164" y="358"/>
                          </a:lnTo>
                          <a:lnTo>
                            <a:pt x="130" y="353"/>
                          </a:lnTo>
                          <a:lnTo>
                            <a:pt x="102" y="337"/>
                          </a:lnTo>
                          <a:lnTo>
                            <a:pt x="68" y="316"/>
                          </a:lnTo>
                          <a:lnTo>
                            <a:pt x="46" y="296"/>
                          </a:lnTo>
                          <a:lnTo>
                            <a:pt x="22" y="269"/>
                          </a:lnTo>
                          <a:lnTo>
                            <a:pt x="11" y="238"/>
                          </a:lnTo>
                          <a:lnTo>
                            <a:pt x="0" y="208"/>
                          </a:lnTo>
                          <a:lnTo>
                            <a:pt x="0" y="176"/>
                          </a:lnTo>
                          <a:lnTo>
                            <a:pt x="6" y="151"/>
                          </a:lnTo>
                          <a:lnTo>
                            <a:pt x="11" y="119"/>
                          </a:lnTo>
                          <a:lnTo>
                            <a:pt x="28" y="89"/>
                          </a:lnTo>
                          <a:lnTo>
                            <a:pt x="51" y="62"/>
                          </a:lnTo>
                          <a:close/>
                        </a:path>
                      </a:pathLst>
                    </a:custGeom>
                    <a:solidFill>
                      <a:srgbClr val="FF898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02" name="Freeform 134">
                      <a:extLst>
                        <a:ext uri="{FF2B5EF4-FFF2-40B4-BE49-F238E27FC236}">
                          <a16:creationId xmlns:a16="http://schemas.microsoft.com/office/drawing/2014/main" id="{4A5FC51E-8FF5-457A-80CB-7A948B390C6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801" y="2151"/>
                      <a:ext cx="172" cy="117"/>
                    </a:xfrm>
                    <a:custGeom>
                      <a:avLst/>
                      <a:gdLst>
                        <a:gd name="T0" fmla="*/ 345 w 345"/>
                        <a:gd name="T1" fmla="*/ 79 h 353"/>
                        <a:gd name="T2" fmla="*/ 339 w 345"/>
                        <a:gd name="T3" fmla="*/ 84 h 353"/>
                        <a:gd name="T4" fmla="*/ 317 w 345"/>
                        <a:gd name="T5" fmla="*/ 57 h 353"/>
                        <a:gd name="T6" fmla="*/ 288 w 345"/>
                        <a:gd name="T7" fmla="*/ 37 h 353"/>
                        <a:gd name="T8" fmla="*/ 260 w 345"/>
                        <a:gd name="T9" fmla="*/ 22 h 353"/>
                        <a:gd name="T10" fmla="*/ 225 w 345"/>
                        <a:gd name="T11" fmla="*/ 12 h 353"/>
                        <a:gd name="T12" fmla="*/ 192 w 345"/>
                        <a:gd name="T13" fmla="*/ 6 h 353"/>
                        <a:gd name="T14" fmla="*/ 158 w 345"/>
                        <a:gd name="T15" fmla="*/ 12 h 353"/>
                        <a:gd name="T16" fmla="*/ 124 w 345"/>
                        <a:gd name="T17" fmla="*/ 17 h 353"/>
                        <a:gd name="T18" fmla="*/ 90 w 345"/>
                        <a:gd name="T19" fmla="*/ 32 h 353"/>
                        <a:gd name="T20" fmla="*/ 62 w 345"/>
                        <a:gd name="T21" fmla="*/ 52 h 353"/>
                        <a:gd name="T22" fmla="*/ 40 w 345"/>
                        <a:gd name="T23" fmla="*/ 79 h 353"/>
                        <a:gd name="T24" fmla="*/ 22 w 345"/>
                        <a:gd name="T25" fmla="*/ 109 h 353"/>
                        <a:gd name="T26" fmla="*/ 11 w 345"/>
                        <a:gd name="T27" fmla="*/ 141 h 353"/>
                        <a:gd name="T28" fmla="*/ 5 w 345"/>
                        <a:gd name="T29" fmla="*/ 171 h 353"/>
                        <a:gd name="T30" fmla="*/ 5 w 345"/>
                        <a:gd name="T31" fmla="*/ 203 h 353"/>
                        <a:gd name="T32" fmla="*/ 16 w 345"/>
                        <a:gd name="T33" fmla="*/ 239 h 353"/>
                        <a:gd name="T34" fmla="*/ 34 w 345"/>
                        <a:gd name="T35" fmla="*/ 270 h 353"/>
                        <a:gd name="T36" fmla="*/ 56 w 345"/>
                        <a:gd name="T37" fmla="*/ 296 h 353"/>
                        <a:gd name="T38" fmla="*/ 84 w 345"/>
                        <a:gd name="T39" fmla="*/ 316 h 353"/>
                        <a:gd name="T40" fmla="*/ 119 w 345"/>
                        <a:gd name="T41" fmla="*/ 332 h 353"/>
                        <a:gd name="T42" fmla="*/ 152 w 345"/>
                        <a:gd name="T43" fmla="*/ 342 h 353"/>
                        <a:gd name="T44" fmla="*/ 187 w 345"/>
                        <a:gd name="T45" fmla="*/ 348 h 353"/>
                        <a:gd name="T46" fmla="*/ 220 w 345"/>
                        <a:gd name="T47" fmla="*/ 342 h 353"/>
                        <a:gd name="T48" fmla="*/ 254 w 345"/>
                        <a:gd name="T49" fmla="*/ 332 h 353"/>
                        <a:gd name="T50" fmla="*/ 288 w 345"/>
                        <a:gd name="T51" fmla="*/ 316 h 353"/>
                        <a:gd name="T52" fmla="*/ 288 w 345"/>
                        <a:gd name="T53" fmla="*/ 321 h 353"/>
                        <a:gd name="T54" fmla="*/ 254 w 345"/>
                        <a:gd name="T55" fmla="*/ 337 h 353"/>
                        <a:gd name="T56" fmla="*/ 214 w 345"/>
                        <a:gd name="T57" fmla="*/ 348 h 353"/>
                        <a:gd name="T58" fmla="*/ 181 w 345"/>
                        <a:gd name="T59" fmla="*/ 353 h 353"/>
                        <a:gd name="T60" fmla="*/ 146 w 345"/>
                        <a:gd name="T61" fmla="*/ 348 h 353"/>
                        <a:gd name="T62" fmla="*/ 113 w 345"/>
                        <a:gd name="T63" fmla="*/ 337 h 353"/>
                        <a:gd name="T64" fmla="*/ 79 w 345"/>
                        <a:gd name="T65" fmla="*/ 321 h 353"/>
                        <a:gd name="T66" fmla="*/ 51 w 345"/>
                        <a:gd name="T67" fmla="*/ 296 h 353"/>
                        <a:gd name="T68" fmla="*/ 29 w 345"/>
                        <a:gd name="T69" fmla="*/ 270 h 353"/>
                        <a:gd name="T70" fmla="*/ 11 w 345"/>
                        <a:gd name="T71" fmla="*/ 239 h 353"/>
                        <a:gd name="T72" fmla="*/ 0 w 345"/>
                        <a:gd name="T73" fmla="*/ 203 h 353"/>
                        <a:gd name="T74" fmla="*/ 0 w 345"/>
                        <a:gd name="T75" fmla="*/ 171 h 353"/>
                        <a:gd name="T76" fmla="*/ 5 w 345"/>
                        <a:gd name="T77" fmla="*/ 141 h 353"/>
                        <a:gd name="T78" fmla="*/ 16 w 345"/>
                        <a:gd name="T79" fmla="*/ 109 h 353"/>
                        <a:gd name="T80" fmla="*/ 34 w 345"/>
                        <a:gd name="T81" fmla="*/ 79 h 353"/>
                        <a:gd name="T82" fmla="*/ 56 w 345"/>
                        <a:gd name="T83" fmla="*/ 52 h 353"/>
                        <a:gd name="T84" fmla="*/ 84 w 345"/>
                        <a:gd name="T85" fmla="*/ 32 h 353"/>
                        <a:gd name="T86" fmla="*/ 119 w 345"/>
                        <a:gd name="T87" fmla="*/ 17 h 353"/>
                        <a:gd name="T88" fmla="*/ 158 w 345"/>
                        <a:gd name="T89" fmla="*/ 6 h 353"/>
                        <a:gd name="T90" fmla="*/ 192 w 345"/>
                        <a:gd name="T91" fmla="*/ 0 h 353"/>
                        <a:gd name="T92" fmla="*/ 225 w 345"/>
                        <a:gd name="T93" fmla="*/ 0 h 353"/>
                        <a:gd name="T94" fmla="*/ 260 w 345"/>
                        <a:gd name="T95" fmla="*/ 12 h 353"/>
                        <a:gd name="T96" fmla="*/ 293 w 345"/>
                        <a:gd name="T97" fmla="*/ 27 h 353"/>
                        <a:gd name="T98" fmla="*/ 322 w 345"/>
                        <a:gd name="T99" fmla="*/ 52 h 353"/>
                        <a:gd name="T100" fmla="*/ 345 w 345"/>
                        <a:gd name="T101" fmla="*/ 79 h 35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345" h="353">
                          <a:moveTo>
                            <a:pt x="345" y="79"/>
                          </a:moveTo>
                          <a:lnTo>
                            <a:pt x="339" y="84"/>
                          </a:lnTo>
                          <a:lnTo>
                            <a:pt x="317" y="57"/>
                          </a:lnTo>
                          <a:lnTo>
                            <a:pt x="288" y="37"/>
                          </a:lnTo>
                          <a:lnTo>
                            <a:pt x="260" y="22"/>
                          </a:lnTo>
                          <a:lnTo>
                            <a:pt x="225" y="12"/>
                          </a:lnTo>
                          <a:lnTo>
                            <a:pt x="192" y="6"/>
                          </a:lnTo>
                          <a:lnTo>
                            <a:pt x="158" y="12"/>
                          </a:lnTo>
                          <a:lnTo>
                            <a:pt x="124" y="17"/>
                          </a:lnTo>
                          <a:lnTo>
                            <a:pt x="90" y="32"/>
                          </a:lnTo>
                          <a:lnTo>
                            <a:pt x="62" y="52"/>
                          </a:lnTo>
                          <a:lnTo>
                            <a:pt x="40" y="79"/>
                          </a:lnTo>
                          <a:lnTo>
                            <a:pt x="22" y="109"/>
                          </a:lnTo>
                          <a:lnTo>
                            <a:pt x="11" y="141"/>
                          </a:lnTo>
                          <a:lnTo>
                            <a:pt x="5" y="171"/>
                          </a:lnTo>
                          <a:lnTo>
                            <a:pt x="5" y="203"/>
                          </a:lnTo>
                          <a:lnTo>
                            <a:pt x="16" y="239"/>
                          </a:lnTo>
                          <a:lnTo>
                            <a:pt x="34" y="270"/>
                          </a:lnTo>
                          <a:lnTo>
                            <a:pt x="56" y="296"/>
                          </a:lnTo>
                          <a:lnTo>
                            <a:pt x="84" y="316"/>
                          </a:lnTo>
                          <a:lnTo>
                            <a:pt x="119" y="332"/>
                          </a:lnTo>
                          <a:lnTo>
                            <a:pt x="152" y="342"/>
                          </a:lnTo>
                          <a:lnTo>
                            <a:pt x="187" y="348"/>
                          </a:lnTo>
                          <a:lnTo>
                            <a:pt x="220" y="342"/>
                          </a:lnTo>
                          <a:lnTo>
                            <a:pt x="254" y="332"/>
                          </a:lnTo>
                          <a:lnTo>
                            <a:pt x="288" y="316"/>
                          </a:lnTo>
                          <a:lnTo>
                            <a:pt x="288" y="321"/>
                          </a:lnTo>
                          <a:lnTo>
                            <a:pt x="254" y="337"/>
                          </a:lnTo>
                          <a:lnTo>
                            <a:pt x="214" y="348"/>
                          </a:lnTo>
                          <a:lnTo>
                            <a:pt x="181" y="353"/>
                          </a:lnTo>
                          <a:lnTo>
                            <a:pt x="146" y="348"/>
                          </a:lnTo>
                          <a:lnTo>
                            <a:pt x="113" y="337"/>
                          </a:lnTo>
                          <a:lnTo>
                            <a:pt x="79" y="321"/>
                          </a:lnTo>
                          <a:lnTo>
                            <a:pt x="51" y="296"/>
                          </a:lnTo>
                          <a:lnTo>
                            <a:pt x="29" y="270"/>
                          </a:lnTo>
                          <a:lnTo>
                            <a:pt x="11" y="239"/>
                          </a:lnTo>
                          <a:lnTo>
                            <a:pt x="0" y="203"/>
                          </a:lnTo>
                          <a:lnTo>
                            <a:pt x="0" y="171"/>
                          </a:lnTo>
                          <a:lnTo>
                            <a:pt x="5" y="141"/>
                          </a:lnTo>
                          <a:lnTo>
                            <a:pt x="16" y="109"/>
                          </a:lnTo>
                          <a:lnTo>
                            <a:pt x="34" y="79"/>
                          </a:lnTo>
                          <a:lnTo>
                            <a:pt x="56" y="52"/>
                          </a:lnTo>
                          <a:lnTo>
                            <a:pt x="84" y="32"/>
                          </a:lnTo>
                          <a:lnTo>
                            <a:pt x="119" y="17"/>
                          </a:lnTo>
                          <a:lnTo>
                            <a:pt x="158" y="6"/>
                          </a:lnTo>
                          <a:lnTo>
                            <a:pt x="192" y="0"/>
                          </a:lnTo>
                          <a:lnTo>
                            <a:pt x="225" y="0"/>
                          </a:lnTo>
                          <a:lnTo>
                            <a:pt x="260" y="12"/>
                          </a:lnTo>
                          <a:lnTo>
                            <a:pt x="293" y="27"/>
                          </a:lnTo>
                          <a:lnTo>
                            <a:pt x="322" y="52"/>
                          </a:lnTo>
                          <a:lnTo>
                            <a:pt x="345" y="79"/>
                          </a:lnTo>
                          <a:close/>
                        </a:path>
                      </a:pathLst>
                    </a:custGeom>
                    <a:solidFill>
                      <a:srgbClr val="FF8B8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03" name="Freeform 135">
                      <a:extLst>
                        <a:ext uri="{FF2B5EF4-FFF2-40B4-BE49-F238E27FC236}">
                          <a16:creationId xmlns:a16="http://schemas.microsoft.com/office/drawing/2014/main" id="{23823CA6-61F3-406E-B28F-15532A02C18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804" y="2153"/>
                      <a:ext cx="166" cy="114"/>
                    </a:xfrm>
                    <a:custGeom>
                      <a:avLst/>
                      <a:gdLst>
                        <a:gd name="T0" fmla="*/ 334 w 334"/>
                        <a:gd name="T1" fmla="*/ 78 h 342"/>
                        <a:gd name="T2" fmla="*/ 334 w 334"/>
                        <a:gd name="T3" fmla="*/ 83 h 342"/>
                        <a:gd name="T4" fmla="*/ 317 w 334"/>
                        <a:gd name="T5" fmla="*/ 62 h 342"/>
                        <a:gd name="T6" fmla="*/ 300 w 334"/>
                        <a:gd name="T7" fmla="*/ 46 h 342"/>
                        <a:gd name="T8" fmla="*/ 277 w 334"/>
                        <a:gd name="T9" fmla="*/ 31 h 342"/>
                        <a:gd name="T10" fmla="*/ 255 w 334"/>
                        <a:gd name="T11" fmla="*/ 21 h 342"/>
                        <a:gd name="T12" fmla="*/ 232 w 334"/>
                        <a:gd name="T13" fmla="*/ 11 h 342"/>
                        <a:gd name="T14" fmla="*/ 209 w 334"/>
                        <a:gd name="T15" fmla="*/ 6 h 342"/>
                        <a:gd name="T16" fmla="*/ 182 w 334"/>
                        <a:gd name="T17" fmla="*/ 6 h 342"/>
                        <a:gd name="T18" fmla="*/ 153 w 334"/>
                        <a:gd name="T19" fmla="*/ 11 h 342"/>
                        <a:gd name="T20" fmla="*/ 103 w 334"/>
                        <a:gd name="T21" fmla="*/ 26 h 342"/>
                        <a:gd name="T22" fmla="*/ 57 w 334"/>
                        <a:gd name="T23" fmla="*/ 51 h 342"/>
                        <a:gd name="T24" fmla="*/ 29 w 334"/>
                        <a:gd name="T25" fmla="*/ 93 h 342"/>
                        <a:gd name="T26" fmla="*/ 11 w 334"/>
                        <a:gd name="T27" fmla="*/ 140 h 342"/>
                        <a:gd name="T28" fmla="*/ 6 w 334"/>
                        <a:gd name="T29" fmla="*/ 165 h 342"/>
                        <a:gd name="T30" fmla="*/ 6 w 334"/>
                        <a:gd name="T31" fmla="*/ 186 h 342"/>
                        <a:gd name="T32" fmla="*/ 11 w 334"/>
                        <a:gd name="T33" fmla="*/ 212 h 342"/>
                        <a:gd name="T34" fmla="*/ 17 w 334"/>
                        <a:gd name="T35" fmla="*/ 233 h 342"/>
                        <a:gd name="T36" fmla="*/ 29 w 334"/>
                        <a:gd name="T37" fmla="*/ 253 h 342"/>
                        <a:gd name="T38" fmla="*/ 46 w 334"/>
                        <a:gd name="T39" fmla="*/ 274 h 342"/>
                        <a:gd name="T40" fmla="*/ 62 w 334"/>
                        <a:gd name="T41" fmla="*/ 295 h 342"/>
                        <a:gd name="T42" fmla="*/ 85 w 334"/>
                        <a:gd name="T43" fmla="*/ 310 h 342"/>
                        <a:gd name="T44" fmla="*/ 108 w 334"/>
                        <a:gd name="T45" fmla="*/ 320 h 342"/>
                        <a:gd name="T46" fmla="*/ 136 w 334"/>
                        <a:gd name="T47" fmla="*/ 331 h 342"/>
                        <a:gd name="T48" fmla="*/ 158 w 334"/>
                        <a:gd name="T49" fmla="*/ 336 h 342"/>
                        <a:gd name="T50" fmla="*/ 187 w 334"/>
                        <a:gd name="T51" fmla="*/ 336 h 342"/>
                        <a:gd name="T52" fmla="*/ 209 w 334"/>
                        <a:gd name="T53" fmla="*/ 331 h 342"/>
                        <a:gd name="T54" fmla="*/ 238 w 334"/>
                        <a:gd name="T55" fmla="*/ 326 h 342"/>
                        <a:gd name="T56" fmla="*/ 261 w 334"/>
                        <a:gd name="T57" fmla="*/ 315 h 342"/>
                        <a:gd name="T58" fmla="*/ 283 w 334"/>
                        <a:gd name="T59" fmla="*/ 300 h 342"/>
                        <a:gd name="T60" fmla="*/ 283 w 334"/>
                        <a:gd name="T61" fmla="*/ 310 h 342"/>
                        <a:gd name="T62" fmla="*/ 249 w 334"/>
                        <a:gd name="T63" fmla="*/ 326 h 342"/>
                        <a:gd name="T64" fmla="*/ 215 w 334"/>
                        <a:gd name="T65" fmla="*/ 336 h 342"/>
                        <a:gd name="T66" fmla="*/ 182 w 334"/>
                        <a:gd name="T67" fmla="*/ 342 h 342"/>
                        <a:gd name="T68" fmla="*/ 147 w 334"/>
                        <a:gd name="T69" fmla="*/ 336 h 342"/>
                        <a:gd name="T70" fmla="*/ 114 w 334"/>
                        <a:gd name="T71" fmla="*/ 326 h 342"/>
                        <a:gd name="T72" fmla="*/ 79 w 334"/>
                        <a:gd name="T73" fmla="*/ 310 h 342"/>
                        <a:gd name="T74" fmla="*/ 51 w 334"/>
                        <a:gd name="T75" fmla="*/ 290 h 342"/>
                        <a:gd name="T76" fmla="*/ 29 w 334"/>
                        <a:gd name="T77" fmla="*/ 264 h 342"/>
                        <a:gd name="T78" fmla="*/ 11 w 334"/>
                        <a:gd name="T79" fmla="*/ 233 h 342"/>
                        <a:gd name="T80" fmla="*/ 0 w 334"/>
                        <a:gd name="T81" fmla="*/ 197 h 342"/>
                        <a:gd name="T82" fmla="*/ 0 w 334"/>
                        <a:gd name="T83" fmla="*/ 165 h 342"/>
                        <a:gd name="T84" fmla="*/ 6 w 334"/>
                        <a:gd name="T85" fmla="*/ 135 h 342"/>
                        <a:gd name="T86" fmla="*/ 17 w 334"/>
                        <a:gd name="T87" fmla="*/ 103 h 342"/>
                        <a:gd name="T88" fmla="*/ 35 w 334"/>
                        <a:gd name="T89" fmla="*/ 73 h 342"/>
                        <a:gd name="T90" fmla="*/ 57 w 334"/>
                        <a:gd name="T91" fmla="*/ 46 h 342"/>
                        <a:gd name="T92" fmla="*/ 85 w 334"/>
                        <a:gd name="T93" fmla="*/ 26 h 342"/>
                        <a:gd name="T94" fmla="*/ 119 w 334"/>
                        <a:gd name="T95" fmla="*/ 11 h 342"/>
                        <a:gd name="T96" fmla="*/ 153 w 334"/>
                        <a:gd name="T97" fmla="*/ 6 h 342"/>
                        <a:gd name="T98" fmla="*/ 187 w 334"/>
                        <a:gd name="T99" fmla="*/ 0 h 342"/>
                        <a:gd name="T100" fmla="*/ 220 w 334"/>
                        <a:gd name="T101" fmla="*/ 6 h 342"/>
                        <a:gd name="T102" fmla="*/ 255 w 334"/>
                        <a:gd name="T103" fmla="*/ 16 h 342"/>
                        <a:gd name="T104" fmla="*/ 283 w 334"/>
                        <a:gd name="T105" fmla="*/ 31 h 342"/>
                        <a:gd name="T106" fmla="*/ 312 w 334"/>
                        <a:gd name="T107" fmla="*/ 51 h 342"/>
                        <a:gd name="T108" fmla="*/ 334 w 334"/>
                        <a:gd name="T109" fmla="*/ 78 h 3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334" h="342">
                          <a:moveTo>
                            <a:pt x="334" y="78"/>
                          </a:moveTo>
                          <a:lnTo>
                            <a:pt x="334" y="83"/>
                          </a:lnTo>
                          <a:lnTo>
                            <a:pt x="317" y="62"/>
                          </a:lnTo>
                          <a:lnTo>
                            <a:pt x="300" y="46"/>
                          </a:lnTo>
                          <a:lnTo>
                            <a:pt x="277" y="31"/>
                          </a:lnTo>
                          <a:lnTo>
                            <a:pt x="255" y="21"/>
                          </a:lnTo>
                          <a:lnTo>
                            <a:pt x="232" y="11"/>
                          </a:lnTo>
                          <a:lnTo>
                            <a:pt x="209" y="6"/>
                          </a:lnTo>
                          <a:lnTo>
                            <a:pt x="182" y="6"/>
                          </a:lnTo>
                          <a:lnTo>
                            <a:pt x="153" y="11"/>
                          </a:lnTo>
                          <a:lnTo>
                            <a:pt x="103" y="26"/>
                          </a:lnTo>
                          <a:lnTo>
                            <a:pt x="57" y="51"/>
                          </a:lnTo>
                          <a:lnTo>
                            <a:pt x="29" y="93"/>
                          </a:lnTo>
                          <a:lnTo>
                            <a:pt x="11" y="140"/>
                          </a:lnTo>
                          <a:lnTo>
                            <a:pt x="6" y="165"/>
                          </a:lnTo>
                          <a:lnTo>
                            <a:pt x="6" y="186"/>
                          </a:lnTo>
                          <a:lnTo>
                            <a:pt x="11" y="212"/>
                          </a:lnTo>
                          <a:lnTo>
                            <a:pt x="17" y="233"/>
                          </a:lnTo>
                          <a:lnTo>
                            <a:pt x="29" y="253"/>
                          </a:lnTo>
                          <a:lnTo>
                            <a:pt x="46" y="274"/>
                          </a:lnTo>
                          <a:lnTo>
                            <a:pt x="62" y="295"/>
                          </a:lnTo>
                          <a:lnTo>
                            <a:pt x="85" y="310"/>
                          </a:lnTo>
                          <a:lnTo>
                            <a:pt x="108" y="320"/>
                          </a:lnTo>
                          <a:lnTo>
                            <a:pt x="136" y="331"/>
                          </a:lnTo>
                          <a:lnTo>
                            <a:pt x="158" y="336"/>
                          </a:lnTo>
                          <a:lnTo>
                            <a:pt x="187" y="336"/>
                          </a:lnTo>
                          <a:lnTo>
                            <a:pt x="209" y="331"/>
                          </a:lnTo>
                          <a:lnTo>
                            <a:pt x="238" y="326"/>
                          </a:lnTo>
                          <a:lnTo>
                            <a:pt x="261" y="315"/>
                          </a:lnTo>
                          <a:lnTo>
                            <a:pt x="283" y="300"/>
                          </a:lnTo>
                          <a:lnTo>
                            <a:pt x="283" y="310"/>
                          </a:lnTo>
                          <a:lnTo>
                            <a:pt x="249" y="326"/>
                          </a:lnTo>
                          <a:lnTo>
                            <a:pt x="215" y="336"/>
                          </a:lnTo>
                          <a:lnTo>
                            <a:pt x="182" y="342"/>
                          </a:lnTo>
                          <a:lnTo>
                            <a:pt x="147" y="336"/>
                          </a:lnTo>
                          <a:lnTo>
                            <a:pt x="114" y="326"/>
                          </a:lnTo>
                          <a:lnTo>
                            <a:pt x="79" y="310"/>
                          </a:lnTo>
                          <a:lnTo>
                            <a:pt x="51" y="290"/>
                          </a:lnTo>
                          <a:lnTo>
                            <a:pt x="29" y="264"/>
                          </a:lnTo>
                          <a:lnTo>
                            <a:pt x="11" y="233"/>
                          </a:lnTo>
                          <a:lnTo>
                            <a:pt x="0" y="197"/>
                          </a:lnTo>
                          <a:lnTo>
                            <a:pt x="0" y="165"/>
                          </a:lnTo>
                          <a:lnTo>
                            <a:pt x="6" y="135"/>
                          </a:lnTo>
                          <a:lnTo>
                            <a:pt x="17" y="103"/>
                          </a:lnTo>
                          <a:lnTo>
                            <a:pt x="35" y="73"/>
                          </a:lnTo>
                          <a:lnTo>
                            <a:pt x="57" y="46"/>
                          </a:lnTo>
                          <a:lnTo>
                            <a:pt x="85" y="26"/>
                          </a:lnTo>
                          <a:lnTo>
                            <a:pt x="119" y="11"/>
                          </a:lnTo>
                          <a:lnTo>
                            <a:pt x="153" y="6"/>
                          </a:lnTo>
                          <a:lnTo>
                            <a:pt x="187" y="0"/>
                          </a:lnTo>
                          <a:lnTo>
                            <a:pt x="220" y="6"/>
                          </a:lnTo>
                          <a:lnTo>
                            <a:pt x="255" y="16"/>
                          </a:lnTo>
                          <a:lnTo>
                            <a:pt x="283" y="31"/>
                          </a:lnTo>
                          <a:lnTo>
                            <a:pt x="312" y="51"/>
                          </a:lnTo>
                          <a:lnTo>
                            <a:pt x="334" y="78"/>
                          </a:lnTo>
                          <a:close/>
                        </a:path>
                      </a:pathLst>
                    </a:custGeom>
                    <a:solidFill>
                      <a:srgbClr val="FF8F8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04" name="Freeform 136">
                      <a:extLst>
                        <a:ext uri="{FF2B5EF4-FFF2-40B4-BE49-F238E27FC236}">
                          <a16:creationId xmlns:a16="http://schemas.microsoft.com/office/drawing/2014/main" id="{5E2956B1-1683-46BA-93B0-E65C9776B78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809" y="2156"/>
                      <a:ext cx="161" cy="107"/>
                    </a:xfrm>
                    <a:custGeom>
                      <a:avLst/>
                      <a:gdLst>
                        <a:gd name="T0" fmla="*/ 323 w 323"/>
                        <a:gd name="T1" fmla="*/ 72 h 320"/>
                        <a:gd name="T2" fmla="*/ 317 w 323"/>
                        <a:gd name="T3" fmla="*/ 77 h 320"/>
                        <a:gd name="T4" fmla="*/ 301 w 323"/>
                        <a:gd name="T5" fmla="*/ 57 h 320"/>
                        <a:gd name="T6" fmla="*/ 283 w 323"/>
                        <a:gd name="T7" fmla="*/ 40 h 320"/>
                        <a:gd name="T8" fmla="*/ 261 w 323"/>
                        <a:gd name="T9" fmla="*/ 25 h 320"/>
                        <a:gd name="T10" fmla="*/ 238 w 323"/>
                        <a:gd name="T11" fmla="*/ 15 h 320"/>
                        <a:gd name="T12" fmla="*/ 215 w 323"/>
                        <a:gd name="T13" fmla="*/ 10 h 320"/>
                        <a:gd name="T14" fmla="*/ 193 w 323"/>
                        <a:gd name="T15" fmla="*/ 5 h 320"/>
                        <a:gd name="T16" fmla="*/ 165 w 323"/>
                        <a:gd name="T17" fmla="*/ 5 h 320"/>
                        <a:gd name="T18" fmla="*/ 142 w 323"/>
                        <a:gd name="T19" fmla="*/ 10 h 320"/>
                        <a:gd name="T20" fmla="*/ 97 w 323"/>
                        <a:gd name="T21" fmla="*/ 25 h 320"/>
                        <a:gd name="T22" fmla="*/ 57 w 323"/>
                        <a:gd name="T23" fmla="*/ 51 h 320"/>
                        <a:gd name="T24" fmla="*/ 24 w 323"/>
                        <a:gd name="T25" fmla="*/ 87 h 320"/>
                        <a:gd name="T26" fmla="*/ 6 w 323"/>
                        <a:gd name="T27" fmla="*/ 134 h 320"/>
                        <a:gd name="T28" fmla="*/ 6 w 323"/>
                        <a:gd name="T29" fmla="*/ 154 h 320"/>
                        <a:gd name="T30" fmla="*/ 6 w 323"/>
                        <a:gd name="T31" fmla="*/ 180 h 320"/>
                        <a:gd name="T32" fmla="*/ 13 w 323"/>
                        <a:gd name="T33" fmla="*/ 201 h 320"/>
                        <a:gd name="T34" fmla="*/ 24 w 323"/>
                        <a:gd name="T35" fmla="*/ 222 h 320"/>
                        <a:gd name="T36" fmla="*/ 35 w 323"/>
                        <a:gd name="T37" fmla="*/ 242 h 320"/>
                        <a:gd name="T38" fmla="*/ 46 w 323"/>
                        <a:gd name="T39" fmla="*/ 258 h 320"/>
                        <a:gd name="T40" fmla="*/ 63 w 323"/>
                        <a:gd name="T41" fmla="*/ 274 h 320"/>
                        <a:gd name="T42" fmla="*/ 86 w 323"/>
                        <a:gd name="T43" fmla="*/ 289 h 320"/>
                        <a:gd name="T44" fmla="*/ 108 w 323"/>
                        <a:gd name="T45" fmla="*/ 299 h 320"/>
                        <a:gd name="T46" fmla="*/ 130 w 323"/>
                        <a:gd name="T47" fmla="*/ 309 h 320"/>
                        <a:gd name="T48" fmla="*/ 154 w 323"/>
                        <a:gd name="T49" fmla="*/ 315 h 320"/>
                        <a:gd name="T50" fmla="*/ 182 w 323"/>
                        <a:gd name="T51" fmla="*/ 315 h 320"/>
                        <a:gd name="T52" fmla="*/ 204 w 323"/>
                        <a:gd name="T53" fmla="*/ 309 h 320"/>
                        <a:gd name="T54" fmla="*/ 227 w 323"/>
                        <a:gd name="T55" fmla="*/ 304 h 320"/>
                        <a:gd name="T56" fmla="*/ 250 w 323"/>
                        <a:gd name="T57" fmla="*/ 294 h 320"/>
                        <a:gd name="T58" fmla="*/ 272 w 323"/>
                        <a:gd name="T59" fmla="*/ 284 h 320"/>
                        <a:gd name="T60" fmla="*/ 272 w 323"/>
                        <a:gd name="T61" fmla="*/ 289 h 320"/>
                        <a:gd name="T62" fmla="*/ 250 w 323"/>
                        <a:gd name="T63" fmla="*/ 304 h 320"/>
                        <a:gd name="T64" fmla="*/ 227 w 323"/>
                        <a:gd name="T65" fmla="*/ 315 h 320"/>
                        <a:gd name="T66" fmla="*/ 198 w 323"/>
                        <a:gd name="T67" fmla="*/ 320 h 320"/>
                        <a:gd name="T68" fmla="*/ 176 w 323"/>
                        <a:gd name="T69" fmla="*/ 320 h 320"/>
                        <a:gd name="T70" fmla="*/ 154 w 323"/>
                        <a:gd name="T71" fmla="*/ 320 h 320"/>
                        <a:gd name="T72" fmla="*/ 125 w 323"/>
                        <a:gd name="T73" fmla="*/ 315 h 320"/>
                        <a:gd name="T74" fmla="*/ 103 w 323"/>
                        <a:gd name="T75" fmla="*/ 304 h 320"/>
                        <a:gd name="T76" fmla="*/ 80 w 323"/>
                        <a:gd name="T77" fmla="*/ 294 h 320"/>
                        <a:gd name="T78" fmla="*/ 57 w 323"/>
                        <a:gd name="T79" fmla="*/ 279 h 320"/>
                        <a:gd name="T80" fmla="*/ 40 w 323"/>
                        <a:gd name="T81" fmla="*/ 263 h 320"/>
                        <a:gd name="T82" fmla="*/ 24 w 323"/>
                        <a:gd name="T83" fmla="*/ 242 h 320"/>
                        <a:gd name="T84" fmla="*/ 13 w 323"/>
                        <a:gd name="T85" fmla="*/ 222 h 320"/>
                        <a:gd name="T86" fmla="*/ 6 w 323"/>
                        <a:gd name="T87" fmla="*/ 201 h 320"/>
                        <a:gd name="T88" fmla="*/ 0 w 323"/>
                        <a:gd name="T89" fmla="*/ 175 h 320"/>
                        <a:gd name="T90" fmla="*/ 0 w 323"/>
                        <a:gd name="T91" fmla="*/ 154 h 320"/>
                        <a:gd name="T92" fmla="*/ 6 w 323"/>
                        <a:gd name="T93" fmla="*/ 129 h 320"/>
                        <a:gd name="T94" fmla="*/ 24 w 323"/>
                        <a:gd name="T95" fmla="*/ 82 h 320"/>
                        <a:gd name="T96" fmla="*/ 51 w 323"/>
                        <a:gd name="T97" fmla="*/ 45 h 320"/>
                        <a:gd name="T98" fmla="*/ 92 w 323"/>
                        <a:gd name="T99" fmla="*/ 20 h 320"/>
                        <a:gd name="T100" fmla="*/ 142 w 323"/>
                        <a:gd name="T101" fmla="*/ 5 h 320"/>
                        <a:gd name="T102" fmla="*/ 171 w 323"/>
                        <a:gd name="T103" fmla="*/ 0 h 320"/>
                        <a:gd name="T104" fmla="*/ 193 w 323"/>
                        <a:gd name="T105" fmla="*/ 0 h 320"/>
                        <a:gd name="T106" fmla="*/ 221 w 323"/>
                        <a:gd name="T107" fmla="*/ 5 h 320"/>
                        <a:gd name="T108" fmla="*/ 244 w 323"/>
                        <a:gd name="T109" fmla="*/ 10 h 320"/>
                        <a:gd name="T110" fmla="*/ 266 w 323"/>
                        <a:gd name="T111" fmla="*/ 20 h 320"/>
                        <a:gd name="T112" fmla="*/ 289 w 323"/>
                        <a:gd name="T113" fmla="*/ 35 h 320"/>
                        <a:gd name="T114" fmla="*/ 306 w 323"/>
                        <a:gd name="T115" fmla="*/ 51 h 320"/>
                        <a:gd name="T116" fmla="*/ 323 w 323"/>
                        <a:gd name="T117" fmla="*/ 72 h 3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</a:cxnLst>
                      <a:rect l="0" t="0" r="r" b="b"/>
                      <a:pathLst>
                        <a:path w="323" h="320">
                          <a:moveTo>
                            <a:pt x="323" y="72"/>
                          </a:moveTo>
                          <a:lnTo>
                            <a:pt x="317" y="77"/>
                          </a:lnTo>
                          <a:lnTo>
                            <a:pt x="301" y="57"/>
                          </a:lnTo>
                          <a:lnTo>
                            <a:pt x="283" y="40"/>
                          </a:lnTo>
                          <a:lnTo>
                            <a:pt x="261" y="25"/>
                          </a:lnTo>
                          <a:lnTo>
                            <a:pt x="238" y="15"/>
                          </a:lnTo>
                          <a:lnTo>
                            <a:pt x="215" y="10"/>
                          </a:lnTo>
                          <a:lnTo>
                            <a:pt x="193" y="5"/>
                          </a:lnTo>
                          <a:lnTo>
                            <a:pt x="165" y="5"/>
                          </a:lnTo>
                          <a:lnTo>
                            <a:pt x="142" y="10"/>
                          </a:lnTo>
                          <a:lnTo>
                            <a:pt x="97" y="25"/>
                          </a:lnTo>
                          <a:lnTo>
                            <a:pt x="57" y="51"/>
                          </a:lnTo>
                          <a:lnTo>
                            <a:pt x="24" y="87"/>
                          </a:lnTo>
                          <a:lnTo>
                            <a:pt x="6" y="134"/>
                          </a:lnTo>
                          <a:lnTo>
                            <a:pt x="6" y="154"/>
                          </a:lnTo>
                          <a:lnTo>
                            <a:pt x="6" y="180"/>
                          </a:lnTo>
                          <a:lnTo>
                            <a:pt x="13" y="201"/>
                          </a:lnTo>
                          <a:lnTo>
                            <a:pt x="24" y="222"/>
                          </a:lnTo>
                          <a:lnTo>
                            <a:pt x="35" y="242"/>
                          </a:lnTo>
                          <a:lnTo>
                            <a:pt x="46" y="258"/>
                          </a:lnTo>
                          <a:lnTo>
                            <a:pt x="63" y="274"/>
                          </a:lnTo>
                          <a:lnTo>
                            <a:pt x="86" y="289"/>
                          </a:lnTo>
                          <a:lnTo>
                            <a:pt x="108" y="299"/>
                          </a:lnTo>
                          <a:lnTo>
                            <a:pt x="130" y="309"/>
                          </a:lnTo>
                          <a:lnTo>
                            <a:pt x="154" y="315"/>
                          </a:lnTo>
                          <a:lnTo>
                            <a:pt x="182" y="315"/>
                          </a:lnTo>
                          <a:lnTo>
                            <a:pt x="204" y="309"/>
                          </a:lnTo>
                          <a:lnTo>
                            <a:pt x="227" y="304"/>
                          </a:lnTo>
                          <a:lnTo>
                            <a:pt x="250" y="294"/>
                          </a:lnTo>
                          <a:lnTo>
                            <a:pt x="272" y="284"/>
                          </a:lnTo>
                          <a:lnTo>
                            <a:pt x="272" y="289"/>
                          </a:lnTo>
                          <a:lnTo>
                            <a:pt x="250" y="304"/>
                          </a:lnTo>
                          <a:lnTo>
                            <a:pt x="227" y="315"/>
                          </a:lnTo>
                          <a:lnTo>
                            <a:pt x="198" y="320"/>
                          </a:lnTo>
                          <a:lnTo>
                            <a:pt x="176" y="320"/>
                          </a:lnTo>
                          <a:lnTo>
                            <a:pt x="154" y="320"/>
                          </a:lnTo>
                          <a:lnTo>
                            <a:pt x="125" y="315"/>
                          </a:lnTo>
                          <a:lnTo>
                            <a:pt x="103" y="304"/>
                          </a:lnTo>
                          <a:lnTo>
                            <a:pt x="80" y="294"/>
                          </a:lnTo>
                          <a:lnTo>
                            <a:pt x="57" y="279"/>
                          </a:lnTo>
                          <a:lnTo>
                            <a:pt x="40" y="263"/>
                          </a:lnTo>
                          <a:lnTo>
                            <a:pt x="24" y="242"/>
                          </a:lnTo>
                          <a:lnTo>
                            <a:pt x="13" y="222"/>
                          </a:lnTo>
                          <a:lnTo>
                            <a:pt x="6" y="201"/>
                          </a:lnTo>
                          <a:lnTo>
                            <a:pt x="0" y="175"/>
                          </a:lnTo>
                          <a:lnTo>
                            <a:pt x="0" y="154"/>
                          </a:lnTo>
                          <a:lnTo>
                            <a:pt x="6" y="129"/>
                          </a:lnTo>
                          <a:lnTo>
                            <a:pt x="24" y="82"/>
                          </a:lnTo>
                          <a:lnTo>
                            <a:pt x="51" y="45"/>
                          </a:lnTo>
                          <a:lnTo>
                            <a:pt x="92" y="20"/>
                          </a:lnTo>
                          <a:lnTo>
                            <a:pt x="142" y="5"/>
                          </a:lnTo>
                          <a:lnTo>
                            <a:pt x="171" y="0"/>
                          </a:lnTo>
                          <a:lnTo>
                            <a:pt x="193" y="0"/>
                          </a:lnTo>
                          <a:lnTo>
                            <a:pt x="221" y="5"/>
                          </a:lnTo>
                          <a:lnTo>
                            <a:pt x="244" y="10"/>
                          </a:lnTo>
                          <a:lnTo>
                            <a:pt x="266" y="20"/>
                          </a:lnTo>
                          <a:lnTo>
                            <a:pt x="289" y="35"/>
                          </a:lnTo>
                          <a:lnTo>
                            <a:pt x="306" y="51"/>
                          </a:lnTo>
                          <a:lnTo>
                            <a:pt x="323" y="72"/>
                          </a:lnTo>
                          <a:close/>
                        </a:path>
                      </a:pathLst>
                    </a:custGeom>
                    <a:solidFill>
                      <a:srgbClr val="FF969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05" name="Freeform 137">
                      <a:extLst>
                        <a:ext uri="{FF2B5EF4-FFF2-40B4-BE49-F238E27FC236}">
                          <a16:creationId xmlns:a16="http://schemas.microsoft.com/office/drawing/2014/main" id="{6101509B-315C-42A8-B54E-81BCAEF57A5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812" y="2158"/>
                      <a:ext cx="156" cy="103"/>
                    </a:xfrm>
                    <a:custGeom>
                      <a:avLst/>
                      <a:gdLst>
                        <a:gd name="T0" fmla="*/ 311 w 311"/>
                        <a:gd name="T1" fmla="*/ 72 h 310"/>
                        <a:gd name="T2" fmla="*/ 306 w 311"/>
                        <a:gd name="T3" fmla="*/ 77 h 310"/>
                        <a:gd name="T4" fmla="*/ 271 w 311"/>
                        <a:gd name="T5" fmla="*/ 40 h 310"/>
                        <a:gd name="T6" fmla="*/ 232 w 311"/>
                        <a:gd name="T7" fmla="*/ 15 h 310"/>
                        <a:gd name="T8" fmla="*/ 187 w 311"/>
                        <a:gd name="T9" fmla="*/ 5 h 310"/>
                        <a:gd name="T10" fmla="*/ 141 w 311"/>
                        <a:gd name="T11" fmla="*/ 5 h 310"/>
                        <a:gd name="T12" fmla="*/ 97 w 311"/>
                        <a:gd name="T13" fmla="*/ 20 h 310"/>
                        <a:gd name="T14" fmla="*/ 57 w 311"/>
                        <a:gd name="T15" fmla="*/ 52 h 310"/>
                        <a:gd name="T16" fmla="*/ 29 w 311"/>
                        <a:gd name="T17" fmla="*/ 87 h 310"/>
                        <a:gd name="T18" fmla="*/ 12 w 311"/>
                        <a:gd name="T19" fmla="*/ 129 h 310"/>
                        <a:gd name="T20" fmla="*/ 7 w 311"/>
                        <a:gd name="T21" fmla="*/ 170 h 310"/>
                        <a:gd name="T22" fmla="*/ 18 w 311"/>
                        <a:gd name="T23" fmla="*/ 211 h 310"/>
                        <a:gd name="T24" fmla="*/ 40 w 311"/>
                        <a:gd name="T25" fmla="*/ 248 h 310"/>
                        <a:gd name="T26" fmla="*/ 80 w 311"/>
                        <a:gd name="T27" fmla="*/ 279 h 310"/>
                        <a:gd name="T28" fmla="*/ 102 w 311"/>
                        <a:gd name="T29" fmla="*/ 289 h 310"/>
                        <a:gd name="T30" fmla="*/ 124 w 311"/>
                        <a:gd name="T31" fmla="*/ 299 h 310"/>
                        <a:gd name="T32" fmla="*/ 148 w 311"/>
                        <a:gd name="T33" fmla="*/ 304 h 310"/>
                        <a:gd name="T34" fmla="*/ 176 w 311"/>
                        <a:gd name="T35" fmla="*/ 304 h 310"/>
                        <a:gd name="T36" fmla="*/ 198 w 311"/>
                        <a:gd name="T37" fmla="*/ 299 h 310"/>
                        <a:gd name="T38" fmla="*/ 221 w 311"/>
                        <a:gd name="T39" fmla="*/ 294 h 310"/>
                        <a:gd name="T40" fmla="*/ 244 w 311"/>
                        <a:gd name="T41" fmla="*/ 284 h 310"/>
                        <a:gd name="T42" fmla="*/ 266 w 311"/>
                        <a:gd name="T43" fmla="*/ 274 h 310"/>
                        <a:gd name="T44" fmla="*/ 266 w 311"/>
                        <a:gd name="T45" fmla="*/ 279 h 310"/>
                        <a:gd name="T46" fmla="*/ 244 w 311"/>
                        <a:gd name="T47" fmla="*/ 289 h 310"/>
                        <a:gd name="T48" fmla="*/ 221 w 311"/>
                        <a:gd name="T49" fmla="*/ 299 h 310"/>
                        <a:gd name="T50" fmla="*/ 198 w 311"/>
                        <a:gd name="T51" fmla="*/ 304 h 310"/>
                        <a:gd name="T52" fmla="*/ 176 w 311"/>
                        <a:gd name="T53" fmla="*/ 310 h 310"/>
                        <a:gd name="T54" fmla="*/ 148 w 311"/>
                        <a:gd name="T55" fmla="*/ 310 h 310"/>
                        <a:gd name="T56" fmla="*/ 124 w 311"/>
                        <a:gd name="T57" fmla="*/ 304 h 310"/>
                        <a:gd name="T58" fmla="*/ 102 w 311"/>
                        <a:gd name="T59" fmla="*/ 294 h 310"/>
                        <a:gd name="T60" fmla="*/ 80 w 311"/>
                        <a:gd name="T61" fmla="*/ 284 h 310"/>
                        <a:gd name="T62" fmla="*/ 57 w 311"/>
                        <a:gd name="T63" fmla="*/ 269 h 310"/>
                        <a:gd name="T64" fmla="*/ 40 w 311"/>
                        <a:gd name="T65" fmla="*/ 253 h 310"/>
                        <a:gd name="T66" fmla="*/ 29 w 311"/>
                        <a:gd name="T67" fmla="*/ 237 h 310"/>
                        <a:gd name="T68" fmla="*/ 18 w 311"/>
                        <a:gd name="T69" fmla="*/ 217 h 310"/>
                        <a:gd name="T70" fmla="*/ 7 w 311"/>
                        <a:gd name="T71" fmla="*/ 196 h 310"/>
                        <a:gd name="T72" fmla="*/ 0 w 311"/>
                        <a:gd name="T73" fmla="*/ 175 h 310"/>
                        <a:gd name="T74" fmla="*/ 0 w 311"/>
                        <a:gd name="T75" fmla="*/ 149 h 310"/>
                        <a:gd name="T76" fmla="*/ 0 w 311"/>
                        <a:gd name="T77" fmla="*/ 129 h 310"/>
                        <a:gd name="T78" fmla="*/ 18 w 311"/>
                        <a:gd name="T79" fmla="*/ 82 h 310"/>
                        <a:gd name="T80" fmla="*/ 51 w 311"/>
                        <a:gd name="T81" fmla="*/ 46 h 310"/>
                        <a:gd name="T82" fmla="*/ 91 w 311"/>
                        <a:gd name="T83" fmla="*/ 20 h 310"/>
                        <a:gd name="T84" fmla="*/ 136 w 311"/>
                        <a:gd name="T85" fmla="*/ 5 h 310"/>
                        <a:gd name="T86" fmla="*/ 159 w 311"/>
                        <a:gd name="T87" fmla="*/ 0 h 310"/>
                        <a:gd name="T88" fmla="*/ 187 w 311"/>
                        <a:gd name="T89" fmla="*/ 0 h 310"/>
                        <a:gd name="T90" fmla="*/ 209 w 311"/>
                        <a:gd name="T91" fmla="*/ 5 h 310"/>
                        <a:gd name="T92" fmla="*/ 232 w 311"/>
                        <a:gd name="T93" fmla="*/ 10 h 310"/>
                        <a:gd name="T94" fmla="*/ 255 w 311"/>
                        <a:gd name="T95" fmla="*/ 20 h 310"/>
                        <a:gd name="T96" fmla="*/ 277 w 311"/>
                        <a:gd name="T97" fmla="*/ 35 h 310"/>
                        <a:gd name="T98" fmla="*/ 295 w 311"/>
                        <a:gd name="T99" fmla="*/ 52 h 310"/>
                        <a:gd name="T100" fmla="*/ 311 w 311"/>
                        <a:gd name="T101" fmla="*/ 72 h 3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311" h="310">
                          <a:moveTo>
                            <a:pt x="311" y="72"/>
                          </a:moveTo>
                          <a:lnTo>
                            <a:pt x="306" y="77"/>
                          </a:lnTo>
                          <a:lnTo>
                            <a:pt x="271" y="40"/>
                          </a:lnTo>
                          <a:lnTo>
                            <a:pt x="232" y="15"/>
                          </a:lnTo>
                          <a:lnTo>
                            <a:pt x="187" y="5"/>
                          </a:lnTo>
                          <a:lnTo>
                            <a:pt x="141" y="5"/>
                          </a:lnTo>
                          <a:lnTo>
                            <a:pt x="97" y="20"/>
                          </a:lnTo>
                          <a:lnTo>
                            <a:pt x="57" y="52"/>
                          </a:lnTo>
                          <a:lnTo>
                            <a:pt x="29" y="87"/>
                          </a:lnTo>
                          <a:lnTo>
                            <a:pt x="12" y="129"/>
                          </a:lnTo>
                          <a:lnTo>
                            <a:pt x="7" y="170"/>
                          </a:lnTo>
                          <a:lnTo>
                            <a:pt x="18" y="211"/>
                          </a:lnTo>
                          <a:lnTo>
                            <a:pt x="40" y="248"/>
                          </a:lnTo>
                          <a:lnTo>
                            <a:pt x="80" y="279"/>
                          </a:lnTo>
                          <a:lnTo>
                            <a:pt x="102" y="289"/>
                          </a:lnTo>
                          <a:lnTo>
                            <a:pt x="124" y="299"/>
                          </a:lnTo>
                          <a:lnTo>
                            <a:pt x="148" y="304"/>
                          </a:lnTo>
                          <a:lnTo>
                            <a:pt x="176" y="304"/>
                          </a:lnTo>
                          <a:lnTo>
                            <a:pt x="198" y="299"/>
                          </a:lnTo>
                          <a:lnTo>
                            <a:pt x="221" y="294"/>
                          </a:lnTo>
                          <a:lnTo>
                            <a:pt x="244" y="284"/>
                          </a:lnTo>
                          <a:lnTo>
                            <a:pt x="266" y="274"/>
                          </a:lnTo>
                          <a:lnTo>
                            <a:pt x="266" y="279"/>
                          </a:lnTo>
                          <a:lnTo>
                            <a:pt x="244" y="289"/>
                          </a:lnTo>
                          <a:lnTo>
                            <a:pt x="221" y="299"/>
                          </a:lnTo>
                          <a:lnTo>
                            <a:pt x="198" y="304"/>
                          </a:lnTo>
                          <a:lnTo>
                            <a:pt x="176" y="310"/>
                          </a:lnTo>
                          <a:lnTo>
                            <a:pt x="148" y="310"/>
                          </a:lnTo>
                          <a:lnTo>
                            <a:pt x="124" y="304"/>
                          </a:lnTo>
                          <a:lnTo>
                            <a:pt x="102" y="294"/>
                          </a:lnTo>
                          <a:lnTo>
                            <a:pt x="80" y="284"/>
                          </a:lnTo>
                          <a:lnTo>
                            <a:pt x="57" y="269"/>
                          </a:lnTo>
                          <a:lnTo>
                            <a:pt x="40" y="253"/>
                          </a:lnTo>
                          <a:lnTo>
                            <a:pt x="29" y="237"/>
                          </a:lnTo>
                          <a:lnTo>
                            <a:pt x="18" y="217"/>
                          </a:lnTo>
                          <a:lnTo>
                            <a:pt x="7" y="196"/>
                          </a:lnTo>
                          <a:lnTo>
                            <a:pt x="0" y="175"/>
                          </a:lnTo>
                          <a:lnTo>
                            <a:pt x="0" y="149"/>
                          </a:lnTo>
                          <a:lnTo>
                            <a:pt x="0" y="129"/>
                          </a:lnTo>
                          <a:lnTo>
                            <a:pt x="18" y="82"/>
                          </a:lnTo>
                          <a:lnTo>
                            <a:pt x="51" y="46"/>
                          </a:lnTo>
                          <a:lnTo>
                            <a:pt x="91" y="20"/>
                          </a:lnTo>
                          <a:lnTo>
                            <a:pt x="136" y="5"/>
                          </a:lnTo>
                          <a:lnTo>
                            <a:pt x="159" y="0"/>
                          </a:lnTo>
                          <a:lnTo>
                            <a:pt x="187" y="0"/>
                          </a:lnTo>
                          <a:lnTo>
                            <a:pt x="209" y="5"/>
                          </a:lnTo>
                          <a:lnTo>
                            <a:pt x="232" y="10"/>
                          </a:lnTo>
                          <a:lnTo>
                            <a:pt x="255" y="20"/>
                          </a:lnTo>
                          <a:lnTo>
                            <a:pt x="277" y="35"/>
                          </a:lnTo>
                          <a:lnTo>
                            <a:pt x="295" y="52"/>
                          </a:lnTo>
                          <a:lnTo>
                            <a:pt x="311" y="72"/>
                          </a:lnTo>
                          <a:close/>
                        </a:path>
                      </a:pathLst>
                    </a:custGeom>
                    <a:solidFill>
                      <a:srgbClr val="FF9A9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06" name="Freeform 138">
                      <a:extLst>
                        <a:ext uri="{FF2B5EF4-FFF2-40B4-BE49-F238E27FC236}">
                          <a16:creationId xmlns:a16="http://schemas.microsoft.com/office/drawing/2014/main" id="{E04B9167-B70F-45F9-A494-4A7F62B65D0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815" y="2160"/>
                      <a:ext cx="150" cy="99"/>
                    </a:xfrm>
                    <a:custGeom>
                      <a:avLst/>
                      <a:gdLst>
                        <a:gd name="T0" fmla="*/ 299 w 299"/>
                        <a:gd name="T1" fmla="*/ 72 h 299"/>
                        <a:gd name="T2" fmla="*/ 299 w 299"/>
                        <a:gd name="T3" fmla="*/ 77 h 299"/>
                        <a:gd name="T4" fmla="*/ 270 w 299"/>
                        <a:gd name="T5" fmla="*/ 41 h 299"/>
                        <a:gd name="T6" fmla="*/ 231 w 299"/>
                        <a:gd name="T7" fmla="*/ 15 h 299"/>
                        <a:gd name="T8" fmla="*/ 185 w 299"/>
                        <a:gd name="T9" fmla="*/ 5 h 299"/>
                        <a:gd name="T10" fmla="*/ 134 w 299"/>
                        <a:gd name="T11" fmla="*/ 5 h 299"/>
                        <a:gd name="T12" fmla="*/ 90 w 299"/>
                        <a:gd name="T13" fmla="*/ 20 h 299"/>
                        <a:gd name="T14" fmla="*/ 55 w 299"/>
                        <a:gd name="T15" fmla="*/ 47 h 299"/>
                        <a:gd name="T16" fmla="*/ 22 w 299"/>
                        <a:gd name="T17" fmla="*/ 82 h 299"/>
                        <a:gd name="T18" fmla="*/ 5 w 299"/>
                        <a:gd name="T19" fmla="*/ 124 h 299"/>
                        <a:gd name="T20" fmla="*/ 5 w 299"/>
                        <a:gd name="T21" fmla="*/ 165 h 299"/>
                        <a:gd name="T22" fmla="*/ 16 w 299"/>
                        <a:gd name="T23" fmla="*/ 206 h 299"/>
                        <a:gd name="T24" fmla="*/ 38 w 299"/>
                        <a:gd name="T25" fmla="*/ 243 h 299"/>
                        <a:gd name="T26" fmla="*/ 79 w 299"/>
                        <a:gd name="T27" fmla="*/ 274 h 299"/>
                        <a:gd name="T28" fmla="*/ 101 w 299"/>
                        <a:gd name="T29" fmla="*/ 284 h 299"/>
                        <a:gd name="T30" fmla="*/ 123 w 299"/>
                        <a:gd name="T31" fmla="*/ 289 h 299"/>
                        <a:gd name="T32" fmla="*/ 146 w 299"/>
                        <a:gd name="T33" fmla="*/ 294 h 299"/>
                        <a:gd name="T34" fmla="*/ 169 w 299"/>
                        <a:gd name="T35" fmla="*/ 294 h 299"/>
                        <a:gd name="T36" fmla="*/ 196 w 299"/>
                        <a:gd name="T37" fmla="*/ 289 h 299"/>
                        <a:gd name="T38" fmla="*/ 220 w 299"/>
                        <a:gd name="T39" fmla="*/ 284 h 299"/>
                        <a:gd name="T40" fmla="*/ 237 w 299"/>
                        <a:gd name="T41" fmla="*/ 274 h 299"/>
                        <a:gd name="T42" fmla="*/ 259 w 299"/>
                        <a:gd name="T43" fmla="*/ 264 h 299"/>
                        <a:gd name="T44" fmla="*/ 259 w 299"/>
                        <a:gd name="T45" fmla="*/ 269 h 299"/>
                        <a:gd name="T46" fmla="*/ 237 w 299"/>
                        <a:gd name="T47" fmla="*/ 279 h 299"/>
                        <a:gd name="T48" fmla="*/ 214 w 299"/>
                        <a:gd name="T49" fmla="*/ 289 h 299"/>
                        <a:gd name="T50" fmla="*/ 191 w 299"/>
                        <a:gd name="T51" fmla="*/ 294 h 299"/>
                        <a:gd name="T52" fmla="*/ 169 w 299"/>
                        <a:gd name="T53" fmla="*/ 299 h 299"/>
                        <a:gd name="T54" fmla="*/ 141 w 299"/>
                        <a:gd name="T55" fmla="*/ 299 h 299"/>
                        <a:gd name="T56" fmla="*/ 117 w 299"/>
                        <a:gd name="T57" fmla="*/ 294 h 299"/>
                        <a:gd name="T58" fmla="*/ 95 w 299"/>
                        <a:gd name="T59" fmla="*/ 284 h 299"/>
                        <a:gd name="T60" fmla="*/ 73 w 299"/>
                        <a:gd name="T61" fmla="*/ 274 h 299"/>
                        <a:gd name="T62" fmla="*/ 33 w 299"/>
                        <a:gd name="T63" fmla="*/ 243 h 299"/>
                        <a:gd name="T64" fmla="*/ 11 w 299"/>
                        <a:gd name="T65" fmla="*/ 206 h 299"/>
                        <a:gd name="T66" fmla="*/ 0 w 299"/>
                        <a:gd name="T67" fmla="*/ 165 h 299"/>
                        <a:gd name="T68" fmla="*/ 5 w 299"/>
                        <a:gd name="T69" fmla="*/ 124 h 299"/>
                        <a:gd name="T70" fmla="*/ 22 w 299"/>
                        <a:gd name="T71" fmla="*/ 82 h 299"/>
                        <a:gd name="T72" fmla="*/ 50 w 299"/>
                        <a:gd name="T73" fmla="*/ 47 h 299"/>
                        <a:gd name="T74" fmla="*/ 90 w 299"/>
                        <a:gd name="T75" fmla="*/ 15 h 299"/>
                        <a:gd name="T76" fmla="*/ 134 w 299"/>
                        <a:gd name="T77" fmla="*/ 0 h 299"/>
                        <a:gd name="T78" fmla="*/ 180 w 299"/>
                        <a:gd name="T79" fmla="*/ 0 h 299"/>
                        <a:gd name="T80" fmla="*/ 225 w 299"/>
                        <a:gd name="T81" fmla="*/ 10 h 299"/>
                        <a:gd name="T82" fmla="*/ 264 w 299"/>
                        <a:gd name="T83" fmla="*/ 35 h 299"/>
                        <a:gd name="T84" fmla="*/ 299 w 299"/>
                        <a:gd name="T85" fmla="*/ 72 h 2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299" h="299">
                          <a:moveTo>
                            <a:pt x="299" y="72"/>
                          </a:moveTo>
                          <a:lnTo>
                            <a:pt x="299" y="77"/>
                          </a:lnTo>
                          <a:lnTo>
                            <a:pt x="270" y="41"/>
                          </a:lnTo>
                          <a:lnTo>
                            <a:pt x="231" y="15"/>
                          </a:lnTo>
                          <a:lnTo>
                            <a:pt x="185" y="5"/>
                          </a:lnTo>
                          <a:lnTo>
                            <a:pt x="134" y="5"/>
                          </a:lnTo>
                          <a:lnTo>
                            <a:pt x="90" y="20"/>
                          </a:lnTo>
                          <a:lnTo>
                            <a:pt x="55" y="47"/>
                          </a:lnTo>
                          <a:lnTo>
                            <a:pt x="22" y="82"/>
                          </a:lnTo>
                          <a:lnTo>
                            <a:pt x="5" y="124"/>
                          </a:lnTo>
                          <a:lnTo>
                            <a:pt x="5" y="165"/>
                          </a:lnTo>
                          <a:lnTo>
                            <a:pt x="16" y="206"/>
                          </a:lnTo>
                          <a:lnTo>
                            <a:pt x="38" y="243"/>
                          </a:lnTo>
                          <a:lnTo>
                            <a:pt x="79" y="274"/>
                          </a:lnTo>
                          <a:lnTo>
                            <a:pt x="101" y="284"/>
                          </a:lnTo>
                          <a:lnTo>
                            <a:pt x="123" y="289"/>
                          </a:lnTo>
                          <a:lnTo>
                            <a:pt x="146" y="294"/>
                          </a:lnTo>
                          <a:lnTo>
                            <a:pt x="169" y="294"/>
                          </a:lnTo>
                          <a:lnTo>
                            <a:pt x="196" y="289"/>
                          </a:lnTo>
                          <a:lnTo>
                            <a:pt x="220" y="284"/>
                          </a:lnTo>
                          <a:lnTo>
                            <a:pt x="237" y="274"/>
                          </a:lnTo>
                          <a:lnTo>
                            <a:pt x="259" y="264"/>
                          </a:lnTo>
                          <a:lnTo>
                            <a:pt x="259" y="269"/>
                          </a:lnTo>
                          <a:lnTo>
                            <a:pt x="237" y="279"/>
                          </a:lnTo>
                          <a:lnTo>
                            <a:pt x="214" y="289"/>
                          </a:lnTo>
                          <a:lnTo>
                            <a:pt x="191" y="294"/>
                          </a:lnTo>
                          <a:lnTo>
                            <a:pt x="169" y="299"/>
                          </a:lnTo>
                          <a:lnTo>
                            <a:pt x="141" y="299"/>
                          </a:lnTo>
                          <a:lnTo>
                            <a:pt x="117" y="294"/>
                          </a:lnTo>
                          <a:lnTo>
                            <a:pt x="95" y="284"/>
                          </a:lnTo>
                          <a:lnTo>
                            <a:pt x="73" y="274"/>
                          </a:lnTo>
                          <a:lnTo>
                            <a:pt x="33" y="243"/>
                          </a:lnTo>
                          <a:lnTo>
                            <a:pt x="11" y="206"/>
                          </a:lnTo>
                          <a:lnTo>
                            <a:pt x="0" y="165"/>
                          </a:lnTo>
                          <a:lnTo>
                            <a:pt x="5" y="124"/>
                          </a:lnTo>
                          <a:lnTo>
                            <a:pt x="22" y="82"/>
                          </a:lnTo>
                          <a:lnTo>
                            <a:pt x="50" y="47"/>
                          </a:lnTo>
                          <a:lnTo>
                            <a:pt x="90" y="15"/>
                          </a:lnTo>
                          <a:lnTo>
                            <a:pt x="134" y="0"/>
                          </a:lnTo>
                          <a:lnTo>
                            <a:pt x="180" y="0"/>
                          </a:lnTo>
                          <a:lnTo>
                            <a:pt x="225" y="10"/>
                          </a:lnTo>
                          <a:lnTo>
                            <a:pt x="264" y="35"/>
                          </a:lnTo>
                          <a:lnTo>
                            <a:pt x="299" y="72"/>
                          </a:lnTo>
                          <a:close/>
                        </a:path>
                      </a:pathLst>
                    </a:custGeom>
                    <a:solidFill>
                      <a:srgbClr val="FF9C9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07" name="Freeform 139">
                      <a:extLst>
                        <a:ext uri="{FF2B5EF4-FFF2-40B4-BE49-F238E27FC236}">
                          <a16:creationId xmlns:a16="http://schemas.microsoft.com/office/drawing/2014/main" id="{2FCC1E96-04AF-4FEB-8DA3-8597537E128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818" y="2161"/>
                      <a:ext cx="147" cy="97"/>
                    </a:xfrm>
                    <a:custGeom>
                      <a:avLst/>
                      <a:gdLst>
                        <a:gd name="T0" fmla="*/ 294 w 294"/>
                        <a:gd name="T1" fmla="*/ 72 h 289"/>
                        <a:gd name="T2" fmla="*/ 288 w 294"/>
                        <a:gd name="T3" fmla="*/ 77 h 289"/>
                        <a:gd name="T4" fmla="*/ 259 w 294"/>
                        <a:gd name="T5" fmla="*/ 42 h 289"/>
                        <a:gd name="T6" fmla="*/ 220 w 294"/>
                        <a:gd name="T7" fmla="*/ 15 h 289"/>
                        <a:gd name="T8" fmla="*/ 175 w 294"/>
                        <a:gd name="T9" fmla="*/ 5 h 289"/>
                        <a:gd name="T10" fmla="*/ 129 w 294"/>
                        <a:gd name="T11" fmla="*/ 5 h 289"/>
                        <a:gd name="T12" fmla="*/ 85 w 294"/>
                        <a:gd name="T13" fmla="*/ 20 h 289"/>
                        <a:gd name="T14" fmla="*/ 50 w 294"/>
                        <a:gd name="T15" fmla="*/ 47 h 289"/>
                        <a:gd name="T16" fmla="*/ 22 w 294"/>
                        <a:gd name="T17" fmla="*/ 77 h 289"/>
                        <a:gd name="T18" fmla="*/ 6 w 294"/>
                        <a:gd name="T19" fmla="*/ 119 h 289"/>
                        <a:gd name="T20" fmla="*/ 6 w 294"/>
                        <a:gd name="T21" fmla="*/ 165 h 289"/>
                        <a:gd name="T22" fmla="*/ 22 w 294"/>
                        <a:gd name="T23" fmla="*/ 207 h 289"/>
                        <a:gd name="T24" fmla="*/ 45 w 294"/>
                        <a:gd name="T25" fmla="*/ 238 h 289"/>
                        <a:gd name="T26" fmla="*/ 85 w 294"/>
                        <a:gd name="T27" fmla="*/ 264 h 289"/>
                        <a:gd name="T28" fmla="*/ 107 w 294"/>
                        <a:gd name="T29" fmla="*/ 274 h 289"/>
                        <a:gd name="T30" fmla="*/ 124 w 294"/>
                        <a:gd name="T31" fmla="*/ 279 h 289"/>
                        <a:gd name="T32" fmla="*/ 147 w 294"/>
                        <a:gd name="T33" fmla="*/ 284 h 289"/>
                        <a:gd name="T34" fmla="*/ 169 w 294"/>
                        <a:gd name="T35" fmla="*/ 284 h 289"/>
                        <a:gd name="T36" fmla="*/ 191 w 294"/>
                        <a:gd name="T37" fmla="*/ 279 h 289"/>
                        <a:gd name="T38" fmla="*/ 215 w 294"/>
                        <a:gd name="T39" fmla="*/ 274 h 289"/>
                        <a:gd name="T40" fmla="*/ 237 w 294"/>
                        <a:gd name="T41" fmla="*/ 264 h 289"/>
                        <a:gd name="T42" fmla="*/ 254 w 294"/>
                        <a:gd name="T43" fmla="*/ 248 h 289"/>
                        <a:gd name="T44" fmla="*/ 254 w 294"/>
                        <a:gd name="T45" fmla="*/ 259 h 289"/>
                        <a:gd name="T46" fmla="*/ 232 w 294"/>
                        <a:gd name="T47" fmla="*/ 269 h 289"/>
                        <a:gd name="T48" fmla="*/ 215 w 294"/>
                        <a:gd name="T49" fmla="*/ 279 h 289"/>
                        <a:gd name="T50" fmla="*/ 191 w 294"/>
                        <a:gd name="T51" fmla="*/ 284 h 289"/>
                        <a:gd name="T52" fmla="*/ 164 w 294"/>
                        <a:gd name="T53" fmla="*/ 289 h 289"/>
                        <a:gd name="T54" fmla="*/ 141 w 294"/>
                        <a:gd name="T55" fmla="*/ 289 h 289"/>
                        <a:gd name="T56" fmla="*/ 118 w 294"/>
                        <a:gd name="T57" fmla="*/ 284 h 289"/>
                        <a:gd name="T58" fmla="*/ 96 w 294"/>
                        <a:gd name="T59" fmla="*/ 279 h 289"/>
                        <a:gd name="T60" fmla="*/ 74 w 294"/>
                        <a:gd name="T61" fmla="*/ 269 h 289"/>
                        <a:gd name="T62" fmla="*/ 33 w 294"/>
                        <a:gd name="T63" fmla="*/ 238 h 289"/>
                        <a:gd name="T64" fmla="*/ 11 w 294"/>
                        <a:gd name="T65" fmla="*/ 201 h 289"/>
                        <a:gd name="T66" fmla="*/ 0 w 294"/>
                        <a:gd name="T67" fmla="*/ 160 h 289"/>
                        <a:gd name="T68" fmla="*/ 0 w 294"/>
                        <a:gd name="T69" fmla="*/ 119 h 289"/>
                        <a:gd name="T70" fmla="*/ 17 w 294"/>
                        <a:gd name="T71" fmla="*/ 77 h 289"/>
                        <a:gd name="T72" fmla="*/ 50 w 294"/>
                        <a:gd name="T73" fmla="*/ 42 h 289"/>
                        <a:gd name="T74" fmla="*/ 85 w 294"/>
                        <a:gd name="T75" fmla="*/ 15 h 289"/>
                        <a:gd name="T76" fmla="*/ 129 w 294"/>
                        <a:gd name="T77" fmla="*/ 0 h 289"/>
                        <a:gd name="T78" fmla="*/ 180 w 294"/>
                        <a:gd name="T79" fmla="*/ 0 h 289"/>
                        <a:gd name="T80" fmla="*/ 226 w 294"/>
                        <a:gd name="T81" fmla="*/ 10 h 289"/>
                        <a:gd name="T82" fmla="*/ 265 w 294"/>
                        <a:gd name="T83" fmla="*/ 36 h 289"/>
                        <a:gd name="T84" fmla="*/ 294 w 294"/>
                        <a:gd name="T85" fmla="*/ 72 h 28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294" h="289">
                          <a:moveTo>
                            <a:pt x="294" y="72"/>
                          </a:moveTo>
                          <a:lnTo>
                            <a:pt x="288" y="77"/>
                          </a:lnTo>
                          <a:lnTo>
                            <a:pt x="259" y="42"/>
                          </a:lnTo>
                          <a:lnTo>
                            <a:pt x="220" y="15"/>
                          </a:lnTo>
                          <a:lnTo>
                            <a:pt x="175" y="5"/>
                          </a:lnTo>
                          <a:lnTo>
                            <a:pt x="129" y="5"/>
                          </a:lnTo>
                          <a:lnTo>
                            <a:pt x="85" y="20"/>
                          </a:lnTo>
                          <a:lnTo>
                            <a:pt x="50" y="47"/>
                          </a:lnTo>
                          <a:lnTo>
                            <a:pt x="22" y="77"/>
                          </a:lnTo>
                          <a:lnTo>
                            <a:pt x="6" y="119"/>
                          </a:lnTo>
                          <a:lnTo>
                            <a:pt x="6" y="165"/>
                          </a:lnTo>
                          <a:lnTo>
                            <a:pt x="22" y="207"/>
                          </a:lnTo>
                          <a:lnTo>
                            <a:pt x="45" y="238"/>
                          </a:lnTo>
                          <a:lnTo>
                            <a:pt x="85" y="264"/>
                          </a:lnTo>
                          <a:lnTo>
                            <a:pt x="107" y="274"/>
                          </a:lnTo>
                          <a:lnTo>
                            <a:pt x="124" y="279"/>
                          </a:lnTo>
                          <a:lnTo>
                            <a:pt x="147" y="284"/>
                          </a:lnTo>
                          <a:lnTo>
                            <a:pt x="169" y="284"/>
                          </a:lnTo>
                          <a:lnTo>
                            <a:pt x="191" y="279"/>
                          </a:lnTo>
                          <a:lnTo>
                            <a:pt x="215" y="274"/>
                          </a:lnTo>
                          <a:lnTo>
                            <a:pt x="237" y="264"/>
                          </a:lnTo>
                          <a:lnTo>
                            <a:pt x="254" y="248"/>
                          </a:lnTo>
                          <a:lnTo>
                            <a:pt x="254" y="259"/>
                          </a:lnTo>
                          <a:lnTo>
                            <a:pt x="232" y="269"/>
                          </a:lnTo>
                          <a:lnTo>
                            <a:pt x="215" y="279"/>
                          </a:lnTo>
                          <a:lnTo>
                            <a:pt x="191" y="284"/>
                          </a:lnTo>
                          <a:lnTo>
                            <a:pt x="164" y="289"/>
                          </a:lnTo>
                          <a:lnTo>
                            <a:pt x="141" y="289"/>
                          </a:lnTo>
                          <a:lnTo>
                            <a:pt x="118" y="284"/>
                          </a:lnTo>
                          <a:lnTo>
                            <a:pt x="96" y="279"/>
                          </a:lnTo>
                          <a:lnTo>
                            <a:pt x="74" y="269"/>
                          </a:lnTo>
                          <a:lnTo>
                            <a:pt x="33" y="238"/>
                          </a:lnTo>
                          <a:lnTo>
                            <a:pt x="11" y="201"/>
                          </a:lnTo>
                          <a:lnTo>
                            <a:pt x="0" y="160"/>
                          </a:lnTo>
                          <a:lnTo>
                            <a:pt x="0" y="119"/>
                          </a:lnTo>
                          <a:lnTo>
                            <a:pt x="17" y="77"/>
                          </a:lnTo>
                          <a:lnTo>
                            <a:pt x="50" y="42"/>
                          </a:lnTo>
                          <a:lnTo>
                            <a:pt x="85" y="15"/>
                          </a:lnTo>
                          <a:lnTo>
                            <a:pt x="129" y="0"/>
                          </a:lnTo>
                          <a:lnTo>
                            <a:pt x="180" y="0"/>
                          </a:lnTo>
                          <a:lnTo>
                            <a:pt x="226" y="10"/>
                          </a:lnTo>
                          <a:lnTo>
                            <a:pt x="265" y="36"/>
                          </a:lnTo>
                          <a:lnTo>
                            <a:pt x="294" y="72"/>
                          </a:lnTo>
                          <a:close/>
                        </a:path>
                      </a:pathLst>
                    </a:custGeom>
                    <a:solidFill>
                      <a:srgbClr val="FF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08" name="Freeform 140">
                      <a:extLst>
                        <a:ext uri="{FF2B5EF4-FFF2-40B4-BE49-F238E27FC236}">
                          <a16:creationId xmlns:a16="http://schemas.microsoft.com/office/drawing/2014/main" id="{CFDCF37F-F245-449F-80BC-9446B23C673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821" y="2163"/>
                      <a:ext cx="141" cy="93"/>
                    </a:xfrm>
                    <a:custGeom>
                      <a:avLst/>
                      <a:gdLst>
                        <a:gd name="T0" fmla="*/ 282 w 282"/>
                        <a:gd name="T1" fmla="*/ 72 h 279"/>
                        <a:gd name="T2" fmla="*/ 277 w 282"/>
                        <a:gd name="T3" fmla="*/ 77 h 279"/>
                        <a:gd name="T4" fmla="*/ 248 w 282"/>
                        <a:gd name="T5" fmla="*/ 42 h 279"/>
                        <a:gd name="T6" fmla="*/ 214 w 282"/>
                        <a:gd name="T7" fmla="*/ 20 h 279"/>
                        <a:gd name="T8" fmla="*/ 174 w 282"/>
                        <a:gd name="T9" fmla="*/ 5 h 279"/>
                        <a:gd name="T10" fmla="*/ 130 w 282"/>
                        <a:gd name="T11" fmla="*/ 5 h 279"/>
                        <a:gd name="T12" fmla="*/ 84 w 282"/>
                        <a:gd name="T13" fmla="*/ 20 h 279"/>
                        <a:gd name="T14" fmla="*/ 50 w 282"/>
                        <a:gd name="T15" fmla="*/ 47 h 279"/>
                        <a:gd name="T16" fmla="*/ 22 w 282"/>
                        <a:gd name="T17" fmla="*/ 77 h 279"/>
                        <a:gd name="T18" fmla="*/ 5 w 282"/>
                        <a:gd name="T19" fmla="*/ 119 h 279"/>
                        <a:gd name="T20" fmla="*/ 5 w 282"/>
                        <a:gd name="T21" fmla="*/ 160 h 279"/>
                        <a:gd name="T22" fmla="*/ 22 w 282"/>
                        <a:gd name="T23" fmla="*/ 202 h 279"/>
                        <a:gd name="T24" fmla="*/ 44 w 282"/>
                        <a:gd name="T25" fmla="*/ 233 h 279"/>
                        <a:gd name="T26" fmla="*/ 84 w 282"/>
                        <a:gd name="T27" fmla="*/ 259 h 279"/>
                        <a:gd name="T28" fmla="*/ 123 w 282"/>
                        <a:gd name="T29" fmla="*/ 274 h 279"/>
                        <a:gd name="T30" fmla="*/ 169 w 282"/>
                        <a:gd name="T31" fmla="*/ 274 h 279"/>
                        <a:gd name="T32" fmla="*/ 209 w 282"/>
                        <a:gd name="T33" fmla="*/ 264 h 279"/>
                        <a:gd name="T34" fmla="*/ 248 w 282"/>
                        <a:gd name="T35" fmla="*/ 238 h 279"/>
                        <a:gd name="T36" fmla="*/ 248 w 282"/>
                        <a:gd name="T37" fmla="*/ 243 h 279"/>
                        <a:gd name="T38" fmla="*/ 231 w 282"/>
                        <a:gd name="T39" fmla="*/ 259 h 279"/>
                        <a:gd name="T40" fmla="*/ 209 w 282"/>
                        <a:gd name="T41" fmla="*/ 269 h 279"/>
                        <a:gd name="T42" fmla="*/ 185 w 282"/>
                        <a:gd name="T43" fmla="*/ 274 h 279"/>
                        <a:gd name="T44" fmla="*/ 163 w 282"/>
                        <a:gd name="T45" fmla="*/ 279 h 279"/>
                        <a:gd name="T46" fmla="*/ 141 w 282"/>
                        <a:gd name="T47" fmla="*/ 279 h 279"/>
                        <a:gd name="T48" fmla="*/ 118 w 282"/>
                        <a:gd name="T49" fmla="*/ 274 h 279"/>
                        <a:gd name="T50" fmla="*/ 101 w 282"/>
                        <a:gd name="T51" fmla="*/ 269 h 279"/>
                        <a:gd name="T52" fmla="*/ 79 w 282"/>
                        <a:gd name="T53" fmla="*/ 259 h 279"/>
                        <a:gd name="T54" fmla="*/ 39 w 282"/>
                        <a:gd name="T55" fmla="*/ 233 h 279"/>
                        <a:gd name="T56" fmla="*/ 16 w 282"/>
                        <a:gd name="T57" fmla="*/ 202 h 279"/>
                        <a:gd name="T58" fmla="*/ 0 w 282"/>
                        <a:gd name="T59" fmla="*/ 160 h 279"/>
                        <a:gd name="T60" fmla="*/ 0 w 282"/>
                        <a:gd name="T61" fmla="*/ 114 h 279"/>
                        <a:gd name="T62" fmla="*/ 16 w 282"/>
                        <a:gd name="T63" fmla="*/ 72 h 279"/>
                        <a:gd name="T64" fmla="*/ 44 w 282"/>
                        <a:gd name="T65" fmla="*/ 42 h 279"/>
                        <a:gd name="T66" fmla="*/ 79 w 282"/>
                        <a:gd name="T67" fmla="*/ 15 h 279"/>
                        <a:gd name="T68" fmla="*/ 123 w 282"/>
                        <a:gd name="T69" fmla="*/ 0 h 279"/>
                        <a:gd name="T70" fmla="*/ 169 w 282"/>
                        <a:gd name="T71" fmla="*/ 0 h 279"/>
                        <a:gd name="T72" fmla="*/ 214 w 282"/>
                        <a:gd name="T73" fmla="*/ 10 h 279"/>
                        <a:gd name="T74" fmla="*/ 253 w 282"/>
                        <a:gd name="T75" fmla="*/ 37 h 279"/>
                        <a:gd name="T76" fmla="*/ 282 w 282"/>
                        <a:gd name="T77" fmla="*/ 72 h 2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282" h="279">
                          <a:moveTo>
                            <a:pt x="282" y="72"/>
                          </a:moveTo>
                          <a:lnTo>
                            <a:pt x="277" y="77"/>
                          </a:lnTo>
                          <a:lnTo>
                            <a:pt x="248" y="42"/>
                          </a:lnTo>
                          <a:lnTo>
                            <a:pt x="214" y="20"/>
                          </a:lnTo>
                          <a:lnTo>
                            <a:pt x="174" y="5"/>
                          </a:lnTo>
                          <a:lnTo>
                            <a:pt x="130" y="5"/>
                          </a:lnTo>
                          <a:lnTo>
                            <a:pt x="84" y="20"/>
                          </a:lnTo>
                          <a:lnTo>
                            <a:pt x="50" y="47"/>
                          </a:lnTo>
                          <a:lnTo>
                            <a:pt x="22" y="77"/>
                          </a:lnTo>
                          <a:lnTo>
                            <a:pt x="5" y="119"/>
                          </a:lnTo>
                          <a:lnTo>
                            <a:pt x="5" y="160"/>
                          </a:lnTo>
                          <a:lnTo>
                            <a:pt x="22" y="202"/>
                          </a:lnTo>
                          <a:lnTo>
                            <a:pt x="44" y="233"/>
                          </a:lnTo>
                          <a:lnTo>
                            <a:pt x="84" y="259"/>
                          </a:lnTo>
                          <a:lnTo>
                            <a:pt x="123" y="274"/>
                          </a:lnTo>
                          <a:lnTo>
                            <a:pt x="169" y="274"/>
                          </a:lnTo>
                          <a:lnTo>
                            <a:pt x="209" y="264"/>
                          </a:lnTo>
                          <a:lnTo>
                            <a:pt x="248" y="238"/>
                          </a:lnTo>
                          <a:lnTo>
                            <a:pt x="248" y="243"/>
                          </a:lnTo>
                          <a:lnTo>
                            <a:pt x="231" y="259"/>
                          </a:lnTo>
                          <a:lnTo>
                            <a:pt x="209" y="269"/>
                          </a:lnTo>
                          <a:lnTo>
                            <a:pt x="185" y="274"/>
                          </a:lnTo>
                          <a:lnTo>
                            <a:pt x="163" y="279"/>
                          </a:lnTo>
                          <a:lnTo>
                            <a:pt x="141" y="279"/>
                          </a:lnTo>
                          <a:lnTo>
                            <a:pt x="118" y="274"/>
                          </a:lnTo>
                          <a:lnTo>
                            <a:pt x="101" y="269"/>
                          </a:lnTo>
                          <a:lnTo>
                            <a:pt x="79" y="259"/>
                          </a:lnTo>
                          <a:lnTo>
                            <a:pt x="39" y="233"/>
                          </a:lnTo>
                          <a:lnTo>
                            <a:pt x="16" y="202"/>
                          </a:lnTo>
                          <a:lnTo>
                            <a:pt x="0" y="160"/>
                          </a:lnTo>
                          <a:lnTo>
                            <a:pt x="0" y="114"/>
                          </a:lnTo>
                          <a:lnTo>
                            <a:pt x="16" y="72"/>
                          </a:lnTo>
                          <a:lnTo>
                            <a:pt x="44" y="42"/>
                          </a:lnTo>
                          <a:lnTo>
                            <a:pt x="79" y="15"/>
                          </a:lnTo>
                          <a:lnTo>
                            <a:pt x="123" y="0"/>
                          </a:lnTo>
                          <a:lnTo>
                            <a:pt x="169" y="0"/>
                          </a:lnTo>
                          <a:lnTo>
                            <a:pt x="214" y="10"/>
                          </a:lnTo>
                          <a:lnTo>
                            <a:pt x="253" y="37"/>
                          </a:lnTo>
                          <a:lnTo>
                            <a:pt x="282" y="72"/>
                          </a:lnTo>
                          <a:close/>
                        </a:path>
                      </a:pathLst>
                    </a:custGeom>
                    <a:solidFill>
                      <a:srgbClr val="FFA2A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09" name="Freeform 141">
                      <a:extLst>
                        <a:ext uri="{FF2B5EF4-FFF2-40B4-BE49-F238E27FC236}">
                          <a16:creationId xmlns:a16="http://schemas.microsoft.com/office/drawing/2014/main" id="{25BD723A-7C0A-4B1D-9A36-9B10DB3F2CB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824" y="2165"/>
                      <a:ext cx="135" cy="89"/>
                    </a:xfrm>
                    <a:custGeom>
                      <a:avLst/>
                      <a:gdLst>
                        <a:gd name="T0" fmla="*/ 272 w 272"/>
                        <a:gd name="T1" fmla="*/ 72 h 269"/>
                        <a:gd name="T2" fmla="*/ 266 w 272"/>
                        <a:gd name="T3" fmla="*/ 77 h 269"/>
                        <a:gd name="T4" fmla="*/ 243 w 272"/>
                        <a:gd name="T5" fmla="*/ 42 h 269"/>
                        <a:gd name="T6" fmla="*/ 209 w 272"/>
                        <a:gd name="T7" fmla="*/ 20 h 269"/>
                        <a:gd name="T8" fmla="*/ 169 w 272"/>
                        <a:gd name="T9" fmla="*/ 5 h 269"/>
                        <a:gd name="T10" fmla="*/ 125 w 272"/>
                        <a:gd name="T11" fmla="*/ 5 h 269"/>
                        <a:gd name="T12" fmla="*/ 79 w 272"/>
                        <a:gd name="T13" fmla="*/ 20 h 269"/>
                        <a:gd name="T14" fmla="*/ 45 w 272"/>
                        <a:gd name="T15" fmla="*/ 42 h 269"/>
                        <a:gd name="T16" fmla="*/ 22 w 272"/>
                        <a:gd name="T17" fmla="*/ 77 h 269"/>
                        <a:gd name="T18" fmla="*/ 6 w 272"/>
                        <a:gd name="T19" fmla="*/ 114 h 269"/>
                        <a:gd name="T20" fmla="*/ 6 w 272"/>
                        <a:gd name="T21" fmla="*/ 155 h 269"/>
                        <a:gd name="T22" fmla="*/ 22 w 272"/>
                        <a:gd name="T23" fmla="*/ 197 h 269"/>
                        <a:gd name="T24" fmla="*/ 45 w 272"/>
                        <a:gd name="T25" fmla="*/ 228 h 269"/>
                        <a:gd name="T26" fmla="*/ 85 w 272"/>
                        <a:gd name="T27" fmla="*/ 249 h 269"/>
                        <a:gd name="T28" fmla="*/ 125 w 272"/>
                        <a:gd name="T29" fmla="*/ 259 h 269"/>
                        <a:gd name="T30" fmla="*/ 169 w 272"/>
                        <a:gd name="T31" fmla="*/ 259 h 269"/>
                        <a:gd name="T32" fmla="*/ 209 w 272"/>
                        <a:gd name="T33" fmla="*/ 249 h 269"/>
                        <a:gd name="T34" fmla="*/ 243 w 272"/>
                        <a:gd name="T35" fmla="*/ 222 h 269"/>
                        <a:gd name="T36" fmla="*/ 243 w 272"/>
                        <a:gd name="T37" fmla="*/ 233 h 269"/>
                        <a:gd name="T38" fmla="*/ 204 w 272"/>
                        <a:gd name="T39" fmla="*/ 259 h 269"/>
                        <a:gd name="T40" fmla="*/ 164 w 272"/>
                        <a:gd name="T41" fmla="*/ 269 h 269"/>
                        <a:gd name="T42" fmla="*/ 118 w 272"/>
                        <a:gd name="T43" fmla="*/ 269 h 269"/>
                        <a:gd name="T44" fmla="*/ 79 w 272"/>
                        <a:gd name="T45" fmla="*/ 254 h 269"/>
                        <a:gd name="T46" fmla="*/ 39 w 272"/>
                        <a:gd name="T47" fmla="*/ 228 h 269"/>
                        <a:gd name="T48" fmla="*/ 17 w 272"/>
                        <a:gd name="T49" fmla="*/ 197 h 269"/>
                        <a:gd name="T50" fmla="*/ 0 w 272"/>
                        <a:gd name="T51" fmla="*/ 155 h 269"/>
                        <a:gd name="T52" fmla="*/ 0 w 272"/>
                        <a:gd name="T53" fmla="*/ 114 h 269"/>
                        <a:gd name="T54" fmla="*/ 17 w 272"/>
                        <a:gd name="T55" fmla="*/ 72 h 269"/>
                        <a:gd name="T56" fmla="*/ 45 w 272"/>
                        <a:gd name="T57" fmla="*/ 42 h 269"/>
                        <a:gd name="T58" fmla="*/ 79 w 272"/>
                        <a:gd name="T59" fmla="*/ 15 h 269"/>
                        <a:gd name="T60" fmla="*/ 125 w 272"/>
                        <a:gd name="T61" fmla="*/ 0 h 269"/>
                        <a:gd name="T62" fmla="*/ 169 w 272"/>
                        <a:gd name="T63" fmla="*/ 0 h 269"/>
                        <a:gd name="T64" fmla="*/ 209 w 272"/>
                        <a:gd name="T65" fmla="*/ 15 h 269"/>
                        <a:gd name="T66" fmla="*/ 243 w 272"/>
                        <a:gd name="T67" fmla="*/ 37 h 269"/>
                        <a:gd name="T68" fmla="*/ 272 w 272"/>
                        <a:gd name="T69" fmla="*/ 72 h 2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272" h="269">
                          <a:moveTo>
                            <a:pt x="272" y="72"/>
                          </a:moveTo>
                          <a:lnTo>
                            <a:pt x="266" y="77"/>
                          </a:lnTo>
                          <a:lnTo>
                            <a:pt x="243" y="42"/>
                          </a:lnTo>
                          <a:lnTo>
                            <a:pt x="209" y="20"/>
                          </a:lnTo>
                          <a:lnTo>
                            <a:pt x="169" y="5"/>
                          </a:lnTo>
                          <a:lnTo>
                            <a:pt x="125" y="5"/>
                          </a:lnTo>
                          <a:lnTo>
                            <a:pt x="79" y="20"/>
                          </a:lnTo>
                          <a:lnTo>
                            <a:pt x="45" y="42"/>
                          </a:lnTo>
                          <a:lnTo>
                            <a:pt x="22" y="77"/>
                          </a:lnTo>
                          <a:lnTo>
                            <a:pt x="6" y="114"/>
                          </a:lnTo>
                          <a:lnTo>
                            <a:pt x="6" y="155"/>
                          </a:lnTo>
                          <a:lnTo>
                            <a:pt x="22" y="197"/>
                          </a:lnTo>
                          <a:lnTo>
                            <a:pt x="45" y="228"/>
                          </a:lnTo>
                          <a:lnTo>
                            <a:pt x="85" y="249"/>
                          </a:lnTo>
                          <a:lnTo>
                            <a:pt x="125" y="259"/>
                          </a:lnTo>
                          <a:lnTo>
                            <a:pt x="169" y="259"/>
                          </a:lnTo>
                          <a:lnTo>
                            <a:pt x="209" y="249"/>
                          </a:lnTo>
                          <a:lnTo>
                            <a:pt x="243" y="222"/>
                          </a:lnTo>
                          <a:lnTo>
                            <a:pt x="243" y="233"/>
                          </a:lnTo>
                          <a:lnTo>
                            <a:pt x="204" y="259"/>
                          </a:lnTo>
                          <a:lnTo>
                            <a:pt x="164" y="269"/>
                          </a:lnTo>
                          <a:lnTo>
                            <a:pt x="118" y="269"/>
                          </a:lnTo>
                          <a:lnTo>
                            <a:pt x="79" y="254"/>
                          </a:lnTo>
                          <a:lnTo>
                            <a:pt x="39" y="228"/>
                          </a:lnTo>
                          <a:lnTo>
                            <a:pt x="17" y="197"/>
                          </a:lnTo>
                          <a:lnTo>
                            <a:pt x="0" y="155"/>
                          </a:lnTo>
                          <a:lnTo>
                            <a:pt x="0" y="114"/>
                          </a:lnTo>
                          <a:lnTo>
                            <a:pt x="17" y="72"/>
                          </a:lnTo>
                          <a:lnTo>
                            <a:pt x="45" y="42"/>
                          </a:lnTo>
                          <a:lnTo>
                            <a:pt x="79" y="15"/>
                          </a:lnTo>
                          <a:lnTo>
                            <a:pt x="125" y="0"/>
                          </a:lnTo>
                          <a:lnTo>
                            <a:pt x="169" y="0"/>
                          </a:lnTo>
                          <a:lnTo>
                            <a:pt x="209" y="15"/>
                          </a:lnTo>
                          <a:lnTo>
                            <a:pt x="243" y="37"/>
                          </a:lnTo>
                          <a:lnTo>
                            <a:pt x="272" y="72"/>
                          </a:lnTo>
                          <a:close/>
                        </a:path>
                      </a:pathLst>
                    </a:custGeom>
                    <a:solidFill>
                      <a:srgbClr val="FFA7A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10" name="Freeform 142">
                      <a:extLst>
                        <a:ext uri="{FF2B5EF4-FFF2-40B4-BE49-F238E27FC236}">
                          <a16:creationId xmlns:a16="http://schemas.microsoft.com/office/drawing/2014/main" id="{14ADE8F2-2CF4-471B-844A-CB7EBB6D3E6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826" y="2166"/>
                      <a:ext cx="131" cy="85"/>
                    </a:xfrm>
                    <a:custGeom>
                      <a:avLst/>
                      <a:gdLst>
                        <a:gd name="T0" fmla="*/ 260 w 260"/>
                        <a:gd name="T1" fmla="*/ 72 h 254"/>
                        <a:gd name="T2" fmla="*/ 237 w 260"/>
                        <a:gd name="T3" fmla="*/ 42 h 254"/>
                        <a:gd name="T4" fmla="*/ 203 w 260"/>
                        <a:gd name="T5" fmla="*/ 21 h 254"/>
                        <a:gd name="T6" fmla="*/ 163 w 260"/>
                        <a:gd name="T7" fmla="*/ 5 h 254"/>
                        <a:gd name="T8" fmla="*/ 119 w 260"/>
                        <a:gd name="T9" fmla="*/ 5 h 254"/>
                        <a:gd name="T10" fmla="*/ 79 w 260"/>
                        <a:gd name="T11" fmla="*/ 21 h 254"/>
                        <a:gd name="T12" fmla="*/ 45 w 260"/>
                        <a:gd name="T13" fmla="*/ 42 h 254"/>
                        <a:gd name="T14" fmla="*/ 22 w 260"/>
                        <a:gd name="T15" fmla="*/ 72 h 254"/>
                        <a:gd name="T16" fmla="*/ 5 w 260"/>
                        <a:gd name="T17" fmla="*/ 109 h 254"/>
                        <a:gd name="T18" fmla="*/ 5 w 260"/>
                        <a:gd name="T19" fmla="*/ 150 h 254"/>
                        <a:gd name="T20" fmla="*/ 22 w 260"/>
                        <a:gd name="T21" fmla="*/ 186 h 254"/>
                        <a:gd name="T22" fmla="*/ 45 w 260"/>
                        <a:gd name="T23" fmla="*/ 217 h 254"/>
                        <a:gd name="T24" fmla="*/ 79 w 260"/>
                        <a:gd name="T25" fmla="*/ 238 h 254"/>
                        <a:gd name="T26" fmla="*/ 119 w 260"/>
                        <a:gd name="T27" fmla="*/ 249 h 254"/>
                        <a:gd name="T28" fmla="*/ 163 w 260"/>
                        <a:gd name="T29" fmla="*/ 249 h 254"/>
                        <a:gd name="T30" fmla="*/ 203 w 260"/>
                        <a:gd name="T31" fmla="*/ 238 h 254"/>
                        <a:gd name="T32" fmla="*/ 237 w 260"/>
                        <a:gd name="T33" fmla="*/ 217 h 254"/>
                        <a:gd name="T34" fmla="*/ 203 w 260"/>
                        <a:gd name="T35" fmla="*/ 244 h 254"/>
                        <a:gd name="T36" fmla="*/ 163 w 260"/>
                        <a:gd name="T37" fmla="*/ 254 h 254"/>
                        <a:gd name="T38" fmla="*/ 119 w 260"/>
                        <a:gd name="T39" fmla="*/ 254 h 254"/>
                        <a:gd name="T40" fmla="*/ 79 w 260"/>
                        <a:gd name="T41" fmla="*/ 244 h 254"/>
                        <a:gd name="T42" fmla="*/ 39 w 260"/>
                        <a:gd name="T43" fmla="*/ 223 h 254"/>
                        <a:gd name="T44" fmla="*/ 16 w 260"/>
                        <a:gd name="T45" fmla="*/ 192 h 254"/>
                        <a:gd name="T46" fmla="*/ 0 w 260"/>
                        <a:gd name="T47" fmla="*/ 150 h 254"/>
                        <a:gd name="T48" fmla="*/ 0 w 260"/>
                        <a:gd name="T49" fmla="*/ 109 h 254"/>
                        <a:gd name="T50" fmla="*/ 16 w 260"/>
                        <a:gd name="T51" fmla="*/ 72 h 254"/>
                        <a:gd name="T52" fmla="*/ 39 w 260"/>
                        <a:gd name="T53" fmla="*/ 37 h 254"/>
                        <a:gd name="T54" fmla="*/ 73 w 260"/>
                        <a:gd name="T55" fmla="*/ 15 h 254"/>
                        <a:gd name="T56" fmla="*/ 119 w 260"/>
                        <a:gd name="T57" fmla="*/ 0 h 254"/>
                        <a:gd name="T58" fmla="*/ 163 w 260"/>
                        <a:gd name="T59" fmla="*/ 0 h 254"/>
                        <a:gd name="T60" fmla="*/ 203 w 260"/>
                        <a:gd name="T61" fmla="*/ 15 h 254"/>
                        <a:gd name="T62" fmla="*/ 237 w 260"/>
                        <a:gd name="T63" fmla="*/ 37 h 254"/>
                        <a:gd name="T64" fmla="*/ 260 w 260"/>
                        <a:gd name="T65" fmla="*/ 72 h 25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260" h="254">
                          <a:moveTo>
                            <a:pt x="260" y="72"/>
                          </a:moveTo>
                          <a:lnTo>
                            <a:pt x="237" y="42"/>
                          </a:lnTo>
                          <a:lnTo>
                            <a:pt x="203" y="21"/>
                          </a:lnTo>
                          <a:lnTo>
                            <a:pt x="163" y="5"/>
                          </a:lnTo>
                          <a:lnTo>
                            <a:pt x="119" y="5"/>
                          </a:lnTo>
                          <a:lnTo>
                            <a:pt x="79" y="21"/>
                          </a:lnTo>
                          <a:lnTo>
                            <a:pt x="45" y="42"/>
                          </a:lnTo>
                          <a:lnTo>
                            <a:pt x="22" y="72"/>
                          </a:lnTo>
                          <a:lnTo>
                            <a:pt x="5" y="109"/>
                          </a:lnTo>
                          <a:lnTo>
                            <a:pt x="5" y="150"/>
                          </a:lnTo>
                          <a:lnTo>
                            <a:pt x="22" y="186"/>
                          </a:lnTo>
                          <a:lnTo>
                            <a:pt x="45" y="217"/>
                          </a:lnTo>
                          <a:lnTo>
                            <a:pt x="79" y="238"/>
                          </a:lnTo>
                          <a:lnTo>
                            <a:pt x="119" y="249"/>
                          </a:lnTo>
                          <a:lnTo>
                            <a:pt x="163" y="249"/>
                          </a:lnTo>
                          <a:lnTo>
                            <a:pt x="203" y="238"/>
                          </a:lnTo>
                          <a:lnTo>
                            <a:pt x="237" y="217"/>
                          </a:lnTo>
                          <a:lnTo>
                            <a:pt x="203" y="244"/>
                          </a:lnTo>
                          <a:lnTo>
                            <a:pt x="163" y="254"/>
                          </a:lnTo>
                          <a:lnTo>
                            <a:pt x="119" y="254"/>
                          </a:lnTo>
                          <a:lnTo>
                            <a:pt x="79" y="244"/>
                          </a:lnTo>
                          <a:lnTo>
                            <a:pt x="39" y="223"/>
                          </a:lnTo>
                          <a:lnTo>
                            <a:pt x="16" y="192"/>
                          </a:lnTo>
                          <a:lnTo>
                            <a:pt x="0" y="150"/>
                          </a:lnTo>
                          <a:lnTo>
                            <a:pt x="0" y="109"/>
                          </a:lnTo>
                          <a:lnTo>
                            <a:pt x="16" y="72"/>
                          </a:lnTo>
                          <a:lnTo>
                            <a:pt x="39" y="37"/>
                          </a:lnTo>
                          <a:lnTo>
                            <a:pt x="73" y="15"/>
                          </a:lnTo>
                          <a:lnTo>
                            <a:pt x="119" y="0"/>
                          </a:lnTo>
                          <a:lnTo>
                            <a:pt x="163" y="0"/>
                          </a:lnTo>
                          <a:lnTo>
                            <a:pt x="203" y="15"/>
                          </a:lnTo>
                          <a:lnTo>
                            <a:pt x="237" y="37"/>
                          </a:lnTo>
                          <a:lnTo>
                            <a:pt x="260" y="72"/>
                          </a:lnTo>
                          <a:close/>
                        </a:path>
                      </a:pathLst>
                    </a:custGeom>
                    <a:solidFill>
                      <a:srgbClr val="FFABA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11" name="Freeform 143">
                      <a:extLst>
                        <a:ext uri="{FF2B5EF4-FFF2-40B4-BE49-F238E27FC236}">
                          <a16:creationId xmlns:a16="http://schemas.microsoft.com/office/drawing/2014/main" id="{5F1FCB6D-5F90-4449-AEC7-96CE34096E9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829" y="2168"/>
                      <a:ext cx="128" cy="81"/>
                    </a:xfrm>
                    <a:custGeom>
                      <a:avLst/>
                      <a:gdLst>
                        <a:gd name="T0" fmla="*/ 255 w 255"/>
                        <a:gd name="T1" fmla="*/ 67 h 244"/>
                        <a:gd name="T2" fmla="*/ 249 w 255"/>
                        <a:gd name="T3" fmla="*/ 73 h 244"/>
                        <a:gd name="T4" fmla="*/ 232 w 255"/>
                        <a:gd name="T5" fmla="*/ 42 h 244"/>
                        <a:gd name="T6" fmla="*/ 198 w 255"/>
                        <a:gd name="T7" fmla="*/ 22 h 244"/>
                        <a:gd name="T8" fmla="*/ 158 w 255"/>
                        <a:gd name="T9" fmla="*/ 5 h 244"/>
                        <a:gd name="T10" fmla="*/ 119 w 255"/>
                        <a:gd name="T11" fmla="*/ 5 h 244"/>
                        <a:gd name="T12" fmla="*/ 79 w 255"/>
                        <a:gd name="T13" fmla="*/ 22 h 244"/>
                        <a:gd name="T14" fmla="*/ 46 w 255"/>
                        <a:gd name="T15" fmla="*/ 42 h 244"/>
                        <a:gd name="T16" fmla="*/ 23 w 255"/>
                        <a:gd name="T17" fmla="*/ 73 h 244"/>
                        <a:gd name="T18" fmla="*/ 6 w 255"/>
                        <a:gd name="T19" fmla="*/ 109 h 244"/>
                        <a:gd name="T20" fmla="*/ 6 w 255"/>
                        <a:gd name="T21" fmla="*/ 145 h 244"/>
                        <a:gd name="T22" fmla="*/ 23 w 255"/>
                        <a:gd name="T23" fmla="*/ 181 h 244"/>
                        <a:gd name="T24" fmla="*/ 46 w 255"/>
                        <a:gd name="T25" fmla="*/ 212 h 244"/>
                        <a:gd name="T26" fmla="*/ 85 w 255"/>
                        <a:gd name="T27" fmla="*/ 233 h 244"/>
                        <a:gd name="T28" fmla="*/ 125 w 255"/>
                        <a:gd name="T29" fmla="*/ 244 h 244"/>
                        <a:gd name="T30" fmla="*/ 164 w 255"/>
                        <a:gd name="T31" fmla="*/ 239 h 244"/>
                        <a:gd name="T32" fmla="*/ 204 w 255"/>
                        <a:gd name="T33" fmla="*/ 228 h 244"/>
                        <a:gd name="T34" fmla="*/ 232 w 255"/>
                        <a:gd name="T35" fmla="*/ 202 h 244"/>
                        <a:gd name="T36" fmla="*/ 232 w 255"/>
                        <a:gd name="T37" fmla="*/ 212 h 244"/>
                        <a:gd name="T38" fmla="*/ 198 w 255"/>
                        <a:gd name="T39" fmla="*/ 233 h 244"/>
                        <a:gd name="T40" fmla="*/ 158 w 255"/>
                        <a:gd name="T41" fmla="*/ 244 h 244"/>
                        <a:gd name="T42" fmla="*/ 114 w 255"/>
                        <a:gd name="T43" fmla="*/ 244 h 244"/>
                        <a:gd name="T44" fmla="*/ 74 w 255"/>
                        <a:gd name="T45" fmla="*/ 233 h 244"/>
                        <a:gd name="T46" fmla="*/ 40 w 255"/>
                        <a:gd name="T47" fmla="*/ 212 h 244"/>
                        <a:gd name="T48" fmla="*/ 17 w 255"/>
                        <a:gd name="T49" fmla="*/ 181 h 244"/>
                        <a:gd name="T50" fmla="*/ 0 w 255"/>
                        <a:gd name="T51" fmla="*/ 145 h 244"/>
                        <a:gd name="T52" fmla="*/ 0 w 255"/>
                        <a:gd name="T53" fmla="*/ 104 h 244"/>
                        <a:gd name="T54" fmla="*/ 17 w 255"/>
                        <a:gd name="T55" fmla="*/ 67 h 244"/>
                        <a:gd name="T56" fmla="*/ 40 w 255"/>
                        <a:gd name="T57" fmla="*/ 37 h 244"/>
                        <a:gd name="T58" fmla="*/ 74 w 255"/>
                        <a:gd name="T59" fmla="*/ 16 h 244"/>
                        <a:gd name="T60" fmla="*/ 114 w 255"/>
                        <a:gd name="T61" fmla="*/ 0 h 244"/>
                        <a:gd name="T62" fmla="*/ 158 w 255"/>
                        <a:gd name="T63" fmla="*/ 0 h 244"/>
                        <a:gd name="T64" fmla="*/ 198 w 255"/>
                        <a:gd name="T65" fmla="*/ 16 h 244"/>
                        <a:gd name="T66" fmla="*/ 232 w 255"/>
                        <a:gd name="T67" fmla="*/ 37 h 244"/>
                        <a:gd name="T68" fmla="*/ 255 w 255"/>
                        <a:gd name="T69" fmla="*/ 67 h 2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255" h="244">
                          <a:moveTo>
                            <a:pt x="255" y="67"/>
                          </a:moveTo>
                          <a:lnTo>
                            <a:pt x="249" y="73"/>
                          </a:lnTo>
                          <a:lnTo>
                            <a:pt x="232" y="42"/>
                          </a:lnTo>
                          <a:lnTo>
                            <a:pt x="198" y="22"/>
                          </a:lnTo>
                          <a:lnTo>
                            <a:pt x="158" y="5"/>
                          </a:lnTo>
                          <a:lnTo>
                            <a:pt x="119" y="5"/>
                          </a:lnTo>
                          <a:lnTo>
                            <a:pt x="79" y="22"/>
                          </a:lnTo>
                          <a:lnTo>
                            <a:pt x="46" y="42"/>
                          </a:lnTo>
                          <a:lnTo>
                            <a:pt x="23" y="73"/>
                          </a:lnTo>
                          <a:lnTo>
                            <a:pt x="6" y="109"/>
                          </a:lnTo>
                          <a:lnTo>
                            <a:pt x="6" y="145"/>
                          </a:lnTo>
                          <a:lnTo>
                            <a:pt x="23" y="181"/>
                          </a:lnTo>
                          <a:lnTo>
                            <a:pt x="46" y="212"/>
                          </a:lnTo>
                          <a:lnTo>
                            <a:pt x="85" y="233"/>
                          </a:lnTo>
                          <a:lnTo>
                            <a:pt x="125" y="244"/>
                          </a:lnTo>
                          <a:lnTo>
                            <a:pt x="164" y="239"/>
                          </a:lnTo>
                          <a:lnTo>
                            <a:pt x="204" y="228"/>
                          </a:lnTo>
                          <a:lnTo>
                            <a:pt x="232" y="202"/>
                          </a:lnTo>
                          <a:lnTo>
                            <a:pt x="232" y="212"/>
                          </a:lnTo>
                          <a:lnTo>
                            <a:pt x="198" y="233"/>
                          </a:lnTo>
                          <a:lnTo>
                            <a:pt x="158" y="244"/>
                          </a:lnTo>
                          <a:lnTo>
                            <a:pt x="114" y="244"/>
                          </a:lnTo>
                          <a:lnTo>
                            <a:pt x="74" y="233"/>
                          </a:lnTo>
                          <a:lnTo>
                            <a:pt x="40" y="212"/>
                          </a:lnTo>
                          <a:lnTo>
                            <a:pt x="17" y="181"/>
                          </a:lnTo>
                          <a:lnTo>
                            <a:pt x="0" y="145"/>
                          </a:lnTo>
                          <a:lnTo>
                            <a:pt x="0" y="104"/>
                          </a:lnTo>
                          <a:lnTo>
                            <a:pt x="17" y="67"/>
                          </a:lnTo>
                          <a:lnTo>
                            <a:pt x="40" y="37"/>
                          </a:lnTo>
                          <a:lnTo>
                            <a:pt x="74" y="16"/>
                          </a:lnTo>
                          <a:lnTo>
                            <a:pt x="114" y="0"/>
                          </a:lnTo>
                          <a:lnTo>
                            <a:pt x="158" y="0"/>
                          </a:lnTo>
                          <a:lnTo>
                            <a:pt x="198" y="16"/>
                          </a:lnTo>
                          <a:lnTo>
                            <a:pt x="232" y="37"/>
                          </a:lnTo>
                          <a:lnTo>
                            <a:pt x="255" y="67"/>
                          </a:lnTo>
                          <a:close/>
                        </a:path>
                      </a:pathLst>
                    </a:custGeom>
                    <a:solidFill>
                      <a:srgbClr val="FFADA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12" name="Freeform 144">
                      <a:extLst>
                        <a:ext uri="{FF2B5EF4-FFF2-40B4-BE49-F238E27FC236}">
                          <a16:creationId xmlns:a16="http://schemas.microsoft.com/office/drawing/2014/main" id="{A6C55C13-D02F-44C9-BA25-9F5D96DA6DA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832" y="2170"/>
                      <a:ext cx="121" cy="79"/>
                    </a:xfrm>
                    <a:custGeom>
                      <a:avLst/>
                      <a:gdLst>
                        <a:gd name="T0" fmla="*/ 243 w 243"/>
                        <a:gd name="T1" fmla="*/ 68 h 239"/>
                        <a:gd name="T2" fmla="*/ 243 w 243"/>
                        <a:gd name="T3" fmla="*/ 73 h 239"/>
                        <a:gd name="T4" fmla="*/ 226 w 243"/>
                        <a:gd name="T5" fmla="*/ 42 h 239"/>
                        <a:gd name="T6" fmla="*/ 192 w 243"/>
                        <a:gd name="T7" fmla="*/ 22 h 239"/>
                        <a:gd name="T8" fmla="*/ 152 w 243"/>
                        <a:gd name="T9" fmla="*/ 5 h 239"/>
                        <a:gd name="T10" fmla="*/ 113 w 243"/>
                        <a:gd name="T11" fmla="*/ 5 h 239"/>
                        <a:gd name="T12" fmla="*/ 73 w 243"/>
                        <a:gd name="T13" fmla="*/ 17 h 239"/>
                        <a:gd name="T14" fmla="*/ 46 w 243"/>
                        <a:gd name="T15" fmla="*/ 37 h 239"/>
                        <a:gd name="T16" fmla="*/ 17 w 243"/>
                        <a:gd name="T17" fmla="*/ 68 h 239"/>
                        <a:gd name="T18" fmla="*/ 5 w 243"/>
                        <a:gd name="T19" fmla="*/ 104 h 239"/>
                        <a:gd name="T20" fmla="*/ 5 w 243"/>
                        <a:gd name="T21" fmla="*/ 140 h 239"/>
                        <a:gd name="T22" fmla="*/ 22 w 243"/>
                        <a:gd name="T23" fmla="*/ 176 h 239"/>
                        <a:gd name="T24" fmla="*/ 46 w 243"/>
                        <a:gd name="T25" fmla="*/ 202 h 239"/>
                        <a:gd name="T26" fmla="*/ 79 w 243"/>
                        <a:gd name="T27" fmla="*/ 223 h 239"/>
                        <a:gd name="T28" fmla="*/ 119 w 243"/>
                        <a:gd name="T29" fmla="*/ 234 h 239"/>
                        <a:gd name="T30" fmla="*/ 158 w 243"/>
                        <a:gd name="T31" fmla="*/ 228 h 239"/>
                        <a:gd name="T32" fmla="*/ 198 w 243"/>
                        <a:gd name="T33" fmla="*/ 213 h 239"/>
                        <a:gd name="T34" fmla="*/ 226 w 243"/>
                        <a:gd name="T35" fmla="*/ 187 h 239"/>
                        <a:gd name="T36" fmla="*/ 226 w 243"/>
                        <a:gd name="T37" fmla="*/ 197 h 239"/>
                        <a:gd name="T38" fmla="*/ 198 w 243"/>
                        <a:gd name="T39" fmla="*/ 223 h 239"/>
                        <a:gd name="T40" fmla="*/ 158 w 243"/>
                        <a:gd name="T41" fmla="*/ 234 h 239"/>
                        <a:gd name="T42" fmla="*/ 119 w 243"/>
                        <a:gd name="T43" fmla="*/ 239 h 239"/>
                        <a:gd name="T44" fmla="*/ 79 w 243"/>
                        <a:gd name="T45" fmla="*/ 228 h 239"/>
                        <a:gd name="T46" fmla="*/ 40 w 243"/>
                        <a:gd name="T47" fmla="*/ 207 h 239"/>
                        <a:gd name="T48" fmla="*/ 17 w 243"/>
                        <a:gd name="T49" fmla="*/ 176 h 239"/>
                        <a:gd name="T50" fmla="*/ 0 w 243"/>
                        <a:gd name="T51" fmla="*/ 140 h 239"/>
                        <a:gd name="T52" fmla="*/ 0 w 243"/>
                        <a:gd name="T53" fmla="*/ 104 h 239"/>
                        <a:gd name="T54" fmla="*/ 17 w 243"/>
                        <a:gd name="T55" fmla="*/ 68 h 239"/>
                        <a:gd name="T56" fmla="*/ 40 w 243"/>
                        <a:gd name="T57" fmla="*/ 37 h 239"/>
                        <a:gd name="T58" fmla="*/ 73 w 243"/>
                        <a:gd name="T59" fmla="*/ 17 h 239"/>
                        <a:gd name="T60" fmla="*/ 113 w 243"/>
                        <a:gd name="T61" fmla="*/ 0 h 239"/>
                        <a:gd name="T62" fmla="*/ 152 w 243"/>
                        <a:gd name="T63" fmla="*/ 0 h 239"/>
                        <a:gd name="T64" fmla="*/ 192 w 243"/>
                        <a:gd name="T65" fmla="*/ 17 h 239"/>
                        <a:gd name="T66" fmla="*/ 226 w 243"/>
                        <a:gd name="T67" fmla="*/ 37 h 239"/>
                        <a:gd name="T68" fmla="*/ 243 w 243"/>
                        <a:gd name="T69" fmla="*/ 68 h 23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243" h="239">
                          <a:moveTo>
                            <a:pt x="243" y="68"/>
                          </a:moveTo>
                          <a:lnTo>
                            <a:pt x="243" y="73"/>
                          </a:lnTo>
                          <a:lnTo>
                            <a:pt x="226" y="42"/>
                          </a:lnTo>
                          <a:lnTo>
                            <a:pt x="192" y="22"/>
                          </a:lnTo>
                          <a:lnTo>
                            <a:pt x="152" y="5"/>
                          </a:lnTo>
                          <a:lnTo>
                            <a:pt x="113" y="5"/>
                          </a:lnTo>
                          <a:lnTo>
                            <a:pt x="73" y="17"/>
                          </a:lnTo>
                          <a:lnTo>
                            <a:pt x="46" y="37"/>
                          </a:lnTo>
                          <a:lnTo>
                            <a:pt x="17" y="68"/>
                          </a:lnTo>
                          <a:lnTo>
                            <a:pt x="5" y="104"/>
                          </a:lnTo>
                          <a:lnTo>
                            <a:pt x="5" y="140"/>
                          </a:lnTo>
                          <a:lnTo>
                            <a:pt x="22" y="176"/>
                          </a:lnTo>
                          <a:lnTo>
                            <a:pt x="46" y="202"/>
                          </a:lnTo>
                          <a:lnTo>
                            <a:pt x="79" y="223"/>
                          </a:lnTo>
                          <a:lnTo>
                            <a:pt x="119" y="234"/>
                          </a:lnTo>
                          <a:lnTo>
                            <a:pt x="158" y="228"/>
                          </a:lnTo>
                          <a:lnTo>
                            <a:pt x="198" y="213"/>
                          </a:lnTo>
                          <a:lnTo>
                            <a:pt x="226" y="187"/>
                          </a:lnTo>
                          <a:lnTo>
                            <a:pt x="226" y="197"/>
                          </a:lnTo>
                          <a:lnTo>
                            <a:pt x="198" y="223"/>
                          </a:lnTo>
                          <a:lnTo>
                            <a:pt x="158" y="234"/>
                          </a:lnTo>
                          <a:lnTo>
                            <a:pt x="119" y="239"/>
                          </a:lnTo>
                          <a:lnTo>
                            <a:pt x="79" y="228"/>
                          </a:lnTo>
                          <a:lnTo>
                            <a:pt x="40" y="207"/>
                          </a:lnTo>
                          <a:lnTo>
                            <a:pt x="17" y="176"/>
                          </a:lnTo>
                          <a:lnTo>
                            <a:pt x="0" y="140"/>
                          </a:lnTo>
                          <a:lnTo>
                            <a:pt x="0" y="104"/>
                          </a:lnTo>
                          <a:lnTo>
                            <a:pt x="17" y="68"/>
                          </a:lnTo>
                          <a:lnTo>
                            <a:pt x="40" y="37"/>
                          </a:lnTo>
                          <a:lnTo>
                            <a:pt x="73" y="17"/>
                          </a:lnTo>
                          <a:lnTo>
                            <a:pt x="113" y="0"/>
                          </a:lnTo>
                          <a:lnTo>
                            <a:pt x="152" y="0"/>
                          </a:lnTo>
                          <a:lnTo>
                            <a:pt x="192" y="17"/>
                          </a:lnTo>
                          <a:lnTo>
                            <a:pt x="226" y="37"/>
                          </a:lnTo>
                          <a:lnTo>
                            <a:pt x="243" y="68"/>
                          </a:lnTo>
                          <a:close/>
                        </a:path>
                      </a:pathLst>
                    </a:custGeom>
                    <a:solidFill>
                      <a:srgbClr val="FFB1B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13" name="Freeform 145">
                      <a:extLst>
                        <a:ext uri="{FF2B5EF4-FFF2-40B4-BE49-F238E27FC236}">
                          <a16:creationId xmlns:a16="http://schemas.microsoft.com/office/drawing/2014/main" id="{D9002E88-355D-42CF-A121-23768601622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835" y="2171"/>
                      <a:ext cx="118" cy="77"/>
                    </a:xfrm>
                    <a:custGeom>
                      <a:avLst/>
                      <a:gdLst>
                        <a:gd name="T0" fmla="*/ 238 w 238"/>
                        <a:gd name="T1" fmla="*/ 68 h 229"/>
                        <a:gd name="T2" fmla="*/ 232 w 238"/>
                        <a:gd name="T3" fmla="*/ 84 h 229"/>
                        <a:gd name="T4" fmla="*/ 215 w 238"/>
                        <a:gd name="T5" fmla="*/ 47 h 229"/>
                        <a:gd name="T6" fmla="*/ 193 w 238"/>
                        <a:gd name="T7" fmla="*/ 22 h 229"/>
                        <a:gd name="T8" fmla="*/ 153 w 238"/>
                        <a:gd name="T9" fmla="*/ 12 h 229"/>
                        <a:gd name="T10" fmla="*/ 114 w 238"/>
                        <a:gd name="T11" fmla="*/ 6 h 229"/>
                        <a:gd name="T12" fmla="*/ 74 w 238"/>
                        <a:gd name="T13" fmla="*/ 17 h 229"/>
                        <a:gd name="T14" fmla="*/ 46 w 238"/>
                        <a:gd name="T15" fmla="*/ 37 h 229"/>
                        <a:gd name="T16" fmla="*/ 17 w 238"/>
                        <a:gd name="T17" fmla="*/ 63 h 229"/>
                        <a:gd name="T18" fmla="*/ 6 w 238"/>
                        <a:gd name="T19" fmla="*/ 99 h 229"/>
                        <a:gd name="T20" fmla="*/ 6 w 238"/>
                        <a:gd name="T21" fmla="*/ 135 h 229"/>
                        <a:gd name="T22" fmla="*/ 23 w 238"/>
                        <a:gd name="T23" fmla="*/ 171 h 229"/>
                        <a:gd name="T24" fmla="*/ 46 w 238"/>
                        <a:gd name="T25" fmla="*/ 197 h 229"/>
                        <a:gd name="T26" fmla="*/ 85 w 238"/>
                        <a:gd name="T27" fmla="*/ 218 h 229"/>
                        <a:gd name="T28" fmla="*/ 125 w 238"/>
                        <a:gd name="T29" fmla="*/ 223 h 229"/>
                        <a:gd name="T30" fmla="*/ 164 w 238"/>
                        <a:gd name="T31" fmla="*/ 218 h 229"/>
                        <a:gd name="T32" fmla="*/ 193 w 238"/>
                        <a:gd name="T33" fmla="*/ 202 h 229"/>
                        <a:gd name="T34" fmla="*/ 221 w 238"/>
                        <a:gd name="T35" fmla="*/ 171 h 229"/>
                        <a:gd name="T36" fmla="*/ 221 w 238"/>
                        <a:gd name="T37" fmla="*/ 182 h 229"/>
                        <a:gd name="T38" fmla="*/ 193 w 238"/>
                        <a:gd name="T39" fmla="*/ 208 h 229"/>
                        <a:gd name="T40" fmla="*/ 153 w 238"/>
                        <a:gd name="T41" fmla="*/ 223 h 229"/>
                        <a:gd name="T42" fmla="*/ 114 w 238"/>
                        <a:gd name="T43" fmla="*/ 229 h 229"/>
                        <a:gd name="T44" fmla="*/ 74 w 238"/>
                        <a:gd name="T45" fmla="*/ 218 h 229"/>
                        <a:gd name="T46" fmla="*/ 41 w 238"/>
                        <a:gd name="T47" fmla="*/ 197 h 229"/>
                        <a:gd name="T48" fmla="*/ 17 w 238"/>
                        <a:gd name="T49" fmla="*/ 171 h 229"/>
                        <a:gd name="T50" fmla="*/ 0 w 238"/>
                        <a:gd name="T51" fmla="*/ 135 h 229"/>
                        <a:gd name="T52" fmla="*/ 0 w 238"/>
                        <a:gd name="T53" fmla="*/ 99 h 229"/>
                        <a:gd name="T54" fmla="*/ 12 w 238"/>
                        <a:gd name="T55" fmla="*/ 63 h 229"/>
                        <a:gd name="T56" fmla="*/ 41 w 238"/>
                        <a:gd name="T57" fmla="*/ 32 h 229"/>
                        <a:gd name="T58" fmla="*/ 68 w 238"/>
                        <a:gd name="T59" fmla="*/ 12 h 229"/>
                        <a:gd name="T60" fmla="*/ 108 w 238"/>
                        <a:gd name="T61" fmla="*/ 0 h 229"/>
                        <a:gd name="T62" fmla="*/ 147 w 238"/>
                        <a:gd name="T63" fmla="*/ 0 h 229"/>
                        <a:gd name="T64" fmla="*/ 187 w 238"/>
                        <a:gd name="T65" fmla="*/ 17 h 229"/>
                        <a:gd name="T66" fmla="*/ 221 w 238"/>
                        <a:gd name="T67" fmla="*/ 37 h 229"/>
                        <a:gd name="T68" fmla="*/ 238 w 238"/>
                        <a:gd name="T69" fmla="*/ 68 h 2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238" h="229">
                          <a:moveTo>
                            <a:pt x="238" y="68"/>
                          </a:moveTo>
                          <a:lnTo>
                            <a:pt x="232" y="84"/>
                          </a:lnTo>
                          <a:lnTo>
                            <a:pt x="215" y="47"/>
                          </a:lnTo>
                          <a:lnTo>
                            <a:pt x="193" y="22"/>
                          </a:lnTo>
                          <a:lnTo>
                            <a:pt x="153" y="12"/>
                          </a:lnTo>
                          <a:lnTo>
                            <a:pt x="114" y="6"/>
                          </a:lnTo>
                          <a:lnTo>
                            <a:pt x="74" y="17"/>
                          </a:lnTo>
                          <a:lnTo>
                            <a:pt x="46" y="37"/>
                          </a:lnTo>
                          <a:lnTo>
                            <a:pt x="17" y="63"/>
                          </a:lnTo>
                          <a:lnTo>
                            <a:pt x="6" y="99"/>
                          </a:lnTo>
                          <a:lnTo>
                            <a:pt x="6" y="135"/>
                          </a:lnTo>
                          <a:lnTo>
                            <a:pt x="23" y="171"/>
                          </a:lnTo>
                          <a:lnTo>
                            <a:pt x="46" y="197"/>
                          </a:lnTo>
                          <a:lnTo>
                            <a:pt x="85" y="218"/>
                          </a:lnTo>
                          <a:lnTo>
                            <a:pt x="125" y="223"/>
                          </a:lnTo>
                          <a:lnTo>
                            <a:pt x="164" y="218"/>
                          </a:lnTo>
                          <a:lnTo>
                            <a:pt x="193" y="202"/>
                          </a:lnTo>
                          <a:lnTo>
                            <a:pt x="221" y="171"/>
                          </a:lnTo>
                          <a:lnTo>
                            <a:pt x="221" y="182"/>
                          </a:lnTo>
                          <a:lnTo>
                            <a:pt x="193" y="208"/>
                          </a:lnTo>
                          <a:lnTo>
                            <a:pt x="153" y="223"/>
                          </a:lnTo>
                          <a:lnTo>
                            <a:pt x="114" y="229"/>
                          </a:lnTo>
                          <a:lnTo>
                            <a:pt x="74" y="218"/>
                          </a:lnTo>
                          <a:lnTo>
                            <a:pt x="41" y="197"/>
                          </a:lnTo>
                          <a:lnTo>
                            <a:pt x="17" y="171"/>
                          </a:lnTo>
                          <a:lnTo>
                            <a:pt x="0" y="135"/>
                          </a:lnTo>
                          <a:lnTo>
                            <a:pt x="0" y="99"/>
                          </a:lnTo>
                          <a:lnTo>
                            <a:pt x="12" y="63"/>
                          </a:lnTo>
                          <a:lnTo>
                            <a:pt x="41" y="32"/>
                          </a:lnTo>
                          <a:lnTo>
                            <a:pt x="68" y="12"/>
                          </a:lnTo>
                          <a:lnTo>
                            <a:pt x="108" y="0"/>
                          </a:lnTo>
                          <a:lnTo>
                            <a:pt x="147" y="0"/>
                          </a:lnTo>
                          <a:lnTo>
                            <a:pt x="187" y="17"/>
                          </a:lnTo>
                          <a:lnTo>
                            <a:pt x="221" y="37"/>
                          </a:lnTo>
                          <a:lnTo>
                            <a:pt x="238" y="68"/>
                          </a:lnTo>
                          <a:close/>
                        </a:path>
                      </a:pathLst>
                    </a:custGeom>
                    <a:solidFill>
                      <a:srgbClr val="FFB4B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14" name="Freeform 146">
                      <a:extLst>
                        <a:ext uri="{FF2B5EF4-FFF2-40B4-BE49-F238E27FC236}">
                          <a16:creationId xmlns:a16="http://schemas.microsoft.com/office/drawing/2014/main" id="{0A2CC7D2-A7A9-40EA-AF9D-BC65B51E9BF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838" y="2173"/>
                      <a:ext cx="112" cy="73"/>
                    </a:xfrm>
                    <a:custGeom>
                      <a:avLst/>
                      <a:gdLst>
                        <a:gd name="T0" fmla="*/ 226 w 226"/>
                        <a:gd name="T1" fmla="*/ 78 h 217"/>
                        <a:gd name="T2" fmla="*/ 226 w 226"/>
                        <a:gd name="T3" fmla="*/ 88 h 217"/>
                        <a:gd name="T4" fmla="*/ 215 w 226"/>
                        <a:gd name="T5" fmla="*/ 51 h 217"/>
                        <a:gd name="T6" fmla="*/ 187 w 226"/>
                        <a:gd name="T7" fmla="*/ 26 h 217"/>
                        <a:gd name="T8" fmla="*/ 152 w 226"/>
                        <a:gd name="T9" fmla="*/ 11 h 217"/>
                        <a:gd name="T10" fmla="*/ 114 w 226"/>
                        <a:gd name="T11" fmla="*/ 6 h 217"/>
                        <a:gd name="T12" fmla="*/ 79 w 226"/>
                        <a:gd name="T13" fmla="*/ 11 h 217"/>
                        <a:gd name="T14" fmla="*/ 46 w 226"/>
                        <a:gd name="T15" fmla="*/ 31 h 217"/>
                        <a:gd name="T16" fmla="*/ 23 w 226"/>
                        <a:gd name="T17" fmla="*/ 62 h 217"/>
                        <a:gd name="T18" fmla="*/ 6 w 226"/>
                        <a:gd name="T19" fmla="*/ 93 h 217"/>
                        <a:gd name="T20" fmla="*/ 11 w 226"/>
                        <a:gd name="T21" fmla="*/ 129 h 217"/>
                        <a:gd name="T22" fmla="*/ 23 w 226"/>
                        <a:gd name="T23" fmla="*/ 165 h 217"/>
                        <a:gd name="T24" fmla="*/ 51 w 226"/>
                        <a:gd name="T25" fmla="*/ 191 h 217"/>
                        <a:gd name="T26" fmla="*/ 85 w 226"/>
                        <a:gd name="T27" fmla="*/ 207 h 217"/>
                        <a:gd name="T28" fmla="*/ 125 w 226"/>
                        <a:gd name="T29" fmla="*/ 212 h 217"/>
                        <a:gd name="T30" fmla="*/ 158 w 226"/>
                        <a:gd name="T31" fmla="*/ 202 h 217"/>
                        <a:gd name="T32" fmla="*/ 193 w 226"/>
                        <a:gd name="T33" fmla="*/ 186 h 217"/>
                        <a:gd name="T34" fmla="*/ 215 w 226"/>
                        <a:gd name="T35" fmla="*/ 155 h 217"/>
                        <a:gd name="T36" fmla="*/ 215 w 226"/>
                        <a:gd name="T37" fmla="*/ 165 h 217"/>
                        <a:gd name="T38" fmla="*/ 187 w 226"/>
                        <a:gd name="T39" fmla="*/ 196 h 217"/>
                        <a:gd name="T40" fmla="*/ 158 w 226"/>
                        <a:gd name="T41" fmla="*/ 212 h 217"/>
                        <a:gd name="T42" fmla="*/ 119 w 226"/>
                        <a:gd name="T43" fmla="*/ 217 h 217"/>
                        <a:gd name="T44" fmla="*/ 79 w 226"/>
                        <a:gd name="T45" fmla="*/ 212 h 217"/>
                        <a:gd name="T46" fmla="*/ 40 w 226"/>
                        <a:gd name="T47" fmla="*/ 191 h 217"/>
                        <a:gd name="T48" fmla="*/ 17 w 226"/>
                        <a:gd name="T49" fmla="*/ 165 h 217"/>
                        <a:gd name="T50" fmla="*/ 0 w 226"/>
                        <a:gd name="T51" fmla="*/ 129 h 217"/>
                        <a:gd name="T52" fmla="*/ 0 w 226"/>
                        <a:gd name="T53" fmla="*/ 93 h 217"/>
                        <a:gd name="T54" fmla="*/ 11 w 226"/>
                        <a:gd name="T55" fmla="*/ 57 h 217"/>
                        <a:gd name="T56" fmla="*/ 40 w 226"/>
                        <a:gd name="T57" fmla="*/ 31 h 217"/>
                        <a:gd name="T58" fmla="*/ 68 w 226"/>
                        <a:gd name="T59" fmla="*/ 11 h 217"/>
                        <a:gd name="T60" fmla="*/ 108 w 226"/>
                        <a:gd name="T61" fmla="*/ 0 h 217"/>
                        <a:gd name="T62" fmla="*/ 147 w 226"/>
                        <a:gd name="T63" fmla="*/ 6 h 217"/>
                        <a:gd name="T64" fmla="*/ 187 w 226"/>
                        <a:gd name="T65" fmla="*/ 16 h 217"/>
                        <a:gd name="T66" fmla="*/ 209 w 226"/>
                        <a:gd name="T67" fmla="*/ 41 h 217"/>
                        <a:gd name="T68" fmla="*/ 226 w 226"/>
                        <a:gd name="T69" fmla="*/ 78 h 2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226" h="217">
                          <a:moveTo>
                            <a:pt x="226" y="78"/>
                          </a:moveTo>
                          <a:lnTo>
                            <a:pt x="226" y="88"/>
                          </a:lnTo>
                          <a:lnTo>
                            <a:pt x="215" y="51"/>
                          </a:lnTo>
                          <a:lnTo>
                            <a:pt x="187" y="26"/>
                          </a:lnTo>
                          <a:lnTo>
                            <a:pt x="152" y="11"/>
                          </a:lnTo>
                          <a:lnTo>
                            <a:pt x="114" y="6"/>
                          </a:lnTo>
                          <a:lnTo>
                            <a:pt x="79" y="11"/>
                          </a:lnTo>
                          <a:lnTo>
                            <a:pt x="46" y="31"/>
                          </a:lnTo>
                          <a:lnTo>
                            <a:pt x="23" y="62"/>
                          </a:lnTo>
                          <a:lnTo>
                            <a:pt x="6" y="93"/>
                          </a:lnTo>
                          <a:lnTo>
                            <a:pt x="11" y="129"/>
                          </a:lnTo>
                          <a:lnTo>
                            <a:pt x="23" y="165"/>
                          </a:lnTo>
                          <a:lnTo>
                            <a:pt x="51" y="191"/>
                          </a:lnTo>
                          <a:lnTo>
                            <a:pt x="85" y="207"/>
                          </a:lnTo>
                          <a:lnTo>
                            <a:pt x="125" y="212"/>
                          </a:lnTo>
                          <a:lnTo>
                            <a:pt x="158" y="202"/>
                          </a:lnTo>
                          <a:lnTo>
                            <a:pt x="193" y="186"/>
                          </a:lnTo>
                          <a:lnTo>
                            <a:pt x="215" y="155"/>
                          </a:lnTo>
                          <a:lnTo>
                            <a:pt x="215" y="165"/>
                          </a:lnTo>
                          <a:lnTo>
                            <a:pt x="187" y="196"/>
                          </a:lnTo>
                          <a:lnTo>
                            <a:pt x="158" y="212"/>
                          </a:lnTo>
                          <a:lnTo>
                            <a:pt x="119" y="217"/>
                          </a:lnTo>
                          <a:lnTo>
                            <a:pt x="79" y="212"/>
                          </a:lnTo>
                          <a:lnTo>
                            <a:pt x="40" y="191"/>
                          </a:lnTo>
                          <a:lnTo>
                            <a:pt x="17" y="165"/>
                          </a:lnTo>
                          <a:lnTo>
                            <a:pt x="0" y="129"/>
                          </a:lnTo>
                          <a:lnTo>
                            <a:pt x="0" y="93"/>
                          </a:lnTo>
                          <a:lnTo>
                            <a:pt x="11" y="57"/>
                          </a:lnTo>
                          <a:lnTo>
                            <a:pt x="40" y="31"/>
                          </a:lnTo>
                          <a:lnTo>
                            <a:pt x="68" y="11"/>
                          </a:lnTo>
                          <a:lnTo>
                            <a:pt x="108" y="0"/>
                          </a:lnTo>
                          <a:lnTo>
                            <a:pt x="147" y="6"/>
                          </a:lnTo>
                          <a:lnTo>
                            <a:pt x="187" y="16"/>
                          </a:lnTo>
                          <a:lnTo>
                            <a:pt x="209" y="41"/>
                          </a:lnTo>
                          <a:lnTo>
                            <a:pt x="226" y="78"/>
                          </a:lnTo>
                          <a:close/>
                        </a:path>
                      </a:pathLst>
                    </a:custGeom>
                    <a:solidFill>
                      <a:srgbClr val="FFB8B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15" name="Freeform 147">
                      <a:extLst>
                        <a:ext uri="{FF2B5EF4-FFF2-40B4-BE49-F238E27FC236}">
                          <a16:creationId xmlns:a16="http://schemas.microsoft.com/office/drawing/2014/main" id="{2664A8A9-A95C-4109-AAAE-101A60ABB2D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840" y="2175"/>
                      <a:ext cx="110" cy="69"/>
                    </a:xfrm>
                    <a:custGeom>
                      <a:avLst/>
                      <a:gdLst>
                        <a:gd name="T0" fmla="*/ 220 w 220"/>
                        <a:gd name="T1" fmla="*/ 82 h 206"/>
                        <a:gd name="T2" fmla="*/ 214 w 220"/>
                        <a:gd name="T3" fmla="*/ 92 h 206"/>
                        <a:gd name="T4" fmla="*/ 209 w 220"/>
                        <a:gd name="T5" fmla="*/ 56 h 206"/>
                        <a:gd name="T6" fmla="*/ 187 w 220"/>
                        <a:gd name="T7" fmla="*/ 30 h 206"/>
                        <a:gd name="T8" fmla="*/ 152 w 220"/>
                        <a:gd name="T9" fmla="*/ 10 h 206"/>
                        <a:gd name="T10" fmla="*/ 113 w 220"/>
                        <a:gd name="T11" fmla="*/ 5 h 206"/>
                        <a:gd name="T12" fmla="*/ 79 w 220"/>
                        <a:gd name="T13" fmla="*/ 10 h 206"/>
                        <a:gd name="T14" fmla="*/ 45 w 220"/>
                        <a:gd name="T15" fmla="*/ 30 h 206"/>
                        <a:gd name="T16" fmla="*/ 23 w 220"/>
                        <a:gd name="T17" fmla="*/ 56 h 206"/>
                        <a:gd name="T18" fmla="*/ 5 w 220"/>
                        <a:gd name="T19" fmla="*/ 87 h 206"/>
                        <a:gd name="T20" fmla="*/ 11 w 220"/>
                        <a:gd name="T21" fmla="*/ 123 h 206"/>
                        <a:gd name="T22" fmla="*/ 23 w 220"/>
                        <a:gd name="T23" fmla="*/ 154 h 206"/>
                        <a:gd name="T24" fmla="*/ 51 w 220"/>
                        <a:gd name="T25" fmla="*/ 180 h 206"/>
                        <a:gd name="T26" fmla="*/ 84 w 220"/>
                        <a:gd name="T27" fmla="*/ 196 h 206"/>
                        <a:gd name="T28" fmla="*/ 124 w 220"/>
                        <a:gd name="T29" fmla="*/ 201 h 206"/>
                        <a:gd name="T30" fmla="*/ 158 w 220"/>
                        <a:gd name="T31" fmla="*/ 190 h 206"/>
                        <a:gd name="T32" fmla="*/ 192 w 220"/>
                        <a:gd name="T33" fmla="*/ 170 h 206"/>
                        <a:gd name="T34" fmla="*/ 209 w 220"/>
                        <a:gd name="T35" fmla="*/ 139 h 206"/>
                        <a:gd name="T36" fmla="*/ 209 w 220"/>
                        <a:gd name="T37" fmla="*/ 149 h 206"/>
                        <a:gd name="T38" fmla="*/ 187 w 220"/>
                        <a:gd name="T39" fmla="*/ 180 h 206"/>
                        <a:gd name="T40" fmla="*/ 152 w 220"/>
                        <a:gd name="T41" fmla="*/ 196 h 206"/>
                        <a:gd name="T42" fmla="*/ 119 w 220"/>
                        <a:gd name="T43" fmla="*/ 206 h 206"/>
                        <a:gd name="T44" fmla="*/ 79 w 220"/>
                        <a:gd name="T45" fmla="*/ 201 h 206"/>
                        <a:gd name="T46" fmla="*/ 45 w 220"/>
                        <a:gd name="T47" fmla="*/ 185 h 206"/>
                        <a:gd name="T48" fmla="*/ 17 w 220"/>
                        <a:gd name="T49" fmla="*/ 159 h 206"/>
                        <a:gd name="T50" fmla="*/ 5 w 220"/>
                        <a:gd name="T51" fmla="*/ 123 h 206"/>
                        <a:gd name="T52" fmla="*/ 0 w 220"/>
                        <a:gd name="T53" fmla="*/ 87 h 206"/>
                        <a:gd name="T54" fmla="*/ 17 w 220"/>
                        <a:gd name="T55" fmla="*/ 56 h 206"/>
                        <a:gd name="T56" fmla="*/ 40 w 220"/>
                        <a:gd name="T57" fmla="*/ 25 h 206"/>
                        <a:gd name="T58" fmla="*/ 73 w 220"/>
                        <a:gd name="T59" fmla="*/ 5 h 206"/>
                        <a:gd name="T60" fmla="*/ 108 w 220"/>
                        <a:gd name="T61" fmla="*/ 0 h 206"/>
                        <a:gd name="T62" fmla="*/ 146 w 220"/>
                        <a:gd name="T63" fmla="*/ 5 h 206"/>
                        <a:gd name="T64" fmla="*/ 181 w 220"/>
                        <a:gd name="T65" fmla="*/ 20 h 206"/>
                        <a:gd name="T66" fmla="*/ 209 w 220"/>
                        <a:gd name="T67" fmla="*/ 45 h 206"/>
                        <a:gd name="T68" fmla="*/ 220 w 220"/>
                        <a:gd name="T69" fmla="*/ 82 h 20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220" h="206">
                          <a:moveTo>
                            <a:pt x="220" y="82"/>
                          </a:moveTo>
                          <a:lnTo>
                            <a:pt x="214" y="92"/>
                          </a:lnTo>
                          <a:lnTo>
                            <a:pt x="209" y="56"/>
                          </a:lnTo>
                          <a:lnTo>
                            <a:pt x="187" y="30"/>
                          </a:lnTo>
                          <a:lnTo>
                            <a:pt x="152" y="10"/>
                          </a:lnTo>
                          <a:lnTo>
                            <a:pt x="113" y="5"/>
                          </a:lnTo>
                          <a:lnTo>
                            <a:pt x="79" y="10"/>
                          </a:lnTo>
                          <a:lnTo>
                            <a:pt x="45" y="30"/>
                          </a:lnTo>
                          <a:lnTo>
                            <a:pt x="23" y="56"/>
                          </a:lnTo>
                          <a:lnTo>
                            <a:pt x="5" y="87"/>
                          </a:lnTo>
                          <a:lnTo>
                            <a:pt x="11" y="123"/>
                          </a:lnTo>
                          <a:lnTo>
                            <a:pt x="23" y="154"/>
                          </a:lnTo>
                          <a:lnTo>
                            <a:pt x="51" y="180"/>
                          </a:lnTo>
                          <a:lnTo>
                            <a:pt x="84" y="196"/>
                          </a:lnTo>
                          <a:lnTo>
                            <a:pt x="124" y="201"/>
                          </a:lnTo>
                          <a:lnTo>
                            <a:pt x="158" y="190"/>
                          </a:lnTo>
                          <a:lnTo>
                            <a:pt x="192" y="170"/>
                          </a:lnTo>
                          <a:lnTo>
                            <a:pt x="209" y="139"/>
                          </a:lnTo>
                          <a:lnTo>
                            <a:pt x="209" y="149"/>
                          </a:lnTo>
                          <a:lnTo>
                            <a:pt x="187" y="180"/>
                          </a:lnTo>
                          <a:lnTo>
                            <a:pt x="152" y="196"/>
                          </a:lnTo>
                          <a:lnTo>
                            <a:pt x="119" y="206"/>
                          </a:lnTo>
                          <a:lnTo>
                            <a:pt x="79" y="201"/>
                          </a:lnTo>
                          <a:lnTo>
                            <a:pt x="45" y="185"/>
                          </a:lnTo>
                          <a:lnTo>
                            <a:pt x="17" y="159"/>
                          </a:lnTo>
                          <a:lnTo>
                            <a:pt x="5" y="123"/>
                          </a:lnTo>
                          <a:lnTo>
                            <a:pt x="0" y="87"/>
                          </a:lnTo>
                          <a:lnTo>
                            <a:pt x="17" y="56"/>
                          </a:lnTo>
                          <a:lnTo>
                            <a:pt x="40" y="25"/>
                          </a:lnTo>
                          <a:lnTo>
                            <a:pt x="73" y="5"/>
                          </a:lnTo>
                          <a:lnTo>
                            <a:pt x="108" y="0"/>
                          </a:lnTo>
                          <a:lnTo>
                            <a:pt x="146" y="5"/>
                          </a:lnTo>
                          <a:lnTo>
                            <a:pt x="181" y="20"/>
                          </a:lnTo>
                          <a:lnTo>
                            <a:pt x="209" y="45"/>
                          </a:lnTo>
                          <a:lnTo>
                            <a:pt x="220" y="82"/>
                          </a:lnTo>
                          <a:close/>
                        </a:path>
                      </a:pathLst>
                    </a:custGeom>
                    <a:solidFill>
                      <a:srgbClr val="FFBCB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16" name="Freeform 148">
                      <a:extLst>
                        <a:ext uri="{FF2B5EF4-FFF2-40B4-BE49-F238E27FC236}">
                          <a16:creationId xmlns:a16="http://schemas.microsoft.com/office/drawing/2014/main" id="{4B6BF226-6629-4B01-B70D-8958BADA5F0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846" y="2179"/>
                      <a:ext cx="102" cy="62"/>
                    </a:xfrm>
                    <a:custGeom>
                      <a:avLst/>
                      <a:gdLst>
                        <a:gd name="T0" fmla="*/ 203 w 203"/>
                        <a:gd name="T1" fmla="*/ 92 h 186"/>
                        <a:gd name="T2" fmla="*/ 192 w 203"/>
                        <a:gd name="T3" fmla="*/ 57 h 186"/>
                        <a:gd name="T4" fmla="*/ 170 w 203"/>
                        <a:gd name="T5" fmla="*/ 30 h 186"/>
                        <a:gd name="T6" fmla="*/ 141 w 203"/>
                        <a:gd name="T7" fmla="*/ 10 h 186"/>
                        <a:gd name="T8" fmla="*/ 102 w 203"/>
                        <a:gd name="T9" fmla="*/ 0 h 186"/>
                        <a:gd name="T10" fmla="*/ 62 w 203"/>
                        <a:gd name="T11" fmla="*/ 10 h 186"/>
                        <a:gd name="T12" fmla="*/ 34 w 203"/>
                        <a:gd name="T13" fmla="*/ 30 h 186"/>
                        <a:gd name="T14" fmla="*/ 12 w 203"/>
                        <a:gd name="T15" fmla="*/ 57 h 186"/>
                        <a:gd name="T16" fmla="*/ 0 w 203"/>
                        <a:gd name="T17" fmla="*/ 92 h 186"/>
                        <a:gd name="T18" fmla="*/ 12 w 203"/>
                        <a:gd name="T19" fmla="*/ 129 h 186"/>
                        <a:gd name="T20" fmla="*/ 34 w 203"/>
                        <a:gd name="T21" fmla="*/ 155 h 186"/>
                        <a:gd name="T22" fmla="*/ 62 w 203"/>
                        <a:gd name="T23" fmla="*/ 175 h 186"/>
                        <a:gd name="T24" fmla="*/ 102 w 203"/>
                        <a:gd name="T25" fmla="*/ 186 h 186"/>
                        <a:gd name="T26" fmla="*/ 141 w 203"/>
                        <a:gd name="T27" fmla="*/ 175 h 186"/>
                        <a:gd name="T28" fmla="*/ 170 w 203"/>
                        <a:gd name="T29" fmla="*/ 155 h 186"/>
                        <a:gd name="T30" fmla="*/ 192 w 203"/>
                        <a:gd name="T31" fmla="*/ 129 h 186"/>
                        <a:gd name="T32" fmla="*/ 203 w 203"/>
                        <a:gd name="T33" fmla="*/ 92 h 18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203" h="186">
                          <a:moveTo>
                            <a:pt x="203" y="92"/>
                          </a:moveTo>
                          <a:lnTo>
                            <a:pt x="192" y="57"/>
                          </a:lnTo>
                          <a:lnTo>
                            <a:pt x="170" y="30"/>
                          </a:lnTo>
                          <a:lnTo>
                            <a:pt x="141" y="10"/>
                          </a:lnTo>
                          <a:lnTo>
                            <a:pt x="102" y="0"/>
                          </a:lnTo>
                          <a:lnTo>
                            <a:pt x="62" y="10"/>
                          </a:lnTo>
                          <a:lnTo>
                            <a:pt x="34" y="30"/>
                          </a:lnTo>
                          <a:lnTo>
                            <a:pt x="12" y="57"/>
                          </a:lnTo>
                          <a:lnTo>
                            <a:pt x="0" y="92"/>
                          </a:lnTo>
                          <a:lnTo>
                            <a:pt x="12" y="129"/>
                          </a:lnTo>
                          <a:lnTo>
                            <a:pt x="34" y="155"/>
                          </a:lnTo>
                          <a:lnTo>
                            <a:pt x="62" y="175"/>
                          </a:lnTo>
                          <a:lnTo>
                            <a:pt x="102" y="186"/>
                          </a:lnTo>
                          <a:lnTo>
                            <a:pt x="141" y="175"/>
                          </a:lnTo>
                          <a:lnTo>
                            <a:pt x="170" y="155"/>
                          </a:lnTo>
                          <a:lnTo>
                            <a:pt x="192" y="129"/>
                          </a:lnTo>
                          <a:lnTo>
                            <a:pt x="203" y="92"/>
                          </a:lnTo>
                          <a:close/>
                        </a:path>
                      </a:pathLst>
                    </a:custGeom>
                    <a:solidFill>
                      <a:srgbClr val="FFBEB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17" name="Freeform 149">
                      <a:extLst>
                        <a:ext uri="{FF2B5EF4-FFF2-40B4-BE49-F238E27FC236}">
                          <a16:creationId xmlns:a16="http://schemas.microsoft.com/office/drawing/2014/main" id="{52E6A88C-85AE-48FE-B204-E6CE1BED675E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846" y="2179"/>
                      <a:ext cx="102" cy="62"/>
                    </a:xfrm>
                    <a:custGeom>
                      <a:avLst/>
                      <a:gdLst>
                        <a:gd name="T0" fmla="*/ 203 w 203"/>
                        <a:gd name="T1" fmla="*/ 92 h 186"/>
                        <a:gd name="T2" fmla="*/ 192 w 203"/>
                        <a:gd name="T3" fmla="*/ 57 h 186"/>
                        <a:gd name="T4" fmla="*/ 170 w 203"/>
                        <a:gd name="T5" fmla="*/ 30 h 186"/>
                        <a:gd name="T6" fmla="*/ 141 w 203"/>
                        <a:gd name="T7" fmla="*/ 10 h 186"/>
                        <a:gd name="T8" fmla="*/ 102 w 203"/>
                        <a:gd name="T9" fmla="*/ 0 h 186"/>
                        <a:gd name="T10" fmla="*/ 62 w 203"/>
                        <a:gd name="T11" fmla="*/ 10 h 186"/>
                        <a:gd name="T12" fmla="*/ 34 w 203"/>
                        <a:gd name="T13" fmla="*/ 30 h 186"/>
                        <a:gd name="T14" fmla="*/ 12 w 203"/>
                        <a:gd name="T15" fmla="*/ 57 h 186"/>
                        <a:gd name="T16" fmla="*/ 0 w 203"/>
                        <a:gd name="T17" fmla="*/ 92 h 186"/>
                        <a:gd name="T18" fmla="*/ 12 w 203"/>
                        <a:gd name="T19" fmla="*/ 129 h 186"/>
                        <a:gd name="T20" fmla="*/ 34 w 203"/>
                        <a:gd name="T21" fmla="*/ 155 h 186"/>
                        <a:gd name="T22" fmla="*/ 62 w 203"/>
                        <a:gd name="T23" fmla="*/ 175 h 186"/>
                        <a:gd name="T24" fmla="*/ 102 w 203"/>
                        <a:gd name="T25" fmla="*/ 186 h 186"/>
                        <a:gd name="T26" fmla="*/ 141 w 203"/>
                        <a:gd name="T27" fmla="*/ 175 h 186"/>
                        <a:gd name="T28" fmla="*/ 170 w 203"/>
                        <a:gd name="T29" fmla="*/ 155 h 186"/>
                        <a:gd name="T30" fmla="*/ 192 w 203"/>
                        <a:gd name="T31" fmla="*/ 129 h 186"/>
                        <a:gd name="T32" fmla="*/ 203 w 203"/>
                        <a:gd name="T33" fmla="*/ 92 h 186"/>
                        <a:gd name="T34" fmla="*/ 192 w 203"/>
                        <a:gd name="T35" fmla="*/ 57 h 186"/>
                        <a:gd name="T36" fmla="*/ 170 w 203"/>
                        <a:gd name="T37" fmla="*/ 30 h 186"/>
                        <a:gd name="T38" fmla="*/ 141 w 203"/>
                        <a:gd name="T39" fmla="*/ 10 h 186"/>
                        <a:gd name="T40" fmla="*/ 102 w 203"/>
                        <a:gd name="T41" fmla="*/ 0 h 186"/>
                        <a:gd name="T42" fmla="*/ 62 w 203"/>
                        <a:gd name="T43" fmla="*/ 10 h 186"/>
                        <a:gd name="T44" fmla="*/ 34 w 203"/>
                        <a:gd name="T45" fmla="*/ 30 h 186"/>
                        <a:gd name="T46" fmla="*/ 12 w 203"/>
                        <a:gd name="T47" fmla="*/ 57 h 186"/>
                        <a:gd name="T48" fmla="*/ 0 w 203"/>
                        <a:gd name="T49" fmla="*/ 92 h 186"/>
                        <a:gd name="T50" fmla="*/ 12 w 203"/>
                        <a:gd name="T51" fmla="*/ 129 h 186"/>
                        <a:gd name="T52" fmla="*/ 34 w 203"/>
                        <a:gd name="T53" fmla="*/ 155 h 186"/>
                        <a:gd name="T54" fmla="*/ 62 w 203"/>
                        <a:gd name="T55" fmla="*/ 175 h 186"/>
                        <a:gd name="T56" fmla="*/ 102 w 203"/>
                        <a:gd name="T57" fmla="*/ 186 h 186"/>
                        <a:gd name="T58" fmla="*/ 141 w 203"/>
                        <a:gd name="T59" fmla="*/ 175 h 186"/>
                        <a:gd name="T60" fmla="*/ 170 w 203"/>
                        <a:gd name="T61" fmla="*/ 155 h 186"/>
                        <a:gd name="T62" fmla="*/ 192 w 203"/>
                        <a:gd name="T63" fmla="*/ 129 h 186"/>
                        <a:gd name="T64" fmla="*/ 203 w 203"/>
                        <a:gd name="T65" fmla="*/ 92 h 186"/>
                        <a:gd name="T66" fmla="*/ 192 w 203"/>
                        <a:gd name="T67" fmla="*/ 57 h 18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203" h="186">
                          <a:moveTo>
                            <a:pt x="203" y="92"/>
                          </a:moveTo>
                          <a:lnTo>
                            <a:pt x="192" y="57"/>
                          </a:lnTo>
                          <a:lnTo>
                            <a:pt x="170" y="30"/>
                          </a:lnTo>
                          <a:lnTo>
                            <a:pt x="141" y="10"/>
                          </a:lnTo>
                          <a:lnTo>
                            <a:pt x="102" y="0"/>
                          </a:lnTo>
                          <a:lnTo>
                            <a:pt x="62" y="10"/>
                          </a:lnTo>
                          <a:lnTo>
                            <a:pt x="34" y="30"/>
                          </a:lnTo>
                          <a:lnTo>
                            <a:pt x="12" y="57"/>
                          </a:lnTo>
                          <a:lnTo>
                            <a:pt x="0" y="92"/>
                          </a:lnTo>
                          <a:lnTo>
                            <a:pt x="12" y="129"/>
                          </a:lnTo>
                          <a:lnTo>
                            <a:pt x="34" y="155"/>
                          </a:lnTo>
                          <a:lnTo>
                            <a:pt x="62" y="175"/>
                          </a:lnTo>
                          <a:lnTo>
                            <a:pt x="102" y="186"/>
                          </a:lnTo>
                          <a:lnTo>
                            <a:pt x="141" y="175"/>
                          </a:lnTo>
                          <a:lnTo>
                            <a:pt x="170" y="155"/>
                          </a:lnTo>
                          <a:lnTo>
                            <a:pt x="192" y="129"/>
                          </a:lnTo>
                          <a:lnTo>
                            <a:pt x="203" y="92"/>
                          </a:lnTo>
                          <a:close/>
                          <a:moveTo>
                            <a:pt x="192" y="57"/>
                          </a:moveTo>
                          <a:lnTo>
                            <a:pt x="170" y="30"/>
                          </a:lnTo>
                          <a:lnTo>
                            <a:pt x="141" y="10"/>
                          </a:lnTo>
                          <a:lnTo>
                            <a:pt x="102" y="0"/>
                          </a:lnTo>
                          <a:lnTo>
                            <a:pt x="62" y="10"/>
                          </a:lnTo>
                          <a:lnTo>
                            <a:pt x="34" y="30"/>
                          </a:lnTo>
                          <a:lnTo>
                            <a:pt x="12" y="57"/>
                          </a:lnTo>
                          <a:lnTo>
                            <a:pt x="0" y="92"/>
                          </a:lnTo>
                          <a:lnTo>
                            <a:pt x="12" y="129"/>
                          </a:lnTo>
                          <a:lnTo>
                            <a:pt x="34" y="155"/>
                          </a:lnTo>
                          <a:lnTo>
                            <a:pt x="62" y="175"/>
                          </a:lnTo>
                          <a:lnTo>
                            <a:pt x="102" y="186"/>
                          </a:lnTo>
                          <a:lnTo>
                            <a:pt x="141" y="175"/>
                          </a:lnTo>
                          <a:lnTo>
                            <a:pt x="170" y="155"/>
                          </a:lnTo>
                          <a:lnTo>
                            <a:pt x="192" y="129"/>
                          </a:lnTo>
                          <a:lnTo>
                            <a:pt x="203" y="92"/>
                          </a:lnTo>
                          <a:lnTo>
                            <a:pt x="192" y="57"/>
                          </a:lnTo>
                          <a:close/>
                        </a:path>
                      </a:pathLst>
                    </a:custGeom>
                    <a:solidFill>
                      <a:srgbClr val="FF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18" name="Freeform 150">
                      <a:extLst>
                        <a:ext uri="{FF2B5EF4-FFF2-40B4-BE49-F238E27FC236}">
                          <a16:creationId xmlns:a16="http://schemas.microsoft.com/office/drawing/2014/main" id="{6BEF70D6-2337-4A6D-8966-B94BCA0D6128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846" y="2179"/>
                      <a:ext cx="102" cy="62"/>
                    </a:xfrm>
                    <a:custGeom>
                      <a:avLst/>
                      <a:gdLst>
                        <a:gd name="T0" fmla="*/ 203 w 203"/>
                        <a:gd name="T1" fmla="*/ 92 h 186"/>
                        <a:gd name="T2" fmla="*/ 192 w 203"/>
                        <a:gd name="T3" fmla="*/ 57 h 186"/>
                        <a:gd name="T4" fmla="*/ 170 w 203"/>
                        <a:gd name="T5" fmla="*/ 30 h 186"/>
                        <a:gd name="T6" fmla="*/ 141 w 203"/>
                        <a:gd name="T7" fmla="*/ 10 h 186"/>
                        <a:gd name="T8" fmla="*/ 102 w 203"/>
                        <a:gd name="T9" fmla="*/ 0 h 186"/>
                        <a:gd name="T10" fmla="*/ 62 w 203"/>
                        <a:gd name="T11" fmla="*/ 10 h 186"/>
                        <a:gd name="T12" fmla="*/ 34 w 203"/>
                        <a:gd name="T13" fmla="*/ 30 h 186"/>
                        <a:gd name="T14" fmla="*/ 12 w 203"/>
                        <a:gd name="T15" fmla="*/ 57 h 186"/>
                        <a:gd name="T16" fmla="*/ 0 w 203"/>
                        <a:gd name="T17" fmla="*/ 92 h 186"/>
                        <a:gd name="T18" fmla="*/ 12 w 203"/>
                        <a:gd name="T19" fmla="*/ 129 h 186"/>
                        <a:gd name="T20" fmla="*/ 34 w 203"/>
                        <a:gd name="T21" fmla="*/ 155 h 186"/>
                        <a:gd name="T22" fmla="*/ 62 w 203"/>
                        <a:gd name="T23" fmla="*/ 175 h 186"/>
                        <a:gd name="T24" fmla="*/ 102 w 203"/>
                        <a:gd name="T25" fmla="*/ 186 h 186"/>
                        <a:gd name="T26" fmla="*/ 141 w 203"/>
                        <a:gd name="T27" fmla="*/ 175 h 186"/>
                        <a:gd name="T28" fmla="*/ 170 w 203"/>
                        <a:gd name="T29" fmla="*/ 155 h 186"/>
                        <a:gd name="T30" fmla="*/ 192 w 203"/>
                        <a:gd name="T31" fmla="*/ 129 h 186"/>
                        <a:gd name="T32" fmla="*/ 203 w 203"/>
                        <a:gd name="T33" fmla="*/ 92 h 186"/>
                        <a:gd name="T34" fmla="*/ 198 w 203"/>
                        <a:gd name="T35" fmla="*/ 92 h 186"/>
                        <a:gd name="T36" fmla="*/ 192 w 203"/>
                        <a:gd name="T37" fmla="*/ 62 h 186"/>
                        <a:gd name="T38" fmla="*/ 170 w 203"/>
                        <a:gd name="T39" fmla="*/ 30 h 186"/>
                        <a:gd name="T40" fmla="*/ 135 w 203"/>
                        <a:gd name="T41" fmla="*/ 10 h 186"/>
                        <a:gd name="T42" fmla="*/ 102 w 203"/>
                        <a:gd name="T43" fmla="*/ 5 h 186"/>
                        <a:gd name="T44" fmla="*/ 68 w 203"/>
                        <a:gd name="T45" fmla="*/ 10 h 186"/>
                        <a:gd name="T46" fmla="*/ 34 w 203"/>
                        <a:gd name="T47" fmla="*/ 30 h 186"/>
                        <a:gd name="T48" fmla="*/ 12 w 203"/>
                        <a:gd name="T49" fmla="*/ 62 h 186"/>
                        <a:gd name="T50" fmla="*/ 6 w 203"/>
                        <a:gd name="T51" fmla="*/ 92 h 186"/>
                        <a:gd name="T52" fmla="*/ 12 w 203"/>
                        <a:gd name="T53" fmla="*/ 124 h 186"/>
                        <a:gd name="T54" fmla="*/ 34 w 203"/>
                        <a:gd name="T55" fmla="*/ 155 h 186"/>
                        <a:gd name="T56" fmla="*/ 68 w 203"/>
                        <a:gd name="T57" fmla="*/ 175 h 186"/>
                        <a:gd name="T58" fmla="*/ 102 w 203"/>
                        <a:gd name="T59" fmla="*/ 180 h 186"/>
                        <a:gd name="T60" fmla="*/ 135 w 203"/>
                        <a:gd name="T61" fmla="*/ 175 h 186"/>
                        <a:gd name="T62" fmla="*/ 170 w 203"/>
                        <a:gd name="T63" fmla="*/ 155 h 186"/>
                        <a:gd name="T64" fmla="*/ 192 w 203"/>
                        <a:gd name="T65" fmla="*/ 124 h 186"/>
                        <a:gd name="T66" fmla="*/ 198 w 203"/>
                        <a:gd name="T67" fmla="*/ 92 h 18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203" h="186">
                          <a:moveTo>
                            <a:pt x="203" y="92"/>
                          </a:moveTo>
                          <a:lnTo>
                            <a:pt x="192" y="57"/>
                          </a:lnTo>
                          <a:lnTo>
                            <a:pt x="170" y="30"/>
                          </a:lnTo>
                          <a:lnTo>
                            <a:pt x="141" y="10"/>
                          </a:lnTo>
                          <a:lnTo>
                            <a:pt x="102" y="0"/>
                          </a:lnTo>
                          <a:lnTo>
                            <a:pt x="62" y="10"/>
                          </a:lnTo>
                          <a:lnTo>
                            <a:pt x="34" y="30"/>
                          </a:lnTo>
                          <a:lnTo>
                            <a:pt x="12" y="57"/>
                          </a:lnTo>
                          <a:lnTo>
                            <a:pt x="0" y="92"/>
                          </a:lnTo>
                          <a:lnTo>
                            <a:pt x="12" y="129"/>
                          </a:lnTo>
                          <a:lnTo>
                            <a:pt x="34" y="155"/>
                          </a:lnTo>
                          <a:lnTo>
                            <a:pt x="62" y="175"/>
                          </a:lnTo>
                          <a:lnTo>
                            <a:pt x="102" y="186"/>
                          </a:lnTo>
                          <a:lnTo>
                            <a:pt x="141" y="175"/>
                          </a:lnTo>
                          <a:lnTo>
                            <a:pt x="170" y="155"/>
                          </a:lnTo>
                          <a:lnTo>
                            <a:pt x="192" y="129"/>
                          </a:lnTo>
                          <a:lnTo>
                            <a:pt x="203" y="92"/>
                          </a:lnTo>
                          <a:close/>
                          <a:moveTo>
                            <a:pt x="198" y="92"/>
                          </a:moveTo>
                          <a:lnTo>
                            <a:pt x="192" y="62"/>
                          </a:lnTo>
                          <a:lnTo>
                            <a:pt x="170" y="30"/>
                          </a:lnTo>
                          <a:lnTo>
                            <a:pt x="135" y="10"/>
                          </a:lnTo>
                          <a:lnTo>
                            <a:pt x="102" y="5"/>
                          </a:lnTo>
                          <a:lnTo>
                            <a:pt x="68" y="10"/>
                          </a:lnTo>
                          <a:lnTo>
                            <a:pt x="34" y="30"/>
                          </a:lnTo>
                          <a:lnTo>
                            <a:pt x="12" y="62"/>
                          </a:lnTo>
                          <a:lnTo>
                            <a:pt x="6" y="92"/>
                          </a:lnTo>
                          <a:lnTo>
                            <a:pt x="12" y="124"/>
                          </a:lnTo>
                          <a:lnTo>
                            <a:pt x="34" y="155"/>
                          </a:lnTo>
                          <a:lnTo>
                            <a:pt x="68" y="175"/>
                          </a:lnTo>
                          <a:lnTo>
                            <a:pt x="102" y="180"/>
                          </a:lnTo>
                          <a:lnTo>
                            <a:pt x="135" y="175"/>
                          </a:lnTo>
                          <a:lnTo>
                            <a:pt x="170" y="155"/>
                          </a:lnTo>
                          <a:lnTo>
                            <a:pt x="192" y="124"/>
                          </a:lnTo>
                          <a:lnTo>
                            <a:pt x="198" y="92"/>
                          </a:lnTo>
                          <a:close/>
                        </a:path>
                      </a:pathLst>
                    </a:custGeom>
                    <a:solidFill>
                      <a:srgbClr val="FFC3C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19" name="Freeform 151">
                      <a:extLst>
                        <a:ext uri="{FF2B5EF4-FFF2-40B4-BE49-F238E27FC236}">
                          <a16:creationId xmlns:a16="http://schemas.microsoft.com/office/drawing/2014/main" id="{5A9A823B-3ABF-43F6-A998-2DD9EE218411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849" y="2180"/>
                      <a:ext cx="96" cy="59"/>
                    </a:xfrm>
                    <a:custGeom>
                      <a:avLst/>
                      <a:gdLst>
                        <a:gd name="T0" fmla="*/ 192 w 192"/>
                        <a:gd name="T1" fmla="*/ 87 h 175"/>
                        <a:gd name="T2" fmla="*/ 186 w 192"/>
                        <a:gd name="T3" fmla="*/ 57 h 175"/>
                        <a:gd name="T4" fmla="*/ 164 w 192"/>
                        <a:gd name="T5" fmla="*/ 25 h 175"/>
                        <a:gd name="T6" fmla="*/ 129 w 192"/>
                        <a:gd name="T7" fmla="*/ 5 h 175"/>
                        <a:gd name="T8" fmla="*/ 96 w 192"/>
                        <a:gd name="T9" fmla="*/ 0 h 175"/>
                        <a:gd name="T10" fmla="*/ 62 w 192"/>
                        <a:gd name="T11" fmla="*/ 5 h 175"/>
                        <a:gd name="T12" fmla="*/ 28 w 192"/>
                        <a:gd name="T13" fmla="*/ 25 h 175"/>
                        <a:gd name="T14" fmla="*/ 6 w 192"/>
                        <a:gd name="T15" fmla="*/ 57 h 175"/>
                        <a:gd name="T16" fmla="*/ 0 w 192"/>
                        <a:gd name="T17" fmla="*/ 87 h 175"/>
                        <a:gd name="T18" fmla="*/ 6 w 192"/>
                        <a:gd name="T19" fmla="*/ 119 h 175"/>
                        <a:gd name="T20" fmla="*/ 28 w 192"/>
                        <a:gd name="T21" fmla="*/ 150 h 175"/>
                        <a:gd name="T22" fmla="*/ 62 w 192"/>
                        <a:gd name="T23" fmla="*/ 170 h 175"/>
                        <a:gd name="T24" fmla="*/ 96 w 192"/>
                        <a:gd name="T25" fmla="*/ 175 h 175"/>
                        <a:gd name="T26" fmla="*/ 129 w 192"/>
                        <a:gd name="T27" fmla="*/ 170 h 175"/>
                        <a:gd name="T28" fmla="*/ 164 w 192"/>
                        <a:gd name="T29" fmla="*/ 150 h 175"/>
                        <a:gd name="T30" fmla="*/ 186 w 192"/>
                        <a:gd name="T31" fmla="*/ 119 h 175"/>
                        <a:gd name="T32" fmla="*/ 192 w 192"/>
                        <a:gd name="T33" fmla="*/ 87 h 175"/>
                        <a:gd name="T34" fmla="*/ 186 w 192"/>
                        <a:gd name="T35" fmla="*/ 87 h 175"/>
                        <a:gd name="T36" fmla="*/ 181 w 192"/>
                        <a:gd name="T37" fmla="*/ 57 h 175"/>
                        <a:gd name="T38" fmla="*/ 158 w 192"/>
                        <a:gd name="T39" fmla="*/ 30 h 175"/>
                        <a:gd name="T40" fmla="*/ 129 w 192"/>
                        <a:gd name="T41" fmla="*/ 10 h 175"/>
                        <a:gd name="T42" fmla="*/ 96 w 192"/>
                        <a:gd name="T43" fmla="*/ 5 h 175"/>
                        <a:gd name="T44" fmla="*/ 62 w 192"/>
                        <a:gd name="T45" fmla="*/ 10 h 175"/>
                        <a:gd name="T46" fmla="*/ 34 w 192"/>
                        <a:gd name="T47" fmla="*/ 30 h 175"/>
                        <a:gd name="T48" fmla="*/ 12 w 192"/>
                        <a:gd name="T49" fmla="*/ 57 h 175"/>
                        <a:gd name="T50" fmla="*/ 6 w 192"/>
                        <a:gd name="T51" fmla="*/ 87 h 175"/>
                        <a:gd name="T52" fmla="*/ 12 w 192"/>
                        <a:gd name="T53" fmla="*/ 119 h 175"/>
                        <a:gd name="T54" fmla="*/ 34 w 192"/>
                        <a:gd name="T55" fmla="*/ 144 h 175"/>
                        <a:gd name="T56" fmla="*/ 62 w 192"/>
                        <a:gd name="T57" fmla="*/ 165 h 175"/>
                        <a:gd name="T58" fmla="*/ 96 w 192"/>
                        <a:gd name="T59" fmla="*/ 170 h 175"/>
                        <a:gd name="T60" fmla="*/ 129 w 192"/>
                        <a:gd name="T61" fmla="*/ 165 h 175"/>
                        <a:gd name="T62" fmla="*/ 158 w 192"/>
                        <a:gd name="T63" fmla="*/ 144 h 175"/>
                        <a:gd name="T64" fmla="*/ 181 w 192"/>
                        <a:gd name="T65" fmla="*/ 119 h 175"/>
                        <a:gd name="T66" fmla="*/ 186 w 192"/>
                        <a:gd name="T67" fmla="*/ 87 h 17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192" h="175">
                          <a:moveTo>
                            <a:pt x="192" y="87"/>
                          </a:moveTo>
                          <a:lnTo>
                            <a:pt x="186" y="57"/>
                          </a:lnTo>
                          <a:lnTo>
                            <a:pt x="164" y="25"/>
                          </a:lnTo>
                          <a:lnTo>
                            <a:pt x="129" y="5"/>
                          </a:lnTo>
                          <a:lnTo>
                            <a:pt x="96" y="0"/>
                          </a:lnTo>
                          <a:lnTo>
                            <a:pt x="62" y="5"/>
                          </a:lnTo>
                          <a:lnTo>
                            <a:pt x="28" y="25"/>
                          </a:lnTo>
                          <a:lnTo>
                            <a:pt x="6" y="57"/>
                          </a:lnTo>
                          <a:lnTo>
                            <a:pt x="0" y="87"/>
                          </a:lnTo>
                          <a:lnTo>
                            <a:pt x="6" y="119"/>
                          </a:lnTo>
                          <a:lnTo>
                            <a:pt x="28" y="150"/>
                          </a:lnTo>
                          <a:lnTo>
                            <a:pt x="62" y="170"/>
                          </a:lnTo>
                          <a:lnTo>
                            <a:pt x="96" y="175"/>
                          </a:lnTo>
                          <a:lnTo>
                            <a:pt x="129" y="170"/>
                          </a:lnTo>
                          <a:lnTo>
                            <a:pt x="164" y="150"/>
                          </a:lnTo>
                          <a:lnTo>
                            <a:pt x="186" y="119"/>
                          </a:lnTo>
                          <a:lnTo>
                            <a:pt x="192" y="87"/>
                          </a:lnTo>
                          <a:close/>
                          <a:moveTo>
                            <a:pt x="186" y="87"/>
                          </a:moveTo>
                          <a:lnTo>
                            <a:pt x="181" y="57"/>
                          </a:lnTo>
                          <a:lnTo>
                            <a:pt x="158" y="30"/>
                          </a:lnTo>
                          <a:lnTo>
                            <a:pt x="129" y="10"/>
                          </a:lnTo>
                          <a:lnTo>
                            <a:pt x="96" y="5"/>
                          </a:lnTo>
                          <a:lnTo>
                            <a:pt x="62" y="10"/>
                          </a:lnTo>
                          <a:lnTo>
                            <a:pt x="34" y="30"/>
                          </a:lnTo>
                          <a:lnTo>
                            <a:pt x="12" y="57"/>
                          </a:lnTo>
                          <a:lnTo>
                            <a:pt x="6" y="87"/>
                          </a:lnTo>
                          <a:lnTo>
                            <a:pt x="12" y="119"/>
                          </a:lnTo>
                          <a:lnTo>
                            <a:pt x="34" y="144"/>
                          </a:lnTo>
                          <a:lnTo>
                            <a:pt x="62" y="165"/>
                          </a:lnTo>
                          <a:lnTo>
                            <a:pt x="96" y="170"/>
                          </a:lnTo>
                          <a:lnTo>
                            <a:pt x="129" y="165"/>
                          </a:lnTo>
                          <a:lnTo>
                            <a:pt x="158" y="144"/>
                          </a:lnTo>
                          <a:lnTo>
                            <a:pt x="181" y="119"/>
                          </a:lnTo>
                          <a:lnTo>
                            <a:pt x="186" y="87"/>
                          </a:lnTo>
                          <a:close/>
                        </a:path>
                      </a:pathLst>
                    </a:custGeom>
                    <a:solidFill>
                      <a:srgbClr val="FFC5C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20" name="Freeform 152">
                      <a:extLst>
                        <a:ext uri="{FF2B5EF4-FFF2-40B4-BE49-F238E27FC236}">
                          <a16:creationId xmlns:a16="http://schemas.microsoft.com/office/drawing/2014/main" id="{CB1F68AA-97BB-49D1-8791-BF1AB87EAE45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852" y="2182"/>
                      <a:ext cx="90" cy="55"/>
                    </a:xfrm>
                    <a:custGeom>
                      <a:avLst/>
                      <a:gdLst>
                        <a:gd name="T0" fmla="*/ 180 w 180"/>
                        <a:gd name="T1" fmla="*/ 82 h 165"/>
                        <a:gd name="T2" fmla="*/ 175 w 180"/>
                        <a:gd name="T3" fmla="*/ 52 h 165"/>
                        <a:gd name="T4" fmla="*/ 152 w 180"/>
                        <a:gd name="T5" fmla="*/ 25 h 165"/>
                        <a:gd name="T6" fmla="*/ 123 w 180"/>
                        <a:gd name="T7" fmla="*/ 5 h 165"/>
                        <a:gd name="T8" fmla="*/ 90 w 180"/>
                        <a:gd name="T9" fmla="*/ 0 h 165"/>
                        <a:gd name="T10" fmla="*/ 56 w 180"/>
                        <a:gd name="T11" fmla="*/ 5 h 165"/>
                        <a:gd name="T12" fmla="*/ 28 w 180"/>
                        <a:gd name="T13" fmla="*/ 25 h 165"/>
                        <a:gd name="T14" fmla="*/ 6 w 180"/>
                        <a:gd name="T15" fmla="*/ 52 h 165"/>
                        <a:gd name="T16" fmla="*/ 0 w 180"/>
                        <a:gd name="T17" fmla="*/ 82 h 165"/>
                        <a:gd name="T18" fmla="*/ 6 w 180"/>
                        <a:gd name="T19" fmla="*/ 114 h 165"/>
                        <a:gd name="T20" fmla="*/ 28 w 180"/>
                        <a:gd name="T21" fmla="*/ 139 h 165"/>
                        <a:gd name="T22" fmla="*/ 56 w 180"/>
                        <a:gd name="T23" fmla="*/ 160 h 165"/>
                        <a:gd name="T24" fmla="*/ 90 w 180"/>
                        <a:gd name="T25" fmla="*/ 165 h 165"/>
                        <a:gd name="T26" fmla="*/ 123 w 180"/>
                        <a:gd name="T27" fmla="*/ 160 h 165"/>
                        <a:gd name="T28" fmla="*/ 152 w 180"/>
                        <a:gd name="T29" fmla="*/ 139 h 165"/>
                        <a:gd name="T30" fmla="*/ 175 w 180"/>
                        <a:gd name="T31" fmla="*/ 114 h 165"/>
                        <a:gd name="T32" fmla="*/ 180 w 180"/>
                        <a:gd name="T33" fmla="*/ 82 h 165"/>
                        <a:gd name="T34" fmla="*/ 175 w 180"/>
                        <a:gd name="T35" fmla="*/ 52 h 165"/>
                        <a:gd name="T36" fmla="*/ 152 w 180"/>
                        <a:gd name="T37" fmla="*/ 25 h 165"/>
                        <a:gd name="T38" fmla="*/ 123 w 180"/>
                        <a:gd name="T39" fmla="*/ 5 h 165"/>
                        <a:gd name="T40" fmla="*/ 90 w 180"/>
                        <a:gd name="T41" fmla="*/ 0 h 165"/>
                        <a:gd name="T42" fmla="*/ 56 w 180"/>
                        <a:gd name="T43" fmla="*/ 5 h 165"/>
                        <a:gd name="T44" fmla="*/ 28 w 180"/>
                        <a:gd name="T45" fmla="*/ 25 h 165"/>
                        <a:gd name="T46" fmla="*/ 6 w 180"/>
                        <a:gd name="T47" fmla="*/ 52 h 165"/>
                        <a:gd name="T48" fmla="*/ 0 w 180"/>
                        <a:gd name="T49" fmla="*/ 82 h 165"/>
                        <a:gd name="T50" fmla="*/ 6 w 180"/>
                        <a:gd name="T51" fmla="*/ 114 h 165"/>
                        <a:gd name="T52" fmla="*/ 28 w 180"/>
                        <a:gd name="T53" fmla="*/ 139 h 165"/>
                        <a:gd name="T54" fmla="*/ 56 w 180"/>
                        <a:gd name="T55" fmla="*/ 160 h 165"/>
                        <a:gd name="T56" fmla="*/ 90 w 180"/>
                        <a:gd name="T57" fmla="*/ 165 h 165"/>
                        <a:gd name="T58" fmla="*/ 123 w 180"/>
                        <a:gd name="T59" fmla="*/ 160 h 165"/>
                        <a:gd name="T60" fmla="*/ 152 w 180"/>
                        <a:gd name="T61" fmla="*/ 139 h 165"/>
                        <a:gd name="T62" fmla="*/ 175 w 180"/>
                        <a:gd name="T63" fmla="*/ 114 h 165"/>
                        <a:gd name="T64" fmla="*/ 180 w 180"/>
                        <a:gd name="T65" fmla="*/ 82 h 165"/>
                        <a:gd name="T66" fmla="*/ 175 w 180"/>
                        <a:gd name="T67" fmla="*/ 52 h 1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180" h="165">
                          <a:moveTo>
                            <a:pt x="180" y="82"/>
                          </a:moveTo>
                          <a:lnTo>
                            <a:pt x="175" y="52"/>
                          </a:lnTo>
                          <a:lnTo>
                            <a:pt x="152" y="25"/>
                          </a:lnTo>
                          <a:lnTo>
                            <a:pt x="123" y="5"/>
                          </a:lnTo>
                          <a:lnTo>
                            <a:pt x="90" y="0"/>
                          </a:lnTo>
                          <a:lnTo>
                            <a:pt x="56" y="5"/>
                          </a:lnTo>
                          <a:lnTo>
                            <a:pt x="28" y="25"/>
                          </a:lnTo>
                          <a:lnTo>
                            <a:pt x="6" y="52"/>
                          </a:lnTo>
                          <a:lnTo>
                            <a:pt x="0" y="82"/>
                          </a:lnTo>
                          <a:lnTo>
                            <a:pt x="6" y="114"/>
                          </a:lnTo>
                          <a:lnTo>
                            <a:pt x="28" y="139"/>
                          </a:lnTo>
                          <a:lnTo>
                            <a:pt x="56" y="160"/>
                          </a:lnTo>
                          <a:lnTo>
                            <a:pt x="90" y="165"/>
                          </a:lnTo>
                          <a:lnTo>
                            <a:pt x="123" y="160"/>
                          </a:lnTo>
                          <a:lnTo>
                            <a:pt x="152" y="139"/>
                          </a:lnTo>
                          <a:lnTo>
                            <a:pt x="175" y="114"/>
                          </a:lnTo>
                          <a:lnTo>
                            <a:pt x="180" y="82"/>
                          </a:lnTo>
                          <a:close/>
                          <a:moveTo>
                            <a:pt x="175" y="52"/>
                          </a:moveTo>
                          <a:lnTo>
                            <a:pt x="152" y="25"/>
                          </a:lnTo>
                          <a:lnTo>
                            <a:pt x="123" y="5"/>
                          </a:lnTo>
                          <a:lnTo>
                            <a:pt x="90" y="0"/>
                          </a:lnTo>
                          <a:lnTo>
                            <a:pt x="56" y="5"/>
                          </a:lnTo>
                          <a:lnTo>
                            <a:pt x="28" y="25"/>
                          </a:lnTo>
                          <a:lnTo>
                            <a:pt x="6" y="52"/>
                          </a:lnTo>
                          <a:lnTo>
                            <a:pt x="0" y="82"/>
                          </a:lnTo>
                          <a:lnTo>
                            <a:pt x="6" y="114"/>
                          </a:lnTo>
                          <a:lnTo>
                            <a:pt x="28" y="139"/>
                          </a:lnTo>
                          <a:lnTo>
                            <a:pt x="56" y="160"/>
                          </a:lnTo>
                          <a:lnTo>
                            <a:pt x="90" y="165"/>
                          </a:lnTo>
                          <a:lnTo>
                            <a:pt x="123" y="160"/>
                          </a:lnTo>
                          <a:lnTo>
                            <a:pt x="152" y="139"/>
                          </a:lnTo>
                          <a:lnTo>
                            <a:pt x="175" y="114"/>
                          </a:lnTo>
                          <a:lnTo>
                            <a:pt x="180" y="82"/>
                          </a:lnTo>
                          <a:lnTo>
                            <a:pt x="175" y="52"/>
                          </a:lnTo>
                          <a:close/>
                        </a:path>
                      </a:pathLst>
                    </a:custGeom>
                    <a:solidFill>
                      <a:srgbClr val="FFC7C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21" name="Freeform 153">
                      <a:extLst>
                        <a:ext uri="{FF2B5EF4-FFF2-40B4-BE49-F238E27FC236}">
                          <a16:creationId xmlns:a16="http://schemas.microsoft.com/office/drawing/2014/main" id="{B3D8CB9D-5B8D-4CE9-8F24-5B0FDAC2F084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852" y="2182"/>
                      <a:ext cx="90" cy="55"/>
                    </a:xfrm>
                    <a:custGeom>
                      <a:avLst/>
                      <a:gdLst>
                        <a:gd name="T0" fmla="*/ 180 w 180"/>
                        <a:gd name="T1" fmla="*/ 82 h 165"/>
                        <a:gd name="T2" fmla="*/ 175 w 180"/>
                        <a:gd name="T3" fmla="*/ 52 h 165"/>
                        <a:gd name="T4" fmla="*/ 152 w 180"/>
                        <a:gd name="T5" fmla="*/ 25 h 165"/>
                        <a:gd name="T6" fmla="*/ 123 w 180"/>
                        <a:gd name="T7" fmla="*/ 5 h 165"/>
                        <a:gd name="T8" fmla="*/ 90 w 180"/>
                        <a:gd name="T9" fmla="*/ 0 h 165"/>
                        <a:gd name="T10" fmla="*/ 56 w 180"/>
                        <a:gd name="T11" fmla="*/ 5 h 165"/>
                        <a:gd name="T12" fmla="*/ 28 w 180"/>
                        <a:gd name="T13" fmla="*/ 25 h 165"/>
                        <a:gd name="T14" fmla="*/ 6 w 180"/>
                        <a:gd name="T15" fmla="*/ 52 h 165"/>
                        <a:gd name="T16" fmla="*/ 0 w 180"/>
                        <a:gd name="T17" fmla="*/ 82 h 165"/>
                        <a:gd name="T18" fmla="*/ 6 w 180"/>
                        <a:gd name="T19" fmla="*/ 114 h 165"/>
                        <a:gd name="T20" fmla="*/ 28 w 180"/>
                        <a:gd name="T21" fmla="*/ 139 h 165"/>
                        <a:gd name="T22" fmla="*/ 56 w 180"/>
                        <a:gd name="T23" fmla="*/ 160 h 165"/>
                        <a:gd name="T24" fmla="*/ 90 w 180"/>
                        <a:gd name="T25" fmla="*/ 165 h 165"/>
                        <a:gd name="T26" fmla="*/ 123 w 180"/>
                        <a:gd name="T27" fmla="*/ 160 h 165"/>
                        <a:gd name="T28" fmla="*/ 152 w 180"/>
                        <a:gd name="T29" fmla="*/ 139 h 165"/>
                        <a:gd name="T30" fmla="*/ 175 w 180"/>
                        <a:gd name="T31" fmla="*/ 114 h 165"/>
                        <a:gd name="T32" fmla="*/ 180 w 180"/>
                        <a:gd name="T33" fmla="*/ 82 h 165"/>
                        <a:gd name="T34" fmla="*/ 175 w 180"/>
                        <a:gd name="T35" fmla="*/ 82 h 165"/>
                        <a:gd name="T36" fmla="*/ 169 w 180"/>
                        <a:gd name="T37" fmla="*/ 52 h 165"/>
                        <a:gd name="T38" fmla="*/ 152 w 180"/>
                        <a:gd name="T39" fmla="*/ 25 h 165"/>
                        <a:gd name="T40" fmla="*/ 123 w 180"/>
                        <a:gd name="T41" fmla="*/ 10 h 165"/>
                        <a:gd name="T42" fmla="*/ 90 w 180"/>
                        <a:gd name="T43" fmla="*/ 5 h 165"/>
                        <a:gd name="T44" fmla="*/ 56 w 180"/>
                        <a:gd name="T45" fmla="*/ 10 h 165"/>
                        <a:gd name="T46" fmla="*/ 33 w 180"/>
                        <a:gd name="T47" fmla="*/ 25 h 165"/>
                        <a:gd name="T48" fmla="*/ 11 w 180"/>
                        <a:gd name="T49" fmla="*/ 52 h 165"/>
                        <a:gd name="T50" fmla="*/ 6 w 180"/>
                        <a:gd name="T51" fmla="*/ 82 h 165"/>
                        <a:gd name="T52" fmla="*/ 11 w 180"/>
                        <a:gd name="T53" fmla="*/ 114 h 165"/>
                        <a:gd name="T54" fmla="*/ 33 w 180"/>
                        <a:gd name="T55" fmla="*/ 134 h 165"/>
                        <a:gd name="T56" fmla="*/ 56 w 180"/>
                        <a:gd name="T57" fmla="*/ 155 h 165"/>
                        <a:gd name="T58" fmla="*/ 90 w 180"/>
                        <a:gd name="T59" fmla="*/ 160 h 165"/>
                        <a:gd name="T60" fmla="*/ 123 w 180"/>
                        <a:gd name="T61" fmla="*/ 155 h 165"/>
                        <a:gd name="T62" fmla="*/ 152 w 180"/>
                        <a:gd name="T63" fmla="*/ 134 h 165"/>
                        <a:gd name="T64" fmla="*/ 169 w 180"/>
                        <a:gd name="T65" fmla="*/ 114 h 165"/>
                        <a:gd name="T66" fmla="*/ 175 w 180"/>
                        <a:gd name="T67" fmla="*/ 82 h 1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180" h="165">
                          <a:moveTo>
                            <a:pt x="180" y="82"/>
                          </a:moveTo>
                          <a:lnTo>
                            <a:pt x="175" y="52"/>
                          </a:lnTo>
                          <a:lnTo>
                            <a:pt x="152" y="25"/>
                          </a:lnTo>
                          <a:lnTo>
                            <a:pt x="123" y="5"/>
                          </a:lnTo>
                          <a:lnTo>
                            <a:pt x="90" y="0"/>
                          </a:lnTo>
                          <a:lnTo>
                            <a:pt x="56" y="5"/>
                          </a:lnTo>
                          <a:lnTo>
                            <a:pt x="28" y="25"/>
                          </a:lnTo>
                          <a:lnTo>
                            <a:pt x="6" y="52"/>
                          </a:lnTo>
                          <a:lnTo>
                            <a:pt x="0" y="82"/>
                          </a:lnTo>
                          <a:lnTo>
                            <a:pt x="6" y="114"/>
                          </a:lnTo>
                          <a:lnTo>
                            <a:pt x="28" y="139"/>
                          </a:lnTo>
                          <a:lnTo>
                            <a:pt x="56" y="160"/>
                          </a:lnTo>
                          <a:lnTo>
                            <a:pt x="90" y="165"/>
                          </a:lnTo>
                          <a:lnTo>
                            <a:pt x="123" y="160"/>
                          </a:lnTo>
                          <a:lnTo>
                            <a:pt x="152" y="139"/>
                          </a:lnTo>
                          <a:lnTo>
                            <a:pt x="175" y="114"/>
                          </a:lnTo>
                          <a:lnTo>
                            <a:pt x="180" y="82"/>
                          </a:lnTo>
                          <a:close/>
                          <a:moveTo>
                            <a:pt x="175" y="82"/>
                          </a:moveTo>
                          <a:lnTo>
                            <a:pt x="169" y="52"/>
                          </a:lnTo>
                          <a:lnTo>
                            <a:pt x="152" y="25"/>
                          </a:lnTo>
                          <a:lnTo>
                            <a:pt x="123" y="10"/>
                          </a:lnTo>
                          <a:lnTo>
                            <a:pt x="90" y="5"/>
                          </a:lnTo>
                          <a:lnTo>
                            <a:pt x="56" y="10"/>
                          </a:lnTo>
                          <a:lnTo>
                            <a:pt x="33" y="25"/>
                          </a:lnTo>
                          <a:lnTo>
                            <a:pt x="11" y="52"/>
                          </a:lnTo>
                          <a:lnTo>
                            <a:pt x="6" y="82"/>
                          </a:lnTo>
                          <a:lnTo>
                            <a:pt x="11" y="114"/>
                          </a:lnTo>
                          <a:lnTo>
                            <a:pt x="33" y="134"/>
                          </a:lnTo>
                          <a:lnTo>
                            <a:pt x="56" y="155"/>
                          </a:lnTo>
                          <a:lnTo>
                            <a:pt x="90" y="160"/>
                          </a:lnTo>
                          <a:lnTo>
                            <a:pt x="123" y="155"/>
                          </a:lnTo>
                          <a:lnTo>
                            <a:pt x="152" y="134"/>
                          </a:lnTo>
                          <a:lnTo>
                            <a:pt x="169" y="114"/>
                          </a:lnTo>
                          <a:lnTo>
                            <a:pt x="175" y="82"/>
                          </a:lnTo>
                          <a:close/>
                        </a:path>
                      </a:pathLst>
                    </a:custGeom>
                    <a:solidFill>
                      <a:srgbClr val="FFC9C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22" name="Freeform 154">
                      <a:extLst>
                        <a:ext uri="{FF2B5EF4-FFF2-40B4-BE49-F238E27FC236}">
                          <a16:creationId xmlns:a16="http://schemas.microsoft.com/office/drawing/2014/main" id="{4DB8C315-2AB9-4710-AE2A-C3665F1B8C5D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855" y="2184"/>
                      <a:ext cx="84" cy="51"/>
                    </a:xfrm>
                    <a:custGeom>
                      <a:avLst/>
                      <a:gdLst>
                        <a:gd name="T0" fmla="*/ 169 w 169"/>
                        <a:gd name="T1" fmla="*/ 77 h 155"/>
                        <a:gd name="T2" fmla="*/ 163 w 169"/>
                        <a:gd name="T3" fmla="*/ 47 h 155"/>
                        <a:gd name="T4" fmla="*/ 146 w 169"/>
                        <a:gd name="T5" fmla="*/ 20 h 155"/>
                        <a:gd name="T6" fmla="*/ 117 w 169"/>
                        <a:gd name="T7" fmla="*/ 5 h 155"/>
                        <a:gd name="T8" fmla="*/ 84 w 169"/>
                        <a:gd name="T9" fmla="*/ 0 h 155"/>
                        <a:gd name="T10" fmla="*/ 50 w 169"/>
                        <a:gd name="T11" fmla="*/ 5 h 155"/>
                        <a:gd name="T12" fmla="*/ 27 w 169"/>
                        <a:gd name="T13" fmla="*/ 20 h 155"/>
                        <a:gd name="T14" fmla="*/ 5 w 169"/>
                        <a:gd name="T15" fmla="*/ 47 h 155"/>
                        <a:gd name="T16" fmla="*/ 0 w 169"/>
                        <a:gd name="T17" fmla="*/ 77 h 155"/>
                        <a:gd name="T18" fmla="*/ 5 w 169"/>
                        <a:gd name="T19" fmla="*/ 109 h 155"/>
                        <a:gd name="T20" fmla="*/ 27 w 169"/>
                        <a:gd name="T21" fmla="*/ 129 h 155"/>
                        <a:gd name="T22" fmla="*/ 50 w 169"/>
                        <a:gd name="T23" fmla="*/ 150 h 155"/>
                        <a:gd name="T24" fmla="*/ 84 w 169"/>
                        <a:gd name="T25" fmla="*/ 155 h 155"/>
                        <a:gd name="T26" fmla="*/ 117 w 169"/>
                        <a:gd name="T27" fmla="*/ 150 h 155"/>
                        <a:gd name="T28" fmla="*/ 146 w 169"/>
                        <a:gd name="T29" fmla="*/ 129 h 155"/>
                        <a:gd name="T30" fmla="*/ 163 w 169"/>
                        <a:gd name="T31" fmla="*/ 109 h 155"/>
                        <a:gd name="T32" fmla="*/ 169 w 169"/>
                        <a:gd name="T33" fmla="*/ 77 h 155"/>
                        <a:gd name="T34" fmla="*/ 163 w 169"/>
                        <a:gd name="T35" fmla="*/ 47 h 155"/>
                        <a:gd name="T36" fmla="*/ 146 w 169"/>
                        <a:gd name="T37" fmla="*/ 20 h 155"/>
                        <a:gd name="T38" fmla="*/ 117 w 169"/>
                        <a:gd name="T39" fmla="*/ 5 h 155"/>
                        <a:gd name="T40" fmla="*/ 84 w 169"/>
                        <a:gd name="T41" fmla="*/ 0 h 155"/>
                        <a:gd name="T42" fmla="*/ 50 w 169"/>
                        <a:gd name="T43" fmla="*/ 5 h 155"/>
                        <a:gd name="T44" fmla="*/ 27 w 169"/>
                        <a:gd name="T45" fmla="*/ 20 h 155"/>
                        <a:gd name="T46" fmla="*/ 5 w 169"/>
                        <a:gd name="T47" fmla="*/ 47 h 155"/>
                        <a:gd name="T48" fmla="*/ 0 w 169"/>
                        <a:gd name="T49" fmla="*/ 77 h 155"/>
                        <a:gd name="T50" fmla="*/ 5 w 169"/>
                        <a:gd name="T51" fmla="*/ 109 h 155"/>
                        <a:gd name="T52" fmla="*/ 27 w 169"/>
                        <a:gd name="T53" fmla="*/ 129 h 155"/>
                        <a:gd name="T54" fmla="*/ 50 w 169"/>
                        <a:gd name="T55" fmla="*/ 150 h 155"/>
                        <a:gd name="T56" fmla="*/ 84 w 169"/>
                        <a:gd name="T57" fmla="*/ 155 h 155"/>
                        <a:gd name="T58" fmla="*/ 117 w 169"/>
                        <a:gd name="T59" fmla="*/ 150 h 155"/>
                        <a:gd name="T60" fmla="*/ 146 w 169"/>
                        <a:gd name="T61" fmla="*/ 129 h 155"/>
                        <a:gd name="T62" fmla="*/ 163 w 169"/>
                        <a:gd name="T63" fmla="*/ 109 h 155"/>
                        <a:gd name="T64" fmla="*/ 169 w 169"/>
                        <a:gd name="T65" fmla="*/ 77 h 155"/>
                        <a:gd name="T66" fmla="*/ 163 w 169"/>
                        <a:gd name="T67" fmla="*/ 47 h 1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169" h="155">
                          <a:moveTo>
                            <a:pt x="169" y="77"/>
                          </a:moveTo>
                          <a:lnTo>
                            <a:pt x="163" y="47"/>
                          </a:lnTo>
                          <a:lnTo>
                            <a:pt x="146" y="20"/>
                          </a:lnTo>
                          <a:lnTo>
                            <a:pt x="117" y="5"/>
                          </a:lnTo>
                          <a:lnTo>
                            <a:pt x="84" y="0"/>
                          </a:lnTo>
                          <a:lnTo>
                            <a:pt x="50" y="5"/>
                          </a:lnTo>
                          <a:lnTo>
                            <a:pt x="27" y="20"/>
                          </a:lnTo>
                          <a:lnTo>
                            <a:pt x="5" y="47"/>
                          </a:lnTo>
                          <a:lnTo>
                            <a:pt x="0" y="77"/>
                          </a:lnTo>
                          <a:lnTo>
                            <a:pt x="5" y="109"/>
                          </a:lnTo>
                          <a:lnTo>
                            <a:pt x="27" y="129"/>
                          </a:lnTo>
                          <a:lnTo>
                            <a:pt x="50" y="150"/>
                          </a:lnTo>
                          <a:lnTo>
                            <a:pt x="84" y="155"/>
                          </a:lnTo>
                          <a:lnTo>
                            <a:pt x="117" y="150"/>
                          </a:lnTo>
                          <a:lnTo>
                            <a:pt x="146" y="129"/>
                          </a:lnTo>
                          <a:lnTo>
                            <a:pt x="163" y="109"/>
                          </a:lnTo>
                          <a:lnTo>
                            <a:pt x="169" y="77"/>
                          </a:lnTo>
                          <a:close/>
                          <a:moveTo>
                            <a:pt x="163" y="47"/>
                          </a:moveTo>
                          <a:lnTo>
                            <a:pt x="146" y="20"/>
                          </a:lnTo>
                          <a:lnTo>
                            <a:pt x="117" y="5"/>
                          </a:lnTo>
                          <a:lnTo>
                            <a:pt x="84" y="0"/>
                          </a:lnTo>
                          <a:lnTo>
                            <a:pt x="50" y="5"/>
                          </a:lnTo>
                          <a:lnTo>
                            <a:pt x="27" y="20"/>
                          </a:lnTo>
                          <a:lnTo>
                            <a:pt x="5" y="47"/>
                          </a:lnTo>
                          <a:lnTo>
                            <a:pt x="0" y="77"/>
                          </a:lnTo>
                          <a:lnTo>
                            <a:pt x="5" y="109"/>
                          </a:lnTo>
                          <a:lnTo>
                            <a:pt x="27" y="129"/>
                          </a:lnTo>
                          <a:lnTo>
                            <a:pt x="50" y="150"/>
                          </a:lnTo>
                          <a:lnTo>
                            <a:pt x="84" y="155"/>
                          </a:lnTo>
                          <a:lnTo>
                            <a:pt x="117" y="150"/>
                          </a:lnTo>
                          <a:lnTo>
                            <a:pt x="146" y="129"/>
                          </a:lnTo>
                          <a:lnTo>
                            <a:pt x="163" y="109"/>
                          </a:lnTo>
                          <a:lnTo>
                            <a:pt x="169" y="77"/>
                          </a:lnTo>
                          <a:lnTo>
                            <a:pt x="163" y="47"/>
                          </a:lnTo>
                          <a:close/>
                        </a:path>
                      </a:pathLst>
                    </a:custGeom>
                    <a:solidFill>
                      <a:srgbClr val="FFCBC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23" name="Freeform 155">
                      <a:extLst>
                        <a:ext uri="{FF2B5EF4-FFF2-40B4-BE49-F238E27FC236}">
                          <a16:creationId xmlns:a16="http://schemas.microsoft.com/office/drawing/2014/main" id="{FA65901E-C008-42EF-B96A-D74F9B6342B5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855" y="2184"/>
                      <a:ext cx="84" cy="51"/>
                    </a:xfrm>
                    <a:custGeom>
                      <a:avLst/>
                      <a:gdLst>
                        <a:gd name="T0" fmla="*/ 169 w 169"/>
                        <a:gd name="T1" fmla="*/ 77 h 155"/>
                        <a:gd name="T2" fmla="*/ 163 w 169"/>
                        <a:gd name="T3" fmla="*/ 47 h 155"/>
                        <a:gd name="T4" fmla="*/ 146 w 169"/>
                        <a:gd name="T5" fmla="*/ 20 h 155"/>
                        <a:gd name="T6" fmla="*/ 117 w 169"/>
                        <a:gd name="T7" fmla="*/ 5 h 155"/>
                        <a:gd name="T8" fmla="*/ 84 w 169"/>
                        <a:gd name="T9" fmla="*/ 0 h 155"/>
                        <a:gd name="T10" fmla="*/ 50 w 169"/>
                        <a:gd name="T11" fmla="*/ 5 h 155"/>
                        <a:gd name="T12" fmla="*/ 27 w 169"/>
                        <a:gd name="T13" fmla="*/ 20 h 155"/>
                        <a:gd name="T14" fmla="*/ 5 w 169"/>
                        <a:gd name="T15" fmla="*/ 47 h 155"/>
                        <a:gd name="T16" fmla="*/ 0 w 169"/>
                        <a:gd name="T17" fmla="*/ 77 h 155"/>
                        <a:gd name="T18" fmla="*/ 5 w 169"/>
                        <a:gd name="T19" fmla="*/ 109 h 155"/>
                        <a:gd name="T20" fmla="*/ 27 w 169"/>
                        <a:gd name="T21" fmla="*/ 129 h 155"/>
                        <a:gd name="T22" fmla="*/ 50 w 169"/>
                        <a:gd name="T23" fmla="*/ 150 h 155"/>
                        <a:gd name="T24" fmla="*/ 84 w 169"/>
                        <a:gd name="T25" fmla="*/ 155 h 155"/>
                        <a:gd name="T26" fmla="*/ 117 w 169"/>
                        <a:gd name="T27" fmla="*/ 150 h 155"/>
                        <a:gd name="T28" fmla="*/ 146 w 169"/>
                        <a:gd name="T29" fmla="*/ 129 h 155"/>
                        <a:gd name="T30" fmla="*/ 163 w 169"/>
                        <a:gd name="T31" fmla="*/ 109 h 155"/>
                        <a:gd name="T32" fmla="*/ 169 w 169"/>
                        <a:gd name="T33" fmla="*/ 77 h 155"/>
                        <a:gd name="T34" fmla="*/ 163 w 169"/>
                        <a:gd name="T35" fmla="*/ 77 h 155"/>
                        <a:gd name="T36" fmla="*/ 158 w 169"/>
                        <a:gd name="T37" fmla="*/ 52 h 155"/>
                        <a:gd name="T38" fmla="*/ 141 w 169"/>
                        <a:gd name="T39" fmla="*/ 26 h 155"/>
                        <a:gd name="T40" fmla="*/ 112 w 169"/>
                        <a:gd name="T41" fmla="*/ 10 h 155"/>
                        <a:gd name="T42" fmla="*/ 84 w 169"/>
                        <a:gd name="T43" fmla="*/ 5 h 155"/>
                        <a:gd name="T44" fmla="*/ 55 w 169"/>
                        <a:gd name="T45" fmla="*/ 10 h 155"/>
                        <a:gd name="T46" fmla="*/ 27 w 169"/>
                        <a:gd name="T47" fmla="*/ 26 h 155"/>
                        <a:gd name="T48" fmla="*/ 11 w 169"/>
                        <a:gd name="T49" fmla="*/ 52 h 155"/>
                        <a:gd name="T50" fmla="*/ 5 w 169"/>
                        <a:gd name="T51" fmla="*/ 77 h 155"/>
                        <a:gd name="T52" fmla="*/ 11 w 169"/>
                        <a:gd name="T53" fmla="*/ 104 h 155"/>
                        <a:gd name="T54" fmla="*/ 27 w 169"/>
                        <a:gd name="T55" fmla="*/ 129 h 155"/>
                        <a:gd name="T56" fmla="*/ 55 w 169"/>
                        <a:gd name="T57" fmla="*/ 145 h 155"/>
                        <a:gd name="T58" fmla="*/ 84 w 169"/>
                        <a:gd name="T59" fmla="*/ 150 h 155"/>
                        <a:gd name="T60" fmla="*/ 112 w 169"/>
                        <a:gd name="T61" fmla="*/ 145 h 155"/>
                        <a:gd name="T62" fmla="*/ 141 w 169"/>
                        <a:gd name="T63" fmla="*/ 129 h 155"/>
                        <a:gd name="T64" fmla="*/ 158 w 169"/>
                        <a:gd name="T65" fmla="*/ 104 h 155"/>
                        <a:gd name="T66" fmla="*/ 163 w 169"/>
                        <a:gd name="T67" fmla="*/ 77 h 1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169" h="155">
                          <a:moveTo>
                            <a:pt x="169" y="77"/>
                          </a:moveTo>
                          <a:lnTo>
                            <a:pt x="163" y="47"/>
                          </a:lnTo>
                          <a:lnTo>
                            <a:pt x="146" y="20"/>
                          </a:lnTo>
                          <a:lnTo>
                            <a:pt x="117" y="5"/>
                          </a:lnTo>
                          <a:lnTo>
                            <a:pt x="84" y="0"/>
                          </a:lnTo>
                          <a:lnTo>
                            <a:pt x="50" y="5"/>
                          </a:lnTo>
                          <a:lnTo>
                            <a:pt x="27" y="20"/>
                          </a:lnTo>
                          <a:lnTo>
                            <a:pt x="5" y="47"/>
                          </a:lnTo>
                          <a:lnTo>
                            <a:pt x="0" y="77"/>
                          </a:lnTo>
                          <a:lnTo>
                            <a:pt x="5" y="109"/>
                          </a:lnTo>
                          <a:lnTo>
                            <a:pt x="27" y="129"/>
                          </a:lnTo>
                          <a:lnTo>
                            <a:pt x="50" y="150"/>
                          </a:lnTo>
                          <a:lnTo>
                            <a:pt x="84" y="155"/>
                          </a:lnTo>
                          <a:lnTo>
                            <a:pt x="117" y="150"/>
                          </a:lnTo>
                          <a:lnTo>
                            <a:pt x="146" y="129"/>
                          </a:lnTo>
                          <a:lnTo>
                            <a:pt x="163" y="109"/>
                          </a:lnTo>
                          <a:lnTo>
                            <a:pt x="169" y="77"/>
                          </a:lnTo>
                          <a:close/>
                          <a:moveTo>
                            <a:pt x="163" y="77"/>
                          </a:moveTo>
                          <a:lnTo>
                            <a:pt x="158" y="52"/>
                          </a:lnTo>
                          <a:lnTo>
                            <a:pt x="141" y="26"/>
                          </a:lnTo>
                          <a:lnTo>
                            <a:pt x="112" y="10"/>
                          </a:lnTo>
                          <a:lnTo>
                            <a:pt x="84" y="5"/>
                          </a:lnTo>
                          <a:lnTo>
                            <a:pt x="55" y="10"/>
                          </a:lnTo>
                          <a:lnTo>
                            <a:pt x="27" y="26"/>
                          </a:lnTo>
                          <a:lnTo>
                            <a:pt x="11" y="52"/>
                          </a:lnTo>
                          <a:lnTo>
                            <a:pt x="5" y="77"/>
                          </a:lnTo>
                          <a:lnTo>
                            <a:pt x="11" y="104"/>
                          </a:lnTo>
                          <a:lnTo>
                            <a:pt x="27" y="129"/>
                          </a:lnTo>
                          <a:lnTo>
                            <a:pt x="55" y="145"/>
                          </a:lnTo>
                          <a:lnTo>
                            <a:pt x="84" y="150"/>
                          </a:lnTo>
                          <a:lnTo>
                            <a:pt x="112" y="145"/>
                          </a:lnTo>
                          <a:lnTo>
                            <a:pt x="141" y="129"/>
                          </a:lnTo>
                          <a:lnTo>
                            <a:pt x="158" y="104"/>
                          </a:lnTo>
                          <a:lnTo>
                            <a:pt x="163" y="77"/>
                          </a:lnTo>
                          <a:close/>
                        </a:path>
                      </a:pathLst>
                    </a:custGeom>
                    <a:solidFill>
                      <a:srgbClr val="FFCDC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24" name="Freeform 156">
                      <a:extLst>
                        <a:ext uri="{FF2B5EF4-FFF2-40B4-BE49-F238E27FC236}">
                          <a16:creationId xmlns:a16="http://schemas.microsoft.com/office/drawing/2014/main" id="{514CA91B-5F90-4644-B770-1E9BE6F9229E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858" y="2185"/>
                      <a:ext cx="79" cy="49"/>
                    </a:xfrm>
                    <a:custGeom>
                      <a:avLst/>
                      <a:gdLst>
                        <a:gd name="T0" fmla="*/ 158 w 158"/>
                        <a:gd name="T1" fmla="*/ 72 h 145"/>
                        <a:gd name="T2" fmla="*/ 153 w 158"/>
                        <a:gd name="T3" fmla="*/ 47 h 145"/>
                        <a:gd name="T4" fmla="*/ 136 w 158"/>
                        <a:gd name="T5" fmla="*/ 21 h 145"/>
                        <a:gd name="T6" fmla="*/ 107 w 158"/>
                        <a:gd name="T7" fmla="*/ 5 h 145"/>
                        <a:gd name="T8" fmla="*/ 79 w 158"/>
                        <a:gd name="T9" fmla="*/ 0 h 145"/>
                        <a:gd name="T10" fmla="*/ 50 w 158"/>
                        <a:gd name="T11" fmla="*/ 5 h 145"/>
                        <a:gd name="T12" fmla="*/ 22 w 158"/>
                        <a:gd name="T13" fmla="*/ 21 h 145"/>
                        <a:gd name="T14" fmla="*/ 6 w 158"/>
                        <a:gd name="T15" fmla="*/ 47 h 145"/>
                        <a:gd name="T16" fmla="*/ 0 w 158"/>
                        <a:gd name="T17" fmla="*/ 72 h 145"/>
                        <a:gd name="T18" fmla="*/ 6 w 158"/>
                        <a:gd name="T19" fmla="*/ 99 h 145"/>
                        <a:gd name="T20" fmla="*/ 22 w 158"/>
                        <a:gd name="T21" fmla="*/ 124 h 145"/>
                        <a:gd name="T22" fmla="*/ 50 w 158"/>
                        <a:gd name="T23" fmla="*/ 140 h 145"/>
                        <a:gd name="T24" fmla="*/ 79 w 158"/>
                        <a:gd name="T25" fmla="*/ 145 h 145"/>
                        <a:gd name="T26" fmla="*/ 107 w 158"/>
                        <a:gd name="T27" fmla="*/ 140 h 145"/>
                        <a:gd name="T28" fmla="*/ 136 w 158"/>
                        <a:gd name="T29" fmla="*/ 124 h 145"/>
                        <a:gd name="T30" fmla="*/ 153 w 158"/>
                        <a:gd name="T31" fmla="*/ 99 h 145"/>
                        <a:gd name="T32" fmla="*/ 158 w 158"/>
                        <a:gd name="T33" fmla="*/ 72 h 145"/>
                        <a:gd name="T34" fmla="*/ 153 w 158"/>
                        <a:gd name="T35" fmla="*/ 72 h 145"/>
                        <a:gd name="T36" fmla="*/ 147 w 158"/>
                        <a:gd name="T37" fmla="*/ 47 h 145"/>
                        <a:gd name="T38" fmla="*/ 130 w 158"/>
                        <a:gd name="T39" fmla="*/ 26 h 145"/>
                        <a:gd name="T40" fmla="*/ 107 w 158"/>
                        <a:gd name="T41" fmla="*/ 10 h 145"/>
                        <a:gd name="T42" fmla="*/ 79 w 158"/>
                        <a:gd name="T43" fmla="*/ 5 h 145"/>
                        <a:gd name="T44" fmla="*/ 50 w 158"/>
                        <a:gd name="T45" fmla="*/ 10 h 145"/>
                        <a:gd name="T46" fmla="*/ 28 w 158"/>
                        <a:gd name="T47" fmla="*/ 26 h 145"/>
                        <a:gd name="T48" fmla="*/ 11 w 158"/>
                        <a:gd name="T49" fmla="*/ 47 h 145"/>
                        <a:gd name="T50" fmla="*/ 6 w 158"/>
                        <a:gd name="T51" fmla="*/ 72 h 145"/>
                        <a:gd name="T52" fmla="*/ 11 w 158"/>
                        <a:gd name="T53" fmla="*/ 99 h 145"/>
                        <a:gd name="T54" fmla="*/ 28 w 158"/>
                        <a:gd name="T55" fmla="*/ 119 h 145"/>
                        <a:gd name="T56" fmla="*/ 50 w 158"/>
                        <a:gd name="T57" fmla="*/ 135 h 145"/>
                        <a:gd name="T58" fmla="*/ 79 w 158"/>
                        <a:gd name="T59" fmla="*/ 140 h 145"/>
                        <a:gd name="T60" fmla="*/ 107 w 158"/>
                        <a:gd name="T61" fmla="*/ 135 h 145"/>
                        <a:gd name="T62" fmla="*/ 130 w 158"/>
                        <a:gd name="T63" fmla="*/ 119 h 145"/>
                        <a:gd name="T64" fmla="*/ 147 w 158"/>
                        <a:gd name="T65" fmla="*/ 99 h 145"/>
                        <a:gd name="T66" fmla="*/ 153 w 158"/>
                        <a:gd name="T67" fmla="*/ 72 h 14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158" h="145">
                          <a:moveTo>
                            <a:pt x="158" y="72"/>
                          </a:moveTo>
                          <a:lnTo>
                            <a:pt x="153" y="47"/>
                          </a:lnTo>
                          <a:lnTo>
                            <a:pt x="136" y="21"/>
                          </a:lnTo>
                          <a:lnTo>
                            <a:pt x="107" y="5"/>
                          </a:lnTo>
                          <a:lnTo>
                            <a:pt x="79" y="0"/>
                          </a:lnTo>
                          <a:lnTo>
                            <a:pt x="50" y="5"/>
                          </a:lnTo>
                          <a:lnTo>
                            <a:pt x="22" y="21"/>
                          </a:lnTo>
                          <a:lnTo>
                            <a:pt x="6" y="47"/>
                          </a:lnTo>
                          <a:lnTo>
                            <a:pt x="0" y="72"/>
                          </a:lnTo>
                          <a:lnTo>
                            <a:pt x="6" y="99"/>
                          </a:lnTo>
                          <a:lnTo>
                            <a:pt x="22" y="124"/>
                          </a:lnTo>
                          <a:lnTo>
                            <a:pt x="50" y="140"/>
                          </a:lnTo>
                          <a:lnTo>
                            <a:pt x="79" y="145"/>
                          </a:lnTo>
                          <a:lnTo>
                            <a:pt x="107" y="140"/>
                          </a:lnTo>
                          <a:lnTo>
                            <a:pt x="136" y="124"/>
                          </a:lnTo>
                          <a:lnTo>
                            <a:pt x="153" y="99"/>
                          </a:lnTo>
                          <a:lnTo>
                            <a:pt x="158" y="72"/>
                          </a:lnTo>
                          <a:close/>
                          <a:moveTo>
                            <a:pt x="153" y="72"/>
                          </a:moveTo>
                          <a:lnTo>
                            <a:pt x="147" y="47"/>
                          </a:lnTo>
                          <a:lnTo>
                            <a:pt x="130" y="26"/>
                          </a:lnTo>
                          <a:lnTo>
                            <a:pt x="107" y="10"/>
                          </a:lnTo>
                          <a:lnTo>
                            <a:pt x="79" y="5"/>
                          </a:lnTo>
                          <a:lnTo>
                            <a:pt x="50" y="10"/>
                          </a:lnTo>
                          <a:lnTo>
                            <a:pt x="28" y="26"/>
                          </a:lnTo>
                          <a:lnTo>
                            <a:pt x="11" y="47"/>
                          </a:lnTo>
                          <a:lnTo>
                            <a:pt x="6" y="72"/>
                          </a:lnTo>
                          <a:lnTo>
                            <a:pt x="11" y="99"/>
                          </a:lnTo>
                          <a:lnTo>
                            <a:pt x="28" y="119"/>
                          </a:lnTo>
                          <a:lnTo>
                            <a:pt x="50" y="135"/>
                          </a:lnTo>
                          <a:lnTo>
                            <a:pt x="79" y="140"/>
                          </a:lnTo>
                          <a:lnTo>
                            <a:pt x="107" y="135"/>
                          </a:lnTo>
                          <a:lnTo>
                            <a:pt x="130" y="119"/>
                          </a:lnTo>
                          <a:lnTo>
                            <a:pt x="147" y="99"/>
                          </a:lnTo>
                          <a:lnTo>
                            <a:pt x="153" y="72"/>
                          </a:lnTo>
                          <a:close/>
                        </a:path>
                      </a:pathLst>
                    </a:custGeom>
                    <a:solidFill>
                      <a:srgbClr val="FFCFC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25" name="Freeform 157">
                      <a:extLst>
                        <a:ext uri="{FF2B5EF4-FFF2-40B4-BE49-F238E27FC236}">
                          <a16:creationId xmlns:a16="http://schemas.microsoft.com/office/drawing/2014/main" id="{79189AB3-A538-4E48-A877-D61F1A848012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860" y="2187"/>
                      <a:ext cx="74" cy="45"/>
                    </a:xfrm>
                    <a:custGeom>
                      <a:avLst/>
                      <a:gdLst>
                        <a:gd name="T0" fmla="*/ 147 w 147"/>
                        <a:gd name="T1" fmla="*/ 67 h 135"/>
                        <a:gd name="T2" fmla="*/ 141 w 147"/>
                        <a:gd name="T3" fmla="*/ 42 h 135"/>
                        <a:gd name="T4" fmla="*/ 124 w 147"/>
                        <a:gd name="T5" fmla="*/ 21 h 135"/>
                        <a:gd name="T6" fmla="*/ 101 w 147"/>
                        <a:gd name="T7" fmla="*/ 5 h 135"/>
                        <a:gd name="T8" fmla="*/ 73 w 147"/>
                        <a:gd name="T9" fmla="*/ 0 h 135"/>
                        <a:gd name="T10" fmla="*/ 44 w 147"/>
                        <a:gd name="T11" fmla="*/ 5 h 135"/>
                        <a:gd name="T12" fmla="*/ 22 w 147"/>
                        <a:gd name="T13" fmla="*/ 21 h 135"/>
                        <a:gd name="T14" fmla="*/ 5 w 147"/>
                        <a:gd name="T15" fmla="*/ 42 h 135"/>
                        <a:gd name="T16" fmla="*/ 0 w 147"/>
                        <a:gd name="T17" fmla="*/ 67 h 135"/>
                        <a:gd name="T18" fmla="*/ 5 w 147"/>
                        <a:gd name="T19" fmla="*/ 94 h 135"/>
                        <a:gd name="T20" fmla="*/ 22 w 147"/>
                        <a:gd name="T21" fmla="*/ 114 h 135"/>
                        <a:gd name="T22" fmla="*/ 44 w 147"/>
                        <a:gd name="T23" fmla="*/ 130 h 135"/>
                        <a:gd name="T24" fmla="*/ 73 w 147"/>
                        <a:gd name="T25" fmla="*/ 135 h 135"/>
                        <a:gd name="T26" fmla="*/ 101 w 147"/>
                        <a:gd name="T27" fmla="*/ 130 h 135"/>
                        <a:gd name="T28" fmla="*/ 124 w 147"/>
                        <a:gd name="T29" fmla="*/ 114 h 135"/>
                        <a:gd name="T30" fmla="*/ 141 w 147"/>
                        <a:gd name="T31" fmla="*/ 94 h 135"/>
                        <a:gd name="T32" fmla="*/ 147 w 147"/>
                        <a:gd name="T33" fmla="*/ 67 h 135"/>
                        <a:gd name="T34" fmla="*/ 141 w 147"/>
                        <a:gd name="T35" fmla="*/ 42 h 135"/>
                        <a:gd name="T36" fmla="*/ 124 w 147"/>
                        <a:gd name="T37" fmla="*/ 21 h 135"/>
                        <a:gd name="T38" fmla="*/ 101 w 147"/>
                        <a:gd name="T39" fmla="*/ 5 h 135"/>
                        <a:gd name="T40" fmla="*/ 73 w 147"/>
                        <a:gd name="T41" fmla="*/ 0 h 135"/>
                        <a:gd name="T42" fmla="*/ 44 w 147"/>
                        <a:gd name="T43" fmla="*/ 5 h 135"/>
                        <a:gd name="T44" fmla="*/ 22 w 147"/>
                        <a:gd name="T45" fmla="*/ 21 h 135"/>
                        <a:gd name="T46" fmla="*/ 5 w 147"/>
                        <a:gd name="T47" fmla="*/ 42 h 135"/>
                        <a:gd name="T48" fmla="*/ 0 w 147"/>
                        <a:gd name="T49" fmla="*/ 67 h 135"/>
                        <a:gd name="T50" fmla="*/ 5 w 147"/>
                        <a:gd name="T51" fmla="*/ 94 h 135"/>
                        <a:gd name="T52" fmla="*/ 22 w 147"/>
                        <a:gd name="T53" fmla="*/ 114 h 135"/>
                        <a:gd name="T54" fmla="*/ 44 w 147"/>
                        <a:gd name="T55" fmla="*/ 130 h 135"/>
                        <a:gd name="T56" fmla="*/ 73 w 147"/>
                        <a:gd name="T57" fmla="*/ 135 h 135"/>
                        <a:gd name="T58" fmla="*/ 101 w 147"/>
                        <a:gd name="T59" fmla="*/ 130 h 135"/>
                        <a:gd name="T60" fmla="*/ 124 w 147"/>
                        <a:gd name="T61" fmla="*/ 114 h 135"/>
                        <a:gd name="T62" fmla="*/ 141 w 147"/>
                        <a:gd name="T63" fmla="*/ 94 h 135"/>
                        <a:gd name="T64" fmla="*/ 147 w 147"/>
                        <a:gd name="T65" fmla="*/ 67 h 135"/>
                        <a:gd name="T66" fmla="*/ 141 w 147"/>
                        <a:gd name="T67" fmla="*/ 42 h 1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147" h="135">
                          <a:moveTo>
                            <a:pt x="147" y="67"/>
                          </a:moveTo>
                          <a:lnTo>
                            <a:pt x="141" y="42"/>
                          </a:lnTo>
                          <a:lnTo>
                            <a:pt x="124" y="21"/>
                          </a:lnTo>
                          <a:lnTo>
                            <a:pt x="101" y="5"/>
                          </a:lnTo>
                          <a:lnTo>
                            <a:pt x="73" y="0"/>
                          </a:lnTo>
                          <a:lnTo>
                            <a:pt x="44" y="5"/>
                          </a:lnTo>
                          <a:lnTo>
                            <a:pt x="22" y="21"/>
                          </a:lnTo>
                          <a:lnTo>
                            <a:pt x="5" y="42"/>
                          </a:lnTo>
                          <a:lnTo>
                            <a:pt x="0" y="67"/>
                          </a:lnTo>
                          <a:lnTo>
                            <a:pt x="5" y="94"/>
                          </a:lnTo>
                          <a:lnTo>
                            <a:pt x="22" y="114"/>
                          </a:lnTo>
                          <a:lnTo>
                            <a:pt x="44" y="130"/>
                          </a:lnTo>
                          <a:lnTo>
                            <a:pt x="73" y="135"/>
                          </a:lnTo>
                          <a:lnTo>
                            <a:pt x="101" y="130"/>
                          </a:lnTo>
                          <a:lnTo>
                            <a:pt x="124" y="114"/>
                          </a:lnTo>
                          <a:lnTo>
                            <a:pt x="141" y="94"/>
                          </a:lnTo>
                          <a:lnTo>
                            <a:pt x="147" y="67"/>
                          </a:lnTo>
                          <a:close/>
                          <a:moveTo>
                            <a:pt x="141" y="42"/>
                          </a:moveTo>
                          <a:lnTo>
                            <a:pt x="124" y="21"/>
                          </a:lnTo>
                          <a:lnTo>
                            <a:pt x="101" y="5"/>
                          </a:lnTo>
                          <a:lnTo>
                            <a:pt x="73" y="0"/>
                          </a:lnTo>
                          <a:lnTo>
                            <a:pt x="44" y="5"/>
                          </a:lnTo>
                          <a:lnTo>
                            <a:pt x="22" y="21"/>
                          </a:lnTo>
                          <a:lnTo>
                            <a:pt x="5" y="42"/>
                          </a:lnTo>
                          <a:lnTo>
                            <a:pt x="0" y="67"/>
                          </a:lnTo>
                          <a:lnTo>
                            <a:pt x="5" y="94"/>
                          </a:lnTo>
                          <a:lnTo>
                            <a:pt x="22" y="114"/>
                          </a:lnTo>
                          <a:lnTo>
                            <a:pt x="44" y="130"/>
                          </a:lnTo>
                          <a:lnTo>
                            <a:pt x="73" y="135"/>
                          </a:lnTo>
                          <a:lnTo>
                            <a:pt x="101" y="130"/>
                          </a:lnTo>
                          <a:lnTo>
                            <a:pt x="124" y="114"/>
                          </a:lnTo>
                          <a:lnTo>
                            <a:pt x="141" y="94"/>
                          </a:lnTo>
                          <a:lnTo>
                            <a:pt x="147" y="67"/>
                          </a:lnTo>
                          <a:lnTo>
                            <a:pt x="141" y="42"/>
                          </a:lnTo>
                          <a:close/>
                        </a:path>
                      </a:pathLst>
                    </a:custGeom>
                    <a:solidFill>
                      <a:srgbClr val="FFD2D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26" name="Freeform 158">
                      <a:extLst>
                        <a:ext uri="{FF2B5EF4-FFF2-40B4-BE49-F238E27FC236}">
                          <a16:creationId xmlns:a16="http://schemas.microsoft.com/office/drawing/2014/main" id="{B4C4767B-A52F-4BEE-9190-76C198F269B7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860" y="2187"/>
                      <a:ext cx="74" cy="45"/>
                    </a:xfrm>
                    <a:custGeom>
                      <a:avLst/>
                      <a:gdLst>
                        <a:gd name="T0" fmla="*/ 147 w 147"/>
                        <a:gd name="T1" fmla="*/ 67 h 135"/>
                        <a:gd name="T2" fmla="*/ 141 w 147"/>
                        <a:gd name="T3" fmla="*/ 42 h 135"/>
                        <a:gd name="T4" fmla="*/ 124 w 147"/>
                        <a:gd name="T5" fmla="*/ 21 h 135"/>
                        <a:gd name="T6" fmla="*/ 101 w 147"/>
                        <a:gd name="T7" fmla="*/ 5 h 135"/>
                        <a:gd name="T8" fmla="*/ 73 w 147"/>
                        <a:gd name="T9" fmla="*/ 0 h 135"/>
                        <a:gd name="T10" fmla="*/ 44 w 147"/>
                        <a:gd name="T11" fmla="*/ 5 h 135"/>
                        <a:gd name="T12" fmla="*/ 22 w 147"/>
                        <a:gd name="T13" fmla="*/ 21 h 135"/>
                        <a:gd name="T14" fmla="*/ 5 w 147"/>
                        <a:gd name="T15" fmla="*/ 42 h 135"/>
                        <a:gd name="T16" fmla="*/ 0 w 147"/>
                        <a:gd name="T17" fmla="*/ 67 h 135"/>
                        <a:gd name="T18" fmla="*/ 5 w 147"/>
                        <a:gd name="T19" fmla="*/ 94 h 135"/>
                        <a:gd name="T20" fmla="*/ 22 w 147"/>
                        <a:gd name="T21" fmla="*/ 114 h 135"/>
                        <a:gd name="T22" fmla="*/ 44 w 147"/>
                        <a:gd name="T23" fmla="*/ 130 h 135"/>
                        <a:gd name="T24" fmla="*/ 73 w 147"/>
                        <a:gd name="T25" fmla="*/ 135 h 135"/>
                        <a:gd name="T26" fmla="*/ 101 w 147"/>
                        <a:gd name="T27" fmla="*/ 130 h 135"/>
                        <a:gd name="T28" fmla="*/ 124 w 147"/>
                        <a:gd name="T29" fmla="*/ 114 h 135"/>
                        <a:gd name="T30" fmla="*/ 141 w 147"/>
                        <a:gd name="T31" fmla="*/ 94 h 135"/>
                        <a:gd name="T32" fmla="*/ 147 w 147"/>
                        <a:gd name="T33" fmla="*/ 67 h 135"/>
                        <a:gd name="T34" fmla="*/ 141 w 147"/>
                        <a:gd name="T35" fmla="*/ 67 h 135"/>
                        <a:gd name="T36" fmla="*/ 135 w 147"/>
                        <a:gd name="T37" fmla="*/ 47 h 135"/>
                        <a:gd name="T38" fmla="*/ 118 w 147"/>
                        <a:gd name="T39" fmla="*/ 27 h 135"/>
                        <a:gd name="T40" fmla="*/ 95 w 147"/>
                        <a:gd name="T41" fmla="*/ 10 h 135"/>
                        <a:gd name="T42" fmla="*/ 73 w 147"/>
                        <a:gd name="T43" fmla="*/ 5 h 135"/>
                        <a:gd name="T44" fmla="*/ 51 w 147"/>
                        <a:gd name="T45" fmla="*/ 10 h 135"/>
                        <a:gd name="T46" fmla="*/ 27 w 147"/>
                        <a:gd name="T47" fmla="*/ 27 h 135"/>
                        <a:gd name="T48" fmla="*/ 11 w 147"/>
                        <a:gd name="T49" fmla="*/ 47 h 135"/>
                        <a:gd name="T50" fmla="*/ 5 w 147"/>
                        <a:gd name="T51" fmla="*/ 67 h 135"/>
                        <a:gd name="T52" fmla="*/ 11 w 147"/>
                        <a:gd name="T53" fmla="*/ 88 h 135"/>
                        <a:gd name="T54" fmla="*/ 27 w 147"/>
                        <a:gd name="T55" fmla="*/ 109 h 135"/>
                        <a:gd name="T56" fmla="*/ 51 w 147"/>
                        <a:gd name="T57" fmla="*/ 124 h 135"/>
                        <a:gd name="T58" fmla="*/ 73 w 147"/>
                        <a:gd name="T59" fmla="*/ 130 h 135"/>
                        <a:gd name="T60" fmla="*/ 95 w 147"/>
                        <a:gd name="T61" fmla="*/ 124 h 135"/>
                        <a:gd name="T62" fmla="*/ 118 w 147"/>
                        <a:gd name="T63" fmla="*/ 109 h 135"/>
                        <a:gd name="T64" fmla="*/ 135 w 147"/>
                        <a:gd name="T65" fmla="*/ 88 h 135"/>
                        <a:gd name="T66" fmla="*/ 141 w 147"/>
                        <a:gd name="T67" fmla="*/ 67 h 1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147" h="135">
                          <a:moveTo>
                            <a:pt x="147" y="67"/>
                          </a:moveTo>
                          <a:lnTo>
                            <a:pt x="141" y="42"/>
                          </a:lnTo>
                          <a:lnTo>
                            <a:pt x="124" y="21"/>
                          </a:lnTo>
                          <a:lnTo>
                            <a:pt x="101" y="5"/>
                          </a:lnTo>
                          <a:lnTo>
                            <a:pt x="73" y="0"/>
                          </a:lnTo>
                          <a:lnTo>
                            <a:pt x="44" y="5"/>
                          </a:lnTo>
                          <a:lnTo>
                            <a:pt x="22" y="21"/>
                          </a:lnTo>
                          <a:lnTo>
                            <a:pt x="5" y="42"/>
                          </a:lnTo>
                          <a:lnTo>
                            <a:pt x="0" y="67"/>
                          </a:lnTo>
                          <a:lnTo>
                            <a:pt x="5" y="94"/>
                          </a:lnTo>
                          <a:lnTo>
                            <a:pt x="22" y="114"/>
                          </a:lnTo>
                          <a:lnTo>
                            <a:pt x="44" y="130"/>
                          </a:lnTo>
                          <a:lnTo>
                            <a:pt x="73" y="135"/>
                          </a:lnTo>
                          <a:lnTo>
                            <a:pt x="101" y="130"/>
                          </a:lnTo>
                          <a:lnTo>
                            <a:pt x="124" y="114"/>
                          </a:lnTo>
                          <a:lnTo>
                            <a:pt x="141" y="94"/>
                          </a:lnTo>
                          <a:lnTo>
                            <a:pt x="147" y="67"/>
                          </a:lnTo>
                          <a:close/>
                          <a:moveTo>
                            <a:pt x="141" y="67"/>
                          </a:moveTo>
                          <a:lnTo>
                            <a:pt x="135" y="47"/>
                          </a:lnTo>
                          <a:lnTo>
                            <a:pt x="118" y="27"/>
                          </a:lnTo>
                          <a:lnTo>
                            <a:pt x="95" y="10"/>
                          </a:lnTo>
                          <a:lnTo>
                            <a:pt x="73" y="5"/>
                          </a:lnTo>
                          <a:lnTo>
                            <a:pt x="51" y="10"/>
                          </a:lnTo>
                          <a:lnTo>
                            <a:pt x="27" y="27"/>
                          </a:lnTo>
                          <a:lnTo>
                            <a:pt x="11" y="47"/>
                          </a:lnTo>
                          <a:lnTo>
                            <a:pt x="5" y="67"/>
                          </a:lnTo>
                          <a:lnTo>
                            <a:pt x="11" y="88"/>
                          </a:lnTo>
                          <a:lnTo>
                            <a:pt x="27" y="109"/>
                          </a:lnTo>
                          <a:lnTo>
                            <a:pt x="51" y="124"/>
                          </a:lnTo>
                          <a:lnTo>
                            <a:pt x="73" y="130"/>
                          </a:lnTo>
                          <a:lnTo>
                            <a:pt x="95" y="124"/>
                          </a:lnTo>
                          <a:lnTo>
                            <a:pt x="118" y="109"/>
                          </a:lnTo>
                          <a:lnTo>
                            <a:pt x="135" y="88"/>
                          </a:lnTo>
                          <a:lnTo>
                            <a:pt x="141" y="67"/>
                          </a:lnTo>
                          <a:close/>
                        </a:path>
                      </a:pathLst>
                    </a:custGeom>
                    <a:solidFill>
                      <a:srgbClr val="FFD4D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27" name="Freeform 159">
                      <a:extLst>
                        <a:ext uri="{FF2B5EF4-FFF2-40B4-BE49-F238E27FC236}">
                          <a16:creationId xmlns:a16="http://schemas.microsoft.com/office/drawing/2014/main" id="{28EF7DDB-8033-427D-B8D9-FE319351C183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863" y="2189"/>
                      <a:ext cx="68" cy="41"/>
                    </a:xfrm>
                    <a:custGeom>
                      <a:avLst/>
                      <a:gdLst>
                        <a:gd name="T0" fmla="*/ 136 w 136"/>
                        <a:gd name="T1" fmla="*/ 62 h 125"/>
                        <a:gd name="T2" fmla="*/ 130 w 136"/>
                        <a:gd name="T3" fmla="*/ 42 h 125"/>
                        <a:gd name="T4" fmla="*/ 113 w 136"/>
                        <a:gd name="T5" fmla="*/ 22 h 125"/>
                        <a:gd name="T6" fmla="*/ 90 w 136"/>
                        <a:gd name="T7" fmla="*/ 5 h 125"/>
                        <a:gd name="T8" fmla="*/ 68 w 136"/>
                        <a:gd name="T9" fmla="*/ 0 h 125"/>
                        <a:gd name="T10" fmla="*/ 46 w 136"/>
                        <a:gd name="T11" fmla="*/ 5 h 125"/>
                        <a:gd name="T12" fmla="*/ 22 w 136"/>
                        <a:gd name="T13" fmla="*/ 22 h 125"/>
                        <a:gd name="T14" fmla="*/ 6 w 136"/>
                        <a:gd name="T15" fmla="*/ 42 h 125"/>
                        <a:gd name="T16" fmla="*/ 0 w 136"/>
                        <a:gd name="T17" fmla="*/ 62 h 125"/>
                        <a:gd name="T18" fmla="*/ 6 w 136"/>
                        <a:gd name="T19" fmla="*/ 83 h 125"/>
                        <a:gd name="T20" fmla="*/ 22 w 136"/>
                        <a:gd name="T21" fmla="*/ 104 h 125"/>
                        <a:gd name="T22" fmla="*/ 46 w 136"/>
                        <a:gd name="T23" fmla="*/ 119 h 125"/>
                        <a:gd name="T24" fmla="*/ 68 w 136"/>
                        <a:gd name="T25" fmla="*/ 125 h 125"/>
                        <a:gd name="T26" fmla="*/ 90 w 136"/>
                        <a:gd name="T27" fmla="*/ 119 h 125"/>
                        <a:gd name="T28" fmla="*/ 113 w 136"/>
                        <a:gd name="T29" fmla="*/ 104 h 125"/>
                        <a:gd name="T30" fmla="*/ 130 w 136"/>
                        <a:gd name="T31" fmla="*/ 83 h 125"/>
                        <a:gd name="T32" fmla="*/ 136 w 136"/>
                        <a:gd name="T33" fmla="*/ 62 h 125"/>
                        <a:gd name="T34" fmla="*/ 130 w 136"/>
                        <a:gd name="T35" fmla="*/ 62 h 125"/>
                        <a:gd name="T36" fmla="*/ 125 w 136"/>
                        <a:gd name="T37" fmla="*/ 42 h 125"/>
                        <a:gd name="T38" fmla="*/ 113 w 136"/>
                        <a:gd name="T39" fmla="*/ 22 h 125"/>
                        <a:gd name="T40" fmla="*/ 90 w 136"/>
                        <a:gd name="T41" fmla="*/ 11 h 125"/>
                        <a:gd name="T42" fmla="*/ 68 w 136"/>
                        <a:gd name="T43" fmla="*/ 5 h 125"/>
                        <a:gd name="T44" fmla="*/ 46 w 136"/>
                        <a:gd name="T45" fmla="*/ 11 h 125"/>
                        <a:gd name="T46" fmla="*/ 22 w 136"/>
                        <a:gd name="T47" fmla="*/ 22 h 125"/>
                        <a:gd name="T48" fmla="*/ 11 w 136"/>
                        <a:gd name="T49" fmla="*/ 42 h 125"/>
                        <a:gd name="T50" fmla="*/ 6 w 136"/>
                        <a:gd name="T51" fmla="*/ 62 h 125"/>
                        <a:gd name="T52" fmla="*/ 11 w 136"/>
                        <a:gd name="T53" fmla="*/ 83 h 125"/>
                        <a:gd name="T54" fmla="*/ 22 w 136"/>
                        <a:gd name="T55" fmla="*/ 104 h 125"/>
                        <a:gd name="T56" fmla="*/ 46 w 136"/>
                        <a:gd name="T57" fmla="*/ 114 h 125"/>
                        <a:gd name="T58" fmla="*/ 68 w 136"/>
                        <a:gd name="T59" fmla="*/ 119 h 125"/>
                        <a:gd name="T60" fmla="*/ 90 w 136"/>
                        <a:gd name="T61" fmla="*/ 114 h 125"/>
                        <a:gd name="T62" fmla="*/ 113 w 136"/>
                        <a:gd name="T63" fmla="*/ 104 h 125"/>
                        <a:gd name="T64" fmla="*/ 125 w 136"/>
                        <a:gd name="T65" fmla="*/ 83 h 125"/>
                        <a:gd name="T66" fmla="*/ 130 w 136"/>
                        <a:gd name="T67" fmla="*/ 62 h 1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136" h="125">
                          <a:moveTo>
                            <a:pt x="136" y="62"/>
                          </a:moveTo>
                          <a:lnTo>
                            <a:pt x="130" y="42"/>
                          </a:lnTo>
                          <a:lnTo>
                            <a:pt x="113" y="22"/>
                          </a:lnTo>
                          <a:lnTo>
                            <a:pt x="90" y="5"/>
                          </a:lnTo>
                          <a:lnTo>
                            <a:pt x="68" y="0"/>
                          </a:lnTo>
                          <a:lnTo>
                            <a:pt x="46" y="5"/>
                          </a:lnTo>
                          <a:lnTo>
                            <a:pt x="22" y="22"/>
                          </a:lnTo>
                          <a:lnTo>
                            <a:pt x="6" y="42"/>
                          </a:lnTo>
                          <a:lnTo>
                            <a:pt x="0" y="62"/>
                          </a:lnTo>
                          <a:lnTo>
                            <a:pt x="6" y="83"/>
                          </a:lnTo>
                          <a:lnTo>
                            <a:pt x="22" y="104"/>
                          </a:lnTo>
                          <a:lnTo>
                            <a:pt x="46" y="119"/>
                          </a:lnTo>
                          <a:lnTo>
                            <a:pt x="68" y="125"/>
                          </a:lnTo>
                          <a:lnTo>
                            <a:pt x="90" y="119"/>
                          </a:lnTo>
                          <a:lnTo>
                            <a:pt x="113" y="104"/>
                          </a:lnTo>
                          <a:lnTo>
                            <a:pt x="130" y="83"/>
                          </a:lnTo>
                          <a:lnTo>
                            <a:pt x="136" y="62"/>
                          </a:lnTo>
                          <a:close/>
                          <a:moveTo>
                            <a:pt x="130" y="62"/>
                          </a:moveTo>
                          <a:lnTo>
                            <a:pt x="125" y="42"/>
                          </a:lnTo>
                          <a:lnTo>
                            <a:pt x="113" y="22"/>
                          </a:lnTo>
                          <a:lnTo>
                            <a:pt x="90" y="11"/>
                          </a:lnTo>
                          <a:lnTo>
                            <a:pt x="68" y="5"/>
                          </a:lnTo>
                          <a:lnTo>
                            <a:pt x="46" y="11"/>
                          </a:lnTo>
                          <a:lnTo>
                            <a:pt x="22" y="22"/>
                          </a:lnTo>
                          <a:lnTo>
                            <a:pt x="11" y="42"/>
                          </a:lnTo>
                          <a:lnTo>
                            <a:pt x="6" y="62"/>
                          </a:lnTo>
                          <a:lnTo>
                            <a:pt x="11" y="83"/>
                          </a:lnTo>
                          <a:lnTo>
                            <a:pt x="22" y="104"/>
                          </a:lnTo>
                          <a:lnTo>
                            <a:pt x="46" y="114"/>
                          </a:lnTo>
                          <a:lnTo>
                            <a:pt x="68" y="119"/>
                          </a:lnTo>
                          <a:lnTo>
                            <a:pt x="90" y="114"/>
                          </a:lnTo>
                          <a:lnTo>
                            <a:pt x="113" y="104"/>
                          </a:lnTo>
                          <a:lnTo>
                            <a:pt x="125" y="83"/>
                          </a:lnTo>
                          <a:lnTo>
                            <a:pt x="130" y="62"/>
                          </a:lnTo>
                          <a:close/>
                        </a:path>
                      </a:pathLst>
                    </a:custGeom>
                    <a:solidFill>
                      <a:srgbClr val="FFD6D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28" name="Freeform 160">
                      <a:extLst>
                        <a:ext uri="{FF2B5EF4-FFF2-40B4-BE49-F238E27FC236}">
                          <a16:creationId xmlns:a16="http://schemas.microsoft.com/office/drawing/2014/main" id="{58AF7132-CFC9-4ACC-A055-1408CB097C84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866" y="2190"/>
                      <a:ext cx="62" cy="38"/>
                    </a:xfrm>
                    <a:custGeom>
                      <a:avLst/>
                      <a:gdLst>
                        <a:gd name="T0" fmla="*/ 124 w 124"/>
                        <a:gd name="T1" fmla="*/ 57 h 114"/>
                        <a:gd name="T2" fmla="*/ 119 w 124"/>
                        <a:gd name="T3" fmla="*/ 37 h 114"/>
                        <a:gd name="T4" fmla="*/ 107 w 124"/>
                        <a:gd name="T5" fmla="*/ 17 h 114"/>
                        <a:gd name="T6" fmla="*/ 84 w 124"/>
                        <a:gd name="T7" fmla="*/ 6 h 114"/>
                        <a:gd name="T8" fmla="*/ 62 w 124"/>
                        <a:gd name="T9" fmla="*/ 0 h 114"/>
                        <a:gd name="T10" fmla="*/ 40 w 124"/>
                        <a:gd name="T11" fmla="*/ 6 h 114"/>
                        <a:gd name="T12" fmla="*/ 16 w 124"/>
                        <a:gd name="T13" fmla="*/ 17 h 114"/>
                        <a:gd name="T14" fmla="*/ 5 w 124"/>
                        <a:gd name="T15" fmla="*/ 37 h 114"/>
                        <a:gd name="T16" fmla="*/ 0 w 124"/>
                        <a:gd name="T17" fmla="*/ 57 h 114"/>
                        <a:gd name="T18" fmla="*/ 5 w 124"/>
                        <a:gd name="T19" fmla="*/ 78 h 114"/>
                        <a:gd name="T20" fmla="*/ 16 w 124"/>
                        <a:gd name="T21" fmla="*/ 99 h 114"/>
                        <a:gd name="T22" fmla="*/ 40 w 124"/>
                        <a:gd name="T23" fmla="*/ 109 h 114"/>
                        <a:gd name="T24" fmla="*/ 62 w 124"/>
                        <a:gd name="T25" fmla="*/ 114 h 114"/>
                        <a:gd name="T26" fmla="*/ 84 w 124"/>
                        <a:gd name="T27" fmla="*/ 109 h 114"/>
                        <a:gd name="T28" fmla="*/ 107 w 124"/>
                        <a:gd name="T29" fmla="*/ 99 h 114"/>
                        <a:gd name="T30" fmla="*/ 119 w 124"/>
                        <a:gd name="T31" fmla="*/ 78 h 114"/>
                        <a:gd name="T32" fmla="*/ 124 w 124"/>
                        <a:gd name="T33" fmla="*/ 57 h 114"/>
                        <a:gd name="T34" fmla="*/ 119 w 124"/>
                        <a:gd name="T35" fmla="*/ 37 h 114"/>
                        <a:gd name="T36" fmla="*/ 107 w 124"/>
                        <a:gd name="T37" fmla="*/ 17 h 114"/>
                        <a:gd name="T38" fmla="*/ 84 w 124"/>
                        <a:gd name="T39" fmla="*/ 6 h 114"/>
                        <a:gd name="T40" fmla="*/ 62 w 124"/>
                        <a:gd name="T41" fmla="*/ 0 h 114"/>
                        <a:gd name="T42" fmla="*/ 40 w 124"/>
                        <a:gd name="T43" fmla="*/ 6 h 114"/>
                        <a:gd name="T44" fmla="*/ 16 w 124"/>
                        <a:gd name="T45" fmla="*/ 17 h 114"/>
                        <a:gd name="T46" fmla="*/ 5 w 124"/>
                        <a:gd name="T47" fmla="*/ 37 h 114"/>
                        <a:gd name="T48" fmla="*/ 0 w 124"/>
                        <a:gd name="T49" fmla="*/ 57 h 114"/>
                        <a:gd name="T50" fmla="*/ 5 w 124"/>
                        <a:gd name="T51" fmla="*/ 78 h 114"/>
                        <a:gd name="T52" fmla="*/ 16 w 124"/>
                        <a:gd name="T53" fmla="*/ 99 h 114"/>
                        <a:gd name="T54" fmla="*/ 40 w 124"/>
                        <a:gd name="T55" fmla="*/ 109 h 114"/>
                        <a:gd name="T56" fmla="*/ 62 w 124"/>
                        <a:gd name="T57" fmla="*/ 114 h 114"/>
                        <a:gd name="T58" fmla="*/ 84 w 124"/>
                        <a:gd name="T59" fmla="*/ 109 h 114"/>
                        <a:gd name="T60" fmla="*/ 107 w 124"/>
                        <a:gd name="T61" fmla="*/ 99 h 114"/>
                        <a:gd name="T62" fmla="*/ 119 w 124"/>
                        <a:gd name="T63" fmla="*/ 78 h 114"/>
                        <a:gd name="T64" fmla="*/ 124 w 124"/>
                        <a:gd name="T65" fmla="*/ 57 h 114"/>
                        <a:gd name="T66" fmla="*/ 119 w 124"/>
                        <a:gd name="T67" fmla="*/ 37 h 1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124" h="114">
                          <a:moveTo>
                            <a:pt x="124" y="57"/>
                          </a:moveTo>
                          <a:lnTo>
                            <a:pt x="119" y="37"/>
                          </a:lnTo>
                          <a:lnTo>
                            <a:pt x="107" y="17"/>
                          </a:lnTo>
                          <a:lnTo>
                            <a:pt x="84" y="6"/>
                          </a:lnTo>
                          <a:lnTo>
                            <a:pt x="62" y="0"/>
                          </a:lnTo>
                          <a:lnTo>
                            <a:pt x="40" y="6"/>
                          </a:lnTo>
                          <a:lnTo>
                            <a:pt x="16" y="17"/>
                          </a:lnTo>
                          <a:lnTo>
                            <a:pt x="5" y="37"/>
                          </a:lnTo>
                          <a:lnTo>
                            <a:pt x="0" y="57"/>
                          </a:lnTo>
                          <a:lnTo>
                            <a:pt x="5" y="78"/>
                          </a:lnTo>
                          <a:lnTo>
                            <a:pt x="16" y="99"/>
                          </a:lnTo>
                          <a:lnTo>
                            <a:pt x="40" y="109"/>
                          </a:lnTo>
                          <a:lnTo>
                            <a:pt x="62" y="114"/>
                          </a:lnTo>
                          <a:lnTo>
                            <a:pt x="84" y="109"/>
                          </a:lnTo>
                          <a:lnTo>
                            <a:pt x="107" y="99"/>
                          </a:lnTo>
                          <a:lnTo>
                            <a:pt x="119" y="78"/>
                          </a:lnTo>
                          <a:lnTo>
                            <a:pt x="124" y="57"/>
                          </a:lnTo>
                          <a:close/>
                          <a:moveTo>
                            <a:pt x="119" y="37"/>
                          </a:moveTo>
                          <a:lnTo>
                            <a:pt x="107" y="17"/>
                          </a:lnTo>
                          <a:lnTo>
                            <a:pt x="84" y="6"/>
                          </a:lnTo>
                          <a:lnTo>
                            <a:pt x="62" y="0"/>
                          </a:lnTo>
                          <a:lnTo>
                            <a:pt x="40" y="6"/>
                          </a:lnTo>
                          <a:lnTo>
                            <a:pt x="16" y="17"/>
                          </a:lnTo>
                          <a:lnTo>
                            <a:pt x="5" y="37"/>
                          </a:lnTo>
                          <a:lnTo>
                            <a:pt x="0" y="57"/>
                          </a:lnTo>
                          <a:lnTo>
                            <a:pt x="5" y="78"/>
                          </a:lnTo>
                          <a:lnTo>
                            <a:pt x="16" y="99"/>
                          </a:lnTo>
                          <a:lnTo>
                            <a:pt x="40" y="109"/>
                          </a:lnTo>
                          <a:lnTo>
                            <a:pt x="62" y="114"/>
                          </a:lnTo>
                          <a:lnTo>
                            <a:pt x="84" y="109"/>
                          </a:lnTo>
                          <a:lnTo>
                            <a:pt x="107" y="99"/>
                          </a:lnTo>
                          <a:lnTo>
                            <a:pt x="119" y="78"/>
                          </a:lnTo>
                          <a:lnTo>
                            <a:pt x="124" y="57"/>
                          </a:lnTo>
                          <a:lnTo>
                            <a:pt x="119" y="37"/>
                          </a:lnTo>
                          <a:close/>
                        </a:path>
                      </a:pathLst>
                    </a:custGeom>
                    <a:solidFill>
                      <a:srgbClr val="FFD8D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29" name="Freeform 161">
                      <a:extLst>
                        <a:ext uri="{FF2B5EF4-FFF2-40B4-BE49-F238E27FC236}">
                          <a16:creationId xmlns:a16="http://schemas.microsoft.com/office/drawing/2014/main" id="{A057D8D6-1FA2-46A6-B31E-D3E7C409E05C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866" y="2190"/>
                      <a:ext cx="62" cy="38"/>
                    </a:xfrm>
                    <a:custGeom>
                      <a:avLst/>
                      <a:gdLst>
                        <a:gd name="T0" fmla="*/ 124 w 124"/>
                        <a:gd name="T1" fmla="*/ 57 h 114"/>
                        <a:gd name="T2" fmla="*/ 119 w 124"/>
                        <a:gd name="T3" fmla="*/ 37 h 114"/>
                        <a:gd name="T4" fmla="*/ 107 w 124"/>
                        <a:gd name="T5" fmla="*/ 17 h 114"/>
                        <a:gd name="T6" fmla="*/ 84 w 124"/>
                        <a:gd name="T7" fmla="*/ 6 h 114"/>
                        <a:gd name="T8" fmla="*/ 62 w 124"/>
                        <a:gd name="T9" fmla="*/ 0 h 114"/>
                        <a:gd name="T10" fmla="*/ 40 w 124"/>
                        <a:gd name="T11" fmla="*/ 6 h 114"/>
                        <a:gd name="T12" fmla="*/ 16 w 124"/>
                        <a:gd name="T13" fmla="*/ 17 h 114"/>
                        <a:gd name="T14" fmla="*/ 5 w 124"/>
                        <a:gd name="T15" fmla="*/ 37 h 114"/>
                        <a:gd name="T16" fmla="*/ 0 w 124"/>
                        <a:gd name="T17" fmla="*/ 57 h 114"/>
                        <a:gd name="T18" fmla="*/ 5 w 124"/>
                        <a:gd name="T19" fmla="*/ 78 h 114"/>
                        <a:gd name="T20" fmla="*/ 16 w 124"/>
                        <a:gd name="T21" fmla="*/ 99 h 114"/>
                        <a:gd name="T22" fmla="*/ 40 w 124"/>
                        <a:gd name="T23" fmla="*/ 109 h 114"/>
                        <a:gd name="T24" fmla="*/ 62 w 124"/>
                        <a:gd name="T25" fmla="*/ 114 h 114"/>
                        <a:gd name="T26" fmla="*/ 84 w 124"/>
                        <a:gd name="T27" fmla="*/ 109 h 114"/>
                        <a:gd name="T28" fmla="*/ 107 w 124"/>
                        <a:gd name="T29" fmla="*/ 99 h 114"/>
                        <a:gd name="T30" fmla="*/ 119 w 124"/>
                        <a:gd name="T31" fmla="*/ 78 h 114"/>
                        <a:gd name="T32" fmla="*/ 124 w 124"/>
                        <a:gd name="T33" fmla="*/ 57 h 114"/>
                        <a:gd name="T34" fmla="*/ 119 w 124"/>
                        <a:gd name="T35" fmla="*/ 57 h 114"/>
                        <a:gd name="T36" fmla="*/ 113 w 124"/>
                        <a:gd name="T37" fmla="*/ 37 h 114"/>
                        <a:gd name="T38" fmla="*/ 101 w 124"/>
                        <a:gd name="T39" fmla="*/ 22 h 114"/>
                        <a:gd name="T40" fmla="*/ 84 w 124"/>
                        <a:gd name="T41" fmla="*/ 11 h 114"/>
                        <a:gd name="T42" fmla="*/ 62 w 124"/>
                        <a:gd name="T43" fmla="*/ 6 h 114"/>
                        <a:gd name="T44" fmla="*/ 40 w 124"/>
                        <a:gd name="T45" fmla="*/ 11 h 114"/>
                        <a:gd name="T46" fmla="*/ 22 w 124"/>
                        <a:gd name="T47" fmla="*/ 22 h 114"/>
                        <a:gd name="T48" fmla="*/ 11 w 124"/>
                        <a:gd name="T49" fmla="*/ 37 h 114"/>
                        <a:gd name="T50" fmla="*/ 5 w 124"/>
                        <a:gd name="T51" fmla="*/ 57 h 114"/>
                        <a:gd name="T52" fmla="*/ 11 w 124"/>
                        <a:gd name="T53" fmla="*/ 78 h 114"/>
                        <a:gd name="T54" fmla="*/ 22 w 124"/>
                        <a:gd name="T55" fmla="*/ 94 h 114"/>
                        <a:gd name="T56" fmla="*/ 40 w 124"/>
                        <a:gd name="T57" fmla="*/ 104 h 114"/>
                        <a:gd name="T58" fmla="*/ 62 w 124"/>
                        <a:gd name="T59" fmla="*/ 109 h 114"/>
                        <a:gd name="T60" fmla="*/ 84 w 124"/>
                        <a:gd name="T61" fmla="*/ 104 h 114"/>
                        <a:gd name="T62" fmla="*/ 101 w 124"/>
                        <a:gd name="T63" fmla="*/ 94 h 114"/>
                        <a:gd name="T64" fmla="*/ 113 w 124"/>
                        <a:gd name="T65" fmla="*/ 78 h 114"/>
                        <a:gd name="T66" fmla="*/ 119 w 124"/>
                        <a:gd name="T67" fmla="*/ 57 h 1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124" h="114">
                          <a:moveTo>
                            <a:pt x="124" y="57"/>
                          </a:moveTo>
                          <a:lnTo>
                            <a:pt x="119" y="37"/>
                          </a:lnTo>
                          <a:lnTo>
                            <a:pt x="107" y="17"/>
                          </a:lnTo>
                          <a:lnTo>
                            <a:pt x="84" y="6"/>
                          </a:lnTo>
                          <a:lnTo>
                            <a:pt x="62" y="0"/>
                          </a:lnTo>
                          <a:lnTo>
                            <a:pt x="40" y="6"/>
                          </a:lnTo>
                          <a:lnTo>
                            <a:pt x="16" y="17"/>
                          </a:lnTo>
                          <a:lnTo>
                            <a:pt x="5" y="37"/>
                          </a:lnTo>
                          <a:lnTo>
                            <a:pt x="0" y="57"/>
                          </a:lnTo>
                          <a:lnTo>
                            <a:pt x="5" y="78"/>
                          </a:lnTo>
                          <a:lnTo>
                            <a:pt x="16" y="99"/>
                          </a:lnTo>
                          <a:lnTo>
                            <a:pt x="40" y="109"/>
                          </a:lnTo>
                          <a:lnTo>
                            <a:pt x="62" y="114"/>
                          </a:lnTo>
                          <a:lnTo>
                            <a:pt x="84" y="109"/>
                          </a:lnTo>
                          <a:lnTo>
                            <a:pt x="107" y="99"/>
                          </a:lnTo>
                          <a:lnTo>
                            <a:pt x="119" y="78"/>
                          </a:lnTo>
                          <a:lnTo>
                            <a:pt x="124" y="57"/>
                          </a:lnTo>
                          <a:close/>
                          <a:moveTo>
                            <a:pt x="119" y="57"/>
                          </a:moveTo>
                          <a:lnTo>
                            <a:pt x="113" y="37"/>
                          </a:lnTo>
                          <a:lnTo>
                            <a:pt x="101" y="22"/>
                          </a:lnTo>
                          <a:lnTo>
                            <a:pt x="84" y="11"/>
                          </a:lnTo>
                          <a:lnTo>
                            <a:pt x="62" y="6"/>
                          </a:lnTo>
                          <a:lnTo>
                            <a:pt x="40" y="11"/>
                          </a:lnTo>
                          <a:lnTo>
                            <a:pt x="22" y="22"/>
                          </a:lnTo>
                          <a:lnTo>
                            <a:pt x="11" y="37"/>
                          </a:lnTo>
                          <a:lnTo>
                            <a:pt x="5" y="57"/>
                          </a:lnTo>
                          <a:lnTo>
                            <a:pt x="11" y="78"/>
                          </a:lnTo>
                          <a:lnTo>
                            <a:pt x="22" y="94"/>
                          </a:lnTo>
                          <a:lnTo>
                            <a:pt x="40" y="104"/>
                          </a:lnTo>
                          <a:lnTo>
                            <a:pt x="62" y="109"/>
                          </a:lnTo>
                          <a:lnTo>
                            <a:pt x="84" y="104"/>
                          </a:lnTo>
                          <a:lnTo>
                            <a:pt x="101" y="94"/>
                          </a:lnTo>
                          <a:lnTo>
                            <a:pt x="113" y="78"/>
                          </a:lnTo>
                          <a:lnTo>
                            <a:pt x="119" y="57"/>
                          </a:lnTo>
                          <a:close/>
                        </a:path>
                      </a:pathLst>
                    </a:custGeom>
                    <a:solidFill>
                      <a:srgbClr val="FFDAD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30" name="Freeform 162">
                      <a:extLst>
                        <a:ext uri="{FF2B5EF4-FFF2-40B4-BE49-F238E27FC236}">
                          <a16:creationId xmlns:a16="http://schemas.microsoft.com/office/drawing/2014/main" id="{C9D9E749-2ECB-4C10-B5EC-055C7848584E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869" y="2192"/>
                      <a:ext cx="56" cy="35"/>
                    </a:xfrm>
                    <a:custGeom>
                      <a:avLst/>
                      <a:gdLst>
                        <a:gd name="T0" fmla="*/ 114 w 114"/>
                        <a:gd name="T1" fmla="*/ 51 h 103"/>
                        <a:gd name="T2" fmla="*/ 108 w 114"/>
                        <a:gd name="T3" fmla="*/ 31 h 103"/>
                        <a:gd name="T4" fmla="*/ 96 w 114"/>
                        <a:gd name="T5" fmla="*/ 16 h 103"/>
                        <a:gd name="T6" fmla="*/ 79 w 114"/>
                        <a:gd name="T7" fmla="*/ 5 h 103"/>
                        <a:gd name="T8" fmla="*/ 57 w 114"/>
                        <a:gd name="T9" fmla="*/ 0 h 103"/>
                        <a:gd name="T10" fmla="*/ 35 w 114"/>
                        <a:gd name="T11" fmla="*/ 5 h 103"/>
                        <a:gd name="T12" fmla="*/ 17 w 114"/>
                        <a:gd name="T13" fmla="*/ 16 h 103"/>
                        <a:gd name="T14" fmla="*/ 6 w 114"/>
                        <a:gd name="T15" fmla="*/ 31 h 103"/>
                        <a:gd name="T16" fmla="*/ 0 w 114"/>
                        <a:gd name="T17" fmla="*/ 51 h 103"/>
                        <a:gd name="T18" fmla="*/ 6 w 114"/>
                        <a:gd name="T19" fmla="*/ 72 h 103"/>
                        <a:gd name="T20" fmla="*/ 17 w 114"/>
                        <a:gd name="T21" fmla="*/ 88 h 103"/>
                        <a:gd name="T22" fmla="*/ 35 w 114"/>
                        <a:gd name="T23" fmla="*/ 98 h 103"/>
                        <a:gd name="T24" fmla="*/ 57 w 114"/>
                        <a:gd name="T25" fmla="*/ 103 h 103"/>
                        <a:gd name="T26" fmla="*/ 79 w 114"/>
                        <a:gd name="T27" fmla="*/ 98 h 103"/>
                        <a:gd name="T28" fmla="*/ 96 w 114"/>
                        <a:gd name="T29" fmla="*/ 88 h 103"/>
                        <a:gd name="T30" fmla="*/ 108 w 114"/>
                        <a:gd name="T31" fmla="*/ 72 h 103"/>
                        <a:gd name="T32" fmla="*/ 114 w 114"/>
                        <a:gd name="T33" fmla="*/ 51 h 103"/>
                        <a:gd name="T34" fmla="*/ 108 w 114"/>
                        <a:gd name="T35" fmla="*/ 31 h 103"/>
                        <a:gd name="T36" fmla="*/ 96 w 114"/>
                        <a:gd name="T37" fmla="*/ 16 h 103"/>
                        <a:gd name="T38" fmla="*/ 79 w 114"/>
                        <a:gd name="T39" fmla="*/ 5 h 103"/>
                        <a:gd name="T40" fmla="*/ 57 w 114"/>
                        <a:gd name="T41" fmla="*/ 0 h 103"/>
                        <a:gd name="T42" fmla="*/ 35 w 114"/>
                        <a:gd name="T43" fmla="*/ 5 h 103"/>
                        <a:gd name="T44" fmla="*/ 17 w 114"/>
                        <a:gd name="T45" fmla="*/ 16 h 103"/>
                        <a:gd name="T46" fmla="*/ 6 w 114"/>
                        <a:gd name="T47" fmla="*/ 31 h 103"/>
                        <a:gd name="T48" fmla="*/ 0 w 114"/>
                        <a:gd name="T49" fmla="*/ 51 h 103"/>
                        <a:gd name="T50" fmla="*/ 6 w 114"/>
                        <a:gd name="T51" fmla="*/ 72 h 103"/>
                        <a:gd name="T52" fmla="*/ 17 w 114"/>
                        <a:gd name="T53" fmla="*/ 88 h 103"/>
                        <a:gd name="T54" fmla="*/ 35 w 114"/>
                        <a:gd name="T55" fmla="*/ 98 h 103"/>
                        <a:gd name="T56" fmla="*/ 57 w 114"/>
                        <a:gd name="T57" fmla="*/ 103 h 103"/>
                        <a:gd name="T58" fmla="*/ 79 w 114"/>
                        <a:gd name="T59" fmla="*/ 98 h 103"/>
                        <a:gd name="T60" fmla="*/ 96 w 114"/>
                        <a:gd name="T61" fmla="*/ 88 h 103"/>
                        <a:gd name="T62" fmla="*/ 108 w 114"/>
                        <a:gd name="T63" fmla="*/ 72 h 103"/>
                        <a:gd name="T64" fmla="*/ 114 w 114"/>
                        <a:gd name="T65" fmla="*/ 51 h 103"/>
                        <a:gd name="T66" fmla="*/ 108 w 114"/>
                        <a:gd name="T67" fmla="*/ 31 h 10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114" h="103">
                          <a:moveTo>
                            <a:pt x="114" y="51"/>
                          </a:moveTo>
                          <a:lnTo>
                            <a:pt x="108" y="31"/>
                          </a:lnTo>
                          <a:lnTo>
                            <a:pt x="96" y="16"/>
                          </a:lnTo>
                          <a:lnTo>
                            <a:pt x="79" y="5"/>
                          </a:lnTo>
                          <a:lnTo>
                            <a:pt x="57" y="0"/>
                          </a:lnTo>
                          <a:lnTo>
                            <a:pt x="35" y="5"/>
                          </a:lnTo>
                          <a:lnTo>
                            <a:pt x="17" y="16"/>
                          </a:lnTo>
                          <a:lnTo>
                            <a:pt x="6" y="31"/>
                          </a:lnTo>
                          <a:lnTo>
                            <a:pt x="0" y="51"/>
                          </a:lnTo>
                          <a:lnTo>
                            <a:pt x="6" y="72"/>
                          </a:lnTo>
                          <a:lnTo>
                            <a:pt x="17" y="88"/>
                          </a:lnTo>
                          <a:lnTo>
                            <a:pt x="35" y="98"/>
                          </a:lnTo>
                          <a:lnTo>
                            <a:pt x="57" y="103"/>
                          </a:lnTo>
                          <a:lnTo>
                            <a:pt x="79" y="98"/>
                          </a:lnTo>
                          <a:lnTo>
                            <a:pt x="96" y="88"/>
                          </a:lnTo>
                          <a:lnTo>
                            <a:pt x="108" y="72"/>
                          </a:lnTo>
                          <a:lnTo>
                            <a:pt x="114" y="51"/>
                          </a:lnTo>
                          <a:close/>
                          <a:moveTo>
                            <a:pt x="108" y="31"/>
                          </a:moveTo>
                          <a:lnTo>
                            <a:pt x="96" y="16"/>
                          </a:lnTo>
                          <a:lnTo>
                            <a:pt x="79" y="5"/>
                          </a:lnTo>
                          <a:lnTo>
                            <a:pt x="57" y="0"/>
                          </a:lnTo>
                          <a:lnTo>
                            <a:pt x="35" y="5"/>
                          </a:lnTo>
                          <a:lnTo>
                            <a:pt x="17" y="16"/>
                          </a:lnTo>
                          <a:lnTo>
                            <a:pt x="6" y="31"/>
                          </a:lnTo>
                          <a:lnTo>
                            <a:pt x="0" y="51"/>
                          </a:lnTo>
                          <a:lnTo>
                            <a:pt x="6" y="72"/>
                          </a:lnTo>
                          <a:lnTo>
                            <a:pt x="17" y="88"/>
                          </a:lnTo>
                          <a:lnTo>
                            <a:pt x="35" y="98"/>
                          </a:lnTo>
                          <a:lnTo>
                            <a:pt x="57" y="103"/>
                          </a:lnTo>
                          <a:lnTo>
                            <a:pt x="79" y="98"/>
                          </a:lnTo>
                          <a:lnTo>
                            <a:pt x="96" y="88"/>
                          </a:lnTo>
                          <a:lnTo>
                            <a:pt x="108" y="72"/>
                          </a:lnTo>
                          <a:lnTo>
                            <a:pt x="114" y="51"/>
                          </a:lnTo>
                          <a:lnTo>
                            <a:pt x="108" y="31"/>
                          </a:lnTo>
                          <a:close/>
                        </a:path>
                      </a:pathLst>
                    </a:custGeom>
                    <a:solidFill>
                      <a:srgbClr val="FFDCD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31" name="Freeform 163">
                      <a:extLst>
                        <a:ext uri="{FF2B5EF4-FFF2-40B4-BE49-F238E27FC236}">
                          <a16:creationId xmlns:a16="http://schemas.microsoft.com/office/drawing/2014/main" id="{88E869DE-1D47-46D0-824B-55EF75A07FB3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869" y="2192"/>
                      <a:ext cx="56" cy="35"/>
                    </a:xfrm>
                    <a:custGeom>
                      <a:avLst/>
                      <a:gdLst>
                        <a:gd name="T0" fmla="*/ 114 w 114"/>
                        <a:gd name="T1" fmla="*/ 51 h 103"/>
                        <a:gd name="T2" fmla="*/ 108 w 114"/>
                        <a:gd name="T3" fmla="*/ 31 h 103"/>
                        <a:gd name="T4" fmla="*/ 96 w 114"/>
                        <a:gd name="T5" fmla="*/ 16 h 103"/>
                        <a:gd name="T6" fmla="*/ 79 w 114"/>
                        <a:gd name="T7" fmla="*/ 5 h 103"/>
                        <a:gd name="T8" fmla="*/ 57 w 114"/>
                        <a:gd name="T9" fmla="*/ 0 h 103"/>
                        <a:gd name="T10" fmla="*/ 35 w 114"/>
                        <a:gd name="T11" fmla="*/ 5 h 103"/>
                        <a:gd name="T12" fmla="*/ 17 w 114"/>
                        <a:gd name="T13" fmla="*/ 16 h 103"/>
                        <a:gd name="T14" fmla="*/ 6 w 114"/>
                        <a:gd name="T15" fmla="*/ 31 h 103"/>
                        <a:gd name="T16" fmla="*/ 0 w 114"/>
                        <a:gd name="T17" fmla="*/ 51 h 103"/>
                        <a:gd name="T18" fmla="*/ 6 w 114"/>
                        <a:gd name="T19" fmla="*/ 72 h 103"/>
                        <a:gd name="T20" fmla="*/ 17 w 114"/>
                        <a:gd name="T21" fmla="*/ 88 h 103"/>
                        <a:gd name="T22" fmla="*/ 35 w 114"/>
                        <a:gd name="T23" fmla="*/ 98 h 103"/>
                        <a:gd name="T24" fmla="*/ 57 w 114"/>
                        <a:gd name="T25" fmla="*/ 103 h 103"/>
                        <a:gd name="T26" fmla="*/ 79 w 114"/>
                        <a:gd name="T27" fmla="*/ 98 h 103"/>
                        <a:gd name="T28" fmla="*/ 96 w 114"/>
                        <a:gd name="T29" fmla="*/ 88 h 103"/>
                        <a:gd name="T30" fmla="*/ 108 w 114"/>
                        <a:gd name="T31" fmla="*/ 72 h 103"/>
                        <a:gd name="T32" fmla="*/ 114 w 114"/>
                        <a:gd name="T33" fmla="*/ 51 h 103"/>
                        <a:gd name="T34" fmla="*/ 108 w 114"/>
                        <a:gd name="T35" fmla="*/ 51 h 103"/>
                        <a:gd name="T36" fmla="*/ 102 w 114"/>
                        <a:gd name="T37" fmla="*/ 36 h 103"/>
                        <a:gd name="T38" fmla="*/ 90 w 114"/>
                        <a:gd name="T39" fmla="*/ 21 h 103"/>
                        <a:gd name="T40" fmla="*/ 74 w 114"/>
                        <a:gd name="T41" fmla="*/ 11 h 103"/>
                        <a:gd name="T42" fmla="*/ 57 w 114"/>
                        <a:gd name="T43" fmla="*/ 5 h 103"/>
                        <a:gd name="T44" fmla="*/ 40 w 114"/>
                        <a:gd name="T45" fmla="*/ 11 h 103"/>
                        <a:gd name="T46" fmla="*/ 23 w 114"/>
                        <a:gd name="T47" fmla="*/ 21 h 103"/>
                        <a:gd name="T48" fmla="*/ 11 w 114"/>
                        <a:gd name="T49" fmla="*/ 36 h 103"/>
                        <a:gd name="T50" fmla="*/ 6 w 114"/>
                        <a:gd name="T51" fmla="*/ 51 h 103"/>
                        <a:gd name="T52" fmla="*/ 11 w 114"/>
                        <a:gd name="T53" fmla="*/ 67 h 103"/>
                        <a:gd name="T54" fmla="*/ 23 w 114"/>
                        <a:gd name="T55" fmla="*/ 83 h 103"/>
                        <a:gd name="T56" fmla="*/ 40 w 114"/>
                        <a:gd name="T57" fmla="*/ 93 h 103"/>
                        <a:gd name="T58" fmla="*/ 57 w 114"/>
                        <a:gd name="T59" fmla="*/ 98 h 103"/>
                        <a:gd name="T60" fmla="*/ 74 w 114"/>
                        <a:gd name="T61" fmla="*/ 93 h 103"/>
                        <a:gd name="T62" fmla="*/ 90 w 114"/>
                        <a:gd name="T63" fmla="*/ 83 h 103"/>
                        <a:gd name="T64" fmla="*/ 102 w 114"/>
                        <a:gd name="T65" fmla="*/ 67 h 103"/>
                        <a:gd name="T66" fmla="*/ 108 w 114"/>
                        <a:gd name="T67" fmla="*/ 51 h 10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114" h="103">
                          <a:moveTo>
                            <a:pt x="114" y="51"/>
                          </a:moveTo>
                          <a:lnTo>
                            <a:pt x="108" y="31"/>
                          </a:lnTo>
                          <a:lnTo>
                            <a:pt x="96" y="16"/>
                          </a:lnTo>
                          <a:lnTo>
                            <a:pt x="79" y="5"/>
                          </a:lnTo>
                          <a:lnTo>
                            <a:pt x="57" y="0"/>
                          </a:lnTo>
                          <a:lnTo>
                            <a:pt x="35" y="5"/>
                          </a:lnTo>
                          <a:lnTo>
                            <a:pt x="17" y="16"/>
                          </a:lnTo>
                          <a:lnTo>
                            <a:pt x="6" y="31"/>
                          </a:lnTo>
                          <a:lnTo>
                            <a:pt x="0" y="51"/>
                          </a:lnTo>
                          <a:lnTo>
                            <a:pt x="6" y="72"/>
                          </a:lnTo>
                          <a:lnTo>
                            <a:pt x="17" y="88"/>
                          </a:lnTo>
                          <a:lnTo>
                            <a:pt x="35" y="98"/>
                          </a:lnTo>
                          <a:lnTo>
                            <a:pt x="57" y="103"/>
                          </a:lnTo>
                          <a:lnTo>
                            <a:pt x="79" y="98"/>
                          </a:lnTo>
                          <a:lnTo>
                            <a:pt x="96" y="88"/>
                          </a:lnTo>
                          <a:lnTo>
                            <a:pt x="108" y="72"/>
                          </a:lnTo>
                          <a:lnTo>
                            <a:pt x="114" y="51"/>
                          </a:lnTo>
                          <a:close/>
                          <a:moveTo>
                            <a:pt x="108" y="51"/>
                          </a:moveTo>
                          <a:lnTo>
                            <a:pt x="102" y="36"/>
                          </a:lnTo>
                          <a:lnTo>
                            <a:pt x="90" y="21"/>
                          </a:lnTo>
                          <a:lnTo>
                            <a:pt x="74" y="11"/>
                          </a:lnTo>
                          <a:lnTo>
                            <a:pt x="57" y="5"/>
                          </a:lnTo>
                          <a:lnTo>
                            <a:pt x="40" y="11"/>
                          </a:lnTo>
                          <a:lnTo>
                            <a:pt x="23" y="21"/>
                          </a:lnTo>
                          <a:lnTo>
                            <a:pt x="11" y="36"/>
                          </a:lnTo>
                          <a:lnTo>
                            <a:pt x="6" y="51"/>
                          </a:lnTo>
                          <a:lnTo>
                            <a:pt x="11" y="67"/>
                          </a:lnTo>
                          <a:lnTo>
                            <a:pt x="23" y="83"/>
                          </a:lnTo>
                          <a:lnTo>
                            <a:pt x="40" y="93"/>
                          </a:lnTo>
                          <a:lnTo>
                            <a:pt x="57" y="98"/>
                          </a:lnTo>
                          <a:lnTo>
                            <a:pt x="74" y="93"/>
                          </a:lnTo>
                          <a:lnTo>
                            <a:pt x="90" y="83"/>
                          </a:lnTo>
                          <a:lnTo>
                            <a:pt x="102" y="67"/>
                          </a:lnTo>
                          <a:lnTo>
                            <a:pt x="108" y="51"/>
                          </a:lnTo>
                          <a:close/>
                        </a:path>
                      </a:pathLst>
                    </a:custGeom>
                    <a:solidFill>
                      <a:srgbClr val="FFDED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32" name="Freeform 164">
                      <a:extLst>
                        <a:ext uri="{FF2B5EF4-FFF2-40B4-BE49-F238E27FC236}">
                          <a16:creationId xmlns:a16="http://schemas.microsoft.com/office/drawing/2014/main" id="{3EB70804-A4A2-446F-A401-84C4D8EFF175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871" y="2194"/>
                      <a:ext cx="52" cy="31"/>
                    </a:xfrm>
                    <a:custGeom>
                      <a:avLst/>
                      <a:gdLst>
                        <a:gd name="T0" fmla="*/ 102 w 102"/>
                        <a:gd name="T1" fmla="*/ 46 h 93"/>
                        <a:gd name="T2" fmla="*/ 96 w 102"/>
                        <a:gd name="T3" fmla="*/ 31 h 93"/>
                        <a:gd name="T4" fmla="*/ 84 w 102"/>
                        <a:gd name="T5" fmla="*/ 16 h 93"/>
                        <a:gd name="T6" fmla="*/ 68 w 102"/>
                        <a:gd name="T7" fmla="*/ 6 h 93"/>
                        <a:gd name="T8" fmla="*/ 51 w 102"/>
                        <a:gd name="T9" fmla="*/ 0 h 93"/>
                        <a:gd name="T10" fmla="*/ 34 w 102"/>
                        <a:gd name="T11" fmla="*/ 6 h 93"/>
                        <a:gd name="T12" fmla="*/ 17 w 102"/>
                        <a:gd name="T13" fmla="*/ 16 h 93"/>
                        <a:gd name="T14" fmla="*/ 5 w 102"/>
                        <a:gd name="T15" fmla="*/ 31 h 93"/>
                        <a:gd name="T16" fmla="*/ 0 w 102"/>
                        <a:gd name="T17" fmla="*/ 46 h 93"/>
                        <a:gd name="T18" fmla="*/ 5 w 102"/>
                        <a:gd name="T19" fmla="*/ 62 h 93"/>
                        <a:gd name="T20" fmla="*/ 17 w 102"/>
                        <a:gd name="T21" fmla="*/ 78 h 93"/>
                        <a:gd name="T22" fmla="*/ 34 w 102"/>
                        <a:gd name="T23" fmla="*/ 88 h 93"/>
                        <a:gd name="T24" fmla="*/ 51 w 102"/>
                        <a:gd name="T25" fmla="*/ 93 h 93"/>
                        <a:gd name="T26" fmla="*/ 68 w 102"/>
                        <a:gd name="T27" fmla="*/ 88 h 93"/>
                        <a:gd name="T28" fmla="*/ 84 w 102"/>
                        <a:gd name="T29" fmla="*/ 78 h 93"/>
                        <a:gd name="T30" fmla="*/ 96 w 102"/>
                        <a:gd name="T31" fmla="*/ 62 h 93"/>
                        <a:gd name="T32" fmla="*/ 102 w 102"/>
                        <a:gd name="T33" fmla="*/ 46 h 93"/>
                        <a:gd name="T34" fmla="*/ 96 w 102"/>
                        <a:gd name="T35" fmla="*/ 46 h 93"/>
                        <a:gd name="T36" fmla="*/ 90 w 102"/>
                        <a:gd name="T37" fmla="*/ 31 h 93"/>
                        <a:gd name="T38" fmla="*/ 84 w 102"/>
                        <a:gd name="T39" fmla="*/ 16 h 93"/>
                        <a:gd name="T40" fmla="*/ 68 w 102"/>
                        <a:gd name="T41" fmla="*/ 11 h 93"/>
                        <a:gd name="T42" fmla="*/ 51 w 102"/>
                        <a:gd name="T43" fmla="*/ 6 h 93"/>
                        <a:gd name="T44" fmla="*/ 34 w 102"/>
                        <a:gd name="T45" fmla="*/ 11 h 93"/>
                        <a:gd name="T46" fmla="*/ 22 w 102"/>
                        <a:gd name="T47" fmla="*/ 16 h 93"/>
                        <a:gd name="T48" fmla="*/ 11 w 102"/>
                        <a:gd name="T49" fmla="*/ 31 h 93"/>
                        <a:gd name="T50" fmla="*/ 5 w 102"/>
                        <a:gd name="T51" fmla="*/ 46 h 93"/>
                        <a:gd name="T52" fmla="*/ 11 w 102"/>
                        <a:gd name="T53" fmla="*/ 62 h 93"/>
                        <a:gd name="T54" fmla="*/ 22 w 102"/>
                        <a:gd name="T55" fmla="*/ 73 h 93"/>
                        <a:gd name="T56" fmla="*/ 34 w 102"/>
                        <a:gd name="T57" fmla="*/ 83 h 93"/>
                        <a:gd name="T58" fmla="*/ 51 w 102"/>
                        <a:gd name="T59" fmla="*/ 88 h 93"/>
                        <a:gd name="T60" fmla="*/ 68 w 102"/>
                        <a:gd name="T61" fmla="*/ 83 h 93"/>
                        <a:gd name="T62" fmla="*/ 84 w 102"/>
                        <a:gd name="T63" fmla="*/ 73 h 93"/>
                        <a:gd name="T64" fmla="*/ 90 w 102"/>
                        <a:gd name="T65" fmla="*/ 62 h 93"/>
                        <a:gd name="T66" fmla="*/ 96 w 102"/>
                        <a:gd name="T67" fmla="*/ 46 h 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102" h="93">
                          <a:moveTo>
                            <a:pt x="102" y="46"/>
                          </a:moveTo>
                          <a:lnTo>
                            <a:pt x="96" y="31"/>
                          </a:lnTo>
                          <a:lnTo>
                            <a:pt x="84" y="16"/>
                          </a:lnTo>
                          <a:lnTo>
                            <a:pt x="68" y="6"/>
                          </a:lnTo>
                          <a:lnTo>
                            <a:pt x="51" y="0"/>
                          </a:lnTo>
                          <a:lnTo>
                            <a:pt x="34" y="6"/>
                          </a:lnTo>
                          <a:lnTo>
                            <a:pt x="17" y="16"/>
                          </a:lnTo>
                          <a:lnTo>
                            <a:pt x="5" y="31"/>
                          </a:lnTo>
                          <a:lnTo>
                            <a:pt x="0" y="46"/>
                          </a:lnTo>
                          <a:lnTo>
                            <a:pt x="5" y="62"/>
                          </a:lnTo>
                          <a:lnTo>
                            <a:pt x="17" y="78"/>
                          </a:lnTo>
                          <a:lnTo>
                            <a:pt x="34" y="88"/>
                          </a:lnTo>
                          <a:lnTo>
                            <a:pt x="51" y="93"/>
                          </a:lnTo>
                          <a:lnTo>
                            <a:pt x="68" y="88"/>
                          </a:lnTo>
                          <a:lnTo>
                            <a:pt x="84" y="78"/>
                          </a:lnTo>
                          <a:lnTo>
                            <a:pt x="96" y="62"/>
                          </a:lnTo>
                          <a:lnTo>
                            <a:pt x="102" y="46"/>
                          </a:lnTo>
                          <a:close/>
                          <a:moveTo>
                            <a:pt x="96" y="46"/>
                          </a:moveTo>
                          <a:lnTo>
                            <a:pt x="90" y="31"/>
                          </a:lnTo>
                          <a:lnTo>
                            <a:pt x="84" y="16"/>
                          </a:lnTo>
                          <a:lnTo>
                            <a:pt x="68" y="11"/>
                          </a:lnTo>
                          <a:lnTo>
                            <a:pt x="51" y="6"/>
                          </a:lnTo>
                          <a:lnTo>
                            <a:pt x="34" y="11"/>
                          </a:lnTo>
                          <a:lnTo>
                            <a:pt x="22" y="16"/>
                          </a:lnTo>
                          <a:lnTo>
                            <a:pt x="11" y="31"/>
                          </a:lnTo>
                          <a:lnTo>
                            <a:pt x="5" y="46"/>
                          </a:lnTo>
                          <a:lnTo>
                            <a:pt x="11" y="62"/>
                          </a:lnTo>
                          <a:lnTo>
                            <a:pt x="22" y="73"/>
                          </a:lnTo>
                          <a:lnTo>
                            <a:pt x="34" y="83"/>
                          </a:lnTo>
                          <a:lnTo>
                            <a:pt x="51" y="88"/>
                          </a:lnTo>
                          <a:lnTo>
                            <a:pt x="68" y="83"/>
                          </a:lnTo>
                          <a:lnTo>
                            <a:pt x="84" y="73"/>
                          </a:lnTo>
                          <a:lnTo>
                            <a:pt x="90" y="62"/>
                          </a:lnTo>
                          <a:lnTo>
                            <a:pt x="96" y="46"/>
                          </a:lnTo>
                          <a:close/>
                        </a:path>
                      </a:pathLst>
                    </a:custGeom>
                    <a:solidFill>
                      <a:srgbClr val="FFE1E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33" name="Freeform 165">
                      <a:extLst>
                        <a:ext uri="{FF2B5EF4-FFF2-40B4-BE49-F238E27FC236}">
                          <a16:creationId xmlns:a16="http://schemas.microsoft.com/office/drawing/2014/main" id="{5E7159D1-7061-4679-B135-745E71E3D968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874" y="2196"/>
                      <a:ext cx="45" cy="27"/>
                    </a:xfrm>
                    <a:custGeom>
                      <a:avLst/>
                      <a:gdLst>
                        <a:gd name="T0" fmla="*/ 91 w 91"/>
                        <a:gd name="T1" fmla="*/ 40 h 82"/>
                        <a:gd name="T2" fmla="*/ 85 w 91"/>
                        <a:gd name="T3" fmla="*/ 25 h 82"/>
                        <a:gd name="T4" fmla="*/ 79 w 91"/>
                        <a:gd name="T5" fmla="*/ 10 h 82"/>
                        <a:gd name="T6" fmla="*/ 63 w 91"/>
                        <a:gd name="T7" fmla="*/ 5 h 82"/>
                        <a:gd name="T8" fmla="*/ 46 w 91"/>
                        <a:gd name="T9" fmla="*/ 0 h 82"/>
                        <a:gd name="T10" fmla="*/ 29 w 91"/>
                        <a:gd name="T11" fmla="*/ 5 h 82"/>
                        <a:gd name="T12" fmla="*/ 17 w 91"/>
                        <a:gd name="T13" fmla="*/ 10 h 82"/>
                        <a:gd name="T14" fmla="*/ 6 w 91"/>
                        <a:gd name="T15" fmla="*/ 25 h 82"/>
                        <a:gd name="T16" fmla="*/ 0 w 91"/>
                        <a:gd name="T17" fmla="*/ 40 h 82"/>
                        <a:gd name="T18" fmla="*/ 6 w 91"/>
                        <a:gd name="T19" fmla="*/ 56 h 82"/>
                        <a:gd name="T20" fmla="*/ 17 w 91"/>
                        <a:gd name="T21" fmla="*/ 67 h 82"/>
                        <a:gd name="T22" fmla="*/ 29 w 91"/>
                        <a:gd name="T23" fmla="*/ 77 h 82"/>
                        <a:gd name="T24" fmla="*/ 46 w 91"/>
                        <a:gd name="T25" fmla="*/ 82 h 82"/>
                        <a:gd name="T26" fmla="*/ 63 w 91"/>
                        <a:gd name="T27" fmla="*/ 77 h 82"/>
                        <a:gd name="T28" fmla="*/ 79 w 91"/>
                        <a:gd name="T29" fmla="*/ 67 h 82"/>
                        <a:gd name="T30" fmla="*/ 85 w 91"/>
                        <a:gd name="T31" fmla="*/ 56 h 82"/>
                        <a:gd name="T32" fmla="*/ 91 w 91"/>
                        <a:gd name="T33" fmla="*/ 40 h 82"/>
                        <a:gd name="T34" fmla="*/ 85 w 91"/>
                        <a:gd name="T35" fmla="*/ 25 h 82"/>
                        <a:gd name="T36" fmla="*/ 79 w 91"/>
                        <a:gd name="T37" fmla="*/ 10 h 82"/>
                        <a:gd name="T38" fmla="*/ 63 w 91"/>
                        <a:gd name="T39" fmla="*/ 5 h 82"/>
                        <a:gd name="T40" fmla="*/ 46 w 91"/>
                        <a:gd name="T41" fmla="*/ 0 h 82"/>
                        <a:gd name="T42" fmla="*/ 29 w 91"/>
                        <a:gd name="T43" fmla="*/ 5 h 82"/>
                        <a:gd name="T44" fmla="*/ 17 w 91"/>
                        <a:gd name="T45" fmla="*/ 10 h 82"/>
                        <a:gd name="T46" fmla="*/ 6 w 91"/>
                        <a:gd name="T47" fmla="*/ 25 h 82"/>
                        <a:gd name="T48" fmla="*/ 0 w 91"/>
                        <a:gd name="T49" fmla="*/ 40 h 82"/>
                        <a:gd name="T50" fmla="*/ 6 w 91"/>
                        <a:gd name="T51" fmla="*/ 56 h 82"/>
                        <a:gd name="T52" fmla="*/ 17 w 91"/>
                        <a:gd name="T53" fmla="*/ 67 h 82"/>
                        <a:gd name="T54" fmla="*/ 29 w 91"/>
                        <a:gd name="T55" fmla="*/ 77 h 82"/>
                        <a:gd name="T56" fmla="*/ 46 w 91"/>
                        <a:gd name="T57" fmla="*/ 82 h 82"/>
                        <a:gd name="T58" fmla="*/ 63 w 91"/>
                        <a:gd name="T59" fmla="*/ 77 h 82"/>
                        <a:gd name="T60" fmla="*/ 79 w 91"/>
                        <a:gd name="T61" fmla="*/ 67 h 82"/>
                        <a:gd name="T62" fmla="*/ 85 w 91"/>
                        <a:gd name="T63" fmla="*/ 56 h 82"/>
                        <a:gd name="T64" fmla="*/ 91 w 91"/>
                        <a:gd name="T65" fmla="*/ 40 h 82"/>
                        <a:gd name="T66" fmla="*/ 85 w 91"/>
                        <a:gd name="T67" fmla="*/ 25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91" h="82">
                          <a:moveTo>
                            <a:pt x="91" y="40"/>
                          </a:moveTo>
                          <a:lnTo>
                            <a:pt x="85" y="25"/>
                          </a:lnTo>
                          <a:lnTo>
                            <a:pt x="79" y="10"/>
                          </a:lnTo>
                          <a:lnTo>
                            <a:pt x="63" y="5"/>
                          </a:lnTo>
                          <a:lnTo>
                            <a:pt x="46" y="0"/>
                          </a:lnTo>
                          <a:lnTo>
                            <a:pt x="29" y="5"/>
                          </a:lnTo>
                          <a:lnTo>
                            <a:pt x="17" y="10"/>
                          </a:lnTo>
                          <a:lnTo>
                            <a:pt x="6" y="25"/>
                          </a:lnTo>
                          <a:lnTo>
                            <a:pt x="0" y="40"/>
                          </a:lnTo>
                          <a:lnTo>
                            <a:pt x="6" y="56"/>
                          </a:lnTo>
                          <a:lnTo>
                            <a:pt x="17" y="67"/>
                          </a:lnTo>
                          <a:lnTo>
                            <a:pt x="29" y="77"/>
                          </a:lnTo>
                          <a:lnTo>
                            <a:pt x="46" y="82"/>
                          </a:lnTo>
                          <a:lnTo>
                            <a:pt x="63" y="77"/>
                          </a:lnTo>
                          <a:lnTo>
                            <a:pt x="79" y="67"/>
                          </a:lnTo>
                          <a:lnTo>
                            <a:pt x="85" y="56"/>
                          </a:lnTo>
                          <a:lnTo>
                            <a:pt x="91" y="40"/>
                          </a:lnTo>
                          <a:close/>
                          <a:moveTo>
                            <a:pt x="85" y="25"/>
                          </a:moveTo>
                          <a:lnTo>
                            <a:pt x="79" y="10"/>
                          </a:lnTo>
                          <a:lnTo>
                            <a:pt x="63" y="5"/>
                          </a:lnTo>
                          <a:lnTo>
                            <a:pt x="46" y="0"/>
                          </a:lnTo>
                          <a:lnTo>
                            <a:pt x="29" y="5"/>
                          </a:lnTo>
                          <a:lnTo>
                            <a:pt x="17" y="10"/>
                          </a:lnTo>
                          <a:lnTo>
                            <a:pt x="6" y="25"/>
                          </a:lnTo>
                          <a:lnTo>
                            <a:pt x="0" y="40"/>
                          </a:lnTo>
                          <a:lnTo>
                            <a:pt x="6" y="56"/>
                          </a:lnTo>
                          <a:lnTo>
                            <a:pt x="17" y="67"/>
                          </a:lnTo>
                          <a:lnTo>
                            <a:pt x="29" y="77"/>
                          </a:lnTo>
                          <a:lnTo>
                            <a:pt x="46" y="82"/>
                          </a:lnTo>
                          <a:lnTo>
                            <a:pt x="63" y="77"/>
                          </a:lnTo>
                          <a:lnTo>
                            <a:pt x="79" y="67"/>
                          </a:lnTo>
                          <a:lnTo>
                            <a:pt x="85" y="56"/>
                          </a:lnTo>
                          <a:lnTo>
                            <a:pt x="91" y="40"/>
                          </a:lnTo>
                          <a:lnTo>
                            <a:pt x="85" y="25"/>
                          </a:lnTo>
                          <a:close/>
                        </a:path>
                      </a:pathLst>
                    </a:custGeom>
                    <a:solidFill>
                      <a:srgbClr val="FFE3E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34" name="Freeform 166">
                      <a:extLst>
                        <a:ext uri="{FF2B5EF4-FFF2-40B4-BE49-F238E27FC236}">
                          <a16:creationId xmlns:a16="http://schemas.microsoft.com/office/drawing/2014/main" id="{FD4D1D34-9431-4895-85CF-BF685BCF468F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874" y="2196"/>
                      <a:ext cx="45" cy="27"/>
                    </a:xfrm>
                    <a:custGeom>
                      <a:avLst/>
                      <a:gdLst>
                        <a:gd name="T0" fmla="*/ 91 w 91"/>
                        <a:gd name="T1" fmla="*/ 40 h 82"/>
                        <a:gd name="T2" fmla="*/ 85 w 91"/>
                        <a:gd name="T3" fmla="*/ 25 h 82"/>
                        <a:gd name="T4" fmla="*/ 79 w 91"/>
                        <a:gd name="T5" fmla="*/ 10 h 82"/>
                        <a:gd name="T6" fmla="*/ 63 w 91"/>
                        <a:gd name="T7" fmla="*/ 5 h 82"/>
                        <a:gd name="T8" fmla="*/ 46 w 91"/>
                        <a:gd name="T9" fmla="*/ 0 h 82"/>
                        <a:gd name="T10" fmla="*/ 29 w 91"/>
                        <a:gd name="T11" fmla="*/ 5 h 82"/>
                        <a:gd name="T12" fmla="*/ 17 w 91"/>
                        <a:gd name="T13" fmla="*/ 10 h 82"/>
                        <a:gd name="T14" fmla="*/ 6 w 91"/>
                        <a:gd name="T15" fmla="*/ 25 h 82"/>
                        <a:gd name="T16" fmla="*/ 0 w 91"/>
                        <a:gd name="T17" fmla="*/ 40 h 82"/>
                        <a:gd name="T18" fmla="*/ 6 w 91"/>
                        <a:gd name="T19" fmla="*/ 56 h 82"/>
                        <a:gd name="T20" fmla="*/ 17 w 91"/>
                        <a:gd name="T21" fmla="*/ 67 h 82"/>
                        <a:gd name="T22" fmla="*/ 29 w 91"/>
                        <a:gd name="T23" fmla="*/ 77 h 82"/>
                        <a:gd name="T24" fmla="*/ 46 w 91"/>
                        <a:gd name="T25" fmla="*/ 82 h 82"/>
                        <a:gd name="T26" fmla="*/ 63 w 91"/>
                        <a:gd name="T27" fmla="*/ 77 h 82"/>
                        <a:gd name="T28" fmla="*/ 79 w 91"/>
                        <a:gd name="T29" fmla="*/ 67 h 82"/>
                        <a:gd name="T30" fmla="*/ 85 w 91"/>
                        <a:gd name="T31" fmla="*/ 56 h 82"/>
                        <a:gd name="T32" fmla="*/ 91 w 91"/>
                        <a:gd name="T33" fmla="*/ 40 h 82"/>
                        <a:gd name="T34" fmla="*/ 85 w 91"/>
                        <a:gd name="T35" fmla="*/ 40 h 82"/>
                        <a:gd name="T36" fmla="*/ 79 w 91"/>
                        <a:gd name="T37" fmla="*/ 30 h 82"/>
                        <a:gd name="T38" fmla="*/ 74 w 91"/>
                        <a:gd name="T39" fmla="*/ 15 h 82"/>
                        <a:gd name="T40" fmla="*/ 57 w 91"/>
                        <a:gd name="T41" fmla="*/ 10 h 82"/>
                        <a:gd name="T42" fmla="*/ 46 w 91"/>
                        <a:gd name="T43" fmla="*/ 5 h 82"/>
                        <a:gd name="T44" fmla="*/ 35 w 91"/>
                        <a:gd name="T45" fmla="*/ 10 h 82"/>
                        <a:gd name="T46" fmla="*/ 17 w 91"/>
                        <a:gd name="T47" fmla="*/ 15 h 82"/>
                        <a:gd name="T48" fmla="*/ 12 w 91"/>
                        <a:gd name="T49" fmla="*/ 30 h 82"/>
                        <a:gd name="T50" fmla="*/ 6 w 91"/>
                        <a:gd name="T51" fmla="*/ 40 h 82"/>
                        <a:gd name="T52" fmla="*/ 12 w 91"/>
                        <a:gd name="T53" fmla="*/ 51 h 82"/>
                        <a:gd name="T54" fmla="*/ 17 w 91"/>
                        <a:gd name="T55" fmla="*/ 67 h 82"/>
                        <a:gd name="T56" fmla="*/ 35 w 91"/>
                        <a:gd name="T57" fmla="*/ 72 h 82"/>
                        <a:gd name="T58" fmla="*/ 46 w 91"/>
                        <a:gd name="T59" fmla="*/ 77 h 82"/>
                        <a:gd name="T60" fmla="*/ 57 w 91"/>
                        <a:gd name="T61" fmla="*/ 72 h 82"/>
                        <a:gd name="T62" fmla="*/ 74 w 91"/>
                        <a:gd name="T63" fmla="*/ 67 h 82"/>
                        <a:gd name="T64" fmla="*/ 79 w 91"/>
                        <a:gd name="T65" fmla="*/ 51 h 82"/>
                        <a:gd name="T66" fmla="*/ 85 w 91"/>
                        <a:gd name="T67" fmla="*/ 40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91" h="82">
                          <a:moveTo>
                            <a:pt x="91" y="40"/>
                          </a:moveTo>
                          <a:lnTo>
                            <a:pt x="85" y="25"/>
                          </a:lnTo>
                          <a:lnTo>
                            <a:pt x="79" y="10"/>
                          </a:lnTo>
                          <a:lnTo>
                            <a:pt x="63" y="5"/>
                          </a:lnTo>
                          <a:lnTo>
                            <a:pt x="46" y="0"/>
                          </a:lnTo>
                          <a:lnTo>
                            <a:pt x="29" y="5"/>
                          </a:lnTo>
                          <a:lnTo>
                            <a:pt x="17" y="10"/>
                          </a:lnTo>
                          <a:lnTo>
                            <a:pt x="6" y="25"/>
                          </a:lnTo>
                          <a:lnTo>
                            <a:pt x="0" y="40"/>
                          </a:lnTo>
                          <a:lnTo>
                            <a:pt x="6" y="56"/>
                          </a:lnTo>
                          <a:lnTo>
                            <a:pt x="17" y="67"/>
                          </a:lnTo>
                          <a:lnTo>
                            <a:pt x="29" y="77"/>
                          </a:lnTo>
                          <a:lnTo>
                            <a:pt x="46" y="82"/>
                          </a:lnTo>
                          <a:lnTo>
                            <a:pt x="63" y="77"/>
                          </a:lnTo>
                          <a:lnTo>
                            <a:pt x="79" y="67"/>
                          </a:lnTo>
                          <a:lnTo>
                            <a:pt x="85" y="56"/>
                          </a:lnTo>
                          <a:lnTo>
                            <a:pt x="91" y="40"/>
                          </a:lnTo>
                          <a:close/>
                          <a:moveTo>
                            <a:pt x="85" y="40"/>
                          </a:moveTo>
                          <a:lnTo>
                            <a:pt x="79" y="30"/>
                          </a:lnTo>
                          <a:lnTo>
                            <a:pt x="74" y="15"/>
                          </a:lnTo>
                          <a:lnTo>
                            <a:pt x="57" y="10"/>
                          </a:lnTo>
                          <a:lnTo>
                            <a:pt x="46" y="5"/>
                          </a:lnTo>
                          <a:lnTo>
                            <a:pt x="35" y="10"/>
                          </a:lnTo>
                          <a:lnTo>
                            <a:pt x="17" y="15"/>
                          </a:lnTo>
                          <a:lnTo>
                            <a:pt x="12" y="30"/>
                          </a:lnTo>
                          <a:lnTo>
                            <a:pt x="6" y="40"/>
                          </a:lnTo>
                          <a:lnTo>
                            <a:pt x="12" y="51"/>
                          </a:lnTo>
                          <a:lnTo>
                            <a:pt x="17" y="67"/>
                          </a:lnTo>
                          <a:lnTo>
                            <a:pt x="35" y="72"/>
                          </a:lnTo>
                          <a:lnTo>
                            <a:pt x="46" y="77"/>
                          </a:lnTo>
                          <a:lnTo>
                            <a:pt x="57" y="72"/>
                          </a:lnTo>
                          <a:lnTo>
                            <a:pt x="74" y="67"/>
                          </a:lnTo>
                          <a:lnTo>
                            <a:pt x="79" y="51"/>
                          </a:lnTo>
                          <a:lnTo>
                            <a:pt x="85" y="40"/>
                          </a:lnTo>
                          <a:close/>
                        </a:path>
                      </a:pathLst>
                    </a:custGeom>
                    <a:solidFill>
                      <a:srgbClr val="FFE5E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35" name="Freeform 167">
                      <a:extLst>
                        <a:ext uri="{FF2B5EF4-FFF2-40B4-BE49-F238E27FC236}">
                          <a16:creationId xmlns:a16="http://schemas.microsoft.com/office/drawing/2014/main" id="{D684960B-0F6B-4EF2-9FBB-A15D06B2C77E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877" y="2198"/>
                      <a:ext cx="40" cy="24"/>
                    </a:xfrm>
                    <a:custGeom>
                      <a:avLst/>
                      <a:gdLst>
                        <a:gd name="T0" fmla="*/ 79 w 79"/>
                        <a:gd name="T1" fmla="*/ 35 h 72"/>
                        <a:gd name="T2" fmla="*/ 73 w 79"/>
                        <a:gd name="T3" fmla="*/ 25 h 72"/>
                        <a:gd name="T4" fmla="*/ 68 w 79"/>
                        <a:gd name="T5" fmla="*/ 10 h 72"/>
                        <a:gd name="T6" fmla="*/ 51 w 79"/>
                        <a:gd name="T7" fmla="*/ 5 h 72"/>
                        <a:gd name="T8" fmla="*/ 40 w 79"/>
                        <a:gd name="T9" fmla="*/ 0 h 72"/>
                        <a:gd name="T10" fmla="*/ 29 w 79"/>
                        <a:gd name="T11" fmla="*/ 5 h 72"/>
                        <a:gd name="T12" fmla="*/ 11 w 79"/>
                        <a:gd name="T13" fmla="*/ 10 h 72"/>
                        <a:gd name="T14" fmla="*/ 6 w 79"/>
                        <a:gd name="T15" fmla="*/ 25 h 72"/>
                        <a:gd name="T16" fmla="*/ 0 w 79"/>
                        <a:gd name="T17" fmla="*/ 35 h 72"/>
                        <a:gd name="T18" fmla="*/ 6 w 79"/>
                        <a:gd name="T19" fmla="*/ 46 h 72"/>
                        <a:gd name="T20" fmla="*/ 11 w 79"/>
                        <a:gd name="T21" fmla="*/ 62 h 72"/>
                        <a:gd name="T22" fmla="*/ 29 w 79"/>
                        <a:gd name="T23" fmla="*/ 67 h 72"/>
                        <a:gd name="T24" fmla="*/ 40 w 79"/>
                        <a:gd name="T25" fmla="*/ 72 h 72"/>
                        <a:gd name="T26" fmla="*/ 51 w 79"/>
                        <a:gd name="T27" fmla="*/ 67 h 72"/>
                        <a:gd name="T28" fmla="*/ 68 w 79"/>
                        <a:gd name="T29" fmla="*/ 62 h 72"/>
                        <a:gd name="T30" fmla="*/ 73 w 79"/>
                        <a:gd name="T31" fmla="*/ 46 h 72"/>
                        <a:gd name="T32" fmla="*/ 79 w 79"/>
                        <a:gd name="T33" fmla="*/ 35 h 72"/>
                        <a:gd name="T34" fmla="*/ 73 w 79"/>
                        <a:gd name="T35" fmla="*/ 35 h 72"/>
                        <a:gd name="T36" fmla="*/ 68 w 79"/>
                        <a:gd name="T37" fmla="*/ 25 h 72"/>
                        <a:gd name="T38" fmla="*/ 62 w 79"/>
                        <a:gd name="T39" fmla="*/ 15 h 72"/>
                        <a:gd name="T40" fmla="*/ 51 w 79"/>
                        <a:gd name="T41" fmla="*/ 10 h 72"/>
                        <a:gd name="T42" fmla="*/ 40 w 79"/>
                        <a:gd name="T43" fmla="*/ 5 h 72"/>
                        <a:gd name="T44" fmla="*/ 29 w 79"/>
                        <a:gd name="T45" fmla="*/ 10 h 72"/>
                        <a:gd name="T46" fmla="*/ 18 w 79"/>
                        <a:gd name="T47" fmla="*/ 15 h 72"/>
                        <a:gd name="T48" fmla="*/ 11 w 79"/>
                        <a:gd name="T49" fmla="*/ 25 h 72"/>
                        <a:gd name="T50" fmla="*/ 6 w 79"/>
                        <a:gd name="T51" fmla="*/ 35 h 72"/>
                        <a:gd name="T52" fmla="*/ 11 w 79"/>
                        <a:gd name="T53" fmla="*/ 46 h 72"/>
                        <a:gd name="T54" fmla="*/ 18 w 79"/>
                        <a:gd name="T55" fmla="*/ 56 h 72"/>
                        <a:gd name="T56" fmla="*/ 29 w 79"/>
                        <a:gd name="T57" fmla="*/ 62 h 72"/>
                        <a:gd name="T58" fmla="*/ 40 w 79"/>
                        <a:gd name="T59" fmla="*/ 67 h 72"/>
                        <a:gd name="T60" fmla="*/ 51 w 79"/>
                        <a:gd name="T61" fmla="*/ 62 h 72"/>
                        <a:gd name="T62" fmla="*/ 62 w 79"/>
                        <a:gd name="T63" fmla="*/ 56 h 72"/>
                        <a:gd name="T64" fmla="*/ 68 w 79"/>
                        <a:gd name="T65" fmla="*/ 46 h 72"/>
                        <a:gd name="T66" fmla="*/ 73 w 79"/>
                        <a:gd name="T67" fmla="*/ 35 h 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79" h="72">
                          <a:moveTo>
                            <a:pt x="79" y="35"/>
                          </a:moveTo>
                          <a:lnTo>
                            <a:pt x="73" y="25"/>
                          </a:lnTo>
                          <a:lnTo>
                            <a:pt x="68" y="10"/>
                          </a:lnTo>
                          <a:lnTo>
                            <a:pt x="51" y="5"/>
                          </a:lnTo>
                          <a:lnTo>
                            <a:pt x="40" y="0"/>
                          </a:lnTo>
                          <a:lnTo>
                            <a:pt x="29" y="5"/>
                          </a:lnTo>
                          <a:lnTo>
                            <a:pt x="11" y="10"/>
                          </a:lnTo>
                          <a:lnTo>
                            <a:pt x="6" y="25"/>
                          </a:lnTo>
                          <a:lnTo>
                            <a:pt x="0" y="35"/>
                          </a:lnTo>
                          <a:lnTo>
                            <a:pt x="6" y="46"/>
                          </a:lnTo>
                          <a:lnTo>
                            <a:pt x="11" y="62"/>
                          </a:lnTo>
                          <a:lnTo>
                            <a:pt x="29" y="67"/>
                          </a:lnTo>
                          <a:lnTo>
                            <a:pt x="40" y="72"/>
                          </a:lnTo>
                          <a:lnTo>
                            <a:pt x="51" y="67"/>
                          </a:lnTo>
                          <a:lnTo>
                            <a:pt x="68" y="62"/>
                          </a:lnTo>
                          <a:lnTo>
                            <a:pt x="73" y="46"/>
                          </a:lnTo>
                          <a:lnTo>
                            <a:pt x="79" y="35"/>
                          </a:lnTo>
                          <a:close/>
                          <a:moveTo>
                            <a:pt x="73" y="35"/>
                          </a:moveTo>
                          <a:lnTo>
                            <a:pt x="68" y="25"/>
                          </a:lnTo>
                          <a:lnTo>
                            <a:pt x="62" y="15"/>
                          </a:lnTo>
                          <a:lnTo>
                            <a:pt x="51" y="10"/>
                          </a:lnTo>
                          <a:lnTo>
                            <a:pt x="40" y="5"/>
                          </a:lnTo>
                          <a:lnTo>
                            <a:pt x="29" y="10"/>
                          </a:lnTo>
                          <a:lnTo>
                            <a:pt x="18" y="15"/>
                          </a:lnTo>
                          <a:lnTo>
                            <a:pt x="11" y="25"/>
                          </a:lnTo>
                          <a:lnTo>
                            <a:pt x="6" y="35"/>
                          </a:lnTo>
                          <a:lnTo>
                            <a:pt x="11" y="46"/>
                          </a:lnTo>
                          <a:lnTo>
                            <a:pt x="18" y="56"/>
                          </a:lnTo>
                          <a:lnTo>
                            <a:pt x="29" y="62"/>
                          </a:lnTo>
                          <a:lnTo>
                            <a:pt x="40" y="67"/>
                          </a:lnTo>
                          <a:lnTo>
                            <a:pt x="51" y="62"/>
                          </a:lnTo>
                          <a:lnTo>
                            <a:pt x="62" y="56"/>
                          </a:lnTo>
                          <a:lnTo>
                            <a:pt x="68" y="46"/>
                          </a:lnTo>
                          <a:lnTo>
                            <a:pt x="73" y="35"/>
                          </a:lnTo>
                          <a:close/>
                        </a:path>
                      </a:pathLst>
                    </a:custGeom>
                    <a:solidFill>
                      <a:srgbClr val="FFE7E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36" name="Freeform 168">
                      <a:extLst>
                        <a:ext uri="{FF2B5EF4-FFF2-40B4-BE49-F238E27FC236}">
                          <a16:creationId xmlns:a16="http://schemas.microsoft.com/office/drawing/2014/main" id="{A35D32BF-59AF-484E-9351-6EBE4F0DF035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880" y="2199"/>
                      <a:ext cx="34" cy="21"/>
                    </a:xfrm>
                    <a:custGeom>
                      <a:avLst/>
                      <a:gdLst>
                        <a:gd name="T0" fmla="*/ 67 w 67"/>
                        <a:gd name="T1" fmla="*/ 30 h 62"/>
                        <a:gd name="T2" fmla="*/ 62 w 67"/>
                        <a:gd name="T3" fmla="*/ 20 h 62"/>
                        <a:gd name="T4" fmla="*/ 56 w 67"/>
                        <a:gd name="T5" fmla="*/ 10 h 62"/>
                        <a:gd name="T6" fmla="*/ 45 w 67"/>
                        <a:gd name="T7" fmla="*/ 5 h 62"/>
                        <a:gd name="T8" fmla="*/ 34 w 67"/>
                        <a:gd name="T9" fmla="*/ 0 h 62"/>
                        <a:gd name="T10" fmla="*/ 23 w 67"/>
                        <a:gd name="T11" fmla="*/ 5 h 62"/>
                        <a:gd name="T12" fmla="*/ 12 w 67"/>
                        <a:gd name="T13" fmla="*/ 10 h 62"/>
                        <a:gd name="T14" fmla="*/ 5 w 67"/>
                        <a:gd name="T15" fmla="*/ 20 h 62"/>
                        <a:gd name="T16" fmla="*/ 0 w 67"/>
                        <a:gd name="T17" fmla="*/ 30 h 62"/>
                        <a:gd name="T18" fmla="*/ 5 w 67"/>
                        <a:gd name="T19" fmla="*/ 41 h 62"/>
                        <a:gd name="T20" fmla="*/ 12 w 67"/>
                        <a:gd name="T21" fmla="*/ 51 h 62"/>
                        <a:gd name="T22" fmla="*/ 23 w 67"/>
                        <a:gd name="T23" fmla="*/ 57 h 62"/>
                        <a:gd name="T24" fmla="*/ 34 w 67"/>
                        <a:gd name="T25" fmla="*/ 62 h 62"/>
                        <a:gd name="T26" fmla="*/ 45 w 67"/>
                        <a:gd name="T27" fmla="*/ 57 h 62"/>
                        <a:gd name="T28" fmla="*/ 56 w 67"/>
                        <a:gd name="T29" fmla="*/ 51 h 62"/>
                        <a:gd name="T30" fmla="*/ 62 w 67"/>
                        <a:gd name="T31" fmla="*/ 41 h 62"/>
                        <a:gd name="T32" fmla="*/ 67 w 67"/>
                        <a:gd name="T33" fmla="*/ 30 h 62"/>
                        <a:gd name="T34" fmla="*/ 62 w 67"/>
                        <a:gd name="T35" fmla="*/ 20 h 62"/>
                        <a:gd name="T36" fmla="*/ 56 w 67"/>
                        <a:gd name="T37" fmla="*/ 10 h 62"/>
                        <a:gd name="T38" fmla="*/ 45 w 67"/>
                        <a:gd name="T39" fmla="*/ 5 h 62"/>
                        <a:gd name="T40" fmla="*/ 34 w 67"/>
                        <a:gd name="T41" fmla="*/ 0 h 62"/>
                        <a:gd name="T42" fmla="*/ 23 w 67"/>
                        <a:gd name="T43" fmla="*/ 5 h 62"/>
                        <a:gd name="T44" fmla="*/ 12 w 67"/>
                        <a:gd name="T45" fmla="*/ 10 h 62"/>
                        <a:gd name="T46" fmla="*/ 5 w 67"/>
                        <a:gd name="T47" fmla="*/ 20 h 62"/>
                        <a:gd name="T48" fmla="*/ 0 w 67"/>
                        <a:gd name="T49" fmla="*/ 30 h 62"/>
                        <a:gd name="T50" fmla="*/ 5 w 67"/>
                        <a:gd name="T51" fmla="*/ 41 h 62"/>
                        <a:gd name="T52" fmla="*/ 12 w 67"/>
                        <a:gd name="T53" fmla="*/ 51 h 62"/>
                        <a:gd name="T54" fmla="*/ 23 w 67"/>
                        <a:gd name="T55" fmla="*/ 57 h 62"/>
                        <a:gd name="T56" fmla="*/ 34 w 67"/>
                        <a:gd name="T57" fmla="*/ 62 h 62"/>
                        <a:gd name="T58" fmla="*/ 45 w 67"/>
                        <a:gd name="T59" fmla="*/ 57 h 62"/>
                        <a:gd name="T60" fmla="*/ 56 w 67"/>
                        <a:gd name="T61" fmla="*/ 51 h 62"/>
                        <a:gd name="T62" fmla="*/ 62 w 67"/>
                        <a:gd name="T63" fmla="*/ 41 h 62"/>
                        <a:gd name="T64" fmla="*/ 67 w 67"/>
                        <a:gd name="T65" fmla="*/ 30 h 62"/>
                        <a:gd name="T66" fmla="*/ 62 w 67"/>
                        <a:gd name="T67" fmla="*/ 20 h 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67" h="62">
                          <a:moveTo>
                            <a:pt x="67" y="30"/>
                          </a:moveTo>
                          <a:lnTo>
                            <a:pt x="62" y="20"/>
                          </a:lnTo>
                          <a:lnTo>
                            <a:pt x="56" y="10"/>
                          </a:lnTo>
                          <a:lnTo>
                            <a:pt x="45" y="5"/>
                          </a:lnTo>
                          <a:lnTo>
                            <a:pt x="34" y="0"/>
                          </a:lnTo>
                          <a:lnTo>
                            <a:pt x="23" y="5"/>
                          </a:lnTo>
                          <a:lnTo>
                            <a:pt x="12" y="10"/>
                          </a:lnTo>
                          <a:lnTo>
                            <a:pt x="5" y="20"/>
                          </a:lnTo>
                          <a:lnTo>
                            <a:pt x="0" y="30"/>
                          </a:lnTo>
                          <a:lnTo>
                            <a:pt x="5" y="41"/>
                          </a:lnTo>
                          <a:lnTo>
                            <a:pt x="12" y="51"/>
                          </a:lnTo>
                          <a:lnTo>
                            <a:pt x="23" y="57"/>
                          </a:lnTo>
                          <a:lnTo>
                            <a:pt x="34" y="62"/>
                          </a:lnTo>
                          <a:lnTo>
                            <a:pt x="45" y="57"/>
                          </a:lnTo>
                          <a:lnTo>
                            <a:pt x="56" y="51"/>
                          </a:lnTo>
                          <a:lnTo>
                            <a:pt x="62" y="41"/>
                          </a:lnTo>
                          <a:lnTo>
                            <a:pt x="67" y="30"/>
                          </a:lnTo>
                          <a:close/>
                          <a:moveTo>
                            <a:pt x="62" y="20"/>
                          </a:moveTo>
                          <a:lnTo>
                            <a:pt x="56" y="10"/>
                          </a:lnTo>
                          <a:lnTo>
                            <a:pt x="45" y="5"/>
                          </a:lnTo>
                          <a:lnTo>
                            <a:pt x="34" y="0"/>
                          </a:lnTo>
                          <a:lnTo>
                            <a:pt x="23" y="5"/>
                          </a:lnTo>
                          <a:lnTo>
                            <a:pt x="12" y="10"/>
                          </a:lnTo>
                          <a:lnTo>
                            <a:pt x="5" y="20"/>
                          </a:lnTo>
                          <a:lnTo>
                            <a:pt x="0" y="30"/>
                          </a:lnTo>
                          <a:lnTo>
                            <a:pt x="5" y="41"/>
                          </a:lnTo>
                          <a:lnTo>
                            <a:pt x="12" y="51"/>
                          </a:lnTo>
                          <a:lnTo>
                            <a:pt x="23" y="57"/>
                          </a:lnTo>
                          <a:lnTo>
                            <a:pt x="34" y="62"/>
                          </a:lnTo>
                          <a:lnTo>
                            <a:pt x="45" y="57"/>
                          </a:lnTo>
                          <a:lnTo>
                            <a:pt x="56" y="51"/>
                          </a:lnTo>
                          <a:lnTo>
                            <a:pt x="62" y="41"/>
                          </a:lnTo>
                          <a:lnTo>
                            <a:pt x="67" y="30"/>
                          </a:lnTo>
                          <a:lnTo>
                            <a:pt x="62" y="20"/>
                          </a:lnTo>
                          <a:close/>
                        </a:path>
                      </a:pathLst>
                    </a:custGeom>
                    <a:solidFill>
                      <a:srgbClr val="FFE9E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37" name="Freeform 169">
                      <a:extLst>
                        <a:ext uri="{FF2B5EF4-FFF2-40B4-BE49-F238E27FC236}">
                          <a16:creationId xmlns:a16="http://schemas.microsoft.com/office/drawing/2014/main" id="{FDD0E7B6-E158-42B0-84D0-339AF797A678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880" y="2199"/>
                      <a:ext cx="34" cy="21"/>
                    </a:xfrm>
                    <a:custGeom>
                      <a:avLst/>
                      <a:gdLst>
                        <a:gd name="T0" fmla="*/ 67 w 67"/>
                        <a:gd name="T1" fmla="*/ 30 h 62"/>
                        <a:gd name="T2" fmla="*/ 62 w 67"/>
                        <a:gd name="T3" fmla="*/ 20 h 62"/>
                        <a:gd name="T4" fmla="*/ 56 w 67"/>
                        <a:gd name="T5" fmla="*/ 10 h 62"/>
                        <a:gd name="T6" fmla="*/ 45 w 67"/>
                        <a:gd name="T7" fmla="*/ 5 h 62"/>
                        <a:gd name="T8" fmla="*/ 34 w 67"/>
                        <a:gd name="T9" fmla="*/ 0 h 62"/>
                        <a:gd name="T10" fmla="*/ 23 w 67"/>
                        <a:gd name="T11" fmla="*/ 5 h 62"/>
                        <a:gd name="T12" fmla="*/ 12 w 67"/>
                        <a:gd name="T13" fmla="*/ 10 h 62"/>
                        <a:gd name="T14" fmla="*/ 5 w 67"/>
                        <a:gd name="T15" fmla="*/ 20 h 62"/>
                        <a:gd name="T16" fmla="*/ 0 w 67"/>
                        <a:gd name="T17" fmla="*/ 30 h 62"/>
                        <a:gd name="T18" fmla="*/ 5 w 67"/>
                        <a:gd name="T19" fmla="*/ 41 h 62"/>
                        <a:gd name="T20" fmla="*/ 12 w 67"/>
                        <a:gd name="T21" fmla="*/ 51 h 62"/>
                        <a:gd name="T22" fmla="*/ 23 w 67"/>
                        <a:gd name="T23" fmla="*/ 57 h 62"/>
                        <a:gd name="T24" fmla="*/ 34 w 67"/>
                        <a:gd name="T25" fmla="*/ 62 h 62"/>
                        <a:gd name="T26" fmla="*/ 45 w 67"/>
                        <a:gd name="T27" fmla="*/ 57 h 62"/>
                        <a:gd name="T28" fmla="*/ 56 w 67"/>
                        <a:gd name="T29" fmla="*/ 51 h 62"/>
                        <a:gd name="T30" fmla="*/ 62 w 67"/>
                        <a:gd name="T31" fmla="*/ 41 h 62"/>
                        <a:gd name="T32" fmla="*/ 67 w 67"/>
                        <a:gd name="T33" fmla="*/ 30 h 62"/>
                        <a:gd name="T34" fmla="*/ 62 w 67"/>
                        <a:gd name="T35" fmla="*/ 30 h 62"/>
                        <a:gd name="T36" fmla="*/ 62 w 67"/>
                        <a:gd name="T37" fmla="*/ 20 h 62"/>
                        <a:gd name="T38" fmla="*/ 51 w 67"/>
                        <a:gd name="T39" fmla="*/ 15 h 62"/>
                        <a:gd name="T40" fmla="*/ 45 w 67"/>
                        <a:gd name="T41" fmla="*/ 5 h 62"/>
                        <a:gd name="T42" fmla="*/ 34 w 67"/>
                        <a:gd name="T43" fmla="*/ 5 h 62"/>
                        <a:gd name="T44" fmla="*/ 23 w 67"/>
                        <a:gd name="T45" fmla="*/ 5 h 62"/>
                        <a:gd name="T46" fmla="*/ 17 w 67"/>
                        <a:gd name="T47" fmla="*/ 15 h 62"/>
                        <a:gd name="T48" fmla="*/ 12 w 67"/>
                        <a:gd name="T49" fmla="*/ 20 h 62"/>
                        <a:gd name="T50" fmla="*/ 5 w 67"/>
                        <a:gd name="T51" fmla="*/ 30 h 62"/>
                        <a:gd name="T52" fmla="*/ 12 w 67"/>
                        <a:gd name="T53" fmla="*/ 41 h 62"/>
                        <a:gd name="T54" fmla="*/ 17 w 67"/>
                        <a:gd name="T55" fmla="*/ 46 h 62"/>
                        <a:gd name="T56" fmla="*/ 23 w 67"/>
                        <a:gd name="T57" fmla="*/ 51 h 62"/>
                        <a:gd name="T58" fmla="*/ 34 w 67"/>
                        <a:gd name="T59" fmla="*/ 57 h 62"/>
                        <a:gd name="T60" fmla="*/ 45 w 67"/>
                        <a:gd name="T61" fmla="*/ 51 h 62"/>
                        <a:gd name="T62" fmla="*/ 51 w 67"/>
                        <a:gd name="T63" fmla="*/ 46 h 62"/>
                        <a:gd name="T64" fmla="*/ 62 w 67"/>
                        <a:gd name="T65" fmla="*/ 41 h 62"/>
                        <a:gd name="T66" fmla="*/ 62 w 67"/>
                        <a:gd name="T67" fmla="*/ 30 h 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67" h="62">
                          <a:moveTo>
                            <a:pt x="67" y="30"/>
                          </a:moveTo>
                          <a:lnTo>
                            <a:pt x="62" y="20"/>
                          </a:lnTo>
                          <a:lnTo>
                            <a:pt x="56" y="10"/>
                          </a:lnTo>
                          <a:lnTo>
                            <a:pt x="45" y="5"/>
                          </a:lnTo>
                          <a:lnTo>
                            <a:pt x="34" y="0"/>
                          </a:lnTo>
                          <a:lnTo>
                            <a:pt x="23" y="5"/>
                          </a:lnTo>
                          <a:lnTo>
                            <a:pt x="12" y="10"/>
                          </a:lnTo>
                          <a:lnTo>
                            <a:pt x="5" y="20"/>
                          </a:lnTo>
                          <a:lnTo>
                            <a:pt x="0" y="30"/>
                          </a:lnTo>
                          <a:lnTo>
                            <a:pt x="5" y="41"/>
                          </a:lnTo>
                          <a:lnTo>
                            <a:pt x="12" y="51"/>
                          </a:lnTo>
                          <a:lnTo>
                            <a:pt x="23" y="57"/>
                          </a:lnTo>
                          <a:lnTo>
                            <a:pt x="34" y="62"/>
                          </a:lnTo>
                          <a:lnTo>
                            <a:pt x="45" y="57"/>
                          </a:lnTo>
                          <a:lnTo>
                            <a:pt x="56" y="51"/>
                          </a:lnTo>
                          <a:lnTo>
                            <a:pt x="62" y="41"/>
                          </a:lnTo>
                          <a:lnTo>
                            <a:pt x="67" y="30"/>
                          </a:lnTo>
                          <a:close/>
                          <a:moveTo>
                            <a:pt x="62" y="30"/>
                          </a:moveTo>
                          <a:lnTo>
                            <a:pt x="62" y="20"/>
                          </a:lnTo>
                          <a:lnTo>
                            <a:pt x="51" y="15"/>
                          </a:lnTo>
                          <a:lnTo>
                            <a:pt x="45" y="5"/>
                          </a:lnTo>
                          <a:lnTo>
                            <a:pt x="34" y="5"/>
                          </a:lnTo>
                          <a:lnTo>
                            <a:pt x="23" y="5"/>
                          </a:lnTo>
                          <a:lnTo>
                            <a:pt x="17" y="15"/>
                          </a:lnTo>
                          <a:lnTo>
                            <a:pt x="12" y="20"/>
                          </a:lnTo>
                          <a:lnTo>
                            <a:pt x="5" y="30"/>
                          </a:lnTo>
                          <a:lnTo>
                            <a:pt x="12" y="41"/>
                          </a:lnTo>
                          <a:lnTo>
                            <a:pt x="17" y="46"/>
                          </a:lnTo>
                          <a:lnTo>
                            <a:pt x="23" y="51"/>
                          </a:lnTo>
                          <a:lnTo>
                            <a:pt x="34" y="57"/>
                          </a:lnTo>
                          <a:lnTo>
                            <a:pt x="45" y="51"/>
                          </a:lnTo>
                          <a:lnTo>
                            <a:pt x="51" y="46"/>
                          </a:lnTo>
                          <a:lnTo>
                            <a:pt x="62" y="41"/>
                          </a:lnTo>
                          <a:lnTo>
                            <a:pt x="62" y="30"/>
                          </a:lnTo>
                          <a:close/>
                        </a:path>
                      </a:pathLst>
                    </a:custGeom>
                    <a:solidFill>
                      <a:srgbClr val="FFEBE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38" name="Freeform 170">
                      <a:extLst>
                        <a:ext uri="{FF2B5EF4-FFF2-40B4-BE49-F238E27FC236}">
                          <a16:creationId xmlns:a16="http://schemas.microsoft.com/office/drawing/2014/main" id="{C427D2C9-23F5-4516-91DC-8083DF9EF5F4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883" y="2201"/>
                      <a:ext cx="28" cy="17"/>
                    </a:xfrm>
                    <a:custGeom>
                      <a:avLst/>
                      <a:gdLst>
                        <a:gd name="T0" fmla="*/ 57 w 57"/>
                        <a:gd name="T1" fmla="*/ 25 h 52"/>
                        <a:gd name="T2" fmla="*/ 57 w 57"/>
                        <a:gd name="T3" fmla="*/ 15 h 52"/>
                        <a:gd name="T4" fmla="*/ 46 w 57"/>
                        <a:gd name="T5" fmla="*/ 10 h 52"/>
                        <a:gd name="T6" fmla="*/ 40 w 57"/>
                        <a:gd name="T7" fmla="*/ 0 h 52"/>
                        <a:gd name="T8" fmla="*/ 29 w 57"/>
                        <a:gd name="T9" fmla="*/ 0 h 52"/>
                        <a:gd name="T10" fmla="*/ 18 w 57"/>
                        <a:gd name="T11" fmla="*/ 0 h 52"/>
                        <a:gd name="T12" fmla="*/ 12 w 57"/>
                        <a:gd name="T13" fmla="*/ 10 h 52"/>
                        <a:gd name="T14" fmla="*/ 7 w 57"/>
                        <a:gd name="T15" fmla="*/ 15 h 52"/>
                        <a:gd name="T16" fmla="*/ 0 w 57"/>
                        <a:gd name="T17" fmla="*/ 25 h 52"/>
                        <a:gd name="T18" fmla="*/ 7 w 57"/>
                        <a:gd name="T19" fmla="*/ 36 h 52"/>
                        <a:gd name="T20" fmla="*/ 12 w 57"/>
                        <a:gd name="T21" fmla="*/ 41 h 52"/>
                        <a:gd name="T22" fmla="*/ 18 w 57"/>
                        <a:gd name="T23" fmla="*/ 46 h 52"/>
                        <a:gd name="T24" fmla="*/ 29 w 57"/>
                        <a:gd name="T25" fmla="*/ 52 h 52"/>
                        <a:gd name="T26" fmla="*/ 40 w 57"/>
                        <a:gd name="T27" fmla="*/ 46 h 52"/>
                        <a:gd name="T28" fmla="*/ 46 w 57"/>
                        <a:gd name="T29" fmla="*/ 41 h 52"/>
                        <a:gd name="T30" fmla="*/ 57 w 57"/>
                        <a:gd name="T31" fmla="*/ 36 h 52"/>
                        <a:gd name="T32" fmla="*/ 57 w 57"/>
                        <a:gd name="T33" fmla="*/ 25 h 52"/>
                        <a:gd name="T34" fmla="*/ 57 w 57"/>
                        <a:gd name="T35" fmla="*/ 15 h 52"/>
                        <a:gd name="T36" fmla="*/ 46 w 57"/>
                        <a:gd name="T37" fmla="*/ 10 h 52"/>
                        <a:gd name="T38" fmla="*/ 40 w 57"/>
                        <a:gd name="T39" fmla="*/ 0 h 52"/>
                        <a:gd name="T40" fmla="*/ 29 w 57"/>
                        <a:gd name="T41" fmla="*/ 0 h 52"/>
                        <a:gd name="T42" fmla="*/ 18 w 57"/>
                        <a:gd name="T43" fmla="*/ 0 h 52"/>
                        <a:gd name="T44" fmla="*/ 12 w 57"/>
                        <a:gd name="T45" fmla="*/ 10 h 52"/>
                        <a:gd name="T46" fmla="*/ 7 w 57"/>
                        <a:gd name="T47" fmla="*/ 15 h 52"/>
                        <a:gd name="T48" fmla="*/ 0 w 57"/>
                        <a:gd name="T49" fmla="*/ 25 h 52"/>
                        <a:gd name="T50" fmla="*/ 7 w 57"/>
                        <a:gd name="T51" fmla="*/ 36 h 52"/>
                        <a:gd name="T52" fmla="*/ 12 w 57"/>
                        <a:gd name="T53" fmla="*/ 41 h 52"/>
                        <a:gd name="T54" fmla="*/ 18 w 57"/>
                        <a:gd name="T55" fmla="*/ 46 h 52"/>
                        <a:gd name="T56" fmla="*/ 29 w 57"/>
                        <a:gd name="T57" fmla="*/ 52 h 52"/>
                        <a:gd name="T58" fmla="*/ 40 w 57"/>
                        <a:gd name="T59" fmla="*/ 46 h 52"/>
                        <a:gd name="T60" fmla="*/ 46 w 57"/>
                        <a:gd name="T61" fmla="*/ 41 h 52"/>
                        <a:gd name="T62" fmla="*/ 57 w 57"/>
                        <a:gd name="T63" fmla="*/ 36 h 52"/>
                        <a:gd name="T64" fmla="*/ 57 w 57"/>
                        <a:gd name="T65" fmla="*/ 25 h 52"/>
                        <a:gd name="T66" fmla="*/ 57 w 57"/>
                        <a:gd name="T67" fmla="*/ 15 h 5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57" h="52">
                          <a:moveTo>
                            <a:pt x="57" y="25"/>
                          </a:moveTo>
                          <a:lnTo>
                            <a:pt x="57" y="15"/>
                          </a:lnTo>
                          <a:lnTo>
                            <a:pt x="46" y="10"/>
                          </a:lnTo>
                          <a:lnTo>
                            <a:pt x="40" y="0"/>
                          </a:lnTo>
                          <a:lnTo>
                            <a:pt x="29" y="0"/>
                          </a:lnTo>
                          <a:lnTo>
                            <a:pt x="18" y="0"/>
                          </a:lnTo>
                          <a:lnTo>
                            <a:pt x="12" y="10"/>
                          </a:lnTo>
                          <a:lnTo>
                            <a:pt x="7" y="15"/>
                          </a:lnTo>
                          <a:lnTo>
                            <a:pt x="0" y="25"/>
                          </a:lnTo>
                          <a:lnTo>
                            <a:pt x="7" y="36"/>
                          </a:lnTo>
                          <a:lnTo>
                            <a:pt x="12" y="41"/>
                          </a:lnTo>
                          <a:lnTo>
                            <a:pt x="18" y="46"/>
                          </a:lnTo>
                          <a:lnTo>
                            <a:pt x="29" y="52"/>
                          </a:lnTo>
                          <a:lnTo>
                            <a:pt x="40" y="46"/>
                          </a:lnTo>
                          <a:lnTo>
                            <a:pt x="46" y="41"/>
                          </a:lnTo>
                          <a:lnTo>
                            <a:pt x="57" y="36"/>
                          </a:lnTo>
                          <a:lnTo>
                            <a:pt x="57" y="25"/>
                          </a:lnTo>
                          <a:close/>
                          <a:moveTo>
                            <a:pt x="57" y="15"/>
                          </a:moveTo>
                          <a:lnTo>
                            <a:pt x="46" y="10"/>
                          </a:lnTo>
                          <a:lnTo>
                            <a:pt x="40" y="0"/>
                          </a:lnTo>
                          <a:lnTo>
                            <a:pt x="29" y="0"/>
                          </a:lnTo>
                          <a:lnTo>
                            <a:pt x="18" y="0"/>
                          </a:lnTo>
                          <a:lnTo>
                            <a:pt x="12" y="10"/>
                          </a:lnTo>
                          <a:lnTo>
                            <a:pt x="7" y="15"/>
                          </a:lnTo>
                          <a:lnTo>
                            <a:pt x="0" y="25"/>
                          </a:lnTo>
                          <a:lnTo>
                            <a:pt x="7" y="36"/>
                          </a:lnTo>
                          <a:lnTo>
                            <a:pt x="12" y="41"/>
                          </a:lnTo>
                          <a:lnTo>
                            <a:pt x="18" y="46"/>
                          </a:lnTo>
                          <a:lnTo>
                            <a:pt x="29" y="52"/>
                          </a:lnTo>
                          <a:lnTo>
                            <a:pt x="40" y="46"/>
                          </a:lnTo>
                          <a:lnTo>
                            <a:pt x="46" y="41"/>
                          </a:lnTo>
                          <a:lnTo>
                            <a:pt x="57" y="36"/>
                          </a:lnTo>
                          <a:lnTo>
                            <a:pt x="57" y="25"/>
                          </a:lnTo>
                          <a:lnTo>
                            <a:pt x="57" y="15"/>
                          </a:lnTo>
                          <a:close/>
                        </a:path>
                      </a:pathLst>
                    </a:custGeom>
                    <a:solidFill>
                      <a:srgbClr val="FFEDE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39" name="Freeform 171">
                      <a:extLst>
                        <a:ext uri="{FF2B5EF4-FFF2-40B4-BE49-F238E27FC236}">
                          <a16:creationId xmlns:a16="http://schemas.microsoft.com/office/drawing/2014/main" id="{B08C41B6-AA0D-47EC-A662-CC179A9CA18F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883" y="2201"/>
                      <a:ext cx="28" cy="17"/>
                    </a:xfrm>
                    <a:custGeom>
                      <a:avLst/>
                      <a:gdLst>
                        <a:gd name="T0" fmla="*/ 57 w 57"/>
                        <a:gd name="T1" fmla="*/ 25 h 52"/>
                        <a:gd name="T2" fmla="*/ 57 w 57"/>
                        <a:gd name="T3" fmla="*/ 15 h 52"/>
                        <a:gd name="T4" fmla="*/ 46 w 57"/>
                        <a:gd name="T5" fmla="*/ 10 h 52"/>
                        <a:gd name="T6" fmla="*/ 40 w 57"/>
                        <a:gd name="T7" fmla="*/ 0 h 52"/>
                        <a:gd name="T8" fmla="*/ 29 w 57"/>
                        <a:gd name="T9" fmla="*/ 0 h 52"/>
                        <a:gd name="T10" fmla="*/ 18 w 57"/>
                        <a:gd name="T11" fmla="*/ 0 h 52"/>
                        <a:gd name="T12" fmla="*/ 12 w 57"/>
                        <a:gd name="T13" fmla="*/ 10 h 52"/>
                        <a:gd name="T14" fmla="*/ 7 w 57"/>
                        <a:gd name="T15" fmla="*/ 15 h 52"/>
                        <a:gd name="T16" fmla="*/ 0 w 57"/>
                        <a:gd name="T17" fmla="*/ 25 h 52"/>
                        <a:gd name="T18" fmla="*/ 7 w 57"/>
                        <a:gd name="T19" fmla="*/ 36 h 52"/>
                        <a:gd name="T20" fmla="*/ 12 w 57"/>
                        <a:gd name="T21" fmla="*/ 41 h 52"/>
                        <a:gd name="T22" fmla="*/ 18 w 57"/>
                        <a:gd name="T23" fmla="*/ 46 h 52"/>
                        <a:gd name="T24" fmla="*/ 29 w 57"/>
                        <a:gd name="T25" fmla="*/ 52 h 52"/>
                        <a:gd name="T26" fmla="*/ 40 w 57"/>
                        <a:gd name="T27" fmla="*/ 46 h 52"/>
                        <a:gd name="T28" fmla="*/ 46 w 57"/>
                        <a:gd name="T29" fmla="*/ 41 h 52"/>
                        <a:gd name="T30" fmla="*/ 57 w 57"/>
                        <a:gd name="T31" fmla="*/ 36 h 52"/>
                        <a:gd name="T32" fmla="*/ 57 w 57"/>
                        <a:gd name="T33" fmla="*/ 25 h 52"/>
                        <a:gd name="T34" fmla="*/ 51 w 57"/>
                        <a:gd name="T35" fmla="*/ 25 h 52"/>
                        <a:gd name="T36" fmla="*/ 51 w 57"/>
                        <a:gd name="T37" fmla="*/ 20 h 52"/>
                        <a:gd name="T38" fmla="*/ 46 w 57"/>
                        <a:gd name="T39" fmla="*/ 10 h 52"/>
                        <a:gd name="T40" fmla="*/ 35 w 57"/>
                        <a:gd name="T41" fmla="*/ 5 h 52"/>
                        <a:gd name="T42" fmla="*/ 29 w 57"/>
                        <a:gd name="T43" fmla="*/ 5 h 52"/>
                        <a:gd name="T44" fmla="*/ 24 w 57"/>
                        <a:gd name="T45" fmla="*/ 5 h 52"/>
                        <a:gd name="T46" fmla="*/ 12 w 57"/>
                        <a:gd name="T47" fmla="*/ 10 h 52"/>
                        <a:gd name="T48" fmla="*/ 7 w 57"/>
                        <a:gd name="T49" fmla="*/ 20 h 52"/>
                        <a:gd name="T50" fmla="*/ 7 w 57"/>
                        <a:gd name="T51" fmla="*/ 25 h 52"/>
                        <a:gd name="T52" fmla="*/ 7 w 57"/>
                        <a:gd name="T53" fmla="*/ 31 h 52"/>
                        <a:gd name="T54" fmla="*/ 12 w 57"/>
                        <a:gd name="T55" fmla="*/ 41 h 52"/>
                        <a:gd name="T56" fmla="*/ 24 w 57"/>
                        <a:gd name="T57" fmla="*/ 46 h 52"/>
                        <a:gd name="T58" fmla="*/ 29 w 57"/>
                        <a:gd name="T59" fmla="*/ 46 h 52"/>
                        <a:gd name="T60" fmla="*/ 35 w 57"/>
                        <a:gd name="T61" fmla="*/ 46 h 52"/>
                        <a:gd name="T62" fmla="*/ 46 w 57"/>
                        <a:gd name="T63" fmla="*/ 41 h 52"/>
                        <a:gd name="T64" fmla="*/ 51 w 57"/>
                        <a:gd name="T65" fmla="*/ 31 h 52"/>
                        <a:gd name="T66" fmla="*/ 51 w 57"/>
                        <a:gd name="T67" fmla="*/ 25 h 5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57" h="52">
                          <a:moveTo>
                            <a:pt x="57" y="25"/>
                          </a:moveTo>
                          <a:lnTo>
                            <a:pt x="57" y="15"/>
                          </a:lnTo>
                          <a:lnTo>
                            <a:pt x="46" y="10"/>
                          </a:lnTo>
                          <a:lnTo>
                            <a:pt x="40" y="0"/>
                          </a:lnTo>
                          <a:lnTo>
                            <a:pt x="29" y="0"/>
                          </a:lnTo>
                          <a:lnTo>
                            <a:pt x="18" y="0"/>
                          </a:lnTo>
                          <a:lnTo>
                            <a:pt x="12" y="10"/>
                          </a:lnTo>
                          <a:lnTo>
                            <a:pt x="7" y="15"/>
                          </a:lnTo>
                          <a:lnTo>
                            <a:pt x="0" y="25"/>
                          </a:lnTo>
                          <a:lnTo>
                            <a:pt x="7" y="36"/>
                          </a:lnTo>
                          <a:lnTo>
                            <a:pt x="12" y="41"/>
                          </a:lnTo>
                          <a:lnTo>
                            <a:pt x="18" y="46"/>
                          </a:lnTo>
                          <a:lnTo>
                            <a:pt x="29" y="52"/>
                          </a:lnTo>
                          <a:lnTo>
                            <a:pt x="40" y="46"/>
                          </a:lnTo>
                          <a:lnTo>
                            <a:pt x="46" y="41"/>
                          </a:lnTo>
                          <a:lnTo>
                            <a:pt x="57" y="36"/>
                          </a:lnTo>
                          <a:lnTo>
                            <a:pt x="57" y="25"/>
                          </a:lnTo>
                          <a:close/>
                          <a:moveTo>
                            <a:pt x="51" y="25"/>
                          </a:moveTo>
                          <a:lnTo>
                            <a:pt x="51" y="20"/>
                          </a:lnTo>
                          <a:lnTo>
                            <a:pt x="46" y="10"/>
                          </a:lnTo>
                          <a:lnTo>
                            <a:pt x="35" y="5"/>
                          </a:lnTo>
                          <a:lnTo>
                            <a:pt x="29" y="5"/>
                          </a:lnTo>
                          <a:lnTo>
                            <a:pt x="24" y="5"/>
                          </a:lnTo>
                          <a:lnTo>
                            <a:pt x="12" y="10"/>
                          </a:lnTo>
                          <a:lnTo>
                            <a:pt x="7" y="20"/>
                          </a:lnTo>
                          <a:lnTo>
                            <a:pt x="7" y="25"/>
                          </a:lnTo>
                          <a:lnTo>
                            <a:pt x="7" y="31"/>
                          </a:lnTo>
                          <a:lnTo>
                            <a:pt x="12" y="41"/>
                          </a:lnTo>
                          <a:lnTo>
                            <a:pt x="24" y="46"/>
                          </a:lnTo>
                          <a:lnTo>
                            <a:pt x="29" y="46"/>
                          </a:lnTo>
                          <a:lnTo>
                            <a:pt x="35" y="46"/>
                          </a:lnTo>
                          <a:lnTo>
                            <a:pt x="46" y="41"/>
                          </a:lnTo>
                          <a:lnTo>
                            <a:pt x="51" y="31"/>
                          </a:lnTo>
                          <a:lnTo>
                            <a:pt x="51" y="25"/>
                          </a:lnTo>
                          <a:close/>
                        </a:path>
                      </a:pathLst>
                    </a:custGeom>
                    <a:solidFill>
                      <a:srgbClr val="FFF0F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40" name="Freeform 172">
                      <a:extLst>
                        <a:ext uri="{FF2B5EF4-FFF2-40B4-BE49-F238E27FC236}">
                          <a16:creationId xmlns:a16="http://schemas.microsoft.com/office/drawing/2014/main" id="{E11F7FB7-73A3-40E4-86A3-8A721D8D0680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886" y="2203"/>
                      <a:ext cx="22" cy="13"/>
                    </a:xfrm>
                    <a:custGeom>
                      <a:avLst/>
                      <a:gdLst>
                        <a:gd name="T0" fmla="*/ 44 w 44"/>
                        <a:gd name="T1" fmla="*/ 20 h 41"/>
                        <a:gd name="T2" fmla="*/ 44 w 44"/>
                        <a:gd name="T3" fmla="*/ 15 h 41"/>
                        <a:gd name="T4" fmla="*/ 39 w 44"/>
                        <a:gd name="T5" fmla="*/ 5 h 41"/>
                        <a:gd name="T6" fmla="*/ 28 w 44"/>
                        <a:gd name="T7" fmla="*/ 0 h 41"/>
                        <a:gd name="T8" fmla="*/ 22 w 44"/>
                        <a:gd name="T9" fmla="*/ 0 h 41"/>
                        <a:gd name="T10" fmla="*/ 17 w 44"/>
                        <a:gd name="T11" fmla="*/ 0 h 41"/>
                        <a:gd name="T12" fmla="*/ 5 w 44"/>
                        <a:gd name="T13" fmla="*/ 5 h 41"/>
                        <a:gd name="T14" fmla="*/ 0 w 44"/>
                        <a:gd name="T15" fmla="*/ 15 h 41"/>
                        <a:gd name="T16" fmla="*/ 0 w 44"/>
                        <a:gd name="T17" fmla="*/ 20 h 41"/>
                        <a:gd name="T18" fmla="*/ 0 w 44"/>
                        <a:gd name="T19" fmla="*/ 26 h 41"/>
                        <a:gd name="T20" fmla="*/ 5 w 44"/>
                        <a:gd name="T21" fmla="*/ 36 h 41"/>
                        <a:gd name="T22" fmla="*/ 17 w 44"/>
                        <a:gd name="T23" fmla="*/ 41 h 41"/>
                        <a:gd name="T24" fmla="*/ 22 w 44"/>
                        <a:gd name="T25" fmla="*/ 41 h 41"/>
                        <a:gd name="T26" fmla="*/ 28 w 44"/>
                        <a:gd name="T27" fmla="*/ 41 h 41"/>
                        <a:gd name="T28" fmla="*/ 39 w 44"/>
                        <a:gd name="T29" fmla="*/ 36 h 41"/>
                        <a:gd name="T30" fmla="*/ 44 w 44"/>
                        <a:gd name="T31" fmla="*/ 26 h 41"/>
                        <a:gd name="T32" fmla="*/ 44 w 44"/>
                        <a:gd name="T33" fmla="*/ 20 h 41"/>
                        <a:gd name="T34" fmla="*/ 39 w 44"/>
                        <a:gd name="T35" fmla="*/ 20 h 41"/>
                        <a:gd name="T36" fmla="*/ 39 w 44"/>
                        <a:gd name="T37" fmla="*/ 15 h 41"/>
                        <a:gd name="T38" fmla="*/ 33 w 44"/>
                        <a:gd name="T39" fmla="*/ 10 h 41"/>
                        <a:gd name="T40" fmla="*/ 28 w 44"/>
                        <a:gd name="T41" fmla="*/ 5 h 41"/>
                        <a:gd name="T42" fmla="*/ 22 w 44"/>
                        <a:gd name="T43" fmla="*/ 5 h 41"/>
                        <a:gd name="T44" fmla="*/ 17 w 44"/>
                        <a:gd name="T45" fmla="*/ 5 h 41"/>
                        <a:gd name="T46" fmla="*/ 11 w 44"/>
                        <a:gd name="T47" fmla="*/ 10 h 41"/>
                        <a:gd name="T48" fmla="*/ 5 w 44"/>
                        <a:gd name="T49" fmla="*/ 15 h 41"/>
                        <a:gd name="T50" fmla="*/ 5 w 44"/>
                        <a:gd name="T51" fmla="*/ 20 h 41"/>
                        <a:gd name="T52" fmla="*/ 5 w 44"/>
                        <a:gd name="T53" fmla="*/ 26 h 41"/>
                        <a:gd name="T54" fmla="*/ 11 w 44"/>
                        <a:gd name="T55" fmla="*/ 31 h 41"/>
                        <a:gd name="T56" fmla="*/ 17 w 44"/>
                        <a:gd name="T57" fmla="*/ 36 h 41"/>
                        <a:gd name="T58" fmla="*/ 22 w 44"/>
                        <a:gd name="T59" fmla="*/ 36 h 41"/>
                        <a:gd name="T60" fmla="*/ 28 w 44"/>
                        <a:gd name="T61" fmla="*/ 36 h 41"/>
                        <a:gd name="T62" fmla="*/ 33 w 44"/>
                        <a:gd name="T63" fmla="*/ 31 h 41"/>
                        <a:gd name="T64" fmla="*/ 39 w 44"/>
                        <a:gd name="T65" fmla="*/ 26 h 41"/>
                        <a:gd name="T66" fmla="*/ 39 w 44"/>
                        <a:gd name="T67" fmla="*/ 20 h 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44" h="41">
                          <a:moveTo>
                            <a:pt x="44" y="20"/>
                          </a:moveTo>
                          <a:lnTo>
                            <a:pt x="44" y="15"/>
                          </a:lnTo>
                          <a:lnTo>
                            <a:pt x="39" y="5"/>
                          </a:lnTo>
                          <a:lnTo>
                            <a:pt x="28" y="0"/>
                          </a:lnTo>
                          <a:lnTo>
                            <a:pt x="22" y="0"/>
                          </a:lnTo>
                          <a:lnTo>
                            <a:pt x="17" y="0"/>
                          </a:lnTo>
                          <a:lnTo>
                            <a:pt x="5" y="5"/>
                          </a:lnTo>
                          <a:lnTo>
                            <a:pt x="0" y="15"/>
                          </a:lnTo>
                          <a:lnTo>
                            <a:pt x="0" y="20"/>
                          </a:lnTo>
                          <a:lnTo>
                            <a:pt x="0" y="26"/>
                          </a:lnTo>
                          <a:lnTo>
                            <a:pt x="5" y="36"/>
                          </a:lnTo>
                          <a:lnTo>
                            <a:pt x="17" y="41"/>
                          </a:lnTo>
                          <a:lnTo>
                            <a:pt x="22" y="41"/>
                          </a:lnTo>
                          <a:lnTo>
                            <a:pt x="28" y="41"/>
                          </a:lnTo>
                          <a:lnTo>
                            <a:pt x="39" y="36"/>
                          </a:lnTo>
                          <a:lnTo>
                            <a:pt x="44" y="26"/>
                          </a:lnTo>
                          <a:lnTo>
                            <a:pt x="44" y="20"/>
                          </a:lnTo>
                          <a:close/>
                          <a:moveTo>
                            <a:pt x="39" y="20"/>
                          </a:moveTo>
                          <a:lnTo>
                            <a:pt x="39" y="15"/>
                          </a:lnTo>
                          <a:lnTo>
                            <a:pt x="33" y="10"/>
                          </a:lnTo>
                          <a:lnTo>
                            <a:pt x="28" y="5"/>
                          </a:lnTo>
                          <a:lnTo>
                            <a:pt x="22" y="5"/>
                          </a:lnTo>
                          <a:lnTo>
                            <a:pt x="17" y="5"/>
                          </a:lnTo>
                          <a:lnTo>
                            <a:pt x="11" y="10"/>
                          </a:lnTo>
                          <a:lnTo>
                            <a:pt x="5" y="15"/>
                          </a:lnTo>
                          <a:lnTo>
                            <a:pt x="5" y="20"/>
                          </a:lnTo>
                          <a:lnTo>
                            <a:pt x="5" y="26"/>
                          </a:lnTo>
                          <a:lnTo>
                            <a:pt x="11" y="31"/>
                          </a:lnTo>
                          <a:lnTo>
                            <a:pt x="17" y="36"/>
                          </a:lnTo>
                          <a:lnTo>
                            <a:pt x="22" y="36"/>
                          </a:lnTo>
                          <a:lnTo>
                            <a:pt x="28" y="36"/>
                          </a:lnTo>
                          <a:lnTo>
                            <a:pt x="33" y="31"/>
                          </a:lnTo>
                          <a:lnTo>
                            <a:pt x="39" y="26"/>
                          </a:lnTo>
                          <a:lnTo>
                            <a:pt x="39" y="20"/>
                          </a:lnTo>
                          <a:close/>
                        </a:path>
                      </a:pathLst>
                    </a:custGeom>
                    <a:solidFill>
                      <a:srgbClr val="FFF2F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41" name="Freeform 173">
                      <a:extLst>
                        <a:ext uri="{FF2B5EF4-FFF2-40B4-BE49-F238E27FC236}">
                          <a16:creationId xmlns:a16="http://schemas.microsoft.com/office/drawing/2014/main" id="{14492BE1-7839-49BE-B50C-61210AC7E698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889" y="2204"/>
                      <a:ext cx="16" cy="11"/>
                    </a:xfrm>
                    <a:custGeom>
                      <a:avLst/>
                      <a:gdLst>
                        <a:gd name="T0" fmla="*/ 34 w 34"/>
                        <a:gd name="T1" fmla="*/ 15 h 31"/>
                        <a:gd name="T2" fmla="*/ 34 w 34"/>
                        <a:gd name="T3" fmla="*/ 10 h 31"/>
                        <a:gd name="T4" fmla="*/ 28 w 34"/>
                        <a:gd name="T5" fmla="*/ 5 h 31"/>
                        <a:gd name="T6" fmla="*/ 23 w 34"/>
                        <a:gd name="T7" fmla="*/ 0 h 31"/>
                        <a:gd name="T8" fmla="*/ 17 w 34"/>
                        <a:gd name="T9" fmla="*/ 0 h 31"/>
                        <a:gd name="T10" fmla="*/ 12 w 34"/>
                        <a:gd name="T11" fmla="*/ 0 h 31"/>
                        <a:gd name="T12" fmla="*/ 6 w 34"/>
                        <a:gd name="T13" fmla="*/ 5 h 31"/>
                        <a:gd name="T14" fmla="*/ 0 w 34"/>
                        <a:gd name="T15" fmla="*/ 10 h 31"/>
                        <a:gd name="T16" fmla="*/ 0 w 34"/>
                        <a:gd name="T17" fmla="*/ 15 h 31"/>
                        <a:gd name="T18" fmla="*/ 0 w 34"/>
                        <a:gd name="T19" fmla="*/ 21 h 31"/>
                        <a:gd name="T20" fmla="*/ 6 w 34"/>
                        <a:gd name="T21" fmla="*/ 26 h 31"/>
                        <a:gd name="T22" fmla="*/ 12 w 34"/>
                        <a:gd name="T23" fmla="*/ 31 h 31"/>
                        <a:gd name="T24" fmla="*/ 17 w 34"/>
                        <a:gd name="T25" fmla="*/ 31 h 31"/>
                        <a:gd name="T26" fmla="*/ 23 w 34"/>
                        <a:gd name="T27" fmla="*/ 31 h 31"/>
                        <a:gd name="T28" fmla="*/ 28 w 34"/>
                        <a:gd name="T29" fmla="*/ 26 h 31"/>
                        <a:gd name="T30" fmla="*/ 34 w 34"/>
                        <a:gd name="T31" fmla="*/ 21 h 31"/>
                        <a:gd name="T32" fmla="*/ 34 w 34"/>
                        <a:gd name="T33" fmla="*/ 15 h 31"/>
                        <a:gd name="T34" fmla="*/ 34 w 34"/>
                        <a:gd name="T35" fmla="*/ 10 h 31"/>
                        <a:gd name="T36" fmla="*/ 28 w 34"/>
                        <a:gd name="T37" fmla="*/ 5 h 31"/>
                        <a:gd name="T38" fmla="*/ 23 w 34"/>
                        <a:gd name="T39" fmla="*/ 0 h 31"/>
                        <a:gd name="T40" fmla="*/ 17 w 34"/>
                        <a:gd name="T41" fmla="*/ 0 h 31"/>
                        <a:gd name="T42" fmla="*/ 12 w 34"/>
                        <a:gd name="T43" fmla="*/ 0 h 31"/>
                        <a:gd name="T44" fmla="*/ 6 w 34"/>
                        <a:gd name="T45" fmla="*/ 5 h 31"/>
                        <a:gd name="T46" fmla="*/ 0 w 34"/>
                        <a:gd name="T47" fmla="*/ 10 h 31"/>
                        <a:gd name="T48" fmla="*/ 0 w 34"/>
                        <a:gd name="T49" fmla="*/ 15 h 31"/>
                        <a:gd name="T50" fmla="*/ 0 w 34"/>
                        <a:gd name="T51" fmla="*/ 21 h 31"/>
                        <a:gd name="T52" fmla="*/ 6 w 34"/>
                        <a:gd name="T53" fmla="*/ 26 h 31"/>
                        <a:gd name="T54" fmla="*/ 12 w 34"/>
                        <a:gd name="T55" fmla="*/ 31 h 31"/>
                        <a:gd name="T56" fmla="*/ 17 w 34"/>
                        <a:gd name="T57" fmla="*/ 31 h 31"/>
                        <a:gd name="T58" fmla="*/ 23 w 34"/>
                        <a:gd name="T59" fmla="*/ 31 h 31"/>
                        <a:gd name="T60" fmla="*/ 28 w 34"/>
                        <a:gd name="T61" fmla="*/ 26 h 31"/>
                        <a:gd name="T62" fmla="*/ 34 w 34"/>
                        <a:gd name="T63" fmla="*/ 21 h 31"/>
                        <a:gd name="T64" fmla="*/ 34 w 34"/>
                        <a:gd name="T65" fmla="*/ 15 h 31"/>
                        <a:gd name="T66" fmla="*/ 34 w 34"/>
                        <a:gd name="T67" fmla="*/ 10 h 3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34" h="31">
                          <a:moveTo>
                            <a:pt x="34" y="15"/>
                          </a:moveTo>
                          <a:lnTo>
                            <a:pt x="34" y="10"/>
                          </a:lnTo>
                          <a:lnTo>
                            <a:pt x="28" y="5"/>
                          </a:lnTo>
                          <a:lnTo>
                            <a:pt x="23" y="0"/>
                          </a:lnTo>
                          <a:lnTo>
                            <a:pt x="17" y="0"/>
                          </a:lnTo>
                          <a:lnTo>
                            <a:pt x="12" y="0"/>
                          </a:lnTo>
                          <a:lnTo>
                            <a:pt x="6" y="5"/>
                          </a:lnTo>
                          <a:lnTo>
                            <a:pt x="0" y="10"/>
                          </a:lnTo>
                          <a:lnTo>
                            <a:pt x="0" y="15"/>
                          </a:lnTo>
                          <a:lnTo>
                            <a:pt x="0" y="21"/>
                          </a:lnTo>
                          <a:lnTo>
                            <a:pt x="6" y="26"/>
                          </a:lnTo>
                          <a:lnTo>
                            <a:pt x="12" y="31"/>
                          </a:lnTo>
                          <a:lnTo>
                            <a:pt x="17" y="31"/>
                          </a:lnTo>
                          <a:lnTo>
                            <a:pt x="23" y="31"/>
                          </a:lnTo>
                          <a:lnTo>
                            <a:pt x="28" y="26"/>
                          </a:lnTo>
                          <a:lnTo>
                            <a:pt x="34" y="21"/>
                          </a:lnTo>
                          <a:lnTo>
                            <a:pt x="34" y="15"/>
                          </a:lnTo>
                          <a:close/>
                          <a:moveTo>
                            <a:pt x="34" y="10"/>
                          </a:moveTo>
                          <a:lnTo>
                            <a:pt x="28" y="5"/>
                          </a:lnTo>
                          <a:lnTo>
                            <a:pt x="23" y="0"/>
                          </a:lnTo>
                          <a:lnTo>
                            <a:pt x="17" y="0"/>
                          </a:lnTo>
                          <a:lnTo>
                            <a:pt x="12" y="0"/>
                          </a:lnTo>
                          <a:lnTo>
                            <a:pt x="6" y="5"/>
                          </a:lnTo>
                          <a:lnTo>
                            <a:pt x="0" y="10"/>
                          </a:lnTo>
                          <a:lnTo>
                            <a:pt x="0" y="15"/>
                          </a:lnTo>
                          <a:lnTo>
                            <a:pt x="0" y="21"/>
                          </a:lnTo>
                          <a:lnTo>
                            <a:pt x="6" y="26"/>
                          </a:lnTo>
                          <a:lnTo>
                            <a:pt x="12" y="31"/>
                          </a:lnTo>
                          <a:lnTo>
                            <a:pt x="17" y="31"/>
                          </a:lnTo>
                          <a:lnTo>
                            <a:pt x="23" y="31"/>
                          </a:lnTo>
                          <a:lnTo>
                            <a:pt x="28" y="26"/>
                          </a:lnTo>
                          <a:lnTo>
                            <a:pt x="34" y="21"/>
                          </a:lnTo>
                          <a:lnTo>
                            <a:pt x="34" y="15"/>
                          </a:lnTo>
                          <a:lnTo>
                            <a:pt x="34" y="10"/>
                          </a:lnTo>
                          <a:close/>
                        </a:path>
                      </a:pathLst>
                    </a:custGeom>
                    <a:solidFill>
                      <a:srgbClr val="FFF4F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42" name="Freeform 174">
                      <a:extLst>
                        <a:ext uri="{FF2B5EF4-FFF2-40B4-BE49-F238E27FC236}">
                          <a16:creationId xmlns:a16="http://schemas.microsoft.com/office/drawing/2014/main" id="{0BCECD71-F88A-4CE3-AF6E-667BE12E5FBA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889" y="2204"/>
                      <a:ext cx="16" cy="11"/>
                    </a:xfrm>
                    <a:custGeom>
                      <a:avLst/>
                      <a:gdLst>
                        <a:gd name="T0" fmla="*/ 34 w 34"/>
                        <a:gd name="T1" fmla="*/ 15 h 31"/>
                        <a:gd name="T2" fmla="*/ 34 w 34"/>
                        <a:gd name="T3" fmla="*/ 10 h 31"/>
                        <a:gd name="T4" fmla="*/ 28 w 34"/>
                        <a:gd name="T5" fmla="*/ 5 h 31"/>
                        <a:gd name="T6" fmla="*/ 23 w 34"/>
                        <a:gd name="T7" fmla="*/ 0 h 31"/>
                        <a:gd name="T8" fmla="*/ 17 w 34"/>
                        <a:gd name="T9" fmla="*/ 0 h 31"/>
                        <a:gd name="T10" fmla="*/ 12 w 34"/>
                        <a:gd name="T11" fmla="*/ 0 h 31"/>
                        <a:gd name="T12" fmla="*/ 6 w 34"/>
                        <a:gd name="T13" fmla="*/ 5 h 31"/>
                        <a:gd name="T14" fmla="*/ 0 w 34"/>
                        <a:gd name="T15" fmla="*/ 10 h 31"/>
                        <a:gd name="T16" fmla="*/ 0 w 34"/>
                        <a:gd name="T17" fmla="*/ 15 h 31"/>
                        <a:gd name="T18" fmla="*/ 0 w 34"/>
                        <a:gd name="T19" fmla="*/ 21 h 31"/>
                        <a:gd name="T20" fmla="*/ 6 w 34"/>
                        <a:gd name="T21" fmla="*/ 26 h 31"/>
                        <a:gd name="T22" fmla="*/ 12 w 34"/>
                        <a:gd name="T23" fmla="*/ 31 h 31"/>
                        <a:gd name="T24" fmla="*/ 17 w 34"/>
                        <a:gd name="T25" fmla="*/ 31 h 31"/>
                        <a:gd name="T26" fmla="*/ 23 w 34"/>
                        <a:gd name="T27" fmla="*/ 31 h 31"/>
                        <a:gd name="T28" fmla="*/ 28 w 34"/>
                        <a:gd name="T29" fmla="*/ 26 h 31"/>
                        <a:gd name="T30" fmla="*/ 34 w 34"/>
                        <a:gd name="T31" fmla="*/ 21 h 31"/>
                        <a:gd name="T32" fmla="*/ 34 w 34"/>
                        <a:gd name="T33" fmla="*/ 15 h 31"/>
                        <a:gd name="T34" fmla="*/ 28 w 34"/>
                        <a:gd name="T35" fmla="*/ 15 h 31"/>
                        <a:gd name="T36" fmla="*/ 28 w 34"/>
                        <a:gd name="T37" fmla="*/ 10 h 31"/>
                        <a:gd name="T38" fmla="*/ 23 w 34"/>
                        <a:gd name="T39" fmla="*/ 10 h 31"/>
                        <a:gd name="T40" fmla="*/ 23 w 34"/>
                        <a:gd name="T41" fmla="*/ 5 h 31"/>
                        <a:gd name="T42" fmla="*/ 17 w 34"/>
                        <a:gd name="T43" fmla="*/ 5 h 31"/>
                        <a:gd name="T44" fmla="*/ 12 w 34"/>
                        <a:gd name="T45" fmla="*/ 5 h 31"/>
                        <a:gd name="T46" fmla="*/ 12 w 34"/>
                        <a:gd name="T47" fmla="*/ 10 h 31"/>
                        <a:gd name="T48" fmla="*/ 6 w 34"/>
                        <a:gd name="T49" fmla="*/ 10 h 31"/>
                        <a:gd name="T50" fmla="*/ 6 w 34"/>
                        <a:gd name="T51" fmla="*/ 15 h 31"/>
                        <a:gd name="T52" fmla="*/ 6 w 34"/>
                        <a:gd name="T53" fmla="*/ 21 h 31"/>
                        <a:gd name="T54" fmla="*/ 12 w 34"/>
                        <a:gd name="T55" fmla="*/ 21 h 31"/>
                        <a:gd name="T56" fmla="*/ 12 w 34"/>
                        <a:gd name="T57" fmla="*/ 26 h 31"/>
                        <a:gd name="T58" fmla="*/ 17 w 34"/>
                        <a:gd name="T59" fmla="*/ 26 h 31"/>
                        <a:gd name="T60" fmla="*/ 23 w 34"/>
                        <a:gd name="T61" fmla="*/ 26 h 31"/>
                        <a:gd name="T62" fmla="*/ 23 w 34"/>
                        <a:gd name="T63" fmla="*/ 21 h 31"/>
                        <a:gd name="T64" fmla="*/ 28 w 34"/>
                        <a:gd name="T65" fmla="*/ 21 h 31"/>
                        <a:gd name="T66" fmla="*/ 28 w 34"/>
                        <a:gd name="T67" fmla="*/ 15 h 3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34" h="31">
                          <a:moveTo>
                            <a:pt x="34" y="15"/>
                          </a:moveTo>
                          <a:lnTo>
                            <a:pt x="34" y="10"/>
                          </a:lnTo>
                          <a:lnTo>
                            <a:pt x="28" y="5"/>
                          </a:lnTo>
                          <a:lnTo>
                            <a:pt x="23" y="0"/>
                          </a:lnTo>
                          <a:lnTo>
                            <a:pt x="17" y="0"/>
                          </a:lnTo>
                          <a:lnTo>
                            <a:pt x="12" y="0"/>
                          </a:lnTo>
                          <a:lnTo>
                            <a:pt x="6" y="5"/>
                          </a:lnTo>
                          <a:lnTo>
                            <a:pt x="0" y="10"/>
                          </a:lnTo>
                          <a:lnTo>
                            <a:pt x="0" y="15"/>
                          </a:lnTo>
                          <a:lnTo>
                            <a:pt x="0" y="21"/>
                          </a:lnTo>
                          <a:lnTo>
                            <a:pt x="6" y="26"/>
                          </a:lnTo>
                          <a:lnTo>
                            <a:pt x="12" y="31"/>
                          </a:lnTo>
                          <a:lnTo>
                            <a:pt x="17" y="31"/>
                          </a:lnTo>
                          <a:lnTo>
                            <a:pt x="23" y="31"/>
                          </a:lnTo>
                          <a:lnTo>
                            <a:pt x="28" y="26"/>
                          </a:lnTo>
                          <a:lnTo>
                            <a:pt x="34" y="21"/>
                          </a:lnTo>
                          <a:lnTo>
                            <a:pt x="34" y="15"/>
                          </a:lnTo>
                          <a:close/>
                          <a:moveTo>
                            <a:pt x="28" y="15"/>
                          </a:moveTo>
                          <a:lnTo>
                            <a:pt x="28" y="10"/>
                          </a:lnTo>
                          <a:lnTo>
                            <a:pt x="23" y="10"/>
                          </a:lnTo>
                          <a:lnTo>
                            <a:pt x="23" y="5"/>
                          </a:lnTo>
                          <a:lnTo>
                            <a:pt x="17" y="5"/>
                          </a:lnTo>
                          <a:lnTo>
                            <a:pt x="12" y="5"/>
                          </a:lnTo>
                          <a:lnTo>
                            <a:pt x="12" y="10"/>
                          </a:lnTo>
                          <a:lnTo>
                            <a:pt x="6" y="10"/>
                          </a:lnTo>
                          <a:lnTo>
                            <a:pt x="6" y="15"/>
                          </a:lnTo>
                          <a:lnTo>
                            <a:pt x="6" y="21"/>
                          </a:lnTo>
                          <a:lnTo>
                            <a:pt x="12" y="21"/>
                          </a:lnTo>
                          <a:lnTo>
                            <a:pt x="12" y="26"/>
                          </a:lnTo>
                          <a:lnTo>
                            <a:pt x="17" y="26"/>
                          </a:lnTo>
                          <a:lnTo>
                            <a:pt x="23" y="26"/>
                          </a:lnTo>
                          <a:lnTo>
                            <a:pt x="23" y="21"/>
                          </a:lnTo>
                          <a:lnTo>
                            <a:pt x="28" y="21"/>
                          </a:lnTo>
                          <a:lnTo>
                            <a:pt x="28" y="15"/>
                          </a:lnTo>
                          <a:close/>
                        </a:path>
                      </a:pathLst>
                    </a:custGeom>
                    <a:solidFill>
                      <a:srgbClr val="FFF6F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43" name="Freeform 175">
                      <a:extLst>
                        <a:ext uri="{FF2B5EF4-FFF2-40B4-BE49-F238E27FC236}">
                          <a16:creationId xmlns:a16="http://schemas.microsoft.com/office/drawing/2014/main" id="{E0F9F8ED-8112-4790-8B58-DDFE563E93A4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891" y="2206"/>
                      <a:ext cx="12" cy="7"/>
                    </a:xfrm>
                    <a:custGeom>
                      <a:avLst/>
                      <a:gdLst>
                        <a:gd name="T0" fmla="*/ 22 w 22"/>
                        <a:gd name="T1" fmla="*/ 10 h 21"/>
                        <a:gd name="T2" fmla="*/ 22 w 22"/>
                        <a:gd name="T3" fmla="*/ 5 h 21"/>
                        <a:gd name="T4" fmla="*/ 17 w 22"/>
                        <a:gd name="T5" fmla="*/ 5 h 21"/>
                        <a:gd name="T6" fmla="*/ 17 w 22"/>
                        <a:gd name="T7" fmla="*/ 0 h 21"/>
                        <a:gd name="T8" fmla="*/ 11 w 22"/>
                        <a:gd name="T9" fmla="*/ 0 h 21"/>
                        <a:gd name="T10" fmla="*/ 6 w 22"/>
                        <a:gd name="T11" fmla="*/ 0 h 21"/>
                        <a:gd name="T12" fmla="*/ 6 w 22"/>
                        <a:gd name="T13" fmla="*/ 5 h 21"/>
                        <a:gd name="T14" fmla="*/ 0 w 22"/>
                        <a:gd name="T15" fmla="*/ 5 h 21"/>
                        <a:gd name="T16" fmla="*/ 0 w 22"/>
                        <a:gd name="T17" fmla="*/ 10 h 21"/>
                        <a:gd name="T18" fmla="*/ 0 w 22"/>
                        <a:gd name="T19" fmla="*/ 16 h 21"/>
                        <a:gd name="T20" fmla="*/ 6 w 22"/>
                        <a:gd name="T21" fmla="*/ 16 h 21"/>
                        <a:gd name="T22" fmla="*/ 6 w 22"/>
                        <a:gd name="T23" fmla="*/ 21 h 21"/>
                        <a:gd name="T24" fmla="*/ 11 w 22"/>
                        <a:gd name="T25" fmla="*/ 21 h 21"/>
                        <a:gd name="T26" fmla="*/ 17 w 22"/>
                        <a:gd name="T27" fmla="*/ 21 h 21"/>
                        <a:gd name="T28" fmla="*/ 17 w 22"/>
                        <a:gd name="T29" fmla="*/ 16 h 21"/>
                        <a:gd name="T30" fmla="*/ 22 w 22"/>
                        <a:gd name="T31" fmla="*/ 16 h 21"/>
                        <a:gd name="T32" fmla="*/ 22 w 22"/>
                        <a:gd name="T33" fmla="*/ 10 h 21"/>
                        <a:gd name="T34" fmla="*/ 17 w 22"/>
                        <a:gd name="T35" fmla="*/ 10 h 21"/>
                        <a:gd name="T36" fmla="*/ 17 w 22"/>
                        <a:gd name="T37" fmla="*/ 5 h 21"/>
                        <a:gd name="T38" fmla="*/ 11 w 22"/>
                        <a:gd name="T39" fmla="*/ 5 h 21"/>
                        <a:gd name="T40" fmla="*/ 6 w 22"/>
                        <a:gd name="T41" fmla="*/ 10 h 21"/>
                        <a:gd name="T42" fmla="*/ 11 w 22"/>
                        <a:gd name="T43" fmla="*/ 10 h 21"/>
                        <a:gd name="T44" fmla="*/ 11 w 22"/>
                        <a:gd name="T45" fmla="*/ 16 h 21"/>
                        <a:gd name="T46" fmla="*/ 17 w 22"/>
                        <a:gd name="T47" fmla="*/ 10 h 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</a:cxnLst>
                      <a:rect l="0" t="0" r="r" b="b"/>
                      <a:pathLst>
                        <a:path w="22" h="21">
                          <a:moveTo>
                            <a:pt x="22" y="10"/>
                          </a:moveTo>
                          <a:lnTo>
                            <a:pt x="22" y="5"/>
                          </a:lnTo>
                          <a:lnTo>
                            <a:pt x="17" y="5"/>
                          </a:lnTo>
                          <a:lnTo>
                            <a:pt x="17" y="0"/>
                          </a:lnTo>
                          <a:lnTo>
                            <a:pt x="11" y="0"/>
                          </a:lnTo>
                          <a:lnTo>
                            <a:pt x="6" y="0"/>
                          </a:lnTo>
                          <a:lnTo>
                            <a:pt x="6" y="5"/>
                          </a:lnTo>
                          <a:lnTo>
                            <a:pt x="0" y="5"/>
                          </a:lnTo>
                          <a:lnTo>
                            <a:pt x="0" y="10"/>
                          </a:lnTo>
                          <a:lnTo>
                            <a:pt x="0" y="16"/>
                          </a:lnTo>
                          <a:lnTo>
                            <a:pt x="6" y="16"/>
                          </a:lnTo>
                          <a:lnTo>
                            <a:pt x="6" y="21"/>
                          </a:lnTo>
                          <a:lnTo>
                            <a:pt x="11" y="21"/>
                          </a:lnTo>
                          <a:lnTo>
                            <a:pt x="17" y="21"/>
                          </a:lnTo>
                          <a:lnTo>
                            <a:pt x="17" y="16"/>
                          </a:lnTo>
                          <a:lnTo>
                            <a:pt x="22" y="16"/>
                          </a:lnTo>
                          <a:lnTo>
                            <a:pt x="22" y="10"/>
                          </a:lnTo>
                          <a:close/>
                          <a:moveTo>
                            <a:pt x="17" y="10"/>
                          </a:moveTo>
                          <a:lnTo>
                            <a:pt x="17" y="5"/>
                          </a:lnTo>
                          <a:lnTo>
                            <a:pt x="11" y="5"/>
                          </a:lnTo>
                          <a:lnTo>
                            <a:pt x="6" y="10"/>
                          </a:lnTo>
                          <a:lnTo>
                            <a:pt x="11" y="10"/>
                          </a:lnTo>
                          <a:lnTo>
                            <a:pt x="11" y="16"/>
                          </a:lnTo>
                          <a:lnTo>
                            <a:pt x="17" y="10"/>
                          </a:lnTo>
                          <a:close/>
                        </a:path>
                      </a:pathLst>
                    </a:custGeom>
                    <a:solidFill>
                      <a:srgbClr val="FFF8F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44" name="Freeform 176">
                      <a:extLst>
                        <a:ext uri="{FF2B5EF4-FFF2-40B4-BE49-F238E27FC236}">
                          <a16:creationId xmlns:a16="http://schemas.microsoft.com/office/drawing/2014/main" id="{98D9BA7F-32C0-4688-B750-32CF3BA04E1D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894" y="2208"/>
                      <a:ext cx="6" cy="3"/>
                    </a:xfrm>
                    <a:custGeom>
                      <a:avLst/>
                      <a:gdLst>
                        <a:gd name="T0" fmla="*/ 11 w 11"/>
                        <a:gd name="T1" fmla="*/ 5 h 11"/>
                        <a:gd name="T2" fmla="*/ 11 w 11"/>
                        <a:gd name="T3" fmla="*/ 0 h 11"/>
                        <a:gd name="T4" fmla="*/ 5 w 11"/>
                        <a:gd name="T5" fmla="*/ 0 h 11"/>
                        <a:gd name="T6" fmla="*/ 0 w 11"/>
                        <a:gd name="T7" fmla="*/ 5 h 11"/>
                        <a:gd name="T8" fmla="*/ 5 w 11"/>
                        <a:gd name="T9" fmla="*/ 5 h 11"/>
                        <a:gd name="T10" fmla="*/ 5 w 11"/>
                        <a:gd name="T11" fmla="*/ 11 h 11"/>
                        <a:gd name="T12" fmla="*/ 11 w 11"/>
                        <a:gd name="T13" fmla="*/ 5 h 11"/>
                        <a:gd name="T14" fmla="*/ 11 w 11"/>
                        <a:gd name="T15" fmla="*/ 0 h 11"/>
                        <a:gd name="T16" fmla="*/ 5 w 11"/>
                        <a:gd name="T17" fmla="*/ 0 h 11"/>
                        <a:gd name="T18" fmla="*/ 0 w 11"/>
                        <a:gd name="T19" fmla="*/ 5 h 11"/>
                        <a:gd name="T20" fmla="*/ 5 w 11"/>
                        <a:gd name="T21" fmla="*/ 5 h 11"/>
                        <a:gd name="T22" fmla="*/ 5 w 11"/>
                        <a:gd name="T23" fmla="*/ 11 h 11"/>
                        <a:gd name="T24" fmla="*/ 11 w 11"/>
                        <a:gd name="T25" fmla="*/ 5 h 11"/>
                        <a:gd name="T26" fmla="*/ 11 w 11"/>
                        <a:gd name="T27" fmla="*/ 0 h 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11" h="11">
                          <a:moveTo>
                            <a:pt x="11" y="5"/>
                          </a:moveTo>
                          <a:lnTo>
                            <a:pt x="11" y="0"/>
                          </a:lnTo>
                          <a:lnTo>
                            <a:pt x="5" y="0"/>
                          </a:lnTo>
                          <a:lnTo>
                            <a:pt x="0" y="5"/>
                          </a:lnTo>
                          <a:lnTo>
                            <a:pt x="5" y="5"/>
                          </a:lnTo>
                          <a:lnTo>
                            <a:pt x="5" y="11"/>
                          </a:lnTo>
                          <a:lnTo>
                            <a:pt x="11" y="5"/>
                          </a:lnTo>
                          <a:close/>
                          <a:moveTo>
                            <a:pt x="11" y="0"/>
                          </a:moveTo>
                          <a:lnTo>
                            <a:pt x="5" y="0"/>
                          </a:lnTo>
                          <a:lnTo>
                            <a:pt x="0" y="5"/>
                          </a:lnTo>
                          <a:lnTo>
                            <a:pt x="5" y="5"/>
                          </a:lnTo>
                          <a:lnTo>
                            <a:pt x="5" y="11"/>
                          </a:lnTo>
                          <a:lnTo>
                            <a:pt x="11" y="5"/>
                          </a:lnTo>
                          <a:lnTo>
                            <a:pt x="11" y="0"/>
                          </a:lnTo>
                          <a:close/>
                        </a:path>
                      </a:pathLst>
                    </a:custGeom>
                    <a:solidFill>
                      <a:srgbClr val="FFFAF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45" name="Freeform 177">
                      <a:extLst>
                        <a:ext uri="{FF2B5EF4-FFF2-40B4-BE49-F238E27FC236}">
                          <a16:creationId xmlns:a16="http://schemas.microsoft.com/office/drawing/2014/main" id="{2706F1EA-49FB-48ED-A368-429D1BF4B7B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894" y="2208"/>
                      <a:ext cx="6" cy="3"/>
                    </a:xfrm>
                    <a:custGeom>
                      <a:avLst/>
                      <a:gdLst>
                        <a:gd name="T0" fmla="*/ 11 w 11"/>
                        <a:gd name="T1" fmla="*/ 5 h 11"/>
                        <a:gd name="T2" fmla="*/ 11 w 11"/>
                        <a:gd name="T3" fmla="*/ 0 h 11"/>
                        <a:gd name="T4" fmla="*/ 5 w 11"/>
                        <a:gd name="T5" fmla="*/ 0 h 11"/>
                        <a:gd name="T6" fmla="*/ 0 w 11"/>
                        <a:gd name="T7" fmla="*/ 5 h 11"/>
                        <a:gd name="T8" fmla="*/ 5 w 11"/>
                        <a:gd name="T9" fmla="*/ 5 h 11"/>
                        <a:gd name="T10" fmla="*/ 5 w 11"/>
                        <a:gd name="T11" fmla="*/ 11 h 11"/>
                        <a:gd name="T12" fmla="*/ 11 w 11"/>
                        <a:gd name="T13" fmla="*/ 5 h 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1" h="11">
                          <a:moveTo>
                            <a:pt x="11" y="5"/>
                          </a:moveTo>
                          <a:lnTo>
                            <a:pt x="11" y="0"/>
                          </a:lnTo>
                          <a:lnTo>
                            <a:pt x="5" y="0"/>
                          </a:lnTo>
                          <a:lnTo>
                            <a:pt x="0" y="5"/>
                          </a:lnTo>
                          <a:lnTo>
                            <a:pt x="5" y="5"/>
                          </a:lnTo>
                          <a:lnTo>
                            <a:pt x="5" y="11"/>
                          </a:lnTo>
                          <a:lnTo>
                            <a:pt x="11" y="5"/>
                          </a:lnTo>
                          <a:close/>
                        </a:path>
                      </a:pathLst>
                    </a:custGeom>
                    <a:solidFill>
                      <a:srgbClr val="FFFCF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46" name="Freeform 178">
                      <a:extLst>
                        <a:ext uri="{FF2B5EF4-FFF2-40B4-BE49-F238E27FC236}">
                          <a16:creationId xmlns:a16="http://schemas.microsoft.com/office/drawing/2014/main" id="{BA87D5C1-DFCD-433E-996B-451AC7E0E7D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541" y="1982"/>
                      <a:ext cx="14" cy="7"/>
                    </a:xfrm>
                    <a:custGeom>
                      <a:avLst/>
                      <a:gdLst>
                        <a:gd name="T0" fmla="*/ 27 w 27"/>
                        <a:gd name="T1" fmla="*/ 21 h 21"/>
                        <a:gd name="T2" fmla="*/ 11 w 27"/>
                        <a:gd name="T3" fmla="*/ 0 h 21"/>
                        <a:gd name="T4" fmla="*/ 0 w 27"/>
                        <a:gd name="T5" fmla="*/ 11 h 21"/>
                        <a:gd name="T6" fmla="*/ 5 w 27"/>
                        <a:gd name="T7" fmla="*/ 11 h 21"/>
                        <a:gd name="T8" fmla="*/ 16 w 27"/>
                        <a:gd name="T9" fmla="*/ 11 h 21"/>
                        <a:gd name="T10" fmla="*/ 22 w 27"/>
                        <a:gd name="T11" fmla="*/ 16 h 21"/>
                        <a:gd name="T12" fmla="*/ 27 w 27"/>
                        <a:gd name="T13" fmla="*/ 21 h 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7" h="21">
                          <a:moveTo>
                            <a:pt x="27" y="21"/>
                          </a:moveTo>
                          <a:lnTo>
                            <a:pt x="11" y="0"/>
                          </a:lnTo>
                          <a:lnTo>
                            <a:pt x="0" y="11"/>
                          </a:lnTo>
                          <a:lnTo>
                            <a:pt x="5" y="11"/>
                          </a:lnTo>
                          <a:lnTo>
                            <a:pt x="16" y="11"/>
                          </a:lnTo>
                          <a:lnTo>
                            <a:pt x="22" y="16"/>
                          </a:lnTo>
                          <a:lnTo>
                            <a:pt x="27" y="21"/>
                          </a:lnTo>
                          <a:close/>
                        </a:path>
                      </a:pathLst>
                    </a:custGeom>
                    <a:solidFill>
                      <a:srgbClr val="FF1E1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47" name="Freeform 179">
                      <a:extLst>
                        <a:ext uri="{FF2B5EF4-FFF2-40B4-BE49-F238E27FC236}">
                          <a16:creationId xmlns:a16="http://schemas.microsoft.com/office/drawing/2014/main" id="{E5A6C5BF-F6B0-4C3B-B987-CF2A08F6157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541" y="1986"/>
                      <a:ext cx="17" cy="5"/>
                    </a:xfrm>
                    <a:custGeom>
                      <a:avLst/>
                      <a:gdLst>
                        <a:gd name="T0" fmla="*/ 27 w 33"/>
                        <a:gd name="T1" fmla="*/ 10 h 15"/>
                        <a:gd name="T2" fmla="*/ 33 w 33"/>
                        <a:gd name="T3" fmla="*/ 15 h 15"/>
                        <a:gd name="T4" fmla="*/ 22 w 33"/>
                        <a:gd name="T5" fmla="*/ 10 h 15"/>
                        <a:gd name="T6" fmla="*/ 11 w 33"/>
                        <a:gd name="T7" fmla="*/ 5 h 15"/>
                        <a:gd name="T8" fmla="*/ 5 w 33"/>
                        <a:gd name="T9" fmla="*/ 0 h 15"/>
                        <a:gd name="T10" fmla="*/ 0 w 33"/>
                        <a:gd name="T11" fmla="*/ 0 h 15"/>
                        <a:gd name="T12" fmla="*/ 5 w 33"/>
                        <a:gd name="T13" fmla="*/ 0 h 15"/>
                        <a:gd name="T14" fmla="*/ 16 w 33"/>
                        <a:gd name="T15" fmla="*/ 0 h 15"/>
                        <a:gd name="T16" fmla="*/ 22 w 33"/>
                        <a:gd name="T17" fmla="*/ 5 h 15"/>
                        <a:gd name="T18" fmla="*/ 27 w 33"/>
                        <a:gd name="T19" fmla="*/ 10 h 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3" h="15">
                          <a:moveTo>
                            <a:pt x="27" y="10"/>
                          </a:moveTo>
                          <a:lnTo>
                            <a:pt x="33" y="15"/>
                          </a:lnTo>
                          <a:lnTo>
                            <a:pt x="22" y="10"/>
                          </a:lnTo>
                          <a:lnTo>
                            <a:pt x="11" y="5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5" y="0"/>
                          </a:lnTo>
                          <a:lnTo>
                            <a:pt x="16" y="0"/>
                          </a:lnTo>
                          <a:lnTo>
                            <a:pt x="22" y="5"/>
                          </a:lnTo>
                          <a:lnTo>
                            <a:pt x="27" y="10"/>
                          </a:lnTo>
                          <a:close/>
                        </a:path>
                      </a:pathLst>
                    </a:custGeom>
                    <a:solidFill>
                      <a:srgbClr val="FF202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48" name="Freeform 180">
                      <a:extLst>
                        <a:ext uri="{FF2B5EF4-FFF2-40B4-BE49-F238E27FC236}">
                          <a16:creationId xmlns:a16="http://schemas.microsoft.com/office/drawing/2014/main" id="{75E5C88F-B7B1-4408-A56A-E33C6570222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536" y="1986"/>
                      <a:ext cx="28" cy="11"/>
                    </a:xfrm>
                    <a:custGeom>
                      <a:avLst/>
                      <a:gdLst>
                        <a:gd name="T0" fmla="*/ 44 w 56"/>
                        <a:gd name="T1" fmla="*/ 15 h 35"/>
                        <a:gd name="T2" fmla="*/ 56 w 56"/>
                        <a:gd name="T3" fmla="*/ 35 h 35"/>
                        <a:gd name="T4" fmla="*/ 38 w 56"/>
                        <a:gd name="T5" fmla="*/ 25 h 35"/>
                        <a:gd name="T6" fmla="*/ 27 w 56"/>
                        <a:gd name="T7" fmla="*/ 15 h 35"/>
                        <a:gd name="T8" fmla="*/ 11 w 56"/>
                        <a:gd name="T9" fmla="*/ 10 h 35"/>
                        <a:gd name="T10" fmla="*/ 0 w 56"/>
                        <a:gd name="T11" fmla="*/ 5 h 35"/>
                        <a:gd name="T12" fmla="*/ 11 w 56"/>
                        <a:gd name="T13" fmla="*/ 0 h 35"/>
                        <a:gd name="T14" fmla="*/ 16 w 56"/>
                        <a:gd name="T15" fmla="*/ 0 h 35"/>
                        <a:gd name="T16" fmla="*/ 22 w 56"/>
                        <a:gd name="T17" fmla="*/ 5 h 35"/>
                        <a:gd name="T18" fmla="*/ 33 w 56"/>
                        <a:gd name="T19" fmla="*/ 10 h 35"/>
                        <a:gd name="T20" fmla="*/ 44 w 56"/>
                        <a:gd name="T21" fmla="*/ 1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56" h="35">
                          <a:moveTo>
                            <a:pt x="44" y="15"/>
                          </a:moveTo>
                          <a:lnTo>
                            <a:pt x="56" y="35"/>
                          </a:lnTo>
                          <a:lnTo>
                            <a:pt x="38" y="25"/>
                          </a:lnTo>
                          <a:lnTo>
                            <a:pt x="27" y="15"/>
                          </a:lnTo>
                          <a:lnTo>
                            <a:pt x="11" y="10"/>
                          </a:lnTo>
                          <a:lnTo>
                            <a:pt x="0" y="5"/>
                          </a:lnTo>
                          <a:lnTo>
                            <a:pt x="11" y="0"/>
                          </a:lnTo>
                          <a:lnTo>
                            <a:pt x="16" y="0"/>
                          </a:lnTo>
                          <a:lnTo>
                            <a:pt x="22" y="5"/>
                          </a:lnTo>
                          <a:lnTo>
                            <a:pt x="33" y="10"/>
                          </a:lnTo>
                          <a:lnTo>
                            <a:pt x="44" y="15"/>
                          </a:lnTo>
                          <a:close/>
                        </a:path>
                      </a:pathLst>
                    </a:custGeom>
                    <a:solidFill>
                      <a:srgbClr val="FF222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49" name="Freeform 181">
                      <a:extLst>
                        <a:ext uri="{FF2B5EF4-FFF2-40B4-BE49-F238E27FC236}">
                          <a16:creationId xmlns:a16="http://schemas.microsoft.com/office/drawing/2014/main" id="{75490F9E-18FB-47B3-A455-12E048317FD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530" y="1987"/>
                      <a:ext cx="51" cy="21"/>
                    </a:xfrm>
                    <a:custGeom>
                      <a:avLst/>
                      <a:gdLst>
                        <a:gd name="T0" fmla="*/ 68 w 102"/>
                        <a:gd name="T1" fmla="*/ 30 h 62"/>
                        <a:gd name="T2" fmla="*/ 74 w 102"/>
                        <a:gd name="T3" fmla="*/ 35 h 62"/>
                        <a:gd name="T4" fmla="*/ 102 w 102"/>
                        <a:gd name="T5" fmla="*/ 62 h 62"/>
                        <a:gd name="T6" fmla="*/ 74 w 102"/>
                        <a:gd name="T7" fmla="*/ 46 h 62"/>
                        <a:gd name="T8" fmla="*/ 45 w 102"/>
                        <a:gd name="T9" fmla="*/ 30 h 62"/>
                        <a:gd name="T10" fmla="*/ 23 w 102"/>
                        <a:gd name="T11" fmla="*/ 20 h 62"/>
                        <a:gd name="T12" fmla="*/ 0 w 102"/>
                        <a:gd name="T13" fmla="*/ 10 h 62"/>
                        <a:gd name="T14" fmla="*/ 12 w 102"/>
                        <a:gd name="T15" fmla="*/ 0 h 62"/>
                        <a:gd name="T16" fmla="*/ 23 w 102"/>
                        <a:gd name="T17" fmla="*/ 5 h 62"/>
                        <a:gd name="T18" fmla="*/ 39 w 102"/>
                        <a:gd name="T19" fmla="*/ 10 h 62"/>
                        <a:gd name="T20" fmla="*/ 50 w 102"/>
                        <a:gd name="T21" fmla="*/ 20 h 62"/>
                        <a:gd name="T22" fmla="*/ 68 w 102"/>
                        <a:gd name="T23" fmla="*/ 30 h 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02" h="62">
                          <a:moveTo>
                            <a:pt x="68" y="30"/>
                          </a:moveTo>
                          <a:lnTo>
                            <a:pt x="74" y="35"/>
                          </a:lnTo>
                          <a:lnTo>
                            <a:pt x="102" y="62"/>
                          </a:lnTo>
                          <a:lnTo>
                            <a:pt x="74" y="46"/>
                          </a:lnTo>
                          <a:lnTo>
                            <a:pt x="45" y="30"/>
                          </a:lnTo>
                          <a:lnTo>
                            <a:pt x="23" y="20"/>
                          </a:lnTo>
                          <a:lnTo>
                            <a:pt x="0" y="10"/>
                          </a:lnTo>
                          <a:lnTo>
                            <a:pt x="12" y="0"/>
                          </a:lnTo>
                          <a:lnTo>
                            <a:pt x="23" y="5"/>
                          </a:lnTo>
                          <a:lnTo>
                            <a:pt x="39" y="10"/>
                          </a:lnTo>
                          <a:lnTo>
                            <a:pt x="50" y="20"/>
                          </a:lnTo>
                          <a:lnTo>
                            <a:pt x="68" y="30"/>
                          </a:lnTo>
                          <a:close/>
                        </a:path>
                      </a:pathLst>
                    </a:custGeom>
                    <a:solidFill>
                      <a:srgbClr val="FF242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50" name="Freeform 182">
                      <a:extLst>
                        <a:ext uri="{FF2B5EF4-FFF2-40B4-BE49-F238E27FC236}">
                          <a16:creationId xmlns:a16="http://schemas.microsoft.com/office/drawing/2014/main" id="{4948B8EB-2D7C-4DFD-963E-A32C121CA27A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044" y="1991"/>
                      <a:ext cx="545" cy="594"/>
                    </a:xfrm>
                    <a:custGeom>
                      <a:avLst/>
                      <a:gdLst>
                        <a:gd name="T0" fmla="*/ 1074 w 1090"/>
                        <a:gd name="T1" fmla="*/ 52 h 1784"/>
                        <a:gd name="T2" fmla="*/ 1090 w 1090"/>
                        <a:gd name="T3" fmla="*/ 67 h 1784"/>
                        <a:gd name="T4" fmla="*/ 1057 w 1090"/>
                        <a:gd name="T5" fmla="*/ 47 h 1784"/>
                        <a:gd name="T6" fmla="*/ 1022 w 1090"/>
                        <a:gd name="T7" fmla="*/ 31 h 1784"/>
                        <a:gd name="T8" fmla="*/ 989 w 1090"/>
                        <a:gd name="T9" fmla="*/ 15 h 1784"/>
                        <a:gd name="T10" fmla="*/ 960 w 1090"/>
                        <a:gd name="T11" fmla="*/ 5 h 1784"/>
                        <a:gd name="T12" fmla="*/ 972 w 1090"/>
                        <a:gd name="T13" fmla="*/ 0 h 1784"/>
                        <a:gd name="T14" fmla="*/ 995 w 1090"/>
                        <a:gd name="T15" fmla="*/ 10 h 1784"/>
                        <a:gd name="T16" fmla="*/ 1017 w 1090"/>
                        <a:gd name="T17" fmla="*/ 20 h 1784"/>
                        <a:gd name="T18" fmla="*/ 1046 w 1090"/>
                        <a:gd name="T19" fmla="*/ 36 h 1784"/>
                        <a:gd name="T20" fmla="*/ 1074 w 1090"/>
                        <a:gd name="T21" fmla="*/ 52 h 1784"/>
                        <a:gd name="T22" fmla="*/ 0 w 1090"/>
                        <a:gd name="T23" fmla="*/ 1743 h 1784"/>
                        <a:gd name="T24" fmla="*/ 5 w 1090"/>
                        <a:gd name="T25" fmla="*/ 1748 h 1784"/>
                        <a:gd name="T26" fmla="*/ 45 w 1090"/>
                        <a:gd name="T27" fmla="*/ 1768 h 1784"/>
                        <a:gd name="T28" fmla="*/ 62 w 1090"/>
                        <a:gd name="T29" fmla="*/ 1784 h 1784"/>
                        <a:gd name="T30" fmla="*/ 62 w 1090"/>
                        <a:gd name="T31" fmla="*/ 1768 h 1784"/>
                        <a:gd name="T32" fmla="*/ 51 w 1090"/>
                        <a:gd name="T33" fmla="*/ 1768 h 1784"/>
                        <a:gd name="T34" fmla="*/ 33 w 1090"/>
                        <a:gd name="T35" fmla="*/ 1763 h 1784"/>
                        <a:gd name="T36" fmla="*/ 17 w 1090"/>
                        <a:gd name="T37" fmla="*/ 1753 h 1784"/>
                        <a:gd name="T38" fmla="*/ 0 w 1090"/>
                        <a:gd name="T39" fmla="*/ 1743 h 17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1090" h="1784">
                          <a:moveTo>
                            <a:pt x="1074" y="52"/>
                          </a:moveTo>
                          <a:lnTo>
                            <a:pt x="1090" y="67"/>
                          </a:lnTo>
                          <a:lnTo>
                            <a:pt x="1057" y="47"/>
                          </a:lnTo>
                          <a:lnTo>
                            <a:pt x="1022" y="31"/>
                          </a:lnTo>
                          <a:lnTo>
                            <a:pt x="989" y="15"/>
                          </a:lnTo>
                          <a:lnTo>
                            <a:pt x="960" y="5"/>
                          </a:lnTo>
                          <a:lnTo>
                            <a:pt x="972" y="0"/>
                          </a:lnTo>
                          <a:lnTo>
                            <a:pt x="995" y="10"/>
                          </a:lnTo>
                          <a:lnTo>
                            <a:pt x="1017" y="20"/>
                          </a:lnTo>
                          <a:lnTo>
                            <a:pt x="1046" y="36"/>
                          </a:lnTo>
                          <a:lnTo>
                            <a:pt x="1074" y="52"/>
                          </a:lnTo>
                          <a:close/>
                          <a:moveTo>
                            <a:pt x="0" y="1743"/>
                          </a:moveTo>
                          <a:lnTo>
                            <a:pt x="5" y="1748"/>
                          </a:lnTo>
                          <a:lnTo>
                            <a:pt x="45" y="1768"/>
                          </a:lnTo>
                          <a:lnTo>
                            <a:pt x="62" y="1784"/>
                          </a:lnTo>
                          <a:lnTo>
                            <a:pt x="62" y="1768"/>
                          </a:lnTo>
                          <a:lnTo>
                            <a:pt x="51" y="1768"/>
                          </a:lnTo>
                          <a:lnTo>
                            <a:pt x="33" y="1763"/>
                          </a:lnTo>
                          <a:lnTo>
                            <a:pt x="17" y="1753"/>
                          </a:lnTo>
                          <a:lnTo>
                            <a:pt x="0" y="1743"/>
                          </a:lnTo>
                          <a:close/>
                        </a:path>
                      </a:pathLst>
                    </a:custGeom>
                    <a:solidFill>
                      <a:srgbClr val="FF262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51" name="Freeform 183">
                      <a:extLst>
                        <a:ext uri="{FF2B5EF4-FFF2-40B4-BE49-F238E27FC236}">
                          <a16:creationId xmlns:a16="http://schemas.microsoft.com/office/drawing/2014/main" id="{65D6A215-D4A9-44D2-9D41-9D36C47B021B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027" y="1992"/>
                      <a:ext cx="661" cy="588"/>
                    </a:xfrm>
                    <a:custGeom>
                      <a:avLst/>
                      <a:gdLst>
                        <a:gd name="T0" fmla="*/ 1125 w 1323"/>
                        <a:gd name="T1" fmla="*/ 62 h 1763"/>
                        <a:gd name="T2" fmla="*/ 1154 w 1323"/>
                        <a:gd name="T3" fmla="*/ 87 h 1763"/>
                        <a:gd name="T4" fmla="*/ 1250 w 1323"/>
                        <a:gd name="T5" fmla="*/ 161 h 1763"/>
                        <a:gd name="T6" fmla="*/ 1323 w 1323"/>
                        <a:gd name="T7" fmla="*/ 228 h 1763"/>
                        <a:gd name="T8" fmla="*/ 1307 w 1323"/>
                        <a:gd name="T9" fmla="*/ 233 h 1763"/>
                        <a:gd name="T10" fmla="*/ 1272 w 1323"/>
                        <a:gd name="T11" fmla="*/ 196 h 1763"/>
                        <a:gd name="T12" fmla="*/ 1239 w 1323"/>
                        <a:gd name="T13" fmla="*/ 166 h 1763"/>
                        <a:gd name="T14" fmla="*/ 1199 w 1323"/>
                        <a:gd name="T15" fmla="*/ 129 h 1763"/>
                        <a:gd name="T16" fmla="*/ 1160 w 1323"/>
                        <a:gd name="T17" fmla="*/ 104 h 1763"/>
                        <a:gd name="T18" fmla="*/ 1120 w 1323"/>
                        <a:gd name="T19" fmla="*/ 77 h 1763"/>
                        <a:gd name="T20" fmla="*/ 1075 w 1323"/>
                        <a:gd name="T21" fmla="*/ 52 h 1763"/>
                        <a:gd name="T22" fmla="*/ 1030 w 1323"/>
                        <a:gd name="T23" fmla="*/ 31 h 1763"/>
                        <a:gd name="T24" fmla="*/ 984 w 1323"/>
                        <a:gd name="T25" fmla="*/ 10 h 1763"/>
                        <a:gd name="T26" fmla="*/ 995 w 1323"/>
                        <a:gd name="T27" fmla="*/ 0 h 1763"/>
                        <a:gd name="T28" fmla="*/ 1024 w 1323"/>
                        <a:gd name="T29" fmla="*/ 10 h 1763"/>
                        <a:gd name="T30" fmla="*/ 1057 w 1323"/>
                        <a:gd name="T31" fmla="*/ 26 h 1763"/>
                        <a:gd name="T32" fmla="*/ 1092 w 1323"/>
                        <a:gd name="T33" fmla="*/ 42 h 1763"/>
                        <a:gd name="T34" fmla="*/ 1125 w 1323"/>
                        <a:gd name="T35" fmla="*/ 62 h 1763"/>
                        <a:gd name="T36" fmla="*/ 35 w 1323"/>
                        <a:gd name="T37" fmla="*/ 1738 h 1763"/>
                        <a:gd name="T38" fmla="*/ 0 w 1323"/>
                        <a:gd name="T39" fmla="*/ 1706 h 1763"/>
                        <a:gd name="T40" fmla="*/ 24 w 1323"/>
                        <a:gd name="T41" fmla="*/ 1723 h 1763"/>
                        <a:gd name="T42" fmla="*/ 52 w 1323"/>
                        <a:gd name="T43" fmla="*/ 1738 h 1763"/>
                        <a:gd name="T44" fmla="*/ 75 w 1323"/>
                        <a:gd name="T45" fmla="*/ 1748 h 1763"/>
                        <a:gd name="T46" fmla="*/ 97 w 1323"/>
                        <a:gd name="T47" fmla="*/ 1753 h 1763"/>
                        <a:gd name="T48" fmla="*/ 97 w 1323"/>
                        <a:gd name="T49" fmla="*/ 1763 h 1763"/>
                        <a:gd name="T50" fmla="*/ 86 w 1323"/>
                        <a:gd name="T51" fmla="*/ 1763 h 1763"/>
                        <a:gd name="T52" fmla="*/ 68 w 1323"/>
                        <a:gd name="T53" fmla="*/ 1758 h 1763"/>
                        <a:gd name="T54" fmla="*/ 52 w 1323"/>
                        <a:gd name="T55" fmla="*/ 1748 h 1763"/>
                        <a:gd name="T56" fmla="*/ 35 w 1323"/>
                        <a:gd name="T57" fmla="*/ 1738 h 17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1323" h="1763">
                          <a:moveTo>
                            <a:pt x="1125" y="62"/>
                          </a:moveTo>
                          <a:lnTo>
                            <a:pt x="1154" y="87"/>
                          </a:lnTo>
                          <a:lnTo>
                            <a:pt x="1250" y="161"/>
                          </a:lnTo>
                          <a:lnTo>
                            <a:pt x="1323" y="228"/>
                          </a:lnTo>
                          <a:lnTo>
                            <a:pt x="1307" y="233"/>
                          </a:lnTo>
                          <a:lnTo>
                            <a:pt x="1272" y="196"/>
                          </a:lnTo>
                          <a:lnTo>
                            <a:pt x="1239" y="166"/>
                          </a:lnTo>
                          <a:lnTo>
                            <a:pt x="1199" y="129"/>
                          </a:lnTo>
                          <a:lnTo>
                            <a:pt x="1160" y="104"/>
                          </a:lnTo>
                          <a:lnTo>
                            <a:pt x="1120" y="77"/>
                          </a:lnTo>
                          <a:lnTo>
                            <a:pt x="1075" y="52"/>
                          </a:lnTo>
                          <a:lnTo>
                            <a:pt x="1030" y="31"/>
                          </a:lnTo>
                          <a:lnTo>
                            <a:pt x="984" y="10"/>
                          </a:lnTo>
                          <a:lnTo>
                            <a:pt x="995" y="0"/>
                          </a:lnTo>
                          <a:lnTo>
                            <a:pt x="1024" y="10"/>
                          </a:lnTo>
                          <a:lnTo>
                            <a:pt x="1057" y="26"/>
                          </a:lnTo>
                          <a:lnTo>
                            <a:pt x="1092" y="42"/>
                          </a:lnTo>
                          <a:lnTo>
                            <a:pt x="1125" y="62"/>
                          </a:lnTo>
                          <a:close/>
                          <a:moveTo>
                            <a:pt x="35" y="1738"/>
                          </a:moveTo>
                          <a:lnTo>
                            <a:pt x="0" y="1706"/>
                          </a:lnTo>
                          <a:lnTo>
                            <a:pt x="24" y="1723"/>
                          </a:lnTo>
                          <a:lnTo>
                            <a:pt x="52" y="1738"/>
                          </a:lnTo>
                          <a:lnTo>
                            <a:pt x="75" y="1748"/>
                          </a:lnTo>
                          <a:lnTo>
                            <a:pt x="97" y="1753"/>
                          </a:lnTo>
                          <a:lnTo>
                            <a:pt x="97" y="1763"/>
                          </a:lnTo>
                          <a:lnTo>
                            <a:pt x="86" y="1763"/>
                          </a:lnTo>
                          <a:lnTo>
                            <a:pt x="68" y="1758"/>
                          </a:lnTo>
                          <a:lnTo>
                            <a:pt x="52" y="1748"/>
                          </a:lnTo>
                          <a:lnTo>
                            <a:pt x="35" y="1738"/>
                          </a:lnTo>
                          <a:close/>
                        </a:path>
                      </a:pathLst>
                    </a:custGeom>
                    <a:solidFill>
                      <a:srgbClr val="FF282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52" name="Freeform 184">
                      <a:extLst>
                        <a:ext uri="{FF2B5EF4-FFF2-40B4-BE49-F238E27FC236}">
                          <a16:creationId xmlns:a16="http://schemas.microsoft.com/office/drawing/2014/main" id="{357632E3-8F49-47F5-93E1-AF4054C50D3A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004" y="1996"/>
                      <a:ext cx="676" cy="581"/>
                    </a:xfrm>
                    <a:custGeom>
                      <a:avLst/>
                      <a:gdLst>
                        <a:gd name="T0" fmla="*/ 1351 w 1351"/>
                        <a:gd name="T1" fmla="*/ 223 h 1743"/>
                        <a:gd name="T2" fmla="*/ 1345 w 1351"/>
                        <a:gd name="T3" fmla="*/ 223 h 1743"/>
                        <a:gd name="T4" fmla="*/ 1311 w 1351"/>
                        <a:gd name="T5" fmla="*/ 186 h 1743"/>
                        <a:gd name="T6" fmla="*/ 1272 w 1351"/>
                        <a:gd name="T7" fmla="*/ 156 h 1743"/>
                        <a:gd name="T8" fmla="*/ 1232 w 1351"/>
                        <a:gd name="T9" fmla="*/ 124 h 1743"/>
                        <a:gd name="T10" fmla="*/ 1193 w 1351"/>
                        <a:gd name="T11" fmla="*/ 99 h 1743"/>
                        <a:gd name="T12" fmla="*/ 1153 w 1351"/>
                        <a:gd name="T13" fmla="*/ 67 h 1743"/>
                        <a:gd name="T14" fmla="*/ 1107 w 1351"/>
                        <a:gd name="T15" fmla="*/ 47 h 1743"/>
                        <a:gd name="T16" fmla="*/ 1063 w 1351"/>
                        <a:gd name="T17" fmla="*/ 27 h 1743"/>
                        <a:gd name="T18" fmla="*/ 1017 w 1351"/>
                        <a:gd name="T19" fmla="*/ 5 h 1743"/>
                        <a:gd name="T20" fmla="*/ 1028 w 1351"/>
                        <a:gd name="T21" fmla="*/ 0 h 1743"/>
                        <a:gd name="T22" fmla="*/ 1074 w 1351"/>
                        <a:gd name="T23" fmla="*/ 21 h 1743"/>
                        <a:gd name="T24" fmla="*/ 1119 w 1351"/>
                        <a:gd name="T25" fmla="*/ 42 h 1743"/>
                        <a:gd name="T26" fmla="*/ 1164 w 1351"/>
                        <a:gd name="T27" fmla="*/ 67 h 1743"/>
                        <a:gd name="T28" fmla="*/ 1204 w 1351"/>
                        <a:gd name="T29" fmla="*/ 94 h 1743"/>
                        <a:gd name="T30" fmla="*/ 1243 w 1351"/>
                        <a:gd name="T31" fmla="*/ 119 h 1743"/>
                        <a:gd name="T32" fmla="*/ 1283 w 1351"/>
                        <a:gd name="T33" fmla="*/ 156 h 1743"/>
                        <a:gd name="T34" fmla="*/ 1316 w 1351"/>
                        <a:gd name="T35" fmla="*/ 186 h 1743"/>
                        <a:gd name="T36" fmla="*/ 1351 w 1351"/>
                        <a:gd name="T37" fmla="*/ 223 h 1743"/>
                        <a:gd name="T38" fmla="*/ 44 w 1351"/>
                        <a:gd name="T39" fmla="*/ 1696 h 1743"/>
                        <a:gd name="T40" fmla="*/ 28 w 1351"/>
                        <a:gd name="T41" fmla="*/ 1681 h 1743"/>
                        <a:gd name="T42" fmla="*/ 0 w 1351"/>
                        <a:gd name="T43" fmla="*/ 1661 h 1743"/>
                        <a:gd name="T44" fmla="*/ 33 w 1351"/>
                        <a:gd name="T45" fmla="*/ 1681 h 1743"/>
                        <a:gd name="T46" fmla="*/ 73 w 1351"/>
                        <a:gd name="T47" fmla="*/ 1701 h 1743"/>
                        <a:gd name="T48" fmla="*/ 107 w 1351"/>
                        <a:gd name="T49" fmla="*/ 1718 h 1743"/>
                        <a:gd name="T50" fmla="*/ 141 w 1351"/>
                        <a:gd name="T51" fmla="*/ 1733 h 1743"/>
                        <a:gd name="T52" fmla="*/ 141 w 1351"/>
                        <a:gd name="T53" fmla="*/ 1743 h 1743"/>
                        <a:gd name="T54" fmla="*/ 119 w 1351"/>
                        <a:gd name="T55" fmla="*/ 1738 h 1743"/>
                        <a:gd name="T56" fmla="*/ 96 w 1351"/>
                        <a:gd name="T57" fmla="*/ 1728 h 1743"/>
                        <a:gd name="T58" fmla="*/ 68 w 1351"/>
                        <a:gd name="T59" fmla="*/ 1713 h 1743"/>
                        <a:gd name="T60" fmla="*/ 44 w 1351"/>
                        <a:gd name="T61" fmla="*/ 1696 h 17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1351" h="1743">
                          <a:moveTo>
                            <a:pt x="1351" y="223"/>
                          </a:moveTo>
                          <a:lnTo>
                            <a:pt x="1345" y="223"/>
                          </a:lnTo>
                          <a:lnTo>
                            <a:pt x="1311" y="186"/>
                          </a:lnTo>
                          <a:lnTo>
                            <a:pt x="1272" y="156"/>
                          </a:lnTo>
                          <a:lnTo>
                            <a:pt x="1232" y="124"/>
                          </a:lnTo>
                          <a:lnTo>
                            <a:pt x="1193" y="99"/>
                          </a:lnTo>
                          <a:lnTo>
                            <a:pt x="1153" y="67"/>
                          </a:lnTo>
                          <a:lnTo>
                            <a:pt x="1107" y="47"/>
                          </a:lnTo>
                          <a:lnTo>
                            <a:pt x="1063" y="27"/>
                          </a:lnTo>
                          <a:lnTo>
                            <a:pt x="1017" y="5"/>
                          </a:lnTo>
                          <a:lnTo>
                            <a:pt x="1028" y="0"/>
                          </a:lnTo>
                          <a:lnTo>
                            <a:pt x="1074" y="21"/>
                          </a:lnTo>
                          <a:lnTo>
                            <a:pt x="1119" y="42"/>
                          </a:lnTo>
                          <a:lnTo>
                            <a:pt x="1164" y="67"/>
                          </a:lnTo>
                          <a:lnTo>
                            <a:pt x="1204" y="94"/>
                          </a:lnTo>
                          <a:lnTo>
                            <a:pt x="1243" y="119"/>
                          </a:lnTo>
                          <a:lnTo>
                            <a:pt x="1283" y="156"/>
                          </a:lnTo>
                          <a:lnTo>
                            <a:pt x="1316" y="186"/>
                          </a:lnTo>
                          <a:lnTo>
                            <a:pt x="1351" y="223"/>
                          </a:lnTo>
                          <a:close/>
                          <a:moveTo>
                            <a:pt x="44" y="1696"/>
                          </a:moveTo>
                          <a:lnTo>
                            <a:pt x="28" y="1681"/>
                          </a:lnTo>
                          <a:lnTo>
                            <a:pt x="0" y="1661"/>
                          </a:lnTo>
                          <a:lnTo>
                            <a:pt x="33" y="1681"/>
                          </a:lnTo>
                          <a:lnTo>
                            <a:pt x="73" y="1701"/>
                          </a:lnTo>
                          <a:lnTo>
                            <a:pt x="107" y="1718"/>
                          </a:lnTo>
                          <a:lnTo>
                            <a:pt x="141" y="1733"/>
                          </a:lnTo>
                          <a:lnTo>
                            <a:pt x="141" y="1743"/>
                          </a:lnTo>
                          <a:lnTo>
                            <a:pt x="119" y="1738"/>
                          </a:lnTo>
                          <a:lnTo>
                            <a:pt x="96" y="1728"/>
                          </a:lnTo>
                          <a:lnTo>
                            <a:pt x="68" y="1713"/>
                          </a:lnTo>
                          <a:lnTo>
                            <a:pt x="44" y="1696"/>
                          </a:lnTo>
                          <a:close/>
                        </a:path>
                      </a:pathLst>
                    </a:custGeom>
                    <a:solidFill>
                      <a:srgbClr val="FF2A2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53" name="Freeform 185">
                      <a:extLst>
                        <a:ext uri="{FF2B5EF4-FFF2-40B4-BE49-F238E27FC236}">
                          <a16:creationId xmlns:a16="http://schemas.microsoft.com/office/drawing/2014/main" id="{DF32CAB1-DDFF-4A98-89F0-61CD8A4F8037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950" y="1997"/>
                      <a:ext cx="727" cy="576"/>
                    </a:xfrm>
                    <a:custGeom>
                      <a:avLst/>
                      <a:gdLst>
                        <a:gd name="T0" fmla="*/ 1453 w 1453"/>
                        <a:gd name="T1" fmla="*/ 218 h 1728"/>
                        <a:gd name="T2" fmla="*/ 1435 w 1453"/>
                        <a:gd name="T3" fmla="*/ 223 h 1728"/>
                        <a:gd name="T4" fmla="*/ 1402 w 1453"/>
                        <a:gd name="T5" fmla="*/ 186 h 1728"/>
                        <a:gd name="T6" fmla="*/ 1369 w 1453"/>
                        <a:gd name="T7" fmla="*/ 156 h 1728"/>
                        <a:gd name="T8" fmla="*/ 1329 w 1453"/>
                        <a:gd name="T9" fmla="*/ 124 h 1728"/>
                        <a:gd name="T10" fmla="*/ 1288 w 1453"/>
                        <a:gd name="T11" fmla="*/ 99 h 1728"/>
                        <a:gd name="T12" fmla="*/ 1250 w 1453"/>
                        <a:gd name="T13" fmla="*/ 67 h 1728"/>
                        <a:gd name="T14" fmla="*/ 1209 w 1453"/>
                        <a:gd name="T15" fmla="*/ 47 h 1728"/>
                        <a:gd name="T16" fmla="*/ 1165 w 1453"/>
                        <a:gd name="T17" fmla="*/ 27 h 1728"/>
                        <a:gd name="T18" fmla="*/ 1119 w 1453"/>
                        <a:gd name="T19" fmla="*/ 5 h 1728"/>
                        <a:gd name="T20" fmla="*/ 1125 w 1453"/>
                        <a:gd name="T21" fmla="*/ 0 h 1728"/>
                        <a:gd name="T22" fmla="*/ 1171 w 1453"/>
                        <a:gd name="T23" fmla="*/ 22 h 1728"/>
                        <a:gd name="T24" fmla="*/ 1215 w 1453"/>
                        <a:gd name="T25" fmla="*/ 42 h 1728"/>
                        <a:gd name="T26" fmla="*/ 1261 w 1453"/>
                        <a:gd name="T27" fmla="*/ 62 h 1728"/>
                        <a:gd name="T28" fmla="*/ 1301 w 1453"/>
                        <a:gd name="T29" fmla="*/ 94 h 1728"/>
                        <a:gd name="T30" fmla="*/ 1340 w 1453"/>
                        <a:gd name="T31" fmla="*/ 119 h 1728"/>
                        <a:gd name="T32" fmla="*/ 1380 w 1453"/>
                        <a:gd name="T33" fmla="*/ 151 h 1728"/>
                        <a:gd name="T34" fmla="*/ 1419 w 1453"/>
                        <a:gd name="T35" fmla="*/ 181 h 1728"/>
                        <a:gd name="T36" fmla="*/ 1453 w 1453"/>
                        <a:gd name="T37" fmla="*/ 218 h 1728"/>
                        <a:gd name="T38" fmla="*/ 108 w 1453"/>
                        <a:gd name="T39" fmla="*/ 1656 h 1728"/>
                        <a:gd name="T40" fmla="*/ 62 w 1453"/>
                        <a:gd name="T41" fmla="*/ 1624 h 1728"/>
                        <a:gd name="T42" fmla="*/ 6 w 1453"/>
                        <a:gd name="T43" fmla="*/ 1573 h 1728"/>
                        <a:gd name="T44" fmla="*/ 0 w 1453"/>
                        <a:gd name="T45" fmla="*/ 1567 h 1728"/>
                        <a:gd name="T46" fmla="*/ 29 w 1453"/>
                        <a:gd name="T47" fmla="*/ 1588 h 1728"/>
                        <a:gd name="T48" fmla="*/ 57 w 1453"/>
                        <a:gd name="T49" fmla="*/ 1614 h 1728"/>
                        <a:gd name="T50" fmla="*/ 86 w 1453"/>
                        <a:gd name="T51" fmla="*/ 1634 h 1728"/>
                        <a:gd name="T52" fmla="*/ 119 w 1453"/>
                        <a:gd name="T53" fmla="*/ 1651 h 1728"/>
                        <a:gd name="T54" fmla="*/ 147 w 1453"/>
                        <a:gd name="T55" fmla="*/ 1671 h 1728"/>
                        <a:gd name="T56" fmla="*/ 181 w 1453"/>
                        <a:gd name="T57" fmla="*/ 1686 h 1728"/>
                        <a:gd name="T58" fmla="*/ 215 w 1453"/>
                        <a:gd name="T59" fmla="*/ 1701 h 1728"/>
                        <a:gd name="T60" fmla="*/ 249 w 1453"/>
                        <a:gd name="T61" fmla="*/ 1718 h 1728"/>
                        <a:gd name="T62" fmla="*/ 249 w 1453"/>
                        <a:gd name="T63" fmla="*/ 1728 h 1728"/>
                        <a:gd name="T64" fmla="*/ 215 w 1453"/>
                        <a:gd name="T65" fmla="*/ 1713 h 1728"/>
                        <a:gd name="T66" fmla="*/ 181 w 1453"/>
                        <a:gd name="T67" fmla="*/ 1696 h 1728"/>
                        <a:gd name="T68" fmla="*/ 141 w 1453"/>
                        <a:gd name="T69" fmla="*/ 1676 h 1728"/>
                        <a:gd name="T70" fmla="*/ 108 w 1453"/>
                        <a:gd name="T71" fmla="*/ 1656 h 17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1453" h="1728">
                          <a:moveTo>
                            <a:pt x="1453" y="218"/>
                          </a:moveTo>
                          <a:lnTo>
                            <a:pt x="1435" y="223"/>
                          </a:lnTo>
                          <a:lnTo>
                            <a:pt x="1402" y="186"/>
                          </a:lnTo>
                          <a:lnTo>
                            <a:pt x="1369" y="156"/>
                          </a:lnTo>
                          <a:lnTo>
                            <a:pt x="1329" y="124"/>
                          </a:lnTo>
                          <a:lnTo>
                            <a:pt x="1288" y="99"/>
                          </a:lnTo>
                          <a:lnTo>
                            <a:pt x="1250" y="67"/>
                          </a:lnTo>
                          <a:lnTo>
                            <a:pt x="1209" y="47"/>
                          </a:lnTo>
                          <a:lnTo>
                            <a:pt x="1165" y="27"/>
                          </a:lnTo>
                          <a:lnTo>
                            <a:pt x="1119" y="5"/>
                          </a:lnTo>
                          <a:lnTo>
                            <a:pt x="1125" y="0"/>
                          </a:lnTo>
                          <a:lnTo>
                            <a:pt x="1171" y="22"/>
                          </a:lnTo>
                          <a:lnTo>
                            <a:pt x="1215" y="42"/>
                          </a:lnTo>
                          <a:lnTo>
                            <a:pt x="1261" y="62"/>
                          </a:lnTo>
                          <a:lnTo>
                            <a:pt x="1301" y="94"/>
                          </a:lnTo>
                          <a:lnTo>
                            <a:pt x="1340" y="119"/>
                          </a:lnTo>
                          <a:lnTo>
                            <a:pt x="1380" y="151"/>
                          </a:lnTo>
                          <a:lnTo>
                            <a:pt x="1419" y="181"/>
                          </a:lnTo>
                          <a:lnTo>
                            <a:pt x="1453" y="218"/>
                          </a:lnTo>
                          <a:close/>
                          <a:moveTo>
                            <a:pt x="108" y="1656"/>
                          </a:moveTo>
                          <a:lnTo>
                            <a:pt x="62" y="1624"/>
                          </a:lnTo>
                          <a:lnTo>
                            <a:pt x="6" y="1573"/>
                          </a:lnTo>
                          <a:lnTo>
                            <a:pt x="0" y="1567"/>
                          </a:lnTo>
                          <a:lnTo>
                            <a:pt x="29" y="1588"/>
                          </a:lnTo>
                          <a:lnTo>
                            <a:pt x="57" y="1614"/>
                          </a:lnTo>
                          <a:lnTo>
                            <a:pt x="86" y="1634"/>
                          </a:lnTo>
                          <a:lnTo>
                            <a:pt x="119" y="1651"/>
                          </a:lnTo>
                          <a:lnTo>
                            <a:pt x="147" y="1671"/>
                          </a:lnTo>
                          <a:lnTo>
                            <a:pt x="181" y="1686"/>
                          </a:lnTo>
                          <a:lnTo>
                            <a:pt x="215" y="1701"/>
                          </a:lnTo>
                          <a:lnTo>
                            <a:pt x="249" y="1718"/>
                          </a:lnTo>
                          <a:lnTo>
                            <a:pt x="249" y="1728"/>
                          </a:lnTo>
                          <a:lnTo>
                            <a:pt x="215" y="1713"/>
                          </a:lnTo>
                          <a:lnTo>
                            <a:pt x="181" y="1696"/>
                          </a:lnTo>
                          <a:lnTo>
                            <a:pt x="141" y="1676"/>
                          </a:lnTo>
                          <a:lnTo>
                            <a:pt x="108" y="1656"/>
                          </a:lnTo>
                          <a:close/>
                        </a:path>
                      </a:pathLst>
                    </a:custGeom>
                    <a:solidFill>
                      <a:srgbClr val="FF2D2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54" name="Freeform 186">
                      <a:extLst>
                        <a:ext uri="{FF2B5EF4-FFF2-40B4-BE49-F238E27FC236}">
                          <a16:creationId xmlns:a16="http://schemas.microsoft.com/office/drawing/2014/main" id="{BD191C6F-B835-4EEF-B5C2-5938D2E58C84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939" y="1999"/>
                      <a:ext cx="729" cy="571"/>
                    </a:xfrm>
                    <a:custGeom>
                      <a:avLst/>
                      <a:gdLst>
                        <a:gd name="T0" fmla="*/ 1457 w 1457"/>
                        <a:gd name="T1" fmla="*/ 218 h 1713"/>
                        <a:gd name="T2" fmla="*/ 1452 w 1457"/>
                        <a:gd name="T3" fmla="*/ 223 h 1713"/>
                        <a:gd name="T4" fmla="*/ 1418 w 1457"/>
                        <a:gd name="T5" fmla="*/ 187 h 1713"/>
                        <a:gd name="T6" fmla="*/ 1378 w 1457"/>
                        <a:gd name="T7" fmla="*/ 156 h 1713"/>
                        <a:gd name="T8" fmla="*/ 1339 w 1457"/>
                        <a:gd name="T9" fmla="*/ 124 h 1713"/>
                        <a:gd name="T10" fmla="*/ 1299 w 1457"/>
                        <a:gd name="T11" fmla="*/ 99 h 1713"/>
                        <a:gd name="T12" fmla="*/ 1260 w 1457"/>
                        <a:gd name="T13" fmla="*/ 67 h 1713"/>
                        <a:gd name="T14" fmla="*/ 1220 w 1457"/>
                        <a:gd name="T15" fmla="*/ 47 h 1713"/>
                        <a:gd name="T16" fmla="*/ 1176 w 1457"/>
                        <a:gd name="T17" fmla="*/ 27 h 1713"/>
                        <a:gd name="T18" fmla="*/ 1130 w 1457"/>
                        <a:gd name="T19" fmla="*/ 6 h 1713"/>
                        <a:gd name="T20" fmla="*/ 1141 w 1457"/>
                        <a:gd name="T21" fmla="*/ 0 h 1713"/>
                        <a:gd name="T22" fmla="*/ 1187 w 1457"/>
                        <a:gd name="T23" fmla="*/ 22 h 1713"/>
                        <a:gd name="T24" fmla="*/ 1231 w 1457"/>
                        <a:gd name="T25" fmla="*/ 42 h 1713"/>
                        <a:gd name="T26" fmla="*/ 1272 w 1457"/>
                        <a:gd name="T27" fmla="*/ 62 h 1713"/>
                        <a:gd name="T28" fmla="*/ 1310 w 1457"/>
                        <a:gd name="T29" fmla="*/ 94 h 1713"/>
                        <a:gd name="T30" fmla="*/ 1351 w 1457"/>
                        <a:gd name="T31" fmla="*/ 119 h 1713"/>
                        <a:gd name="T32" fmla="*/ 1391 w 1457"/>
                        <a:gd name="T33" fmla="*/ 151 h 1713"/>
                        <a:gd name="T34" fmla="*/ 1424 w 1457"/>
                        <a:gd name="T35" fmla="*/ 181 h 1713"/>
                        <a:gd name="T36" fmla="*/ 1457 w 1457"/>
                        <a:gd name="T37" fmla="*/ 218 h 1713"/>
                        <a:gd name="T38" fmla="*/ 22 w 1457"/>
                        <a:gd name="T39" fmla="*/ 1562 h 1713"/>
                        <a:gd name="T40" fmla="*/ 0 w 1457"/>
                        <a:gd name="T41" fmla="*/ 1532 h 1713"/>
                        <a:gd name="T42" fmla="*/ 28 w 1457"/>
                        <a:gd name="T43" fmla="*/ 1557 h 1713"/>
                        <a:gd name="T44" fmla="*/ 62 w 1457"/>
                        <a:gd name="T45" fmla="*/ 1583 h 1713"/>
                        <a:gd name="T46" fmla="*/ 95 w 1457"/>
                        <a:gd name="T47" fmla="*/ 1604 h 1713"/>
                        <a:gd name="T48" fmla="*/ 130 w 1457"/>
                        <a:gd name="T49" fmla="*/ 1629 h 1713"/>
                        <a:gd name="T50" fmla="*/ 163 w 1457"/>
                        <a:gd name="T51" fmla="*/ 1651 h 1713"/>
                        <a:gd name="T52" fmla="*/ 198 w 1457"/>
                        <a:gd name="T53" fmla="*/ 1666 h 1713"/>
                        <a:gd name="T54" fmla="*/ 231 w 1457"/>
                        <a:gd name="T55" fmla="*/ 1686 h 1713"/>
                        <a:gd name="T56" fmla="*/ 271 w 1457"/>
                        <a:gd name="T57" fmla="*/ 1703 h 1713"/>
                        <a:gd name="T58" fmla="*/ 271 w 1457"/>
                        <a:gd name="T59" fmla="*/ 1713 h 1713"/>
                        <a:gd name="T60" fmla="*/ 237 w 1457"/>
                        <a:gd name="T61" fmla="*/ 1696 h 1713"/>
                        <a:gd name="T62" fmla="*/ 203 w 1457"/>
                        <a:gd name="T63" fmla="*/ 1681 h 1713"/>
                        <a:gd name="T64" fmla="*/ 169 w 1457"/>
                        <a:gd name="T65" fmla="*/ 1666 h 1713"/>
                        <a:gd name="T66" fmla="*/ 141 w 1457"/>
                        <a:gd name="T67" fmla="*/ 1646 h 1713"/>
                        <a:gd name="T68" fmla="*/ 108 w 1457"/>
                        <a:gd name="T69" fmla="*/ 1629 h 1713"/>
                        <a:gd name="T70" fmla="*/ 79 w 1457"/>
                        <a:gd name="T71" fmla="*/ 1609 h 1713"/>
                        <a:gd name="T72" fmla="*/ 51 w 1457"/>
                        <a:gd name="T73" fmla="*/ 1583 h 1713"/>
                        <a:gd name="T74" fmla="*/ 22 w 1457"/>
                        <a:gd name="T75" fmla="*/ 1562 h 17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457" h="1713">
                          <a:moveTo>
                            <a:pt x="1457" y="218"/>
                          </a:moveTo>
                          <a:lnTo>
                            <a:pt x="1452" y="223"/>
                          </a:lnTo>
                          <a:lnTo>
                            <a:pt x="1418" y="187"/>
                          </a:lnTo>
                          <a:lnTo>
                            <a:pt x="1378" y="156"/>
                          </a:lnTo>
                          <a:lnTo>
                            <a:pt x="1339" y="124"/>
                          </a:lnTo>
                          <a:lnTo>
                            <a:pt x="1299" y="99"/>
                          </a:lnTo>
                          <a:lnTo>
                            <a:pt x="1260" y="67"/>
                          </a:lnTo>
                          <a:lnTo>
                            <a:pt x="1220" y="47"/>
                          </a:lnTo>
                          <a:lnTo>
                            <a:pt x="1176" y="27"/>
                          </a:lnTo>
                          <a:lnTo>
                            <a:pt x="1130" y="6"/>
                          </a:lnTo>
                          <a:lnTo>
                            <a:pt x="1141" y="0"/>
                          </a:lnTo>
                          <a:lnTo>
                            <a:pt x="1187" y="22"/>
                          </a:lnTo>
                          <a:lnTo>
                            <a:pt x="1231" y="42"/>
                          </a:lnTo>
                          <a:lnTo>
                            <a:pt x="1272" y="62"/>
                          </a:lnTo>
                          <a:lnTo>
                            <a:pt x="1310" y="94"/>
                          </a:lnTo>
                          <a:lnTo>
                            <a:pt x="1351" y="119"/>
                          </a:lnTo>
                          <a:lnTo>
                            <a:pt x="1391" y="151"/>
                          </a:lnTo>
                          <a:lnTo>
                            <a:pt x="1424" y="181"/>
                          </a:lnTo>
                          <a:lnTo>
                            <a:pt x="1457" y="218"/>
                          </a:lnTo>
                          <a:close/>
                          <a:moveTo>
                            <a:pt x="22" y="1562"/>
                          </a:moveTo>
                          <a:lnTo>
                            <a:pt x="0" y="1532"/>
                          </a:lnTo>
                          <a:lnTo>
                            <a:pt x="28" y="1557"/>
                          </a:lnTo>
                          <a:lnTo>
                            <a:pt x="62" y="1583"/>
                          </a:lnTo>
                          <a:lnTo>
                            <a:pt x="95" y="1604"/>
                          </a:lnTo>
                          <a:lnTo>
                            <a:pt x="130" y="1629"/>
                          </a:lnTo>
                          <a:lnTo>
                            <a:pt x="163" y="1651"/>
                          </a:lnTo>
                          <a:lnTo>
                            <a:pt x="198" y="1666"/>
                          </a:lnTo>
                          <a:lnTo>
                            <a:pt x="231" y="1686"/>
                          </a:lnTo>
                          <a:lnTo>
                            <a:pt x="271" y="1703"/>
                          </a:lnTo>
                          <a:lnTo>
                            <a:pt x="271" y="1713"/>
                          </a:lnTo>
                          <a:lnTo>
                            <a:pt x="237" y="1696"/>
                          </a:lnTo>
                          <a:lnTo>
                            <a:pt x="203" y="1681"/>
                          </a:lnTo>
                          <a:lnTo>
                            <a:pt x="169" y="1666"/>
                          </a:lnTo>
                          <a:lnTo>
                            <a:pt x="141" y="1646"/>
                          </a:lnTo>
                          <a:lnTo>
                            <a:pt x="108" y="1629"/>
                          </a:lnTo>
                          <a:lnTo>
                            <a:pt x="79" y="1609"/>
                          </a:lnTo>
                          <a:lnTo>
                            <a:pt x="51" y="1583"/>
                          </a:lnTo>
                          <a:lnTo>
                            <a:pt x="22" y="1562"/>
                          </a:lnTo>
                          <a:close/>
                        </a:path>
                      </a:pathLst>
                    </a:custGeom>
                    <a:solidFill>
                      <a:srgbClr val="FF2F2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55" name="Freeform 187">
                      <a:extLst>
                        <a:ext uri="{FF2B5EF4-FFF2-40B4-BE49-F238E27FC236}">
                          <a16:creationId xmlns:a16="http://schemas.microsoft.com/office/drawing/2014/main" id="{2484F8F7-0876-49D4-98F9-5FE6965317DB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905" y="2001"/>
                      <a:ext cx="760" cy="566"/>
                    </a:xfrm>
                    <a:custGeom>
                      <a:avLst/>
                      <a:gdLst>
                        <a:gd name="T0" fmla="*/ 1520 w 1520"/>
                        <a:gd name="T1" fmla="*/ 217 h 1697"/>
                        <a:gd name="T2" fmla="*/ 1509 w 1520"/>
                        <a:gd name="T3" fmla="*/ 217 h 1697"/>
                        <a:gd name="T4" fmla="*/ 1475 w 1520"/>
                        <a:gd name="T5" fmla="*/ 181 h 1697"/>
                        <a:gd name="T6" fmla="*/ 1435 w 1520"/>
                        <a:gd name="T7" fmla="*/ 150 h 1697"/>
                        <a:gd name="T8" fmla="*/ 1402 w 1520"/>
                        <a:gd name="T9" fmla="*/ 118 h 1697"/>
                        <a:gd name="T10" fmla="*/ 1362 w 1520"/>
                        <a:gd name="T11" fmla="*/ 93 h 1697"/>
                        <a:gd name="T12" fmla="*/ 1323 w 1520"/>
                        <a:gd name="T13" fmla="*/ 68 h 1697"/>
                        <a:gd name="T14" fmla="*/ 1277 w 1520"/>
                        <a:gd name="T15" fmla="*/ 46 h 1697"/>
                        <a:gd name="T16" fmla="*/ 1237 w 1520"/>
                        <a:gd name="T17" fmla="*/ 26 h 1697"/>
                        <a:gd name="T18" fmla="*/ 1193 w 1520"/>
                        <a:gd name="T19" fmla="*/ 5 h 1697"/>
                        <a:gd name="T20" fmla="*/ 1198 w 1520"/>
                        <a:gd name="T21" fmla="*/ 0 h 1697"/>
                        <a:gd name="T22" fmla="*/ 1244 w 1520"/>
                        <a:gd name="T23" fmla="*/ 21 h 1697"/>
                        <a:gd name="T24" fmla="*/ 1288 w 1520"/>
                        <a:gd name="T25" fmla="*/ 41 h 1697"/>
                        <a:gd name="T26" fmla="*/ 1328 w 1520"/>
                        <a:gd name="T27" fmla="*/ 61 h 1697"/>
                        <a:gd name="T28" fmla="*/ 1367 w 1520"/>
                        <a:gd name="T29" fmla="*/ 93 h 1697"/>
                        <a:gd name="T30" fmla="*/ 1407 w 1520"/>
                        <a:gd name="T31" fmla="*/ 118 h 1697"/>
                        <a:gd name="T32" fmla="*/ 1446 w 1520"/>
                        <a:gd name="T33" fmla="*/ 150 h 1697"/>
                        <a:gd name="T34" fmla="*/ 1486 w 1520"/>
                        <a:gd name="T35" fmla="*/ 181 h 1697"/>
                        <a:gd name="T36" fmla="*/ 1520 w 1520"/>
                        <a:gd name="T37" fmla="*/ 217 h 1697"/>
                        <a:gd name="T38" fmla="*/ 68 w 1520"/>
                        <a:gd name="T39" fmla="*/ 1526 h 1697"/>
                        <a:gd name="T40" fmla="*/ 40 w 1520"/>
                        <a:gd name="T41" fmla="*/ 1494 h 1697"/>
                        <a:gd name="T42" fmla="*/ 0 w 1520"/>
                        <a:gd name="T43" fmla="*/ 1458 h 1697"/>
                        <a:gd name="T44" fmla="*/ 0 w 1520"/>
                        <a:gd name="T45" fmla="*/ 1448 h 1697"/>
                        <a:gd name="T46" fmla="*/ 34 w 1520"/>
                        <a:gd name="T47" fmla="*/ 1484 h 1697"/>
                        <a:gd name="T48" fmla="*/ 73 w 1520"/>
                        <a:gd name="T49" fmla="*/ 1520 h 1697"/>
                        <a:gd name="T50" fmla="*/ 113 w 1520"/>
                        <a:gd name="T51" fmla="*/ 1556 h 1697"/>
                        <a:gd name="T52" fmla="*/ 152 w 1520"/>
                        <a:gd name="T53" fmla="*/ 1588 h 1697"/>
                        <a:gd name="T54" fmla="*/ 198 w 1520"/>
                        <a:gd name="T55" fmla="*/ 1618 h 1697"/>
                        <a:gd name="T56" fmla="*/ 242 w 1520"/>
                        <a:gd name="T57" fmla="*/ 1645 h 1697"/>
                        <a:gd name="T58" fmla="*/ 288 w 1520"/>
                        <a:gd name="T59" fmla="*/ 1670 h 1697"/>
                        <a:gd name="T60" fmla="*/ 339 w 1520"/>
                        <a:gd name="T61" fmla="*/ 1690 h 1697"/>
                        <a:gd name="T62" fmla="*/ 339 w 1520"/>
                        <a:gd name="T63" fmla="*/ 1697 h 1697"/>
                        <a:gd name="T64" fmla="*/ 299 w 1520"/>
                        <a:gd name="T65" fmla="*/ 1680 h 1697"/>
                        <a:gd name="T66" fmla="*/ 266 w 1520"/>
                        <a:gd name="T67" fmla="*/ 1660 h 1697"/>
                        <a:gd name="T68" fmla="*/ 231 w 1520"/>
                        <a:gd name="T69" fmla="*/ 1645 h 1697"/>
                        <a:gd name="T70" fmla="*/ 198 w 1520"/>
                        <a:gd name="T71" fmla="*/ 1623 h 1697"/>
                        <a:gd name="T72" fmla="*/ 163 w 1520"/>
                        <a:gd name="T73" fmla="*/ 1598 h 1697"/>
                        <a:gd name="T74" fmla="*/ 130 w 1520"/>
                        <a:gd name="T75" fmla="*/ 1577 h 1697"/>
                        <a:gd name="T76" fmla="*/ 96 w 1520"/>
                        <a:gd name="T77" fmla="*/ 1551 h 1697"/>
                        <a:gd name="T78" fmla="*/ 68 w 1520"/>
                        <a:gd name="T79" fmla="*/ 1526 h 16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</a:cxnLst>
                      <a:rect l="0" t="0" r="r" b="b"/>
                      <a:pathLst>
                        <a:path w="1520" h="1697">
                          <a:moveTo>
                            <a:pt x="1520" y="217"/>
                          </a:moveTo>
                          <a:lnTo>
                            <a:pt x="1509" y="217"/>
                          </a:lnTo>
                          <a:lnTo>
                            <a:pt x="1475" y="181"/>
                          </a:lnTo>
                          <a:lnTo>
                            <a:pt x="1435" y="150"/>
                          </a:lnTo>
                          <a:lnTo>
                            <a:pt x="1402" y="118"/>
                          </a:lnTo>
                          <a:lnTo>
                            <a:pt x="1362" y="93"/>
                          </a:lnTo>
                          <a:lnTo>
                            <a:pt x="1323" y="68"/>
                          </a:lnTo>
                          <a:lnTo>
                            <a:pt x="1277" y="46"/>
                          </a:lnTo>
                          <a:lnTo>
                            <a:pt x="1237" y="26"/>
                          </a:lnTo>
                          <a:lnTo>
                            <a:pt x="1193" y="5"/>
                          </a:lnTo>
                          <a:lnTo>
                            <a:pt x="1198" y="0"/>
                          </a:lnTo>
                          <a:lnTo>
                            <a:pt x="1244" y="21"/>
                          </a:lnTo>
                          <a:lnTo>
                            <a:pt x="1288" y="41"/>
                          </a:lnTo>
                          <a:lnTo>
                            <a:pt x="1328" y="61"/>
                          </a:lnTo>
                          <a:lnTo>
                            <a:pt x="1367" y="93"/>
                          </a:lnTo>
                          <a:lnTo>
                            <a:pt x="1407" y="118"/>
                          </a:lnTo>
                          <a:lnTo>
                            <a:pt x="1446" y="150"/>
                          </a:lnTo>
                          <a:lnTo>
                            <a:pt x="1486" y="181"/>
                          </a:lnTo>
                          <a:lnTo>
                            <a:pt x="1520" y="217"/>
                          </a:lnTo>
                          <a:close/>
                          <a:moveTo>
                            <a:pt x="68" y="1526"/>
                          </a:moveTo>
                          <a:lnTo>
                            <a:pt x="40" y="1494"/>
                          </a:lnTo>
                          <a:lnTo>
                            <a:pt x="0" y="1458"/>
                          </a:lnTo>
                          <a:lnTo>
                            <a:pt x="0" y="1448"/>
                          </a:lnTo>
                          <a:lnTo>
                            <a:pt x="34" y="1484"/>
                          </a:lnTo>
                          <a:lnTo>
                            <a:pt x="73" y="1520"/>
                          </a:lnTo>
                          <a:lnTo>
                            <a:pt x="113" y="1556"/>
                          </a:lnTo>
                          <a:lnTo>
                            <a:pt x="152" y="1588"/>
                          </a:lnTo>
                          <a:lnTo>
                            <a:pt x="198" y="1618"/>
                          </a:lnTo>
                          <a:lnTo>
                            <a:pt x="242" y="1645"/>
                          </a:lnTo>
                          <a:lnTo>
                            <a:pt x="288" y="1670"/>
                          </a:lnTo>
                          <a:lnTo>
                            <a:pt x="339" y="1690"/>
                          </a:lnTo>
                          <a:lnTo>
                            <a:pt x="339" y="1697"/>
                          </a:lnTo>
                          <a:lnTo>
                            <a:pt x="299" y="1680"/>
                          </a:lnTo>
                          <a:lnTo>
                            <a:pt x="266" y="1660"/>
                          </a:lnTo>
                          <a:lnTo>
                            <a:pt x="231" y="1645"/>
                          </a:lnTo>
                          <a:lnTo>
                            <a:pt x="198" y="1623"/>
                          </a:lnTo>
                          <a:lnTo>
                            <a:pt x="163" y="1598"/>
                          </a:lnTo>
                          <a:lnTo>
                            <a:pt x="130" y="1577"/>
                          </a:lnTo>
                          <a:lnTo>
                            <a:pt x="96" y="1551"/>
                          </a:lnTo>
                          <a:lnTo>
                            <a:pt x="68" y="1526"/>
                          </a:lnTo>
                          <a:close/>
                        </a:path>
                      </a:pathLst>
                    </a:custGeom>
                    <a:solidFill>
                      <a:srgbClr val="FF313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56" name="Freeform 188">
                      <a:extLst>
                        <a:ext uri="{FF2B5EF4-FFF2-40B4-BE49-F238E27FC236}">
                          <a16:creationId xmlns:a16="http://schemas.microsoft.com/office/drawing/2014/main" id="{FA54D328-FC1A-4399-AF52-7ACAC2DC20D4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905" y="2003"/>
                      <a:ext cx="755" cy="561"/>
                    </a:xfrm>
                    <a:custGeom>
                      <a:avLst/>
                      <a:gdLst>
                        <a:gd name="T0" fmla="*/ 1509 w 1509"/>
                        <a:gd name="T1" fmla="*/ 212 h 1685"/>
                        <a:gd name="T2" fmla="*/ 1509 w 1509"/>
                        <a:gd name="T3" fmla="*/ 222 h 1685"/>
                        <a:gd name="T4" fmla="*/ 1475 w 1509"/>
                        <a:gd name="T5" fmla="*/ 186 h 1685"/>
                        <a:gd name="T6" fmla="*/ 1435 w 1509"/>
                        <a:gd name="T7" fmla="*/ 155 h 1685"/>
                        <a:gd name="T8" fmla="*/ 1396 w 1509"/>
                        <a:gd name="T9" fmla="*/ 125 h 1685"/>
                        <a:gd name="T10" fmla="*/ 1356 w 1509"/>
                        <a:gd name="T11" fmla="*/ 98 h 1685"/>
                        <a:gd name="T12" fmla="*/ 1311 w 1509"/>
                        <a:gd name="T13" fmla="*/ 68 h 1685"/>
                        <a:gd name="T14" fmla="*/ 1266 w 1509"/>
                        <a:gd name="T15" fmla="*/ 46 h 1685"/>
                        <a:gd name="T16" fmla="*/ 1220 w 1509"/>
                        <a:gd name="T17" fmla="*/ 26 h 1685"/>
                        <a:gd name="T18" fmla="*/ 1176 w 1509"/>
                        <a:gd name="T19" fmla="*/ 6 h 1685"/>
                        <a:gd name="T20" fmla="*/ 1193 w 1509"/>
                        <a:gd name="T21" fmla="*/ 0 h 1685"/>
                        <a:gd name="T22" fmla="*/ 1237 w 1509"/>
                        <a:gd name="T23" fmla="*/ 21 h 1685"/>
                        <a:gd name="T24" fmla="*/ 1277 w 1509"/>
                        <a:gd name="T25" fmla="*/ 41 h 1685"/>
                        <a:gd name="T26" fmla="*/ 1323 w 1509"/>
                        <a:gd name="T27" fmla="*/ 63 h 1685"/>
                        <a:gd name="T28" fmla="*/ 1362 w 1509"/>
                        <a:gd name="T29" fmla="*/ 88 h 1685"/>
                        <a:gd name="T30" fmla="*/ 1402 w 1509"/>
                        <a:gd name="T31" fmla="*/ 113 h 1685"/>
                        <a:gd name="T32" fmla="*/ 1435 w 1509"/>
                        <a:gd name="T33" fmla="*/ 145 h 1685"/>
                        <a:gd name="T34" fmla="*/ 1475 w 1509"/>
                        <a:gd name="T35" fmla="*/ 176 h 1685"/>
                        <a:gd name="T36" fmla="*/ 1509 w 1509"/>
                        <a:gd name="T37" fmla="*/ 212 h 1685"/>
                        <a:gd name="T38" fmla="*/ 0 w 1509"/>
                        <a:gd name="T39" fmla="*/ 1443 h 1685"/>
                        <a:gd name="T40" fmla="*/ 0 w 1509"/>
                        <a:gd name="T41" fmla="*/ 1428 h 1685"/>
                        <a:gd name="T42" fmla="*/ 34 w 1509"/>
                        <a:gd name="T43" fmla="*/ 1469 h 1685"/>
                        <a:gd name="T44" fmla="*/ 73 w 1509"/>
                        <a:gd name="T45" fmla="*/ 1505 h 1685"/>
                        <a:gd name="T46" fmla="*/ 113 w 1509"/>
                        <a:gd name="T47" fmla="*/ 1541 h 1685"/>
                        <a:gd name="T48" fmla="*/ 158 w 1509"/>
                        <a:gd name="T49" fmla="*/ 1572 h 1685"/>
                        <a:gd name="T50" fmla="*/ 198 w 1509"/>
                        <a:gd name="T51" fmla="*/ 1603 h 1685"/>
                        <a:gd name="T52" fmla="*/ 249 w 1509"/>
                        <a:gd name="T53" fmla="*/ 1629 h 1685"/>
                        <a:gd name="T54" fmla="*/ 294 w 1509"/>
                        <a:gd name="T55" fmla="*/ 1655 h 1685"/>
                        <a:gd name="T56" fmla="*/ 345 w 1509"/>
                        <a:gd name="T57" fmla="*/ 1675 h 1685"/>
                        <a:gd name="T58" fmla="*/ 339 w 1509"/>
                        <a:gd name="T59" fmla="*/ 1680 h 1685"/>
                        <a:gd name="T60" fmla="*/ 339 w 1509"/>
                        <a:gd name="T61" fmla="*/ 1685 h 1685"/>
                        <a:gd name="T62" fmla="*/ 288 w 1509"/>
                        <a:gd name="T63" fmla="*/ 1665 h 1685"/>
                        <a:gd name="T64" fmla="*/ 242 w 1509"/>
                        <a:gd name="T65" fmla="*/ 1640 h 1685"/>
                        <a:gd name="T66" fmla="*/ 198 w 1509"/>
                        <a:gd name="T67" fmla="*/ 1613 h 1685"/>
                        <a:gd name="T68" fmla="*/ 152 w 1509"/>
                        <a:gd name="T69" fmla="*/ 1583 h 1685"/>
                        <a:gd name="T70" fmla="*/ 113 w 1509"/>
                        <a:gd name="T71" fmla="*/ 1551 h 1685"/>
                        <a:gd name="T72" fmla="*/ 73 w 1509"/>
                        <a:gd name="T73" fmla="*/ 1515 h 1685"/>
                        <a:gd name="T74" fmla="*/ 34 w 1509"/>
                        <a:gd name="T75" fmla="*/ 1479 h 1685"/>
                        <a:gd name="T76" fmla="*/ 0 w 1509"/>
                        <a:gd name="T77" fmla="*/ 1443 h 168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1509" h="1685">
                          <a:moveTo>
                            <a:pt x="1509" y="212"/>
                          </a:moveTo>
                          <a:lnTo>
                            <a:pt x="1509" y="222"/>
                          </a:lnTo>
                          <a:lnTo>
                            <a:pt x="1475" y="186"/>
                          </a:lnTo>
                          <a:lnTo>
                            <a:pt x="1435" y="155"/>
                          </a:lnTo>
                          <a:lnTo>
                            <a:pt x="1396" y="125"/>
                          </a:lnTo>
                          <a:lnTo>
                            <a:pt x="1356" y="98"/>
                          </a:lnTo>
                          <a:lnTo>
                            <a:pt x="1311" y="68"/>
                          </a:lnTo>
                          <a:lnTo>
                            <a:pt x="1266" y="46"/>
                          </a:lnTo>
                          <a:lnTo>
                            <a:pt x="1220" y="26"/>
                          </a:lnTo>
                          <a:lnTo>
                            <a:pt x="1176" y="6"/>
                          </a:lnTo>
                          <a:lnTo>
                            <a:pt x="1193" y="0"/>
                          </a:lnTo>
                          <a:lnTo>
                            <a:pt x="1237" y="21"/>
                          </a:lnTo>
                          <a:lnTo>
                            <a:pt x="1277" y="41"/>
                          </a:lnTo>
                          <a:lnTo>
                            <a:pt x="1323" y="63"/>
                          </a:lnTo>
                          <a:lnTo>
                            <a:pt x="1362" y="88"/>
                          </a:lnTo>
                          <a:lnTo>
                            <a:pt x="1402" y="113"/>
                          </a:lnTo>
                          <a:lnTo>
                            <a:pt x="1435" y="145"/>
                          </a:lnTo>
                          <a:lnTo>
                            <a:pt x="1475" y="176"/>
                          </a:lnTo>
                          <a:lnTo>
                            <a:pt x="1509" y="212"/>
                          </a:lnTo>
                          <a:close/>
                          <a:moveTo>
                            <a:pt x="0" y="1443"/>
                          </a:moveTo>
                          <a:lnTo>
                            <a:pt x="0" y="1428"/>
                          </a:lnTo>
                          <a:lnTo>
                            <a:pt x="34" y="1469"/>
                          </a:lnTo>
                          <a:lnTo>
                            <a:pt x="73" y="1505"/>
                          </a:lnTo>
                          <a:lnTo>
                            <a:pt x="113" y="1541"/>
                          </a:lnTo>
                          <a:lnTo>
                            <a:pt x="158" y="1572"/>
                          </a:lnTo>
                          <a:lnTo>
                            <a:pt x="198" y="1603"/>
                          </a:lnTo>
                          <a:lnTo>
                            <a:pt x="249" y="1629"/>
                          </a:lnTo>
                          <a:lnTo>
                            <a:pt x="294" y="1655"/>
                          </a:lnTo>
                          <a:lnTo>
                            <a:pt x="345" y="1675"/>
                          </a:lnTo>
                          <a:lnTo>
                            <a:pt x="339" y="1680"/>
                          </a:lnTo>
                          <a:lnTo>
                            <a:pt x="339" y="1685"/>
                          </a:lnTo>
                          <a:lnTo>
                            <a:pt x="288" y="1665"/>
                          </a:lnTo>
                          <a:lnTo>
                            <a:pt x="242" y="1640"/>
                          </a:lnTo>
                          <a:lnTo>
                            <a:pt x="198" y="1613"/>
                          </a:lnTo>
                          <a:lnTo>
                            <a:pt x="152" y="1583"/>
                          </a:lnTo>
                          <a:lnTo>
                            <a:pt x="113" y="1551"/>
                          </a:lnTo>
                          <a:lnTo>
                            <a:pt x="73" y="1515"/>
                          </a:lnTo>
                          <a:lnTo>
                            <a:pt x="34" y="1479"/>
                          </a:lnTo>
                          <a:lnTo>
                            <a:pt x="0" y="1443"/>
                          </a:lnTo>
                          <a:close/>
                        </a:path>
                      </a:pathLst>
                    </a:custGeom>
                    <a:solidFill>
                      <a:srgbClr val="FF333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57" name="Freeform 189">
                      <a:extLst>
                        <a:ext uri="{FF2B5EF4-FFF2-40B4-BE49-F238E27FC236}">
                          <a16:creationId xmlns:a16="http://schemas.microsoft.com/office/drawing/2014/main" id="{C5A9C07C-9A28-4550-99BB-A70C3CA755F2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903" y="2005"/>
                      <a:ext cx="757" cy="556"/>
                    </a:xfrm>
                    <a:custGeom>
                      <a:avLst/>
                      <a:gdLst>
                        <a:gd name="T0" fmla="*/ 1515 w 1515"/>
                        <a:gd name="T1" fmla="*/ 216 h 1669"/>
                        <a:gd name="T2" fmla="*/ 1515 w 1515"/>
                        <a:gd name="T3" fmla="*/ 237 h 1669"/>
                        <a:gd name="T4" fmla="*/ 1481 w 1515"/>
                        <a:gd name="T5" fmla="*/ 201 h 1669"/>
                        <a:gd name="T6" fmla="*/ 1441 w 1515"/>
                        <a:gd name="T7" fmla="*/ 164 h 1669"/>
                        <a:gd name="T8" fmla="*/ 1402 w 1515"/>
                        <a:gd name="T9" fmla="*/ 134 h 1669"/>
                        <a:gd name="T10" fmla="*/ 1357 w 1515"/>
                        <a:gd name="T11" fmla="*/ 102 h 1669"/>
                        <a:gd name="T12" fmla="*/ 1311 w 1515"/>
                        <a:gd name="T13" fmla="*/ 72 h 1669"/>
                        <a:gd name="T14" fmla="*/ 1267 w 1515"/>
                        <a:gd name="T15" fmla="*/ 45 h 1669"/>
                        <a:gd name="T16" fmla="*/ 1221 w 1515"/>
                        <a:gd name="T17" fmla="*/ 25 h 1669"/>
                        <a:gd name="T18" fmla="*/ 1170 w 1515"/>
                        <a:gd name="T19" fmla="*/ 5 h 1669"/>
                        <a:gd name="T20" fmla="*/ 1182 w 1515"/>
                        <a:gd name="T21" fmla="*/ 0 h 1669"/>
                        <a:gd name="T22" fmla="*/ 1226 w 1515"/>
                        <a:gd name="T23" fmla="*/ 20 h 1669"/>
                        <a:gd name="T24" fmla="*/ 1272 w 1515"/>
                        <a:gd name="T25" fmla="*/ 40 h 1669"/>
                        <a:gd name="T26" fmla="*/ 1317 w 1515"/>
                        <a:gd name="T27" fmla="*/ 62 h 1669"/>
                        <a:gd name="T28" fmla="*/ 1362 w 1515"/>
                        <a:gd name="T29" fmla="*/ 92 h 1669"/>
                        <a:gd name="T30" fmla="*/ 1402 w 1515"/>
                        <a:gd name="T31" fmla="*/ 119 h 1669"/>
                        <a:gd name="T32" fmla="*/ 1441 w 1515"/>
                        <a:gd name="T33" fmla="*/ 149 h 1669"/>
                        <a:gd name="T34" fmla="*/ 1481 w 1515"/>
                        <a:gd name="T35" fmla="*/ 180 h 1669"/>
                        <a:gd name="T36" fmla="*/ 1515 w 1515"/>
                        <a:gd name="T37" fmla="*/ 216 h 1669"/>
                        <a:gd name="T38" fmla="*/ 6 w 1515"/>
                        <a:gd name="T39" fmla="*/ 1422 h 1669"/>
                        <a:gd name="T40" fmla="*/ 0 w 1515"/>
                        <a:gd name="T41" fmla="*/ 1400 h 1669"/>
                        <a:gd name="T42" fmla="*/ 34 w 1515"/>
                        <a:gd name="T43" fmla="*/ 1442 h 1669"/>
                        <a:gd name="T44" fmla="*/ 74 w 1515"/>
                        <a:gd name="T45" fmla="*/ 1483 h 1669"/>
                        <a:gd name="T46" fmla="*/ 114 w 1515"/>
                        <a:gd name="T47" fmla="*/ 1520 h 1669"/>
                        <a:gd name="T48" fmla="*/ 158 w 1515"/>
                        <a:gd name="T49" fmla="*/ 1551 h 1669"/>
                        <a:gd name="T50" fmla="*/ 204 w 1515"/>
                        <a:gd name="T51" fmla="*/ 1582 h 1669"/>
                        <a:gd name="T52" fmla="*/ 248 w 1515"/>
                        <a:gd name="T53" fmla="*/ 1612 h 1669"/>
                        <a:gd name="T54" fmla="*/ 300 w 1515"/>
                        <a:gd name="T55" fmla="*/ 1639 h 1669"/>
                        <a:gd name="T56" fmla="*/ 351 w 1515"/>
                        <a:gd name="T57" fmla="*/ 1659 h 1669"/>
                        <a:gd name="T58" fmla="*/ 351 w 1515"/>
                        <a:gd name="T59" fmla="*/ 1669 h 1669"/>
                        <a:gd name="T60" fmla="*/ 300 w 1515"/>
                        <a:gd name="T61" fmla="*/ 1649 h 1669"/>
                        <a:gd name="T62" fmla="*/ 255 w 1515"/>
                        <a:gd name="T63" fmla="*/ 1623 h 1669"/>
                        <a:gd name="T64" fmla="*/ 204 w 1515"/>
                        <a:gd name="T65" fmla="*/ 1597 h 1669"/>
                        <a:gd name="T66" fmla="*/ 164 w 1515"/>
                        <a:gd name="T67" fmla="*/ 1566 h 1669"/>
                        <a:gd name="T68" fmla="*/ 119 w 1515"/>
                        <a:gd name="T69" fmla="*/ 1535 h 1669"/>
                        <a:gd name="T70" fmla="*/ 79 w 1515"/>
                        <a:gd name="T71" fmla="*/ 1499 h 1669"/>
                        <a:gd name="T72" fmla="*/ 40 w 1515"/>
                        <a:gd name="T73" fmla="*/ 1463 h 1669"/>
                        <a:gd name="T74" fmla="*/ 6 w 1515"/>
                        <a:gd name="T75" fmla="*/ 1422 h 16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515" h="1669">
                          <a:moveTo>
                            <a:pt x="1515" y="216"/>
                          </a:moveTo>
                          <a:lnTo>
                            <a:pt x="1515" y="237"/>
                          </a:lnTo>
                          <a:lnTo>
                            <a:pt x="1481" y="201"/>
                          </a:lnTo>
                          <a:lnTo>
                            <a:pt x="1441" y="164"/>
                          </a:lnTo>
                          <a:lnTo>
                            <a:pt x="1402" y="134"/>
                          </a:lnTo>
                          <a:lnTo>
                            <a:pt x="1357" y="102"/>
                          </a:lnTo>
                          <a:lnTo>
                            <a:pt x="1311" y="72"/>
                          </a:lnTo>
                          <a:lnTo>
                            <a:pt x="1267" y="45"/>
                          </a:lnTo>
                          <a:lnTo>
                            <a:pt x="1221" y="25"/>
                          </a:lnTo>
                          <a:lnTo>
                            <a:pt x="1170" y="5"/>
                          </a:lnTo>
                          <a:lnTo>
                            <a:pt x="1182" y="0"/>
                          </a:lnTo>
                          <a:lnTo>
                            <a:pt x="1226" y="20"/>
                          </a:lnTo>
                          <a:lnTo>
                            <a:pt x="1272" y="40"/>
                          </a:lnTo>
                          <a:lnTo>
                            <a:pt x="1317" y="62"/>
                          </a:lnTo>
                          <a:lnTo>
                            <a:pt x="1362" y="92"/>
                          </a:lnTo>
                          <a:lnTo>
                            <a:pt x="1402" y="119"/>
                          </a:lnTo>
                          <a:lnTo>
                            <a:pt x="1441" y="149"/>
                          </a:lnTo>
                          <a:lnTo>
                            <a:pt x="1481" y="180"/>
                          </a:lnTo>
                          <a:lnTo>
                            <a:pt x="1515" y="216"/>
                          </a:lnTo>
                          <a:close/>
                          <a:moveTo>
                            <a:pt x="6" y="1422"/>
                          </a:moveTo>
                          <a:lnTo>
                            <a:pt x="0" y="1400"/>
                          </a:lnTo>
                          <a:lnTo>
                            <a:pt x="34" y="1442"/>
                          </a:lnTo>
                          <a:lnTo>
                            <a:pt x="74" y="1483"/>
                          </a:lnTo>
                          <a:lnTo>
                            <a:pt x="114" y="1520"/>
                          </a:lnTo>
                          <a:lnTo>
                            <a:pt x="158" y="1551"/>
                          </a:lnTo>
                          <a:lnTo>
                            <a:pt x="204" y="1582"/>
                          </a:lnTo>
                          <a:lnTo>
                            <a:pt x="248" y="1612"/>
                          </a:lnTo>
                          <a:lnTo>
                            <a:pt x="300" y="1639"/>
                          </a:lnTo>
                          <a:lnTo>
                            <a:pt x="351" y="1659"/>
                          </a:lnTo>
                          <a:lnTo>
                            <a:pt x="351" y="1669"/>
                          </a:lnTo>
                          <a:lnTo>
                            <a:pt x="300" y="1649"/>
                          </a:lnTo>
                          <a:lnTo>
                            <a:pt x="255" y="1623"/>
                          </a:lnTo>
                          <a:lnTo>
                            <a:pt x="204" y="1597"/>
                          </a:lnTo>
                          <a:lnTo>
                            <a:pt x="164" y="1566"/>
                          </a:lnTo>
                          <a:lnTo>
                            <a:pt x="119" y="1535"/>
                          </a:lnTo>
                          <a:lnTo>
                            <a:pt x="79" y="1499"/>
                          </a:lnTo>
                          <a:lnTo>
                            <a:pt x="40" y="1463"/>
                          </a:lnTo>
                          <a:lnTo>
                            <a:pt x="6" y="1422"/>
                          </a:lnTo>
                          <a:close/>
                        </a:path>
                      </a:pathLst>
                    </a:custGeom>
                    <a:solidFill>
                      <a:srgbClr val="FF353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58" name="Freeform 190">
                      <a:extLst>
                        <a:ext uri="{FF2B5EF4-FFF2-40B4-BE49-F238E27FC236}">
                          <a16:creationId xmlns:a16="http://schemas.microsoft.com/office/drawing/2014/main" id="{92C7A71F-74BF-4969-96E0-6313121B17D0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903" y="2006"/>
                      <a:ext cx="757" cy="552"/>
                    </a:xfrm>
                    <a:custGeom>
                      <a:avLst/>
                      <a:gdLst>
                        <a:gd name="T0" fmla="*/ 1515 w 1515"/>
                        <a:gd name="T1" fmla="*/ 232 h 1654"/>
                        <a:gd name="T2" fmla="*/ 1515 w 1515"/>
                        <a:gd name="T3" fmla="*/ 248 h 1654"/>
                        <a:gd name="T4" fmla="*/ 1476 w 1515"/>
                        <a:gd name="T5" fmla="*/ 206 h 1654"/>
                        <a:gd name="T6" fmla="*/ 1436 w 1515"/>
                        <a:gd name="T7" fmla="*/ 170 h 1654"/>
                        <a:gd name="T8" fmla="*/ 1397 w 1515"/>
                        <a:gd name="T9" fmla="*/ 139 h 1654"/>
                        <a:gd name="T10" fmla="*/ 1351 w 1515"/>
                        <a:gd name="T11" fmla="*/ 102 h 1654"/>
                        <a:gd name="T12" fmla="*/ 1305 w 1515"/>
                        <a:gd name="T13" fmla="*/ 77 h 1654"/>
                        <a:gd name="T14" fmla="*/ 1261 w 1515"/>
                        <a:gd name="T15" fmla="*/ 52 h 1654"/>
                        <a:gd name="T16" fmla="*/ 1210 w 1515"/>
                        <a:gd name="T17" fmla="*/ 25 h 1654"/>
                        <a:gd name="T18" fmla="*/ 1159 w 1515"/>
                        <a:gd name="T19" fmla="*/ 5 h 1654"/>
                        <a:gd name="T20" fmla="*/ 1170 w 1515"/>
                        <a:gd name="T21" fmla="*/ 0 h 1654"/>
                        <a:gd name="T22" fmla="*/ 1221 w 1515"/>
                        <a:gd name="T23" fmla="*/ 20 h 1654"/>
                        <a:gd name="T24" fmla="*/ 1267 w 1515"/>
                        <a:gd name="T25" fmla="*/ 40 h 1654"/>
                        <a:gd name="T26" fmla="*/ 1311 w 1515"/>
                        <a:gd name="T27" fmla="*/ 67 h 1654"/>
                        <a:gd name="T28" fmla="*/ 1357 w 1515"/>
                        <a:gd name="T29" fmla="*/ 97 h 1654"/>
                        <a:gd name="T30" fmla="*/ 1402 w 1515"/>
                        <a:gd name="T31" fmla="*/ 129 h 1654"/>
                        <a:gd name="T32" fmla="*/ 1441 w 1515"/>
                        <a:gd name="T33" fmla="*/ 159 h 1654"/>
                        <a:gd name="T34" fmla="*/ 1481 w 1515"/>
                        <a:gd name="T35" fmla="*/ 196 h 1654"/>
                        <a:gd name="T36" fmla="*/ 1515 w 1515"/>
                        <a:gd name="T37" fmla="*/ 232 h 1654"/>
                        <a:gd name="T38" fmla="*/ 0 w 1515"/>
                        <a:gd name="T39" fmla="*/ 1395 h 1654"/>
                        <a:gd name="T40" fmla="*/ 0 w 1515"/>
                        <a:gd name="T41" fmla="*/ 1375 h 1654"/>
                        <a:gd name="T42" fmla="*/ 34 w 1515"/>
                        <a:gd name="T43" fmla="*/ 1417 h 1654"/>
                        <a:gd name="T44" fmla="*/ 74 w 1515"/>
                        <a:gd name="T45" fmla="*/ 1458 h 1654"/>
                        <a:gd name="T46" fmla="*/ 114 w 1515"/>
                        <a:gd name="T47" fmla="*/ 1499 h 1654"/>
                        <a:gd name="T48" fmla="*/ 158 w 1515"/>
                        <a:gd name="T49" fmla="*/ 1530 h 1654"/>
                        <a:gd name="T50" fmla="*/ 204 w 1515"/>
                        <a:gd name="T51" fmla="*/ 1567 h 1654"/>
                        <a:gd name="T52" fmla="*/ 255 w 1515"/>
                        <a:gd name="T53" fmla="*/ 1592 h 1654"/>
                        <a:gd name="T54" fmla="*/ 305 w 1515"/>
                        <a:gd name="T55" fmla="*/ 1624 h 1654"/>
                        <a:gd name="T56" fmla="*/ 356 w 1515"/>
                        <a:gd name="T57" fmla="*/ 1644 h 1654"/>
                        <a:gd name="T58" fmla="*/ 351 w 1515"/>
                        <a:gd name="T59" fmla="*/ 1654 h 1654"/>
                        <a:gd name="T60" fmla="*/ 300 w 1515"/>
                        <a:gd name="T61" fmla="*/ 1634 h 1654"/>
                        <a:gd name="T62" fmla="*/ 248 w 1515"/>
                        <a:gd name="T63" fmla="*/ 1607 h 1654"/>
                        <a:gd name="T64" fmla="*/ 204 w 1515"/>
                        <a:gd name="T65" fmla="*/ 1577 h 1654"/>
                        <a:gd name="T66" fmla="*/ 158 w 1515"/>
                        <a:gd name="T67" fmla="*/ 1546 h 1654"/>
                        <a:gd name="T68" fmla="*/ 114 w 1515"/>
                        <a:gd name="T69" fmla="*/ 1515 h 1654"/>
                        <a:gd name="T70" fmla="*/ 74 w 1515"/>
                        <a:gd name="T71" fmla="*/ 1478 h 1654"/>
                        <a:gd name="T72" fmla="*/ 34 w 1515"/>
                        <a:gd name="T73" fmla="*/ 1437 h 1654"/>
                        <a:gd name="T74" fmla="*/ 0 w 1515"/>
                        <a:gd name="T75" fmla="*/ 1395 h 165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515" h="1654">
                          <a:moveTo>
                            <a:pt x="1515" y="232"/>
                          </a:moveTo>
                          <a:lnTo>
                            <a:pt x="1515" y="248"/>
                          </a:lnTo>
                          <a:lnTo>
                            <a:pt x="1476" y="206"/>
                          </a:lnTo>
                          <a:lnTo>
                            <a:pt x="1436" y="170"/>
                          </a:lnTo>
                          <a:lnTo>
                            <a:pt x="1397" y="139"/>
                          </a:lnTo>
                          <a:lnTo>
                            <a:pt x="1351" y="102"/>
                          </a:lnTo>
                          <a:lnTo>
                            <a:pt x="1305" y="77"/>
                          </a:lnTo>
                          <a:lnTo>
                            <a:pt x="1261" y="52"/>
                          </a:lnTo>
                          <a:lnTo>
                            <a:pt x="1210" y="25"/>
                          </a:lnTo>
                          <a:lnTo>
                            <a:pt x="1159" y="5"/>
                          </a:lnTo>
                          <a:lnTo>
                            <a:pt x="1170" y="0"/>
                          </a:lnTo>
                          <a:lnTo>
                            <a:pt x="1221" y="20"/>
                          </a:lnTo>
                          <a:lnTo>
                            <a:pt x="1267" y="40"/>
                          </a:lnTo>
                          <a:lnTo>
                            <a:pt x="1311" y="67"/>
                          </a:lnTo>
                          <a:lnTo>
                            <a:pt x="1357" y="97"/>
                          </a:lnTo>
                          <a:lnTo>
                            <a:pt x="1402" y="129"/>
                          </a:lnTo>
                          <a:lnTo>
                            <a:pt x="1441" y="159"/>
                          </a:lnTo>
                          <a:lnTo>
                            <a:pt x="1481" y="196"/>
                          </a:lnTo>
                          <a:lnTo>
                            <a:pt x="1515" y="232"/>
                          </a:lnTo>
                          <a:close/>
                          <a:moveTo>
                            <a:pt x="0" y="1395"/>
                          </a:moveTo>
                          <a:lnTo>
                            <a:pt x="0" y="1375"/>
                          </a:lnTo>
                          <a:lnTo>
                            <a:pt x="34" y="1417"/>
                          </a:lnTo>
                          <a:lnTo>
                            <a:pt x="74" y="1458"/>
                          </a:lnTo>
                          <a:lnTo>
                            <a:pt x="114" y="1499"/>
                          </a:lnTo>
                          <a:lnTo>
                            <a:pt x="158" y="1530"/>
                          </a:lnTo>
                          <a:lnTo>
                            <a:pt x="204" y="1567"/>
                          </a:lnTo>
                          <a:lnTo>
                            <a:pt x="255" y="1592"/>
                          </a:lnTo>
                          <a:lnTo>
                            <a:pt x="305" y="1624"/>
                          </a:lnTo>
                          <a:lnTo>
                            <a:pt x="356" y="1644"/>
                          </a:lnTo>
                          <a:lnTo>
                            <a:pt x="351" y="1654"/>
                          </a:lnTo>
                          <a:lnTo>
                            <a:pt x="300" y="1634"/>
                          </a:lnTo>
                          <a:lnTo>
                            <a:pt x="248" y="1607"/>
                          </a:lnTo>
                          <a:lnTo>
                            <a:pt x="204" y="1577"/>
                          </a:lnTo>
                          <a:lnTo>
                            <a:pt x="158" y="1546"/>
                          </a:lnTo>
                          <a:lnTo>
                            <a:pt x="114" y="1515"/>
                          </a:lnTo>
                          <a:lnTo>
                            <a:pt x="74" y="1478"/>
                          </a:lnTo>
                          <a:lnTo>
                            <a:pt x="34" y="1437"/>
                          </a:lnTo>
                          <a:lnTo>
                            <a:pt x="0" y="1395"/>
                          </a:lnTo>
                          <a:close/>
                        </a:path>
                      </a:pathLst>
                    </a:custGeom>
                    <a:solidFill>
                      <a:srgbClr val="FF373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59" name="Freeform 191">
                      <a:extLst>
                        <a:ext uri="{FF2B5EF4-FFF2-40B4-BE49-F238E27FC236}">
                          <a16:creationId xmlns:a16="http://schemas.microsoft.com/office/drawing/2014/main" id="{6C8C84DE-4313-4A79-94E7-1FCE7050E3AA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900" y="2008"/>
                      <a:ext cx="760" cy="546"/>
                    </a:xfrm>
                    <a:custGeom>
                      <a:avLst/>
                      <a:gdLst>
                        <a:gd name="T0" fmla="*/ 1520 w 1520"/>
                        <a:gd name="T1" fmla="*/ 243 h 1639"/>
                        <a:gd name="T2" fmla="*/ 1520 w 1520"/>
                        <a:gd name="T3" fmla="*/ 263 h 1639"/>
                        <a:gd name="T4" fmla="*/ 1481 w 1520"/>
                        <a:gd name="T5" fmla="*/ 222 h 1639"/>
                        <a:gd name="T6" fmla="*/ 1441 w 1520"/>
                        <a:gd name="T7" fmla="*/ 181 h 1639"/>
                        <a:gd name="T8" fmla="*/ 1402 w 1520"/>
                        <a:gd name="T9" fmla="*/ 144 h 1639"/>
                        <a:gd name="T10" fmla="*/ 1351 w 1520"/>
                        <a:gd name="T11" fmla="*/ 109 h 1639"/>
                        <a:gd name="T12" fmla="*/ 1305 w 1520"/>
                        <a:gd name="T13" fmla="*/ 77 h 1639"/>
                        <a:gd name="T14" fmla="*/ 1255 w 1520"/>
                        <a:gd name="T15" fmla="*/ 52 h 1639"/>
                        <a:gd name="T16" fmla="*/ 1204 w 1520"/>
                        <a:gd name="T17" fmla="*/ 25 h 1639"/>
                        <a:gd name="T18" fmla="*/ 1147 w 1520"/>
                        <a:gd name="T19" fmla="*/ 5 h 1639"/>
                        <a:gd name="T20" fmla="*/ 1164 w 1520"/>
                        <a:gd name="T21" fmla="*/ 0 h 1639"/>
                        <a:gd name="T22" fmla="*/ 1215 w 1520"/>
                        <a:gd name="T23" fmla="*/ 20 h 1639"/>
                        <a:gd name="T24" fmla="*/ 1266 w 1520"/>
                        <a:gd name="T25" fmla="*/ 47 h 1639"/>
                        <a:gd name="T26" fmla="*/ 1310 w 1520"/>
                        <a:gd name="T27" fmla="*/ 72 h 1639"/>
                        <a:gd name="T28" fmla="*/ 1356 w 1520"/>
                        <a:gd name="T29" fmla="*/ 97 h 1639"/>
                        <a:gd name="T30" fmla="*/ 1402 w 1520"/>
                        <a:gd name="T31" fmla="*/ 134 h 1639"/>
                        <a:gd name="T32" fmla="*/ 1441 w 1520"/>
                        <a:gd name="T33" fmla="*/ 165 h 1639"/>
                        <a:gd name="T34" fmla="*/ 1481 w 1520"/>
                        <a:gd name="T35" fmla="*/ 201 h 1639"/>
                        <a:gd name="T36" fmla="*/ 1520 w 1520"/>
                        <a:gd name="T37" fmla="*/ 243 h 1639"/>
                        <a:gd name="T38" fmla="*/ 5 w 1520"/>
                        <a:gd name="T39" fmla="*/ 1370 h 1639"/>
                        <a:gd name="T40" fmla="*/ 0 w 1520"/>
                        <a:gd name="T41" fmla="*/ 1350 h 1639"/>
                        <a:gd name="T42" fmla="*/ 33 w 1520"/>
                        <a:gd name="T43" fmla="*/ 1396 h 1639"/>
                        <a:gd name="T44" fmla="*/ 73 w 1520"/>
                        <a:gd name="T45" fmla="*/ 1437 h 1639"/>
                        <a:gd name="T46" fmla="*/ 119 w 1520"/>
                        <a:gd name="T47" fmla="*/ 1479 h 1639"/>
                        <a:gd name="T48" fmla="*/ 163 w 1520"/>
                        <a:gd name="T49" fmla="*/ 1515 h 1639"/>
                        <a:gd name="T50" fmla="*/ 209 w 1520"/>
                        <a:gd name="T51" fmla="*/ 1546 h 1639"/>
                        <a:gd name="T52" fmla="*/ 260 w 1520"/>
                        <a:gd name="T53" fmla="*/ 1577 h 1639"/>
                        <a:gd name="T54" fmla="*/ 310 w 1520"/>
                        <a:gd name="T55" fmla="*/ 1608 h 1639"/>
                        <a:gd name="T56" fmla="*/ 367 w 1520"/>
                        <a:gd name="T57" fmla="*/ 1629 h 1639"/>
                        <a:gd name="T58" fmla="*/ 361 w 1520"/>
                        <a:gd name="T59" fmla="*/ 1639 h 1639"/>
                        <a:gd name="T60" fmla="*/ 310 w 1520"/>
                        <a:gd name="T61" fmla="*/ 1619 h 1639"/>
                        <a:gd name="T62" fmla="*/ 260 w 1520"/>
                        <a:gd name="T63" fmla="*/ 1587 h 1639"/>
                        <a:gd name="T64" fmla="*/ 209 w 1520"/>
                        <a:gd name="T65" fmla="*/ 1562 h 1639"/>
                        <a:gd name="T66" fmla="*/ 163 w 1520"/>
                        <a:gd name="T67" fmla="*/ 1525 h 1639"/>
                        <a:gd name="T68" fmla="*/ 119 w 1520"/>
                        <a:gd name="T69" fmla="*/ 1494 h 1639"/>
                        <a:gd name="T70" fmla="*/ 79 w 1520"/>
                        <a:gd name="T71" fmla="*/ 1453 h 1639"/>
                        <a:gd name="T72" fmla="*/ 39 w 1520"/>
                        <a:gd name="T73" fmla="*/ 1412 h 1639"/>
                        <a:gd name="T74" fmla="*/ 5 w 1520"/>
                        <a:gd name="T75" fmla="*/ 1370 h 163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520" h="1639">
                          <a:moveTo>
                            <a:pt x="1520" y="243"/>
                          </a:moveTo>
                          <a:lnTo>
                            <a:pt x="1520" y="263"/>
                          </a:lnTo>
                          <a:lnTo>
                            <a:pt x="1481" y="222"/>
                          </a:lnTo>
                          <a:lnTo>
                            <a:pt x="1441" y="181"/>
                          </a:lnTo>
                          <a:lnTo>
                            <a:pt x="1402" y="144"/>
                          </a:lnTo>
                          <a:lnTo>
                            <a:pt x="1351" y="109"/>
                          </a:lnTo>
                          <a:lnTo>
                            <a:pt x="1305" y="77"/>
                          </a:lnTo>
                          <a:lnTo>
                            <a:pt x="1255" y="52"/>
                          </a:lnTo>
                          <a:lnTo>
                            <a:pt x="1204" y="25"/>
                          </a:lnTo>
                          <a:lnTo>
                            <a:pt x="1147" y="5"/>
                          </a:lnTo>
                          <a:lnTo>
                            <a:pt x="1164" y="0"/>
                          </a:lnTo>
                          <a:lnTo>
                            <a:pt x="1215" y="20"/>
                          </a:lnTo>
                          <a:lnTo>
                            <a:pt x="1266" y="47"/>
                          </a:lnTo>
                          <a:lnTo>
                            <a:pt x="1310" y="72"/>
                          </a:lnTo>
                          <a:lnTo>
                            <a:pt x="1356" y="97"/>
                          </a:lnTo>
                          <a:lnTo>
                            <a:pt x="1402" y="134"/>
                          </a:lnTo>
                          <a:lnTo>
                            <a:pt x="1441" y="165"/>
                          </a:lnTo>
                          <a:lnTo>
                            <a:pt x="1481" y="201"/>
                          </a:lnTo>
                          <a:lnTo>
                            <a:pt x="1520" y="243"/>
                          </a:lnTo>
                          <a:close/>
                          <a:moveTo>
                            <a:pt x="5" y="1370"/>
                          </a:moveTo>
                          <a:lnTo>
                            <a:pt x="0" y="1350"/>
                          </a:lnTo>
                          <a:lnTo>
                            <a:pt x="33" y="1396"/>
                          </a:lnTo>
                          <a:lnTo>
                            <a:pt x="73" y="1437"/>
                          </a:lnTo>
                          <a:lnTo>
                            <a:pt x="119" y="1479"/>
                          </a:lnTo>
                          <a:lnTo>
                            <a:pt x="163" y="1515"/>
                          </a:lnTo>
                          <a:lnTo>
                            <a:pt x="209" y="1546"/>
                          </a:lnTo>
                          <a:lnTo>
                            <a:pt x="260" y="1577"/>
                          </a:lnTo>
                          <a:lnTo>
                            <a:pt x="310" y="1608"/>
                          </a:lnTo>
                          <a:lnTo>
                            <a:pt x="367" y="1629"/>
                          </a:lnTo>
                          <a:lnTo>
                            <a:pt x="361" y="1639"/>
                          </a:lnTo>
                          <a:lnTo>
                            <a:pt x="310" y="1619"/>
                          </a:lnTo>
                          <a:lnTo>
                            <a:pt x="260" y="1587"/>
                          </a:lnTo>
                          <a:lnTo>
                            <a:pt x="209" y="1562"/>
                          </a:lnTo>
                          <a:lnTo>
                            <a:pt x="163" y="1525"/>
                          </a:lnTo>
                          <a:lnTo>
                            <a:pt x="119" y="1494"/>
                          </a:lnTo>
                          <a:lnTo>
                            <a:pt x="79" y="1453"/>
                          </a:lnTo>
                          <a:lnTo>
                            <a:pt x="39" y="1412"/>
                          </a:lnTo>
                          <a:lnTo>
                            <a:pt x="5" y="1370"/>
                          </a:lnTo>
                          <a:close/>
                        </a:path>
                      </a:pathLst>
                    </a:custGeom>
                    <a:solidFill>
                      <a:srgbClr val="FF393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60" name="Freeform 192">
                      <a:extLst>
                        <a:ext uri="{FF2B5EF4-FFF2-40B4-BE49-F238E27FC236}">
                          <a16:creationId xmlns:a16="http://schemas.microsoft.com/office/drawing/2014/main" id="{A78648CC-83E4-48F6-B395-B9C206687497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900" y="2010"/>
                      <a:ext cx="788" cy="541"/>
                    </a:xfrm>
                    <a:custGeom>
                      <a:avLst/>
                      <a:gdLst>
                        <a:gd name="T0" fmla="*/ 1520 w 1576"/>
                        <a:gd name="T1" fmla="*/ 258 h 1624"/>
                        <a:gd name="T2" fmla="*/ 1520 w 1576"/>
                        <a:gd name="T3" fmla="*/ 264 h 1624"/>
                        <a:gd name="T4" fmla="*/ 1576 w 1576"/>
                        <a:gd name="T5" fmla="*/ 331 h 1624"/>
                        <a:gd name="T6" fmla="*/ 1531 w 1576"/>
                        <a:gd name="T7" fmla="*/ 279 h 1624"/>
                        <a:gd name="T8" fmla="*/ 1486 w 1576"/>
                        <a:gd name="T9" fmla="*/ 227 h 1624"/>
                        <a:gd name="T10" fmla="*/ 1435 w 1576"/>
                        <a:gd name="T11" fmla="*/ 181 h 1624"/>
                        <a:gd name="T12" fmla="*/ 1384 w 1576"/>
                        <a:gd name="T13" fmla="*/ 134 h 1624"/>
                        <a:gd name="T14" fmla="*/ 1322 w 1576"/>
                        <a:gd name="T15" fmla="*/ 98 h 1624"/>
                        <a:gd name="T16" fmla="*/ 1266 w 1576"/>
                        <a:gd name="T17" fmla="*/ 62 h 1624"/>
                        <a:gd name="T18" fmla="*/ 1198 w 1576"/>
                        <a:gd name="T19" fmla="*/ 30 h 1624"/>
                        <a:gd name="T20" fmla="*/ 1136 w 1576"/>
                        <a:gd name="T21" fmla="*/ 5 h 1624"/>
                        <a:gd name="T22" fmla="*/ 1141 w 1576"/>
                        <a:gd name="T23" fmla="*/ 5 h 1624"/>
                        <a:gd name="T24" fmla="*/ 1147 w 1576"/>
                        <a:gd name="T25" fmla="*/ 0 h 1624"/>
                        <a:gd name="T26" fmla="*/ 1204 w 1576"/>
                        <a:gd name="T27" fmla="*/ 20 h 1624"/>
                        <a:gd name="T28" fmla="*/ 1255 w 1576"/>
                        <a:gd name="T29" fmla="*/ 47 h 1624"/>
                        <a:gd name="T30" fmla="*/ 1305 w 1576"/>
                        <a:gd name="T31" fmla="*/ 72 h 1624"/>
                        <a:gd name="T32" fmla="*/ 1351 w 1576"/>
                        <a:gd name="T33" fmla="*/ 104 h 1624"/>
                        <a:gd name="T34" fmla="*/ 1402 w 1576"/>
                        <a:gd name="T35" fmla="*/ 139 h 1624"/>
                        <a:gd name="T36" fmla="*/ 1441 w 1576"/>
                        <a:gd name="T37" fmla="*/ 176 h 1624"/>
                        <a:gd name="T38" fmla="*/ 1481 w 1576"/>
                        <a:gd name="T39" fmla="*/ 217 h 1624"/>
                        <a:gd name="T40" fmla="*/ 1520 w 1576"/>
                        <a:gd name="T41" fmla="*/ 258 h 1624"/>
                        <a:gd name="T42" fmla="*/ 0 w 1576"/>
                        <a:gd name="T43" fmla="*/ 1345 h 1624"/>
                        <a:gd name="T44" fmla="*/ 0 w 1576"/>
                        <a:gd name="T45" fmla="*/ 1334 h 1624"/>
                        <a:gd name="T46" fmla="*/ 33 w 1576"/>
                        <a:gd name="T47" fmla="*/ 1375 h 1624"/>
                        <a:gd name="T48" fmla="*/ 73 w 1576"/>
                        <a:gd name="T49" fmla="*/ 1422 h 1624"/>
                        <a:gd name="T50" fmla="*/ 119 w 1576"/>
                        <a:gd name="T51" fmla="*/ 1458 h 1624"/>
                        <a:gd name="T52" fmla="*/ 163 w 1576"/>
                        <a:gd name="T53" fmla="*/ 1494 h 1624"/>
                        <a:gd name="T54" fmla="*/ 209 w 1576"/>
                        <a:gd name="T55" fmla="*/ 1530 h 1624"/>
                        <a:gd name="T56" fmla="*/ 266 w 1576"/>
                        <a:gd name="T57" fmla="*/ 1562 h 1624"/>
                        <a:gd name="T58" fmla="*/ 316 w 1576"/>
                        <a:gd name="T59" fmla="*/ 1587 h 1624"/>
                        <a:gd name="T60" fmla="*/ 372 w 1576"/>
                        <a:gd name="T61" fmla="*/ 1614 h 1624"/>
                        <a:gd name="T62" fmla="*/ 367 w 1576"/>
                        <a:gd name="T63" fmla="*/ 1624 h 1624"/>
                        <a:gd name="T64" fmla="*/ 310 w 1576"/>
                        <a:gd name="T65" fmla="*/ 1603 h 1624"/>
                        <a:gd name="T66" fmla="*/ 260 w 1576"/>
                        <a:gd name="T67" fmla="*/ 1572 h 1624"/>
                        <a:gd name="T68" fmla="*/ 209 w 1576"/>
                        <a:gd name="T69" fmla="*/ 1541 h 1624"/>
                        <a:gd name="T70" fmla="*/ 163 w 1576"/>
                        <a:gd name="T71" fmla="*/ 1510 h 1624"/>
                        <a:gd name="T72" fmla="*/ 119 w 1576"/>
                        <a:gd name="T73" fmla="*/ 1474 h 1624"/>
                        <a:gd name="T74" fmla="*/ 73 w 1576"/>
                        <a:gd name="T75" fmla="*/ 1432 h 1624"/>
                        <a:gd name="T76" fmla="*/ 33 w 1576"/>
                        <a:gd name="T77" fmla="*/ 1391 h 1624"/>
                        <a:gd name="T78" fmla="*/ 0 w 1576"/>
                        <a:gd name="T79" fmla="*/ 1345 h 16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</a:cxnLst>
                      <a:rect l="0" t="0" r="r" b="b"/>
                      <a:pathLst>
                        <a:path w="1576" h="1624">
                          <a:moveTo>
                            <a:pt x="1520" y="258"/>
                          </a:moveTo>
                          <a:lnTo>
                            <a:pt x="1520" y="264"/>
                          </a:lnTo>
                          <a:lnTo>
                            <a:pt x="1576" y="331"/>
                          </a:lnTo>
                          <a:lnTo>
                            <a:pt x="1531" y="279"/>
                          </a:lnTo>
                          <a:lnTo>
                            <a:pt x="1486" y="227"/>
                          </a:lnTo>
                          <a:lnTo>
                            <a:pt x="1435" y="181"/>
                          </a:lnTo>
                          <a:lnTo>
                            <a:pt x="1384" y="134"/>
                          </a:lnTo>
                          <a:lnTo>
                            <a:pt x="1322" y="98"/>
                          </a:lnTo>
                          <a:lnTo>
                            <a:pt x="1266" y="62"/>
                          </a:lnTo>
                          <a:lnTo>
                            <a:pt x="1198" y="30"/>
                          </a:lnTo>
                          <a:lnTo>
                            <a:pt x="1136" y="5"/>
                          </a:lnTo>
                          <a:lnTo>
                            <a:pt x="1141" y="5"/>
                          </a:lnTo>
                          <a:lnTo>
                            <a:pt x="1147" y="0"/>
                          </a:lnTo>
                          <a:lnTo>
                            <a:pt x="1204" y="20"/>
                          </a:lnTo>
                          <a:lnTo>
                            <a:pt x="1255" y="47"/>
                          </a:lnTo>
                          <a:lnTo>
                            <a:pt x="1305" y="72"/>
                          </a:lnTo>
                          <a:lnTo>
                            <a:pt x="1351" y="104"/>
                          </a:lnTo>
                          <a:lnTo>
                            <a:pt x="1402" y="139"/>
                          </a:lnTo>
                          <a:lnTo>
                            <a:pt x="1441" y="176"/>
                          </a:lnTo>
                          <a:lnTo>
                            <a:pt x="1481" y="217"/>
                          </a:lnTo>
                          <a:lnTo>
                            <a:pt x="1520" y="258"/>
                          </a:lnTo>
                          <a:close/>
                          <a:moveTo>
                            <a:pt x="0" y="1345"/>
                          </a:moveTo>
                          <a:lnTo>
                            <a:pt x="0" y="1334"/>
                          </a:lnTo>
                          <a:lnTo>
                            <a:pt x="33" y="1375"/>
                          </a:lnTo>
                          <a:lnTo>
                            <a:pt x="73" y="1422"/>
                          </a:lnTo>
                          <a:lnTo>
                            <a:pt x="119" y="1458"/>
                          </a:lnTo>
                          <a:lnTo>
                            <a:pt x="163" y="1494"/>
                          </a:lnTo>
                          <a:lnTo>
                            <a:pt x="209" y="1530"/>
                          </a:lnTo>
                          <a:lnTo>
                            <a:pt x="266" y="1562"/>
                          </a:lnTo>
                          <a:lnTo>
                            <a:pt x="316" y="1587"/>
                          </a:lnTo>
                          <a:lnTo>
                            <a:pt x="372" y="1614"/>
                          </a:lnTo>
                          <a:lnTo>
                            <a:pt x="367" y="1624"/>
                          </a:lnTo>
                          <a:lnTo>
                            <a:pt x="310" y="1603"/>
                          </a:lnTo>
                          <a:lnTo>
                            <a:pt x="260" y="1572"/>
                          </a:lnTo>
                          <a:lnTo>
                            <a:pt x="209" y="1541"/>
                          </a:lnTo>
                          <a:lnTo>
                            <a:pt x="163" y="1510"/>
                          </a:lnTo>
                          <a:lnTo>
                            <a:pt x="119" y="1474"/>
                          </a:lnTo>
                          <a:lnTo>
                            <a:pt x="73" y="1432"/>
                          </a:lnTo>
                          <a:lnTo>
                            <a:pt x="33" y="1391"/>
                          </a:lnTo>
                          <a:lnTo>
                            <a:pt x="0" y="1345"/>
                          </a:lnTo>
                          <a:close/>
                        </a:path>
                      </a:pathLst>
                    </a:custGeom>
                    <a:solidFill>
                      <a:srgbClr val="FF3C3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61" name="Freeform 193">
                      <a:extLst>
                        <a:ext uri="{FF2B5EF4-FFF2-40B4-BE49-F238E27FC236}">
                          <a16:creationId xmlns:a16="http://schemas.microsoft.com/office/drawing/2014/main" id="{AC4AD7F6-4ABB-45AB-ACC2-B3AB51D4F0E3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900" y="2011"/>
                      <a:ext cx="788" cy="537"/>
                    </a:xfrm>
                    <a:custGeom>
                      <a:avLst/>
                      <a:gdLst>
                        <a:gd name="T0" fmla="*/ 1576 w 1576"/>
                        <a:gd name="T1" fmla="*/ 326 h 1609"/>
                        <a:gd name="T2" fmla="*/ 1565 w 1576"/>
                        <a:gd name="T3" fmla="*/ 336 h 1609"/>
                        <a:gd name="T4" fmla="*/ 1520 w 1576"/>
                        <a:gd name="T5" fmla="*/ 279 h 1609"/>
                        <a:gd name="T6" fmla="*/ 1475 w 1576"/>
                        <a:gd name="T7" fmla="*/ 228 h 1609"/>
                        <a:gd name="T8" fmla="*/ 1418 w 1576"/>
                        <a:gd name="T9" fmla="*/ 176 h 1609"/>
                        <a:gd name="T10" fmla="*/ 1362 w 1576"/>
                        <a:gd name="T11" fmla="*/ 129 h 1609"/>
                        <a:gd name="T12" fmla="*/ 1299 w 1576"/>
                        <a:gd name="T13" fmla="*/ 87 h 1609"/>
                        <a:gd name="T14" fmla="*/ 1237 w 1576"/>
                        <a:gd name="T15" fmla="*/ 57 h 1609"/>
                        <a:gd name="T16" fmla="*/ 1169 w 1576"/>
                        <a:gd name="T17" fmla="*/ 25 h 1609"/>
                        <a:gd name="T18" fmla="*/ 1096 w 1576"/>
                        <a:gd name="T19" fmla="*/ 0 h 1609"/>
                        <a:gd name="T20" fmla="*/ 1136 w 1576"/>
                        <a:gd name="T21" fmla="*/ 0 h 1609"/>
                        <a:gd name="T22" fmla="*/ 1198 w 1576"/>
                        <a:gd name="T23" fmla="*/ 25 h 1609"/>
                        <a:gd name="T24" fmla="*/ 1266 w 1576"/>
                        <a:gd name="T25" fmla="*/ 57 h 1609"/>
                        <a:gd name="T26" fmla="*/ 1322 w 1576"/>
                        <a:gd name="T27" fmla="*/ 93 h 1609"/>
                        <a:gd name="T28" fmla="*/ 1384 w 1576"/>
                        <a:gd name="T29" fmla="*/ 129 h 1609"/>
                        <a:gd name="T30" fmla="*/ 1435 w 1576"/>
                        <a:gd name="T31" fmla="*/ 176 h 1609"/>
                        <a:gd name="T32" fmla="*/ 1486 w 1576"/>
                        <a:gd name="T33" fmla="*/ 222 h 1609"/>
                        <a:gd name="T34" fmla="*/ 1531 w 1576"/>
                        <a:gd name="T35" fmla="*/ 274 h 1609"/>
                        <a:gd name="T36" fmla="*/ 1576 w 1576"/>
                        <a:gd name="T37" fmla="*/ 326 h 1609"/>
                        <a:gd name="T38" fmla="*/ 0 w 1576"/>
                        <a:gd name="T39" fmla="*/ 1329 h 1609"/>
                        <a:gd name="T40" fmla="*/ 0 w 1576"/>
                        <a:gd name="T41" fmla="*/ 1308 h 1609"/>
                        <a:gd name="T42" fmla="*/ 33 w 1576"/>
                        <a:gd name="T43" fmla="*/ 1355 h 1609"/>
                        <a:gd name="T44" fmla="*/ 73 w 1576"/>
                        <a:gd name="T45" fmla="*/ 1396 h 1609"/>
                        <a:gd name="T46" fmla="*/ 119 w 1576"/>
                        <a:gd name="T47" fmla="*/ 1437 h 1609"/>
                        <a:gd name="T48" fmla="*/ 163 w 1576"/>
                        <a:gd name="T49" fmla="*/ 1474 h 1609"/>
                        <a:gd name="T50" fmla="*/ 209 w 1576"/>
                        <a:gd name="T51" fmla="*/ 1510 h 1609"/>
                        <a:gd name="T52" fmla="*/ 266 w 1576"/>
                        <a:gd name="T53" fmla="*/ 1546 h 1609"/>
                        <a:gd name="T54" fmla="*/ 316 w 1576"/>
                        <a:gd name="T55" fmla="*/ 1572 h 1609"/>
                        <a:gd name="T56" fmla="*/ 372 w 1576"/>
                        <a:gd name="T57" fmla="*/ 1598 h 1609"/>
                        <a:gd name="T58" fmla="*/ 372 w 1576"/>
                        <a:gd name="T59" fmla="*/ 1609 h 1609"/>
                        <a:gd name="T60" fmla="*/ 316 w 1576"/>
                        <a:gd name="T61" fmla="*/ 1582 h 1609"/>
                        <a:gd name="T62" fmla="*/ 266 w 1576"/>
                        <a:gd name="T63" fmla="*/ 1557 h 1609"/>
                        <a:gd name="T64" fmla="*/ 209 w 1576"/>
                        <a:gd name="T65" fmla="*/ 1525 h 1609"/>
                        <a:gd name="T66" fmla="*/ 163 w 1576"/>
                        <a:gd name="T67" fmla="*/ 1489 h 1609"/>
                        <a:gd name="T68" fmla="*/ 119 w 1576"/>
                        <a:gd name="T69" fmla="*/ 1453 h 1609"/>
                        <a:gd name="T70" fmla="*/ 73 w 1576"/>
                        <a:gd name="T71" fmla="*/ 1417 h 1609"/>
                        <a:gd name="T72" fmla="*/ 33 w 1576"/>
                        <a:gd name="T73" fmla="*/ 1370 h 1609"/>
                        <a:gd name="T74" fmla="*/ 0 w 1576"/>
                        <a:gd name="T75" fmla="*/ 1329 h 160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576" h="1609">
                          <a:moveTo>
                            <a:pt x="1576" y="326"/>
                          </a:moveTo>
                          <a:lnTo>
                            <a:pt x="1565" y="336"/>
                          </a:lnTo>
                          <a:lnTo>
                            <a:pt x="1520" y="279"/>
                          </a:lnTo>
                          <a:lnTo>
                            <a:pt x="1475" y="228"/>
                          </a:lnTo>
                          <a:lnTo>
                            <a:pt x="1418" y="176"/>
                          </a:lnTo>
                          <a:lnTo>
                            <a:pt x="1362" y="129"/>
                          </a:lnTo>
                          <a:lnTo>
                            <a:pt x="1299" y="87"/>
                          </a:lnTo>
                          <a:lnTo>
                            <a:pt x="1237" y="57"/>
                          </a:lnTo>
                          <a:lnTo>
                            <a:pt x="1169" y="25"/>
                          </a:lnTo>
                          <a:lnTo>
                            <a:pt x="1096" y="0"/>
                          </a:lnTo>
                          <a:lnTo>
                            <a:pt x="1136" y="0"/>
                          </a:lnTo>
                          <a:lnTo>
                            <a:pt x="1198" y="25"/>
                          </a:lnTo>
                          <a:lnTo>
                            <a:pt x="1266" y="57"/>
                          </a:lnTo>
                          <a:lnTo>
                            <a:pt x="1322" y="93"/>
                          </a:lnTo>
                          <a:lnTo>
                            <a:pt x="1384" y="129"/>
                          </a:lnTo>
                          <a:lnTo>
                            <a:pt x="1435" y="176"/>
                          </a:lnTo>
                          <a:lnTo>
                            <a:pt x="1486" y="222"/>
                          </a:lnTo>
                          <a:lnTo>
                            <a:pt x="1531" y="274"/>
                          </a:lnTo>
                          <a:lnTo>
                            <a:pt x="1576" y="326"/>
                          </a:lnTo>
                          <a:close/>
                          <a:moveTo>
                            <a:pt x="0" y="1329"/>
                          </a:moveTo>
                          <a:lnTo>
                            <a:pt x="0" y="1308"/>
                          </a:lnTo>
                          <a:lnTo>
                            <a:pt x="33" y="1355"/>
                          </a:lnTo>
                          <a:lnTo>
                            <a:pt x="73" y="1396"/>
                          </a:lnTo>
                          <a:lnTo>
                            <a:pt x="119" y="1437"/>
                          </a:lnTo>
                          <a:lnTo>
                            <a:pt x="163" y="1474"/>
                          </a:lnTo>
                          <a:lnTo>
                            <a:pt x="209" y="1510"/>
                          </a:lnTo>
                          <a:lnTo>
                            <a:pt x="266" y="1546"/>
                          </a:lnTo>
                          <a:lnTo>
                            <a:pt x="316" y="1572"/>
                          </a:lnTo>
                          <a:lnTo>
                            <a:pt x="372" y="1598"/>
                          </a:lnTo>
                          <a:lnTo>
                            <a:pt x="372" y="1609"/>
                          </a:lnTo>
                          <a:lnTo>
                            <a:pt x="316" y="1582"/>
                          </a:lnTo>
                          <a:lnTo>
                            <a:pt x="266" y="1557"/>
                          </a:lnTo>
                          <a:lnTo>
                            <a:pt x="209" y="1525"/>
                          </a:lnTo>
                          <a:lnTo>
                            <a:pt x="163" y="1489"/>
                          </a:lnTo>
                          <a:lnTo>
                            <a:pt x="119" y="1453"/>
                          </a:lnTo>
                          <a:lnTo>
                            <a:pt x="73" y="1417"/>
                          </a:lnTo>
                          <a:lnTo>
                            <a:pt x="33" y="1370"/>
                          </a:lnTo>
                          <a:lnTo>
                            <a:pt x="0" y="1329"/>
                          </a:lnTo>
                          <a:close/>
                        </a:path>
                      </a:pathLst>
                    </a:custGeom>
                    <a:solidFill>
                      <a:srgbClr val="FF3E3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62" name="Freeform 194">
                      <a:extLst>
                        <a:ext uri="{FF2B5EF4-FFF2-40B4-BE49-F238E27FC236}">
                          <a16:creationId xmlns:a16="http://schemas.microsoft.com/office/drawing/2014/main" id="{F9D3AF2C-EA3B-448A-9F6F-2F7139885412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897" y="2011"/>
                      <a:ext cx="786" cy="533"/>
                    </a:xfrm>
                    <a:custGeom>
                      <a:avLst/>
                      <a:gdLst>
                        <a:gd name="T0" fmla="*/ 1571 w 1571"/>
                        <a:gd name="T1" fmla="*/ 336 h 1598"/>
                        <a:gd name="T2" fmla="*/ 1566 w 1571"/>
                        <a:gd name="T3" fmla="*/ 341 h 1598"/>
                        <a:gd name="T4" fmla="*/ 1520 w 1571"/>
                        <a:gd name="T5" fmla="*/ 279 h 1598"/>
                        <a:gd name="T6" fmla="*/ 1463 w 1571"/>
                        <a:gd name="T7" fmla="*/ 228 h 1598"/>
                        <a:gd name="T8" fmla="*/ 1408 w 1571"/>
                        <a:gd name="T9" fmla="*/ 176 h 1598"/>
                        <a:gd name="T10" fmla="*/ 1345 w 1571"/>
                        <a:gd name="T11" fmla="*/ 129 h 1598"/>
                        <a:gd name="T12" fmla="*/ 1278 w 1571"/>
                        <a:gd name="T13" fmla="*/ 87 h 1598"/>
                        <a:gd name="T14" fmla="*/ 1210 w 1571"/>
                        <a:gd name="T15" fmla="*/ 52 h 1598"/>
                        <a:gd name="T16" fmla="*/ 1136 w 1571"/>
                        <a:gd name="T17" fmla="*/ 20 h 1598"/>
                        <a:gd name="T18" fmla="*/ 1057 w 1571"/>
                        <a:gd name="T19" fmla="*/ 0 h 1598"/>
                        <a:gd name="T20" fmla="*/ 1102 w 1571"/>
                        <a:gd name="T21" fmla="*/ 0 h 1598"/>
                        <a:gd name="T22" fmla="*/ 1175 w 1571"/>
                        <a:gd name="T23" fmla="*/ 25 h 1598"/>
                        <a:gd name="T24" fmla="*/ 1243 w 1571"/>
                        <a:gd name="T25" fmla="*/ 57 h 1598"/>
                        <a:gd name="T26" fmla="*/ 1305 w 1571"/>
                        <a:gd name="T27" fmla="*/ 87 h 1598"/>
                        <a:gd name="T28" fmla="*/ 1368 w 1571"/>
                        <a:gd name="T29" fmla="*/ 129 h 1598"/>
                        <a:gd name="T30" fmla="*/ 1424 w 1571"/>
                        <a:gd name="T31" fmla="*/ 176 h 1598"/>
                        <a:gd name="T32" fmla="*/ 1481 w 1571"/>
                        <a:gd name="T33" fmla="*/ 228 h 1598"/>
                        <a:gd name="T34" fmla="*/ 1526 w 1571"/>
                        <a:gd name="T35" fmla="*/ 279 h 1598"/>
                        <a:gd name="T36" fmla="*/ 1571 w 1571"/>
                        <a:gd name="T37" fmla="*/ 336 h 1598"/>
                        <a:gd name="T38" fmla="*/ 6 w 1571"/>
                        <a:gd name="T39" fmla="*/ 1308 h 1598"/>
                        <a:gd name="T40" fmla="*/ 0 w 1571"/>
                        <a:gd name="T41" fmla="*/ 1283 h 1598"/>
                        <a:gd name="T42" fmla="*/ 33 w 1571"/>
                        <a:gd name="T43" fmla="*/ 1334 h 1598"/>
                        <a:gd name="T44" fmla="*/ 74 w 1571"/>
                        <a:gd name="T45" fmla="*/ 1375 h 1598"/>
                        <a:gd name="T46" fmla="*/ 119 w 1571"/>
                        <a:gd name="T47" fmla="*/ 1422 h 1598"/>
                        <a:gd name="T48" fmla="*/ 169 w 1571"/>
                        <a:gd name="T49" fmla="*/ 1463 h 1598"/>
                        <a:gd name="T50" fmla="*/ 215 w 1571"/>
                        <a:gd name="T51" fmla="*/ 1500 h 1598"/>
                        <a:gd name="T52" fmla="*/ 272 w 1571"/>
                        <a:gd name="T53" fmla="*/ 1531 h 1598"/>
                        <a:gd name="T54" fmla="*/ 327 w 1571"/>
                        <a:gd name="T55" fmla="*/ 1562 h 1598"/>
                        <a:gd name="T56" fmla="*/ 384 w 1571"/>
                        <a:gd name="T57" fmla="*/ 1587 h 1598"/>
                        <a:gd name="T58" fmla="*/ 378 w 1571"/>
                        <a:gd name="T59" fmla="*/ 1598 h 1598"/>
                        <a:gd name="T60" fmla="*/ 322 w 1571"/>
                        <a:gd name="T61" fmla="*/ 1572 h 1598"/>
                        <a:gd name="T62" fmla="*/ 272 w 1571"/>
                        <a:gd name="T63" fmla="*/ 1546 h 1598"/>
                        <a:gd name="T64" fmla="*/ 215 w 1571"/>
                        <a:gd name="T65" fmla="*/ 1510 h 1598"/>
                        <a:gd name="T66" fmla="*/ 169 w 1571"/>
                        <a:gd name="T67" fmla="*/ 1474 h 1598"/>
                        <a:gd name="T68" fmla="*/ 125 w 1571"/>
                        <a:gd name="T69" fmla="*/ 1437 h 1598"/>
                        <a:gd name="T70" fmla="*/ 79 w 1571"/>
                        <a:gd name="T71" fmla="*/ 1396 h 1598"/>
                        <a:gd name="T72" fmla="*/ 39 w 1571"/>
                        <a:gd name="T73" fmla="*/ 1355 h 1598"/>
                        <a:gd name="T74" fmla="*/ 6 w 1571"/>
                        <a:gd name="T75" fmla="*/ 1308 h 15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571" h="1598">
                          <a:moveTo>
                            <a:pt x="1571" y="336"/>
                          </a:moveTo>
                          <a:lnTo>
                            <a:pt x="1566" y="341"/>
                          </a:lnTo>
                          <a:lnTo>
                            <a:pt x="1520" y="279"/>
                          </a:lnTo>
                          <a:lnTo>
                            <a:pt x="1463" y="228"/>
                          </a:lnTo>
                          <a:lnTo>
                            <a:pt x="1408" y="176"/>
                          </a:lnTo>
                          <a:lnTo>
                            <a:pt x="1345" y="129"/>
                          </a:lnTo>
                          <a:lnTo>
                            <a:pt x="1278" y="87"/>
                          </a:lnTo>
                          <a:lnTo>
                            <a:pt x="1210" y="52"/>
                          </a:lnTo>
                          <a:lnTo>
                            <a:pt x="1136" y="20"/>
                          </a:lnTo>
                          <a:lnTo>
                            <a:pt x="1057" y="0"/>
                          </a:lnTo>
                          <a:lnTo>
                            <a:pt x="1102" y="0"/>
                          </a:lnTo>
                          <a:lnTo>
                            <a:pt x="1175" y="25"/>
                          </a:lnTo>
                          <a:lnTo>
                            <a:pt x="1243" y="57"/>
                          </a:lnTo>
                          <a:lnTo>
                            <a:pt x="1305" y="87"/>
                          </a:lnTo>
                          <a:lnTo>
                            <a:pt x="1368" y="129"/>
                          </a:lnTo>
                          <a:lnTo>
                            <a:pt x="1424" y="176"/>
                          </a:lnTo>
                          <a:lnTo>
                            <a:pt x="1481" y="228"/>
                          </a:lnTo>
                          <a:lnTo>
                            <a:pt x="1526" y="279"/>
                          </a:lnTo>
                          <a:lnTo>
                            <a:pt x="1571" y="336"/>
                          </a:lnTo>
                          <a:close/>
                          <a:moveTo>
                            <a:pt x="6" y="1308"/>
                          </a:moveTo>
                          <a:lnTo>
                            <a:pt x="0" y="1283"/>
                          </a:lnTo>
                          <a:lnTo>
                            <a:pt x="33" y="1334"/>
                          </a:lnTo>
                          <a:lnTo>
                            <a:pt x="74" y="1375"/>
                          </a:lnTo>
                          <a:lnTo>
                            <a:pt x="119" y="1422"/>
                          </a:lnTo>
                          <a:lnTo>
                            <a:pt x="169" y="1463"/>
                          </a:lnTo>
                          <a:lnTo>
                            <a:pt x="215" y="1500"/>
                          </a:lnTo>
                          <a:lnTo>
                            <a:pt x="272" y="1531"/>
                          </a:lnTo>
                          <a:lnTo>
                            <a:pt x="327" y="1562"/>
                          </a:lnTo>
                          <a:lnTo>
                            <a:pt x="384" y="1587"/>
                          </a:lnTo>
                          <a:lnTo>
                            <a:pt x="378" y="1598"/>
                          </a:lnTo>
                          <a:lnTo>
                            <a:pt x="322" y="1572"/>
                          </a:lnTo>
                          <a:lnTo>
                            <a:pt x="272" y="1546"/>
                          </a:lnTo>
                          <a:lnTo>
                            <a:pt x="215" y="1510"/>
                          </a:lnTo>
                          <a:lnTo>
                            <a:pt x="169" y="1474"/>
                          </a:lnTo>
                          <a:lnTo>
                            <a:pt x="125" y="1437"/>
                          </a:lnTo>
                          <a:lnTo>
                            <a:pt x="79" y="1396"/>
                          </a:lnTo>
                          <a:lnTo>
                            <a:pt x="39" y="1355"/>
                          </a:lnTo>
                          <a:lnTo>
                            <a:pt x="6" y="1308"/>
                          </a:lnTo>
                          <a:close/>
                        </a:path>
                      </a:pathLst>
                    </a:custGeom>
                    <a:solidFill>
                      <a:srgbClr val="FF4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63" name="Freeform 195">
                      <a:extLst>
                        <a:ext uri="{FF2B5EF4-FFF2-40B4-BE49-F238E27FC236}">
                          <a16:creationId xmlns:a16="http://schemas.microsoft.com/office/drawing/2014/main" id="{E1F4F8B3-E813-4E30-86B1-A1A76227EDB8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897" y="2011"/>
                      <a:ext cx="783" cy="529"/>
                    </a:xfrm>
                    <a:custGeom>
                      <a:avLst/>
                      <a:gdLst>
                        <a:gd name="T0" fmla="*/ 1566 w 1566"/>
                        <a:gd name="T1" fmla="*/ 341 h 1587"/>
                        <a:gd name="T2" fmla="*/ 1560 w 1566"/>
                        <a:gd name="T3" fmla="*/ 346 h 1587"/>
                        <a:gd name="T4" fmla="*/ 1515 w 1566"/>
                        <a:gd name="T5" fmla="*/ 284 h 1587"/>
                        <a:gd name="T6" fmla="*/ 1458 w 1566"/>
                        <a:gd name="T7" fmla="*/ 233 h 1587"/>
                        <a:gd name="T8" fmla="*/ 1402 w 1566"/>
                        <a:gd name="T9" fmla="*/ 181 h 1587"/>
                        <a:gd name="T10" fmla="*/ 1340 w 1566"/>
                        <a:gd name="T11" fmla="*/ 134 h 1587"/>
                        <a:gd name="T12" fmla="*/ 1272 w 1566"/>
                        <a:gd name="T13" fmla="*/ 93 h 1587"/>
                        <a:gd name="T14" fmla="*/ 1204 w 1566"/>
                        <a:gd name="T15" fmla="*/ 57 h 1587"/>
                        <a:gd name="T16" fmla="*/ 1131 w 1566"/>
                        <a:gd name="T17" fmla="*/ 25 h 1587"/>
                        <a:gd name="T18" fmla="*/ 1057 w 1566"/>
                        <a:gd name="T19" fmla="*/ 5 h 1587"/>
                        <a:gd name="T20" fmla="*/ 1057 w 1566"/>
                        <a:gd name="T21" fmla="*/ 0 h 1587"/>
                        <a:gd name="T22" fmla="*/ 1136 w 1566"/>
                        <a:gd name="T23" fmla="*/ 20 h 1587"/>
                        <a:gd name="T24" fmla="*/ 1210 w 1566"/>
                        <a:gd name="T25" fmla="*/ 52 h 1587"/>
                        <a:gd name="T26" fmla="*/ 1278 w 1566"/>
                        <a:gd name="T27" fmla="*/ 87 h 1587"/>
                        <a:gd name="T28" fmla="*/ 1345 w 1566"/>
                        <a:gd name="T29" fmla="*/ 129 h 1587"/>
                        <a:gd name="T30" fmla="*/ 1408 w 1566"/>
                        <a:gd name="T31" fmla="*/ 176 h 1587"/>
                        <a:gd name="T32" fmla="*/ 1463 w 1566"/>
                        <a:gd name="T33" fmla="*/ 228 h 1587"/>
                        <a:gd name="T34" fmla="*/ 1520 w 1566"/>
                        <a:gd name="T35" fmla="*/ 279 h 1587"/>
                        <a:gd name="T36" fmla="*/ 1566 w 1566"/>
                        <a:gd name="T37" fmla="*/ 341 h 1587"/>
                        <a:gd name="T38" fmla="*/ 0 w 1566"/>
                        <a:gd name="T39" fmla="*/ 1283 h 1587"/>
                        <a:gd name="T40" fmla="*/ 0 w 1566"/>
                        <a:gd name="T41" fmla="*/ 1273 h 1587"/>
                        <a:gd name="T42" fmla="*/ 33 w 1566"/>
                        <a:gd name="T43" fmla="*/ 1323 h 1587"/>
                        <a:gd name="T44" fmla="*/ 74 w 1566"/>
                        <a:gd name="T45" fmla="*/ 1370 h 1587"/>
                        <a:gd name="T46" fmla="*/ 119 w 1566"/>
                        <a:gd name="T47" fmla="*/ 1417 h 1587"/>
                        <a:gd name="T48" fmla="*/ 169 w 1566"/>
                        <a:gd name="T49" fmla="*/ 1458 h 1587"/>
                        <a:gd name="T50" fmla="*/ 220 w 1566"/>
                        <a:gd name="T51" fmla="*/ 1495 h 1587"/>
                        <a:gd name="T52" fmla="*/ 272 w 1566"/>
                        <a:gd name="T53" fmla="*/ 1531 h 1587"/>
                        <a:gd name="T54" fmla="*/ 327 w 1566"/>
                        <a:gd name="T55" fmla="*/ 1562 h 1587"/>
                        <a:gd name="T56" fmla="*/ 390 w 1566"/>
                        <a:gd name="T57" fmla="*/ 1587 h 1587"/>
                        <a:gd name="T58" fmla="*/ 384 w 1566"/>
                        <a:gd name="T59" fmla="*/ 1587 h 1587"/>
                        <a:gd name="T60" fmla="*/ 327 w 1566"/>
                        <a:gd name="T61" fmla="*/ 1562 h 1587"/>
                        <a:gd name="T62" fmla="*/ 272 w 1566"/>
                        <a:gd name="T63" fmla="*/ 1531 h 1587"/>
                        <a:gd name="T64" fmla="*/ 215 w 1566"/>
                        <a:gd name="T65" fmla="*/ 1500 h 1587"/>
                        <a:gd name="T66" fmla="*/ 169 w 1566"/>
                        <a:gd name="T67" fmla="*/ 1463 h 1587"/>
                        <a:gd name="T68" fmla="*/ 119 w 1566"/>
                        <a:gd name="T69" fmla="*/ 1422 h 1587"/>
                        <a:gd name="T70" fmla="*/ 74 w 1566"/>
                        <a:gd name="T71" fmla="*/ 1375 h 1587"/>
                        <a:gd name="T72" fmla="*/ 33 w 1566"/>
                        <a:gd name="T73" fmla="*/ 1334 h 1587"/>
                        <a:gd name="T74" fmla="*/ 0 w 1566"/>
                        <a:gd name="T75" fmla="*/ 1283 h 158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566" h="1587">
                          <a:moveTo>
                            <a:pt x="1566" y="341"/>
                          </a:moveTo>
                          <a:lnTo>
                            <a:pt x="1560" y="346"/>
                          </a:lnTo>
                          <a:lnTo>
                            <a:pt x="1515" y="284"/>
                          </a:lnTo>
                          <a:lnTo>
                            <a:pt x="1458" y="233"/>
                          </a:lnTo>
                          <a:lnTo>
                            <a:pt x="1402" y="181"/>
                          </a:lnTo>
                          <a:lnTo>
                            <a:pt x="1340" y="134"/>
                          </a:lnTo>
                          <a:lnTo>
                            <a:pt x="1272" y="93"/>
                          </a:lnTo>
                          <a:lnTo>
                            <a:pt x="1204" y="57"/>
                          </a:lnTo>
                          <a:lnTo>
                            <a:pt x="1131" y="25"/>
                          </a:lnTo>
                          <a:lnTo>
                            <a:pt x="1057" y="5"/>
                          </a:lnTo>
                          <a:lnTo>
                            <a:pt x="1057" y="0"/>
                          </a:lnTo>
                          <a:lnTo>
                            <a:pt x="1136" y="20"/>
                          </a:lnTo>
                          <a:lnTo>
                            <a:pt x="1210" y="52"/>
                          </a:lnTo>
                          <a:lnTo>
                            <a:pt x="1278" y="87"/>
                          </a:lnTo>
                          <a:lnTo>
                            <a:pt x="1345" y="129"/>
                          </a:lnTo>
                          <a:lnTo>
                            <a:pt x="1408" y="176"/>
                          </a:lnTo>
                          <a:lnTo>
                            <a:pt x="1463" y="228"/>
                          </a:lnTo>
                          <a:lnTo>
                            <a:pt x="1520" y="279"/>
                          </a:lnTo>
                          <a:lnTo>
                            <a:pt x="1566" y="341"/>
                          </a:lnTo>
                          <a:close/>
                          <a:moveTo>
                            <a:pt x="0" y="1283"/>
                          </a:moveTo>
                          <a:lnTo>
                            <a:pt x="0" y="1273"/>
                          </a:lnTo>
                          <a:lnTo>
                            <a:pt x="33" y="1323"/>
                          </a:lnTo>
                          <a:lnTo>
                            <a:pt x="74" y="1370"/>
                          </a:lnTo>
                          <a:lnTo>
                            <a:pt x="119" y="1417"/>
                          </a:lnTo>
                          <a:lnTo>
                            <a:pt x="169" y="1458"/>
                          </a:lnTo>
                          <a:lnTo>
                            <a:pt x="220" y="1495"/>
                          </a:lnTo>
                          <a:lnTo>
                            <a:pt x="272" y="1531"/>
                          </a:lnTo>
                          <a:lnTo>
                            <a:pt x="327" y="1562"/>
                          </a:lnTo>
                          <a:lnTo>
                            <a:pt x="390" y="1587"/>
                          </a:lnTo>
                          <a:lnTo>
                            <a:pt x="384" y="1587"/>
                          </a:lnTo>
                          <a:lnTo>
                            <a:pt x="327" y="1562"/>
                          </a:lnTo>
                          <a:lnTo>
                            <a:pt x="272" y="1531"/>
                          </a:lnTo>
                          <a:lnTo>
                            <a:pt x="215" y="1500"/>
                          </a:lnTo>
                          <a:lnTo>
                            <a:pt x="169" y="1463"/>
                          </a:lnTo>
                          <a:lnTo>
                            <a:pt x="119" y="1422"/>
                          </a:lnTo>
                          <a:lnTo>
                            <a:pt x="74" y="1375"/>
                          </a:lnTo>
                          <a:lnTo>
                            <a:pt x="33" y="1334"/>
                          </a:lnTo>
                          <a:lnTo>
                            <a:pt x="0" y="1283"/>
                          </a:lnTo>
                          <a:close/>
                        </a:path>
                      </a:pathLst>
                    </a:custGeom>
                    <a:solidFill>
                      <a:srgbClr val="FF424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64" name="Freeform 196">
                      <a:extLst>
                        <a:ext uri="{FF2B5EF4-FFF2-40B4-BE49-F238E27FC236}">
                          <a16:creationId xmlns:a16="http://schemas.microsoft.com/office/drawing/2014/main" id="{90F1E04D-928B-4019-A778-F8DC4799EC1E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897" y="2013"/>
                      <a:ext cx="780" cy="527"/>
                    </a:xfrm>
                    <a:custGeom>
                      <a:avLst/>
                      <a:gdLst>
                        <a:gd name="T0" fmla="*/ 1560 w 1560"/>
                        <a:gd name="T1" fmla="*/ 341 h 1582"/>
                        <a:gd name="T2" fmla="*/ 1555 w 1560"/>
                        <a:gd name="T3" fmla="*/ 346 h 1582"/>
                        <a:gd name="T4" fmla="*/ 1509 w 1560"/>
                        <a:gd name="T5" fmla="*/ 284 h 1582"/>
                        <a:gd name="T6" fmla="*/ 1452 w 1560"/>
                        <a:gd name="T7" fmla="*/ 233 h 1582"/>
                        <a:gd name="T8" fmla="*/ 1395 w 1560"/>
                        <a:gd name="T9" fmla="*/ 181 h 1582"/>
                        <a:gd name="T10" fmla="*/ 1334 w 1560"/>
                        <a:gd name="T11" fmla="*/ 134 h 1582"/>
                        <a:gd name="T12" fmla="*/ 1266 w 1560"/>
                        <a:gd name="T13" fmla="*/ 99 h 1582"/>
                        <a:gd name="T14" fmla="*/ 1199 w 1560"/>
                        <a:gd name="T15" fmla="*/ 62 h 1582"/>
                        <a:gd name="T16" fmla="*/ 1125 w 1560"/>
                        <a:gd name="T17" fmla="*/ 32 h 1582"/>
                        <a:gd name="T18" fmla="*/ 1052 w 1560"/>
                        <a:gd name="T19" fmla="*/ 10 h 1582"/>
                        <a:gd name="T20" fmla="*/ 1057 w 1560"/>
                        <a:gd name="T21" fmla="*/ 0 h 1582"/>
                        <a:gd name="T22" fmla="*/ 1131 w 1560"/>
                        <a:gd name="T23" fmla="*/ 20 h 1582"/>
                        <a:gd name="T24" fmla="*/ 1204 w 1560"/>
                        <a:gd name="T25" fmla="*/ 52 h 1582"/>
                        <a:gd name="T26" fmla="*/ 1272 w 1560"/>
                        <a:gd name="T27" fmla="*/ 88 h 1582"/>
                        <a:gd name="T28" fmla="*/ 1340 w 1560"/>
                        <a:gd name="T29" fmla="*/ 129 h 1582"/>
                        <a:gd name="T30" fmla="*/ 1402 w 1560"/>
                        <a:gd name="T31" fmla="*/ 176 h 1582"/>
                        <a:gd name="T32" fmla="*/ 1458 w 1560"/>
                        <a:gd name="T33" fmla="*/ 228 h 1582"/>
                        <a:gd name="T34" fmla="*/ 1515 w 1560"/>
                        <a:gd name="T35" fmla="*/ 279 h 1582"/>
                        <a:gd name="T36" fmla="*/ 1560 w 1560"/>
                        <a:gd name="T37" fmla="*/ 341 h 1582"/>
                        <a:gd name="T38" fmla="*/ 0 w 1560"/>
                        <a:gd name="T39" fmla="*/ 1268 h 1582"/>
                        <a:gd name="T40" fmla="*/ 0 w 1560"/>
                        <a:gd name="T41" fmla="*/ 1246 h 1582"/>
                        <a:gd name="T42" fmla="*/ 33 w 1560"/>
                        <a:gd name="T43" fmla="*/ 1298 h 1582"/>
                        <a:gd name="T44" fmla="*/ 74 w 1560"/>
                        <a:gd name="T45" fmla="*/ 1345 h 1582"/>
                        <a:gd name="T46" fmla="*/ 119 w 1560"/>
                        <a:gd name="T47" fmla="*/ 1391 h 1582"/>
                        <a:gd name="T48" fmla="*/ 169 w 1560"/>
                        <a:gd name="T49" fmla="*/ 1438 h 1582"/>
                        <a:gd name="T50" fmla="*/ 220 w 1560"/>
                        <a:gd name="T51" fmla="*/ 1474 h 1582"/>
                        <a:gd name="T52" fmla="*/ 272 w 1560"/>
                        <a:gd name="T53" fmla="*/ 1510 h 1582"/>
                        <a:gd name="T54" fmla="*/ 327 w 1560"/>
                        <a:gd name="T55" fmla="*/ 1541 h 1582"/>
                        <a:gd name="T56" fmla="*/ 390 w 1560"/>
                        <a:gd name="T57" fmla="*/ 1567 h 1582"/>
                        <a:gd name="T58" fmla="*/ 390 w 1560"/>
                        <a:gd name="T59" fmla="*/ 1582 h 1582"/>
                        <a:gd name="T60" fmla="*/ 327 w 1560"/>
                        <a:gd name="T61" fmla="*/ 1557 h 1582"/>
                        <a:gd name="T62" fmla="*/ 272 w 1560"/>
                        <a:gd name="T63" fmla="*/ 1526 h 1582"/>
                        <a:gd name="T64" fmla="*/ 220 w 1560"/>
                        <a:gd name="T65" fmla="*/ 1490 h 1582"/>
                        <a:gd name="T66" fmla="*/ 169 w 1560"/>
                        <a:gd name="T67" fmla="*/ 1453 h 1582"/>
                        <a:gd name="T68" fmla="*/ 119 w 1560"/>
                        <a:gd name="T69" fmla="*/ 1412 h 1582"/>
                        <a:gd name="T70" fmla="*/ 74 w 1560"/>
                        <a:gd name="T71" fmla="*/ 1365 h 1582"/>
                        <a:gd name="T72" fmla="*/ 33 w 1560"/>
                        <a:gd name="T73" fmla="*/ 1318 h 1582"/>
                        <a:gd name="T74" fmla="*/ 0 w 1560"/>
                        <a:gd name="T75" fmla="*/ 1268 h 15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560" h="1582">
                          <a:moveTo>
                            <a:pt x="1560" y="341"/>
                          </a:moveTo>
                          <a:lnTo>
                            <a:pt x="1555" y="346"/>
                          </a:lnTo>
                          <a:lnTo>
                            <a:pt x="1509" y="284"/>
                          </a:lnTo>
                          <a:lnTo>
                            <a:pt x="1452" y="233"/>
                          </a:lnTo>
                          <a:lnTo>
                            <a:pt x="1395" y="181"/>
                          </a:lnTo>
                          <a:lnTo>
                            <a:pt x="1334" y="134"/>
                          </a:lnTo>
                          <a:lnTo>
                            <a:pt x="1266" y="99"/>
                          </a:lnTo>
                          <a:lnTo>
                            <a:pt x="1199" y="62"/>
                          </a:lnTo>
                          <a:lnTo>
                            <a:pt x="1125" y="32"/>
                          </a:lnTo>
                          <a:lnTo>
                            <a:pt x="1052" y="10"/>
                          </a:lnTo>
                          <a:lnTo>
                            <a:pt x="1057" y="0"/>
                          </a:lnTo>
                          <a:lnTo>
                            <a:pt x="1131" y="20"/>
                          </a:lnTo>
                          <a:lnTo>
                            <a:pt x="1204" y="52"/>
                          </a:lnTo>
                          <a:lnTo>
                            <a:pt x="1272" y="88"/>
                          </a:lnTo>
                          <a:lnTo>
                            <a:pt x="1340" y="129"/>
                          </a:lnTo>
                          <a:lnTo>
                            <a:pt x="1402" y="176"/>
                          </a:lnTo>
                          <a:lnTo>
                            <a:pt x="1458" y="228"/>
                          </a:lnTo>
                          <a:lnTo>
                            <a:pt x="1515" y="279"/>
                          </a:lnTo>
                          <a:lnTo>
                            <a:pt x="1560" y="341"/>
                          </a:lnTo>
                          <a:close/>
                          <a:moveTo>
                            <a:pt x="0" y="1268"/>
                          </a:moveTo>
                          <a:lnTo>
                            <a:pt x="0" y="1246"/>
                          </a:lnTo>
                          <a:lnTo>
                            <a:pt x="33" y="1298"/>
                          </a:lnTo>
                          <a:lnTo>
                            <a:pt x="74" y="1345"/>
                          </a:lnTo>
                          <a:lnTo>
                            <a:pt x="119" y="1391"/>
                          </a:lnTo>
                          <a:lnTo>
                            <a:pt x="169" y="1438"/>
                          </a:lnTo>
                          <a:lnTo>
                            <a:pt x="220" y="1474"/>
                          </a:lnTo>
                          <a:lnTo>
                            <a:pt x="272" y="1510"/>
                          </a:lnTo>
                          <a:lnTo>
                            <a:pt x="327" y="1541"/>
                          </a:lnTo>
                          <a:lnTo>
                            <a:pt x="390" y="1567"/>
                          </a:lnTo>
                          <a:lnTo>
                            <a:pt x="390" y="1582"/>
                          </a:lnTo>
                          <a:lnTo>
                            <a:pt x="327" y="1557"/>
                          </a:lnTo>
                          <a:lnTo>
                            <a:pt x="272" y="1526"/>
                          </a:lnTo>
                          <a:lnTo>
                            <a:pt x="220" y="1490"/>
                          </a:lnTo>
                          <a:lnTo>
                            <a:pt x="169" y="1453"/>
                          </a:lnTo>
                          <a:lnTo>
                            <a:pt x="119" y="1412"/>
                          </a:lnTo>
                          <a:lnTo>
                            <a:pt x="74" y="1365"/>
                          </a:lnTo>
                          <a:lnTo>
                            <a:pt x="33" y="1318"/>
                          </a:lnTo>
                          <a:lnTo>
                            <a:pt x="0" y="1268"/>
                          </a:lnTo>
                          <a:close/>
                        </a:path>
                      </a:pathLst>
                    </a:custGeom>
                    <a:solidFill>
                      <a:srgbClr val="FF444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65" name="Freeform 197">
                      <a:extLst>
                        <a:ext uri="{FF2B5EF4-FFF2-40B4-BE49-F238E27FC236}">
                          <a16:creationId xmlns:a16="http://schemas.microsoft.com/office/drawing/2014/main" id="{0090AEBA-DE99-48B4-85A6-81C7B565DFC0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897" y="2016"/>
                      <a:ext cx="777" cy="519"/>
                    </a:xfrm>
                    <a:custGeom>
                      <a:avLst/>
                      <a:gdLst>
                        <a:gd name="T0" fmla="*/ 1555 w 1555"/>
                        <a:gd name="T1" fmla="*/ 336 h 1557"/>
                        <a:gd name="T2" fmla="*/ 1542 w 1555"/>
                        <a:gd name="T3" fmla="*/ 347 h 1557"/>
                        <a:gd name="T4" fmla="*/ 1498 w 1555"/>
                        <a:gd name="T5" fmla="*/ 285 h 1557"/>
                        <a:gd name="T6" fmla="*/ 1447 w 1555"/>
                        <a:gd name="T7" fmla="*/ 233 h 1557"/>
                        <a:gd name="T8" fmla="*/ 1390 w 1555"/>
                        <a:gd name="T9" fmla="*/ 181 h 1557"/>
                        <a:gd name="T10" fmla="*/ 1328 w 1555"/>
                        <a:gd name="T11" fmla="*/ 135 h 1557"/>
                        <a:gd name="T12" fmla="*/ 1266 w 1555"/>
                        <a:gd name="T13" fmla="*/ 99 h 1557"/>
                        <a:gd name="T14" fmla="*/ 1199 w 1555"/>
                        <a:gd name="T15" fmla="*/ 62 h 1557"/>
                        <a:gd name="T16" fmla="*/ 1125 w 1555"/>
                        <a:gd name="T17" fmla="*/ 32 h 1557"/>
                        <a:gd name="T18" fmla="*/ 1046 w 1555"/>
                        <a:gd name="T19" fmla="*/ 10 h 1557"/>
                        <a:gd name="T20" fmla="*/ 1052 w 1555"/>
                        <a:gd name="T21" fmla="*/ 0 h 1557"/>
                        <a:gd name="T22" fmla="*/ 1125 w 1555"/>
                        <a:gd name="T23" fmla="*/ 22 h 1557"/>
                        <a:gd name="T24" fmla="*/ 1199 w 1555"/>
                        <a:gd name="T25" fmla="*/ 52 h 1557"/>
                        <a:gd name="T26" fmla="*/ 1266 w 1555"/>
                        <a:gd name="T27" fmla="*/ 89 h 1557"/>
                        <a:gd name="T28" fmla="*/ 1334 w 1555"/>
                        <a:gd name="T29" fmla="*/ 124 h 1557"/>
                        <a:gd name="T30" fmla="*/ 1395 w 1555"/>
                        <a:gd name="T31" fmla="*/ 171 h 1557"/>
                        <a:gd name="T32" fmla="*/ 1452 w 1555"/>
                        <a:gd name="T33" fmla="*/ 223 h 1557"/>
                        <a:gd name="T34" fmla="*/ 1509 w 1555"/>
                        <a:gd name="T35" fmla="*/ 274 h 1557"/>
                        <a:gd name="T36" fmla="*/ 1555 w 1555"/>
                        <a:gd name="T37" fmla="*/ 336 h 1557"/>
                        <a:gd name="T38" fmla="*/ 0 w 1555"/>
                        <a:gd name="T39" fmla="*/ 1236 h 1557"/>
                        <a:gd name="T40" fmla="*/ 0 w 1555"/>
                        <a:gd name="T41" fmla="*/ 1211 h 1557"/>
                        <a:gd name="T42" fmla="*/ 33 w 1555"/>
                        <a:gd name="T43" fmla="*/ 1268 h 1557"/>
                        <a:gd name="T44" fmla="*/ 74 w 1555"/>
                        <a:gd name="T45" fmla="*/ 1319 h 1557"/>
                        <a:gd name="T46" fmla="*/ 119 w 1555"/>
                        <a:gd name="T47" fmla="*/ 1365 h 1557"/>
                        <a:gd name="T48" fmla="*/ 169 w 1555"/>
                        <a:gd name="T49" fmla="*/ 1412 h 1557"/>
                        <a:gd name="T50" fmla="*/ 220 w 1555"/>
                        <a:gd name="T51" fmla="*/ 1454 h 1557"/>
                        <a:gd name="T52" fmla="*/ 277 w 1555"/>
                        <a:gd name="T53" fmla="*/ 1490 h 1557"/>
                        <a:gd name="T54" fmla="*/ 339 w 1555"/>
                        <a:gd name="T55" fmla="*/ 1526 h 1557"/>
                        <a:gd name="T56" fmla="*/ 401 w 1555"/>
                        <a:gd name="T57" fmla="*/ 1552 h 1557"/>
                        <a:gd name="T58" fmla="*/ 395 w 1555"/>
                        <a:gd name="T59" fmla="*/ 1552 h 1557"/>
                        <a:gd name="T60" fmla="*/ 390 w 1555"/>
                        <a:gd name="T61" fmla="*/ 1557 h 1557"/>
                        <a:gd name="T62" fmla="*/ 327 w 1555"/>
                        <a:gd name="T63" fmla="*/ 1531 h 1557"/>
                        <a:gd name="T64" fmla="*/ 272 w 1555"/>
                        <a:gd name="T65" fmla="*/ 1500 h 1557"/>
                        <a:gd name="T66" fmla="*/ 220 w 1555"/>
                        <a:gd name="T67" fmla="*/ 1464 h 1557"/>
                        <a:gd name="T68" fmla="*/ 169 w 1555"/>
                        <a:gd name="T69" fmla="*/ 1428 h 1557"/>
                        <a:gd name="T70" fmla="*/ 119 w 1555"/>
                        <a:gd name="T71" fmla="*/ 1381 h 1557"/>
                        <a:gd name="T72" fmla="*/ 74 w 1555"/>
                        <a:gd name="T73" fmla="*/ 1335 h 1557"/>
                        <a:gd name="T74" fmla="*/ 33 w 1555"/>
                        <a:gd name="T75" fmla="*/ 1288 h 1557"/>
                        <a:gd name="T76" fmla="*/ 0 w 1555"/>
                        <a:gd name="T77" fmla="*/ 1236 h 155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1555" h="1557">
                          <a:moveTo>
                            <a:pt x="1555" y="336"/>
                          </a:moveTo>
                          <a:lnTo>
                            <a:pt x="1542" y="347"/>
                          </a:lnTo>
                          <a:lnTo>
                            <a:pt x="1498" y="285"/>
                          </a:lnTo>
                          <a:lnTo>
                            <a:pt x="1447" y="233"/>
                          </a:lnTo>
                          <a:lnTo>
                            <a:pt x="1390" y="181"/>
                          </a:lnTo>
                          <a:lnTo>
                            <a:pt x="1328" y="135"/>
                          </a:lnTo>
                          <a:lnTo>
                            <a:pt x="1266" y="99"/>
                          </a:lnTo>
                          <a:lnTo>
                            <a:pt x="1199" y="62"/>
                          </a:lnTo>
                          <a:lnTo>
                            <a:pt x="1125" y="32"/>
                          </a:lnTo>
                          <a:lnTo>
                            <a:pt x="1046" y="10"/>
                          </a:lnTo>
                          <a:lnTo>
                            <a:pt x="1052" y="0"/>
                          </a:lnTo>
                          <a:lnTo>
                            <a:pt x="1125" y="22"/>
                          </a:lnTo>
                          <a:lnTo>
                            <a:pt x="1199" y="52"/>
                          </a:lnTo>
                          <a:lnTo>
                            <a:pt x="1266" y="89"/>
                          </a:lnTo>
                          <a:lnTo>
                            <a:pt x="1334" y="124"/>
                          </a:lnTo>
                          <a:lnTo>
                            <a:pt x="1395" y="171"/>
                          </a:lnTo>
                          <a:lnTo>
                            <a:pt x="1452" y="223"/>
                          </a:lnTo>
                          <a:lnTo>
                            <a:pt x="1509" y="274"/>
                          </a:lnTo>
                          <a:lnTo>
                            <a:pt x="1555" y="336"/>
                          </a:lnTo>
                          <a:close/>
                          <a:moveTo>
                            <a:pt x="0" y="1236"/>
                          </a:moveTo>
                          <a:lnTo>
                            <a:pt x="0" y="1211"/>
                          </a:lnTo>
                          <a:lnTo>
                            <a:pt x="33" y="1268"/>
                          </a:lnTo>
                          <a:lnTo>
                            <a:pt x="74" y="1319"/>
                          </a:lnTo>
                          <a:lnTo>
                            <a:pt x="119" y="1365"/>
                          </a:lnTo>
                          <a:lnTo>
                            <a:pt x="169" y="1412"/>
                          </a:lnTo>
                          <a:lnTo>
                            <a:pt x="220" y="1454"/>
                          </a:lnTo>
                          <a:lnTo>
                            <a:pt x="277" y="1490"/>
                          </a:lnTo>
                          <a:lnTo>
                            <a:pt x="339" y="1526"/>
                          </a:lnTo>
                          <a:lnTo>
                            <a:pt x="401" y="1552"/>
                          </a:lnTo>
                          <a:lnTo>
                            <a:pt x="395" y="1552"/>
                          </a:lnTo>
                          <a:lnTo>
                            <a:pt x="390" y="1557"/>
                          </a:lnTo>
                          <a:lnTo>
                            <a:pt x="327" y="1531"/>
                          </a:lnTo>
                          <a:lnTo>
                            <a:pt x="272" y="1500"/>
                          </a:lnTo>
                          <a:lnTo>
                            <a:pt x="220" y="1464"/>
                          </a:lnTo>
                          <a:lnTo>
                            <a:pt x="169" y="1428"/>
                          </a:lnTo>
                          <a:lnTo>
                            <a:pt x="119" y="1381"/>
                          </a:lnTo>
                          <a:lnTo>
                            <a:pt x="74" y="1335"/>
                          </a:lnTo>
                          <a:lnTo>
                            <a:pt x="33" y="1288"/>
                          </a:lnTo>
                          <a:lnTo>
                            <a:pt x="0" y="1236"/>
                          </a:lnTo>
                          <a:close/>
                        </a:path>
                      </a:pathLst>
                    </a:custGeom>
                    <a:solidFill>
                      <a:srgbClr val="FF464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66" name="Freeform 198">
                      <a:extLst>
                        <a:ext uri="{FF2B5EF4-FFF2-40B4-BE49-F238E27FC236}">
                          <a16:creationId xmlns:a16="http://schemas.microsoft.com/office/drawing/2014/main" id="{D853BC1D-0D54-4239-B1A4-928BFB1A17C8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897" y="2020"/>
                      <a:ext cx="771" cy="514"/>
                    </a:xfrm>
                    <a:custGeom>
                      <a:avLst/>
                      <a:gdLst>
                        <a:gd name="T0" fmla="*/ 1542 w 1542"/>
                        <a:gd name="T1" fmla="*/ 337 h 1542"/>
                        <a:gd name="T2" fmla="*/ 1537 w 1542"/>
                        <a:gd name="T3" fmla="*/ 342 h 1542"/>
                        <a:gd name="T4" fmla="*/ 1492 w 1542"/>
                        <a:gd name="T5" fmla="*/ 280 h 1542"/>
                        <a:gd name="T6" fmla="*/ 1436 w 1542"/>
                        <a:gd name="T7" fmla="*/ 228 h 1542"/>
                        <a:gd name="T8" fmla="*/ 1379 w 1542"/>
                        <a:gd name="T9" fmla="*/ 176 h 1542"/>
                        <a:gd name="T10" fmla="*/ 1322 w 1542"/>
                        <a:gd name="T11" fmla="*/ 130 h 1542"/>
                        <a:gd name="T12" fmla="*/ 1254 w 1542"/>
                        <a:gd name="T13" fmla="*/ 94 h 1542"/>
                        <a:gd name="T14" fmla="*/ 1186 w 1542"/>
                        <a:gd name="T15" fmla="*/ 57 h 1542"/>
                        <a:gd name="T16" fmla="*/ 1113 w 1542"/>
                        <a:gd name="T17" fmla="*/ 27 h 1542"/>
                        <a:gd name="T18" fmla="*/ 1039 w 1542"/>
                        <a:gd name="T19" fmla="*/ 5 h 1542"/>
                        <a:gd name="T20" fmla="*/ 1046 w 1542"/>
                        <a:gd name="T21" fmla="*/ 0 h 1542"/>
                        <a:gd name="T22" fmla="*/ 1125 w 1542"/>
                        <a:gd name="T23" fmla="*/ 22 h 1542"/>
                        <a:gd name="T24" fmla="*/ 1199 w 1542"/>
                        <a:gd name="T25" fmla="*/ 52 h 1542"/>
                        <a:gd name="T26" fmla="*/ 1266 w 1542"/>
                        <a:gd name="T27" fmla="*/ 89 h 1542"/>
                        <a:gd name="T28" fmla="*/ 1328 w 1542"/>
                        <a:gd name="T29" fmla="*/ 125 h 1542"/>
                        <a:gd name="T30" fmla="*/ 1390 w 1542"/>
                        <a:gd name="T31" fmla="*/ 171 h 1542"/>
                        <a:gd name="T32" fmla="*/ 1447 w 1542"/>
                        <a:gd name="T33" fmla="*/ 223 h 1542"/>
                        <a:gd name="T34" fmla="*/ 1498 w 1542"/>
                        <a:gd name="T35" fmla="*/ 275 h 1542"/>
                        <a:gd name="T36" fmla="*/ 1542 w 1542"/>
                        <a:gd name="T37" fmla="*/ 337 h 1542"/>
                        <a:gd name="T38" fmla="*/ 0 w 1542"/>
                        <a:gd name="T39" fmla="*/ 1201 h 1542"/>
                        <a:gd name="T40" fmla="*/ 0 w 1542"/>
                        <a:gd name="T41" fmla="*/ 1185 h 1542"/>
                        <a:gd name="T42" fmla="*/ 39 w 1542"/>
                        <a:gd name="T43" fmla="*/ 1241 h 1542"/>
                        <a:gd name="T44" fmla="*/ 79 w 1542"/>
                        <a:gd name="T45" fmla="*/ 1298 h 1542"/>
                        <a:gd name="T46" fmla="*/ 125 w 1542"/>
                        <a:gd name="T47" fmla="*/ 1350 h 1542"/>
                        <a:gd name="T48" fmla="*/ 180 w 1542"/>
                        <a:gd name="T49" fmla="*/ 1397 h 1542"/>
                        <a:gd name="T50" fmla="*/ 232 w 1542"/>
                        <a:gd name="T51" fmla="*/ 1444 h 1542"/>
                        <a:gd name="T52" fmla="*/ 294 w 1542"/>
                        <a:gd name="T53" fmla="*/ 1480 h 1542"/>
                        <a:gd name="T54" fmla="*/ 356 w 1542"/>
                        <a:gd name="T55" fmla="*/ 1516 h 1542"/>
                        <a:gd name="T56" fmla="*/ 424 w 1542"/>
                        <a:gd name="T57" fmla="*/ 1542 h 1542"/>
                        <a:gd name="T58" fmla="*/ 401 w 1542"/>
                        <a:gd name="T59" fmla="*/ 1542 h 1542"/>
                        <a:gd name="T60" fmla="*/ 339 w 1542"/>
                        <a:gd name="T61" fmla="*/ 1516 h 1542"/>
                        <a:gd name="T62" fmla="*/ 277 w 1542"/>
                        <a:gd name="T63" fmla="*/ 1480 h 1542"/>
                        <a:gd name="T64" fmla="*/ 220 w 1542"/>
                        <a:gd name="T65" fmla="*/ 1444 h 1542"/>
                        <a:gd name="T66" fmla="*/ 169 w 1542"/>
                        <a:gd name="T67" fmla="*/ 1402 h 1542"/>
                        <a:gd name="T68" fmla="*/ 119 w 1542"/>
                        <a:gd name="T69" fmla="*/ 1355 h 1542"/>
                        <a:gd name="T70" fmla="*/ 74 w 1542"/>
                        <a:gd name="T71" fmla="*/ 1309 h 1542"/>
                        <a:gd name="T72" fmla="*/ 33 w 1542"/>
                        <a:gd name="T73" fmla="*/ 1258 h 1542"/>
                        <a:gd name="T74" fmla="*/ 0 w 1542"/>
                        <a:gd name="T75" fmla="*/ 1201 h 15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542" h="1542">
                          <a:moveTo>
                            <a:pt x="1542" y="337"/>
                          </a:moveTo>
                          <a:lnTo>
                            <a:pt x="1537" y="342"/>
                          </a:lnTo>
                          <a:lnTo>
                            <a:pt x="1492" y="280"/>
                          </a:lnTo>
                          <a:lnTo>
                            <a:pt x="1436" y="228"/>
                          </a:lnTo>
                          <a:lnTo>
                            <a:pt x="1379" y="176"/>
                          </a:lnTo>
                          <a:lnTo>
                            <a:pt x="1322" y="130"/>
                          </a:lnTo>
                          <a:lnTo>
                            <a:pt x="1254" y="94"/>
                          </a:lnTo>
                          <a:lnTo>
                            <a:pt x="1186" y="57"/>
                          </a:lnTo>
                          <a:lnTo>
                            <a:pt x="1113" y="27"/>
                          </a:lnTo>
                          <a:lnTo>
                            <a:pt x="1039" y="5"/>
                          </a:lnTo>
                          <a:lnTo>
                            <a:pt x="1046" y="0"/>
                          </a:lnTo>
                          <a:lnTo>
                            <a:pt x="1125" y="22"/>
                          </a:lnTo>
                          <a:lnTo>
                            <a:pt x="1199" y="52"/>
                          </a:lnTo>
                          <a:lnTo>
                            <a:pt x="1266" y="89"/>
                          </a:lnTo>
                          <a:lnTo>
                            <a:pt x="1328" y="125"/>
                          </a:lnTo>
                          <a:lnTo>
                            <a:pt x="1390" y="171"/>
                          </a:lnTo>
                          <a:lnTo>
                            <a:pt x="1447" y="223"/>
                          </a:lnTo>
                          <a:lnTo>
                            <a:pt x="1498" y="275"/>
                          </a:lnTo>
                          <a:lnTo>
                            <a:pt x="1542" y="337"/>
                          </a:lnTo>
                          <a:close/>
                          <a:moveTo>
                            <a:pt x="0" y="1201"/>
                          </a:moveTo>
                          <a:lnTo>
                            <a:pt x="0" y="1185"/>
                          </a:lnTo>
                          <a:lnTo>
                            <a:pt x="39" y="1241"/>
                          </a:lnTo>
                          <a:lnTo>
                            <a:pt x="79" y="1298"/>
                          </a:lnTo>
                          <a:lnTo>
                            <a:pt x="125" y="1350"/>
                          </a:lnTo>
                          <a:lnTo>
                            <a:pt x="180" y="1397"/>
                          </a:lnTo>
                          <a:lnTo>
                            <a:pt x="232" y="1444"/>
                          </a:lnTo>
                          <a:lnTo>
                            <a:pt x="294" y="1480"/>
                          </a:lnTo>
                          <a:lnTo>
                            <a:pt x="356" y="1516"/>
                          </a:lnTo>
                          <a:lnTo>
                            <a:pt x="424" y="1542"/>
                          </a:lnTo>
                          <a:lnTo>
                            <a:pt x="401" y="1542"/>
                          </a:lnTo>
                          <a:lnTo>
                            <a:pt x="339" y="1516"/>
                          </a:lnTo>
                          <a:lnTo>
                            <a:pt x="277" y="1480"/>
                          </a:lnTo>
                          <a:lnTo>
                            <a:pt x="220" y="1444"/>
                          </a:lnTo>
                          <a:lnTo>
                            <a:pt x="169" y="1402"/>
                          </a:lnTo>
                          <a:lnTo>
                            <a:pt x="119" y="1355"/>
                          </a:lnTo>
                          <a:lnTo>
                            <a:pt x="74" y="1309"/>
                          </a:lnTo>
                          <a:lnTo>
                            <a:pt x="33" y="1258"/>
                          </a:lnTo>
                          <a:lnTo>
                            <a:pt x="0" y="1201"/>
                          </a:lnTo>
                          <a:close/>
                        </a:path>
                      </a:pathLst>
                    </a:custGeom>
                    <a:solidFill>
                      <a:srgbClr val="FF484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67" name="Freeform 199">
                      <a:extLst>
                        <a:ext uri="{FF2B5EF4-FFF2-40B4-BE49-F238E27FC236}">
                          <a16:creationId xmlns:a16="http://schemas.microsoft.com/office/drawing/2014/main" id="{98F39364-11DD-4126-8083-AC4E1E2E8243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897" y="2021"/>
                      <a:ext cx="768" cy="513"/>
                    </a:xfrm>
                    <a:custGeom>
                      <a:avLst/>
                      <a:gdLst>
                        <a:gd name="T0" fmla="*/ 1537 w 1537"/>
                        <a:gd name="T1" fmla="*/ 337 h 1537"/>
                        <a:gd name="T2" fmla="*/ 1520 w 1537"/>
                        <a:gd name="T3" fmla="*/ 343 h 1537"/>
                        <a:gd name="T4" fmla="*/ 1476 w 1537"/>
                        <a:gd name="T5" fmla="*/ 286 h 1537"/>
                        <a:gd name="T6" fmla="*/ 1430 w 1537"/>
                        <a:gd name="T7" fmla="*/ 229 h 1537"/>
                        <a:gd name="T8" fmla="*/ 1373 w 1537"/>
                        <a:gd name="T9" fmla="*/ 182 h 1537"/>
                        <a:gd name="T10" fmla="*/ 1316 w 1537"/>
                        <a:gd name="T11" fmla="*/ 136 h 1537"/>
                        <a:gd name="T12" fmla="*/ 1249 w 1537"/>
                        <a:gd name="T13" fmla="*/ 94 h 1537"/>
                        <a:gd name="T14" fmla="*/ 1181 w 1537"/>
                        <a:gd name="T15" fmla="*/ 63 h 1537"/>
                        <a:gd name="T16" fmla="*/ 1113 w 1537"/>
                        <a:gd name="T17" fmla="*/ 32 h 1537"/>
                        <a:gd name="T18" fmla="*/ 1039 w 1537"/>
                        <a:gd name="T19" fmla="*/ 12 h 1537"/>
                        <a:gd name="T20" fmla="*/ 1039 w 1537"/>
                        <a:gd name="T21" fmla="*/ 0 h 1537"/>
                        <a:gd name="T22" fmla="*/ 1113 w 1537"/>
                        <a:gd name="T23" fmla="*/ 22 h 1537"/>
                        <a:gd name="T24" fmla="*/ 1186 w 1537"/>
                        <a:gd name="T25" fmla="*/ 52 h 1537"/>
                        <a:gd name="T26" fmla="*/ 1254 w 1537"/>
                        <a:gd name="T27" fmla="*/ 89 h 1537"/>
                        <a:gd name="T28" fmla="*/ 1322 w 1537"/>
                        <a:gd name="T29" fmla="*/ 125 h 1537"/>
                        <a:gd name="T30" fmla="*/ 1379 w 1537"/>
                        <a:gd name="T31" fmla="*/ 171 h 1537"/>
                        <a:gd name="T32" fmla="*/ 1436 w 1537"/>
                        <a:gd name="T33" fmla="*/ 223 h 1537"/>
                        <a:gd name="T34" fmla="*/ 1492 w 1537"/>
                        <a:gd name="T35" fmla="*/ 275 h 1537"/>
                        <a:gd name="T36" fmla="*/ 1537 w 1537"/>
                        <a:gd name="T37" fmla="*/ 337 h 1537"/>
                        <a:gd name="T38" fmla="*/ 0 w 1537"/>
                        <a:gd name="T39" fmla="*/ 1180 h 1537"/>
                        <a:gd name="T40" fmla="*/ 0 w 1537"/>
                        <a:gd name="T41" fmla="*/ 1154 h 1537"/>
                        <a:gd name="T42" fmla="*/ 39 w 1537"/>
                        <a:gd name="T43" fmla="*/ 1216 h 1537"/>
                        <a:gd name="T44" fmla="*/ 79 w 1537"/>
                        <a:gd name="T45" fmla="*/ 1278 h 1537"/>
                        <a:gd name="T46" fmla="*/ 130 w 1537"/>
                        <a:gd name="T47" fmla="*/ 1335 h 1537"/>
                        <a:gd name="T48" fmla="*/ 180 w 1537"/>
                        <a:gd name="T49" fmla="*/ 1382 h 1537"/>
                        <a:gd name="T50" fmla="*/ 243 w 1537"/>
                        <a:gd name="T51" fmla="*/ 1428 h 1537"/>
                        <a:gd name="T52" fmla="*/ 305 w 1537"/>
                        <a:gd name="T53" fmla="*/ 1470 h 1537"/>
                        <a:gd name="T54" fmla="*/ 373 w 1537"/>
                        <a:gd name="T55" fmla="*/ 1506 h 1537"/>
                        <a:gd name="T56" fmla="*/ 441 w 1537"/>
                        <a:gd name="T57" fmla="*/ 1537 h 1537"/>
                        <a:gd name="T58" fmla="*/ 424 w 1537"/>
                        <a:gd name="T59" fmla="*/ 1537 h 1537"/>
                        <a:gd name="T60" fmla="*/ 356 w 1537"/>
                        <a:gd name="T61" fmla="*/ 1511 h 1537"/>
                        <a:gd name="T62" fmla="*/ 294 w 1537"/>
                        <a:gd name="T63" fmla="*/ 1475 h 1537"/>
                        <a:gd name="T64" fmla="*/ 232 w 1537"/>
                        <a:gd name="T65" fmla="*/ 1439 h 1537"/>
                        <a:gd name="T66" fmla="*/ 180 w 1537"/>
                        <a:gd name="T67" fmla="*/ 1392 h 1537"/>
                        <a:gd name="T68" fmla="*/ 125 w 1537"/>
                        <a:gd name="T69" fmla="*/ 1345 h 1537"/>
                        <a:gd name="T70" fmla="*/ 79 w 1537"/>
                        <a:gd name="T71" fmla="*/ 1293 h 1537"/>
                        <a:gd name="T72" fmla="*/ 39 w 1537"/>
                        <a:gd name="T73" fmla="*/ 1236 h 1537"/>
                        <a:gd name="T74" fmla="*/ 0 w 1537"/>
                        <a:gd name="T75" fmla="*/ 1180 h 15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537" h="1537">
                          <a:moveTo>
                            <a:pt x="1537" y="337"/>
                          </a:moveTo>
                          <a:lnTo>
                            <a:pt x="1520" y="343"/>
                          </a:lnTo>
                          <a:lnTo>
                            <a:pt x="1476" y="286"/>
                          </a:lnTo>
                          <a:lnTo>
                            <a:pt x="1430" y="229"/>
                          </a:lnTo>
                          <a:lnTo>
                            <a:pt x="1373" y="182"/>
                          </a:lnTo>
                          <a:lnTo>
                            <a:pt x="1316" y="136"/>
                          </a:lnTo>
                          <a:lnTo>
                            <a:pt x="1249" y="94"/>
                          </a:lnTo>
                          <a:lnTo>
                            <a:pt x="1181" y="63"/>
                          </a:lnTo>
                          <a:lnTo>
                            <a:pt x="1113" y="32"/>
                          </a:lnTo>
                          <a:lnTo>
                            <a:pt x="1039" y="12"/>
                          </a:lnTo>
                          <a:lnTo>
                            <a:pt x="1039" y="0"/>
                          </a:lnTo>
                          <a:lnTo>
                            <a:pt x="1113" y="22"/>
                          </a:lnTo>
                          <a:lnTo>
                            <a:pt x="1186" y="52"/>
                          </a:lnTo>
                          <a:lnTo>
                            <a:pt x="1254" y="89"/>
                          </a:lnTo>
                          <a:lnTo>
                            <a:pt x="1322" y="125"/>
                          </a:lnTo>
                          <a:lnTo>
                            <a:pt x="1379" y="171"/>
                          </a:lnTo>
                          <a:lnTo>
                            <a:pt x="1436" y="223"/>
                          </a:lnTo>
                          <a:lnTo>
                            <a:pt x="1492" y="275"/>
                          </a:lnTo>
                          <a:lnTo>
                            <a:pt x="1537" y="337"/>
                          </a:lnTo>
                          <a:close/>
                          <a:moveTo>
                            <a:pt x="0" y="1180"/>
                          </a:moveTo>
                          <a:lnTo>
                            <a:pt x="0" y="1154"/>
                          </a:lnTo>
                          <a:lnTo>
                            <a:pt x="39" y="1216"/>
                          </a:lnTo>
                          <a:lnTo>
                            <a:pt x="79" y="1278"/>
                          </a:lnTo>
                          <a:lnTo>
                            <a:pt x="130" y="1335"/>
                          </a:lnTo>
                          <a:lnTo>
                            <a:pt x="180" y="1382"/>
                          </a:lnTo>
                          <a:lnTo>
                            <a:pt x="243" y="1428"/>
                          </a:lnTo>
                          <a:lnTo>
                            <a:pt x="305" y="1470"/>
                          </a:lnTo>
                          <a:lnTo>
                            <a:pt x="373" y="1506"/>
                          </a:lnTo>
                          <a:lnTo>
                            <a:pt x="441" y="1537"/>
                          </a:lnTo>
                          <a:lnTo>
                            <a:pt x="424" y="1537"/>
                          </a:lnTo>
                          <a:lnTo>
                            <a:pt x="356" y="1511"/>
                          </a:lnTo>
                          <a:lnTo>
                            <a:pt x="294" y="1475"/>
                          </a:lnTo>
                          <a:lnTo>
                            <a:pt x="232" y="1439"/>
                          </a:lnTo>
                          <a:lnTo>
                            <a:pt x="180" y="1392"/>
                          </a:lnTo>
                          <a:lnTo>
                            <a:pt x="125" y="1345"/>
                          </a:lnTo>
                          <a:lnTo>
                            <a:pt x="79" y="1293"/>
                          </a:lnTo>
                          <a:lnTo>
                            <a:pt x="39" y="1236"/>
                          </a:lnTo>
                          <a:lnTo>
                            <a:pt x="0" y="1180"/>
                          </a:lnTo>
                          <a:close/>
                        </a:path>
                      </a:pathLst>
                    </a:custGeom>
                    <a:solidFill>
                      <a:srgbClr val="FF4B4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68" name="Freeform 200">
                      <a:extLst>
                        <a:ext uri="{FF2B5EF4-FFF2-40B4-BE49-F238E27FC236}">
                          <a16:creationId xmlns:a16="http://schemas.microsoft.com/office/drawing/2014/main" id="{A513B529-0A53-4BF0-822F-E8D60973D4F1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897" y="2025"/>
                      <a:ext cx="760" cy="509"/>
                    </a:xfrm>
                    <a:custGeom>
                      <a:avLst/>
                      <a:gdLst>
                        <a:gd name="T0" fmla="*/ 1520 w 1520"/>
                        <a:gd name="T1" fmla="*/ 331 h 1525"/>
                        <a:gd name="T2" fmla="*/ 1509 w 1520"/>
                        <a:gd name="T3" fmla="*/ 336 h 1525"/>
                        <a:gd name="T4" fmla="*/ 1463 w 1520"/>
                        <a:gd name="T5" fmla="*/ 279 h 1525"/>
                        <a:gd name="T6" fmla="*/ 1419 w 1520"/>
                        <a:gd name="T7" fmla="*/ 222 h 1525"/>
                        <a:gd name="T8" fmla="*/ 1362 w 1520"/>
                        <a:gd name="T9" fmla="*/ 175 h 1525"/>
                        <a:gd name="T10" fmla="*/ 1305 w 1520"/>
                        <a:gd name="T11" fmla="*/ 134 h 1525"/>
                        <a:gd name="T12" fmla="*/ 1243 w 1520"/>
                        <a:gd name="T13" fmla="*/ 92 h 1525"/>
                        <a:gd name="T14" fmla="*/ 1175 w 1520"/>
                        <a:gd name="T15" fmla="*/ 62 h 1525"/>
                        <a:gd name="T16" fmla="*/ 1107 w 1520"/>
                        <a:gd name="T17" fmla="*/ 30 h 1525"/>
                        <a:gd name="T18" fmla="*/ 1034 w 1520"/>
                        <a:gd name="T19" fmla="*/ 10 h 1525"/>
                        <a:gd name="T20" fmla="*/ 1039 w 1520"/>
                        <a:gd name="T21" fmla="*/ 0 h 1525"/>
                        <a:gd name="T22" fmla="*/ 1113 w 1520"/>
                        <a:gd name="T23" fmla="*/ 20 h 1525"/>
                        <a:gd name="T24" fmla="*/ 1181 w 1520"/>
                        <a:gd name="T25" fmla="*/ 51 h 1525"/>
                        <a:gd name="T26" fmla="*/ 1249 w 1520"/>
                        <a:gd name="T27" fmla="*/ 82 h 1525"/>
                        <a:gd name="T28" fmla="*/ 1316 w 1520"/>
                        <a:gd name="T29" fmla="*/ 124 h 1525"/>
                        <a:gd name="T30" fmla="*/ 1373 w 1520"/>
                        <a:gd name="T31" fmla="*/ 170 h 1525"/>
                        <a:gd name="T32" fmla="*/ 1430 w 1520"/>
                        <a:gd name="T33" fmla="*/ 217 h 1525"/>
                        <a:gd name="T34" fmla="*/ 1476 w 1520"/>
                        <a:gd name="T35" fmla="*/ 274 h 1525"/>
                        <a:gd name="T36" fmla="*/ 1520 w 1520"/>
                        <a:gd name="T37" fmla="*/ 331 h 1525"/>
                        <a:gd name="T38" fmla="*/ 0 w 1520"/>
                        <a:gd name="T39" fmla="*/ 1142 h 1525"/>
                        <a:gd name="T40" fmla="*/ 0 w 1520"/>
                        <a:gd name="T41" fmla="*/ 1122 h 1525"/>
                        <a:gd name="T42" fmla="*/ 39 w 1520"/>
                        <a:gd name="T43" fmla="*/ 1189 h 1525"/>
                        <a:gd name="T44" fmla="*/ 85 w 1520"/>
                        <a:gd name="T45" fmla="*/ 1256 h 1525"/>
                        <a:gd name="T46" fmla="*/ 141 w 1520"/>
                        <a:gd name="T47" fmla="*/ 1313 h 1525"/>
                        <a:gd name="T48" fmla="*/ 198 w 1520"/>
                        <a:gd name="T49" fmla="*/ 1370 h 1525"/>
                        <a:gd name="T50" fmla="*/ 259 w 1520"/>
                        <a:gd name="T51" fmla="*/ 1416 h 1525"/>
                        <a:gd name="T52" fmla="*/ 334 w 1520"/>
                        <a:gd name="T53" fmla="*/ 1458 h 1525"/>
                        <a:gd name="T54" fmla="*/ 401 w 1520"/>
                        <a:gd name="T55" fmla="*/ 1494 h 1525"/>
                        <a:gd name="T56" fmla="*/ 481 w 1520"/>
                        <a:gd name="T57" fmla="*/ 1525 h 1525"/>
                        <a:gd name="T58" fmla="*/ 441 w 1520"/>
                        <a:gd name="T59" fmla="*/ 1525 h 1525"/>
                        <a:gd name="T60" fmla="*/ 373 w 1520"/>
                        <a:gd name="T61" fmla="*/ 1494 h 1525"/>
                        <a:gd name="T62" fmla="*/ 305 w 1520"/>
                        <a:gd name="T63" fmla="*/ 1458 h 1525"/>
                        <a:gd name="T64" fmla="*/ 243 w 1520"/>
                        <a:gd name="T65" fmla="*/ 1416 h 1525"/>
                        <a:gd name="T66" fmla="*/ 180 w 1520"/>
                        <a:gd name="T67" fmla="*/ 1370 h 1525"/>
                        <a:gd name="T68" fmla="*/ 130 w 1520"/>
                        <a:gd name="T69" fmla="*/ 1323 h 1525"/>
                        <a:gd name="T70" fmla="*/ 79 w 1520"/>
                        <a:gd name="T71" fmla="*/ 1266 h 1525"/>
                        <a:gd name="T72" fmla="*/ 39 w 1520"/>
                        <a:gd name="T73" fmla="*/ 1204 h 1525"/>
                        <a:gd name="T74" fmla="*/ 0 w 1520"/>
                        <a:gd name="T75" fmla="*/ 1142 h 15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520" h="1525">
                          <a:moveTo>
                            <a:pt x="1520" y="331"/>
                          </a:moveTo>
                          <a:lnTo>
                            <a:pt x="1509" y="336"/>
                          </a:lnTo>
                          <a:lnTo>
                            <a:pt x="1463" y="279"/>
                          </a:lnTo>
                          <a:lnTo>
                            <a:pt x="1419" y="222"/>
                          </a:lnTo>
                          <a:lnTo>
                            <a:pt x="1362" y="175"/>
                          </a:lnTo>
                          <a:lnTo>
                            <a:pt x="1305" y="134"/>
                          </a:lnTo>
                          <a:lnTo>
                            <a:pt x="1243" y="92"/>
                          </a:lnTo>
                          <a:lnTo>
                            <a:pt x="1175" y="62"/>
                          </a:lnTo>
                          <a:lnTo>
                            <a:pt x="1107" y="30"/>
                          </a:lnTo>
                          <a:lnTo>
                            <a:pt x="1034" y="10"/>
                          </a:lnTo>
                          <a:lnTo>
                            <a:pt x="1039" y="0"/>
                          </a:lnTo>
                          <a:lnTo>
                            <a:pt x="1113" y="20"/>
                          </a:lnTo>
                          <a:lnTo>
                            <a:pt x="1181" y="51"/>
                          </a:lnTo>
                          <a:lnTo>
                            <a:pt x="1249" y="82"/>
                          </a:lnTo>
                          <a:lnTo>
                            <a:pt x="1316" y="124"/>
                          </a:lnTo>
                          <a:lnTo>
                            <a:pt x="1373" y="170"/>
                          </a:lnTo>
                          <a:lnTo>
                            <a:pt x="1430" y="217"/>
                          </a:lnTo>
                          <a:lnTo>
                            <a:pt x="1476" y="274"/>
                          </a:lnTo>
                          <a:lnTo>
                            <a:pt x="1520" y="331"/>
                          </a:lnTo>
                          <a:close/>
                          <a:moveTo>
                            <a:pt x="0" y="1142"/>
                          </a:moveTo>
                          <a:lnTo>
                            <a:pt x="0" y="1122"/>
                          </a:lnTo>
                          <a:lnTo>
                            <a:pt x="39" y="1189"/>
                          </a:lnTo>
                          <a:lnTo>
                            <a:pt x="85" y="1256"/>
                          </a:lnTo>
                          <a:lnTo>
                            <a:pt x="141" y="1313"/>
                          </a:lnTo>
                          <a:lnTo>
                            <a:pt x="198" y="1370"/>
                          </a:lnTo>
                          <a:lnTo>
                            <a:pt x="259" y="1416"/>
                          </a:lnTo>
                          <a:lnTo>
                            <a:pt x="334" y="1458"/>
                          </a:lnTo>
                          <a:lnTo>
                            <a:pt x="401" y="1494"/>
                          </a:lnTo>
                          <a:lnTo>
                            <a:pt x="481" y="1525"/>
                          </a:lnTo>
                          <a:lnTo>
                            <a:pt x="441" y="1525"/>
                          </a:lnTo>
                          <a:lnTo>
                            <a:pt x="373" y="1494"/>
                          </a:lnTo>
                          <a:lnTo>
                            <a:pt x="305" y="1458"/>
                          </a:lnTo>
                          <a:lnTo>
                            <a:pt x="243" y="1416"/>
                          </a:lnTo>
                          <a:lnTo>
                            <a:pt x="180" y="1370"/>
                          </a:lnTo>
                          <a:lnTo>
                            <a:pt x="130" y="1323"/>
                          </a:lnTo>
                          <a:lnTo>
                            <a:pt x="79" y="1266"/>
                          </a:lnTo>
                          <a:lnTo>
                            <a:pt x="39" y="1204"/>
                          </a:lnTo>
                          <a:lnTo>
                            <a:pt x="0" y="1142"/>
                          </a:lnTo>
                          <a:close/>
                        </a:path>
                      </a:pathLst>
                    </a:custGeom>
                    <a:solidFill>
                      <a:srgbClr val="FF4D4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69" name="Freeform 201">
                      <a:extLst>
                        <a:ext uri="{FF2B5EF4-FFF2-40B4-BE49-F238E27FC236}">
                          <a16:creationId xmlns:a16="http://schemas.microsoft.com/office/drawing/2014/main" id="{EE1FAFFD-B780-476C-9E19-707D4258ADF2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897" y="2029"/>
                      <a:ext cx="754" cy="505"/>
                    </a:xfrm>
                    <a:custGeom>
                      <a:avLst/>
                      <a:gdLst>
                        <a:gd name="T0" fmla="*/ 1509 w 1509"/>
                        <a:gd name="T1" fmla="*/ 326 h 1515"/>
                        <a:gd name="T2" fmla="*/ 1503 w 1509"/>
                        <a:gd name="T3" fmla="*/ 331 h 1515"/>
                        <a:gd name="T4" fmla="*/ 1458 w 1509"/>
                        <a:gd name="T5" fmla="*/ 274 h 1515"/>
                        <a:gd name="T6" fmla="*/ 1413 w 1509"/>
                        <a:gd name="T7" fmla="*/ 222 h 1515"/>
                        <a:gd name="T8" fmla="*/ 1357 w 1509"/>
                        <a:gd name="T9" fmla="*/ 176 h 1515"/>
                        <a:gd name="T10" fmla="*/ 1300 w 1509"/>
                        <a:gd name="T11" fmla="*/ 129 h 1515"/>
                        <a:gd name="T12" fmla="*/ 1237 w 1509"/>
                        <a:gd name="T13" fmla="*/ 92 h 1515"/>
                        <a:gd name="T14" fmla="*/ 1170 w 1509"/>
                        <a:gd name="T15" fmla="*/ 57 h 1515"/>
                        <a:gd name="T16" fmla="*/ 1102 w 1509"/>
                        <a:gd name="T17" fmla="*/ 30 h 1515"/>
                        <a:gd name="T18" fmla="*/ 1028 w 1509"/>
                        <a:gd name="T19" fmla="*/ 10 h 1515"/>
                        <a:gd name="T20" fmla="*/ 1034 w 1509"/>
                        <a:gd name="T21" fmla="*/ 0 h 1515"/>
                        <a:gd name="T22" fmla="*/ 1107 w 1509"/>
                        <a:gd name="T23" fmla="*/ 20 h 1515"/>
                        <a:gd name="T24" fmla="*/ 1175 w 1509"/>
                        <a:gd name="T25" fmla="*/ 52 h 1515"/>
                        <a:gd name="T26" fmla="*/ 1243 w 1509"/>
                        <a:gd name="T27" fmla="*/ 82 h 1515"/>
                        <a:gd name="T28" fmla="*/ 1305 w 1509"/>
                        <a:gd name="T29" fmla="*/ 124 h 1515"/>
                        <a:gd name="T30" fmla="*/ 1362 w 1509"/>
                        <a:gd name="T31" fmla="*/ 165 h 1515"/>
                        <a:gd name="T32" fmla="*/ 1419 w 1509"/>
                        <a:gd name="T33" fmla="*/ 212 h 1515"/>
                        <a:gd name="T34" fmla="*/ 1463 w 1509"/>
                        <a:gd name="T35" fmla="*/ 269 h 1515"/>
                        <a:gd name="T36" fmla="*/ 1509 w 1509"/>
                        <a:gd name="T37" fmla="*/ 326 h 1515"/>
                        <a:gd name="T38" fmla="*/ 0 w 1509"/>
                        <a:gd name="T39" fmla="*/ 1112 h 1515"/>
                        <a:gd name="T40" fmla="*/ 0 w 1509"/>
                        <a:gd name="T41" fmla="*/ 1091 h 1515"/>
                        <a:gd name="T42" fmla="*/ 39 w 1509"/>
                        <a:gd name="T43" fmla="*/ 1164 h 1515"/>
                        <a:gd name="T44" fmla="*/ 90 w 1509"/>
                        <a:gd name="T45" fmla="*/ 1231 h 1515"/>
                        <a:gd name="T46" fmla="*/ 141 w 1509"/>
                        <a:gd name="T47" fmla="*/ 1293 h 1515"/>
                        <a:gd name="T48" fmla="*/ 204 w 1509"/>
                        <a:gd name="T49" fmla="*/ 1350 h 1515"/>
                        <a:gd name="T50" fmla="*/ 272 w 1509"/>
                        <a:gd name="T51" fmla="*/ 1401 h 1515"/>
                        <a:gd name="T52" fmla="*/ 345 w 1509"/>
                        <a:gd name="T53" fmla="*/ 1443 h 1515"/>
                        <a:gd name="T54" fmla="*/ 424 w 1509"/>
                        <a:gd name="T55" fmla="*/ 1479 h 1515"/>
                        <a:gd name="T56" fmla="*/ 503 w 1509"/>
                        <a:gd name="T57" fmla="*/ 1510 h 1515"/>
                        <a:gd name="T58" fmla="*/ 509 w 1509"/>
                        <a:gd name="T59" fmla="*/ 1515 h 1515"/>
                        <a:gd name="T60" fmla="*/ 481 w 1509"/>
                        <a:gd name="T61" fmla="*/ 1515 h 1515"/>
                        <a:gd name="T62" fmla="*/ 401 w 1509"/>
                        <a:gd name="T63" fmla="*/ 1484 h 1515"/>
                        <a:gd name="T64" fmla="*/ 334 w 1509"/>
                        <a:gd name="T65" fmla="*/ 1448 h 1515"/>
                        <a:gd name="T66" fmla="*/ 259 w 1509"/>
                        <a:gd name="T67" fmla="*/ 1406 h 1515"/>
                        <a:gd name="T68" fmla="*/ 198 w 1509"/>
                        <a:gd name="T69" fmla="*/ 1360 h 1515"/>
                        <a:gd name="T70" fmla="*/ 141 w 1509"/>
                        <a:gd name="T71" fmla="*/ 1303 h 1515"/>
                        <a:gd name="T72" fmla="*/ 85 w 1509"/>
                        <a:gd name="T73" fmla="*/ 1246 h 1515"/>
                        <a:gd name="T74" fmla="*/ 39 w 1509"/>
                        <a:gd name="T75" fmla="*/ 1179 h 1515"/>
                        <a:gd name="T76" fmla="*/ 0 w 1509"/>
                        <a:gd name="T77" fmla="*/ 1112 h 15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1509" h="1515">
                          <a:moveTo>
                            <a:pt x="1509" y="326"/>
                          </a:moveTo>
                          <a:lnTo>
                            <a:pt x="1503" y="331"/>
                          </a:lnTo>
                          <a:lnTo>
                            <a:pt x="1458" y="274"/>
                          </a:lnTo>
                          <a:lnTo>
                            <a:pt x="1413" y="222"/>
                          </a:lnTo>
                          <a:lnTo>
                            <a:pt x="1357" y="176"/>
                          </a:lnTo>
                          <a:lnTo>
                            <a:pt x="1300" y="129"/>
                          </a:lnTo>
                          <a:lnTo>
                            <a:pt x="1237" y="92"/>
                          </a:lnTo>
                          <a:lnTo>
                            <a:pt x="1170" y="57"/>
                          </a:lnTo>
                          <a:lnTo>
                            <a:pt x="1102" y="30"/>
                          </a:lnTo>
                          <a:lnTo>
                            <a:pt x="1028" y="10"/>
                          </a:lnTo>
                          <a:lnTo>
                            <a:pt x="1034" y="0"/>
                          </a:lnTo>
                          <a:lnTo>
                            <a:pt x="1107" y="20"/>
                          </a:lnTo>
                          <a:lnTo>
                            <a:pt x="1175" y="52"/>
                          </a:lnTo>
                          <a:lnTo>
                            <a:pt x="1243" y="82"/>
                          </a:lnTo>
                          <a:lnTo>
                            <a:pt x="1305" y="124"/>
                          </a:lnTo>
                          <a:lnTo>
                            <a:pt x="1362" y="165"/>
                          </a:lnTo>
                          <a:lnTo>
                            <a:pt x="1419" y="212"/>
                          </a:lnTo>
                          <a:lnTo>
                            <a:pt x="1463" y="269"/>
                          </a:lnTo>
                          <a:lnTo>
                            <a:pt x="1509" y="326"/>
                          </a:lnTo>
                          <a:close/>
                          <a:moveTo>
                            <a:pt x="0" y="1112"/>
                          </a:moveTo>
                          <a:lnTo>
                            <a:pt x="0" y="1091"/>
                          </a:lnTo>
                          <a:lnTo>
                            <a:pt x="39" y="1164"/>
                          </a:lnTo>
                          <a:lnTo>
                            <a:pt x="90" y="1231"/>
                          </a:lnTo>
                          <a:lnTo>
                            <a:pt x="141" y="1293"/>
                          </a:lnTo>
                          <a:lnTo>
                            <a:pt x="204" y="1350"/>
                          </a:lnTo>
                          <a:lnTo>
                            <a:pt x="272" y="1401"/>
                          </a:lnTo>
                          <a:lnTo>
                            <a:pt x="345" y="1443"/>
                          </a:lnTo>
                          <a:lnTo>
                            <a:pt x="424" y="1479"/>
                          </a:lnTo>
                          <a:lnTo>
                            <a:pt x="503" y="1510"/>
                          </a:lnTo>
                          <a:lnTo>
                            <a:pt x="509" y="1515"/>
                          </a:lnTo>
                          <a:lnTo>
                            <a:pt x="481" y="1515"/>
                          </a:lnTo>
                          <a:lnTo>
                            <a:pt x="401" y="1484"/>
                          </a:lnTo>
                          <a:lnTo>
                            <a:pt x="334" y="1448"/>
                          </a:lnTo>
                          <a:lnTo>
                            <a:pt x="259" y="1406"/>
                          </a:lnTo>
                          <a:lnTo>
                            <a:pt x="198" y="1360"/>
                          </a:lnTo>
                          <a:lnTo>
                            <a:pt x="141" y="1303"/>
                          </a:lnTo>
                          <a:lnTo>
                            <a:pt x="85" y="1246"/>
                          </a:lnTo>
                          <a:lnTo>
                            <a:pt x="39" y="1179"/>
                          </a:lnTo>
                          <a:lnTo>
                            <a:pt x="0" y="1112"/>
                          </a:lnTo>
                          <a:close/>
                        </a:path>
                      </a:pathLst>
                    </a:custGeom>
                    <a:solidFill>
                      <a:srgbClr val="FF4F4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70" name="Freeform 202">
                      <a:extLst>
                        <a:ext uri="{FF2B5EF4-FFF2-40B4-BE49-F238E27FC236}">
                          <a16:creationId xmlns:a16="http://schemas.microsoft.com/office/drawing/2014/main" id="{3A55E7F4-BDF6-437B-9579-A4420B9827FA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897" y="2032"/>
                      <a:ext cx="752" cy="500"/>
                    </a:xfrm>
                    <a:custGeom>
                      <a:avLst/>
                      <a:gdLst>
                        <a:gd name="T0" fmla="*/ 1503 w 1503"/>
                        <a:gd name="T1" fmla="*/ 321 h 1500"/>
                        <a:gd name="T2" fmla="*/ 1498 w 1503"/>
                        <a:gd name="T3" fmla="*/ 331 h 1500"/>
                        <a:gd name="T4" fmla="*/ 1452 w 1503"/>
                        <a:gd name="T5" fmla="*/ 274 h 1500"/>
                        <a:gd name="T6" fmla="*/ 1408 w 1503"/>
                        <a:gd name="T7" fmla="*/ 222 h 1500"/>
                        <a:gd name="T8" fmla="*/ 1351 w 1503"/>
                        <a:gd name="T9" fmla="*/ 176 h 1500"/>
                        <a:gd name="T10" fmla="*/ 1294 w 1503"/>
                        <a:gd name="T11" fmla="*/ 129 h 1500"/>
                        <a:gd name="T12" fmla="*/ 1232 w 1503"/>
                        <a:gd name="T13" fmla="*/ 93 h 1500"/>
                        <a:gd name="T14" fmla="*/ 1170 w 1503"/>
                        <a:gd name="T15" fmla="*/ 57 h 1500"/>
                        <a:gd name="T16" fmla="*/ 1102 w 1503"/>
                        <a:gd name="T17" fmla="*/ 31 h 1500"/>
                        <a:gd name="T18" fmla="*/ 1028 w 1503"/>
                        <a:gd name="T19" fmla="*/ 10 h 1500"/>
                        <a:gd name="T20" fmla="*/ 1028 w 1503"/>
                        <a:gd name="T21" fmla="*/ 0 h 1500"/>
                        <a:gd name="T22" fmla="*/ 1102 w 1503"/>
                        <a:gd name="T23" fmla="*/ 20 h 1500"/>
                        <a:gd name="T24" fmla="*/ 1170 w 1503"/>
                        <a:gd name="T25" fmla="*/ 47 h 1500"/>
                        <a:gd name="T26" fmla="*/ 1237 w 1503"/>
                        <a:gd name="T27" fmla="*/ 82 h 1500"/>
                        <a:gd name="T28" fmla="*/ 1300 w 1503"/>
                        <a:gd name="T29" fmla="*/ 119 h 1500"/>
                        <a:gd name="T30" fmla="*/ 1357 w 1503"/>
                        <a:gd name="T31" fmla="*/ 166 h 1500"/>
                        <a:gd name="T32" fmla="*/ 1413 w 1503"/>
                        <a:gd name="T33" fmla="*/ 212 h 1500"/>
                        <a:gd name="T34" fmla="*/ 1458 w 1503"/>
                        <a:gd name="T35" fmla="*/ 264 h 1500"/>
                        <a:gd name="T36" fmla="*/ 1503 w 1503"/>
                        <a:gd name="T37" fmla="*/ 321 h 1500"/>
                        <a:gd name="T38" fmla="*/ 0 w 1503"/>
                        <a:gd name="T39" fmla="*/ 1081 h 1500"/>
                        <a:gd name="T40" fmla="*/ 0 w 1503"/>
                        <a:gd name="T41" fmla="*/ 1060 h 1500"/>
                        <a:gd name="T42" fmla="*/ 39 w 1503"/>
                        <a:gd name="T43" fmla="*/ 1132 h 1500"/>
                        <a:gd name="T44" fmla="*/ 85 w 1503"/>
                        <a:gd name="T45" fmla="*/ 1199 h 1500"/>
                        <a:gd name="T46" fmla="*/ 136 w 1503"/>
                        <a:gd name="T47" fmla="*/ 1261 h 1500"/>
                        <a:gd name="T48" fmla="*/ 198 w 1503"/>
                        <a:gd name="T49" fmla="*/ 1318 h 1500"/>
                        <a:gd name="T50" fmla="*/ 266 w 1503"/>
                        <a:gd name="T51" fmla="*/ 1370 h 1500"/>
                        <a:gd name="T52" fmla="*/ 339 w 1503"/>
                        <a:gd name="T53" fmla="*/ 1417 h 1500"/>
                        <a:gd name="T54" fmla="*/ 413 w 1503"/>
                        <a:gd name="T55" fmla="*/ 1453 h 1500"/>
                        <a:gd name="T56" fmla="*/ 497 w 1503"/>
                        <a:gd name="T57" fmla="*/ 1484 h 1500"/>
                        <a:gd name="T58" fmla="*/ 503 w 1503"/>
                        <a:gd name="T59" fmla="*/ 1500 h 1500"/>
                        <a:gd name="T60" fmla="*/ 424 w 1503"/>
                        <a:gd name="T61" fmla="*/ 1469 h 1500"/>
                        <a:gd name="T62" fmla="*/ 345 w 1503"/>
                        <a:gd name="T63" fmla="*/ 1433 h 1500"/>
                        <a:gd name="T64" fmla="*/ 272 w 1503"/>
                        <a:gd name="T65" fmla="*/ 1391 h 1500"/>
                        <a:gd name="T66" fmla="*/ 204 w 1503"/>
                        <a:gd name="T67" fmla="*/ 1340 h 1500"/>
                        <a:gd name="T68" fmla="*/ 141 w 1503"/>
                        <a:gd name="T69" fmla="*/ 1283 h 1500"/>
                        <a:gd name="T70" fmla="*/ 90 w 1503"/>
                        <a:gd name="T71" fmla="*/ 1221 h 1500"/>
                        <a:gd name="T72" fmla="*/ 39 w 1503"/>
                        <a:gd name="T73" fmla="*/ 1154 h 1500"/>
                        <a:gd name="T74" fmla="*/ 0 w 1503"/>
                        <a:gd name="T75" fmla="*/ 1081 h 15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503" h="1500">
                          <a:moveTo>
                            <a:pt x="1503" y="321"/>
                          </a:moveTo>
                          <a:lnTo>
                            <a:pt x="1498" y="331"/>
                          </a:lnTo>
                          <a:lnTo>
                            <a:pt x="1452" y="274"/>
                          </a:lnTo>
                          <a:lnTo>
                            <a:pt x="1408" y="222"/>
                          </a:lnTo>
                          <a:lnTo>
                            <a:pt x="1351" y="176"/>
                          </a:lnTo>
                          <a:lnTo>
                            <a:pt x="1294" y="129"/>
                          </a:lnTo>
                          <a:lnTo>
                            <a:pt x="1232" y="93"/>
                          </a:lnTo>
                          <a:lnTo>
                            <a:pt x="1170" y="57"/>
                          </a:lnTo>
                          <a:lnTo>
                            <a:pt x="1102" y="31"/>
                          </a:lnTo>
                          <a:lnTo>
                            <a:pt x="1028" y="10"/>
                          </a:lnTo>
                          <a:lnTo>
                            <a:pt x="1028" y="0"/>
                          </a:lnTo>
                          <a:lnTo>
                            <a:pt x="1102" y="20"/>
                          </a:lnTo>
                          <a:lnTo>
                            <a:pt x="1170" y="47"/>
                          </a:lnTo>
                          <a:lnTo>
                            <a:pt x="1237" y="82"/>
                          </a:lnTo>
                          <a:lnTo>
                            <a:pt x="1300" y="119"/>
                          </a:lnTo>
                          <a:lnTo>
                            <a:pt x="1357" y="166"/>
                          </a:lnTo>
                          <a:lnTo>
                            <a:pt x="1413" y="212"/>
                          </a:lnTo>
                          <a:lnTo>
                            <a:pt x="1458" y="264"/>
                          </a:lnTo>
                          <a:lnTo>
                            <a:pt x="1503" y="321"/>
                          </a:lnTo>
                          <a:close/>
                          <a:moveTo>
                            <a:pt x="0" y="1081"/>
                          </a:moveTo>
                          <a:lnTo>
                            <a:pt x="0" y="1060"/>
                          </a:lnTo>
                          <a:lnTo>
                            <a:pt x="39" y="1132"/>
                          </a:lnTo>
                          <a:lnTo>
                            <a:pt x="85" y="1199"/>
                          </a:lnTo>
                          <a:lnTo>
                            <a:pt x="136" y="1261"/>
                          </a:lnTo>
                          <a:lnTo>
                            <a:pt x="198" y="1318"/>
                          </a:lnTo>
                          <a:lnTo>
                            <a:pt x="266" y="1370"/>
                          </a:lnTo>
                          <a:lnTo>
                            <a:pt x="339" y="1417"/>
                          </a:lnTo>
                          <a:lnTo>
                            <a:pt x="413" y="1453"/>
                          </a:lnTo>
                          <a:lnTo>
                            <a:pt x="497" y="1484"/>
                          </a:lnTo>
                          <a:lnTo>
                            <a:pt x="503" y="1500"/>
                          </a:lnTo>
                          <a:lnTo>
                            <a:pt x="424" y="1469"/>
                          </a:lnTo>
                          <a:lnTo>
                            <a:pt x="345" y="1433"/>
                          </a:lnTo>
                          <a:lnTo>
                            <a:pt x="272" y="1391"/>
                          </a:lnTo>
                          <a:lnTo>
                            <a:pt x="204" y="1340"/>
                          </a:lnTo>
                          <a:lnTo>
                            <a:pt x="141" y="1283"/>
                          </a:lnTo>
                          <a:lnTo>
                            <a:pt x="90" y="1221"/>
                          </a:lnTo>
                          <a:lnTo>
                            <a:pt x="39" y="1154"/>
                          </a:lnTo>
                          <a:lnTo>
                            <a:pt x="0" y="1081"/>
                          </a:lnTo>
                          <a:close/>
                        </a:path>
                      </a:pathLst>
                    </a:custGeom>
                    <a:solidFill>
                      <a:srgbClr val="FF515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71" name="Freeform 203">
                      <a:extLst>
                        <a:ext uri="{FF2B5EF4-FFF2-40B4-BE49-F238E27FC236}">
                          <a16:creationId xmlns:a16="http://schemas.microsoft.com/office/drawing/2014/main" id="{6D5768B8-740E-4552-BF34-71F83BD61870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897" y="2035"/>
                      <a:ext cx="749" cy="492"/>
                    </a:xfrm>
                    <a:custGeom>
                      <a:avLst/>
                      <a:gdLst>
                        <a:gd name="T0" fmla="*/ 1498 w 1498"/>
                        <a:gd name="T1" fmla="*/ 321 h 1474"/>
                        <a:gd name="T2" fmla="*/ 1492 w 1498"/>
                        <a:gd name="T3" fmla="*/ 331 h 1474"/>
                        <a:gd name="T4" fmla="*/ 1452 w 1498"/>
                        <a:gd name="T5" fmla="*/ 274 h 1474"/>
                        <a:gd name="T6" fmla="*/ 1402 w 1498"/>
                        <a:gd name="T7" fmla="*/ 217 h 1474"/>
                        <a:gd name="T8" fmla="*/ 1351 w 1498"/>
                        <a:gd name="T9" fmla="*/ 171 h 1474"/>
                        <a:gd name="T10" fmla="*/ 1294 w 1498"/>
                        <a:gd name="T11" fmla="*/ 124 h 1474"/>
                        <a:gd name="T12" fmla="*/ 1232 w 1498"/>
                        <a:gd name="T13" fmla="*/ 88 h 1474"/>
                        <a:gd name="T14" fmla="*/ 1164 w 1498"/>
                        <a:gd name="T15" fmla="*/ 52 h 1474"/>
                        <a:gd name="T16" fmla="*/ 1096 w 1498"/>
                        <a:gd name="T17" fmla="*/ 27 h 1474"/>
                        <a:gd name="T18" fmla="*/ 1023 w 1498"/>
                        <a:gd name="T19" fmla="*/ 5 h 1474"/>
                        <a:gd name="T20" fmla="*/ 1028 w 1498"/>
                        <a:gd name="T21" fmla="*/ 0 h 1474"/>
                        <a:gd name="T22" fmla="*/ 1102 w 1498"/>
                        <a:gd name="T23" fmla="*/ 21 h 1474"/>
                        <a:gd name="T24" fmla="*/ 1170 w 1498"/>
                        <a:gd name="T25" fmla="*/ 47 h 1474"/>
                        <a:gd name="T26" fmla="*/ 1232 w 1498"/>
                        <a:gd name="T27" fmla="*/ 83 h 1474"/>
                        <a:gd name="T28" fmla="*/ 1294 w 1498"/>
                        <a:gd name="T29" fmla="*/ 119 h 1474"/>
                        <a:gd name="T30" fmla="*/ 1351 w 1498"/>
                        <a:gd name="T31" fmla="*/ 166 h 1474"/>
                        <a:gd name="T32" fmla="*/ 1408 w 1498"/>
                        <a:gd name="T33" fmla="*/ 212 h 1474"/>
                        <a:gd name="T34" fmla="*/ 1452 w 1498"/>
                        <a:gd name="T35" fmla="*/ 264 h 1474"/>
                        <a:gd name="T36" fmla="*/ 1498 w 1498"/>
                        <a:gd name="T37" fmla="*/ 321 h 1474"/>
                        <a:gd name="T38" fmla="*/ 0 w 1498"/>
                        <a:gd name="T39" fmla="*/ 1050 h 1474"/>
                        <a:gd name="T40" fmla="*/ 0 w 1498"/>
                        <a:gd name="T41" fmla="*/ 1030 h 1474"/>
                        <a:gd name="T42" fmla="*/ 33 w 1498"/>
                        <a:gd name="T43" fmla="*/ 1107 h 1474"/>
                        <a:gd name="T44" fmla="*/ 79 w 1498"/>
                        <a:gd name="T45" fmla="*/ 1174 h 1474"/>
                        <a:gd name="T46" fmla="*/ 136 w 1498"/>
                        <a:gd name="T47" fmla="*/ 1241 h 1474"/>
                        <a:gd name="T48" fmla="*/ 193 w 1498"/>
                        <a:gd name="T49" fmla="*/ 1298 h 1474"/>
                        <a:gd name="T50" fmla="*/ 259 w 1498"/>
                        <a:gd name="T51" fmla="*/ 1350 h 1474"/>
                        <a:gd name="T52" fmla="*/ 334 w 1498"/>
                        <a:gd name="T53" fmla="*/ 1397 h 1474"/>
                        <a:gd name="T54" fmla="*/ 407 w 1498"/>
                        <a:gd name="T55" fmla="*/ 1438 h 1474"/>
                        <a:gd name="T56" fmla="*/ 492 w 1498"/>
                        <a:gd name="T57" fmla="*/ 1469 h 1474"/>
                        <a:gd name="T58" fmla="*/ 497 w 1498"/>
                        <a:gd name="T59" fmla="*/ 1474 h 1474"/>
                        <a:gd name="T60" fmla="*/ 413 w 1498"/>
                        <a:gd name="T61" fmla="*/ 1443 h 1474"/>
                        <a:gd name="T62" fmla="*/ 339 w 1498"/>
                        <a:gd name="T63" fmla="*/ 1407 h 1474"/>
                        <a:gd name="T64" fmla="*/ 266 w 1498"/>
                        <a:gd name="T65" fmla="*/ 1360 h 1474"/>
                        <a:gd name="T66" fmla="*/ 198 w 1498"/>
                        <a:gd name="T67" fmla="*/ 1308 h 1474"/>
                        <a:gd name="T68" fmla="*/ 136 w 1498"/>
                        <a:gd name="T69" fmla="*/ 1251 h 1474"/>
                        <a:gd name="T70" fmla="*/ 85 w 1498"/>
                        <a:gd name="T71" fmla="*/ 1189 h 1474"/>
                        <a:gd name="T72" fmla="*/ 39 w 1498"/>
                        <a:gd name="T73" fmla="*/ 1122 h 1474"/>
                        <a:gd name="T74" fmla="*/ 0 w 1498"/>
                        <a:gd name="T75" fmla="*/ 1050 h 14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498" h="1474">
                          <a:moveTo>
                            <a:pt x="1498" y="321"/>
                          </a:moveTo>
                          <a:lnTo>
                            <a:pt x="1492" y="331"/>
                          </a:lnTo>
                          <a:lnTo>
                            <a:pt x="1452" y="274"/>
                          </a:lnTo>
                          <a:lnTo>
                            <a:pt x="1402" y="217"/>
                          </a:lnTo>
                          <a:lnTo>
                            <a:pt x="1351" y="171"/>
                          </a:lnTo>
                          <a:lnTo>
                            <a:pt x="1294" y="124"/>
                          </a:lnTo>
                          <a:lnTo>
                            <a:pt x="1232" y="88"/>
                          </a:lnTo>
                          <a:lnTo>
                            <a:pt x="1164" y="52"/>
                          </a:lnTo>
                          <a:lnTo>
                            <a:pt x="1096" y="27"/>
                          </a:lnTo>
                          <a:lnTo>
                            <a:pt x="1023" y="5"/>
                          </a:lnTo>
                          <a:lnTo>
                            <a:pt x="1028" y="0"/>
                          </a:lnTo>
                          <a:lnTo>
                            <a:pt x="1102" y="21"/>
                          </a:lnTo>
                          <a:lnTo>
                            <a:pt x="1170" y="47"/>
                          </a:lnTo>
                          <a:lnTo>
                            <a:pt x="1232" y="83"/>
                          </a:lnTo>
                          <a:lnTo>
                            <a:pt x="1294" y="119"/>
                          </a:lnTo>
                          <a:lnTo>
                            <a:pt x="1351" y="166"/>
                          </a:lnTo>
                          <a:lnTo>
                            <a:pt x="1408" y="212"/>
                          </a:lnTo>
                          <a:lnTo>
                            <a:pt x="1452" y="264"/>
                          </a:lnTo>
                          <a:lnTo>
                            <a:pt x="1498" y="321"/>
                          </a:lnTo>
                          <a:close/>
                          <a:moveTo>
                            <a:pt x="0" y="1050"/>
                          </a:moveTo>
                          <a:lnTo>
                            <a:pt x="0" y="1030"/>
                          </a:lnTo>
                          <a:lnTo>
                            <a:pt x="33" y="1107"/>
                          </a:lnTo>
                          <a:lnTo>
                            <a:pt x="79" y="1174"/>
                          </a:lnTo>
                          <a:lnTo>
                            <a:pt x="136" y="1241"/>
                          </a:lnTo>
                          <a:lnTo>
                            <a:pt x="193" y="1298"/>
                          </a:lnTo>
                          <a:lnTo>
                            <a:pt x="259" y="1350"/>
                          </a:lnTo>
                          <a:lnTo>
                            <a:pt x="334" y="1397"/>
                          </a:lnTo>
                          <a:lnTo>
                            <a:pt x="407" y="1438"/>
                          </a:lnTo>
                          <a:lnTo>
                            <a:pt x="492" y="1469"/>
                          </a:lnTo>
                          <a:lnTo>
                            <a:pt x="497" y="1474"/>
                          </a:lnTo>
                          <a:lnTo>
                            <a:pt x="413" y="1443"/>
                          </a:lnTo>
                          <a:lnTo>
                            <a:pt x="339" y="1407"/>
                          </a:lnTo>
                          <a:lnTo>
                            <a:pt x="266" y="1360"/>
                          </a:lnTo>
                          <a:lnTo>
                            <a:pt x="198" y="1308"/>
                          </a:lnTo>
                          <a:lnTo>
                            <a:pt x="136" y="1251"/>
                          </a:lnTo>
                          <a:lnTo>
                            <a:pt x="85" y="1189"/>
                          </a:lnTo>
                          <a:lnTo>
                            <a:pt x="39" y="1122"/>
                          </a:lnTo>
                          <a:lnTo>
                            <a:pt x="0" y="1050"/>
                          </a:lnTo>
                          <a:close/>
                        </a:path>
                      </a:pathLst>
                    </a:custGeom>
                    <a:solidFill>
                      <a:srgbClr val="FF535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72" name="Freeform 204">
                      <a:extLst>
                        <a:ext uri="{FF2B5EF4-FFF2-40B4-BE49-F238E27FC236}">
                          <a16:creationId xmlns:a16="http://schemas.microsoft.com/office/drawing/2014/main" id="{ABE5A02B-8360-497E-85C0-EE6BBA0AA827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894" y="2037"/>
                      <a:ext cx="749" cy="488"/>
                    </a:xfrm>
                    <a:custGeom>
                      <a:avLst/>
                      <a:gdLst>
                        <a:gd name="T0" fmla="*/ 1497 w 1497"/>
                        <a:gd name="T1" fmla="*/ 326 h 1464"/>
                        <a:gd name="T2" fmla="*/ 1497 w 1497"/>
                        <a:gd name="T3" fmla="*/ 331 h 1464"/>
                        <a:gd name="T4" fmla="*/ 1452 w 1497"/>
                        <a:gd name="T5" fmla="*/ 274 h 1464"/>
                        <a:gd name="T6" fmla="*/ 1407 w 1497"/>
                        <a:gd name="T7" fmla="*/ 218 h 1464"/>
                        <a:gd name="T8" fmla="*/ 1350 w 1497"/>
                        <a:gd name="T9" fmla="*/ 171 h 1464"/>
                        <a:gd name="T10" fmla="*/ 1294 w 1497"/>
                        <a:gd name="T11" fmla="*/ 130 h 1464"/>
                        <a:gd name="T12" fmla="*/ 1231 w 1497"/>
                        <a:gd name="T13" fmla="*/ 89 h 1464"/>
                        <a:gd name="T14" fmla="*/ 1169 w 1497"/>
                        <a:gd name="T15" fmla="*/ 57 h 1464"/>
                        <a:gd name="T16" fmla="*/ 1101 w 1497"/>
                        <a:gd name="T17" fmla="*/ 32 h 1464"/>
                        <a:gd name="T18" fmla="*/ 1028 w 1497"/>
                        <a:gd name="T19" fmla="*/ 10 h 1464"/>
                        <a:gd name="T20" fmla="*/ 1028 w 1497"/>
                        <a:gd name="T21" fmla="*/ 0 h 1464"/>
                        <a:gd name="T22" fmla="*/ 1101 w 1497"/>
                        <a:gd name="T23" fmla="*/ 22 h 1464"/>
                        <a:gd name="T24" fmla="*/ 1169 w 1497"/>
                        <a:gd name="T25" fmla="*/ 47 h 1464"/>
                        <a:gd name="T26" fmla="*/ 1237 w 1497"/>
                        <a:gd name="T27" fmla="*/ 83 h 1464"/>
                        <a:gd name="T28" fmla="*/ 1299 w 1497"/>
                        <a:gd name="T29" fmla="*/ 119 h 1464"/>
                        <a:gd name="T30" fmla="*/ 1356 w 1497"/>
                        <a:gd name="T31" fmla="*/ 166 h 1464"/>
                        <a:gd name="T32" fmla="*/ 1407 w 1497"/>
                        <a:gd name="T33" fmla="*/ 212 h 1464"/>
                        <a:gd name="T34" fmla="*/ 1457 w 1497"/>
                        <a:gd name="T35" fmla="*/ 269 h 1464"/>
                        <a:gd name="T36" fmla="*/ 1497 w 1497"/>
                        <a:gd name="T37" fmla="*/ 326 h 1464"/>
                        <a:gd name="T38" fmla="*/ 5 w 1497"/>
                        <a:gd name="T39" fmla="*/ 1025 h 1464"/>
                        <a:gd name="T40" fmla="*/ 0 w 1497"/>
                        <a:gd name="T41" fmla="*/ 973 h 1464"/>
                        <a:gd name="T42" fmla="*/ 27 w 1497"/>
                        <a:gd name="T43" fmla="*/ 1050 h 1464"/>
                        <a:gd name="T44" fmla="*/ 73 w 1497"/>
                        <a:gd name="T45" fmla="*/ 1128 h 1464"/>
                        <a:gd name="T46" fmla="*/ 124 w 1497"/>
                        <a:gd name="T47" fmla="*/ 1201 h 1464"/>
                        <a:gd name="T48" fmla="*/ 180 w 1497"/>
                        <a:gd name="T49" fmla="*/ 1263 h 1464"/>
                        <a:gd name="T50" fmla="*/ 248 w 1497"/>
                        <a:gd name="T51" fmla="*/ 1319 h 1464"/>
                        <a:gd name="T52" fmla="*/ 321 w 1497"/>
                        <a:gd name="T53" fmla="*/ 1371 h 1464"/>
                        <a:gd name="T54" fmla="*/ 400 w 1497"/>
                        <a:gd name="T55" fmla="*/ 1412 h 1464"/>
                        <a:gd name="T56" fmla="*/ 486 w 1497"/>
                        <a:gd name="T57" fmla="*/ 1448 h 1464"/>
                        <a:gd name="T58" fmla="*/ 497 w 1497"/>
                        <a:gd name="T59" fmla="*/ 1464 h 1464"/>
                        <a:gd name="T60" fmla="*/ 412 w 1497"/>
                        <a:gd name="T61" fmla="*/ 1433 h 1464"/>
                        <a:gd name="T62" fmla="*/ 339 w 1497"/>
                        <a:gd name="T63" fmla="*/ 1392 h 1464"/>
                        <a:gd name="T64" fmla="*/ 264 w 1497"/>
                        <a:gd name="T65" fmla="*/ 1345 h 1464"/>
                        <a:gd name="T66" fmla="*/ 198 w 1497"/>
                        <a:gd name="T67" fmla="*/ 1293 h 1464"/>
                        <a:gd name="T68" fmla="*/ 141 w 1497"/>
                        <a:gd name="T69" fmla="*/ 1236 h 1464"/>
                        <a:gd name="T70" fmla="*/ 84 w 1497"/>
                        <a:gd name="T71" fmla="*/ 1169 h 1464"/>
                        <a:gd name="T72" fmla="*/ 38 w 1497"/>
                        <a:gd name="T73" fmla="*/ 1102 h 1464"/>
                        <a:gd name="T74" fmla="*/ 5 w 1497"/>
                        <a:gd name="T75" fmla="*/ 1025 h 14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497" h="1464">
                          <a:moveTo>
                            <a:pt x="1497" y="326"/>
                          </a:moveTo>
                          <a:lnTo>
                            <a:pt x="1497" y="331"/>
                          </a:lnTo>
                          <a:lnTo>
                            <a:pt x="1452" y="274"/>
                          </a:lnTo>
                          <a:lnTo>
                            <a:pt x="1407" y="218"/>
                          </a:lnTo>
                          <a:lnTo>
                            <a:pt x="1350" y="171"/>
                          </a:lnTo>
                          <a:lnTo>
                            <a:pt x="1294" y="130"/>
                          </a:lnTo>
                          <a:lnTo>
                            <a:pt x="1231" y="89"/>
                          </a:lnTo>
                          <a:lnTo>
                            <a:pt x="1169" y="57"/>
                          </a:lnTo>
                          <a:lnTo>
                            <a:pt x="1101" y="32"/>
                          </a:lnTo>
                          <a:lnTo>
                            <a:pt x="1028" y="10"/>
                          </a:lnTo>
                          <a:lnTo>
                            <a:pt x="1028" y="0"/>
                          </a:lnTo>
                          <a:lnTo>
                            <a:pt x="1101" y="22"/>
                          </a:lnTo>
                          <a:lnTo>
                            <a:pt x="1169" y="47"/>
                          </a:lnTo>
                          <a:lnTo>
                            <a:pt x="1237" y="83"/>
                          </a:lnTo>
                          <a:lnTo>
                            <a:pt x="1299" y="119"/>
                          </a:lnTo>
                          <a:lnTo>
                            <a:pt x="1356" y="166"/>
                          </a:lnTo>
                          <a:lnTo>
                            <a:pt x="1407" y="212"/>
                          </a:lnTo>
                          <a:lnTo>
                            <a:pt x="1457" y="269"/>
                          </a:lnTo>
                          <a:lnTo>
                            <a:pt x="1497" y="326"/>
                          </a:lnTo>
                          <a:close/>
                          <a:moveTo>
                            <a:pt x="5" y="1025"/>
                          </a:moveTo>
                          <a:lnTo>
                            <a:pt x="0" y="973"/>
                          </a:lnTo>
                          <a:lnTo>
                            <a:pt x="27" y="1050"/>
                          </a:lnTo>
                          <a:lnTo>
                            <a:pt x="73" y="1128"/>
                          </a:lnTo>
                          <a:lnTo>
                            <a:pt x="124" y="1201"/>
                          </a:lnTo>
                          <a:lnTo>
                            <a:pt x="180" y="1263"/>
                          </a:lnTo>
                          <a:lnTo>
                            <a:pt x="248" y="1319"/>
                          </a:lnTo>
                          <a:lnTo>
                            <a:pt x="321" y="1371"/>
                          </a:lnTo>
                          <a:lnTo>
                            <a:pt x="400" y="1412"/>
                          </a:lnTo>
                          <a:lnTo>
                            <a:pt x="486" y="1448"/>
                          </a:lnTo>
                          <a:lnTo>
                            <a:pt x="497" y="1464"/>
                          </a:lnTo>
                          <a:lnTo>
                            <a:pt x="412" y="1433"/>
                          </a:lnTo>
                          <a:lnTo>
                            <a:pt x="339" y="1392"/>
                          </a:lnTo>
                          <a:lnTo>
                            <a:pt x="264" y="1345"/>
                          </a:lnTo>
                          <a:lnTo>
                            <a:pt x="198" y="1293"/>
                          </a:lnTo>
                          <a:lnTo>
                            <a:pt x="141" y="1236"/>
                          </a:lnTo>
                          <a:lnTo>
                            <a:pt x="84" y="1169"/>
                          </a:lnTo>
                          <a:lnTo>
                            <a:pt x="38" y="1102"/>
                          </a:lnTo>
                          <a:lnTo>
                            <a:pt x="5" y="1025"/>
                          </a:lnTo>
                          <a:close/>
                        </a:path>
                      </a:pathLst>
                    </a:custGeom>
                    <a:solidFill>
                      <a:srgbClr val="FF555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73" name="Freeform 205">
                      <a:extLst>
                        <a:ext uri="{FF2B5EF4-FFF2-40B4-BE49-F238E27FC236}">
                          <a16:creationId xmlns:a16="http://schemas.microsoft.com/office/drawing/2014/main" id="{73C0BD13-172D-49CB-B9F2-CC85FE04C419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891" y="2040"/>
                      <a:ext cx="752" cy="480"/>
                    </a:xfrm>
                    <a:custGeom>
                      <a:avLst/>
                      <a:gdLst>
                        <a:gd name="T0" fmla="*/ 1503 w 1503"/>
                        <a:gd name="T1" fmla="*/ 321 h 1438"/>
                        <a:gd name="T2" fmla="*/ 1498 w 1503"/>
                        <a:gd name="T3" fmla="*/ 326 h 1438"/>
                        <a:gd name="T4" fmla="*/ 1492 w 1503"/>
                        <a:gd name="T5" fmla="*/ 331 h 1438"/>
                        <a:gd name="T6" fmla="*/ 1452 w 1503"/>
                        <a:gd name="T7" fmla="*/ 275 h 1438"/>
                        <a:gd name="T8" fmla="*/ 1401 w 1503"/>
                        <a:gd name="T9" fmla="*/ 218 h 1438"/>
                        <a:gd name="T10" fmla="*/ 1351 w 1503"/>
                        <a:gd name="T11" fmla="*/ 172 h 1438"/>
                        <a:gd name="T12" fmla="*/ 1294 w 1503"/>
                        <a:gd name="T13" fmla="*/ 130 h 1438"/>
                        <a:gd name="T14" fmla="*/ 1232 w 1503"/>
                        <a:gd name="T15" fmla="*/ 89 h 1438"/>
                        <a:gd name="T16" fmla="*/ 1169 w 1503"/>
                        <a:gd name="T17" fmla="*/ 57 h 1438"/>
                        <a:gd name="T18" fmla="*/ 1102 w 1503"/>
                        <a:gd name="T19" fmla="*/ 32 h 1438"/>
                        <a:gd name="T20" fmla="*/ 1028 w 1503"/>
                        <a:gd name="T21" fmla="*/ 12 h 1438"/>
                        <a:gd name="T22" fmla="*/ 1034 w 1503"/>
                        <a:gd name="T23" fmla="*/ 0 h 1438"/>
                        <a:gd name="T24" fmla="*/ 1107 w 1503"/>
                        <a:gd name="T25" fmla="*/ 22 h 1438"/>
                        <a:gd name="T26" fmla="*/ 1175 w 1503"/>
                        <a:gd name="T27" fmla="*/ 47 h 1438"/>
                        <a:gd name="T28" fmla="*/ 1237 w 1503"/>
                        <a:gd name="T29" fmla="*/ 79 h 1438"/>
                        <a:gd name="T30" fmla="*/ 1300 w 1503"/>
                        <a:gd name="T31" fmla="*/ 120 h 1438"/>
                        <a:gd name="T32" fmla="*/ 1356 w 1503"/>
                        <a:gd name="T33" fmla="*/ 161 h 1438"/>
                        <a:gd name="T34" fmla="*/ 1413 w 1503"/>
                        <a:gd name="T35" fmla="*/ 208 h 1438"/>
                        <a:gd name="T36" fmla="*/ 1458 w 1503"/>
                        <a:gd name="T37" fmla="*/ 264 h 1438"/>
                        <a:gd name="T38" fmla="*/ 1503 w 1503"/>
                        <a:gd name="T39" fmla="*/ 321 h 1438"/>
                        <a:gd name="T40" fmla="*/ 6 w 1503"/>
                        <a:gd name="T41" fmla="*/ 963 h 1438"/>
                        <a:gd name="T42" fmla="*/ 0 w 1503"/>
                        <a:gd name="T43" fmla="*/ 906 h 1438"/>
                        <a:gd name="T44" fmla="*/ 28 w 1503"/>
                        <a:gd name="T45" fmla="*/ 994 h 1438"/>
                        <a:gd name="T46" fmla="*/ 68 w 1503"/>
                        <a:gd name="T47" fmla="*/ 1077 h 1438"/>
                        <a:gd name="T48" fmla="*/ 112 w 1503"/>
                        <a:gd name="T49" fmla="*/ 1154 h 1438"/>
                        <a:gd name="T50" fmla="*/ 175 w 1503"/>
                        <a:gd name="T51" fmla="*/ 1221 h 1438"/>
                        <a:gd name="T52" fmla="*/ 243 w 1503"/>
                        <a:gd name="T53" fmla="*/ 1288 h 1438"/>
                        <a:gd name="T54" fmla="*/ 316 w 1503"/>
                        <a:gd name="T55" fmla="*/ 1345 h 1438"/>
                        <a:gd name="T56" fmla="*/ 395 w 1503"/>
                        <a:gd name="T57" fmla="*/ 1392 h 1438"/>
                        <a:gd name="T58" fmla="*/ 486 w 1503"/>
                        <a:gd name="T59" fmla="*/ 1428 h 1438"/>
                        <a:gd name="T60" fmla="*/ 492 w 1503"/>
                        <a:gd name="T61" fmla="*/ 1438 h 1438"/>
                        <a:gd name="T62" fmla="*/ 406 w 1503"/>
                        <a:gd name="T63" fmla="*/ 1402 h 1438"/>
                        <a:gd name="T64" fmla="*/ 327 w 1503"/>
                        <a:gd name="T65" fmla="*/ 1361 h 1438"/>
                        <a:gd name="T66" fmla="*/ 254 w 1503"/>
                        <a:gd name="T67" fmla="*/ 1309 h 1438"/>
                        <a:gd name="T68" fmla="*/ 186 w 1503"/>
                        <a:gd name="T69" fmla="*/ 1253 h 1438"/>
                        <a:gd name="T70" fmla="*/ 130 w 1503"/>
                        <a:gd name="T71" fmla="*/ 1191 h 1438"/>
                        <a:gd name="T72" fmla="*/ 79 w 1503"/>
                        <a:gd name="T73" fmla="*/ 1118 h 1438"/>
                        <a:gd name="T74" fmla="*/ 33 w 1503"/>
                        <a:gd name="T75" fmla="*/ 1040 h 1438"/>
                        <a:gd name="T76" fmla="*/ 6 w 1503"/>
                        <a:gd name="T77" fmla="*/ 963 h 14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1503" h="1438">
                          <a:moveTo>
                            <a:pt x="1503" y="321"/>
                          </a:moveTo>
                          <a:lnTo>
                            <a:pt x="1498" y="326"/>
                          </a:lnTo>
                          <a:lnTo>
                            <a:pt x="1492" y="331"/>
                          </a:lnTo>
                          <a:lnTo>
                            <a:pt x="1452" y="275"/>
                          </a:lnTo>
                          <a:lnTo>
                            <a:pt x="1401" y="218"/>
                          </a:lnTo>
                          <a:lnTo>
                            <a:pt x="1351" y="172"/>
                          </a:lnTo>
                          <a:lnTo>
                            <a:pt x="1294" y="130"/>
                          </a:lnTo>
                          <a:lnTo>
                            <a:pt x="1232" y="89"/>
                          </a:lnTo>
                          <a:lnTo>
                            <a:pt x="1169" y="57"/>
                          </a:lnTo>
                          <a:lnTo>
                            <a:pt x="1102" y="32"/>
                          </a:lnTo>
                          <a:lnTo>
                            <a:pt x="1028" y="12"/>
                          </a:lnTo>
                          <a:lnTo>
                            <a:pt x="1034" y="0"/>
                          </a:lnTo>
                          <a:lnTo>
                            <a:pt x="1107" y="22"/>
                          </a:lnTo>
                          <a:lnTo>
                            <a:pt x="1175" y="47"/>
                          </a:lnTo>
                          <a:lnTo>
                            <a:pt x="1237" y="79"/>
                          </a:lnTo>
                          <a:lnTo>
                            <a:pt x="1300" y="120"/>
                          </a:lnTo>
                          <a:lnTo>
                            <a:pt x="1356" y="161"/>
                          </a:lnTo>
                          <a:lnTo>
                            <a:pt x="1413" y="208"/>
                          </a:lnTo>
                          <a:lnTo>
                            <a:pt x="1458" y="264"/>
                          </a:lnTo>
                          <a:lnTo>
                            <a:pt x="1503" y="321"/>
                          </a:lnTo>
                          <a:close/>
                          <a:moveTo>
                            <a:pt x="6" y="963"/>
                          </a:moveTo>
                          <a:lnTo>
                            <a:pt x="0" y="906"/>
                          </a:lnTo>
                          <a:lnTo>
                            <a:pt x="28" y="994"/>
                          </a:lnTo>
                          <a:lnTo>
                            <a:pt x="68" y="1077"/>
                          </a:lnTo>
                          <a:lnTo>
                            <a:pt x="112" y="1154"/>
                          </a:lnTo>
                          <a:lnTo>
                            <a:pt x="175" y="1221"/>
                          </a:lnTo>
                          <a:lnTo>
                            <a:pt x="243" y="1288"/>
                          </a:lnTo>
                          <a:lnTo>
                            <a:pt x="316" y="1345"/>
                          </a:lnTo>
                          <a:lnTo>
                            <a:pt x="395" y="1392"/>
                          </a:lnTo>
                          <a:lnTo>
                            <a:pt x="486" y="1428"/>
                          </a:lnTo>
                          <a:lnTo>
                            <a:pt x="492" y="1438"/>
                          </a:lnTo>
                          <a:lnTo>
                            <a:pt x="406" y="1402"/>
                          </a:lnTo>
                          <a:lnTo>
                            <a:pt x="327" y="1361"/>
                          </a:lnTo>
                          <a:lnTo>
                            <a:pt x="254" y="1309"/>
                          </a:lnTo>
                          <a:lnTo>
                            <a:pt x="186" y="1253"/>
                          </a:lnTo>
                          <a:lnTo>
                            <a:pt x="130" y="1191"/>
                          </a:lnTo>
                          <a:lnTo>
                            <a:pt x="79" y="1118"/>
                          </a:lnTo>
                          <a:lnTo>
                            <a:pt x="33" y="1040"/>
                          </a:lnTo>
                          <a:lnTo>
                            <a:pt x="6" y="963"/>
                          </a:lnTo>
                          <a:close/>
                        </a:path>
                      </a:pathLst>
                    </a:custGeom>
                    <a:solidFill>
                      <a:srgbClr val="FF575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74" name="Freeform 206">
                      <a:extLst>
                        <a:ext uri="{FF2B5EF4-FFF2-40B4-BE49-F238E27FC236}">
                          <a16:creationId xmlns:a16="http://schemas.microsoft.com/office/drawing/2014/main" id="{78D4DF11-5616-4E0C-8340-FE6C0B41F710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889" y="2044"/>
                      <a:ext cx="749" cy="472"/>
                    </a:xfrm>
                    <a:custGeom>
                      <a:avLst/>
                      <a:gdLst>
                        <a:gd name="T0" fmla="*/ 1498 w 1498"/>
                        <a:gd name="T1" fmla="*/ 319 h 1416"/>
                        <a:gd name="T2" fmla="*/ 1486 w 1498"/>
                        <a:gd name="T3" fmla="*/ 325 h 1416"/>
                        <a:gd name="T4" fmla="*/ 1447 w 1498"/>
                        <a:gd name="T5" fmla="*/ 268 h 1416"/>
                        <a:gd name="T6" fmla="*/ 1401 w 1498"/>
                        <a:gd name="T7" fmla="*/ 217 h 1416"/>
                        <a:gd name="T8" fmla="*/ 1345 w 1498"/>
                        <a:gd name="T9" fmla="*/ 170 h 1416"/>
                        <a:gd name="T10" fmla="*/ 1295 w 1498"/>
                        <a:gd name="T11" fmla="*/ 123 h 1416"/>
                        <a:gd name="T12" fmla="*/ 1232 w 1498"/>
                        <a:gd name="T13" fmla="*/ 87 h 1416"/>
                        <a:gd name="T14" fmla="*/ 1170 w 1498"/>
                        <a:gd name="T15" fmla="*/ 51 h 1416"/>
                        <a:gd name="T16" fmla="*/ 1102 w 1498"/>
                        <a:gd name="T17" fmla="*/ 25 h 1416"/>
                        <a:gd name="T18" fmla="*/ 1034 w 1498"/>
                        <a:gd name="T19" fmla="*/ 5 h 1416"/>
                        <a:gd name="T20" fmla="*/ 1034 w 1498"/>
                        <a:gd name="T21" fmla="*/ 0 h 1416"/>
                        <a:gd name="T22" fmla="*/ 1108 w 1498"/>
                        <a:gd name="T23" fmla="*/ 20 h 1416"/>
                        <a:gd name="T24" fmla="*/ 1175 w 1498"/>
                        <a:gd name="T25" fmla="*/ 45 h 1416"/>
                        <a:gd name="T26" fmla="*/ 1238 w 1498"/>
                        <a:gd name="T27" fmla="*/ 77 h 1416"/>
                        <a:gd name="T28" fmla="*/ 1300 w 1498"/>
                        <a:gd name="T29" fmla="*/ 118 h 1416"/>
                        <a:gd name="T30" fmla="*/ 1357 w 1498"/>
                        <a:gd name="T31" fmla="*/ 160 h 1416"/>
                        <a:gd name="T32" fmla="*/ 1407 w 1498"/>
                        <a:gd name="T33" fmla="*/ 206 h 1416"/>
                        <a:gd name="T34" fmla="*/ 1458 w 1498"/>
                        <a:gd name="T35" fmla="*/ 263 h 1416"/>
                        <a:gd name="T36" fmla="*/ 1498 w 1498"/>
                        <a:gd name="T37" fmla="*/ 319 h 1416"/>
                        <a:gd name="T38" fmla="*/ 6 w 1498"/>
                        <a:gd name="T39" fmla="*/ 894 h 1416"/>
                        <a:gd name="T40" fmla="*/ 0 w 1498"/>
                        <a:gd name="T41" fmla="*/ 863 h 1416"/>
                        <a:gd name="T42" fmla="*/ 6 w 1498"/>
                        <a:gd name="T43" fmla="*/ 863 h 1416"/>
                        <a:gd name="T44" fmla="*/ 28 w 1498"/>
                        <a:gd name="T45" fmla="*/ 951 h 1416"/>
                        <a:gd name="T46" fmla="*/ 68 w 1498"/>
                        <a:gd name="T47" fmla="*/ 1038 h 1416"/>
                        <a:gd name="T48" fmla="*/ 113 w 1498"/>
                        <a:gd name="T49" fmla="*/ 1117 h 1416"/>
                        <a:gd name="T50" fmla="*/ 170 w 1498"/>
                        <a:gd name="T51" fmla="*/ 1189 h 1416"/>
                        <a:gd name="T52" fmla="*/ 237 w 1498"/>
                        <a:gd name="T53" fmla="*/ 1256 h 1416"/>
                        <a:gd name="T54" fmla="*/ 311 w 1498"/>
                        <a:gd name="T55" fmla="*/ 1313 h 1416"/>
                        <a:gd name="T56" fmla="*/ 395 w 1498"/>
                        <a:gd name="T57" fmla="*/ 1364 h 1416"/>
                        <a:gd name="T58" fmla="*/ 486 w 1498"/>
                        <a:gd name="T59" fmla="*/ 1406 h 1416"/>
                        <a:gd name="T60" fmla="*/ 492 w 1498"/>
                        <a:gd name="T61" fmla="*/ 1416 h 1416"/>
                        <a:gd name="T62" fmla="*/ 401 w 1498"/>
                        <a:gd name="T63" fmla="*/ 1380 h 1416"/>
                        <a:gd name="T64" fmla="*/ 322 w 1498"/>
                        <a:gd name="T65" fmla="*/ 1333 h 1416"/>
                        <a:gd name="T66" fmla="*/ 249 w 1498"/>
                        <a:gd name="T67" fmla="*/ 1276 h 1416"/>
                        <a:gd name="T68" fmla="*/ 181 w 1498"/>
                        <a:gd name="T69" fmla="*/ 1209 h 1416"/>
                        <a:gd name="T70" fmla="*/ 118 w 1498"/>
                        <a:gd name="T71" fmla="*/ 1142 h 1416"/>
                        <a:gd name="T72" fmla="*/ 74 w 1498"/>
                        <a:gd name="T73" fmla="*/ 1065 h 1416"/>
                        <a:gd name="T74" fmla="*/ 34 w 1498"/>
                        <a:gd name="T75" fmla="*/ 982 h 1416"/>
                        <a:gd name="T76" fmla="*/ 6 w 1498"/>
                        <a:gd name="T77" fmla="*/ 894 h 14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1498" h="1416">
                          <a:moveTo>
                            <a:pt x="1498" y="319"/>
                          </a:moveTo>
                          <a:lnTo>
                            <a:pt x="1486" y="325"/>
                          </a:lnTo>
                          <a:lnTo>
                            <a:pt x="1447" y="268"/>
                          </a:lnTo>
                          <a:lnTo>
                            <a:pt x="1401" y="217"/>
                          </a:lnTo>
                          <a:lnTo>
                            <a:pt x="1345" y="170"/>
                          </a:lnTo>
                          <a:lnTo>
                            <a:pt x="1295" y="123"/>
                          </a:lnTo>
                          <a:lnTo>
                            <a:pt x="1232" y="87"/>
                          </a:lnTo>
                          <a:lnTo>
                            <a:pt x="1170" y="51"/>
                          </a:lnTo>
                          <a:lnTo>
                            <a:pt x="1102" y="25"/>
                          </a:lnTo>
                          <a:lnTo>
                            <a:pt x="1034" y="5"/>
                          </a:lnTo>
                          <a:lnTo>
                            <a:pt x="1034" y="0"/>
                          </a:lnTo>
                          <a:lnTo>
                            <a:pt x="1108" y="20"/>
                          </a:lnTo>
                          <a:lnTo>
                            <a:pt x="1175" y="45"/>
                          </a:lnTo>
                          <a:lnTo>
                            <a:pt x="1238" y="77"/>
                          </a:lnTo>
                          <a:lnTo>
                            <a:pt x="1300" y="118"/>
                          </a:lnTo>
                          <a:lnTo>
                            <a:pt x="1357" y="160"/>
                          </a:lnTo>
                          <a:lnTo>
                            <a:pt x="1407" y="206"/>
                          </a:lnTo>
                          <a:lnTo>
                            <a:pt x="1458" y="263"/>
                          </a:lnTo>
                          <a:lnTo>
                            <a:pt x="1498" y="319"/>
                          </a:lnTo>
                          <a:close/>
                          <a:moveTo>
                            <a:pt x="6" y="894"/>
                          </a:moveTo>
                          <a:lnTo>
                            <a:pt x="0" y="863"/>
                          </a:lnTo>
                          <a:lnTo>
                            <a:pt x="6" y="863"/>
                          </a:lnTo>
                          <a:lnTo>
                            <a:pt x="28" y="951"/>
                          </a:lnTo>
                          <a:lnTo>
                            <a:pt x="68" y="1038"/>
                          </a:lnTo>
                          <a:lnTo>
                            <a:pt x="113" y="1117"/>
                          </a:lnTo>
                          <a:lnTo>
                            <a:pt x="170" y="1189"/>
                          </a:lnTo>
                          <a:lnTo>
                            <a:pt x="237" y="1256"/>
                          </a:lnTo>
                          <a:lnTo>
                            <a:pt x="311" y="1313"/>
                          </a:lnTo>
                          <a:lnTo>
                            <a:pt x="395" y="1364"/>
                          </a:lnTo>
                          <a:lnTo>
                            <a:pt x="486" y="1406"/>
                          </a:lnTo>
                          <a:lnTo>
                            <a:pt x="492" y="1416"/>
                          </a:lnTo>
                          <a:lnTo>
                            <a:pt x="401" y="1380"/>
                          </a:lnTo>
                          <a:lnTo>
                            <a:pt x="322" y="1333"/>
                          </a:lnTo>
                          <a:lnTo>
                            <a:pt x="249" y="1276"/>
                          </a:lnTo>
                          <a:lnTo>
                            <a:pt x="181" y="1209"/>
                          </a:lnTo>
                          <a:lnTo>
                            <a:pt x="118" y="1142"/>
                          </a:lnTo>
                          <a:lnTo>
                            <a:pt x="74" y="1065"/>
                          </a:lnTo>
                          <a:lnTo>
                            <a:pt x="34" y="982"/>
                          </a:lnTo>
                          <a:lnTo>
                            <a:pt x="6" y="894"/>
                          </a:lnTo>
                          <a:close/>
                        </a:path>
                      </a:pathLst>
                    </a:custGeom>
                    <a:solidFill>
                      <a:srgbClr val="FF5A5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75" name="Freeform 207">
                      <a:extLst>
                        <a:ext uri="{FF2B5EF4-FFF2-40B4-BE49-F238E27FC236}">
                          <a16:creationId xmlns:a16="http://schemas.microsoft.com/office/drawing/2014/main" id="{5E798D1E-9240-4849-A13E-60AB01FFFB43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891" y="2046"/>
                      <a:ext cx="740" cy="467"/>
                    </a:xfrm>
                    <a:custGeom>
                      <a:avLst/>
                      <a:gdLst>
                        <a:gd name="T0" fmla="*/ 1480 w 1480"/>
                        <a:gd name="T1" fmla="*/ 320 h 1401"/>
                        <a:gd name="T2" fmla="*/ 1474 w 1480"/>
                        <a:gd name="T3" fmla="*/ 320 h 1401"/>
                        <a:gd name="T4" fmla="*/ 1430 w 1480"/>
                        <a:gd name="T5" fmla="*/ 263 h 1401"/>
                        <a:gd name="T6" fmla="*/ 1384 w 1480"/>
                        <a:gd name="T7" fmla="*/ 217 h 1401"/>
                        <a:gd name="T8" fmla="*/ 1333 w 1480"/>
                        <a:gd name="T9" fmla="*/ 170 h 1401"/>
                        <a:gd name="T10" fmla="*/ 1277 w 1480"/>
                        <a:gd name="T11" fmla="*/ 124 h 1401"/>
                        <a:gd name="T12" fmla="*/ 1215 w 1480"/>
                        <a:gd name="T13" fmla="*/ 87 h 1401"/>
                        <a:gd name="T14" fmla="*/ 1153 w 1480"/>
                        <a:gd name="T15" fmla="*/ 56 h 1401"/>
                        <a:gd name="T16" fmla="*/ 1085 w 1480"/>
                        <a:gd name="T17" fmla="*/ 30 h 1401"/>
                        <a:gd name="T18" fmla="*/ 1017 w 1480"/>
                        <a:gd name="T19" fmla="*/ 10 h 1401"/>
                        <a:gd name="T20" fmla="*/ 1028 w 1480"/>
                        <a:gd name="T21" fmla="*/ 0 h 1401"/>
                        <a:gd name="T22" fmla="*/ 1096 w 1480"/>
                        <a:gd name="T23" fmla="*/ 20 h 1401"/>
                        <a:gd name="T24" fmla="*/ 1164 w 1480"/>
                        <a:gd name="T25" fmla="*/ 46 h 1401"/>
                        <a:gd name="T26" fmla="*/ 1226 w 1480"/>
                        <a:gd name="T27" fmla="*/ 82 h 1401"/>
                        <a:gd name="T28" fmla="*/ 1289 w 1480"/>
                        <a:gd name="T29" fmla="*/ 118 h 1401"/>
                        <a:gd name="T30" fmla="*/ 1339 w 1480"/>
                        <a:gd name="T31" fmla="*/ 165 h 1401"/>
                        <a:gd name="T32" fmla="*/ 1395 w 1480"/>
                        <a:gd name="T33" fmla="*/ 212 h 1401"/>
                        <a:gd name="T34" fmla="*/ 1441 w 1480"/>
                        <a:gd name="T35" fmla="*/ 263 h 1401"/>
                        <a:gd name="T36" fmla="*/ 1480 w 1480"/>
                        <a:gd name="T37" fmla="*/ 320 h 1401"/>
                        <a:gd name="T38" fmla="*/ 0 w 1480"/>
                        <a:gd name="T39" fmla="*/ 858 h 1401"/>
                        <a:gd name="T40" fmla="*/ 11 w 1480"/>
                        <a:gd name="T41" fmla="*/ 858 h 1401"/>
                        <a:gd name="T42" fmla="*/ 33 w 1480"/>
                        <a:gd name="T43" fmla="*/ 946 h 1401"/>
                        <a:gd name="T44" fmla="*/ 73 w 1480"/>
                        <a:gd name="T45" fmla="*/ 1023 h 1401"/>
                        <a:gd name="T46" fmla="*/ 118 w 1480"/>
                        <a:gd name="T47" fmla="*/ 1101 h 1401"/>
                        <a:gd name="T48" fmla="*/ 169 w 1480"/>
                        <a:gd name="T49" fmla="*/ 1174 h 1401"/>
                        <a:gd name="T50" fmla="*/ 231 w 1480"/>
                        <a:gd name="T51" fmla="*/ 1236 h 1401"/>
                        <a:gd name="T52" fmla="*/ 305 w 1480"/>
                        <a:gd name="T53" fmla="*/ 1292 h 1401"/>
                        <a:gd name="T54" fmla="*/ 384 w 1480"/>
                        <a:gd name="T55" fmla="*/ 1339 h 1401"/>
                        <a:gd name="T56" fmla="*/ 468 w 1480"/>
                        <a:gd name="T57" fmla="*/ 1380 h 1401"/>
                        <a:gd name="T58" fmla="*/ 480 w 1480"/>
                        <a:gd name="T59" fmla="*/ 1401 h 1401"/>
                        <a:gd name="T60" fmla="*/ 389 w 1480"/>
                        <a:gd name="T61" fmla="*/ 1359 h 1401"/>
                        <a:gd name="T62" fmla="*/ 305 w 1480"/>
                        <a:gd name="T63" fmla="*/ 1308 h 1401"/>
                        <a:gd name="T64" fmla="*/ 231 w 1480"/>
                        <a:gd name="T65" fmla="*/ 1251 h 1401"/>
                        <a:gd name="T66" fmla="*/ 164 w 1480"/>
                        <a:gd name="T67" fmla="*/ 1184 h 1401"/>
                        <a:gd name="T68" fmla="*/ 107 w 1480"/>
                        <a:gd name="T69" fmla="*/ 1112 h 1401"/>
                        <a:gd name="T70" fmla="*/ 62 w 1480"/>
                        <a:gd name="T71" fmla="*/ 1033 h 1401"/>
                        <a:gd name="T72" fmla="*/ 22 w 1480"/>
                        <a:gd name="T73" fmla="*/ 946 h 1401"/>
                        <a:gd name="T74" fmla="*/ 0 w 1480"/>
                        <a:gd name="T75" fmla="*/ 858 h 140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480" h="1401">
                          <a:moveTo>
                            <a:pt x="1480" y="320"/>
                          </a:moveTo>
                          <a:lnTo>
                            <a:pt x="1474" y="320"/>
                          </a:lnTo>
                          <a:lnTo>
                            <a:pt x="1430" y="263"/>
                          </a:lnTo>
                          <a:lnTo>
                            <a:pt x="1384" y="217"/>
                          </a:lnTo>
                          <a:lnTo>
                            <a:pt x="1333" y="170"/>
                          </a:lnTo>
                          <a:lnTo>
                            <a:pt x="1277" y="124"/>
                          </a:lnTo>
                          <a:lnTo>
                            <a:pt x="1215" y="87"/>
                          </a:lnTo>
                          <a:lnTo>
                            <a:pt x="1153" y="56"/>
                          </a:lnTo>
                          <a:lnTo>
                            <a:pt x="1085" y="30"/>
                          </a:lnTo>
                          <a:lnTo>
                            <a:pt x="1017" y="10"/>
                          </a:lnTo>
                          <a:lnTo>
                            <a:pt x="1028" y="0"/>
                          </a:lnTo>
                          <a:lnTo>
                            <a:pt x="1096" y="20"/>
                          </a:lnTo>
                          <a:lnTo>
                            <a:pt x="1164" y="46"/>
                          </a:lnTo>
                          <a:lnTo>
                            <a:pt x="1226" y="82"/>
                          </a:lnTo>
                          <a:lnTo>
                            <a:pt x="1289" y="118"/>
                          </a:lnTo>
                          <a:lnTo>
                            <a:pt x="1339" y="165"/>
                          </a:lnTo>
                          <a:lnTo>
                            <a:pt x="1395" y="212"/>
                          </a:lnTo>
                          <a:lnTo>
                            <a:pt x="1441" y="263"/>
                          </a:lnTo>
                          <a:lnTo>
                            <a:pt x="1480" y="320"/>
                          </a:lnTo>
                          <a:close/>
                          <a:moveTo>
                            <a:pt x="0" y="858"/>
                          </a:moveTo>
                          <a:lnTo>
                            <a:pt x="11" y="858"/>
                          </a:lnTo>
                          <a:lnTo>
                            <a:pt x="33" y="946"/>
                          </a:lnTo>
                          <a:lnTo>
                            <a:pt x="73" y="1023"/>
                          </a:lnTo>
                          <a:lnTo>
                            <a:pt x="118" y="1101"/>
                          </a:lnTo>
                          <a:lnTo>
                            <a:pt x="169" y="1174"/>
                          </a:lnTo>
                          <a:lnTo>
                            <a:pt x="231" y="1236"/>
                          </a:lnTo>
                          <a:lnTo>
                            <a:pt x="305" y="1292"/>
                          </a:lnTo>
                          <a:lnTo>
                            <a:pt x="384" y="1339"/>
                          </a:lnTo>
                          <a:lnTo>
                            <a:pt x="468" y="1380"/>
                          </a:lnTo>
                          <a:lnTo>
                            <a:pt x="480" y="1401"/>
                          </a:lnTo>
                          <a:lnTo>
                            <a:pt x="389" y="1359"/>
                          </a:lnTo>
                          <a:lnTo>
                            <a:pt x="305" y="1308"/>
                          </a:lnTo>
                          <a:lnTo>
                            <a:pt x="231" y="1251"/>
                          </a:lnTo>
                          <a:lnTo>
                            <a:pt x="164" y="1184"/>
                          </a:lnTo>
                          <a:lnTo>
                            <a:pt x="107" y="1112"/>
                          </a:lnTo>
                          <a:lnTo>
                            <a:pt x="62" y="1033"/>
                          </a:lnTo>
                          <a:lnTo>
                            <a:pt x="22" y="946"/>
                          </a:lnTo>
                          <a:lnTo>
                            <a:pt x="0" y="858"/>
                          </a:lnTo>
                          <a:close/>
                        </a:path>
                      </a:pathLst>
                    </a:custGeom>
                    <a:solidFill>
                      <a:srgbClr val="FF5C5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76" name="Freeform 208">
                      <a:extLst>
                        <a:ext uri="{FF2B5EF4-FFF2-40B4-BE49-F238E27FC236}">
                          <a16:creationId xmlns:a16="http://schemas.microsoft.com/office/drawing/2014/main" id="{4E3AC819-8474-43E4-90C0-22BE04DC84A4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897" y="2049"/>
                      <a:ext cx="732" cy="457"/>
                    </a:xfrm>
                    <a:custGeom>
                      <a:avLst/>
                      <a:gdLst>
                        <a:gd name="T0" fmla="*/ 1463 w 1463"/>
                        <a:gd name="T1" fmla="*/ 310 h 1370"/>
                        <a:gd name="T2" fmla="*/ 1452 w 1463"/>
                        <a:gd name="T3" fmla="*/ 321 h 1370"/>
                        <a:gd name="T4" fmla="*/ 1413 w 1463"/>
                        <a:gd name="T5" fmla="*/ 264 h 1370"/>
                        <a:gd name="T6" fmla="*/ 1362 w 1463"/>
                        <a:gd name="T7" fmla="*/ 212 h 1370"/>
                        <a:gd name="T8" fmla="*/ 1311 w 1463"/>
                        <a:gd name="T9" fmla="*/ 165 h 1370"/>
                        <a:gd name="T10" fmla="*/ 1254 w 1463"/>
                        <a:gd name="T11" fmla="*/ 124 h 1370"/>
                        <a:gd name="T12" fmla="*/ 1193 w 1463"/>
                        <a:gd name="T13" fmla="*/ 87 h 1370"/>
                        <a:gd name="T14" fmla="*/ 1131 w 1463"/>
                        <a:gd name="T15" fmla="*/ 57 h 1370"/>
                        <a:gd name="T16" fmla="*/ 1063 w 1463"/>
                        <a:gd name="T17" fmla="*/ 30 h 1370"/>
                        <a:gd name="T18" fmla="*/ 995 w 1463"/>
                        <a:gd name="T19" fmla="*/ 10 h 1370"/>
                        <a:gd name="T20" fmla="*/ 1006 w 1463"/>
                        <a:gd name="T21" fmla="*/ 0 h 1370"/>
                        <a:gd name="T22" fmla="*/ 1074 w 1463"/>
                        <a:gd name="T23" fmla="*/ 20 h 1370"/>
                        <a:gd name="T24" fmla="*/ 1142 w 1463"/>
                        <a:gd name="T25" fmla="*/ 46 h 1370"/>
                        <a:gd name="T26" fmla="*/ 1204 w 1463"/>
                        <a:gd name="T27" fmla="*/ 77 h 1370"/>
                        <a:gd name="T28" fmla="*/ 1266 w 1463"/>
                        <a:gd name="T29" fmla="*/ 114 h 1370"/>
                        <a:gd name="T30" fmla="*/ 1322 w 1463"/>
                        <a:gd name="T31" fmla="*/ 160 h 1370"/>
                        <a:gd name="T32" fmla="*/ 1373 w 1463"/>
                        <a:gd name="T33" fmla="*/ 207 h 1370"/>
                        <a:gd name="T34" fmla="*/ 1419 w 1463"/>
                        <a:gd name="T35" fmla="*/ 253 h 1370"/>
                        <a:gd name="T36" fmla="*/ 1463 w 1463"/>
                        <a:gd name="T37" fmla="*/ 310 h 1370"/>
                        <a:gd name="T38" fmla="*/ 0 w 1463"/>
                        <a:gd name="T39" fmla="*/ 848 h 1370"/>
                        <a:gd name="T40" fmla="*/ 11 w 1463"/>
                        <a:gd name="T41" fmla="*/ 848 h 1370"/>
                        <a:gd name="T42" fmla="*/ 33 w 1463"/>
                        <a:gd name="T43" fmla="*/ 930 h 1370"/>
                        <a:gd name="T44" fmla="*/ 68 w 1463"/>
                        <a:gd name="T45" fmla="*/ 1008 h 1370"/>
                        <a:gd name="T46" fmla="*/ 107 w 1463"/>
                        <a:gd name="T47" fmla="*/ 1080 h 1370"/>
                        <a:gd name="T48" fmla="*/ 164 w 1463"/>
                        <a:gd name="T49" fmla="*/ 1147 h 1370"/>
                        <a:gd name="T50" fmla="*/ 220 w 1463"/>
                        <a:gd name="T51" fmla="*/ 1209 h 1370"/>
                        <a:gd name="T52" fmla="*/ 288 w 1463"/>
                        <a:gd name="T53" fmla="*/ 1266 h 1370"/>
                        <a:gd name="T54" fmla="*/ 367 w 1463"/>
                        <a:gd name="T55" fmla="*/ 1313 h 1370"/>
                        <a:gd name="T56" fmla="*/ 446 w 1463"/>
                        <a:gd name="T57" fmla="*/ 1355 h 1370"/>
                        <a:gd name="T58" fmla="*/ 452 w 1463"/>
                        <a:gd name="T59" fmla="*/ 1365 h 1370"/>
                        <a:gd name="T60" fmla="*/ 457 w 1463"/>
                        <a:gd name="T61" fmla="*/ 1370 h 1370"/>
                        <a:gd name="T62" fmla="*/ 373 w 1463"/>
                        <a:gd name="T63" fmla="*/ 1329 h 1370"/>
                        <a:gd name="T64" fmla="*/ 294 w 1463"/>
                        <a:gd name="T65" fmla="*/ 1282 h 1370"/>
                        <a:gd name="T66" fmla="*/ 220 w 1463"/>
                        <a:gd name="T67" fmla="*/ 1226 h 1370"/>
                        <a:gd name="T68" fmla="*/ 158 w 1463"/>
                        <a:gd name="T69" fmla="*/ 1164 h 1370"/>
                        <a:gd name="T70" fmla="*/ 107 w 1463"/>
                        <a:gd name="T71" fmla="*/ 1091 h 1370"/>
                        <a:gd name="T72" fmla="*/ 62 w 1463"/>
                        <a:gd name="T73" fmla="*/ 1013 h 1370"/>
                        <a:gd name="T74" fmla="*/ 22 w 1463"/>
                        <a:gd name="T75" fmla="*/ 936 h 1370"/>
                        <a:gd name="T76" fmla="*/ 0 w 1463"/>
                        <a:gd name="T77" fmla="*/ 848 h 13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1463" h="1370">
                          <a:moveTo>
                            <a:pt x="1463" y="310"/>
                          </a:moveTo>
                          <a:lnTo>
                            <a:pt x="1452" y="321"/>
                          </a:lnTo>
                          <a:lnTo>
                            <a:pt x="1413" y="264"/>
                          </a:lnTo>
                          <a:lnTo>
                            <a:pt x="1362" y="212"/>
                          </a:lnTo>
                          <a:lnTo>
                            <a:pt x="1311" y="165"/>
                          </a:lnTo>
                          <a:lnTo>
                            <a:pt x="1254" y="124"/>
                          </a:lnTo>
                          <a:lnTo>
                            <a:pt x="1193" y="87"/>
                          </a:lnTo>
                          <a:lnTo>
                            <a:pt x="1131" y="57"/>
                          </a:lnTo>
                          <a:lnTo>
                            <a:pt x="1063" y="30"/>
                          </a:lnTo>
                          <a:lnTo>
                            <a:pt x="995" y="10"/>
                          </a:lnTo>
                          <a:lnTo>
                            <a:pt x="1006" y="0"/>
                          </a:lnTo>
                          <a:lnTo>
                            <a:pt x="1074" y="20"/>
                          </a:lnTo>
                          <a:lnTo>
                            <a:pt x="1142" y="46"/>
                          </a:lnTo>
                          <a:lnTo>
                            <a:pt x="1204" y="77"/>
                          </a:lnTo>
                          <a:lnTo>
                            <a:pt x="1266" y="114"/>
                          </a:lnTo>
                          <a:lnTo>
                            <a:pt x="1322" y="160"/>
                          </a:lnTo>
                          <a:lnTo>
                            <a:pt x="1373" y="207"/>
                          </a:lnTo>
                          <a:lnTo>
                            <a:pt x="1419" y="253"/>
                          </a:lnTo>
                          <a:lnTo>
                            <a:pt x="1463" y="310"/>
                          </a:lnTo>
                          <a:close/>
                          <a:moveTo>
                            <a:pt x="0" y="848"/>
                          </a:moveTo>
                          <a:lnTo>
                            <a:pt x="11" y="848"/>
                          </a:lnTo>
                          <a:lnTo>
                            <a:pt x="33" y="930"/>
                          </a:lnTo>
                          <a:lnTo>
                            <a:pt x="68" y="1008"/>
                          </a:lnTo>
                          <a:lnTo>
                            <a:pt x="107" y="1080"/>
                          </a:lnTo>
                          <a:lnTo>
                            <a:pt x="164" y="1147"/>
                          </a:lnTo>
                          <a:lnTo>
                            <a:pt x="220" y="1209"/>
                          </a:lnTo>
                          <a:lnTo>
                            <a:pt x="288" y="1266"/>
                          </a:lnTo>
                          <a:lnTo>
                            <a:pt x="367" y="1313"/>
                          </a:lnTo>
                          <a:lnTo>
                            <a:pt x="446" y="1355"/>
                          </a:lnTo>
                          <a:lnTo>
                            <a:pt x="452" y="1365"/>
                          </a:lnTo>
                          <a:lnTo>
                            <a:pt x="457" y="1370"/>
                          </a:lnTo>
                          <a:lnTo>
                            <a:pt x="373" y="1329"/>
                          </a:lnTo>
                          <a:lnTo>
                            <a:pt x="294" y="1282"/>
                          </a:lnTo>
                          <a:lnTo>
                            <a:pt x="220" y="1226"/>
                          </a:lnTo>
                          <a:lnTo>
                            <a:pt x="158" y="1164"/>
                          </a:lnTo>
                          <a:lnTo>
                            <a:pt x="107" y="1091"/>
                          </a:lnTo>
                          <a:lnTo>
                            <a:pt x="62" y="1013"/>
                          </a:lnTo>
                          <a:lnTo>
                            <a:pt x="22" y="936"/>
                          </a:lnTo>
                          <a:lnTo>
                            <a:pt x="0" y="848"/>
                          </a:lnTo>
                          <a:close/>
                        </a:path>
                      </a:pathLst>
                    </a:custGeom>
                    <a:solidFill>
                      <a:srgbClr val="FF5E5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77" name="Freeform 209">
                      <a:extLst>
                        <a:ext uri="{FF2B5EF4-FFF2-40B4-BE49-F238E27FC236}">
                          <a16:creationId xmlns:a16="http://schemas.microsoft.com/office/drawing/2014/main" id="{741FE548-3982-4B74-BDC6-08A67F9236FE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903" y="2053"/>
                      <a:ext cx="720" cy="448"/>
                    </a:xfrm>
                    <a:custGeom>
                      <a:avLst/>
                      <a:gdLst>
                        <a:gd name="T0" fmla="*/ 1441 w 1441"/>
                        <a:gd name="T1" fmla="*/ 311 h 1345"/>
                        <a:gd name="T2" fmla="*/ 1430 w 1441"/>
                        <a:gd name="T3" fmla="*/ 316 h 1345"/>
                        <a:gd name="T4" fmla="*/ 1391 w 1441"/>
                        <a:gd name="T5" fmla="*/ 259 h 1345"/>
                        <a:gd name="T6" fmla="*/ 1346 w 1441"/>
                        <a:gd name="T7" fmla="*/ 207 h 1345"/>
                        <a:gd name="T8" fmla="*/ 1289 w 1441"/>
                        <a:gd name="T9" fmla="*/ 160 h 1345"/>
                        <a:gd name="T10" fmla="*/ 1238 w 1441"/>
                        <a:gd name="T11" fmla="*/ 119 h 1345"/>
                        <a:gd name="T12" fmla="*/ 1175 w 1441"/>
                        <a:gd name="T13" fmla="*/ 83 h 1345"/>
                        <a:gd name="T14" fmla="*/ 1109 w 1441"/>
                        <a:gd name="T15" fmla="*/ 52 h 1345"/>
                        <a:gd name="T16" fmla="*/ 1046 w 1441"/>
                        <a:gd name="T17" fmla="*/ 26 h 1345"/>
                        <a:gd name="T18" fmla="*/ 973 w 1441"/>
                        <a:gd name="T19" fmla="*/ 5 h 1345"/>
                        <a:gd name="T20" fmla="*/ 984 w 1441"/>
                        <a:gd name="T21" fmla="*/ 0 h 1345"/>
                        <a:gd name="T22" fmla="*/ 1052 w 1441"/>
                        <a:gd name="T23" fmla="*/ 20 h 1345"/>
                        <a:gd name="T24" fmla="*/ 1120 w 1441"/>
                        <a:gd name="T25" fmla="*/ 47 h 1345"/>
                        <a:gd name="T26" fmla="*/ 1182 w 1441"/>
                        <a:gd name="T27" fmla="*/ 77 h 1345"/>
                        <a:gd name="T28" fmla="*/ 1243 w 1441"/>
                        <a:gd name="T29" fmla="*/ 114 h 1345"/>
                        <a:gd name="T30" fmla="*/ 1300 w 1441"/>
                        <a:gd name="T31" fmla="*/ 155 h 1345"/>
                        <a:gd name="T32" fmla="*/ 1351 w 1441"/>
                        <a:gd name="T33" fmla="*/ 202 h 1345"/>
                        <a:gd name="T34" fmla="*/ 1402 w 1441"/>
                        <a:gd name="T35" fmla="*/ 254 h 1345"/>
                        <a:gd name="T36" fmla="*/ 1441 w 1441"/>
                        <a:gd name="T37" fmla="*/ 311 h 1345"/>
                        <a:gd name="T38" fmla="*/ 0 w 1441"/>
                        <a:gd name="T39" fmla="*/ 838 h 1345"/>
                        <a:gd name="T40" fmla="*/ 6 w 1441"/>
                        <a:gd name="T41" fmla="*/ 838 h 1345"/>
                        <a:gd name="T42" fmla="*/ 11 w 1441"/>
                        <a:gd name="T43" fmla="*/ 833 h 1345"/>
                        <a:gd name="T44" fmla="*/ 34 w 1441"/>
                        <a:gd name="T45" fmla="*/ 910 h 1345"/>
                        <a:gd name="T46" fmla="*/ 63 w 1441"/>
                        <a:gd name="T47" fmla="*/ 988 h 1345"/>
                        <a:gd name="T48" fmla="*/ 102 w 1441"/>
                        <a:gd name="T49" fmla="*/ 1055 h 1345"/>
                        <a:gd name="T50" fmla="*/ 153 w 1441"/>
                        <a:gd name="T51" fmla="*/ 1122 h 1345"/>
                        <a:gd name="T52" fmla="*/ 209 w 1441"/>
                        <a:gd name="T53" fmla="*/ 1184 h 1345"/>
                        <a:gd name="T54" fmla="*/ 277 w 1441"/>
                        <a:gd name="T55" fmla="*/ 1236 h 1345"/>
                        <a:gd name="T56" fmla="*/ 345 w 1441"/>
                        <a:gd name="T57" fmla="*/ 1283 h 1345"/>
                        <a:gd name="T58" fmla="*/ 424 w 1441"/>
                        <a:gd name="T59" fmla="*/ 1324 h 1345"/>
                        <a:gd name="T60" fmla="*/ 435 w 1441"/>
                        <a:gd name="T61" fmla="*/ 1345 h 1345"/>
                        <a:gd name="T62" fmla="*/ 356 w 1441"/>
                        <a:gd name="T63" fmla="*/ 1303 h 1345"/>
                        <a:gd name="T64" fmla="*/ 277 w 1441"/>
                        <a:gd name="T65" fmla="*/ 1256 h 1345"/>
                        <a:gd name="T66" fmla="*/ 209 w 1441"/>
                        <a:gd name="T67" fmla="*/ 1199 h 1345"/>
                        <a:gd name="T68" fmla="*/ 153 w 1441"/>
                        <a:gd name="T69" fmla="*/ 1137 h 1345"/>
                        <a:gd name="T70" fmla="*/ 96 w 1441"/>
                        <a:gd name="T71" fmla="*/ 1070 h 1345"/>
                        <a:gd name="T72" fmla="*/ 57 w 1441"/>
                        <a:gd name="T73" fmla="*/ 998 h 1345"/>
                        <a:gd name="T74" fmla="*/ 22 w 1441"/>
                        <a:gd name="T75" fmla="*/ 920 h 1345"/>
                        <a:gd name="T76" fmla="*/ 0 w 1441"/>
                        <a:gd name="T77" fmla="*/ 838 h 134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1441" h="1345">
                          <a:moveTo>
                            <a:pt x="1441" y="311"/>
                          </a:moveTo>
                          <a:lnTo>
                            <a:pt x="1430" y="316"/>
                          </a:lnTo>
                          <a:lnTo>
                            <a:pt x="1391" y="259"/>
                          </a:lnTo>
                          <a:lnTo>
                            <a:pt x="1346" y="207"/>
                          </a:lnTo>
                          <a:lnTo>
                            <a:pt x="1289" y="160"/>
                          </a:lnTo>
                          <a:lnTo>
                            <a:pt x="1238" y="119"/>
                          </a:lnTo>
                          <a:lnTo>
                            <a:pt x="1175" y="83"/>
                          </a:lnTo>
                          <a:lnTo>
                            <a:pt x="1109" y="52"/>
                          </a:lnTo>
                          <a:lnTo>
                            <a:pt x="1046" y="26"/>
                          </a:lnTo>
                          <a:lnTo>
                            <a:pt x="973" y="5"/>
                          </a:lnTo>
                          <a:lnTo>
                            <a:pt x="984" y="0"/>
                          </a:lnTo>
                          <a:lnTo>
                            <a:pt x="1052" y="20"/>
                          </a:lnTo>
                          <a:lnTo>
                            <a:pt x="1120" y="47"/>
                          </a:lnTo>
                          <a:lnTo>
                            <a:pt x="1182" y="77"/>
                          </a:lnTo>
                          <a:lnTo>
                            <a:pt x="1243" y="114"/>
                          </a:lnTo>
                          <a:lnTo>
                            <a:pt x="1300" y="155"/>
                          </a:lnTo>
                          <a:lnTo>
                            <a:pt x="1351" y="202"/>
                          </a:lnTo>
                          <a:lnTo>
                            <a:pt x="1402" y="254"/>
                          </a:lnTo>
                          <a:lnTo>
                            <a:pt x="1441" y="311"/>
                          </a:lnTo>
                          <a:close/>
                          <a:moveTo>
                            <a:pt x="0" y="838"/>
                          </a:moveTo>
                          <a:lnTo>
                            <a:pt x="6" y="838"/>
                          </a:lnTo>
                          <a:lnTo>
                            <a:pt x="11" y="833"/>
                          </a:lnTo>
                          <a:lnTo>
                            <a:pt x="34" y="910"/>
                          </a:lnTo>
                          <a:lnTo>
                            <a:pt x="63" y="988"/>
                          </a:lnTo>
                          <a:lnTo>
                            <a:pt x="102" y="1055"/>
                          </a:lnTo>
                          <a:lnTo>
                            <a:pt x="153" y="1122"/>
                          </a:lnTo>
                          <a:lnTo>
                            <a:pt x="209" y="1184"/>
                          </a:lnTo>
                          <a:lnTo>
                            <a:pt x="277" y="1236"/>
                          </a:lnTo>
                          <a:lnTo>
                            <a:pt x="345" y="1283"/>
                          </a:lnTo>
                          <a:lnTo>
                            <a:pt x="424" y="1324"/>
                          </a:lnTo>
                          <a:lnTo>
                            <a:pt x="435" y="1345"/>
                          </a:lnTo>
                          <a:lnTo>
                            <a:pt x="356" y="1303"/>
                          </a:lnTo>
                          <a:lnTo>
                            <a:pt x="277" y="1256"/>
                          </a:lnTo>
                          <a:lnTo>
                            <a:pt x="209" y="1199"/>
                          </a:lnTo>
                          <a:lnTo>
                            <a:pt x="153" y="1137"/>
                          </a:lnTo>
                          <a:lnTo>
                            <a:pt x="96" y="1070"/>
                          </a:lnTo>
                          <a:lnTo>
                            <a:pt x="57" y="998"/>
                          </a:lnTo>
                          <a:lnTo>
                            <a:pt x="22" y="920"/>
                          </a:lnTo>
                          <a:lnTo>
                            <a:pt x="0" y="838"/>
                          </a:lnTo>
                          <a:close/>
                        </a:path>
                      </a:pathLst>
                    </a:custGeom>
                    <a:solidFill>
                      <a:srgbClr val="FF606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78" name="Freeform 210">
                      <a:extLst>
                        <a:ext uri="{FF2B5EF4-FFF2-40B4-BE49-F238E27FC236}">
                          <a16:creationId xmlns:a16="http://schemas.microsoft.com/office/drawing/2014/main" id="{94ED19AA-96E0-4AF1-96BB-86537EF3F93A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908" y="2054"/>
                      <a:ext cx="710" cy="440"/>
                    </a:xfrm>
                    <a:custGeom>
                      <a:avLst/>
                      <a:gdLst>
                        <a:gd name="T0" fmla="*/ 1419 w 1419"/>
                        <a:gd name="T1" fmla="*/ 311 h 1319"/>
                        <a:gd name="T2" fmla="*/ 1414 w 1419"/>
                        <a:gd name="T3" fmla="*/ 316 h 1319"/>
                        <a:gd name="T4" fmla="*/ 1373 w 1419"/>
                        <a:gd name="T5" fmla="*/ 259 h 1319"/>
                        <a:gd name="T6" fmla="*/ 1323 w 1419"/>
                        <a:gd name="T7" fmla="*/ 207 h 1319"/>
                        <a:gd name="T8" fmla="*/ 1272 w 1419"/>
                        <a:gd name="T9" fmla="*/ 160 h 1319"/>
                        <a:gd name="T10" fmla="*/ 1215 w 1419"/>
                        <a:gd name="T11" fmla="*/ 119 h 1319"/>
                        <a:gd name="T12" fmla="*/ 1153 w 1419"/>
                        <a:gd name="T13" fmla="*/ 83 h 1319"/>
                        <a:gd name="T14" fmla="*/ 1091 w 1419"/>
                        <a:gd name="T15" fmla="*/ 52 h 1319"/>
                        <a:gd name="T16" fmla="*/ 1024 w 1419"/>
                        <a:gd name="T17" fmla="*/ 31 h 1319"/>
                        <a:gd name="T18" fmla="*/ 956 w 1419"/>
                        <a:gd name="T19" fmla="*/ 10 h 1319"/>
                        <a:gd name="T20" fmla="*/ 956 w 1419"/>
                        <a:gd name="T21" fmla="*/ 5 h 1319"/>
                        <a:gd name="T22" fmla="*/ 962 w 1419"/>
                        <a:gd name="T23" fmla="*/ 0 h 1319"/>
                        <a:gd name="T24" fmla="*/ 1035 w 1419"/>
                        <a:gd name="T25" fmla="*/ 21 h 1319"/>
                        <a:gd name="T26" fmla="*/ 1098 w 1419"/>
                        <a:gd name="T27" fmla="*/ 47 h 1319"/>
                        <a:gd name="T28" fmla="*/ 1164 w 1419"/>
                        <a:gd name="T29" fmla="*/ 78 h 1319"/>
                        <a:gd name="T30" fmla="*/ 1227 w 1419"/>
                        <a:gd name="T31" fmla="*/ 114 h 1319"/>
                        <a:gd name="T32" fmla="*/ 1278 w 1419"/>
                        <a:gd name="T33" fmla="*/ 155 h 1319"/>
                        <a:gd name="T34" fmla="*/ 1335 w 1419"/>
                        <a:gd name="T35" fmla="*/ 202 h 1319"/>
                        <a:gd name="T36" fmla="*/ 1380 w 1419"/>
                        <a:gd name="T37" fmla="*/ 254 h 1319"/>
                        <a:gd name="T38" fmla="*/ 1419 w 1419"/>
                        <a:gd name="T39" fmla="*/ 311 h 1319"/>
                        <a:gd name="T40" fmla="*/ 0 w 1419"/>
                        <a:gd name="T41" fmla="*/ 828 h 1319"/>
                        <a:gd name="T42" fmla="*/ 11 w 1419"/>
                        <a:gd name="T43" fmla="*/ 812 h 1319"/>
                        <a:gd name="T44" fmla="*/ 29 w 1419"/>
                        <a:gd name="T45" fmla="*/ 890 h 1319"/>
                        <a:gd name="T46" fmla="*/ 57 w 1419"/>
                        <a:gd name="T47" fmla="*/ 967 h 1319"/>
                        <a:gd name="T48" fmla="*/ 97 w 1419"/>
                        <a:gd name="T49" fmla="*/ 1035 h 1319"/>
                        <a:gd name="T50" fmla="*/ 142 w 1419"/>
                        <a:gd name="T51" fmla="*/ 1102 h 1319"/>
                        <a:gd name="T52" fmla="*/ 198 w 1419"/>
                        <a:gd name="T53" fmla="*/ 1164 h 1319"/>
                        <a:gd name="T54" fmla="*/ 261 w 1419"/>
                        <a:gd name="T55" fmla="*/ 1216 h 1319"/>
                        <a:gd name="T56" fmla="*/ 329 w 1419"/>
                        <a:gd name="T57" fmla="*/ 1262 h 1319"/>
                        <a:gd name="T58" fmla="*/ 402 w 1419"/>
                        <a:gd name="T59" fmla="*/ 1303 h 1319"/>
                        <a:gd name="T60" fmla="*/ 413 w 1419"/>
                        <a:gd name="T61" fmla="*/ 1319 h 1319"/>
                        <a:gd name="T62" fmla="*/ 334 w 1419"/>
                        <a:gd name="T63" fmla="*/ 1278 h 1319"/>
                        <a:gd name="T64" fmla="*/ 266 w 1419"/>
                        <a:gd name="T65" fmla="*/ 1231 h 1319"/>
                        <a:gd name="T66" fmla="*/ 198 w 1419"/>
                        <a:gd name="T67" fmla="*/ 1179 h 1319"/>
                        <a:gd name="T68" fmla="*/ 142 w 1419"/>
                        <a:gd name="T69" fmla="*/ 1117 h 1319"/>
                        <a:gd name="T70" fmla="*/ 91 w 1419"/>
                        <a:gd name="T71" fmla="*/ 1050 h 1319"/>
                        <a:gd name="T72" fmla="*/ 52 w 1419"/>
                        <a:gd name="T73" fmla="*/ 983 h 1319"/>
                        <a:gd name="T74" fmla="*/ 23 w 1419"/>
                        <a:gd name="T75" fmla="*/ 905 h 1319"/>
                        <a:gd name="T76" fmla="*/ 0 w 1419"/>
                        <a:gd name="T77" fmla="*/ 828 h 131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1419" h="1319">
                          <a:moveTo>
                            <a:pt x="1419" y="311"/>
                          </a:moveTo>
                          <a:lnTo>
                            <a:pt x="1414" y="316"/>
                          </a:lnTo>
                          <a:lnTo>
                            <a:pt x="1373" y="259"/>
                          </a:lnTo>
                          <a:lnTo>
                            <a:pt x="1323" y="207"/>
                          </a:lnTo>
                          <a:lnTo>
                            <a:pt x="1272" y="160"/>
                          </a:lnTo>
                          <a:lnTo>
                            <a:pt x="1215" y="119"/>
                          </a:lnTo>
                          <a:lnTo>
                            <a:pt x="1153" y="83"/>
                          </a:lnTo>
                          <a:lnTo>
                            <a:pt x="1091" y="52"/>
                          </a:lnTo>
                          <a:lnTo>
                            <a:pt x="1024" y="31"/>
                          </a:lnTo>
                          <a:lnTo>
                            <a:pt x="956" y="10"/>
                          </a:lnTo>
                          <a:lnTo>
                            <a:pt x="956" y="5"/>
                          </a:lnTo>
                          <a:lnTo>
                            <a:pt x="962" y="0"/>
                          </a:lnTo>
                          <a:lnTo>
                            <a:pt x="1035" y="21"/>
                          </a:lnTo>
                          <a:lnTo>
                            <a:pt x="1098" y="47"/>
                          </a:lnTo>
                          <a:lnTo>
                            <a:pt x="1164" y="78"/>
                          </a:lnTo>
                          <a:lnTo>
                            <a:pt x="1227" y="114"/>
                          </a:lnTo>
                          <a:lnTo>
                            <a:pt x="1278" y="155"/>
                          </a:lnTo>
                          <a:lnTo>
                            <a:pt x="1335" y="202"/>
                          </a:lnTo>
                          <a:lnTo>
                            <a:pt x="1380" y="254"/>
                          </a:lnTo>
                          <a:lnTo>
                            <a:pt x="1419" y="311"/>
                          </a:lnTo>
                          <a:close/>
                          <a:moveTo>
                            <a:pt x="0" y="828"/>
                          </a:moveTo>
                          <a:lnTo>
                            <a:pt x="11" y="812"/>
                          </a:lnTo>
                          <a:lnTo>
                            <a:pt x="29" y="890"/>
                          </a:lnTo>
                          <a:lnTo>
                            <a:pt x="57" y="967"/>
                          </a:lnTo>
                          <a:lnTo>
                            <a:pt x="97" y="1035"/>
                          </a:lnTo>
                          <a:lnTo>
                            <a:pt x="142" y="1102"/>
                          </a:lnTo>
                          <a:lnTo>
                            <a:pt x="198" y="1164"/>
                          </a:lnTo>
                          <a:lnTo>
                            <a:pt x="261" y="1216"/>
                          </a:lnTo>
                          <a:lnTo>
                            <a:pt x="329" y="1262"/>
                          </a:lnTo>
                          <a:lnTo>
                            <a:pt x="402" y="1303"/>
                          </a:lnTo>
                          <a:lnTo>
                            <a:pt x="413" y="1319"/>
                          </a:lnTo>
                          <a:lnTo>
                            <a:pt x="334" y="1278"/>
                          </a:lnTo>
                          <a:lnTo>
                            <a:pt x="266" y="1231"/>
                          </a:lnTo>
                          <a:lnTo>
                            <a:pt x="198" y="1179"/>
                          </a:lnTo>
                          <a:lnTo>
                            <a:pt x="142" y="1117"/>
                          </a:lnTo>
                          <a:lnTo>
                            <a:pt x="91" y="1050"/>
                          </a:lnTo>
                          <a:lnTo>
                            <a:pt x="52" y="983"/>
                          </a:lnTo>
                          <a:lnTo>
                            <a:pt x="23" y="905"/>
                          </a:lnTo>
                          <a:lnTo>
                            <a:pt x="0" y="828"/>
                          </a:lnTo>
                          <a:close/>
                        </a:path>
                      </a:pathLst>
                    </a:custGeom>
                    <a:solidFill>
                      <a:srgbClr val="FF626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79" name="Freeform 211">
                      <a:extLst>
                        <a:ext uri="{FF2B5EF4-FFF2-40B4-BE49-F238E27FC236}">
                          <a16:creationId xmlns:a16="http://schemas.microsoft.com/office/drawing/2014/main" id="{F03C60F8-B3EC-4E46-92D4-562844E0049A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914" y="2058"/>
                      <a:ext cx="701" cy="431"/>
                    </a:xfrm>
                    <a:custGeom>
                      <a:avLst/>
                      <a:gdLst>
                        <a:gd name="T0" fmla="*/ 1403 w 1403"/>
                        <a:gd name="T1" fmla="*/ 306 h 1293"/>
                        <a:gd name="T2" fmla="*/ 1397 w 1403"/>
                        <a:gd name="T3" fmla="*/ 306 h 1293"/>
                        <a:gd name="T4" fmla="*/ 1357 w 1403"/>
                        <a:gd name="T5" fmla="*/ 254 h 1293"/>
                        <a:gd name="T6" fmla="*/ 1312 w 1403"/>
                        <a:gd name="T7" fmla="*/ 202 h 1293"/>
                        <a:gd name="T8" fmla="*/ 1256 w 1403"/>
                        <a:gd name="T9" fmla="*/ 156 h 1293"/>
                        <a:gd name="T10" fmla="*/ 1204 w 1403"/>
                        <a:gd name="T11" fmla="*/ 114 h 1293"/>
                        <a:gd name="T12" fmla="*/ 1142 w 1403"/>
                        <a:gd name="T13" fmla="*/ 78 h 1293"/>
                        <a:gd name="T14" fmla="*/ 1080 w 1403"/>
                        <a:gd name="T15" fmla="*/ 47 h 1293"/>
                        <a:gd name="T16" fmla="*/ 1013 w 1403"/>
                        <a:gd name="T17" fmla="*/ 27 h 1293"/>
                        <a:gd name="T18" fmla="*/ 945 w 1403"/>
                        <a:gd name="T19" fmla="*/ 5 h 1293"/>
                        <a:gd name="T20" fmla="*/ 945 w 1403"/>
                        <a:gd name="T21" fmla="*/ 0 h 1293"/>
                        <a:gd name="T22" fmla="*/ 1013 w 1403"/>
                        <a:gd name="T23" fmla="*/ 21 h 1293"/>
                        <a:gd name="T24" fmla="*/ 1080 w 1403"/>
                        <a:gd name="T25" fmla="*/ 42 h 1293"/>
                        <a:gd name="T26" fmla="*/ 1142 w 1403"/>
                        <a:gd name="T27" fmla="*/ 73 h 1293"/>
                        <a:gd name="T28" fmla="*/ 1204 w 1403"/>
                        <a:gd name="T29" fmla="*/ 109 h 1293"/>
                        <a:gd name="T30" fmla="*/ 1261 w 1403"/>
                        <a:gd name="T31" fmla="*/ 150 h 1293"/>
                        <a:gd name="T32" fmla="*/ 1312 w 1403"/>
                        <a:gd name="T33" fmla="*/ 197 h 1293"/>
                        <a:gd name="T34" fmla="*/ 1362 w 1403"/>
                        <a:gd name="T35" fmla="*/ 249 h 1293"/>
                        <a:gd name="T36" fmla="*/ 1403 w 1403"/>
                        <a:gd name="T37" fmla="*/ 306 h 1293"/>
                        <a:gd name="T38" fmla="*/ 0 w 1403"/>
                        <a:gd name="T39" fmla="*/ 802 h 1293"/>
                        <a:gd name="T40" fmla="*/ 6 w 1403"/>
                        <a:gd name="T41" fmla="*/ 797 h 1293"/>
                        <a:gd name="T42" fmla="*/ 24 w 1403"/>
                        <a:gd name="T43" fmla="*/ 875 h 1293"/>
                        <a:gd name="T44" fmla="*/ 52 w 1403"/>
                        <a:gd name="T45" fmla="*/ 947 h 1293"/>
                        <a:gd name="T46" fmla="*/ 86 w 1403"/>
                        <a:gd name="T47" fmla="*/ 1020 h 1293"/>
                        <a:gd name="T48" fmla="*/ 131 w 1403"/>
                        <a:gd name="T49" fmla="*/ 1082 h 1293"/>
                        <a:gd name="T50" fmla="*/ 187 w 1403"/>
                        <a:gd name="T51" fmla="*/ 1144 h 1293"/>
                        <a:gd name="T52" fmla="*/ 244 w 1403"/>
                        <a:gd name="T53" fmla="*/ 1195 h 1293"/>
                        <a:gd name="T54" fmla="*/ 312 w 1403"/>
                        <a:gd name="T55" fmla="*/ 1241 h 1293"/>
                        <a:gd name="T56" fmla="*/ 385 w 1403"/>
                        <a:gd name="T57" fmla="*/ 1283 h 1293"/>
                        <a:gd name="T58" fmla="*/ 391 w 1403"/>
                        <a:gd name="T59" fmla="*/ 1293 h 1293"/>
                        <a:gd name="T60" fmla="*/ 318 w 1403"/>
                        <a:gd name="T61" fmla="*/ 1252 h 1293"/>
                        <a:gd name="T62" fmla="*/ 250 w 1403"/>
                        <a:gd name="T63" fmla="*/ 1206 h 1293"/>
                        <a:gd name="T64" fmla="*/ 187 w 1403"/>
                        <a:gd name="T65" fmla="*/ 1154 h 1293"/>
                        <a:gd name="T66" fmla="*/ 131 w 1403"/>
                        <a:gd name="T67" fmla="*/ 1092 h 1293"/>
                        <a:gd name="T68" fmla="*/ 86 w 1403"/>
                        <a:gd name="T69" fmla="*/ 1025 h 1293"/>
                        <a:gd name="T70" fmla="*/ 46 w 1403"/>
                        <a:gd name="T71" fmla="*/ 957 h 1293"/>
                        <a:gd name="T72" fmla="*/ 18 w 1403"/>
                        <a:gd name="T73" fmla="*/ 880 h 1293"/>
                        <a:gd name="T74" fmla="*/ 0 w 1403"/>
                        <a:gd name="T75" fmla="*/ 802 h 12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403" h="1293">
                          <a:moveTo>
                            <a:pt x="1403" y="306"/>
                          </a:moveTo>
                          <a:lnTo>
                            <a:pt x="1397" y="306"/>
                          </a:lnTo>
                          <a:lnTo>
                            <a:pt x="1357" y="254"/>
                          </a:lnTo>
                          <a:lnTo>
                            <a:pt x="1312" y="202"/>
                          </a:lnTo>
                          <a:lnTo>
                            <a:pt x="1256" y="156"/>
                          </a:lnTo>
                          <a:lnTo>
                            <a:pt x="1204" y="114"/>
                          </a:lnTo>
                          <a:lnTo>
                            <a:pt x="1142" y="78"/>
                          </a:lnTo>
                          <a:lnTo>
                            <a:pt x="1080" y="47"/>
                          </a:lnTo>
                          <a:lnTo>
                            <a:pt x="1013" y="27"/>
                          </a:lnTo>
                          <a:lnTo>
                            <a:pt x="945" y="5"/>
                          </a:lnTo>
                          <a:lnTo>
                            <a:pt x="945" y="0"/>
                          </a:lnTo>
                          <a:lnTo>
                            <a:pt x="1013" y="21"/>
                          </a:lnTo>
                          <a:lnTo>
                            <a:pt x="1080" y="42"/>
                          </a:lnTo>
                          <a:lnTo>
                            <a:pt x="1142" y="73"/>
                          </a:lnTo>
                          <a:lnTo>
                            <a:pt x="1204" y="109"/>
                          </a:lnTo>
                          <a:lnTo>
                            <a:pt x="1261" y="150"/>
                          </a:lnTo>
                          <a:lnTo>
                            <a:pt x="1312" y="197"/>
                          </a:lnTo>
                          <a:lnTo>
                            <a:pt x="1362" y="249"/>
                          </a:lnTo>
                          <a:lnTo>
                            <a:pt x="1403" y="306"/>
                          </a:lnTo>
                          <a:close/>
                          <a:moveTo>
                            <a:pt x="0" y="802"/>
                          </a:moveTo>
                          <a:lnTo>
                            <a:pt x="6" y="797"/>
                          </a:lnTo>
                          <a:lnTo>
                            <a:pt x="24" y="875"/>
                          </a:lnTo>
                          <a:lnTo>
                            <a:pt x="52" y="947"/>
                          </a:lnTo>
                          <a:lnTo>
                            <a:pt x="86" y="1020"/>
                          </a:lnTo>
                          <a:lnTo>
                            <a:pt x="131" y="1082"/>
                          </a:lnTo>
                          <a:lnTo>
                            <a:pt x="187" y="1144"/>
                          </a:lnTo>
                          <a:lnTo>
                            <a:pt x="244" y="1195"/>
                          </a:lnTo>
                          <a:lnTo>
                            <a:pt x="312" y="1241"/>
                          </a:lnTo>
                          <a:lnTo>
                            <a:pt x="385" y="1283"/>
                          </a:lnTo>
                          <a:lnTo>
                            <a:pt x="391" y="1293"/>
                          </a:lnTo>
                          <a:lnTo>
                            <a:pt x="318" y="1252"/>
                          </a:lnTo>
                          <a:lnTo>
                            <a:pt x="250" y="1206"/>
                          </a:lnTo>
                          <a:lnTo>
                            <a:pt x="187" y="1154"/>
                          </a:lnTo>
                          <a:lnTo>
                            <a:pt x="131" y="1092"/>
                          </a:lnTo>
                          <a:lnTo>
                            <a:pt x="86" y="1025"/>
                          </a:lnTo>
                          <a:lnTo>
                            <a:pt x="46" y="957"/>
                          </a:lnTo>
                          <a:lnTo>
                            <a:pt x="18" y="880"/>
                          </a:lnTo>
                          <a:lnTo>
                            <a:pt x="0" y="802"/>
                          </a:lnTo>
                          <a:close/>
                        </a:path>
                      </a:pathLst>
                    </a:custGeom>
                    <a:solidFill>
                      <a:srgbClr val="FF646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80" name="Freeform 212">
                      <a:extLst>
                        <a:ext uri="{FF2B5EF4-FFF2-40B4-BE49-F238E27FC236}">
                          <a16:creationId xmlns:a16="http://schemas.microsoft.com/office/drawing/2014/main" id="{B6F96636-F7B2-4DEE-93DF-13036F25E8DF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917" y="2059"/>
                      <a:ext cx="695" cy="426"/>
                    </a:xfrm>
                    <a:custGeom>
                      <a:avLst/>
                      <a:gdLst>
                        <a:gd name="T0" fmla="*/ 1391 w 1391"/>
                        <a:gd name="T1" fmla="*/ 301 h 1278"/>
                        <a:gd name="T2" fmla="*/ 1380 w 1391"/>
                        <a:gd name="T3" fmla="*/ 311 h 1278"/>
                        <a:gd name="T4" fmla="*/ 1340 w 1391"/>
                        <a:gd name="T5" fmla="*/ 259 h 1278"/>
                        <a:gd name="T6" fmla="*/ 1295 w 1391"/>
                        <a:gd name="T7" fmla="*/ 207 h 1278"/>
                        <a:gd name="T8" fmla="*/ 1244 w 1391"/>
                        <a:gd name="T9" fmla="*/ 161 h 1278"/>
                        <a:gd name="T10" fmla="*/ 1193 w 1391"/>
                        <a:gd name="T11" fmla="*/ 120 h 1278"/>
                        <a:gd name="T12" fmla="*/ 1131 w 1391"/>
                        <a:gd name="T13" fmla="*/ 84 h 1278"/>
                        <a:gd name="T14" fmla="*/ 1068 w 1391"/>
                        <a:gd name="T15" fmla="*/ 52 h 1278"/>
                        <a:gd name="T16" fmla="*/ 1007 w 1391"/>
                        <a:gd name="T17" fmla="*/ 32 h 1278"/>
                        <a:gd name="T18" fmla="*/ 939 w 1391"/>
                        <a:gd name="T19" fmla="*/ 11 h 1278"/>
                        <a:gd name="T20" fmla="*/ 939 w 1391"/>
                        <a:gd name="T21" fmla="*/ 0 h 1278"/>
                        <a:gd name="T22" fmla="*/ 1007 w 1391"/>
                        <a:gd name="T23" fmla="*/ 22 h 1278"/>
                        <a:gd name="T24" fmla="*/ 1074 w 1391"/>
                        <a:gd name="T25" fmla="*/ 42 h 1278"/>
                        <a:gd name="T26" fmla="*/ 1136 w 1391"/>
                        <a:gd name="T27" fmla="*/ 73 h 1278"/>
                        <a:gd name="T28" fmla="*/ 1198 w 1391"/>
                        <a:gd name="T29" fmla="*/ 109 h 1278"/>
                        <a:gd name="T30" fmla="*/ 1250 w 1391"/>
                        <a:gd name="T31" fmla="*/ 151 h 1278"/>
                        <a:gd name="T32" fmla="*/ 1306 w 1391"/>
                        <a:gd name="T33" fmla="*/ 197 h 1278"/>
                        <a:gd name="T34" fmla="*/ 1351 w 1391"/>
                        <a:gd name="T35" fmla="*/ 249 h 1278"/>
                        <a:gd name="T36" fmla="*/ 1391 w 1391"/>
                        <a:gd name="T37" fmla="*/ 301 h 1278"/>
                        <a:gd name="T38" fmla="*/ 0 w 1391"/>
                        <a:gd name="T39" fmla="*/ 792 h 1278"/>
                        <a:gd name="T40" fmla="*/ 6 w 1391"/>
                        <a:gd name="T41" fmla="*/ 776 h 1278"/>
                        <a:gd name="T42" fmla="*/ 23 w 1391"/>
                        <a:gd name="T43" fmla="*/ 854 h 1278"/>
                        <a:gd name="T44" fmla="*/ 51 w 1391"/>
                        <a:gd name="T45" fmla="*/ 926 h 1278"/>
                        <a:gd name="T46" fmla="*/ 86 w 1391"/>
                        <a:gd name="T47" fmla="*/ 999 h 1278"/>
                        <a:gd name="T48" fmla="*/ 130 w 1391"/>
                        <a:gd name="T49" fmla="*/ 1061 h 1278"/>
                        <a:gd name="T50" fmla="*/ 181 w 1391"/>
                        <a:gd name="T51" fmla="*/ 1122 h 1278"/>
                        <a:gd name="T52" fmla="*/ 238 w 1391"/>
                        <a:gd name="T53" fmla="*/ 1174 h 1278"/>
                        <a:gd name="T54" fmla="*/ 300 w 1391"/>
                        <a:gd name="T55" fmla="*/ 1221 h 1278"/>
                        <a:gd name="T56" fmla="*/ 374 w 1391"/>
                        <a:gd name="T57" fmla="*/ 1263 h 1278"/>
                        <a:gd name="T58" fmla="*/ 374 w 1391"/>
                        <a:gd name="T59" fmla="*/ 1268 h 1278"/>
                        <a:gd name="T60" fmla="*/ 379 w 1391"/>
                        <a:gd name="T61" fmla="*/ 1278 h 1278"/>
                        <a:gd name="T62" fmla="*/ 306 w 1391"/>
                        <a:gd name="T63" fmla="*/ 1236 h 1278"/>
                        <a:gd name="T64" fmla="*/ 238 w 1391"/>
                        <a:gd name="T65" fmla="*/ 1190 h 1278"/>
                        <a:gd name="T66" fmla="*/ 181 w 1391"/>
                        <a:gd name="T67" fmla="*/ 1139 h 1278"/>
                        <a:gd name="T68" fmla="*/ 125 w 1391"/>
                        <a:gd name="T69" fmla="*/ 1077 h 1278"/>
                        <a:gd name="T70" fmla="*/ 80 w 1391"/>
                        <a:gd name="T71" fmla="*/ 1015 h 1278"/>
                        <a:gd name="T72" fmla="*/ 46 w 1391"/>
                        <a:gd name="T73" fmla="*/ 942 h 1278"/>
                        <a:gd name="T74" fmla="*/ 18 w 1391"/>
                        <a:gd name="T75" fmla="*/ 870 h 1278"/>
                        <a:gd name="T76" fmla="*/ 0 w 1391"/>
                        <a:gd name="T77" fmla="*/ 792 h 127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1391" h="1278">
                          <a:moveTo>
                            <a:pt x="1391" y="301"/>
                          </a:moveTo>
                          <a:lnTo>
                            <a:pt x="1380" y="311"/>
                          </a:lnTo>
                          <a:lnTo>
                            <a:pt x="1340" y="259"/>
                          </a:lnTo>
                          <a:lnTo>
                            <a:pt x="1295" y="207"/>
                          </a:lnTo>
                          <a:lnTo>
                            <a:pt x="1244" y="161"/>
                          </a:lnTo>
                          <a:lnTo>
                            <a:pt x="1193" y="120"/>
                          </a:lnTo>
                          <a:lnTo>
                            <a:pt x="1131" y="84"/>
                          </a:lnTo>
                          <a:lnTo>
                            <a:pt x="1068" y="52"/>
                          </a:lnTo>
                          <a:lnTo>
                            <a:pt x="1007" y="32"/>
                          </a:lnTo>
                          <a:lnTo>
                            <a:pt x="939" y="11"/>
                          </a:lnTo>
                          <a:lnTo>
                            <a:pt x="939" y="0"/>
                          </a:lnTo>
                          <a:lnTo>
                            <a:pt x="1007" y="22"/>
                          </a:lnTo>
                          <a:lnTo>
                            <a:pt x="1074" y="42"/>
                          </a:lnTo>
                          <a:lnTo>
                            <a:pt x="1136" y="73"/>
                          </a:lnTo>
                          <a:lnTo>
                            <a:pt x="1198" y="109"/>
                          </a:lnTo>
                          <a:lnTo>
                            <a:pt x="1250" y="151"/>
                          </a:lnTo>
                          <a:lnTo>
                            <a:pt x="1306" y="197"/>
                          </a:lnTo>
                          <a:lnTo>
                            <a:pt x="1351" y="249"/>
                          </a:lnTo>
                          <a:lnTo>
                            <a:pt x="1391" y="301"/>
                          </a:lnTo>
                          <a:close/>
                          <a:moveTo>
                            <a:pt x="0" y="792"/>
                          </a:moveTo>
                          <a:lnTo>
                            <a:pt x="6" y="776"/>
                          </a:lnTo>
                          <a:lnTo>
                            <a:pt x="23" y="854"/>
                          </a:lnTo>
                          <a:lnTo>
                            <a:pt x="51" y="926"/>
                          </a:lnTo>
                          <a:lnTo>
                            <a:pt x="86" y="999"/>
                          </a:lnTo>
                          <a:lnTo>
                            <a:pt x="130" y="1061"/>
                          </a:lnTo>
                          <a:lnTo>
                            <a:pt x="181" y="1122"/>
                          </a:lnTo>
                          <a:lnTo>
                            <a:pt x="238" y="1174"/>
                          </a:lnTo>
                          <a:lnTo>
                            <a:pt x="300" y="1221"/>
                          </a:lnTo>
                          <a:lnTo>
                            <a:pt x="374" y="1263"/>
                          </a:lnTo>
                          <a:lnTo>
                            <a:pt x="374" y="1268"/>
                          </a:lnTo>
                          <a:lnTo>
                            <a:pt x="379" y="1278"/>
                          </a:lnTo>
                          <a:lnTo>
                            <a:pt x="306" y="1236"/>
                          </a:lnTo>
                          <a:lnTo>
                            <a:pt x="238" y="1190"/>
                          </a:lnTo>
                          <a:lnTo>
                            <a:pt x="181" y="1139"/>
                          </a:lnTo>
                          <a:lnTo>
                            <a:pt x="125" y="1077"/>
                          </a:lnTo>
                          <a:lnTo>
                            <a:pt x="80" y="1015"/>
                          </a:lnTo>
                          <a:lnTo>
                            <a:pt x="46" y="942"/>
                          </a:lnTo>
                          <a:lnTo>
                            <a:pt x="18" y="870"/>
                          </a:lnTo>
                          <a:lnTo>
                            <a:pt x="0" y="792"/>
                          </a:lnTo>
                          <a:close/>
                        </a:path>
                      </a:pathLst>
                    </a:custGeom>
                    <a:solidFill>
                      <a:srgbClr val="FF666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81" name="Freeform 213">
                      <a:extLst>
                        <a:ext uri="{FF2B5EF4-FFF2-40B4-BE49-F238E27FC236}">
                          <a16:creationId xmlns:a16="http://schemas.microsoft.com/office/drawing/2014/main" id="{E8D6EEA9-1A44-4035-8D4A-3F65EAC7819B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919" y="2063"/>
                      <a:ext cx="687" cy="417"/>
                    </a:xfrm>
                    <a:custGeom>
                      <a:avLst/>
                      <a:gdLst>
                        <a:gd name="T0" fmla="*/ 1374 w 1374"/>
                        <a:gd name="T1" fmla="*/ 300 h 1252"/>
                        <a:gd name="T2" fmla="*/ 1368 w 1374"/>
                        <a:gd name="T3" fmla="*/ 305 h 1252"/>
                        <a:gd name="T4" fmla="*/ 1328 w 1374"/>
                        <a:gd name="T5" fmla="*/ 253 h 1252"/>
                        <a:gd name="T6" fmla="*/ 1283 w 1374"/>
                        <a:gd name="T7" fmla="*/ 201 h 1252"/>
                        <a:gd name="T8" fmla="*/ 1227 w 1374"/>
                        <a:gd name="T9" fmla="*/ 155 h 1252"/>
                        <a:gd name="T10" fmla="*/ 1176 w 1374"/>
                        <a:gd name="T11" fmla="*/ 114 h 1252"/>
                        <a:gd name="T12" fmla="*/ 1113 w 1374"/>
                        <a:gd name="T13" fmla="*/ 78 h 1252"/>
                        <a:gd name="T14" fmla="*/ 1051 w 1374"/>
                        <a:gd name="T15" fmla="*/ 46 h 1252"/>
                        <a:gd name="T16" fmla="*/ 983 w 1374"/>
                        <a:gd name="T17" fmla="*/ 26 h 1252"/>
                        <a:gd name="T18" fmla="*/ 915 w 1374"/>
                        <a:gd name="T19" fmla="*/ 5 h 1252"/>
                        <a:gd name="T20" fmla="*/ 933 w 1374"/>
                        <a:gd name="T21" fmla="*/ 0 h 1252"/>
                        <a:gd name="T22" fmla="*/ 1001 w 1374"/>
                        <a:gd name="T23" fmla="*/ 21 h 1252"/>
                        <a:gd name="T24" fmla="*/ 1062 w 1374"/>
                        <a:gd name="T25" fmla="*/ 41 h 1252"/>
                        <a:gd name="T26" fmla="*/ 1125 w 1374"/>
                        <a:gd name="T27" fmla="*/ 73 h 1252"/>
                        <a:gd name="T28" fmla="*/ 1187 w 1374"/>
                        <a:gd name="T29" fmla="*/ 109 h 1252"/>
                        <a:gd name="T30" fmla="*/ 1238 w 1374"/>
                        <a:gd name="T31" fmla="*/ 150 h 1252"/>
                        <a:gd name="T32" fmla="*/ 1289 w 1374"/>
                        <a:gd name="T33" fmla="*/ 196 h 1252"/>
                        <a:gd name="T34" fmla="*/ 1334 w 1374"/>
                        <a:gd name="T35" fmla="*/ 248 h 1252"/>
                        <a:gd name="T36" fmla="*/ 1374 w 1374"/>
                        <a:gd name="T37" fmla="*/ 300 h 1252"/>
                        <a:gd name="T38" fmla="*/ 0 w 1374"/>
                        <a:gd name="T39" fmla="*/ 765 h 1252"/>
                        <a:gd name="T40" fmla="*/ 12 w 1374"/>
                        <a:gd name="T41" fmla="*/ 755 h 1252"/>
                        <a:gd name="T42" fmla="*/ 12 w 1374"/>
                        <a:gd name="T43" fmla="*/ 750 h 1252"/>
                        <a:gd name="T44" fmla="*/ 23 w 1374"/>
                        <a:gd name="T45" fmla="*/ 827 h 1252"/>
                        <a:gd name="T46" fmla="*/ 51 w 1374"/>
                        <a:gd name="T47" fmla="*/ 900 h 1252"/>
                        <a:gd name="T48" fmla="*/ 85 w 1374"/>
                        <a:gd name="T49" fmla="*/ 972 h 1252"/>
                        <a:gd name="T50" fmla="*/ 124 w 1374"/>
                        <a:gd name="T51" fmla="*/ 1039 h 1252"/>
                        <a:gd name="T52" fmla="*/ 175 w 1374"/>
                        <a:gd name="T53" fmla="*/ 1101 h 1252"/>
                        <a:gd name="T54" fmla="*/ 232 w 1374"/>
                        <a:gd name="T55" fmla="*/ 1153 h 1252"/>
                        <a:gd name="T56" fmla="*/ 300 w 1374"/>
                        <a:gd name="T57" fmla="*/ 1205 h 1252"/>
                        <a:gd name="T58" fmla="*/ 373 w 1374"/>
                        <a:gd name="T59" fmla="*/ 1247 h 1252"/>
                        <a:gd name="T60" fmla="*/ 368 w 1374"/>
                        <a:gd name="T61" fmla="*/ 1252 h 1252"/>
                        <a:gd name="T62" fmla="*/ 294 w 1374"/>
                        <a:gd name="T63" fmla="*/ 1210 h 1252"/>
                        <a:gd name="T64" fmla="*/ 232 w 1374"/>
                        <a:gd name="T65" fmla="*/ 1163 h 1252"/>
                        <a:gd name="T66" fmla="*/ 175 w 1374"/>
                        <a:gd name="T67" fmla="*/ 1111 h 1252"/>
                        <a:gd name="T68" fmla="*/ 124 w 1374"/>
                        <a:gd name="T69" fmla="*/ 1050 h 1252"/>
                        <a:gd name="T70" fmla="*/ 80 w 1374"/>
                        <a:gd name="T71" fmla="*/ 988 h 1252"/>
                        <a:gd name="T72" fmla="*/ 45 w 1374"/>
                        <a:gd name="T73" fmla="*/ 915 h 1252"/>
                        <a:gd name="T74" fmla="*/ 17 w 1374"/>
                        <a:gd name="T75" fmla="*/ 843 h 1252"/>
                        <a:gd name="T76" fmla="*/ 0 w 1374"/>
                        <a:gd name="T77" fmla="*/ 765 h 125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1374" h="1252">
                          <a:moveTo>
                            <a:pt x="1374" y="300"/>
                          </a:moveTo>
                          <a:lnTo>
                            <a:pt x="1368" y="305"/>
                          </a:lnTo>
                          <a:lnTo>
                            <a:pt x="1328" y="253"/>
                          </a:lnTo>
                          <a:lnTo>
                            <a:pt x="1283" y="201"/>
                          </a:lnTo>
                          <a:lnTo>
                            <a:pt x="1227" y="155"/>
                          </a:lnTo>
                          <a:lnTo>
                            <a:pt x="1176" y="114"/>
                          </a:lnTo>
                          <a:lnTo>
                            <a:pt x="1113" y="78"/>
                          </a:lnTo>
                          <a:lnTo>
                            <a:pt x="1051" y="46"/>
                          </a:lnTo>
                          <a:lnTo>
                            <a:pt x="983" y="26"/>
                          </a:lnTo>
                          <a:lnTo>
                            <a:pt x="915" y="5"/>
                          </a:lnTo>
                          <a:lnTo>
                            <a:pt x="933" y="0"/>
                          </a:lnTo>
                          <a:lnTo>
                            <a:pt x="1001" y="21"/>
                          </a:lnTo>
                          <a:lnTo>
                            <a:pt x="1062" y="41"/>
                          </a:lnTo>
                          <a:lnTo>
                            <a:pt x="1125" y="73"/>
                          </a:lnTo>
                          <a:lnTo>
                            <a:pt x="1187" y="109"/>
                          </a:lnTo>
                          <a:lnTo>
                            <a:pt x="1238" y="150"/>
                          </a:lnTo>
                          <a:lnTo>
                            <a:pt x="1289" y="196"/>
                          </a:lnTo>
                          <a:lnTo>
                            <a:pt x="1334" y="248"/>
                          </a:lnTo>
                          <a:lnTo>
                            <a:pt x="1374" y="300"/>
                          </a:lnTo>
                          <a:close/>
                          <a:moveTo>
                            <a:pt x="0" y="765"/>
                          </a:moveTo>
                          <a:lnTo>
                            <a:pt x="12" y="755"/>
                          </a:lnTo>
                          <a:lnTo>
                            <a:pt x="12" y="750"/>
                          </a:lnTo>
                          <a:lnTo>
                            <a:pt x="23" y="827"/>
                          </a:lnTo>
                          <a:lnTo>
                            <a:pt x="51" y="900"/>
                          </a:lnTo>
                          <a:lnTo>
                            <a:pt x="85" y="972"/>
                          </a:lnTo>
                          <a:lnTo>
                            <a:pt x="124" y="1039"/>
                          </a:lnTo>
                          <a:lnTo>
                            <a:pt x="175" y="1101"/>
                          </a:lnTo>
                          <a:lnTo>
                            <a:pt x="232" y="1153"/>
                          </a:lnTo>
                          <a:lnTo>
                            <a:pt x="300" y="1205"/>
                          </a:lnTo>
                          <a:lnTo>
                            <a:pt x="373" y="1247"/>
                          </a:lnTo>
                          <a:lnTo>
                            <a:pt x="368" y="1252"/>
                          </a:lnTo>
                          <a:lnTo>
                            <a:pt x="294" y="1210"/>
                          </a:lnTo>
                          <a:lnTo>
                            <a:pt x="232" y="1163"/>
                          </a:lnTo>
                          <a:lnTo>
                            <a:pt x="175" y="1111"/>
                          </a:lnTo>
                          <a:lnTo>
                            <a:pt x="124" y="1050"/>
                          </a:lnTo>
                          <a:lnTo>
                            <a:pt x="80" y="988"/>
                          </a:lnTo>
                          <a:lnTo>
                            <a:pt x="45" y="915"/>
                          </a:lnTo>
                          <a:lnTo>
                            <a:pt x="17" y="843"/>
                          </a:lnTo>
                          <a:lnTo>
                            <a:pt x="0" y="765"/>
                          </a:lnTo>
                          <a:close/>
                        </a:path>
                      </a:pathLst>
                    </a:custGeom>
                    <a:solidFill>
                      <a:srgbClr val="FF696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82" name="Freeform 214">
                      <a:extLst>
                        <a:ext uri="{FF2B5EF4-FFF2-40B4-BE49-F238E27FC236}">
                          <a16:creationId xmlns:a16="http://schemas.microsoft.com/office/drawing/2014/main" id="{2A3F8061-E14C-43DD-A421-0E6E1CFDB816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925" y="2065"/>
                      <a:ext cx="679" cy="414"/>
                    </a:xfrm>
                    <a:custGeom>
                      <a:avLst/>
                      <a:gdLst>
                        <a:gd name="T0" fmla="*/ 1356 w 1356"/>
                        <a:gd name="T1" fmla="*/ 300 h 1242"/>
                        <a:gd name="T2" fmla="*/ 1351 w 1356"/>
                        <a:gd name="T3" fmla="*/ 310 h 1242"/>
                        <a:gd name="T4" fmla="*/ 1311 w 1356"/>
                        <a:gd name="T5" fmla="*/ 253 h 1242"/>
                        <a:gd name="T6" fmla="*/ 1259 w 1356"/>
                        <a:gd name="T7" fmla="*/ 202 h 1242"/>
                        <a:gd name="T8" fmla="*/ 1209 w 1356"/>
                        <a:gd name="T9" fmla="*/ 156 h 1242"/>
                        <a:gd name="T10" fmla="*/ 1153 w 1356"/>
                        <a:gd name="T11" fmla="*/ 114 h 1242"/>
                        <a:gd name="T12" fmla="*/ 1090 w 1356"/>
                        <a:gd name="T13" fmla="*/ 83 h 1242"/>
                        <a:gd name="T14" fmla="*/ 1028 w 1356"/>
                        <a:gd name="T15" fmla="*/ 52 h 1242"/>
                        <a:gd name="T16" fmla="*/ 960 w 1356"/>
                        <a:gd name="T17" fmla="*/ 26 h 1242"/>
                        <a:gd name="T18" fmla="*/ 892 w 1356"/>
                        <a:gd name="T19" fmla="*/ 11 h 1242"/>
                        <a:gd name="T20" fmla="*/ 903 w 1356"/>
                        <a:gd name="T21" fmla="*/ 0 h 1242"/>
                        <a:gd name="T22" fmla="*/ 971 w 1356"/>
                        <a:gd name="T23" fmla="*/ 21 h 1242"/>
                        <a:gd name="T24" fmla="*/ 1039 w 1356"/>
                        <a:gd name="T25" fmla="*/ 41 h 1242"/>
                        <a:gd name="T26" fmla="*/ 1101 w 1356"/>
                        <a:gd name="T27" fmla="*/ 73 h 1242"/>
                        <a:gd name="T28" fmla="*/ 1164 w 1356"/>
                        <a:gd name="T29" fmla="*/ 109 h 1242"/>
                        <a:gd name="T30" fmla="*/ 1215 w 1356"/>
                        <a:gd name="T31" fmla="*/ 150 h 1242"/>
                        <a:gd name="T32" fmla="*/ 1271 w 1356"/>
                        <a:gd name="T33" fmla="*/ 196 h 1242"/>
                        <a:gd name="T34" fmla="*/ 1316 w 1356"/>
                        <a:gd name="T35" fmla="*/ 248 h 1242"/>
                        <a:gd name="T36" fmla="*/ 1356 w 1356"/>
                        <a:gd name="T37" fmla="*/ 300 h 1242"/>
                        <a:gd name="T38" fmla="*/ 0 w 1356"/>
                        <a:gd name="T39" fmla="*/ 745 h 1242"/>
                        <a:gd name="T40" fmla="*/ 0 w 1356"/>
                        <a:gd name="T41" fmla="*/ 698 h 1242"/>
                        <a:gd name="T42" fmla="*/ 5 w 1356"/>
                        <a:gd name="T43" fmla="*/ 703 h 1242"/>
                        <a:gd name="T44" fmla="*/ 17 w 1356"/>
                        <a:gd name="T45" fmla="*/ 787 h 1242"/>
                        <a:gd name="T46" fmla="*/ 39 w 1356"/>
                        <a:gd name="T47" fmla="*/ 864 h 1242"/>
                        <a:gd name="T48" fmla="*/ 68 w 1356"/>
                        <a:gd name="T49" fmla="*/ 942 h 1242"/>
                        <a:gd name="T50" fmla="*/ 112 w 1356"/>
                        <a:gd name="T51" fmla="*/ 1009 h 1242"/>
                        <a:gd name="T52" fmla="*/ 163 w 1356"/>
                        <a:gd name="T53" fmla="*/ 1076 h 1242"/>
                        <a:gd name="T54" fmla="*/ 220 w 1356"/>
                        <a:gd name="T55" fmla="*/ 1133 h 1242"/>
                        <a:gd name="T56" fmla="*/ 288 w 1356"/>
                        <a:gd name="T57" fmla="*/ 1185 h 1242"/>
                        <a:gd name="T58" fmla="*/ 367 w 1356"/>
                        <a:gd name="T59" fmla="*/ 1231 h 1242"/>
                        <a:gd name="T60" fmla="*/ 361 w 1356"/>
                        <a:gd name="T61" fmla="*/ 1242 h 1242"/>
                        <a:gd name="T62" fmla="*/ 288 w 1356"/>
                        <a:gd name="T63" fmla="*/ 1200 h 1242"/>
                        <a:gd name="T64" fmla="*/ 220 w 1356"/>
                        <a:gd name="T65" fmla="*/ 1148 h 1242"/>
                        <a:gd name="T66" fmla="*/ 163 w 1356"/>
                        <a:gd name="T67" fmla="*/ 1096 h 1242"/>
                        <a:gd name="T68" fmla="*/ 112 w 1356"/>
                        <a:gd name="T69" fmla="*/ 1034 h 1242"/>
                        <a:gd name="T70" fmla="*/ 73 w 1356"/>
                        <a:gd name="T71" fmla="*/ 967 h 1242"/>
                        <a:gd name="T72" fmla="*/ 39 w 1356"/>
                        <a:gd name="T73" fmla="*/ 895 h 1242"/>
                        <a:gd name="T74" fmla="*/ 11 w 1356"/>
                        <a:gd name="T75" fmla="*/ 822 h 1242"/>
                        <a:gd name="T76" fmla="*/ 0 w 1356"/>
                        <a:gd name="T77" fmla="*/ 745 h 12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1356" h="1242">
                          <a:moveTo>
                            <a:pt x="1356" y="300"/>
                          </a:moveTo>
                          <a:lnTo>
                            <a:pt x="1351" y="310"/>
                          </a:lnTo>
                          <a:lnTo>
                            <a:pt x="1311" y="253"/>
                          </a:lnTo>
                          <a:lnTo>
                            <a:pt x="1259" y="202"/>
                          </a:lnTo>
                          <a:lnTo>
                            <a:pt x="1209" y="156"/>
                          </a:lnTo>
                          <a:lnTo>
                            <a:pt x="1153" y="114"/>
                          </a:lnTo>
                          <a:lnTo>
                            <a:pt x="1090" y="83"/>
                          </a:lnTo>
                          <a:lnTo>
                            <a:pt x="1028" y="52"/>
                          </a:lnTo>
                          <a:lnTo>
                            <a:pt x="960" y="26"/>
                          </a:lnTo>
                          <a:lnTo>
                            <a:pt x="892" y="11"/>
                          </a:lnTo>
                          <a:lnTo>
                            <a:pt x="903" y="0"/>
                          </a:lnTo>
                          <a:lnTo>
                            <a:pt x="971" y="21"/>
                          </a:lnTo>
                          <a:lnTo>
                            <a:pt x="1039" y="41"/>
                          </a:lnTo>
                          <a:lnTo>
                            <a:pt x="1101" y="73"/>
                          </a:lnTo>
                          <a:lnTo>
                            <a:pt x="1164" y="109"/>
                          </a:lnTo>
                          <a:lnTo>
                            <a:pt x="1215" y="150"/>
                          </a:lnTo>
                          <a:lnTo>
                            <a:pt x="1271" y="196"/>
                          </a:lnTo>
                          <a:lnTo>
                            <a:pt x="1316" y="248"/>
                          </a:lnTo>
                          <a:lnTo>
                            <a:pt x="1356" y="300"/>
                          </a:lnTo>
                          <a:close/>
                          <a:moveTo>
                            <a:pt x="0" y="745"/>
                          </a:moveTo>
                          <a:lnTo>
                            <a:pt x="0" y="698"/>
                          </a:lnTo>
                          <a:lnTo>
                            <a:pt x="5" y="703"/>
                          </a:lnTo>
                          <a:lnTo>
                            <a:pt x="17" y="787"/>
                          </a:lnTo>
                          <a:lnTo>
                            <a:pt x="39" y="864"/>
                          </a:lnTo>
                          <a:lnTo>
                            <a:pt x="68" y="942"/>
                          </a:lnTo>
                          <a:lnTo>
                            <a:pt x="112" y="1009"/>
                          </a:lnTo>
                          <a:lnTo>
                            <a:pt x="163" y="1076"/>
                          </a:lnTo>
                          <a:lnTo>
                            <a:pt x="220" y="1133"/>
                          </a:lnTo>
                          <a:lnTo>
                            <a:pt x="288" y="1185"/>
                          </a:lnTo>
                          <a:lnTo>
                            <a:pt x="367" y="1231"/>
                          </a:lnTo>
                          <a:lnTo>
                            <a:pt x="361" y="1242"/>
                          </a:lnTo>
                          <a:lnTo>
                            <a:pt x="288" y="1200"/>
                          </a:lnTo>
                          <a:lnTo>
                            <a:pt x="220" y="1148"/>
                          </a:lnTo>
                          <a:lnTo>
                            <a:pt x="163" y="1096"/>
                          </a:lnTo>
                          <a:lnTo>
                            <a:pt x="112" y="1034"/>
                          </a:lnTo>
                          <a:lnTo>
                            <a:pt x="73" y="967"/>
                          </a:lnTo>
                          <a:lnTo>
                            <a:pt x="39" y="895"/>
                          </a:lnTo>
                          <a:lnTo>
                            <a:pt x="11" y="822"/>
                          </a:lnTo>
                          <a:lnTo>
                            <a:pt x="0" y="745"/>
                          </a:lnTo>
                          <a:close/>
                        </a:path>
                      </a:pathLst>
                    </a:custGeom>
                    <a:solidFill>
                      <a:srgbClr val="FF6B6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83" name="Freeform 215">
                      <a:extLst>
                        <a:ext uri="{FF2B5EF4-FFF2-40B4-BE49-F238E27FC236}">
                          <a16:creationId xmlns:a16="http://schemas.microsoft.com/office/drawing/2014/main" id="{147354D0-0AF9-473F-9F39-08A9B74FBEA8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928" y="2068"/>
                      <a:ext cx="673" cy="407"/>
                    </a:xfrm>
                    <a:custGeom>
                      <a:avLst/>
                      <a:gdLst>
                        <a:gd name="T0" fmla="*/ 1346 w 1346"/>
                        <a:gd name="T1" fmla="*/ 299 h 1220"/>
                        <a:gd name="T2" fmla="*/ 1333 w 1346"/>
                        <a:gd name="T3" fmla="*/ 309 h 1220"/>
                        <a:gd name="T4" fmla="*/ 1328 w 1346"/>
                        <a:gd name="T5" fmla="*/ 315 h 1220"/>
                        <a:gd name="T6" fmla="*/ 1289 w 1346"/>
                        <a:gd name="T7" fmla="*/ 259 h 1220"/>
                        <a:gd name="T8" fmla="*/ 1243 w 1346"/>
                        <a:gd name="T9" fmla="*/ 202 h 1220"/>
                        <a:gd name="T10" fmla="*/ 1192 w 1346"/>
                        <a:gd name="T11" fmla="*/ 155 h 1220"/>
                        <a:gd name="T12" fmla="*/ 1137 w 1346"/>
                        <a:gd name="T13" fmla="*/ 113 h 1220"/>
                        <a:gd name="T14" fmla="*/ 1074 w 1346"/>
                        <a:gd name="T15" fmla="*/ 77 h 1220"/>
                        <a:gd name="T16" fmla="*/ 1006 w 1346"/>
                        <a:gd name="T17" fmla="*/ 51 h 1220"/>
                        <a:gd name="T18" fmla="*/ 938 w 1346"/>
                        <a:gd name="T19" fmla="*/ 30 h 1220"/>
                        <a:gd name="T20" fmla="*/ 865 w 1346"/>
                        <a:gd name="T21" fmla="*/ 15 h 1220"/>
                        <a:gd name="T22" fmla="*/ 882 w 1346"/>
                        <a:gd name="T23" fmla="*/ 0 h 1220"/>
                        <a:gd name="T24" fmla="*/ 887 w 1346"/>
                        <a:gd name="T25" fmla="*/ 0 h 1220"/>
                        <a:gd name="T26" fmla="*/ 955 w 1346"/>
                        <a:gd name="T27" fmla="*/ 15 h 1220"/>
                        <a:gd name="T28" fmla="*/ 1023 w 1346"/>
                        <a:gd name="T29" fmla="*/ 41 h 1220"/>
                        <a:gd name="T30" fmla="*/ 1085 w 1346"/>
                        <a:gd name="T31" fmla="*/ 72 h 1220"/>
                        <a:gd name="T32" fmla="*/ 1148 w 1346"/>
                        <a:gd name="T33" fmla="*/ 103 h 1220"/>
                        <a:gd name="T34" fmla="*/ 1204 w 1346"/>
                        <a:gd name="T35" fmla="*/ 145 h 1220"/>
                        <a:gd name="T36" fmla="*/ 1254 w 1346"/>
                        <a:gd name="T37" fmla="*/ 191 h 1220"/>
                        <a:gd name="T38" fmla="*/ 1306 w 1346"/>
                        <a:gd name="T39" fmla="*/ 242 h 1220"/>
                        <a:gd name="T40" fmla="*/ 1346 w 1346"/>
                        <a:gd name="T41" fmla="*/ 299 h 1220"/>
                        <a:gd name="T42" fmla="*/ 0 w 1346"/>
                        <a:gd name="T43" fmla="*/ 692 h 1220"/>
                        <a:gd name="T44" fmla="*/ 17 w 1346"/>
                        <a:gd name="T45" fmla="*/ 702 h 1220"/>
                        <a:gd name="T46" fmla="*/ 28 w 1346"/>
                        <a:gd name="T47" fmla="*/ 781 h 1220"/>
                        <a:gd name="T48" fmla="*/ 45 w 1346"/>
                        <a:gd name="T49" fmla="*/ 858 h 1220"/>
                        <a:gd name="T50" fmla="*/ 79 w 1346"/>
                        <a:gd name="T51" fmla="*/ 931 h 1220"/>
                        <a:gd name="T52" fmla="*/ 118 w 1346"/>
                        <a:gd name="T53" fmla="*/ 998 h 1220"/>
                        <a:gd name="T54" fmla="*/ 170 w 1346"/>
                        <a:gd name="T55" fmla="*/ 1060 h 1220"/>
                        <a:gd name="T56" fmla="*/ 226 w 1346"/>
                        <a:gd name="T57" fmla="*/ 1117 h 1220"/>
                        <a:gd name="T58" fmla="*/ 294 w 1346"/>
                        <a:gd name="T59" fmla="*/ 1163 h 1220"/>
                        <a:gd name="T60" fmla="*/ 368 w 1346"/>
                        <a:gd name="T61" fmla="*/ 1204 h 1220"/>
                        <a:gd name="T62" fmla="*/ 362 w 1346"/>
                        <a:gd name="T63" fmla="*/ 1220 h 1220"/>
                        <a:gd name="T64" fmla="*/ 283 w 1346"/>
                        <a:gd name="T65" fmla="*/ 1174 h 1220"/>
                        <a:gd name="T66" fmla="*/ 215 w 1346"/>
                        <a:gd name="T67" fmla="*/ 1122 h 1220"/>
                        <a:gd name="T68" fmla="*/ 158 w 1346"/>
                        <a:gd name="T69" fmla="*/ 1065 h 1220"/>
                        <a:gd name="T70" fmla="*/ 107 w 1346"/>
                        <a:gd name="T71" fmla="*/ 998 h 1220"/>
                        <a:gd name="T72" fmla="*/ 63 w 1346"/>
                        <a:gd name="T73" fmla="*/ 931 h 1220"/>
                        <a:gd name="T74" fmla="*/ 34 w 1346"/>
                        <a:gd name="T75" fmla="*/ 853 h 1220"/>
                        <a:gd name="T76" fmla="*/ 12 w 1346"/>
                        <a:gd name="T77" fmla="*/ 776 h 1220"/>
                        <a:gd name="T78" fmla="*/ 0 w 1346"/>
                        <a:gd name="T79" fmla="*/ 692 h 12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</a:cxnLst>
                      <a:rect l="0" t="0" r="r" b="b"/>
                      <a:pathLst>
                        <a:path w="1346" h="1220">
                          <a:moveTo>
                            <a:pt x="1346" y="299"/>
                          </a:moveTo>
                          <a:lnTo>
                            <a:pt x="1333" y="309"/>
                          </a:lnTo>
                          <a:lnTo>
                            <a:pt x="1328" y="315"/>
                          </a:lnTo>
                          <a:lnTo>
                            <a:pt x="1289" y="259"/>
                          </a:lnTo>
                          <a:lnTo>
                            <a:pt x="1243" y="202"/>
                          </a:lnTo>
                          <a:lnTo>
                            <a:pt x="1192" y="155"/>
                          </a:lnTo>
                          <a:lnTo>
                            <a:pt x="1137" y="113"/>
                          </a:lnTo>
                          <a:lnTo>
                            <a:pt x="1074" y="77"/>
                          </a:lnTo>
                          <a:lnTo>
                            <a:pt x="1006" y="51"/>
                          </a:lnTo>
                          <a:lnTo>
                            <a:pt x="938" y="30"/>
                          </a:lnTo>
                          <a:lnTo>
                            <a:pt x="865" y="15"/>
                          </a:lnTo>
                          <a:lnTo>
                            <a:pt x="882" y="0"/>
                          </a:lnTo>
                          <a:lnTo>
                            <a:pt x="887" y="0"/>
                          </a:lnTo>
                          <a:lnTo>
                            <a:pt x="955" y="15"/>
                          </a:lnTo>
                          <a:lnTo>
                            <a:pt x="1023" y="41"/>
                          </a:lnTo>
                          <a:lnTo>
                            <a:pt x="1085" y="72"/>
                          </a:lnTo>
                          <a:lnTo>
                            <a:pt x="1148" y="103"/>
                          </a:lnTo>
                          <a:lnTo>
                            <a:pt x="1204" y="145"/>
                          </a:lnTo>
                          <a:lnTo>
                            <a:pt x="1254" y="191"/>
                          </a:lnTo>
                          <a:lnTo>
                            <a:pt x="1306" y="242"/>
                          </a:lnTo>
                          <a:lnTo>
                            <a:pt x="1346" y="299"/>
                          </a:lnTo>
                          <a:close/>
                          <a:moveTo>
                            <a:pt x="0" y="692"/>
                          </a:moveTo>
                          <a:lnTo>
                            <a:pt x="17" y="702"/>
                          </a:lnTo>
                          <a:lnTo>
                            <a:pt x="28" y="781"/>
                          </a:lnTo>
                          <a:lnTo>
                            <a:pt x="45" y="858"/>
                          </a:lnTo>
                          <a:lnTo>
                            <a:pt x="79" y="931"/>
                          </a:lnTo>
                          <a:lnTo>
                            <a:pt x="118" y="998"/>
                          </a:lnTo>
                          <a:lnTo>
                            <a:pt x="170" y="1060"/>
                          </a:lnTo>
                          <a:lnTo>
                            <a:pt x="226" y="1117"/>
                          </a:lnTo>
                          <a:lnTo>
                            <a:pt x="294" y="1163"/>
                          </a:lnTo>
                          <a:lnTo>
                            <a:pt x="368" y="1204"/>
                          </a:lnTo>
                          <a:lnTo>
                            <a:pt x="362" y="1220"/>
                          </a:lnTo>
                          <a:lnTo>
                            <a:pt x="283" y="1174"/>
                          </a:lnTo>
                          <a:lnTo>
                            <a:pt x="215" y="1122"/>
                          </a:lnTo>
                          <a:lnTo>
                            <a:pt x="158" y="1065"/>
                          </a:lnTo>
                          <a:lnTo>
                            <a:pt x="107" y="998"/>
                          </a:lnTo>
                          <a:lnTo>
                            <a:pt x="63" y="931"/>
                          </a:lnTo>
                          <a:lnTo>
                            <a:pt x="34" y="853"/>
                          </a:lnTo>
                          <a:lnTo>
                            <a:pt x="12" y="776"/>
                          </a:lnTo>
                          <a:lnTo>
                            <a:pt x="0" y="692"/>
                          </a:lnTo>
                          <a:close/>
                        </a:path>
                      </a:pathLst>
                    </a:custGeom>
                    <a:solidFill>
                      <a:srgbClr val="FF6D6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384" name="Freeform 216">
                    <a:extLst>
                      <a:ext uri="{FF2B5EF4-FFF2-40B4-BE49-F238E27FC236}">
                        <a16:creationId xmlns:a16="http://schemas.microsoft.com/office/drawing/2014/main" id="{41813A7E-362C-44E0-BE5E-D5E53A70C49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6937" y="2073"/>
                    <a:ext cx="655" cy="397"/>
                  </a:xfrm>
                  <a:custGeom>
                    <a:avLst/>
                    <a:gdLst>
                      <a:gd name="T0" fmla="*/ 1311 w 1311"/>
                      <a:gd name="T1" fmla="*/ 300 h 1189"/>
                      <a:gd name="T2" fmla="*/ 1305 w 1311"/>
                      <a:gd name="T3" fmla="*/ 306 h 1189"/>
                      <a:gd name="T4" fmla="*/ 1266 w 1311"/>
                      <a:gd name="T5" fmla="*/ 249 h 1189"/>
                      <a:gd name="T6" fmla="*/ 1221 w 1311"/>
                      <a:gd name="T7" fmla="*/ 197 h 1189"/>
                      <a:gd name="T8" fmla="*/ 1170 w 1311"/>
                      <a:gd name="T9" fmla="*/ 145 h 1189"/>
                      <a:gd name="T10" fmla="*/ 1114 w 1311"/>
                      <a:gd name="T11" fmla="*/ 103 h 1189"/>
                      <a:gd name="T12" fmla="*/ 1052 w 1311"/>
                      <a:gd name="T13" fmla="*/ 73 h 1189"/>
                      <a:gd name="T14" fmla="*/ 984 w 1311"/>
                      <a:gd name="T15" fmla="*/ 42 h 1189"/>
                      <a:gd name="T16" fmla="*/ 910 w 1311"/>
                      <a:gd name="T17" fmla="*/ 21 h 1189"/>
                      <a:gd name="T18" fmla="*/ 837 w 1311"/>
                      <a:gd name="T19" fmla="*/ 10 h 1189"/>
                      <a:gd name="T20" fmla="*/ 848 w 1311"/>
                      <a:gd name="T21" fmla="*/ 0 h 1189"/>
                      <a:gd name="T22" fmla="*/ 921 w 1311"/>
                      <a:gd name="T23" fmla="*/ 15 h 1189"/>
                      <a:gd name="T24" fmla="*/ 989 w 1311"/>
                      <a:gd name="T25" fmla="*/ 36 h 1189"/>
                      <a:gd name="T26" fmla="*/ 1057 w 1311"/>
                      <a:gd name="T27" fmla="*/ 62 h 1189"/>
                      <a:gd name="T28" fmla="*/ 1120 w 1311"/>
                      <a:gd name="T29" fmla="*/ 98 h 1189"/>
                      <a:gd name="T30" fmla="*/ 1175 w 1311"/>
                      <a:gd name="T31" fmla="*/ 140 h 1189"/>
                      <a:gd name="T32" fmla="*/ 1226 w 1311"/>
                      <a:gd name="T33" fmla="*/ 187 h 1189"/>
                      <a:gd name="T34" fmla="*/ 1272 w 1311"/>
                      <a:gd name="T35" fmla="*/ 244 h 1189"/>
                      <a:gd name="T36" fmla="*/ 1311 w 1311"/>
                      <a:gd name="T37" fmla="*/ 300 h 1189"/>
                      <a:gd name="T38" fmla="*/ 0 w 1311"/>
                      <a:gd name="T39" fmla="*/ 687 h 1189"/>
                      <a:gd name="T40" fmla="*/ 17 w 1311"/>
                      <a:gd name="T41" fmla="*/ 699 h 1189"/>
                      <a:gd name="T42" fmla="*/ 28 w 1311"/>
                      <a:gd name="T43" fmla="*/ 771 h 1189"/>
                      <a:gd name="T44" fmla="*/ 46 w 1311"/>
                      <a:gd name="T45" fmla="*/ 843 h 1189"/>
                      <a:gd name="T46" fmla="*/ 79 w 1311"/>
                      <a:gd name="T47" fmla="*/ 916 h 1189"/>
                      <a:gd name="T48" fmla="*/ 119 w 1311"/>
                      <a:gd name="T49" fmla="*/ 978 h 1189"/>
                      <a:gd name="T50" fmla="*/ 164 w 1311"/>
                      <a:gd name="T51" fmla="*/ 1040 h 1189"/>
                      <a:gd name="T52" fmla="*/ 220 w 1311"/>
                      <a:gd name="T53" fmla="*/ 1092 h 1189"/>
                      <a:gd name="T54" fmla="*/ 283 w 1311"/>
                      <a:gd name="T55" fmla="*/ 1137 h 1189"/>
                      <a:gd name="T56" fmla="*/ 356 w 1311"/>
                      <a:gd name="T57" fmla="*/ 1179 h 1189"/>
                      <a:gd name="T58" fmla="*/ 351 w 1311"/>
                      <a:gd name="T59" fmla="*/ 1189 h 1189"/>
                      <a:gd name="T60" fmla="*/ 277 w 1311"/>
                      <a:gd name="T61" fmla="*/ 1148 h 1189"/>
                      <a:gd name="T62" fmla="*/ 209 w 1311"/>
                      <a:gd name="T63" fmla="*/ 1102 h 1189"/>
                      <a:gd name="T64" fmla="*/ 153 w 1311"/>
                      <a:gd name="T65" fmla="*/ 1045 h 1189"/>
                      <a:gd name="T66" fmla="*/ 101 w 1311"/>
                      <a:gd name="T67" fmla="*/ 983 h 1189"/>
                      <a:gd name="T68" fmla="*/ 62 w 1311"/>
                      <a:gd name="T69" fmla="*/ 916 h 1189"/>
                      <a:gd name="T70" fmla="*/ 28 w 1311"/>
                      <a:gd name="T71" fmla="*/ 843 h 1189"/>
                      <a:gd name="T72" fmla="*/ 11 w 1311"/>
                      <a:gd name="T73" fmla="*/ 766 h 1189"/>
                      <a:gd name="T74" fmla="*/ 0 w 1311"/>
                      <a:gd name="T75" fmla="*/ 687 h 11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311" h="1189">
                        <a:moveTo>
                          <a:pt x="1311" y="300"/>
                        </a:moveTo>
                        <a:lnTo>
                          <a:pt x="1305" y="306"/>
                        </a:lnTo>
                        <a:lnTo>
                          <a:pt x="1266" y="249"/>
                        </a:lnTo>
                        <a:lnTo>
                          <a:pt x="1221" y="197"/>
                        </a:lnTo>
                        <a:lnTo>
                          <a:pt x="1170" y="145"/>
                        </a:lnTo>
                        <a:lnTo>
                          <a:pt x="1114" y="103"/>
                        </a:lnTo>
                        <a:lnTo>
                          <a:pt x="1052" y="73"/>
                        </a:lnTo>
                        <a:lnTo>
                          <a:pt x="984" y="42"/>
                        </a:lnTo>
                        <a:lnTo>
                          <a:pt x="910" y="21"/>
                        </a:lnTo>
                        <a:lnTo>
                          <a:pt x="837" y="10"/>
                        </a:lnTo>
                        <a:lnTo>
                          <a:pt x="848" y="0"/>
                        </a:lnTo>
                        <a:lnTo>
                          <a:pt x="921" y="15"/>
                        </a:lnTo>
                        <a:lnTo>
                          <a:pt x="989" y="36"/>
                        </a:lnTo>
                        <a:lnTo>
                          <a:pt x="1057" y="62"/>
                        </a:lnTo>
                        <a:lnTo>
                          <a:pt x="1120" y="98"/>
                        </a:lnTo>
                        <a:lnTo>
                          <a:pt x="1175" y="140"/>
                        </a:lnTo>
                        <a:lnTo>
                          <a:pt x="1226" y="187"/>
                        </a:lnTo>
                        <a:lnTo>
                          <a:pt x="1272" y="244"/>
                        </a:lnTo>
                        <a:lnTo>
                          <a:pt x="1311" y="300"/>
                        </a:lnTo>
                        <a:close/>
                        <a:moveTo>
                          <a:pt x="0" y="687"/>
                        </a:moveTo>
                        <a:lnTo>
                          <a:pt x="17" y="699"/>
                        </a:lnTo>
                        <a:lnTo>
                          <a:pt x="28" y="771"/>
                        </a:lnTo>
                        <a:lnTo>
                          <a:pt x="46" y="843"/>
                        </a:lnTo>
                        <a:lnTo>
                          <a:pt x="79" y="916"/>
                        </a:lnTo>
                        <a:lnTo>
                          <a:pt x="119" y="978"/>
                        </a:lnTo>
                        <a:lnTo>
                          <a:pt x="164" y="1040"/>
                        </a:lnTo>
                        <a:lnTo>
                          <a:pt x="220" y="1092"/>
                        </a:lnTo>
                        <a:lnTo>
                          <a:pt x="283" y="1137"/>
                        </a:lnTo>
                        <a:lnTo>
                          <a:pt x="356" y="1179"/>
                        </a:lnTo>
                        <a:lnTo>
                          <a:pt x="351" y="1189"/>
                        </a:lnTo>
                        <a:lnTo>
                          <a:pt x="277" y="1148"/>
                        </a:lnTo>
                        <a:lnTo>
                          <a:pt x="209" y="1102"/>
                        </a:lnTo>
                        <a:lnTo>
                          <a:pt x="153" y="1045"/>
                        </a:lnTo>
                        <a:lnTo>
                          <a:pt x="101" y="983"/>
                        </a:lnTo>
                        <a:lnTo>
                          <a:pt x="62" y="916"/>
                        </a:lnTo>
                        <a:lnTo>
                          <a:pt x="28" y="843"/>
                        </a:lnTo>
                        <a:lnTo>
                          <a:pt x="11" y="766"/>
                        </a:lnTo>
                        <a:lnTo>
                          <a:pt x="0" y="687"/>
                        </a:lnTo>
                        <a:close/>
                      </a:path>
                    </a:pathLst>
                  </a:custGeom>
                  <a:solidFill>
                    <a:srgbClr val="FF6F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85" name="Freeform 217">
                    <a:extLst>
                      <a:ext uri="{FF2B5EF4-FFF2-40B4-BE49-F238E27FC236}">
                        <a16:creationId xmlns:a16="http://schemas.microsoft.com/office/drawing/2014/main" id="{50601383-0467-4210-A19A-129826624F5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6945" y="2077"/>
                    <a:ext cx="644" cy="389"/>
                  </a:xfrm>
                  <a:custGeom>
                    <a:avLst/>
                    <a:gdLst>
                      <a:gd name="T0" fmla="*/ 1288 w 1288"/>
                      <a:gd name="T1" fmla="*/ 296 h 1169"/>
                      <a:gd name="T2" fmla="*/ 1277 w 1288"/>
                      <a:gd name="T3" fmla="*/ 306 h 1169"/>
                      <a:gd name="T4" fmla="*/ 1238 w 1288"/>
                      <a:gd name="T5" fmla="*/ 244 h 1169"/>
                      <a:gd name="T6" fmla="*/ 1193 w 1288"/>
                      <a:gd name="T7" fmla="*/ 192 h 1169"/>
                      <a:gd name="T8" fmla="*/ 1141 w 1288"/>
                      <a:gd name="T9" fmla="*/ 145 h 1169"/>
                      <a:gd name="T10" fmla="*/ 1085 w 1288"/>
                      <a:gd name="T11" fmla="*/ 104 h 1169"/>
                      <a:gd name="T12" fmla="*/ 1024 w 1288"/>
                      <a:gd name="T13" fmla="*/ 68 h 1169"/>
                      <a:gd name="T14" fmla="*/ 956 w 1288"/>
                      <a:gd name="T15" fmla="*/ 42 h 1169"/>
                      <a:gd name="T16" fmla="*/ 882 w 1288"/>
                      <a:gd name="T17" fmla="*/ 21 h 1169"/>
                      <a:gd name="T18" fmla="*/ 809 w 1288"/>
                      <a:gd name="T19" fmla="*/ 11 h 1169"/>
                      <a:gd name="T20" fmla="*/ 820 w 1288"/>
                      <a:gd name="T21" fmla="*/ 0 h 1169"/>
                      <a:gd name="T22" fmla="*/ 893 w 1288"/>
                      <a:gd name="T23" fmla="*/ 11 h 1169"/>
                      <a:gd name="T24" fmla="*/ 967 w 1288"/>
                      <a:gd name="T25" fmla="*/ 32 h 1169"/>
                      <a:gd name="T26" fmla="*/ 1035 w 1288"/>
                      <a:gd name="T27" fmla="*/ 63 h 1169"/>
                      <a:gd name="T28" fmla="*/ 1097 w 1288"/>
                      <a:gd name="T29" fmla="*/ 93 h 1169"/>
                      <a:gd name="T30" fmla="*/ 1153 w 1288"/>
                      <a:gd name="T31" fmla="*/ 135 h 1169"/>
                      <a:gd name="T32" fmla="*/ 1204 w 1288"/>
                      <a:gd name="T33" fmla="*/ 187 h 1169"/>
                      <a:gd name="T34" fmla="*/ 1249 w 1288"/>
                      <a:gd name="T35" fmla="*/ 239 h 1169"/>
                      <a:gd name="T36" fmla="*/ 1288 w 1288"/>
                      <a:gd name="T37" fmla="*/ 296 h 1169"/>
                      <a:gd name="T38" fmla="*/ 0 w 1288"/>
                      <a:gd name="T39" fmla="*/ 689 h 1169"/>
                      <a:gd name="T40" fmla="*/ 11 w 1288"/>
                      <a:gd name="T41" fmla="*/ 694 h 1169"/>
                      <a:gd name="T42" fmla="*/ 23 w 1288"/>
                      <a:gd name="T43" fmla="*/ 766 h 1169"/>
                      <a:gd name="T44" fmla="*/ 40 w 1288"/>
                      <a:gd name="T45" fmla="*/ 838 h 1169"/>
                      <a:gd name="T46" fmla="*/ 68 w 1288"/>
                      <a:gd name="T47" fmla="*/ 906 h 1169"/>
                      <a:gd name="T48" fmla="*/ 108 w 1288"/>
                      <a:gd name="T49" fmla="*/ 968 h 1169"/>
                      <a:gd name="T50" fmla="*/ 152 w 1288"/>
                      <a:gd name="T51" fmla="*/ 1025 h 1169"/>
                      <a:gd name="T52" fmla="*/ 209 w 1288"/>
                      <a:gd name="T53" fmla="*/ 1077 h 1169"/>
                      <a:gd name="T54" fmla="*/ 271 w 1288"/>
                      <a:gd name="T55" fmla="*/ 1122 h 1169"/>
                      <a:gd name="T56" fmla="*/ 345 w 1288"/>
                      <a:gd name="T57" fmla="*/ 1159 h 1169"/>
                      <a:gd name="T58" fmla="*/ 339 w 1288"/>
                      <a:gd name="T59" fmla="*/ 1169 h 1169"/>
                      <a:gd name="T60" fmla="*/ 266 w 1288"/>
                      <a:gd name="T61" fmla="*/ 1127 h 1169"/>
                      <a:gd name="T62" fmla="*/ 203 w 1288"/>
                      <a:gd name="T63" fmla="*/ 1082 h 1169"/>
                      <a:gd name="T64" fmla="*/ 147 w 1288"/>
                      <a:gd name="T65" fmla="*/ 1030 h 1169"/>
                      <a:gd name="T66" fmla="*/ 102 w 1288"/>
                      <a:gd name="T67" fmla="*/ 968 h 1169"/>
                      <a:gd name="T68" fmla="*/ 62 w 1288"/>
                      <a:gd name="T69" fmla="*/ 906 h 1169"/>
                      <a:gd name="T70" fmla="*/ 29 w 1288"/>
                      <a:gd name="T71" fmla="*/ 833 h 1169"/>
                      <a:gd name="T72" fmla="*/ 11 w 1288"/>
                      <a:gd name="T73" fmla="*/ 761 h 1169"/>
                      <a:gd name="T74" fmla="*/ 0 w 1288"/>
                      <a:gd name="T75" fmla="*/ 689 h 11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288" h="1169">
                        <a:moveTo>
                          <a:pt x="1288" y="296"/>
                        </a:moveTo>
                        <a:lnTo>
                          <a:pt x="1277" y="306"/>
                        </a:lnTo>
                        <a:lnTo>
                          <a:pt x="1238" y="244"/>
                        </a:lnTo>
                        <a:lnTo>
                          <a:pt x="1193" y="192"/>
                        </a:lnTo>
                        <a:lnTo>
                          <a:pt x="1141" y="145"/>
                        </a:lnTo>
                        <a:lnTo>
                          <a:pt x="1085" y="104"/>
                        </a:lnTo>
                        <a:lnTo>
                          <a:pt x="1024" y="68"/>
                        </a:lnTo>
                        <a:lnTo>
                          <a:pt x="956" y="42"/>
                        </a:lnTo>
                        <a:lnTo>
                          <a:pt x="882" y="21"/>
                        </a:lnTo>
                        <a:lnTo>
                          <a:pt x="809" y="11"/>
                        </a:lnTo>
                        <a:lnTo>
                          <a:pt x="820" y="0"/>
                        </a:lnTo>
                        <a:lnTo>
                          <a:pt x="893" y="11"/>
                        </a:lnTo>
                        <a:lnTo>
                          <a:pt x="967" y="32"/>
                        </a:lnTo>
                        <a:lnTo>
                          <a:pt x="1035" y="63"/>
                        </a:lnTo>
                        <a:lnTo>
                          <a:pt x="1097" y="93"/>
                        </a:lnTo>
                        <a:lnTo>
                          <a:pt x="1153" y="135"/>
                        </a:lnTo>
                        <a:lnTo>
                          <a:pt x="1204" y="187"/>
                        </a:lnTo>
                        <a:lnTo>
                          <a:pt x="1249" y="239"/>
                        </a:lnTo>
                        <a:lnTo>
                          <a:pt x="1288" y="296"/>
                        </a:lnTo>
                        <a:close/>
                        <a:moveTo>
                          <a:pt x="0" y="689"/>
                        </a:moveTo>
                        <a:lnTo>
                          <a:pt x="11" y="694"/>
                        </a:lnTo>
                        <a:lnTo>
                          <a:pt x="23" y="766"/>
                        </a:lnTo>
                        <a:lnTo>
                          <a:pt x="40" y="838"/>
                        </a:lnTo>
                        <a:lnTo>
                          <a:pt x="68" y="906"/>
                        </a:lnTo>
                        <a:lnTo>
                          <a:pt x="108" y="968"/>
                        </a:lnTo>
                        <a:lnTo>
                          <a:pt x="152" y="1025"/>
                        </a:lnTo>
                        <a:lnTo>
                          <a:pt x="209" y="1077"/>
                        </a:lnTo>
                        <a:lnTo>
                          <a:pt x="271" y="1122"/>
                        </a:lnTo>
                        <a:lnTo>
                          <a:pt x="345" y="1159"/>
                        </a:lnTo>
                        <a:lnTo>
                          <a:pt x="339" y="1169"/>
                        </a:lnTo>
                        <a:lnTo>
                          <a:pt x="266" y="1127"/>
                        </a:lnTo>
                        <a:lnTo>
                          <a:pt x="203" y="1082"/>
                        </a:lnTo>
                        <a:lnTo>
                          <a:pt x="147" y="1030"/>
                        </a:lnTo>
                        <a:lnTo>
                          <a:pt x="102" y="968"/>
                        </a:lnTo>
                        <a:lnTo>
                          <a:pt x="62" y="906"/>
                        </a:lnTo>
                        <a:lnTo>
                          <a:pt x="29" y="833"/>
                        </a:lnTo>
                        <a:lnTo>
                          <a:pt x="11" y="761"/>
                        </a:lnTo>
                        <a:lnTo>
                          <a:pt x="0" y="689"/>
                        </a:lnTo>
                        <a:close/>
                      </a:path>
                    </a:pathLst>
                  </a:custGeom>
                  <a:solidFill>
                    <a:srgbClr val="FF717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86" name="Freeform 218">
                    <a:extLst>
                      <a:ext uri="{FF2B5EF4-FFF2-40B4-BE49-F238E27FC236}">
                        <a16:creationId xmlns:a16="http://schemas.microsoft.com/office/drawing/2014/main" id="{D8F12E2F-5ECC-4A41-A38F-40B12322523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6950" y="2080"/>
                    <a:ext cx="634" cy="383"/>
                  </a:xfrm>
                  <a:custGeom>
                    <a:avLst/>
                    <a:gdLst>
                      <a:gd name="T0" fmla="*/ 1266 w 1266"/>
                      <a:gd name="T1" fmla="*/ 295 h 1148"/>
                      <a:gd name="T2" fmla="*/ 1255 w 1266"/>
                      <a:gd name="T3" fmla="*/ 305 h 1148"/>
                      <a:gd name="T4" fmla="*/ 1221 w 1266"/>
                      <a:gd name="T5" fmla="*/ 243 h 1148"/>
                      <a:gd name="T6" fmla="*/ 1176 w 1266"/>
                      <a:gd name="T7" fmla="*/ 191 h 1148"/>
                      <a:gd name="T8" fmla="*/ 1125 w 1266"/>
                      <a:gd name="T9" fmla="*/ 139 h 1148"/>
                      <a:gd name="T10" fmla="*/ 1068 w 1266"/>
                      <a:gd name="T11" fmla="*/ 98 h 1148"/>
                      <a:gd name="T12" fmla="*/ 1006 w 1266"/>
                      <a:gd name="T13" fmla="*/ 62 h 1148"/>
                      <a:gd name="T14" fmla="*/ 939 w 1266"/>
                      <a:gd name="T15" fmla="*/ 36 h 1148"/>
                      <a:gd name="T16" fmla="*/ 865 w 1266"/>
                      <a:gd name="T17" fmla="*/ 15 h 1148"/>
                      <a:gd name="T18" fmla="*/ 791 w 1266"/>
                      <a:gd name="T19" fmla="*/ 5 h 1148"/>
                      <a:gd name="T20" fmla="*/ 798 w 1266"/>
                      <a:gd name="T21" fmla="*/ 0 h 1148"/>
                      <a:gd name="T22" fmla="*/ 871 w 1266"/>
                      <a:gd name="T23" fmla="*/ 10 h 1148"/>
                      <a:gd name="T24" fmla="*/ 945 w 1266"/>
                      <a:gd name="T25" fmla="*/ 31 h 1148"/>
                      <a:gd name="T26" fmla="*/ 1013 w 1266"/>
                      <a:gd name="T27" fmla="*/ 57 h 1148"/>
                      <a:gd name="T28" fmla="*/ 1074 w 1266"/>
                      <a:gd name="T29" fmla="*/ 93 h 1148"/>
                      <a:gd name="T30" fmla="*/ 1130 w 1266"/>
                      <a:gd name="T31" fmla="*/ 134 h 1148"/>
                      <a:gd name="T32" fmla="*/ 1182 w 1266"/>
                      <a:gd name="T33" fmla="*/ 181 h 1148"/>
                      <a:gd name="T34" fmla="*/ 1227 w 1266"/>
                      <a:gd name="T35" fmla="*/ 233 h 1148"/>
                      <a:gd name="T36" fmla="*/ 1266 w 1266"/>
                      <a:gd name="T37" fmla="*/ 295 h 1148"/>
                      <a:gd name="T38" fmla="*/ 0 w 1266"/>
                      <a:gd name="T39" fmla="*/ 683 h 1148"/>
                      <a:gd name="T40" fmla="*/ 6 w 1266"/>
                      <a:gd name="T41" fmla="*/ 688 h 1148"/>
                      <a:gd name="T42" fmla="*/ 12 w 1266"/>
                      <a:gd name="T43" fmla="*/ 688 h 1148"/>
                      <a:gd name="T44" fmla="*/ 23 w 1266"/>
                      <a:gd name="T45" fmla="*/ 760 h 1148"/>
                      <a:gd name="T46" fmla="*/ 46 w 1266"/>
                      <a:gd name="T47" fmla="*/ 827 h 1148"/>
                      <a:gd name="T48" fmla="*/ 73 w 1266"/>
                      <a:gd name="T49" fmla="*/ 889 h 1148"/>
                      <a:gd name="T50" fmla="*/ 108 w 1266"/>
                      <a:gd name="T51" fmla="*/ 952 h 1148"/>
                      <a:gd name="T52" fmla="*/ 152 w 1266"/>
                      <a:gd name="T53" fmla="*/ 1009 h 1148"/>
                      <a:gd name="T54" fmla="*/ 209 w 1266"/>
                      <a:gd name="T55" fmla="*/ 1054 h 1148"/>
                      <a:gd name="T56" fmla="*/ 266 w 1266"/>
                      <a:gd name="T57" fmla="*/ 1101 h 1148"/>
                      <a:gd name="T58" fmla="*/ 334 w 1266"/>
                      <a:gd name="T59" fmla="*/ 1138 h 1148"/>
                      <a:gd name="T60" fmla="*/ 334 w 1266"/>
                      <a:gd name="T61" fmla="*/ 1148 h 1148"/>
                      <a:gd name="T62" fmla="*/ 260 w 1266"/>
                      <a:gd name="T63" fmla="*/ 1111 h 1148"/>
                      <a:gd name="T64" fmla="*/ 198 w 1266"/>
                      <a:gd name="T65" fmla="*/ 1066 h 1148"/>
                      <a:gd name="T66" fmla="*/ 141 w 1266"/>
                      <a:gd name="T67" fmla="*/ 1014 h 1148"/>
                      <a:gd name="T68" fmla="*/ 97 w 1266"/>
                      <a:gd name="T69" fmla="*/ 957 h 1148"/>
                      <a:gd name="T70" fmla="*/ 57 w 1266"/>
                      <a:gd name="T71" fmla="*/ 895 h 1148"/>
                      <a:gd name="T72" fmla="*/ 29 w 1266"/>
                      <a:gd name="T73" fmla="*/ 827 h 1148"/>
                      <a:gd name="T74" fmla="*/ 12 w 1266"/>
                      <a:gd name="T75" fmla="*/ 755 h 1148"/>
                      <a:gd name="T76" fmla="*/ 0 w 1266"/>
                      <a:gd name="T77" fmla="*/ 683 h 11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266" h="1148">
                        <a:moveTo>
                          <a:pt x="1266" y="295"/>
                        </a:moveTo>
                        <a:lnTo>
                          <a:pt x="1255" y="305"/>
                        </a:lnTo>
                        <a:lnTo>
                          <a:pt x="1221" y="243"/>
                        </a:lnTo>
                        <a:lnTo>
                          <a:pt x="1176" y="191"/>
                        </a:lnTo>
                        <a:lnTo>
                          <a:pt x="1125" y="139"/>
                        </a:lnTo>
                        <a:lnTo>
                          <a:pt x="1068" y="98"/>
                        </a:lnTo>
                        <a:lnTo>
                          <a:pt x="1006" y="62"/>
                        </a:lnTo>
                        <a:lnTo>
                          <a:pt x="939" y="36"/>
                        </a:lnTo>
                        <a:lnTo>
                          <a:pt x="865" y="15"/>
                        </a:lnTo>
                        <a:lnTo>
                          <a:pt x="791" y="5"/>
                        </a:lnTo>
                        <a:lnTo>
                          <a:pt x="798" y="0"/>
                        </a:lnTo>
                        <a:lnTo>
                          <a:pt x="871" y="10"/>
                        </a:lnTo>
                        <a:lnTo>
                          <a:pt x="945" y="31"/>
                        </a:lnTo>
                        <a:lnTo>
                          <a:pt x="1013" y="57"/>
                        </a:lnTo>
                        <a:lnTo>
                          <a:pt x="1074" y="93"/>
                        </a:lnTo>
                        <a:lnTo>
                          <a:pt x="1130" y="134"/>
                        </a:lnTo>
                        <a:lnTo>
                          <a:pt x="1182" y="181"/>
                        </a:lnTo>
                        <a:lnTo>
                          <a:pt x="1227" y="233"/>
                        </a:lnTo>
                        <a:lnTo>
                          <a:pt x="1266" y="295"/>
                        </a:lnTo>
                        <a:close/>
                        <a:moveTo>
                          <a:pt x="0" y="683"/>
                        </a:moveTo>
                        <a:lnTo>
                          <a:pt x="6" y="688"/>
                        </a:lnTo>
                        <a:lnTo>
                          <a:pt x="12" y="688"/>
                        </a:lnTo>
                        <a:lnTo>
                          <a:pt x="23" y="760"/>
                        </a:lnTo>
                        <a:lnTo>
                          <a:pt x="46" y="827"/>
                        </a:lnTo>
                        <a:lnTo>
                          <a:pt x="73" y="889"/>
                        </a:lnTo>
                        <a:lnTo>
                          <a:pt x="108" y="952"/>
                        </a:lnTo>
                        <a:lnTo>
                          <a:pt x="152" y="1009"/>
                        </a:lnTo>
                        <a:lnTo>
                          <a:pt x="209" y="1054"/>
                        </a:lnTo>
                        <a:lnTo>
                          <a:pt x="266" y="1101"/>
                        </a:lnTo>
                        <a:lnTo>
                          <a:pt x="334" y="1138"/>
                        </a:lnTo>
                        <a:lnTo>
                          <a:pt x="334" y="1148"/>
                        </a:lnTo>
                        <a:lnTo>
                          <a:pt x="260" y="1111"/>
                        </a:lnTo>
                        <a:lnTo>
                          <a:pt x="198" y="1066"/>
                        </a:lnTo>
                        <a:lnTo>
                          <a:pt x="141" y="1014"/>
                        </a:lnTo>
                        <a:lnTo>
                          <a:pt x="97" y="957"/>
                        </a:lnTo>
                        <a:lnTo>
                          <a:pt x="57" y="895"/>
                        </a:lnTo>
                        <a:lnTo>
                          <a:pt x="29" y="827"/>
                        </a:lnTo>
                        <a:lnTo>
                          <a:pt x="12" y="755"/>
                        </a:lnTo>
                        <a:lnTo>
                          <a:pt x="0" y="683"/>
                        </a:lnTo>
                        <a:close/>
                      </a:path>
                    </a:pathLst>
                  </a:custGeom>
                  <a:solidFill>
                    <a:srgbClr val="FF73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87" name="Freeform 219">
                    <a:extLst>
                      <a:ext uri="{FF2B5EF4-FFF2-40B4-BE49-F238E27FC236}">
                        <a16:creationId xmlns:a16="http://schemas.microsoft.com/office/drawing/2014/main" id="{2B9A4B9A-EDFC-434B-85E0-C66362B624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53" y="1982"/>
                    <a:ext cx="735" cy="478"/>
                  </a:xfrm>
                  <a:custGeom>
                    <a:avLst/>
                    <a:gdLst>
                      <a:gd name="T0" fmla="*/ 12 w 1469"/>
                      <a:gd name="T1" fmla="*/ 983 h 1433"/>
                      <a:gd name="T2" fmla="*/ 0 w 1469"/>
                      <a:gd name="T3" fmla="*/ 838 h 1433"/>
                      <a:gd name="T4" fmla="*/ 34 w 1469"/>
                      <a:gd name="T5" fmla="*/ 698 h 1433"/>
                      <a:gd name="T6" fmla="*/ 102 w 1469"/>
                      <a:gd name="T7" fmla="*/ 574 h 1433"/>
                      <a:gd name="T8" fmla="*/ 203 w 1469"/>
                      <a:gd name="T9" fmla="*/ 461 h 1433"/>
                      <a:gd name="T10" fmla="*/ 328 w 1469"/>
                      <a:gd name="T11" fmla="*/ 372 h 1433"/>
                      <a:gd name="T12" fmla="*/ 469 w 1469"/>
                      <a:gd name="T13" fmla="*/ 316 h 1433"/>
                      <a:gd name="T14" fmla="*/ 622 w 1469"/>
                      <a:gd name="T15" fmla="*/ 295 h 1433"/>
                      <a:gd name="T16" fmla="*/ 780 w 1469"/>
                      <a:gd name="T17" fmla="*/ 305 h 1433"/>
                      <a:gd name="T18" fmla="*/ 831 w 1469"/>
                      <a:gd name="T19" fmla="*/ 259 h 1433"/>
                      <a:gd name="T20" fmla="*/ 865 w 1469"/>
                      <a:gd name="T21" fmla="*/ 222 h 1433"/>
                      <a:gd name="T22" fmla="*/ 921 w 1469"/>
                      <a:gd name="T23" fmla="*/ 140 h 1433"/>
                      <a:gd name="T24" fmla="*/ 1034 w 1469"/>
                      <a:gd name="T25" fmla="*/ 88 h 1433"/>
                      <a:gd name="T26" fmla="*/ 1187 w 1469"/>
                      <a:gd name="T27" fmla="*/ 0 h 1433"/>
                      <a:gd name="T28" fmla="*/ 1300 w 1469"/>
                      <a:gd name="T29" fmla="*/ 118 h 1433"/>
                      <a:gd name="T30" fmla="*/ 1469 w 1469"/>
                      <a:gd name="T31" fmla="*/ 259 h 1433"/>
                      <a:gd name="T32" fmla="*/ 1413 w 1469"/>
                      <a:gd name="T33" fmla="*/ 347 h 1433"/>
                      <a:gd name="T34" fmla="*/ 1453 w 1469"/>
                      <a:gd name="T35" fmla="*/ 429 h 1433"/>
                      <a:gd name="T36" fmla="*/ 1396 w 1469"/>
                      <a:gd name="T37" fmla="*/ 466 h 1433"/>
                      <a:gd name="T38" fmla="*/ 1317 w 1469"/>
                      <a:gd name="T39" fmla="*/ 533 h 1433"/>
                      <a:gd name="T40" fmla="*/ 1227 w 1469"/>
                      <a:gd name="T41" fmla="*/ 620 h 1433"/>
                      <a:gd name="T42" fmla="*/ 1113 w 1469"/>
                      <a:gd name="T43" fmla="*/ 709 h 1433"/>
                      <a:gd name="T44" fmla="*/ 1000 w 1469"/>
                      <a:gd name="T45" fmla="*/ 812 h 1433"/>
                      <a:gd name="T46" fmla="*/ 865 w 1469"/>
                      <a:gd name="T47" fmla="*/ 931 h 1433"/>
                      <a:gd name="T48" fmla="*/ 752 w 1469"/>
                      <a:gd name="T49" fmla="*/ 1035 h 1433"/>
                      <a:gd name="T50" fmla="*/ 638 w 1469"/>
                      <a:gd name="T51" fmla="*/ 1138 h 1433"/>
                      <a:gd name="T52" fmla="*/ 526 w 1469"/>
                      <a:gd name="T53" fmla="*/ 1225 h 1433"/>
                      <a:gd name="T54" fmla="*/ 436 w 1469"/>
                      <a:gd name="T55" fmla="*/ 1309 h 1433"/>
                      <a:gd name="T56" fmla="*/ 379 w 1469"/>
                      <a:gd name="T57" fmla="*/ 1361 h 1433"/>
                      <a:gd name="T58" fmla="*/ 339 w 1469"/>
                      <a:gd name="T59" fmla="*/ 1411 h 1433"/>
                      <a:gd name="T60" fmla="*/ 260 w 1469"/>
                      <a:gd name="T61" fmla="*/ 1396 h 1433"/>
                      <a:gd name="T62" fmla="*/ 146 w 1469"/>
                      <a:gd name="T63" fmla="*/ 1304 h 1433"/>
                      <a:gd name="T64" fmla="*/ 67 w 1469"/>
                      <a:gd name="T65" fmla="*/ 1184 h 1433"/>
                      <a:gd name="T66" fmla="*/ 17 w 1469"/>
                      <a:gd name="T67" fmla="*/ 1055 h 14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469" h="1433">
                        <a:moveTo>
                          <a:pt x="6" y="983"/>
                        </a:moveTo>
                        <a:lnTo>
                          <a:pt x="12" y="983"/>
                        </a:lnTo>
                        <a:lnTo>
                          <a:pt x="0" y="911"/>
                        </a:lnTo>
                        <a:lnTo>
                          <a:pt x="0" y="838"/>
                        </a:lnTo>
                        <a:lnTo>
                          <a:pt x="12" y="770"/>
                        </a:lnTo>
                        <a:lnTo>
                          <a:pt x="34" y="698"/>
                        </a:lnTo>
                        <a:lnTo>
                          <a:pt x="62" y="636"/>
                        </a:lnTo>
                        <a:lnTo>
                          <a:pt x="102" y="574"/>
                        </a:lnTo>
                        <a:lnTo>
                          <a:pt x="146" y="512"/>
                        </a:lnTo>
                        <a:lnTo>
                          <a:pt x="203" y="461"/>
                        </a:lnTo>
                        <a:lnTo>
                          <a:pt x="265" y="414"/>
                        </a:lnTo>
                        <a:lnTo>
                          <a:pt x="328" y="372"/>
                        </a:lnTo>
                        <a:lnTo>
                          <a:pt x="396" y="341"/>
                        </a:lnTo>
                        <a:lnTo>
                          <a:pt x="469" y="316"/>
                        </a:lnTo>
                        <a:lnTo>
                          <a:pt x="548" y="300"/>
                        </a:lnTo>
                        <a:lnTo>
                          <a:pt x="622" y="295"/>
                        </a:lnTo>
                        <a:lnTo>
                          <a:pt x="701" y="295"/>
                        </a:lnTo>
                        <a:lnTo>
                          <a:pt x="780" y="305"/>
                        </a:lnTo>
                        <a:lnTo>
                          <a:pt x="792" y="295"/>
                        </a:lnTo>
                        <a:lnTo>
                          <a:pt x="831" y="259"/>
                        </a:lnTo>
                        <a:lnTo>
                          <a:pt x="865" y="243"/>
                        </a:lnTo>
                        <a:lnTo>
                          <a:pt x="865" y="222"/>
                        </a:lnTo>
                        <a:lnTo>
                          <a:pt x="904" y="192"/>
                        </a:lnTo>
                        <a:lnTo>
                          <a:pt x="921" y="140"/>
                        </a:lnTo>
                        <a:lnTo>
                          <a:pt x="944" y="88"/>
                        </a:lnTo>
                        <a:lnTo>
                          <a:pt x="1034" y="88"/>
                        </a:lnTo>
                        <a:lnTo>
                          <a:pt x="1113" y="51"/>
                        </a:lnTo>
                        <a:lnTo>
                          <a:pt x="1187" y="0"/>
                        </a:lnTo>
                        <a:lnTo>
                          <a:pt x="1227" y="51"/>
                        </a:lnTo>
                        <a:lnTo>
                          <a:pt x="1300" y="118"/>
                        </a:lnTo>
                        <a:lnTo>
                          <a:pt x="1396" y="192"/>
                        </a:lnTo>
                        <a:lnTo>
                          <a:pt x="1469" y="259"/>
                        </a:lnTo>
                        <a:lnTo>
                          <a:pt x="1413" y="274"/>
                        </a:lnTo>
                        <a:lnTo>
                          <a:pt x="1413" y="347"/>
                        </a:lnTo>
                        <a:lnTo>
                          <a:pt x="1469" y="414"/>
                        </a:lnTo>
                        <a:lnTo>
                          <a:pt x="1453" y="429"/>
                        </a:lnTo>
                        <a:lnTo>
                          <a:pt x="1429" y="450"/>
                        </a:lnTo>
                        <a:lnTo>
                          <a:pt x="1396" y="466"/>
                        </a:lnTo>
                        <a:lnTo>
                          <a:pt x="1374" y="501"/>
                        </a:lnTo>
                        <a:lnTo>
                          <a:pt x="1317" y="533"/>
                        </a:lnTo>
                        <a:lnTo>
                          <a:pt x="1282" y="568"/>
                        </a:lnTo>
                        <a:lnTo>
                          <a:pt x="1227" y="620"/>
                        </a:lnTo>
                        <a:lnTo>
                          <a:pt x="1170" y="657"/>
                        </a:lnTo>
                        <a:lnTo>
                          <a:pt x="1113" y="709"/>
                        </a:lnTo>
                        <a:lnTo>
                          <a:pt x="1057" y="760"/>
                        </a:lnTo>
                        <a:lnTo>
                          <a:pt x="1000" y="812"/>
                        </a:lnTo>
                        <a:lnTo>
                          <a:pt x="944" y="879"/>
                        </a:lnTo>
                        <a:lnTo>
                          <a:pt x="865" y="931"/>
                        </a:lnTo>
                        <a:lnTo>
                          <a:pt x="808" y="983"/>
                        </a:lnTo>
                        <a:lnTo>
                          <a:pt x="752" y="1035"/>
                        </a:lnTo>
                        <a:lnTo>
                          <a:pt x="695" y="1086"/>
                        </a:lnTo>
                        <a:lnTo>
                          <a:pt x="638" y="1138"/>
                        </a:lnTo>
                        <a:lnTo>
                          <a:pt x="583" y="1190"/>
                        </a:lnTo>
                        <a:lnTo>
                          <a:pt x="526" y="1225"/>
                        </a:lnTo>
                        <a:lnTo>
                          <a:pt x="491" y="1277"/>
                        </a:lnTo>
                        <a:lnTo>
                          <a:pt x="436" y="1309"/>
                        </a:lnTo>
                        <a:lnTo>
                          <a:pt x="412" y="1344"/>
                        </a:lnTo>
                        <a:lnTo>
                          <a:pt x="379" y="1361"/>
                        </a:lnTo>
                        <a:lnTo>
                          <a:pt x="356" y="1396"/>
                        </a:lnTo>
                        <a:lnTo>
                          <a:pt x="339" y="1411"/>
                        </a:lnTo>
                        <a:lnTo>
                          <a:pt x="328" y="1433"/>
                        </a:lnTo>
                        <a:lnTo>
                          <a:pt x="260" y="1396"/>
                        </a:lnTo>
                        <a:lnTo>
                          <a:pt x="203" y="1349"/>
                        </a:lnTo>
                        <a:lnTo>
                          <a:pt x="146" y="1304"/>
                        </a:lnTo>
                        <a:lnTo>
                          <a:pt x="102" y="1247"/>
                        </a:lnTo>
                        <a:lnTo>
                          <a:pt x="67" y="1184"/>
                        </a:lnTo>
                        <a:lnTo>
                          <a:pt x="40" y="1122"/>
                        </a:lnTo>
                        <a:lnTo>
                          <a:pt x="17" y="1055"/>
                        </a:lnTo>
                        <a:lnTo>
                          <a:pt x="6" y="983"/>
                        </a:lnTo>
                        <a:close/>
                      </a:path>
                    </a:pathLst>
                  </a:custGeom>
                  <a:solidFill>
                    <a:srgbClr val="FF757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88" name="Freeform 220">
                    <a:extLst>
                      <a:ext uri="{FF2B5EF4-FFF2-40B4-BE49-F238E27FC236}">
                        <a16:creationId xmlns:a16="http://schemas.microsoft.com/office/drawing/2014/main" id="{544C6B31-5CAE-4788-94E3-C03EB9A7ABE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6959" y="2084"/>
                    <a:ext cx="619" cy="376"/>
                  </a:xfrm>
                  <a:custGeom>
                    <a:avLst/>
                    <a:gdLst>
                      <a:gd name="T0" fmla="*/ 1237 w 1237"/>
                      <a:gd name="T1" fmla="*/ 295 h 1128"/>
                      <a:gd name="T2" fmla="*/ 1232 w 1237"/>
                      <a:gd name="T3" fmla="*/ 300 h 1128"/>
                      <a:gd name="T4" fmla="*/ 1191 w 1237"/>
                      <a:gd name="T5" fmla="*/ 243 h 1128"/>
                      <a:gd name="T6" fmla="*/ 1147 w 1237"/>
                      <a:gd name="T7" fmla="*/ 186 h 1128"/>
                      <a:gd name="T8" fmla="*/ 1096 w 1237"/>
                      <a:gd name="T9" fmla="*/ 139 h 1128"/>
                      <a:gd name="T10" fmla="*/ 1039 w 1237"/>
                      <a:gd name="T11" fmla="*/ 99 h 1128"/>
                      <a:gd name="T12" fmla="*/ 971 w 1237"/>
                      <a:gd name="T13" fmla="*/ 62 h 1128"/>
                      <a:gd name="T14" fmla="*/ 903 w 1237"/>
                      <a:gd name="T15" fmla="*/ 36 h 1128"/>
                      <a:gd name="T16" fmla="*/ 830 w 1237"/>
                      <a:gd name="T17" fmla="*/ 16 h 1128"/>
                      <a:gd name="T18" fmla="*/ 756 w 1237"/>
                      <a:gd name="T19" fmla="*/ 5 h 1128"/>
                      <a:gd name="T20" fmla="*/ 768 w 1237"/>
                      <a:gd name="T21" fmla="*/ 0 h 1128"/>
                      <a:gd name="T22" fmla="*/ 841 w 1237"/>
                      <a:gd name="T23" fmla="*/ 11 h 1128"/>
                      <a:gd name="T24" fmla="*/ 914 w 1237"/>
                      <a:gd name="T25" fmla="*/ 31 h 1128"/>
                      <a:gd name="T26" fmla="*/ 982 w 1237"/>
                      <a:gd name="T27" fmla="*/ 57 h 1128"/>
                      <a:gd name="T28" fmla="*/ 1045 w 1237"/>
                      <a:gd name="T29" fmla="*/ 93 h 1128"/>
                      <a:gd name="T30" fmla="*/ 1101 w 1237"/>
                      <a:gd name="T31" fmla="*/ 134 h 1128"/>
                      <a:gd name="T32" fmla="*/ 1153 w 1237"/>
                      <a:gd name="T33" fmla="*/ 181 h 1128"/>
                      <a:gd name="T34" fmla="*/ 1197 w 1237"/>
                      <a:gd name="T35" fmla="*/ 233 h 1128"/>
                      <a:gd name="T36" fmla="*/ 1237 w 1237"/>
                      <a:gd name="T37" fmla="*/ 295 h 1128"/>
                      <a:gd name="T38" fmla="*/ 0 w 1237"/>
                      <a:gd name="T39" fmla="*/ 678 h 1128"/>
                      <a:gd name="T40" fmla="*/ 11 w 1237"/>
                      <a:gd name="T41" fmla="*/ 678 h 1128"/>
                      <a:gd name="T42" fmla="*/ 22 w 1237"/>
                      <a:gd name="T43" fmla="*/ 745 h 1128"/>
                      <a:gd name="T44" fmla="*/ 39 w 1237"/>
                      <a:gd name="T45" fmla="*/ 812 h 1128"/>
                      <a:gd name="T46" fmla="*/ 68 w 1237"/>
                      <a:gd name="T47" fmla="*/ 874 h 1128"/>
                      <a:gd name="T48" fmla="*/ 107 w 1237"/>
                      <a:gd name="T49" fmla="*/ 931 h 1128"/>
                      <a:gd name="T50" fmla="*/ 147 w 1237"/>
                      <a:gd name="T51" fmla="*/ 988 h 1128"/>
                      <a:gd name="T52" fmla="*/ 197 w 1237"/>
                      <a:gd name="T53" fmla="*/ 1034 h 1128"/>
                      <a:gd name="T54" fmla="*/ 259 w 1237"/>
                      <a:gd name="T55" fmla="*/ 1076 h 1128"/>
                      <a:gd name="T56" fmla="*/ 321 w 1237"/>
                      <a:gd name="T57" fmla="*/ 1112 h 1128"/>
                      <a:gd name="T58" fmla="*/ 316 w 1237"/>
                      <a:gd name="T59" fmla="*/ 1128 h 1128"/>
                      <a:gd name="T60" fmla="*/ 253 w 1237"/>
                      <a:gd name="T61" fmla="*/ 1091 h 1128"/>
                      <a:gd name="T62" fmla="*/ 191 w 1237"/>
                      <a:gd name="T63" fmla="*/ 1044 h 1128"/>
                      <a:gd name="T64" fmla="*/ 141 w 1237"/>
                      <a:gd name="T65" fmla="*/ 999 h 1128"/>
                      <a:gd name="T66" fmla="*/ 95 w 1237"/>
                      <a:gd name="T67" fmla="*/ 942 h 1128"/>
                      <a:gd name="T68" fmla="*/ 61 w 1237"/>
                      <a:gd name="T69" fmla="*/ 879 h 1128"/>
                      <a:gd name="T70" fmla="*/ 33 w 1237"/>
                      <a:gd name="T71" fmla="*/ 817 h 1128"/>
                      <a:gd name="T72" fmla="*/ 11 w 1237"/>
                      <a:gd name="T73" fmla="*/ 750 h 1128"/>
                      <a:gd name="T74" fmla="*/ 0 w 1237"/>
                      <a:gd name="T75" fmla="*/ 678 h 1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237" h="1128">
                        <a:moveTo>
                          <a:pt x="1237" y="295"/>
                        </a:moveTo>
                        <a:lnTo>
                          <a:pt x="1232" y="300"/>
                        </a:lnTo>
                        <a:lnTo>
                          <a:pt x="1191" y="243"/>
                        </a:lnTo>
                        <a:lnTo>
                          <a:pt x="1147" y="186"/>
                        </a:lnTo>
                        <a:lnTo>
                          <a:pt x="1096" y="139"/>
                        </a:lnTo>
                        <a:lnTo>
                          <a:pt x="1039" y="99"/>
                        </a:lnTo>
                        <a:lnTo>
                          <a:pt x="971" y="62"/>
                        </a:lnTo>
                        <a:lnTo>
                          <a:pt x="903" y="36"/>
                        </a:lnTo>
                        <a:lnTo>
                          <a:pt x="830" y="16"/>
                        </a:lnTo>
                        <a:lnTo>
                          <a:pt x="756" y="5"/>
                        </a:lnTo>
                        <a:lnTo>
                          <a:pt x="768" y="0"/>
                        </a:lnTo>
                        <a:lnTo>
                          <a:pt x="841" y="11"/>
                        </a:lnTo>
                        <a:lnTo>
                          <a:pt x="914" y="31"/>
                        </a:lnTo>
                        <a:lnTo>
                          <a:pt x="982" y="57"/>
                        </a:lnTo>
                        <a:lnTo>
                          <a:pt x="1045" y="93"/>
                        </a:lnTo>
                        <a:lnTo>
                          <a:pt x="1101" y="134"/>
                        </a:lnTo>
                        <a:lnTo>
                          <a:pt x="1153" y="181"/>
                        </a:lnTo>
                        <a:lnTo>
                          <a:pt x="1197" y="233"/>
                        </a:lnTo>
                        <a:lnTo>
                          <a:pt x="1237" y="295"/>
                        </a:lnTo>
                        <a:close/>
                        <a:moveTo>
                          <a:pt x="0" y="678"/>
                        </a:moveTo>
                        <a:lnTo>
                          <a:pt x="11" y="678"/>
                        </a:lnTo>
                        <a:lnTo>
                          <a:pt x="22" y="745"/>
                        </a:lnTo>
                        <a:lnTo>
                          <a:pt x="39" y="812"/>
                        </a:lnTo>
                        <a:lnTo>
                          <a:pt x="68" y="874"/>
                        </a:lnTo>
                        <a:lnTo>
                          <a:pt x="107" y="931"/>
                        </a:lnTo>
                        <a:lnTo>
                          <a:pt x="147" y="988"/>
                        </a:lnTo>
                        <a:lnTo>
                          <a:pt x="197" y="1034"/>
                        </a:lnTo>
                        <a:lnTo>
                          <a:pt x="259" y="1076"/>
                        </a:lnTo>
                        <a:lnTo>
                          <a:pt x="321" y="1112"/>
                        </a:lnTo>
                        <a:lnTo>
                          <a:pt x="316" y="1128"/>
                        </a:lnTo>
                        <a:lnTo>
                          <a:pt x="253" y="1091"/>
                        </a:lnTo>
                        <a:lnTo>
                          <a:pt x="191" y="1044"/>
                        </a:lnTo>
                        <a:lnTo>
                          <a:pt x="141" y="999"/>
                        </a:lnTo>
                        <a:lnTo>
                          <a:pt x="95" y="942"/>
                        </a:lnTo>
                        <a:lnTo>
                          <a:pt x="61" y="879"/>
                        </a:lnTo>
                        <a:lnTo>
                          <a:pt x="33" y="817"/>
                        </a:lnTo>
                        <a:lnTo>
                          <a:pt x="11" y="750"/>
                        </a:lnTo>
                        <a:lnTo>
                          <a:pt x="0" y="678"/>
                        </a:lnTo>
                        <a:close/>
                      </a:path>
                    </a:pathLst>
                  </a:custGeom>
                  <a:solidFill>
                    <a:srgbClr val="FF787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89" name="Freeform 221">
                    <a:extLst>
                      <a:ext uri="{FF2B5EF4-FFF2-40B4-BE49-F238E27FC236}">
                        <a16:creationId xmlns:a16="http://schemas.microsoft.com/office/drawing/2014/main" id="{0959D353-9477-4BEF-AA54-3D07FD22B25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6965" y="2085"/>
                    <a:ext cx="610" cy="369"/>
                  </a:xfrm>
                  <a:custGeom>
                    <a:avLst/>
                    <a:gdLst>
                      <a:gd name="T0" fmla="*/ 1221 w 1221"/>
                      <a:gd name="T1" fmla="*/ 295 h 1107"/>
                      <a:gd name="T2" fmla="*/ 1209 w 1221"/>
                      <a:gd name="T3" fmla="*/ 305 h 1107"/>
                      <a:gd name="T4" fmla="*/ 1169 w 1221"/>
                      <a:gd name="T5" fmla="*/ 243 h 1107"/>
                      <a:gd name="T6" fmla="*/ 1125 w 1221"/>
                      <a:gd name="T7" fmla="*/ 191 h 1107"/>
                      <a:gd name="T8" fmla="*/ 1074 w 1221"/>
                      <a:gd name="T9" fmla="*/ 140 h 1107"/>
                      <a:gd name="T10" fmla="*/ 1017 w 1221"/>
                      <a:gd name="T11" fmla="*/ 99 h 1107"/>
                      <a:gd name="T12" fmla="*/ 949 w 1221"/>
                      <a:gd name="T13" fmla="*/ 67 h 1107"/>
                      <a:gd name="T14" fmla="*/ 881 w 1221"/>
                      <a:gd name="T15" fmla="*/ 42 h 1107"/>
                      <a:gd name="T16" fmla="*/ 808 w 1221"/>
                      <a:gd name="T17" fmla="*/ 21 h 1107"/>
                      <a:gd name="T18" fmla="*/ 734 w 1221"/>
                      <a:gd name="T19" fmla="*/ 11 h 1107"/>
                      <a:gd name="T20" fmla="*/ 745 w 1221"/>
                      <a:gd name="T21" fmla="*/ 0 h 1107"/>
                      <a:gd name="T22" fmla="*/ 819 w 1221"/>
                      <a:gd name="T23" fmla="*/ 11 h 1107"/>
                      <a:gd name="T24" fmla="*/ 892 w 1221"/>
                      <a:gd name="T25" fmla="*/ 31 h 1107"/>
                      <a:gd name="T26" fmla="*/ 960 w 1221"/>
                      <a:gd name="T27" fmla="*/ 57 h 1107"/>
                      <a:gd name="T28" fmla="*/ 1028 w 1221"/>
                      <a:gd name="T29" fmla="*/ 94 h 1107"/>
                      <a:gd name="T30" fmla="*/ 1085 w 1221"/>
                      <a:gd name="T31" fmla="*/ 134 h 1107"/>
                      <a:gd name="T32" fmla="*/ 1136 w 1221"/>
                      <a:gd name="T33" fmla="*/ 181 h 1107"/>
                      <a:gd name="T34" fmla="*/ 1180 w 1221"/>
                      <a:gd name="T35" fmla="*/ 238 h 1107"/>
                      <a:gd name="T36" fmla="*/ 1221 w 1221"/>
                      <a:gd name="T37" fmla="*/ 295 h 1107"/>
                      <a:gd name="T38" fmla="*/ 0 w 1221"/>
                      <a:gd name="T39" fmla="*/ 673 h 1107"/>
                      <a:gd name="T40" fmla="*/ 11 w 1221"/>
                      <a:gd name="T41" fmla="*/ 673 h 1107"/>
                      <a:gd name="T42" fmla="*/ 22 w 1221"/>
                      <a:gd name="T43" fmla="*/ 740 h 1107"/>
                      <a:gd name="T44" fmla="*/ 39 w 1221"/>
                      <a:gd name="T45" fmla="*/ 802 h 1107"/>
                      <a:gd name="T46" fmla="*/ 68 w 1221"/>
                      <a:gd name="T47" fmla="*/ 864 h 1107"/>
                      <a:gd name="T48" fmla="*/ 107 w 1221"/>
                      <a:gd name="T49" fmla="*/ 921 h 1107"/>
                      <a:gd name="T50" fmla="*/ 147 w 1221"/>
                      <a:gd name="T51" fmla="*/ 972 h 1107"/>
                      <a:gd name="T52" fmla="*/ 198 w 1221"/>
                      <a:gd name="T53" fmla="*/ 1024 h 1107"/>
                      <a:gd name="T54" fmla="*/ 254 w 1221"/>
                      <a:gd name="T55" fmla="*/ 1066 h 1107"/>
                      <a:gd name="T56" fmla="*/ 316 w 1221"/>
                      <a:gd name="T57" fmla="*/ 1101 h 1107"/>
                      <a:gd name="T58" fmla="*/ 310 w 1221"/>
                      <a:gd name="T59" fmla="*/ 1107 h 1107"/>
                      <a:gd name="T60" fmla="*/ 248 w 1221"/>
                      <a:gd name="T61" fmla="*/ 1071 h 1107"/>
                      <a:gd name="T62" fmla="*/ 186 w 1221"/>
                      <a:gd name="T63" fmla="*/ 1029 h 1107"/>
                      <a:gd name="T64" fmla="*/ 136 w 1221"/>
                      <a:gd name="T65" fmla="*/ 983 h 1107"/>
                      <a:gd name="T66" fmla="*/ 96 w 1221"/>
                      <a:gd name="T67" fmla="*/ 926 h 1107"/>
                      <a:gd name="T68" fmla="*/ 57 w 1221"/>
                      <a:gd name="T69" fmla="*/ 869 h 1107"/>
                      <a:gd name="T70" fmla="*/ 28 w 1221"/>
                      <a:gd name="T71" fmla="*/ 807 h 1107"/>
                      <a:gd name="T72" fmla="*/ 11 w 1221"/>
                      <a:gd name="T73" fmla="*/ 740 h 1107"/>
                      <a:gd name="T74" fmla="*/ 0 w 1221"/>
                      <a:gd name="T75" fmla="*/ 673 h 1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221" h="1107">
                        <a:moveTo>
                          <a:pt x="1221" y="295"/>
                        </a:moveTo>
                        <a:lnTo>
                          <a:pt x="1209" y="305"/>
                        </a:lnTo>
                        <a:lnTo>
                          <a:pt x="1169" y="243"/>
                        </a:lnTo>
                        <a:lnTo>
                          <a:pt x="1125" y="191"/>
                        </a:lnTo>
                        <a:lnTo>
                          <a:pt x="1074" y="140"/>
                        </a:lnTo>
                        <a:lnTo>
                          <a:pt x="1017" y="99"/>
                        </a:lnTo>
                        <a:lnTo>
                          <a:pt x="949" y="67"/>
                        </a:lnTo>
                        <a:lnTo>
                          <a:pt x="881" y="42"/>
                        </a:lnTo>
                        <a:lnTo>
                          <a:pt x="808" y="21"/>
                        </a:lnTo>
                        <a:lnTo>
                          <a:pt x="734" y="11"/>
                        </a:lnTo>
                        <a:lnTo>
                          <a:pt x="745" y="0"/>
                        </a:lnTo>
                        <a:lnTo>
                          <a:pt x="819" y="11"/>
                        </a:lnTo>
                        <a:lnTo>
                          <a:pt x="892" y="31"/>
                        </a:lnTo>
                        <a:lnTo>
                          <a:pt x="960" y="57"/>
                        </a:lnTo>
                        <a:lnTo>
                          <a:pt x="1028" y="94"/>
                        </a:lnTo>
                        <a:lnTo>
                          <a:pt x="1085" y="134"/>
                        </a:lnTo>
                        <a:lnTo>
                          <a:pt x="1136" y="181"/>
                        </a:lnTo>
                        <a:lnTo>
                          <a:pt x="1180" y="238"/>
                        </a:lnTo>
                        <a:lnTo>
                          <a:pt x="1221" y="295"/>
                        </a:lnTo>
                        <a:close/>
                        <a:moveTo>
                          <a:pt x="0" y="673"/>
                        </a:moveTo>
                        <a:lnTo>
                          <a:pt x="11" y="673"/>
                        </a:lnTo>
                        <a:lnTo>
                          <a:pt x="22" y="740"/>
                        </a:lnTo>
                        <a:lnTo>
                          <a:pt x="39" y="802"/>
                        </a:lnTo>
                        <a:lnTo>
                          <a:pt x="68" y="864"/>
                        </a:lnTo>
                        <a:lnTo>
                          <a:pt x="107" y="921"/>
                        </a:lnTo>
                        <a:lnTo>
                          <a:pt x="147" y="972"/>
                        </a:lnTo>
                        <a:lnTo>
                          <a:pt x="198" y="1024"/>
                        </a:lnTo>
                        <a:lnTo>
                          <a:pt x="254" y="1066"/>
                        </a:lnTo>
                        <a:lnTo>
                          <a:pt x="316" y="1101"/>
                        </a:lnTo>
                        <a:lnTo>
                          <a:pt x="310" y="1107"/>
                        </a:lnTo>
                        <a:lnTo>
                          <a:pt x="248" y="1071"/>
                        </a:lnTo>
                        <a:lnTo>
                          <a:pt x="186" y="1029"/>
                        </a:lnTo>
                        <a:lnTo>
                          <a:pt x="136" y="983"/>
                        </a:lnTo>
                        <a:lnTo>
                          <a:pt x="96" y="926"/>
                        </a:lnTo>
                        <a:lnTo>
                          <a:pt x="57" y="869"/>
                        </a:lnTo>
                        <a:lnTo>
                          <a:pt x="28" y="807"/>
                        </a:lnTo>
                        <a:lnTo>
                          <a:pt x="11" y="740"/>
                        </a:lnTo>
                        <a:lnTo>
                          <a:pt x="0" y="673"/>
                        </a:lnTo>
                        <a:close/>
                      </a:path>
                    </a:pathLst>
                  </a:custGeom>
                  <a:solidFill>
                    <a:srgbClr val="FF7A7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90" name="Freeform 222">
                    <a:extLst>
                      <a:ext uri="{FF2B5EF4-FFF2-40B4-BE49-F238E27FC236}">
                        <a16:creationId xmlns:a16="http://schemas.microsoft.com/office/drawing/2014/main" id="{62326054-94BC-4C45-87B2-1C8A6E428D9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6970" y="2089"/>
                    <a:ext cx="600" cy="363"/>
                  </a:xfrm>
                  <a:custGeom>
                    <a:avLst/>
                    <a:gdLst>
                      <a:gd name="T0" fmla="*/ 1198 w 1198"/>
                      <a:gd name="T1" fmla="*/ 294 h 1090"/>
                      <a:gd name="T2" fmla="*/ 1193 w 1198"/>
                      <a:gd name="T3" fmla="*/ 299 h 1090"/>
                      <a:gd name="T4" fmla="*/ 1153 w 1198"/>
                      <a:gd name="T5" fmla="*/ 237 h 1090"/>
                      <a:gd name="T6" fmla="*/ 1107 w 1198"/>
                      <a:gd name="T7" fmla="*/ 185 h 1090"/>
                      <a:gd name="T8" fmla="*/ 1057 w 1198"/>
                      <a:gd name="T9" fmla="*/ 140 h 1090"/>
                      <a:gd name="T10" fmla="*/ 995 w 1198"/>
                      <a:gd name="T11" fmla="*/ 98 h 1090"/>
                      <a:gd name="T12" fmla="*/ 932 w 1198"/>
                      <a:gd name="T13" fmla="*/ 62 h 1090"/>
                      <a:gd name="T14" fmla="*/ 865 w 1198"/>
                      <a:gd name="T15" fmla="*/ 36 h 1090"/>
                      <a:gd name="T16" fmla="*/ 791 w 1198"/>
                      <a:gd name="T17" fmla="*/ 20 h 1090"/>
                      <a:gd name="T18" fmla="*/ 712 w 1198"/>
                      <a:gd name="T19" fmla="*/ 10 h 1090"/>
                      <a:gd name="T20" fmla="*/ 718 w 1198"/>
                      <a:gd name="T21" fmla="*/ 5 h 1090"/>
                      <a:gd name="T22" fmla="*/ 723 w 1198"/>
                      <a:gd name="T23" fmla="*/ 0 h 1090"/>
                      <a:gd name="T24" fmla="*/ 797 w 1198"/>
                      <a:gd name="T25" fmla="*/ 10 h 1090"/>
                      <a:gd name="T26" fmla="*/ 870 w 1198"/>
                      <a:gd name="T27" fmla="*/ 31 h 1090"/>
                      <a:gd name="T28" fmla="*/ 938 w 1198"/>
                      <a:gd name="T29" fmla="*/ 56 h 1090"/>
                      <a:gd name="T30" fmla="*/ 1006 w 1198"/>
                      <a:gd name="T31" fmla="*/ 88 h 1090"/>
                      <a:gd name="T32" fmla="*/ 1063 w 1198"/>
                      <a:gd name="T33" fmla="*/ 129 h 1090"/>
                      <a:gd name="T34" fmla="*/ 1114 w 1198"/>
                      <a:gd name="T35" fmla="*/ 180 h 1090"/>
                      <a:gd name="T36" fmla="*/ 1158 w 1198"/>
                      <a:gd name="T37" fmla="*/ 232 h 1090"/>
                      <a:gd name="T38" fmla="*/ 1198 w 1198"/>
                      <a:gd name="T39" fmla="*/ 294 h 1090"/>
                      <a:gd name="T40" fmla="*/ 0 w 1198"/>
                      <a:gd name="T41" fmla="*/ 662 h 1090"/>
                      <a:gd name="T42" fmla="*/ 11 w 1198"/>
                      <a:gd name="T43" fmla="*/ 662 h 1090"/>
                      <a:gd name="T44" fmla="*/ 22 w 1198"/>
                      <a:gd name="T45" fmla="*/ 729 h 1090"/>
                      <a:gd name="T46" fmla="*/ 39 w 1198"/>
                      <a:gd name="T47" fmla="*/ 791 h 1090"/>
                      <a:gd name="T48" fmla="*/ 68 w 1198"/>
                      <a:gd name="T49" fmla="*/ 853 h 1090"/>
                      <a:gd name="T50" fmla="*/ 107 w 1198"/>
                      <a:gd name="T51" fmla="*/ 910 h 1090"/>
                      <a:gd name="T52" fmla="*/ 147 w 1198"/>
                      <a:gd name="T53" fmla="*/ 961 h 1090"/>
                      <a:gd name="T54" fmla="*/ 198 w 1198"/>
                      <a:gd name="T55" fmla="*/ 1008 h 1090"/>
                      <a:gd name="T56" fmla="*/ 254 w 1198"/>
                      <a:gd name="T57" fmla="*/ 1045 h 1090"/>
                      <a:gd name="T58" fmla="*/ 316 w 1198"/>
                      <a:gd name="T59" fmla="*/ 1080 h 1090"/>
                      <a:gd name="T60" fmla="*/ 305 w 1198"/>
                      <a:gd name="T61" fmla="*/ 1090 h 1090"/>
                      <a:gd name="T62" fmla="*/ 243 w 1198"/>
                      <a:gd name="T63" fmla="*/ 1055 h 1090"/>
                      <a:gd name="T64" fmla="*/ 187 w 1198"/>
                      <a:gd name="T65" fmla="*/ 1013 h 1090"/>
                      <a:gd name="T66" fmla="*/ 136 w 1198"/>
                      <a:gd name="T67" fmla="*/ 961 h 1090"/>
                      <a:gd name="T68" fmla="*/ 96 w 1198"/>
                      <a:gd name="T69" fmla="*/ 910 h 1090"/>
                      <a:gd name="T70" fmla="*/ 57 w 1198"/>
                      <a:gd name="T71" fmla="*/ 853 h 1090"/>
                      <a:gd name="T72" fmla="*/ 28 w 1198"/>
                      <a:gd name="T73" fmla="*/ 791 h 1090"/>
                      <a:gd name="T74" fmla="*/ 11 w 1198"/>
                      <a:gd name="T75" fmla="*/ 729 h 1090"/>
                      <a:gd name="T76" fmla="*/ 0 w 1198"/>
                      <a:gd name="T77" fmla="*/ 662 h 10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198" h="1090">
                        <a:moveTo>
                          <a:pt x="1198" y="294"/>
                        </a:moveTo>
                        <a:lnTo>
                          <a:pt x="1193" y="299"/>
                        </a:lnTo>
                        <a:lnTo>
                          <a:pt x="1153" y="237"/>
                        </a:lnTo>
                        <a:lnTo>
                          <a:pt x="1107" y="185"/>
                        </a:lnTo>
                        <a:lnTo>
                          <a:pt x="1057" y="140"/>
                        </a:lnTo>
                        <a:lnTo>
                          <a:pt x="995" y="98"/>
                        </a:lnTo>
                        <a:lnTo>
                          <a:pt x="932" y="62"/>
                        </a:lnTo>
                        <a:lnTo>
                          <a:pt x="865" y="36"/>
                        </a:lnTo>
                        <a:lnTo>
                          <a:pt x="791" y="20"/>
                        </a:lnTo>
                        <a:lnTo>
                          <a:pt x="712" y="10"/>
                        </a:lnTo>
                        <a:lnTo>
                          <a:pt x="718" y="5"/>
                        </a:lnTo>
                        <a:lnTo>
                          <a:pt x="723" y="0"/>
                        </a:lnTo>
                        <a:lnTo>
                          <a:pt x="797" y="10"/>
                        </a:lnTo>
                        <a:lnTo>
                          <a:pt x="870" y="31"/>
                        </a:lnTo>
                        <a:lnTo>
                          <a:pt x="938" y="56"/>
                        </a:lnTo>
                        <a:lnTo>
                          <a:pt x="1006" y="88"/>
                        </a:lnTo>
                        <a:lnTo>
                          <a:pt x="1063" y="129"/>
                        </a:lnTo>
                        <a:lnTo>
                          <a:pt x="1114" y="180"/>
                        </a:lnTo>
                        <a:lnTo>
                          <a:pt x="1158" y="232"/>
                        </a:lnTo>
                        <a:lnTo>
                          <a:pt x="1198" y="294"/>
                        </a:lnTo>
                        <a:close/>
                        <a:moveTo>
                          <a:pt x="0" y="662"/>
                        </a:moveTo>
                        <a:lnTo>
                          <a:pt x="11" y="662"/>
                        </a:lnTo>
                        <a:lnTo>
                          <a:pt x="22" y="729"/>
                        </a:lnTo>
                        <a:lnTo>
                          <a:pt x="39" y="791"/>
                        </a:lnTo>
                        <a:lnTo>
                          <a:pt x="68" y="853"/>
                        </a:lnTo>
                        <a:lnTo>
                          <a:pt x="107" y="910"/>
                        </a:lnTo>
                        <a:lnTo>
                          <a:pt x="147" y="961"/>
                        </a:lnTo>
                        <a:lnTo>
                          <a:pt x="198" y="1008"/>
                        </a:lnTo>
                        <a:lnTo>
                          <a:pt x="254" y="1045"/>
                        </a:lnTo>
                        <a:lnTo>
                          <a:pt x="316" y="1080"/>
                        </a:lnTo>
                        <a:lnTo>
                          <a:pt x="305" y="1090"/>
                        </a:lnTo>
                        <a:lnTo>
                          <a:pt x="243" y="1055"/>
                        </a:lnTo>
                        <a:lnTo>
                          <a:pt x="187" y="1013"/>
                        </a:lnTo>
                        <a:lnTo>
                          <a:pt x="136" y="961"/>
                        </a:lnTo>
                        <a:lnTo>
                          <a:pt x="96" y="910"/>
                        </a:lnTo>
                        <a:lnTo>
                          <a:pt x="57" y="853"/>
                        </a:lnTo>
                        <a:lnTo>
                          <a:pt x="28" y="791"/>
                        </a:lnTo>
                        <a:lnTo>
                          <a:pt x="11" y="729"/>
                        </a:lnTo>
                        <a:lnTo>
                          <a:pt x="0" y="662"/>
                        </a:lnTo>
                        <a:close/>
                      </a:path>
                    </a:pathLst>
                  </a:custGeom>
                  <a:solidFill>
                    <a:srgbClr val="FF7C7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91" name="Freeform 223">
                    <a:extLst>
                      <a:ext uri="{FF2B5EF4-FFF2-40B4-BE49-F238E27FC236}">
                        <a16:creationId xmlns:a16="http://schemas.microsoft.com/office/drawing/2014/main" id="{22F37D33-78DA-4252-A978-200AD9C3831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6976" y="2092"/>
                    <a:ext cx="591" cy="357"/>
                  </a:xfrm>
                  <a:custGeom>
                    <a:avLst/>
                    <a:gdLst>
                      <a:gd name="T0" fmla="*/ 1182 w 1182"/>
                      <a:gd name="T1" fmla="*/ 289 h 1070"/>
                      <a:gd name="T2" fmla="*/ 1170 w 1182"/>
                      <a:gd name="T3" fmla="*/ 294 h 1070"/>
                      <a:gd name="T4" fmla="*/ 1131 w 1182"/>
                      <a:gd name="T5" fmla="*/ 232 h 1070"/>
                      <a:gd name="T6" fmla="*/ 1085 w 1182"/>
                      <a:gd name="T7" fmla="*/ 181 h 1070"/>
                      <a:gd name="T8" fmla="*/ 1035 w 1182"/>
                      <a:gd name="T9" fmla="*/ 135 h 1070"/>
                      <a:gd name="T10" fmla="*/ 978 w 1182"/>
                      <a:gd name="T11" fmla="*/ 93 h 1070"/>
                      <a:gd name="T12" fmla="*/ 910 w 1182"/>
                      <a:gd name="T13" fmla="*/ 57 h 1070"/>
                      <a:gd name="T14" fmla="*/ 842 w 1182"/>
                      <a:gd name="T15" fmla="*/ 31 h 1070"/>
                      <a:gd name="T16" fmla="*/ 769 w 1182"/>
                      <a:gd name="T17" fmla="*/ 16 h 1070"/>
                      <a:gd name="T18" fmla="*/ 696 w 1182"/>
                      <a:gd name="T19" fmla="*/ 5 h 1070"/>
                      <a:gd name="T20" fmla="*/ 701 w 1182"/>
                      <a:gd name="T21" fmla="*/ 0 h 1070"/>
                      <a:gd name="T22" fmla="*/ 780 w 1182"/>
                      <a:gd name="T23" fmla="*/ 10 h 1070"/>
                      <a:gd name="T24" fmla="*/ 854 w 1182"/>
                      <a:gd name="T25" fmla="*/ 26 h 1070"/>
                      <a:gd name="T26" fmla="*/ 921 w 1182"/>
                      <a:gd name="T27" fmla="*/ 52 h 1070"/>
                      <a:gd name="T28" fmla="*/ 984 w 1182"/>
                      <a:gd name="T29" fmla="*/ 88 h 1070"/>
                      <a:gd name="T30" fmla="*/ 1046 w 1182"/>
                      <a:gd name="T31" fmla="*/ 130 h 1070"/>
                      <a:gd name="T32" fmla="*/ 1096 w 1182"/>
                      <a:gd name="T33" fmla="*/ 175 h 1070"/>
                      <a:gd name="T34" fmla="*/ 1142 w 1182"/>
                      <a:gd name="T35" fmla="*/ 227 h 1070"/>
                      <a:gd name="T36" fmla="*/ 1182 w 1182"/>
                      <a:gd name="T37" fmla="*/ 289 h 1070"/>
                      <a:gd name="T38" fmla="*/ 0 w 1182"/>
                      <a:gd name="T39" fmla="*/ 652 h 1070"/>
                      <a:gd name="T40" fmla="*/ 11 w 1182"/>
                      <a:gd name="T41" fmla="*/ 652 h 1070"/>
                      <a:gd name="T42" fmla="*/ 22 w 1182"/>
                      <a:gd name="T43" fmla="*/ 719 h 1070"/>
                      <a:gd name="T44" fmla="*/ 40 w 1182"/>
                      <a:gd name="T45" fmla="*/ 781 h 1070"/>
                      <a:gd name="T46" fmla="*/ 68 w 1182"/>
                      <a:gd name="T47" fmla="*/ 838 h 1070"/>
                      <a:gd name="T48" fmla="*/ 101 w 1182"/>
                      <a:gd name="T49" fmla="*/ 894 h 1070"/>
                      <a:gd name="T50" fmla="*/ 147 w 1182"/>
                      <a:gd name="T51" fmla="*/ 946 h 1070"/>
                      <a:gd name="T52" fmla="*/ 193 w 1182"/>
                      <a:gd name="T53" fmla="*/ 993 h 1070"/>
                      <a:gd name="T54" fmla="*/ 249 w 1182"/>
                      <a:gd name="T55" fmla="*/ 1030 h 1070"/>
                      <a:gd name="T56" fmla="*/ 311 w 1182"/>
                      <a:gd name="T57" fmla="*/ 1065 h 1070"/>
                      <a:gd name="T58" fmla="*/ 305 w 1182"/>
                      <a:gd name="T59" fmla="*/ 1070 h 1070"/>
                      <a:gd name="T60" fmla="*/ 243 w 1182"/>
                      <a:gd name="T61" fmla="*/ 1035 h 1070"/>
                      <a:gd name="T62" fmla="*/ 187 w 1182"/>
                      <a:gd name="T63" fmla="*/ 998 h 1070"/>
                      <a:gd name="T64" fmla="*/ 136 w 1182"/>
                      <a:gd name="T65" fmla="*/ 951 h 1070"/>
                      <a:gd name="T66" fmla="*/ 96 w 1182"/>
                      <a:gd name="T67" fmla="*/ 900 h 1070"/>
                      <a:gd name="T68" fmla="*/ 57 w 1182"/>
                      <a:gd name="T69" fmla="*/ 843 h 1070"/>
                      <a:gd name="T70" fmla="*/ 28 w 1182"/>
                      <a:gd name="T71" fmla="*/ 781 h 1070"/>
                      <a:gd name="T72" fmla="*/ 11 w 1182"/>
                      <a:gd name="T73" fmla="*/ 719 h 1070"/>
                      <a:gd name="T74" fmla="*/ 0 w 1182"/>
                      <a:gd name="T75" fmla="*/ 652 h 10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182" h="1070">
                        <a:moveTo>
                          <a:pt x="1182" y="289"/>
                        </a:moveTo>
                        <a:lnTo>
                          <a:pt x="1170" y="294"/>
                        </a:lnTo>
                        <a:lnTo>
                          <a:pt x="1131" y="232"/>
                        </a:lnTo>
                        <a:lnTo>
                          <a:pt x="1085" y="181"/>
                        </a:lnTo>
                        <a:lnTo>
                          <a:pt x="1035" y="135"/>
                        </a:lnTo>
                        <a:lnTo>
                          <a:pt x="978" y="93"/>
                        </a:lnTo>
                        <a:lnTo>
                          <a:pt x="910" y="57"/>
                        </a:lnTo>
                        <a:lnTo>
                          <a:pt x="842" y="31"/>
                        </a:lnTo>
                        <a:lnTo>
                          <a:pt x="769" y="16"/>
                        </a:lnTo>
                        <a:lnTo>
                          <a:pt x="696" y="5"/>
                        </a:lnTo>
                        <a:lnTo>
                          <a:pt x="701" y="0"/>
                        </a:lnTo>
                        <a:lnTo>
                          <a:pt x="780" y="10"/>
                        </a:lnTo>
                        <a:lnTo>
                          <a:pt x="854" y="26"/>
                        </a:lnTo>
                        <a:lnTo>
                          <a:pt x="921" y="52"/>
                        </a:lnTo>
                        <a:lnTo>
                          <a:pt x="984" y="88"/>
                        </a:lnTo>
                        <a:lnTo>
                          <a:pt x="1046" y="130"/>
                        </a:lnTo>
                        <a:lnTo>
                          <a:pt x="1096" y="175"/>
                        </a:lnTo>
                        <a:lnTo>
                          <a:pt x="1142" y="227"/>
                        </a:lnTo>
                        <a:lnTo>
                          <a:pt x="1182" y="289"/>
                        </a:lnTo>
                        <a:close/>
                        <a:moveTo>
                          <a:pt x="0" y="652"/>
                        </a:moveTo>
                        <a:lnTo>
                          <a:pt x="11" y="652"/>
                        </a:lnTo>
                        <a:lnTo>
                          <a:pt x="22" y="719"/>
                        </a:lnTo>
                        <a:lnTo>
                          <a:pt x="40" y="781"/>
                        </a:lnTo>
                        <a:lnTo>
                          <a:pt x="68" y="838"/>
                        </a:lnTo>
                        <a:lnTo>
                          <a:pt x="101" y="894"/>
                        </a:lnTo>
                        <a:lnTo>
                          <a:pt x="147" y="946"/>
                        </a:lnTo>
                        <a:lnTo>
                          <a:pt x="193" y="993"/>
                        </a:lnTo>
                        <a:lnTo>
                          <a:pt x="249" y="1030"/>
                        </a:lnTo>
                        <a:lnTo>
                          <a:pt x="311" y="1065"/>
                        </a:lnTo>
                        <a:lnTo>
                          <a:pt x="305" y="1070"/>
                        </a:lnTo>
                        <a:lnTo>
                          <a:pt x="243" y="1035"/>
                        </a:lnTo>
                        <a:lnTo>
                          <a:pt x="187" y="998"/>
                        </a:lnTo>
                        <a:lnTo>
                          <a:pt x="136" y="951"/>
                        </a:lnTo>
                        <a:lnTo>
                          <a:pt x="96" y="900"/>
                        </a:lnTo>
                        <a:lnTo>
                          <a:pt x="57" y="843"/>
                        </a:lnTo>
                        <a:lnTo>
                          <a:pt x="28" y="781"/>
                        </a:lnTo>
                        <a:lnTo>
                          <a:pt x="11" y="719"/>
                        </a:lnTo>
                        <a:lnTo>
                          <a:pt x="0" y="652"/>
                        </a:lnTo>
                        <a:close/>
                      </a:path>
                    </a:pathLst>
                  </a:custGeom>
                  <a:solidFill>
                    <a:srgbClr val="FF7E7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92" name="Freeform 224">
                    <a:extLst>
                      <a:ext uri="{FF2B5EF4-FFF2-40B4-BE49-F238E27FC236}">
                        <a16:creationId xmlns:a16="http://schemas.microsoft.com/office/drawing/2014/main" id="{206B1BDA-7666-4546-9814-48C50A5E8CF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6982" y="2094"/>
                    <a:ext cx="579" cy="353"/>
                  </a:xfrm>
                  <a:custGeom>
                    <a:avLst/>
                    <a:gdLst>
                      <a:gd name="T0" fmla="*/ 1159 w 1159"/>
                      <a:gd name="T1" fmla="*/ 289 h 1060"/>
                      <a:gd name="T2" fmla="*/ 1153 w 1159"/>
                      <a:gd name="T3" fmla="*/ 295 h 1060"/>
                      <a:gd name="T4" fmla="*/ 1114 w 1159"/>
                      <a:gd name="T5" fmla="*/ 238 h 1060"/>
                      <a:gd name="T6" fmla="*/ 1068 w 1159"/>
                      <a:gd name="T7" fmla="*/ 182 h 1060"/>
                      <a:gd name="T8" fmla="*/ 1017 w 1159"/>
                      <a:gd name="T9" fmla="*/ 135 h 1060"/>
                      <a:gd name="T10" fmla="*/ 956 w 1159"/>
                      <a:gd name="T11" fmla="*/ 93 h 1060"/>
                      <a:gd name="T12" fmla="*/ 888 w 1159"/>
                      <a:gd name="T13" fmla="*/ 62 h 1060"/>
                      <a:gd name="T14" fmla="*/ 820 w 1159"/>
                      <a:gd name="T15" fmla="*/ 36 h 1060"/>
                      <a:gd name="T16" fmla="*/ 747 w 1159"/>
                      <a:gd name="T17" fmla="*/ 21 h 1060"/>
                      <a:gd name="T18" fmla="*/ 673 w 1159"/>
                      <a:gd name="T19" fmla="*/ 11 h 1060"/>
                      <a:gd name="T20" fmla="*/ 685 w 1159"/>
                      <a:gd name="T21" fmla="*/ 0 h 1060"/>
                      <a:gd name="T22" fmla="*/ 758 w 1159"/>
                      <a:gd name="T23" fmla="*/ 11 h 1060"/>
                      <a:gd name="T24" fmla="*/ 831 w 1159"/>
                      <a:gd name="T25" fmla="*/ 26 h 1060"/>
                      <a:gd name="T26" fmla="*/ 899 w 1159"/>
                      <a:gd name="T27" fmla="*/ 52 h 1060"/>
                      <a:gd name="T28" fmla="*/ 967 w 1159"/>
                      <a:gd name="T29" fmla="*/ 88 h 1060"/>
                      <a:gd name="T30" fmla="*/ 1024 w 1159"/>
                      <a:gd name="T31" fmla="*/ 130 h 1060"/>
                      <a:gd name="T32" fmla="*/ 1074 w 1159"/>
                      <a:gd name="T33" fmla="*/ 176 h 1060"/>
                      <a:gd name="T34" fmla="*/ 1120 w 1159"/>
                      <a:gd name="T35" fmla="*/ 227 h 1060"/>
                      <a:gd name="T36" fmla="*/ 1159 w 1159"/>
                      <a:gd name="T37" fmla="*/ 289 h 1060"/>
                      <a:gd name="T38" fmla="*/ 0 w 1159"/>
                      <a:gd name="T39" fmla="*/ 647 h 1060"/>
                      <a:gd name="T40" fmla="*/ 11 w 1159"/>
                      <a:gd name="T41" fmla="*/ 642 h 1060"/>
                      <a:gd name="T42" fmla="*/ 24 w 1159"/>
                      <a:gd name="T43" fmla="*/ 704 h 1060"/>
                      <a:gd name="T44" fmla="*/ 40 w 1159"/>
                      <a:gd name="T45" fmla="*/ 766 h 1060"/>
                      <a:gd name="T46" fmla="*/ 63 w 1159"/>
                      <a:gd name="T47" fmla="*/ 828 h 1060"/>
                      <a:gd name="T48" fmla="*/ 103 w 1159"/>
                      <a:gd name="T49" fmla="*/ 879 h 1060"/>
                      <a:gd name="T50" fmla="*/ 142 w 1159"/>
                      <a:gd name="T51" fmla="*/ 931 h 1060"/>
                      <a:gd name="T52" fmla="*/ 193 w 1159"/>
                      <a:gd name="T53" fmla="*/ 973 h 1060"/>
                      <a:gd name="T54" fmla="*/ 244 w 1159"/>
                      <a:gd name="T55" fmla="*/ 1013 h 1060"/>
                      <a:gd name="T56" fmla="*/ 306 w 1159"/>
                      <a:gd name="T57" fmla="*/ 1045 h 1060"/>
                      <a:gd name="T58" fmla="*/ 300 w 1159"/>
                      <a:gd name="T59" fmla="*/ 1060 h 1060"/>
                      <a:gd name="T60" fmla="*/ 238 w 1159"/>
                      <a:gd name="T61" fmla="*/ 1025 h 1060"/>
                      <a:gd name="T62" fmla="*/ 182 w 1159"/>
                      <a:gd name="T63" fmla="*/ 988 h 1060"/>
                      <a:gd name="T64" fmla="*/ 136 w 1159"/>
                      <a:gd name="T65" fmla="*/ 941 h 1060"/>
                      <a:gd name="T66" fmla="*/ 90 w 1159"/>
                      <a:gd name="T67" fmla="*/ 889 h 1060"/>
                      <a:gd name="T68" fmla="*/ 57 w 1159"/>
                      <a:gd name="T69" fmla="*/ 833 h 1060"/>
                      <a:gd name="T70" fmla="*/ 29 w 1159"/>
                      <a:gd name="T71" fmla="*/ 776 h 1060"/>
                      <a:gd name="T72" fmla="*/ 11 w 1159"/>
                      <a:gd name="T73" fmla="*/ 714 h 1060"/>
                      <a:gd name="T74" fmla="*/ 0 w 1159"/>
                      <a:gd name="T75" fmla="*/ 647 h 1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159" h="1060">
                        <a:moveTo>
                          <a:pt x="1159" y="289"/>
                        </a:moveTo>
                        <a:lnTo>
                          <a:pt x="1153" y="295"/>
                        </a:lnTo>
                        <a:lnTo>
                          <a:pt x="1114" y="238"/>
                        </a:lnTo>
                        <a:lnTo>
                          <a:pt x="1068" y="182"/>
                        </a:lnTo>
                        <a:lnTo>
                          <a:pt x="1017" y="135"/>
                        </a:lnTo>
                        <a:lnTo>
                          <a:pt x="956" y="93"/>
                        </a:lnTo>
                        <a:lnTo>
                          <a:pt x="888" y="62"/>
                        </a:lnTo>
                        <a:lnTo>
                          <a:pt x="820" y="36"/>
                        </a:lnTo>
                        <a:lnTo>
                          <a:pt x="747" y="21"/>
                        </a:lnTo>
                        <a:lnTo>
                          <a:pt x="673" y="11"/>
                        </a:lnTo>
                        <a:lnTo>
                          <a:pt x="685" y="0"/>
                        </a:lnTo>
                        <a:lnTo>
                          <a:pt x="758" y="11"/>
                        </a:lnTo>
                        <a:lnTo>
                          <a:pt x="831" y="26"/>
                        </a:lnTo>
                        <a:lnTo>
                          <a:pt x="899" y="52"/>
                        </a:lnTo>
                        <a:lnTo>
                          <a:pt x="967" y="88"/>
                        </a:lnTo>
                        <a:lnTo>
                          <a:pt x="1024" y="130"/>
                        </a:lnTo>
                        <a:lnTo>
                          <a:pt x="1074" y="176"/>
                        </a:lnTo>
                        <a:lnTo>
                          <a:pt x="1120" y="227"/>
                        </a:lnTo>
                        <a:lnTo>
                          <a:pt x="1159" y="289"/>
                        </a:lnTo>
                        <a:close/>
                        <a:moveTo>
                          <a:pt x="0" y="647"/>
                        </a:moveTo>
                        <a:lnTo>
                          <a:pt x="11" y="642"/>
                        </a:lnTo>
                        <a:lnTo>
                          <a:pt x="24" y="704"/>
                        </a:lnTo>
                        <a:lnTo>
                          <a:pt x="40" y="766"/>
                        </a:lnTo>
                        <a:lnTo>
                          <a:pt x="63" y="828"/>
                        </a:lnTo>
                        <a:lnTo>
                          <a:pt x="103" y="879"/>
                        </a:lnTo>
                        <a:lnTo>
                          <a:pt x="142" y="931"/>
                        </a:lnTo>
                        <a:lnTo>
                          <a:pt x="193" y="973"/>
                        </a:lnTo>
                        <a:lnTo>
                          <a:pt x="244" y="1013"/>
                        </a:lnTo>
                        <a:lnTo>
                          <a:pt x="306" y="1045"/>
                        </a:lnTo>
                        <a:lnTo>
                          <a:pt x="300" y="1060"/>
                        </a:lnTo>
                        <a:lnTo>
                          <a:pt x="238" y="1025"/>
                        </a:lnTo>
                        <a:lnTo>
                          <a:pt x="182" y="988"/>
                        </a:lnTo>
                        <a:lnTo>
                          <a:pt x="136" y="941"/>
                        </a:lnTo>
                        <a:lnTo>
                          <a:pt x="90" y="889"/>
                        </a:lnTo>
                        <a:lnTo>
                          <a:pt x="57" y="833"/>
                        </a:lnTo>
                        <a:lnTo>
                          <a:pt x="29" y="776"/>
                        </a:lnTo>
                        <a:lnTo>
                          <a:pt x="11" y="714"/>
                        </a:lnTo>
                        <a:lnTo>
                          <a:pt x="0" y="647"/>
                        </a:lnTo>
                        <a:close/>
                      </a:path>
                    </a:pathLst>
                  </a:custGeom>
                  <a:solidFill>
                    <a:srgbClr val="FF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93" name="Freeform 225">
                    <a:extLst>
                      <a:ext uri="{FF2B5EF4-FFF2-40B4-BE49-F238E27FC236}">
                        <a16:creationId xmlns:a16="http://schemas.microsoft.com/office/drawing/2014/main" id="{E5808011-3026-4B53-8EF0-EC488E044FC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6987" y="2098"/>
                    <a:ext cx="571" cy="344"/>
                  </a:xfrm>
                  <a:custGeom>
                    <a:avLst/>
                    <a:gdLst>
                      <a:gd name="T0" fmla="*/ 1142 w 1142"/>
                      <a:gd name="T1" fmla="*/ 284 h 1034"/>
                      <a:gd name="T2" fmla="*/ 1131 w 1142"/>
                      <a:gd name="T3" fmla="*/ 295 h 1034"/>
                      <a:gd name="T4" fmla="*/ 1092 w 1142"/>
                      <a:gd name="T5" fmla="*/ 233 h 1034"/>
                      <a:gd name="T6" fmla="*/ 1046 w 1142"/>
                      <a:gd name="T7" fmla="*/ 181 h 1034"/>
                      <a:gd name="T8" fmla="*/ 995 w 1142"/>
                      <a:gd name="T9" fmla="*/ 129 h 1034"/>
                      <a:gd name="T10" fmla="*/ 933 w 1142"/>
                      <a:gd name="T11" fmla="*/ 87 h 1034"/>
                      <a:gd name="T12" fmla="*/ 872 w 1142"/>
                      <a:gd name="T13" fmla="*/ 57 h 1034"/>
                      <a:gd name="T14" fmla="*/ 804 w 1142"/>
                      <a:gd name="T15" fmla="*/ 30 h 1034"/>
                      <a:gd name="T16" fmla="*/ 730 w 1142"/>
                      <a:gd name="T17" fmla="*/ 15 h 1034"/>
                      <a:gd name="T18" fmla="*/ 650 w 1142"/>
                      <a:gd name="T19" fmla="*/ 10 h 1034"/>
                      <a:gd name="T20" fmla="*/ 662 w 1142"/>
                      <a:gd name="T21" fmla="*/ 0 h 1034"/>
                      <a:gd name="T22" fmla="*/ 736 w 1142"/>
                      <a:gd name="T23" fmla="*/ 10 h 1034"/>
                      <a:gd name="T24" fmla="*/ 809 w 1142"/>
                      <a:gd name="T25" fmla="*/ 25 h 1034"/>
                      <a:gd name="T26" fmla="*/ 877 w 1142"/>
                      <a:gd name="T27" fmla="*/ 51 h 1034"/>
                      <a:gd name="T28" fmla="*/ 945 w 1142"/>
                      <a:gd name="T29" fmla="*/ 82 h 1034"/>
                      <a:gd name="T30" fmla="*/ 1006 w 1142"/>
                      <a:gd name="T31" fmla="*/ 124 h 1034"/>
                      <a:gd name="T32" fmla="*/ 1057 w 1142"/>
                      <a:gd name="T33" fmla="*/ 171 h 1034"/>
                      <a:gd name="T34" fmla="*/ 1103 w 1142"/>
                      <a:gd name="T35" fmla="*/ 227 h 1034"/>
                      <a:gd name="T36" fmla="*/ 1142 w 1142"/>
                      <a:gd name="T37" fmla="*/ 284 h 1034"/>
                      <a:gd name="T38" fmla="*/ 0 w 1142"/>
                      <a:gd name="T39" fmla="*/ 631 h 1034"/>
                      <a:gd name="T40" fmla="*/ 13 w 1142"/>
                      <a:gd name="T41" fmla="*/ 621 h 1034"/>
                      <a:gd name="T42" fmla="*/ 24 w 1142"/>
                      <a:gd name="T43" fmla="*/ 688 h 1034"/>
                      <a:gd name="T44" fmla="*/ 40 w 1142"/>
                      <a:gd name="T45" fmla="*/ 749 h 1034"/>
                      <a:gd name="T46" fmla="*/ 63 w 1142"/>
                      <a:gd name="T47" fmla="*/ 806 h 1034"/>
                      <a:gd name="T48" fmla="*/ 97 w 1142"/>
                      <a:gd name="T49" fmla="*/ 863 h 1034"/>
                      <a:gd name="T50" fmla="*/ 136 w 1142"/>
                      <a:gd name="T51" fmla="*/ 910 h 1034"/>
                      <a:gd name="T52" fmla="*/ 187 w 1142"/>
                      <a:gd name="T53" fmla="*/ 957 h 1034"/>
                      <a:gd name="T54" fmla="*/ 238 w 1142"/>
                      <a:gd name="T55" fmla="*/ 997 h 1034"/>
                      <a:gd name="T56" fmla="*/ 301 w 1142"/>
                      <a:gd name="T57" fmla="*/ 1029 h 1034"/>
                      <a:gd name="T58" fmla="*/ 295 w 1142"/>
                      <a:gd name="T59" fmla="*/ 1034 h 1034"/>
                      <a:gd name="T60" fmla="*/ 233 w 1142"/>
                      <a:gd name="T61" fmla="*/ 1002 h 1034"/>
                      <a:gd name="T62" fmla="*/ 182 w 1142"/>
                      <a:gd name="T63" fmla="*/ 962 h 1034"/>
                      <a:gd name="T64" fmla="*/ 131 w 1142"/>
                      <a:gd name="T65" fmla="*/ 920 h 1034"/>
                      <a:gd name="T66" fmla="*/ 92 w 1142"/>
                      <a:gd name="T67" fmla="*/ 868 h 1034"/>
                      <a:gd name="T68" fmla="*/ 52 w 1142"/>
                      <a:gd name="T69" fmla="*/ 817 h 1034"/>
                      <a:gd name="T70" fmla="*/ 29 w 1142"/>
                      <a:gd name="T71" fmla="*/ 755 h 1034"/>
                      <a:gd name="T72" fmla="*/ 13 w 1142"/>
                      <a:gd name="T73" fmla="*/ 693 h 1034"/>
                      <a:gd name="T74" fmla="*/ 0 w 1142"/>
                      <a:gd name="T75" fmla="*/ 631 h 10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142" h="1034">
                        <a:moveTo>
                          <a:pt x="1142" y="284"/>
                        </a:moveTo>
                        <a:lnTo>
                          <a:pt x="1131" y="295"/>
                        </a:lnTo>
                        <a:lnTo>
                          <a:pt x="1092" y="233"/>
                        </a:lnTo>
                        <a:lnTo>
                          <a:pt x="1046" y="181"/>
                        </a:lnTo>
                        <a:lnTo>
                          <a:pt x="995" y="129"/>
                        </a:lnTo>
                        <a:lnTo>
                          <a:pt x="933" y="87"/>
                        </a:lnTo>
                        <a:lnTo>
                          <a:pt x="872" y="57"/>
                        </a:lnTo>
                        <a:lnTo>
                          <a:pt x="804" y="30"/>
                        </a:lnTo>
                        <a:lnTo>
                          <a:pt x="730" y="15"/>
                        </a:lnTo>
                        <a:lnTo>
                          <a:pt x="650" y="10"/>
                        </a:lnTo>
                        <a:lnTo>
                          <a:pt x="662" y="0"/>
                        </a:lnTo>
                        <a:lnTo>
                          <a:pt x="736" y="10"/>
                        </a:lnTo>
                        <a:lnTo>
                          <a:pt x="809" y="25"/>
                        </a:lnTo>
                        <a:lnTo>
                          <a:pt x="877" y="51"/>
                        </a:lnTo>
                        <a:lnTo>
                          <a:pt x="945" y="82"/>
                        </a:lnTo>
                        <a:lnTo>
                          <a:pt x="1006" y="124"/>
                        </a:lnTo>
                        <a:lnTo>
                          <a:pt x="1057" y="171"/>
                        </a:lnTo>
                        <a:lnTo>
                          <a:pt x="1103" y="227"/>
                        </a:lnTo>
                        <a:lnTo>
                          <a:pt x="1142" y="284"/>
                        </a:lnTo>
                        <a:close/>
                        <a:moveTo>
                          <a:pt x="0" y="631"/>
                        </a:moveTo>
                        <a:lnTo>
                          <a:pt x="13" y="621"/>
                        </a:lnTo>
                        <a:lnTo>
                          <a:pt x="24" y="688"/>
                        </a:lnTo>
                        <a:lnTo>
                          <a:pt x="40" y="749"/>
                        </a:lnTo>
                        <a:lnTo>
                          <a:pt x="63" y="806"/>
                        </a:lnTo>
                        <a:lnTo>
                          <a:pt x="97" y="863"/>
                        </a:lnTo>
                        <a:lnTo>
                          <a:pt x="136" y="910"/>
                        </a:lnTo>
                        <a:lnTo>
                          <a:pt x="187" y="957"/>
                        </a:lnTo>
                        <a:lnTo>
                          <a:pt x="238" y="997"/>
                        </a:lnTo>
                        <a:lnTo>
                          <a:pt x="301" y="1029"/>
                        </a:lnTo>
                        <a:lnTo>
                          <a:pt x="295" y="1034"/>
                        </a:lnTo>
                        <a:lnTo>
                          <a:pt x="233" y="1002"/>
                        </a:lnTo>
                        <a:lnTo>
                          <a:pt x="182" y="962"/>
                        </a:lnTo>
                        <a:lnTo>
                          <a:pt x="131" y="920"/>
                        </a:lnTo>
                        <a:lnTo>
                          <a:pt x="92" y="868"/>
                        </a:lnTo>
                        <a:lnTo>
                          <a:pt x="52" y="817"/>
                        </a:lnTo>
                        <a:lnTo>
                          <a:pt x="29" y="755"/>
                        </a:lnTo>
                        <a:lnTo>
                          <a:pt x="13" y="693"/>
                        </a:lnTo>
                        <a:lnTo>
                          <a:pt x="0" y="631"/>
                        </a:lnTo>
                        <a:close/>
                      </a:path>
                    </a:pathLst>
                  </a:custGeom>
                  <a:solidFill>
                    <a:srgbClr val="FF8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94" name="Freeform 226">
                    <a:extLst>
                      <a:ext uri="{FF2B5EF4-FFF2-40B4-BE49-F238E27FC236}">
                        <a16:creationId xmlns:a16="http://schemas.microsoft.com/office/drawing/2014/main" id="{CE49C120-FCE1-4E45-877A-552E3A86302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6993" y="2101"/>
                    <a:ext cx="559" cy="340"/>
                  </a:xfrm>
                  <a:custGeom>
                    <a:avLst/>
                    <a:gdLst>
                      <a:gd name="T0" fmla="*/ 1118 w 1118"/>
                      <a:gd name="T1" fmla="*/ 285 h 1019"/>
                      <a:gd name="T2" fmla="*/ 1112 w 1118"/>
                      <a:gd name="T3" fmla="*/ 285 h 1019"/>
                      <a:gd name="T4" fmla="*/ 1073 w 1118"/>
                      <a:gd name="T5" fmla="*/ 228 h 1019"/>
                      <a:gd name="T6" fmla="*/ 1028 w 1118"/>
                      <a:gd name="T7" fmla="*/ 171 h 1019"/>
                      <a:gd name="T8" fmla="*/ 971 w 1118"/>
                      <a:gd name="T9" fmla="*/ 124 h 1019"/>
                      <a:gd name="T10" fmla="*/ 914 w 1118"/>
                      <a:gd name="T11" fmla="*/ 87 h 1019"/>
                      <a:gd name="T12" fmla="*/ 846 w 1118"/>
                      <a:gd name="T13" fmla="*/ 57 h 1019"/>
                      <a:gd name="T14" fmla="*/ 779 w 1118"/>
                      <a:gd name="T15" fmla="*/ 31 h 1019"/>
                      <a:gd name="T16" fmla="*/ 705 w 1118"/>
                      <a:gd name="T17" fmla="*/ 15 h 1019"/>
                      <a:gd name="T18" fmla="*/ 632 w 1118"/>
                      <a:gd name="T19" fmla="*/ 5 h 1019"/>
                      <a:gd name="T20" fmla="*/ 637 w 1118"/>
                      <a:gd name="T21" fmla="*/ 0 h 1019"/>
                      <a:gd name="T22" fmla="*/ 717 w 1118"/>
                      <a:gd name="T23" fmla="*/ 5 h 1019"/>
                      <a:gd name="T24" fmla="*/ 791 w 1118"/>
                      <a:gd name="T25" fmla="*/ 20 h 1019"/>
                      <a:gd name="T26" fmla="*/ 859 w 1118"/>
                      <a:gd name="T27" fmla="*/ 47 h 1019"/>
                      <a:gd name="T28" fmla="*/ 920 w 1118"/>
                      <a:gd name="T29" fmla="*/ 77 h 1019"/>
                      <a:gd name="T30" fmla="*/ 982 w 1118"/>
                      <a:gd name="T31" fmla="*/ 119 h 1019"/>
                      <a:gd name="T32" fmla="*/ 1033 w 1118"/>
                      <a:gd name="T33" fmla="*/ 171 h 1019"/>
                      <a:gd name="T34" fmla="*/ 1079 w 1118"/>
                      <a:gd name="T35" fmla="*/ 223 h 1019"/>
                      <a:gd name="T36" fmla="*/ 1118 w 1118"/>
                      <a:gd name="T37" fmla="*/ 285 h 1019"/>
                      <a:gd name="T38" fmla="*/ 0 w 1118"/>
                      <a:gd name="T39" fmla="*/ 611 h 1019"/>
                      <a:gd name="T40" fmla="*/ 5 w 1118"/>
                      <a:gd name="T41" fmla="*/ 604 h 1019"/>
                      <a:gd name="T42" fmla="*/ 16 w 1118"/>
                      <a:gd name="T43" fmla="*/ 667 h 1019"/>
                      <a:gd name="T44" fmla="*/ 33 w 1118"/>
                      <a:gd name="T45" fmla="*/ 729 h 1019"/>
                      <a:gd name="T46" fmla="*/ 55 w 1118"/>
                      <a:gd name="T47" fmla="*/ 791 h 1019"/>
                      <a:gd name="T48" fmla="*/ 90 w 1118"/>
                      <a:gd name="T49" fmla="*/ 843 h 1019"/>
                      <a:gd name="T50" fmla="*/ 129 w 1118"/>
                      <a:gd name="T51" fmla="*/ 895 h 1019"/>
                      <a:gd name="T52" fmla="*/ 180 w 1118"/>
                      <a:gd name="T53" fmla="*/ 941 h 1019"/>
                      <a:gd name="T54" fmla="*/ 231 w 1118"/>
                      <a:gd name="T55" fmla="*/ 977 h 1019"/>
                      <a:gd name="T56" fmla="*/ 293 w 1118"/>
                      <a:gd name="T57" fmla="*/ 1014 h 1019"/>
                      <a:gd name="T58" fmla="*/ 288 w 1118"/>
                      <a:gd name="T59" fmla="*/ 1019 h 1019"/>
                      <a:gd name="T60" fmla="*/ 225 w 1118"/>
                      <a:gd name="T61" fmla="*/ 987 h 1019"/>
                      <a:gd name="T62" fmla="*/ 174 w 1118"/>
                      <a:gd name="T63" fmla="*/ 947 h 1019"/>
                      <a:gd name="T64" fmla="*/ 123 w 1118"/>
                      <a:gd name="T65" fmla="*/ 900 h 1019"/>
                      <a:gd name="T66" fmla="*/ 84 w 1118"/>
                      <a:gd name="T67" fmla="*/ 853 h 1019"/>
                      <a:gd name="T68" fmla="*/ 50 w 1118"/>
                      <a:gd name="T69" fmla="*/ 796 h 1019"/>
                      <a:gd name="T70" fmla="*/ 27 w 1118"/>
                      <a:gd name="T71" fmla="*/ 739 h 1019"/>
                      <a:gd name="T72" fmla="*/ 11 w 1118"/>
                      <a:gd name="T73" fmla="*/ 678 h 1019"/>
                      <a:gd name="T74" fmla="*/ 0 w 1118"/>
                      <a:gd name="T75" fmla="*/ 611 h 10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118" h="1019">
                        <a:moveTo>
                          <a:pt x="1118" y="285"/>
                        </a:moveTo>
                        <a:lnTo>
                          <a:pt x="1112" y="285"/>
                        </a:lnTo>
                        <a:lnTo>
                          <a:pt x="1073" y="228"/>
                        </a:lnTo>
                        <a:lnTo>
                          <a:pt x="1028" y="171"/>
                        </a:lnTo>
                        <a:lnTo>
                          <a:pt x="971" y="124"/>
                        </a:lnTo>
                        <a:lnTo>
                          <a:pt x="914" y="87"/>
                        </a:lnTo>
                        <a:lnTo>
                          <a:pt x="846" y="57"/>
                        </a:lnTo>
                        <a:lnTo>
                          <a:pt x="779" y="31"/>
                        </a:lnTo>
                        <a:lnTo>
                          <a:pt x="705" y="15"/>
                        </a:lnTo>
                        <a:lnTo>
                          <a:pt x="632" y="5"/>
                        </a:lnTo>
                        <a:lnTo>
                          <a:pt x="637" y="0"/>
                        </a:lnTo>
                        <a:lnTo>
                          <a:pt x="717" y="5"/>
                        </a:lnTo>
                        <a:lnTo>
                          <a:pt x="791" y="20"/>
                        </a:lnTo>
                        <a:lnTo>
                          <a:pt x="859" y="47"/>
                        </a:lnTo>
                        <a:lnTo>
                          <a:pt x="920" y="77"/>
                        </a:lnTo>
                        <a:lnTo>
                          <a:pt x="982" y="119"/>
                        </a:lnTo>
                        <a:lnTo>
                          <a:pt x="1033" y="171"/>
                        </a:lnTo>
                        <a:lnTo>
                          <a:pt x="1079" y="223"/>
                        </a:lnTo>
                        <a:lnTo>
                          <a:pt x="1118" y="285"/>
                        </a:lnTo>
                        <a:close/>
                        <a:moveTo>
                          <a:pt x="0" y="611"/>
                        </a:moveTo>
                        <a:lnTo>
                          <a:pt x="5" y="604"/>
                        </a:lnTo>
                        <a:lnTo>
                          <a:pt x="16" y="667"/>
                        </a:lnTo>
                        <a:lnTo>
                          <a:pt x="33" y="729"/>
                        </a:lnTo>
                        <a:lnTo>
                          <a:pt x="55" y="791"/>
                        </a:lnTo>
                        <a:lnTo>
                          <a:pt x="90" y="843"/>
                        </a:lnTo>
                        <a:lnTo>
                          <a:pt x="129" y="895"/>
                        </a:lnTo>
                        <a:lnTo>
                          <a:pt x="180" y="941"/>
                        </a:lnTo>
                        <a:lnTo>
                          <a:pt x="231" y="977"/>
                        </a:lnTo>
                        <a:lnTo>
                          <a:pt x="293" y="1014"/>
                        </a:lnTo>
                        <a:lnTo>
                          <a:pt x="288" y="1019"/>
                        </a:lnTo>
                        <a:lnTo>
                          <a:pt x="225" y="987"/>
                        </a:lnTo>
                        <a:lnTo>
                          <a:pt x="174" y="947"/>
                        </a:lnTo>
                        <a:lnTo>
                          <a:pt x="123" y="900"/>
                        </a:lnTo>
                        <a:lnTo>
                          <a:pt x="84" y="853"/>
                        </a:lnTo>
                        <a:lnTo>
                          <a:pt x="50" y="796"/>
                        </a:lnTo>
                        <a:lnTo>
                          <a:pt x="27" y="739"/>
                        </a:lnTo>
                        <a:lnTo>
                          <a:pt x="11" y="678"/>
                        </a:lnTo>
                        <a:lnTo>
                          <a:pt x="0" y="611"/>
                        </a:lnTo>
                        <a:close/>
                      </a:path>
                    </a:pathLst>
                  </a:custGeom>
                  <a:solidFill>
                    <a:srgbClr val="FF848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95" name="Freeform 227">
                    <a:extLst>
                      <a:ext uri="{FF2B5EF4-FFF2-40B4-BE49-F238E27FC236}">
                        <a16:creationId xmlns:a16="http://schemas.microsoft.com/office/drawing/2014/main" id="{7DB06267-7896-4B1F-95E8-A76322E5962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6996" y="2103"/>
                    <a:ext cx="554" cy="336"/>
                  </a:xfrm>
                  <a:custGeom>
                    <a:avLst/>
                    <a:gdLst>
                      <a:gd name="T0" fmla="*/ 1107 w 1107"/>
                      <a:gd name="T1" fmla="*/ 280 h 1009"/>
                      <a:gd name="T2" fmla="*/ 1096 w 1107"/>
                      <a:gd name="T3" fmla="*/ 285 h 1009"/>
                      <a:gd name="T4" fmla="*/ 1056 w 1107"/>
                      <a:gd name="T5" fmla="*/ 228 h 1009"/>
                      <a:gd name="T6" fmla="*/ 1012 w 1107"/>
                      <a:gd name="T7" fmla="*/ 171 h 1009"/>
                      <a:gd name="T8" fmla="*/ 960 w 1107"/>
                      <a:gd name="T9" fmla="*/ 124 h 1009"/>
                      <a:gd name="T10" fmla="*/ 904 w 1107"/>
                      <a:gd name="T11" fmla="*/ 82 h 1009"/>
                      <a:gd name="T12" fmla="*/ 836 w 1107"/>
                      <a:gd name="T13" fmla="*/ 52 h 1009"/>
                      <a:gd name="T14" fmla="*/ 768 w 1107"/>
                      <a:gd name="T15" fmla="*/ 26 h 1009"/>
                      <a:gd name="T16" fmla="*/ 695 w 1107"/>
                      <a:gd name="T17" fmla="*/ 10 h 1009"/>
                      <a:gd name="T18" fmla="*/ 621 w 1107"/>
                      <a:gd name="T19" fmla="*/ 5 h 1009"/>
                      <a:gd name="T20" fmla="*/ 627 w 1107"/>
                      <a:gd name="T21" fmla="*/ 0 h 1009"/>
                      <a:gd name="T22" fmla="*/ 700 w 1107"/>
                      <a:gd name="T23" fmla="*/ 10 h 1009"/>
                      <a:gd name="T24" fmla="*/ 774 w 1107"/>
                      <a:gd name="T25" fmla="*/ 26 h 1009"/>
                      <a:gd name="T26" fmla="*/ 841 w 1107"/>
                      <a:gd name="T27" fmla="*/ 52 h 1009"/>
                      <a:gd name="T28" fmla="*/ 909 w 1107"/>
                      <a:gd name="T29" fmla="*/ 82 h 1009"/>
                      <a:gd name="T30" fmla="*/ 966 w 1107"/>
                      <a:gd name="T31" fmla="*/ 119 h 1009"/>
                      <a:gd name="T32" fmla="*/ 1023 w 1107"/>
                      <a:gd name="T33" fmla="*/ 166 h 1009"/>
                      <a:gd name="T34" fmla="*/ 1068 w 1107"/>
                      <a:gd name="T35" fmla="*/ 223 h 1009"/>
                      <a:gd name="T36" fmla="*/ 1107 w 1107"/>
                      <a:gd name="T37" fmla="*/ 280 h 1009"/>
                      <a:gd name="T38" fmla="*/ 0 w 1107"/>
                      <a:gd name="T39" fmla="*/ 599 h 1009"/>
                      <a:gd name="T40" fmla="*/ 6 w 1107"/>
                      <a:gd name="T41" fmla="*/ 599 h 1009"/>
                      <a:gd name="T42" fmla="*/ 17 w 1107"/>
                      <a:gd name="T43" fmla="*/ 662 h 1009"/>
                      <a:gd name="T44" fmla="*/ 34 w 1107"/>
                      <a:gd name="T45" fmla="*/ 724 h 1009"/>
                      <a:gd name="T46" fmla="*/ 56 w 1107"/>
                      <a:gd name="T47" fmla="*/ 781 h 1009"/>
                      <a:gd name="T48" fmla="*/ 90 w 1107"/>
                      <a:gd name="T49" fmla="*/ 833 h 1009"/>
                      <a:gd name="T50" fmla="*/ 129 w 1107"/>
                      <a:gd name="T51" fmla="*/ 885 h 1009"/>
                      <a:gd name="T52" fmla="*/ 180 w 1107"/>
                      <a:gd name="T53" fmla="*/ 931 h 1009"/>
                      <a:gd name="T54" fmla="*/ 232 w 1107"/>
                      <a:gd name="T55" fmla="*/ 967 h 1009"/>
                      <a:gd name="T56" fmla="*/ 294 w 1107"/>
                      <a:gd name="T57" fmla="*/ 1004 h 1009"/>
                      <a:gd name="T58" fmla="*/ 288 w 1107"/>
                      <a:gd name="T59" fmla="*/ 1009 h 1009"/>
                      <a:gd name="T60" fmla="*/ 226 w 1107"/>
                      <a:gd name="T61" fmla="*/ 972 h 1009"/>
                      <a:gd name="T62" fmla="*/ 175 w 1107"/>
                      <a:gd name="T63" fmla="*/ 936 h 1009"/>
                      <a:gd name="T64" fmla="*/ 124 w 1107"/>
                      <a:gd name="T65" fmla="*/ 890 h 1009"/>
                      <a:gd name="T66" fmla="*/ 85 w 1107"/>
                      <a:gd name="T67" fmla="*/ 838 h 1009"/>
                      <a:gd name="T68" fmla="*/ 50 w 1107"/>
                      <a:gd name="T69" fmla="*/ 786 h 1009"/>
                      <a:gd name="T70" fmla="*/ 28 w 1107"/>
                      <a:gd name="T71" fmla="*/ 724 h 1009"/>
                      <a:gd name="T72" fmla="*/ 11 w 1107"/>
                      <a:gd name="T73" fmla="*/ 662 h 1009"/>
                      <a:gd name="T74" fmla="*/ 0 w 1107"/>
                      <a:gd name="T75" fmla="*/ 599 h 10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107" h="1009">
                        <a:moveTo>
                          <a:pt x="1107" y="280"/>
                        </a:moveTo>
                        <a:lnTo>
                          <a:pt x="1096" y="285"/>
                        </a:lnTo>
                        <a:lnTo>
                          <a:pt x="1056" y="228"/>
                        </a:lnTo>
                        <a:lnTo>
                          <a:pt x="1012" y="171"/>
                        </a:lnTo>
                        <a:lnTo>
                          <a:pt x="960" y="124"/>
                        </a:lnTo>
                        <a:lnTo>
                          <a:pt x="904" y="82"/>
                        </a:lnTo>
                        <a:lnTo>
                          <a:pt x="836" y="52"/>
                        </a:lnTo>
                        <a:lnTo>
                          <a:pt x="768" y="26"/>
                        </a:lnTo>
                        <a:lnTo>
                          <a:pt x="695" y="10"/>
                        </a:lnTo>
                        <a:lnTo>
                          <a:pt x="621" y="5"/>
                        </a:lnTo>
                        <a:lnTo>
                          <a:pt x="627" y="0"/>
                        </a:lnTo>
                        <a:lnTo>
                          <a:pt x="700" y="10"/>
                        </a:lnTo>
                        <a:lnTo>
                          <a:pt x="774" y="26"/>
                        </a:lnTo>
                        <a:lnTo>
                          <a:pt x="841" y="52"/>
                        </a:lnTo>
                        <a:lnTo>
                          <a:pt x="909" y="82"/>
                        </a:lnTo>
                        <a:lnTo>
                          <a:pt x="966" y="119"/>
                        </a:lnTo>
                        <a:lnTo>
                          <a:pt x="1023" y="166"/>
                        </a:lnTo>
                        <a:lnTo>
                          <a:pt x="1068" y="223"/>
                        </a:lnTo>
                        <a:lnTo>
                          <a:pt x="1107" y="280"/>
                        </a:lnTo>
                        <a:close/>
                        <a:moveTo>
                          <a:pt x="0" y="599"/>
                        </a:moveTo>
                        <a:lnTo>
                          <a:pt x="6" y="599"/>
                        </a:lnTo>
                        <a:lnTo>
                          <a:pt x="17" y="662"/>
                        </a:lnTo>
                        <a:lnTo>
                          <a:pt x="34" y="724"/>
                        </a:lnTo>
                        <a:lnTo>
                          <a:pt x="56" y="781"/>
                        </a:lnTo>
                        <a:lnTo>
                          <a:pt x="90" y="833"/>
                        </a:lnTo>
                        <a:lnTo>
                          <a:pt x="129" y="885"/>
                        </a:lnTo>
                        <a:lnTo>
                          <a:pt x="180" y="931"/>
                        </a:lnTo>
                        <a:lnTo>
                          <a:pt x="232" y="967"/>
                        </a:lnTo>
                        <a:lnTo>
                          <a:pt x="294" y="1004"/>
                        </a:lnTo>
                        <a:lnTo>
                          <a:pt x="288" y="1009"/>
                        </a:lnTo>
                        <a:lnTo>
                          <a:pt x="226" y="972"/>
                        </a:lnTo>
                        <a:lnTo>
                          <a:pt x="175" y="936"/>
                        </a:lnTo>
                        <a:lnTo>
                          <a:pt x="124" y="890"/>
                        </a:lnTo>
                        <a:lnTo>
                          <a:pt x="85" y="838"/>
                        </a:lnTo>
                        <a:lnTo>
                          <a:pt x="50" y="786"/>
                        </a:lnTo>
                        <a:lnTo>
                          <a:pt x="28" y="724"/>
                        </a:lnTo>
                        <a:lnTo>
                          <a:pt x="11" y="662"/>
                        </a:lnTo>
                        <a:lnTo>
                          <a:pt x="0" y="599"/>
                        </a:lnTo>
                        <a:close/>
                      </a:path>
                    </a:pathLst>
                  </a:custGeom>
                  <a:solidFill>
                    <a:srgbClr val="FF878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96" name="Freeform 228">
                    <a:extLst>
                      <a:ext uri="{FF2B5EF4-FFF2-40B4-BE49-F238E27FC236}">
                        <a16:creationId xmlns:a16="http://schemas.microsoft.com/office/drawing/2014/main" id="{913DF2C1-6FEE-457B-AB65-D78615A69C1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6999" y="2104"/>
                    <a:ext cx="545" cy="333"/>
                  </a:xfrm>
                  <a:custGeom>
                    <a:avLst/>
                    <a:gdLst>
                      <a:gd name="T0" fmla="*/ 1090 w 1090"/>
                      <a:gd name="T1" fmla="*/ 280 h 999"/>
                      <a:gd name="T2" fmla="*/ 1085 w 1090"/>
                      <a:gd name="T3" fmla="*/ 285 h 999"/>
                      <a:gd name="T4" fmla="*/ 1045 w 1090"/>
                      <a:gd name="T5" fmla="*/ 228 h 999"/>
                      <a:gd name="T6" fmla="*/ 1000 w 1090"/>
                      <a:gd name="T7" fmla="*/ 171 h 999"/>
                      <a:gd name="T8" fmla="*/ 949 w 1090"/>
                      <a:gd name="T9" fmla="*/ 124 h 999"/>
                      <a:gd name="T10" fmla="*/ 887 w 1090"/>
                      <a:gd name="T11" fmla="*/ 88 h 999"/>
                      <a:gd name="T12" fmla="*/ 819 w 1090"/>
                      <a:gd name="T13" fmla="*/ 57 h 999"/>
                      <a:gd name="T14" fmla="*/ 751 w 1090"/>
                      <a:gd name="T15" fmla="*/ 31 h 999"/>
                      <a:gd name="T16" fmla="*/ 677 w 1090"/>
                      <a:gd name="T17" fmla="*/ 16 h 999"/>
                      <a:gd name="T18" fmla="*/ 604 w 1090"/>
                      <a:gd name="T19" fmla="*/ 10 h 999"/>
                      <a:gd name="T20" fmla="*/ 615 w 1090"/>
                      <a:gd name="T21" fmla="*/ 0 h 999"/>
                      <a:gd name="T22" fmla="*/ 689 w 1090"/>
                      <a:gd name="T23" fmla="*/ 5 h 999"/>
                      <a:gd name="T24" fmla="*/ 762 w 1090"/>
                      <a:gd name="T25" fmla="*/ 21 h 999"/>
                      <a:gd name="T26" fmla="*/ 830 w 1090"/>
                      <a:gd name="T27" fmla="*/ 47 h 999"/>
                      <a:gd name="T28" fmla="*/ 898 w 1090"/>
                      <a:gd name="T29" fmla="*/ 77 h 999"/>
                      <a:gd name="T30" fmla="*/ 954 w 1090"/>
                      <a:gd name="T31" fmla="*/ 119 h 999"/>
                      <a:gd name="T32" fmla="*/ 1006 w 1090"/>
                      <a:gd name="T33" fmla="*/ 166 h 999"/>
                      <a:gd name="T34" fmla="*/ 1050 w 1090"/>
                      <a:gd name="T35" fmla="*/ 223 h 999"/>
                      <a:gd name="T36" fmla="*/ 1090 w 1090"/>
                      <a:gd name="T37" fmla="*/ 280 h 999"/>
                      <a:gd name="T38" fmla="*/ 0 w 1090"/>
                      <a:gd name="T39" fmla="*/ 594 h 999"/>
                      <a:gd name="T40" fmla="*/ 11 w 1090"/>
                      <a:gd name="T41" fmla="*/ 584 h 999"/>
                      <a:gd name="T42" fmla="*/ 22 w 1090"/>
                      <a:gd name="T43" fmla="*/ 651 h 999"/>
                      <a:gd name="T44" fmla="*/ 39 w 1090"/>
                      <a:gd name="T45" fmla="*/ 714 h 999"/>
                      <a:gd name="T46" fmla="*/ 62 w 1090"/>
                      <a:gd name="T47" fmla="*/ 771 h 999"/>
                      <a:gd name="T48" fmla="*/ 95 w 1090"/>
                      <a:gd name="T49" fmla="*/ 823 h 999"/>
                      <a:gd name="T50" fmla="*/ 135 w 1090"/>
                      <a:gd name="T51" fmla="*/ 874 h 999"/>
                      <a:gd name="T52" fmla="*/ 180 w 1090"/>
                      <a:gd name="T53" fmla="*/ 920 h 999"/>
                      <a:gd name="T54" fmla="*/ 237 w 1090"/>
                      <a:gd name="T55" fmla="*/ 957 h 999"/>
                      <a:gd name="T56" fmla="*/ 293 w 1090"/>
                      <a:gd name="T57" fmla="*/ 987 h 999"/>
                      <a:gd name="T58" fmla="*/ 288 w 1090"/>
                      <a:gd name="T59" fmla="*/ 994 h 999"/>
                      <a:gd name="T60" fmla="*/ 288 w 1090"/>
                      <a:gd name="T61" fmla="*/ 999 h 999"/>
                      <a:gd name="T62" fmla="*/ 226 w 1090"/>
                      <a:gd name="T63" fmla="*/ 962 h 999"/>
                      <a:gd name="T64" fmla="*/ 174 w 1090"/>
                      <a:gd name="T65" fmla="*/ 926 h 999"/>
                      <a:gd name="T66" fmla="*/ 123 w 1090"/>
                      <a:gd name="T67" fmla="*/ 880 h 999"/>
                      <a:gd name="T68" fmla="*/ 84 w 1090"/>
                      <a:gd name="T69" fmla="*/ 828 h 999"/>
                      <a:gd name="T70" fmla="*/ 50 w 1090"/>
                      <a:gd name="T71" fmla="*/ 776 h 999"/>
                      <a:gd name="T72" fmla="*/ 28 w 1090"/>
                      <a:gd name="T73" fmla="*/ 719 h 999"/>
                      <a:gd name="T74" fmla="*/ 11 w 1090"/>
                      <a:gd name="T75" fmla="*/ 657 h 999"/>
                      <a:gd name="T76" fmla="*/ 0 w 1090"/>
                      <a:gd name="T77" fmla="*/ 594 h 9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090" h="999">
                        <a:moveTo>
                          <a:pt x="1090" y="280"/>
                        </a:moveTo>
                        <a:lnTo>
                          <a:pt x="1085" y="285"/>
                        </a:lnTo>
                        <a:lnTo>
                          <a:pt x="1045" y="228"/>
                        </a:lnTo>
                        <a:lnTo>
                          <a:pt x="1000" y="171"/>
                        </a:lnTo>
                        <a:lnTo>
                          <a:pt x="949" y="124"/>
                        </a:lnTo>
                        <a:lnTo>
                          <a:pt x="887" y="88"/>
                        </a:lnTo>
                        <a:lnTo>
                          <a:pt x="819" y="57"/>
                        </a:lnTo>
                        <a:lnTo>
                          <a:pt x="751" y="31"/>
                        </a:lnTo>
                        <a:lnTo>
                          <a:pt x="677" y="16"/>
                        </a:lnTo>
                        <a:lnTo>
                          <a:pt x="604" y="10"/>
                        </a:lnTo>
                        <a:lnTo>
                          <a:pt x="615" y="0"/>
                        </a:lnTo>
                        <a:lnTo>
                          <a:pt x="689" y="5"/>
                        </a:lnTo>
                        <a:lnTo>
                          <a:pt x="762" y="21"/>
                        </a:lnTo>
                        <a:lnTo>
                          <a:pt x="830" y="47"/>
                        </a:lnTo>
                        <a:lnTo>
                          <a:pt x="898" y="77"/>
                        </a:lnTo>
                        <a:lnTo>
                          <a:pt x="954" y="119"/>
                        </a:lnTo>
                        <a:lnTo>
                          <a:pt x="1006" y="166"/>
                        </a:lnTo>
                        <a:lnTo>
                          <a:pt x="1050" y="223"/>
                        </a:lnTo>
                        <a:lnTo>
                          <a:pt x="1090" y="280"/>
                        </a:lnTo>
                        <a:close/>
                        <a:moveTo>
                          <a:pt x="0" y="594"/>
                        </a:moveTo>
                        <a:lnTo>
                          <a:pt x="11" y="584"/>
                        </a:lnTo>
                        <a:lnTo>
                          <a:pt x="22" y="651"/>
                        </a:lnTo>
                        <a:lnTo>
                          <a:pt x="39" y="714"/>
                        </a:lnTo>
                        <a:lnTo>
                          <a:pt x="62" y="771"/>
                        </a:lnTo>
                        <a:lnTo>
                          <a:pt x="95" y="823"/>
                        </a:lnTo>
                        <a:lnTo>
                          <a:pt x="135" y="874"/>
                        </a:lnTo>
                        <a:lnTo>
                          <a:pt x="180" y="920"/>
                        </a:lnTo>
                        <a:lnTo>
                          <a:pt x="237" y="957"/>
                        </a:lnTo>
                        <a:lnTo>
                          <a:pt x="293" y="987"/>
                        </a:lnTo>
                        <a:lnTo>
                          <a:pt x="288" y="994"/>
                        </a:lnTo>
                        <a:lnTo>
                          <a:pt x="288" y="999"/>
                        </a:lnTo>
                        <a:lnTo>
                          <a:pt x="226" y="962"/>
                        </a:lnTo>
                        <a:lnTo>
                          <a:pt x="174" y="926"/>
                        </a:lnTo>
                        <a:lnTo>
                          <a:pt x="123" y="880"/>
                        </a:lnTo>
                        <a:lnTo>
                          <a:pt x="84" y="828"/>
                        </a:lnTo>
                        <a:lnTo>
                          <a:pt x="50" y="776"/>
                        </a:lnTo>
                        <a:lnTo>
                          <a:pt x="28" y="719"/>
                        </a:lnTo>
                        <a:lnTo>
                          <a:pt x="11" y="657"/>
                        </a:lnTo>
                        <a:lnTo>
                          <a:pt x="0" y="594"/>
                        </a:lnTo>
                        <a:close/>
                      </a:path>
                    </a:pathLst>
                  </a:custGeom>
                  <a:solidFill>
                    <a:srgbClr val="FF898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97" name="Freeform 229">
                    <a:extLst>
                      <a:ext uri="{FF2B5EF4-FFF2-40B4-BE49-F238E27FC236}">
                        <a16:creationId xmlns:a16="http://schemas.microsoft.com/office/drawing/2014/main" id="{F73F38E6-C133-45E8-B80F-0A36EE47B0C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004" y="2108"/>
                    <a:ext cx="537" cy="325"/>
                  </a:xfrm>
                  <a:custGeom>
                    <a:avLst/>
                    <a:gdLst>
                      <a:gd name="T0" fmla="*/ 1074 w 1074"/>
                      <a:gd name="T1" fmla="*/ 275 h 977"/>
                      <a:gd name="T2" fmla="*/ 1068 w 1074"/>
                      <a:gd name="T3" fmla="*/ 280 h 977"/>
                      <a:gd name="T4" fmla="*/ 1063 w 1074"/>
                      <a:gd name="T5" fmla="*/ 285 h 977"/>
                      <a:gd name="T6" fmla="*/ 1028 w 1074"/>
                      <a:gd name="T7" fmla="*/ 223 h 977"/>
                      <a:gd name="T8" fmla="*/ 984 w 1074"/>
                      <a:gd name="T9" fmla="*/ 171 h 977"/>
                      <a:gd name="T10" fmla="*/ 927 w 1074"/>
                      <a:gd name="T11" fmla="*/ 124 h 977"/>
                      <a:gd name="T12" fmla="*/ 870 w 1074"/>
                      <a:gd name="T13" fmla="*/ 84 h 977"/>
                      <a:gd name="T14" fmla="*/ 802 w 1074"/>
                      <a:gd name="T15" fmla="*/ 52 h 977"/>
                      <a:gd name="T16" fmla="*/ 734 w 1074"/>
                      <a:gd name="T17" fmla="*/ 32 h 977"/>
                      <a:gd name="T18" fmla="*/ 661 w 1074"/>
                      <a:gd name="T19" fmla="*/ 16 h 977"/>
                      <a:gd name="T20" fmla="*/ 582 w 1074"/>
                      <a:gd name="T21" fmla="*/ 11 h 977"/>
                      <a:gd name="T22" fmla="*/ 593 w 1074"/>
                      <a:gd name="T23" fmla="*/ 0 h 977"/>
                      <a:gd name="T24" fmla="*/ 666 w 1074"/>
                      <a:gd name="T25" fmla="*/ 6 h 977"/>
                      <a:gd name="T26" fmla="*/ 740 w 1074"/>
                      <a:gd name="T27" fmla="*/ 21 h 977"/>
                      <a:gd name="T28" fmla="*/ 808 w 1074"/>
                      <a:gd name="T29" fmla="*/ 47 h 977"/>
                      <a:gd name="T30" fmla="*/ 876 w 1074"/>
                      <a:gd name="T31" fmla="*/ 78 h 977"/>
                      <a:gd name="T32" fmla="*/ 938 w 1074"/>
                      <a:gd name="T33" fmla="*/ 114 h 977"/>
                      <a:gd name="T34" fmla="*/ 989 w 1074"/>
                      <a:gd name="T35" fmla="*/ 161 h 977"/>
                      <a:gd name="T36" fmla="*/ 1034 w 1074"/>
                      <a:gd name="T37" fmla="*/ 218 h 977"/>
                      <a:gd name="T38" fmla="*/ 1074 w 1074"/>
                      <a:gd name="T39" fmla="*/ 275 h 977"/>
                      <a:gd name="T40" fmla="*/ 0 w 1074"/>
                      <a:gd name="T41" fmla="*/ 574 h 977"/>
                      <a:gd name="T42" fmla="*/ 11 w 1074"/>
                      <a:gd name="T43" fmla="*/ 569 h 977"/>
                      <a:gd name="T44" fmla="*/ 17 w 1074"/>
                      <a:gd name="T45" fmla="*/ 636 h 977"/>
                      <a:gd name="T46" fmla="*/ 33 w 1074"/>
                      <a:gd name="T47" fmla="*/ 698 h 977"/>
                      <a:gd name="T48" fmla="*/ 57 w 1074"/>
                      <a:gd name="T49" fmla="*/ 755 h 977"/>
                      <a:gd name="T50" fmla="*/ 90 w 1074"/>
                      <a:gd name="T51" fmla="*/ 807 h 977"/>
                      <a:gd name="T52" fmla="*/ 130 w 1074"/>
                      <a:gd name="T53" fmla="*/ 859 h 977"/>
                      <a:gd name="T54" fmla="*/ 180 w 1074"/>
                      <a:gd name="T55" fmla="*/ 905 h 977"/>
                      <a:gd name="T56" fmla="*/ 231 w 1074"/>
                      <a:gd name="T57" fmla="*/ 942 h 977"/>
                      <a:gd name="T58" fmla="*/ 294 w 1074"/>
                      <a:gd name="T59" fmla="*/ 972 h 977"/>
                      <a:gd name="T60" fmla="*/ 282 w 1074"/>
                      <a:gd name="T61" fmla="*/ 977 h 977"/>
                      <a:gd name="T62" fmla="*/ 226 w 1074"/>
                      <a:gd name="T63" fmla="*/ 947 h 977"/>
                      <a:gd name="T64" fmla="*/ 169 w 1074"/>
                      <a:gd name="T65" fmla="*/ 910 h 977"/>
                      <a:gd name="T66" fmla="*/ 124 w 1074"/>
                      <a:gd name="T67" fmla="*/ 864 h 977"/>
                      <a:gd name="T68" fmla="*/ 84 w 1074"/>
                      <a:gd name="T69" fmla="*/ 813 h 977"/>
                      <a:gd name="T70" fmla="*/ 51 w 1074"/>
                      <a:gd name="T71" fmla="*/ 761 h 977"/>
                      <a:gd name="T72" fmla="*/ 28 w 1074"/>
                      <a:gd name="T73" fmla="*/ 704 h 977"/>
                      <a:gd name="T74" fmla="*/ 11 w 1074"/>
                      <a:gd name="T75" fmla="*/ 641 h 977"/>
                      <a:gd name="T76" fmla="*/ 0 w 1074"/>
                      <a:gd name="T77" fmla="*/ 574 h 9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074" h="977">
                        <a:moveTo>
                          <a:pt x="1074" y="275"/>
                        </a:moveTo>
                        <a:lnTo>
                          <a:pt x="1068" y="280"/>
                        </a:lnTo>
                        <a:lnTo>
                          <a:pt x="1063" y="285"/>
                        </a:lnTo>
                        <a:lnTo>
                          <a:pt x="1028" y="223"/>
                        </a:lnTo>
                        <a:lnTo>
                          <a:pt x="984" y="171"/>
                        </a:lnTo>
                        <a:lnTo>
                          <a:pt x="927" y="124"/>
                        </a:lnTo>
                        <a:lnTo>
                          <a:pt x="870" y="84"/>
                        </a:lnTo>
                        <a:lnTo>
                          <a:pt x="802" y="52"/>
                        </a:lnTo>
                        <a:lnTo>
                          <a:pt x="734" y="32"/>
                        </a:lnTo>
                        <a:lnTo>
                          <a:pt x="661" y="16"/>
                        </a:lnTo>
                        <a:lnTo>
                          <a:pt x="582" y="11"/>
                        </a:lnTo>
                        <a:lnTo>
                          <a:pt x="593" y="0"/>
                        </a:lnTo>
                        <a:lnTo>
                          <a:pt x="666" y="6"/>
                        </a:lnTo>
                        <a:lnTo>
                          <a:pt x="740" y="21"/>
                        </a:lnTo>
                        <a:lnTo>
                          <a:pt x="808" y="47"/>
                        </a:lnTo>
                        <a:lnTo>
                          <a:pt x="876" y="78"/>
                        </a:lnTo>
                        <a:lnTo>
                          <a:pt x="938" y="114"/>
                        </a:lnTo>
                        <a:lnTo>
                          <a:pt x="989" y="161"/>
                        </a:lnTo>
                        <a:lnTo>
                          <a:pt x="1034" y="218"/>
                        </a:lnTo>
                        <a:lnTo>
                          <a:pt x="1074" y="275"/>
                        </a:lnTo>
                        <a:close/>
                        <a:moveTo>
                          <a:pt x="0" y="574"/>
                        </a:moveTo>
                        <a:lnTo>
                          <a:pt x="11" y="569"/>
                        </a:lnTo>
                        <a:lnTo>
                          <a:pt x="17" y="636"/>
                        </a:lnTo>
                        <a:lnTo>
                          <a:pt x="33" y="698"/>
                        </a:lnTo>
                        <a:lnTo>
                          <a:pt x="57" y="755"/>
                        </a:lnTo>
                        <a:lnTo>
                          <a:pt x="90" y="807"/>
                        </a:lnTo>
                        <a:lnTo>
                          <a:pt x="130" y="859"/>
                        </a:lnTo>
                        <a:lnTo>
                          <a:pt x="180" y="905"/>
                        </a:lnTo>
                        <a:lnTo>
                          <a:pt x="231" y="942"/>
                        </a:lnTo>
                        <a:lnTo>
                          <a:pt x="294" y="972"/>
                        </a:lnTo>
                        <a:lnTo>
                          <a:pt x="282" y="977"/>
                        </a:lnTo>
                        <a:lnTo>
                          <a:pt x="226" y="947"/>
                        </a:lnTo>
                        <a:lnTo>
                          <a:pt x="169" y="910"/>
                        </a:lnTo>
                        <a:lnTo>
                          <a:pt x="124" y="864"/>
                        </a:lnTo>
                        <a:lnTo>
                          <a:pt x="84" y="813"/>
                        </a:lnTo>
                        <a:lnTo>
                          <a:pt x="51" y="761"/>
                        </a:lnTo>
                        <a:lnTo>
                          <a:pt x="28" y="704"/>
                        </a:lnTo>
                        <a:lnTo>
                          <a:pt x="11" y="641"/>
                        </a:lnTo>
                        <a:lnTo>
                          <a:pt x="0" y="574"/>
                        </a:lnTo>
                        <a:close/>
                      </a:path>
                    </a:pathLst>
                  </a:custGeom>
                  <a:solidFill>
                    <a:srgbClr val="FF8B8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98" name="Freeform 230">
                    <a:extLst>
                      <a:ext uri="{FF2B5EF4-FFF2-40B4-BE49-F238E27FC236}">
                        <a16:creationId xmlns:a16="http://schemas.microsoft.com/office/drawing/2014/main" id="{8CEBF3F5-B2BB-46AF-A669-352F4D85DF6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010" y="2111"/>
                    <a:ext cx="526" cy="321"/>
                  </a:xfrm>
                  <a:custGeom>
                    <a:avLst/>
                    <a:gdLst>
                      <a:gd name="T0" fmla="*/ 1052 w 1052"/>
                      <a:gd name="T1" fmla="*/ 274 h 961"/>
                      <a:gd name="T2" fmla="*/ 1046 w 1052"/>
                      <a:gd name="T3" fmla="*/ 279 h 961"/>
                      <a:gd name="T4" fmla="*/ 1006 w 1052"/>
                      <a:gd name="T5" fmla="*/ 217 h 961"/>
                      <a:gd name="T6" fmla="*/ 960 w 1052"/>
                      <a:gd name="T7" fmla="*/ 165 h 961"/>
                      <a:gd name="T8" fmla="*/ 910 w 1052"/>
                      <a:gd name="T9" fmla="*/ 118 h 961"/>
                      <a:gd name="T10" fmla="*/ 848 w 1052"/>
                      <a:gd name="T11" fmla="*/ 78 h 961"/>
                      <a:gd name="T12" fmla="*/ 780 w 1052"/>
                      <a:gd name="T13" fmla="*/ 46 h 961"/>
                      <a:gd name="T14" fmla="*/ 712 w 1052"/>
                      <a:gd name="T15" fmla="*/ 26 h 961"/>
                      <a:gd name="T16" fmla="*/ 639 w 1052"/>
                      <a:gd name="T17" fmla="*/ 10 h 961"/>
                      <a:gd name="T18" fmla="*/ 565 w 1052"/>
                      <a:gd name="T19" fmla="*/ 5 h 961"/>
                      <a:gd name="T20" fmla="*/ 571 w 1052"/>
                      <a:gd name="T21" fmla="*/ 0 h 961"/>
                      <a:gd name="T22" fmla="*/ 650 w 1052"/>
                      <a:gd name="T23" fmla="*/ 5 h 961"/>
                      <a:gd name="T24" fmla="*/ 723 w 1052"/>
                      <a:gd name="T25" fmla="*/ 21 h 961"/>
                      <a:gd name="T26" fmla="*/ 791 w 1052"/>
                      <a:gd name="T27" fmla="*/ 41 h 961"/>
                      <a:gd name="T28" fmla="*/ 859 w 1052"/>
                      <a:gd name="T29" fmla="*/ 73 h 961"/>
                      <a:gd name="T30" fmla="*/ 916 w 1052"/>
                      <a:gd name="T31" fmla="*/ 113 h 961"/>
                      <a:gd name="T32" fmla="*/ 973 w 1052"/>
                      <a:gd name="T33" fmla="*/ 160 h 961"/>
                      <a:gd name="T34" fmla="*/ 1017 w 1052"/>
                      <a:gd name="T35" fmla="*/ 212 h 961"/>
                      <a:gd name="T36" fmla="*/ 1052 w 1052"/>
                      <a:gd name="T37" fmla="*/ 274 h 961"/>
                      <a:gd name="T38" fmla="*/ 0 w 1052"/>
                      <a:gd name="T39" fmla="*/ 558 h 961"/>
                      <a:gd name="T40" fmla="*/ 11 w 1052"/>
                      <a:gd name="T41" fmla="*/ 558 h 961"/>
                      <a:gd name="T42" fmla="*/ 17 w 1052"/>
                      <a:gd name="T43" fmla="*/ 620 h 961"/>
                      <a:gd name="T44" fmla="*/ 33 w 1052"/>
                      <a:gd name="T45" fmla="*/ 682 h 961"/>
                      <a:gd name="T46" fmla="*/ 57 w 1052"/>
                      <a:gd name="T47" fmla="*/ 739 h 961"/>
                      <a:gd name="T48" fmla="*/ 90 w 1052"/>
                      <a:gd name="T49" fmla="*/ 796 h 961"/>
                      <a:gd name="T50" fmla="*/ 130 w 1052"/>
                      <a:gd name="T51" fmla="*/ 843 h 961"/>
                      <a:gd name="T52" fmla="*/ 181 w 1052"/>
                      <a:gd name="T53" fmla="*/ 889 h 961"/>
                      <a:gd name="T54" fmla="*/ 231 w 1052"/>
                      <a:gd name="T55" fmla="*/ 926 h 961"/>
                      <a:gd name="T56" fmla="*/ 294 w 1052"/>
                      <a:gd name="T57" fmla="*/ 956 h 961"/>
                      <a:gd name="T58" fmla="*/ 283 w 1052"/>
                      <a:gd name="T59" fmla="*/ 961 h 961"/>
                      <a:gd name="T60" fmla="*/ 220 w 1052"/>
                      <a:gd name="T61" fmla="*/ 931 h 961"/>
                      <a:gd name="T62" fmla="*/ 169 w 1052"/>
                      <a:gd name="T63" fmla="*/ 894 h 961"/>
                      <a:gd name="T64" fmla="*/ 119 w 1052"/>
                      <a:gd name="T65" fmla="*/ 848 h 961"/>
                      <a:gd name="T66" fmla="*/ 79 w 1052"/>
                      <a:gd name="T67" fmla="*/ 796 h 961"/>
                      <a:gd name="T68" fmla="*/ 46 w 1052"/>
                      <a:gd name="T69" fmla="*/ 744 h 961"/>
                      <a:gd name="T70" fmla="*/ 22 w 1052"/>
                      <a:gd name="T71" fmla="*/ 687 h 961"/>
                      <a:gd name="T72" fmla="*/ 6 w 1052"/>
                      <a:gd name="T73" fmla="*/ 625 h 961"/>
                      <a:gd name="T74" fmla="*/ 0 w 1052"/>
                      <a:gd name="T75" fmla="*/ 558 h 9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052" h="961">
                        <a:moveTo>
                          <a:pt x="1052" y="274"/>
                        </a:moveTo>
                        <a:lnTo>
                          <a:pt x="1046" y="279"/>
                        </a:lnTo>
                        <a:lnTo>
                          <a:pt x="1006" y="217"/>
                        </a:lnTo>
                        <a:lnTo>
                          <a:pt x="960" y="165"/>
                        </a:lnTo>
                        <a:lnTo>
                          <a:pt x="910" y="118"/>
                        </a:lnTo>
                        <a:lnTo>
                          <a:pt x="848" y="78"/>
                        </a:lnTo>
                        <a:lnTo>
                          <a:pt x="780" y="46"/>
                        </a:lnTo>
                        <a:lnTo>
                          <a:pt x="712" y="26"/>
                        </a:lnTo>
                        <a:lnTo>
                          <a:pt x="639" y="10"/>
                        </a:lnTo>
                        <a:lnTo>
                          <a:pt x="565" y="5"/>
                        </a:lnTo>
                        <a:lnTo>
                          <a:pt x="571" y="0"/>
                        </a:lnTo>
                        <a:lnTo>
                          <a:pt x="650" y="5"/>
                        </a:lnTo>
                        <a:lnTo>
                          <a:pt x="723" y="21"/>
                        </a:lnTo>
                        <a:lnTo>
                          <a:pt x="791" y="41"/>
                        </a:lnTo>
                        <a:lnTo>
                          <a:pt x="859" y="73"/>
                        </a:lnTo>
                        <a:lnTo>
                          <a:pt x="916" y="113"/>
                        </a:lnTo>
                        <a:lnTo>
                          <a:pt x="973" y="160"/>
                        </a:lnTo>
                        <a:lnTo>
                          <a:pt x="1017" y="212"/>
                        </a:lnTo>
                        <a:lnTo>
                          <a:pt x="1052" y="274"/>
                        </a:lnTo>
                        <a:close/>
                        <a:moveTo>
                          <a:pt x="0" y="558"/>
                        </a:moveTo>
                        <a:lnTo>
                          <a:pt x="11" y="558"/>
                        </a:lnTo>
                        <a:lnTo>
                          <a:pt x="17" y="620"/>
                        </a:lnTo>
                        <a:lnTo>
                          <a:pt x="33" y="682"/>
                        </a:lnTo>
                        <a:lnTo>
                          <a:pt x="57" y="739"/>
                        </a:lnTo>
                        <a:lnTo>
                          <a:pt x="90" y="796"/>
                        </a:lnTo>
                        <a:lnTo>
                          <a:pt x="130" y="843"/>
                        </a:lnTo>
                        <a:lnTo>
                          <a:pt x="181" y="889"/>
                        </a:lnTo>
                        <a:lnTo>
                          <a:pt x="231" y="926"/>
                        </a:lnTo>
                        <a:lnTo>
                          <a:pt x="294" y="956"/>
                        </a:lnTo>
                        <a:lnTo>
                          <a:pt x="283" y="961"/>
                        </a:lnTo>
                        <a:lnTo>
                          <a:pt x="220" y="931"/>
                        </a:lnTo>
                        <a:lnTo>
                          <a:pt x="169" y="894"/>
                        </a:lnTo>
                        <a:lnTo>
                          <a:pt x="119" y="848"/>
                        </a:lnTo>
                        <a:lnTo>
                          <a:pt x="79" y="796"/>
                        </a:lnTo>
                        <a:lnTo>
                          <a:pt x="46" y="744"/>
                        </a:lnTo>
                        <a:lnTo>
                          <a:pt x="22" y="687"/>
                        </a:lnTo>
                        <a:lnTo>
                          <a:pt x="6" y="625"/>
                        </a:lnTo>
                        <a:lnTo>
                          <a:pt x="0" y="558"/>
                        </a:lnTo>
                        <a:close/>
                      </a:path>
                    </a:pathLst>
                  </a:custGeom>
                  <a:solidFill>
                    <a:srgbClr val="FF8D8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99" name="Freeform 231">
                    <a:extLst>
                      <a:ext uri="{FF2B5EF4-FFF2-40B4-BE49-F238E27FC236}">
                        <a16:creationId xmlns:a16="http://schemas.microsoft.com/office/drawing/2014/main" id="{1EF0A1CF-D9E1-43DB-8846-BF5FB84A0FF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016" y="2113"/>
                    <a:ext cx="517" cy="317"/>
                  </a:xfrm>
                  <a:custGeom>
                    <a:avLst/>
                    <a:gdLst>
                      <a:gd name="T0" fmla="*/ 1035 w 1035"/>
                      <a:gd name="T1" fmla="*/ 274 h 951"/>
                      <a:gd name="T2" fmla="*/ 1024 w 1035"/>
                      <a:gd name="T3" fmla="*/ 284 h 951"/>
                      <a:gd name="T4" fmla="*/ 989 w 1035"/>
                      <a:gd name="T5" fmla="*/ 222 h 951"/>
                      <a:gd name="T6" fmla="*/ 938 w 1035"/>
                      <a:gd name="T7" fmla="*/ 170 h 951"/>
                      <a:gd name="T8" fmla="*/ 888 w 1035"/>
                      <a:gd name="T9" fmla="*/ 125 h 951"/>
                      <a:gd name="T10" fmla="*/ 826 w 1035"/>
                      <a:gd name="T11" fmla="*/ 83 h 951"/>
                      <a:gd name="T12" fmla="*/ 763 w 1035"/>
                      <a:gd name="T13" fmla="*/ 51 h 951"/>
                      <a:gd name="T14" fmla="*/ 690 w 1035"/>
                      <a:gd name="T15" fmla="*/ 31 h 951"/>
                      <a:gd name="T16" fmla="*/ 617 w 1035"/>
                      <a:gd name="T17" fmla="*/ 16 h 951"/>
                      <a:gd name="T18" fmla="*/ 543 w 1035"/>
                      <a:gd name="T19" fmla="*/ 11 h 951"/>
                      <a:gd name="T20" fmla="*/ 554 w 1035"/>
                      <a:gd name="T21" fmla="*/ 0 h 951"/>
                      <a:gd name="T22" fmla="*/ 628 w 1035"/>
                      <a:gd name="T23" fmla="*/ 5 h 951"/>
                      <a:gd name="T24" fmla="*/ 701 w 1035"/>
                      <a:gd name="T25" fmla="*/ 21 h 951"/>
                      <a:gd name="T26" fmla="*/ 769 w 1035"/>
                      <a:gd name="T27" fmla="*/ 41 h 951"/>
                      <a:gd name="T28" fmla="*/ 837 w 1035"/>
                      <a:gd name="T29" fmla="*/ 73 h 951"/>
                      <a:gd name="T30" fmla="*/ 899 w 1035"/>
                      <a:gd name="T31" fmla="*/ 113 h 951"/>
                      <a:gd name="T32" fmla="*/ 949 w 1035"/>
                      <a:gd name="T33" fmla="*/ 160 h 951"/>
                      <a:gd name="T34" fmla="*/ 995 w 1035"/>
                      <a:gd name="T35" fmla="*/ 212 h 951"/>
                      <a:gd name="T36" fmla="*/ 1035 w 1035"/>
                      <a:gd name="T37" fmla="*/ 274 h 951"/>
                      <a:gd name="T38" fmla="*/ 0 w 1035"/>
                      <a:gd name="T39" fmla="*/ 553 h 951"/>
                      <a:gd name="T40" fmla="*/ 6 w 1035"/>
                      <a:gd name="T41" fmla="*/ 553 h 951"/>
                      <a:gd name="T42" fmla="*/ 11 w 1035"/>
                      <a:gd name="T43" fmla="*/ 548 h 951"/>
                      <a:gd name="T44" fmla="*/ 17 w 1035"/>
                      <a:gd name="T45" fmla="*/ 610 h 951"/>
                      <a:gd name="T46" fmla="*/ 35 w 1035"/>
                      <a:gd name="T47" fmla="*/ 672 h 951"/>
                      <a:gd name="T48" fmla="*/ 57 w 1035"/>
                      <a:gd name="T49" fmla="*/ 729 h 951"/>
                      <a:gd name="T50" fmla="*/ 90 w 1035"/>
                      <a:gd name="T51" fmla="*/ 786 h 951"/>
                      <a:gd name="T52" fmla="*/ 130 w 1035"/>
                      <a:gd name="T53" fmla="*/ 832 h 951"/>
                      <a:gd name="T54" fmla="*/ 181 w 1035"/>
                      <a:gd name="T55" fmla="*/ 879 h 951"/>
                      <a:gd name="T56" fmla="*/ 232 w 1035"/>
                      <a:gd name="T57" fmla="*/ 916 h 951"/>
                      <a:gd name="T58" fmla="*/ 294 w 1035"/>
                      <a:gd name="T59" fmla="*/ 946 h 951"/>
                      <a:gd name="T60" fmla="*/ 288 w 1035"/>
                      <a:gd name="T61" fmla="*/ 951 h 951"/>
                      <a:gd name="T62" fmla="*/ 283 w 1035"/>
                      <a:gd name="T63" fmla="*/ 951 h 951"/>
                      <a:gd name="T64" fmla="*/ 220 w 1035"/>
                      <a:gd name="T65" fmla="*/ 921 h 951"/>
                      <a:gd name="T66" fmla="*/ 170 w 1035"/>
                      <a:gd name="T67" fmla="*/ 884 h 951"/>
                      <a:gd name="T68" fmla="*/ 119 w 1035"/>
                      <a:gd name="T69" fmla="*/ 838 h 951"/>
                      <a:gd name="T70" fmla="*/ 79 w 1035"/>
                      <a:gd name="T71" fmla="*/ 791 h 951"/>
                      <a:gd name="T72" fmla="*/ 46 w 1035"/>
                      <a:gd name="T73" fmla="*/ 734 h 951"/>
                      <a:gd name="T74" fmla="*/ 22 w 1035"/>
                      <a:gd name="T75" fmla="*/ 677 h 951"/>
                      <a:gd name="T76" fmla="*/ 6 w 1035"/>
                      <a:gd name="T77" fmla="*/ 615 h 951"/>
                      <a:gd name="T78" fmla="*/ 0 w 1035"/>
                      <a:gd name="T79" fmla="*/ 553 h 9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1035" h="951">
                        <a:moveTo>
                          <a:pt x="1035" y="274"/>
                        </a:moveTo>
                        <a:lnTo>
                          <a:pt x="1024" y="284"/>
                        </a:lnTo>
                        <a:lnTo>
                          <a:pt x="989" y="222"/>
                        </a:lnTo>
                        <a:lnTo>
                          <a:pt x="938" y="170"/>
                        </a:lnTo>
                        <a:lnTo>
                          <a:pt x="888" y="125"/>
                        </a:lnTo>
                        <a:lnTo>
                          <a:pt x="826" y="83"/>
                        </a:lnTo>
                        <a:lnTo>
                          <a:pt x="763" y="51"/>
                        </a:lnTo>
                        <a:lnTo>
                          <a:pt x="690" y="31"/>
                        </a:lnTo>
                        <a:lnTo>
                          <a:pt x="617" y="16"/>
                        </a:lnTo>
                        <a:lnTo>
                          <a:pt x="543" y="11"/>
                        </a:lnTo>
                        <a:lnTo>
                          <a:pt x="554" y="0"/>
                        </a:lnTo>
                        <a:lnTo>
                          <a:pt x="628" y="5"/>
                        </a:lnTo>
                        <a:lnTo>
                          <a:pt x="701" y="21"/>
                        </a:lnTo>
                        <a:lnTo>
                          <a:pt x="769" y="41"/>
                        </a:lnTo>
                        <a:lnTo>
                          <a:pt x="837" y="73"/>
                        </a:lnTo>
                        <a:lnTo>
                          <a:pt x="899" y="113"/>
                        </a:lnTo>
                        <a:lnTo>
                          <a:pt x="949" y="160"/>
                        </a:lnTo>
                        <a:lnTo>
                          <a:pt x="995" y="212"/>
                        </a:lnTo>
                        <a:lnTo>
                          <a:pt x="1035" y="274"/>
                        </a:lnTo>
                        <a:close/>
                        <a:moveTo>
                          <a:pt x="0" y="553"/>
                        </a:moveTo>
                        <a:lnTo>
                          <a:pt x="6" y="553"/>
                        </a:lnTo>
                        <a:lnTo>
                          <a:pt x="11" y="548"/>
                        </a:lnTo>
                        <a:lnTo>
                          <a:pt x="17" y="610"/>
                        </a:lnTo>
                        <a:lnTo>
                          <a:pt x="35" y="672"/>
                        </a:lnTo>
                        <a:lnTo>
                          <a:pt x="57" y="729"/>
                        </a:lnTo>
                        <a:lnTo>
                          <a:pt x="90" y="786"/>
                        </a:lnTo>
                        <a:lnTo>
                          <a:pt x="130" y="832"/>
                        </a:lnTo>
                        <a:lnTo>
                          <a:pt x="181" y="879"/>
                        </a:lnTo>
                        <a:lnTo>
                          <a:pt x="232" y="916"/>
                        </a:lnTo>
                        <a:lnTo>
                          <a:pt x="294" y="946"/>
                        </a:lnTo>
                        <a:lnTo>
                          <a:pt x="288" y="951"/>
                        </a:lnTo>
                        <a:lnTo>
                          <a:pt x="283" y="951"/>
                        </a:lnTo>
                        <a:lnTo>
                          <a:pt x="220" y="921"/>
                        </a:lnTo>
                        <a:lnTo>
                          <a:pt x="170" y="884"/>
                        </a:lnTo>
                        <a:lnTo>
                          <a:pt x="119" y="838"/>
                        </a:lnTo>
                        <a:lnTo>
                          <a:pt x="79" y="791"/>
                        </a:lnTo>
                        <a:lnTo>
                          <a:pt x="46" y="734"/>
                        </a:lnTo>
                        <a:lnTo>
                          <a:pt x="22" y="677"/>
                        </a:lnTo>
                        <a:lnTo>
                          <a:pt x="6" y="615"/>
                        </a:lnTo>
                        <a:lnTo>
                          <a:pt x="0" y="553"/>
                        </a:lnTo>
                        <a:close/>
                      </a:path>
                    </a:pathLst>
                  </a:custGeom>
                  <a:solidFill>
                    <a:srgbClr val="FF8F8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00" name="Freeform 232">
                    <a:extLst>
                      <a:ext uri="{FF2B5EF4-FFF2-40B4-BE49-F238E27FC236}">
                        <a16:creationId xmlns:a16="http://schemas.microsoft.com/office/drawing/2014/main" id="{52BA1C4B-F06F-4FC0-9BE1-5A1D1F3C3E6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021" y="2117"/>
                    <a:ext cx="506" cy="311"/>
                  </a:xfrm>
                  <a:custGeom>
                    <a:avLst/>
                    <a:gdLst>
                      <a:gd name="T0" fmla="*/ 1013 w 1013"/>
                      <a:gd name="T1" fmla="*/ 273 h 935"/>
                      <a:gd name="T2" fmla="*/ 1006 w 1013"/>
                      <a:gd name="T3" fmla="*/ 278 h 935"/>
                      <a:gd name="T4" fmla="*/ 967 w 1013"/>
                      <a:gd name="T5" fmla="*/ 216 h 935"/>
                      <a:gd name="T6" fmla="*/ 922 w 1013"/>
                      <a:gd name="T7" fmla="*/ 164 h 935"/>
                      <a:gd name="T8" fmla="*/ 872 w 1013"/>
                      <a:gd name="T9" fmla="*/ 119 h 935"/>
                      <a:gd name="T10" fmla="*/ 809 w 1013"/>
                      <a:gd name="T11" fmla="*/ 77 h 935"/>
                      <a:gd name="T12" fmla="*/ 741 w 1013"/>
                      <a:gd name="T13" fmla="*/ 51 h 935"/>
                      <a:gd name="T14" fmla="*/ 668 w 1013"/>
                      <a:gd name="T15" fmla="*/ 25 h 935"/>
                      <a:gd name="T16" fmla="*/ 594 w 1013"/>
                      <a:gd name="T17" fmla="*/ 15 h 935"/>
                      <a:gd name="T18" fmla="*/ 515 w 1013"/>
                      <a:gd name="T19" fmla="*/ 15 h 935"/>
                      <a:gd name="T20" fmla="*/ 532 w 1013"/>
                      <a:gd name="T21" fmla="*/ 0 h 935"/>
                      <a:gd name="T22" fmla="*/ 606 w 1013"/>
                      <a:gd name="T23" fmla="*/ 5 h 935"/>
                      <a:gd name="T24" fmla="*/ 679 w 1013"/>
                      <a:gd name="T25" fmla="*/ 20 h 935"/>
                      <a:gd name="T26" fmla="*/ 752 w 1013"/>
                      <a:gd name="T27" fmla="*/ 40 h 935"/>
                      <a:gd name="T28" fmla="*/ 815 w 1013"/>
                      <a:gd name="T29" fmla="*/ 72 h 935"/>
                      <a:gd name="T30" fmla="*/ 877 w 1013"/>
                      <a:gd name="T31" fmla="*/ 114 h 935"/>
                      <a:gd name="T32" fmla="*/ 927 w 1013"/>
                      <a:gd name="T33" fmla="*/ 159 h 935"/>
                      <a:gd name="T34" fmla="*/ 978 w 1013"/>
                      <a:gd name="T35" fmla="*/ 211 h 935"/>
                      <a:gd name="T36" fmla="*/ 1013 w 1013"/>
                      <a:gd name="T37" fmla="*/ 273 h 935"/>
                      <a:gd name="T38" fmla="*/ 0 w 1013"/>
                      <a:gd name="T39" fmla="*/ 537 h 935"/>
                      <a:gd name="T40" fmla="*/ 6 w 1013"/>
                      <a:gd name="T41" fmla="*/ 527 h 935"/>
                      <a:gd name="T42" fmla="*/ 11 w 1013"/>
                      <a:gd name="T43" fmla="*/ 589 h 935"/>
                      <a:gd name="T44" fmla="*/ 29 w 1013"/>
                      <a:gd name="T45" fmla="*/ 651 h 935"/>
                      <a:gd name="T46" fmla="*/ 51 w 1013"/>
                      <a:gd name="T47" fmla="*/ 708 h 935"/>
                      <a:gd name="T48" fmla="*/ 86 w 1013"/>
                      <a:gd name="T49" fmla="*/ 765 h 935"/>
                      <a:gd name="T50" fmla="*/ 125 w 1013"/>
                      <a:gd name="T51" fmla="*/ 811 h 935"/>
                      <a:gd name="T52" fmla="*/ 176 w 1013"/>
                      <a:gd name="T53" fmla="*/ 858 h 935"/>
                      <a:gd name="T54" fmla="*/ 227 w 1013"/>
                      <a:gd name="T55" fmla="*/ 894 h 935"/>
                      <a:gd name="T56" fmla="*/ 288 w 1013"/>
                      <a:gd name="T57" fmla="*/ 925 h 935"/>
                      <a:gd name="T58" fmla="*/ 283 w 1013"/>
                      <a:gd name="T59" fmla="*/ 935 h 935"/>
                      <a:gd name="T60" fmla="*/ 221 w 1013"/>
                      <a:gd name="T61" fmla="*/ 905 h 935"/>
                      <a:gd name="T62" fmla="*/ 170 w 1013"/>
                      <a:gd name="T63" fmla="*/ 868 h 935"/>
                      <a:gd name="T64" fmla="*/ 119 w 1013"/>
                      <a:gd name="T65" fmla="*/ 821 h 935"/>
                      <a:gd name="T66" fmla="*/ 79 w 1013"/>
                      <a:gd name="T67" fmla="*/ 775 h 935"/>
                      <a:gd name="T68" fmla="*/ 46 w 1013"/>
                      <a:gd name="T69" fmla="*/ 718 h 935"/>
                      <a:gd name="T70" fmla="*/ 24 w 1013"/>
                      <a:gd name="T71" fmla="*/ 661 h 935"/>
                      <a:gd name="T72" fmla="*/ 6 w 1013"/>
                      <a:gd name="T73" fmla="*/ 599 h 935"/>
                      <a:gd name="T74" fmla="*/ 0 w 1013"/>
                      <a:gd name="T75" fmla="*/ 537 h 9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013" h="935">
                        <a:moveTo>
                          <a:pt x="1013" y="273"/>
                        </a:moveTo>
                        <a:lnTo>
                          <a:pt x="1006" y="278"/>
                        </a:lnTo>
                        <a:lnTo>
                          <a:pt x="967" y="216"/>
                        </a:lnTo>
                        <a:lnTo>
                          <a:pt x="922" y="164"/>
                        </a:lnTo>
                        <a:lnTo>
                          <a:pt x="872" y="119"/>
                        </a:lnTo>
                        <a:lnTo>
                          <a:pt x="809" y="77"/>
                        </a:lnTo>
                        <a:lnTo>
                          <a:pt x="741" y="51"/>
                        </a:lnTo>
                        <a:lnTo>
                          <a:pt x="668" y="25"/>
                        </a:lnTo>
                        <a:lnTo>
                          <a:pt x="594" y="15"/>
                        </a:lnTo>
                        <a:lnTo>
                          <a:pt x="515" y="15"/>
                        </a:lnTo>
                        <a:lnTo>
                          <a:pt x="532" y="0"/>
                        </a:lnTo>
                        <a:lnTo>
                          <a:pt x="606" y="5"/>
                        </a:lnTo>
                        <a:lnTo>
                          <a:pt x="679" y="20"/>
                        </a:lnTo>
                        <a:lnTo>
                          <a:pt x="752" y="40"/>
                        </a:lnTo>
                        <a:lnTo>
                          <a:pt x="815" y="72"/>
                        </a:lnTo>
                        <a:lnTo>
                          <a:pt x="877" y="114"/>
                        </a:lnTo>
                        <a:lnTo>
                          <a:pt x="927" y="159"/>
                        </a:lnTo>
                        <a:lnTo>
                          <a:pt x="978" y="211"/>
                        </a:lnTo>
                        <a:lnTo>
                          <a:pt x="1013" y="273"/>
                        </a:lnTo>
                        <a:close/>
                        <a:moveTo>
                          <a:pt x="0" y="537"/>
                        </a:moveTo>
                        <a:lnTo>
                          <a:pt x="6" y="527"/>
                        </a:lnTo>
                        <a:lnTo>
                          <a:pt x="11" y="589"/>
                        </a:lnTo>
                        <a:lnTo>
                          <a:pt x="29" y="651"/>
                        </a:lnTo>
                        <a:lnTo>
                          <a:pt x="51" y="708"/>
                        </a:lnTo>
                        <a:lnTo>
                          <a:pt x="86" y="765"/>
                        </a:lnTo>
                        <a:lnTo>
                          <a:pt x="125" y="811"/>
                        </a:lnTo>
                        <a:lnTo>
                          <a:pt x="176" y="858"/>
                        </a:lnTo>
                        <a:lnTo>
                          <a:pt x="227" y="894"/>
                        </a:lnTo>
                        <a:lnTo>
                          <a:pt x="288" y="925"/>
                        </a:lnTo>
                        <a:lnTo>
                          <a:pt x="283" y="935"/>
                        </a:lnTo>
                        <a:lnTo>
                          <a:pt x="221" y="905"/>
                        </a:lnTo>
                        <a:lnTo>
                          <a:pt x="170" y="868"/>
                        </a:lnTo>
                        <a:lnTo>
                          <a:pt x="119" y="821"/>
                        </a:lnTo>
                        <a:lnTo>
                          <a:pt x="79" y="775"/>
                        </a:lnTo>
                        <a:lnTo>
                          <a:pt x="46" y="718"/>
                        </a:lnTo>
                        <a:lnTo>
                          <a:pt x="24" y="661"/>
                        </a:lnTo>
                        <a:lnTo>
                          <a:pt x="6" y="599"/>
                        </a:lnTo>
                        <a:lnTo>
                          <a:pt x="0" y="537"/>
                        </a:lnTo>
                        <a:close/>
                      </a:path>
                    </a:pathLst>
                  </a:custGeom>
                  <a:solidFill>
                    <a:srgbClr val="FF91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01" name="Freeform 233">
                    <a:extLst>
                      <a:ext uri="{FF2B5EF4-FFF2-40B4-BE49-F238E27FC236}">
                        <a16:creationId xmlns:a16="http://schemas.microsoft.com/office/drawing/2014/main" id="{E0282DED-4025-4660-855D-243CD1FD008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024" y="2122"/>
                    <a:ext cx="500" cy="303"/>
                  </a:xfrm>
                  <a:custGeom>
                    <a:avLst/>
                    <a:gdLst>
                      <a:gd name="T0" fmla="*/ 1000 w 1000"/>
                      <a:gd name="T1" fmla="*/ 263 h 910"/>
                      <a:gd name="T2" fmla="*/ 995 w 1000"/>
                      <a:gd name="T3" fmla="*/ 269 h 910"/>
                      <a:gd name="T4" fmla="*/ 956 w 1000"/>
                      <a:gd name="T5" fmla="*/ 206 h 910"/>
                      <a:gd name="T6" fmla="*/ 910 w 1000"/>
                      <a:gd name="T7" fmla="*/ 155 h 910"/>
                      <a:gd name="T8" fmla="*/ 853 w 1000"/>
                      <a:gd name="T9" fmla="*/ 109 h 910"/>
                      <a:gd name="T10" fmla="*/ 792 w 1000"/>
                      <a:gd name="T11" fmla="*/ 67 h 910"/>
                      <a:gd name="T12" fmla="*/ 724 w 1000"/>
                      <a:gd name="T13" fmla="*/ 42 h 910"/>
                      <a:gd name="T14" fmla="*/ 651 w 1000"/>
                      <a:gd name="T15" fmla="*/ 20 h 910"/>
                      <a:gd name="T16" fmla="*/ 576 w 1000"/>
                      <a:gd name="T17" fmla="*/ 10 h 910"/>
                      <a:gd name="T18" fmla="*/ 497 w 1000"/>
                      <a:gd name="T19" fmla="*/ 10 h 910"/>
                      <a:gd name="T20" fmla="*/ 509 w 1000"/>
                      <a:gd name="T21" fmla="*/ 0 h 910"/>
                      <a:gd name="T22" fmla="*/ 588 w 1000"/>
                      <a:gd name="T23" fmla="*/ 0 h 910"/>
                      <a:gd name="T24" fmla="*/ 662 w 1000"/>
                      <a:gd name="T25" fmla="*/ 10 h 910"/>
                      <a:gd name="T26" fmla="*/ 735 w 1000"/>
                      <a:gd name="T27" fmla="*/ 36 h 910"/>
                      <a:gd name="T28" fmla="*/ 803 w 1000"/>
                      <a:gd name="T29" fmla="*/ 62 h 910"/>
                      <a:gd name="T30" fmla="*/ 866 w 1000"/>
                      <a:gd name="T31" fmla="*/ 104 h 910"/>
                      <a:gd name="T32" fmla="*/ 916 w 1000"/>
                      <a:gd name="T33" fmla="*/ 149 h 910"/>
                      <a:gd name="T34" fmla="*/ 961 w 1000"/>
                      <a:gd name="T35" fmla="*/ 201 h 910"/>
                      <a:gd name="T36" fmla="*/ 1000 w 1000"/>
                      <a:gd name="T37" fmla="*/ 263 h 910"/>
                      <a:gd name="T38" fmla="*/ 0 w 1000"/>
                      <a:gd name="T39" fmla="*/ 512 h 910"/>
                      <a:gd name="T40" fmla="*/ 12 w 1000"/>
                      <a:gd name="T41" fmla="*/ 502 h 910"/>
                      <a:gd name="T42" fmla="*/ 18 w 1000"/>
                      <a:gd name="T43" fmla="*/ 564 h 910"/>
                      <a:gd name="T44" fmla="*/ 29 w 1000"/>
                      <a:gd name="T45" fmla="*/ 626 h 910"/>
                      <a:gd name="T46" fmla="*/ 57 w 1000"/>
                      <a:gd name="T47" fmla="*/ 683 h 910"/>
                      <a:gd name="T48" fmla="*/ 85 w 1000"/>
                      <a:gd name="T49" fmla="*/ 739 h 910"/>
                      <a:gd name="T50" fmla="*/ 124 w 1000"/>
                      <a:gd name="T51" fmla="*/ 786 h 910"/>
                      <a:gd name="T52" fmla="*/ 170 w 1000"/>
                      <a:gd name="T53" fmla="*/ 833 h 910"/>
                      <a:gd name="T54" fmla="*/ 227 w 1000"/>
                      <a:gd name="T55" fmla="*/ 874 h 910"/>
                      <a:gd name="T56" fmla="*/ 282 w 1000"/>
                      <a:gd name="T57" fmla="*/ 905 h 910"/>
                      <a:gd name="T58" fmla="*/ 282 w 1000"/>
                      <a:gd name="T59" fmla="*/ 910 h 910"/>
                      <a:gd name="T60" fmla="*/ 221 w 1000"/>
                      <a:gd name="T61" fmla="*/ 879 h 910"/>
                      <a:gd name="T62" fmla="*/ 170 w 1000"/>
                      <a:gd name="T63" fmla="*/ 843 h 910"/>
                      <a:gd name="T64" fmla="*/ 119 w 1000"/>
                      <a:gd name="T65" fmla="*/ 796 h 910"/>
                      <a:gd name="T66" fmla="*/ 80 w 1000"/>
                      <a:gd name="T67" fmla="*/ 750 h 910"/>
                      <a:gd name="T68" fmla="*/ 45 w 1000"/>
                      <a:gd name="T69" fmla="*/ 693 h 910"/>
                      <a:gd name="T70" fmla="*/ 23 w 1000"/>
                      <a:gd name="T71" fmla="*/ 636 h 910"/>
                      <a:gd name="T72" fmla="*/ 5 w 1000"/>
                      <a:gd name="T73" fmla="*/ 574 h 910"/>
                      <a:gd name="T74" fmla="*/ 0 w 1000"/>
                      <a:gd name="T75" fmla="*/ 512 h 9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000" h="910">
                        <a:moveTo>
                          <a:pt x="1000" y="263"/>
                        </a:moveTo>
                        <a:lnTo>
                          <a:pt x="995" y="269"/>
                        </a:lnTo>
                        <a:lnTo>
                          <a:pt x="956" y="206"/>
                        </a:lnTo>
                        <a:lnTo>
                          <a:pt x="910" y="155"/>
                        </a:lnTo>
                        <a:lnTo>
                          <a:pt x="853" y="109"/>
                        </a:lnTo>
                        <a:lnTo>
                          <a:pt x="792" y="67"/>
                        </a:lnTo>
                        <a:lnTo>
                          <a:pt x="724" y="42"/>
                        </a:lnTo>
                        <a:lnTo>
                          <a:pt x="651" y="20"/>
                        </a:lnTo>
                        <a:lnTo>
                          <a:pt x="576" y="10"/>
                        </a:lnTo>
                        <a:lnTo>
                          <a:pt x="497" y="10"/>
                        </a:lnTo>
                        <a:lnTo>
                          <a:pt x="509" y="0"/>
                        </a:lnTo>
                        <a:lnTo>
                          <a:pt x="588" y="0"/>
                        </a:lnTo>
                        <a:lnTo>
                          <a:pt x="662" y="10"/>
                        </a:lnTo>
                        <a:lnTo>
                          <a:pt x="735" y="36"/>
                        </a:lnTo>
                        <a:lnTo>
                          <a:pt x="803" y="62"/>
                        </a:lnTo>
                        <a:lnTo>
                          <a:pt x="866" y="104"/>
                        </a:lnTo>
                        <a:lnTo>
                          <a:pt x="916" y="149"/>
                        </a:lnTo>
                        <a:lnTo>
                          <a:pt x="961" y="201"/>
                        </a:lnTo>
                        <a:lnTo>
                          <a:pt x="1000" y="263"/>
                        </a:lnTo>
                        <a:close/>
                        <a:moveTo>
                          <a:pt x="0" y="512"/>
                        </a:moveTo>
                        <a:lnTo>
                          <a:pt x="12" y="502"/>
                        </a:lnTo>
                        <a:lnTo>
                          <a:pt x="18" y="564"/>
                        </a:lnTo>
                        <a:lnTo>
                          <a:pt x="29" y="626"/>
                        </a:lnTo>
                        <a:lnTo>
                          <a:pt x="57" y="683"/>
                        </a:lnTo>
                        <a:lnTo>
                          <a:pt x="85" y="739"/>
                        </a:lnTo>
                        <a:lnTo>
                          <a:pt x="124" y="786"/>
                        </a:lnTo>
                        <a:lnTo>
                          <a:pt x="170" y="833"/>
                        </a:lnTo>
                        <a:lnTo>
                          <a:pt x="227" y="874"/>
                        </a:lnTo>
                        <a:lnTo>
                          <a:pt x="282" y="905"/>
                        </a:lnTo>
                        <a:lnTo>
                          <a:pt x="282" y="910"/>
                        </a:lnTo>
                        <a:lnTo>
                          <a:pt x="221" y="879"/>
                        </a:lnTo>
                        <a:lnTo>
                          <a:pt x="170" y="843"/>
                        </a:lnTo>
                        <a:lnTo>
                          <a:pt x="119" y="796"/>
                        </a:lnTo>
                        <a:lnTo>
                          <a:pt x="80" y="750"/>
                        </a:lnTo>
                        <a:lnTo>
                          <a:pt x="45" y="693"/>
                        </a:lnTo>
                        <a:lnTo>
                          <a:pt x="23" y="636"/>
                        </a:lnTo>
                        <a:lnTo>
                          <a:pt x="5" y="574"/>
                        </a:lnTo>
                        <a:lnTo>
                          <a:pt x="0" y="512"/>
                        </a:lnTo>
                        <a:close/>
                      </a:path>
                    </a:pathLst>
                  </a:custGeom>
                  <a:solidFill>
                    <a:srgbClr val="FF939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02" name="Freeform 234">
                    <a:extLst>
                      <a:ext uri="{FF2B5EF4-FFF2-40B4-BE49-F238E27FC236}">
                        <a16:creationId xmlns:a16="http://schemas.microsoft.com/office/drawing/2014/main" id="{85A3A344-2B6F-49E2-9289-BD3C3CDC0C3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030" y="2125"/>
                    <a:ext cx="491" cy="298"/>
                  </a:xfrm>
                  <a:custGeom>
                    <a:avLst/>
                    <a:gdLst>
                      <a:gd name="T0" fmla="*/ 983 w 983"/>
                      <a:gd name="T1" fmla="*/ 259 h 895"/>
                      <a:gd name="T2" fmla="*/ 971 w 983"/>
                      <a:gd name="T3" fmla="*/ 269 h 895"/>
                      <a:gd name="T4" fmla="*/ 933 w 983"/>
                      <a:gd name="T5" fmla="*/ 207 h 895"/>
                      <a:gd name="T6" fmla="*/ 887 w 983"/>
                      <a:gd name="T7" fmla="*/ 151 h 895"/>
                      <a:gd name="T8" fmla="*/ 830 w 983"/>
                      <a:gd name="T9" fmla="*/ 104 h 895"/>
                      <a:gd name="T10" fmla="*/ 768 w 983"/>
                      <a:gd name="T11" fmla="*/ 67 h 895"/>
                      <a:gd name="T12" fmla="*/ 700 w 983"/>
                      <a:gd name="T13" fmla="*/ 37 h 895"/>
                      <a:gd name="T14" fmla="*/ 627 w 983"/>
                      <a:gd name="T15" fmla="*/ 21 h 895"/>
                      <a:gd name="T16" fmla="*/ 553 w 983"/>
                      <a:gd name="T17" fmla="*/ 10 h 895"/>
                      <a:gd name="T18" fmla="*/ 474 w 983"/>
                      <a:gd name="T19" fmla="*/ 15 h 895"/>
                      <a:gd name="T20" fmla="*/ 485 w 983"/>
                      <a:gd name="T21" fmla="*/ 0 h 895"/>
                      <a:gd name="T22" fmla="*/ 564 w 983"/>
                      <a:gd name="T23" fmla="*/ 0 h 895"/>
                      <a:gd name="T24" fmla="*/ 639 w 983"/>
                      <a:gd name="T25" fmla="*/ 10 h 895"/>
                      <a:gd name="T26" fmla="*/ 712 w 983"/>
                      <a:gd name="T27" fmla="*/ 32 h 895"/>
                      <a:gd name="T28" fmla="*/ 780 w 983"/>
                      <a:gd name="T29" fmla="*/ 57 h 895"/>
                      <a:gd name="T30" fmla="*/ 841 w 983"/>
                      <a:gd name="T31" fmla="*/ 99 h 895"/>
                      <a:gd name="T32" fmla="*/ 898 w 983"/>
                      <a:gd name="T33" fmla="*/ 145 h 895"/>
                      <a:gd name="T34" fmla="*/ 944 w 983"/>
                      <a:gd name="T35" fmla="*/ 196 h 895"/>
                      <a:gd name="T36" fmla="*/ 983 w 983"/>
                      <a:gd name="T37" fmla="*/ 259 h 895"/>
                      <a:gd name="T38" fmla="*/ 0 w 983"/>
                      <a:gd name="T39" fmla="*/ 492 h 895"/>
                      <a:gd name="T40" fmla="*/ 0 w 983"/>
                      <a:gd name="T41" fmla="*/ 487 h 895"/>
                      <a:gd name="T42" fmla="*/ 6 w 983"/>
                      <a:gd name="T43" fmla="*/ 482 h 895"/>
                      <a:gd name="T44" fmla="*/ 11 w 983"/>
                      <a:gd name="T45" fmla="*/ 544 h 895"/>
                      <a:gd name="T46" fmla="*/ 22 w 983"/>
                      <a:gd name="T47" fmla="*/ 606 h 895"/>
                      <a:gd name="T48" fmla="*/ 50 w 983"/>
                      <a:gd name="T49" fmla="*/ 662 h 895"/>
                      <a:gd name="T50" fmla="*/ 79 w 983"/>
                      <a:gd name="T51" fmla="*/ 719 h 895"/>
                      <a:gd name="T52" fmla="*/ 118 w 983"/>
                      <a:gd name="T53" fmla="*/ 766 h 895"/>
                      <a:gd name="T54" fmla="*/ 169 w 983"/>
                      <a:gd name="T55" fmla="*/ 812 h 895"/>
                      <a:gd name="T56" fmla="*/ 220 w 983"/>
                      <a:gd name="T57" fmla="*/ 853 h 895"/>
                      <a:gd name="T58" fmla="*/ 283 w 983"/>
                      <a:gd name="T59" fmla="*/ 885 h 895"/>
                      <a:gd name="T60" fmla="*/ 270 w 983"/>
                      <a:gd name="T61" fmla="*/ 895 h 895"/>
                      <a:gd name="T62" fmla="*/ 215 w 983"/>
                      <a:gd name="T63" fmla="*/ 864 h 895"/>
                      <a:gd name="T64" fmla="*/ 158 w 983"/>
                      <a:gd name="T65" fmla="*/ 823 h 895"/>
                      <a:gd name="T66" fmla="*/ 112 w 983"/>
                      <a:gd name="T67" fmla="*/ 776 h 895"/>
                      <a:gd name="T68" fmla="*/ 73 w 983"/>
                      <a:gd name="T69" fmla="*/ 729 h 895"/>
                      <a:gd name="T70" fmla="*/ 45 w 983"/>
                      <a:gd name="T71" fmla="*/ 673 h 895"/>
                      <a:gd name="T72" fmla="*/ 17 w 983"/>
                      <a:gd name="T73" fmla="*/ 616 h 895"/>
                      <a:gd name="T74" fmla="*/ 6 w 983"/>
                      <a:gd name="T75" fmla="*/ 554 h 895"/>
                      <a:gd name="T76" fmla="*/ 0 w 983"/>
                      <a:gd name="T77" fmla="*/ 492 h 8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983" h="895">
                        <a:moveTo>
                          <a:pt x="983" y="259"/>
                        </a:moveTo>
                        <a:lnTo>
                          <a:pt x="971" y="269"/>
                        </a:lnTo>
                        <a:lnTo>
                          <a:pt x="933" y="207"/>
                        </a:lnTo>
                        <a:lnTo>
                          <a:pt x="887" y="151"/>
                        </a:lnTo>
                        <a:lnTo>
                          <a:pt x="830" y="104"/>
                        </a:lnTo>
                        <a:lnTo>
                          <a:pt x="768" y="67"/>
                        </a:lnTo>
                        <a:lnTo>
                          <a:pt x="700" y="37"/>
                        </a:lnTo>
                        <a:lnTo>
                          <a:pt x="627" y="21"/>
                        </a:lnTo>
                        <a:lnTo>
                          <a:pt x="553" y="10"/>
                        </a:lnTo>
                        <a:lnTo>
                          <a:pt x="474" y="15"/>
                        </a:lnTo>
                        <a:lnTo>
                          <a:pt x="485" y="0"/>
                        </a:lnTo>
                        <a:lnTo>
                          <a:pt x="564" y="0"/>
                        </a:lnTo>
                        <a:lnTo>
                          <a:pt x="639" y="10"/>
                        </a:lnTo>
                        <a:lnTo>
                          <a:pt x="712" y="32"/>
                        </a:lnTo>
                        <a:lnTo>
                          <a:pt x="780" y="57"/>
                        </a:lnTo>
                        <a:lnTo>
                          <a:pt x="841" y="99"/>
                        </a:lnTo>
                        <a:lnTo>
                          <a:pt x="898" y="145"/>
                        </a:lnTo>
                        <a:lnTo>
                          <a:pt x="944" y="196"/>
                        </a:lnTo>
                        <a:lnTo>
                          <a:pt x="983" y="259"/>
                        </a:lnTo>
                        <a:close/>
                        <a:moveTo>
                          <a:pt x="0" y="492"/>
                        </a:moveTo>
                        <a:lnTo>
                          <a:pt x="0" y="487"/>
                        </a:lnTo>
                        <a:lnTo>
                          <a:pt x="6" y="482"/>
                        </a:lnTo>
                        <a:lnTo>
                          <a:pt x="11" y="544"/>
                        </a:lnTo>
                        <a:lnTo>
                          <a:pt x="22" y="606"/>
                        </a:lnTo>
                        <a:lnTo>
                          <a:pt x="50" y="662"/>
                        </a:lnTo>
                        <a:lnTo>
                          <a:pt x="79" y="719"/>
                        </a:lnTo>
                        <a:lnTo>
                          <a:pt x="118" y="766"/>
                        </a:lnTo>
                        <a:lnTo>
                          <a:pt x="169" y="812"/>
                        </a:lnTo>
                        <a:lnTo>
                          <a:pt x="220" y="853"/>
                        </a:lnTo>
                        <a:lnTo>
                          <a:pt x="283" y="885"/>
                        </a:lnTo>
                        <a:lnTo>
                          <a:pt x="270" y="895"/>
                        </a:lnTo>
                        <a:lnTo>
                          <a:pt x="215" y="864"/>
                        </a:lnTo>
                        <a:lnTo>
                          <a:pt x="158" y="823"/>
                        </a:lnTo>
                        <a:lnTo>
                          <a:pt x="112" y="776"/>
                        </a:lnTo>
                        <a:lnTo>
                          <a:pt x="73" y="729"/>
                        </a:lnTo>
                        <a:lnTo>
                          <a:pt x="45" y="673"/>
                        </a:lnTo>
                        <a:lnTo>
                          <a:pt x="17" y="616"/>
                        </a:lnTo>
                        <a:lnTo>
                          <a:pt x="6" y="554"/>
                        </a:lnTo>
                        <a:lnTo>
                          <a:pt x="0" y="492"/>
                        </a:lnTo>
                        <a:close/>
                      </a:path>
                    </a:pathLst>
                  </a:custGeom>
                  <a:solidFill>
                    <a:srgbClr val="FF969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03" name="Freeform 235">
                    <a:extLst>
                      <a:ext uri="{FF2B5EF4-FFF2-40B4-BE49-F238E27FC236}">
                        <a16:creationId xmlns:a16="http://schemas.microsoft.com/office/drawing/2014/main" id="{83ACA1F1-476B-42E9-B0A7-5A089731C46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033" y="2128"/>
                    <a:ext cx="483" cy="292"/>
                  </a:xfrm>
                  <a:custGeom>
                    <a:avLst/>
                    <a:gdLst>
                      <a:gd name="T0" fmla="*/ 965 w 965"/>
                      <a:gd name="T1" fmla="*/ 259 h 875"/>
                      <a:gd name="T2" fmla="*/ 927 w 965"/>
                      <a:gd name="T3" fmla="*/ 197 h 875"/>
                      <a:gd name="T4" fmla="*/ 881 w 965"/>
                      <a:gd name="T5" fmla="*/ 146 h 875"/>
                      <a:gd name="T6" fmla="*/ 824 w 965"/>
                      <a:gd name="T7" fmla="*/ 99 h 875"/>
                      <a:gd name="T8" fmla="*/ 762 w 965"/>
                      <a:gd name="T9" fmla="*/ 62 h 875"/>
                      <a:gd name="T10" fmla="*/ 694 w 965"/>
                      <a:gd name="T11" fmla="*/ 32 h 875"/>
                      <a:gd name="T12" fmla="*/ 621 w 965"/>
                      <a:gd name="T13" fmla="*/ 16 h 875"/>
                      <a:gd name="T14" fmla="*/ 542 w 965"/>
                      <a:gd name="T15" fmla="*/ 5 h 875"/>
                      <a:gd name="T16" fmla="*/ 463 w 965"/>
                      <a:gd name="T17" fmla="*/ 11 h 875"/>
                      <a:gd name="T18" fmla="*/ 468 w 965"/>
                      <a:gd name="T19" fmla="*/ 5 h 875"/>
                      <a:gd name="T20" fmla="*/ 547 w 965"/>
                      <a:gd name="T21" fmla="*/ 0 h 875"/>
                      <a:gd name="T22" fmla="*/ 621 w 965"/>
                      <a:gd name="T23" fmla="*/ 11 h 875"/>
                      <a:gd name="T24" fmla="*/ 694 w 965"/>
                      <a:gd name="T25" fmla="*/ 27 h 875"/>
                      <a:gd name="T26" fmla="*/ 762 w 965"/>
                      <a:gd name="T27" fmla="*/ 57 h 875"/>
                      <a:gd name="T28" fmla="*/ 824 w 965"/>
                      <a:gd name="T29" fmla="*/ 94 h 875"/>
                      <a:gd name="T30" fmla="*/ 881 w 965"/>
                      <a:gd name="T31" fmla="*/ 141 h 875"/>
                      <a:gd name="T32" fmla="*/ 927 w 965"/>
                      <a:gd name="T33" fmla="*/ 197 h 875"/>
                      <a:gd name="T34" fmla="*/ 965 w 965"/>
                      <a:gd name="T35" fmla="*/ 259 h 875"/>
                      <a:gd name="T36" fmla="*/ 0 w 965"/>
                      <a:gd name="T37" fmla="*/ 472 h 875"/>
                      <a:gd name="T38" fmla="*/ 5 w 965"/>
                      <a:gd name="T39" fmla="*/ 466 h 875"/>
                      <a:gd name="T40" fmla="*/ 11 w 965"/>
                      <a:gd name="T41" fmla="*/ 529 h 875"/>
                      <a:gd name="T42" fmla="*/ 22 w 965"/>
                      <a:gd name="T43" fmla="*/ 590 h 875"/>
                      <a:gd name="T44" fmla="*/ 44 w 965"/>
                      <a:gd name="T45" fmla="*/ 647 h 875"/>
                      <a:gd name="T46" fmla="*/ 79 w 965"/>
                      <a:gd name="T47" fmla="*/ 704 h 875"/>
                      <a:gd name="T48" fmla="*/ 118 w 965"/>
                      <a:gd name="T49" fmla="*/ 756 h 875"/>
                      <a:gd name="T50" fmla="*/ 163 w 965"/>
                      <a:gd name="T51" fmla="*/ 802 h 875"/>
                      <a:gd name="T52" fmla="*/ 214 w 965"/>
                      <a:gd name="T53" fmla="*/ 838 h 875"/>
                      <a:gd name="T54" fmla="*/ 277 w 965"/>
                      <a:gd name="T55" fmla="*/ 870 h 875"/>
                      <a:gd name="T56" fmla="*/ 277 w 965"/>
                      <a:gd name="T57" fmla="*/ 875 h 875"/>
                      <a:gd name="T58" fmla="*/ 214 w 965"/>
                      <a:gd name="T59" fmla="*/ 843 h 875"/>
                      <a:gd name="T60" fmla="*/ 163 w 965"/>
                      <a:gd name="T61" fmla="*/ 802 h 875"/>
                      <a:gd name="T62" fmla="*/ 112 w 965"/>
                      <a:gd name="T63" fmla="*/ 756 h 875"/>
                      <a:gd name="T64" fmla="*/ 73 w 965"/>
                      <a:gd name="T65" fmla="*/ 709 h 875"/>
                      <a:gd name="T66" fmla="*/ 44 w 965"/>
                      <a:gd name="T67" fmla="*/ 652 h 875"/>
                      <a:gd name="T68" fmla="*/ 16 w 965"/>
                      <a:gd name="T69" fmla="*/ 596 h 875"/>
                      <a:gd name="T70" fmla="*/ 5 w 965"/>
                      <a:gd name="T71" fmla="*/ 534 h 875"/>
                      <a:gd name="T72" fmla="*/ 0 w 965"/>
                      <a:gd name="T73" fmla="*/ 472 h 8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65" h="875">
                        <a:moveTo>
                          <a:pt x="965" y="259"/>
                        </a:moveTo>
                        <a:lnTo>
                          <a:pt x="927" y="197"/>
                        </a:lnTo>
                        <a:lnTo>
                          <a:pt x="881" y="146"/>
                        </a:lnTo>
                        <a:lnTo>
                          <a:pt x="824" y="99"/>
                        </a:lnTo>
                        <a:lnTo>
                          <a:pt x="762" y="62"/>
                        </a:lnTo>
                        <a:lnTo>
                          <a:pt x="694" y="32"/>
                        </a:lnTo>
                        <a:lnTo>
                          <a:pt x="621" y="16"/>
                        </a:lnTo>
                        <a:lnTo>
                          <a:pt x="542" y="5"/>
                        </a:lnTo>
                        <a:lnTo>
                          <a:pt x="463" y="11"/>
                        </a:lnTo>
                        <a:lnTo>
                          <a:pt x="468" y="5"/>
                        </a:lnTo>
                        <a:lnTo>
                          <a:pt x="547" y="0"/>
                        </a:lnTo>
                        <a:lnTo>
                          <a:pt x="621" y="11"/>
                        </a:lnTo>
                        <a:lnTo>
                          <a:pt x="694" y="27"/>
                        </a:lnTo>
                        <a:lnTo>
                          <a:pt x="762" y="57"/>
                        </a:lnTo>
                        <a:lnTo>
                          <a:pt x="824" y="94"/>
                        </a:lnTo>
                        <a:lnTo>
                          <a:pt x="881" y="141"/>
                        </a:lnTo>
                        <a:lnTo>
                          <a:pt x="927" y="197"/>
                        </a:lnTo>
                        <a:lnTo>
                          <a:pt x="965" y="259"/>
                        </a:lnTo>
                        <a:close/>
                        <a:moveTo>
                          <a:pt x="0" y="472"/>
                        </a:moveTo>
                        <a:lnTo>
                          <a:pt x="5" y="466"/>
                        </a:lnTo>
                        <a:lnTo>
                          <a:pt x="11" y="529"/>
                        </a:lnTo>
                        <a:lnTo>
                          <a:pt x="22" y="590"/>
                        </a:lnTo>
                        <a:lnTo>
                          <a:pt x="44" y="647"/>
                        </a:lnTo>
                        <a:lnTo>
                          <a:pt x="79" y="704"/>
                        </a:lnTo>
                        <a:lnTo>
                          <a:pt x="118" y="756"/>
                        </a:lnTo>
                        <a:lnTo>
                          <a:pt x="163" y="802"/>
                        </a:lnTo>
                        <a:lnTo>
                          <a:pt x="214" y="838"/>
                        </a:lnTo>
                        <a:lnTo>
                          <a:pt x="277" y="870"/>
                        </a:lnTo>
                        <a:lnTo>
                          <a:pt x="277" y="875"/>
                        </a:lnTo>
                        <a:lnTo>
                          <a:pt x="214" y="843"/>
                        </a:lnTo>
                        <a:lnTo>
                          <a:pt x="163" y="802"/>
                        </a:lnTo>
                        <a:lnTo>
                          <a:pt x="112" y="756"/>
                        </a:lnTo>
                        <a:lnTo>
                          <a:pt x="73" y="709"/>
                        </a:lnTo>
                        <a:lnTo>
                          <a:pt x="44" y="652"/>
                        </a:lnTo>
                        <a:lnTo>
                          <a:pt x="16" y="596"/>
                        </a:lnTo>
                        <a:lnTo>
                          <a:pt x="5" y="534"/>
                        </a:lnTo>
                        <a:lnTo>
                          <a:pt x="0" y="472"/>
                        </a:lnTo>
                        <a:close/>
                      </a:path>
                    </a:pathLst>
                  </a:custGeom>
                  <a:solidFill>
                    <a:srgbClr val="FF989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04" name="Freeform 236">
                    <a:extLst>
                      <a:ext uri="{FF2B5EF4-FFF2-40B4-BE49-F238E27FC236}">
                        <a16:creationId xmlns:a16="http://schemas.microsoft.com/office/drawing/2014/main" id="{1CBA653A-3FF6-41DF-977F-8D033C5593D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036" y="2130"/>
                    <a:ext cx="480" cy="288"/>
                  </a:xfrm>
                  <a:custGeom>
                    <a:avLst/>
                    <a:gdLst>
                      <a:gd name="T0" fmla="*/ 960 w 960"/>
                      <a:gd name="T1" fmla="*/ 254 h 865"/>
                      <a:gd name="T2" fmla="*/ 949 w 960"/>
                      <a:gd name="T3" fmla="*/ 265 h 865"/>
                      <a:gd name="T4" fmla="*/ 909 w 960"/>
                      <a:gd name="T5" fmla="*/ 203 h 865"/>
                      <a:gd name="T6" fmla="*/ 865 w 960"/>
                      <a:gd name="T7" fmla="*/ 146 h 865"/>
                      <a:gd name="T8" fmla="*/ 808 w 960"/>
                      <a:gd name="T9" fmla="*/ 99 h 865"/>
                      <a:gd name="T10" fmla="*/ 746 w 960"/>
                      <a:gd name="T11" fmla="*/ 62 h 865"/>
                      <a:gd name="T12" fmla="*/ 678 w 960"/>
                      <a:gd name="T13" fmla="*/ 37 h 865"/>
                      <a:gd name="T14" fmla="*/ 604 w 960"/>
                      <a:gd name="T15" fmla="*/ 17 h 865"/>
                      <a:gd name="T16" fmla="*/ 531 w 960"/>
                      <a:gd name="T17" fmla="*/ 11 h 865"/>
                      <a:gd name="T18" fmla="*/ 452 w 960"/>
                      <a:gd name="T19" fmla="*/ 17 h 865"/>
                      <a:gd name="T20" fmla="*/ 458 w 960"/>
                      <a:gd name="T21" fmla="*/ 6 h 865"/>
                      <a:gd name="T22" fmla="*/ 537 w 960"/>
                      <a:gd name="T23" fmla="*/ 0 h 865"/>
                      <a:gd name="T24" fmla="*/ 616 w 960"/>
                      <a:gd name="T25" fmla="*/ 11 h 865"/>
                      <a:gd name="T26" fmla="*/ 689 w 960"/>
                      <a:gd name="T27" fmla="*/ 27 h 865"/>
                      <a:gd name="T28" fmla="*/ 757 w 960"/>
                      <a:gd name="T29" fmla="*/ 57 h 865"/>
                      <a:gd name="T30" fmla="*/ 819 w 960"/>
                      <a:gd name="T31" fmla="*/ 94 h 865"/>
                      <a:gd name="T32" fmla="*/ 876 w 960"/>
                      <a:gd name="T33" fmla="*/ 141 h 865"/>
                      <a:gd name="T34" fmla="*/ 922 w 960"/>
                      <a:gd name="T35" fmla="*/ 192 h 865"/>
                      <a:gd name="T36" fmla="*/ 960 w 960"/>
                      <a:gd name="T37" fmla="*/ 254 h 865"/>
                      <a:gd name="T38" fmla="*/ 0 w 960"/>
                      <a:gd name="T39" fmla="*/ 461 h 865"/>
                      <a:gd name="T40" fmla="*/ 17 w 960"/>
                      <a:gd name="T41" fmla="*/ 440 h 865"/>
                      <a:gd name="T42" fmla="*/ 17 w 960"/>
                      <a:gd name="T43" fmla="*/ 507 h 865"/>
                      <a:gd name="T44" fmla="*/ 28 w 960"/>
                      <a:gd name="T45" fmla="*/ 569 h 865"/>
                      <a:gd name="T46" fmla="*/ 50 w 960"/>
                      <a:gd name="T47" fmla="*/ 631 h 865"/>
                      <a:gd name="T48" fmla="*/ 79 w 960"/>
                      <a:gd name="T49" fmla="*/ 688 h 865"/>
                      <a:gd name="T50" fmla="*/ 118 w 960"/>
                      <a:gd name="T51" fmla="*/ 740 h 865"/>
                      <a:gd name="T52" fmla="*/ 164 w 960"/>
                      <a:gd name="T53" fmla="*/ 787 h 865"/>
                      <a:gd name="T54" fmla="*/ 220 w 960"/>
                      <a:gd name="T55" fmla="*/ 828 h 865"/>
                      <a:gd name="T56" fmla="*/ 283 w 960"/>
                      <a:gd name="T57" fmla="*/ 860 h 865"/>
                      <a:gd name="T58" fmla="*/ 272 w 960"/>
                      <a:gd name="T59" fmla="*/ 865 h 865"/>
                      <a:gd name="T60" fmla="*/ 209 w 960"/>
                      <a:gd name="T61" fmla="*/ 833 h 865"/>
                      <a:gd name="T62" fmla="*/ 158 w 960"/>
                      <a:gd name="T63" fmla="*/ 797 h 865"/>
                      <a:gd name="T64" fmla="*/ 113 w 960"/>
                      <a:gd name="T65" fmla="*/ 751 h 865"/>
                      <a:gd name="T66" fmla="*/ 74 w 960"/>
                      <a:gd name="T67" fmla="*/ 699 h 865"/>
                      <a:gd name="T68" fmla="*/ 39 w 960"/>
                      <a:gd name="T69" fmla="*/ 642 h 865"/>
                      <a:gd name="T70" fmla="*/ 17 w 960"/>
                      <a:gd name="T71" fmla="*/ 585 h 865"/>
                      <a:gd name="T72" fmla="*/ 6 w 960"/>
                      <a:gd name="T73" fmla="*/ 524 h 865"/>
                      <a:gd name="T74" fmla="*/ 0 w 960"/>
                      <a:gd name="T75" fmla="*/ 461 h 8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960" h="865">
                        <a:moveTo>
                          <a:pt x="960" y="254"/>
                        </a:moveTo>
                        <a:lnTo>
                          <a:pt x="949" y="265"/>
                        </a:lnTo>
                        <a:lnTo>
                          <a:pt x="909" y="203"/>
                        </a:lnTo>
                        <a:lnTo>
                          <a:pt x="865" y="146"/>
                        </a:lnTo>
                        <a:lnTo>
                          <a:pt x="808" y="99"/>
                        </a:lnTo>
                        <a:lnTo>
                          <a:pt x="746" y="62"/>
                        </a:lnTo>
                        <a:lnTo>
                          <a:pt x="678" y="37"/>
                        </a:lnTo>
                        <a:lnTo>
                          <a:pt x="604" y="17"/>
                        </a:lnTo>
                        <a:lnTo>
                          <a:pt x="531" y="11"/>
                        </a:lnTo>
                        <a:lnTo>
                          <a:pt x="452" y="17"/>
                        </a:lnTo>
                        <a:lnTo>
                          <a:pt x="458" y="6"/>
                        </a:lnTo>
                        <a:lnTo>
                          <a:pt x="537" y="0"/>
                        </a:lnTo>
                        <a:lnTo>
                          <a:pt x="616" y="11"/>
                        </a:lnTo>
                        <a:lnTo>
                          <a:pt x="689" y="27"/>
                        </a:lnTo>
                        <a:lnTo>
                          <a:pt x="757" y="57"/>
                        </a:lnTo>
                        <a:lnTo>
                          <a:pt x="819" y="94"/>
                        </a:lnTo>
                        <a:lnTo>
                          <a:pt x="876" y="141"/>
                        </a:lnTo>
                        <a:lnTo>
                          <a:pt x="922" y="192"/>
                        </a:lnTo>
                        <a:lnTo>
                          <a:pt x="960" y="254"/>
                        </a:lnTo>
                        <a:close/>
                        <a:moveTo>
                          <a:pt x="0" y="461"/>
                        </a:moveTo>
                        <a:lnTo>
                          <a:pt x="17" y="440"/>
                        </a:lnTo>
                        <a:lnTo>
                          <a:pt x="17" y="507"/>
                        </a:lnTo>
                        <a:lnTo>
                          <a:pt x="28" y="569"/>
                        </a:lnTo>
                        <a:lnTo>
                          <a:pt x="50" y="631"/>
                        </a:lnTo>
                        <a:lnTo>
                          <a:pt x="79" y="688"/>
                        </a:lnTo>
                        <a:lnTo>
                          <a:pt x="118" y="740"/>
                        </a:lnTo>
                        <a:lnTo>
                          <a:pt x="164" y="787"/>
                        </a:lnTo>
                        <a:lnTo>
                          <a:pt x="220" y="828"/>
                        </a:lnTo>
                        <a:lnTo>
                          <a:pt x="283" y="860"/>
                        </a:lnTo>
                        <a:lnTo>
                          <a:pt x="272" y="865"/>
                        </a:lnTo>
                        <a:lnTo>
                          <a:pt x="209" y="833"/>
                        </a:lnTo>
                        <a:lnTo>
                          <a:pt x="158" y="797"/>
                        </a:lnTo>
                        <a:lnTo>
                          <a:pt x="113" y="751"/>
                        </a:lnTo>
                        <a:lnTo>
                          <a:pt x="74" y="699"/>
                        </a:lnTo>
                        <a:lnTo>
                          <a:pt x="39" y="642"/>
                        </a:lnTo>
                        <a:lnTo>
                          <a:pt x="17" y="585"/>
                        </a:lnTo>
                        <a:lnTo>
                          <a:pt x="6" y="524"/>
                        </a:lnTo>
                        <a:lnTo>
                          <a:pt x="0" y="461"/>
                        </a:lnTo>
                        <a:close/>
                      </a:path>
                    </a:pathLst>
                  </a:custGeom>
                  <a:solidFill>
                    <a:srgbClr val="FF9A9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05" name="Freeform 237">
                    <a:extLst>
                      <a:ext uri="{FF2B5EF4-FFF2-40B4-BE49-F238E27FC236}">
                        <a16:creationId xmlns:a16="http://schemas.microsoft.com/office/drawing/2014/main" id="{E637D3B5-955E-4679-AB40-AD56ED68301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044" y="2134"/>
                    <a:ext cx="466" cy="283"/>
                  </a:xfrm>
                  <a:custGeom>
                    <a:avLst/>
                    <a:gdLst>
                      <a:gd name="T0" fmla="*/ 932 w 932"/>
                      <a:gd name="T1" fmla="*/ 254 h 849"/>
                      <a:gd name="T2" fmla="*/ 927 w 932"/>
                      <a:gd name="T3" fmla="*/ 259 h 849"/>
                      <a:gd name="T4" fmla="*/ 887 w 932"/>
                      <a:gd name="T5" fmla="*/ 197 h 849"/>
                      <a:gd name="T6" fmla="*/ 842 w 932"/>
                      <a:gd name="T7" fmla="*/ 140 h 849"/>
                      <a:gd name="T8" fmla="*/ 785 w 932"/>
                      <a:gd name="T9" fmla="*/ 93 h 849"/>
                      <a:gd name="T10" fmla="*/ 718 w 932"/>
                      <a:gd name="T11" fmla="*/ 57 h 849"/>
                      <a:gd name="T12" fmla="*/ 650 w 932"/>
                      <a:gd name="T13" fmla="*/ 31 h 849"/>
                      <a:gd name="T14" fmla="*/ 576 w 932"/>
                      <a:gd name="T15" fmla="*/ 16 h 849"/>
                      <a:gd name="T16" fmla="*/ 503 w 932"/>
                      <a:gd name="T17" fmla="*/ 11 h 849"/>
                      <a:gd name="T18" fmla="*/ 424 w 932"/>
                      <a:gd name="T19" fmla="*/ 21 h 849"/>
                      <a:gd name="T20" fmla="*/ 435 w 932"/>
                      <a:gd name="T21" fmla="*/ 6 h 849"/>
                      <a:gd name="T22" fmla="*/ 514 w 932"/>
                      <a:gd name="T23" fmla="*/ 0 h 849"/>
                      <a:gd name="T24" fmla="*/ 587 w 932"/>
                      <a:gd name="T25" fmla="*/ 6 h 849"/>
                      <a:gd name="T26" fmla="*/ 661 w 932"/>
                      <a:gd name="T27" fmla="*/ 26 h 849"/>
                      <a:gd name="T28" fmla="*/ 729 w 932"/>
                      <a:gd name="T29" fmla="*/ 51 h 849"/>
                      <a:gd name="T30" fmla="*/ 791 w 932"/>
                      <a:gd name="T31" fmla="*/ 88 h 849"/>
                      <a:gd name="T32" fmla="*/ 848 w 932"/>
                      <a:gd name="T33" fmla="*/ 135 h 849"/>
                      <a:gd name="T34" fmla="*/ 892 w 932"/>
                      <a:gd name="T35" fmla="*/ 192 h 849"/>
                      <a:gd name="T36" fmla="*/ 932 w 932"/>
                      <a:gd name="T37" fmla="*/ 254 h 849"/>
                      <a:gd name="T38" fmla="*/ 0 w 932"/>
                      <a:gd name="T39" fmla="*/ 429 h 849"/>
                      <a:gd name="T40" fmla="*/ 5 w 932"/>
                      <a:gd name="T41" fmla="*/ 424 h 849"/>
                      <a:gd name="T42" fmla="*/ 11 w 932"/>
                      <a:gd name="T43" fmla="*/ 419 h 849"/>
                      <a:gd name="T44" fmla="*/ 11 w 932"/>
                      <a:gd name="T45" fmla="*/ 486 h 849"/>
                      <a:gd name="T46" fmla="*/ 22 w 932"/>
                      <a:gd name="T47" fmla="*/ 548 h 849"/>
                      <a:gd name="T48" fmla="*/ 40 w 932"/>
                      <a:gd name="T49" fmla="*/ 610 h 849"/>
                      <a:gd name="T50" fmla="*/ 68 w 932"/>
                      <a:gd name="T51" fmla="*/ 667 h 849"/>
                      <a:gd name="T52" fmla="*/ 107 w 932"/>
                      <a:gd name="T53" fmla="*/ 719 h 849"/>
                      <a:gd name="T54" fmla="*/ 158 w 932"/>
                      <a:gd name="T55" fmla="*/ 770 h 849"/>
                      <a:gd name="T56" fmla="*/ 215 w 932"/>
                      <a:gd name="T57" fmla="*/ 812 h 849"/>
                      <a:gd name="T58" fmla="*/ 277 w 932"/>
                      <a:gd name="T59" fmla="*/ 843 h 849"/>
                      <a:gd name="T60" fmla="*/ 266 w 932"/>
                      <a:gd name="T61" fmla="*/ 849 h 849"/>
                      <a:gd name="T62" fmla="*/ 203 w 932"/>
                      <a:gd name="T63" fmla="*/ 817 h 849"/>
                      <a:gd name="T64" fmla="*/ 147 w 932"/>
                      <a:gd name="T65" fmla="*/ 776 h 849"/>
                      <a:gd name="T66" fmla="*/ 101 w 932"/>
                      <a:gd name="T67" fmla="*/ 729 h 849"/>
                      <a:gd name="T68" fmla="*/ 62 w 932"/>
                      <a:gd name="T69" fmla="*/ 677 h 849"/>
                      <a:gd name="T70" fmla="*/ 33 w 932"/>
                      <a:gd name="T71" fmla="*/ 620 h 849"/>
                      <a:gd name="T72" fmla="*/ 11 w 932"/>
                      <a:gd name="T73" fmla="*/ 558 h 849"/>
                      <a:gd name="T74" fmla="*/ 0 w 932"/>
                      <a:gd name="T75" fmla="*/ 496 h 849"/>
                      <a:gd name="T76" fmla="*/ 0 w 932"/>
                      <a:gd name="T77" fmla="*/ 429 h 8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932" h="849">
                        <a:moveTo>
                          <a:pt x="932" y="254"/>
                        </a:moveTo>
                        <a:lnTo>
                          <a:pt x="927" y="259"/>
                        </a:lnTo>
                        <a:lnTo>
                          <a:pt x="887" y="197"/>
                        </a:lnTo>
                        <a:lnTo>
                          <a:pt x="842" y="140"/>
                        </a:lnTo>
                        <a:lnTo>
                          <a:pt x="785" y="93"/>
                        </a:lnTo>
                        <a:lnTo>
                          <a:pt x="718" y="57"/>
                        </a:lnTo>
                        <a:lnTo>
                          <a:pt x="650" y="31"/>
                        </a:lnTo>
                        <a:lnTo>
                          <a:pt x="576" y="16"/>
                        </a:lnTo>
                        <a:lnTo>
                          <a:pt x="503" y="11"/>
                        </a:lnTo>
                        <a:lnTo>
                          <a:pt x="424" y="21"/>
                        </a:lnTo>
                        <a:lnTo>
                          <a:pt x="435" y="6"/>
                        </a:lnTo>
                        <a:lnTo>
                          <a:pt x="514" y="0"/>
                        </a:lnTo>
                        <a:lnTo>
                          <a:pt x="587" y="6"/>
                        </a:lnTo>
                        <a:lnTo>
                          <a:pt x="661" y="26"/>
                        </a:lnTo>
                        <a:lnTo>
                          <a:pt x="729" y="51"/>
                        </a:lnTo>
                        <a:lnTo>
                          <a:pt x="791" y="88"/>
                        </a:lnTo>
                        <a:lnTo>
                          <a:pt x="848" y="135"/>
                        </a:lnTo>
                        <a:lnTo>
                          <a:pt x="892" y="192"/>
                        </a:lnTo>
                        <a:lnTo>
                          <a:pt x="932" y="254"/>
                        </a:lnTo>
                        <a:close/>
                        <a:moveTo>
                          <a:pt x="0" y="429"/>
                        </a:moveTo>
                        <a:lnTo>
                          <a:pt x="5" y="424"/>
                        </a:lnTo>
                        <a:lnTo>
                          <a:pt x="11" y="419"/>
                        </a:lnTo>
                        <a:lnTo>
                          <a:pt x="11" y="486"/>
                        </a:lnTo>
                        <a:lnTo>
                          <a:pt x="22" y="548"/>
                        </a:lnTo>
                        <a:lnTo>
                          <a:pt x="40" y="610"/>
                        </a:lnTo>
                        <a:lnTo>
                          <a:pt x="68" y="667"/>
                        </a:lnTo>
                        <a:lnTo>
                          <a:pt x="107" y="719"/>
                        </a:lnTo>
                        <a:lnTo>
                          <a:pt x="158" y="770"/>
                        </a:lnTo>
                        <a:lnTo>
                          <a:pt x="215" y="812"/>
                        </a:lnTo>
                        <a:lnTo>
                          <a:pt x="277" y="843"/>
                        </a:lnTo>
                        <a:lnTo>
                          <a:pt x="266" y="849"/>
                        </a:lnTo>
                        <a:lnTo>
                          <a:pt x="203" y="817"/>
                        </a:lnTo>
                        <a:lnTo>
                          <a:pt x="147" y="776"/>
                        </a:lnTo>
                        <a:lnTo>
                          <a:pt x="101" y="729"/>
                        </a:lnTo>
                        <a:lnTo>
                          <a:pt x="62" y="677"/>
                        </a:lnTo>
                        <a:lnTo>
                          <a:pt x="33" y="620"/>
                        </a:lnTo>
                        <a:lnTo>
                          <a:pt x="11" y="558"/>
                        </a:lnTo>
                        <a:lnTo>
                          <a:pt x="0" y="496"/>
                        </a:lnTo>
                        <a:lnTo>
                          <a:pt x="0" y="429"/>
                        </a:lnTo>
                        <a:close/>
                      </a:path>
                    </a:pathLst>
                  </a:custGeom>
                  <a:solidFill>
                    <a:srgbClr val="FF9C9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06" name="Freeform 238">
                    <a:extLst>
                      <a:ext uri="{FF2B5EF4-FFF2-40B4-BE49-F238E27FC236}">
                        <a16:creationId xmlns:a16="http://schemas.microsoft.com/office/drawing/2014/main" id="{8500901F-DEFF-4282-90C1-4FD817C8F2D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049" y="2137"/>
                    <a:ext cx="458" cy="278"/>
                  </a:xfrm>
                  <a:custGeom>
                    <a:avLst/>
                    <a:gdLst>
                      <a:gd name="T0" fmla="*/ 916 w 916"/>
                      <a:gd name="T1" fmla="*/ 248 h 832"/>
                      <a:gd name="T2" fmla="*/ 905 w 916"/>
                      <a:gd name="T3" fmla="*/ 258 h 832"/>
                      <a:gd name="T4" fmla="*/ 870 w 916"/>
                      <a:gd name="T5" fmla="*/ 196 h 832"/>
                      <a:gd name="T6" fmla="*/ 826 w 916"/>
                      <a:gd name="T7" fmla="*/ 139 h 832"/>
                      <a:gd name="T8" fmla="*/ 769 w 916"/>
                      <a:gd name="T9" fmla="*/ 92 h 832"/>
                      <a:gd name="T10" fmla="*/ 707 w 916"/>
                      <a:gd name="T11" fmla="*/ 57 h 832"/>
                      <a:gd name="T12" fmla="*/ 633 w 916"/>
                      <a:gd name="T13" fmla="*/ 30 h 832"/>
                      <a:gd name="T14" fmla="*/ 560 w 916"/>
                      <a:gd name="T15" fmla="*/ 15 h 832"/>
                      <a:gd name="T16" fmla="*/ 481 w 916"/>
                      <a:gd name="T17" fmla="*/ 10 h 832"/>
                      <a:gd name="T18" fmla="*/ 402 w 916"/>
                      <a:gd name="T19" fmla="*/ 20 h 832"/>
                      <a:gd name="T20" fmla="*/ 413 w 916"/>
                      <a:gd name="T21" fmla="*/ 10 h 832"/>
                      <a:gd name="T22" fmla="*/ 492 w 916"/>
                      <a:gd name="T23" fmla="*/ 0 h 832"/>
                      <a:gd name="T24" fmla="*/ 565 w 916"/>
                      <a:gd name="T25" fmla="*/ 5 h 832"/>
                      <a:gd name="T26" fmla="*/ 639 w 916"/>
                      <a:gd name="T27" fmla="*/ 20 h 832"/>
                      <a:gd name="T28" fmla="*/ 707 w 916"/>
                      <a:gd name="T29" fmla="*/ 46 h 832"/>
                      <a:gd name="T30" fmla="*/ 774 w 916"/>
                      <a:gd name="T31" fmla="*/ 82 h 832"/>
                      <a:gd name="T32" fmla="*/ 831 w 916"/>
                      <a:gd name="T33" fmla="*/ 129 h 832"/>
                      <a:gd name="T34" fmla="*/ 876 w 916"/>
                      <a:gd name="T35" fmla="*/ 186 h 832"/>
                      <a:gd name="T36" fmla="*/ 916 w 916"/>
                      <a:gd name="T37" fmla="*/ 248 h 832"/>
                      <a:gd name="T38" fmla="*/ 0 w 916"/>
                      <a:gd name="T39" fmla="*/ 408 h 832"/>
                      <a:gd name="T40" fmla="*/ 17 w 916"/>
                      <a:gd name="T41" fmla="*/ 393 h 832"/>
                      <a:gd name="T42" fmla="*/ 11 w 916"/>
                      <a:gd name="T43" fmla="*/ 460 h 832"/>
                      <a:gd name="T44" fmla="*/ 22 w 916"/>
                      <a:gd name="T45" fmla="*/ 527 h 832"/>
                      <a:gd name="T46" fmla="*/ 40 w 916"/>
                      <a:gd name="T47" fmla="*/ 594 h 832"/>
                      <a:gd name="T48" fmla="*/ 68 w 916"/>
                      <a:gd name="T49" fmla="*/ 651 h 832"/>
                      <a:gd name="T50" fmla="*/ 108 w 916"/>
                      <a:gd name="T51" fmla="*/ 708 h 832"/>
                      <a:gd name="T52" fmla="*/ 158 w 916"/>
                      <a:gd name="T53" fmla="*/ 754 h 832"/>
                      <a:gd name="T54" fmla="*/ 215 w 916"/>
                      <a:gd name="T55" fmla="*/ 796 h 832"/>
                      <a:gd name="T56" fmla="*/ 277 w 916"/>
                      <a:gd name="T57" fmla="*/ 827 h 832"/>
                      <a:gd name="T58" fmla="*/ 266 w 916"/>
                      <a:gd name="T59" fmla="*/ 832 h 832"/>
                      <a:gd name="T60" fmla="*/ 204 w 916"/>
                      <a:gd name="T61" fmla="*/ 801 h 832"/>
                      <a:gd name="T62" fmla="*/ 147 w 916"/>
                      <a:gd name="T63" fmla="*/ 759 h 832"/>
                      <a:gd name="T64" fmla="*/ 96 w 916"/>
                      <a:gd name="T65" fmla="*/ 708 h 832"/>
                      <a:gd name="T66" fmla="*/ 57 w 916"/>
                      <a:gd name="T67" fmla="*/ 656 h 832"/>
                      <a:gd name="T68" fmla="*/ 29 w 916"/>
                      <a:gd name="T69" fmla="*/ 599 h 832"/>
                      <a:gd name="T70" fmla="*/ 11 w 916"/>
                      <a:gd name="T71" fmla="*/ 537 h 832"/>
                      <a:gd name="T72" fmla="*/ 0 w 916"/>
                      <a:gd name="T73" fmla="*/ 475 h 832"/>
                      <a:gd name="T74" fmla="*/ 0 w 916"/>
                      <a:gd name="T75" fmla="*/ 408 h 8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916" h="832">
                        <a:moveTo>
                          <a:pt x="916" y="248"/>
                        </a:moveTo>
                        <a:lnTo>
                          <a:pt x="905" y="258"/>
                        </a:lnTo>
                        <a:lnTo>
                          <a:pt x="870" y="196"/>
                        </a:lnTo>
                        <a:lnTo>
                          <a:pt x="826" y="139"/>
                        </a:lnTo>
                        <a:lnTo>
                          <a:pt x="769" y="92"/>
                        </a:lnTo>
                        <a:lnTo>
                          <a:pt x="707" y="57"/>
                        </a:lnTo>
                        <a:lnTo>
                          <a:pt x="633" y="30"/>
                        </a:lnTo>
                        <a:lnTo>
                          <a:pt x="560" y="15"/>
                        </a:lnTo>
                        <a:lnTo>
                          <a:pt x="481" y="10"/>
                        </a:lnTo>
                        <a:lnTo>
                          <a:pt x="402" y="20"/>
                        </a:lnTo>
                        <a:lnTo>
                          <a:pt x="413" y="10"/>
                        </a:lnTo>
                        <a:lnTo>
                          <a:pt x="492" y="0"/>
                        </a:lnTo>
                        <a:lnTo>
                          <a:pt x="565" y="5"/>
                        </a:lnTo>
                        <a:lnTo>
                          <a:pt x="639" y="20"/>
                        </a:lnTo>
                        <a:lnTo>
                          <a:pt x="707" y="46"/>
                        </a:lnTo>
                        <a:lnTo>
                          <a:pt x="774" y="82"/>
                        </a:lnTo>
                        <a:lnTo>
                          <a:pt x="831" y="129"/>
                        </a:lnTo>
                        <a:lnTo>
                          <a:pt x="876" y="186"/>
                        </a:lnTo>
                        <a:lnTo>
                          <a:pt x="916" y="248"/>
                        </a:lnTo>
                        <a:close/>
                        <a:moveTo>
                          <a:pt x="0" y="408"/>
                        </a:moveTo>
                        <a:lnTo>
                          <a:pt x="17" y="393"/>
                        </a:lnTo>
                        <a:lnTo>
                          <a:pt x="11" y="460"/>
                        </a:lnTo>
                        <a:lnTo>
                          <a:pt x="22" y="527"/>
                        </a:lnTo>
                        <a:lnTo>
                          <a:pt x="40" y="594"/>
                        </a:lnTo>
                        <a:lnTo>
                          <a:pt x="68" y="651"/>
                        </a:lnTo>
                        <a:lnTo>
                          <a:pt x="108" y="708"/>
                        </a:lnTo>
                        <a:lnTo>
                          <a:pt x="158" y="754"/>
                        </a:lnTo>
                        <a:lnTo>
                          <a:pt x="215" y="796"/>
                        </a:lnTo>
                        <a:lnTo>
                          <a:pt x="277" y="827"/>
                        </a:lnTo>
                        <a:lnTo>
                          <a:pt x="266" y="832"/>
                        </a:lnTo>
                        <a:lnTo>
                          <a:pt x="204" y="801"/>
                        </a:lnTo>
                        <a:lnTo>
                          <a:pt x="147" y="759"/>
                        </a:lnTo>
                        <a:lnTo>
                          <a:pt x="96" y="708"/>
                        </a:lnTo>
                        <a:lnTo>
                          <a:pt x="57" y="656"/>
                        </a:lnTo>
                        <a:lnTo>
                          <a:pt x="29" y="599"/>
                        </a:lnTo>
                        <a:lnTo>
                          <a:pt x="11" y="537"/>
                        </a:lnTo>
                        <a:lnTo>
                          <a:pt x="0" y="475"/>
                        </a:lnTo>
                        <a:lnTo>
                          <a:pt x="0" y="408"/>
                        </a:lnTo>
                        <a:close/>
                      </a:path>
                    </a:pathLst>
                  </a:custGeom>
                  <a:solidFill>
                    <a:srgbClr val="FF9E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07" name="Freeform 239">
                    <a:extLst>
                      <a:ext uri="{FF2B5EF4-FFF2-40B4-BE49-F238E27FC236}">
                        <a16:creationId xmlns:a16="http://schemas.microsoft.com/office/drawing/2014/main" id="{51BE0005-6209-4B30-AE69-3706276F539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055" y="2141"/>
                    <a:ext cx="447" cy="272"/>
                  </a:xfrm>
                  <a:custGeom>
                    <a:avLst/>
                    <a:gdLst>
                      <a:gd name="T0" fmla="*/ 894 w 894"/>
                      <a:gd name="T1" fmla="*/ 248 h 817"/>
                      <a:gd name="T2" fmla="*/ 888 w 894"/>
                      <a:gd name="T3" fmla="*/ 253 h 817"/>
                      <a:gd name="T4" fmla="*/ 848 w 894"/>
                      <a:gd name="T5" fmla="*/ 191 h 817"/>
                      <a:gd name="T6" fmla="*/ 804 w 894"/>
                      <a:gd name="T7" fmla="*/ 134 h 817"/>
                      <a:gd name="T8" fmla="*/ 747 w 894"/>
                      <a:gd name="T9" fmla="*/ 87 h 817"/>
                      <a:gd name="T10" fmla="*/ 684 w 894"/>
                      <a:gd name="T11" fmla="*/ 52 h 817"/>
                      <a:gd name="T12" fmla="*/ 611 w 894"/>
                      <a:gd name="T13" fmla="*/ 25 h 817"/>
                      <a:gd name="T14" fmla="*/ 538 w 894"/>
                      <a:gd name="T15" fmla="*/ 10 h 817"/>
                      <a:gd name="T16" fmla="*/ 464 w 894"/>
                      <a:gd name="T17" fmla="*/ 10 h 817"/>
                      <a:gd name="T18" fmla="*/ 385 w 894"/>
                      <a:gd name="T19" fmla="*/ 20 h 817"/>
                      <a:gd name="T20" fmla="*/ 391 w 894"/>
                      <a:gd name="T21" fmla="*/ 10 h 817"/>
                      <a:gd name="T22" fmla="*/ 470 w 894"/>
                      <a:gd name="T23" fmla="*/ 0 h 817"/>
                      <a:gd name="T24" fmla="*/ 549 w 894"/>
                      <a:gd name="T25" fmla="*/ 5 h 817"/>
                      <a:gd name="T26" fmla="*/ 622 w 894"/>
                      <a:gd name="T27" fmla="*/ 20 h 817"/>
                      <a:gd name="T28" fmla="*/ 696 w 894"/>
                      <a:gd name="T29" fmla="*/ 47 h 817"/>
                      <a:gd name="T30" fmla="*/ 758 w 894"/>
                      <a:gd name="T31" fmla="*/ 82 h 817"/>
                      <a:gd name="T32" fmla="*/ 815 w 894"/>
                      <a:gd name="T33" fmla="*/ 129 h 817"/>
                      <a:gd name="T34" fmla="*/ 859 w 894"/>
                      <a:gd name="T35" fmla="*/ 186 h 817"/>
                      <a:gd name="T36" fmla="*/ 894 w 894"/>
                      <a:gd name="T37" fmla="*/ 248 h 817"/>
                      <a:gd name="T38" fmla="*/ 6 w 894"/>
                      <a:gd name="T39" fmla="*/ 383 h 817"/>
                      <a:gd name="T40" fmla="*/ 18 w 894"/>
                      <a:gd name="T41" fmla="*/ 372 h 817"/>
                      <a:gd name="T42" fmla="*/ 11 w 894"/>
                      <a:gd name="T43" fmla="*/ 440 h 817"/>
                      <a:gd name="T44" fmla="*/ 18 w 894"/>
                      <a:gd name="T45" fmla="*/ 507 h 817"/>
                      <a:gd name="T46" fmla="*/ 35 w 894"/>
                      <a:gd name="T47" fmla="*/ 569 h 817"/>
                      <a:gd name="T48" fmla="*/ 62 w 894"/>
                      <a:gd name="T49" fmla="*/ 631 h 817"/>
                      <a:gd name="T50" fmla="*/ 102 w 894"/>
                      <a:gd name="T51" fmla="*/ 688 h 817"/>
                      <a:gd name="T52" fmla="*/ 153 w 894"/>
                      <a:gd name="T53" fmla="*/ 734 h 817"/>
                      <a:gd name="T54" fmla="*/ 209 w 894"/>
                      <a:gd name="T55" fmla="*/ 776 h 817"/>
                      <a:gd name="T56" fmla="*/ 272 w 894"/>
                      <a:gd name="T57" fmla="*/ 811 h 817"/>
                      <a:gd name="T58" fmla="*/ 266 w 894"/>
                      <a:gd name="T59" fmla="*/ 817 h 817"/>
                      <a:gd name="T60" fmla="*/ 204 w 894"/>
                      <a:gd name="T61" fmla="*/ 786 h 817"/>
                      <a:gd name="T62" fmla="*/ 147 w 894"/>
                      <a:gd name="T63" fmla="*/ 744 h 817"/>
                      <a:gd name="T64" fmla="*/ 97 w 894"/>
                      <a:gd name="T65" fmla="*/ 698 h 817"/>
                      <a:gd name="T66" fmla="*/ 57 w 894"/>
                      <a:gd name="T67" fmla="*/ 641 h 817"/>
                      <a:gd name="T68" fmla="*/ 29 w 894"/>
                      <a:gd name="T69" fmla="*/ 584 h 817"/>
                      <a:gd name="T70" fmla="*/ 11 w 894"/>
                      <a:gd name="T71" fmla="*/ 517 h 817"/>
                      <a:gd name="T72" fmla="*/ 0 w 894"/>
                      <a:gd name="T73" fmla="*/ 450 h 817"/>
                      <a:gd name="T74" fmla="*/ 6 w 894"/>
                      <a:gd name="T75" fmla="*/ 383 h 8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4" h="817">
                        <a:moveTo>
                          <a:pt x="894" y="248"/>
                        </a:moveTo>
                        <a:lnTo>
                          <a:pt x="888" y="253"/>
                        </a:lnTo>
                        <a:lnTo>
                          <a:pt x="848" y="191"/>
                        </a:lnTo>
                        <a:lnTo>
                          <a:pt x="804" y="134"/>
                        </a:lnTo>
                        <a:lnTo>
                          <a:pt x="747" y="87"/>
                        </a:lnTo>
                        <a:lnTo>
                          <a:pt x="684" y="52"/>
                        </a:lnTo>
                        <a:lnTo>
                          <a:pt x="611" y="25"/>
                        </a:lnTo>
                        <a:lnTo>
                          <a:pt x="538" y="10"/>
                        </a:lnTo>
                        <a:lnTo>
                          <a:pt x="464" y="10"/>
                        </a:lnTo>
                        <a:lnTo>
                          <a:pt x="385" y="20"/>
                        </a:lnTo>
                        <a:lnTo>
                          <a:pt x="391" y="10"/>
                        </a:lnTo>
                        <a:lnTo>
                          <a:pt x="470" y="0"/>
                        </a:lnTo>
                        <a:lnTo>
                          <a:pt x="549" y="5"/>
                        </a:lnTo>
                        <a:lnTo>
                          <a:pt x="622" y="20"/>
                        </a:lnTo>
                        <a:lnTo>
                          <a:pt x="696" y="47"/>
                        </a:lnTo>
                        <a:lnTo>
                          <a:pt x="758" y="82"/>
                        </a:lnTo>
                        <a:lnTo>
                          <a:pt x="815" y="129"/>
                        </a:lnTo>
                        <a:lnTo>
                          <a:pt x="859" y="186"/>
                        </a:lnTo>
                        <a:lnTo>
                          <a:pt x="894" y="248"/>
                        </a:lnTo>
                        <a:close/>
                        <a:moveTo>
                          <a:pt x="6" y="383"/>
                        </a:moveTo>
                        <a:lnTo>
                          <a:pt x="18" y="372"/>
                        </a:lnTo>
                        <a:lnTo>
                          <a:pt x="11" y="440"/>
                        </a:lnTo>
                        <a:lnTo>
                          <a:pt x="18" y="507"/>
                        </a:lnTo>
                        <a:lnTo>
                          <a:pt x="35" y="569"/>
                        </a:lnTo>
                        <a:lnTo>
                          <a:pt x="62" y="631"/>
                        </a:lnTo>
                        <a:lnTo>
                          <a:pt x="102" y="688"/>
                        </a:lnTo>
                        <a:lnTo>
                          <a:pt x="153" y="734"/>
                        </a:lnTo>
                        <a:lnTo>
                          <a:pt x="209" y="776"/>
                        </a:lnTo>
                        <a:lnTo>
                          <a:pt x="272" y="811"/>
                        </a:lnTo>
                        <a:lnTo>
                          <a:pt x="266" y="817"/>
                        </a:lnTo>
                        <a:lnTo>
                          <a:pt x="204" y="786"/>
                        </a:lnTo>
                        <a:lnTo>
                          <a:pt x="147" y="744"/>
                        </a:lnTo>
                        <a:lnTo>
                          <a:pt x="97" y="698"/>
                        </a:lnTo>
                        <a:lnTo>
                          <a:pt x="57" y="641"/>
                        </a:lnTo>
                        <a:lnTo>
                          <a:pt x="29" y="584"/>
                        </a:lnTo>
                        <a:lnTo>
                          <a:pt x="11" y="517"/>
                        </a:lnTo>
                        <a:lnTo>
                          <a:pt x="0" y="450"/>
                        </a:lnTo>
                        <a:lnTo>
                          <a:pt x="6" y="383"/>
                        </a:lnTo>
                        <a:close/>
                      </a:path>
                    </a:pathLst>
                  </a:custGeom>
                  <a:solidFill>
                    <a:srgbClr val="FF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08" name="Freeform 240">
                    <a:extLst>
                      <a:ext uri="{FF2B5EF4-FFF2-40B4-BE49-F238E27FC236}">
                        <a16:creationId xmlns:a16="http://schemas.microsoft.com/office/drawing/2014/main" id="{EDE12B87-394D-4EEF-95EB-A73FFD7FF17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061" y="2144"/>
                    <a:ext cx="438" cy="267"/>
                  </a:xfrm>
                  <a:custGeom>
                    <a:avLst/>
                    <a:gdLst>
                      <a:gd name="T0" fmla="*/ 877 w 877"/>
                      <a:gd name="T1" fmla="*/ 243 h 801"/>
                      <a:gd name="T2" fmla="*/ 872 w 877"/>
                      <a:gd name="T3" fmla="*/ 248 h 801"/>
                      <a:gd name="T4" fmla="*/ 831 w 877"/>
                      <a:gd name="T5" fmla="*/ 186 h 801"/>
                      <a:gd name="T6" fmla="*/ 786 w 877"/>
                      <a:gd name="T7" fmla="*/ 134 h 801"/>
                      <a:gd name="T8" fmla="*/ 730 w 877"/>
                      <a:gd name="T9" fmla="*/ 88 h 801"/>
                      <a:gd name="T10" fmla="*/ 662 w 877"/>
                      <a:gd name="T11" fmla="*/ 52 h 801"/>
                      <a:gd name="T12" fmla="*/ 594 w 877"/>
                      <a:gd name="T13" fmla="*/ 26 h 801"/>
                      <a:gd name="T14" fmla="*/ 521 w 877"/>
                      <a:gd name="T15" fmla="*/ 10 h 801"/>
                      <a:gd name="T16" fmla="*/ 442 w 877"/>
                      <a:gd name="T17" fmla="*/ 10 h 801"/>
                      <a:gd name="T18" fmla="*/ 363 w 877"/>
                      <a:gd name="T19" fmla="*/ 20 h 801"/>
                      <a:gd name="T20" fmla="*/ 369 w 877"/>
                      <a:gd name="T21" fmla="*/ 15 h 801"/>
                      <a:gd name="T22" fmla="*/ 374 w 877"/>
                      <a:gd name="T23" fmla="*/ 10 h 801"/>
                      <a:gd name="T24" fmla="*/ 453 w 877"/>
                      <a:gd name="T25" fmla="*/ 0 h 801"/>
                      <a:gd name="T26" fmla="*/ 527 w 877"/>
                      <a:gd name="T27" fmla="*/ 0 h 801"/>
                      <a:gd name="T28" fmla="*/ 600 w 877"/>
                      <a:gd name="T29" fmla="*/ 15 h 801"/>
                      <a:gd name="T30" fmla="*/ 673 w 877"/>
                      <a:gd name="T31" fmla="*/ 42 h 801"/>
                      <a:gd name="T32" fmla="*/ 736 w 877"/>
                      <a:gd name="T33" fmla="*/ 77 h 801"/>
                      <a:gd name="T34" fmla="*/ 793 w 877"/>
                      <a:gd name="T35" fmla="*/ 124 h 801"/>
                      <a:gd name="T36" fmla="*/ 837 w 877"/>
                      <a:gd name="T37" fmla="*/ 181 h 801"/>
                      <a:gd name="T38" fmla="*/ 877 w 877"/>
                      <a:gd name="T39" fmla="*/ 243 h 801"/>
                      <a:gd name="T40" fmla="*/ 7 w 877"/>
                      <a:gd name="T41" fmla="*/ 362 h 801"/>
                      <a:gd name="T42" fmla="*/ 12 w 877"/>
                      <a:gd name="T43" fmla="*/ 357 h 801"/>
                      <a:gd name="T44" fmla="*/ 24 w 877"/>
                      <a:gd name="T45" fmla="*/ 346 h 801"/>
                      <a:gd name="T46" fmla="*/ 12 w 877"/>
                      <a:gd name="T47" fmla="*/ 413 h 801"/>
                      <a:gd name="T48" fmla="*/ 18 w 877"/>
                      <a:gd name="T49" fmla="*/ 487 h 801"/>
                      <a:gd name="T50" fmla="*/ 35 w 877"/>
                      <a:gd name="T51" fmla="*/ 549 h 801"/>
                      <a:gd name="T52" fmla="*/ 63 w 877"/>
                      <a:gd name="T53" fmla="*/ 610 h 801"/>
                      <a:gd name="T54" fmla="*/ 97 w 877"/>
                      <a:gd name="T55" fmla="*/ 667 h 801"/>
                      <a:gd name="T56" fmla="*/ 148 w 877"/>
                      <a:gd name="T57" fmla="*/ 719 h 801"/>
                      <a:gd name="T58" fmla="*/ 204 w 877"/>
                      <a:gd name="T59" fmla="*/ 761 h 801"/>
                      <a:gd name="T60" fmla="*/ 272 w 877"/>
                      <a:gd name="T61" fmla="*/ 796 h 801"/>
                      <a:gd name="T62" fmla="*/ 261 w 877"/>
                      <a:gd name="T63" fmla="*/ 801 h 801"/>
                      <a:gd name="T64" fmla="*/ 198 w 877"/>
                      <a:gd name="T65" fmla="*/ 766 h 801"/>
                      <a:gd name="T66" fmla="*/ 142 w 877"/>
                      <a:gd name="T67" fmla="*/ 724 h 801"/>
                      <a:gd name="T68" fmla="*/ 91 w 877"/>
                      <a:gd name="T69" fmla="*/ 678 h 801"/>
                      <a:gd name="T70" fmla="*/ 51 w 877"/>
                      <a:gd name="T71" fmla="*/ 621 h 801"/>
                      <a:gd name="T72" fmla="*/ 24 w 877"/>
                      <a:gd name="T73" fmla="*/ 559 h 801"/>
                      <a:gd name="T74" fmla="*/ 7 w 877"/>
                      <a:gd name="T75" fmla="*/ 497 h 801"/>
                      <a:gd name="T76" fmla="*/ 0 w 877"/>
                      <a:gd name="T77" fmla="*/ 430 h 801"/>
                      <a:gd name="T78" fmla="*/ 7 w 877"/>
                      <a:gd name="T79" fmla="*/ 362 h 8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877" h="801">
                        <a:moveTo>
                          <a:pt x="877" y="243"/>
                        </a:moveTo>
                        <a:lnTo>
                          <a:pt x="872" y="248"/>
                        </a:lnTo>
                        <a:lnTo>
                          <a:pt x="831" y="186"/>
                        </a:lnTo>
                        <a:lnTo>
                          <a:pt x="786" y="134"/>
                        </a:lnTo>
                        <a:lnTo>
                          <a:pt x="730" y="88"/>
                        </a:lnTo>
                        <a:lnTo>
                          <a:pt x="662" y="52"/>
                        </a:lnTo>
                        <a:lnTo>
                          <a:pt x="594" y="26"/>
                        </a:lnTo>
                        <a:lnTo>
                          <a:pt x="521" y="10"/>
                        </a:lnTo>
                        <a:lnTo>
                          <a:pt x="442" y="10"/>
                        </a:lnTo>
                        <a:lnTo>
                          <a:pt x="363" y="20"/>
                        </a:lnTo>
                        <a:lnTo>
                          <a:pt x="369" y="15"/>
                        </a:lnTo>
                        <a:lnTo>
                          <a:pt x="374" y="10"/>
                        </a:lnTo>
                        <a:lnTo>
                          <a:pt x="453" y="0"/>
                        </a:lnTo>
                        <a:lnTo>
                          <a:pt x="527" y="0"/>
                        </a:lnTo>
                        <a:lnTo>
                          <a:pt x="600" y="15"/>
                        </a:lnTo>
                        <a:lnTo>
                          <a:pt x="673" y="42"/>
                        </a:lnTo>
                        <a:lnTo>
                          <a:pt x="736" y="77"/>
                        </a:lnTo>
                        <a:lnTo>
                          <a:pt x="793" y="124"/>
                        </a:lnTo>
                        <a:lnTo>
                          <a:pt x="837" y="181"/>
                        </a:lnTo>
                        <a:lnTo>
                          <a:pt x="877" y="243"/>
                        </a:lnTo>
                        <a:close/>
                        <a:moveTo>
                          <a:pt x="7" y="362"/>
                        </a:moveTo>
                        <a:lnTo>
                          <a:pt x="12" y="357"/>
                        </a:lnTo>
                        <a:lnTo>
                          <a:pt x="24" y="346"/>
                        </a:lnTo>
                        <a:lnTo>
                          <a:pt x="12" y="413"/>
                        </a:lnTo>
                        <a:lnTo>
                          <a:pt x="18" y="487"/>
                        </a:lnTo>
                        <a:lnTo>
                          <a:pt x="35" y="549"/>
                        </a:lnTo>
                        <a:lnTo>
                          <a:pt x="63" y="610"/>
                        </a:lnTo>
                        <a:lnTo>
                          <a:pt x="97" y="667"/>
                        </a:lnTo>
                        <a:lnTo>
                          <a:pt x="148" y="719"/>
                        </a:lnTo>
                        <a:lnTo>
                          <a:pt x="204" y="761"/>
                        </a:lnTo>
                        <a:lnTo>
                          <a:pt x="272" y="796"/>
                        </a:lnTo>
                        <a:lnTo>
                          <a:pt x="261" y="801"/>
                        </a:lnTo>
                        <a:lnTo>
                          <a:pt x="198" y="766"/>
                        </a:lnTo>
                        <a:lnTo>
                          <a:pt x="142" y="724"/>
                        </a:lnTo>
                        <a:lnTo>
                          <a:pt x="91" y="678"/>
                        </a:lnTo>
                        <a:lnTo>
                          <a:pt x="51" y="621"/>
                        </a:lnTo>
                        <a:lnTo>
                          <a:pt x="24" y="559"/>
                        </a:lnTo>
                        <a:lnTo>
                          <a:pt x="7" y="497"/>
                        </a:lnTo>
                        <a:lnTo>
                          <a:pt x="0" y="430"/>
                        </a:lnTo>
                        <a:lnTo>
                          <a:pt x="7" y="362"/>
                        </a:lnTo>
                        <a:close/>
                      </a:path>
                    </a:pathLst>
                  </a:custGeom>
                  <a:solidFill>
                    <a:srgbClr val="FFA2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09" name="Freeform 241">
                    <a:extLst>
                      <a:ext uri="{FF2B5EF4-FFF2-40B4-BE49-F238E27FC236}">
                        <a16:creationId xmlns:a16="http://schemas.microsoft.com/office/drawing/2014/main" id="{835AE523-7812-429D-B234-810E3D9A856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067" y="2147"/>
                    <a:ext cx="429" cy="262"/>
                  </a:xfrm>
                  <a:custGeom>
                    <a:avLst/>
                    <a:gdLst>
                      <a:gd name="T0" fmla="*/ 860 w 860"/>
                      <a:gd name="T1" fmla="*/ 238 h 786"/>
                      <a:gd name="T2" fmla="*/ 847 w 860"/>
                      <a:gd name="T3" fmla="*/ 249 h 786"/>
                      <a:gd name="T4" fmla="*/ 808 w 860"/>
                      <a:gd name="T5" fmla="*/ 181 h 786"/>
                      <a:gd name="T6" fmla="*/ 763 w 860"/>
                      <a:gd name="T7" fmla="*/ 129 h 786"/>
                      <a:gd name="T8" fmla="*/ 700 w 860"/>
                      <a:gd name="T9" fmla="*/ 84 h 786"/>
                      <a:gd name="T10" fmla="*/ 639 w 860"/>
                      <a:gd name="T11" fmla="*/ 47 h 786"/>
                      <a:gd name="T12" fmla="*/ 566 w 860"/>
                      <a:gd name="T13" fmla="*/ 22 h 786"/>
                      <a:gd name="T14" fmla="*/ 491 w 860"/>
                      <a:gd name="T15" fmla="*/ 10 h 786"/>
                      <a:gd name="T16" fmla="*/ 412 w 860"/>
                      <a:gd name="T17" fmla="*/ 10 h 786"/>
                      <a:gd name="T18" fmla="*/ 333 w 860"/>
                      <a:gd name="T19" fmla="*/ 27 h 786"/>
                      <a:gd name="T20" fmla="*/ 351 w 860"/>
                      <a:gd name="T21" fmla="*/ 10 h 786"/>
                      <a:gd name="T22" fmla="*/ 430 w 860"/>
                      <a:gd name="T23" fmla="*/ 0 h 786"/>
                      <a:gd name="T24" fmla="*/ 509 w 860"/>
                      <a:gd name="T25" fmla="*/ 0 h 786"/>
                      <a:gd name="T26" fmla="*/ 582 w 860"/>
                      <a:gd name="T27" fmla="*/ 16 h 786"/>
                      <a:gd name="T28" fmla="*/ 650 w 860"/>
                      <a:gd name="T29" fmla="*/ 42 h 786"/>
                      <a:gd name="T30" fmla="*/ 718 w 860"/>
                      <a:gd name="T31" fmla="*/ 78 h 786"/>
                      <a:gd name="T32" fmla="*/ 774 w 860"/>
                      <a:gd name="T33" fmla="*/ 124 h 786"/>
                      <a:gd name="T34" fmla="*/ 819 w 860"/>
                      <a:gd name="T35" fmla="*/ 176 h 786"/>
                      <a:gd name="T36" fmla="*/ 860 w 860"/>
                      <a:gd name="T37" fmla="*/ 238 h 786"/>
                      <a:gd name="T38" fmla="*/ 12 w 860"/>
                      <a:gd name="T39" fmla="*/ 336 h 786"/>
                      <a:gd name="T40" fmla="*/ 23 w 860"/>
                      <a:gd name="T41" fmla="*/ 326 h 786"/>
                      <a:gd name="T42" fmla="*/ 12 w 860"/>
                      <a:gd name="T43" fmla="*/ 393 h 786"/>
                      <a:gd name="T44" fmla="*/ 12 w 860"/>
                      <a:gd name="T45" fmla="*/ 465 h 786"/>
                      <a:gd name="T46" fmla="*/ 28 w 860"/>
                      <a:gd name="T47" fmla="*/ 528 h 786"/>
                      <a:gd name="T48" fmla="*/ 56 w 860"/>
                      <a:gd name="T49" fmla="*/ 590 h 786"/>
                      <a:gd name="T50" fmla="*/ 96 w 860"/>
                      <a:gd name="T51" fmla="*/ 647 h 786"/>
                      <a:gd name="T52" fmla="*/ 147 w 860"/>
                      <a:gd name="T53" fmla="*/ 699 h 786"/>
                      <a:gd name="T54" fmla="*/ 203 w 860"/>
                      <a:gd name="T55" fmla="*/ 740 h 786"/>
                      <a:gd name="T56" fmla="*/ 271 w 860"/>
                      <a:gd name="T57" fmla="*/ 776 h 786"/>
                      <a:gd name="T58" fmla="*/ 265 w 860"/>
                      <a:gd name="T59" fmla="*/ 781 h 786"/>
                      <a:gd name="T60" fmla="*/ 260 w 860"/>
                      <a:gd name="T61" fmla="*/ 786 h 786"/>
                      <a:gd name="T62" fmla="*/ 192 w 860"/>
                      <a:gd name="T63" fmla="*/ 751 h 786"/>
                      <a:gd name="T64" fmla="*/ 136 w 860"/>
                      <a:gd name="T65" fmla="*/ 709 h 786"/>
                      <a:gd name="T66" fmla="*/ 85 w 860"/>
                      <a:gd name="T67" fmla="*/ 657 h 786"/>
                      <a:gd name="T68" fmla="*/ 51 w 860"/>
                      <a:gd name="T69" fmla="*/ 600 h 786"/>
                      <a:gd name="T70" fmla="*/ 23 w 860"/>
                      <a:gd name="T71" fmla="*/ 539 h 786"/>
                      <a:gd name="T72" fmla="*/ 6 w 860"/>
                      <a:gd name="T73" fmla="*/ 477 h 786"/>
                      <a:gd name="T74" fmla="*/ 0 w 860"/>
                      <a:gd name="T75" fmla="*/ 403 h 786"/>
                      <a:gd name="T76" fmla="*/ 12 w 860"/>
                      <a:gd name="T77" fmla="*/ 336 h 7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860" h="786">
                        <a:moveTo>
                          <a:pt x="860" y="238"/>
                        </a:moveTo>
                        <a:lnTo>
                          <a:pt x="847" y="249"/>
                        </a:lnTo>
                        <a:lnTo>
                          <a:pt x="808" y="181"/>
                        </a:lnTo>
                        <a:lnTo>
                          <a:pt x="763" y="129"/>
                        </a:lnTo>
                        <a:lnTo>
                          <a:pt x="700" y="84"/>
                        </a:lnTo>
                        <a:lnTo>
                          <a:pt x="639" y="47"/>
                        </a:lnTo>
                        <a:lnTo>
                          <a:pt x="566" y="22"/>
                        </a:lnTo>
                        <a:lnTo>
                          <a:pt x="491" y="10"/>
                        </a:lnTo>
                        <a:lnTo>
                          <a:pt x="412" y="10"/>
                        </a:lnTo>
                        <a:lnTo>
                          <a:pt x="333" y="27"/>
                        </a:lnTo>
                        <a:lnTo>
                          <a:pt x="351" y="10"/>
                        </a:lnTo>
                        <a:lnTo>
                          <a:pt x="430" y="0"/>
                        </a:lnTo>
                        <a:lnTo>
                          <a:pt x="509" y="0"/>
                        </a:lnTo>
                        <a:lnTo>
                          <a:pt x="582" y="16"/>
                        </a:lnTo>
                        <a:lnTo>
                          <a:pt x="650" y="42"/>
                        </a:lnTo>
                        <a:lnTo>
                          <a:pt x="718" y="78"/>
                        </a:lnTo>
                        <a:lnTo>
                          <a:pt x="774" y="124"/>
                        </a:lnTo>
                        <a:lnTo>
                          <a:pt x="819" y="176"/>
                        </a:lnTo>
                        <a:lnTo>
                          <a:pt x="860" y="238"/>
                        </a:lnTo>
                        <a:close/>
                        <a:moveTo>
                          <a:pt x="12" y="336"/>
                        </a:moveTo>
                        <a:lnTo>
                          <a:pt x="23" y="326"/>
                        </a:lnTo>
                        <a:lnTo>
                          <a:pt x="12" y="393"/>
                        </a:lnTo>
                        <a:lnTo>
                          <a:pt x="12" y="465"/>
                        </a:lnTo>
                        <a:lnTo>
                          <a:pt x="28" y="528"/>
                        </a:lnTo>
                        <a:lnTo>
                          <a:pt x="56" y="590"/>
                        </a:lnTo>
                        <a:lnTo>
                          <a:pt x="96" y="647"/>
                        </a:lnTo>
                        <a:lnTo>
                          <a:pt x="147" y="699"/>
                        </a:lnTo>
                        <a:lnTo>
                          <a:pt x="203" y="740"/>
                        </a:lnTo>
                        <a:lnTo>
                          <a:pt x="271" y="776"/>
                        </a:lnTo>
                        <a:lnTo>
                          <a:pt x="265" y="781"/>
                        </a:lnTo>
                        <a:lnTo>
                          <a:pt x="260" y="786"/>
                        </a:lnTo>
                        <a:lnTo>
                          <a:pt x="192" y="751"/>
                        </a:lnTo>
                        <a:lnTo>
                          <a:pt x="136" y="709"/>
                        </a:lnTo>
                        <a:lnTo>
                          <a:pt x="85" y="657"/>
                        </a:lnTo>
                        <a:lnTo>
                          <a:pt x="51" y="600"/>
                        </a:lnTo>
                        <a:lnTo>
                          <a:pt x="23" y="539"/>
                        </a:lnTo>
                        <a:lnTo>
                          <a:pt x="6" y="477"/>
                        </a:lnTo>
                        <a:lnTo>
                          <a:pt x="0" y="403"/>
                        </a:lnTo>
                        <a:lnTo>
                          <a:pt x="12" y="336"/>
                        </a:lnTo>
                        <a:close/>
                      </a:path>
                    </a:pathLst>
                  </a:custGeom>
                  <a:solidFill>
                    <a:srgbClr val="FFA5A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0" name="Freeform 242">
                    <a:extLst>
                      <a:ext uri="{FF2B5EF4-FFF2-40B4-BE49-F238E27FC236}">
                        <a16:creationId xmlns:a16="http://schemas.microsoft.com/office/drawing/2014/main" id="{32188274-90BE-4978-B373-AC6268B4935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072" y="2151"/>
                    <a:ext cx="418" cy="255"/>
                  </a:xfrm>
                  <a:custGeom>
                    <a:avLst/>
                    <a:gdLst>
                      <a:gd name="T0" fmla="*/ 835 w 835"/>
                      <a:gd name="T1" fmla="*/ 239 h 766"/>
                      <a:gd name="T2" fmla="*/ 830 w 835"/>
                      <a:gd name="T3" fmla="*/ 244 h 766"/>
                      <a:gd name="T4" fmla="*/ 791 w 835"/>
                      <a:gd name="T5" fmla="*/ 176 h 766"/>
                      <a:gd name="T6" fmla="*/ 740 w 835"/>
                      <a:gd name="T7" fmla="*/ 125 h 766"/>
                      <a:gd name="T8" fmla="*/ 683 w 835"/>
                      <a:gd name="T9" fmla="*/ 79 h 766"/>
                      <a:gd name="T10" fmla="*/ 615 w 835"/>
                      <a:gd name="T11" fmla="*/ 42 h 766"/>
                      <a:gd name="T12" fmla="*/ 542 w 835"/>
                      <a:gd name="T13" fmla="*/ 22 h 766"/>
                      <a:gd name="T14" fmla="*/ 463 w 835"/>
                      <a:gd name="T15" fmla="*/ 12 h 766"/>
                      <a:gd name="T16" fmla="*/ 384 w 835"/>
                      <a:gd name="T17" fmla="*/ 17 h 766"/>
                      <a:gd name="T18" fmla="*/ 305 w 835"/>
                      <a:gd name="T19" fmla="*/ 32 h 766"/>
                      <a:gd name="T20" fmla="*/ 321 w 835"/>
                      <a:gd name="T21" fmla="*/ 17 h 766"/>
                      <a:gd name="T22" fmla="*/ 400 w 835"/>
                      <a:gd name="T23" fmla="*/ 0 h 766"/>
                      <a:gd name="T24" fmla="*/ 479 w 835"/>
                      <a:gd name="T25" fmla="*/ 0 h 766"/>
                      <a:gd name="T26" fmla="*/ 554 w 835"/>
                      <a:gd name="T27" fmla="*/ 12 h 766"/>
                      <a:gd name="T28" fmla="*/ 627 w 835"/>
                      <a:gd name="T29" fmla="*/ 37 h 766"/>
                      <a:gd name="T30" fmla="*/ 688 w 835"/>
                      <a:gd name="T31" fmla="*/ 74 h 766"/>
                      <a:gd name="T32" fmla="*/ 751 w 835"/>
                      <a:gd name="T33" fmla="*/ 119 h 766"/>
                      <a:gd name="T34" fmla="*/ 796 w 835"/>
                      <a:gd name="T35" fmla="*/ 171 h 766"/>
                      <a:gd name="T36" fmla="*/ 835 w 835"/>
                      <a:gd name="T37" fmla="*/ 239 h 766"/>
                      <a:gd name="T38" fmla="*/ 11 w 835"/>
                      <a:gd name="T39" fmla="*/ 316 h 766"/>
                      <a:gd name="T40" fmla="*/ 27 w 835"/>
                      <a:gd name="T41" fmla="*/ 301 h 766"/>
                      <a:gd name="T42" fmla="*/ 11 w 835"/>
                      <a:gd name="T43" fmla="*/ 373 h 766"/>
                      <a:gd name="T44" fmla="*/ 11 w 835"/>
                      <a:gd name="T45" fmla="*/ 440 h 766"/>
                      <a:gd name="T46" fmla="*/ 22 w 835"/>
                      <a:gd name="T47" fmla="*/ 507 h 766"/>
                      <a:gd name="T48" fmla="*/ 50 w 835"/>
                      <a:gd name="T49" fmla="*/ 569 h 766"/>
                      <a:gd name="T50" fmla="*/ 84 w 835"/>
                      <a:gd name="T51" fmla="*/ 626 h 766"/>
                      <a:gd name="T52" fmla="*/ 135 w 835"/>
                      <a:gd name="T53" fmla="*/ 678 h 766"/>
                      <a:gd name="T54" fmla="*/ 198 w 835"/>
                      <a:gd name="T55" fmla="*/ 725 h 766"/>
                      <a:gd name="T56" fmla="*/ 264 w 835"/>
                      <a:gd name="T57" fmla="*/ 756 h 766"/>
                      <a:gd name="T58" fmla="*/ 259 w 835"/>
                      <a:gd name="T59" fmla="*/ 766 h 766"/>
                      <a:gd name="T60" fmla="*/ 191 w 835"/>
                      <a:gd name="T61" fmla="*/ 730 h 766"/>
                      <a:gd name="T62" fmla="*/ 135 w 835"/>
                      <a:gd name="T63" fmla="*/ 689 h 766"/>
                      <a:gd name="T64" fmla="*/ 84 w 835"/>
                      <a:gd name="T65" fmla="*/ 637 h 766"/>
                      <a:gd name="T66" fmla="*/ 44 w 835"/>
                      <a:gd name="T67" fmla="*/ 580 h 766"/>
                      <a:gd name="T68" fmla="*/ 16 w 835"/>
                      <a:gd name="T69" fmla="*/ 518 h 766"/>
                      <a:gd name="T70" fmla="*/ 0 w 835"/>
                      <a:gd name="T71" fmla="*/ 455 h 766"/>
                      <a:gd name="T72" fmla="*/ 0 w 835"/>
                      <a:gd name="T73" fmla="*/ 383 h 766"/>
                      <a:gd name="T74" fmla="*/ 11 w 835"/>
                      <a:gd name="T75" fmla="*/ 316 h 7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35" h="766">
                        <a:moveTo>
                          <a:pt x="835" y="239"/>
                        </a:moveTo>
                        <a:lnTo>
                          <a:pt x="830" y="244"/>
                        </a:lnTo>
                        <a:lnTo>
                          <a:pt x="791" y="176"/>
                        </a:lnTo>
                        <a:lnTo>
                          <a:pt x="740" y="125"/>
                        </a:lnTo>
                        <a:lnTo>
                          <a:pt x="683" y="79"/>
                        </a:lnTo>
                        <a:lnTo>
                          <a:pt x="615" y="42"/>
                        </a:lnTo>
                        <a:lnTo>
                          <a:pt x="542" y="22"/>
                        </a:lnTo>
                        <a:lnTo>
                          <a:pt x="463" y="12"/>
                        </a:lnTo>
                        <a:lnTo>
                          <a:pt x="384" y="17"/>
                        </a:lnTo>
                        <a:lnTo>
                          <a:pt x="305" y="32"/>
                        </a:lnTo>
                        <a:lnTo>
                          <a:pt x="321" y="17"/>
                        </a:lnTo>
                        <a:lnTo>
                          <a:pt x="400" y="0"/>
                        </a:lnTo>
                        <a:lnTo>
                          <a:pt x="479" y="0"/>
                        </a:lnTo>
                        <a:lnTo>
                          <a:pt x="554" y="12"/>
                        </a:lnTo>
                        <a:lnTo>
                          <a:pt x="627" y="37"/>
                        </a:lnTo>
                        <a:lnTo>
                          <a:pt x="688" y="74"/>
                        </a:lnTo>
                        <a:lnTo>
                          <a:pt x="751" y="119"/>
                        </a:lnTo>
                        <a:lnTo>
                          <a:pt x="796" y="171"/>
                        </a:lnTo>
                        <a:lnTo>
                          <a:pt x="835" y="239"/>
                        </a:lnTo>
                        <a:close/>
                        <a:moveTo>
                          <a:pt x="11" y="316"/>
                        </a:moveTo>
                        <a:lnTo>
                          <a:pt x="27" y="301"/>
                        </a:lnTo>
                        <a:lnTo>
                          <a:pt x="11" y="373"/>
                        </a:lnTo>
                        <a:lnTo>
                          <a:pt x="11" y="440"/>
                        </a:lnTo>
                        <a:lnTo>
                          <a:pt x="22" y="507"/>
                        </a:lnTo>
                        <a:lnTo>
                          <a:pt x="50" y="569"/>
                        </a:lnTo>
                        <a:lnTo>
                          <a:pt x="84" y="626"/>
                        </a:lnTo>
                        <a:lnTo>
                          <a:pt x="135" y="678"/>
                        </a:lnTo>
                        <a:lnTo>
                          <a:pt x="198" y="725"/>
                        </a:lnTo>
                        <a:lnTo>
                          <a:pt x="264" y="756"/>
                        </a:lnTo>
                        <a:lnTo>
                          <a:pt x="259" y="766"/>
                        </a:lnTo>
                        <a:lnTo>
                          <a:pt x="191" y="730"/>
                        </a:lnTo>
                        <a:lnTo>
                          <a:pt x="135" y="689"/>
                        </a:lnTo>
                        <a:lnTo>
                          <a:pt x="84" y="637"/>
                        </a:lnTo>
                        <a:lnTo>
                          <a:pt x="44" y="580"/>
                        </a:lnTo>
                        <a:lnTo>
                          <a:pt x="16" y="518"/>
                        </a:lnTo>
                        <a:lnTo>
                          <a:pt x="0" y="455"/>
                        </a:lnTo>
                        <a:lnTo>
                          <a:pt x="0" y="383"/>
                        </a:lnTo>
                        <a:lnTo>
                          <a:pt x="11" y="316"/>
                        </a:lnTo>
                        <a:close/>
                      </a:path>
                    </a:pathLst>
                  </a:custGeom>
                  <a:solidFill>
                    <a:srgbClr val="FFA7A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1" name="Freeform 243">
                    <a:extLst>
                      <a:ext uri="{FF2B5EF4-FFF2-40B4-BE49-F238E27FC236}">
                        <a16:creationId xmlns:a16="http://schemas.microsoft.com/office/drawing/2014/main" id="{B9444595-44B6-427C-B3E8-D167BD35F85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078" y="2155"/>
                    <a:ext cx="409" cy="248"/>
                  </a:xfrm>
                  <a:custGeom>
                    <a:avLst/>
                    <a:gdLst>
                      <a:gd name="T0" fmla="*/ 819 w 819"/>
                      <a:gd name="T1" fmla="*/ 232 h 744"/>
                      <a:gd name="T2" fmla="*/ 813 w 819"/>
                      <a:gd name="T3" fmla="*/ 237 h 744"/>
                      <a:gd name="T4" fmla="*/ 774 w 819"/>
                      <a:gd name="T5" fmla="*/ 170 h 744"/>
                      <a:gd name="T6" fmla="*/ 723 w 819"/>
                      <a:gd name="T7" fmla="*/ 113 h 744"/>
                      <a:gd name="T8" fmla="*/ 666 w 819"/>
                      <a:gd name="T9" fmla="*/ 72 h 744"/>
                      <a:gd name="T10" fmla="*/ 598 w 819"/>
                      <a:gd name="T11" fmla="*/ 35 h 744"/>
                      <a:gd name="T12" fmla="*/ 525 w 819"/>
                      <a:gd name="T13" fmla="*/ 10 h 744"/>
                      <a:gd name="T14" fmla="*/ 446 w 819"/>
                      <a:gd name="T15" fmla="*/ 0 h 744"/>
                      <a:gd name="T16" fmla="*/ 367 w 819"/>
                      <a:gd name="T17" fmla="*/ 5 h 744"/>
                      <a:gd name="T18" fmla="*/ 288 w 819"/>
                      <a:gd name="T19" fmla="*/ 25 h 744"/>
                      <a:gd name="T20" fmla="*/ 294 w 819"/>
                      <a:gd name="T21" fmla="*/ 20 h 744"/>
                      <a:gd name="T22" fmla="*/ 373 w 819"/>
                      <a:gd name="T23" fmla="*/ 5 h 744"/>
                      <a:gd name="T24" fmla="*/ 452 w 819"/>
                      <a:gd name="T25" fmla="*/ 0 h 744"/>
                      <a:gd name="T26" fmla="*/ 531 w 819"/>
                      <a:gd name="T27" fmla="*/ 10 h 744"/>
                      <a:gd name="T28" fmla="*/ 604 w 819"/>
                      <a:gd name="T29" fmla="*/ 30 h 744"/>
                      <a:gd name="T30" fmla="*/ 672 w 819"/>
                      <a:gd name="T31" fmla="*/ 67 h 744"/>
                      <a:gd name="T32" fmla="*/ 729 w 819"/>
                      <a:gd name="T33" fmla="*/ 113 h 744"/>
                      <a:gd name="T34" fmla="*/ 780 w 819"/>
                      <a:gd name="T35" fmla="*/ 164 h 744"/>
                      <a:gd name="T36" fmla="*/ 819 w 819"/>
                      <a:gd name="T37" fmla="*/ 232 h 744"/>
                      <a:gd name="T38" fmla="*/ 16 w 819"/>
                      <a:gd name="T39" fmla="*/ 289 h 744"/>
                      <a:gd name="T40" fmla="*/ 22 w 819"/>
                      <a:gd name="T41" fmla="*/ 284 h 744"/>
                      <a:gd name="T42" fmla="*/ 5 w 819"/>
                      <a:gd name="T43" fmla="*/ 356 h 744"/>
                      <a:gd name="T44" fmla="*/ 5 w 819"/>
                      <a:gd name="T45" fmla="*/ 423 h 744"/>
                      <a:gd name="T46" fmla="*/ 16 w 819"/>
                      <a:gd name="T47" fmla="*/ 490 h 744"/>
                      <a:gd name="T48" fmla="*/ 45 w 819"/>
                      <a:gd name="T49" fmla="*/ 552 h 744"/>
                      <a:gd name="T50" fmla="*/ 79 w 819"/>
                      <a:gd name="T51" fmla="*/ 609 h 744"/>
                      <a:gd name="T52" fmla="*/ 130 w 819"/>
                      <a:gd name="T53" fmla="*/ 661 h 744"/>
                      <a:gd name="T54" fmla="*/ 187 w 819"/>
                      <a:gd name="T55" fmla="*/ 707 h 744"/>
                      <a:gd name="T56" fmla="*/ 253 w 819"/>
                      <a:gd name="T57" fmla="*/ 739 h 744"/>
                      <a:gd name="T58" fmla="*/ 253 w 819"/>
                      <a:gd name="T59" fmla="*/ 744 h 744"/>
                      <a:gd name="T60" fmla="*/ 187 w 819"/>
                      <a:gd name="T61" fmla="*/ 713 h 744"/>
                      <a:gd name="T62" fmla="*/ 124 w 819"/>
                      <a:gd name="T63" fmla="*/ 666 h 744"/>
                      <a:gd name="T64" fmla="*/ 73 w 819"/>
                      <a:gd name="T65" fmla="*/ 614 h 744"/>
                      <a:gd name="T66" fmla="*/ 39 w 819"/>
                      <a:gd name="T67" fmla="*/ 557 h 744"/>
                      <a:gd name="T68" fmla="*/ 11 w 819"/>
                      <a:gd name="T69" fmla="*/ 495 h 744"/>
                      <a:gd name="T70" fmla="*/ 0 w 819"/>
                      <a:gd name="T71" fmla="*/ 428 h 744"/>
                      <a:gd name="T72" fmla="*/ 0 w 819"/>
                      <a:gd name="T73" fmla="*/ 361 h 744"/>
                      <a:gd name="T74" fmla="*/ 16 w 819"/>
                      <a:gd name="T75" fmla="*/ 289 h 7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19" h="744">
                        <a:moveTo>
                          <a:pt x="819" y="232"/>
                        </a:moveTo>
                        <a:lnTo>
                          <a:pt x="813" y="237"/>
                        </a:lnTo>
                        <a:lnTo>
                          <a:pt x="774" y="170"/>
                        </a:lnTo>
                        <a:lnTo>
                          <a:pt x="723" y="113"/>
                        </a:lnTo>
                        <a:lnTo>
                          <a:pt x="666" y="72"/>
                        </a:lnTo>
                        <a:lnTo>
                          <a:pt x="598" y="35"/>
                        </a:lnTo>
                        <a:lnTo>
                          <a:pt x="525" y="10"/>
                        </a:lnTo>
                        <a:lnTo>
                          <a:pt x="446" y="0"/>
                        </a:lnTo>
                        <a:lnTo>
                          <a:pt x="367" y="5"/>
                        </a:lnTo>
                        <a:lnTo>
                          <a:pt x="288" y="25"/>
                        </a:lnTo>
                        <a:lnTo>
                          <a:pt x="294" y="20"/>
                        </a:lnTo>
                        <a:lnTo>
                          <a:pt x="373" y="5"/>
                        </a:lnTo>
                        <a:lnTo>
                          <a:pt x="452" y="0"/>
                        </a:lnTo>
                        <a:lnTo>
                          <a:pt x="531" y="10"/>
                        </a:lnTo>
                        <a:lnTo>
                          <a:pt x="604" y="30"/>
                        </a:lnTo>
                        <a:lnTo>
                          <a:pt x="672" y="67"/>
                        </a:lnTo>
                        <a:lnTo>
                          <a:pt x="729" y="113"/>
                        </a:lnTo>
                        <a:lnTo>
                          <a:pt x="780" y="164"/>
                        </a:lnTo>
                        <a:lnTo>
                          <a:pt x="819" y="232"/>
                        </a:lnTo>
                        <a:close/>
                        <a:moveTo>
                          <a:pt x="16" y="289"/>
                        </a:moveTo>
                        <a:lnTo>
                          <a:pt x="22" y="284"/>
                        </a:lnTo>
                        <a:lnTo>
                          <a:pt x="5" y="356"/>
                        </a:lnTo>
                        <a:lnTo>
                          <a:pt x="5" y="423"/>
                        </a:lnTo>
                        <a:lnTo>
                          <a:pt x="16" y="490"/>
                        </a:lnTo>
                        <a:lnTo>
                          <a:pt x="45" y="552"/>
                        </a:lnTo>
                        <a:lnTo>
                          <a:pt x="79" y="609"/>
                        </a:lnTo>
                        <a:lnTo>
                          <a:pt x="130" y="661"/>
                        </a:lnTo>
                        <a:lnTo>
                          <a:pt x="187" y="707"/>
                        </a:lnTo>
                        <a:lnTo>
                          <a:pt x="253" y="739"/>
                        </a:lnTo>
                        <a:lnTo>
                          <a:pt x="253" y="744"/>
                        </a:lnTo>
                        <a:lnTo>
                          <a:pt x="187" y="713"/>
                        </a:lnTo>
                        <a:lnTo>
                          <a:pt x="124" y="666"/>
                        </a:lnTo>
                        <a:lnTo>
                          <a:pt x="73" y="614"/>
                        </a:lnTo>
                        <a:lnTo>
                          <a:pt x="39" y="557"/>
                        </a:lnTo>
                        <a:lnTo>
                          <a:pt x="11" y="495"/>
                        </a:lnTo>
                        <a:lnTo>
                          <a:pt x="0" y="428"/>
                        </a:lnTo>
                        <a:lnTo>
                          <a:pt x="0" y="361"/>
                        </a:lnTo>
                        <a:lnTo>
                          <a:pt x="16" y="289"/>
                        </a:lnTo>
                        <a:close/>
                      </a:path>
                    </a:pathLst>
                  </a:custGeom>
                  <a:solidFill>
                    <a:srgbClr val="FFA9A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2" name="Freeform 244">
                    <a:extLst>
                      <a:ext uri="{FF2B5EF4-FFF2-40B4-BE49-F238E27FC236}">
                        <a16:creationId xmlns:a16="http://schemas.microsoft.com/office/drawing/2014/main" id="{EA18D416-D6DB-4A67-9DDE-54873503CAE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081" y="2155"/>
                    <a:ext cx="404" cy="246"/>
                  </a:xfrm>
                  <a:custGeom>
                    <a:avLst/>
                    <a:gdLst>
                      <a:gd name="T0" fmla="*/ 808 w 808"/>
                      <a:gd name="T1" fmla="*/ 237 h 739"/>
                      <a:gd name="T2" fmla="*/ 803 w 808"/>
                      <a:gd name="T3" fmla="*/ 242 h 739"/>
                      <a:gd name="T4" fmla="*/ 797 w 808"/>
                      <a:gd name="T5" fmla="*/ 247 h 739"/>
                      <a:gd name="T6" fmla="*/ 764 w 808"/>
                      <a:gd name="T7" fmla="*/ 180 h 739"/>
                      <a:gd name="T8" fmla="*/ 712 w 808"/>
                      <a:gd name="T9" fmla="*/ 124 h 739"/>
                      <a:gd name="T10" fmla="*/ 650 w 808"/>
                      <a:gd name="T11" fmla="*/ 77 h 739"/>
                      <a:gd name="T12" fmla="*/ 582 w 808"/>
                      <a:gd name="T13" fmla="*/ 40 h 739"/>
                      <a:gd name="T14" fmla="*/ 509 w 808"/>
                      <a:gd name="T15" fmla="*/ 20 h 739"/>
                      <a:gd name="T16" fmla="*/ 430 w 808"/>
                      <a:gd name="T17" fmla="*/ 10 h 739"/>
                      <a:gd name="T18" fmla="*/ 345 w 808"/>
                      <a:gd name="T19" fmla="*/ 20 h 739"/>
                      <a:gd name="T20" fmla="*/ 266 w 808"/>
                      <a:gd name="T21" fmla="*/ 40 h 739"/>
                      <a:gd name="T22" fmla="*/ 272 w 808"/>
                      <a:gd name="T23" fmla="*/ 35 h 739"/>
                      <a:gd name="T24" fmla="*/ 283 w 808"/>
                      <a:gd name="T25" fmla="*/ 25 h 739"/>
                      <a:gd name="T26" fmla="*/ 362 w 808"/>
                      <a:gd name="T27" fmla="*/ 5 h 739"/>
                      <a:gd name="T28" fmla="*/ 441 w 808"/>
                      <a:gd name="T29" fmla="*/ 0 h 739"/>
                      <a:gd name="T30" fmla="*/ 520 w 808"/>
                      <a:gd name="T31" fmla="*/ 10 h 739"/>
                      <a:gd name="T32" fmla="*/ 593 w 808"/>
                      <a:gd name="T33" fmla="*/ 35 h 739"/>
                      <a:gd name="T34" fmla="*/ 661 w 808"/>
                      <a:gd name="T35" fmla="*/ 72 h 739"/>
                      <a:gd name="T36" fmla="*/ 718 w 808"/>
                      <a:gd name="T37" fmla="*/ 113 h 739"/>
                      <a:gd name="T38" fmla="*/ 769 w 808"/>
                      <a:gd name="T39" fmla="*/ 170 h 739"/>
                      <a:gd name="T40" fmla="*/ 808 w 808"/>
                      <a:gd name="T41" fmla="*/ 237 h 739"/>
                      <a:gd name="T42" fmla="*/ 17 w 808"/>
                      <a:gd name="T43" fmla="*/ 284 h 739"/>
                      <a:gd name="T44" fmla="*/ 28 w 808"/>
                      <a:gd name="T45" fmla="*/ 273 h 739"/>
                      <a:gd name="T46" fmla="*/ 34 w 808"/>
                      <a:gd name="T47" fmla="*/ 268 h 739"/>
                      <a:gd name="T48" fmla="*/ 17 w 808"/>
                      <a:gd name="T49" fmla="*/ 341 h 739"/>
                      <a:gd name="T50" fmla="*/ 11 w 808"/>
                      <a:gd name="T51" fmla="*/ 408 h 739"/>
                      <a:gd name="T52" fmla="*/ 17 w 808"/>
                      <a:gd name="T53" fmla="*/ 475 h 739"/>
                      <a:gd name="T54" fmla="*/ 46 w 808"/>
                      <a:gd name="T55" fmla="*/ 542 h 739"/>
                      <a:gd name="T56" fmla="*/ 79 w 808"/>
                      <a:gd name="T57" fmla="*/ 599 h 739"/>
                      <a:gd name="T58" fmla="*/ 125 w 808"/>
                      <a:gd name="T59" fmla="*/ 656 h 739"/>
                      <a:gd name="T60" fmla="*/ 187 w 808"/>
                      <a:gd name="T61" fmla="*/ 697 h 739"/>
                      <a:gd name="T62" fmla="*/ 255 w 808"/>
                      <a:gd name="T63" fmla="*/ 734 h 739"/>
                      <a:gd name="T64" fmla="*/ 248 w 808"/>
                      <a:gd name="T65" fmla="*/ 739 h 739"/>
                      <a:gd name="T66" fmla="*/ 182 w 808"/>
                      <a:gd name="T67" fmla="*/ 707 h 739"/>
                      <a:gd name="T68" fmla="*/ 125 w 808"/>
                      <a:gd name="T69" fmla="*/ 661 h 739"/>
                      <a:gd name="T70" fmla="*/ 74 w 808"/>
                      <a:gd name="T71" fmla="*/ 609 h 739"/>
                      <a:gd name="T72" fmla="*/ 40 w 808"/>
                      <a:gd name="T73" fmla="*/ 552 h 739"/>
                      <a:gd name="T74" fmla="*/ 11 w 808"/>
                      <a:gd name="T75" fmla="*/ 490 h 739"/>
                      <a:gd name="T76" fmla="*/ 0 w 808"/>
                      <a:gd name="T77" fmla="*/ 423 h 739"/>
                      <a:gd name="T78" fmla="*/ 0 w 808"/>
                      <a:gd name="T79" fmla="*/ 356 h 739"/>
                      <a:gd name="T80" fmla="*/ 17 w 808"/>
                      <a:gd name="T81" fmla="*/ 284 h 7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808" h="739">
                        <a:moveTo>
                          <a:pt x="808" y="237"/>
                        </a:moveTo>
                        <a:lnTo>
                          <a:pt x="803" y="242"/>
                        </a:lnTo>
                        <a:lnTo>
                          <a:pt x="797" y="247"/>
                        </a:lnTo>
                        <a:lnTo>
                          <a:pt x="764" y="180"/>
                        </a:lnTo>
                        <a:lnTo>
                          <a:pt x="712" y="124"/>
                        </a:lnTo>
                        <a:lnTo>
                          <a:pt x="650" y="77"/>
                        </a:lnTo>
                        <a:lnTo>
                          <a:pt x="582" y="40"/>
                        </a:lnTo>
                        <a:lnTo>
                          <a:pt x="509" y="20"/>
                        </a:lnTo>
                        <a:lnTo>
                          <a:pt x="430" y="10"/>
                        </a:lnTo>
                        <a:lnTo>
                          <a:pt x="345" y="20"/>
                        </a:lnTo>
                        <a:lnTo>
                          <a:pt x="266" y="40"/>
                        </a:lnTo>
                        <a:lnTo>
                          <a:pt x="272" y="35"/>
                        </a:lnTo>
                        <a:lnTo>
                          <a:pt x="283" y="25"/>
                        </a:lnTo>
                        <a:lnTo>
                          <a:pt x="362" y="5"/>
                        </a:lnTo>
                        <a:lnTo>
                          <a:pt x="441" y="0"/>
                        </a:lnTo>
                        <a:lnTo>
                          <a:pt x="520" y="10"/>
                        </a:lnTo>
                        <a:lnTo>
                          <a:pt x="593" y="35"/>
                        </a:lnTo>
                        <a:lnTo>
                          <a:pt x="661" y="72"/>
                        </a:lnTo>
                        <a:lnTo>
                          <a:pt x="718" y="113"/>
                        </a:lnTo>
                        <a:lnTo>
                          <a:pt x="769" y="170"/>
                        </a:lnTo>
                        <a:lnTo>
                          <a:pt x="808" y="237"/>
                        </a:lnTo>
                        <a:close/>
                        <a:moveTo>
                          <a:pt x="17" y="284"/>
                        </a:moveTo>
                        <a:lnTo>
                          <a:pt x="28" y="273"/>
                        </a:lnTo>
                        <a:lnTo>
                          <a:pt x="34" y="268"/>
                        </a:lnTo>
                        <a:lnTo>
                          <a:pt x="17" y="341"/>
                        </a:lnTo>
                        <a:lnTo>
                          <a:pt x="11" y="408"/>
                        </a:lnTo>
                        <a:lnTo>
                          <a:pt x="17" y="475"/>
                        </a:lnTo>
                        <a:lnTo>
                          <a:pt x="46" y="542"/>
                        </a:lnTo>
                        <a:lnTo>
                          <a:pt x="79" y="599"/>
                        </a:lnTo>
                        <a:lnTo>
                          <a:pt x="125" y="656"/>
                        </a:lnTo>
                        <a:lnTo>
                          <a:pt x="187" y="697"/>
                        </a:lnTo>
                        <a:lnTo>
                          <a:pt x="255" y="734"/>
                        </a:lnTo>
                        <a:lnTo>
                          <a:pt x="248" y="739"/>
                        </a:lnTo>
                        <a:lnTo>
                          <a:pt x="182" y="707"/>
                        </a:lnTo>
                        <a:lnTo>
                          <a:pt x="125" y="661"/>
                        </a:lnTo>
                        <a:lnTo>
                          <a:pt x="74" y="609"/>
                        </a:lnTo>
                        <a:lnTo>
                          <a:pt x="40" y="552"/>
                        </a:lnTo>
                        <a:lnTo>
                          <a:pt x="11" y="490"/>
                        </a:lnTo>
                        <a:lnTo>
                          <a:pt x="0" y="423"/>
                        </a:lnTo>
                        <a:lnTo>
                          <a:pt x="0" y="356"/>
                        </a:lnTo>
                        <a:lnTo>
                          <a:pt x="17" y="284"/>
                        </a:lnTo>
                        <a:close/>
                      </a:path>
                    </a:pathLst>
                  </a:custGeom>
                  <a:solidFill>
                    <a:srgbClr val="FFABA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3" name="Freeform 245">
                    <a:extLst>
                      <a:ext uri="{FF2B5EF4-FFF2-40B4-BE49-F238E27FC236}">
                        <a16:creationId xmlns:a16="http://schemas.microsoft.com/office/drawing/2014/main" id="{6C4D63A3-8205-4165-85AA-05A899CF3EA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086" y="2158"/>
                    <a:ext cx="393" cy="241"/>
                  </a:xfrm>
                  <a:custGeom>
                    <a:avLst/>
                    <a:gdLst>
                      <a:gd name="T0" fmla="*/ 786 w 786"/>
                      <a:gd name="T1" fmla="*/ 237 h 724"/>
                      <a:gd name="T2" fmla="*/ 780 w 786"/>
                      <a:gd name="T3" fmla="*/ 242 h 724"/>
                      <a:gd name="T4" fmla="*/ 764 w 786"/>
                      <a:gd name="T5" fmla="*/ 211 h 724"/>
                      <a:gd name="T6" fmla="*/ 747 w 786"/>
                      <a:gd name="T7" fmla="*/ 181 h 724"/>
                      <a:gd name="T8" fmla="*/ 724 w 786"/>
                      <a:gd name="T9" fmla="*/ 149 h 724"/>
                      <a:gd name="T10" fmla="*/ 701 w 786"/>
                      <a:gd name="T11" fmla="*/ 124 h 724"/>
                      <a:gd name="T12" fmla="*/ 668 w 786"/>
                      <a:gd name="T13" fmla="*/ 97 h 724"/>
                      <a:gd name="T14" fmla="*/ 639 w 786"/>
                      <a:gd name="T15" fmla="*/ 77 h 724"/>
                      <a:gd name="T16" fmla="*/ 606 w 786"/>
                      <a:gd name="T17" fmla="*/ 57 h 724"/>
                      <a:gd name="T18" fmla="*/ 566 w 786"/>
                      <a:gd name="T19" fmla="*/ 40 h 724"/>
                      <a:gd name="T20" fmla="*/ 527 w 786"/>
                      <a:gd name="T21" fmla="*/ 25 h 724"/>
                      <a:gd name="T22" fmla="*/ 487 w 786"/>
                      <a:gd name="T23" fmla="*/ 15 h 724"/>
                      <a:gd name="T24" fmla="*/ 447 w 786"/>
                      <a:gd name="T25" fmla="*/ 10 h 724"/>
                      <a:gd name="T26" fmla="*/ 408 w 786"/>
                      <a:gd name="T27" fmla="*/ 10 h 724"/>
                      <a:gd name="T28" fmla="*/ 368 w 786"/>
                      <a:gd name="T29" fmla="*/ 10 h 724"/>
                      <a:gd name="T30" fmla="*/ 323 w 786"/>
                      <a:gd name="T31" fmla="*/ 15 h 724"/>
                      <a:gd name="T32" fmla="*/ 283 w 786"/>
                      <a:gd name="T33" fmla="*/ 25 h 724"/>
                      <a:gd name="T34" fmla="*/ 244 w 786"/>
                      <a:gd name="T35" fmla="*/ 40 h 724"/>
                      <a:gd name="T36" fmla="*/ 255 w 786"/>
                      <a:gd name="T37" fmla="*/ 30 h 724"/>
                      <a:gd name="T38" fmla="*/ 334 w 786"/>
                      <a:gd name="T39" fmla="*/ 10 h 724"/>
                      <a:gd name="T40" fmla="*/ 419 w 786"/>
                      <a:gd name="T41" fmla="*/ 0 h 724"/>
                      <a:gd name="T42" fmla="*/ 498 w 786"/>
                      <a:gd name="T43" fmla="*/ 10 h 724"/>
                      <a:gd name="T44" fmla="*/ 571 w 786"/>
                      <a:gd name="T45" fmla="*/ 30 h 724"/>
                      <a:gd name="T46" fmla="*/ 639 w 786"/>
                      <a:gd name="T47" fmla="*/ 67 h 724"/>
                      <a:gd name="T48" fmla="*/ 701 w 786"/>
                      <a:gd name="T49" fmla="*/ 114 h 724"/>
                      <a:gd name="T50" fmla="*/ 753 w 786"/>
                      <a:gd name="T51" fmla="*/ 170 h 724"/>
                      <a:gd name="T52" fmla="*/ 786 w 786"/>
                      <a:gd name="T53" fmla="*/ 237 h 724"/>
                      <a:gd name="T54" fmla="*/ 23 w 786"/>
                      <a:gd name="T55" fmla="*/ 258 h 724"/>
                      <a:gd name="T56" fmla="*/ 35 w 786"/>
                      <a:gd name="T57" fmla="*/ 248 h 724"/>
                      <a:gd name="T58" fmla="*/ 12 w 786"/>
                      <a:gd name="T59" fmla="*/ 320 h 724"/>
                      <a:gd name="T60" fmla="*/ 6 w 786"/>
                      <a:gd name="T61" fmla="*/ 388 h 724"/>
                      <a:gd name="T62" fmla="*/ 17 w 786"/>
                      <a:gd name="T63" fmla="*/ 460 h 724"/>
                      <a:gd name="T64" fmla="*/ 40 w 786"/>
                      <a:gd name="T65" fmla="*/ 522 h 724"/>
                      <a:gd name="T66" fmla="*/ 74 w 786"/>
                      <a:gd name="T67" fmla="*/ 584 h 724"/>
                      <a:gd name="T68" fmla="*/ 125 w 786"/>
                      <a:gd name="T69" fmla="*/ 636 h 724"/>
                      <a:gd name="T70" fmla="*/ 182 w 786"/>
                      <a:gd name="T71" fmla="*/ 682 h 724"/>
                      <a:gd name="T72" fmla="*/ 250 w 786"/>
                      <a:gd name="T73" fmla="*/ 713 h 724"/>
                      <a:gd name="T74" fmla="*/ 244 w 786"/>
                      <a:gd name="T75" fmla="*/ 724 h 724"/>
                      <a:gd name="T76" fmla="*/ 176 w 786"/>
                      <a:gd name="T77" fmla="*/ 687 h 724"/>
                      <a:gd name="T78" fmla="*/ 114 w 786"/>
                      <a:gd name="T79" fmla="*/ 646 h 724"/>
                      <a:gd name="T80" fmla="*/ 68 w 786"/>
                      <a:gd name="T81" fmla="*/ 589 h 724"/>
                      <a:gd name="T82" fmla="*/ 35 w 786"/>
                      <a:gd name="T83" fmla="*/ 532 h 724"/>
                      <a:gd name="T84" fmla="*/ 6 w 786"/>
                      <a:gd name="T85" fmla="*/ 465 h 724"/>
                      <a:gd name="T86" fmla="*/ 0 w 786"/>
                      <a:gd name="T87" fmla="*/ 398 h 724"/>
                      <a:gd name="T88" fmla="*/ 6 w 786"/>
                      <a:gd name="T89" fmla="*/ 331 h 724"/>
                      <a:gd name="T90" fmla="*/ 23 w 786"/>
                      <a:gd name="T91" fmla="*/ 258 h 7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786" h="724">
                        <a:moveTo>
                          <a:pt x="786" y="237"/>
                        </a:moveTo>
                        <a:lnTo>
                          <a:pt x="780" y="242"/>
                        </a:lnTo>
                        <a:lnTo>
                          <a:pt x="764" y="211"/>
                        </a:lnTo>
                        <a:lnTo>
                          <a:pt x="747" y="181"/>
                        </a:lnTo>
                        <a:lnTo>
                          <a:pt x="724" y="149"/>
                        </a:lnTo>
                        <a:lnTo>
                          <a:pt x="701" y="124"/>
                        </a:lnTo>
                        <a:lnTo>
                          <a:pt x="668" y="97"/>
                        </a:lnTo>
                        <a:lnTo>
                          <a:pt x="639" y="77"/>
                        </a:lnTo>
                        <a:lnTo>
                          <a:pt x="606" y="57"/>
                        </a:lnTo>
                        <a:lnTo>
                          <a:pt x="566" y="40"/>
                        </a:lnTo>
                        <a:lnTo>
                          <a:pt x="527" y="25"/>
                        </a:lnTo>
                        <a:lnTo>
                          <a:pt x="487" y="15"/>
                        </a:lnTo>
                        <a:lnTo>
                          <a:pt x="447" y="10"/>
                        </a:lnTo>
                        <a:lnTo>
                          <a:pt x="408" y="10"/>
                        </a:lnTo>
                        <a:lnTo>
                          <a:pt x="368" y="10"/>
                        </a:lnTo>
                        <a:lnTo>
                          <a:pt x="323" y="15"/>
                        </a:lnTo>
                        <a:lnTo>
                          <a:pt x="283" y="25"/>
                        </a:lnTo>
                        <a:lnTo>
                          <a:pt x="244" y="40"/>
                        </a:lnTo>
                        <a:lnTo>
                          <a:pt x="255" y="30"/>
                        </a:lnTo>
                        <a:lnTo>
                          <a:pt x="334" y="10"/>
                        </a:lnTo>
                        <a:lnTo>
                          <a:pt x="419" y="0"/>
                        </a:lnTo>
                        <a:lnTo>
                          <a:pt x="498" y="10"/>
                        </a:lnTo>
                        <a:lnTo>
                          <a:pt x="571" y="30"/>
                        </a:lnTo>
                        <a:lnTo>
                          <a:pt x="639" y="67"/>
                        </a:lnTo>
                        <a:lnTo>
                          <a:pt x="701" y="114"/>
                        </a:lnTo>
                        <a:lnTo>
                          <a:pt x="753" y="170"/>
                        </a:lnTo>
                        <a:lnTo>
                          <a:pt x="786" y="237"/>
                        </a:lnTo>
                        <a:close/>
                        <a:moveTo>
                          <a:pt x="23" y="258"/>
                        </a:moveTo>
                        <a:lnTo>
                          <a:pt x="35" y="248"/>
                        </a:lnTo>
                        <a:lnTo>
                          <a:pt x="12" y="320"/>
                        </a:lnTo>
                        <a:lnTo>
                          <a:pt x="6" y="388"/>
                        </a:lnTo>
                        <a:lnTo>
                          <a:pt x="17" y="460"/>
                        </a:lnTo>
                        <a:lnTo>
                          <a:pt x="40" y="522"/>
                        </a:lnTo>
                        <a:lnTo>
                          <a:pt x="74" y="584"/>
                        </a:lnTo>
                        <a:lnTo>
                          <a:pt x="125" y="636"/>
                        </a:lnTo>
                        <a:lnTo>
                          <a:pt x="182" y="682"/>
                        </a:lnTo>
                        <a:lnTo>
                          <a:pt x="250" y="713"/>
                        </a:lnTo>
                        <a:lnTo>
                          <a:pt x="244" y="724"/>
                        </a:lnTo>
                        <a:lnTo>
                          <a:pt x="176" y="687"/>
                        </a:lnTo>
                        <a:lnTo>
                          <a:pt x="114" y="646"/>
                        </a:lnTo>
                        <a:lnTo>
                          <a:pt x="68" y="589"/>
                        </a:lnTo>
                        <a:lnTo>
                          <a:pt x="35" y="532"/>
                        </a:lnTo>
                        <a:lnTo>
                          <a:pt x="6" y="465"/>
                        </a:lnTo>
                        <a:lnTo>
                          <a:pt x="0" y="398"/>
                        </a:lnTo>
                        <a:lnTo>
                          <a:pt x="6" y="331"/>
                        </a:lnTo>
                        <a:lnTo>
                          <a:pt x="23" y="258"/>
                        </a:lnTo>
                        <a:close/>
                      </a:path>
                    </a:pathLst>
                  </a:custGeom>
                  <a:solidFill>
                    <a:srgbClr val="FFADA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4" name="Freeform 246">
                    <a:extLst>
                      <a:ext uri="{FF2B5EF4-FFF2-40B4-BE49-F238E27FC236}">
                        <a16:creationId xmlns:a16="http://schemas.microsoft.com/office/drawing/2014/main" id="{E22681C4-3035-47BE-9C3B-14CA544E79A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089" y="2161"/>
                    <a:ext cx="387" cy="235"/>
                  </a:xfrm>
                  <a:custGeom>
                    <a:avLst/>
                    <a:gdLst>
                      <a:gd name="T0" fmla="*/ 774 w 774"/>
                      <a:gd name="T1" fmla="*/ 232 h 703"/>
                      <a:gd name="T2" fmla="*/ 763 w 774"/>
                      <a:gd name="T3" fmla="*/ 243 h 703"/>
                      <a:gd name="T4" fmla="*/ 747 w 774"/>
                      <a:gd name="T5" fmla="*/ 207 h 703"/>
                      <a:gd name="T6" fmla="*/ 729 w 774"/>
                      <a:gd name="T7" fmla="*/ 176 h 703"/>
                      <a:gd name="T8" fmla="*/ 707 w 774"/>
                      <a:gd name="T9" fmla="*/ 144 h 703"/>
                      <a:gd name="T10" fmla="*/ 679 w 774"/>
                      <a:gd name="T11" fmla="*/ 119 h 703"/>
                      <a:gd name="T12" fmla="*/ 650 w 774"/>
                      <a:gd name="T13" fmla="*/ 93 h 703"/>
                      <a:gd name="T14" fmla="*/ 616 w 774"/>
                      <a:gd name="T15" fmla="*/ 72 h 703"/>
                      <a:gd name="T16" fmla="*/ 582 w 774"/>
                      <a:gd name="T17" fmla="*/ 52 h 703"/>
                      <a:gd name="T18" fmla="*/ 543 w 774"/>
                      <a:gd name="T19" fmla="*/ 36 h 703"/>
                      <a:gd name="T20" fmla="*/ 503 w 774"/>
                      <a:gd name="T21" fmla="*/ 25 h 703"/>
                      <a:gd name="T22" fmla="*/ 464 w 774"/>
                      <a:gd name="T23" fmla="*/ 15 h 703"/>
                      <a:gd name="T24" fmla="*/ 424 w 774"/>
                      <a:gd name="T25" fmla="*/ 10 h 703"/>
                      <a:gd name="T26" fmla="*/ 385 w 774"/>
                      <a:gd name="T27" fmla="*/ 10 h 703"/>
                      <a:gd name="T28" fmla="*/ 339 w 774"/>
                      <a:gd name="T29" fmla="*/ 15 h 703"/>
                      <a:gd name="T30" fmla="*/ 299 w 774"/>
                      <a:gd name="T31" fmla="*/ 25 h 703"/>
                      <a:gd name="T32" fmla="*/ 266 w 774"/>
                      <a:gd name="T33" fmla="*/ 36 h 703"/>
                      <a:gd name="T34" fmla="*/ 226 w 774"/>
                      <a:gd name="T35" fmla="*/ 52 h 703"/>
                      <a:gd name="T36" fmla="*/ 238 w 774"/>
                      <a:gd name="T37" fmla="*/ 30 h 703"/>
                      <a:gd name="T38" fmla="*/ 277 w 774"/>
                      <a:gd name="T39" fmla="*/ 15 h 703"/>
                      <a:gd name="T40" fmla="*/ 317 w 774"/>
                      <a:gd name="T41" fmla="*/ 5 h 703"/>
                      <a:gd name="T42" fmla="*/ 362 w 774"/>
                      <a:gd name="T43" fmla="*/ 0 h 703"/>
                      <a:gd name="T44" fmla="*/ 402 w 774"/>
                      <a:gd name="T45" fmla="*/ 0 h 703"/>
                      <a:gd name="T46" fmla="*/ 441 w 774"/>
                      <a:gd name="T47" fmla="*/ 0 h 703"/>
                      <a:gd name="T48" fmla="*/ 481 w 774"/>
                      <a:gd name="T49" fmla="*/ 5 h 703"/>
                      <a:gd name="T50" fmla="*/ 521 w 774"/>
                      <a:gd name="T51" fmla="*/ 15 h 703"/>
                      <a:gd name="T52" fmla="*/ 560 w 774"/>
                      <a:gd name="T53" fmla="*/ 30 h 703"/>
                      <a:gd name="T54" fmla="*/ 600 w 774"/>
                      <a:gd name="T55" fmla="*/ 47 h 703"/>
                      <a:gd name="T56" fmla="*/ 633 w 774"/>
                      <a:gd name="T57" fmla="*/ 67 h 703"/>
                      <a:gd name="T58" fmla="*/ 662 w 774"/>
                      <a:gd name="T59" fmla="*/ 87 h 703"/>
                      <a:gd name="T60" fmla="*/ 695 w 774"/>
                      <a:gd name="T61" fmla="*/ 114 h 703"/>
                      <a:gd name="T62" fmla="*/ 718 w 774"/>
                      <a:gd name="T63" fmla="*/ 139 h 703"/>
                      <a:gd name="T64" fmla="*/ 741 w 774"/>
                      <a:gd name="T65" fmla="*/ 171 h 703"/>
                      <a:gd name="T66" fmla="*/ 758 w 774"/>
                      <a:gd name="T67" fmla="*/ 201 h 703"/>
                      <a:gd name="T68" fmla="*/ 774 w 774"/>
                      <a:gd name="T69" fmla="*/ 232 h 703"/>
                      <a:gd name="T70" fmla="*/ 29 w 774"/>
                      <a:gd name="T71" fmla="*/ 238 h 703"/>
                      <a:gd name="T72" fmla="*/ 40 w 774"/>
                      <a:gd name="T73" fmla="*/ 227 h 703"/>
                      <a:gd name="T74" fmla="*/ 17 w 774"/>
                      <a:gd name="T75" fmla="*/ 300 h 703"/>
                      <a:gd name="T76" fmla="*/ 11 w 774"/>
                      <a:gd name="T77" fmla="*/ 367 h 703"/>
                      <a:gd name="T78" fmla="*/ 17 w 774"/>
                      <a:gd name="T79" fmla="*/ 440 h 703"/>
                      <a:gd name="T80" fmla="*/ 40 w 774"/>
                      <a:gd name="T81" fmla="*/ 502 h 703"/>
                      <a:gd name="T82" fmla="*/ 73 w 774"/>
                      <a:gd name="T83" fmla="*/ 564 h 703"/>
                      <a:gd name="T84" fmla="*/ 119 w 774"/>
                      <a:gd name="T85" fmla="*/ 620 h 703"/>
                      <a:gd name="T86" fmla="*/ 181 w 774"/>
                      <a:gd name="T87" fmla="*/ 662 h 703"/>
                      <a:gd name="T88" fmla="*/ 249 w 774"/>
                      <a:gd name="T89" fmla="*/ 698 h 703"/>
                      <a:gd name="T90" fmla="*/ 244 w 774"/>
                      <a:gd name="T91" fmla="*/ 703 h 703"/>
                      <a:gd name="T92" fmla="*/ 176 w 774"/>
                      <a:gd name="T93" fmla="*/ 672 h 703"/>
                      <a:gd name="T94" fmla="*/ 119 w 774"/>
                      <a:gd name="T95" fmla="*/ 626 h 703"/>
                      <a:gd name="T96" fmla="*/ 68 w 774"/>
                      <a:gd name="T97" fmla="*/ 574 h 703"/>
                      <a:gd name="T98" fmla="*/ 34 w 774"/>
                      <a:gd name="T99" fmla="*/ 512 h 703"/>
                      <a:gd name="T100" fmla="*/ 11 w 774"/>
                      <a:gd name="T101" fmla="*/ 450 h 703"/>
                      <a:gd name="T102" fmla="*/ 0 w 774"/>
                      <a:gd name="T103" fmla="*/ 378 h 703"/>
                      <a:gd name="T104" fmla="*/ 6 w 774"/>
                      <a:gd name="T105" fmla="*/ 310 h 703"/>
                      <a:gd name="T106" fmla="*/ 29 w 774"/>
                      <a:gd name="T107" fmla="*/ 238 h 7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774" h="703">
                        <a:moveTo>
                          <a:pt x="774" y="232"/>
                        </a:moveTo>
                        <a:lnTo>
                          <a:pt x="763" y="243"/>
                        </a:lnTo>
                        <a:lnTo>
                          <a:pt x="747" y="207"/>
                        </a:lnTo>
                        <a:lnTo>
                          <a:pt x="729" y="176"/>
                        </a:lnTo>
                        <a:lnTo>
                          <a:pt x="707" y="144"/>
                        </a:lnTo>
                        <a:lnTo>
                          <a:pt x="679" y="119"/>
                        </a:lnTo>
                        <a:lnTo>
                          <a:pt x="650" y="93"/>
                        </a:lnTo>
                        <a:lnTo>
                          <a:pt x="616" y="72"/>
                        </a:lnTo>
                        <a:lnTo>
                          <a:pt x="582" y="52"/>
                        </a:lnTo>
                        <a:lnTo>
                          <a:pt x="543" y="36"/>
                        </a:lnTo>
                        <a:lnTo>
                          <a:pt x="503" y="25"/>
                        </a:lnTo>
                        <a:lnTo>
                          <a:pt x="464" y="15"/>
                        </a:lnTo>
                        <a:lnTo>
                          <a:pt x="424" y="10"/>
                        </a:lnTo>
                        <a:lnTo>
                          <a:pt x="385" y="10"/>
                        </a:lnTo>
                        <a:lnTo>
                          <a:pt x="339" y="15"/>
                        </a:lnTo>
                        <a:lnTo>
                          <a:pt x="299" y="25"/>
                        </a:lnTo>
                        <a:lnTo>
                          <a:pt x="266" y="36"/>
                        </a:lnTo>
                        <a:lnTo>
                          <a:pt x="226" y="52"/>
                        </a:lnTo>
                        <a:lnTo>
                          <a:pt x="238" y="30"/>
                        </a:lnTo>
                        <a:lnTo>
                          <a:pt x="277" y="15"/>
                        </a:lnTo>
                        <a:lnTo>
                          <a:pt x="317" y="5"/>
                        </a:lnTo>
                        <a:lnTo>
                          <a:pt x="362" y="0"/>
                        </a:lnTo>
                        <a:lnTo>
                          <a:pt x="402" y="0"/>
                        </a:lnTo>
                        <a:lnTo>
                          <a:pt x="441" y="0"/>
                        </a:lnTo>
                        <a:lnTo>
                          <a:pt x="481" y="5"/>
                        </a:lnTo>
                        <a:lnTo>
                          <a:pt x="521" y="15"/>
                        </a:lnTo>
                        <a:lnTo>
                          <a:pt x="560" y="30"/>
                        </a:lnTo>
                        <a:lnTo>
                          <a:pt x="600" y="47"/>
                        </a:lnTo>
                        <a:lnTo>
                          <a:pt x="633" y="67"/>
                        </a:lnTo>
                        <a:lnTo>
                          <a:pt x="662" y="87"/>
                        </a:lnTo>
                        <a:lnTo>
                          <a:pt x="695" y="114"/>
                        </a:lnTo>
                        <a:lnTo>
                          <a:pt x="718" y="139"/>
                        </a:lnTo>
                        <a:lnTo>
                          <a:pt x="741" y="171"/>
                        </a:lnTo>
                        <a:lnTo>
                          <a:pt x="758" y="201"/>
                        </a:lnTo>
                        <a:lnTo>
                          <a:pt x="774" y="232"/>
                        </a:lnTo>
                        <a:close/>
                        <a:moveTo>
                          <a:pt x="29" y="238"/>
                        </a:moveTo>
                        <a:lnTo>
                          <a:pt x="40" y="227"/>
                        </a:lnTo>
                        <a:lnTo>
                          <a:pt x="17" y="300"/>
                        </a:lnTo>
                        <a:lnTo>
                          <a:pt x="11" y="367"/>
                        </a:lnTo>
                        <a:lnTo>
                          <a:pt x="17" y="440"/>
                        </a:lnTo>
                        <a:lnTo>
                          <a:pt x="40" y="502"/>
                        </a:lnTo>
                        <a:lnTo>
                          <a:pt x="73" y="564"/>
                        </a:lnTo>
                        <a:lnTo>
                          <a:pt x="119" y="620"/>
                        </a:lnTo>
                        <a:lnTo>
                          <a:pt x="181" y="662"/>
                        </a:lnTo>
                        <a:lnTo>
                          <a:pt x="249" y="698"/>
                        </a:lnTo>
                        <a:lnTo>
                          <a:pt x="244" y="703"/>
                        </a:lnTo>
                        <a:lnTo>
                          <a:pt x="176" y="672"/>
                        </a:lnTo>
                        <a:lnTo>
                          <a:pt x="119" y="626"/>
                        </a:lnTo>
                        <a:lnTo>
                          <a:pt x="68" y="574"/>
                        </a:lnTo>
                        <a:lnTo>
                          <a:pt x="34" y="512"/>
                        </a:lnTo>
                        <a:lnTo>
                          <a:pt x="11" y="450"/>
                        </a:lnTo>
                        <a:lnTo>
                          <a:pt x="0" y="378"/>
                        </a:lnTo>
                        <a:lnTo>
                          <a:pt x="6" y="310"/>
                        </a:lnTo>
                        <a:lnTo>
                          <a:pt x="29" y="238"/>
                        </a:lnTo>
                        <a:close/>
                      </a:path>
                    </a:pathLst>
                  </a:custGeom>
                  <a:solidFill>
                    <a:srgbClr val="FFAFA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5" name="Freeform 247">
                    <a:extLst>
                      <a:ext uri="{FF2B5EF4-FFF2-40B4-BE49-F238E27FC236}">
                        <a16:creationId xmlns:a16="http://schemas.microsoft.com/office/drawing/2014/main" id="{073E73E5-9B9F-4984-98E0-999605B4540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095" y="2165"/>
                    <a:ext cx="376" cy="229"/>
                  </a:xfrm>
                  <a:custGeom>
                    <a:avLst/>
                    <a:gdLst>
                      <a:gd name="T0" fmla="*/ 747 w 752"/>
                      <a:gd name="T1" fmla="*/ 238 h 688"/>
                      <a:gd name="T2" fmla="*/ 707 w 752"/>
                      <a:gd name="T3" fmla="*/ 166 h 688"/>
                      <a:gd name="T4" fmla="*/ 651 w 752"/>
                      <a:gd name="T5" fmla="*/ 109 h 688"/>
                      <a:gd name="T6" fmla="*/ 583 w 752"/>
                      <a:gd name="T7" fmla="*/ 57 h 688"/>
                      <a:gd name="T8" fmla="*/ 503 w 752"/>
                      <a:gd name="T9" fmla="*/ 26 h 688"/>
                      <a:gd name="T10" fmla="*/ 419 w 752"/>
                      <a:gd name="T11" fmla="*/ 10 h 688"/>
                      <a:gd name="T12" fmla="*/ 328 w 752"/>
                      <a:gd name="T13" fmla="*/ 15 h 688"/>
                      <a:gd name="T14" fmla="*/ 249 w 752"/>
                      <a:gd name="T15" fmla="*/ 42 h 688"/>
                      <a:gd name="T16" fmla="*/ 170 w 752"/>
                      <a:gd name="T17" fmla="*/ 83 h 688"/>
                      <a:gd name="T18" fmla="*/ 215 w 752"/>
                      <a:gd name="T19" fmla="*/ 42 h 688"/>
                      <a:gd name="T20" fmla="*/ 288 w 752"/>
                      <a:gd name="T21" fmla="*/ 15 h 688"/>
                      <a:gd name="T22" fmla="*/ 374 w 752"/>
                      <a:gd name="T23" fmla="*/ 0 h 688"/>
                      <a:gd name="T24" fmla="*/ 453 w 752"/>
                      <a:gd name="T25" fmla="*/ 5 h 688"/>
                      <a:gd name="T26" fmla="*/ 532 w 752"/>
                      <a:gd name="T27" fmla="*/ 26 h 688"/>
                      <a:gd name="T28" fmla="*/ 605 w 752"/>
                      <a:gd name="T29" fmla="*/ 62 h 688"/>
                      <a:gd name="T30" fmla="*/ 668 w 752"/>
                      <a:gd name="T31" fmla="*/ 109 h 688"/>
                      <a:gd name="T32" fmla="*/ 718 w 752"/>
                      <a:gd name="T33" fmla="*/ 166 h 688"/>
                      <a:gd name="T34" fmla="*/ 752 w 752"/>
                      <a:gd name="T35" fmla="*/ 233 h 688"/>
                      <a:gd name="T36" fmla="*/ 57 w 752"/>
                      <a:gd name="T37" fmla="*/ 191 h 688"/>
                      <a:gd name="T38" fmla="*/ 119 w 752"/>
                      <a:gd name="T39" fmla="*/ 119 h 688"/>
                      <a:gd name="T40" fmla="*/ 62 w 752"/>
                      <a:gd name="T41" fmla="*/ 186 h 688"/>
                      <a:gd name="T42" fmla="*/ 29 w 752"/>
                      <a:gd name="T43" fmla="*/ 259 h 688"/>
                      <a:gd name="T44" fmla="*/ 12 w 752"/>
                      <a:gd name="T45" fmla="*/ 341 h 688"/>
                      <a:gd name="T46" fmla="*/ 18 w 752"/>
                      <a:gd name="T47" fmla="*/ 430 h 688"/>
                      <a:gd name="T48" fmla="*/ 51 w 752"/>
                      <a:gd name="T49" fmla="*/ 507 h 688"/>
                      <a:gd name="T50" fmla="*/ 97 w 752"/>
                      <a:gd name="T51" fmla="*/ 574 h 688"/>
                      <a:gd name="T52" fmla="*/ 165 w 752"/>
                      <a:gd name="T53" fmla="*/ 636 h 688"/>
                      <a:gd name="T54" fmla="*/ 244 w 752"/>
                      <a:gd name="T55" fmla="*/ 677 h 688"/>
                      <a:gd name="T56" fmla="*/ 170 w 752"/>
                      <a:gd name="T57" fmla="*/ 652 h 688"/>
                      <a:gd name="T58" fmla="*/ 62 w 752"/>
                      <a:gd name="T59" fmla="*/ 554 h 688"/>
                      <a:gd name="T60" fmla="*/ 6 w 752"/>
                      <a:gd name="T61" fmla="*/ 430 h 688"/>
                      <a:gd name="T62" fmla="*/ 6 w 752"/>
                      <a:gd name="T63" fmla="*/ 290 h 6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752" h="688">
                        <a:moveTo>
                          <a:pt x="752" y="233"/>
                        </a:moveTo>
                        <a:lnTo>
                          <a:pt x="747" y="238"/>
                        </a:lnTo>
                        <a:lnTo>
                          <a:pt x="730" y="202"/>
                        </a:lnTo>
                        <a:lnTo>
                          <a:pt x="707" y="166"/>
                        </a:lnTo>
                        <a:lnTo>
                          <a:pt x="684" y="134"/>
                        </a:lnTo>
                        <a:lnTo>
                          <a:pt x="651" y="109"/>
                        </a:lnTo>
                        <a:lnTo>
                          <a:pt x="622" y="83"/>
                        </a:lnTo>
                        <a:lnTo>
                          <a:pt x="583" y="57"/>
                        </a:lnTo>
                        <a:lnTo>
                          <a:pt x="543" y="42"/>
                        </a:lnTo>
                        <a:lnTo>
                          <a:pt x="503" y="26"/>
                        </a:lnTo>
                        <a:lnTo>
                          <a:pt x="459" y="15"/>
                        </a:lnTo>
                        <a:lnTo>
                          <a:pt x="419" y="10"/>
                        </a:lnTo>
                        <a:lnTo>
                          <a:pt x="374" y="10"/>
                        </a:lnTo>
                        <a:lnTo>
                          <a:pt x="328" y="15"/>
                        </a:lnTo>
                        <a:lnTo>
                          <a:pt x="288" y="26"/>
                        </a:lnTo>
                        <a:lnTo>
                          <a:pt x="249" y="42"/>
                        </a:lnTo>
                        <a:lnTo>
                          <a:pt x="209" y="57"/>
                        </a:lnTo>
                        <a:lnTo>
                          <a:pt x="170" y="83"/>
                        </a:lnTo>
                        <a:lnTo>
                          <a:pt x="187" y="72"/>
                        </a:lnTo>
                        <a:lnTo>
                          <a:pt x="215" y="42"/>
                        </a:lnTo>
                        <a:lnTo>
                          <a:pt x="255" y="26"/>
                        </a:lnTo>
                        <a:lnTo>
                          <a:pt x="288" y="15"/>
                        </a:lnTo>
                        <a:lnTo>
                          <a:pt x="328" y="5"/>
                        </a:lnTo>
                        <a:lnTo>
                          <a:pt x="374" y="0"/>
                        </a:lnTo>
                        <a:lnTo>
                          <a:pt x="413" y="0"/>
                        </a:lnTo>
                        <a:lnTo>
                          <a:pt x="453" y="5"/>
                        </a:lnTo>
                        <a:lnTo>
                          <a:pt x="492" y="15"/>
                        </a:lnTo>
                        <a:lnTo>
                          <a:pt x="532" y="26"/>
                        </a:lnTo>
                        <a:lnTo>
                          <a:pt x="571" y="42"/>
                        </a:lnTo>
                        <a:lnTo>
                          <a:pt x="605" y="62"/>
                        </a:lnTo>
                        <a:lnTo>
                          <a:pt x="639" y="83"/>
                        </a:lnTo>
                        <a:lnTo>
                          <a:pt x="668" y="109"/>
                        </a:lnTo>
                        <a:lnTo>
                          <a:pt x="696" y="134"/>
                        </a:lnTo>
                        <a:lnTo>
                          <a:pt x="718" y="166"/>
                        </a:lnTo>
                        <a:lnTo>
                          <a:pt x="736" y="197"/>
                        </a:lnTo>
                        <a:lnTo>
                          <a:pt x="752" y="233"/>
                        </a:lnTo>
                        <a:close/>
                        <a:moveTo>
                          <a:pt x="29" y="217"/>
                        </a:moveTo>
                        <a:lnTo>
                          <a:pt x="57" y="191"/>
                        </a:lnTo>
                        <a:lnTo>
                          <a:pt x="114" y="124"/>
                        </a:lnTo>
                        <a:lnTo>
                          <a:pt x="119" y="119"/>
                        </a:lnTo>
                        <a:lnTo>
                          <a:pt x="86" y="150"/>
                        </a:lnTo>
                        <a:lnTo>
                          <a:pt x="62" y="186"/>
                        </a:lnTo>
                        <a:lnTo>
                          <a:pt x="40" y="222"/>
                        </a:lnTo>
                        <a:lnTo>
                          <a:pt x="29" y="259"/>
                        </a:lnTo>
                        <a:lnTo>
                          <a:pt x="18" y="300"/>
                        </a:lnTo>
                        <a:lnTo>
                          <a:pt x="12" y="341"/>
                        </a:lnTo>
                        <a:lnTo>
                          <a:pt x="12" y="388"/>
                        </a:lnTo>
                        <a:lnTo>
                          <a:pt x="18" y="430"/>
                        </a:lnTo>
                        <a:lnTo>
                          <a:pt x="29" y="470"/>
                        </a:lnTo>
                        <a:lnTo>
                          <a:pt x="51" y="507"/>
                        </a:lnTo>
                        <a:lnTo>
                          <a:pt x="74" y="543"/>
                        </a:lnTo>
                        <a:lnTo>
                          <a:pt x="97" y="574"/>
                        </a:lnTo>
                        <a:lnTo>
                          <a:pt x="130" y="605"/>
                        </a:lnTo>
                        <a:lnTo>
                          <a:pt x="165" y="636"/>
                        </a:lnTo>
                        <a:lnTo>
                          <a:pt x="204" y="657"/>
                        </a:lnTo>
                        <a:lnTo>
                          <a:pt x="244" y="677"/>
                        </a:lnTo>
                        <a:lnTo>
                          <a:pt x="238" y="688"/>
                        </a:lnTo>
                        <a:lnTo>
                          <a:pt x="170" y="652"/>
                        </a:lnTo>
                        <a:lnTo>
                          <a:pt x="108" y="610"/>
                        </a:lnTo>
                        <a:lnTo>
                          <a:pt x="62" y="554"/>
                        </a:lnTo>
                        <a:lnTo>
                          <a:pt x="29" y="492"/>
                        </a:lnTo>
                        <a:lnTo>
                          <a:pt x="6" y="430"/>
                        </a:lnTo>
                        <a:lnTo>
                          <a:pt x="0" y="357"/>
                        </a:lnTo>
                        <a:lnTo>
                          <a:pt x="6" y="290"/>
                        </a:lnTo>
                        <a:lnTo>
                          <a:pt x="29" y="217"/>
                        </a:lnTo>
                        <a:close/>
                      </a:path>
                    </a:pathLst>
                  </a:custGeom>
                  <a:solidFill>
                    <a:srgbClr val="FFB1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" name="Freeform 248">
                    <a:extLst>
                      <a:ext uri="{FF2B5EF4-FFF2-40B4-BE49-F238E27FC236}">
                        <a16:creationId xmlns:a16="http://schemas.microsoft.com/office/drawing/2014/main" id="{8700662A-228C-4EA3-8404-32235C02B8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01" y="2168"/>
                    <a:ext cx="367" cy="222"/>
                  </a:xfrm>
                  <a:custGeom>
                    <a:avLst/>
                    <a:gdLst>
                      <a:gd name="T0" fmla="*/ 735 w 735"/>
                      <a:gd name="T1" fmla="*/ 228 h 667"/>
                      <a:gd name="T2" fmla="*/ 724 w 735"/>
                      <a:gd name="T3" fmla="*/ 239 h 667"/>
                      <a:gd name="T4" fmla="*/ 700 w 735"/>
                      <a:gd name="T5" fmla="*/ 187 h 667"/>
                      <a:gd name="T6" fmla="*/ 667 w 735"/>
                      <a:gd name="T7" fmla="*/ 140 h 667"/>
                      <a:gd name="T8" fmla="*/ 627 w 735"/>
                      <a:gd name="T9" fmla="*/ 99 h 667"/>
                      <a:gd name="T10" fmla="*/ 577 w 735"/>
                      <a:gd name="T11" fmla="*/ 62 h 667"/>
                      <a:gd name="T12" fmla="*/ 526 w 735"/>
                      <a:gd name="T13" fmla="*/ 37 h 667"/>
                      <a:gd name="T14" fmla="*/ 469 w 735"/>
                      <a:gd name="T15" fmla="*/ 22 h 667"/>
                      <a:gd name="T16" fmla="*/ 407 w 735"/>
                      <a:gd name="T17" fmla="*/ 10 h 667"/>
                      <a:gd name="T18" fmla="*/ 344 w 735"/>
                      <a:gd name="T19" fmla="*/ 10 h 667"/>
                      <a:gd name="T20" fmla="*/ 283 w 735"/>
                      <a:gd name="T21" fmla="*/ 22 h 667"/>
                      <a:gd name="T22" fmla="*/ 226 w 735"/>
                      <a:gd name="T23" fmla="*/ 42 h 667"/>
                      <a:gd name="T24" fmla="*/ 175 w 735"/>
                      <a:gd name="T25" fmla="*/ 67 h 667"/>
                      <a:gd name="T26" fmla="*/ 124 w 735"/>
                      <a:gd name="T27" fmla="*/ 104 h 667"/>
                      <a:gd name="T28" fmla="*/ 85 w 735"/>
                      <a:gd name="T29" fmla="*/ 145 h 667"/>
                      <a:gd name="T30" fmla="*/ 56 w 735"/>
                      <a:gd name="T31" fmla="*/ 192 h 667"/>
                      <a:gd name="T32" fmla="*/ 28 w 735"/>
                      <a:gd name="T33" fmla="*/ 244 h 667"/>
                      <a:gd name="T34" fmla="*/ 17 w 735"/>
                      <a:gd name="T35" fmla="*/ 301 h 667"/>
                      <a:gd name="T36" fmla="*/ 11 w 735"/>
                      <a:gd name="T37" fmla="*/ 358 h 667"/>
                      <a:gd name="T38" fmla="*/ 17 w 735"/>
                      <a:gd name="T39" fmla="*/ 415 h 667"/>
                      <a:gd name="T40" fmla="*/ 34 w 735"/>
                      <a:gd name="T41" fmla="*/ 466 h 667"/>
                      <a:gd name="T42" fmla="*/ 62 w 735"/>
                      <a:gd name="T43" fmla="*/ 517 h 667"/>
                      <a:gd name="T44" fmla="*/ 96 w 735"/>
                      <a:gd name="T45" fmla="*/ 564 h 667"/>
                      <a:gd name="T46" fmla="*/ 135 w 735"/>
                      <a:gd name="T47" fmla="*/ 600 h 667"/>
                      <a:gd name="T48" fmla="*/ 186 w 735"/>
                      <a:gd name="T49" fmla="*/ 632 h 667"/>
                      <a:gd name="T50" fmla="*/ 243 w 735"/>
                      <a:gd name="T51" fmla="*/ 657 h 667"/>
                      <a:gd name="T52" fmla="*/ 232 w 735"/>
                      <a:gd name="T53" fmla="*/ 667 h 667"/>
                      <a:gd name="T54" fmla="*/ 192 w 735"/>
                      <a:gd name="T55" fmla="*/ 647 h 667"/>
                      <a:gd name="T56" fmla="*/ 153 w 735"/>
                      <a:gd name="T57" fmla="*/ 626 h 667"/>
                      <a:gd name="T58" fmla="*/ 118 w 735"/>
                      <a:gd name="T59" fmla="*/ 595 h 667"/>
                      <a:gd name="T60" fmla="*/ 85 w 735"/>
                      <a:gd name="T61" fmla="*/ 564 h 667"/>
                      <a:gd name="T62" fmla="*/ 62 w 735"/>
                      <a:gd name="T63" fmla="*/ 533 h 667"/>
                      <a:gd name="T64" fmla="*/ 39 w 735"/>
                      <a:gd name="T65" fmla="*/ 497 h 667"/>
                      <a:gd name="T66" fmla="*/ 17 w 735"/>
                      <a:gd name="T67" fmla="*/ 460 h 667"/>
                      <a:gd name="T68" fmla="*/ 6 w 735"/>
                      <a:gd name="T69" fmla="*/ 420 h 667"/>
                      <a:gd name="T70" fmla="*/ 0 w 735"/>
                      <a:gd name="T71" fmla="*/ 378 h 667"/>
                      <a:gd name="T72" fmla="*/ 0 w 735"/>
                      <a:gd name="T73" fmla="*/ 331 h 667"/>
                      <a:gd name="T74" fmla="*/ 6 w 735"/>
                      <a:gd name="T75" fmla="*/ 290 h 667"/>
                      <a:gd name="T76" fmla="*/ 17 w 735"/>
                      <a:gd name="T77" fmla="*/ 249 h 667"/>
                      <a:gd name="T78" fmla="*/ 28 w 735"/>
                      <a:gd name="T79" fmla="*/ 212 h 667"/>
                      <a:gd name="T80" fmla="*/ 50 w 735"/>
                      <a:gd name="T81" fmla="*/ 176 h 667"/>
                      <a:gd name="T82" fmla="*/ 74 w 735"/>
                      <a:gd name="T83" fmla="*/ 140 h 667"/>
                      <a:gd name="T84" fmla="*/ 107 w 735"/>
                      <a:gd name="T85" fmla="*/ 109 h 667"/>
                      <a:gd name="T86" fmla="*/ 158 w 735"/>
                      <a:gd name="T87" fmla="*/ 73 h 667"/>
                      <a:gd name="T88" fmla="*/ 197 w 735"/>
                      <a:gd name="T89" fmla="*/ 47 h 667"/>
                      <a:gd name="T90" fmla="*/ 237 w 735"/>
                      <a:gd name="T91" fmla="*/ 32 h 667"/>
                      <a:gd name="T92" fmla="*/ 276 w 735"/>
                      <a:gd name="T93" fmla="*/ 16 h 667"/>
                      <a:gd name="T94" fmla="*/ 316 w 735"/>
                      <a:gd name="T95" fmla="*/ 5 h 667"/>
                      <a:gd name="T96" fmla="*/ 362 w 735"/>
                      <a:gd name="T97" fmla="*/ 0 h 667"/>
                      <a:gd name="T98" fmla="*/ 407 w 735"/>
                      <a:gd name="T99" fmla="*/ 0 h 667"/>
                      <a:gd name="T100" fmla="*/ 447 w 735"/>
                      <a:gd name="T101" fmla="*/ 5 h 667"/>
                      <a:gd name="T102" fmla="*/ 491 w 735"/>
                      <a:gd name="T103" fmla="*/ 16 h 667"/>
                      <a:gd name="T104" fmla="*/ 531 w 735"/>
                      <a:gd name="T105" fmla="*/ 32 h 667"/>
                      <a:gd name="T106" fmla="*/ 571 w 735"/>
                      <a:gd name="T107" fmla="*/ 47 h 667"/>
                      <a:gd name="T108" fmla="*/ 610 w 735"/>
                      <a:gd name="T109" fmla="*/ 73 h 667"/>
                      <a:gd name="T110" fmla="*/ 639 w 735"/>
                      <a:gd name="T111" fmla="*/ 99 h 667"/>
                      <a:gd name="T112" fmla="*/ 672 w 735"/>
                      <a:gd name="T113" fmla="*/ 124 h 667"/>
                      <a:gd name="T114" fmla="*/ 695 w 735"/>
                      <a:gd name="T115" fmla="*/ 156 h 667"/>
                      <a:gd name="T116" fmla="*/ 718 w 735"/>
                      <a:gd name="T117" fmla="*/ 192 h 667"/>
                      <a:gd name="T118" fmla="*/ 735 w 735"/>
                      <a:gd name="T119" fmla="*/ 228 h 6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735" h="667">
                        <a:moveTo>
                          <a:pt x="735" y="228"/>
                        </a:moveTo>
                        <a:lnTo>
                          <a:pt x="724" y="239"/>
                        </a:lnTo>
                        <a:lnTo>
                          <a:pt x="700" y="187"/>
                        </a:lnTo>
                        <a:lnTo>
                          <a:pt x="667" y="140"/>
                        </a:lnTo>
                        <a:lnTo>
                          <a:pt x="627" y="99"/>
                        </a:lnTo>
                        <a:lnTo>
                          <a:pt x="577" y="62"/>
                        </a:lnTo>
                        <a:lnTo>
                          <a:pt x="526" y="37"/>
                        </a:lnTo>
                        <a:lnTo>
                          <a:pt x="469" y="22"/>
                        </a:lnTo>
                        <a:lnTo>
                          <a:pt x="407" y="10"/>
                        </a:lnTo>
                        <a:lnTo>
                          <a:pt x="344" y="10"/>
                        </a:lnTo>
                        <a:lnTo>
                          <a:pt x="283" y="22"/>
                        </a:lnTo>
                        <a:lnTo>
                          <a:pt x="226" y="42"/>
                        </a:lnTo>
                        <a:lnTo>
                          <a:pt x="175" y="67"/>
                        </a:lnTo>
                        <a:lnTo>
                          <a:pt x="124" y="104"/>
                        </a:lnTo>
                        <a:lnTo>
                          <a:pt x="85" y="145"/>
                        </a:lnTo>
                        <a:lnTo>
                          <a:pt x="56" y="192"/>
                        </a:lnTo>
                        <a:lnTo>
                          <a:pt x="28" y="244"/>
                        </a:lnTo>
                        <a:lnTo>
                          <a:pt x="17" y="301"/>
                        </a:lnTo>
                        <a:lnTo>
                          <a:pt x="11" y="358"/>
                        </a:lnTo>
                        <a:lnTo>
                          <a:pt x="17" y="415"/>
                        </a:lnTo>
                        <a:lnTo>
                          <a:pt x="34" y="466"/>
                        </a:lnTo>
                        <a:lnTo>
                          <a:pt x="62" y="517"/>
                        </a:lnTo>
                        <a:lnTo>
                          <a:pt x="96" y="564"/>
                        </a:lnTo>
                        <a:lnTo>
                          <a:pt x="135" y="600"/>
                        </a:lnTo>
                        <a:lnTo>
                          <a:pt x="186" y="632"/>
                        </a:lnTo>
                        <a:lnTo>
                          <a:pt x="243" y="657"/>
                        </a:lnTo>
                        <a:lnTo>
                          <a:pt x="232" y="667"/>
                        </a:lnTo>
                        <a:lnTo>
                          <a:pt x="192" y="647"/>
                        </a:lnTo>
                        <a:lnTo>
                          <a:pt x="153" y="626"/>
                        </a:lnTo>
                        <a:lnTo>
                          <a:pt x="118" y="595"/>
                        </a:lnTo>
                        <a:lnTo>
                          <a:pt x="85" y="564"/>
                        </a:lnTo>
                        <a:lnTo>
                          <a:pt x="62" y="533"/>
                        </a:lnTo>
                        <a:lnTo>
                          <a:pt x="39" y="497"/>
                        </a:lnTo>
                        <a:lnTo>
                          <a:pt x="17" y="460"/>
                        </a:lnTo>
                        <a:lnTo>
                          <a:pt x="6" y="420"/>
                        </a:lnTo>
                        <a:lnTo>
                          <a:pt x="0" y="378"/>
                        </a:lnTo>
                        <a:lnTo>
                          <a:pt x="0" y="331"/>
                        </a:lnTo>
                        <a:lnTo>
                          <a:pt x="6" y="290"/>
                        </a:lnTo>
                        <a:lnTo>
                          <a:pt x="17" y="249"/>
                        </a:lnTo>
                        <a:lnTo>
                          <a:pt x="28" y="212"/>
                        </a:lnTo>
                        <a:lnTo>
                          <a:pt x="50" y="176"/>
                        </a:lnTo>
                        <a:lnTo>
                          <a:pt x="74" y="140"/>
                        </a:lnTo>
                        <a:lnTo>
                          <a:pt x="107" y="109"/>
                        </a:lnTo>
                        <a:lnTo>
                          <a:pt x="158" y="73"/>
                        </a:lnTo>
                        <a:lnTo>
                          <a:pt x="197" y="47"/>
                        </a:lnTo>
                        <a:lnTo>
                          <a:pt x="237" y="32"/>
                        </a:lnTo>
                        <a:lnTo>
                          <a:pt x="276" y="16"/>
                        </a:lnTo>
                        <a:lnTo>
                          <a:pt x="316" y="5"/>
                        </a:lnTo>
                        <a:lnTo>
                          <a:pt x="362" y="0"/>
                        </a:lnTo>
                        <a:lnTo>
                          <a:pt x="407" y="0"/>
                        </a:lnTo>
                        <a:lnTo>
                          <a:pt x="447" y="5"/>
                        </a:lnTo>
                        <a:lnTo>
                          <a:pt x="491" y="16"/>
                        </a:lnTo>
                        <a:lnTo>
                          <a:pt x="531" y="32"/>
                        </a:lnTo>
                        <a:lnTo>
                          <a:pt x="571" y="47"/>
                        </a:lnTo>
                        <a:lnTo>
                          <a:pt x="610" y="73"/>
                        </a:lnTo>
                        <a:lnTo>
                          <a:pt x="639" y="99"/>
                        </a:lnTo>
                        <a:lnTo>
                          <a:pt x="672" y="124"/>
                        </a:lnTo>
                        <a:lnTo>
                          <a:pt x="695" y="156"/>
                        </a:lnTo>
                        <a:lnTo>
                          <a:pt x="718" y="192"/>
                        </a:lnTo>
                        <a:lnTo>
                          <a:pt x="735" y="228"/>
                        </a:lnTo>
                        <a:close/>
                      </a:path>
                    </a:pathLst>
                  </a:custGeom>
                  <a:solidFill>
                    <a:srgbClr val="FFB4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7" name="Freeform 249">
                    <a:extLst>
                      <a:ext uri="{FF2B5EF4-FFF2-40B4-BE49-F238E27FC236}">
                        <a16:creationId xmlns:a16="http://schemas.microsoft.com/office/drawing/2014/main" id="{C31FB4F8-6325-4AC2-A55A-E8CCAA2288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06" y="2171"/>
                    <a:ext cx="356" cy="216"/>
                  </a:xfrm>
                  <a:custGeom>
                    <a:avLst/>
                    <a:gdLst>
                      <a:gd name="T0" fmla="*/ 713 w 713"/>
                      <a:gd name="T1" fmla="*/ 229 h 647"/>
                      <a:gd name="T2" fmla="*/ 702 w 713"/>
                      <a:gd name="T3" fmla="*/ 239 h 647"/>
                      <a:gd name="T4" fmla="*/ 678 w 713"/>
                      <a:gd name="T5" fmla="*/ 187 h 647"/>
                      <a:gd name="T6" fmla="*/ 650 w 713"/>
                      <a:gd name="T7" fmla="*/ 141 h 647"/>
                      <a:gd name="T8" fmla="*/ 610 w 713"/>
                      <a:gd name="T9" fmla="*/ 99 h 647"/>
                      <a:gd name="T10" fmla="*/ 566 w 713"/>
                      <a:gd name="T11" fmla="*/ 68 h 647"/>
                      <a:gd name="T12" fmla="*/ 515 w 713"/>
                      <a:gd name="T13" fmla="*/ 42 h 647"/>
                      <a:gd name="T14" fmla="*/ 458 w 713"/>
                      <a:gd name="T15" fmla="*/ 22 h 647"/>
                      <a:gd name="T16" fmla="*/ 396 w 713"/>
                      <a:gd name="T17" fmla="*/ 12 h 647"/>
                      <a:gd name="T18" fmla="*/ 333 w 713"/>
                      <a:gd name="T19" fmla="*/ 12 h 647"/>
                      <a:gd name="T20" fmla="*/ 272 w 713"/>
                      <a:gd name="T21" fmla="*/ 22 h 647"/>
                      <a:gd name="T22" fmla="*/ 215 w 713"/>
                      <a:gd name="T23" fmla="*/ 42 h 647"/>
                      <a:gd name="T24" fmla="*/ 164 w 713"/>
                      <a:gd name="T25" fmla="*/ 68 h 647"/>
                      <a:gd name="T26" fmla="*/ 118 w 713"/>
                      <a:gd name="T27" fmla="*/ 104 h 647"/>
                      <a:gd name="T28" fmla="*/ 79 w 713"/>
                      <a:gd name="T29" fmla="*/ 146 h 647"/>
                      <a:gd name="T30" fmla="*/ 51 w 713"/>
                      <a:gd name="T31" fmla="*/ 192 h 647"/>
                      <a:gd name="T32" fmla="*/ 28 w 713"/>
                      <a:gd name="T33" fmla="*/ 239 h 647"/>
                      <a:gd name="T34" fmla="*/ 17 w 713"/>
                      <a:gd name="T35" fmla="*/ 296 h 647"/>
                      <a:gd name="T36" fmla="*/ 12 w 713"/>
                      <a:gd name="T37" fmla="*/ 353 h 647"/>
                      <a:gd name="T38" fmla="*/ 23 w 713"/>
                      <a:gd name="T39" fmla="*/ 405 h 647"/>
                      <a:gd name="T40" fmla="*/ 39 w 713"/>
                      <a:gd name="T41" fmla="*/ 456 h 647"/>
                      <a:gd name="T42" fmla="*/ 68 w 713"/>
                      <a:gd name="T43" fmla="*/ 507 h 647"/>
                      <a:gd name="T44" fmla="*/ 102 w 713"/>
                      <a:gd name="T45" fmla="*/ 549 h 647"/>
                      <a:gd name="T46" fmla="*/ 142 w 713"/>
                      <a:gd name="T47" fmla="*/ 585 h 647"/>
                      <a:gd name="T48" fmla="*/ 192 w 713"/>
                      <a:gd name="T49" fmla="*/ 616 h 647"/>
                      <a:gd name="T50" fmla="*/ 249 w 713"/>
                      <a:gd name="T51" fmla="*/ 642 h 647"/>
                      <a:gd name="T52" fmla="*/ 232 w 713"/>
                      <a:gd name="T53" fmla="*/ 647 h 647"/>
                      <a:gd name="T54" fmla="*/ 175 w 713"/>
                      <a:gd name="T55" fmla="*/ 622 h 647"/>
                      <a:gd name="T56" fmla="*/ 124 w 713"/>
                      <a:gd name="T57" fmla="*/ 590 h 647"/>
                      <a:gd name="T58" fmla="*/ 85 w 713"/>
                      <a:gd name="T59" fmla="*/ 554 h 647"/>
                      <a:gd name="T60" fmla="*/ 51 w 713"/>
                      <a:gd name="T61" fmla="*/ 507 h 647"/>
                      <a:gd name="T62" fmla="*/ 23 w 713"/>
                      <a:gd name="T63" fmla="*/ 456 h 647"/>
                      <a:gd name="T64" fmla="*/ 6 w 713"/>
                      <a:gd name="T65" fmla="*/ 405 h 647"/>
                      <a:gd name="T66" fmla="*/ 0 w 713"/>
                      <a:gd name="T67" fmla="*/ 348 h 647"/>
                      <a:gd name="T68" fmla="*/ 6 w 713"/>
                      <a:gd name="T69" fmla="*/ 291 h 647"/>
                      <a:gd name="T70" fmla="*/ 17 w 713"/>
                      <a:gd name="T71" fmla="*/ 234 h 647"/>
                      <a:gd name="T72" fmla="*/ 45 w 713"/>
                      <a:gd name="T73" fmla="*/ 182 h 647"/>
                      <a:gd name="T74" fmla="*/ 74 w 713"/>
                      <a:gd name="T75" fmla="*/ 135 h 647"/>
                      <a:gd name="T76" fmla="*/ 113 w 713"/>
                      <a:gd name="T77" fmla="*/ 94 h 647"/>
                      <a:gd name="T78" fmla="*/ 164 w 713"/>
                      <a:gd name="T79" fmla="*/ 57 h 647"/>
                      <a:gd name="T80" fmla="*/ 215 w 713"/>
                      <a:gd name="T81" fmla="*/ 32 h 647"/>
                      <a:gd name="T82" fmla="*/ 272 w 713"/>
                      <a:gd name="T83" fmla="*/ 12 h 647"/>
                      <a:gd name="T84" fmla="*/ 333 w 713"/>
                      <a:gd name="T85" fmla="*/ 0 h 647"/>
                      <a:gd name="T86" fmla="*/ 396 w 713"/>
                      <a:gd name="T87" fmla="*/ 0 h 647"/>
                      <a:gd name="T88" fmla="*/ 458 w 713"/>
                      <a:gd name="T89" fmla="*/ 12 h 647"/>
                      <a:gd name="T90" fmla="*/ 515 w 713"/>
                      <a:gd name="T91" fmla="*/ 27 h 647"/>
                      <a:gd name="T92" fmla="*/ 566 w 713"/>
                      <a:gd name="T93" fmla="*/ 52 h 647"/>
                      <a:gd name="T94" fmla="*/ 616 w 713"/>
                      <a:gd name="T95" fmla="*/ 89 h 647"/>
                      <a:gd name="T96" fmla="*/ 656 w 713"/>
                      <a:gd name="T97" fmla="*/ 130 h 647"/>
                      <a:gd name="T98" fmla="*/ 689 w 713"/>
                      <a:gd name="T99" fmla="*/ 177 h 647"/>
                      <a:gd name="T100" fmla="*/ 713 w 713"/>
                      <a:gd name="T101" fmla="*/ 229 h 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713" h="647">
                        <a:moveTo>
                          <a:pt x="713" y="229"/>
                        </a:moveTo>
                        <a:lnTo>
                          <a:pt x="702" y="239"/>
                        </a:lnTo>
                        <a:lnTo>
                          <a:pt x="678" y="187"/>
                        </a:lnTo>
                        <a:lnTo>
                          <a:pt x="650" y="141"/>
                        </a:lnTo>
                        <a:lnTo>
                          <a:pt x="610" y="99"/>
                        </a:lnTo>
                        <a:lnTo>
                          <a:pt x="566" y="68"/>
                        </a:lnTo>
                        <a:lnTo>
                          <a:pt x="515" y="42"/>
                        </a:lnTo>
                        <a:lnTo>
                          <a:pt x="458" y="22"/>
                        </a:lnTo>
                        <a:lnTo>
                          <a:pt x="396" y="12"/>
                        </a:lnTo>
                        <a:lnTo>
                          <a:pt x="333" y="12"/>
                        </a:lnTo>
                        <a:lnTo>
                          <a:pt x="272" y="22"/>
                        </a:lnTo>
                        <a:lnTo>
                          <a:pt x="215" y="42"/>
                        </a:lnTo>
                        <a:lnTo>
                          <a:pt x="164" y="68"/>
                        </a:lnTo>
                        <a:lnTo>
                          <a:pt x="118" y="104"/>
                        </a:lnTo>
                        <a:lnTo>
                          <a:pt x="79" y="146"/>
                        </a:lnTo>
                        <a:lnTo>
                          <a:pt x="51" y="192"/>
                        </a:lnTo>
                        <a:lnTo>
                          <a:pt x="28" y="239"/>
                        </a:lnTo>
                        <a:lnTo>
                          <a:pt x="17" y="296"/>
                        </a:lnTo>
                        <a:lnTo>
                          <a:pt x="12" y="353"/>
                        </a:lnTo>
                        <a:lnTo>
                          <a:pt x="23" y="405"/>
                        </a:lnTo>
                        <a:lnTo>
                          <a:pt x="39" y="456"/>
                        </a:lnTo>
                        <a:lnTo>
                          <a:pt x="68" y="507"/>
                        </a:lnTo>
                        <a:lnTo>
                          <a:pt x="102" y="549"/>
                        </a:lnTo>
                        <a:lnTo>
                          <a:pt x="142" y="585"/>
                        </a:lnTo>
                        <a:lnTo>
                          <a:pt x="192" y="616"/>
                        </a:lnTo>
                        <a:lnTo>
                          <a:pt x="249" y="642"/>
                        </a:lnTo>
                        <a:lnTo>
                          <a:pt x="232" y="647"/>
                        </a:lnTo>
                        <a:lnTo>
                          <a:pt x="175" y="622"/>
                        </a:lnTo>
                        <a:lnTo>
                          <a:pt x="124" y="590"/>
                        </a:lnTo>
                        <a:lnTo>
                          <a:pt x="85" y="554"/>
                        </a:lnTo>
                        <a:lnTo>
                          <a:pt x="51" y="507"/>
                        </a:lnTo>
                        <a:lnTo>
                          <a:pt x="23" y="456"/>
                        </a:lnTo>
                        <a:lnTo>
                          <a:pt x="6" y="405"/>
                        </a:lnTo>
                        <a:lnTo>
                          <a:pt x="0" y="348"/>
                        </a:lnTo>
                        <a:lnTo>
                          <a:pt x="6" y="291"/>
                        </a:lnTo>
                        <a:lnTo>
                          <a:pt x="17" y="234"/>
                        </a:lnTo>
                        <a:lnTo>
                          <a:pt x="45" y="182"/>
                        </a:lnTo>
                        <a:lnTo>
                          <a:pt x="74" y="135"/>
                        </a:lnTo>
                        <a:lnTo>
                          <a:pt x="113" y="94"/>
                        </a:lnTo>
                        <a:lnTo>
                          <a:pt x="164" y="57"/>
                        </a:lnTo>
                        <a:lnTo>
                          <a:pt x="215" y="32"/>
                        </a:lnTo>
                        <a:lnTo>
                          <a:pt x="272" y="12"/>
                        </a:lnTo>
                        <a:lnTo>
                          <a:pt x="333" y="0"/>
                        </a:lnTo>
                        <a:lnTo>
                          <a:pt x="396" y="0"/>
                        </a:lnTo>
                        <a:lnTo>
                          <a:pt x="458" y="12"/>
                        </a:lnTo>
                        <a:lnTo>
                          <a:pt x="515" y="27"/>
                        </a:lnTo>
                        <a:lnTo>
                          <a:pt x="566" y="52"/>
                        </a:lnTo>
                        <a:lnTo>
                          <a:pt x="616" y="89"/>
                        </a:lnTo>
                        <a:lnTo>
                          <a:pt x="656" y="130"/>
                        </a:lnTo>
                        <a:lnTo>
                          <a:pt x="689" y="177"/>
                        </a:lnTo>
                        <a:lnTo>
                          <a:pt x="713" y="229"/>
                        </a:lnTo>
                        <a:close/>
                      </a:path>
                    </a:pathLst>
                  </a:custGeom>
                  <a:solidFill>
                    <a:srgbClr val="FFB6B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8" name="Freeform 250">
                    <a:extLst>
                      <a:ext uri="{FF2B5EF4-FFF2-40B4-BE49-F238E27FC236}">
                        <a16:creationId xmlns:a16="http://schemas.microsoft.com/office/drawing/2014/main" id="{04649EC7-3CDA-4854-9591-0E25074B2F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12" y="2175"/>
                    <a:ext cx="345" cy="210"/>
                  </a:xfrm>
                  <a:custGeom>
                    <a:avLst/>
                    <a:gdLst>
                      <a:gd name="T0" fmla="*/ 690 w 690"/>
                      <a:gd name="T1" fmla="*/ 227 h 630"/>
                      <a:gd name="T2" fmla="*/ 683 w 690"/>
                      <a:gd name="T3" fmla="*/ 232 h 630"/>
                      <a:gd name="T4" fmla="*/ 677 w 690"/>
                      <a:gd name="T5" fmla="*/ 237 h 630"/>
                      <a:gd name="T6" fmla="*/ 655 w 690"/>
                      <a:gd name="T7" fmla="*/ 185 h 630"/>
                      <a:gd name="T8" fmla="*/ 627 w 690"/>
                      <a:gd name="T9" fmla="*/ 139 h 630"/>
                      <a:gd name="T10" fmla="*/ 593 w 690"/>
                      <a:gd name="T11" fmla="*/ 97 h 630"/>
                      <a:gd name="T12" fmla="*/ 548 w 690"/>
                      <a:gd name="T13" fmla="*/ 67 h 630"/>
                      <a:gd name="T14" fmla="*/ 497 w 690"/>
                      <a:gd name="T15" fmla="*/ 40 h 630"/>
                      <a:gd name="T16" fmla="*/ 446 w 690"/>
                      <a:gd name="T17" fmla="*/ 20 h 630"/>
                      <a:gd name="T18" fmla="*/ 384 w 690"/>
                      <a:gd name="T19" fmla="*/ 10 h 630"/>
                      <a:gd name="T20" fmla="*/ 327 w 690"/>
                      <a:gd name="T21" fmla="*/ 10 h 630"/>
                      <a:gd name="T22" fmla="*/ 266 w 690"/>
                      <a:gd name="T23" fmla="*/ 20 h 630"/>
                      <a:gd name="T24" fmla="*/ 214 w 690"/>
                      <a:gd name="T25" fmla="*/ 40 h 630"/>
                      <a:gd name="T26" fmla="*/ 163 w 690"/>
                      <a:gd name="T27" fmla="*/ 67 h 630"/>
                      <a:gd name="T28" fmla="*/ 119 w 690"/>
                      <a:gd name="T29" fmla="*/ 97 h 630"/>
                      <a:gd name="T30" fmla="*/ 79 w 690"/>
                      <a:gd name="T31" fmla="*/ 139 h 630"/>
                      <a:gd name="T32" fmla="*/ 45 w 690"/>
                      <a:gd name="T33" fmla="*/ 185 h 630"/>
                      <a:gd name="T34" fmla="*/ 22 w 690"/>
                      <a:gd name="T35" fmla="*/ 232 h 630"/>
                      <a:gd name="T36" fmla="*/ 11 w 690"/>
                      <a:gd name="T37" fmla="*/ 289 h 630"/>
                      <a:gd name="T38" fmla="*/ 11 w 690"/>
                      <a:gd name="T39" fmla="*/ 346 h 630"/>
                      <a:gd name="T40" fmla="*/ 16 w 690"/>
                      <a:gd name="T41" fmla="*/ 398 h 630"/>
                      <a:gd name="T42" fmla="*/ 39 w 690"/>
                      <a:gd name="T43" fmla="*/ 449 h 630"/>
                      <a:gd name="T44" fmla="*/ 62 w 690"/>
                      <a:gd name="T45" fmla="*/ 495 h 630"/>
                      <a:gd name="T46" fmla="*/ 101 w 690"/>
                      <a:gd name="T47" fmla="*/ 537 h 630"/>
                      <a:gd name="T48" fmla="*/ 141 w 690"/>
                      <a:gd name="T49" fmla="*/ 573 h 630"/>
                      <a:gd name="T50" fmla="*/ 192 w 690"/>
                      <a:gd name="T51" fmla="*/ 599 h 630"/>
                      <a:gd name="T52" fmla="*/ 248 w 690"/>
                      <a:gd name="T53" fmla="*/ 620 h 630"/>
                      <a:gd name="T54" fmla="*/ 237 w 690"/>
                      <a:gd name="T55" fmla="*/ 630 h 630"/>
                      <a:gd name="T56" fmla="*/ 180 w 690"/>
                      <a:gd name="T57" fmla="*/ 604 h 630"/>
                      <a:gd name="T58" fmla="*/ 130 w 690"/>
                      <a:gd name="T59" fmla="*/ 573 h 630"/>
                      <a:gd name="T60" fmla="*/ 90 w 690"/>
                      <a:gd name="T61" fmla="*/ 537 h 630"/>
                      <a:gd name="T62" fmla="*/ 56 w 690"/>
                      <a:gd name="T63" fmla="*/ 495 h 630"/>
                      <a:gd name="T64" fmla="*/ 27 w 690"/>
                      <a:gd name="T65" fmla="*/ 444 h 630"/>
                      <a:gd name="T66" fmla="*/ 11 w 690"/>
                      <a:gd name="T67" fmla="*/ 393 h 630"/>
                      <a:gd name="T68" fmla="*/ 0 w 690"/>
                      <a:gd name="T69" fmla="*/ 341 h 630"/>
                      <a:gd name="T70" fmla="*/ 5 w 690"/>
                      <a:gd name="T71" fmla="*/ 284 h 630"/>
                      <a:gd name="T72" fmla="*/ 16 w 690"/>
                      <a:gd name="T73" fmla="*/ 227 h 630"/>
                      <a:gd name="T74" fmla="*/ 39 w 690"/>
                      <a:gd name="T75" fmla="*/ 180 h 630"/>
                      <a:gd name="T76" fmla="*/ 67 w 690"/>
                      <a:gd name="T77" fmla="*/ 134 h 630"/>
                      <a:gd name="T78" fmla="*/ 106 w 690"/>
                      <a:gd name="T79" fmla="*/ 92 h 630"/>
                      <a:gd name="T80" fmla="*/ 152 w 690"/>
                      <a:gd name="T81" fmla="*/ 56 h 630"/>
                      <a:gd name="T82" fmla="*/ 203 w 690"/>
                      <a:gd name="T83" fmla="*/ 30 h 630"/>
                      <a:gd name="T84" fmla="*/ 260 w 690"/>
                      <a:gd name="T85" fmla="*/ 10 h 630"/>
                      <a:gd name="T86" fmla="*/ 321 w 690"/>
                      <a:gd name="T87" fmla="*/ 0 h 630"/>
                      <a:gd name="T88" fmla="*/ 384 w 690"/>
                      <a:gd name="T89" fmla="*/ 0 h 630"/>
                      <a:gd name="T90" fmla="*/ 446 w 690"/>
                      <a:gd name="T91" fmla="*/ 10 h 630"/>
                      <a:gd name="T92" fmla="*/ 503 w 690"/>
                      <a:gd name="T93" fmla="*/ 30 h 630"/>
                      <a:gd name="T94" fmla="*/ 554 w 690"/>
                      <a:gd name="T95" fmla="*/ 56 h 630"/>
                      <a:gd name="T96" fmla="*/ 598 w 690"/>
                      <a:gd name="T97" fmla="*/ 87 h 630"/>
                      <a:gd name="T98" fmla="*/ 638 w 690"/>
                      <a:gd name="T99" fmla="*/ 129 h 630"/>
                      <a:gd name="T100" fmla="*/ 666 w 690"/>
                      <a:gd name="T101" fmla="*/ 175 h 630"/>
                      <a:gd name="T102" fmla="*/ 690 w 690"/>
                      <a:gd name="T103" fmla="*/ 227 h 6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690" h="630">
                        <a:moveTo>
                          <a:pt x="690" y="227"/>
                        </a:moveTo>
                        <a:lnTo>
                          <a:pt x="683" y="232"/>
                        </a:lnTo>
                        <a:lnTo>
                          <a:pt x="677" y="237"/>
                        </a:lnTo>
                        <a:lnTo>
                          <a:pt x="655" y="185"/>
                        </a:lnTo>
                        <a:lnTo>
                          <a:pt x="627" y="139"/>
                        </a:lnTo>
                        <a:lnTo>
                          <a:pt x="593" y="97"/>
                        </a:lnTo>
                        <a:lnTo>
                          <a:pt x="548" y="67"/>
                        </a:lnTo>
                        <a:lnTo>
                          <a:pt x="497" y="40"/>
                        </a:lnTo>
                        <a:lnTo>
                          <a:pt x="446" y="20"/>
                        </a:lnTo>
                        <a:lnTo>
                          <a:pt x="384" y="10"/>
                        </a:lnTo>
                        <a:lnTo>
                          <a:pt x="327" y="10"/>
                        </a:lnTo>
                        <a:lnTo>
                          <a:pt x="266" y="20"/>
                        </a:lnTo>
                        <a:lnTo>
                          <a:pt x="214" y="40"/>
                        </a:lnTo>
                        <a:lnTo>
                          <a:pt x="163" y="67"/>
                        </a:lnTo>
                        <a:lnTo>
                          <a:pt x="119" y="97"/>
                        </a:lnTo>
                        <a:lnTo>
                          <a:pt x="79" y="139"/>
                        </a:lnTo>
                        <a:lnTo>
                          <a:pt x="45" y="185"/>
                        </a:lnTo>
                        <a:lnTo>
                          <a:pt x="22" y="232"/>
                        </a:lnTo>
                        <a:lnTo>
                          <a:pt x="11" y="289"/>
                        </a:lnTo>
                        <a:lnTo>
                          <a:pt x="11" y="346"/>
                        </a:lnTo>
                        <a:lnTo>
                          <a:pt x="16" y="398"/>
                        </a:lnTo>
                        <a:lnTo>
                          <a:pt x="39" y="449"/>
                        </a:lnTo>
                        <a:lnTo>
                          <a:pt x="62" y="495"/>
                        </a:lnTo>
                        <a:lnTo>
                          <a:pt x="101" y="537"/>
                        </a:lnTo>
                        <a:lnTo>
                          <a:pt x="141" y="573"/>
                        </a:lnTo>
                        <a:lnTo>
                          <a:pt x="192" y="599"/>
                        </a:lnTo>
                        <a:lnTo>
                          <a:pt x="248" y="620"/>
                        </a:lnTo>
                        <a:lnTo>
                          <a:pt x="237" y="630"/>
                        </a:lnTo>
                        <a:lnTo>
                          <a:pt x="180" y="604"/>
                        </a:lnTo>
                        <a:lnTo>
                          <a:pt x="130" y="573"/>
                        </a:lnTo>
                        <a:lnTo>
                          <a:pt x="90" y="537"/>
                        </a:lnTo>
                        <a:lnTo>
                          <a:pt x="56" y="495"/>
                        </a:lnTo>
                        <a:lnTo>
                          <a:pt x="27" y="444"/>
                        </a:lnTo>
                        <a:lnTo>
                          <a:pt x="11" y="393"/>
                        </a:lnTo>
                        <a:lnTo>
                          <a:pt x="0" y="341"/>
                        </a:lnTo>
                        <a:lnTo>
                          <a:pt x="5" y="284"/>
                        </a:lnTo>
                        <a:lnTo>
                          <a:pt x="16" y="227"/>
                        </a:lnTo>
                        <a:lnTo>
                          <a:pt x="39" y="180"/>
                        </a:lnTo>
                        <a:lnTo>
                          <a:pt x="67" y="134"/>
                        </a:lnTo>
                        <a:lnTo>
                          <a:pt x="106" y="92"/>
                        </a:lnTo>
                        <a:lnTo>
                          <a:pt x="152" y="56"/>
                        </a:lnTo>
                        <a:lnTo>
                          <a:pt x="203" y="30"/>
                        </a:lnTo>
                        <a:lnTo>
                          <a:pt x="260" y="10"/>
                        </a:lnTo>
                        <a:lnTo>
                          <a:pt x="321" y="0"/>
                        </a:lnTo>
                        <a:lnTo>
                          <a:pt x="384" y="0"/>
                        </a:lnTo>
                        <a:lnTo>
                          <a:pt x="446" y="10"/>
                        </a:lnTo>
                        <a:lnTo>
                          <a:pt x="503" y="30"/>
                        </a:lnTo>
                        <a:lnTo>
                          <a:pt x="554" y="56"/>
                        </a:lnTo>
                        <a:lnTo>
                          <a:pt x="598" y="87"/>
                        </a:lnTo>
                        <a:lnTo>
                          <a:pt x="638" y="129"/>
                        </a:lnTo>
                        <a:lnTo>
                          <a:pt x="666" y="175"/>
                        </a:lnTo>
                        <a:lnTo>
                          <a:pt x="690" y="227"/>
                        </a:lnTo>
                        <a:close/>
                      </a:path>
                    </a:pathLst>
                  </a:custGeom>
                  <a:solidFill>
                    <a:srgbClr val="FFB8B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9" name="Freeform 251">
                    <a:extLst>
                      <a:ext uri="{FF2B5EF4-FFF2-40B4-BE49-F238E27FC236}">
                        <a16:creationId xmlns:a16="http://schemas.microsoft.com/office/drawing/2014/main" id="{B3051B9F-8F3A-4F64-80FD-061BBB3568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17" y="2179"/>
                    <a:ext cx="334" cy="203"/>
                  </a:xfrm>
                  <a:custGeom>
                    <a:avLst/>
                    <a:gdLst>
                      <a:gd name="T0" fmla="*/ 666 w 666"/>
                      <a:gd name="T1" fmla="*/ 227 h 610"/>
                      <a:gd name="T2" fmla="*/ 666 w 666"/>
                      <a:gd name="T3" fmla="*/ 232 h 610"/>
                      <a:gd name="T4" fmla="*/ 650 w 666"/>
                      <a:gd name="T5" fmla="*/ 180 h 610"/>
                      <a:gd name="T6" fmla="*/ 616 w 666"/>
                      <a:gd name="T7" fmla="*/ 134 h 610"/>
                      <a:gd name="T8" fmla="*/ 582 w 666"/>
                      <a:gd name="T9" fmla="*/ 92 h 610"/>
                      <a:gd name="T10" fmla="*/ 537 w 666"/>
                      <a:gd name="T11" fmla="*/ 62 h 610"/>
                      <a:gd name="T12" fmla="*/ 492 w 666"/>
                      <a:gd name="T13" fmla="*/ 35 h 610"/>
                      <a:gd name="T14" fmla="*/ 435 w 666"/>
                      <a:gd name="T15" fmla="*/ 15 h 610"/>
                      <a:gd name="T16" fmla="*/ 378 w 666"/>
                      <a:gd name="T17" fmla="*/ 5 h 610"/>
                      <a:gd name="T18" fmla="*/ 316 w 666"/>
                      <a:gd name="T19" fmla="*/ 5 h 610"/>
                      <a:gd name="T20" fmla="*/ 255 w 666"/>
                      <a:gd name="T21" fmla="*/ 15 h 610"/>
                      <a:gd name="T22" fmla="*/ 203 w 666"/>
                      <a:gd name="T23" fmla="*/ 35 h 610"/>
                      <a:gd name="T24" fmla="*/ 152 w 666"/>
                      <a:gd name="T25" fmla="*/ 62 h 610"/>
                      <a:gd name="T26" fmla="*/ 108 w 666"/>
                      <a:gd name="T27" fmla="*/ 92 h 610"/>
                      <a:gd name="T28" fmla="*/ 73 w 666"/>
                      <a:gd name="T29" fmla="*/ 134 h 610"/>
                      <a:gd name="T30" fmla="*/ 40 w 666"/>
                      <a:gd name="T31" fmla="*/ 175 h 610"/>
                      <a:gd name="T32" fmla="*/ 16 w 666"/>
                      <a:gd name="T33" fmla="*/ 227 h 610"/>
                      <a:gd name="T34" fmla="*/ 5 w 666"/>
                      <a:gd name="T35" fmla="*/ 279 h 610"/>
                      <a:gd name="T36" fmla="*/ 5 w 666"/>
                      <a:gd name="T37" fmla="*/ 336 h 610"/>
                      <a:gd name="T38" fmla="*/ 16 w 666"/>
                      <a:gd name="T39" fmla="*/ 388 h 610"/>
                      <a:gd name="T40" fmla="*/ 34 w 666"/>
                      <a:gd name="T41" fmla="*/ 439 h 610"/>
                      <a:gd name="T42" fmla="*/ 62 w 666"/>
                      <a:gd name="T43" fmla="*/ 485 h 610"/>
                      <a:gd name="T44" fmla="*/ 95 w 666"/>
                      <a:gd name="T45" fmla="*/ 527 h 610"/>
                      <a:gd name="T46" fmla="*/ 141 w 666"/>
                      <a:gd name="T47" fmla="*/ 558 h 610"/>
                      <a:gd name="T48" fmla="*/ 187 w 666"/>
                      <a:gd name="T49" fmla="*/ 584 h 610"/>
                      <a:gd name="T50" fmla="*/ 242 w 666"/>
                      <a:gd name="T51" fmla="*/ 605 h 610"/>
                      <a:gd name="T52" fmla="*/ 237 w 666"/>
                      <a:gd name="T53" fmla="*/ 610 h 610"/>
                      <a:gd name="T54" fmla="*/ 181 w 666"/>
                      <a:gd name="T55" fmla="*/ 589 h 610"/>
                      <a:gd name="T56" fmla="*/ 130 w 666"/>
                      <a:gd name="T57" fmla="*/ 563 h 610"/>
                      <a:gd name="T58" fmla="*/ 90 w 666"/>
                      <a:gd name="T59" fmla="*/ 527 h 610"/>
                      <a:gd name="T60" fmla="*/ 51 w 666"/>
                      <a:gd name="T61" fmla="*/ 485 h 610"/>
                      <a:gd name="T62" fmla="*/ 28 w 666"/>
                      <a:gd name="T63" fmla="*/ 439 h 610"/>
                      <a:gd name="T64" fmla="*/ 5 w 666"/>
                      <a:gd name="T65" fmla="*/ 388 h 610"/>
                      <a:gd name="T66" fmla="*/ 0 w 666"/>
                      <a:gd name="T67" fmla="*/ 336 h 610"/>
                      <a:gd name="T68" fmla="*/ 0 w 666"/>
                      <a:gd name="T69" fmla="*/ 279 h 610"/>
                      <a:gd name="T70" fmla="*/ 11 w 666"/>
                      <a:gd name="T71" fmla="*/ 222 h 610"/>
                      <a:gd name="T72" fmla="*/ 34 w 666"/>
                      <a:gd name="T73" fmla="*/ 175 h 610"/>
                      <a:gd name="T74" fmla="*/ 68 w 666"/>
                      <a:gd name="T75" fmla="*/ 129 h 610"/>
                      <a:gd name="T76" fmla="*/ 108 w 666"/>
                      <a:gd name="T77" fmla="*/ 87 h 610"/>
                      <a:gd name="T78" fmla="*/ 152 w 666"/>
                      <a:gd name="T79" fmla="*/ 57 h 610"/>
                      <a:gd name="T80" fmla="*/ 203 w 666"/>
                      <a:gd name="T81" fmla="*/ 30 h 610"/>
                      <a:gd name="T82" fmla="*/ 255 w 666"/>
                      <a:gd name="T83" fmla="*/ 10 h 610"/>
                      <a:gd name="T84" fmla="*/ 316 w 666"/>
                      <a:gd name="T85" fmla="*/ 0 h 610"/>
                      <a:gd name="T86" fmla="*/ 373 w 666"/>
                      <a:gd name="T87" fmla="*/ 0 h 610"/>
                      <a:gd name="T88" fmla="*/ 435 w 666"/>
                      <a:gd name="T89" fmla="*/ 10 h 610"/>
                      <a:gd name="T90" fmla="*/ 486 w 666"/>
                      <a:gd name="T91" fmla="*/ 30 h 610"/>
                      <a:gd name="T92" fmla="*/ 537 w 666"/>
                      <a:gd name="T93" fmla="*/ 57 h 610"/>
                      <a:gd name="T94" fmla="*/ 582 w 666"/>
                      <a:gd name="T95" fmla="*/ 87 h 610"/>
                      <a:gd name="T96" fmla="*/ 616 w 666"/>
                      <a:gd name="T97" fmla="*/ 129 h 610"/>
                      <a:gd name="T98" fmla="*/ 644 w 666"/>
                      <a:gd name="T99" fmla="*/ 175 h 610"/>
                      <a:gd name="T100" fmla="*/ 666 w 666"/>
                      <a:gd name="T101" fmla="*/ 227 h 6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666" h="610">
                        <a:moveTo>
                          <a:pt x="666" y="227"/>
                        </a:moveTo>
                        <a:lnTo>
                          <a:pt x="666" y="232"/>
                        </a:lnTo>
                        <a:lnTo>
                          <a:pt x="650" y="180"/>
                        </a:lnTo>
                        <a:lnTo>
                          <a:pt x="616" y="134"/>
                        </a:lnTo>
                        <a:lnTo>
                          <a:pt x="582" y="92"/>
                        </a:lnTo>
                        <a:lnTo>
                          <a:pt x="537" y="62"/>
                        </a:lnTo>
                        <a:lnTo>
                          <a:pt x="492" y="35"/>
                        </a:lnTo>
                        <a:lnTo>
                          <a:pt x="435" y="15"/>
                        </a:lnTo>
                        <a:lnTo>
                          <a:pt x="378" y="5"/>
                        </a:lnTo>
                        <a:lnTo>
                          <a:pt x="316" y="5"/>
                        </a:lnTo>
                        <a:lnTo>
                          <a:pt x="255" y="15"/>
                        </a:lnTo>
                        <a:lnTo>
                          <a:pt x="203" y="35"/>
                        </a:lnTo>
                        <a:lnTo>
                          <a:pt x="152" y="62"/>
                        </a:lnTo>
                        <a:lnTo>
                          <a:pt x="108" y="92"/>
                        </a:lnTo>
                        <a:lnTo>
                          <a:pt x="73" y="134"/>
                        </a:lnTo>
                        <a:lnTo>
                          <a:pt x="40" y="175"/>
                        </a:lnTo>
                        <a:lnTo>
                          <a:pt x="16" y="227"/>
                        </a:lnTo>
                        <a:lnTo>
                          <a:pt x="5" y="279"/>
                        </a:lnTo>
                        <a:lnTo>
                          <a:pt x="5" y="336"/>
                        </a:lnTo>
                        <a:lnTo>
                          <a:pt x="16" y="388"/>
                        </a:lnTo>
                        <a:lnTo>
                          <a:pt x="34" y="439"/>
                        </a:lnTo>
                        <a:lnTo>
                          <a:pt x="62" y="485"/>
                        </a:lnTo>
                        <a:lnTo>
                          <a:pt x="95" y="527"/>
                        </a:lnTo>
                        <a:lnTo>
                          <a:pt x="141" y="558"/>
                        </a:lnTo>
                        <a:lnTo>
                          <a:pt x="187" y="584"/>
                        </a:lnTo>
                        <a:lnTo>
                          <a:pt x="242" y="605"/>
                        </a:lnTo>
                        <a:lnTo>
                          <a:pt x="237" y="610"/>
                        </a:lnTo>
                        <a:lnTo>
                          <a:pt x="181" y="589"/>
                        </a:lnTo>
                        <a:lnTo>
                          <a:pt x="130" y="563"/>
                        </a:lnTo>
                        <a:lnTo>
                          <a:pt x="90" y="527"/>
                        </a:lnTo>
                        <a:lnTo>
                          <a:pt x="51" y="485"/>
                        </a:lnTo>
                        <a:lnTo>
                          <a:pt x="28" y="439"/>
                        </a:lnTo>
                        <a:lnTo>
                          <a:pt x="5" y="388"/>
                        </a:lnTo>
                        <a:lnTo>
                          <a:pt x="0" y="336"/>
                        </a:lnTo>
                        <a:lnTo>
                          <a:pt x="0" y="279"/>
                        </a:lnTo>
                        <a:lnTo>
                          <a:pt x="11" y="222"/>
                        </a:lnTo>
                        <a:lnTo>
                          <a:pt x="34" y="175"/>
                        </a:lnTo>
                        <a:lnTo>
                          <a:pt x="68" y="129"/>
                        </a:lnTo>
                        <a:lnTo>
                          <a:pt x="108" y="87"/>
                        </a:lnTo>
                        <a:lnTo>
                          <a:pt x="152" y="57"/>
                        </a:lnTo>
                        <a:lnTo>
                          <a:pt x="203" y="30"/>
                        </a:lnTo>
                        <a:lnTo>
                          <a:pt x="255" y="10"/>
                        </a:lnTo>
                        <a:lnTo>
                          <a:pt x="316" y="0"/>
                        </a:lnTo>
                        <a:lnTo>
                          <a:pt x="373" y="0"/>
                        </a:lnTo>
                        <a:lnTo>
                          <a:pt x="435" y="10"/>
                        </a:lnTo>
                        <a:lnTo>
                          <a:pt x="486" y="30"/>
                        </a:lnTo>
                        <a:lnTo>
                          <a:pt x="537" y="57"/>
                        </a:lnTo>
                        <a:lnTo>
                          <a:pt x="582" y="87"/>
                        </a:lnTo>
                        <a:lnTo>
                          <a:pt x="616" y="129"/>
                        </a:lnTo>
                        <a:lnTo>
                          <a:pt x="644" y="175"/>
                        </a:lnTo>
                        <a:lnTo>
                          <a:pt x="666" y="227"/>
                        </a:lnTo>
                        <a:close/>
                      </a:path>
                    </a:pathLst>
                  </a:custGeom>
                  <a:solidFill>
                    <a:srgbClr val="FFBA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20" name="Freeform 252">
                    <a:extLst>
                      <a:ext uri="{FF2B5EF4-FFF2-40B4-BE49-F238E27FC236}">
                        <a16:creationId xmlns:a16="http://schemas.microsoft.com/office/drawing/2014/main" id="{9C700479-4CF9-4B57-8068-ECDFAC7E66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20" y="2180"/>
                    <a:ext cx="331" cy="200"/>
                  </a:xfrm>
                  <a:custGeom>
                    <a:avLst/>
                    <a:gdLst>
                      <a:gd name="T0" fmla="*/ 661 w 661"/>
                      <a:gd name="T1" fmla="*/ 227 h 600"/>
                      <a:gd name="T2" fmla="*/ 650 w 661"/>
                      <a:gd name="T3" fmla="*/ 237 h 600"/>
                      <a:gd name="T4" fmla="*/ 633 w 661"/>
                      <a:gd name="T5" fmla="*/ 186 h 600"/>
                      <a:gd name="T6" fmla="*/ 611 w 661"/>
                      <a:gd name="T7" fmla="*/ 139 h 600"/>
                      <a:gd name="T8" fmla="*/ 577 w 661"/>
                      <a:gd name="T9" fmla="*/ 103 h 600"/>
                      <a:gd name="T10" fmla="*/ 532 w 661"/>
                      <a:gd name="T11" fmla="*/ 67 h 600"/>
                      <a:gd name="T12" fmla="*/ 487 w 661"/>
                      <a:gd name="T13" fmla="*/ 41 h 600"/>
                      <a:gd name="T14" fmla="*/ 430 w 661"/>
                      <a:gd name="T15" fmla="*/ 20 h 600"/>
                      <a:gd name="T16" fmla="*/ 373 w 661"/>
                      <a:gd name="T17" fmla="*/ 10 h 600"/>
                      <a:gd name="T18" fmla="*/ 317 w 661"/>
                      <a:gd name="T19" fmla="*/ 10 h 600"/>
                      <a:gd name="T20" fmla="*/ 261 w 661"/>
                      <a:gd name="T21" fmla="*/ 20 h 600"/>
                      <a:gd name="T22" fmla="*/ 204 w 661"/>
                      <a:gd name="T23" fmla="*/ 36 h 600"/>
                      <a:gd name="T24" fmla="*/ 153 w 661"/>
                      <a:gd name="T25" fmla="*/ 62 h 600"/>
                      <a:gd name="T26" fmla="*/ 114 w 661"/>
                      <a:gd name="T27" fmla="*/ 93 h 600"/>
                      <a:gd name="T28" fmla="*/ 74 w 661"/>
                      <a:gd name="T29" fmla="*/ 134 h 600"/>
                      <a:gd name="T30" fmla="*/ 46 w 661"/>
                      <a:gd name="T31" fmla="*/ 175 h 600"/>
                      <a:gd name="T32" fmla="*/ 23 w 661"/>
                      <a:gd name="T33" fmla="*/ 227 h 600"/>
                      <a:gd name="T34" fmla="*/ 11 w 661"/>
                      <a:gd name="T35" fmla="*/ 279 h 600"/>
                      <a:gd name="T36" fmla="*/ 11 w 661"/>
                      <a:gd name="T37" fmla="*/ 331 h 600"/>
                      <a:gd name="T38" fmla="*/ 23 w 661"/>
                      <a:gd name="T39" fmla="*/ 383 h 600"/>
                      <a:gd name="T40" fmla="*/ 40 w 661"/>
                      <a:gd name="T41" fmla="*/ 434 h 600"/>
                      <a:gd name="T42" fmla="*/ 68 w 661"/>
                      <a:gd name="T43" fmla="*/ 480 h 600"/>
                      <a:gd name="T44" fmla="*/ 103 w 661"/>
                      <a:gd name="T45" fmla="*/ 517 h 600"/>
                      <a:gd name="T46" fmla="*/ 147 w 661"/>
                      <a:gd name="T47" fmla="*/ 553 h 600"/>
                      <a:gd name="T48" fmla="*/ 193 w 661"/>
                      <a:gd name="T49" fmla="*/ 579 h 600"/>
                      <a:gd name="T50" fmla="*/ 250 w 661"/>
                      <a:gd name="T51" fmla="*/ 595 h 600"/>
                      <a:gd name="T52" fmla="*/ 237 w 661"/>
                      <a:gd name="T53" fmla="*/ 600 h 600"/>
                      <a:gd name="T54" fmla="*/ 182 w 661"/>
                      <a:gd name="T55" fmla="*/ 579 h 600"/>
                      <a:gd name="T56" fmla="*/ 136 w 661"/>
                      <a:gd name="T57" fmla="*/ 553 h 600"/>
                      <a:gd name="T58" fmla="*/ 90 w 661"/>
                      <a:gd name="T59" fmla="*/ 522 h 600"/>
                      <a:gd name="T60" fmla="*/ 57 w 661"/>
                      <a:gd name="T61" fmla="*/ 480 h 600"/>
                      <a:gd name="T62" fmla="*/ 29 w 661"/>
                      <a:gd name="T63" fmla="*/ 434 h 600"/>
                      <a:gd name="T64" fmla="*/ 11 w 661"/>
                      <a:gd name="T65" fmla="*/ 383 h 600"/>
                      <a:gd name="T66" fmla="*/ 0 w 661"/>
                      <a:gd name="T67" fmla="*/ 331 h 600"/>
                      <a:gd name="T68" fmla="*/ 0 w 661"/>
                      <a:gd name="T69" fmla="*/ 274 h 600"/>
                      <a:gd name="T70" fmla="*/ 11 w 661"/>
                      <a:gd name="T71" fmla="*/ 222 h 600"/>
                      <a:gd name="T72" fmla="*/ 35 w 661"/>
                      <a:gd name="T73" fmla="*/ 170 h 600"/>
                      <a:gd name="T74" fmla="*/ 68 w 661"/>
                      <a:gd name="T75" fmla="*/ 129 h 600"/>
                      <a:gd name="T76" fmla="*/ 103 w 661"/>
                      <a:gd name="T77" fmla="*/ 87 h 600"/>
                      <a:gd name="T78" fmla="*/ 147 w 661"/>
                      <a:gd name="T79" fmla="*/ 57 h 600"/>
                      <a:gd name="T80" fmla="*/ 198 w 661"/>
                      <a:gd name="T81" fmla="*/ 30 h 600"/>
                      <a:gd name="T82" fmla="*/ 250 w 661"/>
                      <a:gd name="T83" fmla="*/ 10 h 600"/>
                      <a:gd name="T84" fmla="*/ 311 w 661"/>
                      <a:gd name="T85" fmla="*/ 0 h 600"/>
                      <a:gd name="T86" fmla="*/ 373 w 661"/>
                      <a:gd name="T87" fmla="*/ 0 h 600"/>
                      <a:gd name="T88" fmla="*/ 430 w 661"/>
                      <a:gd name="T89" fmla="*/ 10 h 600"/>
                      <a:gd name="T90" fmla="*/ 487 w 661"/>
                      <a:gd name="T91" fmla="*/ 30 h 600"/>
                      <a:gd name="T92" fmla="*/ 532 w 661"/>
                      <a:gd name="T93" fmla="*/ 57 h 600"/>
                      <a:gd name="T94" fmla="*/ 577 w 661"/>
                      <a:gd name="T95" fmla="*/ 87 h 600"/>
                      <a:gd name="T96" fmla="*/ 611 w 661"/>
                      <a:gd name="T97" fmla="*/ 129 h 600"/>
                      <a:gd name="T98" fmla="*/ 645 w 661"/>
                      <a:gd name="T99" fmla="*/ 175 h 600"/>
                      <a:gd name="T100" fmla="*/ 661 w 661"/>
                      <a:gd name="T101" fmla="*/ 227 h 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661" h="600">
                        <a:moveTo>
                          <a:pt x="661" y="227"/>
                        </a:moveTo>
                        <a:lnTo>
                          <a:pt x="650" y="237"/>
                        </a:lnTo>
                        <a:lnTo>
                          <a:pt x="633" y="186"/>
                        </a:lnTo>
                        <a:lnTo>
                          <a:pt x="611" y="139"/>
                        </a:lnTo>
                        <a:lnTo>
                          <a:pt x="577" y="103"/>
                        </a:lnTo>
                        <a:lnTo>
                          <a:pt x="532" y="67"/>
                        </a:lnTo>
                        <a:lnTo>
                          <a:pt x="487" y="41"/>
                        </a:lnTo>
                        <a:lnTo>
                          <a:pt x="430" y="20"/>
                        </a:lnTo>
                        <a:lnTo>
                          <a:pt x="373" y="10"/>
                        </a:lnTo>
                        <a:lnTo>
                          <a:pt x="317" y="10"/>
                        </a:lnTo>
                        <a:lnTo>
                          <a:pt x="261" y="20"/>
                        </a:lnTo>
                        <a:lnTo>
                          <a:pt x="204" y="36"/>
                        </a:lnTo>
                        <a:lnTo>
                          <a:pt x="153" y="62"/>
                        </a:lnTo>
                        <a:lnTo>
                          <a:pt x="114" y="93"/>
                        </a:lnTo>
                        <a:lnTo>
                          <a:pt x="74" y="134"/>
                        </a:lnTo>
                        <a:lnTo>
                          <a:pt x="46" y="175"/>
                        </a:lnTo>
                        <a:lnTo>
                          <a:pt x="23" y="227"/>
                        </a:lnTo>
                        <a:lnTo>
                          <a:pt x="11" y="279"/>
                        </a:lnTo>
                        <a:lnTo>
                          <a:pt x="11" y="331"/>
                        </a:lnTo>
                        <a:lnTo>
                          <a:pt x="23" y="383"/>
                        </a:lnTo>
                        <a:lnTo>
                          <a:pt x="40" y="434"/>
                        </a:lnTo>
                        <a:lnTo>
                          <a:pt x="68" y="480"/>
                        </a:lnTo>
                        <a:lnTo>
                          <a:pt x="103" y="517"/>
                        </a:lnTo>
                        <a:lnTo>
                          <a:pt x="147" y="553"/>
                        </a:lnTo>
                        <a:lnTo>
                          <a:pt x="193" y="579"/>
                        </a:lnTo>
                        <a:lnTo>
                          <a:pt x="250" y="595"/>
                        </a:lnTo>
                        <a:lnTo>
                          <a:pt x="237" y="600"/>
                        </a:lnTo>
                        <a:lnTo>
                          <a:pt x="182" y="579"/>
                        </a:lnTo>
                        <a:lnTo>
                          <a:pt x="136" y="553"/>
                        </a:lnTo>
                        <a:lnTo>
                          <a:pt x="90" y="522"/>
                        </a:lnTo>
                        <a:lnTo>
                          <a:pt x="57" y="480"/>
                        </a:lnTo>
                        <a:lnTo>
                          <a:pt x="29" y="434"/>
                        </a:lnTo>
                        <a:lnTo>
                          <a:pt x="11" y="383"/>
                        </a:lnTo>
                        <a:lnTo>
                          <a:pt x="0" y="331"/>
                        </a:lnTo>
                        <a:lnTo>
                          <a:pt x="0" y="274"/>
                        </a:lnTo>
                        <a:lnTo>
                          <a:pt x="11" y="222"/>
                        </a:lnTo>
                        <a:lnTo>
                          <a:pt x="35" y="170"/>
                        </a:lnTo>
                        <a:lnTo>
                          <a:pt x="68" y="129"/>
                        </a:lnTo>
                        <a:lnTo>
                          <a:pt x="103" y="87"/>
                        </a:lnTo>
                        <a:lnTo>
                          <a:pt x="147" y="57"/>
                        </a:lnTo>
                        <a:lnTo>
                          <a:pt x="198" y="30"/>
                        </a:lnTo>
                        <a:lnTo>
                          <a:pt x="250" y="10"/>
                        </a:lnTo>
                        <a:lnTo>
                          <a:pt x="311" y="0"/>
                        </a:lnTo>
                        <a:lnTo>
                          <a:pt x="373" y="0"/>
                        </a:lnTo>
                        <a:lnTo>
                          <a:pt x="430" y="10"/>
                        </a:lnTo>
                        <a:lnTo>
                          <a:pt x="487" y="30"/>
                        </a:lnTo>
                        <a:lnTo>
                          <a:pt x="532" y="57"/>
                        </a:lnTo>
                        <a:lnTo>
                          <a:pt x="577" y="87"/>
                        </a:lnTo>
                        <a:lnTo>
                          <a:pt x="611" y="129"/>
                        </a:lnTo>
                        <a:lnTo>
                          <a:pt x="645" y="175"/>
                        </a:lnTo>
                        <a:lnTo>
                          <a:pt x="661" y="227"/>
                        </a:lnTo>
                        <a:close/>
                      </a:path>
                    </a:pathLst>
                  </a:custGeom>
                  <a:solidFill>
                    <a:srgbClr val="FFBC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21" name="Freeform 253">
                    <a:extLst>
                      <a:ext uri="{FF2B5EF4-FFF2-40B4-BE49-F238E27FC236}">
                        <a16:creationId xmlns:a16="http://schemas.microsoft.com/office/drawing/2014/main" id="{EED49C4D-CD2D-4D71-A987-E8F2A9E469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26" y="2184"/>
                    <a:ext cx="319" cy="195"/>
                  </a:xfrm>
                  <a:custGeom>
                    <a:avLst/>
                    <a:gdLst>
                      <a:gd name="T0" fmla="*/ 639 w 639"/>
                      <a:gd name="T1" fmla="*/ 227 h 585"/>
                      <a:gd name="T2" fmla="*/ 628 w 639"/>
                      <a:gd name="T3" fmla="*/ 238 h 585"/>
                      <a:gd name="T4" fmla="*/ 617 w 639"/>
                      <a:gd name="T5" fmla="*/ 186 h 585"/>
                      <a:gd name="T6" fmla="*/ 589 w 639"/>
                      <a:gd name="T7" fmla="*/ 140 h 585"/>
                      <a:gd name="T8" fmla="*/ 560 w 639"/>
                      <a:gd name="T9" fmla="*/ 104 h 585"/>
                      <a:gd name="T10" fmla="*/ 521 w 639"/>
                      <a:gd name="T11" fmla="*/ 67 h 585"/>
                      <a:gd name="T12" fmla="*/ 476 w 639"/>
                      <a:gd name="T13" fmla="*/ 42 h 585"/>
                      <a:gd name="T14" fmla="*/ 424 w 639"/>
                      <a:gd name="T15" fmla="*/ 20 h 585"/>
                      <a:gd name="T16" fmla="*/ 368 w 639"/>
                      <a:gd name="T17" fmla="*/ 10 h 585"/>
                      <a:gd name="T18" fmla="*/ 312 w 639"/>
                      <a:gd name="T19" fmla="*/ 10 h 585"/>
                      <a:gd name="T20" fmla="*/ 255 w 639"/>
                      <a:gd name="T21" fmla="*/ 20 h 585"/>
                      <a:gd name="T22" fmla="*/ 199 w 639"/>
                      <a:gd name="T23" fmla="*/ 37 h 585"/>
                      <a:gd name="T24" fmla="*/ 153 w 639"/>
                      <a:gd name="T25" fmla="*/ 62 h 585"/>
                      <a:gd name="T26" fmla="*/ 108 w 639"/>
                      <a:gd name="T27" fmla="*/ 93 h 585"/>
                      <a:gd name="T28" fmla="*/ 74 w 639"/>
                      <a:gd name="T29" fmla="*/ 129 h 585"/>
                      <a:gd name="T30" fmla="*/ 46 w 639"/>
                      <a:gd name="T31" fmla="*/ 171 h 585"/>
                      <a:gd name="T32" fmla="*/ 24 w 639"/>
                      <a:gd name="T33" fmla="*/ 222 h 585"/>
                      <a:gd name="T34" fmla="*/ 12 w 639"/>
                      <a:gd name="T35" fmla="*/ 274 h 585"/>
                      <a:gd name="T36" fmla="*/ 12 w 639"/>
                      <a:gd name="T37" fmla="*/ 326 h 585"/>
                      <a:gd name="T38" fmla="*/ 24 w 639"/>
                      <a:gd name="T39" fmla="*/ 378 h 585"/>
                      <a:gd name="T40" fmla="*/ 40 w 639"/>
                      <a:gd name="T41" fmla="*/ 424 h 585"/>
                      <a:gd name="T42" fmla="*/ 68 w 639"/>
                      <a:gd name="T43" fmla="*/ 465 h 585"/>
                      <a:gd name="T44" fmla="*/ 103 w 639"/>
                      <a:gd name="T45" fmla="*/ 502 h 585"/>
                      <a:gd name="T46" fmla="*/ 147 w 639"/>
                      <a:gd name="T47" fmla="*/ 533 h 585"/>
                      <a:gd name="T48" fmla="*/ 193 w 639"/>
                      <a:gd name="T49" fmla="*/ 559 h 585"/>
                      <a:gd name="T50" fmla="*/ 250 w 639"/>
                      <a:gd name="T51" fmla="*/ 574 h 585"/>
                      <a:gd name="T52" fmla="*/ 239 w 639"/>
                      <a:gd name="T53" fmla="*/ 585 h 585"/>
                      <a:gd name="T54" fmla="*/ 182 w 639"/>
                      <a:gd name="T55" fmla="*/ 569 h 585"/>
                      <a:gd name="T56" fmla="*/ 136 w 639"/>
                      <a:gd name="T57" fmla="*/ 543 h 585"/>
                      <a:gd name="T58" fmla="*/ 92 w 639"/>
                      <a:gd name="T59" fmla="*/ 507 h 585"/>
                      <a:gd name="T60" fmla="*/ 57 w 639"/>
                      <a:gd name="T61" fmla="*/ 470 h 585"/>
                      <a:gd name="T62" fmla="*/ 29 w 639"/>
                      <a:gd name="T63" fmla="*/ 424 h 585"/>
                      <a:gd name="T64" fmla="*/ 12 w 639"/>
                      <a:gd name="T65" fmla="*/ 373 h 585"/>
                      <a:gd name="T66" fmla="*/ 0 w 639"/>
                      <a:gd name="T67" fmla="*/ 321 h 585"/>
                      <a:gd name="T68" fmla="*/ 0 w 639"/>
                      <a:gd name="T69" fmla="*/ 269 h 585"/>
                      <a:gd name="T70" fmla="*/ 12 w 639"/>
                      <a:gd name="T71" fmla="*/ 217 h 585"/>
                      <a:gd name="T72" fmla="*/ 35 w 639"/>
                      <a:gd name="T73" fmla="*/ 165 h 585"/>
                      <a:gd name="T74" fmla="*/ 63 w 639"/>
                      <a:gd name="T75" fmla="*/ 124 h 585"/>
                      <a:gd name="T76" fmla="*/ 103 w 639"/>
                      <a:gd name="T77" fmla="*/ 83 h 585"/>
                      <a:gd name="T78" fmla="*/ 142 w 639"/>
                      <a:gd name="T79" fmla="*/ 52 h 585"/>
                      <a:gd name="T80" fmla="*/ 193 w 639"/>
                      <a:gd name="T81" fmla="*/ 26 h 585"/>
                      <a:gd name="T82" fmla="*/ 250 w 639"/>
                      <a:gd name="T83" fmla="*/ 10 h 585"/>
                      <a:gd name="T84" fmla="*/ 306 w 639"/>
                      <a:gd name="T85" fmla="*/ 0 h 585"/>
                      <a:gd name="T86" fmla="*/ 362 w 639"/>
                      <a:gd name="T87" fmla="*/ 0 h 585"/>
                      <a:gd name="T88" fmla="*/ 419 w 639"/>
                      <a:gd name="T89" fmla="*/ 10 h 585"/>
                      <a:gd name="T90" fmla="*/ 476 w 639"/>
                      <a:gd name="T91" fmla="*/ 31 h 585"/>
                      <a:gd name="T92" fmla="*/ 521 w 639"/>
                      <a:gd name="T93" fmla="*/ 57 h 585"/>
                      <a:gd name="T94" fmla="*/ 566 w 639"/>
                      <a:gd name="T95" fmla="*/ 93 h 585"/>
                      <a:gd name="T96" fmla="*/ 600 w 639"/>
                      <a:gd name="T97" fmla="*/ 129 h 585"/>
                      <a:gd name="T98" fmla="*/ 622 w 639"/>
                      <a:gd name="T99" fmla="*/ 176 h 585"/>
                      <a:gd name="T100" fmla="*/ 639 w 639"/>
                      <a:gd name="T101" fmla="*/ 227 h 5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639" h="585">
                        <a:moveTo>
                          <a:pt x="639" y="227"/>
                        </a:moveTo>
                        <a:lnTo>
                          <a:pt x="628" y="238"/>
                        </a:lnTo>
                        <a:lnTo>
                          <a:pt x="617" y="186"/>
                        </a:lnTo>
                        <a:lnTo>
                          <a:pt x="589" y="140"/>
                        </a:lnTo>
                        <a:lnTo>
                          <a:pt x="560" y="104"/>
                        </a:lnTo>
                        <a:lnTo>
                          <a:pt x="521" y="67"/>
                        </a:lnTo>
                        <a:lnTo>
                          <a:pt x="476" y="42"/>
                        </a:lnTo>
                        <a:lnTo>
                          <a:pt x="424" y="20"/>
                        </a:lnTo>
                        <a:lnTo>
                          <a:pt x="368" y="10"/>
                        </a:lnTo>
                        <a:lnTo>
                          <a:pt x="312" y="10"/>
                        </a:lnTo>
                        <a:lnTo>
                          <a:pt x="255" y="20"/>
                        </a:lnTo>
                        <a:lnTo>
                          <a:pt x="199" y="37"/>
                        </a:lnTo>
                        <a:lnTo>
                          <a:pt x="153" y="62"/>
                        </a:lnTo>
                        <a:lnTo>
                          <a:pt x="108" y="93"/>
                        </a:lnTo>
                        <a:lnTo>
                          <a:pt x="74" y="129"/>
                        </a:lnTo>
                        <a:lnTo>
                          <a:pt x="46" y="171"/>
                        </a:lnTo>
                        <a:lnTo>
                          <a:pt x="24" y="222"/>
                        </a:lnTo>
                        <a:lnTo>
                          <a:pt x="12" y="274"/>
                        </a:lnTo>
                        <a:lnTo>
                          <a:pt x="12" y="326"/>
                        </a:lnTo>
                        <a:lnTo>
                          <a:pt x="24" y="378"/>
                        </a:lnTo>
                        <a:lnTo>
                          <a:pt x="40" y="424"/>
                        </a:lnTo>
                        <a:lnTo>
                          <a:pt x="68" y="465"/>
                        </a:lnTo>
                        <a:lnTo>
                          <a:pt x="103" y="502"/>
                        </a:lnTo>
                        <a:lnTo>
                          <a:pt x="147" y="533"/>
                        </a:lnTo>
                        <a:lnTo>
                          <a:pt x="193" y="559"/>
                        </a:lnTo>
                        <a:lnTo>
                          <a:pt x="250" y="574"/>
                        </a:lnTo>
                        <a:lnTo>
                          <a:pt x="239" y="585"/>
                        </a:lnTo>
                        <a:lnTo>
                          <a:pt x="182" y="569"/>
                        </a:lnTo>
                        <a:lnTo>
                          <a:pt x="136" y="543"/>
                        </a:lnTo>
                        <a:lnTo>
                          <a:pt x="92" y="507"/>
                        </a:lnTo>
                        <a:lnTo>
                          <a:pt x="57" y="470"/>
                        </a:lnTo>
                        <a:lnTo>
                          <a:pt x="29" y="424"/>
                        </a:lnTo>
                        <a:lnTo>
                          <a:pt x="12" y="373"/>
                        </a:lnTo>
                        <a:lnTo>
                          <a:pt x="0" y="321"/>
                        </a:lnTo>
                        <a:lnTo>
                          <a:pt x="0" y="269"/>
                        </a:lnTo>
                        <a:lnTo>
                          <a:pt x="12" y="217"/>
                        </a:lnTo>
                        <a:lnTo>
                          <a:pt x="35" y="165"/>
                        </a:lnTo>
                        <a:lnTo>
                          <a:pt x="63" y="124"/>
                        </a:lnTo>
                        <a:lnTo>
                          <a:pt x="103" y="83"/>
                        </a:lnTo>
                        <a:lnTo>
                          <a:pt x="142" y="52"/>
                        </a:lnTo>
                        <a:lnTo>
                          <a:pt x="193" y="26"/>
                        </a:lnTo>
                        <a:lnTo>
                          <a:pt x="250" y="10"/>
                        </a:lnTo>
                        <a:lnTo>
                          <a:pt x="306" y="0"/>
                        </a:lnTo>
                        <a:lnTo>
                          <a:pt x="362" y="0"/>
                        </a:lnTo>
                        <a:lnTo>
                          <a:pt x="419" y="10"/>
                        </a:lnTo>
                        <a:lnTo>
                          <a:pt x="476" y="31"/>
                        </a:lnTo>
                        <a:lnTo>
                          <a:pt x="521" y="57"/>
                        </a:lnTo>
                        <a:lnTo>
                          <a:pt x="566" y="93"/>
                        </a:lnTo>
                        <a:lnTo>
                          <a:pt x="600" y="129"/>
                        </a:lnTo>
                        <a:lnTo>
                          <a:pt x="622" y="176"/>
                        </a:lnTo>
                        <a:lnTo>
                          <a:pt x="639" y="227"/>
                        </a:lnTo>
                        <a:close/>
                      </a:path>
                    </a:pathLst>
                  </a:custGeom>
                  <a:solidFill>
                    <a:srgbClr val="FFBEB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22" name="Freeform 254">
                    <a:extLst>
                      <a:ext uri="{FF2B5EF4-FFF2-40B4-BE49-F238E27FC236}">
                        <a16:creationId xmlns:a16="http://schemas.microsoft.com/office/drawing/2014/main" id="{77F625F7-8575-49D5-8AF9-0AFFD45294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31" y="2187"/>
                    <a:ext cx="309" cy="188"/>
                  </a:xfrm>
                  <a:custGeom>
                    <a:avLst/>
                    <a:gdLst>
                      <a:gd name="T0" fmla="*/ 616 w 616"/>
                      <a:gd name="T1" fmla="*/ 228 h 564"/>
                      <a:gd name="T2" fmla="*/ 610 w 616"/>
                      <a:gd name="T3" fmla="*/ 239 h 564"/>
                      <a:gd name="T4" fmla="*/ 599 w 616"/>
                      <a:gd name="T5" fmla="*/ 187 h 564"/>
                      <a:gd name="T6" fmla="*/ 577 w 616"/>
                      <a:gd name="T7" fmla="*/ 145 h 564"/>
                      <a:gd name="T8" fmla="*/ 543 w 616"/>
                      <a:gd name="T9" fmla="*/ 104 h 564"/>
                      <a:gd name="T10" fmla="*/ 503 w 616"/>
                      <a:gd name="T11" fmla="*/ 67 h 564"/>
                      <a:gd name="T12" fmla="*/ 458 w 616"/>
                      <a:gd name="T13" fmla="*/ 42 h 564"/>
                      <a:gd name="T14" fmla="*/ 407 w 616"/>
                      <a:gd name="T15" fmla="*/ 27 h 564"/>
                      <a:gd name="T16" fmla="*/ 356 w 616"/>
                      <a:gd name="T17" fmla="*/ 10 h 564"/>
                      <a:gd name="T18" fmla="*/ 300 w 616"/>
                      <a:gd name="T19" fmla="*/ 10 h 564"/>
                      <a:gd name="T20" fmla="*/ 243 w 616"/>
                      <a:gd name="T21" fmla="*/ 16 h 564"/>
                      <a:gd name="T22" fmla="*/ 192 w 616"/>
                      <a:gd name="T23" fmla="*/ 32 h 564"/>
                      <a:gd name="T24" fmla="*/ 146 w 616"/>
                      <a:gd name="T25" fmla="*/ 57 h 564"/>
                      <a:gd name="T26" fmla="*/ 108 w 616"/>
                      <a:gd name="T27" fmla="*/ 88 h 564"/>
                      <a:gd name="T28" fmla="*/ 73 w 616"/>
                      <a:gd name="T29" fmla="*/ 124 h 564"/>
                      <a:gd name="T30" fmla="*/ 45 w 616"/>
                      <a:gd name="T31" fmla="*/ 166 h 564"/>
                      <a:gd name="T32" fmla="*/ 23 w 616"/>
                      <a:gd name="T33" fmla="*/ 212 h 564"/>
                      <a:gd name="T34" fmla="*/ 12 w 616"/>
                      <a:gd name="T35" fmla="*/ 264 h 564"/>
                      <a:gd name="T36" fmla="*/ 12 w 616"/>
                      <a:gd name="T37" fmla="*/ 316 h 564"/>
                      <a:gd name="T38" fmla="*/ 23 w 616"/>
                      <a:gd name="T39" fmla="*/ 363 h 564"/>
                      <a:gd name="T40" fmla="*/ 40 w 616"/>
                      <a:gd name="T41" fmla="*/ 409 h 564"/>
                      <a:gd name="T42" fmla="*/ 67 w 616"/>
                      <a:gd name="T43" fmla="*/ 450 h 564"/>
                      <a:gd name="T44" fmla="*/ 102 w 616"/>
                      <a:gd name="T45" fmla="*/ 487 h 564"/>
                      <a:gd name="T46" fmla="*/ 141 w 616"/>
                      <a:gd name="T47" fmla="*/ 517 h 564"/>
                      <a:gd name="T48" fmla="*/ 192 w 616"/>
                      <a:gd name="T49" fmla="*/ 543 h 564"/>
                      <a:gd name="T50" fmla="*/ 243 w 616"/>
                      <a:gd name="T51" fmla="*/ 559 h 564"/>
                      <a:gd name="T52" fmla="*/ 238 w 616"/>
                      <a:gd name="T53" fmla="*/ 564 h 564"/>
                      <a:gd name="T54" fmla="*/ 181 w 616"/>
                      <a:gd name="T55" fmla="*/ 549 h 564"/>
                      <a:gd name="T56" fmla="*/ 135 w 616"/>
                      <a:gd name="T57" fmla="*/ 523 h 564"/>
                      <a:gd name="T58" fmla="*/ 91 w 616"/>
                      <a:gd name="T59" fmla="*/ 492 h 564"/>
                      <a:gd name="T60" fmla="*/ 56 w 616"/>
                      <a:gd name="T61" fmla="*/ 455 h 564"/>
                      <a:gd name="T62" fmla="*/ 28 w 616"/>
                      <a:gd name="T63" fmla="*/ 414 h 564"/>
                      <a:gd name="T64" fmla="*/ 12 w 616"/>
                      <a:gd name="T65" fmla="*/ 368 h 564"/>
                      <a:gd name="T66" fmla="*/ 0 w 616"/>
                      <a:gd name="T67" fmla="*/ 316 h 564"/>
                      <a:gd name="T68" fmla="*/ 0 w 616"/>
                      <a:gd name="T69" fmla="*/ 264 h 564"/>
                      <a:gd name="T70" fmla="*/ 12 w 616"/>
                      <a:gd name="T71" fmla="*/ 212 h 564"/>
                      <a:gd name="T72" fmla="*/ 34 w 616"/>
                      <a:gd name="T73" fmla="*/ 161 h 564"/>
                      <a:gd name="T74" fmla="*/ 62 w 616"/>
                      <a:gd name="T75" fmla="*/ 119 h 564"/>
                      <a:gd name="T76" fmla="*/ 96 w 616"/>
                      <a:gd name="T77" fmla="*/ 83 h 564"/>
                      <a:gd name="T78" fmla="*/ 141 w 616"/>
                      <a:gd name="T79" fmla="*/ 52 h 564"/>
                      <a:gd name="T80" fmla="*/ 187 w 616"/>
                      <a:gd name="T81" fmla="*/ 27 h 564"/>
                      <a:gd name="T82" fmla="*/ 243 w 616"/>
                      <a:gd name="T83" fmla="*/ 10 h 564"/>
                      <a:gd name="T84" fmla="*/ 300 w 616"/>
                      <a:gd name="T85" fmla="*/ 0 h 564"/>
                      <a:gd name="T86" fmla="*/ 356 w 616"/>
                      <a:gd name="T87" fmla="*/ 0 h 564"/>
                      <a:gd name="T88" fmla="*/ 412 w 616"/>
                      <a:gd name="T89" fmla="*/ 10 h 564"/>
                      <a:gd name="T90" fmla="*/ 464 w 616"/>
                      <a:gd name="T91" fmla="*/ 32 h 564"/>
                      <a:gd name="T92" fmla="*/ 509 w 616"/>
                      <a:gd name="T93" fmla="*/ 57 h 564"/>
                      <a:gd name="T94" fmla="*/ 548 w 616"/>
                      <a:gd name="T95" fmla="*/ 94 h 564"/>
                      <a:gd name="T96" fmla="*/ 577 w 616"/>
                      <a:gd name="T97" fmla="*/ 130 h 564"/>
                      <a:gd name="T98" fmla="*/ 605 w 616"/>
                      <a:gd name="T99" fmla="*/ 176 h 564"/>
                      <a:gd name="T100" fmla="*/ 616 w 616"/>
                      <a:gd name="T101" fmla="*/ 228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616" h="564">
                        <a:moveTo>
                          <a:pt x="616" y="228"/>
                        </a:moveTo>
                        <a:lnTo>
                          <a:pt x="610" y="239"/>
                        </a:lnTo>
                        <a:lnTo>
                          <a:pt x="599" y="187"/>
                        </a:lnTo>
                        <a:lnTo>
                          <a:pt x="577" y="145"/>
                        </a:lnTo>
                        <a:lnTo>
                          <a:pt x="543" y="104"/>
                        </a:lnTo>
                        <a:lnTo>
                          <a:pt x="503" y="67"/>
                        </a:lnTo>
                        <a:lnTo>
                          <a:pt x="458" y="42"/>
                        </a:lnTo>
                        <a:lnTo>
                          <a:pt x="407" y="27"/>
                        </a:lnTo>
                        <a:lnTo>
                          <a:pt x="356" y="10"/>
                        </a:lnTo>
                        <a:lnTo>
                          <a:pt x="300" y="10"/>
                        </a:lnTo>
                        <a:lnTo>
                          <a:pt x="243" y="16"/>
                        </a:lnTo>
                        <a:lnTo>
                          <a:pt x="192" y="32"/>
                        </a:lnTo>
                        <a:lnTo>
                          <a:pt x="146" y="57"/>
                        </a:lnTo>
                        <a:lnTo>
                          <a:pt x="108" y="88"/>
                        </a:lnTo>
                        <a:lnTo>
                          <a:pt x="73" y="124"/>
                        </a:lnTo>
                        <a:lnTo>
                          <a:pt x="45" y="166"/>
                        </a:lnTo>
                        <a:lnTo>
                          <a:pt x="23" y="212"/>
                        </a:lnTo>
                        <a:lnTo>
                          <a:pt x="12" y="264"/>
                        </a:lnTo>
                        <a:lnTo>
                          <a:pt x="12" y="316"/>
                        </a:lnTo>
                        <a:lnTo>
                          <a:pt x="23" y="363"/>
                        </a:lnTo>
                        <a:lnTo>
                          <a:pt x="40" y="409"/>
                        </a:lnTo>
                        <a:lnTo>
                          <a:pt x="67" y="450"/>
                        </a:lnTo>
                        <a:lnTo>
                          <a:pt x="102" y="487"/>
                        </a:lnTo>
                        <a:lnTo>
                          <a:pt x="141" y="517"/>
                        </a:lnTo>
                        <a:lnTo>
                          <a:pt x="192" y="543"/>
                        </a:lnTo>
                        <a:lnTo>
                          <a:pt x="243" y="559"/>
                        </a:lnTo>
                        <a:lnTo>
                          <a:pt x="238" y="564"/>
                        </a:lnTo>
                        <a:lnTo>
                          <a:pt x="181" y="549"/>
                        </a:lnTo>
                        <a:lnTo>
                          <a:pt x="135" y="523"/>
                        </a:lnTo>
                        <a:lnTo>
                          <a:pt x="91" y="492"/>
                        </a:lnTo>
                        <a:lnTo>
                          <a:pt x="56" y="455"/>
                        </a:lnTo>
                        <a:lnTo>
                          <a:pt x="28" y="414"/>
                        </a:lnTo>
                        <a:lnTo>
                          <a:pt x="12" y="368"/>
                        </a:lnTo>
                        <a:lnTo>
                          <a:pt x="0" y="316"/>
                        </a:lnTo>
                        <a:lnTo>
                          <a:pt x="0" y="264"/>
                        </a:lnTo>
                        <a:lnTo>
                          <a:pt x="12" y="212"/>
                        </a:lnTo>
                        <a:lnTo>
                          <a:pt x="34" y="161"/>
                        </a:lnTo>
                        <a:lnTo>
                          <a:pt x="62" y="119"/>
                        </a:lnTo>
                        <a:lnTo>
                          <a:pt x="96" y="83"/>
                        </a:lnTo>
                        <a:lnTo>
                          <a:pt x="141" y="52"/>
                        </a:lnTo>
                        <a:lnTo>
                          <a:pt x="187" y="27"/>
                        </a:lnTo>
                        <a:lnTo>
                          <a:pt x="243" y="10"/>
                        </a:lnTo>
                        <a:lnTo>
                          <a:pt x="300" y="0"/>
                        </a:lnTo>
                        <a:lnTo>
                          <a:pt x="356" y="0"/>
                        </a:lnTo>
                        <a:lnTo>
                          <a:pt x="412" y="10"/>
                        </a:lnTo>
                        <a:lnTo>
                          <a:pt x="464" y="32"/>
                        </a:lnTo>
                        <a:lnTo>
                          <a:pt x="509" y="57"/>
                        </a:lnTo>
                        <a:lnTo>
                          <a:pt x="548" y="94"/>
                        </a:lnTo>
                        <a:lnTo>
                          <a:pt x="577" y="130"/>
                        </a:lnTo>
                        <a:lnTo>
                          <a:pt x="605" y="176"/>
                        </a:lnTo>
                        <a:lnTo>
                          <a:pt x="616" y="228"/>
                        </a:lnTo>
                        <a:close/>
                      </a:path>
                    </a:pathLst>
                  </a:custGeom>
                  <a:solidFill>
                    <a:srgbClr val="FF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23" name="Freeform 255">
                    <a:extLst>
                      <a:ext uri="{FF2B5EF4-FFF2-40B4-BE49-F238E27FC236}">
                        <a16:creationId xmlns:a16="http://schemas.microsoft.com/office/drawing/2014/main" id="{03794D43-D814-4EF7-9346-D5C4CBCA2D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37" y="2190"/>
                    <a:ext cx="300" cy="183"/>
                  </a:xfrm>
                  <a:custGeom>
                    <a:avLst/>
                    <a:gdLst>
                      <a:gd name="T0" fmla="*/ 598 w 598"/>
                      <a:gd name="T1" fmla="*/ 229 h 549"/>
                      <a:gd name="T2" fmla="*/ 587 w 598"/>
                      <a:gd name="T3" fmla="*/ 239 h 549"/>
                      <a:gd name="T4" fmla="*/ 576 w 598"/>
                      <a:gd name="T5" fmla="*/ 192 h 549"/>
                      <a:gd name="T6" fmla="*/ 553 w 598"/>
                      <a:gd name="T7" fmla="*/ 145 h 549"/>
                      <a:gd name="T8" fmla="*/ 525 w 598"/>
                      <a:gd name="T9" fmla="*/ 104 h 549"/>
                      <a:gd name="T10" fmla="*/ 491 w 598"/>
                      <a:gd name="T11" fmla="*/ 73 h 549"/>
                      <a:gd name="T12" fmla="*/ 446 w 598"/>
                      <a:gd name="T13" fmla="*/ 47 h 549"/>
                      <a:gd name="T14" fmla="*/ 400 w 598"/>
                      <a:gd name="T15" fmla="*/ 27 h 549"/>
                      <a:gd name="T16" fmla="*/ 349 w 598"/>
                      <a:gd name="T17" fmla="*/ 17 h 549"/>
                      <a:gd name="T18" fmla="*/ 294 w 598"/>
                      <a:gd name="T19" fmla="*/ 11 h 549"/>
                      <a:gd name="T20" fmla="*/ 242 w 598"/>
                      <a:gd name="T21" fmla="*/ 17 h 549"/>
                      <a:gd name="T22" fmla="*/ 191 w 598"/>
                      <a:gd name="T23" fmla="*/ 32 h 549"/>
                      <a:gd name="T24" fmla="*/ 147 w 598"/>
                      <a:gd name="T25" fmla="*/ 52 h 549"/>
                      <a:gd name="T26" fmla="*/ 101 w 598"/>
                      <a:gd name="T27" fmla="*/ 84 h 549"/>
                      <a:gd name="T28" fmla="*/ 68 w 598"/>
                      <a:gd name="T29" fmla="*/ 120 h 549"/>
                      <a:gd name="T30" fmla="*/ 39 w 598"/>
                      <a:gd name="T31" fmla="*/ 161 h 549"/>
                      <a:gd name="T32" fmla="*/ 22 w 598"/>
                      <a:gd name="T33" fmla="*/ 207 h 549"/>
                      <a:gd name="T34" fmla="*/ 11 w 598"/>
                      <a:gd name="T35" fmla="*/ 254 h 549"/>
                      <a:gd name="T36" fmla="*/ 11 w 598"/>
                      <a:gd name="T37" fmla="*/ 306 h 549"/>
                      <a:gd name="T38" fmla="*/ 22 w 598"/>
                      <a:gd name="T39" fmla="*/ 353 h 549"/>
                      <a:gd name="T40" fmla="*/ 39 w 598"/>
                      <a:gd name="T41" fmla="*/ 399 h 549"/>
                      <a:gd name="T42" fmla="*/ 68 w 598"/>
                      <a:gd name="T43" fmla="*/ 440 h 549"/>
                      <a:gd name="T44" fmla="*/ 101 w 598"/>
                      <a:gd name="T45" fmla="*/ 477 h 549"/>
                      <a:gd name="T46" fmla="*/ 141 w 598"/>
                      <a:gd name="T47" fmla="*/ 502 h 549"/>
                      <a:gd name="T48" fmla="*/ 191 w 598"/>
                      <a:gd name="T49" fmla="*/ 523 h 549"/>
                      <a:gd name="T50" fmla="*/ 242 w 598"/>
                      <a:gd name="T51" fmla="*/ 539 h 549"/>
                      <a:gd name="T52" fmla="*/ 231 w 598"/>
                      <a:gd name="T53" fmla="*/ 549 h 549"/>
                      <a:gd name="T54" fmla="*/ 180 w 598"/>
                      <a:gd name="T55" fmla="*/ 533 h 549"/>
                      <a:gd name="T56" fmla="*/ 129 w 598"/>
                      <a:gd name="T57" fmla="*/ 507 h 549"/>
                      <a:gd name="T58" fmla="*/ 90 w 598"/>
                      <a:gd name="T59" fmla="*/ 477 h 549"/>
                      <a:gd name="T60" fmla="*/ 55 w 598"/>
                      <a:gd name="T61" fmla="*/ 440 h 549"/>
                      <a:gd name="T62" fmla="*/ 28 w 598"/>
                      <a:gd name="T63" fmla="*/ 399 h 549"/>
                      <a:gd name="T64" fmla="*/ 11 w 598"/>
                      <a:gd name="T65" fmla="*/ 353 h 549"/>
                      <a:gd name="T66" fmla="*/ 0 w 598"/>
                      <a:gd name="T67" fmla="*/ 306 h 549"/>
                      <a:gd name="T68" fmla="*/ 0 w 598"/>
                      <a:gd name="T69" fmla="*/ 254 h 549"/>
                      <a:gd name="T70" fmla="*/ 11 w 598"/>
                      <a:gd name="T71" fmla="*/ 202 h 549"/>
                      <a:gd name="T72" fmla="*/ 33 w 598"/>
                      <a:gd name="T73" fmla="*/ 156 h 549"/>
                      <a:gd name="T74" fmla="*/ 61 w 598"/>
                      <a:gd name="T75" fmla="*/ 114 h 549"/>
                      <a:gd name="T76" fmla="*/ 96 w 598"/>
                      <a:gd name="T77" fmla="*/ 78 h 549"/>
                      <a:gd name="T78" fmla="*/ 134 w 598"/>
                      <a:gd name="T79" fmla="*/ 47 h 549"/>
                      <a:gd name="T80" fmla="*/ 180 w 598"/>
                      <a:gd name="T81" fmla="*/ 22 h 549"/>
                      <a:gd name="T82" fmla="*/ 231 w 598"/>
                      <a:gd name="T83" fmla="*/ 6 h 549"/>
                      <a:gd name="T84" fmla="*/ 288 w 598"/>
                      <a:gd name="T85" fmla="*/ 0 h 549"/>
                      <a:gd name="T86" fmla="*/ 344 w 598"/>
                      <a:gd name="T87" fmla="*/ 0 h 549"/>
                      <a:gd name="T88" fmla="*/ 395 w 598"/>
                      <a:gd name="T89" fmla="*/ 17 h 549"/>
                      <a:gd name="T90" fmla="*/ 446 w 598"/>
                      <a:gd name="T91" fmla="*/ 32 h 549"/>
                      <a:gd name="T92" fmla="*/ 491 w 598"/>
                      <a:gd name="T93" fmla="*/ 57 h 549"/>
                      <a:gd name="T94" fmla="*/ 531 w 598"/>
                      <a:gd name="T95" fmla="*/ 94 h 549"/>
                      <a:gd name="T96" fmla="*/ 565 w 598"/>
                      <a:gd name="T97" fmla="*/ 135 h 549"/>
                      <a:gd name="T98" fmla="*/ 587 w 598"/>
                      <a:gd name="T99" fmla="*/ 177 h 549"/>
                      <a:gd name="T100" fmla="*/ 598 w 598"/>
                      <a:gd name="T101" fmla="*/ 229 h 5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598" h="549">
                        <a:moveTo>
                          <a:pt x="598" y="229"/>
                        </a:moveTo>
                        <a:lnTo>
                          <a:pt x="587" y="239"/>
                        </a:lnTo>
                        <a:lnTo>
                          <a:pt x="576" y="192"/>
                        </a:lnTo>
                        <a:lnTo>
                          <a:pt x="553" y="145"/>
                        </a:lnTo>
                        <a:lnTo>
                          <a:pt x="525" y="104"/>
                        </a:lnTo>
                        <a:lnTo>
                          <a:pt x="491" y="73"/>
                        </a:lnTo>
                        <a:lnTo>
                          <a:pt x="446" y="47"/>
                        </a:lnTo>
                        <a:lnTo>
                          <a:pt x="400" y="27"/>
                        </a:lnTo>
                        <a:lnTo>
                          <a:pt x="349" y="17"/>
                        </a:lnTo>
                        <a:lnTo>
                          <a:pt x="294" y="11"/>
                        </a:lnTo>
                        <a:lnTo>
                          <a:pt x="242" y="17"/>
                        </a:lnTo>
                        <a:lnTo>
                          <a:pt x="191" y="32"/>
                        </a:lnTo>
                        <a:lnTo>
                          <a:pt x="147" y="52"/>
                        </a:lnTo>
                        <a:lnTo>
                          <a:pt x="101" y="84"/>
                        </a:lnTo>
                        <a:lnTo>
                          <a:pt x="68" y="120"/>
                        </a:lnTo>
                        <a:lnTo>
                          <a:pt x="39" y="161"/>
                        </a:lnTo>
                        <a:lnTo>
                          <a:pt x="22" y="207"/>
                        </a:lnTo>
                        <a:lnTo>
                          <a:pt x="11" y="254"/>
                        </a:lnTo>
                        <a:lnTo>
                          <a:pt x="11" y="306"/>
                        </a:lnTo>
                        <a:lnTo>
                          <a:pt x="22" y="353"/>
                        </a:lnTo>
                        <a:lnTo>
                          <a:pt x="39" y="399"/>
                        </a:lnTo>
                        <a:lnTo>
                          <a:pt x="68" y="440"/>
                        </a:lnTo>
                        <a:lnTo>
                          <a:pt x="101" y="477"/>
                        </a:lnTo>
                        <a:lnTo>
                          <a:pt x="141" y="502"/>
                        </a:lnTo>
                        <a:lnTo>
                          <a:pt x="191" y="523"/>
                        </a:lnTo>
                        <a:lnTo>
                          <a:pt x="242" y="539"/>
                        </a:lnTo>
                        <a:lnTo>
                          <a:pt x="231" y="549"/>
                        </a:lnTo>
                        <a:lnTo>
                          <a:pt x="180" y="533"/>
                        </a:lnTo>
                        <a:lnTo>
                          <a:pt x="129" y="507"/>
                        </a:lnTo>
                        <a:lnTo>
                          <a:pt x="90" y="477"/>
                        </a:lnTo>
                        <a:lnTo>
                          <a:pt x="55" y="440"/>
                        </a:lnTo>
                        <a:lnTo>
                          <a:pt x="28" y="399"/>
                        </a:lnTo>
                        <a:lnTo>
                          <a:pt x="11" y="353"/>
                        </a:lnTo>
                        <a:lnTo>
                          <a:pt x="0" y="306"/>
                        </a:lnTo>
                        <a:lnTo>
                          <a:pt x="0" y="254"/>
                        </a:lnTo>
                        <a:lnTo>
                          <a:pt x="11" y="202"/>
                        </a:lnTo>
                        <a:lnTo>
                          <a:pt x="33" y="156"/>
                        </a:lnTo>
                        <a:lnTo>
                          <a:pt x="61" y="114"/>
                        </a:lnTo>
                        <a:lnTo>
                          <a:pt x="96" y="78"/>
                        </a:lnTo>
                        <a:lnTo>
                          <a:pt x="134" y="47"/>
                        </a:lnTo>
                        <a:lnTo>
                          <a:pt x="180" y="22"/>
                        </a:lnTo>
                        <a:lnTo>
                          <a:pt x="231" y="6"/>
                        </a:lnTo>
                        <a:lnTo>
                          <a:pt x="288" y="0"/>
                        </a:lnTo>
                        <a:lnTo>
                          <a:pt x="344" y="0"/>
                        </a:lnTo>
                        <a:lnTo>
                          <a:pt x="395" y="17"/>
                        </a:lnTo>
                        <a:lnTo>
                          <a:pt x="446" y="32"/>
                        </a:lnTo>
                        <a:lnTo>
                          <a:pt x="491" y="57"/>
                        </a:lnTo>
                        <a:lnTo>
                          <a:pt x="531" y="94"/>
                        </a:lnTo>
                        <a:lnTo>
                          <a:pt x="565" y="135"/>
                        </a:lnTo>
                        <a:lnTo>
                          <a:pt x="587" y="177"/>
                        </a:lnTo>
                        <a:lnTo>
                          <a:pt x="598" y="229"/>
                        </a:lnTo>
                        <a:close/>
                      </a:path>
                    </a:pathLst>
                  </a:custGeom>
                  <a:solidFill>
                    <a:srgbClr val="FFC3C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24" name="Freeform 256">
                    <a:extLst>
                      <a:ext uri="{FF2B5EF4-FFF2-40B4-BE49-F238E27FC236}">
                        <a16:creationId xmlns:a16="http://schemas.microsoft.com/office/drawing/2014/main" id="{A46BDFC6-F8E0-44D3-B18D-50E23A19AF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43" y="2194"/>
                    <a:ext cx="288" cy="176"/>
                  </a:xfrm>
                  <a:custGeom>
                    <a:avLst/>
                    <a:gdLst>
                      <a:gd name="T0" fmla="*/ 576 w 576"/>
                      <a:gd name="T1" fmla="*/ 228 h 528"/>
                      <a:gd name="T2" fmla="*/ 571 w 576"/>
                      <a:gd name="T3" fmla="*/ 238 h 528"/>
                      <a:gd name="T4" fmla="*/ 560 w 576"/>
                      <a:gd name="T5" fmla="*/ 191 h 528"/>
                      <a:gd name="T6" fmla="*/ 542 w 576"/>
                      <a:gd name="T7" fmla="*/ 145 h 528"/>
                      <a:gd name="T8" fmla="*/ 514 w 576"/>
                      <a:gd name="T9" fmla="*/ 109 h 528"/>
                      <a:gd name="T10" fmla="*/ 480 w 576"/>
                      <a:gd name="T11" fmla="*/ 73 h 528"/>
                      <a:gd name="T12" fmla="*/ 435 w 576"/>
                      <a:gd name="T13" fmla="*/ 46 h 528"/>
                      <a:gd name="T14" fmla="*/ 389 w 576"/>
                      <a:gd name="T15" fmla="*/ 26 h 528"/>
                      <a:gd name="T16" fmla="*/ 338 w 576"/>
                      <a:gd name="T17" fmla="*/ 16 h 528"/>
                      <a:gd name="T18" fmla="*/ 288 w 576"/>
                      <a:gd name="T19" fmla="*/ 11 h 528"/>
                      <a:gd name="T20" fmla="*/ 237 w 576"/>
                      <a:gd name="T21" fmla="*/ 16 h 528"/>
                      <a:gd name="T22" fmla="*/ 186 w 576"/>
                      <a:gd name="T23" fmla="*/ 31 h 528"/>
                      <a:gd name="T24" fmla="*/ 141 w 576"/>
                      <a:gd name="T25" fmla="*/ 52 h 528"/>
                      <a:gd name="T26" fmla="*/ 101 w 576"/>
                      <a:gd name="T27" fmla="*/ 83 h 528"/>
                      <a:gd name="T28" fmla="*/ 68 w 576"/>
                      <a:gd name="T29" fmla="*/ 114 h 528"/>
                      <a:gd name="T30" fmla="*/ 39 w 576"/>
                      <a:gd name="T31" fmla="*/ 155 h 528"/>
                      <a:gd name="T32" fmla="*/ 22 w 576"/>
                      <a:gd name="T33" fmla="*/ 202 h 528"/>
                      <a:gd name="T34" fmla="*/ 11 w 576"/>
                      <a:gd name="T35" fmla="*/ 248 h 528"/>
                      <a:gd name="T36" fmla="*/ 11 w 576"/>
                      <a:gd name="T37" fmla="*/ 295 h 528"/>
                      <a:gd name="T38" fmla="*/ 22 w 576"/>
                      <a:gd name="T39" fmla="*/ 342 h 528"/>
                      <a:gd name="T40" fmla="*/ 44 w 576"/>
                      <a:gd name="T41" fmla="*/ 382 h 528"/>
                      <a:gd name="T42" fmla="*/ 68 w 576"/>
                      <a:gd name="T43" fmla="*/ 424 h 528"/>
                      <a:gd name="T44" fmla="*/ 107 w 576"/>
                      <a:gd name="T45" fmla="*/ 455 h 528"/>
                      <a:gd name="T46" fmla="*/ 147 w 576"/>
                      <a:gd name="T47" fmla="*/ 486 h 528"/>
                      <a:gd name="T48" fmla="*/ 191 w 576"/>
                      <a:gd name="T49" fmla="*/ 507 h 528"/>
                      <a:gd name="T50" fmla="*/ 243 w 576"/>
                      <a:gd name="T51" fmla="*/ 517 h 528"/>
                      <a:gd name="T52" fmla="*/ 231 w 576"/>
                      <a:gd name="T53" fmla="*/ 528 h 528"/>
                      <a:gd name="T54" fmla="*/ 180 w 576"/>
                      <a:gd name="T55" fmla="*/ 512 h 528"/>
                      <a:gd name="T56" fmla="*/ 130 w 576"/>
                      <a:gd name="T57" fmla="*/ 491 h 528"/>
                      <a:gd name="T58" fmla="*/ 90 w 576"/>
                      <a:gd name="T59" fmla="*/ 466 h 528"/>
                      <a:gd name="T60" fmla="*/ 57 w 576"/>
                      <a:gd name="T61" fmla="*/ 429 h 528"/>
                      <a:gd name="T62" fmla="*/ 28 w 576"/>
                      <a:gd name="T63" fmla="*/ 388 h 528"/>
                      <a:gd name="T64" fmla="*/ 11 w 576"/>
                      <a:gd name="T65" fmla="*/ 342 h 528"/>
                      <a:gd name="T66" fmla="*/ 0 w 576"/>
                      <a:gd name="T67" fmla="*/ 295 h 528"/>
                      <a:gd name="T68" fmla="*/ 0 w 576"/>
                      <a:gd name="T69" fmla="*/ 243 h 528"/>
                      <a:gd name="T70" fmla="*/ 11 w 576"/>
                      <a:gd name="T71" fmla="*/ 196 h 528"/>
                      <a:gd name="T72" fmla="*/ 28 w 576"/>
                      <a:gd name="T73" fmla="*/ 150 h 528"/>
                      <a:gd name="T74" fmla="*/ 57 w 576"/>
                      <a:gd name="T75" fmla="*/ 109 h 528"/>
                      <a:gd name="T76" fmla="*/ 90 w 576"/>
                      <a:gd name="T77" fmla="*/ 73 h 528"/>
                      <a:gd name="T78" fmla="*/ 136 w 576"/>
                      <a:gd name="T79" fmla="*/ 41 h 528"/>
                      <a:gd name="T80" fmla="*/ 180 w 576"/>
                      <a:gd name="T81" fmla="*/ 21 h 528"/>
                      <a:gd name="T82" fmla="*/ 231 w 576"/>
                      <a:gd name="T83" fmla="*/ 6 h 528"/>
                      <a:gd name="T84" fmla="*/ 283 w 576"/>
                      <a:gd name="T85" fmla="*/ 0 h 528"/>
                      <a:gd name="T86" fmla="*/ 338 w 576"/>
                      <a:gd name="T87" fmla="*/ 6 h 528"/>
                      <a:gd name="T88" fmla="*/ 389 w 576"/>
                      <a:gd name="T89" fmla="*/ 16 h 528"/>
                      <a:gd name="T90" fmla="*/ 435 w 576"/>
                      <a:gd name="T91" fmla="*/ 36 h 528"/>
                      <a:gd name="T92" fmla="*/ 480 w 576"/>
                      <a:gd name="T93" fmla="*/ 62 h 528"/>
                      <a:gd name="T94" fmla="*/ 514 w 576"/>
                      <a:gd name="T95" fmla="*/ 93 h 528"/>
                      <a:gd name="T96" fmla="*/ 542 w 576"/>
                      <a:gd name="T97" fmla="*/ 134 h 528"/>
                      <a:gd name="T98" fmla="*/ 565 w 576"/>
                      <a:gd name="T99" fmla="*/ 181 h 528"/>
                      <a:gd name="T100" fmla="*/ 576 w 576"/>
                      <a:gd name="T101" fmla="*/ 228 h 5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576" h="528">
                        <a:moveTo>
                          <a:pt x="576" y="228"/>
                        </a:moveTo>
                        <a:lnTo>
                          <a:pt x="571" y="238"/>
                        </a:lnTo>
                        <a:lnTo>
                          <a:pt x="560" y="191"/>
                        </a:lnTo>
                        <a:lnTo>
                          <a:pt x="542" y="145"/>
                        </a:lnTo>
                        <a:lnTo>
                          <a:pt x="514" y="109"/>
                        </a:lnTo>
                        <a:lnTo>
                          <a:pt x="480" y="73"/>
                        </a:lnTo>
                        <a:lnTo>
                          <a:pt x="435" y="46"/>
                        </a:lnTo>
                        <a:lnTo>
                          <a:pt x="389" y="26"/>
                        </a:lnTo>
                        <a:lnTo>
                          <a:pt x="338" y="16"/>
                        </a:lnTo>
                        <a:lnTo>
                          <a:pt x="288" y="11"/>
                        </a:lnTo>
                        <a:lnTo>
                          <a:pt x="237" y="16"/>
                        </a:lnTo>
                        <a:lnTo>
                          <a:pt x="186" y="31"/>
                        </a:lnTo>
                        <a:lnTo>
                          <a:pt x="141" y="52"/>
                        </a:lnTo>
                        <a:lnTo>
                          <a:pt x="101" y="83"/>
                        </a:lnTo>
                        <a:lnTo>
                          <a:pt x="68" y="114"/>
                        </a:lnTo>
                        <a:lnTo>
                          <a:pt x="39" y="155"/>
                        </a:lnTo>
                        <a:lnTo>
                          <a:pt x="22" y="202"/>
                        </a:lnTo>
                        <a:lnTo>
                          <a:pt x="11" y="248"/>
                        </a:lnTo>
                        <a:lnTo>
                          <a:pt x="11" y="295"/>
                        </a:lnTo>
                        <a:lnTo>
                          <a:pt x="22" y="342"/>
                        </a:lnTo>
                        <a:lnTo>
                          <a:pt x="44" y="382"/>
                        </a:lnTo>
                        <a:lnTo>
                          <a:pt x="68" y="424"/>
                        </a:lnTo>
                        <a:lnTo>
                          <a:pt x="107" y="455"/>
                        </a:lnTo>
                        <a:lnTo>
                          <a:pt x="147" y="486"/>
                        </a:lnTo>
                        <a:lnTo>
                          <a:pt x="191" y="507"/>
                        </a:lnTo>
                        <a:lnTo>
                          <a:pt x="243" y="517"/>
                        </a:lnTo>
                        <a:lnTo>
                          <a:pt x="231" y="528"/>
                        </a:lnTo>
                        <a:lnTo>
                          <a:pt x="180" y="512"/>
                        </a:lnTo>
                        <a:lnTo>
                          <a:pt x="130" y="491"/>
                        </a:lnTo>
                        <a:lnTo>
                          <a:pt x="90" y="466"/>
                        </a:lnTo>
                        <a:lnTo>
                          <a:pt x="57" y="429"/>
                        </a:lnTo>
                        <a:lnTo>
                          <a:pt x="28" y="388"/>
                        </a:lnTo>
                        <a:lnTo>
                          <a:pt x="11" y="342"/>
                        </a:lnTo>
                        <a:lnTo>
                          <a:pt x="0" y="295"/>
                        </a:lnTo>
                        <a:lnTo>
                          <a:pt x="0" y="243"/>
                        </a:lnTo>
                        <a:lnTo>
                          <a:pt x="11" y="196"/>
                        </a:lnTo>
                        <a:lnTo>
                          <a:pt x="28" y="150"/>
                        </a:lnTo>
                        <a:lnTo>
                          <a:pt x="57" y="109"/>
                        </a:lnTo>
                        <a:lnTo>
                          <a:pt x="90" y="73"/>
                        </a:lnTo>
                        <a:lnTo>
                          <a:pt x="136" y="41"/>
                        </a:lnTo>
                        <a:lnTo>
                          <a:pt x="180" y="21"/>
                        </a:lnTo>
                        <a:lnTo>
                          <a:pt x="231" y="6"/>
                        </a:lnTo>
                        <a:lnTo>
                          <a:pt x="283" y="0"/>
                        </a:lnTo>
                        <a:lnTo>
                          <a:pt x="338" y="6"/>
                        </a:lnTo>
                        <a:lnTo>
                          <a:pt x="389" y="16"/>
                        </a:lnTo>
                        <a:lnTo>
                          <a:pt x="435" y="36"/>
                        </a:lnTo>
                        <a:lnTo>
                          <a:pt x="480" y="62"/>
                        </a:lnTo>
                        <a:lnTo>
                          <a:pt x="514" y="93"/>
                        </a:lnTo>
                        <a:lnTo>
                          <a:pt x="542" y="134"/>
                        </a:lnTo>
                        <a:lnTo>
                          <a:pt x="565" y="181"/>
                        </a:lnTo>
                        <a:lnTo>
                          <a:pt x="576" y="228"/>
                        </a:lnTo>
                        <a:close/>
                      </a:path>
                    </a:pathLst>
                  </a:custGeom>
                  <a:solidFill>
                    <a:srgbClr val="FFC5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25" name="Freeform 257">
                    <a:extLst>
                      <a:ext uri="{FF2B5EF4-FFF2-40B4-BE49-F238E27FC236}">
                        <a16:creationId xmlns:a16="http://schemas.microsoft.com/office/drawing/2014/main" id="{E6CCD12E-FA84-4F3E-B0D1-6D4ADD52A0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49" y="2198"/>
                    <a:ext cx="279" cy="168"/>
                  </a:xfrm>
                  <a:custGeom>
                    <a:avLst/>
                    <a:gdLst>
                      <a:gd name="T0" fmla="*/ 560 w 560"/>
                      <a:gd name="T1" fmla="*/ 227 h 506"/>
                      <a:gd name="T2" fmla="*/ 554 w 560"/>
                      <a:gd name="T3" fmla="*/ 232 h 506"/>
                      <a:gd name="T4" fmla="*/ 549 w 560"/>
                      <a:gd name="T5" fmla="*/ 237 h 506"/>
                      <a:gd name="T6" fmla="*/ 536 w 560"/>
                      <a:gd name="T7" fmla="*/ 191 h 506"/>
                      <a:gd name="T8" fmla="*/ 520 w 560"/>
                      <a:gd name="T9" fmla="*/ 150 h 506"/>
                      <a:gd name="T10" fmla="*/ 497 w 560"/>
                      <a:gd name="T11" fmla="*/ 108 h 506"/>
                      <a:gd name="T12" fmla="*/ 463 w 560"/>
                      <a:gd name="T13" fmla="*/ 77 h 506"/>
                      <a:gd name="T14" fmla="*/ 424 w 560"/>
                      <a:gd name="T15" fmla="*/ 46 h 506"/>
                      <a:gd name="T16" fmla="*/ 378 w 560"/>
                      <a:gd name="T17" fmla="*/ 25 h 506"/>
                      <a:gd name="T18" fmla="*/ 334 w 560"/>
                      <a:gd name="T19" fmla="*/ 15 h 506"/>
                      <a:gd name="T20" fmla="*/ 283 w 560"/>
                      <a:gd name="T21" fmla="*/ 10 h 506"/>
                      <a:gd name="T22" fmla="*/ 232 w 560"/>
                      <a:gd name="T23" fmla="*/ 15 h 506"/>
                      <a:gd name="T24" fmla="*/ 180 w 560"/>
                      <a:gd name="T25" fmla="*/ 25 h 506"/>
                      <a:gd name="T26" fmla="*/ 136 w 560"/>
                      <a:gd name="T27" fmla="*/ 51 h 506"/>
                      <a:gd name="T28" fmla="*/ 96 w 560"/>
                      <a:gd name="T29" fmla="*/ 77 h 506"/>
                      <a:gd name="T30" fmla="*/ 62 w 560"/>
                      <a:gd name="T31" fmla="*/ 113 h 506"/>
                      <a:gd name="T32" fmla="*/ 39 w 560"/>
                      <a:gd name="T33" fmla="*/ 150 h 506"/>
                      <a:gd name="T34" fmla="*/ 22 w 560"/>
                      <a:gd name="T35" fmla="*/ 191 h 506"/>
                      <a:gd name="T36" fmla="*/ 11 w 560"/>
                      <a:gd name="T37" fmla="*/ 237 h 506"/>
                      <a:gd name="T38" fmla="*/ 11 w 560"/>
                      <a:gd name="T39" fmla="*/ 284 h 506"/>
                      <a:gd name="T40" fmla="*/ 22 w 560"/>
                      <a:gd name="T41" fmla="*/ 331 h 506"/>
                      <a:gd name="T42" fmla="*/ 46 w 560"/>
                      <a:gd name="T43" fmla="*/ 371 h 506"/>
                      <a:gd name="T44" fmla="*/ 68 w 560"/>
                      <a:gd name="T45" fmla="*/ 408 h 506"/>
                      <a:gd name="T46" fmla="*/ 107 w 560"/>
                      <a:gd name="T47" fmla="*/ 439 h 506"/>
                      <a:gd name="T48" fmla="*/ 147 w 560"/>
                      <a:gd name="T49" fmla="*/ 465 h 506"/>
                      <a:gd name="T50" fmla="*/ 193 w 560"/>
                      <a:gd name="T51" fmla="*/ 485 h 506"/>
                      <a:gd name="T52" fmla="*/ 243 w 560"/>
                      <a:gd name="T53" fmla="*/ 496 h 506"/>
                      <a:gd name="T54" fmla="*/ 232 w 560"/>
                      <a:gd name="T55" fmla="*/ 506 h 506"/>
                      <a:gd name="T56" fmla="*/ 180 w 560"/>
                      <a:gd name="T57" fmla="*/ 496 h 506"/>
                      <a:gd name="T58" fmla="*/ 136 w 560"/>
                      <a:gd name="T59" fmla="*/ 475 h 506"/>
                      <a:gd name="T60" fmla="*/ 96 w 560"/>
                      <a:gd name="T61" fmla="*/ 444 h 506"/>
                      <a:gd name="T62" fmla="*/ 57 w 560"/>
                      <a:gd name="T63" fmla="*/ 413 h 506"/>
                      <a:gd name="T64" fmla="*/ 33 w 560"/>
                      <a:gd name="T65" fmla="*/ 371 h 506"/>
                      <a:gd name="T66" fmla="*/ 11 w 560"/>
                      <a:gd name="T67" fmla="*/ 331 h 506"/>
                      <a:gd name="T68" fmla="*/ 0 w 560"/>
                      <a:gd name="T69" fmla="*/ 284 h 506"/>
                      <a:gd name="T70" fmla="*/ 0 w 560"/>
                      <a:gd name="T71" fmla="*/ 237 h 506"/>
                      <a:gd name="T72" fmla="*/ 11 w 560"/>
                      <a:gd name="T73" fmla="*/ 191 h 506"/>
                      <a:gd name="T74" fmla="*/ 28 w 560"/>
                      <a:gd name="T75" fmla="*/ 144 h 506"/>
                      <a:gd name="T76" fmla="*/ 57 w 560"/>
                      <a:gd name="T77" fmla="*/ 103 h 506"/>
                      <a:gd name="T78" fmla="*/ 90 w 560"/>
                      <a:gd name="T79" fmla="*/ 72 h 506"/>
                      <a:gd name="T80" fmla="*/ 130 w 560"/>
                      <a:gd name="T81" fmla="*/ 41 h 506"/>
                      <a:gd name="T82" fmla="*/ 175 w 560"/>
                      <a:gd name="T83" fmla="*/ 20 h 506"/>
                      <a:gd name="T84" fmla="*/ 226 w 560"/>
                      <a:gd name="T85" fmla="*/ 5 h 506"/>
                      <a:gd name="T86" fmla="*/ 277 w 560"/>
                      <a:gd name="T87" fmla="*/ 0 h 506"/>
                      <a:gd name="T88" fmla="*/ 327 w 560"/>
                      <a:gd name="T89" fmla="*/ 5 h 506"/>
                      <a:gd name="T90" fmla="*/ 378 w 560"/>
                      <a:gd name="T91" fmla="*/ 15 h 506"/>
                      <a:gd name="T92" fmla="*/ 424 w 560"/>
                      <a:gd name="T93" fmla="*/ 35 h 506"/>
                      <a:gd name="T94" fmla="*/ 469 w 560"/>
                      <a:gd name="T95" fmla="*/ 62 h 506"/>
                      <a:gd name="T96" fmla="*/ 503 w 560"/>
                      <a:gd name="T97" fmla="*/ 98 h 506"/>
                      <a:gd name="T98" fmla="*/ 531 w 560"/>
                      <a:gd name="T99" fmla="*/ 134 h 506"/>
                      <a:gd name="T100" fmla="*/ 549 w 560"/>
                      <a:gd name="T101" fmla="*/ 180 h 506"/>
                      <a:gd name="T102" fmla="*/ 560 w 560"/>
                      <a:gd name="T103" fmla="*/ 227 h 5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560" h="506">
                        <a:moveTo>
                          <a:pt x="560" y="227"/>
                        </a:moveTo>
                        <a:lnTo>
                          <a:pt x="554" y="232"/>
                        </a:lnTo>
                        <a:lnTo>
                          <a:pt x="549" y="237"/>
                        </a:lnTo>
                        <a:lnTo>
                          <a:pt x="536" y="191"/>
                        </a:lnTo>
                        <a:lnTo>
                          <a:pt x="520" y="150"/>
                        </a:lnTo>
                        <a:lnTo>
                          <a:pt x="497" y="108"/>
                        </a:lnTo>
                        <a:lnTo>
                          <a:pt x="463" y="77"/>
                        </a:lnTo>
                        <a:lnTo>
                          <a:pt x="424" y="46"/>
                        </a:lnTo>
                        <a:lnTo>
                          <a:pt x="378" y="25"/>
                        </a:lnTo>
                        <a:lnTo>
                          <a:pt x="334" y="15"/>
                        </a:lnTo>
                        <a:lnTo>
                          <a:pt x="283" y="10"/>
                        </a:lnTo>
                        <a:lnTo>
                          <a:pt x="232" y="15"/>
                        </a:lnTo>
                        <a:lnTo>
                          <a:pt x="180" y="25"/>
                        </a:lnTo>
                        <a:lnTo>
                          <a:pt x="136" y="51"/>
                        </a:lnTo>
                        <a:lnTo>
                          <a:pt x="96" y="77"/>
                        </a:lnTo>
                        <a:lnTo>
                          <a:pt x="62" y="113"/>
                        </a:lnTo>
                        <a:lnTo>
                          <a:pt x="39" y="150"/>
                        </a:lnTo>
                        <a:lnTo>
                          <a:pt x="22" y="191"/>
                        </a:lnTo>
                        <a:lnTo>
                          <a:pt x="11" y="237"/>
                        </a:lnTo>
                        <a:lnTo>
                          <a:pt x="11" y="284"/>
                        </a:lnTo>
                        <a:lnTo>
                          <a:pt x="22" y="331"/>
                        </a:lnTo>
                        <a:lnTo>
                          <a:pt x="46" y="371"/>
                        </a:lnTo>
                        <a:lnTo>
                          <a:pt x="68" y="408"/>
                        </a:lnTo>
                        <a:lnTo>
                          <a:pt x="107" y="439"/>
                        </a:lnTo>
                        <a:lnTo>
                          <a:pt x="147" y="465"/>
                        </a:lnTo>
                        <a:lnTo>
                          <a:pt x="193" y="485"/>
                        </a:lnTo>
                        <a:lnTo>
                          <a:pt x="243" y="496"/>
                        </a:lnTo>
                        <a:lnTo>
                          <a:pt x="232" y="506"/>
                        </a:lnTo>
                        <a:lnTo>
                          <a:pt x="180" y="496"/>
                        </a:lnTo>
                        <a:lnTo>
                          <a:pt x="136" y="475"/>
                        </a:lnTo>
                        <a:lnTo>
                          <a:pt x="96" y="444"/>
                        </a:lnTo>
                        <a:lnTo>
                          <a:pt x="57" y="413"/>
                        </a:lnTo>
                        <a:lnTo>
                          <a:pt x="33" y="371"/>
                        </a:lnTo>
                        <a:lnTo>
                          <a:pt x="11" y="331"/>
                        </a:lnTo>
                        <a:lnTo>
                          <a:pt x="0" y="284"/>
                        </a:lnTo>
                        <a:lnTo>
                          <a:pt x="0" y="237"/>
                        </a:lnTo>
                        <a:lnTo>
                          <a:pt x="11" y="191"/>
                        </a:lnTo>
                        <a:lnTo>
                          <a:pt x="28" y="144"/>
                        </a:lnTo>
                        <a:lnTo>
                          <a:pt x="57" y="103"/>
                        </a:lnTo>
                        <a:lnTo>
                          <a:pt x="90" y="72"/>
                        </a:lnTo>
                        <a:lnTo>
                          <a:pt x="130" y="41"/>
                        </a:lnTo>
                        <a:lnTo>
                          <a:pt x="175" y="20"/>
                        </a:lnTo>
                        <a:lnTo>
                          <a:pt x="226" y="5"/>
                        </a:lnTo>
                        <a:lnTo>
                          <a:pt x="277" y="0"/>
                        </a:lnTo>
                        <a:lnTo>
                          <a:pt x="327" y="5"/>
                        </a:lnTo>
                        <a:lnTo>
                          <a:pt x="378" y="15"/>
                        </a:lnTo>
                        <a:lnTo>
                          <a:pt x="424" y="35"/>
                        </a:lnTo>
                        <a:lnTo>
                          <a:pt x="469" y="62"/>
                        </a:lnTo>
                        <a:lnTo>
                          <a:pt x="503" y="98"/>
                        </a:lnTo>
                        <a:lnTo>
                          <a:pt x="531" y="134"/>
                        </a:lnTo>
                        <a:lnTo>
                          <a:pt x="549" y="180"/>
                        </a:lnTo>
                        <a:lnTo>
                          <a:pt x="560" y="227"/>
                        </a:lnTo>
                        <a:close/>
                      </a:path>
                    </a:pathLst>
                  </a:custGeom>
                  <a:solidFill>
                    <a:srgbClr val="FFC7C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26" name="Freeform 258">
                    <a:extLst>
                      <a:ext uri="{FF2B5EF4-FFF2-40B4-BE49-F238E27FC236}">
                        <a16:creationId xmlns:a16="http://schemas.microsoft.com/office/drawing/2014/main" id="{803DDF77-283B-4347-A54A-38663D7241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54" y="2201"/>
                    <a:ext cx="269" cy="162"/>
                  </a:xfrm>
                  <a:custGeom>
                    <a:avLst/>
                    <a:gdLst>
                      <a:gd name="T0" fmla="*/ 538 w 538"/>
                      <a:gd name="T1" fmla="*/ 227 h 486"/>
                      <a:gd name="T2" fmla="*/ 525 w 538"/>
                      <a:gd name="T3" fmla="*/ 232 h 486"/>
                      <a:gd name="T4" fmla="*/ 520 w 538"/>
                      <a:gd name="T5" fmla="*/ 186 h 486"/>
                      <a:gd name="T6" fmla="*/ 503 w 538"/>
                      <a:gd name="T7" fmla="*/ 145 h 486"/>
                      <a:gd name="T8" fmla="*/ 481 w 538"/>
                      <a:gd name="T9" fmla="*/ 108 h 486"/>
                      <a:gd name="T10" fmla="*/ 446 w 538"/>
                      <a:gd name="T11" fmla="*/ 72 h 486"/>
                      <a:gd name="T12" fmla="*/ 413 w 538"/>
                      <a:gd name="T13" fmla="*/ 46 h 486"/>
                      <a:gd name="T14" fmla="*/ 367 w 538"/>
                      <a:gd name="T15" fmla="*/ 25 h 486"/>
                      <a:gd name="T16" fmla="*/ 323 w 538"/>
                      <a:gd name="T17" fmla="*/ 15 h 486"/>
                      <a:gd name="T18" fmla="*/ 272 w 538"/>
                      <a:gd name="T19" fmla="*/ 10 h 486"/>
                      <a:gd name="T20" fmla="*/ 221 w 538"/>
                      <a:gd name="T21" fmla="*/ 15 h 486"/>
                      <a:gd name="T22" fmla="*/ 176 w 538"/>
                      <a:gd name="T23" fmla="*/ 25 h 486"/>
                      <a:gd name="T24" fmla="*/ 130 w 538"/>
                      <a:gd name="T25" fmla="*/ 46 h 486"/>
                      <a:gd name="T26" fmla="*/ 96 w 538"/>
                      <a:gd name="T27" fmla="*/ 72 h 486"/>
                      <a:gd name="T28" fmla="*/ 63 w 538"/>
                      <a:gd name="T29" fmla="*/ 108 h 486"/>
                      <a:gd name="T30" fmla="*/ 40 w 538"/>
                      <a:gd name="T31" fmla="*/ 145 h 486"/>
                      <a:gd name="T32" fmla="*/ 22 w 538"/>
                      <a:gd name="T33" fmla="*/ 186 h 486"/>
                      <a:gd name="T34" fmla="*/ 11 w 538"/>
                      <a:gd name="T35" fmla="*/ 232 h 486"/>
                      <a:gd name="T36" fmla="*/ 11 w 538"/>
                      <a:gd name="T37" fmla="*/ 279 h 486"/>
                      <a:gd name="T38" fmla="*/ 22 w 538"/>
                      <a:gd name="T39" fmla="*/ 321 h 486"/>
                      <a:gd name="T40" fmla="*/ 46 w 538"/>
                      <a:gd name="T41" fmla="*/ 361 h 486"/>
                      <a:gd name="T42" fmla="*/ 74 w 538"/>
                      <a:gd name="T43" fmla="*/ 398 h 486"/>
                      <a:gd name="T44" fmla="*/ 108 w 538"/>
                      <a:gd name="T45" fmla="*/ 429 h 486"/>
                      <a:gd name="T46" fmla="*/ 142 w 538"/>
                      <a:gd name="T47" fmla="*/ 455 h 486"/>
                      <a:gd name="T48" fmla="*/ 187 w 538"/>
                      <a:gd name="T49" fmla="*/ 470 h 486"/>
                      <a:gd name="T50" fmla="*/ 237 w 538"/>
                      <a:gd name="T51" fmla="*/ 481 h 486"/>
                      <a:gd name="T52" fmla="*/ 232 w 538"/>
                      <a:gd name="T53" fmla="*/ 486 h 486"/>
                      <a:gd name="T54" fmla="*/ 182 w 538"/>
                      <a:gd name="T55" fmla="*/ 475 h 486"/>
                      <a:gd name="T56" fmla="*/ 136 w 538"/>
                      <a:gd name="T57" fmla="*/ 455 h 486"/>
                      <a:gd name="T58" fmla="*/ 96 w 538"/>
                      <a:gd name="T59" fmla="*/ 429 h 486"/>
                      <a:gd name="T60" fmla="*/ 57 w 538"/>
                      <a:gd name="T61" fmla="*/ 398 h 486"/>
                      <a:gd name="T62" fmla="*/ 35 w 538"/>
                      <a:gd name="T63" fmla="*/ 361 h 486"/>
                      <a:gd name="T64" fmla="*/ 11 w 538"/>
                      <a:gd name="T65" fmla="*/ 321 h 486"/>
                      <a:gd name="T66" fmla="*/ 0 w 538"/>
                      <a:gd name="T67" fmla="*/ 274 h 486"/>
                      <a:gd name="T68" fmla="*/ 0 w 538"/>
                      <a:gd name="T69" fmla="*/ 227 h 486"/>
                      <a:gd name="T70" fmla="*/ 11 w 538"/>
                      <a:gd name="T71" fmla="*/ 181 h 486"/>
                      <a:gd name="T72" fmla="*/ 28 w 538"/>
                      <a:gd name="T73" fmla="*/ 140 h 486"/>
                      <a:gd name="T74" fmla="*/ 51 w 538"/>
                      <a:gd name="T75" fmla="*/ 103 h 486"/>
                      <a:gd name="T76" fmla="*/ 85 w 538"/>
                      <a:gd name="T77" fmla="*/ 67 h 486"/>
                      <a:gd name="T78" fmla="*/ 125 w 538"/>
                      <a:gd name="T79" fmla="*/ 41 h 486"/>
                      <a:gd name="T80" fmla="*/ 169 w 538"/>
                      <a:gd name="T81" fmla="*/ 15 h 486"/>
                      <a:gd name="T82" fmla="*/ 221 w 538"/>
                      <a:gd name="T83" fmla="*/ 5 h 486"/>
                      <a:gd name="T84" fmla="*/ 272 w 538"/>
                      <a:gd name="T85" fmla="*/ 0 h 486"/>
                      <a:gd name="T86" fmla="*/ 323 w 538"/>
                      <a:gd name="T87" fmla="*/ 5 h 486"/>
                      <a:gd name="T88" fmla="*/ 367 w 538"/>
                      <a:gd name="T89" fmla="*/ 15 h 486"/>
                      <a:gd name="T90" fmla="*/ 413 w 538"/>
                      <a:gd name="T91" fmla="*/ 36 h 486"/>
                      <a:gd name="T92" fmla="*/ 452 w 538"/>
                      <a:gd name="T93" fmla="*/ 67 h 486"/>
                      <a:gd name="T94" fmla="*/ 486 w 538"/>
                      <a:gd name="T95" fmla="*/ 98 h 486"/>
                      <a:gd name="T96" fmla="*/ 509 w 538"/>
                      <a:gd name="T97" fmla="*/ 140 h 486"/>
                      <a:gd name="T98" fmla="*/ 525 w 538"/>
                      <a:gd name="T99" fmla="*/ 181 h 486"/>
                      <a:gd name="T100" fmla="*/ 538 w 538"/>
                      <a:gd name="T101" fmla="*/ 227 h 4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538" h="486">
                        <a:moveTo>
                          <a:pt x="538" y="227"/>
                        </a:moveTo>
                        <a:lnTo>
                          <a:pt x="525" y="232"/>
                        </a:lnTo>
                        <a:lnTo>
                          <a:pt x="520" y="186"/>
                        </a:lnTo>
                        <a:lnTo>
                          <a:pt x="503" y="145"/>
                        </a:lnTo>
                        <a:lnTo>
                          <a:pt x="481" y="108"/>
                        </a:lnTo>
                        <a:lnTo>
                          <a:pt x="446" y="72"/>
                        </a:lnTo>
                        <a:lnTo>
                          <a:pt x="413" y="46"/>
                        </a:lnTo>
                        <a:lnTo>
                          <a:pt x="367" y="25"/>
                        </a:lnTo>
                        <a:lnTo>
                          <a:pt x="323" y="15"/>
                        </a:lnTo>
                        <a:lnTo>
                          <a:pt x="272" y="10"/>
                        </a:lnTo>
                        <a:lnTo>
                          <a:pt x="221" y="15"/>
                        </a:lnTo>
                        <a:lnTo>
                          <a:pt x="176" y="25"/>
                        </a:lnTo>
                        <a:lnTo>
                          <a:pt x="130" y="46"/>
                        </a:lnTo>
                        <a:lnTo>
                          <a:pt x="96" y="72"/>
                        </a:lnTo>
                        <a:lnTo>
                          <a:pt x="63" y="108"/>
                        </a:lnTo>
                        <a:lnTo>
                          <a:pt x="40" y="145"/>
                        </a:lnTo>
                        <a:lnTo>
                          <a:pt x="22" y="186"/>
                        </a:lnTo>
                        <a:lnTo>
                          <a:pt x="11" y="232"/>
                        </a:lnTo>
                        <a:lnTo>
                          <a:pt x="11" y="279"/>
                        </a:lnTo>
                        <a:lnTo>
                          <a:pt x="22" y="321"/>
                        </a:lnTo>
                        <a:lnTo>
                          <a:pt x="46" y="361"/>
                        </a:lnTo>
                        <a:lnTo>
                          <a:pt x="74" y="398"/>
                        </a:lnTo>
                        <a:lnTo>
                          <a:pt x="108" y="429"/>
                        </a:lnTo>
                        <a:lnTo>
                          <a:pt x="142" y="455"/>
                        </a:lnTo>
                        <a:lnTo>
                          <a:pt x="187" y="470"/>
                        </a:lnTo>
                        <a:lnTo>
                          <a:pt x="237" y="481"/>
                        </a:lnTo>
                        <a:lnTo>
                          <a:pt x="232" y="486"/>
                        </a:lnTo>
                        <a:lnTo>
                          <a:pt x="182" y="475"/>
                        </a:lnTo>
                        <a:lnTo>
                          <a:pt x="136" y="455"/>
                        </a:lnTo>
                        <a:lnTo>
                          <a:pt x="96" y="429"/>
                        </a:lnTo>
                        <a:lnTo>
                          <a:pt x="57" y="398"/>
                        </a:lnTo>
                        <a:lnTo>
                          <a:pt x="35" y="361"/>
                        </a:lnTo>
                        <a:lnTo>
                          <a:pt x="11" y="321"/>
                        </a:lnTo>
                        <a:lnTo>
                          <a:pt x="0" y="274"/>
                        </a:lnTo>
                        <a:lnTo>
                          <a:pt x="0" y="227"/>
                        </a:lnTo>
                        <a:lnTo>
                          <a:pt x="11" y="181"/>
                        </a:lnTo>
                        <a:lnTo>
                          <a:pt x="28" y="140"/>
                        </a:lnTo>
                        <a:lnTo>
                          <a:pt x="51" y="103"/>
                        </a:lnTo>
                        <a:lnTo>
                          <a:pt x="85" y="67"/>
                        </a:lnTo>
                        <a:lnTo>
                          <a:pt x="125" y="41"/>
                        </a:lnTo>
                        <a:lnTo>
                          <a:pt x="169" y="15"/>
                        </a:lnTo>
                        <a:lnTo>
                          <a:pt x="221" y="5"/>
                        </a:lnTo>
                        <a:lnTo>
                          <a:pt x="272" y="0"/>
                        </a:lnTo>
                        <a:lnTo>
                          <a:pt x="323" y="5"/>
                        </a:lnTo>
                        <a:lnTo>
                          <a:pt x="367" y="15"/>
                        </a:lnTo>
                        <a:lnTo>
                          <a:pt x="413" y="36"/>
                        </a:lnTo>
                        <a:lnTo>
                          <a:pt x="452" y="67"/>
                        </a:lnTo>
                        <a:lnTo>
                          <a:pt x="486" y="98"/>
                        </a:lnTo>
                        <a:lnTo>
                          <a:pt x="509" y="140"/>
                        </a:lnTo>
                        <a:lnTo>
                          <a:pt x="525" y="181"/>
                        </a:lnTo>
                        <a:lnTo>
                          <a:pt x="538" y="227"/>
                        </a:lnTo>
                        <a:close/>
                      </a:path>
                    </a:pathLst>
                  </a:custGeom>
                  <a:solidFill>
                    <a:srgbClr val="FFC9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27" name="Freeform 259">
                    <a:extLst>
                      <a:ext uri="{FF2B5EF4-FFF2-40B4-BE49-F238E27FC236}">
                        <a16:creationId xmlns:a16="http://schemas.microsoft.com/office/drawing/2014/main" id="{C9D8DA7B-72D8-46FE-AB5E-062CB015F9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60" y="2204"/>
                    <a:ext cx="257" cy="157"/>
                  </a:xfrm>
                  <a:custGeom>
                    <a:avLst/>
                    <a:gdLst>
                      <a:gd name="T0" fmla="*/ 514 w 514"/>
                      <a:gd name="T1" fmla="*/ 222 h 471"/>
                      <a:gd name="T2" fmla="*/ 509 w 514"/>
                      <a:gd name="T3" fmla="*/ 227 h 471"/>
                      <a:gd name="T4" fmla="*/ 503 w 514"/>
                      <a:gd name="T5" fmla="*/ 181 h 471"/>
                      <a:gd name="T6" fmla="*/ 492 w 514"/>
                      <a:gd name="T7" fmla="*/ 140 h 471"/>
                      <a:gd name="T8" fmla="*/ 464 w 514"/>
                      <a:gd name="T9" fmla="*/ 103 h 471"/>
                      <a:gd name="T10" fmla="*/ 435 w 514"/>
                      <a:gd name="T11" fmla="*/ 67 h 471"/>
                      <a:gd name="T12" fmla="*/ 396 w 514"/>
                      <a:gd name="T13" fmla="*/ 42 h 471"/>
                      <a:gd name="T14" fmla="*/ 356 w 514"/>
                      <a:gd name="T15" fmla="*/ 21 h 471"/>
                      <a:gd name="T16" fmla="*/ 312 w 514"/>
                      <a:gd name="T17" fmla="*/ 10 h 471"/>
                      <a:gd name="T18" fmla="*/ 261 w 514"/>
                      <a:gd name="T19" fmla="*/ 5 h 471"/>
                      <a:gd name="T20" fmla="*/ 210 w 514"/>
                      <a:gd name="T21" fmla="*/ 10 h 471"/>
                      <a:gd name="T22" fmla="*/ 165 w 514"/>
                      <a:gd name="T23" fmla="*/ 21 h 471"/>
                      <a:gd name="T24" fmla="*/ 119 w 514"/>
                      <a:gd name="T25" fmla="*/ 42 h 471"/>
                      <a:gd name="T26" fmla="*/ 85 w 514"/>
                      <a:gd name="T27" fmla="*/ 67 h 471"/>
                      <a:gd name="T28" fmla="*/ 52 w 514"/>
                      <a:gd name="T29" fmla="*/ 103 h 471"/>
                      <a:gd name="T30" fmla="*/ 29 w 514"/>
                      <a:gd name="T31" fmla="*/ 140 h 471"/>
                      <a:gd name="T32" fmla="*/ 11 w 514"/>
                      <a:gd name="T33" fmla="*/ 181 h 471"/>
                      <a:gd name="T34" fmla="*/ 6 w 514"/>
                      <a:gd name="T35" fmla="*/ 222 h 471"/>
                      <a:gd name="T36" fmla="*/ 6 w 514"/>
                      <a:gd name="T37" fmla="*/ 269 h 471"/>
                      <a:gd name="T38" fmla="*/ 17 w 514"/>
                      <a:gd name="T39" fmla="*/ 311 h 471"/>
                      <a:gd name="T40" fmla="*/ 40 w 514"/>
                      <a:gd name="T41" fmla="*/ 351 h 471"/>
                      <a:gd name="T42" fmla="*/ 68 w 514"/>
                      <a:gd name="T43" fmla="*/ 388 h 471"/>
                      <a:gd name="T44" fmla="*/ 103 w 514"/>
                      <a:gd name="T45" fmla="*/ 419 h 471"/>
                      <a:gd name="T46" fmla="*/ 136 w 514"/>
                      <a:gd name="T47" fmla="*/ 440 h 471"/>
                      <a:gd name="T48" fmla="*/ 182 w 514"/>
                      <a:gd name="T49" fmla="*/ 455 h 471"/>
                      <a:gd name="T50" fmla="*/ 232 w 514"/>
                      <a:gd name="T51" fmla="*/ 465 h 471"/>
                      <a:gd name="T52" fmla="*/ 226 w 514"/>
                      <a:gd name="T53" fmla="*/ 471 h 471"/>
                      <a:gd name="T54" fmla="*/ 176 w 514"/>
                      <a:gd name="T55" fmla="*/ 460 h 471"/>
                      <a:gd name="T56" fmla="*/ 131 w 514"/>
                      <a:gd name="T57" fmla="*/ 445 h 471"/>
                      <a:gd name="T58" fmla="*/ 97 w 514"/>
                      <a:gd name="T59" fmla="*/ 419 h 471"/>
                      <a:gd name="T60" fmla="*/ 63 w 514"/>
                      <a:gd name="T61" fmla="*/ 388 h 471"/>
                      <a:gd name="T62" fmla="*/ 35 w 514"/>
                      <a:gd name="T63" fmla="*/ 351 h 471"/>
                      <a:gd name="T64" fmla="*/ 11 w 514"/>
                      <a:gd name="T65" fmla="*/ 311 h 471"/>
                      <a:gd name="T66" fmla="*/ 0 w 514"/>
                      <a:gd name="T67" fmla="*/ 269 h 471"/>
                      <a:gd name="T68" fmla="*/ 0 w 514"/>
                      <a:gd name="T69" fmla="*/ 222 h 471"/>
                      <a:gd name="T70" fmla="*/ 11 w 514"/>
                      <a:gd name="T71" fmla="*/ 176 h 471"/>
                      <a:gd name="T72" fmla="*/ 29 w 514"/>
                      <a:gd name="T73" fmla="*/ 135 h 471"/>
                      <a:gd name="T74" fmla="*/ 52 w 514"/>
                      <a:gd name="T75" fmla="*/ 98 h 471"/>
                      <a:gd name="T76" fmla="*/ 85 w 514"/>
                      <a:gd name="T77" fmla="*/ 62 h 471"/>
                      <a:gd name="T78" fmla="*/ 119 w 514"/>
                      <a:gd name="T79" fmla="*/ 36 h 471"/>
                      <a:gd name="T80" fmla="*/ 165 w 514"/>
                      <a:gd name="T81" fmla="*/ 15 h 471"/>
                      <a:gd name="T82" fmla="*/ 210 w 514"/>
                      <a:gd name="T83" fmla="*/ 5 h 471"/>
                      <a:gd name="T84" fmla="*/ 261 w 514"/>
                      <a:gd name="T85" fmla="*/ 0 h 471"/>
                      <a:gd name="T86" fmla="*/ 312 w 514"/>
                      <a:gd name="T87" fmla="*/ 5 h 471"/>
                      <a:gd name="T88" fmla="*/ 356 w 514"/>
                      <a:gd name="T89" fmla="*/ 15 h 471"/>
                      <a:gd name="T90" fmla="*/ 402 w 514"/>
                      <a:gd name="T91" fmla="*/ 36 h 471"/>
                      <a:gd name="T92" fmla="*/ 435 w 514"/>
                      <a:gd name="T93" fmla="*/ 62 h 471"/>
                      <a:gd name="T94" fmla="*/ 470 w 514"/>
                      <a:gd name="T95" fmla="*/ 98 h 471"/>
                      <a:gd name="T96" fmla="*/ 492 w 514"/>
                      <a:gd name="T97" fmla="*/ 135 h 471"/>
                      <a:gd name="T98" fmla="*/ 509 w 514"/>
                      <a:gd name="T99" fmla="*/ 176 h 471"/>
                      <a:gd name="T100" fmla="*/ 514 w 514"/>
                      <a:gd name="T101" fmla="*/ 222 h 4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514" h="471">
                        <a:moveTo>
                          <a:pt x="514" y="222"/>
                        </a:moveTo>
                        <a:lnTo>
                          <a:pt x="509" y="227"/>
                        </a:lnTo>
                        <a:lnTo>
                          <a:pt x="503" y="181"/>
                        </a:lnTo>
                        <a:lnTo>
                          <a:pt x="492" y="140"/>
                        </a:lnTo>
                        <a:lnTo>
                          <a:pt x="464" y="103"/>
                        </a:lnTo>
                        <a:lnTo>
                          <a:pt x="435" y="67"/>
                        </a:lnTo>
                        <a:lnTo>
                          <a:pt x="396" y="42"/>
                        </a:lnTo>
                        <a:lnTo>
                          <a:pt x="356" y="21"/>
                        </a:lnTo>
                        <a:lnTo>
                          <a:pt x="312" y="10"/>
                        </a:lnTo>
                        <a:lnTo>
                          <a:pt x="261" y="5"/>
                        </a:lnTo>
                        <a:lnTo>
                          <a:pt x="210" y="10"/>
                        </a:lnTo>
                        <a:lnTo>
                          <a:pt x="165" y="21"/>
                        </a:lnTo>
                        <a:lnTo>
                          <a:pt x="119" y="42"/>
                        </a:lnTo>
                        <a:lnTo>
                          <a:pt x="85" y="67"/>
                        </a:lnTo>
                        <a:lnTo>
                          <a:pt x="52" y="103"/>
                        </a:lnTo>
                        <a:lnTo>
                          <a:pt x="29" y="140"/>
                        </a:lnTo>
                        <a:lnTo>
                          <a:pt x="11" y="181"/>
                        </a:lnTo>
                        <a:lnTo>
                          <a:pt x="6" y="222"/>
                        </a:lnTo>
                        <a:lnTo>
                          <a:pt x="6" y="269"/>
                        </a:lnTo>
                        <a:lnTo>
                          <a:pt x="17" y="311"/>
                        </a:lnTo>
                        <a:lnTo>
                          <a:pt x="40" y="351"/>
                        </a:lnTo>
                        <a:lnTo>
                          <a:pt x="68" y="388"/>
                        </a:lnTo>
                        <a:lnTo>
                          <a:pt x="103" y="419"/>
                        </a:lnTo>
                        <a:lnTo>
                          <a:pt x="136" y="440"/>
                        </a:lnTo>
                        <a:lnTo>
                          <a:pt x="182" y="455"/>
                        </a:lnTo>
                        <a:lnTo>
                          <a:pt x="232" y="465"/>
                        </a:lnTo>
                        <a:lnTo>
                          <a:pt x="226" y="471"/>
                        </a:lnTo>
                        <a:lnTo>
                          <a:pt x="176" y="460"/>
                        </a:lnTo>
                        <a:lnTo>
                          <a:pt x="131" y="445"/>
                        </a:lnTo>
                        <a:lnTo>
                          <a:pt x="97" y="419"/>
                        </a:lnTo>
                        <a:lnTo>
                          <a:pt x="63" y="388"/>
                        </a:lnTo>
                        <a:lnTo>
                          <a:pt x="35" y="351"/>
                        </a:lnTo>
                        <a:lnTo>
                          <a:pt x="11" y="311"/>
                        </a:lnTo>
                        <a:lnTo>
                          <a:pt x="0" y="269"/>
                        </a:lnTo>
                        <a:lnTo>
                          <a:pt x="0" y="222"/>
                        </a:lnTo>
                        <a:lnTo>
                          <a:pt x="11" y="176"/>
                        </a:lnTo>
                        <a:lnTo>
                          <a:pt x="29" y="135"/>
                        </a:lnTo>
                        <a:lnTo>
                          <a:pt x="52" y="98"/>
                        </a:lnTo>
                        <a:lnTo>
                          <a:pt x="85" y="62"/>
                        </a:lnTo>
                        <a:lnTo>
                          <a:pt x="119" y="36"/>
                        </a:lnTo>
                        <a:lnTo>
                          <a:pt x="165" y="15"/>
                        </a:lnTo>
                        <a:lnTo>
                          <a:pt x="210" y="5"/>
                        </a:lnTo>
                        <a:lnTo>
                          <a:pt x="261" y="0"/>
                        </a:lnTo>
                        <a:lnTo>
                          <a:pt x="312" y="5"/>
                        </a:lnTo>
                        <a:lnTo>
                          <a:pt x="356" y="15"/>
                        </a:lnTo>
                        <a:lnTo>
                          <a:pt x="402" y="36"/>
                        </a:lnTo>
                        <a:lnTo>
                          <a:pt x="435" y="62"/>
                        </a:lnTo>
                        <a:lnTo>
                          <a:pt x="470" y="98"/>
                        </a:lnTo>
                        <a:lnTo>
                          <a:pt x="492" y="135"/>
                        </a:lnTo>
                        <a:lnTo>
                          <a:pt x="509" y="176"/>
                        </a:lnTo>
                        <a:lnTo>
                          <a:pt x="514" y="222"/>
                        </a:lnTo>
                        <a:close/>
                      </a:path>
                    </a:pathLst>
                  </a:custGeom>
                  <a:solidFill>
                    <a:srgbClr val="FFCBC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28" name="Freeform 260">
                    <a:extLst>
                      <a:ext uri="{FF2B5EF4-FFF2-40B4-BE49-F238E27FC236}">
                        <a16:creationId xmlns:a16="http://schemas.microsoft.com/office/drawing/2014/main" id="{44C7B4E9-26D2-4BEA-BB25-A14CBE6D70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62" y="2206"/>
                    <a:ext cx="252" cy="153"/>
                  </a:xfrm>
                  <a:custGeom>
                    <a:avLst/>
                    <a:gdLst>
                      <a:gd name="T0" fmla="*/ 503 w 503"/>
                      <a:gd name="T1" fmla="*/ 222 h 460"/>
                      <a:gd name="T2" fmla="*/ 497 w 503"/>
                      <a:gd name="T3" fmla="*/ 227 h 460"/>
                      <a:gd name="T4" fmla="*/ 492 w 503"/>
                      <a:gd name="T5" fmla="*/ 187 h 460"/>
                      <a:gd name="T6" fmla="*/ 475 w 503"/>
                      <a:gd name="T7" fmla="*/ 145 h 460"/>
                      <a:gd name="T8" fmla="*/ 453 w 503"/>
                      <a:gd name="T9" fmla="*/ 109 h 460"/>
                      <a:gd name="T10" fmla="*/ 424 w 503"/>
                      <a:gd name="T11" fmla="*/ 73 h 460"/>
                      <a:gd name="T12" fmla="*/ 385 w 503"/>
                      <a:gd name="T13" fmla="*/ 47 h 460"/>
                      <a:gd name="T14" fmla="*/ 345 w 503"/>
                      <a:gd name="T15" fmla="*/ 26 h 460"/>
                      <a:gd name="T16" fmla="*/ 299 w 503"/>
                      <a:gd name="T17" fmla="*/ 16 h 460"/>
                      <a:gd name="T18" fmla="*/ 255 w 503"/>
                      <a:gd name="T19" fmla="*/ 10 h 460"/>
                      <a:gd name="T20" fmla="*/ 209 w 503"/>
                      <a:gd name="T21" fmla="*/ 16 h 460"/>
                      <a:gd name="T22" fmla="*/ 165 w 503"/>
                      <a:gd name="T23" fmla="*/ 26 h 460"/>
                      <a:gd name="T24" fmla="*/ 125 w 503"/>
                      <a:gd name="T25" fmla="*/ 47 h 460"/>
                      <a:gd name="T26" fmla="*/ 84 w 503"/>
                      <a:gd name="T27" fmla="*/ 73 h 460"/>
                      <a:gd name="T28" fmla="*/ 57 w 503"/>
                      <a:gd name="T29" fmla="*/ 104 h 460"/>
                      <a:gd name="T30" fmla="*/ 34 w 503"/>
                      <a:gd name="T31" fmla="*/ 140 h 460"/>
                      <a:gd name="T32" fmla="*/ 18 w 503"/>
                      <a:gd name="T33" fmla="*/ 182 h 460"/>
                      <a:gd name="T34" fmla="*/ 11 w 503"/>
                      <a:gd name="T35" fmla="*/ 222 h 460"/>
                      <a:gd name="T36" fmla="*/ 11 w 503"/>
                      <a:gd name="T37" fmla="*/ 264 h 460"/>
                      <a:gd name="T38" fmla="*/ 23 w 503"/>
                      <a:gd name="T39" fmla="*/ 306 h 460"/>
                      <a:gd name="T40" fmla="*/ 46 w 503"/>
                      <a:gd name="T41" fmla="*/ 346 h 460"/>
                      <a:gd name="T42" fmla="*/ 73 w 503"/>
                      <a:gd name="T43" fmla="*/ 378 h 460"/>
                      <a:gd name="T44" fmla="*/ 108 w 503"/>
                      <a:gd name="T45" fmla="*/ 409 h 460"/>
                      <a:gd name="T46" fmla="*/ 141 w 503"/>
                      <a:gd name="T47" fmla="*/ 430 h 460"/>
                      <a:gd name="T48" fmla="*/ 187 w 503"/>
                      <a:gd name="T49" fmla="*/ 445 h 460"/>
                      <a:gd name="T50" fmla="*/ 238 w 503"/>
                      <a:gd name="T51" fmla="*/ 450 h 460"/>
                      <a:gd name="T52" fmla="*/ 226 w 503"/>
                      <a:gd name="T53" fmla="*/ 460 h 460"/>
                      <a:gd name="T54" fmla="*/ 176 w 503"/>
                      <a:gd name="T55" fmla="*/ 450 h 460"/>
                      <a:gd name="T56" fmla="*/ 130 w 503"/>
                      <a:gd name="T57" fmla="*/ 435 h 460"/>
                      <a:gd name="T58" fmla="*/ 97 w 503"/>
                      <a:gd name="T59" fmla="*/ 414 h 460"/>
                      <a:gd name="T60" fmla="*/ 62 w 503"/>
                      <a:gd name="T61" fmla="*/ 383 h 460"/>
                      <a:gd name="T62" fmla="*/ 34 w 503"/>
                      <a:gd name="T63" fmla="*/ 346 h 460"/>
                      <a:gd name="T64" fmla="*/ 11 w 503"/>
                      <a:gd name="T65" fmla="*/ 306 h 460"/>
                      <a:gd name="T66" fmla="*/ 0 w 503"/>
                      <a:gd name="T67" fmla="*/ 264 h 460"/>
                      <a:gd name="T68" fmla="*/ 0 w 503"/>
                      <a:gd name="T69" fmla="*/ 217 h 460"/>
                      <a:gd name="T70" fmla="*/ 5 w 503"/>
                      <a:gd name="T71" fmla="*/ 176 h 460"/>
                      <a:gd name="T72" fmla="*/ 23 w 503"/>
                      <a:gd name="T73" fmla="*/ 135 h 460"/>
                      <a:gd name="T74" fmla="*/ 46 w 503"/>
                      <a:gd name="T75" fmla="*/ 98 h 460"/>
                      <a:gd name="T76" fmla="*/ 79 w 503"/>
                      <a:gd name="T77" fmla="*/ 62 h 460"/>
                      <a:gd name="T78" fmla="*/ 113 w 503"/>
                      <a:gd name="T79" fmla="*/ 37 h 460"/>
                      <a:gd name="T80" fmla="*/ 159 w 503"/>
                      <a:gd name="T81" fmla="*/ 16 h 460"/>
                      <a:gd name="T82" fmla="*/ 204 w 503"/>
                      <a:gd name="T83" fmla="*/ 5 h 460"/>
                      <a:gd name="T84" fmla="*/ 255 w 503"/>
                      <a:gd name="T85" fmla="*/ 0 h 460"/>
                      <a:gd name="T86" fmla="*/ 306 w 503"/>
                      <a:gd name="T87" fmla="*/ 5 h 460"/>
                      <a:gd name="T88" fmla="*/ 350 w 503"/>
                      <a:gd name="T89" fmla="*/ 16 h 460"/>
                      <a:gd name="T90" fmla="*/ 390 w 503"/>
                      <a:gd name="T91" fmla="*/ 37 h 460"/>
                      <a:gd name="T92" fmla="*/ 429 w 503"/>
                      <a:gd name="T93" fmla="*/ 62 h 460"/>
                      <a:gd name="T94" fmla="*/ 458 w 503"/>
                      <a:gd name="T95" fmla="*/ 98 h 460"/>
                      <a:gd name="T96" fmla="*/ 486 w 503"/>
                      <a:gd name="T97" fmla="*/ 135 h 460"/>
                      <a:gd name="T98" fmla="*/ 497 w 503"/>
                      <a:gd name="T99" fmla="*/ 176 h 460"/>
                      <a:gd name="T100" fmla="*/ 503 w 503"/>
                      <a:gd name="T101" fmla="*/ 222 h 4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503" h="460">
                        <a:moveTo>
                          <a:pt x="503" y="222"/>
                        </a:moveTo>
                        <a:lnTo>
                          <a:pt x="497" y="227"/>
                        </a:lnTo>
                        <a:lnTo>
                          <a:pt x="492" y="187"/>
                        </a:lnTo>
                        <a:lnTo>
                          <a:pt x="475" y="145"/>
                        </a:lnTo>
                        <a:lnTo>
                          <a:pt x="453" y="109"/>
                        </a:lnTo>
                        <a:lnTo>
                          <a:pt x="424" y="73"/>
                        </a:lnTo>
                        <a:lnTo>
                          <a:pt x="385" y="47"/>
                        </a:lnTo>
                        <a:lnTo>
                          <a:pt x="345" y="26"/>
                        </a:lnTo>
                        <a:lnTo>
                          <a:pt x="299" y="16"/>
                        </a:lnTo>
                        <a:lnTo>
                          <a:pt x="255" y="10"/>
                        </a:lnTo>
                        <a:lnTo>
                          <a:pt x="209" y="16"/>
                        </a:lnTo>
                        <a:lnTo>
                          <a:pt x="165" y="26"/>
                        </a:lnTo>
                        <a:lnTo>
                          <a:pt x="125" y="47"/>
                        </a:lnTo>
                        <a:lnTo>
                          <a:pt x="84" y="73"/>
                        </a:lnTo>
                        <a:lnTo>
                          <a:pt x="57" y="104"/>
                        </a:lnTo>
                        <a:lnTo>
                          <a:pt x="34" y="140"/>
                        </a:lnTo>
                        <a:lnTo>
                          <a:pt x="18" y="182"/>
                        </a:lnTo>
                        <a:lnTo>
                          <a:pt x="11" y="222"/>
                        </a:lnTo>
                        <a:lnTo>
                          <a:pt x="11" y="264"/>
                        </a:lnTo>
                        <a:lnTo>
                          <a:pt x="23" y="306"/>
                        </a:lnTo>
                        <a:lnTo>
                          <a:pt x="46" y="346"/>
                        </a:lnTo>
                        <a:lnTo>
                          <a:pt x="73" y="378"/>
                        </a:lnTo>
                        <a:lnTo>
                          <a:pt x="108" y="409"/>
                        </a:lnTo>
                        <a:lnTo>
                          <a:pt x="141" y="430"/>
                        </a:lnTo>
                        <a:lnTo>
                          <a:pt x="187" y="445"/>
                        </a:lnTo>
                        <a:lnTo>
                          <a:pt x="238" y="450"/>
                        </a:lnTo>
                        <a:lnTo>
                          <a:pt x="226" y="460"/>
                        </a:lnTo>
                        <a:lnTo>
                          <a:pt x="176" y="450"/>
                        </a:lnTo>
                        <a:lnTo>
                          <a:pt x="130" y="435"/>
                        </a:lnTo>
                        <a:lnTo>
                          <a:pt x="97" y="414"/>
                        </a:lnTo>
                        <a:lnTo>
                          <a:pt x="62" y="383"/>
                        </a:lnTo>
                        <a:lnTo>
                          <a:pt x="34" y="346"/>
                        </a:lnTo>
                        <a:lnTo>
                          <a:pt x="11" y="306"/>
                        </a:lnTo>
                        <a:lnTo>
                          <a:pt x="0" y="264"/>
                        </a:lnTo>
                        <a:lnTo>
                          <a:pt x="0" y="217"/>
                        </a:lnTo>
                        <a:lnTo>
                          <a:pt x="5" y="176"/>
                        </a:lnTo>
                        <a:lnTo>
                          <a:pt x="23" y="135"/>
                        </a:lnTo>
                        <a:lnTo>
                          <a:pt x="46" y="98"/>
                        </a:lnTo>
                        <a:lnTo>
                          <a:pt x="79" y="62"/>
                        </a:lnTo>
                        <a:lnTo>
                          <a:pt x="113" y="37"/>
                        </a:lnTo>
                        <a:lnTo>
                          <a:pt x="159" y="16"/>
                        </a:lnTo>
                        <a:lnTo>
                          <a:pt x="204" y="5"/>
                        </a:lnTo>
                        <a:lnTo>
                          <a:pt x="255" y="0"/>
                        </a:lnTo>
                        <a:lnTo>
                          <a:pt x="306" y="5"/>
                        </a:lnTo>
                        <a:lnTo>
                          <a:pt x="350" y="16"/>
                        </a:lnTo>
                        <a:lnTo>
                          <a:pt x="390" y="37"/>
                        </a:lnTo>
                        <a:lnTo>
                          <a:pt x="429" y="62"/>
                        </a:lnTo>
                        <a:lnTo>
                          <a:pt x="458" y="98"/>
                        </a:lnTo>
                        <a:lnTo>
                          <a:pt x="486" y="135"/>
                        </a:lnTo>
                        <a:lnTo>
                          <a:pt x="497" y="176"/>
                        </a:lnTo>
                        <a:lnTo>
                          <a:pt x="503" y="222"/>
                        </a:lnTo>
                        <a:close/>
                      </a:path>
                    </a:pathLst>
                  </a:custGeom>
                  <a:solidFill>
                    <a:srgbClr val="FFCDC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29" name="Freeform 261">
                    <a:extLst>
                      <a:ext uri="{FF2B5EF4-FFF2-40B4-BE49-F238E27FC236}">
                        <a16:creationId xmlns:a16="http://schemas.microsoft.com/office/drawing/2014/main" id="{CF8A138C-B503-4E2B-B48C-848A7C1B21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68" y="2209"/>
                    <a:ext cx="243" cy="147"/>
                  </a:xfrm>
                  <a:custGeom>
                    <a:avLst/>
                    <a:gdLst>
                      <a:gd name="T0" fmla="*/ 486 w 486"/>
                      <a:gd name="T1" fmla="*/ 217 h 440"/>
                      <a:gd name="T2" fmla="*/ 475 w 486"/>
                      <a:gd name="T3" fmla="*/ 223 h 440"/>
                      <a:gd name="T4" fmla="*/ 470 w 486"/>
                      <a:gd name="T5" fmla="*/ 182 h 440"/>
                      <a:gd name="T6" fmla="*/ 458 w 486"/>
                      <a:gd name="T7" fmla="*/ 140 h 440"/>
                      <a:gd name="T8" fmla="*/ 436 w 486"/>
                      <a:gd name="T9" fmla="*/ 104 h 440"/>
                      <a:gd name="T10" fmla="*/ 407 w 486"/>
                      <a:gd name="T11" fmla="*/ 73 h 440"/>
                      <a:gd name="T12" fmla="*/ 374 w 486"/>
                      <a:gd name="T13" fmla="*/ 47 h 440"/>
                      <a:gd name="T14" fmla="*/ 339 w 486"/>
                      <a:gd name="T15" fmla="*/ 27 h 440"/>
                      <a:gd name="T16" fmla="*/ 295 w 486"/>
                      <a:gd name="T17" fmla="*/ 16 h 440"/>
                      <a:gd name="T18" fmla="*/ 249 w 486"/>
                      <a:gd name="T19" fmla="*/ 11 h 440"/>
                      <a:gd name="T20" fmla="*/ 204 w 486"/>
                      <a:gd name="T21" fmla="*/ 16 h 440"/>
                      <a:gd name="T22" fmla="*/ 159 w 486"/>
                      <a:gd name="T23" fmla="*/ 27 h 440"/>
                      <a:gd name="T24" fmla="*/ 119 w 486"/>
                      <a:gd name="T25" fmla="*/ 47 h 440"/>
                      <a:gd name="T26" fmla="*/ 86 w 486"/>
                      <a:gd name="T27" fmla="*/ 68 h 440"/>
                      <a:gd name="T28" fmla="*/ 57 w 486"/>
                      <a:gd name="T29" fmla="*/ 99 h 440"/>
                      <a:gd name="T30" fmla="*/ 35 w 486"/>
                      <a:gd name="T31" fmla="*/ 135 h 440"/>
                      <a:gd name="T32" fmla="*/ 18 w 486"/>
                      <a:gd name="T33" fmla="*/ 177 h 440"/>
                      <a:gd name="T34" fmla="*/ 12 w 486"/>
                      <a:gd name="T35" fmla="*/ 217 h 440"/>
                      <a:gd name="T36" fmla="*/ 12 w 486"/>
                      <a:gd name="T37" fmla="*/ 259 h 440"/>
                      <a:gd name="T38" fmla="*/ 29 w 486"/>
                      <a:gd name="T39" fmla="*/ 301 h 440"/>
                      <a:gd name="T40" fmla="*/ 46 w 486"/>
                      <a:gd name="T41" fmla="*/ 336 h 440"/>
                      <a:gd name="T42" fmla="*/ 73 w 486"/>
                      <a:gd name="T43" fmla="*/ 368 h 440"/>
                      <a:gd name="T44" fmla="*/ 108 w 486"/>
                      <a:gd name="T45" fmla="*/ 393 h 440"/>
                      <a:gd name="T46" fmla="*/ 141 w 486"/>
                      <a:gd name="T47" fmla="*/ 414 h 440"/>
                      <a:gd name="T48" fmla="*/ 187 w 486"/>
                      <a:gd name="T49" fmla="*/ 430 h 440"/>
                      <a:gd name="T50" fmla="*/ 233 w 486"/>
                      <a:gd name="T51" fmla="*/ 435 h 440"/>
                      <a:gd name="T52" fmla="*/ 227 w 486"/>
                      <a:gd name="T53" fmla="*/ 440 h 440"/>
                      <a:gd name="T54" fmla="*/ 176 w 486"/>
                      <a:gd name="T55" fmla="*/ 435 h 440"/>
                      <a:gd name="T56" fmla="*/ 130 w 486"/>
                      <a:gd name="T57" fmla="*/ 420 h 440"/>
                      <a:gd name="T58" fmla="*/ 97 w 486"/>
                      <a:gd name="T59" fmla="*/ 399 h 440"/>
                      <a:gd name="T60" fmla="*/ 62 w 486"/>
                      <a:gd name="T61" fmla="*/ 368 h 440"/>
                      <a:gd name="T62" fmla="*/ 35 w 486"/>
                      <a:gd name="T63" fmla="*/ 336 h 440"/>
                      <a:gd name="T64" fmla="*/ 12 w 486"/>
                      <a:gd name="T65" fmla="*/ 296 h 440"/>
                      <a:gd name="T66" fmla="*/ 0 w 486"/>
                      <a:gd name="T67" fmla="*/ 254 h 440"/>
                      <a:gd name="T68" fmla="*/ 0 w 486"/>
                      <a:gd name="T69" fmla="*/ 212 h 440"/>
                      <a:gd name="T70" fmla="*/ 7 w 486"/>
                      <a:gd name="T71" fmla="*/ 172 h 440"/>
                      <a:gd name="T72" fmla="*/ 23 w 486"/>
                      <a:gd name="T73" fmla="*/ 130 h 440"/>
                      <a:gd name="T74" fmla="*/ 46 w 486"/>
                      <a:gd name="T75" fmla="*/ 94 h 440"/>
                      <a:gd name="T76" fmla="*/ 73 w 486"/>
                      <a:gd name="T77" fmla="*/ 63 h 440"/>
                      <a:gd name="T78" fmla="*/ 114 w 486"/>
                      <a:gd name="T79" fmla="*/ 37 h 440"/>
                      <a:gd name="T80" fmla="*/ 154 w 486"/>
                      <a:gd name="T81" fmla="*/ 16 h 440"/>
                      <a:gd name="T82" fmla="*/ 198 w 486"/>
                      <a:gd name="T83" fmla="*/ 6 h 440"/>
                      <a:gd name="T84" fmla="*/ 244 w 486"/>
                      <a:gd name="T85" fmla="*/ 0 h 440"/>
                      <a:gd name="T86" fmla="*/ 288 w 486"/>
                      <a:gd name="T87" fmla="*/ 6 h 440"/>
                      <a:gd name="T88" fmla="*/ 334 w 486"/>
                      <a:gd name="T89" fmla="*/ 16 h 440"/>
                      <a:gd name="T90" fmla="*/ 374 w 486"/>
                      <a:gd name="T91" fmla="*/ 37 h 440"/>
                      <a:gd name="T92" fmla="*/ 413 w 486"/>
                      <a:gd name="T93" fmla="*/ 63 h 440"/>
                      <a:gd name="T94" fmla="*/ 442 w 486"/>
                      <a:gd name="T95" fmla="*/ 99 h 440"/>
                      <a:gd name="T96" fmla="*/ 464 w 486"/>
                      <a:gd name="T97" fmla="*/ 135 h 440"/>
                      <a:gd name="T98" fmla="*/ 481 w 486"/>
                      <a:gd name="T99" fmla="*/ 177 h 440"/>
                      <a:gd name="T100" fmla="*/ 486 w 486"/>
                      <a:gd name="T101" fmla="*/ 217 h 4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486" h="440">
                        <a:moveTo>
                          <a:pt x="486" y="217"/>
                        </a:moveTo>
                        <a:lnTo>
                          <a:pt x="475" y="223"/>
                        </a:lnTo>
                        <a:lnTo>
                          <a:pt x="470" y="182"/>
                        </a:lnTo>
                        <a:lnTo>
                          <a:pt x="458" y="140"/>
                        </a:lnTo>
                        <a:lnTo>
                          <a:pt x="436" y="104"/>
                        </a:lnTo>
                        <a:lnTo>
                          <a:pt x="407" y="73"/>
                        </a:lnTo>
                        <a:lnTo>
                          <a:pt x="374" y="47"/>
                        </a:lnTo>
                        <a:lnTo>
                          <a:pt x="339" y="27"/>
                        </a:lnTo>
                        <a:lnTo>
                          <a:pt x="295" y="16"/>
                        </a:lnTo>
                        <a:lnTo>
                          <a:pt x="249" y="11"/>
                        </a:lnTo>
                        <a:lnTo>
                          <a:pt x="204" y="16"/>
                        </a:lnTo>
                        <a:lnTo>
                          <a:pt x="159" y="27"/>
                        </a:lnTo>
                        <a:lnTo>
                          <a:pt x="119" y="47"/>
                        </a:lnTo>
                        <a:lnTo>
                          <a:pt x="86" y="68"/>
                        </a:lnTo>
                        <a:lnTo>
                          <a:pt x="57" y="99"/>
                        </a:lnTo>
                        <a:lnTo>
                          <a:pt x="35" y="135"/>
                        </a:lnTo>
                        <a:lnTo>
                          <a:pt x="18" y="177"/>
                        </a:lnTo>
                        <a:lnTo>
                          <a:pt x="12" y="217"/>
                        </a:lnTo>
                        <a:lnTo>
                          <a:pt x="12" y="259"/>
                        </a:lnTo>
                        <a:lnTo>
                          <a:pt x="29" y="301"/>
                        </a:lnTo>
                        <a:lnTo>
                          <a:pt x="46" y="336"/>
                        </a:lnTo>
                        <a:lnTo>
                          <a:pt x="73" y="368"/>
                        </a:lnTo>
                        <a:lnTo>
                          <a:pt x="108" y="393"/>
                        </a:lnTo>
                        <a:lnTo>
                          <a:pt x="141" y="414"/>
                        </a:lnTo>
                        <a:lnTo>
                          <a:pt x="187" y="430"/>
                        </a:lnTo>
                        <a:lnTo>
                          <a:pt x="233" y="435"/>
                        </a:lnTo>
                        <a:lnTo>
                          <a:pt x="227" y="440"/>
                        </a:lnTo>
                        <a:lnTo>
                          <a:pt x="176" y="435"/>
                        </a:lnTo>
                        <a:lnTo>
                          <a:pt x="130" y="420"/>
                        </a:lnTo>
                        <a:lnTo>
                          <a:pt x="97" y="399"/>
                        </a:lnTo>
                        <a:lnTo>
                          <a:pt x="62" y="368"/>
                        </a:lnTo>
                        <a:lnTo>
                          <a:pt x="35" y="336"/>
                        </a:lnTo>
                        <a:lnTo>
                          <a:pt x="12" y="296"/>
                        </a:lnTo>
                        <a:lnTo>
                          <a:pt x="0" y="254"/>
                        </a:lnTo>
                        <a:lnTo>
                          <a:pt x="0" y="212"/>
                        </a:lnTo>
                        <a:lnTo>
                          <a:pt x="7" y="172"/>
                        </a:lnTo>
                        <a:lnTo>
                          <a:pt x="23" y="130"/>
                        </a:lnTo>
                        <a:lnTo>
                          <a:pt x="46" y="94"/>
                        </a:lnTo>
                        <a:lnTo>
                          <a:pt x="73" y="63"/>
                        </a:lnTo>
                        <a:lnTo>
                          <a:pt x="114" y="37"/>
                        </a:lnTo>
                        <a:lnTo>
                          <a:pt x="154" y="16"/>
                        </a:lnTo>
                        <a:lnTo>
                          <a:pt x="198" y="6"/>
                        </a:lnTo>
                        <a:lnTo>
                          <a:pt x="244" y="0"/>
                        </a:lnTo>
                        <a:lnTo>
                          <a:pt x="288" y="6"/>
                        </a:lnTo>
                        <a:lnTo>
                          <a:pt x="334" y="16"/>
                        </a:lnTo>
                        <a:lnTo>
                          <a:pt x="374" y="37"/>
                        </a:lnTo>
                        <a:lnTo>
                          <a:pt x="413" y="63"/>
                        </a:lnTo>
                        <a:lnTo>
                          <a:pt x="442" y="99"/>
                        </a:lnTo>
                        <a:lnTo>
                          <a:pt x="464" y="135"/>
                        </a:lnTo>
                        <a:lnTo>
                          <a:pt x="481" y="177"/>
                        </a:lnTo>
                        <a:lnTo>
                          <a:pt x="486" y="217"/>
                        </a:lnTo>
                        <a:close/>
                      </a:path>
                    </a:pathLst>
                  </a:custGeom>
                  <a:solidFill>
                    <a:srgbClr val="FFCFC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30" name="Freeform 262">
                    <a:extLst>
                      <a:ext uri="{FF2B5EF4-FFF2-40B4-BE49-F238E27FC236}">
                        <a16:creationId xmlns:a16="http://schemas.microsoft.com/office/drawing/2014/main" id="{A68D88DA-96A3-4FCB-B73B-00E2934417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74" y="2213"/>
                    <a:ext cx="232" cy="141"/>
                  </a:xfrm>
                  <a:custGeom>
                    <a:avLst/>
                    <a:gdLst>
                      <a:gd name="T0" fmla="*/ 221 w 463"/>
                      <a:gd name="T1" fmla="*/ 424 h 424"/>
                      <a:gd name="T2" fmla="*/ 232 w 463"/>
                      <a:gd name="T3" fmla="*/ 414 h 424"/>
                      <a:gd name="T4" fmla="*/ 197 w 463"/>
                      <a:gd name="T5" fmla="*/ 414 h 424"/>
                      <a:gd name="T6" fmla="*/ 164 w 463"/>
                      <a:gd name="T7" fmla="*/ 403 h 424"/>
                      <a:gd name="T8" fmla="*/ 136 w 463"/>
                      <a:gd name="T9" fmla="*/ 393 h 424"/>
                      <a:gd name="T10" fmla="*/ 107 w 463"/>
                      <a:gd name="T11" fmla="*/ 377 h 424"/>
                      <a:gd name="T12" fmla="*/ 85 w 463"/>
                      <a:gd name="T13" fmla="*/ 362 h 424"/>
                      <a:gd name="T14" fmla="*/ 61 w 463"/>
                      <a:gd name="T15" fmla="*/ 342 h 424"/>
                      <a:gd name="T16" fmla="*/ 45 w 463"/>
                      <a:gd name="T17" fmla="*/ 315 h 424"/>
                      <a:gd name="T18" fmla="*/ 28 w 463"/>
                      <a:gd name="T19" fmla="*/ 290 h 424"/>
                      <a:gd name="T20" fmla="*/ 17 w 463"/>
                      <a:gd name="T21" fmla="*/ 258 h 424"/>
                      <a:gd name="T22" fmla="*/ 11 w 463"/>
                      <a:gd name="T23" fmla="*/ 228 h 424"/>
                      <a:gd name="T24" fmla="*/ 11 w 463"/>
                      <a:gd name="T25" fmla="*/ 201 h 424"/>
                      <a:gd name="T26" fmla="*/ 17 w 463"/>
                      <a:gd name="T27" fmla="*/ 171 h 424"/>
                      <a:gd name="T28" fmla="*/ 28 w 463"/>
                      <a:gd name="T29" fmla="*/ 139 h 424"/>
                      <a:gd name="T30" fmla="*/ 39 w 463"/>
                      <a:gd name="T31" fmla="*/ 114 h 424"/>
                      <a:gd name="T32" fmla="*/ 56 w 463"/>
                      <a:gd name="T33" fmla="*/ 88 h 424"/>
                      <a:gd name="T34" fmla="*/ 79 w 463"/>
                      <a:gd name="T35" fmla="*/ 67 h 424"/>
                      <a:gd name="T36" fmla="*/ 107 w 463"/>
                      <a:gd name="T37" fmla="*/ 46 h 424"/>
                      <a:gd name="T38" fmla="*/ 136 w 463"/>
                      <a:gd name="T39" fmla="*/ 31 h 424"/>
                      <a:gd name="T40" fmla="*/ 164 w 463"/>
                      <a:gd name="T41" fmla="*/ 21 h 424"/>
                      <a:gd name="T42" fmla="*/ 197 w 463"/>
                      <a:gd name="T43" fmla="*/ 16 h 424"/>
                      <a:gd name="T44" fmla="*/ 226 w 463"/>
                      <a:gd name="T45" fmla="*/ 10 h 424"/>
                      <a:gd name="T46" fmla="*/ 260 w 463"/>
                      <a:gd name="T47" fmla="*/ 10 h 424"/>
                      <a:gd name="T48" fmla="*/ 294 w 463"/>
                      <a:gd name="T49" fmla="*/ 16 h 424"/>
                      <a:gd name="T50" fmla="*/ 322 w 463"/>
                      <a:gd name="T51" fmla="*/ 26 h 424"/>
                      <a:gd name="T52" fmla="*/ 351 w 463"/>
                      <a:gd name="T53" fmla="*/ 41 h 424"/>
                      <a:gd name="T54" fmla="*/ 379 w 463"/>
                      <a:gd name="T55" fmla="*/ 62 h 424"/>
                      <a:gd name="T56" fmla="*/ 401 w 463"/>
                      <a:gd name="T57" fmla="*/ 83 h 424"/>
                      <a:gd name="T58" fmla="*/ 424 w 463"/>
                      <a:gd name="T59" fmla="*/ 109 h 424"/>
                      <a:gd name="T60" fmla="*/ 435 w 463"/>
                      <a:gd name="T61" fmla="*/ 134 h 424"/>
                      <a:gd name="T62" fmla="*/ 446 w 463"/>
                      <a:gd name="T63" fmla="*/ 161 h 424"/>
                      <a:gd name="T64" fmla="*/ 452 w 463"/>
                      <a:gd name="T65" fmla="*/ 191 h 424"/>
                      <a:gd name="T66" fmla="*/ 452 w 463"/>
                      <a:gd name="T67" fmla="*/ 223 h 424"/>
                      <a:gd name="T68" fmla="*/ 463 w 463"/>
                      <a:gd name="T69" fmla="*/ 212 h 424"/>
                      <a:gd name="T70" fmla="*/ 458 w 463"/>
                      <a:gd name="T71" fmla="*/ 171 h 424"/>
                      <a:gd name="T72" fmla="*/ 446 w 463"/>
                      <a:gd name="T73" fmla="*/ 129 h 424"/>
                      <a:gd name="T74" fmla="*/ 424 w 463"/>
                      <a:gd name="T75" fmla="*/ 93 h 424"/>
                      <a:gd name="T76" fmla="*/ 395 w 463"/>
                      <a:gd name="T77" fmla="*/ 62 h 424"/>
                      <a:gd name="T78" fmla="*/ 362 w 463"/>
                      <a:gd name="T79" fmla="*/ 36 h 424"/>
                      <a:gd name="T80" fmla="*/ 327 w 463"/>
                      <a:gd name="T81" fmla="*/ 16 h 424"/>
                      <a:gd name="T82" fmla="*/ 283 w 463"/>
                      <a:gd name="T83" fmla="*/ 5 h 424"/>
                      <a:gd name="T84" fmla="*/ 237 w 463"/>
                      <a:gd name="T85" fmla="*/ 0 h 424"/>
                      <a:gd name="T86" fmla="*/ 192 w 463"/>
                      <a:gd name="T87" fmla="*/ 5 h 424"/>
                      <a:gd name="T88" fmla="*/ 147 w 463"/>
                      <a:gd name="T89" fmla="*/ 16 h 424"/>
                      <a:gd name="T90" fmla="*/ 107 w 463"/>
                      <a:gd name="T91" fmla="*/ 36 h 424"/>
                      <a:gd name="T92" fmla="*/ 74 w 463"/>
                      <a:gd name="T93" fmla="*/ 57 h 424"/>
                      <a:gd name="T94" fmla="*/ 45 w 463"/>
                      <a:gd name="T95" fmla="*/ 88 h 424"/>
                      <a:gd name="T96" fmla="*/ 23 w 463"/>
                      <a:gd name="T97" fmla="*/ 124 h 424"/>
                      <a:gd name="T98" fmla="*/ 6 w 463"/>
                      <a:gd name="T99" fmla="*/ 166 h 424"/>
                      <a:gd name="T100" fmla="*/ 0 w 463"/>
                      <a:gd name="T101" fmla="*/ 206 h 424"/>
                      <a:gd name="T102" fmla="*/ 0 w 463"/>
                      <a:gd name="T103" fmla="*/ 248 h 424"/>
                      <a:gd name="T104" fmla="*/ 17 w 463"/>
                      <a:gd name="T105" fmla="*/ 290 h 424"/>
                      <a:gd name="T106" fmla="*/ 34 w 463"/>
                      <a:gd name="T107" fmla="*/ 325 h 424"/>
                      <a:gd name="T108" fmla="*/ 61 w 463"/>
                      <a:gd name="T109" fmla="*/ 357 h 424"/>
                      <a:gd name="T110" fmla="*/ 96 w 463"/>
                      <a:gd name="T111" fmla="*/ 382 h 424"/>
                      <a:gd name="T112" fmla="*/ 129 w 463"/>
                      <a:gd name="T113" fmla="*/ 403 h 424"/>
                      <a:gd name="T114" fmla="*/ 175 w 463"/>
                      <a:gd name="T115" fmla="*/ 419 h 424"/>
                      <a:gd name="T116" fmla="*/ 221 w 463"/>
                      <a:gd name="T117" fmla="*/ 424 h 4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463" h="424">
                        <a:moveTo>
                          <a:pt x="221" y="424"/>
                        </a:moveTo>
                        <a:lnTo>
                          <a:pt x="232" y="414"/>
                        </a:lnTo>
                        <a:lnTo>
                          <a:pt x="197" y="414"/>
                        </a:lnTo>
                        <a:lnTo>
                          <a:pt x="164" y="403"/>
                        </a:lnTo>
                        <a:lnTo>
                          <a:pt x="136" y="393"/>
                        </a:lnTo>
                        <a:lnTo>
                          <a:pt x="107" y="377"/>
                        </a:lnTo>
                        <a:lnTo>
                          <a:pt x="85" y="362"/>
                        </a:lnTo>
                        <a:lnTo>
                          <a:pt x="61" y="342"/>
                        </a:lnTo>
                        <a:lnTo>
                          <a:pt x="45" y="315"/>
                        </a:lnTo>
                        <a:lnTo>
                          <a:pt x="28" y="290"/>
                        </a:lnTo>
                        <a:lnTo>
                          <a:pt x="17" y="258"/>
                        </a:lnTo>
                        <a:lnTo>
                          <a:pt x="11" y="228"/>
                        </a:lnTo>
                        <a:lnTo>
                          <a:pt x="11" y="201"/>
                        </a:lnTo>
                        <a:lnTo>
                          <a:pt x="17" y="171"/>
                        </a:lnTo>
                        <a:lnTo>
                          <a:pt x="28" y="139"/>
                        </a:lnTo>
                        <a:lnTo>
                          <a:pt x="39" y="114"/>
                        </a:lnTo>
                        <a:lnTo>
                          <a:pt x="56" y="88"/>
                        </a:lnTo>
                        <a:lnTo>
                          <a:pt x="79" y="67"/>
                        </a:lnTo>
                        <a:lnTo>
                          <a:pt x="107" y="46"/>
                        </a:lnTo>
                        <a:lnTo>
                          <a:pt x="136" y="31"/>
                        </a:lnTo>
                        <a:lnTo>
                          <a:pt x="164" y="21"/>
                        </a:lnTo>
                        <a:lnTo>
                          <a:pt x="197" y="16"/>
                        </a:lnTo>
                        <a:lnTo>
                          <a:pt x="226" y="10"/>
                        </a:lnTo>
                        <a:lnTo>
                          <a:pt x="260" y="10"/>
                        </a:lnTo>
                        <a:lnTo>
                          <a:pt x="294" y="16"/>
                        </a:lnTo>
                        <a:lnTo>
                          <a:pt x="322" y="26"/>
                        </a:lnTo>
                        <a:lnTo>
                          <a:pt x="351" y="41"/>
                        </a:lnTo>
                        <a:lnTo>
                          <a:pt x="379" y="62"/>
                        </a:lnTo>
                        <a:lnTo>
                          <a:pt x="401" y="83"/>
                        </a:lnTo>
                        <a:lnTo>
                          <a:pt x="424" y="109"/>
                        </a:lnTo>
                        <a:lnTo>
                          <a:pt x="435" y="134"/>
                        </a:lnTo>
                        <a:lnTo>
                          <a:pt x="446" y="161"/>
                        </a:lnTo>
                        <a:lnTo>
                          <a:pt x="452" y="191"/>
                        </a:lnTo>
                        <a:lnTo>
                          <a:pt x="452" y="223"/>
                        </a:lnTo>
                        <a:lnTo>
                          <a:pt x="463" y="212"/>
                        </a:lnTo>
                        <a:lnTo>
                          <a:pt x="458" y="171"/>
                        </a:lnTo>
                        <a:lnTo>
                          <a:pt x="446" y="129"/>
                        </a:lnTo>
                        <a:lnTo>
                          <a:pt x="424" y="93"/>
                        </a:lnTo>
                        <a:lnTo>
                          <a:pt x="395" y="62"/>
                        </a:lnTo>
                        <a:lnTo>
                          <a:pt x="362" y="36"/>
                        </a:lnTo>
                        <a:lnTo>
                          <a:pt x="327" y="16"/>
                        </a:lnTo>
                        <a:lnTo>
                          <a:pt x="283" y="5"/>
                        </a:lnTo>
                        <a:lnTo>
                          <a:pt x="237" y="0"/>
                        </a:lnTo>
                        <a:lnTo>
                          <a:pt x="192" y="5"/>
                        </a:lnTo>
                        <a:lnTo>
                          <a:pt x="147" y="16"/>
                        </a:lnTo>
                        <a:lnTo>
                          <a:pt x="107" y="36"/>
                        </a:lnTo>
                        <a:lnTo>
                          <a:pt x="74" y="57"/>
                        </a:lnTo>
                        <a:lnTo>
                          <a:pt x="45" y="88"/>
                        </a:lnTo>
                        <a:lnTo>
                          <a:pt x="23" y="124"/>
                        </a:lnTo>
                        <a:lnTo>
                          <a:pt x="6" y="166"/>
                        </a:lnTo>
                        <a:lnTo>
                          <a:pt x="0" y="206"/>
                        </a:lnTo>
                        <a:lnTo>
                          <a:pt x="0" y="248"/>
                        </a:lnTo>
                        <a:lnTo>
                          <a:pt x="17" y="290"/>
                        </a:lnTo>
                        <a:lnTo>
                          <a:pt x="34" y="325"/>
                        </a:lnTo>
                        <a:lnTo>
                          <a:pt x="61" y="357"/>
                        </a:lnTo>
                        <a:lnTo>
                          <a:pt x="96" y="382"/>
                        </a:lnTo>
                        <a:lnTo>
                          <a:pt x="129" y="403"/>
                        </a:lnTo>
                        <a:lnTo>
                          <a:pt x="175" y="419"/>
                        </a:lnTo>
                        <a:lnTo>
                          <a:pt x="221" y="424"/>
                        </a:lnTo>
                        <a:close/>
                      </a:path>
                    </a:pathLst>
                  </a:custGeom>
                  <a:solidFill>
                    <a:srgbClr val="FFD2D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31" name="Freeform 263">
                    <a:extLst>
                      <a:ext uri="{FF2B5EF4-FFF2-40B4-BE49-F238E27FC236}">
                        <a16:creationId xmlns:a16="http://schemas.microsoft.com/office/drawing/2014/main" id="{096BCD8A-0CB8-45CF-8121-6958DFCFFD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80" y="2216"/>
                    <a:ext cx="220" cy="135"/>
                  </a:xfrm>
                  <a:custGeom>
                    <a:avLst/>
                    <a:gdLst>
                      <a:gd name="T0" fmla="*/ 237 w 441"/>
                      <a:gd name="T1" fmla="*/ 388 h 404"/>
                      <a:gd name="T2" fmla="*/ 170 w 441"/>
                      <a:gd name="T3" fmla="*/ 388 h 404"/>
                      <a:gd name="T4" fmla="*/ 113 w 441"/>
                      <a:gd name="T5" fmla="*/ 362 h 404"/>
                      <a:gd name="T6" fmla="*/ 63 w 441"/>
                      <a:gd name="T7" fmla="*/ 326 h 404"/>
                      <a:gd name="T8" fmla="*/ 28 w 441"/>
                      <a:gd name="T9" fmla="*/ 280 h 404"/>
                      <a:gd name="T10" fmla="*/ 12 w 441"/>
                      <a:gd name="T11" fmla="*/ 223 h 404"/>
                      <a:gd name="T12" fmla="*/ 17 w 441"/>
                      <a:gd name="T13" fmla="*/ 166 h 404"/>
                      <a:gd name="T14" fmla="*/ 34 w 441"/>
                      <a:gd name="T15" fmla="*/ 114 h 404"/>
                      <a:gd name="T16" fmla="*/ 74 w 441"/>
                      <a:gd name="T17" fmla="*/ 67 h 404"/>
                      <a:gd name="T18" fmla="*/ 125 w 441"/>
                      <a:gd name="T19" fmla="*/ 31 h 404"/>
                      <a:gd name="T20" fmla="*/ 186 w 441"/>
                      <a:gd name="T21" fmla="*/ 16 h 404"/>
                      <a:gd name="T22" fmla="*/ 249 w 441"/>
                      <a:gd name="T23" fmla="*/ 16 h 404"/>
                      <a:gd name="T24" fmla="*/ 311 w 441"/>
                      <a:gd name="T25" fmla="*/ 31 h 404"/>
                      <a:gd name="T26" fmla="*/ 362 w 441"/>
                      <a:gd name="T27" fmla="*/ 62 h 404"/>
                      <a:gd name="T28" fmla="*/ 401 w 441"/>
                      <a:gd name="T29" fmla="*/ 109 h 404"/>
                      <a:gd name="T30" fmla="*/ 424 w 441"/>
                      <a:gd name="T31" fmla="*/ 161 h 404"/>
                      <a:gd name="T32" fmla="*/ 424 w 441"/>
                      <a:gd name="T33" fmla="*/ 218 h 404"/>
                      <a:gd name="T34" fmla="*/ 441 w 441"/>
                      <a:gd name="T35" fmla="*/ 181 h 404"/>
                      <a:gd name="T36" fmla="*/ 424 w 441"/>
                      <a:gd name="T37" fmla="*/ 124 h 404"/>
                      <a:gd name="T38" fmla="*/ 390 w 441"/>
                      <a:gd name="T39" fmla="*/ 73 h 404"/>
                      <a:gd name="T40" fmla="*/ 340 w 441"/>
                      <a:gd name="T41" fmla="*/ 31 h 404"/>
                      <a:gd name="T42" fmla="*/ 283 w 441"/>
                      <a:gd name="T43" fmla="*/ 6 h 404"/>
                      <a:gd name="T44" fmla="*/ 215 w 441"/>
                      <a:gd name="T45" fmla="*/ 0 h 404"/>
                      <a:gd name="T46" fmla="*/ 153 w 441"/>
                      <a:gd name="T47" fmla="*/ 11 h 404"/>
                      <a:gd name="T48" fmla="*/ 96 w 441"/>
                      <a:gd name="T49" fmla="*/ 36 h 404"/>
                      <a:gd name="T50" fmla="*/ 45 w 441"/>
                      <a:gd name="T51" fmla="*/ 78 h 404"/>
                      <a:gd name="T52" fmla="*/ 17 w 441"/>
                      <a:gd name="T53" fmla="*/ 129 h 404"/>
                      <a:gd name="T54" fmla="*/ 0 w 441"/>
                      <a:gd name="T55" fmla="*/ 191 h 404"/>
                      <a:gd name="T56" fmla="*/ 6 w 441"/>
                      <a:gd name="T57" fmla="*/ 248 h 404"/>
                      <a:gd name="T58" fmla="*/ 34 w 441"/>
                      <a:gd name="T59" fmla="*/ 305 h 404"/>
                      <a:gd name="T60" fmla="*/ 74 w 441"/>
                      <a:gd name="T61" fmla="*/ 352 h 404"/>
                      <a:gd name="T62" fmla="*/ 125 w 441"/>
                      <a:gd name="T63" fmla="*/ 383 h 404"/>
                      <a:gd name="T64" fmla="*/ 186 w 441"/>
                      <a:gd name="T65" fmla="*/ 404 h 4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441" h="404">
                        <a:moveTo>
                          <a:pt x="221" y="404"/>
                        </a:moveTo>
                        <a:lnTo>
                          <a:pt x="237" y="388"/>
                        </a:lnTo>
                        <a:lnTo>
                          <a:pt x="204" y="388"/>
                        </a:lnTo>
                        <a:lnTo>
                          <a:pt x="170" y="388"/>
                        </a:lnTo>
                        <a:lnTo>
                          <a:pt x="142" y="378"/>
                        </a:lnTo>
                        <a:lnTo>
                          <a:pt x="113" y="362"/>
                        </a:lnTo>
                        <a:lnTo>
                          <a:pt x="91" y="347"/>
                        </a:lnTo>
                        <a:lnTo>
                          <a:pt x="63" y="326"/>
                        </a:lnTo>
                        <a:lnTo>
                          <a:pt x="45" y="305"/>
                        </a:lnTo>
                        <a:lnTo>
                          <a:pt x="28" y="280"/>
                        </a:lnTo>
                        <a:lnTo>
                          <a:pt x="17" y="253"/>
                        </a:lnTo>
                        <a:lnTo>
                          <a:pt x="12" y="223"/>
                        </a:lnTo>
                        <a:lnTo>
                          <a:pt x="12" y="196"/>
                        </a:lnTo>
                        <a:lnTo>
                          <a:pt x="17" y="166"/>
                        </a:lnTo>
                        <a:lnTo>
                          <a:pt x="23" y="140"/>
                        </a:lnTo>
                        <a:lnTo>
                          <a:pt x="34" y="114"/>
                        </a:lnTo>
                        <a:lnTo>
                          <a:pt x="50" y="88"/>
                        </a:lnTo>
                        <a:lnTo>
                          <a:pt x="74" y="67"/>
                        </a:lnTo>
                        <a:lnTo>
                          <a:pt x="96" y="47"/>
                        </a:lnTo>
                        <a:lnTo>
                          <a:pt x="125" y="31"/>
                        </a:lnTo>
                        <a:lnTo>
                          <a:pt x="153" y="21"/>
                        </a:lnTo>
                        <a:lnTo>
                          <a:pt x="186" y="16"/>
                        </a:lnTo>
                        <a:lnTo>
                          <a:pt x="215" y="11"/>
                        </a:lnTo>
                        <a:lnTo>
                          <a:pt x="249" y="16"/>
                        </a:lnTo>
                        <a:lnTo>
                          <a:pt x="283" y="21"/>
                        </a:lnTo>
                        <a:lnTo>
                          <a:pt x="311" y="31"/>
                        </a:lnTo>
                        <a:lnTo>
                          <a:pt x="340" y="47"/>
                        </a:lnTo>
                        <a:lnTo>
                          <a:pt x="362" y="62"/>
                        </a:lnTo>
                        <a:lnTo>
                          <a:pt x="384" y="83"/>
                        </a:lnTo>
                        <a:lnTo>
                          <a:pt x="401" y="109"/>
                        </a:lnTo>
                        <a:lnTo>
                          <a:pt x="413" y="135"/>
                        </a:lnTo>
                        <a:lnTo>
                          <a:pt x="424" y="161"/>
                        </a:lnTo>
                        <a:lnTo>
                          <a:pt x="424" y="186"/>
                        </a:lnTo>
                        <a:lnTo>
                          <a:pt x="424" y="218"/>
                        </a:lnTo>
                        <a:lnTo>
                          <a:pt x="441" y="213"/>
                        </a:lnTo>
                        <a:lnTo>
                          <a:pt x="441" y="181"/>
                        </a:lnTo>
                        <a:lnTo>
                          <a:pt x="435" y="151"/>
                        </a:lnTo>
                        <a:lnTo>
                          <a:pt x="424" y="124"/>
                        </a:lnTo>
                        <a:lnTo>
                          <a:pt x="413" y="99"/>
                        </a:lnTo>
                        <a:lnTo>
                          <a:pt x="390" y="73"/>
                        </a:lnTo>
                        <a:lnTo>
                          <a:pt x="368" y="52"/>
                        </a:lnTo>
                        <a:lnTo>
                          <a:pt x="340" y="31"/>
                        </a:lnTo>
                        <a:lnTo>
                          <a:pt x="311" y="16"/>
                        </a:lnTo>
                        <a:lnTo>
                          <a:pt x="283" y="6"/>
                        </a:lnTo>
                        <a:lnTo>
                          <a:pt x="249" y="0"/>
                        </a:lnTo>
                        <a:lnTo>
                          <a:pt x="215" y="0"/>
                        </a:lnTo>
                        <a:lnTo>
                          <a:pt x="186" y="6"/>
                        </a:lnTo>
                        <a:lnTo>
                          <a:pt x="153" y="11"/>
                        </a:lnTo>
                        <a:lnTo>
                          <a:pt x="125" y="21"/>
                        </a:lnTo>
                        <a:lnTo>
                          <a:pt x="96" y="36"/>
                        </a:lnTo>
                        <a:lnTo>
                          <a:pt x="68" y="57"/>
                        </a:lnTo>
                        <a:lnTo>
                          <a:pt x="45" y="78"/>
                        </a:lnTo>
                        <a:lnTo>
                          <a:pt x="28" y="104"/>
                        </a:lnTo>
                        <a:lnTo>
                          <a:pt x="17" y="129"/>
                        </a:lnTo>
                        <a:lnTo>
                          <a:pt x="6" y="161"/>
                        </a:lnTo>
                        <a:lnTo>
                          <a:pt x="0" y="191"/>
                        </a:lnTo>
                        <a:lnTo>
                          <a:pt x="0" y="218"/>
                        </a:lnTo>
                        <a:lnTo>
                          <a:pt x="6" y="248"/>
                        </a:lnTo>
                        <a:lnTo>
                          <a:pt x="17" y="280"/>
                        </a:lnTo>
                        <a:lnTo>
                          <a:pt x="34" y="305"/>
                        </a:lnTo>
                        <a:lnTo>
                          <a:pt x="50" y="332"/>
                        </a:lnTo>
                        <a:lnTo>
                          <a:pt x="74" y="352"/>
                        </a:lnTo>
                        <a:lnTo>
                          <a:pt x="96" y="367"/>
                        </a:lnTo>
                        <a:lnTo>
                          <a:pt x="125" y="383"/>
                        </a:lnTo>
                        <a:lnTo>
                          <a:pt x="153" y="393"/>
                        </a:lnTo>
                        <a:lnTo>
                          <a:pt x="186" y="404"/>
                        </a:lnTo>
                        <a:lnTo>
                          <a:pt x="221" y="404"/>
                        </a:lnTo>
                        <a:close/>
                      </a:path>
                    </a:pathLst>
                  </a:custGeom>
                  <a:solidFill>
                    <a:srgbClr val="FFD4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32" name="Freeform 264">
                    <a:extLst>
                      <a:ext uri="{FF2B5EF4-FFF2-40B4-BE49-F238E27FC236}">
                        <a16:creationId xmlns:a16="http://schemas.microsoft.com/office/drawing/2014/main" id="{4883E082-CEAC-4B05-B05B-58D02B936D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85" y="2220"/>
                    <a:ext cx="207" cy="126"/>
                  </a:xfrm>
                  <a:custGeom>
                    <a:avLst/>
                    <a:gdLst>
                      <a:gd name="T0" fmla="*/ 231 w 412"/>
                      <a:gd name="T1" fmla="*/ 372 h 377"/>
                      <a:gd name="T2" fmla="*/ 203 w 412"/>
                      <a:gd name="T3" fmla="*/ 372 h 377"/>
                      <a:gd name="T4" fmla="*/ 146 w 412"/>
                      <a:gd name="T5" fmla="*/ 361 h 377"/>
                      <a:gd name="T6" fmla="*/ 95 w 412"/>
                      <a:gd name="T7" fmla="*/ 336 h 377"/>
                      <a:gd name="T8" fmla="*/ 51 w 412"/>
                      <a:gd name="T9" fmla="*/ 299 h 377"/>
                      <a:gd name="T10" fmla="*/ 22 w 412"/>
                      <a:gd name="T11" fmla="*/ 247 h 377"/>
                      <a:gd name="T12" fmla="*/ 11 w 412"/>
                      <a:gd name="T13" fmla="*/ 191 h 377"/>
                      <a:gd name="T14" fmla="*/ 22 w 412"/>
                      <a:gd name="T15" fmla="*/ 134 h 377"/>
                      <a:gd name="T16" fmla="*/ 51 w 412"/>
                      <a:gd name="T17" fmla="*/ 83 h 377"/>
                      <a:gd name="T18" fmla="*/ 90 w 412"/>
                      <a:gd name="T19" fmla="*/ 46 h 377"/>
                      <a:gd name="T20" fmla="*/ 146 w 412"/>
                      <a:gd name="T21" fmla="*/ 20 h 377"/>
                      <a:gd name="T22" fmla="*/ 209 w 412"/>
                      <a:gd name="T23" fmla="*/ 10 h 377"/>
                      <a:gd name="T24" fmla="*/ 271 w 412"/>
                      <a:gd name="T25" fmla="*/ 20 h 377"/>
                      <a:gd name="T26" fmla="*/ 328 w 412"/>
                      <a:gd name="T27" fmla="*/ 46 h 377"/>
                      <a:gd name="T28" fmla="*/ 367 w 412"/>
                      <a:gd name="T29" fmla="*/ 88 h 377"/>
                      <a:gd name="T30" fmla="*/ 395 w 412"/>
                      <a:gd name="T31" fmla="*/ 134 h 377"/>
                      <a:gd name="T32" fmla="*/ 407 w 412"/>
                      <a:gd name="T33" fmla="*/ 185 h 377"/>
                      <a:gd name="T34" fmla="*/ 412 w 412"/>
                      <a:gd name="T35" fmla="*/ 207 h 377"/>
                      <a:gd name="T36" fmla="*/ 412 w 412"/>
                      <a:gd name="T37" fmla="*/ 150 h 377"/>
                      <a:gd name="T38" fmla="*/ 389 w 412"/>
                      <a:gd name="T39" fmla="*/ 98 h 377"/>
                      <a:gd name="T40" fmla="*/ 350 w 412"/>
                      <a:gd name="T41" fmla="*/ 51 h 377"/>
                      <a:gd name="T42" fmla="*/ 299 w 412"/>
                      <a:gd name="T43" fmla="*/ 20 h 377"/>
                      <a:gd name="T44" fmla="*/ 237 w 412"/>
                      <a:gd name="T45" fmla="*/ 5 h 377"/>
                      <a:gd name="T46" fmla="*/ 174 w 412"/>
                      <a:gd name="T47" fmla="*/ 5 h 377"/>
                      <a:gd name="T48" fmla="*/ 113 w 412"/>
                      <a:gd name="T49" fmla="*/ 20 h 377"/>
                      <a:gd name="T50" fmla="*/ 62 w 412"/>
                      <a:gd name="T51" fmla="*/ 56 h 377"/>
                      <a:gd name="T52" fmla="*/ 22 w 412"/>
                      <a:gd name="T53" fmla="*/ 103 h 377"/>
                      <a:gd name="T54" fmla="*/ 5 w 412"/>
                      <a:gd name="T55" fmla="*/ 155 h 377"/>
                      <a:gd name="T56" fmla="*/ 0 w 412"/>
                      <a:gd name="T57" fmla="*/ 212 h 377"/>
                      <a:gd name="T58" fmla="*/ 16 w 412"/>
                      <a:gd name="T59" fmla="*/ 269 h 377"/>
                      <a:gd name="T60" fmla="*/ 51 w 412"/>
                      <a:gd name="T61" fmla="*/ 315 h 377"/>
                      <a:gd name="T62" fmla="*/ 101 w 412"/>
                      <a:gd name="T63" fmla="*/ 351 h 377"/>
                      <a:gd name="T64" fmla="*/ 158 w 412"/>
                      <a:gd name="T65" fmla="*/ 377 h 377"/>
                      <a:gd name="T66" fmla="*/ 225 w 412"/>
                      <a:gd name="T67" fmla="*/ 377 h 3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412" h="377">
                        <a:moveTo>
                          <a:pt x="225" y="377"/>
                        </a:moveTo>
                        <a:lnTo>
                          <a:pt x="231" y="372"/>
                        </a:lnTo>
                        <a:lnTo>
                          <a:pt x="237" y="367"/>
                        </a:lnTo>
                        <a:lnTo>
                          <a:pt x="203" y="372"/>
                        </a:lnTo>
                        <a:lnTo>
                          <a:pt x="174" y="367"/>
                        </a:lnTo>
                        <a:lnTo>
                          <a:pt x="146" y="361"/>
                        </a:lnTo>
                        <a:lnTo>
                          <a:pt x="119" y="351"/>
                        </a:lnTo>
                        <a:lnTo>
                          <a:pt x="95" y="336"/>
                        </a:lnTo>
                        <a:lnTo>
                          <a:pt x="67" y="321"/>
                        </a:lnTo>
                        <a:lnTo>
                          <a:pt x="51" y="299"/>
                        </a:lnTo>
                        <a:lnTo>
                          <a:pt x="33" y="274"/>
                        </a:lnTo>
                        <a:lnTo>
                          <a:pt x="22" y="247"/>
                        </a:lnTo>
                        <a:lnTo>
                          <a:pt x="16" y="217"/>
                        </a:lnTo>
                        <a:lnTo>
                          <a:pt x="11" y="191"/>
                        </a:lnTo>
                        <a:lnTo>
                          <a:pt x="16" y="160"/>
                        </a:lnTo>
                        <a:lnTo>
                          <a:pt x="22" y="134"/>
                        </a:lnTo>
                        <a:lnTo>
                          <a:pt x="33" y="108"/>
                        </a:lnTo>
                        <a:lnTo>
                          <a:pt x="51" y="83"/>
                        </a:lnTo>
                        <a:lnTo>
                          <a:pt x="67" y="62"/>
                        </a:lnTo>
                        <a:lnTo>
                          <a:pt x="90" y="46"/>
                        </a:lnTo>
                        <a:lnTo>
                          <a:pt x="119" y="31"/>
                        </a:lnTo>
                        <a:lnTo>
                          <a:pt x="146" y="20"/>
                        </a:lnTo>
                        <a:lnTo>
                          <a:pt x="174" y="15"/>
                        </a:lnTo>
                        <a:lnTo>
                          <a:pt x="209" y="10"/>
                        </a:lnTo>
                        <a:lnTo>
                          <a:pt x="237" y="15"/>
                        </a:lnTo>
                        <a:lnTo>
                          <a:pt x="271" y="20"/>
                        </a:lnTo>
                        <a:lnTo>
                          <a:pt x="299" y="31"/>
                        </a:lnTo>
                        <a:lnTo>
                          <a:pt x="328" y="46"/>
                        </a:lnTo>
                        <a:lnTo>
                          <a:pt x="350" y="62"/>
                        </a:lnTo>
                        <a:lnTo>
                          <a:pt x="367" y="88"/>
                        </a:lnTo>
                        <a:lnTo>
                          <a:pt x="383" y="108"/>
                        </a:lnTo>
                        <a:lnTo>
                          <a:pt x="395" y="134"/>
                        </a:lnTo>
                        <a:lnTo>
                          <a:pt x="401" y="160"/>
                        </a:lnTo>
                        <a:lnTo>
                          <a:pt x="407" y="185"/>
                        </a:lnTo>
                        <a:lnTo>
                          <a:pt x="401" y="217"/>
                        </a:lnTo>
                        <a:lnTo>
                          <a:pt x="412" y="207"/>
                        </a:lnTo>
                        <a:lnTo>
                          <a:pt x="412" y="175"/>
                        </a:lnTo>
                        <a:lnTo>
                          <a:pt x="412" y="150"/>
                        </a:lnTo>
                        <a:lnTo>
                          <a:pt x="401" y="124"/>
                        </a:lnTo>
                        <a:lnTo>
                          <a:pt x="389" y="98"/>
                        </a:lnTo>
                        <a:lnTo>
                          <a:pt x="372" y="72"/>
                        </a:lnTo>
                        <a:lnTo>
                          <a:pt x="350" y="51"/>
                        </a:lnTo>
                        <a:lnTo>
                          <a:pt x="328" y="36"/>
                        </a:lnTo>
                        <a:lnTo>
                          <a:pt x="299" y="20"/>
                        </a:lnTo>
                        <a:lnTo>
                          <a:pt x="271" y="10"/>
                        </a:lnTo>
                        <a:lnTo>
                          <a:pt x="237" y="5"/>
                        </a:lnTo>
                        <a:lnTo>
                          <a:pt x="203" y="0"/>
                        </a:lnTo>
                        <a:lnTo>
                          <a:pt x="174" y="5"/>
                        </a:lnTo>
                        <a:lnTo>
                          <a:pt x="141" y="10"/>
                        </a:lnTo>
                        <a:lnTo>
                          <a:pt x="113" y="20"/>
                        </a:lnTo>
                        <a:lnTo>
                          <a:pt x="84" y="36"/>
                        </a:lnTo>
                        <a:lnTo>
                          <a:pt x="62" y="56"/>
                        </a:lnTo>
                        <a:lnTo>
                          <a:pt x="38" y="77"/>
                        </a:lnTo>
                        <a:lnTo>
                          <a:pt x="22" y="103"/>
                        </a:lnTo>
                        <a:lnTo>
                          <a:pt x="11" y="129"/>
                        </a:lnTo>
                        <a:lnTo>
                          <a:pt x="5" y="155"/>
                        </a:lnTo>
                        <a:lnTo>
                          <a:pt x="0" y="185"/>
                        </a:lnTo>
                        <a:lnTo>
                          <a:pt x="0" y="212"/>
                        </a:lnTo>
                        <a:lnTo>
                          <a:pt x="5" y="242"/>
                        </a:lnTo>
                        <a:lnTo>
                          <a:pt x="16" y="269"/>
                        </a:lnTo>
                        <a:lnTo>
                          <a:pt x="33" y="294"/>
                        </a:lnTo>
                        <a:lnTo>
                          <a:pt x="51" y="315"/>
                        </a:lnTo>
                        <a:lnTo>
                          <a:pt x="79" y="336"/>
                        </a:lnTo>
                        <a:lnTo>
                          <a:pt x="101" y="351"/>
                        </a:lnTo>
                        <a:lnTo>
                          <a:pt x="130" y="367"/>
                        </a:lnTo>
                        <a:lnTo>
                          <a:pt x="158" y="377"/>
                        </a:lnTo>
                        <a:lnTo>
                          <a:pt x="192" y="377"/>
                        </a:lnTo>
                        <a:lnTo>
                          <a:pt x="225" y="377"/>
                        </a:lnTo>
                        <a:close/>
                      </a:path>
                    </a:pathLst>
                  </a:custGeom>
                  <a:solidFill>
                    <a:srgbClr val="FFD6D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33" name="Freeform 265">
                    <a:extLst>
                      <a:ext uri="{FF2B5EF4-FFF2-40B4-BE49-F238E27FC236}">
                        <a16:creationId xmlns:a16="http://schemas.microsoft.com/office/drawing/2014/main" id="{3CB2ECB9-5A41-46D0-A06D-B82763B51B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91" y="2223"/>
                    <a:ext cx="198" cy="121"/>
                  </a:xfrm>
                  <a:custGeom>
                    <a:avLst/>
                    <a:gdLst>
                      <a:gd name="T0" fmla="*/ 242 w 396"/>
                      <a:gd name="T1" fmla="*/ 341 h 362"/>
                      <a:gd name="T2" fmla="*/ 181 w 396"/>
                      <a:gd name="T3" fmla="*/ 351 h 362"/>
                      <a:gd name="T4" fmla="*/ 124 w 396"/>
                      <a:gd name="T5" fmla="*/ 336 h 362"/>
                      <a:gd name="T6" fmla="*/ 73 w 396"/>
                      <a:gd name="T7" fmla="*/ 311 h 362"/>
                      <a:gd name="T8" fmla="*/ 34 w 396"/>
                      <a:gd name="T9" fmla="*/ 264 h 362"/>
                      <a:gd name="T10" fmla="*/ 11 w 396"/>
                      <a:gd name="T11" fmla="*/ 212 h 362"/>
                      <a:gd name="T12" fmla="*/ 11 w 396"/>
                      <a:gd name="T13" fmla="*/ 155 h 362"/>
                      <a:gd name="T14" fmla="*/ 27 w 396"/>
                      <a:gd name="T15" fmla="*/ 103 h 362"/>
                      <a:gd name="T16" fmla="*/ 68 w 396"/>
                      <a:gd name="T17" fmla="*/ 62 h 362"/>
                      <a:gd name="T18" fmla="*/ 113 w 396"/>
                      <a:gd name="T19" fmla="*/ 26 h 362"/>
                      <a:gd name="T20" fmla="*/ 169 w 396"/>
                      <a:gd name="T21" fmla="*/ 10 h 362"/>
                      <a:gd name="T22" fmla="*/ 231 w 396"/>
                      <a:gd name="T23" fmla="*/ 10 h 362"/>
                      <a:gd name="T24" fmla="*/ 288 w 396"/>
                      <a:gd name="T25" fmla="*/ 31 h 362"/>
                      <a:gd name="T26" fmla="*/ 339 w 396"/>
                      <a:gd name="T27" fmla="*/ 67 h 362"/>
                      <a:gd name="T28" fmla="*/ 367 w 396"/>
                      <a:gd name="T29" fmla="*/ 108 h 362"/>
                      <a:gd name="T30" fmla="*/ 384 w 396"/>
                      <a:gd name="T31" fmla="*/ 165 h 362"/>
                      <a:gd name="T32" fmla="*/ 372 w 396"/>
                      <a:gd name="T33" fmla="*/ 222 h 362"/>
                      <a:gd name="T34" fmla="*/ 396 w 396"/>
                      <a:gd name="T35" fmla="*/ 175 h 362"/>
                      <a:gd name="T36" fmla="*/ 384 w 396"/>
                      <a:gd name="T37" fmla="*/ 124 h 362"/>
                      <a:gd name="T38" fmla="*/ 356 w 396"/>
                      <a:gd name="T39" fmla="*/ 78 h 362"/>
                      <a:gd name="T40" fmla="*/ 317 w 396"/>
                      <a:gd name="T41" fmla="*/ 36 h 362"/>
                      <a:gd name="T42" fmla="*/ 260 w 396"/>
                      <a:gd name="T43" fmla="*/ 10 h 362"/>
                      <a:gd name="T44" fmla="*/ 198 w 396"/>
                      <a:gd name="T45" fmla="*/ 0 h 362"/>
                      <a:gd name="T46" fmla="*/ 135 w 396"/>
                      <a:gd name="T47" fmla="*/ 10 h 362"/>
                      <a:gd name="T48" fmla="*/ 79 w 396"/>
                      <a:gd name="T49" fmla="*/ 36 h 362"/>
                      <a:gd name="T50" fmla="*/ 40 w 396"/>
                      <a:gd name="T51" fmla="*/ 73 h 362"/>
                      <a:gd name="T52" fmla="*/ 11 w 396"/>
                      <a:gd name="T53" fmla="*/ 124 h 362"/>
                      <a:gd name="T54" fmla="*/ 0 w 396"/>
                      <a:gd name="T55" fmla="*/ 181 h 362"/>
                      <a:gd name="T56" fmla="*/ 11 w 396"/>
                      <a:gd name="T57" fmla="*/ 237 h 362"/>
                      <a:gd name="T58" fmla="*/ 40 w 396"/>
                      <a:gd name="T59" fmla="*/ 289 h 362"/>
                      <a:gd name="T60" fmla="*/ 84 w 396"/>
                      <a:gd name="T61" fmla="*/ 326 h 362"/>
                      <a:gd name="T62" fmla="*/ 135 w 396"/>
                      <a:gd name="T63" fmla="*/ 351 h 362"/>
                      <a:gd name="T64" fmla="*/ 192 w 396"/>
                      <a:gd name="T65" fmla="*/ 362 h 3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396" h="362">
                        <a:moveTo>
                          <a:pt x="226" y="357"/>
                        </a:moveTo>
                        <a:lnTo>
                          <a:pt x="242" y="341"/>
                        </a:lnTo>
                        <a:lnTo>
                          <a:pt x="209" y="346"/>
                        </a:lnTo>
                        <a:lnTo>
                          <a:pt x="181" y="351"/>
                        </a:lnTo>
                        <a:lnTo>
                          <a:pt x="152" y="346"/>
                        </a:lnTo>
                        <a:lnTo>
                          <a:pt x="124" y="336"/>
                        </a:lnTo>
                        <a:lnTo>
                          <a:pt x="95" y="326"/>
                        </a:lnTo>
                        <a:lnTo>
                          <a:pt x="73" y="311"/>
                        </a:lnTo>
                        <a:lnTo>
                          <a:pt x="51" y="289"/>
                        </a:lnTo>
                        <a:lnTo>
                          <a:pt x="34" y="264"/>
                        </a:lnTo>
                        <a:lnTo>
                          <a:pt x="22" y="237"/>
                        </a:lnTo>
                        <a:lnTo>
                          <a:pt x="11" y="212"/>
                        </a:lnTo>
                        <a:lnTo>
                          <a:pt x="11" y="187"/>
                        </a:lnTo>
                        <a:lnTo>
                          <a:pt x="11" y="155"/>
                        </a:lnTo>
                        <a:lnTo>
                          <a:pt x="16" y="130"/>
                        </a:lnTo>
                        <a:lnTo>
                          <a:pt x="27" y="103"/>
                        </a:lnTo>
                        <a:lnTo>
                          <a:pt x="45" y="83"/>
                        </a:lnTo>
                        <a:lnTo>
                          <a:pt x="68" y="62"/>
                        </a:lnTo>
                        <a:lnTo>
                          <a:pt x="90" y="41"/>
                        </a:lnTo>
                        <a:lnTo>
                          <a:pt x="113" y="26"/>
                        </a:lnTo>
                        <a:lnTo>
                          <a:pt x="141" y="15"/>
                        </a:lnTo>
                        <a:lnTo>
                          <a:pt x="169" y="10"/>
                        </a:lnTo>
                        <a:lnTo>
                          <a:pt x="203" y="10"/>
                        </a:lnTo>
                        <a:lnTo>
                          <a:pt x="231" y="10"/>
                        </a:lnTo>
                        <a:lnTo>
                          <a:pt x="260" y="21"/>
                        </a:lnTo>
                        <a:lnTo>
                          <a:pt x="288" y="31"/>
                        </a:lnTo>
                        <a:lnTo>
                          <a:pt x="317" y="46"/>
                        </a:lnTo>
                        <a:lnTo>
                          <a:pt x="339" y="67"/>
                        </a:lnTo>
                        <a:lnTo>
                          <a:pt x="356" y="88"/>
                        </a:lnTo>
                        <a:lnTo>
                          <a:pt x="367" y="108"/>
                        </a:lnTo>
                        <a:lnTo>
                          <a:pt x="378" y="140"/>
                        </a:lnTo>
                        <a:lnTo>
                          <a:pt x="384" y="165"/>
                        </a:lnTo>
                        <a:lnTo>
                          <a:pt x="378" y="192"/>
                        </a:lnTo>
                        <a:lnTo>
                          <a:pt x="372" y="222"/>
                        </a:lnTo>
                        <a:lnTo>
                          <a:pt x="390" y="207"/>
                        </a:lnTo>
                        <a:lnTo>
                          <a:pt x="396" y="175"/>
                        </a:lnTo>
                        <a:lnTo>
                          <a:pt x="390" y="150"/>
                        </a:lnTo>
                        <a:lnTo>
                          <a:pt x="384" y="124"/>
                        </a:lnTo>
                        <a:lnTo>
                          <a:pt x="372" y="98"/>
                        </a:lnTo>
                        <a:lnTo>
                          <a:pt x="356" y="78"/>
                        </a:lnTo>
                        <a:lnTo>
                          <a:pt x="339" y="52"/>
                        </a:lnTo>
                        <a:lnTo>
                          <a:pt x="317" y="36"/>
                        </a:lnTo>
                        <a:lnTo>
                          <a:pt x="288" y="21"/>
                        </a:lnTo>
                        <a:lnTo>
                          <a:pt x="260" y="10"/>
                        </a:lnTo>
                        <a:lnTo>
                          <a:pt x="226" y="5"/>
                        </a:lnTo>
                        <a:lnTo>
                          <a:pt x="198" y="0"/>
                        </a:lnTo>
                        <a:lnTo>
                          <a:pt x="163" y="5"/>
                        </a:lnTo>
                        <a:lnTo>
                          <a:pt x="135" y="10"/>
                        </a:lnTo>
                        <a:lnTo>
                          <a:pt x="108" y="21"/>
                        </a:lnTo>
                        <a:lnTo>
                          <a:pt x="79" y="36"/>
                        </a:lnTo>
                        <a:lnTo>
                          <a:pt x="56" y="52"/>
                        </a:lnTo>
                        <a:lnTo>
                          <a:pt x="40" y="73"/>
                        </a:lnTo>
                        <a:lnTo>
                          <a:pt x="22" y="98"/>
                        </a:lnTo>
                        <a:lnTo>
                          <a:pt x="11" y="124"/>
                        </a:lnTo>
                        <a:lnTo>
                          <a:pt x="5" y="150"/>
                        </a:lnTo>
                        <a:lnTo>
                          <a:pt x="0" y="181"/>
                        </a:lnTo>
                        <a:lnTo>
                          <a:pt x="5" y="207"/>
                        </a:lnTo>
                        <a:lnTo>
                          <a:pt x="11" y="237"/>
                        </a:lnTo>
                        <a:lnTo>
                          <a:pt x="22" y="264"/>
                        </a:lnTo>
                        <a:lnTo>
                          <a:pt x="40" y="289"/>
                        </a:lnTo>
                        <a:lnTo>
                          <a:pt x="56" y="311"/>
                        </a:lnTo>
                        <a:lnTo>
                          <a:pt x="84" y="326"/>
                        </a:lnTo>
                        <a:lnTo>
                          <a:pt x="108" y="341"/>
                        </a:lnTo>
                        <a:lnTo>
                          <a:pt x="135" y="351"/>
                        </a:lnTo>
                        <a:lnTo>
                          <a:pt x="163" y="357"/>
                        </a:lnTo>
                        <a:lnTo>
                          <a:pt x="192" y="362"/>
                        </a:lnTo>
                        <a:lnTo>
                          <a:pt x="226" y="357"/>
                        </a:lnTo>
                        <a:close/>
                      </a:path>
                    </a:pathLst>
                  </a:custGeom>
                  <a:solidFill>
                    <a:srgbClr val="FFD8D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34" name="Freeform 266">
                    <a:extLst>
                      <a:ext uri="{FF2B5EF4-FFF2-40B4-BE49-F238E27FC236}">
                        <a16:creationId xmlns:a16="http://schemas.microsoft.com/office/drawing/2014/main" id="{CE8D76B9-CCD6-4E6A-BB6A-2D05A4255A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96" y="2227"/>
                    <a:ext cx="187" cy="113"/>
                  </a:xfrm>
                  <a:custGeom>
                    <a:avLst/>
                    <a:gdLst>
                      <a:gd name="T0" fmla="*/ 243 w 373"/>
                      <a:gd name="T1" fmla="*/ 321 h 341"/>
                      <a:gd name="T2" fmla="*/ 181 w 373"/>
                      <a:gd name="T3" fmla="*/ 331 h 341"/>
                      <a:gd name="T4" fmla="*/ 124 w 373"/>
                      <a:gd name="T5" fmla="*/ 321 h 341"/>
                      <a:gd name="T6" fmla="*/ 79 w 373"/>
                      <a:gd name="T7" fmla="*/ 295 h 341"/>
                      <a:gd name="T8" fmla="*/ 40 w 373"/>
                      <a:gd name="T9" fmla="*/ 254 h 341"/>
                      <a:gd name="T10" fmla="*/ 16 w 373"/>
                      <a:gd name="T11" fmla="*/ 202 h 341"/>
                      <a:gd name="T12" fmla="*/ 11 w 373"/>
                      <a:gd name="T13" fmla="*/ 150 h 341"/>
                      <a:gd name="T14" fmla="*/ 29 w 373"/>
                      <a:gd name="T15" fmla="*/ 98 h 341"/>
                      <a:gd name="T16" fmla="*/ 62 w 373"/>
                      <a:gd name="T17" fmla="*/ 57 h 341"/>
                      <a:gd name="T18" fmla="*/ 108 w 373"/>
                      <a:gd name="T19" fmla="*/ 26 h 341"/>
                      <a:gd name="T20" fmla="*/ 164 w 373"/>
                      <a:gd name="T21" fmla="*/ 11 h 341"/>
                      <a:gd name="T22" fmla="*/ 220 w 373"/>
                      <a:gd name="T23" fmla="*/ 16 h 341"/>
                      <a:gd name="T24" fmla="*/ 277 w 373"/>
                      <a:gd name="T25" fmla="*/ 36 h 341"/>
                      <a:gd name="T26" fmla="*/ 322 w 373"/>
                      <a:gd name="T27" fmla="*/ 73 h 341"/>
                      <a:gd name="T28" fmla="*/ 350 w 373"/>
                      <a:gd name="T29" fmla="*/ 114 h 341"/>
                      <a:gd name="T30" fmla="*/ 361 w 373"/>
                      <a:gd name="T31" fmla="*/ 165 h 341"/>
                      <a:gd name="T32" fmla="*/ 350 w 373"/>
                      <a:gd name="T33" fmla="*/ 222 h 341"/>
                      <a:gd name="T34" fmla="*/ 367 w 373"/>
                      <a:gd name="T35" fmla="*/ 182 h 341"/>
                      <a:gd name="T36" fmla="*/ 367 w 373"/>
                      <a:gd name="T37" fmla="*/ 130 h 341"/>
                      <a:gd name="T38" fmla="*/ 345 w 373"/>
                      <a:gd name="T39" fmla="*/ 78 h 341"/>
                      <a:gd name="T40" fmla="*/ 306 w 373"/>
                      <a:gd name="T41" fmla="*/ 36 h 341"/>
                      <a:gd name="T42" fmla="*/ 249 w 373"/>
                      <a:gd name="T43" fmla="*/ 11 h 341"/>
                      <a:gd name="T44" fmla="*/ 192 w 373"/>
                      <a:gd name="T45" fmla="*/ 0 h 341"/>
                      <a:gd name="T46" fmla="*/ 130 w 373"/>
                      <a:gd name="T47" fmla="*/ 5 h 341"/>
                      <a:gd name="T48" fmla="*/ 79 w 373"/>
                      <a:gd name="T49" fmla="*/ 31 h 341"/>
                      <a:gd name="T50" fmla="*/ 34 w 373"/>
                      <a:gd name="T51" fmla="*/ 73 h 341"/>
                      <a:gd name="T52" fmla="*/ 5 w 373"/>
                      <a:gd name="T53" fmla="*/ 120 h 341"/>
                      <a:gd name="T54" fmla="*/ 0 w 373"/>
                      <a:gd name="T55" fmla="*/ 177 h 341"/>
                      <a:gd name="T56" fmla="*/ 11 w 373"/>
                      <a:gd name="T57" fmla="*/ 227 h 341"/>
                      <a:gd name="T58" fmla="*/ 40 w 373"/>
                      <a:gd name="T59" fmla="*/ 279 h 341"/>
                      <a:gd name="T60" fmla="*/ 84 w 373"/>
                      <a:gd name="T61" fmla="*/ 316 h 341"/>
                      <a:gd name="T62" fmla="*/ 141 w 373"/>
                      <a:gd name="T63" fmla="*/ 336 h 341"/>
                      <a:gd name="T64" fmla="*/ 198 w 373"/>
                      <a:gd name="T65" fmla="*/ 336 h 3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373" h="341">
                        <a:moveTo>
                          <a:pt x="231" y="331"/>
                        </a:moveTo>
                        <a:lnTo>
                          <a:pt x="243" y="321"/>
                        </a:lnTo>
                        <a:lnTo>
                          <a:pt x="215" y="326"/>
                        </a:lnTo>
                        <a:lnTo>
                          <a:pt x="181" y="331"/>
                        </a:lnTo>
                        <a:lnTo>
                          <a:pt x="152" y="326"/>
                        </a:lnTo>
                        <a:lnTo>
                          <a:pt x="124" y="321"/>
                        </a:lnTo>
                        <a:lnTo>
                          <a:pt x="102" y="311"/>
                        </a:lnTo>
                        <a:lnTo>
                          <a:pt x="79" y="295"/>
                        </a:lnTo>
                        <a:lnTo>
                          <a:pt x="57" y="274"/>
                        </a:lnTo>
                        <a:lnTo>
                          <a:pt x="40" y="254"/>
                        </a:lnTo>
                        <a:lnTo>
                          <a:pt x="23" y="227"/>
                        </a:lnTo>
                        <a:lnTo>
                          <a:pt x="16" y="202"/>
                        </a:lnTo>
                        <a:lnTo>
                          <a:pt x="11" y="177"/>
                        </a:lnTo>
                        <a:lnTo>
                          <a:pt x="11" y="150"/>
                        </a:lnTo>
                        <a:lnTo>
                          <a:pt x="16" y="125"/>
                        </a:lnTo>
                        <a:lnTo>
                          <a:pt x="29" y="98"/>
                        </a:lnTo>
                        <a:lnTo>
                          <a:pt x="45" y="78"/>
                        </a:lnTo>
                        <a:lnTo>
                          <a:pt x="62" y="57"/>
                        </a:lnTo>
                        <a:lnTo>
                          <a:pt x="84" y="42"/>
                        </a:lnTo>
                        <a:lnTo>
                          <a:pt x="108" y="26"/>
                        </a:lnTo>
                        <a:lnTo>
                          <a:pt x="136" y="16"/>
                        </a:lnTo>
                        <a:lnTo>
                          <a:pt x="164" y="11"/>
                        </a:lnTo>
                        <a:lnTo>
                          <a:pt x="192" y="11"/>
                        </a:lnTo>
                        <a:lnTo>
                          <a:pt x="220" y="16"/>
                        </a:lnTo>
                        <a:lnTo>
                          <a:pt x="249" y="21"/>
                        </a:lnTo>
                        <a:lnTo>
                          <a:pt x="277" y="36"/>
                        </a:lnTo>
                        <a:lnTo>
                          <a:pt x="299" y="52"/>
                        </a:lnTo>
                        <a:lnTo>
                          <a:pt x="322" y="73"/>
                        </a:lnTo>
                        <a:lnTo>
                          <a:pt x="339" y="93"/>
                        </a:lnTo>
                        <a:lnTo>
                          <a:pt x="350" y="114"/>
                        </a:lnTo>
                        <a:lnTo>
                          <a:pt x="356" y="140"/>
                        </a:lnTo>
                        <a:lnTo>
                          <a:pt x="361" y="165"/>
                        </a:lnTo>
                        <a:lnTo>
                          <a:pt x="356" y="197"/>
                        </a:lnTo>
                        <a:lnTo>
                          <a:pt x="350" y="222"/>
                        </a:lnTo>
                        <a:lnTo>
                          <a:pt x="361" y="212"/>
                        </a:lnTo>
                        <a:lnTo>
                          <a:pt x="367" y="182"/>
                        </a:lnTo>
                        <a:lnTo>
                          <a:pt x="373" y="155"/>
                        </a:lnTo>
                        <a:lnTo>
                          <a:pt x="367" y="130"/>
                        </a:lnTo>
                        <a:lnTo>
                          <a:pt x="356" y="98"/>
                        </a:lnTo>
                        <a:lnTo>
                          <a:pt x="345" y="78"/>
                        </a:lnTo>
                        <a:lnTo>
                          <a:pt x="328" y="57"/>
                        </a:lnTo>
                        <a:lnTo>
                          <a:pt x="306" y="36"/>
                        </a:lnTo>
                        <a:lnTo>
                          <a:pt x="277" y="21"/>
                        </a:lnTo>
                        <a:lnTo>
                          <a:pt x="249" y="11"/>
                        </a:lnTo>
                        <a:lnTo>
                          <a:pt x="220" y="0"/>
                        </a:lnTo>
                        <a:lnTo>
                          <a:pt x="192" y="0"/>
                        </a:lnTo>
                        <a:lnTo>
                          <a:pt x="158" y="0"/>
                        </a:lnTo>
                        <a:lnTo>
                          <a:pt x="130" y="5"/>
                        </a:lnTo>
                        <a:lnTo>
                          <a:pt x="102" y="16"/>
                        </a:lnTo>
                        <a:lnTo>
                          <a:pt x="79" y="31"/>
                        </a:lnTo>
                        <a:lnTo>
                          <a:pt x="57" y="52"/>
                        </a:lnTo>
                        <a:lnTo>
                          <a:pt x="34" y="73"/>
                        </a:lnTo>
                        <a:lnTo>
                          <a:pt x="16" y="93"/>
                        </a:lnTo>
                        <a:lnTo>
                          <a:pt x="5" y="120"/>
                        </a:lnTo>
                        <a:lnTo>
                          <a:pt x="0" y="145"/>
                        </a:lnTo>
                        <a:lnTo>
                          <a:pt x="0" y="177"/>
                        </a:lnTo>
                        <a:lnTo>
                          <a:pt x="0" y="202"/>
                        </a:lnTo>
                        <a:lnTo>
                          <a:pt x="11" y="227"/>
                        </a:lnTo>
                        <a:lnTo>
                          <a:pt x="23" y="254"/>
                        </a:lnTo>
                        <a:lnTo>
                          <a:pt x="40" y="279"/>
                        </a:lnTo>
                        <a:lnTo>
                          <a:pt x="62" y="301"/>
                        </a:lnTo>
                        <a:lnTo>
                          <a:pt x="84" y="316"/>
                        </a:lnTo>
                        <a:lnTo>
                          <a:pt x="113" y="326"/>
                        </a:lnTo>
                        <a:lnTo>
                          <a:pt x="141" y="336"/>
                        </a:lnTo>
                        <a:lnTo>
                          <a:pt x="170" y="341"/>
                        </a:lnTo>
                        <a:lnTo>
                          <a:pt x="198" y="336"/>
                        </a:lnTo>
                        <a:lnTo>
                          <a:pt x="231" y="331"/>
                        </a:lnTo>
                        <a:close/>
                      </a:path>
                    </a:pathLst>
                  </a:custGeom>
                  <a:solidFill>
                    <a:srgbClr val="FFDAD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35" name="Freeform 267">
                    <a:extLst>
                      <a:ext uri="{FF2B5EF4-FFF2-40B4-BE49-F238E27FC236}">
                        <a16:creationId xmlns:a16="http://schemas.microsoft.com/office/drawing/2014/main" id="{4475C3A3-CAB8-4E6F-8E93-61AF468F6F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02" y="2230"/>
                    <a:ext cx="175" cy="107"/>
                  </a:xfrm>
                  <a:custGeom>
                    <a:avLst/>
                    <a:gdLst>
                      <a:gd name="T0" fmla="*/ 238 w 350"/>
                      <a:gd name="T1" fmla="*/ 305 h 320"/>
                      <a:gd name="T2" fmla="*/ 181 w 350"/>
                      <a:gd name="T3" fmla="*/ 315 h 320"/>
                      <a:gd name="T4" fmla="*/ 125 w 350"/>
                      <a:gd name="T5" fmla="*/ 310 h 320"/>
                      <a:gd name="T6" fmla="*/ 73 w 350"/>
                      <a:gd name="T7" fmla="*/ 284 h 320"/>
                      <a:gd name="T8" fmla="*/ 34 w 350"/>
                      <a:gd name="T9" fmla="*/ 248 h 320"/>
                      <a:gd name="T10" fmla="*/ 12 w 350"/>
                      <a:gd name="T11" fmla="*/ 196 h 320"/>
                      <a:gd name="T12" fmla="*/ 5 w 350"/>
                      <a:gd name="T13" fmla="*/ 144 h 320"/>
                      <a:gd name="T14" fmla="*/ 23 w 350"/>
                      <a:gd name="T15" fmla="*/ 93 h 320"/>
                      <a:gd name="T16" fmla="*/ 57 w 350"/>
                      <a:gd name="T17" fmla="*/ 52 h 320"/>
                      <a:gd name="T18" fmla="*/ 102 w 350"/>
                      <a:gd name="T19" fmla="*/ 20 h 320"/>
                      <a:gd name="T20" fmla="*/ 159 w 350"/>
                      <a:gd name="T21" fmla="*/ 5 h 320"/>
                      <a:gd name="T22" fmla="*/ 215 w 350"/>
                      <a:gd name="T23" fmla="*/ 10 h 320"/>
                      <a:gd name="T24" fmla="*/ 271 w 350"/>
                      <a:gd name="T25" fmla="*/ 31 h 320"/>
                      <a:gd name="T26" fmla="*/ 311 w 350"/>
                      <a:gd name="T27" fmla="*/ 67 h 320"/>
                      <a:gd name="T28" fmla="*/ 339 w 350"/>
                      <a:gd name="T29" fmla="*/ 114 h 320"/>
                      <a:gd name="T30" fmla="*/ 345 w 350"/>
                      <a:gd name="T31" fmla="*/ 166 h 320"/>
                      <a:gd name="T32" fmla="*/ 334 w 350"/>
                      <a:gd name="T33" fmla="*/ 216 h 320"/>
                      <a:gd name="T34" fmla="*/ 345 w 350"/>
                      <a:gd name="T35" fmla="*/ 186 h 320"/>
                      <a:gd name="T36" fmla="*/ 345 w 350"/>
                      <a:gd name="T37" fmla="*/ 129 h 320"/>
                      <a:gd name="T38" fmla="*/ 328 w 350"/>
                      <a:gd name="T39" fmla="*/ 82 h 320"/>
                      <a:gd name="T40" fmla="*/ 288 w 350"/>
                      <a:gd name="T41" fmla="*/ 41 h 320"/>
                      <a:gd name="T42" fmla="*/ 238 w 350"/>
                      <a:gd name="T43" fmla="*/ 10 h 320"/>
                      <a:gd name="T44" fmla="*/ 181 w 350"/>
                      <a:gd name="T45" fmla="*/ 0 h 320"/>
                      <a:gd name="T46" fmla="*/ 125 w 350"/>
                      <a:gd name="T47" fmla="*/ 5 h 320"/>
                      <a:gd name="T48" fmla="*/ 73 w 350"/>
                      <a:gd name="T49" fmla="*/ 31 h 320"/>
                      <a:gd name="T50" fmla="*/ 34 w 350"/>
                      <a:gd name="T51" fmla="*/ 67 h 320"/>
                      <a:gd name="T52" fmla="*/ 5 w 350"/>
                      <a:gd name="T53" fmla="*/ 114 h 320"/>
                      <a:gd name="T54" fmla="*/ 0 w 350"/>
                      <a:gd name="T55" fmla="*/ 166 h 320"/>
                      <a:gd name="T56" fmla="*/ 12 w 350"/>
                      <a:gd name="T57" fmla="*/ 216 h 320"/>
                      <a:gd name="T58" fmla="*/ 46 w 350"/>
                      <a:gd name="T59" fmla="*/ 263 h 320"/>
                      <a:gd name="T60" fmla="*/ 91 w 350"/>
                      <a:gd name="T61" fmla="*/ 300 h 320"/>
                      <a:gd name="T62" fmla="*/ 141 w 350"/>
                      <a:gd name="T63" fmla="*/ 315 h 320"/>
                      <a:gd name="T64" fmla="*/ 204 w 350"/>
                      <a:gd name="T65" fmla="*/ 315 h 3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350" h="320">
                        <a:moveTo>
                          <a:pt x="232" y="310"/>
                        </a:moveTo>
                        <a:lnTo>
                          <a:pt x="238" y="305"/>
                        </a:lnTo>
                        <a:lnTo>
                          <a:pt x="209" y="310"/>
                        </a:lnTo>
                        <a:lnTo>
                          <a:pt x="181" y="315"/>
                        </a:lnTo>
                        <a:lnTo>
                          <a:pt x="153" y="315"/>
                        </a:lnTo>
                        <a:lnTo>
                          <a:pt x="125" y="310"/>
                        </a:lnTo>
                        <a:lnTo>
                          <a:pt x="97" y="300"/>
                        </a:lnTo>
                        <a:lnTo>
                          <a:pt x="73" y="284"/>
                        </a:lnTo>
                        <a:lnTo>
                          <a:pt x="51" y="268"/>
                        </a:lnTo>
                        <a:lnTo>
                          <a:pt x="34" y="248"/>
                        </a:lnTo>
                        <a:lnTo>
                          <a:pt x="18" y="223"/>
                        </a:lnTo>
                        <a:lnTo>
                          <a:pt x="12" y="196"/>
                        </a:lnTo>
                        <a:lnTo>
                          <a:pt x="5" y="171"/>
                        </a:lnTo>
                        <a:lnTo>
                          <a:pt x="5" y="144"/>
                        </a:lnTo>
                        <a:lnTo>
                          <a:pt x="12" y="119"/>
                        </a:lnTo>
                        <a:lnTo>
                          <a:pt x="23" y="93"/>
                        </a:lnTo>
                        <a:lnTo>
                          <a:pt x="40" y="72"/>
                        </a:lnTo>
                        <a:lnTo>
                          <a:pt x="57" y="52"/>
                        </a:lnTo>
                        <a:lnTo>
                          <a:pt x="80" y="36"/>
                        </a:lnTo>
                        <a:lnTo>
                          <a:pt x="102" y="20"/>
                        </a:lnTo>
                        <a:lnTo>
                          <a:pt x="130" y="10"/>
                        </a:lnTo>
                        <a:lnTo>
                          <a:pt x="159" y="5"/>
                        </a:lnTo>
                        <a:lnTo>
                          <a:pt x="187" y="5"/>
                        </a:lnTo>
                        <a:lnTo>
                          <a:pt x="215" y="10"/>
                        </a:lnTo>
                        <a:lnTo>
                          <a:pt x="244" y="15"/>
                        </a:lnTo>
                        <a:lnTo>
                          <a:pt x="271" y="31"/>
                        </a:lnTo>
                        <a:lnTo>
                          <a:pt x="295" y="46"/>
                        </a:lnTo>
                        <a:lnTo>
                          <a:pt x="311" y="67"/>
                        </a:lnTo>
                        <a:lnTo>
                          <a:pt x="328" y="87"/>
                        </a:lnTo>
                        <a:lnTo>
                          <a:pt x="339" y="114"/>
                        </a:lnTo>
                        <a:lnTo>
                          <a:pt x="345" y="139"/>
                        </a:lnTo>
                        <a:lnTo>
                          <a:pt x="345" y="166"/>
                        </a:lnTo>
                        <a:lnTo>
                          <a:pt x="339" y="191"/>
                        </a:lnTo>
                        <a:lnTo>
                          <a:pt x="334" y="216"/>
                        </a:lnTo>
                        <a:lnTo>
                          <a:pt x="339" y="211"/>
                        </a:lnTo>
                        <a:lnTo>
                          <a:pt x="345" y="186"/>
                        </a:lnTo>
                        <a:lnTo>
                          <a:pt x="350" y="154"/>
                        </a:lnTo>
                        <a:lnTo>
                          <a:pt x="345" y="129"/>
                        </a:lnTo>
                        <a:lnTo>
                          <a:pt x="339" y="103"/>
                        </a:lnTo>
                        <a:lnTo>
                          <a:pt x="328" y="82"/>
                        </a:lnTo>
                        <a:lnTo>
                          <a:pt x="311" y="62"/>
                        </a:lnTo>
                        <a:lnTo>
                          <a:pt x="288" y="41"/>
                        </a:lnTo>
                        <a:lnTo>
                          <a:pt x="266" y="25"/>
                        </a:lnTo>
                        <a:lnTo>
                          <a:pt x="238" y="10"/>
                        </a:lnTo>
                        <a:lnTo>
                          <a:pt x="209" y="5"/>
                        </a:lnTo>
                        <a:lnTo>
                          <a:pt x="181" y="0"/>
                        </a:lnTo>
                        <a:lnTo>
                          <a:pt x="153" y="0"/>
                        </a:lnTo>
                        <a:lnTo>
                          <a:pt x="125" y="5"/>
                        </a:lnTo>
                        <a:lnTo>
                          <a:pt x="97" y="15"/>
                        </a:lnTo>
                        <a:lnTo>
                          <a:pt x="73" y="31"/>
                        </a:lnTo>
                        <a:lnTo>
                          <a:pt x="51" y="46"/>
                        </a:lnTo>
                        <a:lnTo>
                          <a:pt x="34" y="67"/>
                        </a:lnTo>
                        <a:lnTo>
                          <a:pt x="18" y="87"/>
                        </a:lnTo>
                        <a:lnTo>
                          <a:pt x="5" y="114"/>
                        </a:lnTo>
                        <a:lnTo>
                          <a:pt x="0" y="139"/>
                        </a:lnTo>
                        <a:lnTo>
                          <a:pt x="0" y="166"/>
                        </a:lnTo>
                        <a:lnTo>
                          <a:pt x="5" y="191"/>
                        </a:lnTo>
                        <a:lnTo>
                          <a:pt x="12" y="216"/>
                        </a:lnTo>
                        <a:lnTo>
                          <a:pt x="29" y="243"/>
                        </a:lnTo>
                        <a:lnTo>
                          <a:pt x="46" y="263"/>
                        </a:lnTo>
                        <a:lnTo>
                          <a:pt x="68" y="284"/>
                        </a:lnTo>
                        <a:lnTo>
                          <a:pt x="91" y="300"/>
                        </a:lnTo>
                        <a:lnTo>
                          <a:pt x="113" y="310"/>
                        </a:lnTo>
                        <a:lnTo>
                          <a:pt x="141" y="315"/>
                        </a:lnTo>
                        <a:lnTo>
                          <a:pt x="170" y="320"/>
                        </a:lnTo>
                        <a:lnTo>
                          <a:pt x="204" y="315"/>
                        </a:lnTo>
                        <a:lnTo>
                          <a:pt x="232" y="310"/>
                        </a:lnTo>
                        <a:close/>
                      </a:path>
                    </a:pathLst>
                  </a:custGeom>
                  <a:solidFill>
                    <a:srgbClr val="FFDCD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36" name="Freeform 268">
                    <a:extLst>
                      <a:ext uri="{FF2B5EF4-FFF2-40B4-BE49-F238E27FC236}">
                        <a16:creationId xmlns:a16="http://schemas.microsoft.com/office/drawing/2014/main" id="{74AA3ECA-433E-4866-A942-F31EB0D279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05" y="2232"/>
                    <a:ext cx="169" cy="103"/>
                  </a:xfrm>
                  <a:custGeom>
                    <a:avLst/>
                    <a:gdLst>
                      <a:gd name="T0" fmla="*/ 250 w 340"/>
                      <a:gd name="T1" fmla="*/ 285 h 310"/>
                      <a:gd name="T2" fmla="*/ 239 w 340"/>
                      <a:gd name="T3" fmla="*/ 285 h 310"/>
                      <a:gd name="T4" fmla="*/ 182 w 340"/>
                      <a:gd name="T5" fmla="*/ 300 h 310"/>
                      <a:gd name="T6" fmla="*/ 125 w 340"/>
                      <a:gd name="T7" fmla="*/ 295 h 310"/>
                      <a:gd name="T8" fmla="*/ 75 w 340"/>
                      <a:gd name="T9" fmla="*/ 268 h 310"/>
                      <a:gd name="T10" fmla="*/ 35 w 340"/>
                      <a:gd name="T11" fmla="*/ 228 h 310"/>
                      <a:gd name="T12" fmla="*/ 13 w 340"/>
                      <a:gd name="T13" fmla="*/ 176 h 310"/>
                      <a:gd name="T14" fmla="*/ 18 w 340"/>
                      <a:gd name="T15" fmla="*/ 124 h 310"/>
                      <a:gd name="T16" fmla="*/ 41 w 340"/>
                      <a:gd name="T17" fmla="*/ 72 h 310"/>
                      <a:gd name="T18" fmla="*/ 81 w 340"/>
                      <a:gd name="T19" fmla="*/ 36 h 310"/>
                      <a:gd name="T20" fmla="*/ 136 w 340"/>
                      <a:gd name="T21" fmla="*/ 15 h 310"/>
                      <a:gd name="T22" fmla="*/ 193 w 340"/>
                      <a:gd name="T23" fmla="*/ 10 h 310"/>
                      <a:gd name="T24" fmla="*/ 250 w 340"/>
                      <a:gd name="T25" fmla="*/ 31 h 310"/>
                      <a:gd name="T26" fmla="*/ 295 w 340"/>
                      <a:gd name="T27" fmla="*/ 67 h 310"/>
                      <a:gd name="T28" fmla="*/ 323 w 340"/>
                      <a:gd name="T29" fmla="*/ 114 h 310"/>
                      <a:gd name="T30" fmla="*/ 329 w 340"/>
                      <a:gd name="T31" fmla="*/ 166 h 310"/>
                      <a:gd name="T32" fmla="*/ 312 w 340"/>
                      <a:gd name="T33" fmla="*/ 218 h 310"/>
                      <a:gd name="T34" fmla="*/ 306 w 340"/>
                      <a:gd name="T35" fmla="*/ 233 h 310"/>
                      <a:gd name="T36" fmla="*/ 334 w 340"/>
                      <a:gd name="T37" fmla="*/ 186 h 310"/>
                      <a:gd name="T38" fmla="*/ 340 w 340"/>
                      <a:gd name="T39" fmla="*/ 134 h 310"/>
                      <a:gd name="T40" fmla="*/ 323 w 340"/>
                      <a:gd name="T41" fmla="*/ 82 h 310"/>
                      <a:gd name="T42" fmla="*/ 290 w 340"/>
                      <a:gd name="T43" fmla="*/ 41 h 310"/>
                      <a:gd name="T44" fmla="*/ 239 w 340"/>
                      <a:gd name="T45" fmla="*/ 10 h 310"/>
                      <a:gd name="T46" fmla="*/ 182 w 340"/>
                      <a:gd name="T47" fmla="*/ 0 h 310"/>
                      <a:gd name="T48" fmla="*/ 125 w 340"/>
                      <a:gd name="T49" fmla="*/ 5 h 310"/>
                      <a:gd name="T50" fmla="*/ 75 w 340"/>
                      <a:gd name="T51" fmla="*/ 31 h 310"/>
                      <a:gd name="T52" fmla="*/ 35 w 340"/>
                      <a:gd name="T53" fmla="*/ 67 h 310"/>
                      <a:gd name="T54" fmla="*/ 7 w 340"/>
                      <a:gd name="T55" fmla="*/ 114 h 310"/>
                      <a:gd name="T56" fmla="*/ 0 w 340"/>
                      <a:gd name="T57" fmla="*/ 166 h 310"/>
                      <a:gd name="T58" fmla="*/ 13 w 340"/>
                      <a:gd name="T59" fmla="*/ 218 h 310"/>
                      <a:gd name="T60" fmla="*/ 46 w 340"/>
                      <a:gd name="T61" fmla="*/ 263 h 310"/>
                      <a:gd name="T62" fmla="*/ 92 w 340"/>
                      <a:gd name="T63" fmla="*/ 295 h 310"/>
                      <a:gd name="T64" fmla="*/ 148 w 340"/>
                      <a:gd name="T65" fmla="*/ 310 h 310"/>
                      <a:gd name="T66" fmla="*/ 204 w 340"/>
                      <a:gd name="T67" fmla="*/ 305 h 3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340" h="310">
                        <a:moveTo>
                          <a:pt x="233" y="300"/>
                        </a:moveTo>
                        <a:lnTo>
                          <a:pt x="250" y="285"/>
                        </a:lnTo>
                        <a:lnTo>
                          <a:pt x="266" y="268"/>
                        </a:lnTo>
                        <a:lnTo>
                          <a:pt x="239" y="285"/>
                        </a:lnTo>
                        <a:lnTo>
                          <a:pt x="210" y="295"/>
                        </a:lnTo>
                        <a:lnTo>
                          <a:pt x="182" y="300"/>
                        </a:lnTo>
                        <a:lnTo>
                          <a:pt x="154" y="300"/>
                        </a:lnTo>
                        <a:lnTo>
                          <a:pt x="125" y="295"/>
                        </a:lnTo>
                        <a:lnTo>
                          <a:pt x="97" y="285"/>
                        </a:lnTo>
                        <a:lnTo>
                          <a:pt x="75" y="268"/>
                        </a:lnTo>
                        <a:lnTo>
                          <a:pt x="52" y="248"/>
                        </a:lnTo>
                        <a:lnTo>
                          <a:pt x="35" y="228"/>
                        </a:lnTo>
                        <a:lnTo>
                          <a:pt x="24" y="201"/>
                        </a:lnTo>
                        <a:lnTo>
                          <a:pt x="13" y="176"/>
                        </a:lnTo>
                        <a:lnTo>
                          <a:pt x="13" y="149"/>
                        </a:lnTo>
                        <a:lnTo>
                          <a:pt x="18" y="124"/>
                        </a:lnTo>
                        <a:lnTo>
                          <a:pt x="24" y="98"/>
                        </a:lnTo>
                        <a:lnTo>
                          <a:pt x="41" y="72"/>
                        </a:lnTo>
                        <a:lnTo>
                          <a:pt x="57" y="52"/>
                        </a:lnTo>
                        <a:lnTo>
                          <a:pt x="81" y="36"/>
                        </a:lnTo>
                        <a:lnTo>
                          <a:pt x="108" y="20"/>
                        </a:lnTo>
                        <a:lnTo>
                          <a:pt x="136" y="15"/>
                        </a:lnTo>
                        <a:lnTo>
                          <a:pt x="165" y="10"/>
                        </a:lnTo>
                        <a:lnTo>
                          <a:pt x="193" y="10"/>
                        </a:lnTo>
                        <a:lnTo>
                          <a:pt x="222" y="20"/>
                        </a:lnTo>
                        <a:lnTo>
                          <a:pt x="250" y="31"/>
                        </a:lnTo>
                        <a:lnTo>
                          <a:pt x="272" y="47"/>
                        </a:lnTo>
                        <a:lnTo>
                          <a:pt x="295" y="67"/>
                        </a:lnTo>
                        <a:lnTo>
                          <a:pt x="312" y="88"/>
                        </a:lnTo>
                        <a:lnTo>
                          <a:pt x="323" y="114"/>
                        </a:lnTo>
                        <a:lnTo>
                          <a:pt x="329" y="139"/>
                        </a:lnTo>
                        <a:lnTo>
                          <a:pt x="329" y="166"/>
                        </a:lnTo>
                        <a:lnTo>
                          <a:pt x="323" y="191"/>
                        </a:lnTo>
                        <a:lnTo>
                          <a:pt x="312" y="218"/>
                        </a:lnTo>
                        <a:lnTo>
                          <a:pt x="295" y="243"/>
                        </a:lnTo>
                        <a:lnTo>
                          <a:pt x="306" y="233"/>
                        </a:lnTo>
                        <a:lnTo>
                          <a:pt x="329" y="211"/>
                        </a:lnTo>
                        <a:lnTo>
                          <a:pt x="334" y="186"/>
                        </a:lnTo>
                        <a:lnTo>
                          <a:pt x="340" y="161"/>
                        </a:lnTo>
                        <a:lnTo>
                          <a:pt x="340" y="134"/>
                        </a:lnTo>
                        <a:lnTo>
                          <a:pt x="334" y="109"/>
                        </a:lnTo>
                        <a:lnTo>
                          <a:pt x="323" y="82"/>
                        </a:lnTo>
                        <a:lnTo>
                          <a:pt x="306" y="62"/>
                        </a:lnTo>
                        <a:lnTo>
                          <a:pt x="290" y="41"/>
                        </a:lnTo>
                        <a:lnTo>
                          <a:pt x="266" y="26"/>
                        </a:lnTo>
                        <a:lnTo>
                          <a:pt x="239" y="10"/>
                        </a:lnTo>
                        <a:lnTo>
                          <a:pt x="210" y="5"/>
                        </a:lnTo>
                        <a:lnTo>
                          <a:pt x="182" y="0"/>
                        </a:lnTo>
                        <a:lnTo>
                          <a:pt x="154" y="0"/>
                        </a:lnTo>
                        <a:lnTo>
                          <a:pt x="125" y="5"/>
                        </a:lnTo>
                        <a:lnTo>
                          <a:pt x="97" y="15"/>
                        </a:lnTo>
                        <a:lnTo>
                          <a:pt x="75" y="31"/>
                        </a:lnTo>
                        <a:lnTo>
                          <a:pt x="52" y="47"/>
                        </a:lnTo>
                        <a:lnTo>
                          <a:pt x="35" y="67"/>
                        </a:lnTo>
                        <a:lnTo>
                          <a:pt x="18" y="88"/>
                        </a:lnTo>
                        <a:lnTo>
                          <a:pt x="7" y="114"/>
                        </a:lnTo>
                        <a:lnTo>
                          <a:pt x="0" y="139"/>
                        </a:lnTo>
                        <a:lnTo>
                          <a:pt x="0" y="166"/>
                        </a:lnTo>
                        <a:lnTo>
                          <a:pt x="7" y="191"/>
                        </a:lnTo>
                        <a:lnTo>
                          <a:pt x="13" y="218"/>
                        </a:lnTo>
                        <a:lnTo>
                          <a:pt x="29" y="243"/>
                        </a:lnTo>
                        <a:lnTo>
                          <a:pt x="46" y="263"/>
                        </a:lnTo>
                        <a:lnTo>
                          <a:pt x="68" y="279"/>
                        </a:lnTo>
                        <a:lnTo>
                          <a:pt x="92" y="295"/>
                        </a:lnTo>
                        <a:lnTo>
                          <a:pt x="120" y="305"/>
                        </a:lnTo>
                        <a:lnTo>
                          <a:pt x="148" y="310"/>
                        </a:lnTo>
                        <a:lnTo>
                          <a:pt x="176" y="310"/>
                        </a:lnTo>
                        <a:lnTo>
                          <a:pt x="204" y="305"/>
                        </a:lnTo>
                        <a:lnTo>
                          <a:pt x="233" y="300"/>
                        </a:lnTo>
                        <a:close/>
                      </a:path>
                    </a:pathLst>
                  </a:custGeom>
                  <a:solidFill>
                    <a:srgbClr val="FFDE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37" name="Freeform 269">
                    <a:extLst>
                      <a:ext uri="{FF2B5EF4-FFF2-40B4-BE49-F238E27FC236}">
                        <a16:creationId xmlns:a16="http://schemas.microsoft.com/office/drawing/2014/main" id="{6A7E262D-A632-4305-A761-671A5E3FC19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211" y="2235"/>
                    <a:ext cx="158" cy="97"/>
                  </a:xfrm>
                  <a:custGeom>
                    <a:avLst/>
                    <a:gdLst>
                      <a:gd name="T0" fmla="*/ 305 w 316"/>
                      <a:gd name="T1" fmla="*/ 145 h 290"/>
                      <a:gd name="T2" fmla="*/ 293 w 316"/>
                      <a:gd name="T3" fmla="*/ 94 h 290"/>
                      <a:gd name="T4" fmla="*/ 259 w 316"/>
                      <a:gd name="T5" fmla="*/ 52 h 290"/>
                      <a:gd name="T6" fmla="*/ 214 w 316"/>
                      <a:gd name="T7" fmla="*/ 21 h 290"/>
                      <a:gd name="T8" fmla="*/ 158 w 316"/>
                      <a:gd name="T9" fmla="*/ 10 h 290"/>
                      <a:gd name="T10" fmla="*/ 101 w 316"/>
                      <a:gd name="T11" fmla="*/ 21 h 290"/>
                      <a:gd name="T12" fmla="*/ 55 w 316"/>
                      <a:gd name="T13" fmla="*/ 52 h 290"/>
                      <a:gd name="T14" fmla="*/ 22 w 316"/>
                      <a:gd name="T15" fmla="*/ 94 h 290"/>
                      <a:gd name="T16" fmla="*/ 11 w 316"/>
                      <a:gd name="T17" fmla="*/ 145 h 290"/>
                      <a:gd name="T18" fmla="*/ 22 w 316"/>
                      <a:gd name="T19" fmla="*/ 196 h 290"/>
                      <a:gd name="T20" fmla="*/ 55 w 316"/>
                      <a:gd name="T21" fmla="*/ 238 h 290"/>
                      <a:gd name="T22" fmla="*/ 101 w 316"/>
                      <a:gd name="T23" fmla="*/ 269 h 290"/>
                      <a:gd name="T24" fmla="*/ 158 w 316"/>
                      <a:gd name="T25" fmla="*/ 280 h 290"/>
                      <a:gd name="T26" fmla="*/ 214 w 316"/>
                      <a:gd name="T27" fmla="*/ 269 h 290"/>
                      <a:gd name="T28" fmla="*/ 259 w 316"/>
                      <a:gd name="T29" fmla="*/ 238 h 290"/>
                      <a:gd name="T30" fmla="*/ 293 w 316"/>
                      <a:gd name="T31" fmla="*/ 196 h 290"/>
                      <a:gd name="T32" fmla="*/ 305 w 316"/>
                      <a:gd name="T33" fmla="*/ 145 h 290"/>
                      <a:gd name="T34" fmla="*/ 253 w 316"/>
                      <a:gd name="T35" fmla="*/ 258 h 290"/>
                      <a:gd name="T36" fmla="*/ 282 w 316"/>
                      <a:gd name="T37" fmla="*/ 233 h 290"/>
                      <a:gd name="T38" fmla="*/ 299 w 316"/>
                      <a:gd name="T39" fmla="*/ 208 h 290"/>
                      <a:gd name="T40" fmla="*/ 310 w 316"/>
                      <a:gd name="T41" fmla="*/ 181 h 290"/>
                      <a:gd name="T42" fmla="*/ 316 w 316"/>
                      <a:gd name="T43" fmla="*/ 156 h 290"/>
                      <a:gd name="T44" fmla="*/ 316 w 316"/>
                      <a:gd name="T45" fmla="*/ 129 h 290"/>
                      <a:gd name="T46" fmla="*/ 310 w 316"/>
                      <a:gd name="T47" fmla="*/ 104 h 290"/>
                      <a:gd name="T48" fmla="*/ 299 w 316"/>
                      <a:gd name="T49" fmla="*/ 78 h 290"/>
                      <a:gd name="T50" fmla="*/ 282 w 316"/>
                      <a:gd name="T51" fmla="*/ 57 h 290"/>
                      <a:gd name="T52" fmla="*/ 259 w 316"/>
                      <a:gd name="T53" fmla="*/ 37 h 290"/>
                      <a:gd name="T54" fmla="*/ 237 w 316"/>
                      <a:gd name="T55" fmla="*/ 21 h 290"/>
                      <a:gd name="T56" fmla="*/ 209 w 316"/>
                      <a:gd name="T57" fmla="*/ 10 h 290"/>
                      <a:gd name="T58" fmla="*/ 180 w 316"/>
                      <a:gd name="T59" fmla="*/ 0 h 290"/>
                      <a:gd name="T60" fmla="*/ 152 w 316"/>
                      <a:gd name="T61" fmla="*/ 0 h 290"/>
                      <a:gd name="T62" fmla="*/ 123 w 316"/>
                      <a:gd name="T63" fmla="*/ 5 h 290"/>
                      <a:gd name="T64" fmla="*/ 95 w 316"/>
                      <a:gd name="T65" fmla="*/ 10 h 290"/>
                      <a:gd name="T66" fmla="*/ 68 w 316"/>
                      <a:gd name="T67" fmla="*/ 26 h 290"/>
                      <a:gd name="T68" fmla="*/ 44 w 316"/>
                      <a:gd name="T69" fmla="*/ 42 h 290"/>
                      <a:gd name="T70" fmla="*/ 28 w 316"/>
                      <a:gd name="T71" fmla="*/ 62 h 290"/>
                      <a:gd name="T72" fmla="*/ 11 w 316"/>
                      <a:gd name="T73" fmla="*/ 88 h 290"/>
                      <a:gd name="T74" fmla="*/ 5 w 316"/>
                      <a:gd name="T75" fmla="*/ 114 h 290"/>
                      <a:gd name="T76" fmla="*/ 0 w 316"/>
                      <a:gd name="T77" fmla="*/ 139 h 290"/>
                      <a:gd name="T78" fmla="*/ 0 w 316"/>
                      <a:gd name="T79" fmla="*/ 166 h 290"/>
                      <a:gd name="T80" fmla="*/ 11 w 316"/>
                      <a:gd name="T81" fmla="*/ 191 h 290"/>
                      <a:gd name="T82" fmla="*/ 22 w 316"/>
                      <a:gd name="T83" fmla="*/ 218 h 290"/>
                      <a:gd name="T84" fmla="*/ 39 w 316"/>
                      <a:gd name="T85" fmla="*/ 238 h 290"/>
                      <a:gd name="T86" fmla="*/ 62 w 316"/>
                      <a:gd name="T87" fmla="*/ 258 h 290"/>
                      <a:gd name="T88" fmla="*/ 84 w 316"/>
                      <a:gd name="T89" fmla="*/ 275 h 290"/>
                      <a:gd name="T90" fmla="*/ 112 w 316"/>
                      <a:gd name="T91" fmla="*/ 285 h 290"/>
                      <a:gd name="T92" fmla="*/ 141 w 316"/>
                      <a:gd name="T93" fmla="*/ 290 h 290"/>
                      <a:gd name="T94" fmla="*/ 169 w 316"/>
                      <a:gd name="T95" fmla="*/ 290 h 290"/>
                      <a:gd name="T96" fmla="*/ 197 w 316"/>
                      <a:gd name="T97" fmla="*/ 285 h 290"/>
                      <a:gd name="T98" fmla="*/ 226 w 316"/>
                      <a:gd name="T99" fmla="*/ 275 h 290"/>
                      <a:gd name="T100" fmla="*/ 253 w 316"/>
                      <a:gd name="T101" fmla="*/ 258 h 2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316" h="290">
                        <a:moveTo>
                          <a:pt x="305" y="145"/>
                        </a:moveTo>
                        <a:lnTo>
                          <a:pt x="293" y="94"/>
                        </a:lnTo>
                        <a:lnTo>
                          <a:pt x="259" y="52"/>
                        </a:lnTo>
                        <a:lnTo>
                          <a:pt x="214" y="21"/>
                        </a:lnTo>
                        <a:lnTo>
                          <a:pt x="158" y="10"/>
                        </a:lnTo>
                        <a:lnTo>
                          <a:pt x="101" y="21"/>
                        </a:lnTo>
                        <a:lnTo>
                          <a:pt x="55" y="52"/>
                        </a:lnTo>
                        <a:lnTo>
                          <a:pt x="22" y="94"/>
                        </a:lnTo>
                        <a:lnTo>
                          <a:pt x="11" y="145"/>
                        </a:lnTo>
                        <a:lnTo>
                          <a:pt x="22" y="196"/>
                        </a:lnTo>
                        <a:lnTo>
                          <a:pt x="55" y="238"/>
                        </a:lnTo>
                        <a:lnTo>
                          <a:pt x="101" y="269"/>
                        </a:lnTo>
                        <a:lnTo>
                          <a:pt x="158" y="280"/>
                        </a:lnTo>
                        <a:lnTo>
                          <a:pt x="214" y="269"/>
                        </a:lnTo>
                        <a:lnTo>
                          <a:pt x="259" y="238"/>
                        </a:lnTo>
                        <a:lnTo>
                          <a:pt x="293" y="196"/>
                        </a:lnTo>
                        <a:lnTo>
                          <a:pt x="305" y="145"/>
                        </a:lnTo>
                        <a:close/>
                        <a:moveTo>
                          <a:pt x="253" y="258"/>
                        </a:moveTo>
                        <a:lnTo>
                          <a:pt x="282" y="233"/>
                        </a:lnTo>
                        <a:lnTo>
                          <a:pt x="299" y="208"/>
                        </a:lnTo>
                        <a:lnTo>
                          <a:pt x="310" y="181"/>
                        </a:lnTo>
                        <a:lnTo>
                          <a:pt x="316" y="156"/>
                        </a:lnTo>
                        <a:lnTo>
                          <a:pt x="316" y="129"/>
                        </a:lnTo>
                        <a:lnTo>
                          <a:pt x="310" y="104"/>
                        </a:lnTo>
                        <a:lnTo>
                          <a:pt x="299" y="78"/>
                        </a:lnTo>
                        <a:lnTo>
                          <a:pt x="282" y="57"/>
                        </a:lnTo>
                        <a:lnTo>
                          <a:pt x="259" y="37"/>
                        </a:lnTo>
                        <a:lnTo>
                          <a:pt x="237" y="21"/>
                        </a:lnTo>
                        <a:lnTo>
                          <a:pt x="209" y="10"/>
                        </a:lnTo>
                        <a:lnTo>
                          <a:pt x="180" y="0"/>
                        </a:lnTo>
                        <a:lnTo>
                          <a:pt x="152" y="0"/>
                        </a:lnTo>
                        <a:lnTo>
                          <a:pt x="123" y="5"/>
                        </a:lnTo>
                        <a:lnTo>
                          <a:pt x="95" y="10"/>
                        </a:lnTo>
                        <a:lnTo>
                          <a:pt x="68" y="26"/>
                        </a:lnTo>
                        <a:lnTo>
                          <a:pt x="44" y="42"/>
                        </a:lnTo>
                        <a:lnTo>
                          <a:pt x="28" y="62"/>
                        </a:lnTo>
                        <a:lnTo>
                          <a:pt x="11" y="88"/>
                        </a:lnTo>
                        <a:lnTo>
                          <a:pt x="5" y="114"/>
                        </a:lnTo>
                        <a:lnTo>
                          <a:pt x="0" y="139"/>
                        </a:lnTo>
                        <a:lnTo>
                          <a:pt x="0" y="166"/>
                        </a:lnTo>
                        <a:lnTo>
                          <a:pt x="11" y="191"/>
                        </a:lnTo>
                        <a:lnTo>
                          <a:pt x="22" y="218"/>
                        </a:lnTo>
                        <a:lnTo>
                          <a:pt x="39" y="238"/>
                        </a:lnTo>
                        <a:lnTo>
                          <a:pt x="62" y="258"/>
                        </a:lnTo>
                        <a:lnTo>
                          <a:pt x="84" y="275"/>
                        </a:lnTo>
                        <a:lnTo>
                          <a:pt x="112" y="285"/>
                        </a:lnTo>
                        <a:lnTo>
                          <a:pt x="141" y="290"/>
                        </a:lnTo>
                        <a:lnTo>
                          <a:pt x="169" y="290"/>
                        </a:lnTo>
                        <a:lnTo>
                          <a:pt x="197" y="285"/>
                        </a:lnTo>
                        <a:lnTo>
                          <a:pt x="226" y="275"/>
                        </a:lnTo>
                        <a:lnTo>
                          <a:pt x="253" y="258"/>
                        </a:lnTo>
                        <a:close/>
                      </a:path>
                    </a:pathLst>
                  </a:custGeom>
                  <a:solidFill>
                    <a:srgbClr val="FFE1E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38" name="Freeform 270">
                    <a:extLst>
                      <a:ext uri="{FF2B5EF4-FFF2-40B4-BE49-F238E27FC236}">
                        <a16:creationId xmlns:a16="http://schemas.microsoft.com/office/drawing/2014/main" id="{2577F410-CC3C-4750-97DD-3E5C9FAD894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216" y="2239"/>
                    <a:ext cx="147" cy="90"/>
                  </a:xfrm>
                  <a:custGeom>
                    <a:avLst/>
                    <a:gdLst>
                      <a:gd name="T0" fmla="*/ 294 w 294"/>
                      <a:gd name="T1" fmla="*/ 135 h 270"/>
                      <a:gd name="T2" fmla="*/ 282 w 294"/>
                      <a:gd name="T3" fmla="*/ 84 h 270"/>
                      <a:gd name="T4" fmla="*/ 248 w 294"/>
                      <a:gd name="T5" fmla="*/ 42 h 270"/>
                      <a:gd name="T6" fmla="*/ 203 w 294"/>
                      <a:gd name="T7" fmla="*/ 11 h 270"/>
                      <a:gd name="T8" fmla="*/ 147 w 294"/>
                      <a:gd name="T9" fmla="*/ 0 h 270"/>
                      <a:gd name="T10" fmla="*/ 90 w 294"/>
                      <a:gd name="T11" fmla="*/ 11 h 270"/>
                      <a:gd name="T12" fmla="*/ 44 w 294"/>
                      <a:gd name="T13" fmla="*/ 42 h 270"/>
                      <a:gd name="T14" fmla="*/ 11 w 294"/>
                      <a:gd name="T15" fmla="*/ 84 h 270"/>
                      <a:gd name="T16" fmla="*/ 0 w 294"/>
                      <a:gd name="T17" fmla="*/ 135 h 270"/>
                      <a:gd name="T18" fmla="*/ 11 w 294"/>
                      <a:gd name="T19" fmla="*/ 186 h 270"/>
                      <a:gd name="T20" fmla="*/ 44 w 294"/>
                      <a:gd name="T21" fmla="*/ 228 h 270"/>
                      <a:gd name="T22" fmla="*/ 90 w 294"/>
                      <a:gd name="T23" fmla="*/ 259 h 270"/>
                      <a:gd name="T24" fmla="*/ 147 w 294"/>
                      <a:gd name="T25" fmla="*/ 270 h 270"/>
                      <a:gd name="T26" fmla="*/ 203 w 294"/>
                      <a:gd name="T27" fmla="*/ 259 h 270"/>
                      <a:gd name="T28" fmla="*/ 248 w 294"/>
                      <a:gd name="T29" fmla="*/ 228 h 270"/>
                      <a:gd name="T30" fmla="*/ 282 w 294"/>
                      <a:gd name="T31" fmla="*/ 186 h 270"/>
                      <a:gd name="T32" fmla="*/ 294 w 294"/>
                      <a:gd name="T33" fmla="*/ 135 h 270"/>
                      <a:gd name="T34" fmla="*/ 282 w 294"/>
                      <a:gd name="T35" fmla="*/ 135 h 270"/>
                      <a:gd name="T36" fmla="*/ 271 w 294"/>
                      <a:gd name="T37" fmla="*/ 89 h 270"/>
                      <a:gd name="T38" fmla="*/ 242 w 294"/>
                      <a:gd name="T39" fmla="*/ 47 h 270"/>
                      <a:gd name="T40" fmla="*/ 198 w 294"/>
                      <a:gd name="T41" fmla="*/ 21 h 270"/>
                      <a:gd name="T42" fmla="*/ 147 w 294"/>
                      <a:gd name="T43" fmla="*/ 11 h 270"/>
                      <a:gd name="T44" fmla="*/ 96 w 294"/>
                      <a:gd name="T45" fmla="*/ 21 h 270"/>
                      <a:gd name="T46" fmla="*/ 51 w 294"/>
                      <a:gd name="T47" fmla="*/ 47 h 270"/>
                      <a:gd name="T48" fmla="*/ 22 w 294"/>
                      <a:gd name="T49" fmla="*/ 89 h 270"/>
                      <a:gd name="T50" fmla="*/ 11 w 294"/>
                      <a:gd name="T51" fmla="*/ 135 h 270"/>
                      <a:gd name="T52" fmla="*/ 22 w 294"/>
                      <a:gd name="T53" fmla="*/ 181 h 270"/>
                      <a:gd name="T54" fmla="*/ 51 w 294"/>
                      <a:gd name="T55" fmla="*/ 223 h 270"/>
                      <a:gd name="T56" fmla="*/ 96 w 294"/>
                      <a:gd name="T57" fmla="*/ 248 h 270"/>
                      <a:gd name="T58" fmla="*/ 147 w 294"/>
                      <a:gd name="T59" fmla="*/ 259 h 270"/>
                      <a:gd name="T60" fmla="*/ 198 w 294"/>
                      <a:gd name="T61" fmla="*/ 248 h 270"/>
                      <a:gd name="T62" fmla="*/ 242 w 294"/>
                      <a:gd name="T63" fmla="*/ 223 h 270"/>
                      <a:gd name="T64" fmla="*/ 271 w 294"/>
                      <a:gd name="T65" fmla="*/ 181 h 270"/>
                      <a:gd name="T66" fmla="*/ 282 w 294"/>
                      <a:gd name="T67" fmla="*/ 135 h 2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294" h="270">
                        <a:moveTo>
                          <a:pt x="294" y="135"/>
                        </a:moveTo>
                        <a:lnTo>
                          <a:pt x="282" y="84"/>
                        </a:lnTo>
                        <a:lnTo>
                          <a:pt x="248" y="42"/>
                        </a:lnTo>
                        <a:lnTo>
                          <a:pt x="203" y="11"/>
                        </a:lnTo>
                        <a:lnTo>
                          <a:pt x="147" y="0"/>
                        </a:lnTo>
                        <a:lnTo>
                          <a:pt x="90" y="11"/>
                        </a:lnTo>
                        <a:lnTo>
                          <a:pt x="44" y="42"/>
                        </a:lnTo>
                        <a:lnTo>
                          <a:pt x="11" y="84"/>
                        </a:lnTo>
                        <a:lnTo>
                          <a:pt x="0" y="135"/>
                        </a:lnTo>
                        <a:lnTo>
                          <a:pt x="11" y="186"/>
                        </a:lnTo>
                        <a:lnTo>
                          <a:pt x="44" y="228"/>
                        </a:lnTo>
                        <a:lnTo>
                          <a:pt x="90" y="259"/>
                        </a:lnTo>
                        <a:lnTo>
                          <a:pt x="147" y="270"/>
                        </a:lnTo>
                        <a:lnTo>
                          <a:pt x="203" y="259"/>
                        </a:lnTo>
                        <a:lnTo>
                          <a:pt x="248" y="228"/>
                        </a:lnTo>
                        <a:lnTo>
                          <a:pt x="282" y="186"/>
                        </a:lnTo>
                        <a:lnTo>
                          <a:pt x="294" y="135"/>
                        </a:lnTo>
                        <a:close/>
                        <a:moveTo>
                          <a:pt x="282" y="135"/>
                        </a:moveTo>
                        <a:lnTo>
                          <a:pt x="271" y="89"/>
                        </a:lnTo>
                        <a:lnTo>
                          <a:pt x="242" y="47"/>
                        </a:lnTo>
                        <a:lnTo>
                          <a:pt x="198" y="21"/>
                        </a:lnTo>
                        <a:lnTo>
                          <a:pt x="147" y="11"/>
                        </a:lnTo>
                        <a:lnTo>
                          <a:pt x="96" y="21"/>
                        </a:lnTo>
                        <a:lnTo>
                          <a:pt x="51" y="47"/>
                        </a:lnTo>
                        <a:lnTo>
                          <a:pt x="22" y="89"/>
                        </a:lnTo>
                        <a:lnTo>
                          <a:pt x="11" y="135"/>
                        </a:lnTo>
                        <a:lnTo>
                          <a:pt x="22" y="181"/>
                        </a:lnTo>
                        <a:lnTo>
                          <a:pt x="51" y="223"/>
                        </a:lnTo>
                        <a:lnTo>
                          <a:pt x="96" y="248"/>
                        </a:lnTo>
                        <a:lnTo>
                          <a:pt x="147" y="259"/>
                        </a:lnTo>
                        <a:lnTo>
                          <a:pt x="198" y="248"/>
                        </a:lnTo>
                        <a:lnTo>
                          <a:pt x="242" y="223"/>
                        </a:lnTo>
                        <a:lnTo>
                          <a:pt x="271" y="181"/>
                        </a:lnTo>
                        <a:lnTo>
                          <a:pt x="282" y="135"/>
                        </a:lnTo>
                        <a:close/>
                      </a:path>
                    </a:pathLst>
                  </a:custGeom>
                  <a:solidFill>
                    <a:srgbClr val="FFE3E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39" name="Freeform 271">
                    <a:extLst>
                      <a:ext uri="{FF2B5EF4-FFF2-40B4-BE49-F238E27FC236}">
                        <a16:creationId xmlns:a16="http://schemas.microsoft.com/office/drawing/2014/main" id="{B798052E-0D5E-41F7-BFB8-E1F877711DA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222" y="2242"/>
                    <a:ext cx="136" cy="83"/>
                  </a:xfrm>
                  <a:custGeom>
                    <a:avLst/>
                    <a:gdLst>
                      <a:gd name="T0" fmla="*/ 271 w 271"/>
                      <a:gd name="T1" fmla="*/ 124 h 248"/>
                      <a:gd name="T2" fmla="*/ 260 w 271"/>
                      <a:gd name="T3" fmla="*/ 78 h 248"/>
                      <a:gd name="T4" fmla="*/ 231 w 271"/>
                      <a:gd name="T5" fmla="*/ 36 h 248"/>
                      <a:gd name="T6" fmla="*/ 187 w 271"/>
                      <a:gd name="T7" fmla="*/ 10 h 248"/>
                      <a:gd name="T8" fmla="*/ 136 w 271"/>
                      <a:gd name="T9" fmla="*/ 0 h 248"/>
                      <a:gd name="T10" fmla="*/ 85 w 271"/>
                      <a:gd name="T11" fmla="*/ 10 h 248"/>
                      <a:gd name="T12" fmla="*/ 40 w 271"/>
                      <a:gd name="T13" fmla="*/ 36 h 248"/>
                      <a:gd name="T14" fmla="*/ 11 w 271"/>
                      <a:gd name="T15" fmla="*/ 78 h 248"/>
                      <a:gd name="T16" fmla="*/ 0 w 271"/>
                      <a:gd name="T17" fmla="*/ 124 h 248"/>
                      <a:gd name="T18" fmla="*/ 11 w 271"/>
                      <a:gd name="T19" fmla="*/ 170 h 248"/>
                      <a:gd name="T20" fmla="*/ 40 w 271"/>
                      <a:gd name="T21" fmla="*/ 212 h 248"/>
                      <a:gd name="T22" fmla="*/ 85 w 271"/>
                      <a:gd name="T23" fmla="*/ 237 h 248"/>
                      <a:gd name="T24" fmla="*/ 136 w 271"/>
                      <a:gd name="T25" fmla="*/ 248 h 248"/>
                      <a:gd name="T26" fmla="*/ 187 w 271"/>
                      <a:gd name="T27" fmla="*/ 237 h 248"/>
                      <a:gd name="T28" fmla="*/ 231 w 271"/>
                      <a:gd name="T29" fmla="*/ 212 h 248"/>
                      <a:gd name="T30" fmla="*/ 260 w 271"/>
                      <a:gd name="T31" fmla="*/ 170 h 248"/>
                      <a:gd name="T32" fmla="*/ 271 w 271"/>
                      <a:gd name="T33" fmla="*/ 124 h 248"/>
                      <a:gd name="T34" fmla="*/ 260 w 271"/>
                      <a:gd name="T35" fmla="*/ 124 h 248"/>
                      <a:gd name="T36" fmla="*/ 248 w 271"/>
                      <a:gd name="T37" fmla="*/ 78 h 248"/>
                      <a:gd name="T38" fmla="*/ 226 w 271"/>
                      <a:gd name="T39" fmla="*/ 41 h 248"/>
                      <a:gd name="T40" fmla="*/ 187 w 271"/>
                      <a:gd name="T41" fmla="*/ 21 h 248"/>
                      <a:gd name="T42" fmla="*/ 136 w 271"/>
                      <a:gd name="T43" fmla="*/ 10 h 248"/>
                      <a:gd name="T44" fmla="*/ 90 w 271"/>
                      <a:gd name="T45" fmla="*/ 21 h 248"/>
                      <a:gd name="T46" fmla="*/ 51 w 271"/>
                      <a:gd name="T47" fmla="*/ 41 h 248"/>
                      <a:gd name="T48" fmla="*/ 22 w 271"/>
                      <a:gd name="T49" fmla="*/ 78 h 248"/>
                      <a:gd name="T50" fmla="*/ 11 w 271"/>
                      <a:gd name="T51" fmla="*/ 124 h 248"/>
                      <a:gd name="T52" fmla="*/ 22 w 271"/>
                      <a:gd name="T53" fmla="*/ 165 h 248"/>
                      <a:gd name="T54" fmla="*/ 51 w 271"/>
                      <a:gd name="T55" fmla="*/ 202 h 248"/>
                      <a:gd name="T56" fmla="*/ 90 w 271"/>
                      <a:gd name="T57" fmla="*/ 227 h 248"/>
                      <a:gd name="T58" fmla="*/ 136 w 271"/>
                      <a:gd name="T59" fmla="*/ 237 h 248"/>
                      <a:gd name="T60" fmla="*/ 187 w 271"/>
                      <a:gd name="T61" fmla="*/ 227 h 248"/>
                      <a:gd name="T62" fmla="*/ 226 w 271"/>
                      <a:gd name="T63" fmla="*/ 202 h 248"/>
                      <a:gd name="T64" fmla="*/ 248 w 271"/>
                      <a:gd name="T65" fmla="*/ 165 h 248"/>
                      <a:gd name="T66" fmla="*/ 260 w 271"/>
                      <a:gd name="T67" fmla="*/ 124 h 2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271" h="248">
                        <a:moveTo>
                          <a:pt x="271" y="124"/>
                        </a:moveTo>
                        <a:lnTo>
                          <a:pt x="260" y="78"/>
                        </a:lnTo>
                        <a:lnTo>
                          <a:pt x="231" y="36"/>
                        </a:lnTo>
                        <a:lnTo>
                          <a:pt x="187" y="10"/>
                        </a:lnTo>
                        <a:lnTo>
                          <a:pt x="136" y="0"/>
                        </a:lnTo>
                        <a:lnTo>
                          <a:pt x="85" y="10"/>
                        </a:lnTo>
                        <a:lnTo>
                          <a:pt x="40" y="36"/>
                        </a:lnTo>
                        <a:lnTo>
                          <a:pt x="11" y="78"/>
                        </a:lnTo>
                        <a:lnTo>
                          <a:pt x="0" y="124"/>
                        </a:lnTo>
                        <a:lnTo>
                          <a:pt x="11" y="170"/>
                        </a:lnTo>
                        <a:lnTo>
                          <a:pt x="40" y="212"/>
                        </a:lnTo>
                        <a:lnTo>
                          <a:pt x="85" y="237"/>
                        </a:lnTo>
                        <a:lnTo>
                          <a:pt x="136" y="248"/>
                        </a:lnTo>
                        <a:lnTo>
                          <a:pt x="187" y="237"/>
                        </a:lnTo>
                        <a:lnTo>
                          <a:pt x="231" y="212"/>
                        </a:lnTo>
                        <a:lnTo>
                          <a:pt x="260" y="170"/>
                        </a:lnTo>
                        <a:lnTo>
                          <a:pt x="271" y="124"/>
                        </a:lnTo>
                        <a:close/>
                        <a:moveTo>
                          <a:pt x="260" y="124"/>
                        </a:moveTo>
                        <a:lnTo>
                          <a:pt x="248" y="78"/>
                        </a:lnTo>
                        <a:lnTo>
                          <a:pt x="226" y="41"/>
                        </a:lnTo>
                        <a:lnTo>
                          <a:pt x="187" y="21"/>
                        </a:lnTo>
                        <a:lnTo>
                          <a:pt x="136" y="10"/>
                        </a:lnTo>
                        <a:lnTo>
                          <a:pt x="90" y="21"/>
                        </a:lnTo>
                        <a:lnTo>
                          <a:pt x="51" y="41"/>
                        </a:lnTo>
                        <a:lnTo>
                          <a:pt x="22" y="78"/>
                        </a:lnTo>
                        <a:lnTo>
                          <a:pt x="11" y="124"/>
                        </a:lnTo>
                        <a:lnTo>
                          <a:pt x="22" y="165"/>
                        </a:lnTo>
                        <a:lnTo>
                          <a:pt x="51" y="202"/>
                        </a:lnTo>
                        <a:lnTo>
                          <a:pt x="90" y="227"/>
                        </a:lnTo>
                        <a:lnTo>
                          <a:pt x="136" y="237"/>
                        </a:lnTo>
                        <a:lnTo>
                          <a:pt x="187" y="227"/>
                        </a:lnTo>
                        <a:lnTo>
                          <a:pt x="226" y="202"/>
                        </a:lnTo>
                        <a:lnTo>
                          <a:pt x="248" y="165"/>
                        </a:lnTo>
                        <a:lnTo>
                          <a:pt x="260" y="124"/>
                        </a:lnTo>
                        <a:close/>
                      </a:path>
                    </a:pathLst>
                  </a:custGeom>
                  <a:solidFill>
                    <a:srgbClr val="FFE5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40" name="Freeform 272">
                    <a:extLst>
                      <a:ext uri="{FF2B5EF4-FFF2-40B4-BE49-F238E27FC236}">
                        <a16:creationId xmlns:a16="http://schemas.microsoft.com/office/drawing/2014/main" id="{9F679413-9317-4304-BE76-F30D608E42A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228" y="2246"/>
                    <a:ext cx="124" cy="75"/>
                  </a:xfrm>
                  <a:custGeom>
                    <a:avLst/>
                    <a:gdLst>
                      <a:gd name="T0" fmla="*/ 249 w 249"/>
                      <a:gd name="T1" fmla="*/ 114 h 227"/>
                      <a:gd name="T2" fmla="*/ 237 w 249"/>
                      <a:gd name="T3" fmla="*/ 68 h 227"/>
                      <a:gd name="T4" fmla="*/ 215 w 249"/>
                      <a:gd name="T5" fmla="*/ 31 h 227"/>
                      <a:gd name="T6" fmla="*/ 176 w 249"/>
                      <a:gd name="T7" fmla="*/ 11 h 227"/>
                      <a:gd name="T8" fmla="*/ 125 w 249"/>
                      <a:gd name="T9" fmla="*/ 0 h 227"/>
                      <a:gd name="T10" fmla="*/ 79 w 249"/>
                      <a:gd name="T11" fmla="*/ 11 h 227"/>
                      <a:gd name="T12" fmla="*/ 40 w 249"/>
                      <a:gd name="T13" fmla="*/ 31 h 227"/>
                      <a:gd name="T14" fmla="*/ 11 w 249"/>
                      <a:gd name="T15" fmla="*/ 68 h 227"/>
                      <a:gd name="T16" fmla="*/ 0 w 249"/>
                      <a:gd name="T17" fmla="*/ 114 h 227"/>
                      <a:gd name="T18" fmla="*/ 11 w 249"/>
                      <a:gd name="T19" fmla="*/ 155 h 227"/>
                      <a:gd name="T20" fmla="*/ 40 w 249"/>
                      <a:gd name="T21" fmla="*/ 192 h 227"/>
                      <a:gd name="T22" fmla="*/ 79 w 249"/>
                      <a:gd name="T23" fmla="*/ 217 h 227"/>
                      <a:gd name="T24" fmla="*/ 125 w 249"/>
                      <a:gd name="T25" fmla="*/ 227 h 227"/>
                      <a:gd name="T26" fmla="*/ 176 w 249"/>
                      <a:gd name="T27" fmla="*/ 217 h 227"/>
                      <a:gd name="T28" fmla="*/ 215 w 249"/>
                      <a:gd name="T29" fmla="*/ 192 h 227"/>
                      <a:gd name="T30" fmla="*/ 237 w 249"/>
                      <a:gd name="T31" fmla="*/ 155 h 227"/>
                      <a:gd name="T32" fmla="*/ 249 w 249"/>
                      <a:gd name="T33" fmla="*/ 114 h 227"/>
                      <a:gd name="T34" fmla="*/ 237 w 249"/>
                      <a:gd name="T35" fmla="*/ 114 h 227"/>
                      <a:gd name="T36" fmla="*/ 226 w 249"/>
                      <a:gd name="T37" fmla="*/ 73 h 227"/>
                      <a:gd name="T38" fmla="*/ 204 w 249"/>
                      <a:gd name="T39" fmla="*/ 41 h 227"/>
                      <a:gd name="T40" fmla="*/ 169 w 249"/>
                      <a:gd name="T41" fmla="*/ 21 h 227"/>
                      <a:gd name="T42" fmla="*/ 125 w 249"/>
                      <a:gd name="T43" fmla="*/ 11 h 227"/>
                      <a:gd name="T44" fmla="*/ 79 w 249"/>
                      <a:gd name="T45" fmla="*/ 21 h 227"/>
                      <a:gd name="T46" fmla="*/ 46 w 249"/>
                      <a:gd name="T47" fmla="*/ 41 h 227"/>
                      <a:gd name="T48" fmla="*/ 22 w 249"/>
                      <a:gd name="T49" fmla="*/ 73 h 227"/>
                      <a:gd name="T50" fmla="*/ 11 w 249"/>
                      <a:gd name="T51" fmla="*/ 114 h 227"/>
                      <a:gd name="T52" fmla="*/ 22 w 249"/>
                      <a:gd name="T53" fmla="*/ 155 h 227"/>
                      <a:gd name="T54" fmla="*/ 46 w 249"/>
                      <a:gd name="T55" fmla="*/ 187 h 227"/>
                      <a:gd name="T56" fmla="*/ 79 w 249"/>
                      <a:gd name="T57" fmla="*/ 207 h 227"/>
                      <a:gd name="T58" fmla="*/ 125 w 249"/>
                      <a:gd name="T59" fmla="*/ 217 h 227"/>
                      <a:gd name="T60" fmla="*/ 169 w 249"/>
                      <a:gd name="T61" fmla="*/ 207 h 227"/>
                      <a:gd name="T62" fmla="*/ 204 w 249"/>
                      <a:gd name="T63" fmla="*/ 187 h 227"/>
                      <a:gd name="T64" fmla="*/ 226 w 249"/>
                      <a:gd name="T65" fmla="*/ 155 h 227"/>
                      <a:gd name="T66" fmla="*/ 237 w 249"/>
                      <a:gd name="T67" fmla="*/ 114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249" h="227">
                        <a:moveTo>
                          <a:pt x="249" y="114"/>
                        </a:moveTo>
                        <a:lnTo>
                          <a:pt x="237" y="68"/>
                        </a:lnTo>
                        <a:lnTo>
                          <a:pt x="215" y="31"/>
                        </a:lnTo>
                        <a:lnTo>
                          <a:pt x="176" y="11"/>
                        </a:lnTo>
                        <a:lnTo>
                          <a:pt x="125" y="0"/>
                        </a:lnTo>
                        <a:lnTo>
                          <a:pt x="79" y="11"/>
                        </a:lnTo>
                        <a:lnTo>
                          <a:pt x="40" y="31"/>
                        </a:lnTo>
                        <a:lnTo>
                          <a:pt x="11" y="68"/>
                        </a:lnTo>
                        <a:lnTo>
                          <a:pt x="0" y="114"/>
                        </a:lnTo>
                        <a:lnTo>
                          <a:pt x="11" y="155"/>
                        </a:lnTo>
                        <a:lnTo>
                          <a:pt x="40" y="192"/>
                        </a:lnTo>
                        <a:lnTo>
                          <a:pt x="79" y="217"/>
                        </a:lnTo>
                        <a:lnTo>
                          <a:pt x="125" y="227"/>
                        </a:lnTo>
                        <a:lnTo>
                          <a:pt x="176" y="217"/>
                        </a:lnTo>
                        <a:lnTo>
                          <a:pt x="215" y="192"/>
                        </a:lnTo>
                        <a:lnTo>
                          <a:pt x="237" y="155"/>
                        </a:lnTo>
                        <a:lnTo>
                          <a:pt x="249" y="114"/>
                        </a:lnTo>
                        <a:close/>
                        <a:moveTo>
                          <a:pt x="237" y="114"/>
                        </a:moveTo>
                        <a:lnTo>
                          <a:pt x="226" y="73"/>
                        </a:lnTo>
                        <a:lnTo>
                          <a:pt x="204" y="41"/>
                        </a:lnTo>
                        <a:lnTo>
                          <a:pt x="169" y="21"/>
                        </a:lnTo>
                        <a:lnTo>
                          <a:pt x="125" y="11"/>
                        </a:lnTo>
                        <a:lnTo>
                          <a:pt x="79" y="21"/>
                        </a:lnTo>
                        <a:lnTo>
                          <a:pt x="46" y="41"/>
                        </a:lnTo>
                        <a:lnTo>
                          <a:pt x="22" y="73"/>
                        </a:lnTo>
                        <a:lnTo>
                          <a:pt x="11" y="114"/>
                        </a:lnTo>
                        <a:lnTo>
                          <a:pt x="22" y="155"/>
                        </a:lnTo>
                        <a:lnTo>
                          <a:pt x="46" y="187"/>
                        </a:lnTo>
                        <a:lnTo>
                          <a:pt x="79" y="207"/>
                        </a:lnTo>
                        <a:lnTo>
                          <a:pt x="125" y="217"/>
                        </a:lnTo>
                        <a:lnTo>
                          <a:pt x="169" y="207"/>
                        </a:lnTo>
                        <a:lnTo>
                          <a:pt x="204" y="187"/>
                        </a:lnTo>
                        <a:lnTo>
                          <a:pt x="226" y="155"/>
                        </a:lnTo>
                        <a:lnTo>
                          <a:pt x="237" y="114"/>
                        </a:lnTo>
                        <a:close/>
                      </a:path>
                    </a:pathLst>
                  </a:custGeom>
                  <a:solidFill>
                    <a:srgbClr val="FFE7E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41" name="Freeform 273">
                    <a:extLst>
                      <a:ext uri="{FF2B5EF4-FFF2-40B4-BE49-F238E27FC236}">
                        <a16:creationId xmlns:a16="http://schemas.microsoft.com/office/drawing/2014/main" id="{D966E994-AEE4-4E1E-8A5B-9CF5F836934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233" y="2249"/>
                    <a:ext cx="113" cy="69"/>
                  </a:xfrm>
                  <a:custGeom>
                    <a:avLst/>
                    <a:gdLst>
                      <a:gd name="T0" fmla="*/ 226 w 226"/>
                      <a:gd name="T1" fmla="*/ 103 h 206"/>
                      <a:gd name="T2" fmla="*/ 215 w 226"/>
                      <a:gd name="T3" fmla="*/ 62 h 206"/>
                      <a:gd name="T4" fmla="*/ 193 w 226"/>
                      <a:gd name="T5" fmla="*/ 30 h 206"/>
                      <a:gd name="T6" fmla="*/ 158 w 226"/>
                      <a:gd name="T7" fmla="*/ 10 h 206"/>
                      <a:gd name="T8" fmla="*/ 114 w 226"/>
                      <a:gd name="T9" fmla="*/ 0 h 206"/>
                      <a:gd name="T10" fmla="*/ 68 w 226"/>
                      <a:gd name="T11" fmla="*/ 10 h 206"/>
                      <a:gd name="T12" fmla="*/ 35 w 226"/>
                      <a:gd name="T13" fmla="*/ 30 h 206"/>
                      <a:gd name="T14" fmla="*/ 11 w 226"/>
                      <a:gd name="T15" fmla="*/ 62 h 206"/>
                      <a:gd name="T16" fmla="*/ 0 w 226"/>
                      <a:gd name="T17" fmla="*/ 103 h 206"/>
                      <a:gd name="T18" fmla="*/ 11 w 226"/>
                      <a:gd name="T19" fmla="*/ 144 h 206"/>
                      <a:gd name="T20" fmla="*/ 35 w 226"/>
                      <a:gd name="T21" fmla="*/ 176 h 206"/>
                      <a:gd name="T22" fmla="*/ 68 w 226"/>
                      <a:gd name="T23" fmla="*/ 196 h 206"/>
                      <a:gd name="T24" fmla="*/ 114 w 226"/>
                      <a:gd name="T25" fmla="*/ 206 h 206"/>
                      <a:gd name="T26" fmla="*/ 158 w 226"/>
                      <a:gd name="T27" fmla="*/ 196 h 206"/>
                      <a:gd name="T28" fmla="*/ 193 w 226"/>
                      <a:gd name="T29" fmla="*/ 176 h 206"/>
                      <a:gd name="T30" fmla="*/ 215 w 226"/>
                      <a:gd name="T31" fmla="*/ 144 h 206"/>
                      <a:gd name="T32" fmla="*/ 226 w 226"/>
                      <a:gd name="T33" fmla="*/ 103 h 206"/>
                      <a:gd name="T34" fmla="*/ 215 w 226"/>
                      <a:gd name="T35" fmla="*/ 103 h 206"/>
                      <a:gd name="T36" fmla="*/ 204 w 226"/>
                      <a:gd name="T37" fmla="*/ 67 h 206"/>
                      <a:gd name="T38" fmla="*/ 182 w 226"/>
                      <a:gd name="T39" fmla="*/ 41 h 206"/>
                      <a:gd name="T40" fmla="*/ 153 w 226"/>
                      <a:gd name="T41" fmla="*/ 20 h 206"/>
                      <a:gd name="T42" fmla="*/ 114 w 226"/>
                      <a:gd name="T43" fmla="*/ 10 h 206"/>
                      <a:gd name="T44" fmla="*/ 74 w 226"/>
                      <a:gd name="T45" fmla="*/ 20 h 206"/>
                      <a:gd name="T46" fmla="*/ 46 w 226"/>
                      <a:gd name="T47" fmla="*/ 41 h 206"/>
                      <a:gd name="T48" fmla="*/ 24 w 226"/>
                      <a:gd name="T49" fmla="*/ 67 h 206"/>
                      <a:gd name="T50" fmla="*/ 11 w 226"/>
                      <a:gd name="T51" fmla="*/ 103 h 206"/>
                      <a:gd name="T52" fmla="*/ 24 w 226"/>
                      <a:gd name="T53" fmla="*/ 139 h 206"/>
                      <a:gd name="T54" fmla="*/ 46 w 226"/>
                      <a:gd name="T55" fmla="*/ 166 h 206"/>
                      <a:gd name="T56" fmla="*/ 74 w 226"/>
                      <a:gd name="T57" fmla="*/ 186 h 206"/>
                      <a:gd name="T58" fmla="*/ 114 w 226"/>
                      <a:gd name="T59" fmla="*/ 196 h 206"/>
                      <a:gd name="T60" fmla="*/ 153 w 226"/>
                      <a:gd name="T61" fmla="*/ 186 h 206"/>
                      <a:gd name="T62" fmla="*/ 182 w 226"/>
                      <a:gd name="T63" fmla="*/ 166 h 206"/>
                      <a:gd name="T64" fmla="*/ 204 w 226"/>
                      <a:gd name="T65" fmla="*/ 139 h 206"/>
                      <a:gd name="T66" fmla="*/ 215 w 226"/>
                      <a:gd name="T67" fmla="*/ 103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226" h="206">
                        <a:moveTo>
                          <a:pt x="226" y="103"/>
                        </a:moveTo>
                        <a:lnTo>
                          <a:pt x="215" y="62"/>
                        </a:lnTo>
                        <a:lnTo>
                          <a:pt x="193" y="30"/>
                        </a:lnTo>
                        <a:lnTo>
                          <a:pt x="158" y="10"/>
                        </a:lnTo>
                        <a:lnTo>
                          <a:pt x="114" y="0"/>
                        </a:lnTo>
                        <a:lnTo>
                          <a:pt x="68" y="10"/>
                        </a:lnTo>
                        <a:lnTo>
                          <a:pt x="35" y="30"/>
                        </a:lnTo>
                        <a:lnTo>
                          <a:pt x="11" y="62"/>
                        </a:lnTo>
                        <a:lnTo>
                          <a:pt x="0" y="103"/>
                        </a:lnTo>
                        <a:lnTo>
                          <a:pt x="11" y="144"/>
                        </a:lnTo>
                        <a:lnTo>
                          <a:pt x="35" y="176"/>
                        </a:lnTo>
                        <a:lnTo>
                          <a:pt x="68" y="196"/>
                        </a:lnTo>
                        <a:lnTo>
                          <a:pt x="114" y="206"/>
                        </a:lnTo>
                        <a:lnTo>
                          <a:pt x="158" y="196"/>
                        </a:lnTo>
                        <a:lnTo>
                          <a:pt x="193" y="176"/>
                        </a:lnTo>
                        <a:lnTo>
                          <a:pt x="215" y="144"/>
                        </a:lnTo>
                        <a:lnTo>
                          <a:pt x="226" y="103"/>
                        </a:lnTo>
                        <a:close/>
                        <a:moveTo>
                          <a:pt x="215" y="103"/>
                        </a:moveTo>
                        <a:lnTo>
                          <a:pt x="204" y="67"/>
                        </a:lnTo>
                        <a:lnTo>
                          <a:pt x="182" y="41"/>
                        </a:lnTo>
                        <a:lnTo>
                          <a:pt x="153" y="20"/>
                        </a:lnTo>
                        <a:lnTo>
                          <a:pt x="114" y="10"/>
                        </a:lnTo>
                        <a:lnTo>
                          <a:pt x="74" y="20"/>
                        </a:lnTo>
                        <a:lnTo>
                          <a:pt x="46" y="41"/>
                        </a:lnTo>
                        <a:lnTo>
                          <a:pt x="24" y="67"/>
                        </a:lnTo>
                        <a:lnTo>
                          <a:pt x="11" y="103"/>
                        </a:lnTo>
                        <a:lnTo>
                          <a:pt x="24" y="139"/>
                        </a:lnTo>
                        <a:lnTo>
                          <a:pt x="46" y="166"/>
                        </a:lnTo>
                        <a:lnTo>
                          <a:pt x="74" y="186"/>
                        </a:lnTo>
                        <a:lnTo>
                          <a:pt x="114" y="196"/>
                        </a:lnTo>
                        <a:lnTo>
                          <a:pt x="153" y="186"/>
                        </a:lnTo>
                        <a:lnTo>
                          <a:pt x="182" y="166"/>
                        </a:lnTo>
                        <a:lnTo>
                          <a:pt x="204" y="139"/>
                        </a:lnTo>
                        <a:lnTo>
                          <a:pt x="215" y="103"/>
                        </a:lnTo>
                        <a:close/>
                      </a:path>
                    </a:pathLst>
                  </a:custGeom>
                  <a:solidFill>
                    <a:srgbClr val="FFE9E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42" name="Freeform 274">
                    <a:extLst>
                      <a:ext uri="{FF2B5EF4-FFF2-40B4-BE49-F238E27FC236}">
                        <a16:creationId xmlns:a16="http://schemas.microsoft.com/office/drawing/2014/main" id="{7103718C-BE49-41A0-A6C9-D07A8DDD0DB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239" y="2253"/>
                    <a:ext cx="101" cy="62"/>
                  </a:xfrm>
                  <a:custGeom>
                    <a:avLst/>
                    <a:gdLst>
                      <a:gd name="T0" fmla="*/ 204 w 204"/>
                      <a:gd name="T1" fmla="*/ 93 h 186"/>
                      <a:gd name="T2" fmla="*/ 193 w 204"/>
                      <a:gd name="T3" fmla="*/ 57 h 186"/>
                      <a:gd name="T4" fmla="*/ 171 w 204"/>
                      <a:gd name="T5" fmla="*/ 31 h 186"/>
                      <a:gd name="T6" fmla="*/ 142 w 204"/>
                      <a:gd name="T7" fmla="*/ 10 h 186"/>
                      <a:gd name="T8" fmla="*/ 103 w 204"/>
                      <a:gd name="T9" fmla="*/ 0 h 186"/>
                      <a:gd name="T10" fmla="*/ 63 w 204"/>
                      <a:gd name="T11" fmla="*/ 10 h 186"/>
                      <a:gd name="T12" fmla="*/ 35 w 204"/>
                      <a:gd name="T13" fmla="*/ 31 h 186"/>
                      <a:gd name="T14" fmla="*/ 13 w 204"/>
                      <a:gd name="T15" fmla="*/ 57 h 186"/>
                      <a:gd name="T16" fmla="*/ 0 w 204"/>
                      <a:gd name="T17" fmla="*/ 93 h 186"/>
                      <a:gd name="T18" fmla="*/ 13 w 204"/>
                      <a:gd name="T19" fmla="*/ 129 h 186"/>
                      <a:gd name="T20" fmla="*/ 35 w 204"/>
                      <a:gd name="T21" fmla="*/ 156 h 186"/>
                      <a:gd name="T22" fmla="*/ 63 w 204"/>
                      <a:gd name="T23" fmla="*/ 176 h 186"/>
                      <a:gd name="T24" fmla="*/ 103 w 204"/>
                      <a:gd name="T25" fmla="*/ 186 h 186"/>
                      <a:gd name="T26" fmla="*/ 142 w 204"/>
                      <a:gd name="T27" fmla="*/ 176 h 186"/>
                      <a:gd name="T28" fmla="*/ 171 w 204"/>
                      <a:gd name="T29" fmla="*/ 156 h 186"/>
                      <a:gd name="T30" fmla="*/ 193 w 204"/>
                      <a:gd name="T31" fmla="*/ 129 h 186"/>
                      <a:gd name="T32" fmla="*/ 204 w 204"/>
                      <a:gd name="T33" fmla="*/ 93 h 186"/>
                      <a:gd name="T34" fmla="*/ 193 w 204"/>
                      <a:gd name="T35" fmla="*/ 93 h 186"/>
                      <a:gd name="T36" fmla="*/ 187 w 204"/>
                      <a:gd name="T37" fmla="*/ 62 h 186"/>
                      <a:gd name="T38" fmla="*/ 165 w 204"/>
                      <a:gd name="T39" fmla="*/ 36 h 186"/>
                      <a:gd name="T40" fmla="*/ 136 w 204"/>
                      <a:gd name="T41" fmla="*/ 15 h 186"/>
                      <a:gd name="T42" fmla="*/ 103 w 204"/>
                      <a:gd name="T43" fmla="*/ 10 h 186"/>
                      <a:gd name="T44" fmla="*/ 68 w 204"/>
                      <a:gd name="T45" fmla="*/ 15 h 186"/>
                      <a:gd name="T46" fmla="*/ 40 w 204"/>
                      <a:gd name="T47" fmla="*/ 36 h 186"/>
                      <a:gd name="T48" fmla="*/ 18 w 204"/>
                      <a:gd name="T49" fmla="*/ 62 h 186"/>
                      <a:gd name="T50" fmla="*/ 13 w 204"/>
                      <a:gd name="T51" fmla="*/ 93 h 186"/>
                      <a:gd name="T52" fmla="*/ 18 w 204"/>
                      <a:gd name="T53" fmla="*/ 124 h 186"/>
                      <a:gd name="T54" fmla="*/ 40 w 204"/>
                      <a:gd name="T55" fmla="*/ 149 h 186"/>
                      <a:gd name="T56" fmla="*/ 68 w 204"/>
                      <a:gd name="T57" fmla="*/ 171 h 186"/>
                      <a:gd name="T58" fmla="*/ 103 w 204"/>
                      <a:gd name="T59" fmla="*/ 176 h 186"/>
                      <a:gd name="T60" fmla="*/ 136 w 204"/>
                      <a:gd name="T61" fmla="*/ 171 h 186"/>
                      <a:gd name="T62" fmla="*/ 165 w 204"/>
                      <a:gd name="T63" fmla="*/ 149 h 186"/>
                      <a:gd name="T64" fmla="*/ 187 w 204"/>
                      <a:gd name="T65" fmla="*/ 124 h 186"/>
                      <a:gd name="T66" fmla="*/ 193 w 204"/>
                      <a:gd name="T67" fmla="*/ 93 h 1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204" h="186">
                        <a:moveTo>
                          <a:pt x="204" y="93"/>
                        </a:moveTo>
                        <a:lnTo>
                          <a:pt x="193" y="57"/>
                        </a:lnTo>
                        <a:lnTo>
                          <a:pt x="171" y="31"/>
                        </a:lnTo>
                        <a:lnTo>
                          <a:pt x="142" y="10"/>
                        </a:lnTo>
                        <a:lnTo>
                          <a:pt x="103" y="0"/>
                        </a:lnTo>
                        <a:lnTo>
                          <a:pt x="63" y="10"/>
                        </a:lnTo>
                        <a:lnTo>
                          <a:pt x="35" y="31"/>
                        </a:lnTo>
                        <a:lnTo>
                          <a:pt x="13" y="57"/>
                        </a:lnTo>
                        <a:lnTo>
                          <a:pt x="0" y="93"/>
                        </a:lnTo>
                        <a:lnTo>
                          <a:pt x="13" y="129"/>
                        </a:lnTo>
                        <a:lnTo>
                          <a:pt x="35" y="156"/>
                        </a:lnTo>
                        <a:lnTo>
                          <a:pt x="63" y="176"/>
                        </a:lnTo>
                        <a:lnTo>
                          <a:pt x="103" y="186"/>
                        </a:lnTo>
                        <a:lnTo>
                          <a:pt x="142" y="176"/>
                        </a:lnTo>
                        <a:lnTo>
                          <a:pt x="171" y="156"/>
                        </a:lnTo>
                        <a:lnTo>
                          <a:pt x="193" y="129"/>
                        </a:lnTo>
                        <a:lnTo>
                          <a:pt x="204" y="93"/>
                        </a:lnTo>
                        <a:close/>
                        <a:moveTo>
                          <a:pt x="193" y="93"/>
                        </a:moveTo>
                        <a:lnTo>
                          <a:pt x="187" y="62"/>
                        </a:lnTo>
                        <a:lnTo>
                          <a:pt x="165" y="36"/>
                        </a:lnTo>
                        <a:lnTo>
                          <a:pt x="136" y="15"/>
                        </a:lnTo>
                        <a:lnTo>
                          <a:pt x="103" y="10"/>
                        </a:lnTo>
                        <a:lnTo>
                          <a:pt x="68" y="15"/>
                        </a:lnTo>
                        <a:lnTo>
                          <a:pt x="40" y="36"/>
                        </a:lnTo>
                        <a:lnTo>
                          <a:pt x="18" y="62"/>
                        </a:lnTo>
                        <a:lnTo>
                          <a:pt x="13" y="93"/>
                        </a:lnTo>
                        <a:lnTo>
                          <a:pt x="18" y="124"/>
                        </a:lnTo>
                        <a:lnTo>
                          <a:pt x="40" y="149"/>
                        </a:lnTo>
                        <a:lnTo>
                          <a:pt x="68" y="171"/>
                        </a:lnTo>
                        <a:lnTo>
                          <a:pt x="103" y="176"/>
                        </a:lnTo>
                        <a:lnTo>
                          <a:pt x="136" y="171"/>
                        </a:lnTo>
                        <a:lnTo>
                          <a:pt x="165" y="149"/>
                        </a:lnTo>
                        <a:lnTo>
                          <a:pt x="187" y="124"/>
                        </a:lnTo>
                        <a:lnTo>
                          <a:pt x="193" y="93"/>
                        </a:lnTo>
                        <a:close/>
                      </a:path>
                    </a:pathLst>
                  </a:custGeom>
                  <a:solidFill>
                    <a:srgbClr val="FFEBE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43" name="Freeform 275">
                    <a:extLst>
                      <a:ext uri="{FF2B5EF4-FFF2-40B4-BE49-F238E27FC236}">
                        <a16:creationId xmlns:a16="http://schemas.microsoft.com/office/drawing/2014/main" id="{47F0BFAF-5533-4A26-97D8-D93C4D603B5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245" y="2256"/>
                    <a:ext cx="90" cy="55"/>
                  </a:xfrm>
                  <a:custGeom>
                    <a:avLst/>
                    <a:gdLst>
                      <a:gd name="T0" fmla="*/ 180 w 180"/>
                      <a:gd name="T1" fmla="*/ 83 h 166"/>
                      <a:gd name="T2" fmla="*/ 174 w 180"/>
                      <a:gd name="T3" fmla="*/ 52 h 166"/>
                      <a:gd name="T4" fmla="*/ 152 w 180"/>
                      <a:gd name="T5" fmla="*/ 26 h 166"/>
                      <a:gd name="T6" fmla="*/ 123 w 180"/>
                      <a:gd name="T7" fmla="*/ 5 h 166"/>
                      <a:gd name="T8" fmla="*/ 90 w 180"/>
                      <a:gd name="T9" fmla="*/ 0 h 166"/>
                      <a:gd name="T10" fmla="*/ 55 w 180"/>
                      <a:gd name="T11" fmla="*/ 5 h 166"/>
                      <a:gd name="T12" fmla="*/ 27 w 180"/>
                      <a:gd name="T13" fmla="*/ 26 h 166"/>
                      <a:gd name="T14" fmla="*/ 5 w 180"/>
                      <a:gd name="T15" fmla="*/ 52 h 166"/>
                      <a:gd name="T16" fmla="*/ 0 w 180"/>
                      <a:gd name="T17" fmla="*/ 83 h 166"/>
                      <a:gd name="T18" fmla="*/ 5 w 180"/>
                      <a:gd name="T19" fmla="*/ 114 h 166"/>
                      <a:gd name="T20" fmla="*/ 27 w 180"/>
                      <a:gd name="T21" fmla="*/ 139 h 166"/>
                      <a:gd name="T22" fmla="*/ 55 w 180"/>
                      <a:gd name="T23" fmla="*/ 161 h 166"/>
                      <a:gd name="T24" fmla="*/ 90 w 180"/>
                      <a:gd name="T25" fmla="*/ 166 h 166"/>
                      <a:gd name="T26" fmla="*/ 123 w 180"/>
                      <a:gd name="T27" fmla="*/ 161 h 166"/>
                      <a:gd name="T28" fmla="*/ 152 w 180"/>
                      <a:gd name="T29" fmla="*/ 139 h 166"/>
                      <a:gd name="T30" fmla="*/ 174 w 180"/>
                      <a:gd name="T31" fmla="*/ 114 h 166"/>
                      <a:gd name="T32" fmla="*/ 180 w 180"/>
                      <a:gd name="T33" fmla="*/ 83 h 166"/>
                      <a:gd name="T34" fmla="*/ 174 w 180"/>
                      <a:gd name="T35" fmla="*/ 83 h 166"/>
                      <a:gd name="T36" fmla="*/ 169 w 180"/>
                      <a:gd name="T37" fmla="*/ 52 h 166"/>
                      <a:gd name="T38" fmla="*/ 152 w 180"/>
                      <a:gd name="T39" fmla="*/ 26 h 166"/>
                      <a:gd name="T40" fmla="*/ 123 w 180"/>
                      <a:gd name="T41" fmla="*/ 10 h 166"/>
                      <a:gd name="T42" fmla="*/ 90 w 180"/>
                      <a:gd name="T43" fmla="*/ 5 h 166"/>
                      <a:gd name="T44" fmla="*/ 55 w 180"/>
                      <a:gd name="T45" fmla="*/ 10 h 166"/>
                      <a:gd name="T46" fmla="*/ 33 w 180"/>
                      <a:gd name="T47" fmla="*/ 26 h 166"/>
                      <a:gd name="T48" fmla="*/ 11 w 180"/>
                      <a:gd name="T49" fmla="*/ 52 h 166"/>
                      <a:gd name="T50" fmla="*/ 5 w 180"/>
                      <a:gd name="T51" fmla="*/ 83 h 166"/>
                      <a:gd name="T52" fmla="*/ 11 w 180"/>
                      <a:gd name="T53" fmla="*/ 114 h 166"/>
                      <a:gd name="T54" fmla="*/ 33 w 180"/>
                      <a:gd name="T55" fmla="*/ 134 h 166"/>
                      <a:gd name="T56" fmla="*/ 55 w 180"/>
                      <a:gd name="T57" fmla="*/ 156 h 166"/>
                      <a:gd name="T58" fmla="*/ 90 w 180"/>
                      <a:gd name="T59" fmla="*/ 161 h 166"/>
                      <a:gd name="T60" fmla="*/ 123 w 180"/>
                      <a:gd name="T61" fmla="*/ 156 h 166"/>
                      <a:gd name="T62" fmla="*/ 152 w 180"/>
                      <a:gd name="T63" fmla="*/ 134 h 166"/>
                      <a:gd name="T64" fmla="*/ 169 w 180"/>
                      <a:gd name="T65" fmla="*/ 114 h 166"/>
                      <a:gd name="T66" fmla="*/ 174 w 180"/>
                      <a:gd name="T67" fmla="*/ 83 h 1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80" h="166">
                        <a:moveTo>
                          <a:pt x="180" y="83"/>
                        </a:moveTo>
                        <a:lnTo>
                          <a:pt x="174" y="52"/>
                        </a:lnTo>
                        <a:lnTo>
                          <a:pt x="152" y="26"/>
                        </a:lnTo>
                        <a:lnTo>
                          <a:pt x="123" y="5"/>
                        </a:lnTo>
                        <a:lnTo>
                          <a:pt x="90" y="0"/>
                        </a:lnTo>
                        <a:lnTo>
                          <a:pt x="55" y="5"/>
                        </a:lnTo>
                        <a:lnTo>
                          <a:pt x="27" y="26"/>
                        </a:lnTo>
                        <a:lnTo>
                          <a:pt x="5" y="52"/>
                        </a:lnTo>
                        <a:lnTo>
                          <a:pt x="0" y="83"/>
                        </a:lnTo>
                        <a:lnTo>
                          <a:pt x="5" y="114"/>
                        </a:lnTo>
                        <a:lnTo>
                          <a:pt x="27" y="139"/>
                        </a:lnTo>
                        <a:lnTo>
                          <a:pt x="55" y="161"/>
                        </a:lnTo>
                        <a:lnTo>
                          <a:pt x="90" y="166"/>
                        </a:lnTo>
                        <a:lnTo>
                          <a:pt x="123" y="161"/>
                        </a:lnTo>
                        <a:lnTo>
                          <a:pt x="152" y="139"/>
                        </a:lnTo>
                        <a:lnTo>
                          <a:pt x="174" y="114"/>
                        </a:lnTo>
                        <a:lnTo>
                          <a:pt x="180" y="83"/>
                        </a:lnTo>
                        <a:close/>
                        <a:moveTo>
                          <a:pt x="174" y="83"/>
                        </a:moveTo>
                        <a:lnTo>
                          <a:pt x="169" y="52"/>
                        </a:lnTo>
                        <a:lnTo>
                          <a:pt x="152" y="26"/>
                        </a:lnTo>
                        <a:lnTo>
                          <a:pt x="123" y="10"/>
                        </a:lnTo>
                        <a:lnTo>
                          <a:pt x="90" y="5"/>
                        </a:lnTo>
                        <a:lnTo>
                          <a:pt x="55" y="10"/>
                        </a:lnTo>
                        <a:lnTo>
                          <a:pt x="33" y="26"/>
                        </a:lnTo>
                        <a:lnTo>
                          <a:pt x="11" y="52"/>
                        </a:lnTo>
                        <a:lnTo>
                          <a:pt x="5" y="83"/>
                        </a:lnTo>
                        <a:lnTo>
                          <a:pt x="11" y="114"/>
                        </a:lnTo>
                        <a:lnTo>
                          <a:pt x="33" y="134"/>
                        </a:lnTo>
                        <a:lnTo>
                          <a:pt x="55" y="156"/>
                        </a:lnTo>
                        <a:lnTo>
                          <a:pt x="90" y="161"/>
                        </a:lnTo>
                        <a:lnTo>
                          <a:pt x="123" y="156"/>
                        </a:lnTo>
                        <a:lnTo>
                          <a:pt x="152" y="134"/>
                        </a:lnTo>
                        <a:lnTo>
                          <a:pt x="169" y="114"/>
                        </a:lnTo>
                        <a:lnTo>
                          <a:pt x="174" y="83"/>
                        </a:lnTo>
                        <a:close/>
                      </a:path>
                    </a:pathLst>
                  </a:custGeom>
                  <a:solidFill>
                    <a:srgbClr val="FFED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44" name="Freeform 276">
                    <a:extLst>
                      <a:ext uri="{FF2B5EF4-FFF2-40B4-BE49-F238E27FC236}">
                        <a16:creationId xmlns:a16="http://schemas.microsoft.com/office/drawing/2014/main" id="{70D743A7-8502-47F8-BDDB-10EFE372B08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248" y="2258"/>
                    <a:ext cx="84" cy="52"/>
                  </a:xfrm>
                  <a:custGeom>
                    <a:avLst/>
                    <a:gdLst>
                      <a:gd name="T0" fmla="*/ 169 w 169"/>
                      <a:gd name="T1" fmla="*/ 78 h 156"/>
                      <a:gd name="T2" fmla="*/ 164 w 169"/>
                      <a:gd name="T3" fmla="*/ 47 h 156"/>
                      <a:gd name="T4" fmla="*/ 147 w 169"/>
                      <a:gd name="T5" fmla="*/ 21 h 156"/>
                      <a:gd name="T6" fmla="*/ 118 w 169"/>
                      <a:gd name="T7" fmla="*/ 5 h 156"/>
                      <a:gd name="T8" fmla="*/ 85 w 169"/>
                      <a:gd name="T9" fmla="*/ 0 h 156"/>
                      <a:gd name="T10" fmla="*/ 50 w 169"/>
                      <a:gd name="T11" fmla="*/ 5 h 156"/>
                      <a:gd name="T12" fmla="*/ 28 w 169"/>
                      <a:gd name="T13" fmla="*/ 21 h 156"/>
                      <a:gd name="T14" fmla="*/ 6 w 169"/>
                      <a:gd name="T15" fmla="*/ 47 h 156"/>
                      <a:gd name="T16" fmla="*/ 0 w 169"/>
                      <a:gd name="T17" fmla="*/ 78 h 156"/>
                      <a:gd name="T18" fmla="*/ 6 w 169"/>
                      <a:gd name="T19" fmla="*/ 109 h 156"/>
                      <a:gd name="T20" fmla="*/ 28 w 169"/>
                      <a:gd name="T21" fmla="*/ 129 h 156"/>
                      <a:gd name="T22" fmla="*/ 50 w 169"/>
                      <a:gd name="T23" fmla="*/ 151 h 156"/>
                      <a:gd name="T24" fmla="*/ 85 w 169"/>
                      <a:gd name="T25" fmla="*/ 156 h 156"/>
                      <a:gd name="T26" fmla="*/ 118 w 169"/>
                      <a:gd name="T27" fmla="*/ 151 h 156"/>
                      <a:gd name="T28" fmla="*/ 147 w 169"/>
                      <a:gd name="T29" fmla="*/ 129 h 156"/>
                      <a:gd name="T30" fmla="*/ 164 w 169"/>
                      <a:gd name="T31" fmla="*/ 109 h 156"/>
                      <a:gd name="T32" fmla="*/ 169 w 169"/>
                      <a:gd name="T33" fmla="*/ 78 h 156"/>
                      <a:gd name="T34" fmla="*/ 158 w 169"/>
                      <a:gd name="T35" fmla="*/ 78 h 156"/>
                      <a:gd name="T36" fmla="*/ 153 w 169"/>
                      <a:gd name="T37" fmla="*/ 52 h 156"/>
                      <a:gd name="T38" fmla="*/ 136 w 169"/>
                      <a:gd name="T39" fmla="*/ 32 h 156"/>
                      <a:gd name="T40" fmla="*/ 113 w 169"/>
                      <a:gd name="T41" fmla="*/ 16 h 156"/>
                      <a:gd name="T42" fmla="*/ 85 w 169"/>
                      <a:gd name="T43" fmla="*/ 11 h 156"/>
                      <a:gd name="T44" fmla="*/ 56 w 169"/>
                      <a:gd name="T45" fmla="*/ 16 h 156"/>
                      <a:gd name="T46" fmla="*/ 34 w 169"/>
                      <a:gd name="T47" fmla="*/ 32 h 156"/>
                      <a:gd name="T48" fmla="*/ 17 w 169"/>
                      <a:gd name="T49" fmla="*/ 52 h 156"/>
                      <a:gd name="T50" fmla="*/ 11 w 169"/>
                      <a:gd name="T51" fmla="*/ 78 h 156"/>
                      <a:gd name="T52" fmla="*/ 17 w 169"/>
                      <a:gd name="T53" fmla="*/ 104 h 156"/>
                      <a:gd name="T54" fmla="*/ 34 w 169"/>
                      <a:gd name="T55" fmla="*/ 124 h 156"/>
                      <a:gd name="T56" fmla="*/ 56 w 169"/>
                      <a:gd name="T57" fmla="*/ 141 h 156"/>
                      <a:gd name="T58" fmla="*/ 85 w 169"/>
                      <a:gd name="T59" fmla="*/ 146 h 156"/>
                      <a:gd name="T60" fmla="*/ 113 w 169"/>
                      <a:gd name="T61" fmla="*/ 141 h 156"/>
                      <a:gd name="T62" fmla="*/ 136 w 169"/>
                      <a:gd name="T63" fmla="*/ 124 h 156"/>
                      <a:gd name="T64" fmla="*/ 153 w 169"/>
                      <a:gd name="T65" fmla="*/ 104 h 156"/>
                      <a:gd name="T66" fmla="*/ 158 w 169"/>
                      <a:gd name="T67" fmla="*/ 78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69" h="156">
                        <a:moveTo>
                          <a:pt x="169" y="78"/>
                        </a:moveTo>
                        <a:lnTo>
                          <a:pt x="164" y="47"/>
                        </a:lnTo>
                        <a:lnTo>
                          <a:pt x="147" y="21"/>
                        </a:lnTo>
                        <a:lnTo>
                          <a:pt x="118" y="5"/>
                        </a:lnTo>
                        <a:lnTo>
                          <a:pt x="85" y="0"/>
                        </a:lnTo>
                        <a:lnTo>
                          <a:pt x="50" y="5"/>
                        </a:lnTo>
                        <a:lnTo>
                          <a:pt x="28" y="21"/>
                        </a:lnTo>
                        <a:lnTo>
                          <a:pt x="6" y="47"/>
                        </a:lnTo>
                        <a:lnTo>
                          <a:pt x="0" y="78"/>
                        </a:lnTo>
                        <a:lnTo>
                          <a:pt x="6" y="109"/>
                        </a:lnTo>
                        <a:lnTo>
                          <a:pt x="28" y="129"/>
                        </a:lnTo>
                        <a:lnTo>
                          <a:pt x="50" y="151"/>
                        </a:lnTo>
                        <a:lnTo>
                          <a:pt x="85" y="156"/>
                        </a:lnTo>
                        <a:lnTo>
                          <a:pt x="118" y="151"/>
                        </a:lnTo>
                        <a:lnTo>
                          <a:pt x="147" y="129"/>
                        </a:lnTo>
                        <a:lnTo>
                          <a:pt x="164" y="109"/>
                        </a:lnTo>
                        <a:lnTo>
                          <a:pt x="169" y="78"/>
                        </a:lnTo>
                        <a:close/>
                        <a:moveTo>
                          <a:pt x="158" y="78"/>
                        </a:moveTo>
                        <a:lnTo>
                          <a:pt x="153" y="52"/>
                        </a:lnTo>
                        <a:lnTo>
                          <a:pt x="136" y="32"/>
                        </a:lnTo>
                        <a:lnTo>
                          <a:pt x="113" y="16"/>
                        </a:lnTo>
                        <a:lnTo>
                          <a:pt x="85" y="11"/>
                        </a:lnTo>
                        <a:lnTo>
                          <a:pt x="56" y="16"/>
                        </a:lnTo>
                        <a:lnTo>
                          <a:pt x="34" y="32"/>
                        </a:lnTo>
                        <a:lnTo>
                          <a:pt x="17" y="52"/>
                        </a:lnTo>
                        <a:lnTo>
                          <a:pt x="11" y="78"/>
                        </a:lnTo>
                        <a:lnTo>
                          <a:pt x="17" y="104"/>
                        </a:lnTo>
                        <a:lnTo>
                          <a:pt x="34" y="124"/>
                        </a:lnTo>
                        <a:lnTo>
                          <a:pt x="56" y="141"/>
                        </a:lnTo>
                        <a:lnTo>
                          <a:pt x="85" y="146"/>
                        </a:lnTo>
                        <a:lnTo>
                          <a:pt x="113" y="141"/>
                        </a:lnTo>
                        <a:lnTo>
                          <a:pt x="136" y="124"/>
                        </a:lnTo>
                        <a:lnTo>
                          <a:pt x="153" y="104"/>
                        </a:lnTo>
                        <a:lnTo>
                          <a:pt x="158" y="78"/>
                        </a:lnTo>
                        <a:close/>
                      </a:path>
                    </a:pathLst>
                  </a:custGeom>
                  <a:solidFill>
                    <a:srgbClr val="FFF0F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45" name="Freeform 277">
                    <a:extLst>
                      <a:ext uri="{FF2B5EF4-FFF2-40B4-BE49-F238E27FC236}">
                        <a16:creationId xmlns:a16="http://schemas.microsoft.com/office/drawing/2014/main" id="{821F51C6-2ABD-4C3D-8EF4-3C57EF56806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253" y="2261"/>
                    <a:ext cx="74" cy="45"/>
                  </a:xfrm>
                  <a:custGeom>
                    <a:avLst/>
                    <a:gdLst>
                      <a:gd name="T0" fmla="*/ 147 w 147"/>
                      <a:gd name="T1" fmla="*/ 67 h 135"/>
                      <a:gd name="T2" fmla="*/ 142 w 147"/>
                      <a:gd name="T3" fmla="*/ 41 h 135"/>
                      <a:gd name="T4" fmla="*/ 125 w 147"/>
                      <a:gd name="T5" fmla="*/ 21 h 135"/>
                      <a:gd name="T6" fmla="*/ 102 w 147"/>
                      <a:gd name="T7" fmla="*/ 5 h 135"/>
                      <a:gd name="T8" fmla="*/ 74 w 147"/>
                      <a:gd name="T9" fmla="*/ 0 h 135"/>
                      <a:gd name="T10" fmla="*/ 45 w 147"/>
                      <a:gd name="T11" fmla="*/ 5 h 135"/>
                      <a:gd name="T12" fmla="*/ 23 w 147"/>
                      <a:gd name="T13" fmla="*/ 21 h 135"/>
                      <a:gd name="T14" fmla="*/ 6 w 147"/>
                      <a:gd name="T15" fmla="*/ 41 h 135"/>
                      <a:gd name="T16" fmla="*/ 0 w 147"/>
                      <a:gd name="T17" fmla="*/ 67 h 135"/>
                      <a:gd name="T18" fmla="*/ 6 w 147"/>
                      <a:gd name="T19" fmla="*/ 93 h 135"/>
                      <a:gd name="T20" fmla="*/ 23 w 147"/>
                      <a:gd name="T21" fmla="*/ 113 h 135"/>
                      <a:gd name="T22" fmla="*/ 45 w 147"/>
                      <a:gd name="T23" fmla="*/ 130 h 135"/>
                      <a:gd name="T24" fmla="*/ 74 w 147"/>
                      <a:gd name="T25" fmla="*/ 135 h 135"/>
                      <a:gd name="T26" fmla="*/ 102 w 147"/>
                      <a:gd name="T27" fmla="*/ 130 h 135"/>
                      <a:gd name="T28" fmla="*/ 125 w 147"/>
                      <a:gd name="T29" fmla="*/ 113 h 135"/>
                      <a:gd name="T30" fmla="*/ 142 w 147"/>
                      <a:gd name="T31" fmla="*/ 93 h 135"/>
                      <a:gd name="T32" fmla="*/ 147 w 147"/>
                      <a:gd name="T33" fmla="*/ 67 h 135"/>
                      <a:gd name="T34" fmla="*/ 136 w 147"/>
                      <a:gd name="T35" fmla="*/ 67 h 135"/>
                      <a:gd name="T36" fmla="*/ 130 w 147"/>
                      <a:gd name="T37" fmla="*/ 46 h 135"/>
                      <a:gd name="T38" fmla="*/ 118 w 147"/>
                      <a:gd name="T39" fmla="*/ 26 h 135"/>
                      <a:gd name="T40" fmla="*/ 96 w 147"/>
                      <a:gd name="T41" fmla="*/ 16 h 135"/>
                      <a:gd name="T42" fmla="*/ 74 w 147"/>
                      <a:gd name="T43" fmla="*/ 10 h 135"/>
                      <a:gd name="T44" fmla="*/ 51 w 147"/>
                      <a:gd name="T45" fmla="*/ 16 h 135"/>
                      <a:gd name="T46" fmla="*/ 28 w 147"/>
                      <a:gd name="T47" fmla="*/ 26 h 135"/>
                      <a:gd name="T48" fmla="*/ 17 w 147"/>
                      <a:gd name="T49" fmla="*/ 46 h 135"/>
                      <a:gd name="T50" fmla="*/ 11 w 147"/>
                      <a:gd name="T51" fmla="*/ 67 h 135"/>
                      <a:gd name="T52" fmla="*/ 17 w 147"/>
                      <a:gd name="T53" fmla="*/ 88 h 135"/>
                      <a:gd name="T54" fmla="*/ 28 w 147"/>
                      <a:gd name="T55" fmla="*/ 108 h 135"/>
                      <a:gd name="T56" fmla="*/ 51 w 147"/>
                      <a:gd name="T57" fmla="*/ 118 h 135"/>
                      <a:gd name="T58" fmla="*/ 74 w 147"/>
                      <a:gd name="T59" fmla="*/ 123 h 135"/>
                      <a:gd name="T60" fmla="*/ 96 w 147"/>
                      <a:gd name="T61" fmla="*/ 118 h 135"/>
                      <a:gd name="T62" fmla="*/ 118 w 147"/>
                      <a:gd name="T63" fmla="*/ 108 h 135"/>
                      <a:gd name="T64" fmla="*/ 130 w 147"/>
                      <a:gd name="T65" fmla="*/ 88 h 135"/>
                      <a:gd name="T66" fmla="*/ 136 w 147"/>
                      <a:gd name="T67" fmla="*/ 67 h 1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47" h="135">
                        <a:moveTo>
                          <a:pt x="147" y="67"/>
                        </a:moveTo>
                        <a:lnTo>
                          <a:pt x="142" y="41"/>
                        </a:lnTo>
                        <a:lnTo>
                          <a:pt x="125" y="21"/>
                        </a:lnTo>
                        <a:lnTo>
                          <a:pt x="102" y="5"/>
                        </a:lnTo>
                        <a:lnTo>
                          <a:pt x="74" y="0"/>
                        </a:lnTo>
                        <a:lnTo>
                          <a:pt x="45" y="5"/>
                        </a:lnTo>
                        <a:lnTo>
                          <a:pt x="23" y="21"/>
                        </a:lnTo>
                        <a:lnTo>
                          <a:pt x="6" y="41"/>
                        </a:lnTo>
                        <a:lnTo>
                          <a:pt x="0" y="67"/>
                        </a:lnTo>
                        <a:lnTo>
                          <a:pt x="6" y="93"/>
                        </a:lnTo>
                        <a:lnTo>
                          <a:pt x="23" y="113"/>
                        </a:lnTo>
                        <a:lnTo>
                          <a:pt x="45" y="130"/>
                        </a:lnTo>
                        <a:lnTo>
                          <a:pt x="74" y="135"/>
                        </a:lnTo>
                        <a:lnTo>
                          <a:pt x="102" y="130"/>
                        </a:lnTo>
                        <a:lnTo>
                          <a:pt x="125" y="113"/>
                        </a:lnTo>
                        <a:lnTo>
                          <a:pt x="142" y="93"/>
                        </a:lnTo>
                        <a:lnTo>
                          <a:pt x="147" y="67"/>
                        </a:lnTo>
                        <a:close/>
                        <a:moveTo>
                          <a:pt x="136" y="67"/>
                        </a:moveTo>
                        <a:lnTo>
                          <a:pt x="130" y="46"/>
                        </a:lnTo>
                        <a:lnTo>
                          <a:pt x="118" y="26"/>
                        </a:lnTo>
                        <a:lnTo>
                          <a:pt x="96" y="16"/>
                        </a:lnTo>
                        <a:lnTo>
                          <a:pt x="74" y="10"/>
                        </a:lnTo>
                        <a:lnTo>
                          <a:pt x="51" y="16"/>
                        </a:lnTo>
                        <a:lnTo>
                          <a:pt x="28" y="26"/>
                        </a:lnTo>
                        <a:lnTo>
                          <a:pt x="17" y="46"/>
                        </a:lnTo>
                        <a:lnTo>
                          <a:pt x="11" y="67"/>
                        </a:lnTo>
                        <a:lnTo>
                          <a:pt x="17" y="88"/>
                        </a:lnTo>
                        <a:lnTo>
                          <a:pt x="28" y="108"/>
                        </a:lnTo>
                        <a:lnTo>
                          <a:pt x="51" y="118"/>
                        </a:lnTo>
                        <a:lnTo>
                          <a:pt x="74" y="123"/>
                        </a:lnTo>
                        <a:lnTo>
                          <a:pt x="96" y="118"/>
                        </a:lnTo>
                        <a:lnTo>
                          <a:pt x="118" y="108"/>
                        </a:lnTo>
                        <a:lnTo>
                          <a:pt x="130" y="88"/>
                        </a:lnTo>
                        <a:lnTo>
                          <a:pt x="136" y="67"/>
                        </a:lnTo>
                        <a:close/>
                      </a:path>
                    </a:pathLst>
                  </a:custGeom>
                  <a:solidFill>
                    <a:srgbClr val="FFF2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46" name="Freeform 278">
                    <a:extLst>
                      <a:ext uri="{FF2B5EF4-FFF2-40B4-BE49-F238E27FC236}">
                        <a16:creationId xmlns:a16="http://schemas.microsoft.com/office/drawing/2014/main" id="{EA4E1A14-F9DE-41E3-AD72-0C5154DBC22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259" y="2265"/>
                    <a:ext cx="62" cy="37"/>
                  </a:xfrm>
                  <a:custGeom>
                    <a:avLst/>
                    <a:gdLst>
                      <a:gd name="T0" fmla="*/ 125 w 125"/>
                      <a:gd name="T1" fmla="*/ 57 h 113"/>
                      <a:gd name="T2" fmla="*/ 119 w 125"/>
                      <a:gd name="T3" fmla="*/ 36 h 113"/>
                      <a:gd name="T4" fmla="*/ 107 w 125"/>
                      <a:gd name="T5" fmla="*/ 16 h 113"/>
                      <a:gd name="T6" fmla="*/ 85 w 125"/>
                      <a:gd name="T7" fmla="*/ 6 h 113"/>
                      <a:gd name="T8" fmla="*/ 63 w 125"/>
                      <a:gd name="T9" fmla="*/ 0 h 113"/>
                      <a:gd name="T10" fmla="*/ 40 w 125"/>
                      <a:gd name="T11" fmla="*/ 6 h 113"/>
                      <a:gd name="T12" fmla="*/ 17 w 125"/>
                      <a:gd name="T13" fmla="*/ 16 h 113"/>
                      <a:gd name="T14" fmla="*/ 6 w 125"/>
                      <a:gd name="T15" fmla="*/ 36 h 113"/>
                      <a:gd name="T16" fmla="*/ 0 w 125"/>
                      <a:gd name="T17" fmla="*/ 57 h 113"/>
                      <a:gd name="T18" fmla="*/ 6 w 125"/>
                      <a:gd name="T19" fmla="*/ 78 h 113"/>
                      <a:gd name="T20" fmla="*/ 17 w 125"/>
                      <a:gd name="T21" fmla="*/ 98 h 113"/>
                      <a:gd name="T22" fmla="*/ 40 w 125"/>
                      <a:gd name="T23" fmla="*/ 108 h 113"/>
                      <a:gd name="T24" fmla="*/ 63 w 125"/>
                      <a:gd name="T25" fmla="*/ 113 h 113"/>
                      <a:gd name="T26" fmla="*/ 85 w 125"/>
                      <a:gd name="T27" fmla="*/ 108 h 113"/>
                      <a:gd name="T28" fmla="*/ 107 w 125"/>
                      <a:gd name="T29" fmla="*/ 98 h 113"/>
                      <a:gd name="T30" fmla="*/ 119 w 125"/>
                      <a:gd name="T31" fmla="*/ 78 h 113"/>
                      <a:gd name="T32" fmla="*/ 125 w 125"/>
                      <a:gd name="T33" fmla="*/ 57 h 113"/>
                      <a:gd name="T34" fmla="*/ 114 w 125"/>
                      <a:gd name="T35" fmla="*/ 57 h 113"/>
                      <a:gd name="T36" fmla="*/ 107 w 125"/>
                      <a:gd name="T37" fmla="*/ 41 h 113"/>
                      <a:gd name="T38" fmla="*/ 96 w 125"/>
                      <a:gd name="T39" fmla="*/ 26 h 113"/>
                      <a:gd name="T40" fmla="*/ 79 w 125"/>
                      <a:gd name="T41" fmla="*/ 16 h 113"/>
                      <a:gd name="T42" fmla="*/ 63 w 125"/>
                      <a:gd name="T43" fmla="*/ 11 h 113"/>
                      <a:gd name="T44" fmla="*/ 46 w 125"/>
                      <a:gd name="T45" fmla="*/ 16 h 113"/>
                      <a:gd name="T46" fmla="*/ 28 w 125"/>
                      <a:gd name="T47" fmla="*/ 26 h 113"/>
                      <a:gd name="T48" fmla="*/ 17 w 125"/>
                      <a:gd name="T49" fmla="*/ 41 h 113"/>
                      <a:gd name="T50" fmla="*/ 12 w 125"/>
                      <a:gd name="T51" fmla="*/ 57 h 113"/>
                      <a:gd name="T52" fmla="*/ 17 w 125"/>
                      <a:gd name="T53" fmla="*/ 73 h 113"/>
                      <a:gd name="T54" fmla="*/ 28 w 125"/>
                      <a:gd name="T55" fmla="*/ 88 h 113"/>
                      <a:gd name="T56" fmla="*/ 46 w 125"/>
                      <a:gd name="T57" fmla="*/ 98 h 113"/>
                      <a:gd name="T58" fmla="*/ 63 w 125"/>
                      <a:gd name="T59" fmla="*/ 103 h 113"/>
                      <a:gd name="T60" fmla="*/ 79 w 125"/>
                      <a:gd name="T61" fmla="*/ 98 h 113"/>
                      <a:gd name="T62" fmla="*/ 96 w 125"/>
                      <a:gd name="T63" fmla="*/ 88 h 113"/>
                      <a:gd name="T64" fmla="*/ 107 w 125"/>
                      <a:gd name="T65" fmla="*/ 73 h 113"/>
                      <a:gd name="T66" fmla="*/ 114 w 125"/>
                      <a:gd name="T67" fmla="*/ 57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25" h="113">
                        <a:moveTo>
                          <a:pt x="125" y="57"/>
                        </a:moveTo>
                        <a:lnTo>
                          <a:pt x="119" y="36"/>
                        </a:lnTo>
                        <a:lnTo>
                          <a:pt x="107" y="16"/>
                        </a:lnTo>
                        <a:lnTo>
                          <a:pt x="85" y="6"/>
                        </a:lnTo>
                        <a:lnTo>
                          <a:pt x="63" y="0"/>
                        </a:lnTo>
                        <a:lnTo>
                          <a:pt x="40" y="6"/>
                        </a:lnTo>
                        <a:lnTo>
                          <a:pt x="17" y="16"/>
                        </a:lnTo>
                        <a:lnTo>
                          <a:pt x="6" y="36"/>
                        </a:lnTo>
                        <a:lnTo>
                          <a:pt x="0" y="57"/>
                        </a:lnTo>
                        <a:lnTo>
                          <a:pt x="6" y="78"/>
                        </a:lnTo>
                        <a:lnTo>
                          <a:pt x="17" y="98"/>
                        </a:lnTo>
                        <a:lnTo>
                          <a:pt x="40" y="108"/>
                        </a:lnTo>
                        <a:lnTo>
                          <a:pt x="63" y="113"/>
                        </a:lnTo>
                        <a:lnTo>
                          <a:pt x="85" y="108"/>
                        </a:lnTo>
                        <a:lnTo>
                          <a:pt x="107" y="98"/>
                        </a:lnTo>
                        <a:lnTo>
                          <a:pt x="119" y="78"/>
                        </a:lnTo>
                        <a:lnTo>
                          <a:pt x="125" y="57"/>
                        </a:lnTo>
                        <a:close/>
                        <a:moveTo>
                          <a:pt x="114" y="57"/>
                        </a:moveTo>
                        <a:lnTo>
                          <a:pt x="107" y="41"/>
                        </a:lnTo>
                        <a:lnTo>
                          <a:pt x="96" y="26"/>
                        </a:lnTo>
                        <a:lnTo>
                          <a:pt x="79" y="16"/>
                        </a:lnTo>
                        <a:lnTo>
                          <a:pt x="63" y="11"/>
                        </a:lnTo>
                        <a:lnTo>
                          <a:pt x="46" y="16"/>
                        </a:lnTo>
                        <a:lnTo>
                          <a:pt x="28" y="26"/>
                        </a:lnTo>
                        <a:lnTo>
                          <a:pt x="17" y="41"/>
                        </a:lnTo>
                        <a:lnTo>
                          <a:pt x="12" y="57"/>
                        </a:lnTo>
                        <a:lnTo>
                          <a:pt x="17" y="73"/>
                        </a:lnTo>
                        <a:lnTo>
                          <a:pt x="28" y="88"/>
                        </a:lnTo>
                        <a:lnTo>
                          <a:pt x="46" y="98"/>
                        </a:lnTo>
                        <a:lnTo>
                          <a:pt x="63" y="103"/>
                        </a:lnTo>
                        <a:lnTo>
                          <a:pt x="79" y="98"/>
                        </a:lnTo>
                        <a:lnTo>
                          <a:pt x="96" y="88"/>
                        </a:lnTo>
                        <a:lnTo>
                          <a:pt x="107" y="73"/>
                        </a:lnTo>
                        <a:lnTo>
                          <a:pt x="114" y="57"/>
                        </a:lnTo>
                        <a:close/>
                      </a:path>
                    </a:pathLst>
                  </a:custGeom>
                  <a:solidFill>
                    <a:srgbClr val="FFF4F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47" name="Freeform 279">
                    <a:extLst>
                      <a:ext uri="{FF2B5EF4-FFF2-40B4-BE49-F238E27FC236}">
                        <a16:creationId xmlns:a16="http://schemas.microsoft.com/office/drawing/2014/main" id="{C971BB69-03BB-4AE7-B0F4-51C689D6400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264" y="2268"/>
                    <a:ext cx="51" cy="31"/>
                  </a:xfrm>
                  <a:custGeom>
                    <a:avLst/>
                    <a:gdLst>
                      <a:gd name="T0" fmla="*/ 102 w 102"/>
                      <a:gd name="T1" fmla="*/ 46 h 92"/>
                      <a:gd name="T2" fmla="*/ 95 w 102"/>
                      <a:gd name="T3" fmla="*/ 30 h 92"/>
                      <a:gd name="T4" fmla="*/ 84 w 102"/>
                      <a:gd name="T5" fmla="*/ 15 h 92"/>
                      <a:gd name="T6" fmla="*/ 67 w 102"/>
                      <a:gd name="T7" fmla="*/ 5 h 92"/>
                      <a:gd name="T8" fmla="*/ 51 w 102"/>
                      <a:gd name="T9" fmla="*/ 0 h 92"/>
                      <a:gd name="T10" fmla="*/ 34 w 102"/>
                      <a:gd name="T11" fmla="*/ 5 h 92"/>
                      <a:gd name="T12" fmla="*/ 16 w 102"/>
                      <a:gd name="T13" fmla="*/ 15 h 92"/>
                      <a:gd name="T14" fmla="*/ 5 w 102"/>
                      <a:gd name="T15" fmla="*/ 30 h 92"/>
                      <a:gd name="T16" fmla="*/ 0 w 102"/>
                      <a:gd name="T17" fmla="*/ 46 h 92"/>
                      <a:gd name="T18" fmla="*/ 5 w 102"/>
                      <a:gd name="T19" fmla="*/ 62 h 92"/>
                      <a:gd name="T20" fmla="*/ 16 w 102"/>
                      <a:gd name="T21" fmla="*/ 77 h 92"/>
                      <a:gd name="T22" fmla="*/ 34 w 102"/>
                      <a:gd name="T23" fmla="*/ 87 h 92"/>
                      <a:gd name="T24" fmla="*/ 51 w 102"/>
                      <a:gd name="T25" fmla="*/ 92 h 92"/>
                      <a:gd name="T26" fmla="*/ 67 w 102"/>
                      <a:gd name="T27" fmla="*/ 87 h 92"/>
                      <a:gd name="T28" fmla="*/ 84 w 102"/>
                      <a:gd name="T29" fmla="*/ 77 h 92"/>
                      <a:gd name="T30" fmla="*/ 95 w 102"/>
                      <a:gd name="T31" fmla="*/ 62 h 92"/>
                      <a:gd name="T32" fmla="*/ 102 w 102"/>
                      <a:gd name="T33" fmla="*/ 46 h 92"/>
                      <a:gd name="T34" fmla="*/ 90 w 102"/>
                      <a:gd name="T35" fmla="*/ 46 h 92"/>
                      <a:gd name="T36" fmla="*/ 84 w 102"/>
                      <a:gd name="T37" fmla="*/ 35 h 92"/>
                      <a:gd name="T38" fmla="*/ 79 w 102"/>
                      <a:gd name="T39" fmla="*/ 20 h 92"/>
                      <a:gd name="T40" fmla="*/ 62 w 102"/>
                      <a:gd name="T41" fmla="*/ 15 h 92"/>
                      <a:gd name="T42" fmla="*/ 51 w 102"/>
                      <a:gd name="T43" fmla="*/ 10 h 92"/>
                      <a:gd name="T44" fmla="*/ 40 w 102"/>
                      <a:gd name="T45" fmla="*/ 15 h 92"/>
                      <a:gd name="T46" fmla="*/ 22 w 102"/>
                      <a:gd name="T47" fmla="*/ 20 h 92"/>
                      <a:gd name="T48" fmla="*/ 16 w 102"/>
                      <a:gd name="T49" fmla="*/ 35 h 92"/>
                      <a:gd name="T50" fmla="*/ 11 w 102"/>
                      <a:gd name="T51" fmla="*/ 46 h 92"/>
                      <a:gd name="T52" fmla="*/ 16 w 102"/>
                      <a:gd name="T53" fmla="*/ 57 h 92"/>
                      <a:gd name="T54" fmla="*/ 22 w 102"/>
                      <a:gd name="T55" fmla="*/ 72 h 92"/>
                      <a:gd name="T56" fmla="*/ 40 w 102"/>
                      <a:gd name="T57" fmla="*/ 77 h 92"/>
                      <a:gd name="T58" fmla="*/ 51 w 102"/>
                      <a:gd name="T59" fmla="*/ 82 h 92"/>
                      <a:gd name="T60" fmla="*/ 62 w 102"/>
                      <a:gd name="T61" fmla="*/ 77 h 92"/>
                      <a:gd name="T62" fmla="*/ 79 w 102"/>
                      <a:gd name="T63" fmla="*/ 72 h 92"/>
                      <a:gd name="T64" fmla="*/ 84 w 102"/>
                      <a:gd name="T65" fmla="*/ 57 h 92"/>
                      <a:gd name="T66" fmla="*/ 90 w 102"/>
                      <a:gd name="T67" fmla="*/ 46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02" h="92">
                        <a:moveTo>
                          <a:pt x="102" y="46"/>
                        </a:moveTo>
                        <a:lnTo>
                          <a:pt x="95" y="30"/>
                        </a:lnTo>
                        <a:lnTo>
                          <a:pt x="84" y="15"/>
                        </a:lnTo>
                        <a:lnTo>
                          <a:pt x="67" y="5"/>
                        </a:lnTo>
                        <a:lnTo>
                          <a:pt x="51" y="0"/>
                        </a:lnTo>
                        <a:lnTo>
                          <a:pt x="34" y="5"/>
                        </a:lnTo>
                        <a:lnTo>
                          <a:pt x="16" y="15"/>
                        </a:lnTo>
                        <a:lnTo>
                          <a:pt x="5" y="30"/>
                        </a:lnTo>
                        <a:lnTo>
                          <a:pt x="0" y="46"/>
                        </a:lnTo>
                        <a:lnTo>
                          <a:pt x="5" y="62"/>
                        </a:lnTo>
                        <a:lnTo>
                          <a:pt x="16" y="77"/>
                        </a:lnTo>
                        <a:lnTo>
                          <a:pt x="34" y="87"/>
                        </a:lnTo>
                        <a:lnTo>
                          <a:pt x="51" y="92"/>
                        </a:lnTo>
                        <a:lnTo>
                          <a:pt x="67" y="87"/>
                        </a:lnTo>
                        <a:lnTo>
                          <a:pt x="84" y="77"/>
                        </a:lnTo>
                        <a:lnTo>
                          <a:pt x="95" y="62"/>
                        </a:lnTo>
                        <a:lnTo>
                          <a:pt x="102" y="46"/>
                        </a:lnTo>
                        <a:close/>
                        <a:moveTo>
                          <a:pt x="90" y="46"/>
                        </a:moveTo>
                        <a:lnTo>
                          <a:pt x="84" y="35"/>
                        </a:lnTo>
                        <a:lnTo>
                          <a:pt x="79" y="20"/>
                        </a:lnTo>
                        <a:lnTo>
                          <a:pt x="62" y="15"/>
                        </a:lnTo>
                        <a:lnTo>
                          <a:pt x="51" y="10"/>
                        </a:lnTo>
                        <a:lnTo>
                          <a:pt x="40" y="15"/>
                        </a:lnTo>
                        <a:lnTo>
                          <a:pt x="22" y="20"/>
                        </a:lnTo>
                        <a:lnTo>
                          <a:pt x="16" y="35"/>
                        </a:lnTo>
                        <a:lnTo>
                          <a:pt x="11" y="46"/>
                        </a:lnTo>
                        <a:lnTo>
                          <a:pt x="16" y="57"/>
                        </a:lnTo>
                        <a:lnTo>
                          <a:pt x="22" y="72"/>
                        </a:lnTo>
                        <a:lnTo>
                          <a:pt x="40" y="77"/>
                        </a:lnTo>
                        <a:lnTo>
                          <a:pt x="51" y="82"/>
                        </a:lnTo>
                        <a:lnTo>
                          <a:pt x="62" y="77"/>
                        </a:lnTo>
                        <a:lnTo>
                          <a:pt x="79" y="72"/>
                        </a:lnTo>
                        <a:lnTo>
                          <a:pt x="84" y="57"/>
                        </a:lnTo>
                        <a:lnTo>
                          <a:pt x="90" y="46"/>
                        </a:lnTo>
                        <a:close/>
                      </a:path>
                    </a:pathLst>
                  </a:custGeom>
                  <a:solidFill>
                    <a:srgbClr val="FFF6F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48" name="Freeform 280">
                    <a:extLst>
                      <a:ext uri="{FF2B5EF4-FFF2-40B4-BE49-F238E27FC236}">
                        <a16:creationId xmlns:a16="http://schemas.microsoft.com/office/drawing/2014/main" id="{0ECF3C0A-D4D0-466D-AE89-CD5496B1D09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270" y="2272"/>
                    <a:ext cx="39" cy="24"/>
                  </a:xfrm>
                  <a:custGeom>
                    <a:avLst/>
                    <a:gdLst>
                      <a:gd name="T0" fmla="*/ 79 w 79"/>
                      <a:gd name="T1" fmla="*/ 36 h 72"/>
                      <a:gd name="T2" fmla="*/ 73 w 79"/>
                      <a:gd name="T3" fmla="*/ 25 h 72"/>
                      <a:gd name="T4" fmla="*/ 68 w 79"/>
                      <a:gd name="T5" fmla="*/ 10 h 72"/>
                      <a:gd name="T6" fmla="*/ 51 w 79"/>
                      <a:gd name="T7" fmla="*/ 5 h 72"/>
                      <a:gd name="T8" fmla="*/ 40 w 79"/>
                      <a:gd name="T9" fmla="*/ 0 h 72"/>
                      <a:gd name="T10" fmla="*/ 29 w 79"/>
                      <a:gd name="T11" fmla="*/ 5 h 72"/>
                      <a:gd name="T12" fmla="*/ 11 w 79"/>
                      <a:gd name="T13" fmla="*/ 10 h 72"/>
                      <a:gd name="T14" fmla="*/ 5 w 79"/>
                      <a:gd name="T15" fmla="*/ 25 h 72"/>
                      <a:gd name="T16" fmla="*/ 0 w 79"/>
                      <a:gd name="T17" fmla="*/ 36 h 72"/>
                      <a:gd name="T18" fmla="*/ 5 w 79"/>
                      <a:gd name="T19" fmla="*/ 47 h 72"/>
                      <a:gd name="T20" fmla="*/ 11 w 79"/>
                      <a:gd name="T21" fmla="*/ 62 h 72"/>
                      <a:gd name="T22" fmla="*/ 29 w 79"/>
                      <a:gd name="T23" fmla="*/ 67 h 72"/>
                      <a:gd name="T24" fmla="*/ 40 w 79"/>
                      <a:gd name="T25" fmla="*/ 72 h 72"/>
                      <a:gd name="T26" fmla="*/ 51 w 79"/>
                      <a:gd name="T27" fmla="*/ 67 h 72"/>
                      <a:gd name="T28" fmla="*/ 68 w 79"/>
                      <a:gd name="T29" fmla="*/ 62 h 72"/>
                      <a:gd name="T30" fmla="*/ 73 w 79"/>
                      <a:gd name="T31" fmla="*/ 47 h 72"/>
                      <a:gd name="T32" fmla="*/ 79 w 79"/>
                      <a:gd name="T33" fmla="*/ 36 h 72"/>
                      <a:gd name="T34" fmla="*/ 68 w 79"/>
                      <a:gd name="T35" fmla="*/ 36 h 72"/>
                      <a:gd name="T36" fmla="*/ 68 w 79"/>
                      <a:gd name="T37" fmla="*/ 25 h 72"/>
                      <a:gd name="T38" fmla="*/ 56 w 79"/>
                      <a:gd name="T39" fmla="*/ 20 h 72"/>
                      <a:gd name="T40" fmla="*/ 51 w 79"/>
                      <a:gd name="T41" fmla="*/ 10 h 72"/>
                      <a:gd name="T42" fmla="*/ 40 w 79"/>
                      <a:gd name="T43" fmla="*/ 10 h 72"/>
                      <a:gd name="T44" fmla="*/ 29 w 79"/>
                      <a:gd name="T45" fmla="*/ 10 h 72"/>
                      <a:gd name="T46" fmla="*/ 23 w 79"/>
                      <a:gd name="T47" fmla="*/ 20 h 72"/>
                      <a:gd name="T48" fmla="*/ 17 w 79"/>
                      <a:gd name="T49" fmla="*/ 25 h 72"/>
                      <a:gd name="T50" fmla="*/ 11 w 79"/>
                      <a:gd name="T51" fmla="*/ 36 h 72"/>
                      <a:gd name="T52" fmla="*/ 17 w 79"/>
                      <a:gd name="T53" fmla="*/ 47 h 72"/>
                      <a:gd name="T54" fmla="*/ 23 w 79"/>
                      <a:gd name="T55" fmla="*/ 52 h 72"/>
                      <a:gd name="T56" fmla="*/ 29 w 79"/>
                      <a:gd name="T57" fmla="*/ 57 h 72"/>
                      <a:gd name="T58" fmla="*/ 40 w 79"/>
                      <a:gd name="T59" fmla="*/ 62 h 72"/>
                      <a:gd name="T60" fmla="*/ 51 w 79"/>
                      <a:gd name="T61" fmla="*/ 57 h 72"/>
                      <a:gd name="T62" fmla="*/ 56 w 79"/>
                      <a:gd name="T63" fmla="*/ 52 h 72"/>
                      <a:gd name="T64" fmla="*/ 68 w 79"/>
                      <a:gd name="T65" fmla="*/ 47 h 72"/>
                      <a:gd name="T66" fmla="*/ 68 w 79"/>
                      <a:gd name="T67" fmla="*/ 36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79" h="72">
                        <a:moveTo>
                          <a:pt x="79" y="36"/>
                        </a:moveTo>
                        <a:lnTo>
                          <a:pt x="73" y="25"/>
                        </a:lnTo>
                        <a:lnTo>
                          <a:pt x="68" y="10"/>
                        </a:lnTo>
                        <a:lnTo>
                          <a:pt x="51" y="5"/>
                        </a:lnTo>
                        <a:lnTo>
                          <a:pt x="40" y="0"/>
                        </a:lnTo>
                        <a:lnTo>
                          <a:pt x="29" y="5"/>
                        </a:lnTo>
                        <a:lnTo>
                          <a:pt x="11" y="10"/>
                        </a:lnTo>
                        <a:lnTo>
                          <a:pt x="5" y="25"/>
                        </a:lnTo>
                        <a:lnTo>
                          <a:pt x="0" y="36"/>
                        </a:lnTo>
                        <a:lnTo>
                          <a:pt x="5" y="47"/>
                        </a:lnTo>
                        <a:lnTo>
                          <a:pt x="11" y="62"/>
                        </a:lnTo>
                        <a:lnTo>
                          <a:pt x="29" y="67"/>
                        </a:lnTo>
                        <a:lnTo>
                          <a:pt x="40" y="72"/>
                        </a:lnTo>
                        <a:lnTo>
                          <a:pt x="51" y="67"/>
                        </a:lnTo>
                        <a:lnTo>
                          <a:pt x="68" y="62"/>
                        </a:lnTo>
                        <a:lnTo>
                          <a:pt x="73" y="47"/>
                        </a:lnTo>
                        <a:lnTo>
                          <a:pt x="79" y="36"/>
                        </a:lnTo>
                        <a:close/>
                        <a:moveTo>
                          <a:pt x="68" y="36"/>
                        </a:moveTo>
                        <a:lnTo>
                          <a:pt x="68" y="25"/>
                        </a:lnTo>
                        <a:lnTo>
                          <a:pt x="56" y="20"/>
                        </a:lnTo>
                        <a:lnTo>
                          <a:pt x="51" y="10"/>
                        </a:lnTo>
                        <a:lnTo>
                          <a:pt x="40" y="10"/>
                        </a:lnTo>
                        <a:lnTo>
                          <a:pt x="29" y="10"/>
                        </a:lnTo>
                        <a:lnTo>
                          <a:pt x="23" y="20"/>
                        </a:lnTo>
                        <a:lnTo>
                          <a:pt x="17" y="25"/>
                        </a:lnTo>
                        <a:lnTo>
                          <a:pt x="11" y="36"/>
                        </a:lnTo>
                        <a:lnTo>
                          <a:pt x="17" y="47"/>
                        </a:lnTo>
                        <a:lnTo>
                          <a:pt x="23" y="52"/>
                        </a:lnTo>
                        <a:lnTo>
                          <a:pt x="29" y="57"/>
                        </a:lnTo>
                        <a:lnTo>
                          <a:pt x="40" y="62"/>
                        </a:lnTo>
                        <a:lnTo>
                          <a:pt x="51" y="57"/>
                        </a:lnTo>
                        <a:lnTo>
                          <a:pt x="56" y="52"/>
                        </a:lnTo>
                        <a:lnTo>
                          <a:pt x="68" y="47"/>
                        </a:lnTo>
                        <a:lnTo>
                          <a:pt x="68" y="36"/>
                        </a:lnTo>
                        <a:close/>
                      </a:path>
                    </a:pathLst>
                  </a:custGeom>
                  <a:solidFill>
                    <a:srgbClr val="FF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49" name="Freeform 281">
                    <a:extLst>
                      <a:ext uri="{FF2B5EF4-FFF2-40B4-BE49-F238E27FC236}">
                        <a16:creationId xmlns:a16="http://schemas.microsoft.com/office/drawing/2014/main" id="{895A1EAA-5059-4846-96D2-A22B273FC2C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275" y="2275"/>
                    <a:ext cx="29" cy="17"/>
                  </a:xfrm>
                  <a:custGeom>
                    <a:avLst/>
                    <a:gdLst>
                      <a:gd name="T0" fmla="*/ 57 w 57"/>
                      <a:gd name="T1" fmla="*/ 26 h 52"/>
                      <a:gd name="T2" fmla="*/ 57 w 57"/>
                      <a:gd name="T3" fmla="*/ 15 h 52"/>
                      <a:gd name="T4" fmla="*/ 45 w 57"/>
                      <a:gd name="T5" fmla="*/ 10 h 52"/>
                      <a:gd name="T6" fmla="*/ 40 w 57"/>
                      <a:gd name="T7" fmla="*/ 0 h 52"/>
                      <a:gd name="T8" fmla="*/ 29 w 57"/>
                      <a:gd name="T9" fmla="*/ 0 h 52"/>
                      <a:gd name="T10" fmla="*/ 18 w 57"/>
                      <a:gd name="T11" fmla="*/ 0 h 52"/>
                      <a:gd name="T12" fmla="*/ 12 w 57"/>
                      <a:gd name="T13" fmla="*/ 10 h 52"/>
                      <a:gd name="T14" fmla="*/ 6 w 57"/>
                      <a:gd name="T15" fmla="*/ 15 h 52"/>
                      <a:gd name="T16" fmla="*/ 0 w 57"/>
                      <a:gd name="T17" fmla="*/ 26 h 52"/>
                      <a:gd name="T18" fmla="*/ 6 w 57"/>
                      <a:gd name="T19" fmla="*/ 37 h 52"/>
                      <a:gd name="T20" fmla="*/ 12 w 57"/>
                      <a:gd name="T21" fmla="*/ 42 h 52"/>
                      <a:gd name="T22" fmla="*/ 18 w 57"/>
                      <a:gd name="T23" fmla="*/ 47 h 52"/>
                      <a:gd name="T24" fmla="*/ 29 w 57"/>
                      <a:gd name="T25" fmla="*/ 52 h 52"/>
                      <a:gd name="T26" fmla="*/ 40 w 57"/>
                      <a:gd name="T27" fmla="*/ 47 h 52"/>
                      <a:gd name="T28" fmla="*/ 45 w 57"/>
                      <a:gd name="T29" fmla="*/ 42 h 52"/>
                      <a:gd name="T30" fmla="*/ 57 w 57"/>
                      <a:gd name="T31" fmla="*/ 37 h 52"/>
                      <a:gd name="T32" fmla="*/ 57 w 57"/>
                      <a:gd name="T33" fmla="*/ 26 h 52"/>
                      <a:gd name="T34" fmla="*/ 45 w 57"/>
                      <a:gd name="T35" fmla="*/ 26 h 52"/>
                      <a:gd name="T36" fmla="*/ 45 w 57"/>
                      <a:gd name="T37" fmla="*/ 20 h 52"/>
                      <a:gd name="T38" fmla="*/ 40 w 57"/>
                      <a:gd name="T39" fmla="*/ 15 h 52"/>
                      <a:gd name="T40" fmla="*/ 34 w 57"/>
                      <a:gd name="T41" fmla="*/ 10 h 52"/>
                      <a:gd name="T42" fmla="*/ 29 w 57"/>
                      <a:gd name="T43" fmla="*/ 10 h 52"/>
                      <a:gd name="T44" fmla="*/ 23 w 57"/>
                      <a:gd name="T45" fmla="*/ 10 h 52"/>
                      <a:gd name="T46" fmla="*/ 18 w 57"/>
                      <a:gd name="T47" fmla="*/ 15 h 52"/>
                      <a:gd name="T48" fmla="*/ 12 w 57"/>
                      <a:gd name="T49" fmla="*/ 20 h 52"/>
                      <a:gd name="T50" fmla="*/ 12 w 57"/>
                      <a:gd name="T51" fmla="*/ 26 h 52"/>
                      <a:gd name="T52" fmla="*/ 12 w 57"/>
                      <a:gd name="T53" fmla="*/ 32 h 52"/>
                      <a:gd name="T54" fmla="*/ 18 w 57"/>
                      <a:gd name="T55" fmla="*/ 37 h 52"/>
                      <a:gd name="T56" fmla="*/ 23 w 57"/>
                      <a:gd name="T57" fmla="*/ 42 h 52"/>
                      <a:gd name="T58" fmla="*/ 29 w 57"/>
                      <a:gd name="T59" fmla="*/ 42 h 52"/>
                      <a:gd name="T60" fmla="*/ 34 w 57"/>
                      <a:gd name="T61" fmla="*/ 42 h 52"/>
                      <a:gd name="T62" fmla="*/ 40 w 57"/>
                      <a:gd name="T63" fmla="*/ 37 h 52"/>
                      <a:gd name="T64" fmla="*/ 45 w 57"/>
                      <a:gd name="T65" fmla="*/ 32 h 52"/>
                      <a:gd name="T66" fmla="*/ 45 w 57"/>
                      <a:gd name="T67" fmla="*/ 26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57" h="52">
                        <a:moveTo>
                          <a:pt x="57" y="26"/>
                        </a:moveTo>
                        <a:lnTo>
                          <a:pt x="57" y="15"/>
                        </a:lnTo>
                        <a:lnTo>
                          <a:pt x="45" y="10"/>
                        </a:lnTo>
                        <a:lnTo>
                          <a:pt x="40" y="0"/>
                        </a:lnTo>
                        <a:lnTo>
                          <a:pt x="29" y="0"/>
                        </a:lnTo>
                        <a:lnTo>
                          <a:pt x="18" y="0"/>
                        </a:lnTo>
                        <a:lnTo>
                          <a:pt x="12" y="10"/>
                        </a:lnTo>
                        <a:lnTo>
                          <a:pt x="6" y="15"/>
                        </a:lnTo>
                        <a:lnTo>
                          <a:pt x="0" y="26"/>
                        </a:lnTo>
                        <a:lnTo>
                          <a:pt x="6" y="37"/>
                        </a:lnTo>
                        <a:lnTo>
                          <a:pt x="12" y="42"/>
                        </a:lnTo>
                        <a:lnTo>
                          <a:pt x="18" y="47"/>
                        </a:lnTo>
                        <a:lnTo>
                          <a:pt x="29" y="52"/>
                        </a:lnTo>
                        <a:lnTo>
                          <a:pt x="40" y="47"/>
                        </a:lnTo>
                        <a:lnTo>
                          <a:pt x="45" y="42"/>
                        </a:lnTo>
                        <a:lnTo>
                          <a:pt x="57" y="37"/>
                        </a:lnTo>
                        <a:lnTo>
                          <a:pt x="57" y="26"/>
                        </a:lnTo>
                        <a:close/>
                        <a:moveTo>
                          <a:pt x="45" y="26"/>
                        </a:moveTo>
                        <a:lnTo>
                          <a:pt x="45" y="20"/>
                        </a:lnTo>
                        <a:lnTo>
                          <a:pt x="40" y="15"/>
                        </a:lnTo>
                        <a:lnTo>
                          <a:pt x="34" y="10"/>
                        </a:lnTo>
                        <a:lnTo>
                          <a:pt x="29" y="10"/>
                        </a:lnTo>
                        <a:lnTo>
                          <a:pt x="23" y="10"/>
                        </a:lnTo>
                        <a:lnTo>
                          <a:pt x="18" y="15"/>
                        </a:lnTo>
                        <a:lnTo>
                          <a:pt x="12" y="20"/>
                        </a:lnTo>
                        <a:lnTo>
                          <a:pt x="12" y="26"/>
                        </a:lnTo>
                        <a:lnTo>
                          <a:pt x="12" y="32"/>
                        </a:lnTo>
                        <a:lnTo>
                          <a:pt x="18" y="37"/>
                        </a:lnTo>
                        <a:lnTo>
                          <a:pt x="23" y="42"/>
                        </a:lnTo>
                        <a:lnTo>
                          <a:pt x="29" y="42"/>
                        </a:lnTo>
                        <a:lnTo>
                          <a:pt x="34" y="42"/>
                        </a:lnTo>
                        <a:lnTo>
                          <a:pt x="40" y="37"/>
                        </a:lnTo>
                        <a:lnTo>
                          <a:pt x="45" y="32"/>
                        </a:lnTo>
                        <a:lnTo>
                          <a:pt x="45" y="26"/>
                        </a:lnTo>
                        <a:close/>
                      </a:path>
                    </a:pathLst>
                  </a:custGeom>
                  <a:solidFill>
                    <a:srgbClr val="FFFAF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50" name="Freeform 282">
                    <a:extLst>
                      <a:ext uri="{FF2B5EF4-FFF2-40B4-BE49-F238E27FC236}">
                        <a16:creationId xmlns:a16="http://schemas.microsoft.com/office/drawing/2014/main" id="{9F6BE2DC-F031-413F-9D1C-F3A2CD91B38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281" y="2278"/>
                    <a:ext cx="17" cy="11"/>
                  </a:xfrm>
                  <a:custGeom>
                    <a:avLst/>
                    <a:gdLst>
                      <a:gd name="T0" fmla="*/ 33 w 33"/>
                      <a:gd name="T1" fmla="*/ 16 h 32"/>
                      <a:gd name="T2" fmla="*/ 33 w 33"/>
                      <a:gd name="T3" fmla="*/ 10 h 32"/>
                      <a:gd name="T4" fmla="*/ 28 w 33"/>
                      <a:gd name="T5" fmla="*/ 5 h 32"/>
                      <a:gd name="T6" fmla="*/ 22 w 33"/>
                      <a:gd name="T7" fmla="*/ 0 h 32"/>
                      <a:gd name="T8" fmla="*/ 17 w 33"/>
                      <a:gd name="T9" fmla="*/ 0 h 32"/>
                      <a:gd name="T10" fmla="*/ 11 w 33"/>
                      <a:gd name="T11" fmla="*/ 0 h 32"/>
                      <a:gd name="T12" fmla="*/ 6 w 33"/>
                      <a:gd name="T13" fmla="*/ 5 h 32"/>
                      <a:gd name="T14" fmla="*/ 0 w 33"/>
                      <a:gd name="T15" fmla="*/ 10 h 32"/>
                      <a:gd name="T16" fmla="*/ 0 w 33"/>
                      <a:gd name="T17" fmla="*/ 16 h 32"/>
                      <a:gd name="T18" fmla="*/ 0 w 33"/>
                      <a:gd name="T19" fmla="*/ 22 h 32"/>
                      <a:gd name="T20" fmla="*/ 6 w 33"/>
                      <a:gd name="T21" fmla="*/ 27 h 32"/>
                      <a:gd name="T22" fmla="*/ 11 w 33"/>
                      <a:gd name="T23" fmla="*/ 32 h 32"/>
                      <a:gd name="T24" fmla="*/ 17 w 33"/>
                      <a:gd name="T25" fmla="*/ 32 h 32"/>
                      <a:gd name="T26" fmla="*/ 22 w 33"/>
                      <a:gd name="T27" fmla="*/ 32 h 32"/>
                      <a:gd name="T28" fmla="*/ 28 w 33"/>
                      <a:gd name="T29" fmla="*/ 27 h 32"/>
                      <a:gd name="T30" fmla="*/ 33 w 33"/>
                      <a:gd name="T31" fmla="*/ 22 h 32"/>
                      <a:gd name="T32" fmla="*/ 33 w 33"/>
                      <a:gd name="T33" fmla="*/ 16 h 32"/>
                      <a:gd name="T34" fmla="*/ 22 w 33"/>
                      <a:gd name="T35" fmla="*/ 16 h 32"/>
                      <a:gd name="T36" fmla="*/ 22 w 33"/>
                      <a:gd name="T37" fmla="*/ 10 h 32"/>
                      <a:gd name="T38" fmla="*/ 17 w 33"/>
                      <a:gd name="T39" fmla="*/ 10 h 32"/>
                      <a:gd name="T40" fmla="*/ 11 w 33"/>
                      <a:gd name="T41" fmla="*/ 16 h 32"/>
                      <a:gd name="T42" fmla="*/ 17 w 33"/>
                      <a:gd name="T43" fmla="*/ 16 h 32"/>
                      <a:gd name="T44" fmla="*/ 17 w 33"/>
                      <a:gd name="T45" fmla="*/ 22 h 32"/>
                      <a:gd name="T46" fmla="*/ 22 w 33"/>
                      <a:gd name="T47" fmla="*/ 16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33" h="32">
                        <a:moveTo>
                          <a:pt x="33" y="16"/>
                        </a:moveTo>
                        <a:lnTo>
                          <a:pt x="33" y="10"/>
                        </a:lnTo>
                        <a:lnTo>
                          <a:pt x="28" y="5"/>
                        </a:lnTo>
                        <a:lnTo>
                          <a:pt x="22" y="0"/>
                        </a:lnTo>
                        <a:lnTo>
                          <a:pt x="17" y="0"/>
                        </a:lnTo>
                        <a:lnTo>
                          <a:pt x="11" y="0"/>
                        </a:lnTo>
                        <a:lnTo>
                          <a:pt x="6" y="5"/>
                        </a:ln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0" y="22"/>
                        </a:lnTo>
                        <a:lnTo>
                          <a:pt x="6" y="27"/>
                        </a:lnTo>
                        <a:lnTo>
                          <a:pt x="11" y="32"/>
                        </a:lnTo>
                        <a:lnTo>
                          <a:pt x="17" y="32"/>
                        </a:lnTo>
                        <a:lnTo>
                          <a:pt x="22" y="32"/>
                        </a:lnTo>
                        <a:lnTo>
                          <a:pt x="28" y="27"/>
                        </a:lnTo>
                        <a:lnTo>
                          <a:pt x="33" y="22"/>
                        </a:lnTo>
                        <a:lnTo>
                          <a:pt x="33" y="16"/>
                        </a:lnTo>
                        <a:close/>
                        <a:moveTo>
                          <a:pt x="22" y="16"/>
                        </a:moveTo>
                        <a:lnTo>
                          <a:pt x="22" y="10"/>
                        </a:lnTo>
                        <a:lnTo>
                          <a:pt x="17" y="10"/>
                        </a:lnTo>
                        <a:lnTo>
                          <a:pt x="11" y="16"/>
                        </a:lnTo>
                        <a:lnTo>
                          <a:pt x="17" y="16"/>
                        </a:lnTo>
                        <a:lnTo>
                          <a:pt x="17" y="22"/>
                        </a:lnTo>
                        <a:lnTo>
                          <a:pt x="22" y="16"/>
                        </a:lnTo>
                        <a:close/>
                      </a:path>
                    </a:pathLst>
                  </a:custGeom>
                  <a:solidFill>
                    <a:srgbClr val="FF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51" name="Freeform 283">
                    <a:extLst>
                      <a:ext uri="{FF2B5EF4-FFF2-40B4-BE49-F238E27FC236}">
                        <a16:creationId xmlns:a16="http://schemas.microsoft.com/office/drawing/2014/main" id="{0EFD102B-B201-4508-9462-9BB1AD579A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87" y="2282"/>
                    <a:ext cx="6" cy="4"/>
                  </a:xfrm>
                  <a:custGeom>
                    <a:avLst/>
                    <a:gdLst>
                      <a:gd name="T0" fmla="*/ 11 w 11"/>
                      <a:gd name="T1" fmla="*/ 6 h 12"/>
                      <a:gd name="T2" fmla="*/ 11 w 11"/>
                      <a:gd name="T3" fmla="*/ 0 h 12"/>
                      <a:gd name="T4" fmla="*/ 6 w 11"/>
                      <a:gd name="T5" fmla="*/ 0 h 12"/>
                      <a:gd name="T6" fmla="*/ 0 w 11"/>
                      <a:gd name="T7" fmla="*/ 6 h 12"/>
                      <a:gd name="T8" fmla="*/ 6 w 11"/>
                      <a:gd name="T9" fmla="*/ 6 h 12"/>
                      <a:gd name="T10" fmla="*/ 6 w 11"/>
                      <a:gd name="T11" fmla="*/ 12 h 12"/>
                      <a:gd name="T12" fmla="*/ 11 w 11"/>
                      <a:gd name="T13" fmla="*/ 6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" h="12">
                        <a:moveTo>
                          <a:pt x="11" y="6"/>
                        </a:moveTo>
                        <a:lnTo>
                          <a:pt x="11" y="0"/>
                        </a:lnTo>
                        <a:lnTo>
                          <a:pt x="6" y="0"/>
                        </a:lnTo>
                        <a:lnTo>
                          <a:pt x="0" y="6"/>
                        </a:lnTo>
                        <a:lnTo>
                          <a:pt x="6" y="6"/>
                        </a:lnTo>
                        <a:lnTo>
                          <a:pt x="6" y="12"/>
                        </a:lnTo>
                        <a:lnTo>
                          <a:pt x="11" y="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52" name="Freeform 284">
                    <a:extLst>
                      <a:ext uri="{FF2B5EF4-FFF2-40B4-BE49-F238E27FC236}">
                        <a16:creationId xmlns:a16="http://schemas.microsoft.com/office/drawing/2014/main" id="{AE8BAB90-16A9-46E1-9D2C-7428E1917F1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55" y="2442"/>
                    <a:ext cx="40" cy="229"/>
                  </a:xfrm>
                  <a:custGeom>
                    <a:avLst/>
                    <a:gdLst>
                      <a:gd name="T0" fmla="*/ 63 w 79"/>
                      <a:gd name="T1" fmla="*/ 10 h 687"/>
                      <a:gd name="T2" fmla="*/ 57 w 79"/>
                      <a:gd name="T3" fmla="*/ 0 h 687"/>
                      <a:gd name="T4" fmla="*/ 0 w 79"/>
                      <a:gd name="T5" fmla="*/ 0 h 687"/>
                      <a:gd name="T6" fmla="*/ 18 w 79"/>
                      <a:gd name="T7" fmla="*/ 0 h 687"/>
                      <a:gd name="T8" fmla="*/ 35 w 79"/>
                      <a:gd name="T9" fmla="*/ 0 h 687"/>
                      <a:gd name="T10" fmla="*/ 46 w 79"/>
                      <a:gd name="T11" fmla="*/ 5 h 687"/>
                      <a:gd name="T12" fmla="*/ 63 w 79"/>
                      <a:gd name="T13" fmla="*/ 10 h 687"/>
                      <a:gd name="T14" fmla="*/ 57 w 79"/>
                      <a:gd name="T15" fmla="*/ 682 h 687"/>
                      <a:gd name="T16" fmla="*/ 79 w 79"/>
                      <a:gd name="T17" fmla="*/ 687 h 687"/>
                      <a:gd name="T18" fmla="*/ 79 w 79"/>
                      <a:gd name="T19" fmla="*/ 677 h 687"/>
                      <a:gd name="T20" fmla="*/ 74 w 79"/>
                      <a:gd name="T21" fmla="*/ 682 h 687"/>
                      <a:gd name="T22" fmla="*/ 68 w 79"/>
                      <a:gd name="T23" fmla="*/ 687 h 687"/>
                      <a:gd name="T24" fmla="*/ 63 w 79"/>
                      <a:gd name="T25" fmla="*/ 687 h 687"/>
                      <a:gd name="T26" fmla="*/ 57 w 79"/>
                      <a:gd name="T27" fmla="*/ 682 h 6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9" h="687">
                        <a:moveTo>
                          <a:pt x="63" y="10"/>
                        </a:moveTo>
                        <a:lnTo>
                          <a:pt x="57" y="0"/>
                        </a:lnTo>
                        <a:lnTo>
                          <a:pt x="0" y="0"/>
                        </a:lnTo>
                        <a:lnTo>
                          <a:pt x="18" y="0"/>
                        </a:lnTo>
                        <a:lnTo>
                          <a:pt x="35" y="0"/>
                        </a:lnTo>
                        <a:lnTo>
                          <a:pt x="46" y="5"/>
                        </a:lnTo>
                        <a:lnTo>
                          <a:pt x="63" y="10"/>
                        </a:lnTo>
                        <a:close/>
                        <a:moveTo>
                          <a:pt x="57" y="682"/>
                        </a:moveTo>
                        <a:lnTo>
                          <a:pt x="79" y="687"/>
                        </a:lnTo>
                        <a:lnTo>
                          <a:pt x="79" y="677"/>
                        </a:lnTo>
                        <a:lnTo>
                          <a:pt x="74" y="682"/>
                        </a:lnTo>
                        <a:lnTo>
                          <a:pt x="68" y="687"/>
                        </a:lnTo>
                        <a:lnTo>
                          <a:pt x="63" y="687"/>
                        </a:lnTo>
                        <a:lnTo>
                          <a:pt x="57" y="682"/>
                        </a:lnTo>
                        <a:close/>
                      </a:path>
                    </a:pathLst>
                  </a:custGeom>
                  <a:solidFill>
                    <a:srgbClr val="FF060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53" name="Freeform 285">
                    <a:extLst>
                      <a:ext uri="{FF2B5EF4-FFF2-40B4-BE49-F238E27FC236}">
                        <a16:creationId xmlns:a16="http://schemas.microsoft.com/office/drawing/2014/main" id="{D57A18AC-5669-4993-8CD9-7AF06148122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52" y="2442"/>
                    <a:ext cx="43" cy="229"/>
                  </a:xfrm>
                  <a:custGeom>
                    <a:avLst/>
                    <a:gdLst>
                      <a:gd name="T0" fmla="*/ 68 w 84"/>
                      <a:gd name="T1" fmla="*/ 10 h 687"/>
                      <a:gd name="T2" fmla="*/ 68 w 84"/>
                      <a:gd name="T3" fmla="*/ 15 h 687"/>
                      <a:gd name="T4" fmla="*/ 51 w 84"/>
                      <a:gd name="T5" fmla="*/ 10 h 687"/>
                      <a:gd name="T6" fmla="*/ 34 w 84"/>
                      <a:gd name="T7" fmla="*/ 5 h 687"/>
                      <a:gd name="T8" fmla="*/ 17 w 84"/>
                      <a:gd name="T9" fmla="*/ 5 h 687"/>
                      <a:gd name="T10" fmla="*/ 0 w 84"/>
                      <a:gd name="T11" fmla="*/ 5 h 687"/>
                      <a:gd name="T12" fmla="*/ 5 w 84"/>
                      <a:gd name="T13" fmla="*/ 0 h 687"/>
                      <a:gd name="T14" fmla="*/ 23 w 84"/>
                      <a:gd name="T15" fmla="*/ 0 h 687"/>
                      <a:gd name="T16" fmla="*/ 40 w 84"/>
                      <a:gd name="T17" fmla="*/ 0 h 687"/>
                      <a:gd name="T18" fmla="*/ 51 w 84"/>
                      <a:gd name="T19" fmla="*/ 5 h 687"/>
                      <a:gd name="T20" fmla="*/ 68 w 84"/>
                      <a:gd name="T21" fmla="*/ 10 h 687"/>
                      <a:gd name="T22" fmla="*/ 62 w 84"/>
                      <a:gd name="T23" fmla="*/ 682 h 687"/>
                      <a:gd name="T24" fmla="*/ 46 w 84"/>
                      <a:gd name="T25" fmla="*/ 682 h 687"/>
                      <a:gd name="T26" fmla="*/ 57 w 84"/>
                      <a:gd name="T27" fmla="*/ 682 h 687"/>
                      <a:gd name="T28" fmla="*/ 68 w 84"/>
                      <a:gd name="T29" fmla="*/ 682 h 687"/>
                      <a:gd name="T30" fmla="*/ 73 w 84"/>
                      <a:gd name="T31" fmla="*/ 677 h 687"/>
                      <a:gd name="T32" fmla="*/ 84 w 84"/>
                      <a:gd name="T33" fmla="*/ 672 h 687"/>
                      <a:gd name="T34" fmla="*/ 84 w 84"/>
                      <a:gd name="T35" fmla="*/ 677 h 687"/>
                      <a:gd name="T36" fmla="*/ 79 w 84"/>
                      <a:gd name="T37" fmla="*/ 682 h 687"/>
                      <a:gd name="T38" fmla="*/ 73 w 84"/>
                      <a:gd name="T39" fmla="*/ 687 h 687"/>
                      <a:gd name="T40" fmla="*/ 68 w 84"/>
                      <a:gd name="T41" fmla="*/ 687 h 687"/>
                      <a:gd name="T42" fmla="*/ 62 w 84"/>
                      <a:gd name="T43" fmla="*/ 682 h 6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84" h="687">
                        <a:moveTo>
                          <a:pt x="68" y="10"/>
                        </a:moveTo>
                        <a:lnTo>
                          <a:pt x="68" y="15"/>
                        </a:lnTo>
                        <a:lnTo>
                          <a:pt x="51" y="10"/>
                        </a:lnTo>
                        <a:lnTo>
                          <a:pt x="34" y="5"/>
                        </a:lnTo>
                        <a:lnTo>
                          <a:pt x="17" y="5"/>
                        </a:lnTo>
                        <a:lnTo>
                          <a:pt x="0" y="5"/>
                        </a:lnTo>
                        <a:lnTo>
                          <a:pt x="5" y="0"/>
                        </a:lnTo>
                        <a:lnTo>
                          <a:pt x="23" y="0"/>
                        </a:lnTo>
                        <a:lnTo>
                          <a:pt x="40" y="0"/>
                        </a:lnTo>
                        <a:lnTo>
                          <a:pt x="51" y="5"/>
                        </a:lnTo>
                        <a:lnTo>
                          <a:pt x="68" y="10"/>
                        </a:lnTo>
                        <a:close/>
                        <a:moveTo>
                          <a:pt x="62" y="682"/>
                        </a:moveTo>
                        <a:lnTo>
                          <a:pt x="46" y="682"/>
                        </a:lnTo>
                        <a:lnTo>
                          <a:pt x="57" y="682"/>
                        </a:lnTo>
                        <a:lnTo>
                          <a:pt x="68" y="682"/>
                        </a:lnTo>
                        <a:lnTo>
                          <a:pt x="73" y="677"/>
                        </a:lnTo>
                        <a:lnTo>
                          <a:pt x="84" y="672"/>
                        </a:lnTo>
                        <a:lnTo>
                          <a:pt x="84" y="677"/>
                        </a:lnTo>
                        <a:lnTo>
                          <a:pt x="79" y="682"/>
                        </a:lnTo>
                        <a:lnTo>
                          <a:pt x="73" y="687"/>
                        </a:lnTo>
                        <a:lnTo>
                          <a:pt x="68" y="687"/>
                        </a:lnTo>
                        <a:lnTo>
                          <a:pt x="62" y="682"/>
                        </a:lnTo>
                        <a:close/>
                      </a:path>
                    </a:pathLst>
                  </a:custGeom>
                  <a:solidFill>
                    <a:srgbClr val="FF0A0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54" name="Freeform 286">
                    <a:extLst>
                      <a:ext uri="{FF2B5EF4-FFF2-40B4-BE49-F238E27FC236}">
                        <a16:creationId xmlns:a16="http://schemas.microsoft.com/office/drawing/2014/main" id="{18687884-26A5-432A-95C5-10EEF132CBF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52" y="2444"/>
                    <a:ext cx="43" cy="226"/>
                  </a:xfrm>
                  <a:custGeom>
                    <a:avLst/>
                    <a:gdLst>
                      <a:gd name="T0" fmla="*/ 68 w 84"/>
                      <a:gd name="T1" fmla="*/ 10 h 677"/>
                      <a:gd name="T2" fmla="*/ 73 w 84"/>
                      <a:gd name="T3" fmla="*/ 15 h 677"/>
                      <a:gd name="T4" fmla="*/ 51 w 84"/>
                      <a:gd name="T5" fmla="*/ 10 h 677"/>
                      <a:gd name="T6" fmla="*/ 34 w 84"/>
                      <a:gd name="T7" fmla="*/ 5 h 677"/>
                      <a:gd name="T8" fmla="*/ 17 w 84"/>
                      <a:gd name="T9" fmla="*/ 5 h 677"/>
                      <a:gd name="T10" fmla="*/ 0 w 84"/>
                      <a:gd name="T11" fmla="*/ 5 h 677"/>
                      <a:gd name="T12" fmla="*/ 0 w 84"/>
                      <a:gd name="T13" fmla="*/ 0 h 677"/>
                      <a:gd name="T14" fmla="*/ 17 w 84"/>
                      <a:gd name="T15" fmla="*/ 0 h 677"/>
                      <a:gd name="T16" fmla="*/ 34 w 84"/>
                      <a:gd name="T17" fmla="*/ 0 h 677"/>
                      <a:gd name="T18" fmla="*/ 51 w 84"/>
                      <a:gd name="T19" fmla="*/ 5 h 677"/>
                      <a:gd name="T20" fmla="*/ 68 w 84"/>
                      <a:gd name="T21" fmla="*/ 10 h 677"/>
                      <a:gd name="T22" fmla="*/ 46 w 84"/>
                      <a:gd name="T23" fmla="*/ 677 h 677"/>
                      <a:gd name="T24" fmla="*/ 34 w 84"/>
                      <a:gd name="T25" fmla="*/ 672 h 677"/>
                      <a:gd name="T26" fmla="*/ 46 w 84"/>
                      <a:gd name="T27" fmla="*/ 672 h 677"/>
                      <a:gd name="T28" fmla="*/ 62 w 84"/>
                      <a:gd name="T29" fmla="*/ 672 h 677"/>
                      <a:gd name="T30" fmla="*/ 73 w 84"/>
                      <a:gd name="T31" fmla="*/ 667 h 677"/>
                      <a:gd name="T32" fmla="*/ 84 w 84"/>
                      <a:gd name="T33" fmla="*/ 662 h 677"/>
                      <a:gd name="T34" fmla="*/ 84 w 84"/>
                      <a:gd name="T35" fmla="*/ 667 h 677"/>
                      <a:gd name="T36" fmla="*/ 73 w 84"/>
                      <a:gd name="T37" fmla="*/ 672 h 677"/>
                      <a:gd name="T38" fmla="*/ 68 w 84"/>
                      <a:gd name="T39" fmla="*/ 677 h 677"/>
                      <a:gd name="T40" fmla="*/ 57 w 84"/>
                      <a:gd name="T41" fmla="*/ 677 h 677"/>
                      <a:gd name="T42" fmla="*/ 46 w 84"/>
                      <a:gd name="T43" fmla="*/ 677 h 6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84" h="677">
                        <a:moveTo>
                          <a:pt x="68" y="10"/>
                        </a:moveTo>
                        <a:lnTo>
                          <a:pt x="73" y="15"/>
                        </a:lnTo>
                        <a:lnTo>
                          <a:pt x="51" y="10"/>
                        </a:lnTo>
                        <a:lnTo>
                          <a:pt x="34" y="5"/>
                        </a:lnTo>
                        <a:lnTo>
                          <a:pt x="17" y="5"/>
                        </a:ln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17" y="0"/>
                        </a:lnTo>
                        <a:lnTo>
                          <a:pt x="34" y="0"/>
                        </a:lnTo>
                        <a:lnTo>
                          <a:pt x="51" y="5"/>
                        </a:lnTo>
                        <a:lnTo>
                          <a:pt x="68" y="10"/>
                        </a:lnTo>
                        <a:close/>
                        <a:moveTo>
                          <a:pt x="46" y="677"/>
                        </a:moveTo>
                        <a:lnTo>
                          <a:pt x="34" y="672"/>
                        </a:lnTo>
                        <a:lnTo>
                          <a:pt x="46" y="672"/>
                        </a:lnTo>
                        <a:lnTo>
                          <a:pt x="62" y="672"/>
                        </a:lnTo>
                        <a:lnTo>
                          <a:pt x="73" y="667"/>
                        </a:lnTo>
                        <a:lnTo>
                          <a:pt x="84" y="662"/>
                        </a:lnTo>
                        <a:lnTo>
                          <a:pt x="84" y="667"/>
                        </a:lnTo>
                        <a:lnTo>
                          <a:pt x="73" y="672"/>
                        </a:lnTo>
                        <a:lnTo>
                          <a:pt x="68" y="677"/>
                        </a:lnTo>
                        <a:lnTo>
                          <a:pt x="57" y="677"/>
                        </a:lnTo>
                        <a:lnTo>
                          <a:pt x="46" y="677"/>
                        </a:lnTo>
                        <a:close/>
                      </a:path>
                    </a:pathLst>
                  </a:custGeom>
                  <a:solidFill>
                    <a:srgbClr val="FF0C0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55" name="Freeform 287">
                    <a:extLst>
                      <a:ext uri="{FF2B5EF4-FFF2-40B4-BE49-F238E27FC236}">
                        <a16:creationId xmlns:a16="http://schemas.microsoft.com/office/drawing/2014/main" id="{7146C6B9-425E-4958-BC4B-9E2A2709C63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50" y="2446"/>
                    <a:ext cx="45" cy="222"/>
                  </a:xfrm>
                  <a:custGeom>
                    <a:avLst/>
                    <a:gdLst>
                      <a:gd name="T0" fmla="*/ 79 w 90"/>
                      <a:gd name="T1" fmla="*/ 10 h 667"/>
                      <a:gd name="T2" fmla="*/ 79 w 90"/>
                      <a:gd name="T3" fmla="*/ 15 h 667"/>
                      <a:gd name="T4" fmla="*/ 57 w 90"/>
                      <a:gd name="T5" fmla="*/ 10 h 667"/>
                      <a:gd name="T6" fmla="*/ 40 w 90"/>
                      <a:gd name="T7" fmla="*/ 5 h 667"/>
                      <a:gd name="T8" fmla="*/ 23 w 90"/>
                      <a:gd name="T9" fmla="*/ 5 h 667"/>
                      <a:gd name="T10" fmla="*/ 0 w 90"/>
                      <a:gd name="T11" fmla="*/ 5 h 667"/>
                      <a:gd name="T12" fmla="*/ 6 w 90"/>
                      <a:gd name="T13" fmla="*/ 0 h 667"/>
                      <a:gd name="T14" fmla="*/ 23 w 90"/>
                      <a:gd name="T15" fmla="*/ 0 h 667"/>
                      <a:gd name="T16" fmla="*/ 40 w 90"/>
                      <a:gd name="T17" fmla="*/ 0 h 667"/>
                      <a:gd name="T18" fmla="*/ 57 w 90"/>
                      <a:gd name="T19" fmla="*/ 5 h 667"/>
                      <a:gd name="T20" fmla="*/ 79 w 90"/>
                      <a:gd name="T21" fmla="*/ 10 h 667"/>
                      <a:gd name="T22" fmla="*/ 40 w 90"/>
                      <a:gd name="T23" fmla="*/ 667 h 667"/>
                      <a:gd name="T24" fmla="*/ 23 w 90"/>
                      <a:gd name="T25" fmla="*/ 667 h 667"/>
                      <a:gd name="T26" fmla="*/ 40 w 90"/>
                      <a:gd name="T27" fmla="*/ 667 h 667"/>
                      <a:gd name="T28" fmla="*/ 57 w 90"/>
                      <a:gd name="T29" fmla="*/ 662 h 667"/>
                      <a:gd name="T30" fmla="*/ 74 w 90"/>
                      <a:gd name="T31" fmla="*/ 657 h 667"/>
                      <a:gd name="T32" fmla="*/ 90 w 90"/>
                      <a:gd name="T33" fmla="*/ 652 h 667"/>
                      <a:gd name="T34" fmla="*/ 90 w 90"/>
                      <a:gd name="T35" fmla="*/ 657 h 667"/>
                      <a:gd name="T36" fmla="*/ 79 w 90"/>
                      <a:gd name="T37" fmla="*/ 662 h 667"/>
                      <a:gd name="T38" fmla="*/ 68 w 90"/>
                      <a:gd name="T39" fmla="*/ 667 h 667"/>
                      <a:gd name="T40" fmla="*/ 52 w 90"/>
                      <a:gd name="T41" fmla="*/ 667 h 667"/>
                      <a:gd name="T42" fmla="*/ 40 w 90"/>
                      <a:gd name="T43" fmla="*/ 667 h 6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0" h="667">
                        <a:moveTo>
                          <a:pt x="79" y="10"/>
                        </a:moveTo>
                        <a:lnTo>
                          <a:pt x="79" y="15"/>
                        </a:lnTo>
                        <a:lnTo>
                          <a:pt x="57" y="10"/>
                        </a:lnTo>
                        <a:lnTo>
                          <a:pt x="40" y="5"/>
                        </a:lnTo>
                        <a:lnTo>
                          <a:pt x="23" y="5"/>
                        </a:lnTo>
                        <a:lnTo>
                          <a:pt x="0" y="5"/>
                        </a:lnTo>
                        <a:lnTo>
                          <a:pt x="6" y="0"/>
                        </a:lnTo>
                        <a:lnTo>
                          <a:pt x="23" y="0"/>
                        </a:lnTo>
                        <a:lnTo>
                          <a:pt x="40" y="0"/>
                        </a:lnTo>
                        <a:lnTo>
                          <a:pt x="57" y="5"/>
                        </a:lnTo>
                        <a:lnTo>
                          <a:pt x="79" y="10"/>
                        </a:lnTo>
                        <a:close/>
                        <a:moveTo>
                          <a:pt x="40" y="667"/>
                        </a:moveTo>
                        <a:lnTo>
                          <a:pt x="23" y="667"/>
                        </a:lnTo>
                        <a:lnTo>
                          <a:pt x="40" y="667"/>
                        </a:lnTo>
                        <a:lnTo>
                          <a:pt x="57" y="662"/>
                        </a:lnTo>
                        <a:lnTo>
                          <a:pt x="74" y="657"/>
                        </a:lnTo>
                        <a:lnTo>
                          <a:pt x="90" y="652"/>
                        </a:lnTo>
                        <a:lnTo>
                          <a:pt x="90" y="657"/>
                        </a:lnTo>
                        <a:lnTo>
                          <a:pt x="79" y="662"/>
                        </a:lnTo>
                        <a:lnTo>
                          <a:pt x="68" y="667"/>
                        </a:lnTo>
                        <a:lnTo>
                          <a:pt x="52" y="667"/>
                        </a:lnTo>
                        <a:lnTo>
                          <a:pt x="40" y="667"/>
                        </a:lnTo>
                        <a:close/>
                      </a:path>
                    </a:pathLst>
                  </a:custGeom>
                  <a:solidFill>
                    <a:srgbClr val="FF111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56" name="Freeform 288">
                    <a:extLst>
                      <a:ext uri="{FF2B5EF4-FFF2-40B4-BE49-F238E27FC236}">
                        <a16:creationId xmlns:a16="http://schemas.microsoft.com/office/drawing/2014/main" id="{F3108B30-65B7-407F-9F3F-3DB601E48A4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50" y="2447"/>
                    <a:ext cx="48" cy="221"/>
                  </a:xfrm>
                  <a:custGeom>
                    <a:avLst/>
                    <a:gdLst>
                      <a:gd name="T0" fmla="*/ 79 w 97"/>
                      <a:gd name="T1" fmla="*/ 10 h 662"/>
                      <a:gd name="T2" fmla="*/ 79 w 97"/>
                      <a:gd name="T3" fmla="*/ 21 h 662"/>
                      <a:gd name="T4" fmla="*/ 63 w 97"/>
                      <a:gd name="T5" fmla="*/ 10 h 662"/>
                      <a:gd name="T6" fmla="*/ 40 w 97"/>
                      <a:gd name="T7" fmla="*/ 5 h 662"/>
                      <a:gd name="T8" fmla="*/ 23 w 97"/>
                      <a:gd name="T9" fmla="*/ 5 h 662"/>
                      <a:gd name="T10" fmla="*/ 0 w 97"/>
                      <a:gd name="T11" fmla="*/ 5 h 662"/>
                      <a:gd name="T12" fmla="*/ 0 w 97"/>
                      <a:gd name="T13" fmla="*/ 0 h 662"/>
                      <a:gd name="T14" fmla="*/ 23 w 97"/>
                      <a:gd name="T15" fmla="*/ 0 h 662"/>
                      <a:gd name="T16" fmla="*/ 40 w 97"/>
                      <a:gd name="T17" fmla="*/ 0 h 662"/>
                      <a:gd name="T18" fmla="*/ 57 w 97"/>
                      <a:gd name="T19" fmla="*/ 5 h 662"/>
                      <a:gd name="T20" fmla="*/ 79 w 97"/>
                      <a:gd name="T21" fmla="*/ 10 h 662"/>
                      <a:gd name="T22" fmla="*/ 23 w 97"/>
                      <a:gd name="T23" fmla="*/ 662 h 662"/>
                      <a:gd name="T24" fmla="*/ 11 w 97"/>
                      <a:gd name="T25" fmla="*/ 657 h 662"/>
                      <a:gd name="T26" fmla="*/ 35 w 97"/>
                      <a:gd name="T27" fmla="*/ 657 h 662"/>
                      <a:gd name="T28" fmla="*/ 57 w 97"/>
                      <a:gd name="T29" fmla="*/ 652 h 662"/>
                      <a:gd name="T30" fmla="*/ 74 w 97"/>
                      <a:gd name="T31" fmla="*/ 647 h 662"/>
                      <a:gd name="T32" fmla="*/ 97 w 97"/>
                      <a:gd name="T33" fmla="*/ 642 h 662"/>
                      <a:gd name="T34" fmla="*/ 90 w 97"/>
                      <a:gd name="T35" fmla="*/ 647 h 662"/>
                      <a:gd name="T36" fmla="*/ 74 w 97"/>
                      <a:gd name="T37" fmla="*/ 652 h 662"/>
                      <a:gd name="T38" fmla="*/ 57 w 97"/>
                      <a:gd name="T39" fmla="*/ 657 h 662"/>
                      <a:gd name="T40" fmla="*/ 40 w 97"/>
                      <a:gd name="T41" fmla="*/ 662 h 662"/>
                      <a:gd name="T42" fmla="*/ 23 w 97"/>
                      <a:gd name="T43" fmla="*/ 662 h 6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7" h="662">
                        <a:moveTo>
                          <a:pt x="79" y="10"/>
                        </a:moveTo>
                        <a:lnTo>
                          <a:pt x="79" y="21"/>
                        </a:lnTo>
                        <a:lnTo>
                          <a:pt x="63" y="10"/>
                        </a:lnTo>
                        <a:lnTo>
                          <a:pt x="40" y="5"/>
                        </a:lnTo>
                        <a:lnTo>
                          <a:pt x="23" y="5"/>
                        </a:ln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23" y="0"/>
                        </a:lnTo>
                        <a:lnTo>
                          <a:pt x="40" y="0"/>
                        </a:lnTo>
                        <a:lnTo>
                          <a:pt x="57" y="5"/>
                        </a:lnTo>
                        <a:lnTo>
                          <a:pt x="79" y="10"/>
                        </a:lnTo>
                        <a:close/>
                        <a:moveTo>
                          <a:pt x="23" y="662"/>
                        </a:moveTo>
                        <a:lnTo>
                          <a:pt x="11" y="657"/>
                        </a:lnTo>
                        <a:lnTo>
                          <a:pt x="35" y="657"/>
                        </a:lnTo>
                        <a:lnTo>
                          <a:pt x="57" y="652"/>
                        </a:lnTo>
                        <a:lnTo>
                          <a:pt x="74" y="647"/>
                        </a:lnTo>
                        <a:lnTo>
                          <a:pt x="97" y="642"/>
                        </a:lnTo>
                        <a:lnTo>
                          <a:pt x="90" y="647"/>
                        </a:lnTo>
                        <a:lnTo>
                          <a:pt x="74" y="652"/>
                        </a:lnTo>
                        <a:lnTo>
                          <a:pt x="57" y="657"/>
                        </a:lnTo>
                        <a:lnTo>
                          <a:pt x="40" y="662"/>
                        </a:lnTo>
                        <a:lnTo>
                          <a:pt x="23" y="662"/>
                        </a:lnTo>
                        <a:close/>
                      </a:path>
                    </a:pathLst>
                  </a:custGeom>
                  <a:solidFill>
                    <a:srgbClr val="FF151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57" name="Freeform 289">
                    <a:extLst>
                      <a:ext uri="{FF2B5EF4-FFF2-40B4-BE49-F238E27FC236}">
                        <a16:creationId xmlns:a16="http://schemas.microsoft.com/office/drawing/2014/main" id="{0A96DFA9-53A4-4CAE-AF3E-8AD72EB22D0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47" y="2449"/>
                    <a:ext cx="51" cy="217"/>
                  </a:xfrm>
                  <a:custGeom>
                    <a:avLst/>
                    <a:gdLst>
                      <a:gd name="T0" fmla="*/ 84 w 102"/>
                      <a:gd name="T1" fmla="*/ 16 h 652"/>
                      <a:gd name="T2" fmla="*/ 90 w 102"/>
                      <a:gd name="T3" fmla="*/ 21 h 652"/>
                      <a:gd name="T4" fmla="*/ 68 w 102"/>
                      <a:gd name="T5" fmla="*/ 10 h 652"/>
                      <a:gd name="T6" fmla="*/ 45 w 102"/>
                      <a:gd name="T7" fmla="*/ 5 h 652"/>
                      <a:gd name="T8" fmla="*/ 22 w 102"/>
                      <a:gd name="T9" fmla="*/ 5 h 652"/>
                      <a:gd name="T10" fmla="*/ 0 w 102"/>
                      <a:gd name="T11" fmla="*/ 10 h 652"/>
                      <a:gd name="T12" fmla="*/ 5 w 102"/>
                      <a:gd name="T13" fmla="*/ 0 h 652"/>
                      <a:gd name="T14" fmla="*/ 28 w 102"/>
                      <a:gd name="T15" fmla="*/ 0 h 652"/>
                      <a:gd name="T16" fmla="*/ 45 w 102"/>
                      <a:gd name="T17" fmla="*/ 0 h 652"/>
                      <a:gd name="T18" fmla="*/ 68 w 102"/>
                      <a:gd name="T19" fmla="*/ 5 h 652"/>
                      <a:gd name="T20" fmla="*/ 84 w 102"/>
                      <a:gd name="T21" fmla="*/ 16 h 652"/>
                      <a:gd name="T22" fmla="*/ 16 w 102"/>
                      <a:gd name="T23" fmla="*/ 652 h 652"/>
                      <a:gd name="T24" fmla="*/ 0 w 102"/>
                      <a:gd name="T25" fmla="*/ 642 h 652"/>
                      <a:gd name="T26" fmla="*/ 28 w 102"/>
                      <a:gd name="T27" fmla="*/ 647 h 652"/>
                      <a:gd name="T28" fmla="*/ 51 w 102"/>
                      <a:gd name="T29" fmla="*/ 642 h 652"/>
                      <a:gd name="T30" fmla="*/ 79 w 102"/>
                      <a:gd name="T31" fmla="*/ 642 h 652"/>
                      <a:gd name="T32" fmla="*/ 102 w 102"/>
                      <a:gd name="T33" fmla="*/ 632 h 652"/>
                      <a:gd name="T34" fmla="*/ 102 w 102"/>
                      <a:gd name="T35" fmla="*/ 637 h 652"/>
                      <a:gd name="T36" fmla="*/ 79 w 102"/>
                      <a:gd name="T37" fmla="*/ 642 h 652"/>
                      <a:gd name="T38" fmla="*/ 62 w 102"/>
                      <a:gd name="T39" fmla="*/ 647 h 652"/>
                      <a:gd name="T40" fmla="*/ 40 w 102"/>
                      <a:gd name="T41" fmla="*/ 652 h 652"/>
                      <a:gd name="T42" fmla="*/ 16 w 102"/>
                      <a:gd name="T43" fmla="*/ 652 h 6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02" h="652">
                        <a:moveTo>
                          <a:pt x="84" y="16"/>
                        </a:moveTo>
                        <a:lnTo>
                          <a:pt x="90" y="21"/>
                        </a:lnTo>
                        <a:lnTo>
                          <a:pt x="68" y="10"/>
                        </a:lnTo>
                        <a:lnTo>
                          <a:pt x="45" y="5"/>
                        </a:lnTo>
                        <a:lnTo>
                          <a:pt x="22" y="5"/>
                        </a:lnTo>
                        <a:lnTo>
                          <a:pt x="0" y="10"/>
                        </a:lnTo>
                        <a:lnTo>
                          <a:pt x="5" y="0"/>
                        </a:lnTo>
                        <a:lnTo>
                          <a:pt x="28" y="0"/>
                        </a:lnTo>
                        <a:lnTo>
                          <a:pt x="45" y="0"/>
                        </a:lnTo>
                        <a:lnTo>
                          <a:pt x="68" y="5"/>
                        </a:lnTo>
                        <a:lnTo>
                          <a:pt x="84" y="16"/>
                        </a:lnTo>
                        <a:close/>
                        <a:moveTo>
                          <a:pt x="16" y="652"/>
                        </a:moveTo>
                        <a:lnTo>
                          <a:pt x="0" y="642"/>
                        </a:lnTo>
                        <a:lnTo>
                          <a:pt x="28" y="647"/>
                        </a:lnTo>
                        <a:lnTo>
                          <a:pt x="51" y="642"/>
                        </a:lnTo>
                        <a:lnTo>
                          <a:pt x="79" y="642"/>
                        </a:lnTo>
                        <a:lnTo>
                          <a:pt x="102" y="632"/>
                        </a:lnTo>
                        <a:lnTo>
                          <a:pt x="102" y="637"/>
                        </a:lnTo>
                        <a:lnTo>
                          <a:pt x="79" y="642"/>
                        </a:lnTo>
                        <a:lnTo>
                          <a:pt x="62" y="647"/>
                        </a:lnTo>
                        <a:lnTo>
                          <a:pt x="40" y="652"/>
                        </a:lnTo>
                        <a:lnTo>
                          <a:pt x="16" y="652"/>
                        </a:lnTo>
                        <a:close/>
                      </a:path>
                    </a:pathLst>
                  </a:custGeom>
                  <a:solidFill>
                    <a:srgbClr val="FF191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58" name="Freeform 290">
                    <a:extLst>
                      <a:ext uri="{FF2B5EF4-FFF2-40B4-BE49-F238E27FC236}">
                        <a16:creationId xmlns:a16="http://schemas.microsoft.com/office/drawing/2014/main" id="{C6943304-7F03-41E6-9CDD-D2D02D59664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39" y="2451"/>
                    <a:ext cx="59" cy="214"/>
                  </a:xfrm>
                  <a:custGeom>
                    <a:avLst/>
                    <a:gdLst>
                      <a:gd name="T0" fmla="*/ 107 w 119"/>
                      <a:gd name="T1" fmla="*/ 16 h 642"/>
                      <a:gd name="T2" fmla="*/ 107 w 119"/>
                      <a:gd name="T3" fmla="*/ 22 h 642"/>
                      <a:gd name="T4" fmla="*/ 85 w 119"/>
                      <a:gd name="T5" fmla="*/ 11 h 642"/>
                      <a:gd name="T6" fmla="*/ 62 w 119"/>
                      <a:gd name="T7" fmla="*/ 5 h 642"/>
                      <a:gd name="T8" fmla="*/ 39 w 119"/>
                      <a:gd name="T9" fmla="*/ 5 h 642"/>
                      <a:gd name="T10" fmla="*/ 17 w 119"/>
                      <a:gd name="T11" fmla="*/ 11 h 642"/>
                      <a:gd name="T12" fmla="*/ 17 w 119"/>
                      <a:gd name="T13" fmla="*/ 5 h 642"/>
                      <a:gd name="T14" fmla="*/ 39 w 119"/>
                      <a:gd name="T15" fmla="*/ 0 h 642"/>
                      <a:gd name="T16" fmla="*/ 62 w 119"/>
                      <a:gd name="T17" fmla="*/ 0 h 642"/>
                      <a:gd name="T18" fmla="*/ 85 w 119"/>
                      <a:gd name="T19" fmla="*/ 5 h 642"/>
                      <a:gd name="T20" fmla="*/ 107 w 119"/>
                      <a:gd name="T21" fmla="*/ 16 h 642"/>
                      <a:gd name="T22" fmla="*/ 17 w 119"/>
                      <a:gd name="T23" fmla="*/ 637 h 642"/>
                      <a:gd name="T24" fmla="*/ 0 w 119"/>
                      <a:gd name="T25" fmla="*/ 632 h 642"/>
                      <a:gd name="T26" fmla="*/ 28 w 119"/>
                      <a:gd name="T27" fmla="*/ 637 h 642"/>
                      <a:gd name="T28" fmla="*/ 62 w 119"/>
                      <a:gd name="T29" fmla="*/ 632 h 642"/>
                      <a:gd name="T30" fmla="*/ 90 w 119"/>
                      <a:gd name="T31" fmla="*/ 632 h 642"/>
                      <a:gd name="T32" fmla="*/ 119 w 119"/>
                      <a:gd name="T33" fmla="*/ 621 h 642"/>
                      <a:gd name="T34" fmla="*/ 119 w 119"/>
                      <a:gd name="T35" fmla="*/ 627 h 642"/>
                      <a:gd name="T36" fmla="*/ 96 w 119"/>
                      <a:gd name="T37" fmla="*/ 637 h 642"/>
                      <a:gd name="T38" fmla="*/ 68 w 119"/>
                      <a:gd name="T39" fmla="*/ 637 h 642"/>
                      <a:gd name="T40" fmla="*/ 45 w 119"/>
                      <a:gd name="T41" fmla="*/ 642 h 642"/>
                      <a:gd name="T42" fmla="*/ 17 w 119"/>
                      <a:gd name="T43" fmla="*/ 637 h 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19" h="642">
                        <a:moveTo>
                          <a:pt x="107" y="16"/>
                        </a:moveTo>
                        <a:lnTo>
                          <a:pt x="107" y="22"/>
                        </a:lnTo>
                        <a:lnTo>
                          <a:pt x="85" y="11"/>
                        </a:lnTo>
                        <a:lnTo>
                          <a:pt x="62" y="5"/>
                        </a:lnTo>
                        <a:lnTo>
                          <a:pt x="39" y="5"/>
                        </a:lnTo>
                        <a:lnTo>
                          <a:pt x="17" y="11"/>
                        </a:lnTo>
                        <a:lnTo>
                          <a:pt x="17" y="5"/>
                        </a:lnTo>
                        <a:lnTo>
                          <a:pt x="39" y="0"/>
                        </a:lnTo>
                        <a:lnTo>
                          <a:pt x="62" y="0"/>
                        </a:lnTo>
                        <a:lnTo>
                          <a:pt x="85" y="5"/>
                        </a:lnTo>
                        <a:lnTo>
                          <a:pt x="107" y="16"/>
                        </a:lnTo>
                        <a:close/>
                        <a:moveTo>
                          <a:pt x="17" y="637"/>
                        </a:moveTo>
                        <a:lnTo>
                          <a:pt x="0" y="632"/>
                        </a:lnTo>
                        <a:lnTo>
                          <a:pt x="28" y="637"/>
                        </a:lnTo>
                        <a:lnTo>
                          <a:pt x="62" y="632"/>
                        </a:lnTo>
                        <a:lnTo>
                          <a:pt x="90" y="632"/>
                        </a:lnTo>
                        <a:lnTo>
                          <a:pt x="119" y="621"/>
                        </a:lnTo>
                        <a:lnTo>
                          <a:pt x="119" y="627"/>
                        </a:lnTo>
                        <a:lnTo>
                          <a:pt x="96" y="637"/>
                        </a:lnTo>
                        <a:lnTo>
                          <a:pt x="68" y="637"/>
                        </a:lnTo>
                        <a:lnTo>
                          <a:pt x="45" y="642"/>
                        </a:lnTo>
                        <a:lnTo>
                          <a:pt x="17" y="637"/>
                        </a:lnTo>
                        <a:close/>
                      </a:path>
                    </a:pathLst>
                  </a:custGeom>
                  <a:solidFill>
                    <a:srgbClr val="FF1B1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59" name="Freeform 291">
                    <a:extLst>
                      <a:ext uri="{FF2B5EF4-FFF2-40B4-BE49-F238E27FC236}">
                        <a16:creationId xmlns:a16="http://schemas.microsoft.com/office/drawing/2014/main" id="{BD2B7F9C-7917-4936-8031-0F8A7226AED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30" y="2452"/>
                    <a:ext cx="68" cy="211"/>
                  </a:xfrm>
                  <a:custGeom>
                    <a:avLst/>
                    <a:gdLst>
                      <a:gd name="T0" fmla="*/ 124 w 136"/>
                      <a:gd name="T1" fmla="*/ 17 h 632"/>
                      <a:gd name="T2" fmla="*/ 124 w 136"/>
                      <a:gd name="T3" fmla="*/ 22 h 632"/>
                      <a:gd name="T4" fmla="*/ 102 w 136"/>
                      <a:gd name="T5" fmla="*/ 11 h 632"/>
                      <a:gd name="T6" fmla="*/ 79 w 136"/>
                      <a:gd name="T7" fmla="*/ 6 h 632"/>
                      <a:gd name="T8" fmla="*/ 50 w 136"/>
                      <a:gd name="T9" fmla="*/ 6 h 632"/>
                      <a:gd name="T10" fmla="*/ 28 w 136"/>
                      <a:gd name="T11" fmla="*/ 11 h 632"/>
                      <a:gd name="T12" fmla="*/ 34 w 136"/>
                      <a:gd name="T13" fmla="*/ 6 h 632"/>
                      <a:gd name="T14" fmla="*/ 56 w 136"/>
                      <a:gd name="T15" fmla="*/ 0 h 632"/>
                      <a:gd name="T16" fmla="*/ 79 w 136"/>
                      <a:gd name="T17" fmla="*/ 0 h 632"/>
                      <a:gd name="T18" fmla="*/ 102 w 136"/>
                      <a:gd name="T19" fmla="*/ 6 h 632"/>
                      <a:gd name="T20" fmla="*/ 124 w 136"/>
                      <a:gd name="T21" fmla="*/ 17 h 632"/>
                      <a:gd name="T22" fmla="*/ 17 w 136"/>
                      <a:gd name="T23" fmla="*/ 627 h 632"/>
                      <a:gd name="T24" fmla="*/ 0 w 136"/>
                      <a:gd name="T25" fmla="*/ 616 h 632"/>
                      <a:gd name="T26" fmla="*/ 34 w 136"/>
                      <a:gd name="T27" fmla="*/ 627 h 632"/>
                      <a:gd name="T28" fmla="*/ 68 w 136"/>
                      <a:gd name="T29" fmla="*/ 627 h 632"/>
                      <a:gd name="T30" fmla="*/ 102 w 136"/>
                      <a:gd name="T31" fmla="*/ 622 h 632"/>
                      <a:gd name="T32" fmla="*/ 136 w 136"/>
                      <a:gd name="T33" fmla="*/ 611 h 632"/>
                      <a:gd name="T34" fmla="*/ 136 w 136"/>
                      <a:gd name="T35" fmla="*/ 616 h 632"/>
                      <a:gd name="T36" fmla="*/ 107 w 136"/>
                      <a:gd name="T37" fmla="*/ 627 h 632"/>
                      <a:gd name="T38" fmla="*/ 79 w 136"/>
                      <a:gd name="T39" fmla="*/ 627 h 632"/>
                      <a:gd name="T40" fmla="*/ 45 w 136"/>
                      <a:gd name="T41" fmla="*/ 632 h 632"/>
                      <a:gd name="T42" fmla="*/ 17 w 136"/>
                      <a:gd name="T43" fmla="*/ 627 h 6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36" h="632">
                        <a:moveTo>
                          <a:pt x="124" y="17"/>
                        </a:moveTo>
                        <a:lnTo>
                          <a:pt x="124" y="22"/>
                        </a:lnTo>
                        <a:lnTo>
                          <a:pt x="102" y="11"/>
                        </a:lnTo>
                        <a:lnTo>
                          <a:pt x="79" y="6"/>
                        </a:lnTo>
                        <a:lnTo>
                          <a:pt x="50" y="6"/>
                        </a:lnTo>
                        <a:lnTo>
                          <a:pt x="28" y="11"/>
                        </a:lnTo>
                        <a:lnTo>
                          <a:pt x="34" y="6"/>
                        </a:lnTo>
                        <a:lnTo>
                          <a:pt x="56" y="0"/>
                        </a:lnTo>
                        <a:lnTo>
                          <a:pt x="79" y="0"/>
                        </a:lnTo>
                        <a:lnTo>
                          <a:pt x="102" y="6"/>
                        </a:lnTo>
                        <a:lnTo>
                          <a:pt x="124" y="17"/>
                        </a:lnTo>
                        <a:close/>
                        <a:moveTo>
                          <a:pt x="17" y="627"/>
                        </a:moveTo>
                        <a:lnTo>
                          <a:pt x="0" y="616"/>
                        </a:lnTo>
                        <a:lnTo>
                          <a:pt x="34" y="627"/>
                        </a:lnTo>
                        <a:lnTo>
                          <a:pt x="68" y="627"/>
                        </a:lnTo>
                        <a:lnTo>
                          <a:pt x="102" y="622"/>
                        </a:lnTo>
                        <a:lnTo>
                          <a:pt x="136" y="611"/>
                        </a:lnTo>
                        <a:lnTo>
                          <a:pt x="136" y="616"/>
                        </a:lnTo>
                        <a:lnTo>
                          <a:pt x="107" y="627"/>
                        </a:lnTo>
                        <a:lnTo>
                          <a:pt x="79" y="627"/>
                        </a:lnTo>
                        <a:lnTo>
                          <a:pt x="45" y="632"/>
                        </a:lnTo>
                        <a:lnTo>
                          <a:pt x="17" y="627"/>
                        </a:lnTo>
                        <a:close/>
                      </a:path>
                    </a:pathLst>
                  </a:custGeom>
                  <a:solidFill>
                    <a:srgbClr val="FF20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60" name="Freeform 292">
                    <a:extLst>
                      <a:ext uri="{FF2B5EF4-FFF2-40B4-BE49-F238E27FC236}">
                        <a16:creationId xmlns:a16="http://schemas.microsoft.com/office/drawing/2014/main" id="{5C209608-B333-4B28-AA77-62B847669C5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21" y="2454"/>
                    <a:ext cx="77" cy="207"/>
                  </a:xfrm>
                  <a:custGeom>
                    <a:avLst/>
                    <a:gdLst>
                      <a:gd name="T0" fmla="*/ 141 w 153"/>
                      <a:gd name="T1" fmla="*/ 16 h 621"/>
                      <a:gd name="T2" fmla="*/ 146 w 153"/>
                      <a:gd name="T3" fmla="*/ 21 h 621"/>
                      <a:gd name="T4" fmla="*/ 124 w 153"/>
                      <a:gd name="T5" fmla="*/ 11 h 621"/>
                      <a:gd name="T6" fmla="*/ 96 w 153"/>
                      <a:gd name="T7" fmla="*/ 5 h 621"/>
                      <a:gd name="T8" fmla="*/ 73 w 153"/>
                      <a:gd name="T9" fmla="*/ 5 h 621"/>
                      <a:gd name="T10" fmla="*/ 45 w 153"/>
                      <a:gd name="T11" fmla="*/ 11 h 621"/>
                      <a:gd name="T12" fmla="*/ 45 w 153"/>
                      <a:gd name="T13" fmla="*/ 5 h 621"/>
                      <a:gd name="T14" fmla="*/ 67 w 153"/>
                      <a:gd name="T15" fmla="*/ 0 h 621"/>
                      <a:gd name="T16" fmla="*/ 96 w 153"/>
                      <a:gd name="T17" fmla="*/ 0 h 621"/>
                      <a:gd name="T18" fmla="*/ 119 w 153"/>
                      <a:gd name="T19" fmla="*/ 5 h 621"/>
                      <a:gd name="T20" fmla="*/ 141 w 153"/>
                      <a:gd name="T21" fmla="*/ 16 h 621"/>
                      <a:gd name="T22" fmla="*/ 17 w 153"/>
                      <a:gd name="T23" fmla="*/ 610 h 621"/>
                      <a:gd name="T24" fmla="*/ 0 w 153"/>
                      <a:gd name="T25" fmla="*/ 600 h 621"/>
                      <a:gd name="T26" fmla="*/ 40 w 153"/>
                      <a:gd name="T27" fmla="*/ 610 h 621"/>
                      <a:gd name="T28" fmla="*/ 79 w 153"/>
                      <a:gd name="T29" fmla="*/ 616 h 621"/>
                      <a:gd name="T30" fmla="*/ 113 w 153"/>
                      <a:gd name="T31" fmla="*/ 610 h 621"/>
                      <a:gd name="T32" fmla="*/ 153 w 153"/>
                      <a:gd name="T33" fmla="*/ 600 h 621"/>
                      <a:gd name="T34" fmla="*/ 153 w 153"/>
                      <a:gd name="T35" fmla="*/ 605 h 621"/>
                      <a:gd name="T36" fmla="*/ 119 w 153"/>
                      <a:gd name="T37" fmla="*/ 616 h 621"/>
                      <a:gd name="T38" fmla="*/ 85 w 153"/>
                      <a:gd name="T39" fmla="*/ 621 h 621"/>
                      <a:gd name="T40" fmla="*/ 51 w 153"/>
                      <a:gd name="T41" fmla="*/ 621 h 621"/>
                      <a:gd name="T42" fmla="*/ 17 w 153"/>
                      <a:gd name="T43" fmla="*/ 610 h 6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53" h="621">
                        <a:moveTo>
                          <a:pt x="141" y="16"/>
                        </a:moveTo>
                        <a:lnTo>
                          <a:pt x="146" y="21"/>
                        </a:lnTo>
                        <a:lnTo>
                          <a:pt x="124" y="11"/>
                        </a:lnTo>
                        <a:lnTo>
                          <a:pt x="96" y="5"/>
                        </a:lnTo>
                        <a:lnTo>
                          <a:pt x="73" y="5"/>
                        </a:lnTo>
                        <a:lnTo>
                          <a:pt x="45" y="11"/>
                        </a:lnTo>
                        <a:lnTo>
                          <a:pt x="45" y="5"/>
                        </a:lnTo>
                        <a:lnTo>
                          <a:pt x="67" y="0"/>
                        </a:lnTo>
                        <a:lnTo>
                          <a:pt x="96" y="0"/>
                        </a:lnTo>
                        <a:lnTo>
                          <a:pt x="119" y="5"/>
                        </a:lnTo>
                        <a:lnTo>
                          <a:pt x="141" y="16"/>
                        </a:lnTo>
                        <a:close/>
                        <a:moveTo>
                          <a:pt x="17" y="610"/>
                        </a:moveTo>
                        <a:lnTo>
                          <a:pt x="0" y="600"/>
                        </a:lnTo>
                        <a:lnTo>
                          <a:pt x="40" y="610"/>
                        </a:lnTo>
                        <a:lnTo>
                          <a:pt x="79" y="616"/>
                        </a:lnTo>
                        <a:lnTo>
                          <a:pt x="113" y="610"/>
                        </a:lnTo>
                        <a:lnTo>
                          <a:pt x="153" y="600"/>
                        </a:lnTo>
                        <a:lnTo>
                          <a:pt x="153" y="605"/>
                        </a:lnTo>
                        <a:lnTo>
                          <a:pt x="119" y="616"/>
                        </a:lnTo>
                        <a:lnTo>
                          <a:pt x="85" y="621"/>
                        </a:lnTo>
                        <a:lnTo>
                          <a:pt x="51" y="621"/>
                        </a:lnTo>
                        <a:lnTo>
                          <a:pt x="17" y="610"/>
                        </a:lnTo>
                        <a:close/>
                      </a:path>
                    </a:pathLst>
                  </a:custGeom>
                  <a:solidFill>
                    <a:srgbClr val="FF24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61" name="Freeform 293">
                    <a:extLst>
                      <a:ext uri="{FF2B5EF4-FFF2-40B4-BE49-F238E27FC236}">
                        <a16:creationId xmlns:a16="http://schemas.microsoft.com/office/drawing/2014/main" id="{71E2FBD9-CDAB-49E3-8AE5-0516AC1C6A9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16" y="2456"/>
                    <a:ext cx="82" cy="204"/>
                  </a:xfrm>
                  <a:custGeom>
                    <a:avLst/>
                    <a:gdLst>
                      <a:gd name="T0" fmla="*/ 158 w 165"/>
                      <a:gd name="T1" fmla="*/ 16 h 611"/>
                      <a:gd name="T2" fmla="*/ 158 w 165"/>
                      <a:gd name="T3" fmla="*/ 21 h 611"/>
                      <a:gd name="T4" fmla="*/ 131 w 165"/>
                      <a:gd name="T5" fmla="*/ 11 h 611"/>
                      <a:gd name="T6" fmla="*/ 108 w 165"/>
                      <a:gd name="T7" fmla="*/ 6 h 611"/>
                      <a:gd name="T8" fmla="*/ 79 w 165"/>
                      <a:gd name="T9" fmla="*/ 6 h 611"/>
                      <a:gd name="T10" fmla="*/ 52 w 165"/>
                      <a:gd name="T11" fmla="*/ 11 h 611"/>
                      <a:gd name="T12" fmla="*/ 57 w 165"/>
                      <a:gd name="T13" fmla="*/ 6 h 611"/>
                      <a:gd name="T14" fmla="*/ 85 w 165"/>
                      <a:gd name="T15" fmla="*/ 0 h 611"/>
                      <a:gd name="T16" fmla="*/ 108 w 165"/>
                      <a:gd name="T17" fmla="*/ 0 h 611"/>
                      <a:gd name="T18" fmla="*/ 136 w 165"/>
                      <a:gd name="T19" fmla="*/ 6 h 611"/>
                      <a:gd name="T20" fmla="*/ 158 w 165"/>
                      <a:gd name="T21" fmla="*/ 16 h 611"/>
                      <a:gd name="T22" fmla="*/ 12 w 165"/>
                      <a:gd name="T23" fmla="*/ 595 h 611"/>
                      <a:gd name="T24" fmla="*/ 6 w 165"/>
                      <a:gd name="T25" fmla="*/ 595 h 611"/>
                      <a:gd name="T26" fmla="*/ 0 w 165"/>
                      <a:gd name="T27" fmla="*/ 590 h 611"/>
                      <a:gd name="T28" fmla="*/ 41 w 165"/>
                      <a:gd name="T29" fmla="*/ 600 h 611"/>
                      <a:gd name="T30" fmla="*/ 85 w 165"/>
                      <a:gd name="T31" fmla="*/ 605 h 611"/>
                      <a:gd name="T32" fmla="*/ 125 w 165"/>
                      <a:gd name="T33" fmla="*/ 600 h 611"/>
                      <a:gd name="T34" fmla="*/ 165 w 165"/>
                      <a:gd name="T35" fmla="*/ 590 h 611"/>
                      <a:gd name="T36" fmla="*/ 165 w 165"/>
                      <a:gd name="T37" fmla="*/ 595 h 611"/>
                      <a:gd name="T38" fmla="*/ 125 w 165"/>
                      <a:gd name="T39" fmla="*/ 605 h 611"/>
                      <a:gd name="T40" fmla="*/ 91 w 165"/>
                      <a:gd name="T41" fmla="*/ 611 h 611"/>
                      <a:gd name="T42" fmla="*/ 52 w 165"/>
                      <a:gd name="T43" fmla="*/ 605 h 611"/>
                      <a:gd name="T44" fmla="*/ 12 w 165"/>
                      <a:gd name="T45" fmla="*/ 595 h 6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65" h="611">
                        <a:moveTo>
                          <a:pt x="158" y="16"/>
                        </a:moveTo>
                        <a:lnTo>
                          <a:pt x="158" y="21"/>
                        </a:lnTo>
                        <a:lnTo>
                          <a:pt x="131" y="11"/>
                        </a:lnTo>
                        <a:lnTo>
                          <a:pt x="108" y="6"/>
                        </a:lnTo>
                        <a:lnTo>
                          <a:pt x="79" y="6"/>
                        </a:lnTo>
                        <a:lnTo>
                          <a:pt x="52" y="11"/>
                        </a:lnTo>
                        <a:lnTo>
                          <a:pt x="57" y="6"/>
                        </a:lnTo>
                        <a:lnTo>
                          <a:pt x="85" y="0"/>
                        </a:lnTo>
                        <a:lnTo>
                          <a:pt x="108" y="0"/>
                        </a:lnTo>
                        <a:lnTo>
                          <a:pt x="136" y="6"/>
                        </a:lnTo>
                        <a:lnTo>
                          <a:pt x="158" y="16"/>
                        </a:lnTo>
                        <a:close/>
                        <a:moveTo>
                          <a:pt x="12" y="595"/>
                        </a:moveTo>
                        <a:lnTo>
                          <a:pt x="6" y="595"/>
                        </a:lnTo>
                        <a:lnTo>
                          <a:pt x="0" y="590"/>
                        </a:lnTo>
                        <a:lnTo>
                          <a:pt x="41" y="600"/>
                        </a:lnTo>
                        <a:lnTo>
                          <a:pt x="85" y="605"/>
                        </a:lnTo>
                        <a:lnTo>
                          <a:pt x="125" y="600"/>
                        </a:lnTo>
                        <a:lnTo>
                          <a:pt x="165" y="590"/>
                        </a:lnTo>
                        <a:lnTo>
                          <a:pt x="165" y="595"/>
                        </a:lnTo>
                        <a:lnTo>
                          <a:pt x="125" y="605"/>
                        </a:lnTo>
                        <a:lnTo>
                          <a:pt x="91" y="611"/>
                        </a:lnTo>
                        <a:lnTo>
                          <a:pt x="52" y="605"/>
                        </a:lnTo>
                        <a:lnTo>
                          <a:pt x="12" y="595"/>
                        </a:lnTo>
                        <a:close/>
                      </a:path>
                    </a:pathLst>
                  </a:custGeom>
                  <a:solidFill>
                    <a:srgbClr val="FF26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62" name="Freeform 294">
                    <a:extLst>
                      <a:ext uri="{FF2B5EF4-FFF2-40B4-BE49-F238E27FC236}">
                        <a16:creationId xmlns:a16="http://schemas.microsoft.com/office/drawing/2014/main" id="{ABF0B3D0-675D-4338-BE00-F1F41581B58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16" y="2458"/>
                    <a:ext cx="82" cy="200"/>
                  </a:xfrm>
                  <a:custGeom>
                    <a:avLst/>
                    <a:gdLst>
                      <a:gd name="T0" fmla="*/ 158 w 165"/>
                      <a:gd name="T1" fmla="*/ 15 h 599"/>
                      <a:gd name="T2" fmla="*/ 165 w 165"/>
                      <a:gd name="T3" fmla="*/ 20 h 599"/>
                      <a:gd name="T4" fmla="*/ 136 w 165"/>
                      <a:gd name="T5" fmla="*/ 10 h 599"/>
                      <a:gd name="T6" fmla="*/ 108 w 165"/>
                      <a:gd name="T7" fmla="*/ 5 h 599"/>
                      <a:gd name="T8" fmla="*/ 79 w 165"/>
                      <a:gd name="T9" fmla="*/ 5 h 599"/>
                      <a:gd name="T10" fmla="*/ 52 w 165"/>
                      <a:gd name="T11" fmla="*/ 10 h 599"/>
                      <a:gd name="T12" fmla="*/ 52 w 165"/>
                      <a:gd name="T13" fmla="*/ 5 h 599"/>
                      <a:gd name="T14" fmla="*/ 79 w 165"/>
                      <a:gd name="T15" fmla="*/ 0 h 599"/>
                      <a:gd name="T16" fmla="*/ 108 w 165"/>
                      <a:gd name="T17" fmla="*/ 0 h 599"/>
                      <a:gd name="T18" fmla="*/ 131 w 165"/>
                      <a:gd name="T19" fmla="*/ 5 h 599"/>
                      <a:gd name="T20" fmla="*/ 158 w 165"/>
                      <a:gd name="T21" fmla="*/ 15 h 599"/>
                      <a:gd name="T22" fmla="*/ 0 w 165"/>
                      <a:gd name="T23" fmla="*/ 584 h 599"/>
                      <a:gd name="T24" fmla="*/ 0 w 165"/>
                      <a:gd name="T25" fmla="*/ 578 h 599"/>
                      <a:gd name="T26" fmla="*/ 41 w 165"/>
                      <a:gd name="T27" fmla="*/ 589 h 599"/>
                      <a:gd name="T28" fmla="*/ 85 w 165"/>
                      <a:gd name="T29" fmla="*/ 594 h 599"/>
                      <a:gd name="T30" fmla="*/ 125 w 165"/>
                      <a:gd name="T31" fmla="*/ 589 h 599"/>
                      <a:gd name="T32" fmla="*/ 165 w 165"/>
                      <a:gd name="T33" fmla="*/ 578 h 599"/>
                      <a:gd name="T34" fmla="*/ 165 w 165"/>
                      <a:gd name="T35" fmla="*/ 584 h 599"/>
                      <a:gd name="T36" fmla="*/ 125 w 165"/>
                      <a:gd name="T37" fmla="*/ 594 h 599"/>
                      <a:gd name="T38" fmla="*/ 85 w 165"/>
                      <a:gd name="T39" fmla="*/ 599 h 599"/>
                      <a:gd name="T40" fmla="*/ 41 w 165"/>
                      <a:gd name="T41" fmla="*/ 594 h 599"/>
                      <a:gd name="T42" fmla="*/ 0 w 165"/>
                      <a:gd name="T43" fmla="*/ 584 h 5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65" h="599">
                        <a:moveTo>
                          <a:pt x="158" y="15"/>
                        </a:moveTo>
                        <a:lnTo>
                          <a:pt x="165" y="20"/>
                        </a:lnTo>
                        <a:lnTo>
                          <a:pt x="136" y="10"/>
                        </a:lnTo>
                        <a:lnTo>
                          <a:pt x="108" y="5"/>
                        </a:lnTo>
                        <a:lnTo>
                          <a:pt x="79" y="5"/>
                        </a:lnTo>
                        <a:lnTo>
                          <a:pt x="52" y="10"/>
                        </a:lnTo>
                        <a:lnTo>
                          <a:pt x="52" y="5"/>
                        </a:lnTo>
                        <a:lnTo>
                          <a:pt x="79" y="0"/>
                        </a:lnTo>
                        <a:lnTo>
                          <a:pt x="108" y="0"/>
                        </a:lnTo>
                        <a:lnTo>
                          <a:pt x="131" y="5"/>
                        </a:lnTo>
                        <a:lnTo>
                          <a:pt x="158" y="15"/>
                        </a:lnTo>
                        <a:close/>
                        <a:moveTo>
                          <a:pt x="0" y="584"/>
                        </a:moveTo>
                        <a:lnTo>
                          <a:pt x="0" y="578"/>
                        </a:lnTo>
                        <a:lnTo>
                          <a:pt x="41" y="589"/>
                        </a:lnTo>
                        <a:lnTo>
                          <a:pt x="85" y="594"/>
                        </a:lnTo>
                        <a:lnTo>
                          <a:pt x="125" y="589"/>
                        </a:lnTo>
                        <a:lnTo>
                          <a:pt x="165" y="578"/>
                        </a:lnTo>
                        <a:lnTo>
                          <a:pt x="165" y="584"/>
                        </a:lnTo>
                        <a:lnTo>
                          <a:pt x="125" y="594"/>
                        </a:lnTo>
                        <a:lnTo>
                          <a:pt x="85" y="599"/>
                        </a:lnTo>
                        <a:lnTo>
                          <a:pt x="41" y="594"/>
                        </a:lnTo>
                        <a:lnTo>
                          <a:pt x="0" y="584"/>
                        </a:lnTo>
                        <a:close/>
                      </a:path>
                    </a:pathLst>
                  </a:custGeom>
                  <a:solidFill>
                    <a:srgbClr val="FF2A2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63" name="Freeform 295">
                    <a:extLst>
                      <a:ext uri="{FF2B5EF4-FFF2-40B4-BE49-F238E27FC236}">
                        <a16:creationId xmlns:a16="http://schemas.microsoft.com/office/drawing/2014/main" id="{1F9170C4-9516-4698-9A8D-8B3AEF8638D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13" y="2460"/>
                    <a:ext cx="85" cy="196"/>
                  </a:xfrm>
                  <a:custGeom>
                    <a:avLst/>
                    <a:gdLst>
                      <a:gd name="T0" fmla="*/ 170 w 170"/>
                      <a:gd name="T1" fmla="*/ 15 h 589"/>
                      <a:gd name="T2" fmla="*/ 170 w 170"/>
                      <a:gd name="T3" fmla="*/ 25 h 589"/>
                      <a:gd name="T4" fmla="*/ 141 w 170"/>
                      <a:gd name="T5" fmla="*/ 15 h 589"/>
                      <a:gd name="T6" fmla="*/ 113 w 170"/>
                      <a:gd name="T7" fmla="*/ 10 h 589"/>
                      <a:gd name="T8" fmla="*/ 79 w 170"/>
                      <a:gd name="T9" fmla="*/ 5 h 589"/>
                      <a:gd name="T10" fmla="*/ 51 w 170"/>
                      <a:gd name="T11" fmla="*/ 10 h 589"/>
                      <a:gd name="T12" fmla="*/ 57 w 170"/>
                      <a:gd name="T13" fmla="*/ 5 h 589"/>
                      <a:gd name="T14" fmla="*/ 84 w 170"/>
                      <a:gd name="T15" fmla="*/ 0 h 589"/>
                      <a:gd name="T16" fmla="*/ 113 w 170"/>
                      <a:gd name="T17" fmla="*/ 0 h 589"/>
                      <a:gd name="T18" fmla="*/ 141 w 170"/>
                      <a:gd name="T19" fmla="*/ 5 h 589"/>
                      <a:gd name="T20" fmla="*/ 170 w 170"/>
                      <a:gd name="T21" fmla="*/ 15 h 589"/>
                      <a:gd name="T22" fmla="*/ 5 w 170"/>
                      <a:gd name="T23" fmla="*/ 573 h 589"/>
                      <a:gd name="T24" fmla="*/ 0 w 170"/>
                      <a:gd name="T25" fmla="*/ 563 h 589"/>
                      <a:gd name="T26" fmla="*/ 22 w 170"/>
                      <a:gd name="T27" fmla="*/ 573 h 589"/>
                      <a:gd name="T28" fmla="*/ 46 w 170"/>
                      <a:gd name="T29" fmla="*/ 579 h 589"/>
                      <a:gd name="T30" fmla="*/ 68 w 170"/>
                      <a:gd name="T31" fmla="*/ 584 h 589"/>
                      <a:gd name="T32" fmla="*/ 84 w 170"/>
                      <a:gd name="T33" fmla="*/ 584 h 589"/>
                      <a:gd name="T34" fmla="*/ 108 w 170"/>
                      <a:gd name="T35" fmla="*/ 584 h 589"/>
                      <a:gd name="T36" fmla="*/ 130 w 170"/>
                      <a:gd name="T37" fmla="*/ 579 h 589"/>
                      <a:gd name="T38" fmla="*/ 152 w 170"/>
                      <a:gd name="T39" fmla="*/ 573 h 589"/>
                      <a:gd name="T40" fmla="*/ 170 w 170"/>
                      <a:gd name="T41" fmla="*/ 563 h 589"/>
                      <a:gd name="T42" fmla="*/ 170 w 170"/>
                      <a:gd name="T43" fmla="*/ 573 h 589"/>
                      <a:gd name="T44" fmla="*/ 130 w 170"/>
                      <a:gd name="T45" fmla="*/ 584 h 589"/>
                      <a:gd name="T46" fmla="*/ 90 w 170"/>
                      <a:gd name="T47" fmla="*/ 589 h 589"/>
                      <a:gd name="T48" fmla="*/ 46 w 170"/>
                      <a:gd name="T49" fmla="*/ 584 h 589"/>
                      <a:gd name="T50" fmla="*/ 5 w 170"/>
                      <a:gd name="T51" fmla="*/ 573 h 5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170" h="589">
                        <a:moveTo>
                          <a:pt x="170" y="15"/>
                        </a:moveTo>
                        <a:lnTo>
                          <a:pt x="170" y="25"/>
                        </a:lnTo>
                        <a:lnTo>
                          <a:pt x="141" y="15"/>
                        </a:lnTo>
                        <a:lnTo>
                          <a:pt x="113" y="10"/>
                        </a:lnTo>
                        <a:lnTo>
                          <a:pt x="79" y="5"/>
                        </a:lnTo>
                        <a:lnTo>
                          <a:pt x="51" y="10"/>
                        </a:lnTo>
                        <a:lnTo>
                          <a:pt x="57" y="5"/>
                        </a:lnTo>
                        <a:lnTo>
                          <a:pt x="84" y="0"/>
                        </a:lnTo>
                        <a:lnTo>
                          <a:pt x="113" y="0"/>
                        </a:lnTo>
                        <a:lnTo>
                          <a:pt x="141" y="5"/>
                        </a:lnTo>
                        <a:lnTo>
                          <a:pt x="170" y="15"/>
                        </a:lnTo>
                        <a:close/>
                        <a:moveTo>
                          <a:pt x="5" y="573"/>
                        </a:moveTo>
                        <a:lnTo>
                          <a:pt x="0" y="563"/>
                        </a:lnTo>
                        <a:lnTo>
                          <a:pt x="22" y="573"/>
                        </a:lnTo>
                        <a:lnTo>
                          <a:pt x="46" y="579"/>
                        </a:lnTo>
                        <a:lnTo>
                          <a:pt x="68" y="584"/>
                        </a:lnTo>
                        <a:lnTo>
                          <a:pt x="84" y="584"/>
                        </a:lnTo>
                        <a:lnTo>
                          <a:pt x="108" y="584"/>
                        </a:lnTo>
                        <a:lnTo>
                          <a:pt x="130" y="579"/>
                        </a:lnTo>
                        <a:lnTo>
                          <a:pt x="152" y="573"/>
                        </a:lnTo>
                        <a:lnTo>
                          <a:pt x="170" y="563"/>
                        </a:lnTo>
                        <a:lnTo>
                          <a:pt x="170" y="573"/>
                        </a:lnTo>
                        <a:lnTo>
                          <a:pt x="130" y="584"/>
                        </a:lnTo>
                        <a:lnTo>
                          <a:pt x="90" y="589"/>
                        </a:lnTo>
                        <a:lnTo>
                          <a:pt x="46" y="584"/>
                        </a:lnTo>
                        <a:lnTo>
                          <a:pt x="5" y="573"/>
                        </a:lnTo>
                        <a:close/>
                      </a:path>
                    </a:pathLst>
                  </a:custGeom>
                  <a:solidFill>
                    <a:srgbClr val="FF2F2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64" name="Freeform 296">
                    <a:extLst>
                      <a:ext uri="{FF2B5EF4-FFF2-40B4-BE49-F238E27FC236}">
                        <a16:creationId xmlns:a16="http://schemas.microsoft.com/office/drawing/2014/main" id="{6AEC841D-D8CB-4FF8-AC60-26F3581D91A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13" y="2461"/>
                    <a:ext cx="85" cy="193"/>
                  </a:xfrm>
                  <a:custGeom>
                    <a:avLst/>
                    <a:gdLst>
                      <a:gd name="T0" fmla="*/ 170 w 170"/>
                      <a:gd name="T1" fmla="*/ 20 h 579"/>
                      <a:gd name="T2" fmla="*/ 141 w 170"/>
                      <a:gd name="T3" fmla="*/ 10 h 579"/>
                      <a:gd name="T4" fmla="*/ 113 w 170"/>
                      <a:gd name="T5" fmla="*/ 5 h 579"/>
                      <a:gd name="T6" fmla="*/ 79 w 170"/>
                      <a:gd name="T7" fmla="*/ 5 h 579"/>
                      <a:gd name="T8" fmla="*/ 51 w 170"/>
                      <a:gd name="T9" fmla="*/ 10 h 579"/>
                      <a:gd name="T10" fmla="*/ 51 w 170"/>
                      <a:gd name="T11" fmla="*/ 5 h 579"/>
                      <a:gd name="T12" fmla="*/ 79 w 170"/>
                      <a:gd name="T13" fmla="*/ 0 h 579"/>
                      <a:gd name="T14" fmla="*/ 113 w 170"/>
                      <a:gd name="T15" fmla="*/ 5 h 579"/>
                      <a:gd name="T16" fmla="*/ 141 w 170"/>
                      <a:gd name="T17" fmla="*/ 10 h 579"/>
                      <a:gd name="T18" fmla="*/ 170 w 170"/>
                      <a:gd name="T19" fmla="*/ 20 h 579"/>
                      <a:gd name="T20" fmla="*/ 0 w 170"/>
                      <a:gd name="T21" fmla="*/ 558 h 579"/>
                      <a:gd name="T22" fmla="*/ 22 w 170"/>
                      <a:gd name="T23" fmla="*/ 563 h 579"/>
                      <a:gd name="T24" fmla="*/ 46 w 170"/>
                      <a:gd name="T25" fmla="*/ 568 h 579"/>
                      <a:gd name="T26" fmla="*/ 62 w 170"/>
                      <a:gd name="T27" fmla="*/ 574 h 579"/>
                      <a:gd name="T28" fmla="*/ 84 w 170"/>
                      <a:gd name="T29" fmla="*/ 574 h 579"/>
                      <a:gd name="T30" fmla="*/ 108 w 170"/>
                      <a:gd name="T31" fmla="*/ 574 h 579"/>
                      <a:gd name="T32" fmla="*/ 130 w 170"/>
                      <a:gd name="T33" fmla="*/ 568 h 579"/>
                      <a:gd name="T34" fmla="*/ 147 w 170"/>
                      <a:gd name="T35" fmla="*/ 563 h 579"/>
                      <a:gd name="T36" fmla="*/ 170 w 170"/>
                      <a:gd name="T37" fmla="*/ 558 h 579"/>
                      <a:gd name="T38" fmla="*/ 152 w 170"/>
                      <a:gd name="T39" fmla="*/ 568 h 579"/>
                      <a:gd name="T40" fmla="*/ 130 w 170"/>
                      <a:gd name="T41" fmla="*/ 574 h 579"/>
                      <a:gd name="T42" fmla="*/ 108 w 170"/>
                      <a:gd name="T43" fmla="*/ 579 h 579"/>
                      <a:gd name="T44" fmla="*/ 84 w 170"/>
                      <a:gd name="T45" fmla="*/ 579 h 579"/>
                      <a:gd name="T46" fmla="*/ 68 w 170"/>
                      <a:gd name="T47" fmla="*/ 579 h 579"/>
                      <a:gd name="T48" fmla="*/ 46 w 170"/>
                      <a:gd name="T49" fmla="*/ 574 h 579"/>
                      <a:gd name="T50" fmla="*/ 22 w 170"/>
                      <a:gd name="T51" fmla="*/ 568 h 579"/>
                      <a:gd name="T52" fmla="*/ 0 w 170"/>
                      <a:gd name="T53" fmla="*/ 558 h 5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170" h="579">
                        <a:moveTo>
                          <a:pt x="170" y="20"/>
                        </a:moveTo>
                        <a:lnTo>
                          <a:pt x="141" y="10"/>
                        </a:lnTo>
                        <a:lnTo>
                          <a:pt x="113" y="5"/>
                        </a:lnTo>
                        <a:lnTo>
                          <a:pt x="79" y="5"/>
                        </a:lnTo>
                        <a:lnTo>
                          <a:pt x="51" y="10"/>
                        </a:lnTo>
                        <a:lnTo>
                          <a:pt x="51" y="5"/>
                        </a:lnTo>
                        <a:lnTo>
                          <a:pt x="79" y="0"/>
                        </a:lnTo>
                        <a:lnTo>
                          <a:pt x="113" y="5"/>
                        </a:lnTo>
                        <a:lnTo>
                          <a:pt x="141" y="10"/>
                        </a:lnTo>
                        <a:lnTo>
                          <a:pt x="170" y="20"/>
                        </a:lnTo>
                        <a:close/>
                        <a:moveTo>
                          <a:pt x="0" y="558"/>
                        </a:moveTo>
                        <a:lnTo>
                          <a:pt x="22" y="563"/>
                        </a:lnTo>
                        <a:lnTo>
                          <a:pt x="46" y="568"/>
                        </a:lnTo>
                        <a:lnTo>
                          <a:pt x="62" y="574"/>
                        </a:lnTo>
                        <a:lnTo>
                          <a:pt x="84" y="574"/>
                        </a:lnTo>
                        <a:lnTo>
                          <a:pt x="108" y="574"/>
                        </a:lnTo>
                        <a:lnTo>
                          <a:pt x="130" y="568"/>
                        </a:lnTo>
                        <a:lnTo>
                          <a:pt x="147" y="563"/>
                        </a:lnTo>
                        <a:lnTo>
                          <a:pt x="170" y="558"/>
                        </a:lnTo>
                        <a:lnTo>
                          <a:pt x="152" y="568"/>
                        </a:lnTo>
                        <a:lnTo>
                          <a:pt x="130" y="574"/>
                        </a:lnTo>
                        <a:lnTo>
                          <a:pt x="108" y="579"/>
                        </a:lnTo>
                        <a:lnTo>
                          <a:pt x="84" y="579"/>
                        </a:lnTo>
                        <a:lnTo>
                          <a:pt x="68" y="579"/>
                        </a:lnTo>
                        <a:lnTo>
                          <a:pt x="46" y="574"/>
                        </a:lnTo>
                        <a:lnTo>
                          <a:pt x="22" y="568"/>
                        </a:lnTo>
                        <a:lnTo>
                          <a:pt x="0" y="558"/>
                        </a:lnTo>
                        <a:close/>
                      </a:path>
                    </a:pathLst>
                  </a:custGeom>
                  <a:solidFill>
                    <a:srgbClr val="FF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65" name="Freeform 297">
                    <a:extLst>
                      <a:ext uri="{FF2B5EF4-FFF2-40B4-BE49-F238E27FC236}">
                        <a16:creationId xmlns:a16="http://schemas.microsoft.com/office/drawing/2014/main" id="{03D6A0F3-D3E0-433C-BFEC-980526E0785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10" y="2463"/>
                    <a:ext cx="91" cy="190"/>
                  </a:xfrm>
                  <a:custGeom>
                    <a:avLst/>
                    <a:gdLst>
                      <a:gd name="T0" fmla="*/ 176 w 182"/>
                      <a:gd name="T1" fmla="*/ 15 h 569"/>
                      <a:gd name="T2" fmla="*/ 182 w 182"/>
                      <a:gd name="T3" fmla="*/ 20 h 569"/>
                      <a:gd name="T4" fmla="*/ 153 w 182"/>
                      <a:gd name="T5" fmla="*/ 10 h 569"/>
                      <a:gd name="T6" fmla="*/ 119 w 182"/>
                      <a:gd name="T7" fmla="*/ 5 h 569"/>
                      <a:gd name="T8" fmla="*/ 85 w 182"/>
                      <a:gd name="T9" fmla="*/ 5 h 569"/>
                      <a:gd name="T10" fmla="*/ 57 w 182"/>
                      <a:gd name="T11" fmla="*/ 10 h 569"/>
                      <a:gd name="T12" fmla="*/ 57 w 182"/>
                      <a:gd name="T13" fmla="*/ 5 h 569"/>
                      <a:gd name="T14" fmla="*/ 85 w 182"/>
                      <a:gd name="T15" fmla="*/ 0 h 569"/>
                      <a:gd name="T16" fmla="*/ 119 w 182"/>
                      <a:gd name="T17" fmla="*/ 0 h 569"/>
                      <a:gd name="T18" fmla="*/ 147 w 182"/>
                      <a:gd name="T19" fmla="*/ 5 h 569"/>
                      <a:gd name="T20" fmla="*/ 176 w 182"/>
                      <a:gd name="T21" fmla="*/ 15 h 569"/>
                      <a:gd name="T22" fmla="*/ 6 w 182"/>
                      <a:gd name="T23" fmla="*/ 553 h 569"/>
                      <a:gd name="T24" fmla="*/ 0 w 182"/>
                      <a:gd name="T25" fmla="*/ 548 h 569"/>
                      <a:gd name="T26" fmla="*/ 23 w 182"/>
                      <a:gd name="T27" fmla="*/ 553 h 569"/>
                      <a:gd name="T28" fmla="*/ 46 w 182"/>
                      <a:gd name="T29" fmla="*/ 558 h 569"/>
                      <a:gd name="T30" fmla="*/ 68 w 182"/>
                      <a:gd name="T31" fmla="*/ 563 h 569"/>
                      <a:gd name="T32" fmla="*/ 90 w 182"/>
                      <a:gd name="T33" fmla="*/ 563 h 569"/>
                      <a:gd name="T34" fmla="*/ 108 w 182"/>
                      <a:gd name="T35" fmla="*/ 563 h 569"/>
                      <a:gd name="T36" fmla="*/ 131 w 182"/>
                      <a:gd name="T37" fmla="*/ 558 h 569"/>
                      <a:gd name="T38" fmla="*/ 153 w 182"/>
                      <a:gd name="T39" fmla="*/ 553 h 569"/>
                      <a:gd name="T40" fmla="*/ 176 w 182"/>
                      <a:gd name="T41" fmla="*/ 548 h 569"/>
                      <a:gd name="T42" fmla="*/ 176 w 182"/>
                      <a:gd name="T43" fmla="*/ 553 h 569"/>
                      <a:gd name="T44" fmla="*/ 153 w 182"/>
                      <a:gd name="T45" fmla="*/ 558 h 569"/>
                      <a:gd name="T46" fmla="*/ 136 w 182"/>
                      <a:gd name="T47" fmla="*/ 563 h 569"/>
                      <a:gd name="T48" fmla="*/ 114 w 182"/>
                      <a:gd name="T49" fmla="*/ 569 h 569"/>
                      <a:gd name="T50" fmla="*/ 90 w 182"/>
                      <a:gd name="T51" fmla="*/ 569 h 569"/>
                      <a:gd name="T52" fmla="*/ 68 w 182"/>
                      <a:gd name="T53" fmla="*/ 569 h 569"/>
                      <a:gd name="T54" fmla="*/ 52 w 182"/>
                      <a:gd name="T55" fmla="*/ 563 h 569"/>
                      <a:gd name="T56" fmla="*/ 28 w 182"/>
                      <a:gd name="T57" fmla="*/ 558 h 569"/>
                      <a:gd name="T58" fmla="*/ 6 w 182"/>
                      <a:gd name="T59" fmla="*/ 553 h 5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82" h="569">
                        <a:moveTo>
                          <a:pt x="176" y="15"/>
                        </a:moveTo>
                        <a:lnTo>
                          <a:pt x="182" y="20"/>
                        </a:lnTo>
                        <a:lnTo>
                          <a:pt x="153" y="10"/>
                        </a:lnTo>
                        <a:lnTo>
                          <a:pt x="119" y="5"/>
                        </a:lnTo>
                        <a:lnTo>
                          <a:pt x="85" y="5"/>
                        </a:lnTo>
                        <a:lnTo>
                          <a:pt x="57" y="10"/>
                        </a:lnTo>
                        <a:lnTo>
                          <a:pt x="57" y="5"/>
                        </a:lnTo>
                        <a:lnTo>
                          <a:pt x="85" y="0"/>
                        </a:lnTo>
                        <a:lnTo>
                          <a:pt x="119" y="0"/>
                        </a:lnTo>
                        <a:lnTo>
                          <a:pt x="147" y="5"/>
                        </a:lnTo>
                        <a:lnTo>
                          <a:pt x="176" y="15"/>
                        </a:lnTo>
                        <a:close/>
                        <a:moveTo>
                          <a:pt x="6" y="553"/>
                        </a:moveTo>
                        <a:lnTo>
                          <a:pt x="0" y="548"/>
                        </a:lnTo>
                        <a:lnTo>
                          <a:pt x="23" y="553"/>
                        </a:lnTo>
                        <a:lnTo>
                          <a:pt x="46" y="558"/>
                        </a:lnTo>
                        <a:lnTo>
                          <a:pt x="68" y="563"/>
                        </a:lnTo>
                        <a:lnTo>
                          <a:pt x="90" y="563"/>
                        </a:lnTo>
                        <a:lnTo>
                          <a:pt x="108" y="563"/>
                        </a:lnTo>
                        <a:lnTo>
                          <a:pt x="131" y="558"/>
                        </a:lnTo>
                        <a:lnTo>
                          <a:pt x="153" y="553"/>
                        </a:lnTo>
                        <a:lnTo>
                          <a:pt x="176" y="548"/>
                        </a:lnTo>
                        <a:lnTo>
                          <a:pt x="176" y="553"/>
                        </a:lnTo>
                        <a:lnTo>
                          <a:pt x="153" y="558"/>
                        </a:lnTo>
                        <a:lnTo>
                          <a:pt x="136" y="563"/>
                        </a:lnTo>
                        <a:lnTo>
                          <a:pt x="114" y="569"/>
                        </a:lnTo>
                        <a:lnTo>
                          <a:pt x="90" y="569"/>
                        </a:lnTo>
                        <a:lnTo>
                          <a:pt x="68" y="569"/>
                        </a:lnTo>
                        <a:lnTo>
                          <a:pt x="52" y="563"/>
                        </a:lnTo>
                        <a:lnTo>
                          <a:pt x="28" y="558"/>
                        </a:lnTo>
                        <a:lnTo>
                          <a:pt x="6" y="553"/>
                        </a:lnTo>
                        <a:close/>
                      </a:path>
                    </a:pathLst>
                  </a:custGeom>
                  <a:solidFill>
                    <a:srgbClr val="FF353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66" name="Freeform 298">
                    <a:extLst>
                      <a:ext uri="{FF2B5EF4-FFF2-40B4-BE49-F238E27FC236}">
                        <a16:creationId xmlns:a16="http://schemas.microsoft.com/office/drawing/2014/main" id="{9069BD9B-CE84-49B4-B696-C754779CBC4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10" y="2465"/>
                    <a:ext cx="91" cy="186"/>
                  </a:xfrm>
                  <a:custGeom>
                    <a:avLst/>
                    <a:gdLst>
                      <a:gd name="T0" fmla="*/ 182 w 182"/>
                      <a:gd name="T1" fmla="*/ 15 h 558"/>
                      <a:gd name="T2" fmla="*/ 182 w 182"/>
                      <a:gd name="T3" fmla="*/ 20 h 558"/>
                      <a:gd name="T4" fmla="*/ 153 w 182"/>
                      <a:gd name="T5" fmla="*/ 10 h 558"/>
                      <a:gd name="T6" fmla="*/ 119 w 182"/>
                      <a:gd name="T7" fmla="*/ 5 h 558"/>
                      <a:gd name="T8" fmla="*/ 85 w 182"/>
                      <a:gd name="T9" fmla="*/ 5 h 558"/>
                      <a:gd name="T10" fmla="*/ 57 w 182"/>
                      <a:gd name="T11" fmla="*/ 10 h 558"/>
                      <a:gd name="T12" fmla="*/ 57 w 182"/>
                      <a:gd name="T13" fmla="*/ 5 h 558"/>
                      <a:gd name="T14" fmla="*/ 85 w 182"/>
                      <a:gd name="T15" fmla="*/ 0 h 558"/>
                      <a:gd name="T16" fmla="*/ 119 w 182"/>
                      <a:gd name="T17" fmla="*/ 0 h 558"/>
                      <a:gd name="T18" fmla="*/ 153 w 182"/>
                      <a:gd name="T19" fmla="*/ 5 h 558"/>
                      <a:gd name="T20" fmla="*/ 182 w 182"/>
                      <a:gd name="T21" fmla="*/ 15 h 558"/>
                      <a:gd name="T22" fmla="*/ 0 w 182"/>
                      <a:gd name="T23" fmla="*/ 543 h 558"/>
                      <a:gd name="T24" fmla="*/ 0 w 182"/>
                      <a:gd name="T25" fmla="*/ 538 h 558"/>
                      <a:gd name="T26" fmla="*/ 23 w 182"/>
                      <a:gd name="T27" fmla="*/ 543 h 558"/>
                      <a:gd name="T28" fmla="*/ 46 w 182"/>
                      <a:gd name="T29" fmla="*/ 548 h 558"/>
                      <a:gd name="T30" fmla="*/ 68 w 182"/>
                      <a:gd name="T31" fmla="*/ 553 h 558"/>
                      <a:gd name="T32" fmla="*/ 90 w 182"/>
                      <a:gd name="T33" fmla="*/ 553 h 558"/>
                      <a:gd name="T34" fmla="*/ 108 w 182"/>
                      <a:gd name="T35" fmla="*/ 553 h 558"/>
                      <a:gd name="T36" fmla="*/ 131 w 182"/>
                      <a:gd name="T37" fmla="*/ 548 h 558"/>
                      <a:gd name="T38" fmla="*/ 153 w 182"/>
                      <a:gd name="T39" fmla="*/ 543 h 558"/>
                      <a:gd name="T40" fmla="*/ 176 w 182"/>
                      <a:gd name="T41" fmla="*/ 538 h 558"/>
                      <a:gd name="T42" fmla="*/ 176 w 182"/>
                      <a:gd name="T43" fmla="*/ 543 h 558"/>
                      <a:gd name="T44" fmla="*/ 153 w 182"/>
                      <a:gd name="T45" fmla="*/ 548 h 558"/>
                      <a:gd name="T46" fmla="*/ 131 w 182"/>
                      <a:gd name="T47" fmla="*/ 553 h 558"/>
                      <a:gd name="T48" fmla="*/ 108 w 182"/>
                      <a:gd name="T49" fmla="*/ 558 h 558"/>
                      <a:gd name="T50" fmla="*/ 90 w 182"/>
                      <a:gd name="T51" fmla="*/ 558 h 558"/>
                      <a:gd name="T52" fmla="*/ 68 w 182"/>
                      <a:gd name="T53" fmla="*/ 558 h 558"/>
                      <a:gd name="T54" fmla="*/ 46 w 182"/>
                      <a:gd name="T55" fmla="*/ 553 h 558"/>
                      <a:gd name="T56" fmla="*/ 23 w 182"/>
                      <a:gd name="T57" fmla="*/ 548 h 558"/>
                      <a:gd name="T58" fmla="*/ 0 w 182"/>
                      <a:gd name="T59" fmla="*/ 543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82" h="558">
                        <a:moveTo>
                          <a:pt x="182" y="15"/>
                        </a:moveTo>
                        <a:lnTo>
                          <a:pt x="182" y="20"/>
                        </a:lnTo>
                        <a:lnTo>
                          <a:pt x="153" y="10"/>
                        </a:lnTo>
                        <a:lnTo>
                          <a:pt x="119" y="5"/>
                        </a:lnTo>
                        <a:lnTo>
                          <a:pt x="85" y="5"/>
                        </a:lnTo>
                        <a:lnTo>
                          <a:pt x="57" y="10"/>
                        </a:lnTo>
                        <a:lnTo>
                          <a:pt x="57" y="5"/>
                        </a:lnTo>
                        <a:lnTo>
                          <a:pt x="85" y="0"/>
                        </a:lnTo>
                        <a:lnTo>
                          <a:pt x="119" y="0"/>
                        </a:lnTo>
                        <a:lnTo>
                          <a:pt x="153" y="5"/>
                        </a:lnTo>
                        <a:lnTo>
                          <a:pt x="182" y="15"/>
                        </a:lnTo>
                        <a:close/>
                        <a:moveTo>
                          <a:pt x="0" y="543"/>
                        </a:moveTo>
                        <a:lnTo>
                          <a:pt x="0" y="538"/>
                        </a:lnTo>
                        <a:lnTo>
                          <a:pt x="23" y="543"/>
                        </a:lnTo>
                        <a:lnTo>
                          <a:pt x="46" y="548"/>
                        </a:lnTo>
                        <a:lnTo>
                          <a:pt x="68" y="553"/>
                        </a:lnTo>
                        <a:lnTo>
                          <a:pt x="90" y="553"/>
                        </a:lnTo>
                        <a:lnTo>
                          <a:pt x="108" y="553"/>
                        </a:lnTo>
                        <a:lnTo>
                          <a:pt x="131" y="548"/>
                        </a:lnTo>
                        <a:lnTo>
                          <a:pt x="153" y="543"/>
                        </a:lnTo>
                        <a:lnTo>
                          <a:pt x="176" y="538"/>
                        </a:lnTo>
                        <a:lnTo>
                          <a:pt x="176" y="543"/>
                        </a:lnTo>
                        <a:lnTo>
                          <a:pt x="153" y="548"/>
                        </a:lnTo>
                        <a:lnTo>
                          <a:pt x="131" y="553"/>
                        </a:lnTo>
                        <a:lnTo>
                          <a:pt x="108" y="558"/>
                        </a:lnTo>
                        <a:lnTo>
                          <a:pt x="90" y="558"/>
                        </a:lnTo>
                        <a:lnTo>
                          <a:pt x="68" y="558"/>
                        </a:lnTo>
                        <a:lnTo>
                          <a:pt x="46" y="553"/>
                        </a:lnTo>
                        <a:lnTo>
                          <a:pt x="23" y="548"/>
                        </a:lnTo>
                        <a:lnTo>
                          <a:pt x="0" y="543"/>
                        </a:lnTo>
                        <a:close/>
                      </a:path>
                    </a:pathLst>
                  </a:custGeom>
                  <a:solidFill>
                    <a:srgbClr val="FF393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67" name="Freeform 299">
                    <a:extLst>
                      <a:ext uri="{FF2B5EF4-FFF2-40B4-BE49-F238E27FC236}">
                        <a16:creationId xmlns:a16="http://schemas.microsoft.com/office/drawing/2014/main" id="{61922218-3170-4658-AF64-83F75769833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07" y="2466"/>
                    <a:ext cx="94" cy="183"/>
                  </a:xfrm>
                  <a:custGeom>
                    <a:avLst/>
                    <a:gdLst>
                      <a:gd name="T0" fmla="*/ 187 w 187"/>
                      <a:gd name="T1" fmla="*/ 15 h 548"/>
                      <a:gd name="T2" fmla="*/ 187 w 187"/>
                      <a:gd name="T3" fmla="*/ 21 h 548"/>
                      <a:gd name="T4" fmla="*/ 158 w 187"/>
                      <a:gd name="T5" fmla="*/ 10 h 548"/>
                      <a:gd name="T6" fmla="*/ 124 w 187"/>
                      <a:gd name="T7" fmla="*/ 5 h 548"/>
                      <a:gd name="T8" fmla="*/ 90 w 187"/>
                      <a:gd name="T9" fmla="*/ 5 h 548"/>
                      <a:gd name="T10" fmla="*/ 62 w 187"/>
                      <a:gd name="T11" fmla="*/ 10 h 548"/>
                      <a:gd name="T12" fmla="*/ 62 w 187"/>
                      <a:gd name="T13" fmla="*/ 5 h 548"/>
                      <a:gd name="T14" fmla="*/ 90 w 187"/>
                      <a:gd name="T15" fmla="*/ 0 h 548"/>
                      <a:gd name="T16" fmla="*/ 124 w 187"/>
                      <a:gd name="T17" fmla="*/ 0 h 548"/>
                      <a:gd name="T18" fmla="*/ 158 w 187"/>
                      <a:gd name="T19" fmla="*/ 5 h 548"/>
                      <a:gd name="T20" fmla="*/ 187 w 187"/>
                      <a:gd name="T21" fmla="*/ 15 h 548"/>
                      <a:gd name="T22" fmla="*/ 5 w 187"/>
                      <a:gd name="T23" fmla="*/ 533 h 548"/>
                      <a:gd name="T24" fmla="*/ 0 w 187"/>
                      <a:gd name="T25" fmla="*/ 528 h 548"/>
                      <a:gd name="T26" fmla="*/ 22 w 187"/>
                      <a:gd name="T27" fmla="*/ 533 h 548"/>
                      <a:gd name="T28" fmla="*/ 45 w 187"/>
                      <a:gd name="T29" fmla="*/ 538 h 548"/>
                      <a:gd name="T30" fmla="*/ 68 w 187"/>
                      <a:gd name="T31" fmla="*/ 543 h 548"/>
                      <a:gd name="T32" fmla="*/ 95 w 187"/>
                      <a:gd name="T33" fmla="*/ 543 h 548"/>
                      <a:gd name="T34" fmla="*/ 119 w 187"/>
                      <a:gd name="T35" fmla="*/ 543 h 548"/>
                      <a:gd name="T36" fmla="*/ 141 w 187"/>
                      <a:gd name="T37" fmla="*/ 538 h 548"/>
                      <a:gd name="T38" fmla="*/ 163 w 187"/>
                      <a:gd name="T39" fmla="*/ 533 h 548"/>
                      <a:gd name="T40" fmla="*/ 187 w 187"/>
                      <a:gd name="T41" fmla="*/ 528 h 548"/>
                      <a:gd name="T42" fmla="*/ 181 w 187"/>
                      <a:gd name="T43" fmla="*/ 533 h 548"/>
                      <a:gd name="T44" fmla="*/ 158 w 187"/>
                      <a:gd name="T45" fmla="*/ 538 h 548"/>
                      <a:gd name="T46" fmla="*/ 136 w 187"/>
                      <a:gd name="T47" fmla="*/ 543 h 548"/>
                      <a:gd name="T48" fmla="*/ 113 w 187"/>
                      <a:gd name="T49" fmla="*/ 548 h 548"/>
                      <a:gd name="T50" fmla="*/ 95 w 187"/>
                      <a:gd name="T51" fmla="*/ 548 h 548"/>
                      <a:gd name="T52" fmla="*/ 73 w 187"/>
                      <a:gd name="T53" fmla="*/ 548 h 548"/>
                      <a:gd name="T54" fmla="*/ 51 w 187"/>
                      <a:gd name="T55" fmla="*/ 543 h 548"/>
                      <a:gd name="T56" fmla="*/ 28 w 187"/>
                      <a:gd name="T57" fmla="*/ 538 h 548"/>
                      <a:gd name="T58" fmla="*/ 5 w 187"/>
                      <a:gd name="T59" fmla="*/ 533 h 5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87" h="548">
                        <a:moveTo>
                          <a:pt x="187" y="15"/>
                        </a:moveTo>
                        <a:lnTo>
                          <a:pt x="187" y="21"/>
                        </a:lnTo>
                        <a:lnTo>
                          <a:pt x="158" y="10"/>
                        </a:lnTo>
                        <a:lnTo>
                          <a:pt x="124" y="5"/>
                        </a:lnTo>
                        <a:lnTo>
                          <a:pt x="90" y="5"/>
                        </a:lnTo>
                        <a:lnTo>
                          <a:pt x="62" y="10"/>
                        </a:lnTo>
                        <a:lnTo>
                          <a:pt x="62" y="5"/>
                        </a:lnTo>
                        <a:lnTo>
                          <a:pt x="90" y="0"/>
                        </a:lnTo>
                        <a:lnTo>
                          <a:pt x="124" y="0"/>
                        </a:lnTo>
                        <a:lnTo>
                          <a:pt x="158" y="5"/>
                        </a:lnTo>
                        <a:lnTo>
                          <a:pt x="187" y="15"/>
                        </a:lnTo>
                        <a:close/>
                        <a:moveTo>
                          <a:pt x="5" y="533"/>
                        </a:moveTo>
                        <a:lnTo>
                          <a:pt x="0" y="528"/>
                        </a:lnTo>
                        <a:lnTo>
                          <a:pt x="22" y="533"/>
                        </a:lnTo>
                        <a:lnTo>
                          <a:pt x="45" y="538"/>
                        </a:lnTo>
                        <a:lnTo>
                          <a:pt x="68" y="543"/>
                        </a:lnTo>
                        <a:lnTo>
                          <a:pt x="95" y="543"/>
                        </a:lnTo>
                        <a:lnTo>
                          <a:pt x="119" y="543"/>
                        </a:lnTo>
                        <a:lnTo>
                          <a:pt x="141" y="538"/>
                        </a:lnTo>
                        <a:lnTo>
                          <a:pt x="163" y="533"/>
                        </a:lnTo>
                        <a:lnTo>
                          <a:pt x="187" y="528"/>
                        </a:lnTo>
                        <a:lnTo>
                          <a:pt x="181" y="533"/>
                        </a:lnTo>
                        <a:lnTo>
                          <a:pt x="158" y="538"/>
                        </a:lnTo>
                        <a:lnTo>
                          <a:pt x="136" y="543"/>
                        </a:lnTo>
                        <a:lnTo>
                          <a:pt x="113" y="548"/>
                        </a:lnTo>
                        <a:lnTo>
                          <a:pt x="95" y="548"/>
                        </a:lnTo>
                        <a:lnTo>
                          <a:pt x="73" y="548"/>
                        </a:lnTo>
                        <a:lnTo>
                          <a:pt x="51" y="543"/>
                        </a:lnTo>
                        <a:lnTo>
                          <a:pt x="28" y="538"/>
                        </a:lnTo>
                        <a:lnTo>
                          <a:pt x="5" y="533"/>
                        </a:lnTo>
                        <a:close/>
                      </a:path>
                    </a:pathLst>
                  </a:custGeom>
                  <a:solidFill>
                    <a:srgbClr val="FF3E3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68" name="Freeform 300">
                    <a:extLst>
                      <a:ext uri="{FF2B5EF4-FFF2-40B4-BE49-F238E27FC236}">
                        <a16:creationId xmlns:a16="http://schemas.microsoft.com/office/drawing/2014/main" id="{2D5FA337-F83D-4AAA-8C9E-342F9ED76BB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05" y="2468"/>
                    <a:ext cx="99" cy="179"/>
                  </a:xfrm>
                  <a:custGeom>
                    <a:avLst/>
                    <a:gdLst>
                      <a:gd name="T0" fmla="*/ 193 w 198"/>
                      <a:gd name="T1" fmla="*/ 16 h 538"/>
                      <a:gd name="T2" fmla="*/ 198 w 198"/>
                      <a:gd name="T3" fmla="*/ 21 h 538"/>
                      <a:gd name="T4" fmla="*/ 164 w 198"/>
                      <a:gd name="T5" fmla="*/ 10 h 538"/>
                      <a:gd name="T6" fmla="*/ 136 w 198"/>
                      <a:gd name="T7" fmla="*/ 5 h 538"/>
                      <a:gd name="T8" fmla="*/ 101 w 198"/>
                      <a:gd name="T9" fmla="*/ 5 h 538"/>
                      <a:gd name="T10" fmla="*/ 68 w 198"/>
                      <a:gd name="T11" fmla="*/ 10 h 538"/>
                      <a:gd name="T12" fmla="*/ 68 w 198"/>
                      <a:gd name="T13" fmla="*/ 5 h 538"/>
                      <a:gd name="T14" fmla="*/ 96 w 198"/>
                      <a:gd name="T15" fmla="*/ 0 h 538"/>
                      <a:gd name="T16" fmla="*/ 130 w 198"/>
                      <a:gd name="T17" fmla="*/ 0 h 538"/>
                      <a:gd name="T18" fmla="*/ 164 w 198"/>
                      <a:gd name="T19" fmla="*/ 5 h 538"/>
                      <a:gd name="T20" fmla="*/ 193 w 198"/>
                      <a:gd name="T21" fmla="*/ 16 h 538"/>
                      <a:gd name="T22" fmla="*/ 6 w 198"/>
                      <a:gd name="T23" fmla="*/ 523 h 538"/>
                      <a:gd name="T24" fmla="*/ 0 w 198"/>
                      <a:gd name="T25" fmla="*/ 512 h 538"/>
                      <a:gd name="T26" fmla="*/ 22 w 198"/>
                      <a:gd name="T27" fmla="*/ 523 h 538"/>
                      <a:gd name="T28" fmla="*/ 46 w 198"/>
                      <a:gd name="T29" fmla="*/ 528 h 538"/>
                      <a:gd name="T30" fmla="*/ 74 w 198"/>
                      <a:gd name="T31" fmla="*/ 533 h 538"/>
                      <a:gd name="T32" fmla="*/ 96 w 198"/>
                      <a:gd name="T33" fmla="*/ 533 h 538"/>
                      <a:gd name="T34" fmla="*/ 119 w 198"/>
                      <a:gd name="T35" fmla="*/ 533 h 538"/>
                      <a:gd name="T36" fmla="*/ 147 w 198"/>
                      <a:gd name="T37" fmla="*/ 528 h 538"/>
                      <a:gd name="T38" fmla="*/ 169 w 198"/>
                      <a:gd name="T39" fmla="*/ 523 h 538"/>
                      <a:gd name="T40" fmla="*/ 193 w 198"/>
                      <a:gd name="T41" fmla="*/ 518 h 538"/>
                      <a:gd name="T42" fmla="*/ 193 w 198"/>
                      <a:gd name="T43" fmla="*/ 523 h 538"/>
                      <a:gd name="T44" fmla="*/ 169 w 198"/>
                      <a:gd name="T45" fmla="*/ 528 h 538"/>
                      <a:gd name="T46" fmla="*/ 147 w 198"/>
                      <a:gd name="T47" fmla="*/ 533 h 538"/>
                      <a:gd name="T48" fmla="*/ 125 w 198"/>
                      <a:gd name="T49" fmla="*/ 538 h 538"/>
                      <a:gd name="T50" fmla="*/ 101 w 198"/>
                      <a:gd name="T51" fmla="*/ 538 h 538"/>
                      <a:gd name="T52" fmla="*/ 74 w 198"/>
                      <a:gd name="T53" fmla="*/ 538 h 538"/>
                      <a:gd name="T54" fmla="*/ 51 w 198"/>
                      <a:gd name="T55" fmla="*/ 533 h 538"/>
                      <a:gd name="T56" fmla="*/ 28 w 198"/>
                      <a:gd name="T57" fmla="*/ 528 h 538"/>
                      <a:gd name="T58" fmla="*/ 6 w 198"/>
                      <a:gd name="T59" fmla="*/ 523 h 5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98" h="538">
                        <a:moveTo>
                          <a:pt x="193" y="16"/>
                        </a:moveTo>
                        <a:lnTo>
                          <a:pt x="198" y="21"/>
                        </a:lnTo>
                        <a:lnTo>
                          <a:pt x="164" y="10"/>
                        </a:lnTo>
                        <a:lnTo>
                          <a:pt x="136" y="5"/>
                        </a:lnTo>
                        <a:lnTo>
                          <a:pt x="101" y="5"/>
                        </a:lnTo>
                        <a:lnTo>
                          <a:pt x="68" y="10"/>
                        </a:lnTo>
                        <a:lnTo>
                          <a:pt x="68" y="5"/>
                        </a:lnTo>
                        <a:lnTo>
                          <a:pt x="96" y="0"/>
                        </a:lnTo>
                        <a:lnTo>
                          <a:pt x="130" y="0"/>
                        </a:lnTo>
                        <a:lnTo>
                          <a:pt x="164" y="5"/>
                        </a:lnTo>
                        <a:lnTo>
                          <a:pt x="193" y="16"/>
                        </a:lnTo>
                        <a:close/>
                        <a:moveTo>
                          <a:pt x="6" y="523"/>
                        </a:moveTo>
                        <a:lnTo>
                          <a:pt x="0" y="512"/>
                        </a:lnTo>
                        <a:lnTo>
                          <a:pt x="22" y="523"/>
                        </a:lnTo>
                        <a:lnTo>
                          <a:pt x="46" y="528"/>
                        </a:lnTo>
                        <a:lnTo>
                          <a:pt x="74" y="533"/>
                        </a:lnTo>
                        <a:lnTo>
                          <a:pt x="96" y="533"/>
                        </a:lnTo>
                        <a:lnTo>
                          <a:pt x="119" y="533"/>
                        </a:lnTo>
                        <a:lnTo>
                          <a:pt x="147" y="528"/>
                        </a:lnTo>
                        <a:lnTo>
                          <a:pt x="169" y="523"/>
                        </a:lnTo>
                        <a:lnTo>
                          <a:pt x="193" y="518"/>
                        </a:lnTo>
                        <a:lnTo>
                          <a:pt x="193" y="523"/>
                        </a:lnTo>
                        <a:lnTo>
                          <a:pt x="169" y="528"/>
                        </a:lnTo>
                        <a:lnTo>
                          <a:pt x="147" y="533"/>
                        </a:lnTo>
                        <a:lnTo>
                          <a:pt x="125" y="538"/>
                        </a:lnTo>
                        <a:lnTo>
                          <a:pt x="101" y="538"/>
                        </a:lnTo>
                        <a:lnTo>
                          <a:pt x="74" y="538"/>
                        </a:lnTo>
                        <a:lnTo>
                          <a:pt x="51" y="533"/>
                        </a:lnTo>
                        <a:lnTo>
                          <a:pt x="28" y="528"/>
                        </a:lnTo>
                        <a:lnTo>
                          <a:pt x="6" y="523"/>
                        </a:lnTo>
                        <a:close/>
                      </a:path>
                    </a:pathLst>
                  </a:custGeom>
                  <a:solidFill>
                    <a:srgbClr val="FF4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69" name="Freeform 301">
                    <a:extLst>
                      <a:ext uri="{FF2B5EF4-FFF2-40B4-BE49-F238E27FC236}">
                        <a16:creationId xmlns:a16="http://schemas.microsoft.com/office/drawing/2014/main" id="{DBB23366-BB86-41A6-8B10-10CA736F321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05" y="2470"/>
                    <a:ext cx="99" cy="176"/>
                  </a:xfrm>
                  <a:custGeom>
                    <a:avLst/>
                    <a:gdLst>
                      <a:gd name="T0" fmla="*/ 198 w 198"/>
                      <a:gd name="T1" fmla="*/ 16 h 528"/>
                      <a:gd name="T2" fmla="*/ 198 w 198"/>
                      <a:gd name="T3" fmla="*/ 21 h 528"/>
                      <a:gd name="T4" fmla="*/ 198 w 198"/>
                      <a:gd name="T5" fmla="*/ 27 h 528"/>
                      <a:gd name="T6" fmla="*/ 169 w 198"/>
                      <a:gd name="T7" fmla="*/ 16 h 528"/>
                      <a:gd name="T8" fmla="*/ 136 w 198"/>
                      <a:gd name="T9" fmla="*/ 5 h 528"/>
                      <a:gd name="T10" fmla="*/ 101 w 198"/>
                      <a:gd name="T11" fmla="*/ 5 h 528"/>
                      <a:gd name="T12" fmla="*/ 68 w 198"/>
                      <a:gd name="T13" fmla="*/ 11 h 528"/>
                      <a:gd name="T14" fmla="*/ 68 w 198"/>
                      <a:gd name="T15" fmla="*/ 5 h 528"/>
                      <a:gd name="T16" fmla="*/ 101 w 198"/>
                      <a:gd name="T17" fmla="*/ 0 h 528"/>
                      <a:gd name="T18" fmla="*/ 136 w 198"/>
                      <a:gd name="T19" fmla="*/ 0 h 528"/>
                      <a:gd name="T20" fmla="*/ 164 w 198"/>
                      <a:gd name="T21" fmla="*/ 5 h 528"/>
                      <a:gd name="T22" fmla="*/ 198 w 198"/>
                      <a:gd name="T23" fmla="*/ 16 h 528"/>
                      <a:gd name="T24" fmla="*/ 0 w 198"/>
                      <a:gd name="T25" fmla="*/ 507 h 528"/>
                      <a:gd name="T26" fmla="*/ 0 w 198"/>
                      <a:gd name="T27" fmla="*/ 502 h 528"/>
                      <a:gd name="T28" fmla="*/ 22 w 198"/>
                      <a:gd name="T29" fmla="*/ 513 h 528"/>
                      <a:gd name="T30" fmla="*/ 46 w 198"/>
                      <a:gd name="T31" fmla="*/ 518 h 528"/>
                      <a:gd name="T32" fmla="*/ 74 w 198"/>
                      <a:gd name="T33" fmla="*/ 523 h 528"/>
                      <a:gd name="T34" fmla="*/ 96 w 198"/>
                      <a:gd name="T35" fmla="*/ 523 h 528"/>
                      <a:gd name="T36" fmla="*/ 119 w 198"/>
                      <a:gd name="T37" fmla="*/ 523 h 528"/>
                      <a:gd name="T38" fmla="*/ 147 w 198"/>
                      <a:gd name="T39" fmla="*/ 518 h 528"/>
                      <a:gd name="T40" fmla="*/ 169 w 198"/>
                      <a:gd name="T41" fmla="*/ 513 h 528"/>
                      <a:gd name="T42" fmla="*/ 193 w 198"/>
                      <a:gd name="T43" fmla="*/ 507 h 528"/>
                      <a:gd name="T44" fmla="*/ 193 w 198"/>
                      <a:gd name="T45" fmla="*/ 513 h 528"/>
                      <a:gd name="T46" fmla="*/ 169 w 198"/>
                      <a:gd name="T47" fmla="*/ 518 h 528"/>
                      <a:gd name="T48" fmla="*/ 147 w 198"/>
                      <a:gd name="T49" fmla="*/ 523 h 528"/>
                      <a:gd name="T50" fmla="*/ 119 w 198"/>
                      <a:gd name="T51" fmla="*/ 528 h 528"/>
                      <a:gd name="T52" fmla="*/ 96 w 198"/>
                      <a:gd name="T53" fmla="*/ 528 h 528"/>
                      <a:gd name="T54" fmla="*/ 74 w 198"/>
                      <a:gd name="T55" fmla="*/ 528 h 528"/>
                      <a:gd name="T56" fmla="*/ 46 w 198"/>
                      <a:gd name="T57" fmla="*/ 523 h 528"/>
                      <a:gd name="T58" fmla="*/ 22 w 198"/>
                      <a:gd name="T59" fmla="*/ 518 h 528"/>
                      <a:gd name="T60" fmla="*/ 0 w 198"/>
                      <a:gd name="T61" fmla="*/ 507 h 5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198" h="528">
                        <a:moveTo>
                          <a:pt x="198" y="16"/>
                        </a:moveTo>
                        <a:lnTo>
                          <a:pt x="198" y="21"/>
                        </a:lnTo>
                        <a:lnTo>
                          <a:pt x="198" y="27"/>
                        </a:lnTo>
                        <a:lnTo>
                          <a:pt x="169" y="16"/>
                        </a:lnTo>
                        <a:lnTo>
                          <a:pt x="136" y="5"/>
                        </a:lnTo>
                        <a:lnTo>
                          <a:pt x="101" y="5"/>
                        </a:lnTo>
                        <a:lnTo>
                          <a:pt x="68" y="11"/>
                        </a:lnTo>
                        <a:lnTo>
                          <a:pt x="68" y="5"/>
                        </a:lnTo>
                        <a:lnTo>
                          <a:pt x="101" y="0"/>
                        </a:lnTo>
                        <a:lnTo>
                          <a:pt x="136" y="0"/>
                        </a:lnTo>
                        <a:lnTo>
                          <a:pt x="164" y="5"/>
                        </a:lnTo>
                        <a:lnTo>
                          <a:pt x="198" y="16"/>
                        </a:lnTo>
                        <a:close/>
                        <a:moveTo>
                          <a:pt x="0" y="507"/>
                        </a:moveTo>
                        <a:lnTo>
                          <a:pt x="0" y="502"/>
                        </a:lnTo>
                        <a:lnTo>
                          <a:pt x="22" y="513"/>
                        </a:lnTo>
                        <a:lnTo>
                          <a:pt x="46" y="518"/>
                        </a:lnTo>
                        <a:lnTo>
                          <a:pt x="74" y="523"/>
                        </a:lnTo>
                        <a:lnTo>
                          <a:pt x="96" y="523"/>
                        </a:lnTo>
                        <a:lnTo>
                          <a:pt x="119" y="523"/>
                        </a:lnTo>
                        <a:lnTo>
                          <a:pt x="147" y="518"/>
                        </a:lnTo>
                        <a:lnTo>
                          <a:pt x="169" y="513"/>
                        </a:lnTo>
                        <a:lnTo>
                          <a:pt x="193" y="507"/>
                        </a:lnTo>
                        <a:lnTo>
                          <a:pt x="193" y="513"/>
                        </a:lnTo>
                        <a:lnTo>
                          <a:pt x="169" y="518"/>
                        </a:lnTo>
                        <a:lnTo>
                          <a:pt x="147" y="523"/>
                        </a:lnTo>
                        <a:lnTo>
                          <a:pt x="119" y="528"/>
                        </a:lnTo>
                        <a:lnTo>
                          <a:pt x="96" y="528"/>
                        </a:lnTo>
                        <a:lnTo>
                          <a:pt x="74" y="528"/>
                        </a:lnTo>
                        <a:lnTo>
                          <a:pt x="46" y="523"/>
                        </a:lnTo>
                        <a:lnTo>
                          <a:pt x="22" y="518"/>
                        </a:lnTo>
                        <a:lnTo>
                          <a:pt x="0" y="507"/>
                        </a:lnTo>
                        <a:close/>
                      </a:path>
                    </a:pathLst>
                  </a:custGeom>
                  <a:solidFill>
                    <a:srgbClr val="FF444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70" name="Freeform 302">
                    <a:extLst>
                      <a:ext uri="{FF2B5EF4-FFF2-40B4-BE49-F238E27FC236}">
                        <a16:creationId xmlns:a16="http://schemas.microsoft.com/office/drawing/2014/main" id="{99B2EFD0-C3A8-466E-B1EA-7A51EA49826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02" y="2471"/>
                    <a:ext cx="102" cy="173"/>
                  </a:xfrm>
                  <a:custGeom>
                    <a:avLst/>
                    <a:gdLst>
                      <a:gd name="T0" fmla="*/ 203 w 203"/>
                      <a:gd name="T1" fmla="*/ 22 h 518"/>
                      <a:gd name="T2" fmla="*/ 203 w 203"/>
                      <a:gd name="T3" fmla="*/ 27 h 518"/>
                      <a:gd name="T4" fmla="*/ 174 w 203"/>
                      <a:gd name="T5" fmla="*/ 16 h 518"/>
                      <a:gd name="T6" fmla="*/ 141 w 203"/>
                      <a:gd name="T7" fmla="*/ 6 h 518"/>
                      <a:gd name="T8" fmla="*/ 106 w 203"/>
                      <a:gd name="T9" fmla="*/ 6 h 518"/>
                      <a:gd name="T10" fmla="*/ 73 w 203"/>
                      <a:gd name="T11" fmla="*/ 11 h 518"/>
                      <a:gd name="T12" fmla="*/ 73 w 203"/>
                      <a:gd name="T13" fmla="*/ 6 h 518"/>
                      <a:gd name="T14" fmla="*/ 106 w 203"/>
                      <a:gd name="T15" fmla="*/ 0 h 518"/>
                      <a:gd name="T16" fmla="*/ 141 w 203"/>
                      <a:gd name="T17" fmla="*/ 0 h 518"/>
                      <a:gd name="T18" fmla="*/ 174 w 203"/>
                      <a:gd name="T19" fmla="*/ 11 h 518"/>
                      <a:gd name="T20" fmla="*/ 203 w 203"/>
                      <a:gd name="T21" fmla="*/ 22 h 518"/>
                      <a:gd name="T22" fmla="*/ 5 w 203"/>
                      <a:gd name="T23" fmla="*/ 497 h 518"/>
                      <a:gd name="T24" fmla="*/ 0 w 203"/>
                      <a:gd name="T25" fmla="*/ 492 h 518"/>
                      <a:gd name="T26" fmla="*/ 22 w 203"/>
                      <a:gd name="T27" fmla="*/ 502 h 518"/>
                      <a:gd name="T28" fmla="*/ 51 w 203"/>
                      <a:gd name="T29" fmla="*/ 508 h 518"/>
                      <a:gd name="T30" fmla="*/ 73 w 203"/>
                      <a:gd name="T31" fmla="*/ 513 h 518"/>
                      <a:gd name="T32" fmla="*/ 101 w 203"/>
                      <a:gd name="T33" fmla="*/ 513 h 518"/>
                      <a:gd name="T34" fmla="*/ 124 w 203"/>
                      <a:gd name="T35" fmla="*/ 513 h 518"/>
                      <a:gd name="T36" fmla="*/ 147 w 203"/>
                      <a:gd name="T37" fmla="*/ 508 h 518"/>
                      <a:gd name="T38" fmla="*/ 174 w 203"/>
                      <a:gd name="T39" fmla="*/ 502 h 518"/>
                      <a:gd name="T40" fmla="*/ 198 w 203"/>
                      <a:gd name="T41" fmla="*/ 497 h 518"/>
                      <a:gd name="T42" fmla="*/ 198 w 203"/>
                      <a:gd name="T43" fmla="*/ 502 h 518"/>
                      <a:gd name="T44" fmla="*/ 174 w 203"/>
                      <a:gd name="T45" fmla="*/ 508 h 518"/>
                      <a:gd name="T46" fmla="*/ 152 w 203"/>
                      <a:gd name="T47" fmla="*/ 513 h 518"/>
                      <a:gd name="T48" fmla="*/ 124 w 203"/>
                      <a:gd name="T49" fmla="*/ 518 h 518"/>
                      <a:gd name="T50" fmla="*/ 101 w 203"/>
                      <a:gd name="T51" fmla="*/ 518 h 518"/>
                      <a:gd name="T52" fmla="*/ 79 w 203"/>
                      <a:gd name="T53" fmla="*/ 518 h 518"/>
                      <a:gd name="T54" fmla="*/ 51 w 203"/>
                      <a:gd name="T55" fmla="*/ 513 h 518"/>
                      <a:gd name="T56" fmla="*/ 27 w 203"/>
                      <a:gd name="T57" fmla="*/ 508 h 518"/>
                      <a:gd name="T58" fmla="*/ 5 w 203"/>
                      <a:gd name="T59" fmla="*/ 497 h 5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203" h="518">
                        <a:moveTo>
                          <a:pt x="203" y="22"/>
                        </a:moveTo>
                        <a:lnTo>
                          <a:pt x="203" y="27"/>
                        </a:lnTo>
                        <a:lnTo>
                          <a:pt x="174" y="16"/>
                        </a:lnTo>
                        <a:lnTo>
                          <a:pt x="141" y="6"/>
                        </a:lnTo>
                        <a:lnTo>
                          <a:pt x="106" y="6"/>
                        </a:lnTo>
                        <a:lnTo>
                          <a:pt x="73" y="11"/>
                        </a:lnTo>
                        <a:lnTo>
                          <a:pt x="73" y="6"/>
                        </a:lnTo>
                        <a:lnTo>
                          <a:pt x="106" y="0"/>
                        </a:lnTo>
                        <a:lnTo>
                          <a:pt x="141" y="0"/>
                        </a:lnTo>
                        <a:lnTo>
                          <a:pt x="174" y="11"/>
                        </a:lnTo>
                        <a:lnTo>
                          <a:pt x="203" y="22"/>
                        </a:lnTo>
                        <a:close/>
                        <a:moveTo>
                          <a:pt x="5" y="497"/>
                        </a:moveTo>
                        <a:lnTo>
                          <a:pt x="0" y="492"/>
                        </a:lnTo>
                        <a:lnTo>
                          <a:pt x="22" y="502"/>
                        </a:lnTo>
                        <a:lnTo>
                          <a:pt x="51" y="508"/>
                        </a:lnTo>
                        <a:lnTo>
                          <a:pt x="73" y="513"/>
                        </a:lnTo>
                        <a:lnTo>
                          <a:pt x="101" y="513"/>
                        </a:lnTo>
                        <a:lnTo>
                          <a:pt x="124" y="513"/>
                        </a:lnTo>
                        <a:lnTo>
                          <a:pt x="147" y="508"/>
                        </a:lnTo>
                        <a:lnTo>
                          <a:pt x="174" y="502"/>
                        </a:lnTo>
                        <a:lnTo>
                          <a:pt x="198" y="497"/>
                        </a:lnTo>
                        <a:lnTo>
                          <a:pt x="198" y="502"/>
                        </a:lnTo>
                        <a:lnTo>
                          <a:pt x="174" y="508"/>
                        </a:lnTo>
                        <a:lnTo>
                          <a:pt x="152" y="513"/>
                        </a:lnTo>
                        <a:lnTo>
                          <a:pt x="124" y="518"/>
                        </a:lnTo>
                        <a:lnTo>
                          <a:pt x="101" y="518"/>
                        </a:lnTo>
                        <a:lnTo>
                          <a:pt x="79" y="518"/>
                        </a:lnTo>
                        <a:lnTo>
                          <a:pt x="51" y="513"/>
                        </a:lnTo>
                        <a:lnTo>
                          <a:pt x="27" y="508"/>
                        </a:lnTo>
                        <a:lnTo>
                          <a:pt x="5" y="497"/>
                        </a:lnTo>
                        <a:close/>
                      </a:path>
                    </a:pathLst>
                  </a:custGeom>
                  <a:solidFill>
                    <a:srgbClr val="FF484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71" name="Freeform 303">
                    <a:extLst>
                      <a:ext uri="{FF2B5EF4-FFF2-40B4-BE49-F238E27FC236}">
                        <a16:creationId xmlns:a16="http://schemas.microsoft.com/office/drawing/2014/main" id="{90EC70EB-6ACA-4275-9392-8DA938AD164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99" y="2473"/>
                    <a:ext cx="105" cy="169"/>
                  </a:xfrm>
                  <a:custGeom>
                    <a:avLst/>
                    <a:gdLst>
                      <a:gd name="T0" fmla="*/ 209 w 209"/>
                      <a:gd name="T1" fmla="*/ 21 h 507"/>
                      <a:gd name="T2" fmla="*/ 209 w 209"/>
                      <a:gd name="T3" fmla="*/ 26 h 507"/>
                      <a:gd name="T4" fmla="*/ 180 w 209"/>
                      <a:gd name="T5" fmla="*/ 16 h 507"/>
                      <a:gd name="T6" fmla="*/ 147 w 209"/>
                      <a:gd name="T7" fmla="*/ 5 h 507"/>
                      <a:gd name="T8" fmla="*/ 112 w 209"/>
                      <a:gd name="T9" fmla="*/ 5 h 507"/>
                      <a:gd name="T10" fmla="*/ 79 w 209"/>
                      <a:gd name="T11" fmla="*/ 10 h 507"/>
                      <a:gd name="T12" fmla="*/ 79 w 209"/>
                      <a:gd name="T13" fmla="*/ 5 h 507"/>
                      <a:gd name="T14" fmla="*/ 112 w 209"/>
                      <a:gd name="T15" fmla="*/ 0 h 507"/>
                      <a:gd name="T16" fmla="*/ 147 w 209"/>
                      <a:gd name="T17" fmla="*/ 0 h 507"/>
                      <a:gd name="T18" fmla="*/ 180 w 209"/>
                      <a:gd name="T19" fmla="*/ 10 h 507"/>
                      <a:gd name="T20" fmla="*/ 209 w 209"/>
                      <a:gd name="T21" fmla="*/ 21 h 507"/>
                      <a:gd name="T22" fmla="*/ 6 w 209"/>
                      <a:gd name="T23" fmla="*/ 486 h 507"/>
                      <a:gd name="T24" fmla="*/ 0 w 209"/>
                      <a:gd name="T25" fmla="*/ 476 h 507"/>
                      <a:gd name="T26" fmla="*/ 22 w 209"/>
                      <a:gd name="T27" fmla="*/ 486 h 507"/>
                      <a:gd name="T28" fmla="*/ 50 w 209"/>
                      <a:gd name="T29" fmla="*/ 491 h 507"/>
                      <a:gd name="T30" fmla="*/ 74 w 209"/>
                      <a:gd name="T31" fmla="*/ 496 h 507"/>
                      <a:gd name="T32" fmla="*/ 101 w 209"/>
                      <a:gd name="T33" fmla="*/ 502 h 507"/>
                      <a:gd name="T34" fmla="*/ 124 w 209"/>
                      <a:gd name="T35" fmla="*/ 496 h 507"/>
                      <a:gd name="T36" fmla="*/ 153 w 209"/>
                      <a:gd name="T37" fmla="*/ 496 h 507"/>
                      <a:gd name="T38" fmla="*/ 175 w 209"/>
                      <a:gd name="T39" fmla="*/ 491 h 507"/>
                      <a:gd name="T40" fmla="*/ 204 w 209"/>
                      <a:gd name="T41" fmla="*/ 481 h 507"/>
                      <a:gd name="T42" fmla="*/ 204 w 209"/>
                      <a:gd name="T43" fmla="*/ 491 h 507"/>
                      <a:gd name="T44" fmla="*/ 180 w 209"/>
                      <a:gd name="T45" fmla="*/ 496 h 507"/>
                      <a:gd name="T46" fmla="*/ 153 w 209"/>
                      <a:gd name="T47" fmla="*/ 502 h 507"/>
                      <a:gd name="T48" fmla="*/ 130 w 209"/>
                      <a:gd name="T49" fmla="*/ 507 h 507"/>
                      <a:gd name="T50" fmla="*/ 107 w 209"/>
                      <a:gd name="T51" fmla="*/ 507 h 507"/>
                      <a:gd name="T52" fmla="*/ 79 w 209"/>
                      <a:gd name="T53" fmla="*/ 507 h 507"/>
                      <a:gd name="T54" fmla="*/ 57 w 209"/>
                      <a:gd name="T55" fmla="*/ 502 h 507"/>
                      <a:gd name="T56" fmla="*/ 28 w 209"/>
                      <a:gd name="T57" fmla="*/ 496 h 507"/>
                      <a:gd name="T58" fmla="*/ 6 w 209"/>
                      <a:gd name="T59" fmla="*/ 486 h 5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209" h="507">
                        <a:moveTo>
                          <a:pt x="209" y="21"/>
                        </a:moveTo>
                        <a:lnTo>
                          <a:pt x="209" y="26"/>
                        </a:lnTo>
                        <a:lnTo>
                          <a:pt x="180" y="16"/>
                        </a:lnTo>
                        <a:lnTo>
                          <a:pt x="147" y="5"/>
                        </a:lnTo>
                        <a:lnTo>
                          <a:pt x="112" y="5"/>
                        </a:lnTo>
                        <a:lnTo>
                          <a:pt x="79" y="10"/>
                        </a:lnTo>
                        <a:lnTo>
                          <a:pt x="79" y="5"/>
                        </a:lnTo>
                        <a:lnTo>
                          <a:pt x="112" y="0"/>
                        </a:lnTo>
                        <a:lnTo>
                          <a:pt x="147" y="0"/>
                        </a:lnTo>
                        <a:lnTo>
                          <a:pt x="180" y="10"/>
                        </a:lnTo>
                        <a:lnTo>
                          <a:pt x="209" y="21"/>
                        </a:lnTo>
                        <a:close/>
                        <a:moveTo>
                          <a:pt x="6" y="486"/>
                        </a:moveTo>
                        <a:lnTo>
                          <a:pt x="0" y="476"/>
                        </a:lnTo>
                        <a:lnTo>
                          <a:pt x="22" y="486"/>
                        </a:lnTo>
                        <a:lnTo>
                          <a:pt x="50" y="491"/>
                        </a:lnTo>
                        <a:lnTo>
                          <a:pt x="74" y="496"/>
                        </a:lnTo>
                        <a:lnTo>
                          <a:pt x="101" y="502"/>
                        </a:lnTo>
                        <a:lnTo>
                          <a:pt x="124" y="496"/>
                        </a:lnTo>
                        <a:lnTo>
                          <a:pt x="153" y="496"/>
                        </a:lnTo>
                        <a:lnTo>
                          <a:pt x="175" y="491"/>
                        </a:lnTo>
                        <a:lnTo>
                          <a:pt x="204" y="481"/>
                        </a:lnTo>
                        <a:lnTo>
                          <a:pt x="204" y="491"/>
                        </a:lnTo>
                        <a:lnTo>
                          <a:pt x="180" y="496"/>
                        </a:lnTo>
                        <a:lnTo>
                          <a:pt x="153" y="502"/>
                        </a:lnTo>
                        <a:lnTo>
                          <a:pt x="130" y="507"/>
                        </a:lnTo>
                        <a:lnTo>
                          <a:pt x="107" y="507"/>
                        </a:lnTo>
                        <a:lnTo>
                          <a:pt x="79" y="507"/>
                        </a:lnTo>
                        <a:lnTo>
                          <a:pt x="57" y="502"/>
                        </a:lnTo>
                        <a:lnTo>
                          <a:pt x="28" y="496"/>
                        </a:lnTo>
                        <a:lnTo>
                          <a:pt x="6" y="486"/>
                        </a:lnTo>
                        <a:close/>
                      </a:path>
                    </a:pathLst>
                  </a:custGeom>
                  <a:solidFill>
                    <a:srgbClr val="FF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72" name="Freeform 304">
                    <a:extLst>
                      <a:ext uri="{FF2B5EF4-FFF2-40B4-BE49-F238E27FC236}">
                        <a16:creationId xmlns:a16="http://schemas.microsoft.com/office/drawing/2014/main" id="{360C59F1-1E81-436C-98B0-0F8F8E63818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99" y="2475"/>
                    <a:ext cx="105" cy="166"/>
                  </a:xfrm>
                  <a:custGeom>
                    <a:avLst/>
                    <a:gdLst>
                      <a:gd name="T0" fmla="*/ 209 w 209"/>
                      <a:gd name="T1" fmla="*/ 21 h 497"/>
                      <a:gd name="T2" fmla="*/ 209 w 209"/>
                      <a:gd name="T3" fmla="*/ 26 h 497"/>
                      <a:gd name="T4" fmla="*/ 180 w 209"/>
                      <a:gd name="T5" fmla="*/ 16 h 497"/>
                      <a:gd name="T6" fmla="*/ 147 w 209"/>
                      <a:gd name="T7" fmla="*/ 5 h 497"/>
                      <a:gd name="T8" fmla="*/ 112 w 209"/>
                      <a:gd name="T9" fmla="*/ 5 h 497"/>
                      <a:gd name="T10" fmla="*/ 79 w 209"/>
                      <a:gd name="T11" fmla="*/ 11 h 497"/>
                      <a:gd name="T12" fmla="*/ 79 w 209"/>
                      <a:gd name="T13" fmla="*/ 5 h 497"/>
                      <a:gd name="T14" fmla="*/ 112 w 209"/>
                      <a:gd name="T15" fmla="*/ 0 h 497"/>
                      <a:gd name="T16" fmla="*/ 147 w 209"/>
                      <a:gd name="T17" fmla="*/ 0 h 497"/>
                      <a:gd name="T18" fmla="*/ 180 w 209"/>
                      <a:gd name="T19" fmla="*/ 11 h 497"/>
                      <a:gd name="T20" fmla="*/ 209 w 209"/>
                      <a:gd name="T21" fmla="*/ 21 h 497"/>
                      <a:gd name="T22" fmla="*/ 0 w 209"/>
                      <a:gd name="T23" fmla="*/ 471 h 497"/>
                      <a:gd name="T24" fmla="*/ 0 w 209"/>
                      <a:gd name="T25" fmla="*/ 466 h 497"/>
                      <a:gd name="T26" fmla="*/ 22 w 209"/>
                      <a:gd name="T27" fmla="*/ 476 h 497"/>
                      <a:gd name="T28" fmla="*/ 50 w 209"/>
                      <a:gd name="T29" fmla="*/ 481 h 497"/>
                      <a:gd name="T30" fmla="*/ 74 w 209"/>
                      <a:gd name="T31" fmla="*/ 486 h 497"/>
                      <a:gd name="T32" fmla="*/ 101 w 209"/>
                      <a:gd name="T33" fmla="*/ 491 h 497"/>
                      <a:gd name="T34" fmla="*/ 124 w 209"/>
                      <a:gd name="T35" fmla="*/ 486 h 497"/>
                      <a:gd name="T36" fmla="*/ 153 w 209"/>
                      <a:gd name="T37" fmla="*/ 486 h 497"/>
                      <a:gd name="T38" fmla="*/ 175 w 209"/>
                      <a:gd name="T39" fmla="*/ 481 h 497"/>
                      <a:gd name="T40" fmla="*/ 204 w 209"/>
                      <a:gd name="T41" fmla="*/ 471 h 497"/>
                      <a:gd name="T42" fmla="*/ 204 w 209"/>
                      <a:gd name="T43" fmla="*/ 476 h 497"/>
                      <a:gd name="T44" fmla="*/ 175 w 209"/>
                      <a:gd name="T45" fmla="*/ 486 h 497"/>
                      <a:gd name="T46" fmla="*/ 153 w 209"/>
                      <a:gd name="T47" fmla="*/ 491 h 497"/>
                      <a:gd name="T48" fmla="*/ 124 w 209"/>
                      <a:gd name="T49" fmla="*/ 491 h 497"/>
                      <a:gd name="T50" fmla="*/ 101 w 209"/>
                      <a:gd name="T51" fmla="*/ 497 h 497"/>
                      <a:gd name="T52" fmla="*/ 74 w 209"/>
                      <a:gd name="T53" fmla="*/ 491 h 497"/>
                      <a:gd name="T54" fmla="*/ 50 w 209"/>
                      <a:gd name="T55" fmla="*/ 486 h 497"/>
                      <a:gd name="T56" fmla="*/ 22 w 209"/>
                      <a:gd name="T57" fmla="*/ 481 h 497"/>
                      <a:gd name="T58" fmla="*/ 0 w 209"/>
                      <a:gd name="T59" fmla="*/ 471 h 4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209" h="497">
                        <a:moveTo>
                          <a:pt x="209" y="21"/>
                        </a:moveTo>
                        <a:lnTo>
                          <a:pt x="209" y="26"/>
                        </a:lnTo>
                        <a:lnTo>
                          <a:pt x="180" y="16"/>
                        </a:lnTo>
                        <a:lnTo>
                          <a:pt x="147" y="5"/>
                        </a:lnTo>
                        <a:lnTo>
                          <a:pt x="112" y="5"/>
                        </a:lnTo>
                        <a:lnTo>
                          <a:pt x="79" y="11"/>
                        </a:lnTo>
                        <a:lnTo>
                          <a:pt x="79" y="5"/>
                        </a:lnTo>
                        <a:lnTo>
                          <a:pt x="112" y="0"/>
                        </a:lnTo>
                        <a:lnTo>
                          <a:pt x="147" y="0"/>
                        </a:lnTo>
                        <a:lnTo>
                          <a:pt x="180" y="11"/>
                        </a:lnTo>
                        <a:lnTo>
                          <a:pt x="209" y="21"/>
                        </a:lnTo>
                        <a:close/>
                        <a:moveTo>
                          <a:pt x="0" y="471"/>
                        </a:moveTo>
                        <a:lnTo>
                          <a:pt x="0" y="466"/>
                        </a:lnTo>
                        <a:lnTo>
                          <a:pt x="22" y="476"/>
                        </a:lnTo>
                        <a:lnTo>
                          <a:pt x="50" y="481"/>
                        </a:lnTo>
                        <a:lnTo>
                          <a:pt x="74" y="486"/>
                        </a:lnTo>
                        <a:lnTo>
                          <a:pt x="101" y="491"/>
                        </a:lnTo>
                        <a:lnTo>
                          <a:pt x="124" y="486"/>
                        </a:lnTo>
                        <a:lnTo>
                          <a:pt x="153" y="486"/>
                        </a:lnTo>
                        <a:lnTo>
                          <a:pt x="175" y="481"/>
                        </a:lnTo>
                        <a:lnTo>
                          <a:pt x="204" y="471"/>
                        </a:lnTo>
                        <a:lnTo>
                          <a:pt x="204" y="476"/>
                        </a:lnTo>
                        <a:lnTo>
                          <a:pt x="175" y="486"/>
                        </a:lnTo>
                        <a:lnTo>
                          <a:pt x="153" y="491"/>
                        </a:lnTo>
                        <a:lnTo>
                          <a:pt x="124" y="491"/>
                        </a:lnTo>
                        <a:lnTo>
                          <a:pt x="101" y="497"/>
                        </a:lnTo>
                        <a:lnTo>
                          <a:pt x="74" y="491"/>
                        </a:lnTo>
                        <a:lnTo>
                          <a:pt x="50" y="486"/>
                        </a:lnTo>
                        <a:lnTo>
                          <a:pt x="22" y="481"/>
                        </a:lnTo>
                        <a:lnTo>
                          <a:pt x="0" y="471"/>
                        </a:lnTo>
                        <a:close/>
                      </a:path>
                    </a:pathLst>
                  </a:custGeom>
                  <a:solidFill>
                    <a:srgbClr val="FF4F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73" name="Freeform 305">
                    <a:extLst>
                      <a:ext uri="{FF2B5EF4-FFF2-40B4-BE49-F238E27FC236}">
                        <a16:creationId xmlns:a16="http://schemas.microsoft.com/office/drawing/2014/main" id="{E2962E1D-E978-4CC2-B806-427BF7E8281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99" y="2477"/>
                    <a:ext cx="105" cy="162"/>
                  </a:xfrm>
                  <a:custGeom>
                    <a:avLst/>
                    <a:gdLst>
                      <a:gd name="T0" fmla="*/ 209 w 209"/>
                      <a:gd name="T1" fmla="*/ 21 h 486"/>
                      <a:gd name="T2" fmla="*/ 209 w 209"/>
                      <a:gd name="T3" fmla="*/ 26 h 486"/>
                      <a:gd name="T4" fmla="*/ 180 w 209"/>
                      <a:gd name="T5" fmla="*/ 16 h 486"/>
                      <a:gd name="T6" fmla="*/ 147 w 209"/>
                      <a:gd name="T7" fmla="*/ 6 h 486"/>
                      <a:gd name="T8" fmla="*/ 112 w 209"/>
                      <a:gd name="T9" fmla="*/ 6 h 486"/>
                      <a:gd name="T10" fmla="*/ 79 w 209"/>
                      <a:gd name="T11" fmla="*/ 11 h 486"/>
                      <a:gd name="T12" fmla="*/ 79 w 209"/>
                      <a:gd name="T13" fmla="*/ 6 h 486"/>
                      <a:gd name="T14" fmla="*/ 112 w 209"/>
                      <a:gd name="T15" fmla="*/ 0 h 486"/>
                      <a:gd name="T16" fmla="*/ 147 w 209"/>
                      <a:gd name="T17" fmla="*/ 0 h 486"/>
                      <a:gd name="T18" fmla="*/ 180 w 209"/>
                      <a:gd name="T19" fmla="*/ 11 h 486"/>
                      <a:gd name="T20" fmla="*/ 209 w 209"/>
                      <a:gd name="T21" fmla="*/ 21 h 486"/>
                      <a:gd name="T22" fmla="*/ 0 w 209"/>
                      <a:gd name="T23" fmla="*/ 461 h 486"/>
                      <a:gd name="T24" fmla="*/ 6 w 209"/>
                      <a:gd name="T25" fmla="*/ 455 h 486"/>
                      <a:gd name="T26" fmla="*/ 28 w 209"/>
                      <a:gd name="T27" fmla="*/ 466 h 486"/>
                      <a:gd name="T28" fmla="*/ 50 w 209"/>
                      <a:gd name="T29" fmla="*/ 471 h 486"/>
                      <a:gd name="T30" fmla="*/ 79 w 209"/>
                      <a:gd name="T31" fmla="*/ 476 h 486"/>
                      <a:gd name="T32" fmla="*/ 101 w 209"/>
                      <a:gd name="T33" fmla="*/ 481 h 486"/>
                      <a:gd name="T34" fmla="*/ 130 w 209"/>
                      <a:gd name="T35" fmla="*/ 476 h 486"/>
                      <a:gd name="T36" fmla="*/ 153 w 209"/>
                      <a:gd name="T37" fmla="*/ 476 h 486"/>
                      <a:gd name="T38" fmla="*/ 180 w 209"/>
                      <a:gd name="T39" fmla="*/ 471 h 486"/>
                      <a:gd name="T40" fmla="*/ 204 w 209"/>
                      <a:gd name="T41" fmla="*/ 461 h 486"/>
                      <a:gd name="T42" fmla="*/ 204 w 209"/>
                      <a:gd name="T43" fmla="*/ 466 h 486"/>
                      <a:gd name="T44" fmla="*/ 175 w 209"/>
                      <a:gd name="T45" fmla="*/ 476 h 486"/>
                      <a:gd name="T46" fmla="*/ 153 w 209"/>
                      <a:gd name="T47" fmla="*/ 481 h 486"/>
                      <a:gd name="T48" fmla="*/ 124 w 209"/>
                      <a:gd name="T49" fmla="*/ 481 h 486"/>
                      <a:gd name="T50" fmla="*/ 101 w 209"/>
                      <a:gd name="T51" fmla="*/ 486 h 486"/>
                      <a:gd name="T52" fmla="*/ 74 w 209"/>
                      <a:gd name="T53" fmla="*/ 481 h 486"/>
                      <a:gd name="T54" fmla="*/ 50 w 209"/>
                      <a:gd name="T55" fmla="*/ 476 h 486"/>
                      <a:gd name="T56" fmla="*/ 22 w 209"/>
                      <a:gd name="T57" fmla="*/ 471 h 486"/>
                      <a:gd name="T58" fmla="*/ 0 w 209"/>
                      <a:gd name="T59" fmla="*/ 461 h 4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209" h="486">
                        <a:moveTo>
                          <a:pt x="209" y="21"/>
                        </a:moveTo>
                        <a:lnTo>
                          <a:pt x="209" y="26"/>
                        </a:lnTo>
                        <a:lnTo>
                          <a:pt x="180" y="16"/>
                        </a:lnTo>
                        <a:lnTo>
                          <a:pt x="147" y="6"/>
                        </a:lnTo>
                        <a:lnTo>
                          <a:pt x="112" y="6"/>
                        </a:lnTo>
                        <a:lnTo>
                          <a:pt x="79" y="11"/>
                        </a:lnTo>
                        <a:lnTo>
                          <a:pt x="79" y="6"/>
                        </a:lnTo>
                        <a:lnTo>
                          <a:pt x="112" y="0"/>
                        </a:lnTo>
                        <a:lnTo>
                          <a:pt x="147" y="0"/>
                        </a:lnTo>
                        <a:lnTo>
                          <a:pt x="180" y="11"/>
                        </a:lnTo>
                        <a:lnTo>
                          <a:pt x="209" y="21"/>
                        </a:lnTo>
                        <a:close/>
                        <a:moveTo>
                          <a:pt x="0" y="461"/>
                        </a:moveTo>
                        <a:lnTo>
                          <a:pt x="6" y="455"/>
                        </a:lnTo>
                        <a:lnTo>
                          <a:pt x="28" y="466"/>
                        </a:lnTo>
                        <a:lnTo>
                          <a:pt x="50" y="471"/>
                        </a:lnTo>
                        <a:lnTo>
                          <a:pt x="79" y="476"/>
                        </a:lnTo>
                        <a:lnTo>
                          <a:pt x="101" y="481"/>
                        </a:lnTo>
                        <a:lnTo>
                          <a:pt x="130" y="476"/>
                        </a:lnTo>
                        <a:lnTo>
                          <a:pt x="153" y="476"/>
                        </a:lnTo>
                        <a:lnTo>
                          <a:pt x="180" y="471"/>
                        </a:lnTo>
                        <a:lnTo>
                          <a:pt x="204" y="461"/>
                        </a:lnTo>
                        <a:lnTo>
                          <a:pt x="204" y="466"/>
                        </a:lnTo>
                        <a:lnTo>
                          <a:pt x="175" y="476"/>
                        </a:lnTo>
                        <a:lnTo>
                          <a:pt x="153" y="481"/>
                        </a:lnTo>
                        <a:lnTo>
                          <a:pt x="124" y="481"/>
                        </a:lnTo>
                        <a:lnTo>
                          <a:pt x="101" y="486"/>
                        </a:lnTo>
                        <a:lnTo>
                          <a:pt x="74" y="481"/>
                        </a:lnTo>
                        <a:lnTo>
                          <a:pt x="50" y="476"/>
                        </a:lnTo>
                        <a:lnTo>
                          <a:pt x="22" y="471"/>
                        </a:lnTo>
                        <a:lnTo>
                          <a:pt x="0" y="461"/>
                        </a:lnTo>
                        <a:close/>
                      </a:path>
                    </a:pathLst>
                  </a:custGeom>
                  <a:solidFill>
                    <a:srgbClr val="FF535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74" name="Freeform 306">
                    <a:extLst>
                      <a:ext uri="{FF2B5EF4-FFF2-40B4-BE49-F238E27FC236}">
                        <a16:creationId xmlns:a16="http://schemas.microsoft.com/office/drawing/2014/main" id="{38A3A92B-D6A0-401F-BC27-FC00D690367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02" y="2479"/>
                    <a:ext cx="102" cy="158"/>
                  </a:xfrm>
                  <a:custGeom>
                    <a:avLst/>
                    <a:gdLst>
                      <a:gd name="T0" fmla="*/ 203 w 203"/>
                      <a:gd name="T1" fmla="*/ 20 h 475"/>
                      <a:gd name="T2" fmla="*/ 203 w 203"/>
                      <a:gd name="T3" fmla="*/ 25 h 475"/>
                      <a:gd name="T4" fmla="*/ 174 w 203"/>
                      <a:gd name="T5" fmla="*/ 15 h 475"/>
                      <a:gd name="T6" fmla="*/ 141 w 203"/>
                      <a:gd name="T7" fmla="*/ 5 h 475"/>
                      <a:gd name="T8" fmla="*/ 106 w 203"/>
                      <a:gd name="T9" fmla="*/ 5 h 475"/>
                      <a:gd name="T10" fmla="*/ 73 w 203"/>
                      <a:gd name="T11" fmla="*/ 10 h 475"/>
                      <a:gd name="T12" fmla="*/ 73 w 203"/>
                      <a:gd name="T13" fmla="*/ 5 h 475"/>
                      <a:gd name="T14" fmla="*/ 106 w 203"/>
                      <a:gd name="T15" fmla="*/ 0 h 475"/>
                      <a:gd name="T16" fmla="*/ 141 w 203"/>
                      <a:gd name="T17" fmla="*/ 0 h 475"/>
                      <a:gd name="T18" fmla="*/ 174 w 203"/>
                      <a:gd name="T19" fmla="*/ 10 h 475"/>
                      <a:gd name="T20" fmla="*/ 203 w 203"/>
                      <a:gd name="T21" fmla="*/ 20 h 475"/>
                      <a:gd name="T22" fmla="*/ 0 w 203"/>
                      <a:gd name="T23" fmla="*/ 449 h 475"/>
                      <a:gd name="T24" fmla="*/ 0 w 203"/>
                      <a:gd name="T25" fmla="*/ 444 h 475"/>
                      <a:gd name="T26" fmla="*/ 22 w 203"/>
                      <a:gd name="T27" fmla="*/ 455 h 475"/>
                      <a:gd name="T28" fmla="*/ 51 w 203"/>
                      <a:gd name="T29" fmla="*/ 460 h 475"/>
                      <a:gd name="T30" fmla="*/ 73 w 203"/>
                      <a:gd name="T31" fmla="*/ 465 h 475"/>
                      <a:gd name="T32" fmla="*/ 101 w 203"/>
                      <a:gd name="T33" fmla="*/ 470 h 475"/>
                      <a:gd name="T34" fmla="*/ 124 w 203"/>
                      <a:gd name="T35" fmla="*/ 465 h 475"/>
                      <a:gd name="T36" fmla="*/ 147 w 203"/>
                      <a:gd name="T37" fmla="*/ 465 h 475"/>
                      <a:gd name="T38" fmla="*/ 174 w 203"/>
                      <a:gd name="T39" fmla="*/ 460 h 475"/>
                      <a:gd name="T40" fmla="*/ 198 w 203"/>
                      <a:gd name="T41" fmla="*/ 449 h 475"/>
                      <a:gd name="T42" fmla="*/ 198 w 203"/>
                      <a:gd name="T43" fmla="*/ 455 h 475"/>
                      <a:gd name="T44" fmla="*/ 174 w 203"/>
                      <a:gd name="T45" fmla="*/ 465 h 475"/>
                      <a:gd name="T46" fmla="*/ 147 w 203"/>
                      <a:gd name="T47" fmla="*/ 470 h 475"/>
                      <a:gd name="T48" fmla="*/ 124 w 203"/>
                      <a:gd name="T49" fmla="*/ 470 h 475"/>
                      <a:gd name="T50" fmla="*/ 95 w 203"/>
                      <a:gd name="T51" fmla="*/ 475 h 475"/>
                      <a:gd name="T52" fmla="*/ 73 w 203"/>
                      <a:gd name="T53" fmla="*/ 470 h 475"/>
                      <a:gd name="T54" fmla="*/ 44 w 203"/>
                      <a:gd name="T55" fmla="*/ 465 h 475"/>
                      <a:gd name="T56" fmla="*/ 22 w 203"/>
                      <a:gd name="T57" fmla="*/ 460 h 475"/>
                      <a:gd name="T58" fmla="*/ 0 w 203"/>
                      <a:gd name="T59" fmla="*/ 449 h 4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203" h="475">
                        <a:moveTo>
                          <a:pt x="203" y="20"/>
                        </a:moveTo>
                        <a:lnTo>
                          <a:pt x="203" y="25"/>
                        </a:lnTo>
                        <a:lnTo>
                          <a:pt x="174" y="15"/>
                        </a:lnTo>
                        <a:lnTo>
                          <a:pt x="141" y="5"/>
                        </a:lnTo>
                        <a:lnTo>
                          <a:pt x="106" y="5"/>
                        </a:lnTo>
                        <a:lnTo>
                          <a:pt x="73" y="10"/>
                        </a:lnTo>
                        <a:lnTo>
                          <a:pt x="73" y="5"/>
                        </a:lnTo>
                        <a:lnTo>
                          <a:pt x="106" y="0"/>
                        </a:lnTo>
                        <a:lnTo>
                          <a:pt x="141" y="0"/>
                        </a:lnTo>
                        <a:lnTo>
                          <a:pt x="174" y="10"/>
                        </a:lnTo>
                        <a:lnTo>
                          <a:pt x="203" y="20"/>
                        </a:lnTo>
                        <a:close/>
                        <a:moveTo>
                          <a:pt x="0" y="449"/>
                        </a:moveTo>
                        <a:lnTo>
                          <a:pt x="0" y="444"/>
                        </a:lnTo>
                        <a:lnTo>
                          <a:pt x="22" y="455"/>
                        </a:lnTo>
                        <a:lnTo>
                          <a:pt x="51" y="460"/>
                        </a:lnTo>
                        <a:lnTo>
                          <a:pt x="73" y="465"/>
                        </a:lnTo>
                        <a:lnTo>
                          <a:pt x="101" y="470"/>
                        </a:lnTo>
                        <a:lnTo>
                          <a:pt x="124" y="465"/>
                        </a:lnTo>
                        <a:lnTo>
                          <a:pt x="147" y="465"/>
                        </a:lnTo>
                        <a:lnTo>
                          <a:pt x="174" y="460"/>
                        </a:lnTo>
                        <a:lnTo>
                          <a:pt x="198" y="449"/>
                        </a:lnTo>
                        <a:lnTo>
                          <a:pt x="198" y="455"/>
                        </a:lnTo>
                        <a:lnTo>
                          <a:pt x="174" y="465"/>
                        </a:lnTo>
                        <a:lnTo>
                          <a:pt x="147" y="470"/>
                        </a:lnTo>
                        <a:lnTo>
                          <a:pt x="124" y="470"/>
                        </a:lnTo>
                        <a:lnTo>
                          <a:pt x="95" y="475"/>
                        </a:lnTo>
                        <a:lnTo>
                          <a:pt x="73" y="470"/>
                        </a:lnTo>
                        <a:lnTo>
                          <a:pt x="44" y="465"/>
                        </a:lnTo>
                        <a:lnTo>
                          <a:pt x="22" y="460"/>
                        </a:lnTo>
                        <a:lnTo>
                          <a:pt x="0" y="449"/>
                        </a:lnTo>
                        <a:close/>
                      </a:path>
                    </a:pathLst>
                  </a:custGeom>
                  <a:solidFill>
                    <a:srgbClr val="FF57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75" name="Freeform 307">
                    <a:extLst>
                      <a:ext uri="{FF2B5EF4-FFF2-40B4-BE49-F238E27FC236}">
                        <a16:creationId xmlns:a16="http://schemas.microsoft.com/office/drawing/2014/main" id="{EBBD3307-24D8-4EE6-B365-28DFD7730D2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02" y="2480"/>
                    <a:ext cx="102" cy="155"/>
                  </a:xfrm>
                  <a:custGeom>
                    <a:avLst/>
                    <a:gdLst>
                      <a:gd name="T0" fmla="*/ 203 w 203"/>
                      <a:gd name="T1" fmla="*/ 20 h 465"/>
                      <a:gd name="T2" fmla="*/ 174 w 203"/>
                      <a:gd name="T3" fmla="*/ 10 h 465"/>
                      <a:gd name="T4" fmla="*/ 141 w 203"/>
                      <a:gd name="T5" fmla="*/ 5 h 465"/>
                      <a:gd name="T6" fmla="*/ 106 w 203"/>
                      <a:gd name="T7" fmla="*/ 5 h 465"/>
                      <a:gd name="T8" fmla="*/ 73 w 203"/>
                      <a:gd name="T9" fmla="*/ 10 h 465"/>
                      <a:gd name="T10" fmla="*/ 73 w 203"/>
                      <a:gd name="T11" fmla="*/ 5 h 465"/>
                      <a:gd name="T12" fmla="*/ 106 w 203"/>
                      <a:gd name="T13" fmla="*/ 0 h 465"/>
                      <a:gd name="T14" fmla="*/ 141 w 203"/>
                      <a:gd name="T15" fmla="*/ 0 h 465"/>
                      <a:gd name="T16" fmla="*/ 174 w 203"/>
                      <a:gd name="T17" fmla="*/ 10 h 465"/>
                      <a:gd name="T18" fmla="*/ 203 w 203"/>
                      <a:gd name="T19" fmla="*/ 20 h 465"/>
                      <a:gd name="T20" fmla="*/ 0 w 203"/>
                      <a:gd name="T21" fmla="*/ 439 h 465"/>
                      <a:gd name="T22" fmla="*/ 0 w 203"/>
                      <a:gd name="T23" fmla="*/ 434 h 465"/>
                      <a:gd name="T24" fmla="*/ 22 w 203"/>
                      <a:gd name="T25" fmla="*/ 444 h 465"/>
                      <a:gd name="T26" fmla="*/ 51 w 203"/>
                      <a:gd name="T27" fmla="*/ 450 h 465"/>
                      <a:gd name="T28" fmla="*/ 73 w 203"/>
                      <a:gd name="T29" fmla="*/ 455 h 465"/>
                      <a:gd name="T30" fmla="*/ 101 w 203"/>
                      <a:gd name="T31" fmla="*/ 460 h 465"/>
                      <a:gd name="T32" fmla="*/ 124 w 203"/>
                      <a:gd name="T33" fmla="*/ 455 h 465"/>
                      <a:gd name="T34" fmla="*/ 147 w 203"/>
                      <a:gd name="T35" fmla="*/ 455 h 465"/>
                      <a:gd name="T36" fmla="*/ 174 w 203"/>
                      <a:gd name="T37" fmla="*/ 450 h 465"/>
                      <a:gd name="T38" fmla="*/ 198 w 203"/>
                      <a:gd name="T39" fmla="*/ 439 h 465"/>
                      <a:gd name="T40" fmla="*/ 198 w 203"/>
                      <a:gd name="T41" fmla="*/ 444 h 465"/>
                      <a:gd name="T42" fmla="*/ 174 w 203"/>
                      <a:gd name="T43" fmla="*/ 455 h 465"/>
                      <a:gd name="T44" fmla="*/ 147 w 203"/>
                      <a:gd name="T45" fmla="*/ 460 h 465"/>
                      <a:gd name="T46" fmla="*/ 124 w 203"/>
                      <a:gd name="T47" fmla="*/ 460 h 465"/>
                      <a:gd name="T48" fmla="*/ 101 w 203"/>
                      <a:gd name="T49" fmla="*/ 465 h 465"/>
                      <a:gd name="T50" fmla="*/ 73 w 203"/>
                      <a:gd name="T51" fmla="*/ 460 h 465"/>
                      <a:gd name="T52" fmla="*/ 51 w 203"/>
                      <a:gd name="T53" fmla="*/ 455 h 465"/>
                      <a:gd name="T54" fmla="*/ 22 w 203"/>
                      <a:gd name="T55" fmla="*/ 450 h 465"/>
                      <a:gd name="T56" fmla="*/ 0 w 203"/>
                      <a:gd name="T57" fmla="*/ 439 h 4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03" h="465">
                        <a:moveTo>
                          <a:pt x="203" y="20"/>
                        </a:moveTo>
                        <a:lnTo>
                          <a:pt x="174" y="10"/>
                        </a:lnTo>
                        <a:lnTo>
                          <a:pt x="141" y="5"/>
                        </a:lnTo>
                        <a:lnTo>
                          <a:pt x="106" y="5"/>
                        </a:lnTo>
                        <a:lnTo>
                          <a:pt x="73" y="10"/>
                        </a:lnTo>
                        <a:lnTo>
                          <a:pt x="73" y="5"/>
                        </a:lnTo>
                        <a:lnTo>
                          <a:pt x="106" y="0"/>
                        </a:lnTo>
                        <a:lnTo>
                          <a:pt x="141" y="0"/>
                        </a:lnTo>
                        <a:lnTo>
                          <a:pt x="174" y="10"/>
                        </a:lnTo>
                        <a:lnTo>
                          <a:pt x="203" y="20"/>
                        </a:lnTo>
                        <a:close/>
                        <a:moveTo>
                          <a:pt x="0" y="439"/>
                        </a:moveTo>
                        <a:lnTo>
                          <a:pt x="0" y="434"/>
                        </a:lnTo>
                        <a:lnTo>
                          <a:pt x="22" y="444"/>
                        </a:lnTo>
                        <a:lnTo>
                          <a:pt x="51" y="450"/>
                        </a:lnTo>
                        <a:lnTo>
                          <a:pt x="73" y="455"/>
                        </a:lnTo>
                        <a:lnTo>
                          <a:pt x="101" y="460"/>
                        </a:lnTo>
                        <a:lnTo>
                          <a:pt x="124" y="455"/>
                        </a:lnTo>
                        <a:lnTo>
                          <a:pt x="147" y="455"/>
                        </a:lnTo>
                        <a:lnTo>
                          <a:pt x="174" y="450"/>
                        </a:lnTo>
                        <a:lnTo>
                          <a:pt x="198" y="439"/>
                        </a:lnTo>
                        <a:lnTo>
                          <a:pt x="198" y="444"/>
                        </a:lnTo>
                        <a:lnTo>
                          <a:pt x="174" y="455"/>
                        </a:lnTo>
                        <a:lnTo>
                          <a:pt x="147" y="460"/>
                        </a:lnTo>
                        <a:lnTo>
                          <a:pt x="124" y="460"/>
                        </a:lnTo>
                        <a:lnTo>
                          <a:pt x="101" y="465"/>
                        </a:lnTo>
                        <a:lnTo>
                          <a:pt x="73" y="460"/>
                        </a:lnTo>
                        <a:lnTo>
                          <a:pt x="51" y="455"/>
                        </a:lnTo>
                        <a:lnTo>
                          <a:pt x="22" y="450"/>
                        </a:lnTo>
                        <a:lnTo>
                          <a:pt x="0" y="439"/>
                        </a:lnTo>
                        <a:close/>
                      </a:path>
                    </a:pathLst>
                  </a:custGeom>
                  <a:solidFill>
                    <a:srgbClr val="FF5A5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76" name="Freeform 308">
                    <a:extLst>
                      <a:ext uri="{FF2B5EF4-FFF2-40B4-BE49-F238E27FC236}">
                        <a16:creationId xmlns:a16="http://schemas.microsoft.com/office/drawing/2014/main" id="{1637D6CA-B78D-4338-9B77-AC6205BF8F6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02" y="2482"/>
                    <a:ext cx="104" cy="152"/>
                  </a:xfrm>
                  <a:custGeom>
                    <a:avLst/>
                    <a:gdLst>
                      <a:gd name="T0" fmla="*/ 203 w 209"/>
                      <a:gd name="T1" fmla="*/ 15 h 455"/>
                      <a:gd name="T2" fmla="*/ 209 w 209"/>
                      <a:gd name="T3" fmla="*/ 25 h 455"/>
                      <a:gd name="T4" fmla="*/ 174 w 209"/>
                      <a:gd name="T5" fmla="*/ 15 h 455"/>
                      <a:gd name="T6" fmla="*/ 141 w 209"/>
                      <a:gd name="T7" fmla="*/ 5 h 455"/>
                      <a:gd name="T8" fmla="*/ 106 w 209"/>
                      <a:gd name="T9" fmla="*/ 5 h 455"/>
                      <a:gd name="T10" fmla="*/ 73 w 209"/>
                      <a:gd name="T11" fmla="*/ 10 h 455"/>
                      <a:gd name="T12" fmla="*/ 73 w 209"/>
                      <a:gd name="T13" fmla="*/ 5 h 455"/>
                      <a:gd name="T14" fmla="*/ 106 w 209"/>
                      <a:gd name="T15" fmla="*/ 0 h 455"/>
                      <a:gd name="T16" fmla="*/ 141 w 209"/>
                      <a:gd name="T17" fmla="*/ 0 h 455"/>
                      <a:gd name="T18" fmla="*/ 174 w 209"/>
                      <a:gd name="T19" fmla="*/ 5 h 455"/>
                      <a:gd name="T20" fmla="*/ 203 w 209"/>
                      <a:gd name="T21" fmla="*/ 15 h 455"/>
                      <a:gd name="T22" fmla="*/ 0 w 209"/>
                      <a:gd name="T23" fmla="*/ 429 h 455"/>
                      <a:gd name="T24" fmla="*/ 0 w 209"/>
                      <a:gd name="T25" fmla="*/ 424 h 455"/>
                      <a:gd name="T26" fmla="*/ 22 w 209"/>
                      <a:gd name="T27" fmla="*/ 434 h 455"/>
                      <a:gd name="T28" fmla="*/ 51 w 209"/>
                      <a:gd name="T29" fmla="*/ 445 h 455"/>
                      <a:gd name="T30" fmla="*/ 73 w 209"/>
                      <a:gd name="T31" fmla="*/ 450 h 455"/>
                      <a:gd name="T32" fmla="*/ 101 w 209"/>
                      <a:gd name="T33" fmla="*/ 450 h 455"/>
                      <a:gd name="T34" fmla="*/ 124 w 209"/>
                      <a:gd name="T35" fmla="*/ 450 h 455"/>
                      <a:gd name="T36" fmla="*/ 147 w 209"/>
                      <a:gd name="T37" fmla="*/ 450 h 455"/>
                      <a:gd name="T38" fmla="*/ 174 w 209"/>
                      <a:gd name="T39" fmla="*/ 445 h 455"/>
                      <a:gd name="T40" fmla="*/ 198 w 209"/>
                      <a:gd name="T41" fmla="*/ 434 h 455"/>
                      <a:gd name="T42" fmla="*/ 174 w 209"/>
                      <a:gd name="T43" fmla="*/ 445 h 455"/>
                      <a:gd name="T44" fmla="*/ 147 w 209"/>
                      <a:gd name="T45" fmla="*/ 450 h 455"/>
                      <a:gd name="T46" fmla="*/ 124 w 209"/>
                      <a:gd name="T47" fmla="*/ 450 h 455"/>
                      <a:gd name="T48" fmla="*/ 101 w 209"/>
                      <a:gd name="T49" fmla="*/ 455 h 455"/>
                      <a:gd name="T50" fmla="*/ 73 w 209"/>
                      <a:gd name="T51" fmla="*/ 450 h 455"/>
                      <a:gd name="T52" fmla="*/ 51 w 209"/>
                      <a:gd name="T53" fmla="*/ 445 h 455"/>
                      <a:gd name="T54" fmla="*/ 22 w 209"/>
                      <a:gd name="T55" fmla="*/ 439 h 455"/>
                      <a:gd name="T56" fmla="*/ 0 w 209"/>
                      <a:gd name="T57" fmla="*/ 429 h 4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09" h="455">
                        <a:moveTo>
                          <a:pt x="203" y="15"/>
                        </a:moveTo>
                        <a:lnTo>
                          <a:pt x="209" y="25"/>
                        </a:lnTo>
                        <a:lnTo>
                          <a:pt x="174" y="15"/>
                        </a:lnTo>
                        <a:lnTo>
                          <a:pt x="141" y="5"/>
                        </a:lnTo>
                        <a:lnTo>
                          <a:pt x="106" y="5"/>
                        </a:lnTo>
                        <a:lnTo>
                          <a:pt x="73" y="10"/>
                        </a:lnTo>
                        <a:lnTo>
                          <a:pt x="73" y="5"/>
                        </a:lnTo>
                        <a:lnTo>
                          <a:pt x="106" y="0"/>
                        </a:lnTo>
                        <a:lnTo>
                          <a:pt x="141" y="0"/>
                        </a:lnTo>
                        <a:lnTo>
                          <a:pt x="174" y="5"/>
                        </a:lnTo>
                        <a:lnTo>
                          <a:pt x="203" y="15"/>
                        </a:lnTo>
                        <a:close/>
                        <a:moveTo>
                          <a:pt x="0" y="429"/>
                        </a:moveTo>
                        <a:lnTo>
                          <a:pt x="0" y="424"/>
                        </a:lnTo>
                        <a:lnTo>
                          <a:pt x="22" y="434"/>
                        </a:lnTo>
                        <a:lnTo>
                          <a:pt x="51" y="445"/>
                        </a:lnTo>
                        <a:lnTo>
                          <a:pt x="73" y="450"/>
                        </a:lnTo>
                        <a:lnTo>
                          <a:pt x="101" y="450"/>
                        </a:lnTo>
                        <a:lnTo>
                          <a:pt x="124" y="450"/>
                        </a:lnTo>
                        <a:lnTo>
                          <a:pt x="147" y="450"/>
                        </a:lnTo>
                        <a:lnTo>
                          <a:pt x="174" y="445"/>
                        </a:lnTo>
                        <a:lnTo>
                          <a:pt x="198" y="434"/>
                        </a:lnTo>
                        <a:lnTo>
                          <a:pt x="174" y="445"/>
                        </a:lnTo>
                        <a:lnTo>
                          <a:pt x="147" y="450"/>
                        </a:lnTo>
                        <a:lnTo>
                          <a:pt x="124" y="450"/>
                        </a:lnTo>
                        <a:lnTo>
                          <a:pt x="101" y="455"/>
                        </a:lnTo>
                        <a:lnTo>
                          <a:pt x="73" y="450"/>
                        </a:lnTo>
                        <a:lnTo>
                          <a:pt x="51" y="445"/>
                        </a:lnTo>
                        <a:lnTo>
                          <a:pt x="22" y="439"/>
                        </a:lnTo>
                        <a:lnTo>
                          <a:pt x="0" y="429"/>
                        </a:lnTo>
                        <a:close/>
                      </a:path>
                    </a:pathLst>
                  </a:custGeom>
                  <a:solidFill>
                    <a:srgbClr val="FF5E5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77" name="Freeform 309">
                    <a:extLst>
                      <a:ext uri="{FF2B5EF4-FFF2-40B4-BE49-F238E27FC236}">
                        <a16:creationId xmlns:a16="http://schemas.microsoft.com/office/drawing/2014/main" id="{A4446958-3A46-4DD4-8555-55A9F0A5F47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02" y="2484"/>
                    <a:ext cx="104" cy="148"/>
                  </a:xfrm>
                  <a:custGeom>
                    <a:avLst/>
                    <a:gdLst>
                      <a:gd name="T0" fmla="*/ 209 w 209"/>
                      <a:gd name="T1" fmla="*/ 20 h 445"/>
                      <a:gd name="T2" fmla="*/ 209 w 209"/>
                      <a:gd name="T3" fmla="*/ 26 h 445"/>
                      <a:gd name="T4" fmla="*/ 174 w 209"/>
                      <a:gd name="T5" fmla="*/ 15 h 445"/>
                      <a:gd name="T6" fmla="*/ 141 w 209"/>
                      <a:gd name="T7" fmla="*/ 5 h 445"/>
                      <a:gd name="T8" fmla="*/ 106 w 209"/>
                      <a:gd name="T9" fmla="*/ 5 h 445"/>
                      <a:gd name="T10" fmla="*/ 73 w 209"/>
                      <a:gd name="T11" fmla="*/ 10 h 445"/>
                      <a:gd name="T12" fmla="*/ 73 w 209"/>
                      <a:gd name="T13" fmla="*/ 5 h 445"/>
                      <a:gd name="T14" fmla="*/ 106 w 209"/>
                      <a:gd name="T15" fmla="*/ 0 h 445"/>
                      <a:gd name="T16" fmla="*/ 141 w 209"/>
                      <a:gd name="T17" fmla="*/ 0 h 445"/>
                      <a:gd name="T18" fmla="*/ 174 w 209"/>
                      <a:gd name="T19" fmla="*/ 10 h 445"/>
                      <a:gd name="T20" fmla="*/ 209 w 209"/>
                      <a:gd name="T21" fmla="*/ 20 h 445"/>
                      <a:gd name="T22" fmla="*/ 0 w 209"/>
                      <a:gd name="T23" fmla="*/ 419 h 445"/>
                      <a:gd name="T24" fmla="*/ 5 w 209"/>
                      <a:gd name="T25" fmla="*/ 413 h 445"/>
                      <a:gd name="T26" fmla="*/ 27 w 209"/>
                      <a:gd name="T27" fmla="*/ 424 h 445"/>
                      <a:gd name="T28" fmla="*/ 51 w 209"/>
                      <a:gd name="T29" fmla="*/ 429 h 445"/>
                      <a:gd name="T30" fmla="*/ 73 w 209"/>
                      <a:gd name="T31" fmla="*/ 434 h 445"/>
                      <a:gd name="T32" fmla="*/ 101 w 209"/>
                      <a:gd name="T33" fmla="*/ 440 h 445"/>
                      <a:gd name="T34" fmla="*/ 124 w 209"/>
                      <a:gd name="T35" fmla="*/ 440 h 445"/>
                      <a:gd name="T36" fmla="*/ 147 w 209"/>
                      <a:gd name="T37" fmla="*/ 434 h 445"/>
                      <a:gd name="T38" fmla="*/ 174 w 209"/>
                      <a:gd name="T39" fmla="*/ 429 h 445"/>
                      <a:gd name="T40" fmla="*/ 198 w 209"/>
                      <a:gd name="T41" fmla="*/ 424 h 445"/>
                      <a:gd name="T42" fmla="*/ 198 w 209"/>
                      <a:gd name="T43" fmla="*/ 429 h 445"/>
                      <a:gd name="T44" fmla="*/ 174 w 209"/>
                      <a:gd name="T45" fmla="*/ 440 h 445"/>
                      <a:gd name="T46" fmla="*/ 147 w 209"/>
                      <a:gd name="T47" fmla="*/ 445 h 445"/>
                      <a:gd name="T48" fmla="*/ 124 w 209"/>
                      <a:gd name="T49" fmla="*/ 445 h 445"/>
                      <a:gd name="T50" fmla="*/ 101 w 209"/>
                      <a:gd name="T51" fmla="*/ 445 h 445"/>
                      <a:gd name="T52" fmla="*/ 73 w 209"/>
                      <a:gd name="T53" fmla="*/ 445 h 445"/>
                      <a:gd name="T54" fmla="*/ 51 w 209"/>
                      <a:gd name="T55" fmla="*/ 440 h 445"/>
                      <a:gd name="T56" fmla="*/ 22 w 209"/>
                      <a:gd name="T57" fmla="*/ 429 h 445"/>
                      <a:gd name="T58" fmla="*/ 0 w 209"/>
                      <a:gd name="T59" fmla="*/ 419 h 4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209" h="445">
                        <a:moveTo>
                          <a:pt x="209" y="20"/>
                        </a:moveTo>
                        <a:lnTo>
                          <a:pt x="209" y="26"/>
                        </a:lnTo>
                        <a:lnTo>
                          <a:pt x="174" y="15"/>
                        </a:lnTo>
                        <a:lnTo>
                          <a:pt x="141" y="5"/>
                        </a:lnTo>
                        <a:lnTo>
                          <a:pt x="106" y="5"/>
                        </a:lnTo>
                        <a:lnTo>
                          <a:pt x="73" y="10"/>
                        </a:lnTo>
                        <a:lnTo>
                          <a:pt x="73" y="5"/>
                        </a:lnTo>
                        <a:lnTo>
                          <a:pt x="106" y="0"/>
                        </a:lnTo>
                        <a:lnTo>
                          <a:pt x="141" y="0"/>
                        </a:lnTo>
                        <a:lnTo>
                          <a:pt x="174" y="10"/>
                        </a:lnTo>
                        <a:lnTo>
                          <a:pt x="209" y="20"/>
                        </a:lnTo>
                        <a:close/>
                        <a:moveTo>
                          <a:pt x="0" y="419"/>
                        </a:moveTo>
                        <a:lnTo>
                          <a:pt x="5" y="413"/>
                        </a:lnTo>
                        <a:lnTo>
                          <a:pt x="27" y="424"/>
                        </a:lnTo>
                        <a:lnTo>
                          <a:pt x="51" y="429"/>
                        </a:lnTo>
                        <a:lnTo>
                          <a:pt x="73" y="434"/>
                        </a:lnTo>
                        <a:lnTo>
                          <a:pt x="101" y="440"/>
                        </a:lnTo>
                        <a:lnTo>
                          <a:pt x="124" y="440"/>
                        </a:lnTo>
                        <a:lnTo>
                          <a:pt x="147" y="434"/>
                        </a:lnTo>
                        <a:lnTo>
                          <a:pt x="174" y="429"/>
                        </a:lnTo>
                        <a:lnTo>
                          <a:pt x="198" y="424"/>
                        </a:lnTo>
                        <a:lnTo>
                          <a:pt x="198" y="429"/>
                        </a:lnTo>
                        <a:lnTo>
                          <a:pt x="174" y="440"/>
                        </a:lnTo>
                        <a:lnTo>
                          <a:pt x="147" y="445"/>
                        </a:lnTo>
                        <a:lnTo>
                          <a:pt x="124" y="445"/>
                        </a:lnTo>
                        <a:lnTo>
                          <a:pt x="101" y="445"/>
                        </a:lnTo>
                        <a:lnTo>
                          <a:pt x="73" y="445"/>
                        </a:lnTo>
                        <a:lnTo>
                          <a:pt x="51" y="440"/>
                        </a:lnTo>
                        <a:lnTo>
                          <a:pt x="22" y="429"/>
                        </a:lnTo>
                        <a:lnTo>
                          <a:pt x="0" y="419"/>
                        </a:lnTo>
                        <a:close/>
                      </a:path>
                    </a:pathLst>
                  </a:custGeom>
                  <a:solidFill>
                    <a:srgbClr val="FF62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78" name="Freeform 310">
                    <a:extLst>
                      <a:ext uri="{FF2B5EF4-FFF2-40B4-BE49-F238E27FC236}">
                        <a16:creationId xmlns:a16="http://schemas.microsoft.com/office/drawing/2014/main" id="{427B0300-9D79-4AE3-A7A6-B327F36D200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05" y="2485"/>
                    <a:ext cx="101" cy="145"/>
                  </a:xfrm>
                  <a:custGeom>
                    <a:avLst/>
                    <a:gdLst>
                      <a:gd name="T0" fmla="*/ 204 w 204"/>
                      <a:gd name="T1" fmla="*/ 21 h 435"/>
                      <a:gd name="T2" fmla="*/ 204 w 204"/>
                      <a:gd name="T3" fmla="*/ 26 h 435"/>
                      <a:gd name="T4" fmla="*/ 169 w 204"/>
                      <a:gd name="T5" fmla="*/ 15 h 435"/>
                      <a:gd name="T6" fmla="*/ 136 w 204"/>
                      <a:gd name="T7" fmla="*/ 10 h 435"/>
                      <a:gd name="T8" fmla="*/ 101 w 204"/>
                      <a:gd name="T9" fmla="*/ 5 h 435"/>
                      <a:gd name="T10" fmla="*/ 68 w 204"/>
                      <a:gd name="T11" fmla="*/ 10 h 435"/>
                      <a:gd name="T12" fmla="*/ 68 w 204"/>
                      <a:gd name="T13" fmla="*/ 5 h 435"/>
                      <a:gd name="T14" fmla="*/ 101 w 204"/>
                      <a:gd name="T15" fmla="*/ 0 h 435"/>
                      <a:gd name="T16" fmla="*/ 136 w 204"/>
                      <a:gd name="T17" fmla="*/ 0 h 435"/>
                      <a:gd name="T18" fmla="*/ 169 w 204"/>
                      <a:gd name="T19" fmla="*/ 10 h 435"/>
                      <a:gd name="T20" fmla="*/ 204 w 204"/>
                      <a:gd name="T21" fmla="*/ 21 h 435"/>
                      <a:gd name="T22" fmla="*/ 0 w 204"/>
                      <a:gd name="T23" fmla="*/ 408 h 435"/>
                      <a:gd name="T24" fmla="*/ 22 w 204"/>
                      <a:gd name="T25" fmla="*/ 419 h 435"/>
                      <a:gd name="T26" fmla="*/ 46 w 204"/>
                      <a:gd name="T27" fmla="*/ 424 h 435"/>
                      <a:gd name="T28" fmla="*/ 74 w 204"/>
                      <a:gd name="T29" fmla="*/ 429 h 435"/>
                      <a:gd name="T30" fmla="*/ 96 w 204"/>
                      <a:gd name="T31" fmla="*/ 429 h 435"/>
                      <a:gd name="T32" fmla="*/ 125 w 204"/>
                      <a:gd name="T33" fmla="*/ 429 h 435"/>
                      <a:gd name="T34" fmla="*/ 147 w 204"/>
                      <a:gd name="T35" fmla="*/ 424 h 435"/>
                      <a:gd name="T36" fmla="*/ 175 w 204"/>
                      <a:gd name="T37" fmla="*/ 419 h 435"/>
                      <a:gd name="T38" fmla="*/ 198 w 204"/>
                      <a:gd name="T39" fmla="*/ 414 h 435"/>
                      <a:gd name="T40" fmla="*/ 193 w 204"/>
                      <a:gd name="T41" fmla="*/ 419 h 435"/>
                      <a:gd name="T42" fmla="*/ 169 w 204"/>
                      <a:gd name="T43" fmla="*/ 424 h 435"/>
                      <a:gd name="T44" fmla="*/ 142 w 204"/>
                      <a:gd name="T45" fmla="*/ 429 h 435"/>
                      <a:gd name="T46" fmla="*/ 119 w 204"/>
                      <a:gd name="T47" fmla="*/ 435 h 435"/>
                      <a:gd name="T48" fmla="*/ 96 w 204"/>
                      <a:gd name="T49" fmla="*/ 435 h 435"/>
                      <a:gd name="T50" fmla="*/ 68 w 204"/>
                      <a:gd name="T51" fmla="*/ 429 h 435"/>
                      <a:gd name="T52" fmla="*/ 46 w 204"/>
                      <a:gd name="T53" fmla="*/ 424 h 435"/>
                      <a:gd name="T54" fmla="*/ 22 w 204"/>
                      <a:gd name="T55" fmla="*/ 419 h 435"/>
                      <a:gd name="T56" fmla="*/ 0 w 204"/>
                      <a:gd name="T57" fmla="*/ 408 h 4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04" h="435">
                        <a:moveTo>
                          <a:pt x="204" y="21"/>
                        </a:moveTo>
                        <a:lnTo>
                          <a:pt x="204" y="26"/>
                        </a:lnTo>
                        <a:lnTo>
                          <a:pt x="169" y="15"/>
                        </a:lnTo>
                        <a:lnTo>
                          <a:pt x="136" y="10"/>
                        </a:lnTo>
                        <a:lnTo>
                          <a:pt x="101" y="5"/>
                        </a:lnTo>
                        <a:lnTo>
                          <a:pt x="68" y="10"/>
                        </a:lnTo>
                        <a:lnTo>
                          <a:pt x="68" y="5"/>
                        </a:lnTo>
                        <a:lnTo>
                          <a:pt x="101" y="0"/>
                        </a:lnTo>
                        <a:lnTo>
                          <a:pt x="136" y="0"/>
                        </a:lnTo>
                        <a:lnTo>
                          <a:pt x="169" y="10"/>
                        </a:lnTo>
                        <a:lnTo>
                          <a:pt x="204" y="21"/>
                        </a:lnTo>
                        <a:close/>
                        <a:moveTo>
                          <a:pt x="0" y="408"/>
                        </a:moveTo>
                        <a:lnTo>
                          <a:pt x="22" y="419"/>
                        </a:lnTo>
                        <a:lnTo>
                          <a:pt x="46" y="424"/>
                        </a:lnTo>
                        <a:lnTo>
                          <a:pt x="74" y="429"/>
                        </a:lnTo>
                        <a:lnTo>
                          <a:pt x="96" y="429"/>
                        </a:lnTo>
                        <a:lnTo>
                          <a:pt x="125" y="429"/>
                        </a:lnTo>
                        <a:lnTo>
                          <a:pt x="147" y="424"/>
                        </a:lnTo>
                        <a:lnTo>
                          <a:pt x="175" y="419"/>
                        </a:lnTo>
                        <a:lnTo>
                          <a:pt x="198" y="414"/>
                        </a:lnTo>
                        <a:lnTo>
                          <a:pt x="193" y="419"/>
                        </a:lnTo>
                        <a:lnTo>
                          <a:pt x="169" y="424"/>
                        </a:lnTo>
                        <a:lnTo>
                          <a:pt x="142" y="429"/>
                        </a:lnTo>
                        <a:lnTo>
                          <a:pt x="119" y="435"/>
                        </a:lnTo>
                        <a:lnTo>
                          <a:pt x="96" y="435"/>
                        </a:lnTo>
                        <a:lnTo>
                          <a:pt x="68" y="429"/>
                        </a:lnTo>
                        <a:lnTo>
                          <a:pt x="46" y="424"/>
                        </a:lnTo>
                        <a:lnTo>
                          <a:pt x="22" y="419"/>
                        </a:lnTo>
                        <a:lnTo>
                          <a:pt x="0" y="408"/>
                        </a:lnTo>
                        <a:close/>
                      </a:path>
                    </a:pathLst>
                  </a:custGeom>
                  <a:solidFill>
                    <a:srgbClr val="FF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79" name="Freeform 311">
                    <a:extLst>
                      <a:ext uri="{FF2B5EF4-FFF2-40B4-BE49-F238E27FC236}">
                        <a16:creationId xmlns:a16="http://schemas.microsoft.com/office/drawing/2014/main" id="{023A805C-FE6C-476C-999D-827FE864C89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05" y="2487"/>
                    <a:ext cx="101" cy="141"/>
                  </a:xfrm>
                  <a:custGeom>
                    <a:avLst/>
                    <a:gdLst>
                      <a:gd name="T0" fmla="*/ 204 w 204"/>
                      <a:gd name="T1" fmla="*/ 21 h 424"/>
                      <a:gd name="T2" fmla="*/ 204 w 204"/>
                      <a:gd name="T3" fmla="*/ 26 h 424"/>
                      <a:gd name="T4" fmla="*/ 169 w 204"/>
                      <a:gd name="T5" fmla="*/ 16 h 424"/>
                      <a:gd name="T6" fmla="*/ 136 w 204"/>
                      <a:gd name="T7" fmla="*/ 10 h 424"/>
                      <a:gd name="T8" fmla="*/ 101 w 204"/>
                      <a:gd name="T9" fmla="*/ 5 h 424"/>
                      <a:gd name="T10" fmla="*/ 68 w 204"/>
                      <a:gd name="T11" fmla="*/ 10 h 424"/>
                      <a:gd name="T12" fmla="*/ 68 w 204"/>
                      <a:gd name="T13" fmla="*/ 5 h 424"/>
                      <a:gd name="T14" fmla="*/ 101 w 204"/>
                      <a:gd name="T15" fmla="*/ 0 h 424"/>
                      <a:gd name="T16" fmla="*/ 136 w 204"/>
                      <a:gd name="T17" fmla="*/ 5 h 424"/>
                      <a:gd name="T18" fmla="*/ 169 w 204"/>
                      <a:gd name="T19" fmla="*/ 10 h 424"/>
                      <a:gd name="T20" fmla="*/ 204 w 204"/>
                      <a:gd name="T21" fmla="*/ 21 h 424"/>
                      <a:gd name="T22" fmla="*/ 0 w 204"/>
                      <a:gd name="T23" fmla="*/ 403 h 424"/>
                      <a:gd name="T24" fmla="*/ 0 w 204"/>
                      <a:gd name="T25" fmla="*/ 398 h 424"/>
                      <a:gd name="T26" fmla="*/ 22 w 204"/>
                      <a:gd name="T27" fmla="*/ 409 h 424"/>
                      <a:gd name="T28" fmla="*/ 46 w 204"/>
                      <a:gd name="T29" fmla="*/ 414 h 424"/>
                      <a:gd name="T30" fmla="*/ 74 w 204"/>
                      <a:gd name="T31" fmla="*/ 419 h 424"/>
                      <a:gd name="T32" fmla="*/ 96 w 204"/>
                      <a:gd name="T33" fmla="*/ 419 h 424"/>
                      <a:gd name="T34" fmla="*/ 125 w 204"/>
                      <a:gd name="T35" fmla="*/ 419 h 424"/>
                      <a:gd name="T36" fmla="*/ 147 w 204"/>
                      <a:gd name="T37" fmla="*/ 414 h 424"/>
                      <a:gd name="T38" fmla="*/ 175 w 204"/>
                      <a:gd name="T39" fmla="*/ 409 h 424"/>
                      <a:gd name="T40" fmla="*/ 198 w 204"/>
                      <a:gd name="T41" fmla="*/ 403 h 424"/>
                      <a:gd name="T42" fmla="*/ 198 w 204"/>
                      <a:gd name="T43" fmla="*/ 409 h 424"/>
                      <a:gd name="T44" fmla="*/ 175 w 204"/>
                      <a:gd name="T45" fmla="*/ 414 h 424"/>
                      <a:gd name="T46" fmla="*/ 147 w 204"/>
                      <a:gd name="T47" fmla="*/ 419 h 424"/>
                      <a:gd name="T48" fmla="*/ 125 w 204"/>
                      <a:gd name="T49" fmla="*/ 424 h 424"/>
                      <a:gd name="T50" fmla="*/ 96 w 204"/>
                      <a:gd name="T51" fmla="*/ 424 h 424"/>
                      <a:gd name="T52" fmla="*/ 74 w 204"/>
                      <a:gd name="T53" fmla="*/ 424 h 424"/>
                      <a:gd name="T54" fmla="*/ 46 w 204"/>
                      <a:gd name="T55" fmla="*/ 419 h 424"/>
                      <a:gd name="T56" fmla="*/ 22 w 204"/>
                      <a:gd name="T57" fmla="*/ 414 h 424"/>
                      <a:gd name="T58" fmla="*/ 0 w 204"/>
                      <a:gd name="T59" fmla="*/ 403 h 4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204" h="424">
                        <a:moveTo>
                          <a:pt x="204" y="21"/>
                        </a:moveTo>
                        <a:lnTo>
                          <a:pt x="204" y="26"/>
                        </a:lnTo>
                        <a:lnTo>
                          <a:pt x="169" y="16"/>
                        </a:lnTo>
                        <a:lnTo>
                          <a:pt x="136" y="10"/>
                        </a:lnTo>
                        <a:lnTo>
                          <a:pt x="101" y="5"/>
                        </a:lnTo>
                        <a:lnTo>
                          <a:pt x="68" y="10"/>
                        </a:lnTo>
                        <a:lnTo>
                          <a:pt x="68" y="5"/>
                        </a:lnTo>
                        <a:lnTo>
                          <a:pt x="101" y="0"/>
                        </a:lnTo>
                        <a:lnTo>
                          <a:pt x="136" y="5"/>
                        </a:lnTo>
                        <a:lnTo>
                          <a:pt x="169" y="10"/>
                        </a:lnTo>
                        <a:lnTo>
                          <a:pt x="204" y="21"/>
                        </a:lnTo>
                        <a:close/>
                        <a:moveTo>
                          <a:pt x="0" y="403"/>
                        </a:moveTo>
                        <a:lnTo>
                          <a:pt x="0" y="398"/>
                        </a:lnTo>
                        <a:lnTo>
                          <a:pt x="22" y="409"/>
                        </a:lnTo>
                        <a:lnTo>
                          <a:pt x="46" y="414"/>
                        </a:lnTo>
                        <a:lnTo>
                          <a:pt x="74" y="419"/>
                        </a:lnTo>
                        <a:lnTo>
                          <a:pt x="96" y="419"/>
                        </a:lnTo>
                        <a:lnTo>
                          <a:pt x="125" y="419"/>
                        </a:lnTo>
                        <a:lnTo>
                          <a:pt x="147" y="414"/>
                        </a:lnTo>
                        <a:lnTo>
                          <a:pt x="175" y="409"/>
                        </a:lnTo>
                        <a:lnTo>
                          <a:pt x="198" y="403"/>
                        </a:lnTo>
                        <a:lnTo>
                          <a:pt x="198" y="409"/>
                        </a:lnTo>
                        <a:lnTo>
                          <a:pt x="175" y="414"/>
                        </a:lnTo>
                        <a:lnTo>
                          <a:pt x="147" y="419"/>
                        </a:lnTo>
                        <a:lnTo>
                          <a:pt x="125" y="424"/>
                        </a:lnTo>
                        <a:lnTo>
                          <a:pt x="96" y="424"/>
                        </a:lnTo>
                        <a:lnTo>
                          <a:pt x="74" y="424"/>
                        </a:lnTo>
                        <a:lnTo>
                          <a:pt x="46" y="419"/>
                        </a:lnTo>
                        <a:lnTo>
                          <a:pt x="22" y="414"/>
                        </a:lnTo>
                        <a:lnTo>
                          <a:pt x="0" y="403"/>
                        </a:lnTo>
                        <a:close/>
                      </a:path>
                    </a:pathLst>
                  </a:custGeom>
                  <a:solidFill>
                    <a:srgbClr val="FF696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80" name="Freeform 312">
                    <a:extLst>
                      <a:ext uri="{FF2B5EF4-FFF2-40B4-BE49-F238E27FC236}">
                        <a16:creationId xmlns:a16="http://schemas.microsoft.com/office/drawing/2014/main" id="{DC8B8407-479D-472F-BC6B-8C081652C11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05" y="2489"/>
                    <a:ext cx="101" cy="138"/>
                  </a:xfrm>
                  <a:custGeom>
                    <a:avLst/>
                    <a:gdLst>
                      <a:gd name="T0" fmla="*/ 204 w 204"/>
                      <a:gd name="T1" fmla="*/ 21 h 414"/>
                      <a:gd name="T2" fmla="*/ 204 w 204"/>
                      <a:gd name="T3" fmla="*/ 31 h 414"/>
                      <a:gd name="T4" fmla="*/ 175 w 204"/>
                      <a:gd name="T5" fmla="*/ 16 h 414"/>
                      <a:gd name="T6" fmla="*/ 142 w 204"/>
                      <a:gd name="T7" fmla="*/ 11 h 414"/>
                      <a:gd name="T8" fmla="*/ 107 w 204"/>
                      <a:gd name="T9" fmla="*/ 5 h 414"/>
                      <a:gd name="T10" fmla="*/ 74 w 204"/>
                      <a:gd name="T11" fmla="*/ 11 h 414"/>
                      <a:gd name="T12" fmla="*/ 68 w 204"/>
                      <a:gd name="T13" fmla="*/ 5 h 414"/>
                      <a:gd name="T14" fmla="*/ 101 w 204"/>
                      <a:gd name="T15" fmla="*/ 0 h 414"/>
                      <a:gd name="T16" fmla="*/ 136 w 204"/>
                      <a:gd name="T17" fmla="*/ 5 h 414"/>
                      <a:gd name="T18" fmla="*/ 169 w 204"/>
                      <a:gd name="T19" fmla="*/ 11 h 414"/>
                      <a:gd name="T20" fmla="*/ 204 w 204"/>
                      <a:gd name="T21" fmla="*/ 21 h 414"/>
                      <a:gd name="T22" fmla="*/ 0 w 204"/>
                      <a:gd name="T23" fmla="*/ 393 h 414"/>
                      <a:gd name="T24" fmla="*/ 6 w 204"/>
                      <a:gd name="T25" fmla="*/ 383 h 414"/>
                      <a:gd name="T26" fmla="*/ 28 w 204"/>
                      <a:gd name="T27" fmla="*/ 393 h 414"/>
                      <a:gd name="T28" fmla="*/ 51 w 204"/>
                      <a:gd name="T29" fmla="*/ 398 h 414"/>
                      <a:gd name="T30" fmla="*/ 74 w 204"/>
                      <a:gd name="T31" fmla="*/ 404 h 414"/>
                      <a:gd name="T32" fmla="*/ 101 w 204"/>
                      <a:gd name="T33" fmla="*/ 409 h 414"/>
                      <a:gd name="T34" fmla="*/ 125 w 204"/>
                      <a:gd name="T35" fmla="*/ 404 h 414"/>
                      <a:gd name="T36" fmla="*/ 147 w 204"/>
                      <a:gd name="T37" fmla="*/ 404 h 414"/>
                      <a:gd name="T38" fmla="*/ 175 w 204"/>
                      <a:gd name="T39" fmla="*/ 398 h 414"/>
                      <a:gd name="T40" fmla="*/ 198 w 204"/>
                      <a:gd name="T41" fmla="*/ 388 h 414"/>
                      <a:gd name="T42" fmla="*/ 198 w 204"/>
                      <a:gd name="T43" fmla="*/ 398 h 414"/>
                      <a:gd name="T44" fmla="*/ 175 w 204"/>
                      <a:gd name="T45" fmla="*/ 404 h 414"/>
                      <a:gd name="T46" fmla="*/ 147 w 204"/>
                      <a:gd name="T47" fmla="*/ 409 h 414"/>
                      <a:gd name="T48" fmla="*/ 125 w 204"/>
                      <a:gd name="T49" fmla="*/ 414 h 414"/>
                      <a:gd name="T50" fmla="*/ 96 w 204"/>
                      <a:gd name="T51" fmla="*/ 414 h 414"/>
                      <a:gd name="T52" fmla="*/ 74 w 204"/>
                      <a:gd name="T53" fmla="*/ 414 h 414"/>
                      <a:gd name="T54" fmla="*/ 46 w 204"/>
                      <a:gd name="T55" fmla="*/ 409 h 414"/>
                      <a:gd name="T56" fmla="*/ 22 w 204"/>
                      <a:gd name="T57" fmla="*/ 404 h 414"/>
                      <a:gd name="T58" fmla="*/ 0 w 204"/>
                      <a:gd name="T59" fmla="*/ 393 h 4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204" h="414">
                        <a:moveTo>
                          <a:pt x="204" y="21"/>
                        </a:moveTo>
                        <a:lnTo>
                          <a:pt x="204" y="31"/>
                        </a:lnTo>
                        <a:lnTo>
                          <a:pt x="175" y="16"/>
                        </a:lnTo>
                        <a:lnTo>
                          <a:pt x="142" y="11"/>
                        </a:lnTo>
                        <a:lnTo>
                          <a:pt x="107" y="5"/>
                        </a:lnTo>
                        <a:lnTo>
                          <a:pt x="74" y="11"/>
                        </a:lnTo>
                        <a:lnTo>
                          <a:pt x="68" y="5"/>
                        </a:lnTo>
                        <a:lnTo>
                          <a:pt x="101" y="0"/>
                        </a:lnTo>
                        <a:lnTo>
                          <a:pt x="136" y="5"/>
                        </a:lnTo>
                        <a:lnTo>
                          <a:pt x="169" y="11"/>
                        </a:lnTo>
                        <a:lnTo>
                          <a:pt x="204" y="21"/>
                        </a:lnTo>
                        <a:close/>
                        <a:moveTo>
                          <a:pt x="0" y="393"/>
                        </a:moveTo>
                        <a:lnTo>
                          <a:pt x="6" y="383"/>
                        </a:lnTo>
                        <a:lnTo>
                          <a:pt x="28" y="393"/>
                        </a:lnTo>
                        <a:lnTo>
                          <a:pt x="51" y="398"/>
                        </a:lnTo>
                        <a:lnTo>
                          <a:pt x="74" y="404"/>
                        </a:lnTo>
                        <a:lnTo>
                          <a:pt x="101" y="409"/>
                        </a:lnTo>
                        <a:lnTo>
                          <a:pt x="125" y="404"/>
                        </a:lnTo>
                        <a:lnTo>
                          <a:pt x="147" y="404"/>
                        </a:lnTo>
                        <a:lnTo>
                          <a:pt x="175" y="398"/>
                        </a:lnTo>
                        <a:lnTo>
                          <a:pt x="198" y="388"/>
                        </a:lnTo>
                        <a:lnTo>
                          <a:pt x="198" y="398"/>
                        </a:lnTo>
                        <a:lnTo>
                          <a:pt x="175" y="404"/>
                        </a:lnTo>
                        <a:lnTo>
                          <a:pt x="147" y="409"/>
                        </a:lnTo>
                        <a:lnTo>
                          <a:pt x="125" y="414"/>
                        </a:lnTo>
                        <a:lnTo>
                          <a:pt x="96" y="414"/>
                        </a:lnTo>
                        <a:lnTo>
                          <a:pt x="74" y="414"/>
                        </a:lnTo>
                        <a:lnTo>
                          <a:pt x="46" y="409"/>
                        </a:lnTo>
                        <a:lnTo>
                          <a:pt x="22" y="404"/>
                        </a:lnTo>
                        <a:lnTo>
                          <a:pt x="0" y="393"/>
                        </a:lnTo>
                        <a:close/>
                      </a:path>
                    </a:pathLst>
                  </a:custGeom>
                  <a:solidFill>
                    <a:srgbClr val="FF6D6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81" name="Freeform 313">
                    <a:extLst>
                      <a:ext uri="{FF2B5EF4-FFF2-40B4-BE49-F238E27FC236}">
                        <a16:creationId xmlns:a16="http://schemas.microsoft.com/office/drawing/2014/main" id="{3D7AF967-A1DF-475C-BEDA-92C9336B35C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07" y="2490"/>
                    <a:ext cx="99" cy="135"/>
                  </a:xfrm>
                  <a:custGeom>
                    <a:avLst/>
                    <a:gdLst>
                      <a:gd name="T0" fmla="*/ 198 w 198"/>
                      <a:gd name="T1" fmla="*/ 26 h 404"/>
                      <a:gd name="T2" fmla="*/ 198 w 198"/>
                      <a:gd name="T3" fmla="*/ 32 h 404"/>
                      <a:gd name="T4" fmla="*/ 169 w 198"/>
                      <a:gd name="T5" fmla="*/ 16 h 404"/>
                      <a:gd name="T6" fmla="*/ 136 w 198"/>
                      <a:gd name="T7" fmla="*/ 11 h 404"/>
                      <a:gd name="T8" fmla="*/ 101 w 198"/>
                      <a:gd name="T9" fmla="*/ 6 h 404"/>
                      <a:gd name="T10" fmla="*/ 68 w 198"/>
                      <a:gd name="T11" fmla="*/ 11 h 404"/>
                      <a:gd name="T12" fmla="*/ 68 w 198"/>
                      <a:gd name="T13" fmla="*/ 6 h 404"/>
                      <a:gd name="T14" fmla="*/ 101 w 198"/>
                      <a:gd name="T15" fmla="*/ 0 h 404"/>
                      <a:gd name="T16" fmla="*/ 136 w 198"/>
                      <a:gd name="T17" fmla="*/ 6 h 404"/>
                      <a:gd name="T18" fmla="*/ 169 w 198"/>
                      <a:gd name="T19" fmla="*/ 11 h 404"/>
                      <a:gd name="T20" fmla="*/ 198 w 198"/>
                      <a:gd name="T21" fmla="*/ 26 h 404"/>
                      <a:gd name="T22" fmla="*/ 0 w 198"/>
                      <a:gd name="T23" fmla="*/ 378 h 404"/>
                      <a:gd name="T24" fmla="*/ 0 w 198"/>
                      <a:gd name="T25" fmla="*/ 373 h 404"/>
                      <a:gd name="T26" fmla="*/ 22 w 198"/>
                      <a:gd name="T27" fmla="*/ 383 h 404"/>
                      <a:gd name="T28" fmla="*/ 45 w 198"/>
                      <a:gd name="T29" fmla="*/ 393 h 404"/>
                      <a:gd name="T30" fmla="*/ 68 w 198"/>
                      <a:gd name="T31" fmla="*/ 393 h 404"/>
                      <a:gd name="T32" fmla="*/ 95 w 198"/>
                      <a:gd name="T33" fmla="*/ 399 h 404"/>
                      <a:gd name="T34" fmla="*/ 119 w 198"/>
                      <a:gd name="T35" fmla="*/ 399 h 404"/>
                      <a:gd name="T36" fmla="*/ 141 w 198"/>
                      <a:gd name="T37" fmla="*/ 393 h 404"/>
                      <a:gd name="T38" fmla="*/ 169 w 198"/>
                      <a:gd name="T39" fmla="*/ 383 h 404"/>
                      <a:gd name="T40" fmla="*/ 192 w 198"/>
                      <a:gd name="T41" fmla="*/ 373 h 404"/>
                      <a:gd name="T42" fmla="*/ 192 w 198"/>
                      <a:gd name="T43" fmla="*/ 383 h 404"/>
                      <a:gd name="T44" fmla="*/ 169 w 198"/>
                      <a:gd name="T45" fmla="*/ 393 h 404"/>
                      <a:gd name="T46" fmla="*/ 141 w 198"/>
                      <a:gd name="T47" fmla="*/ 399 h 404"/>
                      <a:gd name="T48" fmla="*/ 119 w 198"/>
                      <a:gd name="T49" fmla="*/ 399 h 404"/>
                      <a:gd name="T50" fmla="*/ 95 w 198"/>
                      <a:gd name="T51" fmla="*/ 404 h 404"/>
                      <a:gd name="T52" fmla="*/ 68 w 198"/>
                      <a:gd name="T53" fmla="*/ 399 h 404"/>
                      <a:gd name="T54" fmla="*/ 45 w 198"/>
                      <a:gd name="T55" fmla="*/ 393 h 404"/>
                      <a:gd name="T56" fmla="*/ 22 w 198"/>
                      <a:gd name="T57" fmla="*/ 388 h 404"/>
                      <a:gd name="T58" fmla="*/ 0 w 198"/>
                      <a:gd name="T59" fmla="*/ 378 h 4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98" h="404">
                        <a:moveTo>
                          <a:pt x="198" y="26"/>
                        </a:moveTo>
                        <a:lnTo>
                          <a:pt x="198" y="32"/>
                        </a:lnTo>
                        <a:lnTo>
                          <a:pt x="169" y="16"/>
                        </a:lnTo>
                        <a:lnTo>
                          <a:pt x="136" y="11"/>
                        </a:lnTo>
                        <a:lnTo>
                          <a:pt x="101" y="6"/>
                        </a:lnTo>
                        <a:lnTo>
                          <a:pt x="68" y="11"/>
                        </a:lnTo>
                        <a:lnTo>
                          <a:pt x="68" y="6"/>
                        </a:lnTo>
                        <a:lnTo>
                          <a:pt x="101" y="0"/>
                        </a:lnTo>
                        <a:lnTo>
                          <a:pt x="136" y="6"/>
                        </a:lnTo>
                        <a:lnTo>
                          <a:pt x="169" y="11"/>
                        </a:lnTo>
                        <a:lnTo>
                          <a:pt x="198" y="26"/>
                        </a:lnTo>
                        <a:close/>
                        <a:moveTo>
                          <a:pt x="0" y="378"/>
                        </a:moveTo>
                        <a:lnTo>
                          <a:pt x="0" y="373"/>
                        </a:lnTo>
                        <a:lnTo>
                          <a:pt x="22" y="383"/>
                        </a:lnTo>
                        <a:lnTo>
                          <a:pt x="45" y="393"/>
                        </a:lnTo>
                        <a:lnTo>
                          <a:pt x="68" y="393"/>
                        </a:lnTo>
                        <a:lnTo>
                          <a:pt x="95" y="399"/>
                        </a:lnTo>
                        <a:lnTo>
                          <a:pt x="119" y="399"/>
                        </a:lnTo>
                        <a:lnTo>
                          <a:pt x="141" y="393"/>
                        </a:lnTo>
                        <a:lnTo>
                          <a:pt x="169" y="383"/>
                        </a:lnTo>
                        <a:lnTo>
                          <a:pt x="192" y="373"/>
                        </a:lnTo>
                        <a:lnTo>
                          <a:pt x="192" y="383"/>
                        </a:lnTo>
                        <a:lnTo>
                          <a:pt x="169" y="393"/>
                        </a:lnTo>
                        <a:lnTo>
                          <a:pt x="141" y="399"/>
                        </a:lnTo>
                        <a:lnTo>
                          <a:pt x="119" y="399"/>
                        </a:lnTo>
                        <a:lnTo>
                          <a:pt x="95" y="404"/>
                        </a:lnTo>
                        <a:lnTo>
                          <a:pt x="68" y="399"/>
                        </a:lnTo>
                        <a:lnTo>
                          <a:pt x="45" y="393"/>
                        </a:lnTo>
                        <a:lnTo>
                          <a:pt x="22" y="388"/>
                        </a:lnTo>
                        <a:lnTo>
                          <a:pt x="0" y="378"/>
                        </a:lnTo>
                        <a:close/>
                      </a:path>
                    </a:pathLst>
                  </a:custGeom>
                  <a:solidFill>
                    <a:srgbClr val="FF717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82" name="Freeform 314">
                    <a:extLst>
                      <a:ext uri="{FF2B5EF4-FFF2-40B4-BE49-F238E27FC236}">
                        <a16:creationId xmlns:a16="http://schemas.microsoft.com/office/drawing/2014/main" id="{6655AFEE-300B-45D4-A115-AE25344E08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07" y="2492"/>
                    <a:ext cx="99" cy="131"/>
                  </a:xfrm>
                  <a:custGeom>
                    <a:avLst/>
                    <a:gdLst>
                      <a:gd name="T0" fmla="*/ 198 w 198"/>
                      <a:gd name="T1" fmla="*/ 26 h 393"/>
                      <a:gd name="T2" fmla="*/ 198 w 198"/>
                      <a:gd name="T3" fmla="*/ 36 h 393"/>
                      <a:gd name="T4" fmla="*/ 169 w 198"/>
                      <a:gd name="T5" fmla="*/ 20 h 393"/>
                      <a:gd name="T6" fmla="*/ 136 w 198"/>
                      <a:gd name="T7" fmla="*/ 10 h 393"/>
                      <a:gd name="T8" fmla="*/ 101 w 198"/>
                      <a:gd name="T9" fmla="*/ 5 h 393"/>
                      <a:gd name="T10" fmla="*/ 68 w 198"/>
                      <a:gd name="T11" fmla="*/ 10 h 393"/>
                      <a:gd name="T12" fmla="*/ 68 w 198"/>
                      <a:gd name="T13" fmla="*/ 5 h 393"/>
                      <a:gd name="T14" fmla="*/ 101 w 198"/>
                      <a:gd name="T15" fmla="*/ 0 h 393"/>
                      <a:gd name="T16" fmla="*/ 136 w 198"/>
                      <a:gd name="T17" fmla="*/ 5 h 393"/>
                      <a:gd name="T18" fmla="*/ 169 w 198"/>
                      <a:gd name="T19" fmla="*/ 10 h 393"/>
                      <a:gd name="T20" fmla="*/ 198 w 198"/>
                      <a:gd name="T21" fmla="*/ 26 h 393"/>
                      <a:gd name="T22" fmla="*/ 0 w 198"/>
                      <a:gd name="T23" fmla="*/ 367 h 393"/>
                      <a:gd name="T24" fmla="*/ 0 w 198"/>
                      <a:gd name="T25" fmla="*/ 362 h 393"/>
                      <a:gd name="T26" fmla="*/ 22 w 198"/>
                      <a:gd name="T27" fmla="*/ 372 h 393"/>
                      <a:gd name="T28" fmla="*/ 51 w 198"/>
                      <a:gd name="T29" fmla="*/ 377 h 393"/>
                      <a:gd name="T30" fmla="*/ 73 w 198"/>
                      <a:gd name="T31" fmla="*/ 382 h 393"/>
                      <a:gd name="T32" fmla="*/ 95 w 198"/>
                      <a:gd name="T33" fmla="*/ 382 h 393"/>
                      <a:gd name="T34" fmla="*/ 124 w 198"/>
                      <a:gd name="T35" fmla="*/ 382 h 393"/>
                      <a:gd name="T36" fmla="*/ 147 w 198"/>
                      <a:gd name="T37" fmla="*/ 377 h 393"/>
                      <a:gd name="T38" fmla="*/ 169 w 198"/>
                      <a:gd name="T39" fmla="*/ 372 h 393"/>
                      <a:gd name="T40" fmla="*/ 192 w 198"/>
                      <a:gd name="T41" fmla="*/ 362 h 393"/>
                      <a:gd name="T42" fmla="*/ 192 w 198"/>
                      <a:gd name="T43" fmla="*/ 367 h 393"/>
                      <a:gd name="T44" fmla="*/ 169 w 198"/>
                      <a:gd name="T45" fmla="*/ 377 h 393"/>
                      <a:gd name="T46" fmla="*/ 141 w 198"/>
                      <a:gd name="T47" fmla="*/ 387 h 393"/>
                      <a:gd name="T48" fmla="*/ 119 w 198"/>
                      <a:gd name="T49" fmla="*/ 393 h 393"/>
                      <a:gd name="T50" fmla="*/ 95 w 198"/>
                      <a:gd name="T51" fmla="*/ 393 h 393"/>
                      <a:gd name="T52" fmla="*/ 68 w 198"/>
                      <a:gd name="T53" fmla="*/ 387 h 393"/>
                      <a:gd name="T54" fmla="*/ 45 w 198"/>
                      <a:gd name="T55" fmla="*/ 387 h 393"/>
                      <a:gd name="T56" fmla="*/ 22 w 198"/>
                      <a:gd name="T57" fmla="*/ 377 h 393"/>
                      <a:gd name="T58" fmla="*/ 0 w 198"/>
                      <a:gd name="T59" fmla="*/ 367 h 3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98" h="393">
                        <a:moveTo>
                          <a:pt x="198" y="26"/>
                        </a:moveTo>
                        <a:lnTo>
                          <a:pt x="198" y="36"/>
                        </a:lnTo>
                        <a:lnTo>
                          <a:pt x="169" y="20"/>
                        </a:lnTo>
                        <a:lnTo>
                          <a:pt x="136" y="10"/>
                        </a:lnTo>
                        <a:lnTo>
                          <a:pt x="101" y="5"/>
                        </a:lnTo>
                        <a:lnTo>
                          <a:pt x="68" y="10"/>
                        </a:lnTo>
                        <a:lnTo>
                          <a:pt x="68" y="5"/>
                        </a:lnTo>
                        <a:lnTo>
                          <a:pt x="101" y="0"/>
                        </a:lnTo>
                        <a:lnTo>
                          <a:pt x="136" y="5"/>
                        </a:lnTo>
                        <a:lnTo>
                          <a:pt x="169" y="10"/>
                        </a:lnTo>
                        <a:lnTo>
                          <a:pt x="198" y="26"/>
                        </a:lnTo>
                        <a:close/>
                        <a:moveTo>
                          <a:pt x="0" y="367"/>
                        </a:moveTo>
                        <a:lnTo>
                          <a:pt x="0" y="362"/>
                        </a:lnTo>
                        <a:lnTo>
                          <a:pt x="22" y="372"/>
                        </a:lnTo>
                        <a:lnTo>
                          <a:pt x="51" y="377"/>
                        </a:lnTo>
                        <a:lnTo>
                          <a:pt x="73" y="382"/>
                        </a:lnTo>
                        <a:lnTo>
                          <a:pt x="95" y="382"/>
                        </a:lnTo>
                        <a:lnTo>
                          <a:pt x="124" y="382"/>
                        </a:lnTo>
                        <a:lnTo>
                          <a:pt x="147" y="377"/>
                        </a:lnTo>
                        <a:lnTo>
                          <a:pt x="169" y="372"/>
                        </a:lnTo>
                        <a:lnTo>
                          <a:pt x="192" y="362"/>
                        </a:lnTo>
                        <a:lnTo>
                          <a:pt x="192" y="367"/>
                        </a:lnTo>
                        <a:lnTo>
                          <a:pt x="169" y="377"/>
                        </a:lnTo>
                        <a:lnTo>
                          <a:pt x="141" y="387"/>
                        </a:lnTo>
                        <a:lnTo>
                          <a:pt x="119" y="393"/>
                        </a:lnTo>
                        <a:lnTo>
                          <a:pt x="95" y="393"/>
                        </a:lnTo>
                        <a:lnTo>
                          <a:pt x="68" y="387"/>
                        </a:lnTo>
                        <a:lnTo>
                          <a:pt x="45" y="387"/>
                        </a:lnTo>
                        <a:lnTo>
                          <a:pt x="22" y="377"/>
                        </a:lnTo>
                        <a:lnTo>
                          <a:pt x="0" y="367"/>
                        </a:lnTo>
                        <a:close/>
                      </a:path>
                    </a:pathLst>
                  </a:custGeom>
                  <a:solidFill>
                    <a:srgbClr val="FF73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83" name="Freeform 315">
                    <a:extLst>
                      <a:ext uri="{FF2B5EF4-FFF2-40B4-BE49-F238E27FC236}">
                        <a16:creationId xmlns:a16="http://schemas.microsoft.com/office/drawing/2014/main" id="{F45A5422-6CC6-4235-BF5D-7DE4BBCCA4E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07" y="2494"/>
                    <a:ext cx="99" cy="126"/>
                  </a:xfrm>
                  <a:custGeom>
                    <a:avLst/>
                    <a:gdLst>
                      <a:gd name="T0" fmla="*/ 198 w 198"/>
                      <a:gd name="T1" fmla="*/ 31 h 377"/>
                      <a:gd name="T2" fmla="*/ 198 w 198"/>
                      <a:gd name="T3" fmla="*/ 36 h 377"/>
                      <a:gd name="T4" fmla="*/ 169 w 198"/>
                      <a:gd name="T5" fmla="*/ 21 h 377"/>
                      <a:gd name="T6" fmla="*/ 136 w 198"/>
                      <a:gd name="T7" fmla="*/ 10 h 377"/>
                      <a:gd name="T8" fmla="*/ 101 w 198"/>
                      <a:gd name="T9" fmla="*/ 5 h 377"/>
                      <a:gd name="T10" fmla="*/ 68 w 198"/>
                      <a:gd name="T11" fmla="*/ 10 h 377"/>
                      <a:gd name="T12" fmla="*/ 68 w 198"/>
                      <a:gd name="T13" fmla="*/ 5 h 377"/>
                      <a:gd name="T14" fmla="*/ 101 w 198"/>
                      <a:gd name="T15" fmla="*/ 0 h 377"/>
                      <a:gd name="T16" fmla="*/ 136 w 198"/>
                      <a:gd name="T17" fmla="*/ 5 h 377"/>
                      <a:gd name="T18" fmla="*/ 169 w 198"/>
                      <a:gd name="T19" fmla="*/ 15 h 377"/>
                      <a:gd name="T20" fmla="*/ 198 w 198"/>
                      <a:gd name="T21" fmla="*/ 31 h 377"/>
                      <a:gd name="T22" fmla="*/ 0 w 198"/>
                      <a:gd name="T23" fmla="*/ 357 h 377"/>
                      <a:gd name="T24" fmla="*/ 0 w 198"/>
                      <a:gd name="T25" fmla="*/ 352 h 377"/>
                      <a:gd name="T26" fmla="*/ 22 w 198"/>
                      <a:gd name="T27" fmla="*/ 362 h 377"/>
                      <a:gd name="T28" fmla="*/ 51 w 198"/>
                      <a:gd name="T29" fmla="*/ 372 h 377"/>
                      <a:gd name="T30" fmla="*/ 73 w 198"/>
                      <a:gd name="T31" fmla="*/ 377 h 377"/>
                      <a:gd name="T32" fmla="*/ 95 w 198"/>
                      <a:gd name="T33" fmla="*/ 377 h 377"/>
                      <a:gd name="T34" fmla="*/ 124 w 198"/>
                      <a:gd name="T35" fmla="*/ 372 h 377"/>
                      <a:gd name="T36" fmla="*/ 147 w 198"/>
                      <a:gd name="T37" fmla="*/ 372 h 377"/>
                      <a:gd name="T38" fmla="*/ 169 w 198"/>
                      <a:gd name="T39" fmla="*/ 362 h 377"/>
                      <a:gd name="T40" fmla="*/ 192 w 198"/>
                      <a:gd name="T41" fmla="*/ 352 h 377"/>
                      <a:gd name="T42" fmla="*/ 192 w 198"/>
                      <a:gd name="T43" fmla="*/ 357 h 377"/>
                      <a:gd name="T44" fmla="*/ 169 w 198"/>
                      <a:gd name="T45" fmla="*/ 367 h 377"/>
                      <a:gd name="T46" fmla="*/ 147 w 198"/>
                      <a:gd name="T47" fmla="*/ 372 h 377"/>
                      <a:gd name="T48" fmla="*/ 124 w 198"/>
                      <a:gd name="T49" fmla="*/ 377 h 377"/>
                      <a:gd name="T50" fmla="*/ 95 w 198"/>
                      <a:gd name="T51" fmla="*/ 377 h 377"/>
                      <a:gd name="T52" fmla="*/ 73 w 198"/>
                      <a:gd name="T53" fmla="*/ 377 h 377"/>
                      <a:gd name="T54" fmla="*/ 51 w 198"/>
                      <a:gd name="T55" fmla="*/ 372 h 377"/>
                      <a:gd name="T56" fmla="*/ 22 w 198"/>
                      <a:gd name="T57" fmla="*/ 367 h 377"/>
                      <a:gd name="T58" fmla="*/ 0 w 198"/>
                      <a:gd name="T59" fmla="*/ 357 h 3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98" h="377">
                        <a:moveTo>
                          <a:pt x="198" y="31"/>
                        </a:moveTo>
                        <a:lnTo>
                          <a:pt x="198" y="36"/>
                        </a:lnTo>
                        <a:lnTo>
                          <a:pt x="169" y="21"/>
                        </a:lnTo>
                        <a:lnTo>
                          <a:pt x="136" y="10"/>
                        </a:lnTo>
                        <a:lnTo>
                          <a:pt x="101" y="5"/>
                        </a:lnTo>
                        <a:lnTo>
                          <a:pt x="68" y="10"/>
                        </a:lnTo>
                        <a:lnTo>
                          <a:pt x="68" y="5"/>
                        </a:lnTo>
                        <a:lnTo>
                          <a:pt x="101" y="0"/>
                        </a:lnTo>
                        <a:lnTo>
                          <a:pt x="136" y="5"/>
                        </a:lnTo>
                        <a:lnTo>
                          <a:pt x="169" y="15"/>
                        </a:lnTo>
                        <a:lnTo>
                          <a:pt x="198" y="31"/>
                        </a:lnTo>
                        <a:close/>
                        <a:moveTo>
                          <a:pt x="0" y="357"/>
                        </a:moveTo>
                        <a:lnTo>
                          <a:pt x="0" y="352"/>
                        </a:lnTo>
                        <a:lnTo>
                          <a:pt x="22" y="362"/>
                        </a:lnTo>
                        <a:lnTo>
                          <a:pt x="51" y="372"/>
                        </a:lnTo>
                        <a:lnTo>
                          <a:pt x="73" y="377"/>
                        </a:lnTo>
                        <a:lnTo>
                          <a:pt x="95" y="377"/>
                        </a:lnTo>
                        <a:lnTo>
                          <a:pt x="124" y="372"/>
                        </a:lnTo>
                        <a:lnTo>
                          <a:pt x="147" y="372"/>
                        </a:lnTo>
                        <a:lnTo>
                          <a:pt x="169" y="362"/>
                        </a:lnTo>
                        <a:lnTo>
                          <a:pt x="192" y="352"/>
                        </a:lnTo>
                        <a:lnTo>
                          <a:pt x="192" y="357"/>
                        </a:lnTo>
                        <a:lnTo>
                          <a:pt x="169" y="367"/>
                        </a:lnTo>
                        <a:lnTo>
                          <a:pt x="147" y="372"/>
                        </a:lnTo>
                        <a:lnTo>
                          <a:pt x="124" y="377"/>
                        </a:lnTo>
                        <a:lnTo>
                          <a:pt x="95" y="377"/>
                        </a:lnTo>
                        <a:lnTo>
                          <a:pt x="73" y="377"/>
                        </a:lnTo>
                        <a:lnTo>
                          <a:pt x="51" y="372"/>
                        </a:lnTo>
                        <a:lnTo>
                          <a:pt x="22" y="367"/>
                        </a:lnTo>
                        <a:lnTo>
                          <a:pt x="0" y="357"/>
                        </a:lnTo>
                        <a:close/>
                      </a:path>
                    </a:pathLst>
                  </a:custGeom>
                  <a:solidFill>
                    <a:srgbClr val="FF787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84" name="Freeform 316">
                    <a:extLst>
                      <a:ext uri="{FF2B5EF4-FFF2-40B4-BE49-F238E27FC236}">
                        <a16:creationId xmlns:a16="http://schemas.microsoft.com/office/drawing/2014/main" id="{E27A86B4-32E0-46BE-8959-328E104B08E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07" y="2496"/>
                    <a:ext cx="99" cy="124"/>
                  </a:xfrm>
                  <a:custGeom>
                    <a:avLst/>
                    <a:gdLst>
                      <a:gd name="T0" fmla="*/ 198 w 198"/>
                      <a:gd name="T1" fmla="*/ 31 h 372"/>
                      <a:gd name="T2" fmla="*/ 198 w 198"/>
                      <a:gd name="T3" fmla="*/ 36 h 372"/>
                      <a:gd name="T4" fmla="*/ 169 w 198"/>
                      <a:gd name="T5" fmla="*/ 21 h 372"/>
                      <a:gd name="T6" fmla="*/ 136 w 198"/>
                      <a:gd name="T7" fmla="*/ 10 h 372"/>
                      <a:gd name="T8" fmla="*/ 107 w 198"/>
                      <a:gd name="T9" fmla="*/ 5 h 372"/>
                      <a:gd name="T10" fmla="*/ 73 w 198"/>
                      <a:gd name="T11" fmla="*/ 10 h 372"/>
                      <a:gd name="T12" fmla="*/ 68 w 198"/>
                      <a:gd name="T13" fmla="*/ 5 h 372"/>
                      <a:gd name="T14" fmla="*/ 101 w 198"/>
                      <a:gd name="T15" fmla="*/ 0 h 372"/>
                      <a:gd name="T16" fmla="*/ 136 w 198"/>
                      <a:gd name="T17" fmla="*/ 5 h 372"/>
                      <a:gd name="T18" fmla="*/ 169 w 198"/>
                      <a:gd name="T19" fmla="*/ 16 h 372"/>
                      <a:gd name="T20" fmla="*/ 198 w 198"/>
                      <a:gd name="T21" fmla="*/ 31 h 372"/>
                      <a:gd name="T22" fmla="*/ 0 w 198"/>
                      <a:gd name="T23" fmla="*/ 347 h 372"/>
                      <a:gd name="T24" fmla="*/ 5 w 198"/>
                      <a:gd name="T25" fmla="*/ 342 h 372"/>
                      <a:gd name="T26" fmla="*/ 28 w 198"/>
                      <a:gd name="T27" fmla="*/ 352 h 372"/>
                      <a:gd name="T28" fmla="*/ 51 w 198"/>
                      <a:gd name="T29" fmla="*/ 362 h 372"/>
                      <a:gd name="T30" fmla="*/ 73 w 198"/>
                      <a:gd name="T31" fmla="*/ 367 h 372"/>
                      <a:gd name="T32" fmla="*/ 101 w 198"/>
                      <a:gd name="T33" fmla="*/ 367 h 372"/>
                      <a:gd name="T34" fmla="*/ 124 w 198"/>
                      <a:gd name="T35" fmla="*/ 362 h 372"/>
                      <a:gd name="T36" fmla="*/ 147 w 198"/>
                      <a:gd name="T37" fmla="*/ 362 h 372"/>
                      <a:gd name="T38" fmla="*/ 169 w 198"/>
                      <a:gd name="T39" fmla="*/ 352 h 372"/>
                      <a:gd name="T40" fmla="*/ 192 w 198"/>
                      <a:gd name="T41" fmla="*/ 342 h 372"/>
                      <a:gd name="T42" fmla="*/ 192 w 198"/>
                      <a:gd name="T43" fmla="*/ 347 h 372"/>
                      <a:gd name="T44" fmla="*/ 169 w 198"/>
                      <a:gd name="T45" fmla="*/ 357 h 372"/>
                      <a:gd name="T46" fmla="*/ 147 w 198"/>
                      <a:gd name="T47" fmla="*/ 367 h 372"/>
                      <a:gd name="T48" fmla="*/ 124 w 198"/>
                      <a:gd name="T49" fmla="*/ 367 h 372"/>
                      <a:gd name="T50" fmla="*/ 95 w 198"/>
                      <a:gd name="T51" fmla="*/ 372 h 372"/>
                      <a:gd name="T52" fmla="*/ 73 w 198"/>
                      <a:gd name="T53" fmla="*/ 372 h 372"/>
                      <a:gd name="T54" fmla="*/ 51 w 198"/>
                      <a:gd name="T55" fmla="*/ 367 h 372"/>
                      <a:gd name="T56" fmla="*/ 22 w 198"/>
                      <a:gd name="T57" fmla="*/ 357 h 372"/>
                      <a:gd name="T58" fmla="*/ 0 w 198"/>
                      <a:gd name="T59" fmla="*/ 347 h 3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98" h="372">
                        <a:moveTo>
                          <a:pt x="198" y="31"/>
                        </a:moveTo>
                        <a:lnTo>
                          <a:pt x="198" y="36"/>
                        </a:lnTo>
                        <a:lnTo>
                          <a:pt x="169" y="21"/>
                        </a:lnTo>
                        <a:lnTo>
                          <a:pt x="136" y="10"/>
                        </a:lnTo>
                        <a:lnTo>
                          <a:pt x="107" y="5"/>
                        </a:lnTo>
                        <a:lnTo>
                          <a:pt x="73" y="10"/>
                        </a:lnTo>
                        <a:lnTo>
                          <a:pt x="68" y="5"/>
                        </a:lnTo>
                        <a:lnTo>
                          <a:pt x="101" y="0"/>
                        </a:lnTo>
                        <a:lnTo>
                          <a:pt x="136" y="5"/>
                        </a:lnTo>
                        <a:lnTo>
                          <a:pt x="169" y="16"/>
                        </a:lnTo>
                        <a:lnTo>
                          <a:pt x="198" y="31"/>
                        </a:lnTo>
                        <a:close/>
                        <a:moveTo>
                          <a:pt x="0" y="347"/>
                        </a:moveTo>
                        <a:lnTo>
                          <a:pt x="5" y="342"/>
                        </a:lnTo>
                        <a:lnTo>
                          <a:pt x="28" y="352"/>
                        </a:lnTo>
                        <a:lnTo>
                          <a:pt x="51" y="362"/>
                        </a:lnTo>
                        <a:lnTo>
                          <a:pt x="73" y="367"/>
                        </a:lnTo>
                        <a:lnTo>
                          <a:pt x="101" y="367"/>
                        </a:lnTo>
                        <a:lnTo>
                          <a:pt x="124" y="362"/>
                        </a:lnTo>
                        <a:lnTo>
                          <a:pt x="147" y="362"/>
                        </a:lnTo>
                        <a:lnTo>
                          <a:pt x="169" y="352"/>
                        </a:lnTo>
                        <a:lnTo>
                          <a:pt x="192" y="342"/>
                        </a:lnTo>
                        <a:lnTo>
                          <a:pt x="192" y="347"/>
                        </a:lnTo>
                        <a:lnTo>
                          <a:pt x="169" y="357"/>
                        </a:lnTo>
                        <a:lnTo>
                          <a:pt x="147" y="367"/>
                        </a:lnTo>
                        <a:lnTo>
                          <a:pt x="124" y="367"/>
                        </a:lnTo>
                        <a:lnTo>
                          <a:pt x="95" y="372"/>
                        </a:lnTo>
                        <a:lnTo>
                          <a:pt x="73" y="372"/>
                        </a:lnTo>
                        <a:lnTo>
                          <a:pt x="51" y="367"/>
                        </a:lnTo>
                        <a:lnTo>
                          <a:pt x="22" y="357"/>
                        </a:lnTo>
                        <a:lnTo>
                          <a:pt x="0" y="347"/>
                        </a:lnTo>
                        <a:close/>
                      </a:path>
                    </a:pathLst>
                  </a:custGeom>
                  <a:solidFill>
                    <a:srgbClr val="FF7C7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85" name="Freeform 317">
                    <a:extLst>
                      <a:ext uri="{FF2B5EF4-FFF2-40B4-BE49-F238E27FC236}">
                        <a16:creationId xmlns:a16="http://schemas.microsoft.com/office/drawing/2014/main" id="{7E4A5D9E-C632-4125-95F5-7141DDC50E6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10" y="2497"/>
                    <a:ext cx="96" cy="121"/>
                  </a:xfrm>
                  <a:custGeom>
                    <a:avLst/>
                    <a:gdLst>
                      <a:gd name="T0" fmla="*/ 193 w 193"/>
                      <a:gd name="T1" fmla="*/ 31 h 362"/>
                      <a:gd name="T2" fmla="*/ 193 w 193"/>
                      <a:gd name="T3" fmla="*/ 37 h 362"/>
                      <a:gd name="T4" fmla="*/ 164 w 193"/>
                      <a:gd name="T5" fmla="*/ 21 h 362"/>
                      <a:gd name="T6" fmla="*/ 136 w 193"/>
                      <a:gd name="T7" fmla="*/ 11 h 362"/>
                      <a:gd name="T8" fmla="*/ 102 w 193"/>
                      <a:gd name="T9" fmla="*/ 5 h 362"/>
                      <a:gd name="T10" fmla="*/ 68 w 193"/>
                      <a:gd name="T11" fmla="*/ 11 h 362"/>
                      <a:gd name="T12" fmla="*/ 68 w 193"/>
                      <a:gd name="T13" fmla="*/ 5 h 362"/>
                      <a:gd name="T14" fmla="*/ 102 w 193"/>
                      <a:gd name="T15" fmla="*/ 0 h 362"/>
                      <a:gd name="T16" fmla="*/ 131 w 193"/>
                      <a:gd name="T17" fmla="*/ 5 h 362"/>
                      <a:gd name="T18" fmla="*/ 164 w 193"/>
                      <a:gd name="T19" fmla="*/ 16 h 362"/>
                      <a:gd name="T20" fmla="*/ 193 w 193"/>
                      <a:gd name="T21" fmla="*/ 31 h 362"/>
                      <a:gd name="T22" fmla="*/ 0 w 193"/>
                      <a:gd name="T23" fmla="*/ 337 h 362"/>
                      <a:gd name="T24" fmla="*/ 0 w 193"/>
                      <a:gd name="T25" fmla="*/ 331 h 362"/>
                      <a:gd name="T26" fmla="*/ 23 w 193"/>
                      <a:gd name="T27" fmla="*/ 342 h 362"/>
                      <a:gd name="T28" fmla="*/ 46 w 193"/>
                      <a:gd name="T29" fmla="*/ 352 h 362"/>
                      <a:gd name="T30" fmla="*/ 68 w 193"/>
                      <a:gd name="T31" fmla="*/ 357 h 362"/>
                      <a:gd name="T32" fmla="*/ 96 w 193"/>
                      <a:gd name="T33" fmla="*/ 357 h 362"/>
                      <a:gd name="T34" fmla="*/ 119 w 193"/>
                      <a:gd name="T35" fmla="*/ 352 h 362"/>
                      <a:gd name="T36" fmla="*/ 142 w 193"/>
                      <a:gd name="T37" fmla="*/ 347 h 362"/>
                      <a:gd name="T38" fmla="*/ 164 w 193"/>
                      <a:gd name="T39" fmla="*/ 337 h 362"/>
                      <a:gd name="T40" fmla="*/ 187 w 193"/>
                      <a:gd name="T41" fmla="*/ 326 h 362"/>
                      <a:gd name="T42" fmla="*/ 187 w 193"/>
                      <a:gd name="T43" fmla="*/ 337 h 362"/>
                      <a:gd name="T44" fmla="*/ 164 w 193"/>
                      <a:gd name="T45" fmla="*/ 347 h 362"/>
                      <a:gd name="T46" fmla="*/ 142 w 193"/>
                      <a:gd name="T47" fmla="*/ 357 h 362"/>
                      <a:gd name="T48" fmla="*/ 119 w 193"/>
                      <a:gd name="T49" fmla="*/ 357 h 362"/>
                      <a:gd name="T50" fmla="*/ 96 w 193"/>
                      <a:gd name="T51" fmla="*/ 362 h 362"/>
                      <a:gd name="T52" fmla="*/ 68 w 193"/>
                      <a:gd name="T53" fmla="*/ 362 h 362"/>
                      <a:gd name="T54" fmla="*/ 46 w 193"/>
                      <a:gd name="T55" fmla="*/ 357 h 362"/>
                      <a:gd name="T56" fmla="*/ 23 w 193"/>
                      <a:gd name="T57" fmla="*/ 347 h 362"/>
                      <a:gd name="T58" fmla="*/ 0 w 193"/>
                      <a:gd name="T59" fmla="*/ 337 h 3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93" h="362">
                        <a:moveTo>
                          <a:pt x="193" y="31"/>
                        </a:moveTo>
                        <a:lnTo>
                          <a:pt x="193" y="37"/>
                        </a:lnTo>
                        <a:lnTo>
                          <a:pt x="164" y="21"/>
                        </a:lnTo>
                        <a:lnTo>
                          <a:pt x="136" y="11"/>
                        </a:lnTo>
                        <a:lnTo>
                          <a:pt x="102" y="5"/>
                        </a:lnTo>
                        <a:lnTo>
                          <a:pt x="68" y="11"/>
                        </a:lnTo>
                        <a:lnTo>
                          <a:pt x="68" y="5"/>
                        </a:lnTo>
                        <a:lnTo>
                          <a:pt x="102" y="0"/>
                        </a:lnTo>
                        <a:lnTo>
                          <a:pt x="131" y="5"/>
                        </a:lnTo>
                        <a:lnTo>
                          <a:pt x="164" y="16"/>
                        </a:lnTo>
                        <a:lnTo>
                          <a:pt x="193" y="31"/>
                        </a:lnTo>
                        <a:close/>
                        <a:moveTo>
                          <a:pt x="0" y="337"/>
                        </a:moveTo>
                        <a:lnTo>
                          <a:pt x="0" y="331"/>
                        </a:lnTo>
                        <a:lnTo>
                          <a:pt x="23" y="342"/>
                        </a:lnTo>
                        <a:lnTo>
                          <a:pt x="46" y="352"/>
                        </a:lnTo>
                        <a:lnTo>
                          <a:pt x="68" y="357"/>
                        </a:lnTo>
                        <a:lnTo>
                          <a:pt x="96" y="357"/>
                        </a:lnTo>
                        <a:lnTo>
                          <a:pt x="119" y="352"/>
                        </a:lnTo>
                        <a:lnTo>
                          <a:pt x="142" y="347"/>
                        </a:lnTo>
                        <a:lnTo>
                          <a:pt x="164" y="337"/>
                        </a:lnTo>
                        <a:lnTo>
                          <a:pt x="187" y="326"/>
                        </a:lnTo>
                        <a:lnTo>
                          <a:pt x="187" y="337"/>
                        </a:lnTo>
                        <a:lnTo>
                          <a:pt x="164" y="347"/>
                        </a:lnTo>
                        <a:lnTo>
                          <a:pt x="142" y="357"/>
                        </a:lnTo>
                        <a:lnTo>
                          <a:pt x="119" y="357"/>
                        </a:lnTo>
                        <a:lnTo>
                          <a:pt x="96" y="362"/>
                        </a:lnTo>
                        <a:lnTo>
                          <a:pt x="68" y="362"/>
                        </a:lnTo>
                        <a:lnTo>
                          <a:pt x="46" y="357"/>
                        </a:lnTo>
                        <a:lnTo>
                          <a:pt x="23" y="347"/>
                        </a:lnTo>
                        <a:lnTo>
                          <a:pt x="0" y="337"/>
                        </a:lnTo>
                        <a:close/>
                      </a:path>
                    </a:pathLst>
                  </a:custGeom>
                  <a:solidFill>
                    <a:srgbClr val="FF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86" name="Freeform 318">
                    <a:extLst>
                      <a:ext uri="{FF2B5EF4-FFF2-40B4-BE49-F238E27FC236}">
                        <a16:creationId xmlns:a16="http://schemas.microsoft.com/office/drawing/2014/main" id="{D9F019F0-3223-4503-A0B6-EEBA903A0EA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10" y="2499"/>
                    <a:ext cx="96" cy="117"/>
                  </a:xfrm>
                  <a:custGeom>
                    <a:avLst/>
                    <a:gdLst>
                      <a:gd name="T0" fmla="*/ 193 w 193"/>
                      <a:gd name="T1" fmla="*/ 32 h 352"/>
                      <a:gd name="T2" fmla="*/ 193 w 193"/>
                      <a:gd name="T3" fmla="*/ 42 h 352"/>
                      <a:gd name="T4" fmla="*/ 164 w 193"/>
                      <a:gd name="T5" fmla="*/ 21 h 352"/>
                      <a:gd name="T6" fmla="*/ 136 w 193"/>
                      <a:gd name="T7" fmla="*/ 11 h 352"/>
                      <a:gd name="T8" fmla="*/ 102 w 193"/>
                      <a:gd name="T9" fmla="*/ 6 h 352"/>
                      <a:gd name="T10" fmla="*/ 68 w 193"/>
                      <a:gd name="T11" fmla="*/ 11 h 352"/>
                      <a:gd name="T12" fmla="*/ 68 w 193"/>
                      <a:gd name="T13" fmla="*/ 6 h 352"/>
                      <a:gd name="T14" fmla="*/ 102 w 193"/>
                      <a:gd name="T15" fmla="*/ 0 h 352"/>
                      <a:gd name="T16" fmla="*/ 136 w 193"/>
                      <a:gd name="T17" fmla="*/ 6 h 352"/>
                      <a:gd name="T18" fmla="*/ 164 w 193"/>
                      <a:gd name="T19" fmla="*/ 16 h 352"/>
                      <a:gd name="T20" fmla="*/ 193 w 193"/>
                      <a:gd name="T21" fmla="*/ 32 h 352"/>
                      <a:gd name="T22" fmla="*/ 0 w 193"/>
                      <a:gd name="T23" fmla="*/ 326 h 352"/>
                      <a:gd name="T24" fmla="*/ 0 w 193"/>
                      <a:gd name="T25" fmla="*/ 321 h 352"/>
                      <a:gd name="T26" fmla="*/ 23 w 193"/>
                      <a:gd name="T27" fmla="*/ 332 h 352"/>
                      <a:gd name="T28" fmla="*/ 52 w 193"/>
                      <a:gd name="T29" fmla="*/ 342 h 352"/>
                      <a:gd name="T30" fmla="*/ 74 w 193"/>
                      <a:gd name="T31" fmla="*/ 347 h 352"/>
                      <a:gd name="T32" fmla="*/ 96 w 193"/>
                      <a:gd name="T33" fmla="*/ 347 h 352"/>
                      <a:gd name="T34" fmla="*/ 125 w 193"/>
                      <a:gd name="T35" fmla="*/ 342 h 352"/>
                      <a:gd name="T36" fmla="*/ 147 w 193"/>
                      <a:gd name="T37" fmla="*/ 337 h 352"/>
                      <a:gd name="T38" fmla="*/ 169 w 193"/>
                      <a:gd name="T39" fmla="*/ 326 h 352"/>
                      <a:gd name="T40" fmla="*/ 193 w 193"/>
                      <a:gd name="T41" fmla="*/ 316 h 352"/>
                      <a:gd name="T42" fmla="*/ 187 w 193"/>
                      <a:gd name="T43" fmla="*/ 321 h 352"/>
                      <a:gd name="T44" fmla="*/ 164 w 193"/>
                      <a:gd name="T45" fmla="*/ 332 h 352"/>
                      <a:gd name="T46" fmla="*/ 142 w 193"/>
                      <a:gd name="T47" fmla="*/ 342 h 352"/>
                      <a:gd name="T48" fmla="*/ 119 w 193"/>
                      <a:gd name="T49" fmla="*/ 347 h 352"/>
                      <a:gd name="T50" fmla="*/ 96 w 193"/>
                      <a:gd name="T51" fmla="*/ 352 h 352"/>
                      <a:gd name="T52" fmla="*/ 68 w 193"/>
                      <a:gd name="T53" fmla="*/ 352 h 352"/>
                      <a:gd name="T54" fmla="*/ 46 w 193"/>
                      <a:gd name="T55" fmla="*/ 347 h 352"/>
                      <a:gd name="T56" fmla="*/ 23 w 193"/>
                      <a:gd name="T57" fmla="*/ 337 h 352"/>
                      <a:gd name="T58" fmla="*/ 0 w 193"/>
                      <a:gd name="T59" fmla="*/ 326 h 3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93" h="352">
                        <a:moveTo>
                          <a:pt x="193" y="32"/>
                        </a:moveTo>
                        <a:lnTo>
                          <a:pt x="193" y="42"/>
                        </a:lnTo>
                        <a:lnTo>
                          <a:pt x="164" y="21"/>
                        </a:lnTo>
                        <a:lnTo>
                          <a:pt x="136" y="11"/>
                        </a:lnTo>
                        <a:lnTo>
                          <a:pt x="102" y="6"/>
                        </a:lnTo>
                        <a:lnTo>
                          <a:pt x="68" y="11"/>
                        </a:lnTo>
                        <a:lnTo>
                          <a:pt x="68" y="6"/>
                        </a:lnTo>
                        <a:lnTo>
                          <a:pt x="102" y="0"/>
                        </a:lnTo>
                        <a:lnTo>
                          <a:pt x="136" y="6"/>
                        </a:lnTo>
                        <a:lnTo>
                          <a:pt x="164" y="16"/>
                        </a:lnTo>
                        <a:lnTo>
                          <a:pt x="193" y="32"/>
                        </a:lnTo>
                        <a:close/>
                        <a:moveTo>
                          <a:pt x="0" y="326"/>
                        </a:moveTo>
                        <a:lnTo>
                          <a:pt x="0" y="321"/>
                        </a:lnTo>
                        <a:lnTo>
                          <a:pt x="23" y="332"/>
                        </a:lnTo>
                        <a:lnTo>
                          <a:pt x="52" y="342"/>
                        </a:lnTo>
                        <a:lnTo>
                          <a:pt x="74" y="347"/>
                        </a:lnTo>
                        <a:lnTo>
                          <a:pt x="96" y="347"/>
                        </a:lnTo>
                        <a:lnTo>
                          <a:pt x="125" y="342"/>
                        </a:lnTo>
                        <a:lnTo>
                          <a:pt x="147" y="337"/>
                        </a:lnTo>
                        <a:lnTo>
                          <a:pt x="169" y="326"/>
                        </a:lnTo>
                        <a:lnTo>
                          <a:pt x="193" y="316"/>
                        </a:lnTo>
                        <a:lnTo>
                          <a:pt x="187" y="321"/>
                        </a:lnTo>
                        <a:lnTo>
                          <a:pt x="164" y="332"/>
                        </a:lnTo>
                        <a:lnTo>
                          <a:pt x="142" y="342"/>
                        </a:lnTo>
                        <a:lnTo>
                          <a:pt x="119" y="347"/>
                        </a:lnTo>
                        <a:lnTo>
                          <a:pt x="96" y="352"/>
                        </a:lnTo>
                        <a:lnTo>
                          <a:pt x="68" y="352"/>
                        </a:lnTo>
                        <a:lnTo>
                          <a:pt x="46" y="347"/>
                        </a:lnTo>
                        <a:lnTo>
                          <a:pt x="23" y="337"/>
                        </a:lnTo>
                        <a:lnTo>
                          <a:pt x="0" y="326"/>
                        </a:lnTo>
                        <a:close/>
                      </a:path>
                    </a:pathLst>
                  </a:custGeom>
                  <a:solidFill>
                    <a:srgbClr val="FF8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87" name="Freeform 319">
                    <a:extLst>
                      <a:ext uri="{FF2B5EF4-FFF2-40B4-BE49-F238E27FC236}">
                        <a16:creationId xmlns:a16="http://schemas.microsoft.com/office/drawing/2014/main" id="{E69F024B-D55A-45B4-9D36-591C6627E65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10" y="2501"/>
                    <a:ext cx="96" cy="114"/>
                  </a:xfrm>
                  <a:custGeom>
                    <a:avLst/>
                    <a:gdLst>
                      <a:gd name="T0" fmla="*/ 193 w 193"/>
                      <a:gd name="T1" fmla="*/ 36 h 341"/>
                      <a:gd name="T2" fmla="*/ 193 w 193"/>
                      <a:gd name="T3" fmla="*/ 46 h 341"/>
                      <a:gd name="T4" fmla="*/ 169 w 193"/>
                      <a:gd name="T5" fmla="*/ 26 h 341"/>
                      <a:gd name="T6" fmla="*/ 136 w 193"/>
                      <a:gd name="T7" fmla="*/ 10 h 341"/>
                      <a:gd name="T8" fmla="*/ 102 w 193"/>
                      <a:gd name="T9" fmla="*/ 5 h 341"/>
                      <a:gd name="T10" fmla="*/ 68 w 193"/>
                      <a:gd name="T11" fmla="*/ 10 h 341"/>
                      <a:gd name="T12" fmla="*/ 68 w 193"/>
                      <a:gd name="T13" fmla="*/ 5 h 341"/>
                      <a:gd name="T14" fmla="*/ 102 w 193"/>
                      <a:gd name="T15" fmla="*/ 0 h 341"/>
                      <a:gd name="T16" fmla="*/ 136 w 193"/>
                      <a:gd name="T17" fmla="*/ 5 h 341"/>
                      <a:gd name="T18" fmla="*/ 164 w 193"/>
                      <a:gd name="T19" fmla="*/ 15 h 341"/>
                      <a:gd name="T20" fmla="*/ 193 w 193"/>
                      <a:gd name="T21" fmla="*/ 36 h 341"/>
                      <a:gd name="T22" fmla="*/ 0 w 193"/>
                      <a:gd name="T23" fmla="*/ 315 h 341"/>
                      <a:gd name="T24" fmla="*/ 6 w 193"/>
                      <a:gd name="T25" fmla="*/ 310 h 341"/>
                      <a:gd name="T26" fmla="*/ 28 w 193"/>
                      <a:gd name="T27" fmla="*/ 320 h 341"/>
                      <a:gd name="T28" fmla="*/ 52 w 193"/>
                      <a:gd name="T29" fmla="*/ 331 h 341"/>
                      <a:gd name="T30" fmla="*/ 74 w 193"/>
                      <a:gd name="T31" fmla="*/ 336 h 341"/>
                      <a:gd name="T32" fmla="*/ 102 w 193"/>
                      <a:gd name="T33" fmla="*/ 336 h 341"/>
                      <a:gd name="T34" fmla="*/ 125 w 193"/>
                      <a:gd name="T35" fmla="*/ 331 h 341"/>
                      <a:gd name="T36" fmla="*/ 147 w 193"/>
                      <a:gd name="T37" fmla="*/ 326 h 341"/>
                      <a:gd name="T38" fmla="*/ 169 w 193"/>
                      <a:gd name="T39" fmla="*/ 315 h 341"/>
                      <a:gd name="T40" fmla="*/ 193 w 193"/>
                      <a:gd name="T41" fmla="*/ 299 h 341"/>
                      <a:gd name="T42" fmla="*/ 193 w 193"/>
                      <a:gd name="T43" fmla="*/ 310 h 341"/>
                      <a:gd name="T44" fmla="*/ 169 w 193"/>
                      <a:gd name="T45" fmla="*/ 320 h 341"/>
                      <a:gd name="T46" fmla="*/ 147 w 193"/>
                      <a:gd name="T47" fmla="*/ 331 h 341"/>
                      <a:gd name="T48" fmla="*/ 125 w 193"/>
                      <a:gd name="T49" fmla="*/ 336 h 341"/>
                      <a:gd name="T50" fmla="*/ 96 w 193"/>
                      <a:gd name="T51" fmla="*/ 341 h 341"/>
                      <a:gd name="T52" fmla="*/ 74 w 193"/>
                      <a:gd name="T53" fmla="*/ 341 h 341"/>
                      <a:gd name="T54" fmla="*/ 52 w 193"/>
                      <a:gd name="T55" fmla="*/ 336 h 341"/>
                      <a:gd name="T56" fmla="*/ 23 w 193"/>
                      <a:gd name="T57" fmla="*/ 326 h 341"/>
                      <a:gd name="T58" fmla="*/ 0 w 193"/>
                      <a:gd name="T59" fmla="*/ 315 h 3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93" h="341">
                        <a:moveTo>
                          <a:pt x="193" y="36"/>
                        </a:moveTo>
                        <a:lnTo>
                          <a:pt x="193" y="46"/>
                        </a:lnTo>
                        <a:lnTo>
                          <a:pt x="169" y="26"/>
                        </a:lnTo>
                        <a:lnTo>
                          <a:pt x="136" y="10"/>
                        </a:lnTo>
                        <a:lnTo>
                          <a:pt x="102" y="5"/>
                        </a:lnTo>
                        <a:lnTo>
                          <a:pt x="68" y="10"/>
                        </a:lnTo>
                        <a:lnTo>
                          <a:pt x="68" y="5"/>
                        </a:lnTo>
                        <a:lnTo>
                          <a:pt x="102" y="0"/>
                        </a:lnTo>
                        <a:lnTo>
                          <a:pt x="136" y="5"/>
                        </a:lnTo>
                        <a:lnTo>
                          <a:pt x="164" y="15"/>
                        </a:lnTo>
                        <a:lnTo>
                          <a:pt x="193" y="36"/>
                        </a:lnTo>
                        <a:close/>
                        <a:moveTo>
                          <a:pt x="0" y="315"/>
                        </a:moveTo>
                        <a:lnTo>
                          <a:pt x="6" y="310"/>
                        </a:lnTo>
                        <a:lnTo>
                          <a:pt x="28" y="320"/>
                        </a:lnTo>
                        <a:lnTo>
                          <a:pt x="52" y="331"/>
                        </a:lnTo>
                        <a:lnTo>
                          <a:pt x="74" y="336"/>
                        </a:lnTo>
                        <a:lnTo>
                          <a:pt x="102" y="336"/>
                        </a:lnTo>
                        <a:lnTo>
                          <a:pt x="125" y="331"/>
                        </a:lnTo>
                        <a:lnTo>
                          <a:pt x="147" y="326"/>
                        </a:lnTo>
                        <a:lnTo>
                          <a:pt x="169" y="315"/>
                        </a:lnTo>
                        <a:lnTo>
                          <a:pt x="193" y="299"/>
                        </a:lnTo>
                        <a:lnTo>
                          <a:pt x="193" y="310"/>
                        </a:lnTo>
                        <a:lnTo>
                          <a:pt x="169" y="320"/>
                        </a:lnTo>
                        <a:lnTo>
                          <a:pt x="147" y="331"/>
                        </a:lnTo>
                        <a:lnTo>
                          <a:pt x="125" y="336"/>
                        </a:lnTo>
                        <a:lnTo>
                          <a:pt x="96" y="341"/>
                        </a:lnTo>
                        <a:lnTo>
                          <a:pt x="74" y="341"/>
                        </a:lnTo>
                        <a:lnTo>
                          <a:pt x="52" y="336"/>
                        </a:lnTo>
                        <a:lnTo>
                          <a:pt x="23" y="326"/>
                        </a:lnTo>
                        <a:lnTo>
                          <a:pt x="0" y="315"/>
                        </a:lnTo>
                        <a:close/>
                      </a:path>
                    </a:pathLst>
                  </a:custGeom>
                  <a:solidFill>
                    <a:srgbClr val="FF878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88" name="Freeform 320">
                    <a:extLst>
                      <a:ext uri="{FF2B5EF4-FFF2-40B4-BE49-F238E27FC236}">
                        <a16:creationId xmlns:a16="http://schemas.microsoft.com/office/drawing/2014/main" id="{13342EFD-C3DA-4199-9614-94BD08C483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68" y="2503"/>
                    <a:ext cx="144" cy="168"/>
                  </a:xfrm>
                  <a:custGeom>
                    <a:avLst/>
                    <a:gdLst>
                      <a:gd name="T0" fmla="*/ 277 w 288"/>
                      <a:gd name="T1" fmla="*/ 41 h 506"/>
                      <a:gd name="T2" fmla="*/ 288 w 288"/>
                      <a:gd name="T3" fmla="*/ 160 h 506"/>
                      <a:gd name="T4" fmla="*/ 253 w 288"/>
                      <a:gd name="T5" fmla="*/ 506 h 506"/>
                      <a:gd name="T6" fmla="*/ 174 w 288"/>
                      <a:gd name="T7" fmla="*/ 491 h 506"/>
                      <a:gd name="T8" fmla="*/ 101 w 288"/>
                      <a:gd name="T9" fmla="*/ 455 h 506"/>
                      <a:gd name="T10" fmla="*/ 62 w 288"/>
                      <a:gd name="T11" fmla="*/ 388 h 506"/>
                      <a:gd name="T12" fmla="*/ 84 w 288"/>
                      <a:gd name="T13" fmla="*/ 315 h 506"/>
                      <a:gd name="T14" fmla="*/ 90 w 288"/>
                      <a:gd name="T15" fmla="*/ 305 h 506"/>
                      <a:gd name="T16" fmla="*/ 68 w 288"/>
                      <a:gd name="T17" fmla="*/ 289 h 506"/>
                      <a:gd name="T18" fmla="*/ 44 w 288"/>
                      <a:gd name="T19" fmla="*/ 274 h 506"/>
                      <a:gd name="T20" fmla="*/ 28 w 288"/>
                      <a:gd name="T21" fmla="*/ 254 h 506"/>
                      <a:gd name="T22" fmla="*/ 16 w 288"/>
                      <a:gd name="T23" fmla="*/ 232 h 506"/>
                      <a:gd name="T24" fmla="*/ 5 w 288"/>
                      <a:gd name="T25" fmla="*/ 207 h 506"/>
                      <a:gd name="T26" fmla="*/ 0 w 288"/>
                      <a:gd name="T27" fmla="*/ 185 h 506"/>
                      <a:gd name="T28" fmla="*/ 0 w 288"/>
                      <a:gd name="T29" fmla="*/ 160 h 506"/>
                      <a:gd name="T30" fmla="*/ 5 w 288"/>
                      <a:gd name="T31" fmla="*/ 135 h 506"/>
                      <a:gd name="T32" fmla="*/ 22 w 288"/>
                      <a:gd name="T33" fmla="*/ 88 h 506"/>
                      <a:gd name="T34" fmla="*/ 57 w 288"/>
                      <a:gd name="T35" fmla="*/ 46 h 506"/>
                      <a:gd name="T36" fmla="*/ 101 w 288"/>
                      <a:gd name="T37" fmla="*/ 21 h 506"/>
                      <a:gd name="T38" fmla="*/ 152 w 288"/>
                      <a:gd name="T39" fmla="*/ 10 h 506"/>
                      <a:gd name="T40" fmla="*/ 152 w 288"/>
                      <a:gd name="T41" fmla="*/ 5 h 506"/>
                      <a:gd name="T42" fmla="*/ 186 w 288"/>
                      <a:gd name="T43" fmla="*/ 0 h 506"/>
                      <a:gd name="T44" fmla="*/ 220 w 288"/>
                      <a:gd name="T45" fmla="*/ 5 h 506"/>
                      <a:gd name="T46" fmla="*/ 253 w 288"/>
                      <a:gd name="T47" fmla="*/ 21 h 506"/>
                      <a:gd name="T48" fmla="*/ 277 w 288"/>
                      <a:gd name="T49" fmla="*/ 41 h 5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288" h="506">
                        <a:moveTo>
                          <a:pt x="277" y="41"/>
                        </a:moveTo>
                        <a:lnTo>
                          <a:pt x="288" y="160"/>
                        </a:lnTo>
                        <a:lnTo>
                          <a:pt x="253" y="506"/>
                        </a:lnTo>
                        <a:lnTo>
                          <a:pt x="174" y="491"/>
                        </a:lnTo>
                        <a:lnTo>
                          <a:pt x="101" y="455"/>
                        </a:lnTo>
                        <a:lnTo>
                          <a:pt x="62" y="388"/>
                        </a:lnTo>
                        <a:lnTo>
                          <a:pt x="84" y="315"/>
                        </a:lnTo>
                        <a:lnTo>
                          <a:pt x="90" y="305"/>
                        </a:lnTo>
                        <a:lnTo>
                          <a:pt x="68" y="289"/>
                        </a:lnTo>
                        <a:lnTo>
                          <a:pt x="44" y="274"/>
                        </a:lnTo>
                        <a:lnTo>
                          <a:pt x="28" y="254"/>
                        </a:lnTo>
                        <a:lnTo>
                          <a:pt x="16" y="232"/>
                        </a:lnTo>
                        <a:lnTo>
                          <a:pt x="5" y="207"/>
                        </a:lnTo>
                        <a:lnTo>
                          <a:pt x="0" y="185"/>
                        </a:lnTo>
                        <a:lnTo>
                          <a:pt x="0" y="160"/>
                        </a:lnTo>
                        <a:lnTo>
                          <a:pt x="5" y="135"/>
                        </a:lnTo>
                        <a:lnTo>
                          <a:pt x="22" y="88"/>
                        </a:lnTo>
                        <a:lnTo>
                          <a:pt x="57" y="46"/>
                        </a:lnTo>
                        <a:lnTo>
                          <a:pt x="101" y="21"/>
                        </a:lnTo>
                        <a:lnTo>
                          <a:pt x="152" y="10"/>
                        </a:lnTo>
                        <a:lnTo>
                          <a:pt x="152" y="5"/>
                        </a:lnTo>
                        <a:lnTo>
                          <a:pt x="186" y="0"/>
                        </a:lnTo>
                        <a:lnTo>
                          <a:pt x="220" y="5"/>
                        </a:lnTo>
                        <a:lnTo>
                          <a:pt x="253" y="21"/>
                        </a:lnTo>
                        <a:lnTo>
                          <a:pt x="277" y="41"/>
                        </a:lnTo>
                        <a:close/>
                      </a:path>
                    </a:pathLst>
                  </a:custGeom>
                  <a:solidFill>
                    <a:srgbClr val="FF8B8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89" name="Freeform 321">
                    <a:extLst>
                      <a:ext uri="{FF2B5EF4-FFF2-40B4-BE49-F238E27FC236}">
                        <a16:creationId xmlns:a16="http://schemas.microsoft.com/office/drawing/2014/main" id="{8EA3E1FD-B785-4360-8312-7F97AD49CF0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13" y="2504"/>
                    <a:ext cx="96" cy="107"/>
                  </a:xfrm>
                  <a:custGeom>
                    <a:avLst/>
                    <a:gdLst>
                      <a:gd name="T0" fmla="*/ 187 w 192"/>
                      <a:gd name="T1" fmla="*/ 36 h 321"/>
                      <a:gd name="T2" fmla="*/ 192 w 192"/>
                      <a:gd name="T3" fmla="*/ 41 h 321"/>
                      <a:gd name="T4" fmla="*/ 163 w 192"/>
                      <a:gd name="T5" fmla="*/ 26 h 321"/>
                      <a:gd name="T6" fmla="*/ 130 w 192"/>
                      <a:gd name="T7" fmla="*/ 10 h 321"/>
                      <a:gd name="T8" fmla="*/ 96 w 192"/>
                      <a:gd name="T9" fmla="*/ 5 h 321"/>
                      <a:gd name="T10" fmla="*/ 62 w 192"/>
                      <a:gd name="T11" fmla="*/ 10 h 321"/>
                      <a:gd name="T12" fmla="*/ 62 w 192"/>
                      <a:gd name="T13" fmla="*/ 5 h 321"/>
                      <a:gd name="T14" fmla="*/ 96 w 192"/>
                      <a:gd name="T15" fmla="*/ 0 h 321"/>
                      <a:gd name="T16" fmla="*/ 130 w 192"/>
                      <a:gd name="T17" fmla="*/ 5 h 321"/>
                      <a:gd name="T18" fmla="*/ 158 w 192"/>
                      <a:gd name="T19" fmla="*/ 16 h 321"/>
                      <a:gd name="T20" fmla="*/ 187 w 192"/>
                      <a:gd name="T21" fmla="*/ 36 h 321"/>
                      <a:gd name="T22" fmla="*/ 0 w 192"/>
                      <a:gd name="T23" fmla="*/ 300 h 321"/>
                      <a:gd name="T24" fmla="*/ 0 w 192"/>
                      <a:gd name="T25" fmla="*/ 289 h 321"/>
                      <a:gd name="T26" fmla="*/ 22 w 192"/>
                      <a:gd name="T27" fmla="*/ 300 h 321"/>
                      <a:gd name="T28" fmla="*/ 46 w 192"/>
                      <a:gd name="T29" fmla="*/ 310 h 321"/>
                      <a:gd name="T30" fmla="*/ 68 w 192"/>
                      <a:gd name="T31" fmla="*/ 316 h 321"/>
                      <a:gd name="T32" fmla="*/ 96 w 192"/>
                      <a:gd name="T33" fmla="*/ 316 h 321"/>
                      <a:gd name="T34" fmla="*/ 119 w 192"/>
                      <a:gd name="T35" fmla="*/ 310 h 321"/>
                      <a:gd name="T36" fmla="*/ 141 w 192"/>
                      <a:gd name="T37" fmla="*/ 305 h 321"/>
                      <a:gd name="T38" fmla="*/ 163 w 192"/>
                      <a:gd name="T39" fmla="*/ 294 h 321"/>
                      <a:gd name="T40" fmla="*/ 187 w 192"/>
                      <a:gd name="T41" fmla="*/ 279 h 321"/>
                      <a:gd name="T42" fmla="*/ 187 w 192"/>
                      <a:gd name="T43" fmla="*/ 289 h 321"/>
                      <a:gd name="T44" fmla="*/ 163 w 192"/>
                      <a:gd name="T45" fmla="*/ 300 h 321"/>
                      <a:gd name="T46" fmla="*/ 141 w 192"/>
                      <a:gd name="T47" fmla="*/ 310 h 321"/>
                      <a:gd name="T48" fmla="*/ 119 w 192"/>
                      <a:gd name="T49" fmla="*/ 316 h 321"/>
                      <a:gd name="T50" fmla="*/ 96 w 192"/>
                      <a:gd name="T51" fmla="*/ 321 h 321"/>
                      <a:gd name="T52" fmla="*/ 68 w 192"/>
                      <a:gd name="T53" fmla="*/ 321 h 321"/>
                      <a:gd name="T54" fmla="*/ 46 w 192"/>
                      <a:gd name="T55" fmla="*/ 316 h 321"/>
                      <a:gd name="T56" fmla="*/ 22 w 192"/>
                      <a:gd name="T57" fmla="*/ 310 h 321"/>
                      <a:gd name="T58" fmla="*/ 0 w 192"/>
                      <a:gd name="T59" fmla="*/ 300 h 3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92" h="321">
                        <a:moveTo>
                          <a:pt x="187" y="36"/>
                        </a:moveTo>
                        <a:lnTo>
                          <a:pt x="192" y="41"/>
                        </a:lnTo>
                        <a:lnTo>
                          <a:pt x="163" y="26"/>
                        </a:lnTo>
                        <a:lnTo>
                          <a:pt x="130" y="10"/>
                        </a:lnTo>
                        <a:lnTo>
                          <a:pt x="96" y="5"/>
                        </a:lnTo>
                        <a:lnTo>
                          <a:pt x="62" y="10"/>
                        </a:lnTo>
                        <a:lnTo>
                          <a:pt x="62" y="5"/>
                        </a:lnTo>
                        <a:lnTo>
                          <a:pt x="96" y="0"/>
                        </a:lnTo>
                        <a:lnTo>
                          <a:pt x="130" y="5"/>
                        </a:lnTo>
                        <a:lnTo>
                          <a:pt x="158" y="16"/>
                        </a:lnTo>
                        <a:lnTo>
                          <a:pt x="187" y="36"/>
                        </a:lnTo>
                        <a:close/>
                        <a:moveTo>
                          <a:pt x="0" y="300"/>
                        </a:moveTo>
                        <a:lnTo>
                          <a:pt x="0" y="289"/>
                        </a:lnTo>
                        <a:lnTo>
                          <a:pt x="22" y="300"/>
                        </a:lnTo>
                        <a:lnTo>
                          <a:pt x="46" y="310"/>
                        </a:lnTo>
                        <a:lnTo>
                          <a:pt x="68" y="316"/>
                        </a:lnTo>
                        <a:lnTo>
                          <a:pt x="96" y="316"/>
                        </a:lnTo>
                        <a:lnTo>
                          <a:pt x="119" y="310"/>
                        </a:lnTo>
                        <a:lnTo>
                          <a:pt x="141" y="305"/>
                        </a:lnTo>
                        <a:lnTo>
                          <a:pt x="163" y="294"/>
                        </a:lnTo>
                        <a:lnTo>
                          <a:pt x="187" y="279"/>
                        </a:lnTo>
                        <a:lnTo>
                          <a:pt x="187" y="289"/>
                        </a:lnTo>
                        <a:lnTo>
                          <a:pt x="163" y="300"/>
                        </a:lnTo>
                        <a:lnTo>
                          <a:pt x="141" y="310"/>
                        </a:lnTo>
                        <a:lnTo>
                          <a:pt x="119" y="316"/>
                        </a:lnTo>
                        <a:lnTo>
                          <a:pt x="96" y="321"/>
                        </a:lnTo>
                        <a:lnTo>
                          <a:pt x="68" y="321"/>
                        </a:lnTo>
                        <a:lnTo>
                          <a:pt x="46" y="316"/>
                        </a:lnTo>
                        <a:lnTo>
                          <a:pt x="22" y="310"/>
                        </a:lnTo>
                        <a:lnTo>
                          <a:pt x="0" y="300"/>
                        </a:lnTo>
                        <a:close/>
                      </a:path>
                    </a:pathLst>
                  </a:custGeom>
                  <a:solidFill>
                    <a:srgbClr val="FF8D8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90" name="Freeform 322">
                    <a:extLst>
                      <a:ext uri="{FF2B5EF4-FFF2-40B4-BE49-F238E27FC236}">
                        <a16:creationId xmlns:a16="http://schemas.microsoft.com/office/drawing/2014/main" id="{758ACB38-D363-4C5C-AA13-60AE6467298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13" y="2506"/>
                    <a:ext cx="96" cy="104"/>
                  </a:xfrm>
                  <a:custGeom>
                    <a:avLst/>
                    <a:gdLst>
                      <a:gd name="T0" fmla="*/ 192 w 192"/>
                      <a:gd name="T1" fmla="*/ 36 h 311"/>
                      <a:gd name="T2" fmla="*/ 192 w 192"/>
                      <a:gd name="T3" fmla="*/ 41 h 311"/>
                      <a:gd name="T4" fmla="*/ 163 w 192"/>
                      <a:gd name="T5" fmla="*/ 26 h 311"/>
                      <a:gd name="T6" fmla="*/ 130 w 192"/>
                      <a:gd name="T7" fmla="*/ 11 h 311"/>
                      <a:gd name="T8" fmla="*/ 96 w 192"/>
                      <a:gd name="T9" fmla="*/ 5 h 311"/>
                      <a:gd name="T10" fmla="*/ 68 w 192"/>
                      <a:gd name="T11" fmla="*/ 11 h 311"/>
                      <a:gd name="T12" fmla="*/ 62 w 192"/>
                      <a:gd name="T13" fmla="*/ 5 h 311"/>
                      <a:gd name="T14" fmla="*/ 96 w 192"/>
                      <a:gd name="T15" fmla="*/ 0 h 311"/>
                      <a:gd name="T16" fmla="*/ 130 w 192"/>
                      <a:gd name="T17" fmla="*/ 5 h 311"/>
                      <a:gd name="T18" fmla="*/ 163 w 192"/>
                      <a:gd name="T19" fmla="*/ 21 h 311"/>
                      <a:gd name="T20" fmla="*/ 192 w 192"/>
                      <a:gd name="T21" fmla="*/ 36 h 311"/>
                      <a:gd name="T22" fmla="*/ 0 w 192"/>
                      <a:gd name="T23" fmla="*/ 284 h 311"/>
                      <a:gd name="T24" fmla="*/ 5 w 192"/>
                      <a:gd name="T25" fmla="*/ 279 h 311"/>
                      <a:gd name="T26" fmla="*/ 29 w 192"/>
                      <a:gd name="T27" fmla="*/ 289 h 311"/>
                      <a:gd name="T28" fmla="*/ 46 w 192"/>
                      <a:gd name="T29" fmla="*/ 300 h 311"/>
                      <a:gd name="T30" fmla="*/ 68 w 192"/>
                      <a:gd name="T31" fmla="*/ 305 h 311"/>
                      <a:gd name="T32" fmla="*/ 96 w 192"/>
                      <a:gd name="T33" fmla="*/ 305 h 311"/>
                      <a:gd name="T34" fmla="*/ 119 w 192"/>
                      <a:gd name="T35" fmla="*/ 300 h 311"/>
                      <a:gd name="T36" fmla="*/ 141 w 192"/>
                      <a:gd name="T37" fmla="*/ 295 h 311"/>
                      <a:gd name="T38" fmla="*/ 163 w 192"/>
                      <a:gd name="T39" fmla="*/ 284 h 311"/>
                      <a:gd name="T40" fmla="*/ 187 w 192"/>
                      <a:gd name="T41" fmla="*/ 269 h 311"/>
                      <a:gd name="T42" fmla="*/ 187 w 192"/>
                      <a:gd name="T43" fmla="*/ 274 h 311"/>
                      <a:gd name="T44" fmla="*/ 163 w 192"/>
                      <a:gd name="T45" fmla="*/ 289 h 311"/>
                      <a:gd name="T46" fmla="*/ 141 w 192"/>
                      <a:gd name="T47" fmla="*/ 300 h 311"/>
                      <a:gd name="T48" fmla="*/ 119 w 192"/>
                      <a:gd name="T49" fmla="*/ 305 h 311"/>
                      <a:gd name="T50" fmla="*/ 96 w 192"/>
                      <a:gd name="T51" fmla="*/ 311 h 311"/>
                      <a:gd name="T52" fmla="*/ 68 w 192"/>
                      <a:gd name="T53" fmla="*/ 311 h 311"/>
                      <a:gd name="T54" fmla="*/ 46 w 192"/>
                      <a:gd name="T55" fmla="*/ 305 h 311"/>
                      <a:gd name="T56" fmla="*/ 22 w 192"/>
                      <a:gd name="T57" fmla="*/ 295 h 311"/>
                      <a:gd name="T58" fmla="*/ 0 w 192"/>
                      <a:gd name="T59" fmla="*/ 284 h 3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92" h="311">
                        <a:moveTo>
                          <a:pt x="192" y="36"/>
                        </a:moveTo>
                        <a:lnTo>
                          <a:pt x="192" y="41"/>
                        </a:lnTo>
                        <a:lnTo>
                          <a:pt x="163" y="26"/>
                        </a:lnTo>
                        <a:lnTo>
                          <a:pt x="130" y="11"/>
                        </a:lnTo>
                        <a:lnTo>
                          <a:pt x="96" y="5"/>
                        </a:lnTo>
                        <a:lnTo>
                          <a:pt x="68" y="11"/>
                        </a:lnTo>
                        <a:lnTo>
                          <a:pt x="62" y="5"/>
                        </a:lnTo>
                        <a:lnTo>
                          <a:pt x="96" y="0"/>
                        </a:lnTo>
                        <a:lnTo>
                          <a:pt x="130" y="5"/>
                        </a:lnTo>
                        <a:lnTo>
                          <a:pt x="163" y="21"/>
                        </a:lnTo>
                        <a:lnTo>
                          <a:pt x="192" y="36"/>
                        </a:lnTo>
                        <a:close/>
                        <a:moveTo>
                          <a:pt x="0" y="284"/>
                        </a:moveTo>
                        <a:lnTo>
                          <a:pt x="5" y="279"/>
                        </a:lnTo>
                        <a:lnTo>
                          <a:pt x="29" y="289"/>
                        </a:lnTo>
                        <a:lnTo>
                          <a:pt x="46" y="300"/>
                        </a:lnTo>
                        <a:lnTo>
                          <a:pt x="68" y="305"/>
                        </a:lnTo>
                        <a:lnTo>
                          <a:pt x="96" y="305"/>
                        </a:lnTo>
                        <a:lnTo>
                          <a:pt x="119" y="300"/>
                        </a:lnTo>
                        <a:lnTo>
                          <a:pt x="141" y="295"/>
                        </a:lnTo>
                        <a:lnTo>
                          <a:pt x="163" y="284"/>
                        </a:lnTo>
                        <a:lnTo>
                          <a:pt x="187" y="269"/>
                        </a:lnTo>
                        <a:lnTo>
                          <a:pt x="187" y="274"/>
                        </a:lnTo>
                        <a:lnTo>
                          <a:pt x="163" y="289"/>
                        </a:lnTo>
                        <a:lnTo>
                          <a:pt x="141" y="300"/>
                        </a:lnTo>
                        <a:lnTo>
                          <a:pt x="119" y="305"/>
                        </a:lnTo>
                        <a:lnTo>
                          <a:pt x="96" y="311"/>
                        </a:lnTo>
                        <a:lnTo>
                          <a:pt x="68" y="311"/>
                        </a:lnTo>
                        <a:lnTo>
                          <a:pt x="46" y="305"/>
                        </a:lnTo>
                        <a:lnTo>
                          <a:pt x="22" y="295"/>
                        </a:lnTo>
                        <a:lnTo>
                          <a:pt x="0" y="284"/>
                        </a:lnTo>
                        <a:close/>
                      </a:path>
                    </a:pathLst>
                  </a:custGeom>
                  <a:solidFill>
                    <a:srgbClr val="FF91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91" name="Freeform 323">
                    <a:extLst>
                      <a:ext uri="{FF2B5EF4-FFF2-40B4-BE49-F238E27FC236}">
                        <a16:creationId xmlns:a16="http://schemas.microsoft.com/office/drawing/2014/main" id="{66DD2643-C297-4B20-99FB-1522B4267BE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16" y="2508"/>
                    <a:ext cx="93" cy="100"/>
                  </a:xfrm>
                  <a:custGeom>
                    <a:avLst/>
                    <a:gdLst>
                      <a:gd name="T0" fmla="*/ 187 w 187"/>
                      <a:gd name="T1" fmla="*/ 36 h 300"/>
                      <a:gd name="T2" fmla="*/ 187 w 187"/>
                      <a:gd name="T3" fmla="*/ 42 h 300"/>
                      <a:gd name="T4" fmla="*/ 158 w 187"/>
                      <a:gd name="T5" fmla="*/ 26 h 300"/>
                      <a:gd name="T6" fmla="*/ 131 w 187"/>
                      <a:gd name="T7" fmla="*/ 11 h 300"/>
                      <a:gd name="T8" fmla="*/ 97 w 187"/>
                      <a:gd name="T9" fmla="*/ 6 h 300"/>
                      <a:gd name="T10" fmla="*/ 63 w 187"/>
                      <a:gd name="T11" fmla="*/ 11 h 300"/>
                      <a:gd name="T12" fmla="*/ 63 w 187"/>
                      <a:gd name="T13" fmla="*/ 6 h 300"/>
                      <a:gd name="T14" fmla="*/ 91 w 187"/>
                      <a:gd name="T15" fmla="*/ 0 h 300"/>
                      <a:gd name="T16" fmla="*/ 125 w 187"/>
                      <a:gd name="T17" fmla="*/ 6 h 300"/>
                      <a:gd name="T18" fmla="*/ 158 w 187"/>
                      <a:gd name="T19" fmla="*/ 21 h 300"/>
                      <a:gd name="T20" fmla="*/ 187 w 187"/>
                      <a:gd name="T21" fmla="*/ 36 h 300"/>
                      <a:gd name="T22" fmla="*/ 0 w 187"/>
                      <a:gd name="T23" fmla="*/ 274 h 300"/>
                      <a:gd name="T24" fmla="*/ 24 w 187"/>
                      <a:gd name="T25" fmla="*/ 284 h 300"/>
                      <a:gd name="T26" fmla="*/ 46 w 187"/>
                      <a:gd name="T27" fmla="*/ 290 h 300"/>
                      <a:gd name="T28" fmla="*/ 68 w 187"/>
                      <a:gd name="T29" fmla="*/ 295 h 300"/>
                      <a:gd name="T30" fmla="*/ 91 w 187"/>
                      <a:gd name="T31" fmla="*/ 295 h 300"/>
                      <a:gd name="T32" fmla="*/ 120 w 187"/>
                      <a:gd name="T33" fmla="*/ 290 h 300"/>
                      <a:gd name="T34" fmla="*/ 142 w 187"/>
                      <a:gd name="T35" fmla="*/ 284 h 300"/>
                      <a:gd name="T36" fmla="*/ 158 w 187"/>
                      <a:gd name="T37" fmla="*/ 274 h 300"/>
                      <a:gd name="T38" fmla="*/ 182 w 187"/>
                      <a:gd name="T39" fmla="*/ 259 h 300"/>
                      <a:gd name="T40" fmla="*/ 182 w 187"/>
                      <a:gd name="T41" fmla="*/ 264 h 300"/>
                      <a:gd name="T42" fmla="*/ 158 w 187"/>
                      <a:gd name="T43" fmla="*/ 279 h 300"/>
                      <a:gd name="T44" fmla="*/ 136 w 187"/>
                      <a:gd name="T45" fmla="*/ 290 h 300"/>
                      <a:gd name="T46" fmla="*/ 114 w 187"/>
                      <a:gd name="T47" fmla="*/ 295 h 300"/>
                      <a:gd name="T48" fmla="*/ 91 w 187"/>
                      <a:gd name="T49" fmla="*/ 300 h 300"/>
                      <a:gd name="T50" fmla="*/ 63 w 187"/>
                      <a:gd name="T51" fmla="*/ 300 h 300"/>
                      <a:gd name="T52" fmla="*/ 41 w 187"/>
                      <a:gd name="T53" fmla="*/ 295 h 300"/>
                      <a:gd name="T54" fmla="*/ 24 w 187"/>
                      <a:gd name="T55" fmla="*/ 284 h 300"/>
                      <a:gd name="T56" fmla="*/ 0 w 187"/>
                      <a:gd name="T57" fmla="*/ 274 h 3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187" h="300">
                        <a:moveTo>
                          <a:pt x="187" y="36"/>
                        </a:moveTo>
                        <a:lnTo>
                          <a:pt x="187" y="42"/>
                        </a:lnTo>
                        <a:lnTo>
                          <a:pt x="158" y="26"/>
                        </a:lnTo>
                        <a:lnTo>
                          <a:pt x="131" y="11"/>
                        </a:lnTo>
                        <a:lnTo>
                          <a:pt x="97" y="6"/>
                        </a:lnTo>
                        <a:lnTo>
                          <a:pt x="63" y="11"/>
                        </a:lnTo>
                        <a:lnTo>
                          <a:pt x="63" y="6"/>
                        </a:lnTo>
                        <a:lnTo>
                          <a:pt x="91" y="0"/>
                        </a:lnTo>
                        <a:lnTo>
                          <a:pt x="125" y="6"/>
                        </a:lnTo>
                        <a:lnTo>
                          <a:pt x="158" y="21"/>
                        </a:lnTo>
                        <a:lnTo>
                          <a:pt x="187" y="36"/>
                        </a:lnTo>
                        <a:close/>
                        <a:moveTo>
                          <a:pt x="0" y="274"/>
                        </a:moveTo>
                        <a:lnTo>
                          <a:pt x="24" y="284"/>
                        </a:lnTo>
                        <a:lnTo>
                          <a:pt x="46" y="290"/>
                        </a:lnTo>
                        <a:lnTo>
                          <a:pt x="68" y="295"/>
                        </a:lnTo>
                        <a:lnTo>
                          <a:pt x="91" y="295"/>
                        </a:lnTo>
                        <a:lnTo>
                          <a:pt x="120" y="290"/>
                        </a:lnTo>
                        <a:lnTo>
                          <a:pt x="142" y="284"/>
                        </a:lnTo>
                        <a:lnTo>
                          <a:pt x="158" y="274"/>
                        </a:lnTo>
                        <a:lnTo>
                          <a:pt x="182" y="259"/>
                        </a:lnTo>
                        <a:lnTo>
                          <a:pt x="182" y="264"/>
                        </a:lnTo>
                        <a:lnTo>
                          <a:pt x="158" y="279"/>
                        </a:lnTo>
                        <a:lnTo>
                          <a:pt x="136" y="290"/>
                        </a:lnTo>
                        <a:lnTo>
                          <a:pt x="114" y="295"/>
                        </a:lnTo>
                        <a:lnTo>
                          <a:pt x="91" y="300"/>
                        </a:lnTo>
                        <a:lnTo>
                          <a:pt x="63" y="300"/>
                        </a:lnTo>
                        <a:lnTo>
                          <a:pt x="41" y="295"/>
                        </a:lnTo>
                        <a:lnTo>
                          <a:pt x="24" y="284"/>
                        </a:lnTo>
                        <a:lnTo>
                          <a:pt x="0" y="274"/>
                        </a:lnTo>
                        <a:close/>
                      </a:path>
                    </a:pathLst>
                  </a:custGeom>
                  <a:solidFill>
                    <a:srgbClr val="FF969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92" name="Freeform 324">
                    <a:extLst>
                      <a:ext uri="{FF2B5EF4-FFF2-40B4-BE49-F238E27FC236}">
                        <a16:creationId xmlns:a16="http://schemas.microsoft.com/office/drawing/2014/main" id="{561494E0-D0D0-400E-B8B6-A49BC10980E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16" y="2510"/>
                    <a:ext cx="93" cy="96"/>
                  </a:xfrm>
                  <a:custGeom>
                    <a:avLst/>
                    <a:gdLst>
                      <a:gd name="T0" fmla="*/ 187 w 187"/>
                      <a:gd name="T1" fmla="*/ 36 h 289"/>
                      <a:gd name="T2" fmla="*/ 187 w 187"/>
                      <a:gd name="T3" fmla="*/ 46 h 289"/>
                      <a:gd name="T4" fmla="*/ 158 w 187"/>
                      <a:gd name="T5" fmla="*/ 25 h 289"/>
                      <a:gd name="T6" fmla="*/ 131 w 187"/>
                      <a:gd name="T7" fmla="*/ 10 h 289"/>
                      <a:gd name="T8" fmla="*/ 97 w 187"/>
                      <a:gd name="T9" fmla="*/ 5 h 289"/>
                      <a:gd name="T10" fmla="*/ 63 w 187"/>
                      <a:gd name="T11" fmla="*/ 10 h 289"/>
                      <a:gd name="T12" fmla="*/ 63 w 187"/>
                      <a:gd name="T13" fmla="*/ 5 h 289"/>
                      <a:gd name="T14" fmla="*/ 97 w 187"/>
                      <a:gd name="T15" fmla="*/ 0 h 289"/>
                      <a:gd name="T16" fmla="*/ 131 w 187"/>
                      <a:gd name="T17" fmla="*/ 5 h 289"/>
                      <a:gd name="T18" fmla="*/ 158 w 187"/>
                      <a:gd name="T19" fmla="*/ 20 h 289"/>
                      <a:gd name="T20" fmla="*/ 187 w 187"/>
                      <a:gd name="T21" fmla="*/ 36 h 289"/>
                      <a:gd name="T22" fmla="*/ 0 w 187"/>
                      <a:gd name="T23" fmla="*/ 268 h 289"/>
                      <a:gd name="T24" fmla="*/ 0 w 187"/>
                      <a:gd name="T25" fmla="*/ 263 h 289"/>
                      <a:gd name="T26" fmla="*/ 24 w 187"/>
                      <a:gd name="T27" fmla="*/ 273 h 289"/>
                      <a:gd name="T28" fmla="*/ 46 w 187"/>
                      <a:gd name="T29" fmla="*/ 278 h 289"/>
                      <a:gd name="T30" fmla="*/ 68 w 187"/>
                      <a:gd name="T31" fmla="*/ 284 h 289"/>
                      <a:gd name="T32" fmla="*/ 97 w 187"/>
                      <a:gd name="T33" fmla="*/ 284 h 289"/>
                      <a:gd name="T34" fmla="*/ 120 w 187"/>
                      <a:gd name="T35" fmla="*/ 278 h 289"/>
                      <a:gd name="T36" fmla="*/ 142 w 187"/>
                      <a:gd name="T37" fmla="*/ 273 h 289"/>
                      <a:gd name="T38" fmla="*/ 165 w 187"/>
                      <a:gd name="T39" fmla="*/ 263 h 289"/>
                      <a:gd name="T40" fmla="*/ 182 w 187"/>
                      <a:gd name="T41" fmla="*/ 248 h 289"/>
                      <a:gd name="T42" fmla="*/ 182 w 187"/>
                      <a:gd name="T43" fmla="*/ 253 h 289"/>
                      <a:gd name="T44" fmla="*/ 158 w 187"/>
                      <a:gd name="T45" fmla="*/ 268 h 289"/>
                      <a:gd name="T46" fmla="*/ 142 w 187"/>
                      <a:gd name="T47" fmla="*/ 278 h 289"/>
                      <a:gd name="T48" fmla="*/ 120 w 187"/>
                      <a:gd name="T49" fmla="*/ 284 h 289"/>
                      <a:gd name="T50" fmla="*/ 91 w 187"/>
                      <a:gd name="T51" fmla="*/ 289 h 289"/>
                      <a:gd name="T52" fmla="*/ 68 w 187"/>
                      <a:gd name="T53" fmla="*/ 289 h 289"/>
                      <a:gd name="T54" fmla="*/ 46 w 187"/>
                      <a:gd name="T55" fmla="*/ 284 h 289"/>
                      <a:gd name="T56" fmla="*/ 24 w 187"/>
                      <a:gd name="T57" fmla="*/ 278 h 289"/>
                      <a:gd name="T58" fmla="*/ 0 w 187"/>
                      <a:gd name="T59" fmla="*/ 268 h 2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87" h="289">
                        <a:moveTo>
                          <a:pt x="187" y="36"/>
                        </a:moveTo>
                        <a:lnTo>
                          <a:pt x="187" y="46"/>
                        </a:lnTo>
                        <a:lnTo>
                          <a:pt x="158" y="25"/>
                        </a:lnTo>
                        <a:lnTo>
                          <a:pt x="131" y="10"/>
                        </a:lnTo>
                        <a:lnTo>
                          <a:pt x="97" y="5"/>
                        </a:lnTo>
                        <a:lnTo>
                          <a:pt x="63" y="10"/>
                        </a:lnTo>
                        <a:lnTo>
                          <a:pt x="63" y="5"/>
                        </a:lnTo>
                        <a:lnTo>
                          <a:pt x="97" y="0"/>
                        </a:lnTo>
                        <a:lnTo>
                          <a:pt x="131" y="5"/>
                        </a:lnTo>
                        <a:lnTo>
                          <a:pt x="158" y="20"/>
                        </a:lnTo>
                        <a:lnTo>
                          <a:pt x="187" y="36"/>
                        </a:lnTo>
                        <a:close/>
                        <a:moveTo>
                          <a:pt x="0" y="268"/>
                        </a:moveTo>
                        <a:lnTo>
                          <a:pt x="0" y="263"/>
                        </a:lnTo>
                        <a:lnTo>
                          <a:pt x="24" y="273"/>
                        </a:lnTo>
                        <a:lnTo>
                          <a:pt x="46" y="278"/>
                        </a:lnTo>
                        <a:lnTo>
                          <a:pt x="68" y="284"/>
                        </a:lnTo>
                        <a:lnTo>
                          <a:pt x="97" y="284"/>
                        </a:lnTo>
                        <a:lnTo>
                          <a:pt x="120" y="278"/>
                        </a:lnTo>
                        <a:lnTo>
                          <a:pt x="142" y="273"/>
                        </a:lnTo>
                        <a:lnTo>
                          <a:pt x="165" y="263"/>
                        </a:lnTo>
                        <a:lnTo>
                          <a:pt x="182" y="248"/>
                        </a:lnTo>
                        <a:lnTo>
                          <a:pt x="182" y="253"/>
                        </a:lnTo>
                        <a:lnTo>
                          <a:pt x="158" y="268"/>
                        </a:lnTo>
                        <a:lnTo>
                          <a:pt x="142" y="278"/>
                        </a:lnTo>
                        <a:lnTo>
                          <a:pt x="120" y="284"/>
                        </a:lnTo>
                        <a:lnTo>
                          <a:pt x="91" y="289"/>
                        </a:lnTo>
                        <a:lnTo>
                          <a:pt x="68" y="289"/>
                        </a:lnTo>
                        <a:lnTo>
                          <a:pt x="46" y="284"/>
                        </a:lnTo>
                        <a:lnTo>
                          <a:pt x="24" y="278"/>
                        </a:lnTo>
                        <a:lnTo>
                          <a:pt x="0" y="268"/>
                        </a:lnTo>
                        <a:close/>
                      </a:path>
                    </a:pathLst>
                  </a:custGeom>
                  <a:solidFill>
                    <a:srgbClr val="FF9A9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93" name="Freeform 325">
                    <a:extLst>
                      <a:ext uri="{FF2B5EF4-FFF2-40B4-BE49-F238E27FC236}">
                        <a16:creationId xmlns:a16="http://schemas.microsoft.com/office/drawing/2014/main" id="{F0968D1B-38C6-44F6-938F-FB4C8728D9D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16" y="2511"/>
                    <a:ext cx="93" cy="93"/>
                  </a:xfrm>
                  <a:custGeom>
                    <a:avLst/>
                    <a:gdLst>
                      <a:gd name="T0" fmla="*/ 187 w 187"/>
                      <a:gd name="T1" fmla="*/ 41 h 279"/>
                      <a:gd name="T2" fmla="*/ 187 w 187"/>
                      <a:gd name="T3" fmla="*/ 52 h 279"/>
                      <a:gd name="T4" fmla="*/ 165 w 187"/>
                      <a:gd name="T5" fmla="*/ 31 h 279"/>
                      <a:gd name="T6" fmla="*/ 131 w 187"/>
                      <a:gd name="T7" fmla="*/ 15 h 279"/>
                      <a:gd name="T8" fmla="*/ 97 w 187"/>
                      <a:gd name="T9" fmla="*/ 5 h 279"/>
                      <a:gd name="T10" fmla="*/ 63 w 187"/>
                      <a:gd name="T11" fmla="*/ 10 h 279"/>
                      <a:gd name="T12" fmla="*/ 63 w 187"/>
                      <a:gd name="T13" fmla="*/ 5 h 279"/>
                      <a:gd name="T14" fmla="*/ 97 w 187"/>
                      <a:gd name="T15" fmla="*/ 0 h 279"/>
                      <a:gd name="T16" fmla="*/ 131 w 187"/>
                      <a:gd name="T17" fmla="*/ 5 h 279"/>
                      <a:gd name="T18" fmla="*/ 158 w 187"/>
                      <a:gd name="T19" fmla="*/ 20 h 279"/>
                      <a:gd name="T20" fmla="*/ 187 w 187"/>
                      <a:gd name="T21" fmla="*/ 41 h 279"/>
                      <a:gd name="T22" fmla="*/ 0 w 187"/>
                      <a:gd name="T23" fmla="*/ 258 h 279"/>
                      <a:gd name="T24" fmla="*/ 6 w 187"/>
                      <a:gd name="T25" fmla="*/ 253 h 279"/>
                      <a:gd name="T26" fmla="*/ 29 w 187"/>
                      <a:gd name="T27" fmla="*/ 263 h 279"/>
                      <a:gd name="T28" fmla="*/ 52 w 187"/>
                      <a:gd name="T29" fmla="*/ 273 h 279"/>
                      <a:gd name="T30" fmla="*/ 74 w 187"/>
                      <a:gd name="T31" fmla="*/ 273 h 279"/>
                      <a:gd name="T32" fmla="*/ 97 w 187"/>
                      <a:gd name="T33" fmla="*/ 273 h 279"/>
                      <a:gd name="T34" fmla="*/ 120 w 187"/>
                      <a:gd name="T35" fmla="*/ 268 h 279"/>
                      <a:gd name="T36" fmla="*/ 142 w 187"/>
                      <a:gd name="T37" fmla="*/ 258 h 279"/>
                      <a:gd name="T38" fmla="*/ 165 w 187"/>
                      <a:gd name="T39" fmla="*/ 248 h 279"/>
                      <a:gd name="T40" fmla="*/ 182 w 187"/>
                      <a:gd name="T41" fmla="*/ 233 h 279"/>
                      <a:gd name="T42" fmla="*/ 182 w 187"/>
                      <a:gd name="T43" fmla="*/ 243 h 279"/>
                      <a:gd name="T44" fmla="*/ 165 w 187"/>
                      <a:gd name="T45" fmla="*/ 258 h 279"/>
                      <a:gd name="T46" fmla="*/ 142 w 187"/>
                      <a:gd name="T47" fmla="*/ 268 h 279"/>
                      <a:gd name="T48" fmla="*/ 120 w 187"/>
                      <a:gd name="T49" fmla="*/ 273 h 279"/>
                      <a:gd name="T50" fmla="*/ 97 w 187"/>
                      <a:gd name="T51" fmla="*/ 279 h 279"/>
                      <a:gd name="T52" fmla="*/ 68 w 187"/>
                      <a:gd name="T53" fmla="*/ 279 h 279"/>
                      <a:gd name="T54" fmla="*/ 46 w 187"/>
                      <a:gd name="T55" fmla="*/ 273 h 279"/>
                      <a:gd name="T56" fmla="*/ 24 w 187"/>
                      <a:gd name="T57" fmla="*/ 268 h 279"/>
                      <a:gd name="T58" fmla="*/ 0 w 187"/>
                      <a:gd name="T59" fmla="*/ 258 h 2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87" h="279">
                        <a:moveTo>
                          <a:pt x="187" y="41"/>
                        </a:moveTo>
                        <a:lnTo>
                          <a:pt x="187" y="52"/>
                        </a:lnTo>
                        <a:lnTo>
                          <a:pt x="165" y="31"/>
                        </a:lnTo>
                        <a:lnTo>
                          <a:pt x="131" y="15"/>
                        </a:lnTo>
                        <a:lnTo>
                          <a:pt x="97" y="5"/>
                        </a:lnTo>
                        <a:lnTo>
                          <a:pt x="63" y="10"/>
                        </a:lnTo>
                        <a:lnTo>
                          <a:pt x="63" y="5"/>
                        </a:lnTo>
                        <a:lnTo>
                          <a:pt x="97" y="0"/>
                        </a:lnTo>
                        <a:lnTo>
                          <a:pt x="131" y="5"/>
                        </a:lnTo>
                        <a:lnTo>
                          <a:pt x="158" y="20"/>
                        </a:lnTo>
                        <a:lnTo>
                          <a:pt x="187" y="41"/>
                        </a:lnTo>
                        <a:close/>
                        <a:moveTo>
                          <a:pt x="0" y="258"/>
                        </a:moveTo>
                        <a:lnTo>
                          <a:pt x="6" y="253"/>
                        </a:lnTo>
                        <a:lnTo>
                          <a:pt x="29" y="263"/>
                        </a:lnTo>
                        <a:lnTo>
                          <a:pt x="52" y="273"/>
                        </a:lnTo>
                        <a:lnTo>
                          <a:pt x="74" y="273"/>
                        </a:lnTo>
                        <a:lnTo>
                          <a:pt x="97" y="273"/>
                        </a:lnTo>
                        <a:lnTo>
                          <a:pt x="120" y="268"/>
                        </a:lnTo>
                        <a:lnTo>
                          <a:pt x="142" y="258"/>
                        </a:lnTo>
                        <a:lnTo>
                          <a:pt x="165" y="248"/>
                        </a:lnTo>
                        <a:lnTo>
                          <a:pt x="182" y="233"/>
                        </a:lnTo>
                        <a:lnTo>
                          <a:pt x="182" y="243"/>
                        </a:lnTo>
                        <a:lnTo>
                          <a:pt x="165" y="258"/>
                        </a:lnTo>
                        <a:lnTo>
                          <a:pt x="142" y="268"/>
                        </a:lnTo>
                        <a:lnTo>
                          <a:pt x="120" y="273"/>
                        </a:lnTo>
                        <a:lnTo>
                          <a:pt x="97" y="279"/>
                        </a:lnTo>
                        <a:lnTo>
                          <a:pt x="68" y="279"/>
                        </a:lnTo>
                        <a:lnTo>
                          <a:pt x="46" y="273"/>
                        </a:lnTo>
                        <a:lnTo>
                          <a:pt x="24" y="268"/>
                        </a:lnTo>
                        <a:lnTo>
                          <a:pt x="0" y="258"/>
                        </a:lnTo>
                        <a:close/>
                      </a:path>
                    </a:pathLst>
                  </a:custGeom>
                  <a:solidFill>
                    <a:srgbClr val="FF9C9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94" name="Freeform 326">
                    <a:extLst>
                      <a:ext uri="{FF2B5EF4-FFF2-40B4-BE49-F238E27FC236}">
                        <a16:creationId xmlns:a16="http://schemas.microsoft.com/office/drawing/2014/main" id="{BEA9303C-88A0-41DE-84F1-372D28FE67C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19" y="2513"/>
                    <a:ext cx="90" cy="89"/>
                  </a:xfrm>
                  <a:custGeom>
                    <a:avLst/>
                    <a:gdLst>
                      <a:gd name="T0" fmla="*/ 181 w 181"/>
                      <a:gd name="T1" fmla="*/ 47 h 268"/>
                      <a:gd name="T2" fmla="*/ 181 w 181"/>
                      <a:gd name="T3" fmla="*/ 62 h 268"/>
                      <a:gd name="T4" fmla="*/ 159 w 181"/>
                      <a:gd name="T5" fmla="*/ 36 h 268"/>
                      <a:gd name="T6" fmla="*/ 130 w 181"/>
                      <a:gd name="T7" fmla="*/ 15 h 268"/>
                      <a:gd name="T8" fmla="*/ 97 w 181"/>
                      <a:gd name="T9" fmla="*/ 10 h 268"/>
                      <a:gd name="T10" fmla="*/ 57 w 181"/>
                      <a:gd name="T11" fmla="*/ 10 h 268"/>
                      <a:gd name="T12" fmla="*/ 57 w 181"/>
                      <a:gd name="T13" fmla="*/ 5 h 268"/>
                      <a:gd name="T14" fmla="*/ 91 w 181"/>
                      <a:gd name="T15" fmla="*/ 0 h 268"/>
                      <a:gd name="T16" fmla="*/ 125 w 181"/>
                      <a:gd name="T17" fmla="*/ 10 h 268"/>
                      <a:gd name="T18" fmla="*/ 159 w 181"/>
                      <a:gd name="T19" fmla="*/ 26 h 268"/>
                      <a:gd name="T20" fmla="*/ 181 w 181"/>
                      <a:gd name="T21" fmla="*/ 47 h 268"/>
                      <a:gd name="T22" fmla="*/ 0 w 181"/>
                      <a:gd name="T23" fmla="*/ 248 h 268"/>
                      <a:gd name="T24" fmla="*/ 0 w 181"/>
                      <a:gd name="T25" fmla="*/ 238 h 268"/>
                      <a:gd name="T26" fmla="*/ 23 w 181"/>
                      <a:gd name="T27" fmla="*/ 253 h 268"/>
                      <a:gd name="T28" fmla="*/ 46 w 181"/>
                      <a:gd name="T29" fmla="*/ 258 h 268"/>
                      <a:gd name="T30" fmla="*/ 68 w 181"/>
                      <a:gd name="T31" fmla="*/ 263 h 268"/>
                      <a:gd name="T32" fmla="*/ 97 w 181"/>
                      <a:gd name="T33" fmla="*/ 263 h 268"/>
                      <a:gd name="T34" fmla="*/ 119 w 181"/>
                      <a:gd name="T35" fmla="*/ 258 h 268"/>
                      <a:gd name="T36" fmla="*/ 141 w 181"/>
                      <a:gd name="T37" fmla="*/ 248 h 268"/>
                      <a:gd name="T38" fmla="*/ 165 w 181"/>
                      <a:gd name="T39" fmla="*/ 233 h 268"/>
                      <a:gd name="T40" fmla="*/ 181 w 181"/>
                      <a:gd name="T41" fmla="*/ 211 h 268"/>
                      <a:gd name="T42" fmla="*/ 176 w 181"/>
                      <a:gd name="T43" fmla="*/ 228 h 268"/>
                      <a:gd name="T44" fmla="*/ 159 w 181"/>
                      <a:gd name="T45" fmla="*/ 243 h 268"/>
                      <a:gd name="T46" fmla="*/ 136 w 181"/>
                      <a:gd name="T47" fmla="*/ 253 h 268"/>
                      <a:gd name="T48" fmla="*/ 114 w 181"/>
                      <a:gd name="T49" fmla="*/ 263 h 268"/>
                      <a:gd name="T50" fmla="*/ 91 w 181"/>
                      <a:gd name="T51" fmla="*/ 268 h 268"/>
                      <a:gd name="T52" fmla="*/ 68 w 181"/>
                      <a:gd name="T53" fmla="*/ 268 h 268"/>
                      <a:gd name="T54" fmla="*/ 46 w 181"/>
                      <a:gd name="T55" fmla="*/ 268 h 268"/>
                      <a:gd name="T56" fmla="*/ 23 w 181"/>
                      <a:gd name="T57" fmla="*/ 258 h 268"/>
                      <a:gd name="T58" fmla="*/ 0 w 181"/>
                      <a:gd name="T59" fmla="*/ 248 h 2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81" h="268">
                        <a:moveTo>
                          <a:pt x="181" y="47"/>
                        </a:moveTo>
                        <a:lnTo>
                          <a:pt x="181" y="62"/>
                        </a:lnTo>
                        <a:lnTo>
                          <a:pt x="159" y="36"/>
                        </a:lnTo>
                        <a:lnTo>
                          <a:pt x="130" y="15"/>
                        </a:lnTo>
                        <a:lnTo>
                          <a:pt x="97" y="10"/>
                        </a:lnTo>
                        <a:lnTo>
                          <a:pt x="57" y="10"/>
                        </a:lnTo>
                        <a:lnTo>
                          <a:pt x="57" y="5"/>
                        </a:lnTo>
                        <a:lnTo>
                          <a:pt x="91" y="0"/>
                        </a:lnTo>
                        <a:lnTo>
                          <a:pt x="125" y="10"/>
                        </a:lnTo>
                        <a:lnTo>
                          <a:pt x="159" y="26"/>
                        </a:lnTo>
                        <a:lnTo>
                          <a:pt x="181" y="47"/>
                        </a:lnTo>
                        <a:close/>
                        <a:moveTo>
                          <a:pt x="0" y="248"/>
                        </a:moveTo>
                        <a:lnTo>
                          <a:pt x="0" y="238"/>
                        </a:lnTo>
                        <a:lnTo>
                          <a:pt x="23" y="253"/>
                        </a:lnTo>
                        <a:lnTo>
                          <a:pt x="46" y="258"/>
                        </a:lnTo>
                        <a:lnTo>
                          <a:pt x="68" y="263"/>
                        </a:lnTo>
                        <a:lnTo>
                          <a:pt x="97" y="263"/>
                        </a:lnTo>
                        <a:lnTo>
                          <a:pt x="119" y="258"/>
                        </a:lnTo>
                        <a:lnTo>
                          <a:pt x="141" y="248"/>
                        </a:lnTo>
                        <a:lnTo>
                          <a:pt x="165" y="233"/>
                        </a:lnTo>
                        <a:lnTo>
                          <a:pt x="181" y="211"/>
                        </a:lnTo>
                        <a:lnTo>
                          <a:pt x="176" y="228"/>
                        </a:lnTo>
                        <a:lnTo>
                          <a:pt x="159" y="243"/>
                        </a:lnTo>
                        <a:lnTo>
                          <a:pt x="136" y="253"/>
                        </a:lnTo>
                        <a:lnTo>
                          <a:pt x="114" y="263"/>
                        </a:lnTo>
                        <a:lnTo>
                          <a:pt x="91" y="268"/>
                        </a:lnTo>
                        <a:lnTo>
                          <a:pt x="68" y="268"/>
                        </a:lnTo>
                        <a:lnTo>
                          <a:pt x="46" y="268"/>
                        </a:lnTo>
                        <a:lnTo>
                          <a:pt x="23" y="258"/>
                        </a:lnTo>
                        <a:lnTo>
                          <a:pt x="0" y="248"/>
                        </a:lnTo>
                        <a:close/>
                      </a:path>
                    </a:pathLst>
                  </a:custGeom>
                  <a:solidFill>
                    <a:srgbClr val="FF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95" name="Freeform 327">
                    <a:extLst>
                      <a:ext uri="{FF2B5EF4-FFF2-40B4-BE49-F238E27FC236}">
                        <a16:creationId xmlns:a16="http://schemas.microsoft.com/office/drawing/2014/main" id="{092BA564-D407-4915-817B-4D1CD89B5EB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19" y="2516"/>
                    <a:ext cx="90" cy="85"/>
                  </a:xfrm>
                  <a:custGeom>
                    <a:avLst/>
                    <a:gdLst>
                      <a:gd name="T0" fmla="*/ 181 w 181"/>
                      <a:gd name="T1" fmla="*/ 52 h 253"/>
                      <a:gd name="T2" fmla="*/ 159 w 181"/>
                      <a:gd name="T3" fmla="*/ 26 h 253"/>
                      <a:gd name="T4" fmla="*/ 130 w 181"/>
                      <a:gd name="T5" fmla="*/ 10 h 253"/>
                      <a:gd name="T6" fmla="*/ 97 w 181"/>
                      <a:gd name="T7" fmla="*/ 5 h 253"/>
                      <a:gd name="T8" fmla="*/ 57 w 181"/>
                      <a:gd name="T9" fmla="*/ 5 h 253"/>
                      <a:gd name="T10" fmla="*/ 57 w 181"/>
                      <a:gd name="T11" fmla="*/ 0 h 253"/>
                      <a:gd name="T12" fmla="*/ 97 w 181"/>
                      <a:gd name="T13" fmla="*/ 0 h 253"/>
                      <a:gd name="T14" fmla="*/ 130 w 181"/>
                      <a:gd name="T15" fmla="*/ 5 h 253"/>
                      <a:gd name="T16" fmla="*/ 159 w 181"/>
                      <a:gd name="T17" fmla="*/ 26 h 253"/>
                      <a:gd name="T18" fmla="*/ 181 w 181"/>
                      <a:gd name="T19" fmla="*/ 52 h 253"/>
                      <a:gd name="T20" fmla="*/ 0 w 181"/>
                      <a:gd name="T21" fmla="*/ 228 h 253"/>
                      <a:gd name="T22" fmla="*/ 23 w 181"/>
                      <a:gd name="T23" fmla="*/ 238 h 253"/>
                      <a:gd name="T24" fmla="*/ 51 w 181"/>
                      <a:gd name="T25" fmla="*/ 243 h 253"/>
                      <a:gd name="T26" fmla="*/ 73 w 181"/>
                      <a:gd name="T27" fmla="*/ 248 h 253"/>
                      <a:gd name="T28" fmla="*/ 97 w 181"/>
                      <a:gd name="T29" fmla="*/ 243 h 253"/>
                      <a:gd name="T30" fmla="*/ 119 w 181"/>
                      <a:gd name="T31" fmla="*/ 238 h 253"/>
                      <a:gd name="T32" fmla="*/ 141 w 181"/>
                      <a:gd name="T33" fmla="*/ 228 h 253"/>
                      <a:gd name="T34" fmla="*/ 165 w 181"/>
                      <a:gd name="T35" fmla="*/ 213 h 253"/>
                      <a:gd name="T36" fmla="*/ 181 w 181"/>
                      <a:gd name="T37" fmla="*/ 196 h 253"/>
                      <a:gd name="T38" fmla="*/ 181 w 181"/>
                      <a:gd name="T39" fmla="*/ 201 h 253"/>
                      <a:gd name="T40" fmla="*/ 165 w 181"/>
                      <a:gd name="T41" fmla="*/ 223 h 253"/>
                      <a:gd name="T42" fmla="*/ 141 w 181"/>
                      <a:gd name="T43" fmla="*/ 238 h 253"/>
                      <a:gd name="T44" fmla="*/ 119 w 181"/>
                      <a:gd name="T45" fmla="*/ 248 h 253"/>
                      <a:gd name="T46" fmla="*/ 97 w 181"/>
                      <a:gd name="T47" fmla="*/ 253 h 253"/>
                      <a:gd name="T48" fmla="*/ 68 w 181"/>
                      <a:gd name="T49" fmla="*/ 253 h 253"/>
                      <a:gd name="T50" fmla="*/ 46 w 181"/>
                      <a:gd name="T51" fmla="*/ 248 h 253"/>
                      <a:gd name="T52" fmla="*/ 23 w 181"/>
                      <a:gd name="T53" fmla="*/ 243 h 253"/>
                      <a:gd name="T54" fmla="*/ 0 w 181"/>
                      <a:gd name="T55" fmla="*/ 228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181" h="253">
                        <a:moveTo>
                          <a:pt x="181" y="52"/>
                        </a:moveTo>
                        <a:lnTo>
                          <a:pt x="159" y="26"/>
                        </a:lnTo>
                        <a:lnTo>
                          <a:pt x="130" y="10"/>
                        </a:lnTo>
                        <a:lnTo>
                          <a:pt x="97" y="5"/>
                        </a:lnTo>
                        <a:lnTo>
                          <a:pt x="57" y="5"/>
                        </a:lnTo>
                        <a:lnTo>
                          <a:pt x="57" y="0"/>
                        </a:lnTo>
                        <a:lnTo>
                          <a:pt x="97" y="0"/>
                        </a:lnTo>
                        <a:lnTo>
                          <a:pt x="130" y="5"/>
                        </a:lnTo>
                        <a:lnTo>
                          <a:pt x="159" y="26"/>
                        </a:lnTo>
                        <a:lnTo>
                          <a:pt x="181" y="52"/>
                        </a:lnTo>
                        <a:close/>
                        <a:moveTo>
                          <a:pt x="0" y="228"/>
                        </a:moveTo>
                        <a:lnTo>
                          <a:pt x="23" y="238"/>
                        </a:lnTo>
                        <a:lnTo>
                          <a:pt x="51" y="243"/>
                        </a:lnTo>
                        <a:lnTo>
                          <a:pt x="73" y="248"/>
                        </a:lnTo>
                        <a:lnTo>
                          <a:pt x="97" y="243"/>
                        </a:lnTo>
                        <a:lnTo>
                          <a:pt x="119" y="238"/>
                        </a:lnTo>
                        <a:lnTo>
                          <a:pt x="141" y="228"/>
                        </a:lnTo>
                        <a:lnTo>
                          <a:pt x="165" y="213"/>
                        </a:lnTo>
                        <a:lnTo>
                          <a:pt x="181" y="196"/>
                        </a:lnTo>
                        <a:lnTo>
                          <a:pt x="181" y="201"/>
                        </a:lnTo>
                        <a:lnTo>
                          <a:pt x="165" y="223"/>
                        </a:lnTo>
                        <a:lnTo>
                          <a:pt x="141" y="238"/>
                        </a:lnTo>
                        <a:lnTo>
                          <a:pt x="119" y="248"/>
                        </a:lnTo>
                        <a:lnTo>
                          <a:pt x="97" y="253"/>
                        </a:lnTo>
                        <a:lnTo>
                          <a:pt x="68" y="253"/>
                        </a:lnTo>
                        <a:lnTo>
                          <a:pt x="46" y="248"/>
                        </a:lnTo>
                        <a:lnTo>
                          <a:pt x="23" y="243"/>
                        </a:lnTo>
                        <a:lnTo>
                          <a:pt x="0" y="228"/>
                        </a:lnTo>
                        <a:close/>
                      </a:path>
                    </a:pathLst>
                  </a:custGeom>
                  <a:solidFill>
                    <a:srgbClr val="FFA5A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96" name="Freeform 328">
                    <a:extLst>
                      <a:ext uri="{FF2B5EF4-FFF2-40B4-BE49-F238E27FC236}">
                        <a16:creationId xmlns:a16="http://schemas.microsoft.com/office/drawing/2014/main" id="{48AD50C4-B466-4A10-9390-30D3ACD6199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19" y="2518"/>
                    <a:ext cx="90" cy="81"/>
                  </a:xfrm>
                  <a:custGeom>
                    <a:avLst/>
                    <a:gdLst>
                      <a:gd name="T0" fmla="*/ 181 w 181"/>
                      <a:gd name="T1" fmla="*/ 47 h 243"/>
                      <a:gd name="T2" fmla="*/ 181 w 181"/>
                      <a:gd name="T3" fmla="*/ 62 h 243"/>
                      <a:gd name="T4" fmla="*/ 159 w 181"/>
                      <a:gd name="T5" fmla="*/ 32 h 243"/>
                      <a:gd name="T6" fmla="*/ 130 w 181"/>
                      <a:gd name="T7" fmla="*/ 11 h 243"/>
                      <a:gd name="T8" fmla="*/ 97 w 181"/>
                      <a:gd name="T9" fmla="*/ 5 h 243"/>
                      <a:gd name="T10" fmla="*/ 57 w 181"/>
                      <a:gd name="T11" fmla="*/ 5 h 243"/>
                      <a:gd name="T12" fmla="*/ 57 w 181"/>
                      <a:gd name="T13" fmla="*/ 0 h 243"/>
                      <a:gd name="T14" fmla="*/ 97 w 181"/>
                      <a:gd name="T15" fmla="*/ 0 h 243"/>
                      <a:gd name="T16" fmla="*/ 130 w 181"/>
                      <a:gd name="T17" fmla="*/ 5 h 243"/>
                      <a:gd name="T18" fmla="*/ 159 w 181"/>
                      <a:gd name="T19" fmla="*/ 21 h 243"/>
                      <a:gd name="T20" fmla="*/ 181 w 181"/>
                      <a:gd name="T21" fmla="*/ 47 h 243"/>
                      <a:gd name="T22" fmla="*/ 0 w 181"/>
                      <a:gd name="T23" fmla="*/ 223 h 243"/>
                      <a:gd name="T24" fmla="*/ 6 w 181"/>
                      <a:gd name="T25" fmla="*/ 218 h 243"/>
                      <a:gd name="T26" fmla="*/ 29 w 181"/>
                      <a:gd name="T27" fmla="*/ 228 h 243"/>
                      <a:gd name="T28" fmla="*/ 51 w 181"/>
                      <a:gd name="T29" fmla="*/ 238 h 243"/>
                      <a:gd name="T30" fmla="*/ 79 w 181"/>
                      <a:gd name="T31" fmla="*/ 238 h 243"/>
                      <a:gd name="T32" fmla="*/ 102 w 181"/>
                      <a:gd name="T33" fmla="*/ 233 h 243"/>
                      <a:gd name="T34" fmla="*/ 125 w 181"/>
                      <a:gd name="T35" fmla="*/ 228 h 243"/>
                      <a:gd name="T36" fmla="*/ 147 w 181"/>
                      <a:gd name="T37" fmla="*/ 213 h 243"/>
                      <a:gd name="T38" fmla="*/ 165 w 181"/>
                      <a:gd name="T39" fmla="*/ 202 h 243"/>
                      <a:gd name="T40" fmla="*/ 181 w 181"/>
                      <a:gd name="T41" fmla="*/ 181 h 243"/>
                      <a:gd name="T42" fmla="*/ 181 w 181"/>
                      <a:gd name="T43" fmla="*/ 191 h 243"/>
                      <a:gd name="T44" fmla="*/ 165 w 181"/>
                      <a:gd name="T45" fmla="*/ 208 h 243"/>
                      <a:gd name="T46" fmla="*/ 141 w 181"/>
                      <a:gd name="T47" fmla="*/ 223 h 243"/>
                      <a:gd name="T48" fmla="*/ 119 w 181"/>
                      <a:gd name="T49" fmla="*/ 233 h 243"/>
                      <a:gd name="T50" fmla="*/ 97 w 181"/>
                      <a:gd name="T51" fmla="*/ 238 h 243"/>
                      <a:gd name="T52" fmla="*/ 73 w 181"/>
                      <a:gd name="T53" fmla="*/ 243 h 243"/>
                      <a:gd name="T54" fmla="*/ 51 w 181"/>
                      <a:gd name="T55" fmla="*/ 238 h 243"/>
                      <a:gd name="T56" fmla="*/ 23 w 181"/>
                      <a:gd name="T57" fmla="*/ 233 h 243"/>
                      <a:gd name="T58" fmla="*/ 0 w 181"/>
                      <a:gd name="T59" fmla="*/ 223 h 2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81" h="243">
                        <a:moveTo>
                          <a:pt x="181" y="47"/>
                        </a:moveTo>
                        <a:lnTo>
                          <a:pt x="181" y="62"/>
                        </a:lnTo>
                        <a:lnTo>
                          <a:pt x="159" y="32"/>
                        </a:lnTo>
                        <a:lnTo>
                          <a:pt x="130" y="11"/>
                        </a:lnTo>
                        <a:lnTo>
                          <a:pt x="97" y="5"/>
                        </a:lnTo>
                        <a:lnTo>
                          <a:pt x="57" y="5"/>
                        </a:lnTo>
                        <a:lnTo>
                          <a:pt x="57" y="0"/>
                        </a:lnTo>
                        <a:lnTo>
                          <a:pt x="97" y="0"/>
                        </a:lnTo>
                        <a:lnTo>
                          <a:pt x="130" y="5"/>
                        </a:lnTo>
                        <a:lnTo>
                          <a:pt x="159" y="21"/>
                        </a:lnTo>
                        <a:lnTo>
                          <a:pt x="181" y="47"/>
                        </a:lnTo>
                        <a:close/>
                        <a:moveTo>
                          <a:pt x="0" y="223"/>
                        </a:moveTo>
                        <a:lnTo>
                          <a:pt x="6" y="218"/>
                        </a:lnTo>
                        <a:lnTo>
                          <a:pt x="29" y="228"/>
                        </a:lnTo>
                        <a:lnTo>
                          <a:pt x="51" y="238"/>
                        </a:lnTo>
                        <a:lnTo>
                          <a:pt x="79" y="238"/>
                        </a:lnTo>
                        <a:lnTo>
                          <a:pt x="102" y="233"/>
                        </a:lnTo>
                        <a:lnTo>
                          <a:pt x="125" y="228"/>
                        </a:lnTo>
                        <a:lnTo>
                          <a:pt x="147" y="213"/>
                        </a:lnTo>
                        <a:lnTo>
                          <a:pt x="165" y="202"/>
                        </a:lnTo>
                        <a:lnTo>
                          <a:pt x="181" y="181"/>
                        </a:lnTo>
                        <a:lnTo>
                          <a:pt x="181" y="191"/>
                        </a:lnTo>
                        <a:lnTo>
                          <a:pt x="165" y="208"/>
                        </a:lnTo>
                        <a:lnTo>
                          <a:pt x="141" y="223"/>
                        </a:lnTo>
                        <a:lnTo>
                          <a:pt x="119" y="233"/>
                        </a:lnTo>
                        <a:lnTo>
                          <a:pt x="97" y="238"/>
                        </a:lnTo>
                        <a:lnTo>
                          <a:pt x="73" y="243"/>
                        </a:lnTo>
                        <a:lnTo>
                          <a:pt x="51" y="238"/>
                        </a:lnTo>
                        <a:lnTo>
                          <a:pt x="23" y="233"/>
                        </a:lnTo>
                        <a:lnTo>
                          <a:pt x="0" y="223"/>
                        </a:lnTo>
                        <a:close/>
                      </a:path>
                    </a:pathLst>
                  </a:custGeom>
                  <a:solidFill>
                    <a:srgbClr val="FFA7A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97" name="Freeform 329">
                    <a:extLst>
                      <a:ext uri="{FF2B5EF4-FFF2-40B4-BE49-F238E27FC236}">
                        <a16:creationId xmlns:a16="http://schemas.microsoft.com/office/drawing/2014/main" id="{27E3027B-1E79-4F29-B477-FEB8049932A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21" y="2520"/>
                    <a:ext cx="88" cy="77"/>
                  </a:xfrm>
                  <a:custGeom>
                    <a:avLst/>
                    <a:gdLst>
                      <a:gd name="T0" fmla="*/ 175 w 175"/>
                      <a:gd name="T1" fmla="*/ 57 h 233"/>
                      <a:gd name="T2" fmla="*/ 175 w 175"/>
                      <a:gd name="T3" fmla="*/ 62 h 233"/>
                      <a:gd name="T4" fmla="*/ 159 w 175"/>
                      <a:gd name="T5" fmla="*/ 37 h 233"/>
                      <a:gd name="T6" fmla="*/ 124 w 175"/>
                      <a:gd name="T7" fmla="*/ 16 h 233"/>
                      <a:gd name="T8" fmla="*/ 91 w 175"/>
                      <a:gd name="T9" fmla="*/ 6 h 233"/>
                      <a:gd name="T10" fmla="*/ 51 w 175"/>
                      <a:gd name="T11" fmla="*/ 6 h 233"/>
                      <a:gd name="T12" fmla="*/ 51 w 175"/>
                      <a:gd name="T13" fmla="*/ 0 h 233"/>
                      <a:gd name="T14" fmla="*/ 91 w 175"/>
                      <a:gd name="T15" fmla="*/ 0 h 233"/>
                      <a:gd name="T16" fmla="*/ 124 w 175"/>
                      <a:gd name="T17" fmla="*/ 6 h 233"/>
                      <a:gd name="T18" fmla="*/ 153 w 175"/>
                      <a:gd name="T19" fmla="*/ 27 h 233"/>
                      <a:gd name="T20" fmla="*/ 175 w 175"/>
                      <a:gd name="T21" fmla="*/ 57 h 233"/>
                      <a:gd name="T22" fmla="*/ 0 w 175"/>
                      <a:gd name="T23" fmla="*/ 213 h 233"/>
                      <a:gd name="T24" fmla="*/ 0 w 175"/>
                      <a:gd name="T25" fmla="*/ 203 h 233"/>
                      <a:gd name="T26" fmla="*/ 23 w 175"/>
                      <a:gd name="T27" fmla="*/ 218 h 233"/>
                      <a:gd name="T28" fmla="*/ 45 w 175"/>
                      <a:gd name="T29" fmla="*/ 228 h 233"/>
                      <a:gd name="T30" fmla="*/ 73 w 175"/>
                      <a:gd name="T31" fmla="*/ 228 h 233"/>
                      <a:gd name="T32" fmla="*/ 96 w 175"/>
                      <a:gd name="T33" fmla="*/ 223 h 233"/>
                      <a:gd name="T34" fmla="*/ 119 w 175"/>
                      <a:gd name="T35" fmla="*/ 218 h 233"/>
                      <a:gd name="T36" fmla="*/ 146 w 175"/>
                      <a:gd name="T37" fmla="*/ 203 h 233"/>
                      <a:gd name="T38" fmla="*/ 164 w 175"/>
                      <a:gd name="T39" fmla="*/ 186 h 233"/>
                      <a:gd name="T40" fmla="*/ 175 w 175"/>
                      <a:gd name="T41" fmla="*/ 166 h 233"/>
                      <a:gd name="T42" fmla="*/ 175 w 175"/>
                      <a:gd name="T43" fmla="*/ 176 h 233"/>
                      <a:gd name="T44" fmla="*/ 159 w 175"/>
                      <a:gd name="T45" fmla="*/ 197 h 233"/>
                      <a:gd name="T46" fmla="*/ 141 w 175"/>
                      <a:gd name="T47" fmla="*/ 208 h 233"/>
                      <a:gd name="T48" fmla="*/ 119 w 175"/>
                      <a:gd name="T49" fmla="*/ 223 h 233"/>
                      <a:gd name="T50" fmla="*/ 96 w 175"/>
                      <a:gd name="T51" fmla="*/ 228 h 233"/>
                      <a:gd name="T52" fmla="*/ 73 w 175"/>
                      <a:gd name="T53" fmla="*/ 233 h 233"/>
                      <a:gd name="T54" fmla="*/ 45 w 175"/>
                      <a:gd name="T55" fmla="*/ 233 h 233"/>
                      <a:gd name="T56" fmla="*/ 23 w 175"/>
                      <a:gd name="T57" fmla="*/ 223 h 233"/>
                      <a:gd name="T58" fmla="*/ 0 w 175"/>
                      <a:gd name="T59" fmla="*/ 213 h 2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75" h="233">
                        <a:moveTo>
                          <a:pt x="175" y="57"/>
                        </a:moveTo>
                        <a:lnTo>
                          <a:pt x="175" y="62"/>
                        </a:lnTo>
                        <a:lnTo>
                          <a:pt x="159" y="37"/>
                        </a:lnTo>
                        <a:lnTo>
                          <a:pt x="124" y="16"/>
                        </a:lnTo>
                        <a:lnTo>
                          <a:pt x="91" y="6"/>
                        </a:lnTo>
                        <a:lnTo>
                          <a:pt x="51" y="6"/>
                        </a:lnTo>
                        <a:lnTo>
                          <a:pt x="51" y="0"/>
                        </a:lnTo>
                        <a:lnTo>
                          <a:pt x="91" y="0"/>
                        </a:lnTo>
                        <a:lnTo>
                          <a:pt x="124" y="6"/>
                        </a:lnTo>
                        <a:lnTo>
                          <a:pt x="153" y="27"/>
                        </a:lnTo>
                        <a:lnTo>
                          <a:pt x="175" y="57"/>
                        </a:lnTo>
                        <a:close/>
                        <a:moveTo>
                          <a:pt x="0" y="213"/>
                        </a:moveTo>
                        <a:lnTo>
                          <a:pt x="0" y="203"/>
                        </a:lnTo>
                        <a:lnTo>
                          <a:pt x="23" y="218"/>
                        </a:lnTo>
                        <a:lnTo>
                          <a:pt x="45" y="228"/>
                        </a:lnTo>
                        <a:lnTo>
                          <a:pt x="73" y="228"/>
                        </a:lnTo>
                        <a:lnTo>
                          <a:pt x="96" y="223"/>
                        </a:lnTo>
                        <a:lnTo>
                          <a:pt x="119" y="218"/>
                        </a:lnTo>
                        <a:lnTo>
                          <a:pt x="146" y="203"/>
                        </a:lnTo>
                        <a:lnTo>
                          <a:pt x="164" y="186"/>
                        </a:lnTo>
                        <a:lnTo>
                          <a:pt x="175" y="166"/>
                        </a:lnTo>
                        <a:lnTo>
                          <a:pt x="175" y="176"/>
                        </a:lnTo>
                        <a:lnTo>
                          <a:pt x="159" y="197"/>
                        </a:lnTo>
                        <a:lnTo>
                          <a:pt x="141" y="208"/>
                        </a:lnTo>
                        <a:lnTo>
                          <a:pt x="119" y="223"/>
                        </a:lnTo>
                        <a:lnTo>
                          <a:pt x="96" y="228"/>
                        </a:lnTo>
                        <a:lnTo>
                          <a:pt x="73" y="233"/>
                        </a:lnTo>
                        <a:lnTo>
                          <a:pt x="45" y="233"/>
                        </a:lnTo>
                        <a:lnTo>
                          <a:pt x="23" y="223"/>
                        </a:lnTo>
                        <a:lnTo>
                          <a:pt x="0" y="213"/>
                        </a:lnTo>
                        <a:close/>
                      </a:path>
                    </a:pathLst>
                  </a:custGeom>
                  <a:solidFill>
                    <a:srgbClr val="FFABA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98" name="Freeform 330">
                    <a:extLst>
                      <a:ext uri="{FF2B5EF4-FFF2-40B4-BE49-F238E27FC236}">
                        <a16:creationId xmlns:a16="http://schemas.microsoft.com/office/drawing/2014/main" id="{D2BBE9AF-A625-4963-B345-9A6F3C7BC25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21" y="2522"/>
                    <a:ext cx="91" cy="74"/>
                  </a:xfrm>
                  <a:custGeom>
                    <a:avLst/>
                    <a:gdLst>
                      <a:gd name="T0" fmla="*/ 175 w 181"/>
                      <a:gd name="T1" fmla="*/ 56 h 222"/>
                      <a:gd name="T2" fmla="*/ 181 w 181"/>
                      <a:gd name="T3" fmla="*/ 83 h 222"/>
                      <a:gd name="T4" fmla="*/ 164 w 181"/>
                      <a:gd name="T5" fmla="*/ 46 h 222"/>
                      <a:gd name="T6" fmla="*/ 135 w 181"/>
                      <a:gd name="T7" fmla="*/ 21 h 222"/>
                      <a:gd name="T8" fmla="*/ 96 w 181"/>
                      <a:gd name="T9" fmla="*/ 5 h 222"/>
                      <a:gd name="T10" fmla="*/ 51 w 181"/>
                      <a:gd name="T11" fmla="*/ 5 h 222"/>
                      <a:gd name="T12" fmla="*/ 51 w 181"/>
                      <a:gd name="T13" fmla="*/ 0 h 222"/>
                      <a:gd name="T14" fmla="*/ 91 w 181"/>
                      <a:gd name="T15" fmla="*/ 0 h 222"/>
                      <a:gd name="T16" fmla="*/ 124 w 181"/>
                      <a:gd name="T17" fmla="*/ 10 h 222"/>
                      <a:gd name="T18" fmla="*/ 159 w 181"/>
                      <a:gd name="T19" fmla="*/ 31 h 222"/>
                      <a:gd name="T20" fmla="*/ 175 w 181"/>
                      <a:gd name="T21" fmla="*/ 56 h 222"/>
                      <a:gd name="T22" fmla="*/ 0 w 181"/>
                      <a:gd name="T23" fmla="*/ 197 h 222"/>
                      <a:gd name="T24" fmla="*/ 5 w 181"/>
                      <a:gd name="T25" fmla="*/ 197 h 222"/>
                      <a:gd name="T26" fmla="*/ 29 w 181"/>
                      <a:gd name="T27" fmla="*/ 207 h 222"/>
                      <a:gd name="T28" fmla="*/ 56 w 181"/>
                      <a:gd name="T29" fmla="*/ 217 h 222"/>
                      <a:gd name="T30" fmla="*/ 79 w 181"/>
                      <a:gd name="T31" fmla="*/ 217 h 222"/>
                      <a:gd name="T32" fmla="*/ 108 w 181"/>
                      <a:gd name="T33" fmla="*/ 212 h 222"/>
                      <a:gd name="T34" fmla="*/ 130 w 181"/>
                      <a:gd name="T35" fmla="*/ 202 h 222"/>
                      <a:gd name="T36" fmla="*/ 153 w 181"/>
                      <a:gd name="T37" fmla="*/ 185 h 222"/>
                      <a:gd name="T38" fmla="*/ 170 w 181"/>
                      <a:gd name="T39" fmla="*/ 165 h 222"/>
                      <a:gd name="T40" fmla="*/ 175 w 181"/>
                      <a:gd name="T41" fmla="*/ 145 h 222"/>
                      <a:gd name="T42" fmla="*/ 175 w 181"/>
                      <a:gd name="T43" fmla="*/ 160 h 222"/>
                      <a:gd name="T44" fmla="*/ 164 w 181"/>
                      <a:gd name="T45" fmla="*/ 180 h 222"/>
                      <a:gd name="T46" fmla="*/ 146 w 181"/>
                      <a:gd name="T47" fmla="*/ 197 h 222"/>
                      <a:gd name="T48" fmla="*/ 119 w 181"/>
                      <a:gd name="T49" fmla="*/ 212 h 222"/>
                      <a:gd name="T50" fmla="*/ 96 w 181"/>
                      <a:gd name="T51" fmla="*/ 217 h 222"/>
                      <a:gd name="T52" fmla="*/ 73 w 181"/>
                      <a:gd name="T53" fmla="*/ 222 h 222"/>
                      <a:gd name="T54" fmla="*/ 45 w 181"/>
                      <a:gd name="T55" fmla="*/ 222 h 222"/>
                      <a:gd name="T56" fmla="*/ 23 w 181"/>
                      <a:gd name="T57" fmla="*/ 212 h 222"/>
                      <a:gd name="T58" fmla="*/ 0 w 181"/>
                      <a:gd name="T59" fmla="*/ 197 h 2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81" h="222">
                        <a:moveTo>
                          <a:pt x="175" y="56"/>
                        </a:moveTo>
                        <a:lnTo>
                          <a:pt x="181" y="83"/>
                        </a:lnTo>
                        <a:lnTo>
                          <a:pt x="164" y="46"/>
                        </a:lnTo>
                        <a:lnTo>
                          <a:pt x="135" y="21"/>
                        </a:lnTo>
                        <a:lnTo>
                          <a:pt x="96" y="5"/>
                        </a:lnTo>
                        <a:lnTo>
                          <a:pt x="51" y="5"/>
                        </a:lnTo>
                        <a:lnTo>
                          <a:pt x="51" y="0"/>
                        </a:lnTo>
                        <a:lnTo>
                          <a:pt x="91" y="0"/>
                        </a:lnTo>
                        <a:lnTo>
                          <a:pt x="124" y="10"/>
                        </a:lnTo>
                        <a:lnTo>
                          <a:pt x="159" y="31"/>
                        </a:lnTo>
                        <a:lnTo>
                          <a:pt x="175" y="56"/>
                        </a:lnTo>
                        <a:close/>
                        <a:moveTo>
                          <a:pt x="0" y="197"/>
                        </a:moveTo>
                        <a:lnTo>
                          <a:pt x="5" y="197"/>
                        </a:lnTo>
                        <a:lnTo>
                          <a:pt x="29" y="207"/>
                        </a:lnTo>
                        <a:lnTo>
                          <a:pt x="56" y="217"/>
                        </a:lnTo>
                        <a:lnTo>
                          <a:pt x="79" y="217"/>
                        </a:lnTo>
                        <a:lnTo>
                          <a:pt x="108" y="212"/>
                        </a:lnTo>
                        <a:lnTo>
                          <a:pt x="130" y="202"/>
                        </a:lnTo>
                        <a:lnTo>
                          <a:pt x="153" y="185"/>
                        </a:lnTo>
                        <a:lnTo>
                          <a:pt x="170" y="165"/>
                        </a:lnTo>
                        <a:lnTo>
                          <a:pt x="175" y="145"/>
                        </a:lnTo>
                        <a:lnTo>
                          <a:pt x="175" y="160"/>
                        </a:lnTo>
                        <a:lnTo>
                          <a:pt x="164" y="180"/>
                        </a:lnTo>
                        <a:lnTo>
                          <a:pt x="146" y="197"/>
                        </a:lnTo>
                        <a:lnTo>
                          <a:pt x="119" y="212"/>
                        </a:lnTo>
                        <a:lnTo>
                          <a:pt x="96" y="217"/>
                        </a:lnTo>
                        <a:lnTo>
                          <a:pt x="73" y="222"/>
                        </a:lnTo>
                        <a:lnTo>
                          <a:pt x="45" y="222"/>
                        </a:lnTo>
                        <a:lnTo>
                          <a:pt x="23" y="212"/>
                        </a:lnTo>
                        <a:lnTo>
                          <a:pt x="0" y="197"/>
                        </a:lnTo>
                        <a:close/>
                      </a:path>
                    </a:pathLst>
                  </a:custGeom>
                  <a:solidFill>
                    <a:srgbClr val="FFAFA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99" name="Freeform 331">
                    <a:extLst>
                      <a:ext uri="{FF2B5EF4-FFF2-40B4-BE49-F238E27FC236}">
                        <a16:creationId xmlns:a16="http://schemas.microsoft.com/office/drawing/2014/main" id="{914096CD-2BF3-4F92-ADDA-35FFD21F8F3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24" y="2523"/>
                    <a:ext cx="88" cy="71"/>
                  </a:xfrm>
                  <a:custGeom>
                    <a:avLst/>
                    <a:gdLst>
                      <a:gd name="T0" fmla="*/ 176 w 176"/>
                      <a:gd name="T1" fmla="*/ 78 h 212"/>
                      <a:gd name="T2" fmla="*/ 176 w 176"/>
                      <a:gd name="T3" fmla="*/ 98 h 212"/>
                      <a:gd name="T4" fmla="*/ 176 w 176"/>
                      <a:gd name="T5" fmla="*/ 103 h 212"/>
                      <a:gd name="T6" fmla="*/ 170 w 176"/>
                      <a:gd name="T7" fmla="*/ 83 h 212"/>
                      <a:gd name="T8" fmla="*/ 165 w 176"/>
                      <a:gd name="T9" fmla="*/ 62 h 212"/>
                      <a:gd name="T10" fmla="*/ 154 w 176"/>
                      <a:gd name="T11" fmla="*/ 41 h 212"/>
                      <a:gd name="T12" fmla="*/ 136 w 176"/>
                      <a:gd name="T13" fmla="*/ 26 h 212"/>
                      <a:gd name="T14" fmla="*/ 119 w 176"/>
                      <a:gd name="T15" fmla="*/ 10 h 212"/>
                      <a:gd name="T16" fmla="*/ 97 w 176"/>
                      <a:gd name="T17" fmla="*/ 5 h 212"/>
                      <a:gd name="T18" fmla="*/ 68 w 176"/>
                      <a:gd name="T19" fmla="*/ 0 h 212"/>
                      <a:gd name="T20" fmla="*/ 46 w 176"/>
                      <a:gd name="T21" fmla="*/ 5 h 212"/>
                      <a:gd name="T22" fmla="*/ 46 w 176"/>
                      <a:gd name="T23" fmla="*/ 0 h 212"/>
                      <a:gd name="T24" fmla="*/ 91 w 176"/>
                      <a:gd name="T25" fmla="*/ 0 h 212"/>
                      <a:gd name="T26" fmla="*/ 130 w 176"/>
                      <a:gd name="T27" fmla="*/ 16 h 212"/>
                      <a:gd name="T28" fmla="*/ 159 w 176"/>
                      <a:gd name="T29" fmla="*/ 41 h 212"/>
                      <a:gd name="T30" fmla="*/ 176 w 176"/>
                      <a:gd name="T31" fmla="*/ 78 h 212"/>
                      <a:gd name="T32" fmla="*/ 0 w 176"/>
                      <a:gd name="T33" fmla="*/ 192 h 212"/>
                      <a:gd name="T34" fmla="*/ 0 w 176"/>
                      <a:gd name="T35" fmla="*/ 186 h 212"/>
                      <a:gd name="T36" fmla="*/ 29 w 176"/>
                      <a:gd name="T37" fmla="*/ 202 h 212"/>
                      <a:gd name="T38" fmla="*/ 57 w 176"/>
                      <a:gd name="T39" fmla="*/ 207 h 212"/>
                      <a:gd name="T40" fmla="*/ 86 w 176"/>
                      <a:gd name="T41" fmla="*/ 207 h 212"/>
                      <a:gd name="T42" fmla="*/ 114 w 176"/>
                      <a:gd name="T43" fmla="*/ 197 h 212"/>
                      <a:gd name="T44" fmla="*/ 141 w 176"/>
                      <a:gd name="T45" fmla="*/ 180 h 212"/>
                      <a:gd name="T46" fmla="*/ 159 w 176"/>
                      <a:gd name="T47" fmla="*/ 160 h 212"/>
                      <a:gd name="T48" fmla="*/ 170 w 176"/>
                      <a:gd name="T49" fmla="*/ 135 h 212"/>
                      <a:gd name="T50" fmla="*/ 176 w 176"/>
                      <a:gd name="T51" fmla="*/ 108 h 212"/>
                      <a:gd name="T52" fmla="*/ 170 w 176"/>
                      <a:gd name="T53" fmla="*/ 140 h 212"/>
                      <a:gd name="T54" fmla="*/ 165 w 176"/>
                      <a:gd name="T55" fmla="*/ 160 h 212"/>
                      <a:gd name="T56" fmla="*/ 148 w 176"/>
                      <a:gd name="T57" fmla="*/ 180 h 212"/>
                      <a:gd name="T58" fmla="*/ 125 w 176"/>
                      <a:gd name="T59" fmla="*/ 197 h 212"/>
                      <a:gd name="T60" fmla="*/ 103 w 176"/>
                      <a:gd name="T61" fmla="*/ 207 h 212"/>
                      <a:gd name="T62" fmla="*/ 74 w 176"/>
                      <a:gd name="T63" fmla="*/ 212 h 212"/>
                      <a:gd name="T64" fmla="*/ 51 w 176"/>
                      <a:gd name="T65" fmla="*/ 212 h 212"/>
                      <a:gd name="T66" fmla="*/ 24 w 176"/>
                      <a:gd name="T67" fmla="*/ 202 h 212"/>
                      <a:gd name="T68" fmla="*/ 0 w 176"/>
                      <a:gd name="T69" fmla="*/ 192 h 2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176" h="212">
                        <a:moveTo>
                          <a:pt x="176" y="78"/>
                        </a:moveTo>
                        <a:lnTo>
                          <a:pt x="176" y="98"/>
                        </a:lnTo>
                        <a:lnTo>
                          <a:pt x="176" y="103"/>
                        </a:lnTo>
                        <a:lnTo>
                          <a:pt x="170" y="83"/>
                        </a:lnTo>
                        <a:lnTo>
                          <a:pt x="165" y="62"/>
                        </a:lnTo>
                        <a:lnTo>
                          <a:pt x="154" y="41"/>
                        </a:lnTo>
                        <a:lnTo>
                          <a:pt x="136" y="26"/>
                        </a:lnTo>
                        <a:lnTo>
                          <a:pt x="119" y="10"/>
                        </a:lnTo>
                        <a:lnTo>
                          <a:pt x="97" y="5"/>
                        </a:lnTo>
                        <a:lnTo>
                          <a:pt x="68" y="0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91" y="0"/>
                        </a:lnTo>
                        <a:lnTo>
                          <a:pt x="130" y="16"/>
                        </a:lnTo>
                        <a:lnTo>
                          <a:pt x="159" y="41"/>
                        </a:lnTo>
                        <a:lnTo>
                          <a:pt x="176" y="78"/>
                        </a:lnTo>
                        <a:close/>
                        <a:moveTo>
                          <a:pt x="0" y="192"/>
                        </a:moveTo>
                        <a:lnTo>
                          <a:pt x="0" y="186"/>
                        </a:lnTo>
                        <a:lnTo>
                          <a:pt x="29" y="202"/>
                        </a:lnTo>
                        <a:lnTo>
                          <a:pt x="57" y="207"/>
                        </a:lnTo>
                        <a:lnTo>
                          <a:pt x="86" y="207"/>
                        </a:lnTo>
                        <a:lnTo>
                          <a:pt x="114" y="197"/>
                        </a:lnTo>
                        <a:lnTo>
                          <a:pt x="141" y="180"/>
                        </a:lnTo>
                        <a:lnTo>
                          <a:pt x="159" y="160"/>
                        </a:lnTo>
                        <a:lnTo>
                          <a:pt x="170" y="135"/>
                        </a:lnTo>
                        <a:lnTo>
                          <a:pt x="176" y="108"/>
                        </a:lnTo>
                        <a:lnTo>
                          <a:pt x="170" y="140"/>
                        </a:lnTo>
                        <a:lnTo>
                          <a:pt x="165" y="160"/>
                        </a:lnTo>
                        <a:lnTo>
                          <a:pt x="148" y="180"/>
                        </a:lnTo>
                        <a:lnTo>
                          <a:pt x="125" y="197"/>
                        </a:lnTo>
                        <a:lnTo>
                          <a:pt x="103" y="207"/>
                        </a:lnTo>
                        <a:lnTo>
                          <a:pt x="74" y="212"/>
                        </a:lnTo>
                        <a:lnTo>
                          <a:pt x="51" y="212"/>
                        </a:lnTo>
                        <a:lnTo>
                          <a:pt x="24" y="202"/>
                        </a:lnTo>
                        <a:lnTo>
                          <a:pt x="0" y="192"/>
                        </a:lnTo>
                        <a:close/>
                      </a:path>
                    </a:pathLst>
                  </a:custGeom>
                  <a:solidFill>
                    <a:srgbClr val="FFB4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00" name="Freeform 332">
                    <a:extLst>
                      <a:ext uri="{FF2B5EF4-FFF2-40B4-BE49-F238E27FC236}">
                        <a16:creationId xmlns:a16="http://schemas.microsoft.com/office/drawing/2014/main" id="{4043A666-32BA-4672-9EE2-672C005704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24" y="2525"/>
                    <a:ext cx="88" cy="67"/>
                  </a:xfrm>
                  <a:custGeom>
                    <a:avLst/>
                    <a:gdLst>
                      <a:gd name="T0" fmla="*/ 46 w 176"/>
                      <a:gd name="T1" fmla="*/ 0 h 202"/>
                      <a:gd name="T2" fmla="*/ 46 w 176"/>
                      <a:gd name="T3" fmla="*/ 5 h 202"/>
                      <a:gd name="T4" fmla="*/ 80 w 176"/>
                      <a:gd name="T5" fmla="*/ 5 h 202"/>
                      <a:gd name="T6" fmla="*/ 114 w 176"/>
                      <a:gd name="T7" fmla="*/ 11 h 202"/>
                      <a:gd name="T8" fmla="*/ 141 w 176"/>
                      <a:gd name="T9" fmla="*/ 31 h 202"/>
                      <a:gd name="T10" fmla="*/ 159 w 176"/>
                      <a:gd name="T11" fmla="*/ 57 h 202"/>
                      <a:gd name="T12" fmla="*/ 170 w 176"/>
                      <a:gd name="T13" fmla="*/ 88 h 202"/>
                      <a:gd name="T14" fmla="*/ 170 w 176"/>
                      <a:gd name="T15" fmla="*/ 118 h 202"/>
                      <a:gd name="T16" fmla="*/ 154 w 176"/>
                      <a:gd name="T17" fmla="*/ 150 h 202"/>
                      <a:gd name="T18" fmla="*/ 130 w 176"/>
                      <a:gd name="T19" fmla="*/ 175 h 202"/>
                      <a:gd name="T20" fmla="*/ 97 w 176"/>
                      <a:gd name="T21" fmla="*/ 192 h 202"/>
                      <a:gd name="T22" fmla="*/ 68 w 176"/>
                      <a:gd name="T23" fmla="*/ 197 h 202"/>
                      <a:gd name="T24" fmla="*/ 35 w 176"/>
                      <a:gd name="T25" fmla="*/ 192 h 202"/>
                      <a:gd name="T26" fmla="*/ 0 w 176"/>
                      <a:gd name="T27" fmla="*/ 175 h 202"/>
                      <a:gd name="T28" fmla="*/ 0 w 176"/>
                      <a:gd name="T29" fmla="*/ 181 h 202"/>
                      <a:gd name="T30" fmla="*/ 35 w 176"/>
                      <a:gd name="T31" fmla="*/ 197 h 202"/>
                      <a:gd name="T32" fmla="*/ 68 w 176"/>
                      <a:gd name="T33" fmla="*/ 202 h 202"/>
                      <a:gd name="T34" fmla="*/ 103 w 176"/>
                      <a:gd name="T35" fmla="*/ 197 h 202"/>
                      <a:gd name="T36" fmla="*/ 136 w 176"/>
                      <a:gd name="T37" fmla="*/ 175 h 202"/>
                      <a:gd name="T38" fmla="*/ 159 w 176"/>
                      <a:gd name="T39" fmla="*/ 150 h 202"/>
                      <a:gd name="T40" fmla="*/ 176 w 176"/>
                      <a:gd name="T41" fmla="*/ 125 h 202"/>
                      <a:gd name="T42" fmla="*/ 176 w 176"/>
                      <a:gd name="T43" fmla="*/ 88 h 202"/>
                      <a:gd name="T44" fmla="*/ 165 w 176"/>
                      <a:gd name="T45" fmla="*/ 57 h 202"/>
                      <a:gd name="T46" fmla="*/ 148 w 176"/>
                      <a:gd name="T47" fmla="*/ 31 h 202"/>
                      <a:gd name="T48" fmla="*/ 119 w 176"/>
                      <a:gd name="T49" fmla="*/ 11 h 202"/>
                      <a:gd name="T50" fmla="*/ 86 w 176"/>
                      <a:gd name="T51" fmla="*/ 0 h 202"/>
                      <a:gd name="T52" fmla="*/ 46 w 176"/>
                      <a:gd name="T53" fmla="*/ 0 h 2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176" h="202">
                        <a:moveTo>
                          <a:pt x="46" y="0"/>
                        </a:moveTo>
                        <a:lnTo>
                          <a:pt x="46" y="5"/>
                        </a:lnTo>
                        <a:lnTo>
                          <a:pt x="80" y="5"/>
                        </a:lnTo>
                        <a:lnTo>
                          <a:pt x="114" y="11"/>
                        </a:lnTo>
                        <a:lnTo>
                          <a:pt x="141" y="31"/>
                        </a:lnTo>
                        <a:lnTo>
                          <a:pt x="159" y="57"/>
                        </a:lnTo>
                        <a:lnTo>
                          <a:pt x="170" y="88"/>
                        </a:lnTo>
                        <a:lnTo>
                          <a:pt x="170" y="118"/>
                        </a:lnTo>
                        <a:lnTo>
                          <a:pt x="154" y="150"/>
                        </a:lnTo>
                        <a:lnTo>
                          <a:pt x="130" y="175"/>
                        </a:lnTo>
                        <a:lnTo>
                          <a:pt x="97" y="192"/>
                        </a:lnTo>
                        <a:lnTo>
                          <a:pt x="68" y="197"/>
                        </a:lnTo>
                        <a:lnTo>
                          <a:pt x="35" y="192"/>
                        </a:lnTo>
                        <a:lnTo>
                          <a:pt x="0" y="175"/>
                        </a:lnTo>
                        <a:lnTo>
                          <a:pt x="0" y="181"/>
                        </a:lnTo>
                        <a:lnTo>
                          <a:pt x="35" y="197"/>
                        </a:lnTo>
                        <a:lnTo>
                          <a:pt x="68" y="202"/>
                        </a:lnTo>
                        <a:lnTo>
                          <a:pt x="103" y="197"/>
                        </a:lnTo>
                        <a:lnTo>
                          <a:pt x="136" y="175"/>
                        </a:lnTo>
                        <a:lnTo>
                          <a:pt x="159" y="150"/>
                        </a:lnTo>
                        <a:lnTo>
                          <a:pt x="176" y="125"/>
                        </a:lnTo>
                        <a:lnTo>
                          <a:pt x="176" y="88"/>
                        </a:lnTo>
                        <a:lnTo>
                          <a:pt x="165" y="57"/>
                        </a:lnTo>
                        <a:lnTo>
                          <a:pt x="148" y="31"/>
                        </a:lnTo>
                        <a:lnTo>
                          <a:pt x="119" y="11"/>
                        </a:lnTo>
                        <a:lnTo>
                          <a:pt x="86" y="0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FFB6B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01" name="Freeform 333">
                    <a:extLst>
                      <a:ext uri="{FF2B5EF4-FFF2-40B4-BE49-F238E27FC236}">
                        <a16:creationId xmlns:a16="http://schemas.microsoft.com/office/drawing/2014/main" id="{0840A350-29F4-43D7-9201-1B27F74EE01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02" y="2525"/>
                    <a:ext cx="107" cy="66"/>
                  </a:xfrm>
                  <a:custGeom>
                    <a:avLst/>
                    <a:gdLst>
                      <a:gd name="T0" fmla="*/ 214 w 214"/>
                      <a:gd name="T1" fmla="*/ 98 h 197"/>
                      <a:gd name="T2" fmla="*/ 203 w 214"/>
                      <a:gd name="T3" fmla="*/ 62 h 197"/>
                      <a:gd name="T4" fmla="*/ 180 w 214"/>
                      <a:gd name="T5" fmla="*/ 31 h 197"/>
                      <a:gd name="T6" fmla="*/ 147 w 214"/>
                      <a:gd name="T7" fmla="*/ 11 h 197"/>
                      <a:gd name="T8" fmla="*/ 106 w 214"/>
                      <a:gd name="T9" fmla="*/ 0 h 197"/>
                      <a:gd name="T10" fmla="*/ 68 w 214"/>
                      <a:gd name="T11" fmla="*/ 11 h 197"/>
                      <a:gd name="T12" fmla="*/ 33 w 214"/>
                      <a:gd name="T13" fmla="*/ 31 h 197"/>
                      <a:gd name="T14" fmla="*/ 11 w 214"/>
                      <a:gd name="T15" fmla="*/ 62 h 197"/>
                      <a:gd name="T16" fmla="*/ 0 w 214"/>
                      <a:gd name="T17" fmla="*/ 98 h 197"/>
                      <a:gd name="T18" fmla="*/ 11 w 214"/>
                      <a:gd name="T19" fmla="*/ 135 h 197"/>
                      <a:gd name="T20" fmla="*/ 33 w 214"/>
                      <a:gd name="T21" fmla="*/ 165 h 197"/>
                      <a:gd name="T22" fmla="*/ 68 w 214"/>
                      <a:gd name="T23" fmla="*/ 187 h 197"/>
                      <a:gd name="T24" fmla="*/ 106 w 214"/>
                      <a:gd name="T25" fmla="*/ 197 h 197"/>
                      <a:gd name="T26" fmla="*/ 147 w 214"/>
                      <a:gd name="T27" fmla="*/ 187 h 197"/>
                      <a:gd name="T28" fmla="*/ 180 w 214"/>
                      <a:gd name="T29" fmla="*/ 165 h 197"/>
                      <a:gd name="T30" fmla="*/ 203 w 214"/>
                      <a:gd name="T31" fmla="*/ 135 h 197"/>
                      <a:gd name="T32" fmla="*/ 214 w 214"/>
                      <a:gd name="T33" fmla="*/ 98 h 197"/>
                      <a:gd name="T34" fmla="*/ 203 w 214"/>
                      <a:gd name="T35" fmla="*/ 62 h 197"/>
                      <a:gd name="T36" fmla="*/ 180 w 214"/>
                      <a:gd name="T37" fmla="*/ 31 h 197"/>
                      <a:gd name="T38" fmla="*/ 147 w 214"/>
                      <a:gd name="T39" fmla="*/ 11 h 197"/>
                      <a:gd name="T40" fmla="*/ 106 w 214"/>
                      <a:gd name="T41" fmla="*/ 0 h 197"/>
                      <a:gd name="T42" fmla="*/ 68 w 214"/>
                      <a:gd name="T43" fmla="*/ 11 h 197"/>
                      <a:gd name="T44" fmla="*/ 33 w 214"/>
                      <a:gd name="T45" fmla="*/ 31 h 197"/>
                      <a:gd name="T46" fmla="*/ 11 w 214"/>
                      <a:gd name="T47" fmla="*/ 62 h 197"/>
                      <a:gd name="T48" fmla="*/ 0 w 214"/>
                      <a:gd name="T49" fmla="*/ 98 h 197"/>
                      <a:gd name="T50" fmla="*/ 11 w 214"/>
                      <a:gd name="T51" fmla="*/ 135 h 197"/>
                      <a:gd name="T52" fmla="*/ 33 w 214"/>
                      <a:gd name="T53" fmla="*/ 165 h 197"/>
                      <a:gd name="T54" fmla="*/ 68 w 214"/>
                      <a:gd name="T55" fmla="*/ 187 h 197"/>
                      <a:gd name="T56" fmla="*/ 106 w 214"/>
                      <a:gd name="T57" fmla="*/ 197 h 197"/>
                      <a:gd name="T58" fmla="*/ 147 w 214"/>
                      <a:gd name="T59" fmla="*/ 187 h 197"/>
                      <a:gd name="T60" fmla="*/ 180 w 214"/>
                      <a:gd name="T61" fmla="*/ 165 h 197"/>
                      <a:gd name="T62" fmla="*/ 203 w 214"/>
                      <a:gd name="T63" fmla="*/ 135 h 197"/>
                      <a:gd name="T64" fmla="*/ 214 w 214"/>
                      <a:gd name="T65" fmla="*/ 98 h 197"/>
                      <a:gd name="T66" fmla="*/ 203 w 214"/>
                      <a:gd name="T67" fmla="*/ 62 h 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214" h="197">
                        <a:moveTo>
                          <a:pt x="214" y="98"/>
                        </a:moveTo>
                        <a:lnTo>
                          <a:pt x="203" y="62"/>
                        </a:lnTo>
                        <a:lnTo>
                          <a:pt x="180" y="31"/>
                        </a:lnTo>
                        <a:lnTo>
                          <a:pt x="147" y="11"/>
                        </a:lnTo>
                        <a:lnTo>
                          <a:pt x="106" y="0"/>
                        </a:lnTo>
                        <a:lnTo>
                          <a:pt x="68" y="11"/>
                        </a:lnTo>
                        <a:lnTo>
                          <a:pt x="33" y="31"/>
                        </a:lnTo>
                        <a:lnTo>
                          <a:pt x="11" y="62"/>
                        </a:lnTo>
                        <a:lnTo>
                          <a:pt x="0" y="98"/>
                        </a:lnTo>
                        <a:lnTo>
                          <a:pt x="11" y="135"/>
                        </a:lnTo>
                        <a:lnTo>
                          <a:pt x="33" y="165"/>
                        </a:lnTo>
                        <a:lnTo>
                          <a:pt x="68" y="187"/>
                        </a:lnTo>
                        <a:lnTo>
                          <a:pt x="106" y="197"/>
                        </a:lnTo>
                        <a:lnTo>
                          <a:pt x="147" y="187"/>
                        </a:lnTo>
                        <a:lnTo>
                          <a:pt x="180" y="165"/>
                        </a:lnTo>
                        <a:lnTo>
                          <a:pt x="203" y="135"/>
                        </a:lnTo>
                        <a:lnTo>
                          <a:pt x="214" y="98"/>
                        </a:lnTo>
                        <a:close/>
                        <a:moveTo>
                          <a:pt x="203" y="62"/>
                        </a:moveTo>
                        <a:lnTo>
                          <a:pt x="180" y="31"/>
                        </a:lnTo>
                        <a:lnTo>
                          <a:pt x="147" y="11"/>
                        </a:lnTo>
                        <a:lnTo>
                          <a:pt x="106" y="0"/>
                        </a:lnTo>
                        <a:lnTo>
                          <a:pt x="68" y="11"/>
                        </a:lnTo>
                        <a:lnTo>
                          <a:pt x="33" y="31"/>
                        </a:lnTo>
                        <a:lnTo>
                          <a:pt x="11" y="62"/>
                        </a:lnTo>
                        <a:lnTo>
                          <a:pt x="0" y="98"/>
                        </a:lnTo>
                        <a:lnTo>
                          <a:pt x="11" y="135"/>
                        </a:lnTo>
                        <a:lnTo>
                          <a:pt x="33" y="165"/>
                        </a:lnTo>
                        <a:lnTo>
                          <a:pt x="68" y="187"/>
                        </a:lnTo>
                        <a:lnTo>
                          <a:pt x="106" y="197"/>
                        </a:lnTo>
                        <a:lnTo>
                          <a:pt x="147" y="187"/>
                        </a:lnTo>
                        <a:lnTo>
                          <a:pt x="180" y="165"/>
                        </a:lnTo>
                        <a:lnTo>
                          <a:pt x="203" y="135"/>
                        </a:lnTo>
                        <a:lnTo>
                          <a:pt x="214" y="98"/>
                        </a:lnTo>
                        <a:lnTo>
                          <a:pt x="203" y="62"/>
                        </a:lnTo>
                        <a:close/>
                      </a:path>
                    </a:pathLst>
                  </a:custGeom>
                  <a:solidFill>
                    <a:srgbClr val="FFB8B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02" name="Freeform 334">
                    <a:extLst>
                      <a:ext uri="{FF2B5EF4-FFF2-40B4-BE49-F238E27FC236}">
                        <a16:creationId xmlns:a16="http://schemas.microsoft.com/office/drawing/2014/main" id="{C603CAE4-BAFD-4587-9443-9F1687AF5A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24" y="2527"/>
                    <a:ext cx="85" cy="64"/>
                  </a:xfrm>
                  <a:custGeom>
                    <a:avLst/>
                    <a:gdLst>
                      <a:gd name="T0" fmla="*/ 46 w 170"/>
                      <a:gd name="T1" fmla="*/ 0 h 192"/>
                      <a:gd name="T2" fmla="*/ 46 w 170"/>
                      <a:gd name="T3" fmla="*/ 6 h 192"/>
                      <a:gd name="T4" fmla="*/ 80 w 170"/>
                      <a:gd name="T5" fmla="*/ 6 h 192"/>
                      <a:gd name="T6" fmla="*/ 108 w 170"/>
                      <a:gd name="T7" fmla="*/ 11 h 192"/>
                      <a:gd name="T8" fmla="*/ 136 w 170"/>
                      <a:gd name="T9" fmla="*/ 31 h 192"/>
                      <a:gd name="T10" fmla="*/ 154 w 170"/>
                      <a:gd name="T11" fmla="*/ 57 h 192"/>
                      <a:gd name="T12" fmla="*/ 165 w 170"/>
                      <a:gd name="T13" fmla="*/ 88 h 192"/>
                      <a:gd name="T14" fmla="*/ 165 w 170"/>
                      <a:gd name="T15" fmla="*/ 113 h 192"/>
                      <a:gd name="T16" fmla="*/ 148 w 170"/>
                      <a:gd name="T17" fmla="*/ 145 h 192"/>
                      <a:gd name="T18" fmla="*/ 125 w 170"/>
                      <a:gd name="T19" fmla="*/ 165 h 192"/>
                      <a:gd name="T20" fmla="*/ 97 w 170"/>
                      <a:gd name="T21" fmla="*/ 182 h 192"/>
                      <a:gd name="T22" fmla="*/ 68 w 170"/>
                      <a:gd name="T23" fmla="*/ 187 h 192"/>
                      <a:gd name="T24" fmla="*/ 35 w 170"/>
                      <a:gd name="T25" fmla="*/ 176 h 192"/>
                      <a:gd name="T26" fmla="*/ 7 w 170"/>
                      <a:gd name="T27" fmla="*/ 160 h 192"/>
                      <a:gd name="T28" fmla="*/ 0 w 170"/>
                      <a:gd name="T29" fmla="*/ 170 h 192"/>
                      <a:gd name="T30" fmla="*/ 35 w 170"/>
                      <a:gd name="T31" fmla="*/ 187 h 192"/>
                      <a:gd name="T32" fmla="*/ 68 w 170"/>
                      <a:gd name="T33" fmla="*/ 192 h 192"/>
                      <a:gd name="T34" fmla="*/ 97 w 170"/>
                      <a:gd name="T35" fmla="*/ 187 h 192"/>
                      <a:gd name="T36" fmla="*/ 130 w 170"/>
                      <a:gd name="T37" fmla="*/ 170 h 192"/>
                      <a:gd name="T38" fmla="*/ 154 w 170"/>
                      <a:gd name="T39" fmla="*/ 145 h 192"/>
                      <a:gd name="T40" fmla="*/ 170 w 170"/>
                      <a:gd name="T41" fmla="*/ 113 h 192"/>
                      <a:gd name="T42" fmla="*/ 170 w 170"/>
                      <a:gd name="T43" fmla="*/ 83 h 192"/>
                      <a:gd name="T44" fmla="*/ 159 w 170"/>
                      <a:gd name="T45" fmla="*/ 52 h 192"/>
                      <a:gd name="T46" fmla="*/ 141 w 170"/>
                      <a:gd name="T47" fmla="*/ 26 h 192"/>
                      <a:gd name="T48" fmla="*/ 114 w 170"/>
                      <a:gd name="T49" fmla="*/ 6 h 192"/>
                      <a:gd name="T50" fmla="*/ 80 w 170"/>
                      <a:gd name="T51" fmla="*/ 0 h 192"/>
                      <a:gd name="T52" fmla="*/ 46 w 170"/>
                      <a:gd name="T53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170" h="192">
                        <a:moveTo>
                          <a:pt x="46" y="0"/>
                        </a:moveTo>
                        <a:lnTo>
                          <a:pt x="46" y="6"/>
                        </a:lnTo>
                        <a:lnTo>
                          <a:pt x="80" y="6"/>
                        </a:lnTo>
                        <a:lnTo>
                          <a:pt x="108" y="11"/>
                        </a:lnTo>
                        <a:lnTo>
                          <a:pt x="136" y="31"/>
                        </a:lnTo>
                        <a:lnTo>
                          <a:pt x="154" y="57"/>
                        </a:lnTo>
                        <a:lnTo>
                          <a:pt x="165" y="88"/>
                        </a:lnTo>
                        <a:lnTo>
                          <a:pt x="165" y="113"/>
                        </a:lnTo>
                        <a:lnTo>
                          <a:pt x="148" y="145"/>
                        </a:lnTo>
                        <a:lnTo>
                          <a:pt x="125" y="165"/>
                        </a:lnTo>
                        <a:lnTo>
                          <a:pt x="97" y="182"/>
                        </a:lnTo>
                        <a:lnTo>
                          <a:pt x="68" y="187"/>
                        </a:lnTo>
                        <a:lnTo>
                          <a:pt x="35" y="176"/>
                        </a:lnTo>
                        <a:lnTo>
                          <a:pt x="7" y="160"/>
                        </a:lnTo>
                        <a:lnTo>
                          <a:pt x="0" y="170"/>
                        </a:lnTo>
                        <a:lnTo>
                          <a:pt x="35" y="187"/>
                        </a:lnTo>
                        <a:lnTo>
                          <a:pt x="68" y="192"/>
                        </a:lnTo>
                        <a:lnTo>
                          <a:pt x="97" y="187"/>
                        </a:lnTo>
                        <a:lnTo>
                          <a:pt x="130" y="170"/>
                        </a:lnTo>
                        <a:lnTo>
                          <a:pt x="154" y="145"/>
                        </a:lnTo>
                        <a:lnTo>
                          <a:pt x="170" y="113"/>
                        </a:lnTo>
                        <a:lnTo>
                          <a:pt x="170" y="83"/>
                        </a:lnTo>
                        <a:lnTo>
                          <a:pt x="159" y="52"/>
                        </a:lnTo>
                        <a:lnTo>
                          <a:pt x="141" y="26"/>
                        </a:lnTo>
                        <a:lnTo>
                          <a:pt x="114" y="6"/>
                        </a:lnTo>
                        <a:lnTo>
                          <a:pt x="80" y="0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FFBA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03" name="Freeform 335">
                    <a:extLst>
                      <a:ext uri="{FF2B5EF4-FFF2-40B4-BE49-F238E27FC236}">
                        <a16:creationId xmlns:a16="http://schemas.microsoft.com/office/drawing/2014/main" id="{18ADD622-D9D1-4DA2-A161-FDDE1E1AF88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05" y="2527"/>
                    <a:ext cx="101" cy="62"/>
                  </a:xfrm>
                  <a:custGeom>
                    <a:avLst/>
                    <a:gdLst>
                      <a:gd name="T0" fmla="*/ 204 w 204"/>
                      <a:gd name="T1" fmla="*/ 93 h 187"/>
                      <a:gd name="T2" fmla="*/ 193 w 204"/>
                      <a:gd name="T3" fmla="*/ 57 h 187"/>
                      <a:gd name="T4" fmla="*/ 169 w 204"/>
                      <a:gd name="T5" fmla="*/ 31 h 187"/>
                      <a:gd name="T6" fmla="*/ 142 w 204"/>
                      <a:gd name="T7" fmla="*/ 11 h 187"/>
                      <a:gd name="T8" fmla="*/ 101 w 204"/>
                      <a:gd name="T9" fmla="*/ 0 h 187"/>
                      <a:gd name="T10" fmla="*/ 63 w 204"/>
                      <a:gd name="T11" fmla="*/ 11 h 187"/>
                      <a:gd name="T12" fmla="*/ 34 w 204"/>
                      <a:gd name="T13" fmla="*/ 31 h 187"/>
                      <a:gd name="T14" fmla="*/ 11 w 204"/>
                      <a:gd name="T15" fmla="*/ 57 h 187"/>
                      <a:gd name="T16" fmla="*/ 0 w 204"/>
                      <a:gd name="T17" fmla="*/ 93 h 187"/>
                      <a:gd name="T18" fmla="*/ 11 w 204"/>
                      <a:gd name="T19" fmla="*/ 130 h 187"/>
                      <a:gd name="T20" fmla="*/ 34 w 204"/>
                      <a:gd name="T21" fmla="*/ 155 h 187"/>
                      <a:gd name="T22" fmla="*/ 63 w 204"/>
                      <a:gd name="T23" fmla="*/ 176 h 187"/>
                      <a:gd name="T24" fmla="*/ 101 w 204"/>
                      <a:gd name="T25" fmla="*/ 187 h 187"/>
                      <a:gd name="T26" fmla="*/ 142 w 204"/>
                      <a:gd name="T27" fmla="*/ 176 h 187"/>
                      <a:gd name="T28" fmla="*/ 169 w 204"/>
                      <a:gd name="T29" fmla="*/ 155 h 187"/>
                      <a:gd name="T30" fmla="*/ 193 w 204"/>
                      <a:gd name="T31" fmla="*/ 130 h 187"/>
                      <a:gd name="T32" fmla="*/ 204 w 204"/>
                      <a:gd name="T33" fmla="*/ 93 h 187"/>
                      <a:gd name="T34" fmla="*/ 193 w 204"/>
                      <a:gd name="T35" fmla="*/ 57 h 187"/>
                      <a:gd name="T36" fmla="*/ 169 w 204"/>
                      <a:gd name="T37" fmla="*/ 31 h 187"/>
                      <a:gd name="T38" fmla="*/ 142 w 204"/>
                      <a:gd name="T39" fmla="*/ 11 h 187"/>
                      <a:gd name="T40" fmla="*/ 101 w 204"/>
                      <a:gd name="T41" fmla="*/ 0 h 187"/>
                      <a:gd name="T42" fmla="*/ 63 w 204"/>
                      <a:gd name="T43" fmla="*/ 11 h 187"/>
                      <a:gd name="T44" fmla="*/ 34 w 204"/>
                      <a:gd name="T45" fmla="*/ 31 h 187"/>
                      <a:gd name="T46" fmla="*/ 11 w 204"/>
                      <a:gd name="T47" fmla="*/ 57 h 187"/>
                      <a:gd name="T48" fmla="*/ 0 w 204"/>
                      <a:gd name="T49" fmla="*/ 93 h 187"/>
                      <a:gd name="T50" fmla="*/ 11 w 204"/>
                      <a:gd name="T51" fmla="*/ 130 h 187"/>
                      <a:gd name="T52" fmla="*/ 34 w 204"/>
                      <a:gd name="T53" fmla="*/ 155 h 187"/>
                      <a:gd name="T54" fmla="*/ 63 w 204"/>
                      <a:gd name="T55" fmla="*/ 176 h 187"/>
                      <a:gd name="T56" fmla="*/ 101 w 204"/>
                      <a:gd name="T57" fmla="*/ 187 h 187"/>
                      <a:gd name="T58" fmla="*/ 142 w 204"/>
                      <a:gd name="T59" fmla="*/ 176 h 187"/>
                      <a:gd name="T60" fmla="*/ 169 w 204"/>
                      <a:gd name="T61" fmla="*/ 155 h 187"/>
                      <a:gd name="T62" fmla="*/ 193 w 204"/>
                      <a:gd name="T63" fmla="*/ 130 h 187"/>
                      <a:gd name="T64" fmla="*/ 204 w 204"/>
                      <a:gd name="T65" fmla="*/ 93 h 187"/>
                      <a:gd name="T66" fmla="*/ 193 w 204"/>
                      <a:gd name="T67" fmla="*/ 57 h 1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204" h="187">
                        <a:moveTo>
                          <a:pt x="204" y="93"/>
                        </a:moveTo>
                        <a:lnTo>
                          <a:pt x="193" y="57"/>
                        </a:lnTo>
                        <a:lnTo>
                          <a:pt x="169" y="31"/>
                        </a:lnTo>
                        <a:lnTo>
                          <a:pt x="142" y="11"/>
                        </a:lnTo>
                        <a:lnTo>
                          <a:pt x="101" y="0"/>
                        </a:lnTo>
                        <a:lnTo>
                          <a:pt x="63" y="11"/>
                        </a:lnTo>
                        <a:lnTo>
                          <a:pt x="34" y="31"/>
                        </a:lnTo>
                        <a:lnTo>
                          <a:pt x="11" y="57"/>
                        </a:lnTo>
                        <a:lnTo>
                          <a:pt x="0" y="93"/>
                        </a:lnTo>
                        <a:lnTo>
                          <a:pt x="11" y="130"/>
                        </a:lnTo>
                        <a:lnTo>
                          <a:pt x="34" y="155"/>
                        </a:lnTo>
                        <a:lnTo>
                          <a:pt x="63" y="176"/>
                        </a:lnTo>
                        <a:lnTo>
                          <a:pt x="101" y="187"/>
                        </a:lnTo>
                        <a:lnTo>
                          <a:pt x="142" y="176"/>
                        </a:lnTo>
                        <a:lnTo>
                          <a:pt x="169" y="155"/>
                        </a:lnTo>
                        <a:lnTo>
                          <a:pt x="193" y="130"/>
                        </a:lnTo>
                        <a:lnTo>
                          <a:pt x="204" y="93"/>
                        </a:lnTo>
                        <a:close/>
                        <a:moveTo>
                          <a:pt x="193" y="57"/>
                        </a:moveTo>
                        <a:lnTo>
                          <a:pt x="169" y="31"/>
                        </a:lnTo>
                        <a:lnTo>
                          <a:pt x="142" y="11"/>
                        </a:lnTo>
                        <a:lnTo>
                          <a:pt x="101" y="0"/>
                        </a:lnTo>
                        <a:lnTo>
                          <a:pt x="63" y="11"/>
                        </a:lnTo>
                        <a:lnTo>
                          <a:pt x="34" y="31"/>
                        </a:lnTo>
                        <a:lnTo>
                          <a:pt x="11" y="57"/>
                        </a:lnTo>
                        <a:lnTo>
                          <a:pt x="0" y="93"/>
                        </a:lnTo>
                        <a:lnTo>
                          <a:pt x="11" y="130"/>
                        </a:lnTo>
                        <a:lnTo>
                          <a:pt x="34" y="155"/>
                        </a:lnTo>
                        <a:lnTo>
                          <a:pt x="63" y="176"/>
                        </a:lnTo>
                        <a:lnTo>
                          <a:pt x="101" y="187"/>
                        </a:lnTo>
                        <a:lnTo>
                          <a:pt x="142" y="176"/>
                        </a:lnTo>
                        <a:lnTo>
                          <a:pt x="169" y="155"/>
                        </a:lnTo>
                        <a:lnTo>
                          <a:pt x="193" y="130"/>
                        </a:lnTo>
                        <a:lnTo>
                          <a:pt x="204" y="93"/>
                        </a:lnTo>
                        <a:lnTo>
                          <a:pt x="193" y="57"/>
                        </a:lnTo>
                        <a:close/>
                      </a:path>
                    </a:pathLst>
                  </a:custGeom>
                  <a:solidFill>
                    <a:srgbClr val="FFBC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04" name="Freeform 336">
                    <a:extLst>
                      <a:ext uri="{FF2B5EF4-FFF2-40B4-BE49-F238E27FC236}">
                        <a16:creationId xmlns:a16="http://schemas.microsoft.com/office/drawing/2014/main" id="{58E0CCD8-F0C1-4731-8AE4-64546B663A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27" y="2529"/>
                    <a:ext cx="79" cy="60"/>
                  </a:xfrm>
                  <a:custGeom>
                    <a:avLst/>
                    <a:gdLst>
                      <a:gd name="T0" fmla="*/ 39 w 158"/>
                      <a:gd name="T1" fmla="*/ 0 h 181"/>
                      <a:gd name="T2" fmla="*/ 67 w 158"/>
                      <a:gd name="T3" fmla="*/ 0 h 181"/>
                      <a:gd name="T4" fmla="*/ 101 w 158"/>
                      <a:gd name="T5" fmla="*/ 10 h 181"/>
                      <a:gd name="T6" fmla="*/ 123 w 158"/>
                      <a:gd name="T7" fmla="*/ 25 h 181"/>
                      <a:gd name="T8" fmla="*/ 141 w 158"/>
                      <a:gd name="T9" fmla="*/ 51 h 181"/>
                      <a:gd name="T10" fmla="*/ 152 w 158"/>
                      <a:gd name="T11" fmla="*/ 77 h 181"/>
                      <a:gd name="T12" fmla="*/ 152 w 158"/>
                      <a:gd name="T13" fmla="*/ 107 h 181"/>
                      <a:gd name="T14" fmla="*/ 141 w 158"/>
                      <a:gd name="T15" fmla="*/ 134 h 181"/>
                      <a:gd name="T16" fmla="*/ 118 w 158"/>
                      <a:gd name="T17" fmla="*/ 154 h 181"/>
                      <a:gd name="T18" fmla="*/ 90 w 158"/>
                      <a:gd name="T19" fmla="*/ 170 h 181"/>
                      <a:gd name="T20" fmla="*/ 55 w 158"/>
                      <a:gd name="T21" fmla="*/ 176 h 181"/>
                      <a:gd name="T22" fmla="*/ 28 w 158"/>
                      <a:gd name="T23" fmla="*/ 170 h 181"/>
                      <a:gd name="T24" fmla="*/ 0 w 158"/>
                      <a:gd name="T25" fmla="*/ 154 h 181"/>
                      <a:gd name="T26" fmla="*/ 28 w 158"/>
                      <a:gd name="T27" fmla="*/ 170 h 181"/>
                      <a:gd name="T28" fmla="*/ 61 w 158"/>
                      <a:gd name="T29" fmla="*/ 181 h 181"/>
                      <a:gd name="T30" fmla="*/ 90 w 158"/>
                      <a:gd name="T31" fmla="*/ 176 h 181"/>
                      <a:gd name="T32" fmla="*/ 118 w 158"/>
                      <a:gd name="T33" fmla="*/ 159 h 181"/>
                      <a:gd name="T34" fmla="*/ 141 w 158"/>
                      <a:gd name="T35" fmla="*/ 139 h 181"/>
                      <a:gd name="T36" fmla="*/ 158 w 158"/>
                      <a:gd name="T37" fmla="*/ 107 h 181"/>
                      <a:gd name="T38" fmla="*/ 158 w 158"/>
                      <a:gd name="T39" fmla="*/ 82 h 181"/>
                      <a:gd name="T40" fmla="*/ 147 w 158"/>
                      <a:gd name="T41" fmla="*/ 51 h 181"/>
                      <a:gd name="T42" fmla="*/ 129 w 158"/>
                      <a:gd name="T43" fmla="*/ 25 h 181"/>
                      <a:gd name="T44" fmla="*/ 101 w 158"/>
                      <a:gd name="T45" fmla="*/ 5 h 181"/>
                      <a:gd name="T46" fmla="*/ 73 w 158"/>
                      <a:gd name="T47" fmla="*/ 0 h 181"/>
                      <a:gd name="T48" fmla="*/ 39 w 158"/>
                      <a:gd name="T49" fmla="*/ 0 h 1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158" h="181">
                        <a:moveTo>
                          <a:pt x="39" y="0"/>
                        </a:moveTo>
                        <a:lnTo>
                          <a:pt x="67" y="0"/>
                        </a:lnTo>
                        <a:lnTo>
                          <a:pt x="101" y="10"/>
                        </a:lnTo>
                        <a:lnTo>
                          <a:pt x="123" y="25"/>
                        </a:lnTo>
                        <a:lnTo>
                          <a:pt x="141" y="51"/>
                        </a:lnTo>
                        <a:lnTo>
                          <a:pt x="152" y="77"/>
                        </a:lnTo>
                        <a:lnTo>
                          <a:pt x="152" y="107"/>
                        </a:lnTo>
                        <a:lnTo>
                          <a:pt x="141" y="134"/>
                        </a:lnTo>
                        <a:lnTo>
                          <a:pt x="118" y="154"/>
                        </a:lnTo>
                        <a:lnTo>
                          <a:pt x="90" y="170"/>
                        </a:lnTo>
                        <a:lnTo>
                          <a:pt x="55" y="176"/>
                        </a:lnTo>
                        <a:lnTo>
                          <a:pt x="28" y="170"/>
                        </a:lnTo>
                        <a:lnTo>
                          <a:pt x="0" y="154"/>
                        </a:lnTo>
                        <a:lnTo>
                          <a:pt x="28" y="170"/>
                        </a:lnTo>
                        <a:lnTo>
                          <a:pt x="61" y="181"/>
                        </a:lnTo>
                        <a:lnTo>
                          <a:pt x="90" y="176"/>
                        </a:lnTo>
                        <a:lnTo>
                          <a:pt x="118" y="159"/>
                        </a:lnTo>
                        <a:lnTo>
                          <a:pt x="141" y="139"/>
                        </a:lnTo>
                        <a:lnTo>
                          <a:pt x="158" y="107"/>
                        </a:lnTo>
                        <a:lnTo>
                          <a:pt x="158" y="82"/>
                        </a:lnTo>
                        <a:lnTo>
                          <a:pt x="147" y="51"/>
                        </a:lnTo>
                        <a:lnTo>
                          <a:pt x="129" y="25"/>
                        </a:lnTo>
                        <a:lnTo>
                          <a:pt x="101" y="5"/>
                        </a:lnTo>
                        <a:lnTo>
                          <a:pt x="73" y="0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FFBEB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05" name="Freeform 337">
                    <a:extLst>
                      <a:ext uri="{FF2B5EF4-FFF2-40B4-BE49-F238E27FC236}">
                        <a16:creationId xmlns:a16="http://schemas.microsoft.com/office/drawing/2014/main" id="{68DC532D-BFCA-43F8-A380-43198FE16E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27" y="2529"/>
                    <a:ext cx="77" cy="58"/>
                  </a:xfrm>
                  <a:custGeom>
                    <a:avLst/>
                    <a:gdLst>
                      <a:gd name="T0" fmla="*/ 39 w 152"/>
                      <a:gd name="T1" fmla="*/ 0 h 176"/>
                      <a:gd name="T2" fmla="*/ 39 w 152"/>
                      <a:gd name="T3" fmla="*/ 5 h 176"/>
                      <a:gd name="T4" fmla="*/ 67 w 152"/>
                      <a:gd name="T5" fmla="*/ 5 h 176"/>
                      <a:gd name="T6" fmla="*/ 96 w 152"/>
                      <a:gd name="T7" fmla="*/ 15 h 176"/>
                      <a:gd name="T8" fmla="*/ 118 w 152"/>
                      <a:gd name="T9" fmla="*/ 30 h 176"/>
                      <a:gd name="T10" fmla="*/ 141 w 152"/>
                      <a:gd name="T11" fmla="*/ 51 h 176"/>
                      <a:gd name="T12" fmla="*/ 147 w 152"/>
                      <a:gd name="T13" fmla="*/ 77 h 176"/>
                      <a:gd name="T14" fmla="*/ 147 w 152"/>
                      <a:gd name="T15" fmla="*/ 107 h 176"/>
                      <a:gd name="T16" fmla="*/ 134 w 152"/>
                      <a:gd name="T17" fmla="*/ 134 h 176"/>
                      <a:gd name="T18" fmla="*/ 112 w 152"/>
                      <a:gd name="T19" fmla="*/ 154 h 176"/>
                      <a:gd name="T20" fmla="*/ 84 w 152"/>
                      <a:gd name="T21" fmla="*/ 164 h 176"/>
                      <a:gd name="T22" fmla="*/ 55 w 152"/>
                      <a:gd name="T23" fmla="*/ 170 h 176"/>
                      <a:gd name="T24" fmla="*/ 28 w 152"/>
                      <a:gd name="T25" fmla="*/ 164 h 176"/>
                      <a:gd name="T26" fmla="*/ 0 w 152"/>
                      <a:gd name="T27" fmla="*/ 149 h 176"/>
                      <a:gd name="T28" fmla="*/ 0 w 152"/>
                      <a:gd name="T29" fmla="*/ 154 h 176"/>
                      <a:gd name="T30" fmla="*/ 28 w 152"/>
                      <a:gd name="T31" fmla="*/ 170 h 176"/>
                      <a:gd name="T32" fmla="*/ 55 w 152"/>
                      <a:gd name="T33" fmla="*/ 176 h 176"/>
                      <a:gd name="T34" fmla="*/ 90 w 152"/>
                      <a:gd name="T35" fmla="*/ 170 h 176"/>
                      <a:gd name="T36" fmla="*/ 118 w 152"/>
                      <a:gd name="T37" fmla="*/ 154 h 176"/>
                      <a:gd name="T38" fmla="*/ 141 w 152"/>
                      <a:gd name="T39" fmla="*/ 134 h 176"/>
                      <a:gd name="T40" fmla="*/ 152 w 152"/>
                      <a:gd name="T41" fmla="*/ 107 h 176"/>
                      <a:gd name="T42" fmla="*/ 152 w 152"/>
                      <a:gd name="T43" fmla="*/ 77 h 176"/>
                      <a:gd name="T44" fmla="*/ 141 w 152"/>
                      <a:gd name="T45" fmla="*/ 51 h 176"/>
                      <a:gd name="T46" fmla="*/ 123 w 152"/>
                      <a:gd name="T47" fmla="*/ 25 h 176"/>
                      <a:gd name="T48" fmla="*/ 101 w 152"/>
                      <a:gd name="T49" fmla="*/ 10 h 176"/>
                      <a:gd name="T50" fmla="*/ 67 w 152"/>
                      <a:gd name="T51" fmla="*/ 0 h 176"/>
                      <a:gd name="T52" fmla="*/ 39 w 152"/>
                      <a:gd name="T53" fmla="*/ 0 h 1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152" h="176">
                        <a:moveTo>
                          <a:pt x="39" y="0"/>
                        </a:moveTo>
                        <a:lnTo>
                          <a:pt x="39" y="5"/>
                        </a:lnTo>
                        <a:lnTo>
                          <a:pt x="67" y="5"/>
                        </a:lnTo>
                        <a:lnTo>
                          <a:pt x="96" y="15"/>
                        </a:lnTo>
                        <a:lnTo>
                          <a:pt x="118" y="30"/>
                        </a:lnTo>
                        <a:lnTo>
                          <a:pt x="141" y="51"/>
                        </a:lnTo>
                        <a:lnTo>
                          <a:pt x="147" y="77"/>
                        </a:lnTo>
                        <a:lnTo>
                          <a:pt x="147" y="107"/>
                        </a:lnTo>
                        <a:lnTo>
                          <a:pt x="134" y="134"/>
                        </a:lnTo>
                        <a:lnTo>
                          <a:pt x="112" y="154"/>
                        </a:lnTo>
                        <a:lnTo>
                          <a:pt x="84" y="164"/>
                        </a:lnTo>
                        <a:lnTo>
                          <a:pt x="55" y="170"/>
                        </a:lnTo>
                        <a:lnTo>
                          <a:pt x="28" y="164"/>
                        </a:lnTo>
                        <a:lnTo>
                          <a:pt x="0" y="149"/>
                        </a:lnTo>
                        <a:lnTo>
                          <a:pt x="0" y="154"/>
                        </a:lnTo>
                        <a:lnTo>
                          <a:pt x="28" y="170"/>
                        </a:lnTo>
                        <a:lnTo>
                          <a:pt x="55" y="176"/>
                        </a:lnTo>
                        <a:lnTo>
                          <a:pt x="90" y="170"/>
                        </a:lnTo>
                        <a:lnTo>
                          <a:pt x="118" y="154"/>
                        </a:lnTo>
                        <a:lnTo>
                          <a:pt x="141" y="134"/>
                        </a:lnTo>
                        <a:lnTo>
                          <a:pt x="152" y="107"/>
                        </a:lnTo>
                        <a:lnTo>
                          <a:pt x="152" y="77"/>
                        </a:lnTo>
                        <a:lnTo>
                          <a:pt x="141" y="51"/>
                        </a:lnTo>
                        <a:lnTo>
                          <a:pt x="123" y="25"/>
                        </a:lnTo>
                        <a:lnTo>
                          <a:pt x="101" y="10"/>
                        </a:lnTo>
                        <a:lnTo>
                          <a:pt x="67" y="0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FF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06" name="Freeform 338">
                    <a:extLst>
                      <a:ext uri="{FF2B5EF4-FFF2-40B4-BE49-F238E27FC236}">
                        <a16:creationId xmlns:a16="http://schemas.microsoft.com/office/drawing/2014/main" id="{A37B5D39-7519-4737-8865-06336A89C6C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10" y="2530"/>
                    <a:ext cx="91" cy="55"/>
                  </a:xfrm>
                  <a:custGeom>
                    <a:avLst/>
                    <a:gdLst>
                      <a:gd name="T0" fmla="*/ 182 w 182"/>
                      <a:gd name="T1" fmla="*/ 82 h 165"/>
                      <a:gd name="T2" fmla="*/ 176 w 182"/>
                      <a:gd name="T3" fmla="*/ 52 h 165"/>
                      <a:gd name="T4" fmla="*/ 153 w 182"/>
                      <a:gd name="T5" fmla="*/ 25 h 165"/>
                      <a:gd name="T6" fmla="*/ 125 w 182"/>
                      <a:gd name="T7" fmla="*/ 5 h 165"/>
                      <a:gd name="T8" fmla="*/ 90 w 182"/>
                      <a:gd name="T9" fmla="*/ 0 h 165"/>
                      <a:gd name="T10" fmla="*/ 57 w 182"/>
                      <a:gd name="T11" fmla="*/ 5 h 165"/>
                      <a:gd name="T12" fmla="*/ 28 w 182"/>
                      <a:gd name="T13" fmla="*/ 25 h 165"/>
                      <a:gd name="T14" fmla="*/ 6 w 182"/>
                      <a:gd name="T15" fmla="*/ 52 h 165"/>
                      <a:gd name="T16" fmla="*/ 0 w 182"/>
                      <a:gd name="T17" fmla="*/ 82 h 165"/>
                      <a:gd name="T18" fmla="*/ 6 w 182"/>
                      <a:gd name="T19" fmla="*/ 114 h 165"/>
                      <a:gd name="T20" fmla="*/ 28 w 182"/>
                      <a:gd name="T21" fmla="*/ 139 h 165"/>
                      <a:gd name="T22" fmla="*/ 57 w 182"/>
                      <a:gd name="T23" fmla="*/ 159 h 165"/>
                      <a:gd name="T24" fmla="*/ 90 w 182"/>
                      <a:gd name="T25" fmla="*/ 165 h 165"/>
                      <a:gd name="T26" fmla="*/ 125 w 182"/>
                      <a:gd name="T27" fmla="*/ 159 h 165"/>
                      <a:gd name="T28" fmla="*/ 153 w 182"/>
                      <a:gd name="T29" fmla="*/ 139 h 165"/>
                      <a:gd name="T30" fmla="*/ 176 w 182"/>
                      <a:gd name="T31" fmla="*/ 114 h 165"/>
                      <a:gd name="T32" fmla="*/ 182 w 182"/>
                      <a:gd name="T33" fmla="*/ 82 h 165"/>
                      <a:gd name="T34" fmla="*/ 176 w 182"/>
                      <a:gd name="T35" fmla="*/ 52 h 165"/>
                      <a:gd name="T36" fmla="*/ 153 w 182"/>
                      <a:gd name="T37" fmla="*/ 25 h 165"/>
                      <a:gd name="T38" fmla="*/ 125 w 182"/>
                      <a:gd name="T39" fmla="*/ 5 h 165"/>
                      <a:gd name="T40" fmla="*/ 90 w 182"/>
                      <a:gd name="T41" fmla="*/ 0 h 165"/>
                      <a:gd name="T42" fmla="*/ 57 w 182"/>
                      <a:gd name="T43" fmla="*/ 5 h 165"/>
                      <a:gd name="T44" fmla="*/ 28 w 182"/>
                      <a:gd name="T45" fmla="*/ 25 h 165"/>
                      <a:gd name="T46" fmla="*/ 6 w 182"/>
                      <a:gd name="T47" fmla="*/ 52 h 165"/>
                      <a:gd name="T48" fmla="*/ 0 w 182"/>
                      <a:gd name="T49" fmla="*/ 82 h 165"/>
                      <a:gd name="T50" fmla="*/ 6 w 182"/>
                      <a:gd name="T51" fmla="*/ 114 h 165"/>
                      <a:gd name="T52" fmla="*/ 28 w 182"/>
                      <a:gd name="T53" fmla="*/ 139 h 165"/>
                      <a:gd name="T54" fmla="*/ 57 w 182"/>
                      <a:gd name="T55" fmla="*/ 159 h 165"/>
                      <a:gd name="T56" fmla="*/ 90 w 182"/>
                      <a:gd name="T57" fmla="*/ 165 h 165"/>
                      <a:gd name="T58" fmla="*/ 125 w 182"/>
                      <a:gd name="T59" fmla="*/ 159 h 165"/>
                      <a:gd name="T60" fmla="*/ 153 w 182"/>
                      <a:gd name="T61" fmla="*/ 139 h 165"/>
                      <a:gd name="T62" fmla="*/ 176 w 182"/>
                      <a:gd name="T63" fmla="*/ 114 h 165"/>
                      <a:gd name="T64" fmla="*/ 182 w 182"/>
                      <a:gd name="T65" fmla="*/ 82 h 165"/>
                      <a:gd name="T66" fmla="*/ 176 w 182"/>
                      <a:gd name="T67" fmla="*/ 52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82" h="165">
                        <a:moveTo>
                          <a:pt x="182" y="82"/>
                        </a:moveTo>
                        <a:lnTo>
                          <a:pt x="176" y="52"/>
                        </a:lnTo>
                        <a:lnTo>
                          <a:pt x="153" y="25"/>
                        </a:lnTo>
                        <a:lnTo>
                          <a:pt x="125" y="5"/>
                        </a:lnTo>
                        <a:lnTo>
                          <a:pt x="90" y="0"/>
                        </a:lnTo>
                        <a:lnTo>
                          <a:pt x="57" y="5"/>
                        </a:lnTo>
                        <a:lnTo>
                          <a:pt x="28" y="25"/>
                        </a:lnTo>
                        <a:lnTo>
                          <a:pt x="6" y="52"/>
                        </a:lnTo>
                        <a:lnTo>
                          <a:pt x="0" y="82"/>
                        </a:lnTo>
                        <a:lnTo>
                          <a:pt x="6" y="114"/>
                        </a:lnTo>
                        <a:lnTo>
                          <a:pt x="28" y="139"/>
                        </a:lnTo>
                        <a:lnTo>
                          <a:pt x="57" y="159"/>
                        </a:lnTo>
                        <a:lnTo>
                          <a:pt x="90" y="165"/>
                        </a:lnTo>
                        <a:lnTo>
                          <a:pt x="125" y="159"/>
                        </a:lnTo>
                        <a:lnTo>
                          <a:pt x="153" y="139"/>
                        </a:lnTo>
                        <a:lnTo>
                          <a:pt x="176" y="114"/>
                        </a:lnTo>
                        <a:lnTo>
                          <a:pt x="182" y="82"/>
                        </a:lnTo>
                        <a:close/>
                        <a:moveTo>
                          <a:pt x="176" y="52"/>
                        </a:moveTo>
                        <a:lnTo>
                          <a:pt x="153" y="25"/>
                        </a:lnTo>
                        <a:lnTo>
                          <a:pt x="125" y="5"/>
                        </a:lnTo>
                        <a:lnTo>
                          <a:pt x="90" y="0"/>
                        </a:lnTo>
                        <a:lnTo>
                          <a:pt x="57" y="5"/>
                        </a:lnTo>
                        <a:lnTo>
                          <a:pt x="28" y="25"/>
                        </a:lnTo>
                        <a:lnTo>
                          <a:pt x="6" y="52"/>
                        </a:lnTo>
                        <a:lnTo>
                          <a:pt x="0" y="82"/>
                        </a:lnTo>
                        <a:lnTo>
                          <a:pt x="6" y="114"/>
                        </a:lnTo>
                        <a:lnTo>
                          <a:pt x="28" y="139"/>
                        </a:lnTo>
                        <a:lnTo>
                          <a:pt x="57" y="159"/>
                        </a:lnTo>
                        <a:lnTo>
                          <a:pt x="90" y="165"/>
                        </a:lnTo>
                        <a:lnTo>
                          <a:pt x="125" y="159"/>
                        </a:lnTo>
                        <a:lnTo>
                          <a:pt x="153" y="139"/>
                        </a:lnTo>
                        <a:lnTo>
                          <a:pt x="176" y="114"/>
                        </a:lnTo>
                        <a:lnTo>
                          <a:pt x="182" y="82"/>
                        </a:lnTo>
                        <a:lnTo>
                          <a:pt x="176" y="52"/>
                        </a:lnTo>
                        <a:close/>
                      </a:path>
                    </a:pathLst>
                  </a:custGeom>
                  <a:solidFill>
                    <a:srgbClr val="FFC3C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07" name="Freeform 339">
                    <a:extLst>
                      <a:ext uri="{FF2B5EF4-FFF2-40B4-BE49-F238E27FC236}">
                        <a16:creationId xmlns:a16="http://schemas.microsoft.com/office/drawing/2014/main" id="{DE5DC722-697B-4CFE-ABB3-3328788EAC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27" y="2530"/>
                    <a:ext cx="74" cy="55"/>
                  </a:xfrm>
                  <a:custGeom>
                    <a:avLst/>
                    <a:gdLst>
                      <a:gd name="T0" fmla="*/ 39 w 147"/>
                      <a:gd name="T1" fmla="*/ 0 h 165"/>
                      <a:gd name="T2" fmla="*/ 39 w 147"/>
                      <a:gd name="T3" fmla="*/ 5 h 165"/>
                      <a:gd name="T4" fmla="*/ 67 w 147"/>
                      <a:gd name="T5" fmla="*/ 5 h 165"/>
                      <a:gd name="T6" fmla="*/ 96 w 147"/>
                      <a:gd name="T7" fmla="*/ 15 h 165"/>
                      <a:gd name="T8" fmla="*/ 118 w 147"/>
                      <a:gd name="T9" fmla="*/ 30 h 165"/>
                      <a:gd name="T10" fmla="*/ 134 w 147"/>
                      <a:gd name="T11" fmla="*/ 52 h 165"/>
                      <a:gd name="T12" fmla="*/ 141 w 147"/>
                      <a:gd name="T13" fmla="*/ 77 h 165"/>
                      <a:gd name="T14" fmla="*/ 141 w 147"/>
                      <a:gd name="T15" fmla="*/ 102 h 165"/>
                      <a:gd name="T16" fmla="*/ 129 w 147"/>
                      <a:gd name="T17" fmla="*/ 124 h 165"/>
                      <a:gd name="T18" fmla="*/ 107 w 147"/>
                      <a:gd name="T19" fmla="*/ 144 h 165"/>
                      <a:gd name="T20" fmla="*/ 79 w 147"/>
                      <a:gd name="T21" fmla="*/ 154 h 165"/>
                      <a:gd name="T22" fmla="*/ 50 w 147"/>
                      <a:gd name="T23" fmla="*/ 159 h 165"/>
                      <a:gd name="T24" fmla="*/ 28 w 147"/>
                      <a:gd name="T25" fmla="*/ 154 h 165"/>
                      <a:gd name="T26" fmla="*/ 5 w 147"/>
                      <a:gd name="T27" fmla="*/ 139 h 165"/>
                      <a:gd name="T28" fmla="*/ 0 w 147"/>
                      <a:gd name="T29" fmla="*/ 144 h 165"/>
                      <a:gd name="T30" fmla="*/ 28 w 147"/>
                      <a:gd name="T31" fmla="*/ 159 h 165"/>
                      <a:gd name="T32" fmla="*/ 55 w 147"/>
                      <a:gd name="T33" fmla="*/ 165 h 165"/>
                      <a:gd name="T34" fmla="*/ 84 w 147"/>
                      <a:gd name="T35" fmla="*/ 159 h 165"/>
                      <a:gd name="T36" fmla="*/ 112 w 147"/>
                      <a:gd name="T37" fmla="*/ 149 h 165"/>
                      <a:gd name="T38" fmla="*/ 134 w 147"/>
                      <a:gd name="T39" fmla="*/ 129 h 165"/>
                      <a:gd name="T40" fmla="*/ 147 w 147"/>
                      <a:gd name="T41" fmla="*/ 102 h 165"/>
                      <a:gd name="T42" fmla="*/ 147 w 147"/>
                      <a:gd name="T43" fmla="*/ 72 h 165"/>
                      <a:gd name="T44" fmla="*/ 141 w 147"/>
                      <a:gd name="T45" fmla="*/ 46 h 165"/>
                      <a:gd name="T46" fmla="*/ 118 w 147"/>
                      <a:gd name="T47" fmla="*/ 25 h 165"/>
                      <a:gd name="T48" fmla="*/ 96 w 147"/>
                      <a:gd name="T49" fmla="*/ 10 h 165"/>
                      <a:gd name="T50" fmla="*/ 67 w 147"/>
                      <a:gd name="T51" fmla="*/ 0 h 165"/>
                      <a:gd name="T52" fmla="*/ 39 w 147"/>
                      <a:gd name="T53" fmla="*/ 0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147" h="165">
                        <a:moveTo>
                          <a:pt x="39" y="0"/>
                        </a:moveTo>
                        <a:lnTo>
                          <a:pt x="39" y="5"/>
                        </a:lnTo>
                        <a:lnTo>
                          <a:pt x="67" y="5"/>
                        </a:lnTo>
                        <a:lnTo>
                          <a:pt x="96" y="15"/>
                        </a:lnTo>
                        <a:lnTo>
                          <a:pt x="118" y="30"/>
                        </a:lnTo>
                        <a:lnTo>
                          <a:pt x="134" y="52"/>
                        </a:lnTo>
                        <a:lnTo>
                          <a:pt x="141" y="77"/>
                        </a:lnTo>
                        <a:lnTo>
                          <a:pt x="141" y="102"/>
                        </a:lnTo>
                        <a:lnTo>
                          <a:pt x="129" y="124"/>
                        </a:lnTo>
                        <a:lnTo>
                          <a:pt x="107" y="144"/>
                        </a:lnTo>
                        <a:lnTo>
                          <a:pt x="79" y="154"/>
                        </a:lnTo>
                        <a:lnTo>
                          <a:pt x="50" y="159"/>
                        </a:lnTo>
                        <a:lnTo>
                          <a:pt x="28" y="154"/>
                        </a:lnTo>
                        <a:lnTo>
                          <a:pt x="5" y="139"/>
                        </a:lnTo>
                        <a:lnTo>
                          <a:pt x="0" y="144"/>
                        </a:lnTo>
                        <a:lnTo>
                          <a:pt x="28" y="159"/>
                        </a:lnTo>
                        <a:lnTo>
                          <a:pt x="55" y="165"/>
                        </a:lnTo>
                        <a:lnTo>
                          <a:pt x="84" y="159"/>
                        </a:lnTo>
                        <a:lnTo>
                          <a:pt x="112" y="149"/>
                        </a:lnTo>
                        <a:lnTo>
                          <a:pt x="134" y="129"/>
                        </a:lnTo>
                        <a:lnTo>
                          <a:pt x="147" y="102"/>
                        </a:lnTo>
                        <a:lnTo>
                          <a:pt x="147" y="72"/>
                        </a:lnTo>
                        <a:lnTo>
                          <a:pt x="141" y="46"/>
                        </a:lnTo>
                        <a:lnTo>
                          <a:pt x="118" y="25"/>
                        </a:lnTo>
                        <a:lnTo>
                          <a:pt x="96" y="10"/>
                        </a:lnTo>
                        <a:lnTo>
                          <a:pt x="67" y="0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FFC5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08" name="Freeform 340">
                    <a:extLst>
                      <a:ext uri="{FF2B5EF4-FFF2-40B4-BE49-F238E27FC236}">
                        <a16:creationId xmlns:a16="http://schemas.microsoft.com/office/drawing/2014/main" id="{21AD2579-0971-44B2-B9FB-F13646FBE0D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13" y="2532"/>
                    <a:ext cx="85" cy="51"/>
                  </a:xfrm>
                  <a:custGeom>
                    <a:avLst/>
                    <a:gdLst>
                      <a:gd name="T0" fmla="*/ 170 w 170"/>
                      <a:gd name="T1" fmla="*/ 77 h 154"/>
                      <a:gd name="T2" fmla="*/ 163 w 170"/>
                      <a:gd name="T3" fmla="*/ 47 h 154"/>
                      <a:gd name="T4" fmla="*/ 147 w 170"/>
                      <a:gd name="T5" fmla="*/ 20 h 154"/>
                      <a:gd name="T6" fmla="*/ 119 w 170"/>
                      <a:gd name="T7" fmla="*/ 5 h 154"/>
                      <a:gd name="T8" fmla="*/ 84 w 170"/>
                      <a:gd name="T9" fmla="*/ 0 h 154"/>
                      <a:gd name="T10" fmla="*/ 51 w 170"/>
                      <a:gd name="T11" fmla="*/ 5 h 154"/>
                      <a:gd name="T12" fmla="*/ 29 w 170"/>
                      <a:gd name="T13" fmla="*/ 20 h 154"/>
                      <a:gd name="T14" fmla="*/ 5 w 170"/>
                      <a:gd name="T15" fmla="*/ 47 h 154"/>
                      <a:gd name="T16" fmla="*/ 0 w 170"/>
                      <a:gd name="T17" fmla="*/ 77 h 154"/>
                      <a:gd name="T18" fmla="*/ 5 w 170"/>
                      <a:gd name="T19" fmla="*/ 109 h 154"/>
                      <a:gd name="T20" fmla="*/ 29 w 170"/>
                      <a:gd name="T21" fmla="*/ 129 h 154"/>
                      <a:gd name="T22" fmla="*/ 51 w 170"/>
                      <a:gd name="T23" fmla="*/ 149 h 154"/>
                      <a:gd name="T24" fmla="*/ 84 w 170"/>
                      <a:gd name="T25" fmla="*/ 154 h 154"/>
                      <a:gd name="T26" fmla="*/ 119 w 170"/>
                      <a:gd name="T27" fmla="*/ 149 h 154"/>
                      <a:gd name="T28" fmla="*/ 147 w 170"/>
                      <a:gd name="T29" fmla="*/ 129 h 154"/>
                      <a:gd name="T30" fmla="*/ 163 w 170"/>
                      <a:gd name="T31" fmla="*/ 109 h 154"/>
                      <a:gd name="T32" fmla="*/ 170 w 170"/>
                      <a:gd name="T33" fmla="*/ 77 h 154"/>
                      <a:gd name="T34" fmla="*/ 163 w 170"/>
                      <a:gd name="T35" fmla="*/ 47 h 154"/>
                      <a:gd name="T36" fmla="*/ 147 w 170"/>
                      <a:gd name="T37" fmla="*/ 20 h 154"/>
                      <a:gd name="T38" fmla="*/ 119 w 170"/>
                      <a:gd name="T39" fmla="*/ 5 h 154"/>
                      <a:gd name="T40" fmla="*/ 84 w 170"/>
                      <a:gd name="T41" fmla="*/ 0 h 154"/>
                      <a:gd name="T42" fmla="*/ 51 w 170"/>
                      <a:gd name="T43" fmla="*/ 5 h 154"/>
                      <a:gd name="T44" fmla="*/ 29 w 170"/>
                      <a:gd name="T45" fmla="*/ 20 h 154"/>
                      <a:gd name="T46" fmla="*/ 5 w 170"/>
                      <a:gd name="T47" fmla="*/ 47 h 154"/>
                      <a:gd name="T48" fmla="*/ 0 w 170"/>
                      <a:gd name="T49" fmla="*/ 77 h 154"/>
                      <a:gd name="T50" fmla="*/ 5 w 170"/>
                      <a:gd name="T51" fmla="*/ 109 h 154"/>
                      <a:gd name="T52" fmla="*/ 29 w 170"/>
                      <a:gd name="T53" fmla="*/ 129 h 154"/>
                      <a:gd name="T54" fmla="*/ 51 w 170"/>
                      <a:gd name="T55" fmla="*/ 149 h 154"/>
                      <a:gd name="T56" fmla="*/ 84 w 170"/>
                      <a:gd name="T57" fmla="*/ 154 h 154"/>
                      <a:gd name="T58" fmla="*/ 119 w 170"/>
                      <a:gd name="T59" fmla="*/ 149 h 154"/>
                      <a:gd name="T60" fmla="*/ 147 w 170"/>
                      <a:gd name="T61" fmla="*/ 129 h 154"/>
                      <a:gd name="T62" fmla="*/ 163 w 170"/>
                      <a:gd name="T63" fmla="*/ 109 h 154"/>
                      <a:gd name="T64" fmla="*/ 170 w 170"/>
                      <a:gd name="T65" fmla="*/ 77 h 154"/>
                      <a:gd name="T66" fmla="*/ 163 w 170"/>
                      <a:gd name="T67" fmla="*/ 47 h 1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70" h="154">
                        <a:moveTo>
                          <a:pt x="170" y="77"/>
                        </a:moveTo>
                        <a:lnTo>
                          <a:pt x="163" y="47"/>
                        </a:lnTo>
                        <a:lnTo>
                          <a:pt x="147" y="20"/>
                        </a:lnTo>
                        <a:lnTo>
                          <a:pt x="119" y="5"/>
                        </a:lnTo>
                        <a:lnTo>
                          <a:pt x="84" y="0"/>
                        </a:lnTo>
                        <a:lnTo>
                          <a:pt x="51" y="5"/>
                        </a:lnTo>
                        <a:lnTo>
                          <a:pt x="29" y="20"/>
                        </a:lnTo>
                        <a:lnTo>
                          <a:pt x="5" y="47"/>
                        </a:lnTo>
                        <a:lnTo>
                          <a:pt x="0" y="77"/>
                        </a:lnTo>
                        <a:lnTo>
                          <a:pt x="5" y="109"/>
                        </a:lnTo>
                        <a:lnTo>
                          <a:pt x="29" y="129"/>
                        </a:lnTo>
                        <a:lnTo>
                          <a:pt x="51" y="149"/>
                        </a:lnTo>
                        <a:lnTo>
                          <a:pt x="84" y="154"/>
                        </a:lnTo>
                        <a:lnTo>
                          <a:pt x="119" y="149"/>
                        </a:lnTo>
                        <a:lnTo>
                          <a:pt x="147" y="129"/>
                        </a:lnTo>
                        <a:lnTo>
                          <a:pt x="163" y="109"/>
                        </a:lnTo>
                        <a:lnTo>
                          <a:pt x="170" y="77"/>
                        </a:lnTo>
                        <a:close/>
                        <a:moveTo>
                          <a:pt x="163" y="47"/>
                        </a:moveTo>
                        <a:lnTo>
                          <a:pt x="147" y="20"/>
                        </a:lnTo>
                        <a:lnTo>
                          <a:pt x="119" y="5"/>
                        </a:lnTo>
                        <a:lnTo>
                          <a:pt x="84" y="0"/>
                        </a:lnTo>
                        <a:lnTo>
                          <a:pt x="51" y="5"/>
                        </a:lnTo>
                        <a:lnTo>
                          <a:pt x="29" y="20"/>
                        </a:lnTo>
                        <a:lnTo>
                          <a:pt x="5" y="47"/>
                        </a:lnTo>
                        <a:lnTo>
                          <a:pt x="0" y="77"/>
                        </a:lnTo>
                        <a:lnTo>
                          <a:pt x="5" y="109"/>
                        </a:lnTo>
                        <a:lnTo>
                          <a:pt x="29" y="129"/>
                        </a:lnTo>
                        <a:lnTo>
                          <a:pt x="51" y="149"/>
                        </a:lnTo>
                        <a:lnTo>
                          <a:pt x="84" y="154"/>
                        </a:lnTo>
                        <a:lnTo>
                          <a:pt x="119" y="149"/>
                        </a:lnTo>
                        <a:lnTo>
                          <a:pt x="147" y="129"/>
                        </a:lnTo>
                        <a:lnTo>
                          <a:pt x="163" y="109"/>
                        </a:lnTo>
                        <a:lnTo>
                          <a:pt x="170" y="77"/>
                        </a:lnTo>
                        <a:lnTo>
                          <a:pt x="163" y="47"/>
                        </a:lnTo>
                        <a:close/>
                      </a:path>
                    </a:pathLst>
                  </a:custGeom>
                  <a:solidFill>
                    <a:srgbClr val="FFC7C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09" name="Freeform 341">
                    <a:extLst>
                      <a:ext uri="{FF2B5EF4-FFF2-40B4-BE49-F238E27FC236}">
                        <a16:creationId xmlns:a16="http://schemas.microsoft.com/office/drawing/2014/main" id="{D4C1143F-4B9F-42EB-A27B-12A44D0DEA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30" y="2532"/>
                    <a:ext cx="68" cy="51"/>
                  </a:xfrm>
                  <a:custGeom>
                    <a:avLst/>
                    <a:gdLst>
                      <a:gd name="T0" fmla="*/ 34 w 136"/>
                      <a:gd name="T1" fmla="*/ 0 h 154"/>
                      <a:gd name="T2" fmla="*/ 34 w 136"/>
                      <a:gd name="T3" fmla="*/ 5 h 154"/>
                      <a:gd name="T4" fmla="*/ 34 w 136"/>
                      <a:gd name="T5" fmla="*/ 10 h 154"/>
                      <a:gd name="T6" fmla="*/ 62 w 136"/>
                      <a:gd name="T7" fmla="*/ 5 h 154"/>
                      <a:gd name="T8" fmla="*/ 85 w 136"/>
                      <a:gd name="T9" fmla="*/ 10 h 154"/>
                      <a:gd name="T10" fmla="*/ 107 w 136"/>
                      <a:gd name="T11" fmla="*/ 25 h 154"/>
                      <a:gd name="T12" fmla="*/ 124 w 136"/>
                      <a:gd name="T13" fmla="*/ 47 h 154"/>
                      <a:gd name="T14" fmla="*/ 129 w 136"/>
                      <a:gd name="T15" fmla="*/ 72 h 154"/>
                      <a:gd name="T16" fmla="*/ 129 w 136"/>
                      <a:gd name="T17" fmla="*/ 92 h 154"/>
                      <a:gd name="T18" fmla="*/ 118 w 136"/>
                      <a:gd name="T19" fmla="*/ 114 h 154"/>
                      <a:gd name="T20" fmla="*/ 96 w 136"/>
                      <a:gd name="T21" fmla="*/ 134 h 154"/>
                      <a:gd name="T22" fmla="*/ 74 w 136"/>
                      <a:gd name="T23" fmla="*/ 144 h 154"/>
                      <a:gd name="T24" fmla="*/ 50 w 136"/>
                      <a:gd name="T25" fmla="*/ 149 h 154"/>
                      <a:gd name="T26" fmla="*/ 23 w 136"/>
                      <a:gd name="T27" fmla="*/ 144 h 154"/>
                      <a:gd name="T28" fmla="*/ 0 w 136"/>
                      <a:gd name="T29" fmla="*/ 129 h 154"/>
                      <a:gd name="T30" fmla="*/ 0 w 136"/>
                      <a:gd name="T31" fmla="*/ 134 h 154"/>
                      <a:gd name="T32" fmla="*/ 23 w 136"/>
                      <a:gd name="T33" fmla="*/ 149 h 154"/>
                      <a:gd name="T34" fmla="*/ 45 w 136"/>
                      <a:gd name="T35" fmla="*/ 154 h 154"/>
                      <a:gd name="T36" fmla="*/ 74 w 136"/>
                      <a:gd name="T37" fmla="*/ 149 h 154"/>
                      <a:gd name="T38" fmla="*/ 102 w 136"/>
                      <a:gd name="T39" fmla="*/ 139 h 154"/>
                      <a:gd name="T40" fmla="*/ 124 w 136"/>
                      <a:gd name="T41" fmla="*/ 119 h 154"/>
                      <a:gd name="T42" fmla="*/ 136 w 136"/>
                      <a:gd name="T43" fmla="*/ 97 h 154"/>
                      <a:gd name="T44" fmla="*/ 136 w 136"/>
                      <a:gd name="T45" fmla="*/ 72 h 154"/>
                      <a:gd name="T46" fmla="*/ 129 w 136"/>
                      <a:gd name="T47" fmla="*/ 47 h 154"/>
                      <a:gd name="T48" fmla="*/ 113 w 136"/>
                      <a:gd name="T49" fmla="*/ 25 h 154"/>
                      <a:gd name="T50" fmla="*/ 91 w 136"/>
                      <a:gd name="T51" fmla="*/ 10 h 154"/>
                      <a:gd name="T52" fmla="*/ 62 w 136"/>
                      <a:gd name="T53" fmla="*/ 0 h 154"/>
                      <a:gd name="T54" fmla="*/ 34 w 136"/>
                      <a:gd name="T55" fmla="*/ 0 h 1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136" h="154">
                        <a:moveTo>
                          <a:pt x="34" y="0"/>
                        </a:moveTo>
                        <a:lnTo>
                          <a:pt x="34" y="5"/>
                        </a:lnTo>
                        <a:lnTo>
                          <a:pt x="34" y="10"/>
                        </a:lnTo>
                        <a:lnTo>
                          <a:pt x="62" y="5"/>
                        </a:lnTo>
                        <a:lnTo>
                          <a:pt x="85" y="10"/>
                        </a:lnTo>
                        <a:lnTo>
                          <a:pt x="107" y="25"/>
                        </a:lnTo>
                        <a:lnTo>
                          <a:pt x="124" y="47"/>
                        </a:lnTo>
                        <a:lnTo>
                          <a:pt x="129" y="72"/>
                        </a:lnTo>
                        <a:lnTo>
                          <a:pt x="129" y="92"/>
                        </a:lnTo>
                        <a:lnTo>
                          <a:pt x="118" y="114"/>
                        </a:lnTo>
                        <a:lnTo>
                          <a:pt x="96" y="134"/>
                        </a:lnTo>
                        <a:lnTo>
                          <a:pt x="74" y="144"/>
                        </a:lnTo>
                        <a:lnTo>
                          <a:pt x="50" y="149"/>
                        </a:lnTo>
                        <a:lnTo>
                          <a:pt x="23" y="144"/>
                        </a:lnTo>
                        <a:lnTo>
                          <a:pt x="0" y="129"/>
                        </a:lnTo>
                        <a:lnTo>
                          <a:pt x="0" y="134"/>
                        </a:lnTo>
                        <a:lnTo>
                          <a:pt x="23" y="149"/>
                        </a:lnTo>
                        <a:lnTo>
                          <a:pt x="45" y="154"/>
                        </a:lnTo>
                        <a:lnTo>
                          <a:pt x="74" y="149"/>
                        </a:lnTo>
                        <a:lnTo>
                          <a:pt x="102" y="139"/>
                        </a:lnTo>
                        <a:lnTo>
                          <a:pt x="124" y="119"/>
                        </a:lnTo>
                        <a:lnTo>
                          <a:pt x="136" y="97"/>
                        </a:lnTo>
                        <a:lnTo>
                          <a:pt x="136" y="72"/>
                        </a:lnTo>
                        <a:lnTo>
                          <a:pt x="129" y="47"/>
                        </a:lnTo>
                        <a:lnTo>
                          <a:pt x="113" y="25"/>
                        </a:lnTo>
                        <a:lnTo>
                          <a:pt x="91" y="10"/>
                        </a:lnTo>
                        <a:lnTo>
                          <a:pt x="62" y="0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C9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10" name="Freeform 342">
                    <a:extLst>
                      <a:ext uri="{FF2B5EF4-FFF2-40B4-BE49-F238E27FC236}">
                        <a16:creationId xmlns:a16="http://schemas.microsoft.com/office/drawing/2014/main" id="{5BCA026C-562B-4DF9-8446-BD732A3A873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16" y="2534"/>
                    <a:ext cx="79" cy="48"/>
                  </a:xfrm>
                  <a:custGeom>
                    <a:avLst/>
                    <a:gdLst>
                      <a:gd name="T0" fmla="*/ 158 w 158"/>
                      <a:gd name="T1" fmla="*/ 72 h 144"/>
                      <a:gd name="T2" fmla="*/ 153 w 158"/>
                      <a:gd name="T3" fmla="*/ 47 h 144"/>
                      <a:gd name="T4" fmla="*/ 136 w 158"/>
                      <a:gd name="T5" fmla="*/ 20 h 144"/>
                      <a:gd name="T6" fmla="*/ 108 w 158"/>
                      <a:gd name="T7" fmla="*/ 5 h 144"/>
                      <a:gd name="T8" fmla="*/ 79 w 158"/>
                      <a:gd name="T9" fmla="*/ 0 h 144"/>
                      <a:gd name="T10" fmla="*/ 52 w 158"/>
                      <a:gd name="T11" fmla="*/ 5 h 144"/>
                      <a:gd name="T12" fmla="*/ 24 w 158"/>
                      <a:gd name="T13" fmla="*/ 20 h 144"/>
                      <a:gd name="T14" fmla="*/ 6 w 158"/>
                      <a:gd name="T15" fmla="*/ 47 h 144"/>
                      <a:gd name="T16" fmla="*/ 0 w 158"/>
                      <a:gd name="T17" fmla="*/ 72 h 144"/>
                      <a:gd name="T18" fmla="*/ 6 w 158"/>
                      <a:gd name="T19" fmla="*/ 99 h 144"/>
                      <a:gd name="T20" fmla="*/ 24 w 158"/>
                      <a:gd name="T21" fmla="*/ 124 h 144"/>
                      <a:gd name="T22" fmla="*/ 52 w 158"/>
                      <a:gd name="T23" fmla="*/ 139 h 144"/>
                      <a:gd name="T24" fmla="*/ 79 w 158"/>
                      <a:gd name="T25" fmla="*/ 144 h 144"/>
                      <a:gd name="T26" fmla="*/ 108 w 158"/>
                      <a:gd name="T27" fmla="*/ 139 h 144"/>
                      <a:gd name="T28" fmla="*/ 136 w 158"/>
                      <a:gd name="T29" fmla="*/ 124 h 144"/>
                      <a:gd name="T30" fmla="*/ 153 w 158"/>
                      <a:gd name="T31" fmla="*/ 99 h 144"/>
                      <a:gd name="T32" fmla="*/ 158 w 158"/>
                      <a:gd name="T33" fmla="*/ 72 h 144"/>
                      <a:gd name="T34" fmla="*/ 153 w 158"/>
                      <a:gd name="T35" fmla="*/ 47 h 144"/>
                      <a:gd name="T36" fmla="*/ 136 w 158"/>
                      <a:gd name="T37" fmla="*/ 20 h 144"/>
                      <a:gd name="T38" fmla="*/ 108 w 158"/>
                      <a:gd name="T39" fmla="*/ 5 h 144"/>
                      <a:gd name="T40" fmla="*/ 79 w 158"/>
                      <a:gd name="T41" fmla="*/ 0 h 144"/>
                      <a:gd name="T42" fmla="*/ 52 w 158"/>
                      <a:gd name="T43" fmla="*/ 5 h 144"/>
                      <a:gd name="T44" fmla="*/ 24 w 158"/>
                      <a:gd name="T45" fmla="*/ 20 h 144"/>
                      <a:gd name="T46" fmla="*/ 6 w 158"/>
                      <a:gd name="T47" fmla="*/ 47 h 144"/>
                      <a:gd name="T48" fmla="*/ 0 w 158"/>
                      <a:gd name="T49" fmla="*/ 72 h 144"/>
                      <a:gd name="T50" fmla="*/ 6 w 158"/>
                      <a:gd name="T51" fmla="*/ 99 h 144"/>
                      <a:gd name="T52" fmla="*/ 24 w 158"/>
                      <a:gd name="T53" fmla="*/ 124 h 144"/>
                      <a:gd name="T54" fmla="*/ 52 w 158"/>
                      <a:gd name="T55" fmla="*/ 139 h 144"/>
                      <a:gd name="T56" fmla="*/ 79 w 158"/>
                      <a:gd name="T57" fmla="*/ 144 h 144"/>
                      <a:gd name="T58" fmla="*/ 108 w 158"/>
                      <a:gd name="T59" fmla="*/ 139 h 144"/>
                      <a:gd name="T60" fmla="*/ 136 w 158"/>
                      <a:gd name="T61" fmla="*/ 124 h 144"/>
                      <a:gd name="T62" fmla="*/ 153 w 158"/>
                      <a:gd name="T63" fmla="*/ 99 h 144"/>
                      <a:gd name="T64" fmla="*/ 158 w 158"/>
                      <a:gd name="T65" fmla="*/ 72 h 144"/>
                      <a:gd name="T66" fmla="*/ 153 w 158"/>
                      <a:gd name="T67" fmla="*/ 47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58" h="144">
                        <a:moveTo>
                          <a:pt x="158" y="72"/>
                        </a:moveTo>
                        <a:lnTo>
                          <a:pt x="153" y="47"/>
                        </a:lnTo>
                        <a:lnTo>
                          <a:pt x="136" y="20"/>
                        </a:lnTo>
                        <a:lnTo>
                          <a:pt x="108" y="5"/>
                        </a:lnTo>
                        <a:lnTo>
                          <a:pt x="79" y="0"/>
                        </a:lnTo>
                        <a:lnTo>
                          <a:pt x="52" y="5"/>
                        </a:lnTo>
                        <a:lnTo>
                          <a:pt x="24" y="20"/>
                        </a:lnTo>
                        <a:lnTo>
                          <a:pt x="6" y="47"/>
                        </a:lnTo>
                        <a:lnTo>
                          <a:pt x="0" y="72"/>
                        </a:lnTo>
                        <a:lnTo>
                          <a:pt x="6" y="99"/>
                        </a:lnTo>
                        <a:lnTo>
                          <a:pt x="24" y="124"/>
                        </a:lnTo>
                        <a:lnTo>
                          <a:pt x="52" y="139"/>
                        </a:lnTo>
                        <a:lnTo>
                          <a:pt x="79" y="144"/>
                        </a:lnTo>
                        <a:lnTo>
                          <a:pt x="108" y="139"/>
                        </a:lnTo>
                        <a:lnTo>
                          <a:pt x="136" y="124"/>
                        </a:lnTo>
                        <a:lnTo>
                          <a:pt x="153" y="99"/>
                        </a:lnTo>
                        <a:lnTo>
                          <a:pt x="158" y="72"/>
                        </a:lnTo>
                        <a:close/>
                        <a:moveTo>
                          <a:pt x="153" y="47"/>
                        </a:moveTo>
                        <a:lnTo>
                          <a:pt x="136" y="20"/>
                        </a:lnTo>
                        <a:lnTo>
                          <a:pt x="108" y="5"/>
                        </a:lnTo>
                        <a:lnTo>
                          <a:pt x="79" y="0"/>
                        </a:lnTo>
                        <a:lnTo>
                          <a:pt x="52" y="5"/>
                        </a:lnTo>
                        <a:lnTo>
                          <a:pt x="24" y="20"/>
                        </a:lnTo>
                        <a:lnTo>
                          <a:pt x="6" y="47"/>
                        </a:lnTo>
                        <a:lnTo>
                          <a:pt x="0" y="72"/>
                        </a:lnTo>
                        <a:lnTo>
                          <a:pt x="6" y="99"/>
                        </a:lnTo>
                        <a:lnTo>
                          <a:pt x="24" y="124"/>
                        </a:lnTo>
                        <a:lnTo>
                          <a:pt x="52" y="139"/>
                        </a:lnTo>
                        <a:lnTo>
                          <a:pt x="79" y="144"/>
                        </a:lnTo>
                        <a:lnTo>
                          <a:pt x="108" y="139"/>
                        </a:lnTo>
                        <a:lnTo>
                          <a:pt x="136" y="124"/>
                        </a:lnTo>
                        <a:lnTo>
                          <a:pt x="153" y="99"/>
                        </a:lnTo>
                        <a:lnTo>
                          <a:pt x="158" y="72"/>
                        </a:lnTo>
                        <a:lnTo>
                          <a:pt x="153" y="47"/>
                        </a:lnTo>
                        <a:close/>
                      </a:path>
                    </a:pathLst>
                  </a:custGeom>
                  <a:solidFill>
                    <a:srgbClr val="FFCBC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11" name="Freeform 343">
                    <a:extLst>
                      <a:ext uri="{FF2B5EF4-FFF2-40B4-BE49-F238E27FC236}">
                        <a16:creationId xmlns:a16="http://schemas.microsoft.com/office/drawing/2014/main" id="{A29D90DD-2B4C-4B5B-BF31-B5FB1C5D79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30" y="2534"/>
                    <a:ext cx="65" cy="48"/>
                  </a:xfrm>
                  <a:custGeom>
                    <a:avLst/>
                    <a:gdLst>
                      <a:gd name="T0" fmla="*/ 34 w 129"/>
                      <a:gd name="T1" fmla="*/ 5 h 144"/>
                      <a:gd name="T2" fmla="*/ 34 w 129"/>
                      <a:gd name="T3" fmla="*/ 10 h 144"/>
                      <a:gd name="T4" fmla="*/ 56 w 129"/>
                      <a:gd name="T5" fmla="*/ 5 h 144"/>
                      <a:gd name="T6" fmla="*/ 85 w 129"/>
                      <a:gd name="T7" fmla="*/ 10 h 144"/>
                      <a:gd name="T8" fmla="*/ 102 w 129"/>
                      <a:gd name="T9" fmla="*/ 25 h 144"/>
                      <a:gd name="T10" fmla="*/ 118 w 129"/>
                      <a:gd name="T11" fmla="*/ 42 h 144"/>
                      <a:gd name="T12" fmla="*/ 124 w 129"/>
                      <a:gd name="T13" fmla="*/ 67 h 144"/>
                      <a:gd name="T14" fmla="*/ 124 w 129"/>
                      <a:gd name="T15" fmla="*/ 87 h 144"/>
                      <a:gd name="T16" fmla="*/ 113 w 129"/>
                      <a:gd name="T17" fmla="*/ 109 h 144"/>
                      <a:gd name="T18" fmla="*/ 96 w 129"/>
                      <a:gd name="T19" fmla="*/ 129 h 144"/>
                      <a:gd name="T20" fmla="*/ 68 w 129"/>
                      <a:gd name="T21" fmla="*/ 139 h 144"/>
                      <a:gd name="T22" fmla="*/ 45 w 129"/>
                      <a:gd name="T23" fmla="*/ 139 h 144"/>
                      <a:gd name="T24" fmla="*/ 23 w 129"/>
                      <a:gd name="T25" fmla="*/ 134 h 144"/>
                      <a:gd name="T26" fmla="*/ 0 w 129"/>
                      <a:gd name="T27" fmla="*/ 119 h 144"/>
                      <a:gd name="T28" fmla="*/ 0 w 129"/>
                      <a:gd name="T29" fmla="*/ 124 h 144"/>
                      <a:gd name="T30" fmla="*/ 23 w 129"/>
                      <a:gd name="T31" fmla="*/ 139 h 144"/>
                      <a:gd name="T32" fmla="*/ 50 w 129"/>
                      <a:gd name="T33" fmla="*/ 144 h 144"/>
                      <a:gd name="T34" fmla="*/ 74 w 129"/>
                      <a:gd name="T35" fmla="*/ 139 h 144"/>
                      <a:gd name="T36" fmla="*/ 96 w 129"/>
                      <a:gd name="T37" fmla="*/ 129 h 144"/>
                      <a:gd name="T38" fmla="*/ 118 w 129"/>
                      <a:gd name="T39" fmla="*/ 109 h 144"/>
                      <a:gd name="T40" fmla="*/ 129 w 129"/>
                      <a:gd name="T41" fmla="*/ 87 h 144"/>
                      <a:gd name="T42" fmla="*/ 129 w 129"/>
                      <a:gd name="T43" fmla="*/ 67 h 144"/>
                      <a:gd name="T44" fmla="*/ 124 w 129"/>
                      <a:gd name="T45" fmla="*/ 42 h 144"/>
                      <a:gd name="T46" fmla="*/ 107 w 129"/>
                      <a:gd name="T47" fmla="*/ 20 h 144"/>
                      <a:gd name="T48" fmla="*/ 85 w 129"/>
                      <a:gd name="T49" fmla="*/ 5 h 144"/>
                      <a:gd name="T50" fmla="*/ 62 w 129"/>
                      <a:gd name="T51" fmla="*/ 0 h 144"/>
                      <a:gd name="T52" fmla="*/ 34 w 129"/>
                      <a:gd name="T53" fmla="*/ 5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129" h="144">
                        <a:moveTo>
                          <a:pt x="34" y="5"/>
                        </a:moveTo>
                        <a:lnTo>
                          <a:pt x="34" y="10"/>
                        </a:lnTo>
                        <a:lnTo>
                          <a:pt x="56" y="5"/>
                        </a:lnTo>
                        <a:lnTo>
                          <a:pt x="85" y="10"/>
                        </a:lnTo>
                        <a:lnTo>
                          <a:pt x="102" y="25"/>
                        </a:lnTo>
                        <a:lnTo>
                          <a:pt x="118" y="42"/>
                        </a:lnTo>
                        <a:lnTo>
                          <a:pt x="124" y="67"/>
                        </a:lnTo>
                        <a:lnTo>
                          <a:pt x="124" y="87"/>
                        </a:lnTo>
                        <a:lnTo>
                          <a:pt x="113" y="109"/>
                        </a:lnTo>
                        <a:lnTo>
                          <a:pt x="96" y="129"/>
                        </a:lnTo>
                        <a:lnTo>
                          <a:pt x="68" y="139"/>
                        </a:lnTo>
                        <a:lnTo>
                          <a:pt x="45" y="139"/>
                        </a:lnTo>
                        <a:lnTo>
                          <a:pt x="23" y="134"/>
                        </a:lnTo>
                        <a:lnTo>
                          <a:pt x="0" y="119"/>
                        </a:lnTo>
                        <a:lnTo>
                          <a:pt x="0" y="124"/>
                        </a:lnTo>
                        <a:lnTo>
                          <a:pt x="23" y="139"/>
                        </a:lnTo>
                        <a:lnTo>
                          <a:pt x="50" y="144"/>
                        </a:lnTo>
                        <a:lnTo>
                          <a:pt x="74" y="139"/>
                        </a:lnTo>
                        <a:lnTo>
                          <a:pt x="96" y="129"/>
                        </a:lnTo>
                        <a:lnTo>
                          <a:pt x="118" y="109"/>
                        </a:lnTo>
                        <a:lnTo>
                          <a:pt x="129" y="87"/>
                        </a:lnTo>
                        <a:lnTo>
                          <a:pt x="129" y="67"/>
                        </a:lnTo>
                        <a:lnTo>
                          <a:pt x="124" y="42"/>
                        </a:lnTo>
                        <a:lnTo>
                          <a:pt x="107" y="20"/>
                        </a:lnTo>
                        <a:lnTo>
                          <a:pt x="85" y="5"/>
                        </a:lnTo>
                        <a:lnTo>
                          <a:pt x="62" y="0"/>
                        </a:lnTo>
                        <a:lnTo>
                          <a:pt x="34" y="5"/>
                        </a:lnTo>
                        <a:close/>
                      </a:path>
                    </a:pathLst>
                  </a:custGeom>
                  <a:solidFill>
                    <a:srgbClr val="FFCDC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12" name="Freeform 344">
                    <a:extLst>
                      <a:ext uri="{FF2B5EF4-FFF2-40B4-BE49-F238E27FC236}">
                        <a16:creationId xmlns:a16="http://schemas.microsoft.com/office/drawing/2014/main" id="{083268C4-A341-40BB-B0C4-8013BA41DE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30" y="2535"/>
                    <a:ext cx="62" cy="45"/>
                  </a:xfrm>
                  <a:custGeom>
                    <a:avLst/>
                    <a:gdLst>
                      <a:gd name="T0" fmla="*/ 34 w 124"/>
                      <a:gd name="T1" fmla="*/ 5 h 134"/>
                      <a:gd name="T2" fmla="*/ 28 w 124"/>
                      <a:gd name="T3" fmla="*/ 10 h 134"/>
                      <a:gd name="T4" fmla="*/ 50 w 124"/>
                      <a:gd name="T5" fmla="*/ 5 h 134"/>
                      <a:gd name="T6" fmla="*/ 74 w 124"/>
                      <a:gd name="T7" fmla="*/ 10 h 134"/>
                      <a:gd name="T8" fmla="*/ 96 w 124"/>
                      <a:gd name="T9" fmla="*/ 20 h 134"/>
                      <a:gd name="T10" fmla="*/ 113 w 124"/>
                      <a:gd name="T11" fmla="*/ 37 h 134"/>
                      <a:gd name="T12" fmla="*/ 118 w 124"/>
                      <a:gd name="T13" fmla="*/ 57 h 134"/>
                      <a:gd name="T14" fmla="*/ 118 w 124"/>
                      <a:gd name="T15" fmla="*/ 82 h 134"/>
                      <a:gd name="T16" fmla="*/ 107 w 124"/>
                      <a:gd name="T17" fmla="*/ 104 h 134"/>
                      <a:gd name="T18" fmla="*/ 91 w 124"/>
                      <a:gd name="T19" fmla="*/ 119 h 134"/>
                      <a:gd name="T20" fmla="*/ 68 w 124"/>
                      <a:gd name="T21" fmla="*/ 129 h 134"/>
                      <a:gd name="T22" fmla="*/ 45 w 124"/>
                      <a:gd name="T23" fmla="*/ 129 h 134"/>
                      <a:gd name="T24" fmla="*/ 23 w 124"/>
                      <a:gd name="T25" fmla="*/ 119 h 134"/>
                      <a:gd name="T26" fmla="*/ 6 w 124"/>
                      <a:gd name="T27" fmla="*/ 104 h 134"/>
                      <a:gd name="T28" fmla="*/ 0 w 124"/>
                      <a:gd name="T29" fmla="*/ 114 h 134"/>
                      <a:gd name="T30" fmla="*/ 23 w 124"/>
                      <a:gd name="T31" fmla="*/ 129 h 134"/>
                      <a:gd name="T32" fmla="*/ 45 w 124"/>
                      <a:gd name="T33" fmla="*/ 134 h 134"/>
                      <a:gd name="T34" fmla="*/ 68 w 124"/>
                      <a:gd name="T35" fmla="*/ 134 h 134"/>
                      <a:gd name="T36" fmla="*/ 96 w 124"/>
                      <a:gd name="T37" fmla="*/ 124 h 134"/>
                      <a:gd name="T38" fmla="*/ 113 w 124"/>
                      <a:gd name="T39" fmla="*/ 104 h 134"/>
                      <a:gd name="T40" fmla="*/ 124 w 124"/>
                      <a:gd name="T41" fmla="*/ 82 h 134"/>
                      <a:gd name="T42" fmla="*/ 124 w 124"/>
                      <a:gd name="T43" fmla="*/ 62 h 134"/>
                      <a:gd name="T44" fmla="*/ 118 w 124"/>
                      <a:gd name="T45" fmla="*/ 37 h 134"/>
                      <a:gd name="T46" fmla="*/ 102 w 124"/>
                      <a:gd name="T47" fmla="*/ 20 h 134"/>
                      <a:gd name="T48" fmla="*/ 85 w 124"/>
                      <a:gd name="T49" fmla="*/ 5 h 134"/>
                      <a:gd name="T50" fmla="*/ 56 w 124"/>
                      <a:gd name="T51" fmla="*/ 0 h 134"/>
                      <a:gd name="T52" fmla="*/ 34 w 124"/>
                      <a:gd name="T53" fmla="*/ 5 h 1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124" h="134">
                        <a:moveTo>
                          <a:pt x="34" y="5"/>
                        </a:moveTo>
                        <a:lnTo>
                          <a:pt x="28" y="10"/>
                        </a:lnTo>
                        <a:lnTo>
                          <a:pt x="50" y="5"/>
                        </a:lnTo>
                        <a:lnTo>
                          <a:pt x="74" y="10"/>
                        </a:lnTo>
                        <a:lnTo>
                          <a:pt x="96" y="20"/>
                        </a:lnTo>
                        <a:lnTo>
                          <a:pt x="113" y="37"/>
                        </a:lnTo>
                        <a:lnTo>
                          <a:pt x="118" y="57"/>
                        </a:lnTo>
                        <a:lnTo>
                          <a:pt x="118" y="82"/>
                        </a:lnTo>
                        <a:lnTo>
                          <a:pt x="107" y="104"/>
                        </a:lnTo>
                        <a:lnTo>
                          <a:pt x="91" y="119"/>
                        </a:lnTo>
                        <a:lnTo>
                          <a:pt x="68" y="129"/>
                        </a:lnTo>
                        <a:lnTo>
                          <a:pt x="45" y="129"/>
                        </a:lnTo>
                        <a:lnTo>
                          <a:pt x="23" y="119"/>
                        </a:lnTo>
                        <a:lnTo>
                          <a:pt x="6" y="104"/>
                        </a:lnTo>
                        <a:lnTo>
                          <a:pt x="0" y="114"/>
                        </a:lnTo>
                        <a:lnTo>
                          <a:pt x="23" y="129"/>
                        </a:lnTo>
                        <a:lnTo>
                          <a:pt x="45" y="134"/>
                        </a:lnTo>
                        <a:lnTo>
                          <a:pt x="68" y="134"/>
                        </a:lnTo>
                        <a:lnTo>
                          <a:pt x="96" y="124"/>
                        </a:lnTo>
                        <a:lnTo>
                          <a:pt x="113" y="104"/>
                        </a:lnTo>
                        <a:lnTo>
                          <a:pt x="124" y="82"/>
                        </a:lnTo>
                        <a:lnTo>
                          <a:pt x="124" y="62"/>
                        </a:lnTo>
                        <a:lnTo>
                          <a:pt x="118" y="37"/>
                        </a:lnTo>
                        <a:lnTo>
                          <a:pt x="102" y="20"/>
                        </a:lnTo>
                        <a:lnTo>
                          <a:pt x="85" y="5"/>
                        </a:lnTo>
                        <a:lnTo>
                          <a:pt x="56" y="0"/>
                        </a:lnTo>
                        <a:lnTo>
                          <a:pt x="34" y="5"/>
                        </a:lnTo>
                        <a:close/>
                      </a:path>
                    </a:pathLst>
                  </a:custGeom>
                  <a:solidFill>
                    <a:srgbClr val="FFCFC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13" name="Freeform 345">
                    <a:extLst>
                      <a:ext uri="{FF2B5EF4-FFF2-40B4-BE49-F238E27FC236}">
                        <a16:creationId xmlns:a16="http://schemas.microsoft.com/office/drawing/2014/main" id="{1DCBEC6D-4E49-4669-9B23-EBD5FE14FD8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21" y="2537"/>
                    <a:ext cx="68" cy="41"/>
                  </a:xfrm>
                  <a:custGeom>
                    <a:avLst/>
                    <a:gdLst>
                      <a:gd name="T0" fmla="*/ 135 w 135"/>
                      <a:gd name="T1" fmla="*/ 62 h 124"/>
                      <a:gd name="T2" fmla="*/ 130 w 135"/>
                      <a:gd name="T3" fmla="*/ 42 h 124"/>
                      <a:gd name="T4" fmla="*/ 113 w 135"/>
                      <a:gd name="T5" fmla="*/ 21 h 124"/>
                      <a:gd name="T6" fmla="*/ 91 w 135"/>
                      <a:gd name="T7" fmla="*/ 5 h 124"/>
                      <a:gd name="T8" fmla="*/ 67 w 135"/>
                      <a:gd name="T9" fmla="*/ 0 h 124"/>
                      <a:gd name="T10" fmla="*/ 45 w 135"/>
                      <a:gd name="T11" fmla="*/ 5 h 124"/>
                      <a:gd name="T12" fmla="*/ 23 w 135"/>
                      <a:gd name="T13" fmla="*/ 21 h 124"/>
                      <a:gd name="T14" fmla="*/ 5 w 135"/>
                      <a:gd name="T15" fmla="*/ 42 h 124"/>
                      <a:gd name="T16" fmla="*/ 0 w 135"/>
                      <a:gd name="T17" fmla="*/ 62 h 124"/>
                      <a:gd name="T18" fmla="*/ 5 w 135"/>
                      <a:gd name="T19" fmla="*/ 82 h 124"/>
                      <a:gd name="T20" fmla="*/ 23 w 135"/>
                      <a:gd name="T21" fmla="*/ 104 h 124"/>
                      <a:gd name="T22" fmla="*/ 45 w 135"/>
                      <a:gd name="T23" fmla="*/ 119 h 124"/>
                      <a:gd name="T24" fmla="*/ 67 w 135"/>
                      <a:gd name="T25" fmla="*/ 124 h 124"/>
                      <a:gd name="T26" fmla="*/ 91 w 135"/>
                      <a:gd name="T27" fmla="*/ 119 h 124"/>
                      <a:gd name="T28" fmla="*/ 113 w 135"/>
                      <a:gd name="T29" fmla="*/ 104 h 124"/>
                      <a:gd name="T30" fmla="*/ 130 w 135"/>
                      <a:gd name="T31" fmla="*/ 82 h 124"/>
                      <a:gd name="T32" fmla="*/ 135 w 135"/>
                      <a:gd name="T33" fmla="*/ 62 h 124"/>
                      <a:gd name="T34" fmla="*/ 130 w 135"/>
                      <a:gd name="T35" fmla="*/ 42 h 124"/>
                      <a:gd name="T36" fmla="*/ 113 w 135"/>
                      <a:gd name="T37" fmla="*/ 21 h 124"/>
                      <a:gd name="T38" fmla="*/ 91 w 135"/>
                      <a:gd name="T39" fmla="*/ 5 h 124"/>
                      <a:gd name="T40" fmla="*/ 67 w 135"/>
                      <a:gd name="T41" fmla="*/ 0 h 124"/>
                      <a:gd name="T42" fmla="*/ 45 w 135"/>
                      <a:gd name="T43" fmla="*/ 5 h 124"/>
                      <a:gd name="T44" fmla="*/ 23 w 135"/>
                      <a:gd name="T45" fmla="*/ 21 h 124"/>
                      <a:gd name="T46" fmla="*/ 5 w 135"/>
                      <a:gd name="T47" fmla="*/ 42 h 124"/>
                      <a:gd name="T48" fmla="*/ 0 w 135"/>
                      <a:gd name="T49" fmla="*/ 62 h 124"/>
                      <a:gd name="T50" fmla="*/ 5 w 135"/>
                      <a:gd name="T51" fmla="*/ 82 h 124"/>
                      <a:gd name="T52" fmla="*/ 23 w 135"/>
                      <a:gd name="T53" fmla="*/ 104 h 124"/>
                      <a:gd name="T54" fmla="*/ 45 w 135"/>
                      <a:gd name="T55" fmla="*/ 119 h 124"/>
                      <a:gd name="T56" fmla="*/ 67 w 135"/>
                      <a:gd name="T57" fmla="*/ 124 h 124"/>
                      <a:gd name="T58" fmla="*/ 91 w 135"/>
                      <a:gd name="T59" fmla="*/ 119 h 124"/>
                      <a:gd name="T60" fmla="*/ 113 w 135"/>
                      <a:gd name="T61" fmla="*/ 104 h 124"/>
                      <a:gd name="T62" fmla="*/ 130 w 135"/>
                      <a:gd name="T63" fmla="*/ 82 h 124"/>
                      <a:gd name="T64" fmla="*/ 135 w 135"/>
                      <a:gd name="T65" fmla="*/ 62 h 124"/>
                      <a:gd name="T66" fmla="*/ 130 w 135"/>
                      <a:gd name="T67" fmla="*/ 42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35" h="124">
                        <a:moveTo>
                          <a:pt x="135" y="62"/>
                        </a:moveTo>
                        <a:lnTo>
                          <a:pt x="130" y="42"/>
                        </a:lnTo>
                        <a:lnTo>
                          <a:pt x="113" y="21"/>
                        </a:lnTo>
                        <a:lnTo>
                          <a:pt x="91" y="5"/>
                        </a:lnTo>
                        <a:lnTo>
                          <a:pt x="67" y="0"/>
                        </a:lnTo>
                        <a:lnTo>
                          <a:pt x="45" y="5"/>
                        </a:lnTo>
                        <a:lnTo>
                          <a:pt x="23" y="21"/>
                        </a:lnTo>
                        <a:lnTo>
                          <a:pt x="5" y="42"/>
                        </a:lnTo>
                        <a:lnTo>
                          <a:pt x="0" y="62"/>
                        </a:lnTo>
                        <a:lnTo>
                          <a:pt x="5" y="82"/>
                        </a:lnTo>
                        <a:lnTo>
                          <a:pt x="23" y="104"/>
                        </a:lnTo>
                        <a:lnTo>
                          <a:pt x="45" y="119"/>
                        </a:lnTo>
                        <a:lnTo>
                          <a:pt x="67" y="124"/>
                        </a:lnTo>
                        <a:lnTo>
                          <a:pt x="91" y="119"/>
                        </a:lnTo>
                        <a:lnTo>
                          <a:pt x="113" y="104"/>
                        </a:lnTo>
                        <a:lnTo>
                          <a:pt x="130" y="82"/>
                        </a:lnTo>
                        <a:lnTo>
                          <a:pt x="135" y="62"/>
                        </a:lnTo>
                        <a:close/>
                        <a:moveTo>
                          <a:pt x="130" y="42"/>
                        </a:moveTo>
                        <a:lnTo>
                          <a:pt x="113" y="21"/>
                        </a:lnTo>
                        <a:lnTo>
                          <a:pt x="91" y="5"/>
                        </a:lnTo>
                        <a:lnTo>
                          <a:pt x="67" y="0"/>
                        </a:lnTo>
                        <a:lnTo>
                          <a:pt x="45" y="5"/>
                        </a:lnTo>
                        <a:lnTo>
                          <a:pt x="23" y="21"/>
                        </a:lnTo>
                        <a:lnTo>
                          <a:pt x="5" y="42"/>
                        </a:lnTo>
                        <a:lnTo>
                          <a:pt x="0" y="62"/>
                        </a:lnTo>
                        <a:lnTo>
                          <a:pt x="5" y="82"/>
                        </a:lnTo>
                        <a:lnTo>
                          <a:pt x="23" y="104"/>
                        </a:lnTo>
                        <a:lnTo>
                          <a:pt x="45" y="119"/>
                        </a:lnTo>
                        <a:lnTo>
                          <a:pt x="67" y="124"/>
                        </a:lnTo>
                        <a:lnTo>
                          <a:pt x="91" y="119"/>
                        </a:lnTo>
                        <a:lnTo>
                          <a:pt x="113" y="104"/>
                        </a:lnTo>
                        <a:lnTo>
                          <a:pt x="130" y="82"/>
                        </a:lnTo>
                        <a:lnTo>
                          <a:pt x="135" y="62"/>
                        </a:lnTo>
                        <a:lnTo>
                          <a:pt x="130" y="42"/>
                        </a:lnTo>
                        <a:close/>
                      </a:path>
                    </a:pathLst>
                  </a:custGeom>
                  <a:solidFill>
                    <a:srgbClr val="FFD2D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14" name="Freeform 346">
                    <a:extLst>
                      <a:ext uri="{FF2B5EF4-FFF2-40B4-BE49-F238E27FC236}">
                        <a16:creationId xmlns:a16="http://schemas.microsoft.com/office/drawing/2014/main" id="{CC0039F2-1730-4A4F-AAD0-C318CDAB5B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33" y="2537"/>
                    <a:ext cx="56" cy="41"/>
                  </a:xfrm>
                  <a:custGeom>
                    <a:avLst/>
                    <a:gdLst>
                      <a:gd name="T0" fmla="*/ 22 w 112"/>
                      <a:gd name="T1" fmla="*/ 5 h 124"/>
                      <a:gd name="T2" fmla="*/ 22 w 112"/>
                      <a:gd name="T3" fmla="*/ 10 h 124"/>
                      <a:gd name="T4" fmla="*/ 44 w 112"/>
                      <a:gd name="T5" fmla="*/ 5 h 124"/>
                      <a:gd name="T6" fmla="*/ 68 w 112"/>
                      <a:gd name="T7" fmla="*/ 10 h 124"/>
                      <a:gd name="T8" fmla="*/ 85 w 112"/>
                      <a:gd name="T9" fmla="*/ 21 h 124"/>
                      <a:gd name="T10" fmla="*/ 101 w 112"/>
                      <a:gd name="T11" fmla="*/ 37 h 124"/>
                      <a:gd name="T12" fmla="*/ 107 w 112"/>
                      <a:gd name="T13" fmla="*/ 57 h 124"/>
                      <a:gd name="T14" fmla="*/ 107 w 112"/>
                      <a:gd name="T15" fmla="*/ 77 h 124"/>
                      <a:gd name="T16" fmla="*/ 96 w 112"/>
                      <a:gd name="T17" fmla="*/ 94 h 124"/>
                      <a:gd name="T18" fmla="*/ 79 w 112"/>
                      <a:gd name="T19" fmla="*/ 109 h 124"/>
                      <a:gd name="T20" fmla="*/ 62 w 112"/>
                      <a:gd name="T21" fmla="*/ 119 h 124"/>
                      <a:gd name="T22" fmla="*/ 39 w 112"/>
                      <a:gd name="T23" fmla="*/ 119 h 124"/>
                      <a:gd name="T24" fmla="*/ 17 w 112"/>
                      <a:gd name="T25" fmla="*/ 109 h 124"/>
                      <a:gd name="T26" fmla="*/ 0 w 112"/>
                      <a:gd name="T27" fmla="*/ 99 h 124"/>
                      <a:gd name="T28" fmla="*/ 17 w 112"/>
                      <a:gd name="T29" fmla="*/ 114 h 124"/>
                      <a:gd name="T30" fmla="*/ 39 w 112"/>
                      <a:gd name="T31" fmla="*/ 124 h 124"/>
                      <a:gd name="T32" fmla="*/ 62 w 112"/>
                      <a:gd name="T33" fmla="*/ 124 h 124"/>
                      <a:gd name="T34" fmla="*/ 85 w 112"/>
                      <a:gd name="T35" fmla="*/ 114 h 124"/>
                      <a:gd name="T36" fmla="*/ 101 w 112"/>
                      <a:gd name="T37" fmla="*/ 99 h 124"/>
                      <a:gd name="T38" fmla="*/ 112 w 112"/>
                      <a:gd name="T39" fmla="*/ 77 h 124"/>
                      <a:gd name="T40" fmla="*/ 112 w 112"/>
                      <a:gd name="T41" fmla="*/ 52 h 124"/>
                      <a:gd name="T42" fmla="*/ 107 w 112"/>
                      <a:gd name="T43" fmla="*/ 32 h 124"/>
                      <a:gd name="T44" fmla="*/ 90 w 112"/>
                      <a:gd name="T45" fmla="*/ 15 h 124"/>
                      <a:gd name="T46" fmla="*/ 68 w 112"/>
                      <a:gd name="T47" fmla="*/ 5 h 124"/>
                      <a:gd name="T48" fmla="*/ 44 w 112"/>
                      <a:gd name="T49" fmla="*/ 0 h 124"/>
                      <a:gd name="T50" fmla="*/ 22 w 112"/>
                      <a:gd name="T51" fmla="*/ 5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112" h="124">
                        <a:moveTo>
                          <a:pt x="22" y="5"/>
                        </a:moveTo>
                        <a:lnTo>
                          <a:pt x="22" y="10"/>
                        </a:lnTo>
                        <a:lnTo>
                          <a:pt x="44" y="5"/>
                        </a:lnTo>
                        <a:lnTo>
                          <a:pt x="68" y="10"/>
                        </a:lnTo>
                        <a:lnTo>
                          <a:pt x="85" y="21"/>
                        </a:lnTo>
                        <a:lnTo>
                          <a:pt x="101" y="37"/>
                        </a:lnTo>
                        <a:lnTo>
                          <a:pt x="107" y="57"/>
                        </a:lnTo>
                        <a:lnTo>
                          <a:pt x="107" y="77"/>
                        </a:lnTo>
                        <a:lnTo>
                          <a:pt x="96" y="94"/>
                        </a:lnTo>
                        <a:lnTo>
                          <a:pt x="79" y="109"/>
                        </a:lnTo>
                        <a:lnTo>
                          <a:pt x="62" y="119"/>
                        </a:lnTo>
                        <a:lnTo>
                          <a:pt x="39" y="119"/>
                        </a:lnTo>
                        <a:lnTo>
                          <a:pt x="17" y="109"/>
                        </a:lnTo>
                        <a:lnTo>
                          <a:pt x="0" y="99"/>
                        </a:lnTo>
                        <a:lnTo>
                          <a:pt x="17" y="114"/>
                        </a:lnTo>
                        <a:lnTo>
                          <a:pt x="39" y="124"/>
                        </a:lnTo>
                        <a:lnTo>
                          <a:pt x="62" y="124"/>
                        </a:lnTo>
                        <a:lnTo>
                          <a:pt x="85" y="114"/>
                        </a:lnTo>
                        <a:lnTo>
                          <a:pt x="101" y="99"/>
                        </a:lnTo>
                        <a:lnTo>
                          <a:pt x="112" y="77"/>
                        </a:lnTo>
                        <a:lnTo>
                          <a:pt x="112" y="52"/>
                        </a:lnTo>
                        <a:lnTo>
                          <a:pt x="107" y="32"/>
                        </a:lnTo>
                        <a:lnTo>
                          <a:pt x="90" y="15"/>
                        </a:lnTo>
                        <a:lnTo>
                          <a:pt x="68" y="5"/>
                        </a:lnTo>
                        <a:lnTo>
                          <a:pt x="44" y="0"/>
                        </a:lnTo>
                        <a:lnTo>
                          <a:pt x="22" y="5"/>
                        </a:lnTo>
                        <a:close/>
                      </a:path>
                    </a:pathLst>
                  </a:custGeom>
                  <a:solidFill>
                    <a:srgbClr val="FFD4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15" name="Freeform 347">
                    <a:extLst>
                      <a:ext uri="{FF2B5EF4-FFF2-40B4-BE49-F238E27FC236}">
                        <a16:creationId xmlns:a16="http://schemas.microsoft.com/office/drawing/2014/main" id="{00F9DD73-85CB-4F14-A845-820E67C96E4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24" y="2539"/>
                    <a:ext cx="62" cy="38"/>
                  </a:xfrm>
                  <a:custGeom>
                    <a:avLst/>
                    <a:gdLst>
                      <a:gd name="T0" fmla="*/ 125 w 125"/>
                      <a:gd name="T1" fmla="*/ 57 h 114"/>
                      <a:gd name="T2" fmla="*/ 119 w 125"/>
                      <a:gd name="T3" fmla="*/ 37 h 114"/>
                      <a:gd name="T4" fmla="*/ 108 w 125"/>
                      <a:gd name="T5" fmla="*/ 16 h 114"/>
                      <a:gd name="T6" fmla="*/ 86 w 125"/>
                      <a:gd name="T7" fmla="*/ 5 h 114"/>
                      <a:gd name="T8" fmla="*/ 62 w 125"/>
                      <a:gd name="T9" fmla="*/ 0 h 114"/>
                      <a:gd name="T10" fmla="*/ 40 w 125"/>
                      <a:gd name="T11" fmla="*/ 5 h 114"/>
                      <a:gd name="T12" fmla="*/ 18 w 125"/>
                      <a:gd name="T13" fmla="*/ 16 h 114"/>
                      <a:gd name="T14" fmla="*/ 7 w 125"/>
                      <a:gd name="T15" fmla="*/ 37 h 114"/>
                      <a:gd name="T16" fmla="*/ 0 w 125"/>
                      <a:gd name="T17" fmla="*/ 57 h 114"/>
                      <a:gd name="T18" fmla="*/ 7 w 125"/>
                      <a:gd name="T19" fmla="*/ 77 h 114"/>
                      <a:gd name="T20" fmla="*/ 18 w 125"/>
                      <a:gd name="T21" fmla="*/ 99 h 114"/>
                      <a:gd name="T22" fmla="*/ 40 w 125"/>
                      <a:gd name="T23" fmla="*/ 109 h 114"/>
                      <a:gd name="T24" fmla="*/ 62 w 125"/>
                      <a:gd name="T25" fmla="*/ 114 h 114"/>
                      <a:gd name="T26" fmla="*/ 86 w 125"/>
                      <a:gd name="T27" fmla="*/ 109 h 114"/>
                      <a:gd name="T28" fmla="*/ 108 w 125"/>
                      <a:gd name="T29" fmla="*/ 99 h 114"/>
                      <a:gd name="T30" fmla="*/ 119 w 125"/>
                      <a:gd name="T31" fmla="*/ 77 h 114"/>
                      <a:gd name="T32" fmla="*/ 125 w 125"/>
                      <a:gd name="T33" fmla="*/ 57 h 114"/>
                      <a:gd name="T34" fmla="*/ 119 w 125"/>
                      <a:gd name="T35" fmla="*/ 37 h 114"/>
                      <a:gd name="T36" fmla="*/ 108 w 125"/>
                      <a:gd name="T37" fmla="*/ 16 h 114"/>
                      <a:gd name="T38" fmla="*/ 86 w 125"/>
                      <a:gd name="T39" fmla="*/ 5 h 114"/>
                      <a:gd name="T40" fmla="*/ 62 w 125"/>
                      <a:gd name="T41" fmla="*/ 0 h 114"/>
                      <a:gd name="T42" fmla="*/ 40 w 125"/>
                      <a:gd name="T43" fmla="*/ 5 h 114"/>
                      <a:gd name="T44" fmla="*/ 18 w 125"/>
                      <a:gd name="T45" fmla="*/ 16 h 114"/>
                      <a:gd name="T46" fmla="*/ 7 w 125"/>
                      <a:gd name="T47" fmla="*/ 37 h 114"/>
                      <a:gd name="T48" fmla="*/ 0 w 125"/>
                      <a:gd name="T49" fmla="*/ 57 h 114"/>
                      <a:gd name="T50" fmla="*/ 7 w 125"/>
                      <a:gd name="T51" fmla="*/ 77 h 114"/>
                      <a:gd name="T52" fmla="*/ 18 w 125"/>
                      <a:gd name="T53" fmla="*/ 99 h 114"/>
                      <a:gd name="T54" fmla="*/ 40 w 125"/>
                      <a:gd name="T55" fmla="*/ 109 h 114"/>
                      <a:gd name="T56" fmla="*/ 62 w 125"/>
                      <a:gd name="T57" fmla="*/ 114 h 114"/>
                      <a:gd name="T58" fmla="*/ 86 w 125"/>
                      <a:gd name="T59" fmla="*/ 109 h 114"/>
                      <a:gd name="T60" fmla="*/ 108 w 125"/>
                      <a:gd name="T61" fmla="*/ 99 h 114"/>
                      <a:gd name="T62" fmla="*/ 119 w 125"/>
                      <a:gd name="T63" fmla="*/ 77 h 114"/>
                      <a:gd name="T64" fmla="*/ 125 w 125"/>
                      <a:gd name="T65" fmla="*/ 57 h 114"/>
                      <a:gd name="T66" fmla="*/ 119 w 125"/>
                      <a:gd name="T67" fmla="*/ 37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25" h="114">
                        <a:moveTo>
                          <a:pt x="125" y="57"/>
                        </a:moveTo>
                        <a:lnTo>
                          <a:pt x="119" y="37"/>
                        </a:lnTo>
                        <a:lnTo>
                          <a:pt x="108" y="16"/>
                        </a:lnTo>
                        <a:lnTo>
                          <a:pt x="86" y="5"/>
                        </a:lnTo>
                        <a:lnTo>
                          <a:pt x="62" y="0"/>
                        </a:lnTo>
                        <a:lnTo>
                          <a:pt x="40" y="5"/>
                        </a:lnTo>
                        <a:lnTo>
                          <a:pt x="18" y="16"/>
                        </a:lnTo>
                        <a:lnTo>
                          <a:pt x="7" y="37"/>
                        </a:lnTo>
                        <a:lnTo>
                          <a:pt x="0" y="57"/>
                        </a:lnTo>
                        <a:lnTo>
                          <a:pt x="7" y="77"/>
                        </a:lnTo>
                        <a:lnTo>
                          <a:pt x="18" y="99"/>
                        </a:lnTo>
                        <a:lnTo>
                          <a:pt x="40" y="109"/>
                        </a:lnTo>
                        <a:lnTo>
                          <a:pt x="62" y="114"/>
                        </a:lnTo>
                        <a:lnTo>
                          <a:pt x="86" y="109"/>
                        </a:lnTo>
                        <a:lnTo>
                          <a:pt x="108" y="99"/>
                        </a:lnTo>
                        <a:lnTo>
                          <a:pt x="119" y="77"/>
                        </a:lnTo>
                        <a:lnTo>
                          <a:pt x="125" y="57"/>
                        </a:lnTo>
                        <a:close/>
                        <a:moveTo>
                          <a:pt x="119" y="37"/>
                        </a:moveTo>
                        <a:lnTo>
                          <a:pt x="108" y="16"/>
                        </a:lnTo>
                        <a:lnTo>
                          <a:pt x="86" y="5"/>
                        </a:lnTo>
                        <a:lnTo>
                          <a:pt x="62" y="0"/>
                        </a:lnTo>
                        <a:lnTo>
                          <a:pt x="40" y="5"/>
                        </a:lnTo>
                        <a:lnTo>
                          <a:pt x="18" y="16"/>
                        </a:lnTo>
                        <a:lnTo>
                          <a:pt x="7" y="37"/>
                        </a:lnTo>
                        <a:lnTo>
                          <a:pt x="0" y="57"/>
                        </a:lnTo>
                        <a:lnTo>
                          <a:pt x="7" y="77"/>
                        </a:lnTo>
                        <a:lnTo>
                          <a:pt x="18" y="99"/>
                        </a:lnTo>
                        <a:lnTo>
                          <a:pt x="40" y="109"/>
                        </a:lnTo>
                        <a:lnTo>
                          <a:pt x="62" y="114"/>
                        </a:lnTo>
                        <a:lnTo>
                          <a:pt x="86" y="109"/>
                        </a:lnTo>
                        <a:lnTo>
                          <a:pt x="108" y="99"/>
                        </a:lnTo>
                        <a:lnTo>
                          <a:pt x="119" y="77"/>
                        </a:lnTo>
                        <a:lnTo>
                          <a:pt x="125" y="57"/>
                        </a:lnTo>
                        <a:lnTo>
                          <a:pt x="119" y="37"/>
                        </a:lnTo>
                        <a:close/>
                      </a:path>
                    </a:pathLst>
                  </a:custGeom>
                  <a:solidFill>
                    <a:srgbClr val="FFD6D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16" name="Freeform 348">
                    <a:extLst>
                      <a:ext uri="{FF2B5EF4-FFF2-40B4-BE49-F238E27FC236}">
                        <a16:creationId xmlns:a16="http://schemas.microsoft.com/office/drawing/2014/main" id="{A5839C38-BBEF-457B-BEBE-9C8B8EFCFD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33" y="2539"/>
                    <a:ext cx="53" cy="38"/>
                  </a:xfrm>
                  <a:custGeom>
                    <a:avLst/>
                    <a:gdLst>
                      <a:gd name="T0" fmla="*/ 22 w 107"/>
                      <a:gd name="T1" fmla="*/ 5 h 114"/>
                      <a:gd name="T2" fmla="*/ 22 w 107"/>
                      <a:gd name="T3" fmla="*/ 10 h 114"/>
                      <a:gd name="T4" fmla="*/ 44 w 107"/>
                      <a:gd name="T5" fmla="*/ 5 h 114"/>
                      <a:gd name="T6" fmla="*/ 62 w 107"/>
                      <a:gd name="T7" fmla="*/ 10 h 114"/>
                      <a:gd name="T8" fmla="*/ 79 w 107"/>
                      <a:gd name="T9" fmla="*/ 16 h 114"/>
                      <a:gd name="T10" fmla="*/ 96 w 107"/>
                      <a:gd name="T11" fmla="*/ 32 h 114"/>
                      <a:gd name="T12" fmla="*/ 101 w 107"/>
                      <a:gd name="T13" fmla="*/ 52 h 114"/>
                      <a:gd name="T14" fmla="*/ 101 w 107"/>
                      <a:gd name="T15" fmla="*/ 72 h 114"/>
                      <a:gd name="T16" fmla="*/ 90 w 107"/>
                      <a:gd name="T17" fmla="*/ 89 h 114"/>
                      <a:gd name="T18" fmla="*/ 73 w 107"/>
                      <a:gd name="T19" fmla="*/ 104 h 114"/>
                      <a:gd name="T20" fmla="*/ 56 w 107"/>
                      <a:gd name="T21" fmla="*/ 109 h 114"/>
                      <a:gd name="T22" fmla="*/ 33 w 107"/>
                      <a:gd name="T23" fmla="*/ 109 h 114"/>
                      <a:gd name="T24" fmla="*/ 17 w 107"/>
                      <a:gd name="T25" fmla="*/ 99 h 114"/>
                      <a:gd name="T26" fmla="*/ 0 w 107"/>
                      <a:gd name="T27" fmla="*/ 89 h 114"/>
                      <a:gd name="T28" fmla="*/ 0 w 107"/>
                      <a:gd name="T29" fmla="*/ 94 h 114"/>
                      <a:gd name="T30" fmla="*/ 17 w 107"/>
                      <a:gd name="T31" fmla="*/ 104 h 114"/>
                      <a:gd name="T32" fmla="*/ 39 w 107"/>
                      <a:gd name="T33" fmla="*/ 114 h 114"/>
                      <a:gd name="T34" fmla="*/ 62 w 107"/>
                      <a:gd name="T35" fmla="*/ 114 h 114"/>
                      <a:gd name="T36" fmla="*/ 79 w 107"/>
                      <a:gd name="T37" fmla="*/ 104 h 114"/>
                      <a:gd name="T38" fmla="*/ 96 w 107"/>
                      <a:gd name="T39" fmla="*/ 89 h 114"/>
                      <a:gd name="T40" fmla="*/ 107 w 107"/>
                      <a:gd name="T41" fmla="*/ 72 h 114"/>
                      <a:gd name="T42" fmla="*/ 107 w 107"/>
                      <a:gd name="T43" fmla="*/ 52 h 114"/>
                      <a:gd name="T44" fmla="*/ 101 w 107"/>
                      <a:gd name="T45" fmla="*/ 32 h 114"/>
                      <a:gd name="T46" fmla="*/ 85 w 107"/>
                      <a:gd name="T47" fmla="*/ 16 h 114"/>
                      <a:gd name="T48" fmla="*/ 68 w 107"/>
                      <a:gd name="T49" fmla="*/ 5 h 114"/>
                      <a:gd name="T50" fmla="*/ 44 w 107"/>
                      <a:gd name="T51" fmla="*/ 0 h 114"/>
                      <a:gd name="T52" fmla="*/ 22 w 107"/>
                      <a:gd name="T53" fmla="*/ 5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107" h="114">
                        <a:moveTo>
                          <a:pt x="22" y="5"/>
                        </a:moveTo>
                        <a:lnTo>
                          <a:pt x="22" y="10"/>
                        </a:lnTo>
                        <a:lnTo>
                          <a:pt x="44" y="5"/>
                        </a:lnTo>
                        <a:lnTo>
                          <a:pt x="62" y="10"/>
                        </a:lnTo>
                        <a:lnTo>
                          <a:pt x="79" y="16"/>
                        </a:lnTo>
                        <a:lnTo>
                          <a:pt x="96" y="32"/>
                        </a:lnTo>
                        <a:lnTo>
                          <a:pt x="101" y="52"/>
                        </a:lnTo>
                        <a:lnTo>
                          <a:pt x="101" y="72"/>
                        </a:lnTo>
                        <a:lnTo>
                          <a:pt x="90" y="89"/>
                        </a:lnTo>
                        <a:lnTo>
                          <a:pt x="73" y="104"/>
                        </a:lnTo>
                        <a:lnTo>
                          <a:pt x="56" y="109"/>
                        </a:lnTo>
                        <a:lnTo>
                          <a:pt x="33" y="109"/>
                        </a:lnTo>
                        <a:lnTo>
                          <a:pt x="17" y="99"/>
                        </a:lnTo>
                        <a:lnTo>
                          <a:pt x="0" y="89"/>
                        </a:lnTo>
                        <a:lnTo>
                          <a:pt x="0" y="94"/>
                        </a:lnTo>
                        <a:lnTo>
                          <a:pt x="17" y="104"/>
                        </a:lnTo>
                        <a:lnTo>
                          <a:pt x="39" y="114"/>
                        </a:lnTo>
                        <a:lnTo>
                          <a:pt x="62" y="114"/>
                        </a:lnTo>
                        <a:lnTo>
                          <a:pt x="79" y="104"/>
                        </a:lnTo>
                        <a:lnTo>
                          <a:pt x="96" y="89"/>
                        </a:lnTo>
                        <a:lnTo>
                          <a:pt x="107" y="72"/>
                        </a:lnTo>
                        <a:lnTo>
                          <a:pt x="107" y="52"/>
                        </a:lnTo>
                        <a:lnTo>
                          <a:pt x="101" y="32"/>
                        </a:lnTo>
                        <a:lnTo>
                          <a:pt x="85" y="16"/>
                        </a:lnTo>
                        <a:lnTo>
                          <a:pt x="68" y="5"/>
                        </a:lnTo>
                        <a:lnTo>
                          <a:pt x="44" y="0"/>
                        </a:lnTo>
                        <a:lnTo>
                          <a:pt x="22" y="5"/>
                        </a:lnTo>
                        <a:close/>
                      </a:path>
                    </a:pathLst>
                  </a:custGeom>
                  <a:solidFill>
                    <a:srgbClr val="FFD8D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17" name="Freeform 349">
                    <a:extLst>
                      <a:ext uri="{FF2B5EF4-FFF2-40B4-BE49-F238E27FC236}">
                        <a16:creationId xmlns:a16="http://schemas.microsoft.com/office/drawing/2014/main" id="{C3502940-E977-4B9F-957A-88A0DF75D8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33" y="2540"/>
                    <a:ext cx="51" cy="35"/>
                  </a:xfrm>
                  <a:custGeom>
                    <a:avLst/>
                    <a:gdLst>
                      <a:gd name="T0" fmla="*/ 22 w 101"/>
                      <a:gd name="T1" fmla="*/ 5 h 104"/>
                      <a:gd name="T2" fmla="*/ 17 w 101"/>
                      <a:gd name="T3" fmla="*/ 16 h 104"/>
                      <a:gd name="T4" fmla="*/ 28 w 101"/>
                      <a:gd name="T5" fmla="*/ 5 h 104"/>
                      <a:gd name="T6" fmla="*/ 44 w 101"/>
                      <a:gd name="T7" fmla="*/ 5 h 104"/>
                      <a:gd name="T8" fmla="*/ 62 w 101"/>
                      <a:gd name="T9" fmla="*/ 5 h 104"/>
                      <a:gd name="T10" fmla="*/ 73 w 101"/>
                      <a:gd name="T11" fmla="*/ 16 h 104"/>
                      <a:gd name="T12" fmla="*/ 85 w 101"/>
                      <a:gd name="T13" fmla="*/ 27 h 104"/>
                      <a:gd name="T14" fmla="*/ 96 w 101"/>
                      <a:gd name="T15" fmla="*/ 37 h 104"/>
                      <a:gd name="T16" fmla="*/ 96 w 101"/>
                      <a:gd name="T17" fmla="*/ 47 h 104"/>
                      <a:gd name="T18" fmla="*/ 96 w 101"/>
                      <a:gd name="T19" fmla="*/ 62 h 104"/>
                      <a:gd name="T20" fmla="*/ 90 w 101"/>
                      <a:gd name="T21" fmla="*/ 79 h 104"/>
                      <a:gd name="T22" fmla="*/ 79 w 101"/>
                      <a:gd name="T23" fmla="*/ 89 h 104"/>
                      <a:gd name="T24" fmla="*/ 68 w 101"/>
                      <a:gd name="T25" fmla="*/ 94 h 104"/>
                      <a:gd name="T26" fmla="*/ 50 w 101"/>
                      <a:gd name="T27" fmla="*/ 99 h 104"/>
                      <a:gd name="T28" fmla="*/ 39 w 101"/>
                      <a:gd name="T29" fmla="*/ 99 h 104"/>
                      <a:gd name="T30" fmla="*/ 22 w 101"/>
                      <a:gd name="T31" fmla="*/ 94 h 104"/>
                      <a:gd name="T32" fmla="*/ 11 w 101"/>
                      <a:gd name="T33" fmla="*/ 84 h 104"/>
                      <a:gd name="T34" fmla="*/ 6 w 101"/>
                      <a:gd name="T35" fmla="*/ 72 h 104"/>
                      <a:gd name="T36" fmla="*/ 0 w 101"/>
                      <a:gd name="T37" fmla="*/ 84 h 104"/>
                      <a:gd name="T38" fmla="*/ 17 w 101"/>
                      <a:gd name="T39" fmla="*/ 94 h 104"/>
                      <a:gd name="T40" fmla="*/ 33 w 101"/>
                      <a:gd name="T41" fmla="*/ 104 h 104"/>
                      <a:gd name="T42" fmla="*/ 56 w 101"/>
                      <a:gd name="T43" fmla="*/ 104 h 104"/>
                      <a:gd name="T44" fmla="*/ 73 w 101"/>
                      <a:gd name="T45" fmla="*/ 99 h 104"/>
                      <a:gd name="T46" fmla="*/ 90 w 101"/>
                      <a:gd name="T47" fmla="*/ 84 h 104"/>
                      <a:gd name="T48" fmla="*/ 101 w 101"/>
                      <a:gd name="T49" fmla="*/ 67 h 104"/>
                      <a:gd name="T50" fmla="*/ 101 w 101"/>
                      <a:gd name="T51" fmla="*/ 47 h 104"/>
                      <a:gd name="T52" fmla="*/ 96 w 101"/>
                      <a:gd name="T53" fmla="*/ 27 h 104"/>
                      <a:gd name="T54" fmla="*/ 79 w 101"/>
                      <a:gd name="T55" fmla="*/ 11 h 104"/>
                      <a:gd name="T56" fmla="*/ 62 w 101"/>
                      <a:gd name="T57" fmla="*/ 5 h 104"/>
                      <a:gd name="T58" fmla="*/ 44 w 101"/>
                      <a:gd name="T59" fmla="*/ 0 h 104"/>
                      <a:gd name="T60" fmla="*/ 22 w 101"/>
                      <a:gd name="T61" fmla="*/ 5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101" h="104">
                        <a:moveTo>
                          <a:pt x="22" y="5"/>
                        </a:moveTo>
                        <a:lnTo>
                          <a:pt x="17" y="16"/>
                        </a:lnTo>
                        <a:lnTo>
                          <a:pt x="28" y="5"/>
                        </a:lnTo>
                        <a:lnTo>
                          <a:pt x="44" y="5"/>
                        </a:lnTo>
                        <a:lnTo>
                          <a:pt x="62" y="5"/>
                        </a:lnTo>
                        <a:lnTo>
                          <a:pt x="73" y="16"/>
                        </a:lnTo>
                        <a:lnTo>
                          <a:pt x="85" y="27"/>
                        </a:lnTo>
                        <a:lnTo>
                          <a:pt x="96" y="37"/>
                        </a:lnTo>
                        <a:lnTo>
                          <a:pt x="96" y="47"/>
                        </a:lnTo>
                        <a:lnTo>
                          <a:pt x="96" y="62"/>
                        </a:lnTo>
                        <a:lnTo>
                          <a:pt x="90" y="79"/>
                        </a:lnTo>
                        <a:lnTo>
                          <a:pt x="79" y="89"/>
                        </a:lnTo>
                        <a:lnTo>
                          <a:pt x="68" y="94"/>
                        </a:lnTo>
                        <a:lnTo>
                          <a:pt x="50" y="99"/>
                        </a:lnTo>
                        <a:lnTo>
                          <a:pt x="39" y="99"/>
                        </a:lnTo>
                        <a:lnTo>
                          <a:pt x="22" y="94"/>
                        </a:lnTo>
                        <a:lnTo>
                          <a:pt x="11" y="84"/>
                        </a:lnTo>
                        <a:lnTo>
                          <a:pt x="6" y="72"/>
                        </a:lnTo>
                        <a:lnTo>
                          <a:pt x="0" y="84"/>
                        </a:lnTo>
                        <a:lnTo>
                          <a:pt x="17" y="94"/>
                        </a:lnTo>
                        <a:lnTo>
                          <a:pt x="33" y="104"/>
                        </a:lnTo>
                        <a:lnTo>
                          <a:pt x="56" y="104"/>
                        </a:lnTo>
                        <a:lnTo>
                          <a:pt x="73" y="99"/>
                        </a:lnTo>
                        <a:lnTo>
                          <a:pt x="90" y="84"/>
                        </a:lnTo>
                        <a:lnTo>
                          <a:pt x="101" y="67"/>
                        </a:lnTo>
                        <a:lnTo>
                          <a:pt x="101" y="47"/>
                        </a:lnTo>
                        <a:lnTo>
                          <a:pt x="96" y="27"/>
                        </a:lnTo>
                        <a:lnTo>
                          <a:pt x="79" y="11"/>
                        </a:lnTo>
                        <a:lnTo>
                          <a:pt x="62" y="5"/>
                        </a:lnTo>
                        <a:lnTo>
                          <a:pt x="44" y="0"/>
                        </a:lnTo>
                        <a:lnTo>
                          <a:pt x="22" y="5"/>
                        </a:lnTo>
                        <a:close/>
                      </a:path>
                    </a:pathLst>
                  </a:custGeom>
                  <a:solidFill>
                    <a:srgbClr val="FFDAD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18" name="Freeform 350">
                    <a:extLst>
                      <a:ext uri="{FF2B5EF4-FFF2-40B4-BE49-F238E27FC236}">
                        <a16:creationId xmlns:a16="http://schemas.microsoft.com/office/drawing/2014/main" id="{B82E1FA6-8B47-40A3-A6B0-FA5B08D8AF4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30" y="2542"/>
                    <a:ext cx="51" cy="31"/>
                  </a:xfrm>
                  <a:custGeom>
                    <a:avLst/>
                    <a:gdLst>
                      <a:gd name="T0" fmla="*/ 102 w 102"/>
                      <a:gd name="T1" fmla="*/ 47 h 94"/>
                      <a:gd name="T2" fmla="*/ 96 w 102"/>
                      <a:gd name="T3" fmla="*/ 32 h 94"/>
                      <a:gd name="T4" fmla="*/ 85 w 102"/>
                      <a:gd name="T5" fmla="*/ 17 h 94"/>
                      <a:gd name="T6" fmla="*/ 68 w 102"/>
                      <a:gd name="T7" fmla="*/ 6 h 94"/>
                      <a:gd name="T8" fmla="*/ 50 w 102"/>
                      <a:gd name="T9" fmla="*/ 0 h 94"/>
                      <a:gd name="T10" fmla="*/ 34 w 102"/>
                      <a:gd name="T11" fmla="*/ 6 h 94"/>
                      <a:gd name="T12" fmla="*/ 17 w 102"/>
                      <a:gd name="T13" fmla="*/ 17 h 94"/>
                      <a:gd name="T14" fmla="*/ 6 w 102"/>
                      <a:gd name="T15" fmla="*/ 32 h 94"/>
                      <a:gd name="T16" fmla="*/ 0 w 102"/>
                      <a:gd name="T17" fmla="*/ 47 h 94"/>
                      <a:gd name="T18" fmla="*/ 6 w 102"/>
                      <a:gd name="T19" fmla="*/ 62 h 94"/>
                      <a:gd name="T20" fmla="*/ 17 w 102"/>
                      <a:gd name="T21" fmla="*/ 79 h 94"/>
                      <a:gd name="T22" fmla="*/ 34 w 102"/>
                      <a:gd name="T23" fmla="*/ 89 h 94"/>
                      <a:gd name="T24" fmla="*/ 50 w 102"/>
                      <a:gd name="T25" fmla="*/ 94 h 94"/>
                      <a:gd name="T26" fmla="*/ 68 w 102"/>
                      <a:gd name="T27" fmla="*/ 89 h 94"/>
                      <a:gd name="T28" fmla="*/ 85 w 102"/>
                      <a:gd name="T29" fmla="*/ 79 h 94"/>
                      <a:gd name="T30" fmla="*/ 96 w 102"/>
                      <a:gd name="T31" fmla="*/ 62 h 94"/>
                      <a:gd name="T32" fmla="*/ 102 w 102"/>
                      <a:gd name="T33" fmla="*/ 47 h 94"/>
                      <a:gd name="T34" fmla="*/ 96 w 102"/>
                      <a:gd name="T35" fmla="*/ 32 h 94"/>
                      <a:gd name="T36" fmla="*/ 85 w 102"/>
                      <a:gd name="T37" fmla="*/ 17 h 94"/>
                      <a:gd name="T38" fmla="*/ 68 w 102"/>
                      <a:gd name="T39" fmla="*/ 6 h 94"/>
                      <a:gd name="T40" fmla="*/ 50 w 102"/>
                      <a:gd name="T41" fmla="*/ 0 h 94"/>
                      <a:gd name="T42" fmla="*/ 34 w 102"/>
                      <a:gd name="T43" fmla="*/ 6 h 94"/>
                      <a:gd name="T44" fmla="*/ 17 w 102"/>
                      <a:gd name="T45" fmla="*/ 17 h 94"/>
                      <a:gd name="T46" fmla="*/ 6 w 102"/>
                      <a:gd name="T47" fmla="*/ 32 h 94"/>
                      <a:gd name="T48" fmla="*/ 0 w 102"/>
                      <a:gd name="T49" fmla="*/ 47 h 94"/>
                      <a:gd name="T50" fmla="*/ 6 w 102"/>
                      <a:gd name="T51" fmla="*/ 62 h 94"/>
                      <a:gd name="T52" fmla="*/ 17 w 102"/>
                      <a:gd name="T53" fmla="*/ 79 h 94"/>
                      <a:gd name="T54" fmla="*/ 34 w 102"/>
                      <a:gd name="T55" fmla="*/ 89 h 94"/>
                      <a:gd name="T56" fmla="*/ 50 w 102"/>
                      <a:gd name="T57" fmla="*/ 94 h 94"/>
                      <a:gd name="T58" fmla="*/ 68 w 102"/>
                      <a:gd name="T59" fmla="*/ 89 h 94"/>
                      <a:gd name="T60" fmla="*/ 85 w 102"/>
                      <a:gd name="T61" fmla="*/ 79 h 94"/>
                      <a:gd name="T62" fmla="*/ 96 w 102"/>
                      <a:gd name="T63" fmla="*/ 62 h 94"/>
                      <a:gd name="T64" fmla="*/ 102 w 102"/>
                      <a:gd name="T65" fmla="*/ 47 h 94"/>
                      <a:gd name="T66" fmla="*/ 96 w 102"/>
                      <a:gd name="T67" fmla="*/ 32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02" h="94">
                        <a:moveTo>
                          <a:pt x="102" y="47"/>
                        </a:moveTo>
                        <a:lnTo>
                          <a:pt x="96" y="32"/>
                        </a:lnTo>
                        <a:lnTo>
                          <a:pt x="85" y="17"/>
                        </a:lnTo>
                        <a:lnTo>
                          <a:pt x="68" y="6"/>
                        </a:lnTo>
                        <a:lnTo>
                          <a:pt x="50" y="0"/>
                        </a:lnTo>
                        <a:lnTo>
                          <a:pt x="34" y="6"/>
                        </a:lnTo>
                        <a:lnTo>
                          <a:pt x="17" y="17"/>
                        </a:lnTo>
                        <a:lnTo>
                          <a:pt x="6" y="32"/>
                        </a:lnTo>
                        <a:lnTo>
                          <a:pt x="0" y="47"/>
                        </a:lnTo>
                        <a:lnTo>
                          <a:pt x="6" y="62"/>
                        </a:lnTo>
                        <a:lnTo>
                          <a:pt x="17" y="79"/>
                        </a:lnTo>
                        <a:lnTo>
                          <a:pt x="34" y="89"/>
                        </a:lnTo>
                        <a:lnTo>
                          <a:pt x="50" y="94"/>
                        </a:lnTo>
                        <a:lnTo>
                          <a:pt x="68" y="89"/>
                        </a:lnTo>
                        <a:lnTo>
                          <a:pt x="85" y="79"/>
                        </a:lnTo>
                        <a:lnTo>
                          <a:pt x="96" y="62"/>
                        </a:lnTo>
                        <a:lnTo>
                          <a:pt x="102" y="47"/>
                        </a:lnTo>
                        <a:close/>
                        <a:moveTo>
                          <a:pt x="96" y="32"/>
                        </a:moveTo>
                        <a:lnTo>
                          <a:pt x="85" y="17"/>
                        </a:lnTo>
                        <a:lnTo>
                          <a:pt x="68" y="6"/>
                        </a:lnTo>
                        <a:lnTo>
                          <a:pt x="50" y="0"/>
                        </a:lnTo>
                        <a:lnTo>
                          <a:pt x="34" y="6"/>
                        </a:lnTo>
                        <a:lnTo>
                          <a:pt x="17" y="17"/>
                        </a:lnTo>
                        <a:lnTo>
                          <a:pt x="6" y="32"/>
                        </a:lnTo>
                        <a:lnTo>
                          <a:pt x="0" y="47"/>
                        </a:lnTo>
                        <a:lnTo>
                          <a:pt x="6" y="62"/>
                        </a:lnTo>
                        <a:lnTo>
                          <a:pt x="17" y="79"/>
                        </a:lnTo>
                        <a:lnTo>
                          <a:pt x="34" y="89"/>
                        </a:lnTo>
                        <a:lnTo>
                          <a:pt x="50" y="94"/>
                        </a:lnTo>
                        <a:lnTo>
                          <a:pt x="68" y="89"/>
                        </a:lnTo>
                        <a:lnTo>
                          <a:pt x="85" y="79"/>
                        </a:lnTo>
                        <a:lnTo>
                          <a:pt x="96" y="62"/>
                        </a:lnTo>
                        <a:lnTo>
                          <a:pt x="102" y="47"/>
                        </a:lnTo>
                        <a:lnTo>
                          <a:pt x="96" y="32"/>
                        </a:lnTo>
                        <a:close/>
                      </a:path>
                    </a:pathLst>
                  </a:custGeom>
                  <a:solidFill>
                    <a:srgbClr val="FFDCD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19" name="Freeform 351">
                    <a:extLst>
                      <a:ext uri="{FF2B5EF4-FFF2-40B4-BE49-F238E27FC236}">
                        <a16:creationId xmlns:a16="http://schemas.microsoft.com/office/drawing/2014/main" id="{B0FB0218-4642-46E7-A1F7-ABDC378629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36" y="2542"/>
                    <a:ext cx="45" cy="31"/>
                  </a:xfrm>
                  <a:custGeom>
                    <a:avLst/>
                    <a:gdLst>
                      <a:gd name="T0" fmla="*/ 11 w 90"/>
                      <a:gd name="T1" fmla="*/ 11 h 94"/>
                      <a:gd name="T2" fmla="*/ 11 w 90"/>
                      <a:gd name="T3" fmla="*/ 17 h 94"/>
                      <a:gd name="T4" fmla="*/ 22 w 90"/>
                      <a:gd name="T5" fmla="*/ 11 h 94"/>
                      <a:gd name="T6" fmla="*/ 33 w 90"/>
                      <a:gd name="T7" fmla="*/ 6 h 94"/>
                      <a:gd name="T8" fmla="*/ 50 w 90"/>
                      <a:gd name="T9" fmla="*/ 6 h 94"/>
                      <a:gd name="T10" fmla="*/ 62 w 90"/>
                      <a:gd name="T11" fmla="*/ 11 h 94"/>
                      <a:gd name="T12" fmla="*/ 73 w 90"/>
                      <a:gd name="T13" fmla="*/ 22 h 94"/>
                      <a:gd name="T14" fmla="*/ 84 w 90"/>
                      <a:gd name="T15" fmla="*/ 32 h 94"/>
                      <a:gd name="T16" fmla="*/ 84 w 90"/>
                      <a:gd name="T17" fmla="*/ 42 h 94"/>
                      <a:gd name="T18" fmla="*/ 84 w 90"/>
                      <a:gd name="T19" fmla="*/ 57 h 94"/>
                      <a:gd name="T20" fmla="*/ 79 w 90"/>
                      <a:gd name="T21" fmla="*/ 67 h 94"/>
                      <a:gd name="T22" fmla="*/ 67 w 90"/>
                      <a:gd name="T23" fmla="*/ 79 h 94"/>
                      <a:gd name="T24" fmla="*/ 56 w 90"/>
                      <a:gd name="T25" fmla="*/ 84 h 94"/>
                      <a:gd name="T26" fmla="*/ 44 w 90"/>
                      <a:gd name="T27" fmla="*/ 89 h 94"/>
                      <a:gd name="T28" fmla="*/ 27 w 90"/>
                      <a:gd name="T29" fmla="*/ 89 h 94"/>
                      <a:gd name="T30" fmla="*/ 16 w 90"/>
                      <a:gd name="T31" fmla="*/ 84 h 94"/>
                      <a:gd name="T32" fmla="*/ 5 w 90"/>
                      <a:gd name="T33" fmla="*/ 74 h 94"/>
                      <a:gd name="T34" fmla="*/ 0 w 90"/>
                      <a:gd name="T35" fmla="*/ 62 h 94"/>
                      <a:gd name="T36" fmla="*/ 0 w 90"/>
                      <a:gd name="T37" fmla="*/ 67 h 94"/>
                      <a:gd name="T38" fmla="*/ 5 w 90"/>
                      <a:gd name="T39" fmla="*/ 79 h 94"/>
                      <a:gd name="T40" fmla="*/ 16 w 90"/>
                      <a:gd name="T41" fmla="*/ 89 h 94"/>
                      <a:gd name="T42" fmla="*/ 33 w 90"/>
                      <a:gd name="T43" fmla="*/ 94 h 94"/>
                      <a:gd name="T44" fmla="*/ 44 w 90"/>
                      <a:gd name="T45" fmla="*/ 94 h 94"/>
                      <a:gd name="T46" fmla="*/ 62 w 90"/>
                      <a:gd name="T47" fmla="*/ 89 h 94"/>
                      <a:gd name="T48" fmla="*/ 73 w 90"/>
                      <a:gd name="T49" fmla="*/ 84 h 94"/>
                      <a:gd name="T50" fmla="*/ 84 w 90"/>
                      <a:gd name="T51" fmla="*/ 74 h 94"/>
                      <a:gd name="T52" fmla="*/ 90 w 90"/>
                      <a:gd name="T53" fmla="*/ 57 h 94"/>
                      <a:gd name="T54" fmla="*/ 90 w 90"/>
                      <a:gd name="T55" fmla="*/ 42 h 94"/>
                      <a:gd name="T56" fmla="*/ 90 w 90"/>
                      <a:gd name="T57" fmla="*/ 32 h 94"/>
                      <a:gd name="T58" fmla="*/ 79 w 90"/>
                      <a:gd name="T59" fmla="*/ 22 h 94"/>
                      <a:gd name="T60" fmla="*/ 67 w 90"/>
                      <a:gd name="T61" fmla="*/ 11 h 94"/>
                      <a:gd name="T62" fmla="*/ 56 w 90"/>
                      <a:gd name="T63" fmla="*/ 0 h 94"/>
                      <a:gd name="T64" fmla="*/ 38 w 90"/>
                      <a:gd name="T65" fmla="*/ 0 h 94"/>
                      <a:gd name="T66" fmla="*/ 22 w 90"/>
                      <a:gd name="T67" fmla="*/ 0 h 94"/>
                      <a:gd name="T68" fmla="*/ 11 w 90"/>
                      <a:gd name="T69" fmla="*/ 11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90" h="94">
                        <a:moveTo>
                          <a:pt x="11" y="11"/>
                        </a:moveTo>
                        <a:lnTo>
                          <a:pt x="11" y="17"/>
                        </a:lnTo>
                        <a:lnTo>
                          <a:pt x="22" y="11"/>
                        </a:lnTo>
                        <a:lnTo>
                          <a:pt x="33" y="6"/>
                        </a:lnTo>
                        <a:lnTo>
                          <a:pt x="50" y="6"/>
                        </a:lnTo>
                        <a:lnTo>
                          <a:pt x="62" y="11"/>
                        </a:lnTo>
                        <a:lnTo>
                          <a:pt x="73" y="22"/>
                        </a:lnTo>
                        <a:lnTo>
                          <a:pt x="84" y="32"/>
                        </a:lnTo>
                        <a:lnTo>
                          <a:pt x="84" y="42"/>
                        </a:lnTo>
                        <a:lnTo>
                          <a:pt x="84" y="57"/>
                        </a:lnTo>
                        <a:lnTo>
                          <a:pt x="79" y="67"/>
                        </a:lnTo>
                        <a:lnTo>
                          <a:pt x="67" y="79"/>
                        </a:lnTo>
                        <a:lnTo>
                          <a:pt x="56" y="84"/>
                        </a:lnTo>
                        <a:lnTo>
                          <a:pt x="44" y="89"/>
                        </a:lnTo>
                        <a:lnTo>
                          <a:pt x="27" y="89"/>
                        </a:lnTo>
                        <a:lnTo>
                          <a:pt x="16" y="84"/>
                        </a:lnTo>
                        <a:lnTo>
                          <a:pt x="5" y="74"/>
                        </a:lnTo>
                        <a:lnTo>
                          <a:pt x="0" y="62"/>
                        </a:lnTo>
                        <a:lnTo>
                          <a:pt x="0" y="67"/>
                        </a:lnTo>
                        <a:lnTo>
                          <a:pt x="5" y="79"/>
                        </a:lnTo>
                        <a:lnTo>
                          <a:pt x="16" y="89"/>
                        </a:lnTo>
                        <a:lnTo>
                          <a:pt x="33" y="94"/>
                        </a:lnTo>
                        <a:lnTo>
                          <a:pt x="44" y="94"/>
                        </a:lnTo>
                        <a:lnTo>
                          <a:pt x="62" y="89"/>
                        </a:lnTo>
                        <a:lnTo>
                          <a:pt x="73" y="84"/>
                        </a:lnTo>
                        <a:lnTo>
                          <a:pt x="84" y="74"/>
                        </a:lnTo>
                        <a:lnTo>
                          <a:pt x="90" y="57"/>
                        </a:lnTo>
                        <a:lnTo>
                          <a:pt x="90" y="42"/>
                        </a:lnTo>
                        <a:lnTo>
                          <a:pt x="90" y="32"/>
                        </a:lnTo>
                        <a:lnTo>
                          <a:pt x="79" y="22"/>
                        </a:lnTo>
                        <a:lnTo>
                          <a:pt x="67" y="11"/>
                        </a:lnTo>
                        <a:lnTo>
                          <a:pt x="56" y="0"/>
                        </a:lnTo>
                        <a:lnTo>
                          <a:pt x="38" y="0"/>
                        </a:lnTo>
                        <a:lnTo>
                          <a:pt x="22" y="0"/>
                        </a:lnTo>
                        <a:lnTo>
                          <a:pt x="11" y="11"/>
                        </a:lnTo>
                        <a:close/>
                      </a:path>
                    </a:pathLst>
                  </a:custGeom>
                  <a:solidFill>
                    <a:srgbClr val="FFDE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20" name="Freeform 352">
                    <a:extLst>
                      <a:ext uri="{FF2B5EF4-FFF2-40B4-BE49-F238E27FC236}">
                        <a16:creationId xmlns:a16="http://schemas.microsoft.com/office/drawing/2014/main" id="{B854B7E5-1390-46AA-81F3-674F21EDEF0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33" y="2544"/>
                    <a:ext cx="45" cy="28"/>
                  </a:xfrm>
                  <a:custGeom>
                    <a:avLst/>
                    <a:gdLst>
                      <a:gd name="T0" fmla="*/ 90 w 90"/>
                      <a:gd name="T1" fmla="*/ 41 h 83"/>
                      <a:gd name="T2" fmla="*/ 85 w 90"/>
                      <a:gd name="T3" fmla="*/ 26 h 83"/>
                      <a:gd name="T4" fmla="*/ 79 w 90"/>
                      <a:gd name="T5" fmla="*/ 11 h 83"/>
                      <a:gd name="T6" fmla="*/ 62 w 90"/>
                      <a:gd name="T7" fmla="*/ 5 h 83"/>
                      <a:gd name="T8" fmla="*/ 44 w 90"/>
                      <a:gd name="T9" fmla="*/ 0 h 83"/>
                      <a:gd name="T10" fmla="*/ 28 w 90"/>
                      <a:gd name="T11" fmla="*/ 5 h 83"/>
                      <a:gd name="T12" fmla="*/ 17 w 90"/>
                      <a:gd name="T13" fmla="*/ 11 h 83"/>
                      <a:gd name="T14" fmla="*/ 6 w 90"/>
                      <a:gd name="T15" fmla="*/ 26 h 83"/>
                      <a:gd name="T16" fmla="*/ 0 w 90"/>
                      <a:gd name="T17" fmla="*/ 41 h 83"/>
                      <a:gd name="T18" fmla="*/ 6 w 90"/>
                      <a:gd name="T19" fmla="*/ 56 h 83"/>
                      <a:gd name="T20" fmla="*/ 17 w 90"/>
                      <a:gd name="T21" fmla="*/ 68 h 83"/>
                      <a:gd name="T22" fmla="*/ 28 w 90"/>
                      <a:gd name="T23" fmla="*/ 78 h 83"/>
                      <a:gd name="T24" fmla="*/ 44 w 90"/>
                      <a:gd name="T25" fmla="*/ 83 h 83"/>
                      <a:gd name="T26" fmla="*/ 62 w 90"/>
                      <a:gd name="T27" fmla="*/ 78 h 83"/>
                      <a:gd name="T28" fmla="*/ 79 w 90"/>
                      <a:gd name="T29" fmla="*/ 68 h 83"/>
                      <a:gd name="T30" fmla="*/ 85 w 90"/>
                      <a:gd name="T31" fmla="*/ 56 h 83"/>
                      <a:gd name="T32" fmla="*/ 90 w 90"/>
                      <a:gd name="T33" fmla="*/ 41 h 83"/>
                      <a:gd name="T34" fmla="*/ 85 w 90"/>
                      <a:gd name="T35" fmla="*/ 26 h 83"/>
                      <a:gd name="T36" fmla="*/ 79 w 90"/>
                      <a:gd name="T37" fmla="*/ 11 h 83"/>
                      <a:gd name="T38" fmla="*/ 62 w 90"/>
                      <a:gd name="T39" fmla="*/ 5 h 83"/>
                      <a:gd name="T40" fmla="*/ 44 w 90"/>
                      <a:gd name="T41" fmla="*/ 0 h 83"/>
                      <a:gd name="T42" fmla="*/ 28 w 90"/>
                      <a:gd name="T43" fmla="*/ 5 h 83"/>
                      <a:gd name="T44" fmla="*/ 17 w 90"/>
                      <a:gd name="T45" fmla="*/ 11 h 83"/>
                      <a:gd name="T46" fmla="*/ 6 w 90"/>
                      <a:gd name="T47" fmla="*/ 26 h 83"/>
                      <a:gd name="T48" fmla="*/ 0 w 90"/>
                      <a:gd name="T49" fmla="*/ 41 h 83"/>
                      <a:gd name="T50" fmla="*/ 6 w 90"/>
                      <a:gd name="T51" fmla="*/ 56 h 83"/>
                      <a:gd name="T52" fmla="*/ 17 w 90"/>
                      <a:gd name="T53" fmla="*/ 68 h 83"/>
                      <a:gd name="T54" fmla="*/ 28 w 90"/>
                      <a:gd name="T55" fmla="*/ 78 h 83"/>
                      <a:gd name="T56" fmla="*/ 44 w 90"/>
                      <a:gd name="T57" fmla="*/ 83 h 83"/>
                      <a:gd name="T58" fmla="*/ 62 w 90"/>
                      <a:gd name="T59" fmla="*/ 78 h 83"/>
                      <a:gd name="T60" fmla="*/ 79 w 90"/>
                      <a:gd name="T61" fmla="*/ 68 h 83"/>
                      <a:gd name="T62" fmla="*/ 85 w 90"/>
                      <a:gd name="T63" fmla="*/ 56 h 83"/>
                      <a:gd name="T64" fmla="*/ 90 w 90"/>
                      <a:gd name="T65" fmla="*/ 41 h 83"/>
                      <a:gd name="T66" fmla="*/ 85 w 90"/>
                      <a:gd name="T67" fmla="*/ 26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90" h="83">
                        <a:moveTo>
                          <a:pt x="90" y="41"/>
                        </a:moveTo>
                        <a:lnTo>
                          <a:pt x="85" y="26"/>
                        </a:lnTo>
                        <a:lnTo>
                          <a:pt x="79" y="11"/>
                        </a:lnTo>
                        <a:lnTo>
                          <a:pt x="62" y="5"/>
                        </a:lnTo>
                        <a:lnTo>
                          <a:pt x="44" y="0"/>
                        </a:lnTo>
                        <a:lnTo>
                          <a:pt x="28" y="5"/>
                        </a:lnTo>
                        <a:lnTo>
                          <a:pt x="17" y="11"/>
                        </a:lnTo>
                        <a:lnTo>
                          <a:pt x="6" y="26"/>
                        </a:lnTo>
                        <a:lnTo>
                          <a:pt x="0" y="41"/>
                        </a:lnTo>
                        <a:lnTo>
                          <a:pt x="6" y="56"/>
                        </a:lnTo>
                        <a:lnTo>
                          <a:pt x="17" y="68"/>
                        </a:lnTo>
                        <a:lnTo>
                          <a:pt x="28" y="78"/>
                        </a:lnTo>
                        <a:lnTo>
                          <a:pt x="44" y="83"/>
                        </a:lnTo>
                        <a:lnTo>
                          <a:pt x="62" y="78"/>
                        </a:lnTo>
                        <a:lnTo>
                          <a:pt x="79" y="68"/>
                        </a:lnTo>
                        <a:lnTo>
                          <a:pt x="85" y="56"/>
                        </a:lnTo>
                        <a:lnTo>
                          <a:pt x="90" y="41"/>
                        </a:lnTo>
                        <a:close/>
                        <a:moveTo>
                          <a:pt x="85" y="26"/>
                        </a:moveTo>
                        <a:lnTo>
                          <a:pt x="79" y="11"/>
                        </a:lnTo>
                        <a:lnTo>
                          <a:pt x="62" y="5"/>
                        </a:lnTo>
                        <a:lnTo>
                          <a:pt x="44" y="0"/>
                        </a:lnTo>
                        <a:lnTo>
                          <a:pt x="28" y="5"/>
                        </a:lnTo>
                        <a:lnTo>
                          <a:pt x="17" y="11"/>
                        </a:lnTo>
                        <a:lnTo>
                          <a:pt x="6" y="26"/>
                        </a:lnTo>
                        <a:lnTo>
                          <a:pt x="0" y="41"/>
                        </a:lnTo>
                        <a:lnTo>
                          <a:pt x="6" y="56"/>
                        </a:lnTo>
                        <a:lnTo>
                          <a:pt x="17" y="68"/>
                        </a:lnTo>
                        <a:lnTo>
                          <a:pt x="28" y="78"/>
                        </a:lnTo>
                        <a:lnTo>
                          <a:pt x="44" y="83"/>
                        </a:lnTo>
                        <a:lnTo>
                          <a:pt x="62" y="78"/>
                        </a:lnTo>
                        <a:lnTo>
                          <a:pt x="79" y="68"/>
                        </a:lnTo>
                        <a:lnTo>
                          <a:pt x="85" y="56"/>
                        </a:lnTo>
                        <a:lnTo>
                          <a:pt x="90" y="41"/>
                        </a:lnTo>
                        <a:lnTo>
                          <a:pt x="85" y="26"/>
                        </a:lnTo>
                        <a:close/>
                      </a:path>
                    </a:pathLst>
                  </a:custGeom>
                  <a:solidFill>
                    <a:srgbClr val="FFE1E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21" name="Freeform 353">
                    <a:extLst>
                      <a:ext uri="{FF2B5EF4-FFF2-40B4-BE49-F238E27FC236}">
                        <a16:creationId xmlns:a16="http://schemas.microsoft.com/office/drawing/2014/main" id="{A73F94B8-F133-479B-ADBF-891C5355EB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36" y="2544"/>
                    <a:ext cx="42" cy="28"/>
                  </a:xfrm>
                  <a:custGeom>
                    <a:avLst/>
                    <a:gdLst>
                      <a:gd name="T0" fmla="*/ 11 w 84"/>
                      <a:gd name="T1" fmla="*/ 11 h 83"/>
                      <a:gd name="T2" fmla="*/ 11 w 84"/>
                      <a:gd name="T3" fmla="*/ 21 h 83"/>
                      <a:gd name="T4" fmla="*/ 22 w 84"/>
                      <a:gd name="T5" fmla="*/ 11 h 83"/>
                      <a:gd name="T6" fmla="*/ 33 w 84"/>
                      <a:gd name="T7" fmla="*/ 5 h 83"/>
                      <a:gd name="T8" fmla="*/ 44 w 84"/>
                      <a:gd name="T9" fmla="*/ 5 h 83"/>
                      <a:gd name="T10" fmla="*/ 56 w 84"/>
                      <a:gd name="T11" fmla="*/ 11 h 83"/>
                      <a:gd name="T12" fmla="*/ 67 w 84"/>
                      <a:gd name="T13" fmla="*/ 16 h 83"/>
                      <a:gd name="T14" fmla="*/ 79 w 84"/>
                      <a:gd name="T15" fmla="*/ 26 h 83"/>
                      <a:gd name="T16" fmla="*/ 79 w 84"/>
                      <a:gd name="T17" fmla="*/ 41 h 83"/>
                      <a:gd name="T18" fmla="*/ 79 w 84"/>
                      <a:gd name="T19" fmla="*/ 51 h 83"/>
                      <a:gd name="T20" fmla="*/ 73 w 84"/>
                      <a:gd name="T21" fmla="*/ 61 h 83"/>
                      <a:gd name="T22" fmla="*/ 62 w 84"/>
                      <a:gd name="T23" fmla="*/ 73 h 83"/>
                      <a:gd name="T24" fmla="*/ 50 w 84"/>
                      <a:gd name="T25" fmla="*/ 78 h 83"/>
                      <a:gd name="T26" fmla="*/ 38 w 84"/>
                      <a:gd name="T27" fmla="*/ 78 h 83"/>
                      <a:gd name="T28" fmla="*/ 22 w 84"/>
                      <a:gd name="T29" fmla="*/ 73 h 83"/>
                      <a:gd name="T30" fmla="*/ 11 w 84"/>
                      <a:gd name="T31" fmla="*/ 68 h 83"/>
                      <a:gd name="T32" fmla="*/ 5 w 84"/>
                      <a:gd name="T33" fmla="*/ 56 h 83"/>
                      <a:gd name="T34" fmla="*/ 0 w 84"/>
                      <a:gd name="T35" fmla="*/ 46 h 83"/>
                      <a:gd name="T36" fmla="*/ 0 w 84"/>
                      <a:gd name="T37" fmla="*/ 56 h 83"/>
                      <a:gd name="T38" fmla="*/ 5 w 84"/>
                      <a:gd name="T39" fmla="*/ 68 h 83"/>
                      <a:gd name="T40" fmla="*/ 16 w 84"/>
                      <a:gd name="T41" fmla="*/ 78 h 83"/>
                      <a:gd name="T42" fmla="*/ 27 w 84"/>
                      <a:gd name="T43" fmla="*/ 83 h 83"/>
                      <a:gd name="T44" fmla="*/ 44 w 84"/>
                      <a:gd name="T45" fmla="*/ 83 h 83"/>
                      <a:gd name="T46" fmla="*/ 56 w 84"/>
                      <a:gd name="T47" fmla="*/ 78 h 83"/>
                      <a:gd name="T48" fmla="*/ 67 w 84"/>
                      <a:gd name="T49" fmla="*/ 73 h 83"/>
                      <a:gd name="T50" fmla="*/ 79 w 84"/>
                      <a:gd name="T51" fmla="*/ 61 h 83"/>
                      <a:gd name="T52" fmla="*/ 84 w 84"/>
                      <a:gd name="T53" fmla="*/ 51 h 83"/>
                      <a:gd name="T54" fmla="*/ 84 w 84"/>
                      <a:gd name="T55" fmla="*/ 36 h 83"/>
                      <a:gd name="T56" fmla="*/ 84 w 84"/>
                      <a:gd name="T57" fmla="*/ 26 h 83"/>
                      <a:gd name="T58" fmla="*/ 73 w 84"/>
                      <a:gd name="T59" fmla="*/ 16 h 83"/>
                      <a:gd name="T60" fmla="*/ 62 w 84"/>
                      <a:gd name="T61" fmla="*/ 5 h 83"/>
                      <a:gd name="T62" fmla="*/ 50 w 84"/>
                      <a:gd name="T63" fmla="*/ 0 h 83"/>
                      <a:gd name="T64" fmla="*/ 33 w 84"/>
                      <a:gd name="T65" fmla="*/ 0 h 83"/>
                      <a:gd name="T66" fmla="*/ 22 w 84"/>
                      <a:gd name="T67" fmla="*/ 5 h 83"/>
                      <a:gd name="T68" fmla="*/ 11 w 84"/>
                      <a:gd name="T69" fmla="*/ 11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84" h="83">
                        <a:moveTo>
                          <a:pt x="11" y="11"/>
                        </a:moveTo>
                        <a:lnTo>
                          <a:pt x="11" y="21"/>
                        </a:lnTo>
                        <a:lnTo>
                          <a:pt x="22" y="11"/>
                        </a:lnTo>
                        <a:lnTo>
                          <a:pt x="33" y="5"/>
                        </a:lnTo>
                        <a:lnTo>
                          <a:pt x="44" y="5"/>
                        </a:lnTo>
                        <a:lnTo>
                          <a:pt x="56" y="11"/>
                        </a:lnTo>
                        <a:lnTo>
                          <a:pt x="67" y="16"/>
                        </a:lnTo>
                        <a:lnTo>
                          <a:pt x="79" y="26"/>
                        </a:lnTo>
                        <a:lnTo>
                          <a:pt x="79" y="41"/>
                        </a:lnTo>
                        <a:lnTo>
                          <a:pt x="79" y="51"/>
                        </a:lnTo>
                        <a:lnTo>
                          <a:pt x="73" y="61"/>
                        </a:lnTo>
                        <a:lnTo>
                          <a:pt x="62" y="73"/>
                        </a:lnTo>
                        <a:lnTo>
                          <a:pt x="50" y="78"/>
                        </a:lnTo>
                        <a:lnTo>
                          <a:pt x="38" y="78"/>
                        </a:lnTo>
                        <a:lnTo>
                          <a:pt x="22" y="73"/>
                        </a:lnTo>
                        <a:lnTo>
                          <a:pt x="11" y="68"/>
                        </a:lnTo>
                        <a:lnTo>
                          <a:pt x="5" y="56"/>
                        </a:lnTo>
                        <a:lnTo>
                          <a:pt x="0" y="46"/>
                        </a:lnTo>
                        <a:lnTo>
                          <a:pt x="0" y="56"/>
                        </a:lnTo>
                        <a:lnTo>
                          <a:pt x="5" y="68"/>
                        </a:lnTo>
                        <a:lnTo>
                          <a:pt x="16" y="78"/>
                        </a:lnTo>
                        <a:lnTo>
                          <a:pt x="27" y="83"/>
                        </a:lnTo>
                        <a:lnTo>
                          <a:pt x="44" y="83"/>
                        </a:lnTo>
                        <a:lnTo>
                          <a:pt x="56" y="78"/>
                        </a:lnTo>
                        <a:lnTo>
                          <a:pt x="67" y="73"/>
                        </a:lnTo>
                        <a:lnTo>
                          <a:pt x="79" y="61"/>
                        </a:lnTo>
                        <a:lnTo>
                          <a:pt x="84" y="51"/>
                        </a:lnTo>
                        <a:lnTo>
                          <a:pt x="84" y="36"/>
                        </a:lnTo>
                        <a:lnTo>
                          <a:pt x="84" y="26"/>
                        </a:lnTo>
                        <a:lnTo>
                          <a:pt x="73" y="16"/>
                        </a:lnTo>
                        <a:lnTo>
                          <a:pt x="62" y="5"/>
                        </a:lnTo>
                        <a:lnTo>
                          <a:pt x="50" y="0"/>
                        </a:lnTo>
                        <a:lnTo>
                          <a:pt x="33" y="0"/>
                        </a:lnTo>
                        <a:lnTo>
                          <a:pt x="22" y="5"/>
                        </a:lnTo>
                        <a:lnTo>
                          <a:pt x="11" y="11"/>
                        </a:lnTo>
                        <a:close/>
                      </a:path>
                    </a:pathLst>
                  </a:custGeom>
                  <a:solidFill>
                    <a:srgbClr val="FFE3E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22" name="Freeform 354">
                    <a:extLst>
                      <a:ext uri="{FF2B5EF4-FFF2-40B4-BE49-F238E27FC236}">
                        <a16:creationId xmlns:a16="http://schemas.microsoft.com/office/drawing/2014/main" id="{F33A28C6-C828-426E-A06C-CA628180EA8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36" y="2546"/>
                    <a:ext cx="39" cy="24"/>
                  </a:xfrm>
                  <a:custGeom>
                    <a:avLst/>
                    <a:gdLst>
                      <a:gd name="T0" fmla="*/ 79 w 79"/>
                      <a:gd name="T1" fmla="*/ 36 h 73"/>
                      <a:gd name="T2" fmla="*/ 73 w 79"/>
                      <a:gd name="T3" fmla="*/ 26 h 73"/>
                      <a:gd name="T4" fmla="*/ 67 w 79"/>
                      <a:gd name="T5" fmla="*/ 11 h 73"/>
                      <a:gd name="T6" fmla="*/ 50 w 79"/>
                      <a:gd name="T7" fmla="*/ 6 h 73"/>
                      <a:gd name="T8" fmla="*/ 38 w 79"/>
                      <a:gd name="T9" fmla="*/ 0 h 73"/>
                      <a:gd name="T10" fmla="*/ 27 w 79"/>
                      <a:gd name="T11" fmla="*/ 6 h 73"/>
                      <a:gd name="T12" fmla="*/ 11 w 79"/>
                      <a:gd name="T13" fmla="*/ 11 h 73"/>
                      <a:gd name="T14" fmla="*/ 5 w 79"/>
                      <a:gd name="T15" fmla="*/ 26 h 73"/>
                      <a:gd name="T16" fmla="*/ 0 w 79"/>
                      <a:gd name="T17" fmla="*/ 36 h 73"/>
                      <a:gd name="T18" fmla="*/ 5 w 79"/>
                      <a:gd name="T19" fmla="*/ 46 h 73"/>
                      <a:gd name="T20" fmla="*/ 11 w 79"/>
                      <a:gd name="T21" fmla="*/ 63 h 73"/>
                      <a:gd name="T22" fmla="*/ 27 w 79"/>
                      <a:gd name="T23" fmla="*/ 68 h 73"/>
                      <a:gd name="T24" fmla="*/ 38 w 79"/>
                      <a:gd name="T25" fmla="*/ 73 h 73"/>
                      <a:gd name="T26" fmla="*/ 50 w 79"/>
                      <a:gd name="T27" fmla="*/ 68 h 73"/>
                      <a:gd name="T28" fmla="*/ 67 w 79"/>
                      <a:gd name="T29" fmla="*/ 63 h 73"/>
                      <a:gd name="T30" fmla="*/ 73 w 79"/>
                      <a:gd name="T31" fmla="*/ 46 h 73"/>
                      <a:gd name="T32" fmla="*/ 79 w 79"/>
                      <a:gd name="T33" fmla="*/ 36 h 73"/>
                      <a:gd name="T34" fmla="*/ 73 w 79"/>
                      <a:gd name="T35" fmla="*/ 26 h 73"/>
                      <a:gd name="T36" fmla="*/ 67 w 79"/>
                      <a:gd name="T37" fmla="*/ 11 h 73"/>
                      <a:gd name="T38" fmla="*/ 50 w 79"/>
                      <a:gd name="T39" fmla="*/ 6 h 73"/>
                      <a:gd name="T40" fmla="*/ 38 w 79"/>
                      <a:gd name="T41" fmla="*/ 0 h 73"/>
                      <a:gd name="T42" fmla="*/ 27 w 79"/>
                      <a:gd name="T43" fmla="*/ 6 h 73"/>
                      <a:gd name="T44" fmla="*/ 11 w 79"/>
                      <a:gd name="T45" fmla="*/ 11 h 73"/>
                      <a:gd name="T46" fmla="*/ 5 w 79"/>
                      <a:gd name="T47" fmla="*/ 26 h 73"/>
                      <a:gd name="T48" fmla="*/ 0 w 79"/>
                      <a:gd name="T49" fmla="*/ 36 h 73"/>
                      <a:gd name="T50" fmla="*/ 5 w 79"/>
                      <a:gd name="T51" fmla="*/ 46 h 73"/>
                      <a:gd name="T52" fmla="*/ 11 w 79"/>
                      <a:gd name="T53" fmla="*/ 63 h 73"/>
                      <a:gd name="T54" fmla="*/ 27 w 79"/>
                      <a:gd name="T55" fmla="*/ 68 h 73"/>
                      <a:gd name="T56" fmla="*/ 38 w 79"/>
                      <a:gd name="T57" fmla="*/ 73 h 73"/>
                      <a:gd name="T58" fmla="*/ 50 w 79"/>
                      <a:gd name="T59" fmla="*/ 68 h 73"/>
                      <a:gd name="T60" fmla="*/ 67 w 79"/>
                      <a:gd name="T61" fmla="*/ 63 h 73"/>
                      <a:gd name="T62" fmla="*/ 73 w 79"/>
                      <a:gd name="T63" fmla="*/ 46 h 73"/>
                      <a:gd name="T64" fmla="*/ 79 w 79"/>
                      <a:gd name="T65" fmla="*/ 36 h 73"/>
                      <a:gd name="T66" fmla="*/ 73 w 79"/>
                      <a:gd name="T67" fmla="*/ 26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79" h="73">
                        <a:moveTo>
                          <a:pt x="79" y="36"/>
                        </a:moveTo>
                        <a:lnTo>
                          <a:pt x="73" y="26"/>
                        </a:lnTo>
                        <a:lnTo>
                          <a:pt x="67" y="11"/>
                        </a:lnTo>
                        <a:lnTo>
                          <a:pt x="50" y="6"/>
                        </a:lnTo>
                        <a:lnTo>
                          <a:pt x="38" y="0"/>
                        </a:lnTo>
                        <a:lnTo>
                          <a:pt x="27" y="6"/>
                        </a:lnTo>
                        <a:lnTo>
                          <a:pt x="11" y="11"/>
                        </a:lnTo>
                        <a:lnTo>
                          <a:pt x="5" y="26"/>
                        </a:lnTo>
                        <a:lnTo>
                          <a:pt x="0" y="36"/>
                        </a:lnTo>
                        <a:lnTo>
                          <a:pt x="5" y="46"/>
                        </a:lnTo>
                        <a:lnTo>
                          <a:pt x="11" y="63"/>
                        </a:lnTo>
                        <a:lnTo>
                          <a:pt x="27" y="68"/>
                        </a:lnTo>
                        <a:lnTo>
                          <a:pt x="38" y="73"/>
                        </a:lnTo>
                        <a:lnTo>
                          <a:pt x="50" y="68"/>
                        </a:lnTo>
                        <a:lnTo>
                          <a:pt x="67" y="63"/>
                        </a:lnTo>
                        <a:lnTo>
                          <a:pt x="73" y="46"/>
                        </a:lnTo>
                        <a:lnTo>
                          <a:pt x="79" y="36"/>
                        </a:lnTo>
                        <a:close/>
                        <a:moveTo>
                          <a:pt x="73" y="26"/>
                        </a:moveTo>
                        <a:lnTo>
                          <a:pt x="67" y="11"/>
                        </a:lnTo>
                        <a:lnTo>
                          <a:pt x="50" y="6"/>
                        </a:lnTo>
                        <a:lnTo>
                          <a:pt x="38" y="0"/>
                        </a:lnTo>
                        <a:lnTo>
                          <a:pt x="27" y="6"/>
                        </a:lnTo>
                        <a:lnTo>
                          <a:pt x="11" y="11"/>
                        </a:lnTo>
                        <a:lnTo>
                          <a:pt x="5" y="26"/>
                        </a:lnTo>
                        <a:lnTo>
                          <a:pt x="0" y="36"/>
                        </a:lnTo>
                        <a:lnTo>
                          <a:pt x="5" y="46"/>
                        </a:lnTo>
                        <a:lnTo>
                          <a:pt x="11" y="63"/>
                        </a:lnTo>
                        <a:lnTo>
                          <a:pt x="27" y="68"/>
                        </a:lnTo>
                        <a:lnTo>
                          <a:pt x="38" y="73"/>
                        </a:lnTo>
                        <a:lnTo>
                          <a:pt x="50" y="68"/>
                        </a:lnTo>
                        <a:lnTo>
                          <a:pt x="67" y="63"/>
                        </a:lnTo>
                        <a:lnTo>
                          <a:pt x="73" y="46"/>
                        </a:lnTo>
                        <a:lnTo>
                          <a:pt x="79" y="36"/>
                        </a:lnTo>
                        <a:lnTo>
                          <a:pt x="73" y="26"/>
                        </a:lnTo>
                        <a:close/>
                      </a:path>
                    </a:pathLst>
                  </a:custGeom>
                  <a:solidFill>
                    <a:srgbClr val="FFE5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23" name="Freeform 355">
                    <a:extLst>
                      <a:ext uri="{FF2B5EF4-FFF2-40B4-BE49-F238E27FC236}">
                        <a16:creationId xmlns:a16="http://schemas.microsoft.com/office/drawing/2014/main" id="{E36F7705-C732-4991-B6E1-78F6E16FBB5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36" y="2546"/>
                    <a:ext cx="39" cy="24"/>
                  </a:xfrm>
                  <a:custGeom>
                    <a:avLst/>
                    <a:gdLst>
                      <a:gd name="T0" fmla="*/ 73 w 79"/>
                      <a:gd name="T1" fmla="*/ 36 h 73"/>
                      <a:gd name="T2" fmla="*/ 67 w 79"/>
                      <a:gd name="T3" fmla="*/ 26 h 73"/>
                      <a:gd name="T4" fmla="*/ 62 w 79"/>
                      <a:gd name="T5" fmla="*/ 16 h 73"/>
                      <a:gd name="T6" fmla="*/ 50 w 79"/>
                      <a:gd name="T7" fmla="*/ 11 h 73"/>
                      <a:gd name="T8" fmla="*/ 38 w 79"/>
                      <a:gd name="T9" fmla="*/ 6 h 73"/>
                      <a:gd name="T10" fmla="*/ 27 w 79"/>
                      <a:gd name="T11" fmla="*/ 11 h 73"/>
                      <a:gd name="T12" fmla="*/ 16 w 79"/>
                      <a:gd name="T13" fmla="*/ 16 h 73"/>
                      <a:gd name="T14" fmla="*/ 11 w 79"/>
                      <a:gd name="T15" fmla="*/ 26 h 73"/>
                      <a:gd name="T16" fmla="*/ 5 w 79"/>
                      <a:gd name="T17" fmla="*/ 36 h 73"/>
                      <a:gd name="T18" fmla="*/ 11 w 79"/>
                      <a:gd name="T19" fmla="*/ 46 h 73"/>
                      <a:gd name="T20" fmla="*/ 16 w 79"/>
                      <a:gd name="T21" fmla="*/ 56 h 73"/>
                      <a:gd name="T22" fmla="*/ 27 w 79"/>
                      <a:gd name="T23" fmla="*/ 63 h 73"/>
                      <a:gd name="T24" fmla="*/ 38 w 79"/>
                      <a:gd name="T25" fmla="*/ 68 h 73"/>
                      <a:gd name="T26" fmla="*/ 50 w 79"/>
                      <a:gd name="T27" fmla="*/ 63 h 73"/>
                      <a:gd name="T28" fmla="*/ 62 w 79"/>
                      <a:gd name="T29" fmla="*/ 56 h 73"/>
                      <a:gd name="T30" fmla="*/ 67 w 79"/>
                      <a:gd name="T31" fmla="*/ 46 h 73"/>
                      <a:gd name="T32" fmla="*/ 73 w 79"/>
                      <a:gd name="T33" fmla="*/ 36 h 73"/>
                      <a:gd name="T34" fmla="*/ 11 w 79"/>
                      <a:gd name="T35" fmla="*/ 16 h 73"/>
                      <a:gd name="T36" fmla="*/ 5 w 79"/>
                      <a:gd name="T37" fmla="*/ 31 h 73"/>
                      <a:gd name="T38" fmla="*/ 0 w 79"/>
                      <a:gd name="T39" fmla="*/ 41 h 73"/>
                      <a:gd name="T40" fmla="*/ 5 w 79"/>
                      <a:gd name="T41" fmla="*/ 51 h 73"/>
                      <a:gd name="T42" fmla="*/ 11 w 79"/>
                      <a:gd name="T43" fmla="*/ 63 h 73"/>
                      <a:gd name="T44" fmla="*/ 22 w 79"/>
                      <a:gd name="T45" fmla="*/ 68 h 73"/>
                      <a:gd name="T46" fmla="*/ 38 w 79"/>
                      <a:gd name="T47" fmla="*/ 73 h 73"/>
                      <a:gd name="T48" fmla="*/ 50 w 79"/>
                      <a:gd name="T49" fmla="*/ 73 h 73"/>
                      <a:gd name="T50" fmla="*/ 62 w 79"/>
                      <a:gd name="T51" fmla="*/ 68 h 73"/>
                      <a:gd name="T52" fmla="*/ 73 w 79"/>
                      <a:gd name="T53" fmla="*/ 56 h 73"/>
                      <a:gd name="T54" fmla="*/ 79 w 79"/>
                      <a:gd name="T55" fmla="*/ 46 h 73"/>
                      <a:gd name="T56" fmla="*/ 79 w 79"/>
                      <a:gd name="T57" fmla="*/ 36 h 73"/>
                      <a:gd name="T58" fmla="*/ 79 w 79"/>
                      <a:gd name="T59" fmla="*/ 21 h 73"/>
                      <a:gd name="T60" fmla="*/ 67 w 79"/>
                      <a:gd name="T61" fmla="*/ 11 h 73"/>
                      <a:gd name="T62" fmla="*/ 56 w 79"/>
                      <a:gd name="T63" fmla="*/ 6 h 73"/>
                      <a:gd name="T64" fmla="*/ 44 w 79"/>
                      <a:gd name="T65" fmla="*/ 0 h 73"/>
                      <a:gd name="T66" fmla="*/ 33 w 79"/>
                      <a:gd name="T67" fmla="*/ 0 h 73"/>
                      <a:gd name="T68" fmla="*/ 22 w 79"/>
                      <a:gd name="T69" fmla="*/ 6 h 73"/>
                      <a:gd name="T70" fmla="*/ 11 w 79"/>
                      <a:gd name="T71" fmla="*/ 16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79" h="73">
                        <a:moveTo>
                          <a:pt x="73" y="36"/>
                        </a:moveTo>
                        <a:lnTo>
                          <a:pt x="67" y="26"/>
                        </a:lnTo>
                        <a:lnTo>
                          <a:pt x="62" y="16"/>
                        </a:lnTo>
                        <a:lnTo>
                          <a:pt x="50" y="11"/>
                        </a:lnTo>
                        <a:lnTo>
                          <a:pt x="38" y="6"/>
                        </a:lnTo>
                        <a:lnTo>
                          <a:pt x="27" y="11"/>
                        </a:lnTo>
                        <a:lnTo>
                          <a:pt x="16" y="16"/>
                        </a:lnTo>
                        <a:lnTo>
                          <a:pt x="11" y="26"/>
                        </a:lnTo>
                        <a:lnTo>
                          <a:pt x="5" y="36"/>
                        </a:lnTo>
                        <a:lnTo>
                          <a:pt x="11" y="46"/>
                        </a:lnTo>
                        <a:lnTo>
                          <a:pt x="16" y="56"/>
                        </a:lnTo>
                        <a:lnTo>
                          <a:pt x="27" y="63"/>
                        </a:lnTo>
                        <a:lnTo>
                          <a:pt x="38" y="68"/>
                        </a:lnTo>
                        <a:lnTo>
                          <a:pt x="50" y="63"/>
                        </a:lnTo>
                        <a:lnTo>
                          <a:pt x="62" y="56"/>
                        </a:lnTo>
                        <a:lnTo>
                          <a:pt x="67" y="46"/>
                        </a:lnTo>
                        <a:lnTo>
                          <a:pt x="73" y="36"/>
                        </a:lnTo>
                        <a:close/>
                        <a:moveTo>
                          <a:pt x="11" y="16"/>
                        </a:moveTo>
                        <a:lnTo>
                          <a:pt x="5" y="31"/>
                        </a:lnTo>
                        <a:lnTo>
                          <a:pt x="0" y="41"/>
                        </a:lnTo>
                        <a:lnTo>
                          <a:pt x="5" y="51"/>
                        </a:lnTo>
                        <a:lnTo>
                          <a:pt x="11" y="63"/>
                        </a:lnTo>
                        <a:lnTo>
                          <a:pt x="22" y="68"/>
                        </a:lnTo>
                        <a:lnTo>
                          <a:pt x="38" y="73"/>
                        </a:lnTo>
                        <a:lnTo>
                          <a:pt x="50" y="73"/>
                        </a:lnTo>
                        <a:lnTo>
                          <a:pt x="62" y="68"/>
                        </a:lnTo>
                        <a:lnTo>
                          <a:pt x="73" y="56"/>
                        </a:lnTo>
                        <a:lnTo>
                          <a:pt x="79" y="46"/>
                        </a:lnTo>
                        <a:lnTo>
                          <a:pt x="79" y="36"/>
                        </a:lnTo>
                        <a:lnTo>
                          <a:pt x="79" y="21"/>
                        </a:lnTo>
                        <a:lnTo>
                          <a:pt x="67" y="11"/>
                        </a:lnTo>
                        <a:lnTo>
                          <a:pt x="56" y="6"/>
                        </a:lnTo>
                        <a:lnTo>
                          <a:pt x="44" y="0"/>
                        </a:lnTo>
                        <a:lnTo>
                          <a:pt x="33" y="0"/>
                        </a:lnTo>
                        <a:lnTo>
                          <a:pt x="22" y="6"/>
                        </a:lnTo>
                        <a:lnTo>
                          <a:pt x="11" y="16"/>
                        </a:lnTo>
                        <a:close/>
                      </a:path>
                    </a:pathLst>
                  </a:custGeom>
                  <a:solidFill>
                    <a:srgbClr val="FFE7E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24" name="Freeform 356">
                    <a:extLst>
                      <a:ext uri="{FF2B5EF4-FFF2-40B4-BE49-F238E27FC236}">
                        <a16:creationId xmlns:a16="http://schemas.microsoft.com/office/drawing/2014/main" id="{8C5B381F-DB5A-4B18-B0D4-A1ACC1725B6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39" y="2548"/>
                    <a:ext cx="33" cy="20"/>
                  </a:xfrm>
                  <a:custGeom>
                    <a:avLst/>
                    <a:gdLst>
                      <a:gd name="T0" fmla="*/ 68 w 68"/>
                      <a:gd name="T1" fmla="*/ 30 h 62"/>
                      <a:gd name="T2" fmla="*/ 62 w 68"/>
                      <a:gd name="T3" fmla="*/ 20 h 62"/>
                      <a:gd name="T4" fmla="*/ 57 w 68"/>
                      <a:gd name="T5" fmla="*/ 10 h 62"/>
                      <a:gd name="T6" fmla="*/ 45 w 68"/>
                      <a:gd name="T7" fmla="*/ 5 h 62"/>
                      <a:gd name="T8" fmla="*/ 33 w 68"/>
                      <a:gd name="T9" fmla="*/ 0 h 62"/>
                      <a:gd name="T10" fmla="*/ 22 w 68"/>
                      <a:gd name="T11" fmla="*/ 5 h 62"/>
                      <a:gd name="T12" fmla="*/ 11 w 68"/>
                      <a:gd name="T13" fmla="*/ 10 h 62"/>
                      <a:gd name="T14" fmla="*/ 6 w 68"/>
                      <a:gd name="T15" fmla="*/ 20 h 62"/>
                      <a:gd name="T16" fmla="*/ 0 w 68"/>
                      <a:gd name="T17" fmla="*/ 30 h 62"/>
                      <a:gd name="T18" fmla="*/ 6 w 68"/>
                      <a:gd name="T19" fmla="*/ 40 h 62"/>
                      <a:gd name="T20" fmla="*/ 11 w 68"/>
                      <a:gd name="T21" fmla="*/ 50 h 62"/>
                      <a:gd name="T22" fmla="*/ 22 w 68"/>
                      <a:gd name="T23" fmla="*/ 57 h 62"/>
                      <a:gd name="T24" fmla="*/ 33 w 68"/>
                      <a:gd name="T25" fmla="*/ 62 h 62"/>
                      <a:gd name="T26" fmla="*/ 45 w 68"/>
                      <a:gd name="T27" fmla="*/ 57 h 62"/>
                      <a:gd name="T28" fmla="*/ 57 w 68"/>
                      <a:gd name="T29" fmla="*/ 50 h 62"/>
                      <a:gd name="T30" fmla="*/ 62 w 68"/>
                      <a:gd name="T31" fmla="*/ 40 h 62"/>
                      <a:gd name="T32" fmla="*/ 68 w 68"/>
                      <a:gd name="T33" fmla="*/ 30 h 62"/>
                      <a:gd name="T34" fmla="*/ 62 w 68"/>
                      <a:gd name="T35" fmla="*/ 30 h 62"/>
                      <a:gd name="T36" fmla="*/ 62 w 68"/>
                      <a:gd name="T37" fmla="*/ 20 h 62"/>
                      <a:gd name="T38" fmla="*/ 51 w 68"/>
                      <a:gd name="T39" fmla="*/ 15 h 62"/>
                      <a:gd name="T40" fmla="*/ 45 w 68"/>
                      <a:gd name="T41" fmla="*/ 5 h 62"/>
                      <a:gd name="T42" fmla="*/ 33 w 68"/>
                      <a:gd name="T43" fmla="*/ 5 h 62"/>
                      <a:gd name="T44" fmla="*/ 22 w 68"/>
                      <a:gd name="T45" fmla="*/ 5 h 62"/>
                      <a:gd name="T46" fmla="*/ 17 w 68"/>
                      <a:gd name="T47" fmla="*/ 15 h 62"/>
                      <a:gd name="T48" fmla="*/ 11 w 68"/>
                      <a:gd name="T49" fmla="*/ 20 h 62"/>
                      <a:gd name="T50" fmla="*/ 6 w 68"/>
                      <a:gd name="T51" fmla="*/ 30 h 62"/>
                      <a:gd name="T52" fmla="*/ 11 w 68"/>
                      <a:gd name="T53" fmla="*/ 40 h 62"/>
                      <a:gd name="T54" fmla="*/ 17 w 68"/>
                      <a:gd name="T55" fmla="*/ 45 h 62"/>
                      <a:gd name="T56" fmla="*/ 22 w 68"/>
                      <a:gd name="T57" fmla="*/ 50 h 62"/>
                      <a:gd name="T58" fmla="*/ 33 w 68"/>
                      <a:gd name="T59" fmla="*/ 57 h 62"/>
                      <a:gd name="T60" fmla="*/ 45 w 68"/>
                      <a:gd name="T61" fmla="*/ 50 h 62"/>
                      <a:gd name="T62" fmla="*/ 51 w 68"/>
                      <a:gd name="T63" fmla="*/ 45 h 62"/>
                      <a:gd name="T64" fmla="*/ 62 w 68"/>
                      <a:gd name="T65" fmla="*/ 40 h 62"/>
                      <a:gd name="T66" fmla="*/ 62 w 68"/>
                      <a:gd name="T67" fmla="*/ 30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68" h="62">
                        <a:moveTo>
                          <a:pt x="68" y="30"/>
                        </a:moveTo>
                        <a:lnTo>
                          <a:pt x="62" y="20"/>
                        </a:lnTo>
                        <a:lnTo>
                          <a:pt x="57" y="10"/>
                        </a:lnTo>
                        <a:lnTo>
                          <a:pt x="45" y="5"/>
                        </a:lnTo>
                        <a:lnTo>
                          <a:pt x="33" y="0"/>
                        </a:lnTo>
                        <a:lnTo>
                          <a:pt x="22" y="5"/>
                        </a:lnTo>
                        <a:lnTo>
                          <a:pt x="11" y="10"/>
                        </a:lnTo>
                        <a:lnTo>
                          <a:pt x="6" y="20"/>
                        </a:lnTo>
                        <a:lnTo>
                          <a:pt x="0" y="30"/>
                        </a:lnTo>
                        <a:lnTo>
                          <a:pt x="6" y="40"/>
                        </a:lnTo>
                        <a:lnTo>
                          <a:pt x="11" y="50"/>
                        </a:lnTo>
                        <a:lnTo>
                          <a:pt x="22" y="57"/>
                        </a:lnTo>
                        <a:lnTo>
                          <a:pt x="33" y="62"/>
                        </a:lnTo>
                        <a:lnTo>
                          <a:pt x="45" y="57"/>
                        </a:lnTo>
                        <a:lnTo>
                          <a:pt x="57" y="50"/>
                        </a:lnTo>
                        <a:lnTo>
                          <a:pt x="62" y="40"/>
                        </a:lnTo>
                        <a:lnTo>
                          <a:pt x="68" y="30"/>
                        </a:lnTo>
                        <a:close/>
                        <a:moveTo>
                          <a:pt x="62" y="30"/>
                        </a:moveTo>
                        <a:lnTo>
                          <a:pt x="62" y="20"/>
                        </a:lnTo>
                        <a:lnTo>
                          <a:pt x="51" y="15"/>
                        </a:lnTo>
                        <a:lnTo>
                          <a:pt x="45" y="5"/>
                        </a:lnTo>
                        <a:lnTo>
                          <a:pt x="33" y="5"/>
                        </a:lnTo>
                        <a:lnTo>
                          <a:pt x="22" y="5"/>
                        </a:lnTo>
                        <a:lnTo>
                          <a:pt x="17" y="15"/>
                        </a:lnTo>
                        <a:lnTo>
                          <a:pt x="11" y="20"/>
                        </a:lnTo>
                        <a:lnTo>
                          <a:pt x="6" y="30"/>
                        </a:lnTo>
                        <a:lnTo>
                          <a:pt x="11" y="40"/>
                        </a:lnTo>
                        <a:lnTo>
                          <a:pt x="17" y="45"/>
                        </a:lnTo>
                        <a:lnTo>
                          <a:pt x="22" y="50"/>
                        </a:lnTo>
                        <a:lnTo>
                          <a:pt x="33" y="57"/>
                        </a:lnTo>
                        <a:lnTo>
                          <a:pt x="45" y="50"/>
                        </a:lnTo>
                        <a:lnTo>
                          <a:pt x="51" y="45"/>
                        </a:lnTo>
                        <a:lnTo>
                          <a:pt x="62" y="40"/>
                        </a:lnTo>
                        <a:lnTo>
                          <a:pt x="62" y="30"/>
                        </a:lnTo>
                        <a:close/>
                      </a:path>
                    </a:pathLst>
                  </a:custGeom>
                  <a:solidFill>
                    <a:srgbClr val="FFE9E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25" name="Freeform 357">
                    <a:extLst>
                      <a:ext uri="{FF2B5EF4-FFF2-40B4-BE49-F238E27FC236}">
                        <a16:creationId xmlns:a16="http://schemas.microsoft.com/office/drawing/2014/main" id="{21A52FAB-B175-474B-82B9-3558D6D7A42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41" y="2549"/>
                    <a:ext cx="29" cy="18"/>
                  </a:xfrm>
                  <a:custGeom>
                    <a:avLst/>
                    <a:gdLst>
                      <a:gd name="T0" fmla="*/ 56 w 56"/>
                      <a:gd name="T1" fmla="*/ 25 h 52"/>
                      <a:gd name="T2" fmla="*/ 56 w 56"/>
                      <a:gd name="T3" fmla="*/ 15 h 52"/>
                      <a:gd name="T4" fmla="*/ 45 w 56"/>
                      <a:gd name="T5" fmla="*/ 10 h 52"/>
                      <a:gd name="T6" fmla="*/ 39 w 56"/>
                      <a:gd name="T7" fmla="*/ 0 h 52"/>
                      <a:gd name="T8" fmla="*/ 27 w 56"/>
                      <a:gd name="T9" fmla="*/ 0 h 52"/>
                      <a:gd name="T10" fmla="*/ 16 w 56"/>
                      <a:gd name="T11" fmla="*/ 0 h 52"/>
                      <a:gd name="T12" fmla="*/ 11 w 56"/>
                      <a:gd name="T13" fmla="*/ 10 h 52"/>
                      <a:gd name="T14" fmla="*/ 5 w 56"/>
                      <a:gd name="T15" fmla="*/ 15 h 52"/>
                      <a:gd name="T16" fmla="*/ 0 w 56"/>
                      <a:gd name="T17" fmla="*/ 25 h 52"/>
                      <a:gd name="T18" fmla="*/ 5 w 56"/>
                      <a:gd name="T19" fmla="*/ 35 h 52"/>
                      <a:gd name="T20" fmla="*/ 11 w 56"/>
                      <a:gd name="T21" fmla="*/ 40 h 52"/>
                      <a:gd name="T22" fmla="*/ 16 w 56"/>
                      <a:gd name="T23" fmla="*/ 45 h 52"/>
                      <a:gd name="T24" fmla="*/ 27 w 56"/>
                      <a:gd name="T25" fmla="*/ 52 h 52"/>
                      <a:gd name="T26" fmla="*/ 39 w 56"/>
                      <a:gd name="T27" fmla="*/ 45 h 52"/>
                      <a:gd name="T28" fmla="*/ 45 w 56"/>
                      <a:gd name="T29" fmla="*/ 40 h 52"/>
                      <a:gd name="T30" fmla="*/ 56 w 56"/>
                      <a:gd name="T31" fmla="*/ 35 h 52"/>
                      <a:gd name="T32" fmla="*/ 56 w 56"/>
                      <a:gd name="T33" fmla="*/ 25 h 52"/>
                      <a:gd name="T34" fmla="*/ 56 w 56"/>
                      <a:gd name="T35" fmla="*/ 15 h 52"/>
                      <a:gd name="T36" fmla="*/ 45 w 56"/>
                      <a:gd name="T37" fmla="*/ 10 h 52"/>
                      <a:gd name="T38" fmla="*/ 39 w 56"/>
                      <a:gd name="T39" fmla="*/ 0 h 52"/>
                      <a:gd name="T40" fmla="*/ 27 w 56"/>
                      <a:gd name="T41" fmla="*/ 0 h 52"/>
                      <a:gd name="T42" fmla="*/ 16 w 56"/>
                      <a:gd name="T43" fmla="*/ 0 h 52"/>
                      <a:gd name="T44" fmla="*/ 11 w 56"/>
                      <a:gd name="T45" fmla="*/ 10 h 52"/>
                      <a:gd name="T46" fmla="*/ 5 w 56"/>
                      <a:gd name="T47" fmla="*/ 15 h 52"/>
                      <a:gd name="T48" fmla="*/ 0 w 56"/>
                      <a:gd name="T49" fmla="*/ 25 h 52"/>
                      <a:gd name="T50" fmla="*/ 5 w 56"/>
                      <a:gd name="T51" fmla="*/ 35 h 52"/>
                      <a:gd name="T52" fmla="*/ 11 w 56"/>
                      <a:gd name="T53" fmla="*/ 40 h 52"/>
                      <a:gd name="T54" fmla="*/ 16 w 56"/>
                      <a:gd name="T55" fmla="*/ 45 h 52"/>
                      <a:gd name="T56" fmla="*/ 27 w 56"/>
                      <a:gd name="T57" fmla="*/ 52 h 52"/>
                      <a:gd name="T58" fmla="*/ 39 w 56"/>
                      <a:gd name="T59" fmla="*/ 45 h 52"/>
                      <a:gd name="T60" fmla="*/ 45 w 56"/>
                      <a:gd name="T61" fmla="*/ 40 h 52"/>
                      <a:gd name="T62" fmla="*/ 56 w 56"/>
                      <a:gd name="T63" fmla="*/ 35 h 52"/>
                      <a:gd name="T64" fmla="*/ 56 w 56"/>
                      <a:gd name="T65" fmla="*/ 25 h 52"/>
                      <a:gd name="T66" fmla="*/ 56 w 56"/>
                      <a:gd name="T67" fmla="*/ 15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56" h="52">
                        <a:moveTo>
                          <a:pt x="56" y="25"/>
                        </a:moveTo>
                        <a:lnTo>
                          <a:pt x="56" y="15"/>
                        </a:lnTo>
                        <a:lnTo>
                          <a:pt x="45" y="10"/>
                        </a:lnTo>
                        <a:lnTo>
                          <a:pt x="39" y="0"/>
                        </a:lnTo>
                        <a:lnTo>
                          <a:pt x="27" y="0"/>
                        </a:lnTo>
                        <a:lnTo>
                          <a:pt x="16" y="0"/>
                        </a:lnTo>
                        <a:lnTo>
                          <a:pt x="11" y="10"/>
                        </a:lnTo>
                        <a:lnTo>
                          <a:pt x="5" y="15"/>
                        </a:lnTo>
                        <a:lnTo>
                          <a:pt x="0" y="25"/>
                        </a:lnTo>
                        <a:lnTo>
                          <a:pt x="5" y="35"/>
                        </a:lnTo>
                        <a:lnTo>
                          <a:pt x="11" y="40"/>
                        </a:lnTo>
                        <a:lnTo>
                          <a:pt x="16" y="45"/>
                        </a:lnTo>
                        <a:lnTo>
                          <a:pt x="27" y="52"/>
                        </a:lnTo>
                        <a:lnTo>
                          <a:pt x="39" y="45"/>
                        </a:lnTo>
                        <a:lnTo>
                          <a:pt x="45" y="40"/>
                        </a:lnTo>
                        <a:lnTo>
                          <a:pt x="56" y="35"/>
                        </a:lnTo>
                        <a:lnTo>
                          <a:pt x="56" y="25"/>
                        </a:lnTo>
                        <a:close/>
                        <a:moveTo>
                          <a:pt x="56" y="15"/>
                        </a:moveTo>
                        <a:lnTo>
                          <a:pt x="45" y="10"/>
                        </a:lnTo>
                        <a:lnTo>
                          <a:pt x="39" y="0"/>
                        </a:lnTo>
                        <a:lnTo>
                          <a:pt x="27" y="0"/>
                        </a:lnTo>
                        <a:lnTo>
                          <a:pt x="16" y="0"/>
                        </a:lnTo>
                        <a:lnTo>
                          <a:pt x="11" y="10"/>
                        </a:lnTo>
                        <a:lnTo>
                          <a:pt x="5" y="15"/>
                        </a:lnTo>
                        <a:lnTo>
                          <a:pt x="0" y="25"/>
                        </a:lnTo>
                        <a:lnTo>
                          <a:pt x="5" y="35"/>
                        </a:lnTo>
                        <a:lnTo>
                          <a:pt x="11" y="40"/>
                        </a:lnTo>
                        <a:lnTo>
                          <a:pt x="16" y="45"/>
                        </a:lnTo>
                        <a:lnTo>
                          <a:pt x="27" y="52"/>
                        </a:lnTo>
                        <a:lnTo>
                          <a:pt x="39" y="45"/>
                        </a:lnTo>
                        <a:lnTo>
                          <a:pt x="45" y="40"/>
                        </a:lnTo>
                        <a:lnTo>
                          <a:pt x="56" y="35"/>
                        </a:lnTo>
                        <a:lnTo>
                          <a:pt x="56" y="25"/>
                        </a:lnTo>
                        <a:lnTo>
                          <a:pt x="56" y="15"/>
                        </a:lnTo>
                        <a:close/>
                      </a:path>
                    </a:pathLst>
                  </a:custGeom>
                  <a:solidFill>
                    <a:srgbClr val="FFEBE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26" name="Freeform 358">
                    <a:extLst>
                      <a:ext uri="{FF2B5EF4-FFF2-40B4-BE49-F238E27FC236}">
                        <a16:creationId xmlns:a16="http://schemas.microsoft.com/office/drawing/2014/main" id="{C149CBE4-8669-42F3-99E1-B89E493C29D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41" y="2549"/>
                    <a:ext cx="29" cy="18"/>
                  </a:xfrm>
                  <a:custGeom>
                    <a:avLst/>
                    <a:gdLst>
                      <a:gd name="T0" fmla="*/ 56 w 56"/>
                      <a:gd name="T1" fmla="*/ 25 h 52"/>
                      <a:gd name="T2" fmla="*/ 56 w 56"/>
                      <a:gd name="T3" fmla="*/ 15 h 52"/>
                      <a:gd name="T4" fmla="*/ 45 w 56"/>
                      <a:gd name="T5" fmla="*/ 10 h 52"/>
                      <a:gd name="T6" fmla="*/ 39 w 56"/>
                      <a:gd name="T7" fmla="*/ 0 h 52"/>
                      <a:gd name="T8" fmla="*/ 27 w 56"/>
                      <a:gd name="T9" fmla="*/ 0 h 52"/>
                      <a:gd name="T10" fmla="*/ 16 w 56"/>
                      <a:gd name="T11" fmla="*/ 0 h 52"/>
                      <a:gd name="T12" fmla="*/ 11 w 56"/>
                      <a:gd name="T13" fmla="*/ 10 h 52"/>
                      <a:gd name="T14" fmla="*/ 5 w 56"/>
                      <a:gd name="T15" fmla="*/ 15 h 52"/>
                      <a:gd name="T16" fmla="*/ 0 w 56"/>
                      <a:gd name="T17" fmla="*/ 25 h 52"/>
                      <a:gd name="T18" fmla="*/ 5 w 56"/>
                      <a:gd name="T19" fmla="*/ 35 h 52"/>
                      <a:gd name="T20" fmla="*/ 11 w 56"/>
                      <a:gd name="T21" fmla="*/ 40 h 52"/>
                      <a:gd name="T22" fmla="*/ 16 w 56"/>
                      <a:gd name="T23" fmla="*/ 45 h 52"/>
                      <a:gd name="T24" fmla="*/ 27 w 56"/>
                      <a:gd name="T25" fmla="*/ 52 h 52"/>
                      <a:gd name="T26" fmla="*/ 39 w 56"/>
                      <a:gd name="T27" fmla="*/ 45 h 52"/>
                      <a:gd name="T28" fmla="*/ 45 w 56"/>
                      <a:gd name="T29" fmla="*/ 40 h 52"/>
                      <a:gd name="T30" fmla="*/ 56 w 56"/>
                      <a:gd name="T31" fmla="*/ 35 h 52"/>
                      <a:gd name="T32" fmla="*/ 56 w 56"/>
                      <a:gd name="T33" fmla="*/ 25 h 52"/>
                      <a:gd name="T34" fmla="*/ 51 w 56"/>
                      <a:gd name="T35" fmla="*/ 25 h 52"/>
                      <a:gd name="T36" fmla="*/ 51 w 56"/>
                      <a:gd name="T37" fmla="*/ 20 h 52"/>
                      <a:gd name="T38" fmla="*/ 45 w 56"/>
                      <a:gd name="T39" fmla="*/ 10 h 52"/>
                      <a:gd name="T40" fmla="*/ 33 w 56"/>
                      <a:gd name="T41" fmla="*/ 5 h 52"/>
                      <a:gd name="T42" fmla="*/ 27 w 56"/>
                      <a:gd name="T43" fmla="*/ 5 h 52"/>
                      <a:gd name="T44" fmla="*/ 22 w 56"/>
                      <a:gd name="T45" fmla="*/ 5 h 52"/>
                      <a:gd name="T46" fmla="*/ 11 w 56"/>
                      <a:gd name="T47" fmla="*/ 10 h 52"/>
                      <a:gd name="T48" fmla="*/ 5 w 56"/>
                      <a:gd name="T49" fmla="*/ 20 h 52"/>
                      <a:gd name="T50" fmla="*/ 5 w 56"/>
                      <a:gd name="T51" fmla="*/ 25 h 52"/>
                      <a:gd name="T52" fmla="*/ 5 w 56"/>
                      <a:gd name="T53" fmla="*/ 30 h 52"/>
                      <a:gd name="T54" fmla="*/ 11 w 56"/>
                      <a:gd name="T55" fmla="*/ 40 h 52"/>
                      <a:gd name="T56" fmla="*/ 22 w 56"/>
                      <a:gd name="T57" fmla="*/ 45 h 52"/>
                      <a:gd name="T58" fmla="*/ 27 w 56"/>
                      <a:gd name="T59" fmla="*/ 45 h 52"/>
                      <a:gd name="T60" fmla="*/ 33 w 56"/>
                      <a:gd name="T61" fmla="*/ 45 h 52"/>
                      <a:gd name="T62" fmla="*/ 45 w 56"/>
                      <a:gd name="T63" fmla="*/ 40 h 52"/>
                      <a:gd name="T64" fmla="*/ 51 w 56"/>
                      <a:gd name="T65" fmla="*/ 30 h 52"/>
                      <a:gd name="T66" fmla="*/ 51 w 56"/>
                      <a:gd name="T67" fmla="*/ 25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56" h="52">
                        <a:moveTo>
                          <a:pt x="56" y="25"/>
                        </a:moveTo>
                        <a:lnTo>
                          <a:pt x="56" y="15"/>
                        </a:lnTo>
                        <a:lnTo>
                          <a:pt x="45" y="10"/>
                        </a:lnTo>
                        <a:lnTo>
                          <a:pt x="39" y="0"/>
                        </a:lnTo>
                        <a:lnTo>
                          <a:pt x="27" y="0"/>
                        </a:lnTo>
                        <a:lnTo>
                          <a:pt x="16" y="0"/>
                        </a:lnTo>
                        <a:lnTo>
                          <a:pt x="11" y="10"/>
                        </a:lnTo>
                        <a:lnTo>
                          <a:pt x="5" y="15"/>
                        </a:lnTo>
                        <a:lnTo>
                          <a:pt x="0" y="25"/>
                        </a:lnTo>
                        <a:lnTo>
                          <a:pt x="5" y="35"/>
                        </a:lnTo>
                        <a:lnTo>
                          <a:pt x="11" y="40"/>
                        </a:lnTo>
                        <a:lnTo>
                          <a:pt x="16" y="45"/>
                        </a:lnTo>
                        <a:lnTo>
                          <a:pt x="27" y="52"/>
                        </a:lnTo>
                        <a:lnTo>
                          <a:pt x="39" y="45"/>
                        </a:lnTo>
                        <a:lnTo>
                          <a:pt x="45" y="40"/>
                        </a:lnTo>
                        <a:lnTo>
                          <a:pt x="56" y="35"/>
                        </a:lnTo>
                        <a:lnTo>
                          <a:pt x="56" y="25"/>
                        </a:lnTo>
                        <a:close/>
                        <a:moveTo>
                          <a:pt x="51" y="25"/>
                        </a:moveTo>
                        <a:lnTo>
                          <a:pt x="51" y="20"/>
                        </a:lnTo>
                        <a:lnTo>
                          <a:pt x="45" y="10"/>
                        </a:lnTo>
                        <a:lnTo>
                          <a:pt x="33" y="5"/>
                        </a:lnTo>
                        <a:lnTo>
                          <a:pt x="27" y="5"/>
                        </a:lnTo>
                        <a:lnTo>
                          <a:pt x="22" y="5"/>
                        </a:lnTo>
                        <a:lnTo>
                          <a:pt x="11" y="10"/>
                        </a:lnTo>
                        <a:lnTo>
                          <a:pt x="5" y="20"/>
                        </a:lnTo>
                        <a:lnTo>
                          <a:pt x="5" y="25"/>
                        </a:lnTo>
                        <a:lnTo>
                          <a:pt x="5" y="30"/>
                        </a:lnTo>
                        <a:lnTo>
                          <a:pt x="11" y="40"/>
                        </a:lnTo>
                        <a:lnTo>
                          <a:pt x="22" y="45"/>
                        </a:lnTo>
                        <a:lnTo>
                          <a:pt x="27" y="45"/>
                        </a:lnTo>
                        <a:lnTo>
                          <a:pt x="33" y="45"/>
                        </a:lnTo>
                        <a:lnTo>
                          <a:pt x="45" y="40"/>
                        </a:lnTo>
                        <a:lnTo>
                          <a:pt x="51" y="30"/>
                        </a:lnTo>
                        <a:lnTo>
                          <a:pt x="51" y="25"/>
                        </a:lnTo>
                        <a:close/>
                      </a:path>
                    </a:pathLst>
                  </a:custGeom>
                  <a:solidFill>
                    <a:srgbClr val="FFED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27" name="Freeform 359">
                    <a:extLst>
                      <a:ext uri="{FF2B5EF4-FFF2-40B4-BE49-F238E27FC236}">
                        <a16:creationId xmlns:a16="http://schemas.microsoft.com/office/drawing/2014/main" id="{D5F59F9A-6EF8-4D84-B7EA-4C21E3FF3B4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44" y="2551"/>
                    <a:ext cx="23" cy="13"/>
                  </a:xfrm>
                  <a:custGeom>
                    <a:avLst/>
                    <a:gdLst>
                      <a:gd name="T0" fmla="*/ 46 w 46"/>
                      <a:gd name="T1" fmla="*/ 20 h 40"/>
                      <a:gd name="T2" fmla="*/ 46 w 46"/>
                      <a:gd name="T3" fmla="*/ 15 h 40"/>
                      <a:gd name="T4" fmla="*/ 40 w 46"/>
                      <a:gd name="T5" fmla="*/ 5 h 40"/>
                      <a:gd name="T6" fmla="*/ 28 w 46"/>
                      <a:gd name="T7" fmla="*/ 0 h 40"/>
                      <a:gd name="T8" fmla="*/ 22 w 46"/>
                      <a:gd name="T9" fmla="*/ 0 h 40"/>
                      <a:gd name="T10" fmla="*/ 17 w 46"/>
                      <a:gd name="T11" fmla="*/ 0 h 40"/>
                      <a:gd name="T12" fmla="*/ 6 w 46"/>
                      <a:gd name="T13" fmla="*/ 5 h 40"/>
                      <a:gd name="T14" fmla="*/ 0 w 46"/>
                      <a:gd name="T15" fmla="*/ 15 h 40"/>
                      <a:gd name="T16" fmla="*/ 0 w 46"/>
                      <a:gd name="T17" fmla="*/ 20 h 40"/>
                      <a:gd name="T18" fmla="*/ 0 w 46"/>
                      <a:gd name="T19" fmla="*/ 25 h 40"/>
                      <a:gd name="T20" fmla="*/ 6 w 46"/>
                      <a:gd name="T21" fmla="*/ 35 h 40"/>
                      <a:gd name="T22" fmla="*/ 17 w 46"/>
                      <a:gd name="T23" fmla="*/ 40 h 40"/>
                      <a:gd name="T24" fmla="*/ 22 w 46"/>
                      <a:gd name="T25" fmla="*/ 40 h 40"/>
                      <a:gd name="T26" fmla="*/ 28 w 46"/>
                      <a:gd name="T27" fmla="*/ 40 h 40"/>
                      <a:gd name="T28" fmla="*/ 40 w 46"/>
                      <a:gd name="T29" fmla="*/ 35 h 40"/>
                      <a:gd name="T30" fmla="*/ 46 w 46"/>
                      <a:gd name="T31" fmla="*/ 25 h 40"/>
                      <a:gd name="T32" fmla="*/ 46 w 46"/>
                      <a:gd name="T33" fmla="*/ 20 h 40"/>
                      <a:gd name="T34" fmla="*/ 46 w 46"/>
                      <a:gd name="T35" fmla="*/ 15 h 40"/>
                      <a:gd name="T36" fmla="*/ 40 w 46"/>
                      <a:gd name="T37" fmla="*/ 5 h 40"/>
                      <a:gd name="T38" fmla="*/ 28 w 46"/>
                      <a:gd name="T39" fmla="*/ 0 h 40"/>
                      <a:gd name="T40" fmla="*/ 22 w 46"/>
                      <a:gd name="T41" fmla="*/ 0 h 40"/>
                      <a:gd name="T42" fmla="*/ 17 w 46"/>
                      <a:gd name="T43" fmla="*/ 0 h 40"/>
                      <a:gd name="T44" fmla="*/ 6 w 46"/>
                      <a:gd name="T45" fmla="*/ 5 h 40"/>
                      <a:gd name="T46" fmla="*/ 0 w 46"/>
                      <a:gd name="T47" fmla="*/ 15 h 40"/>
                      <a:gd name="T48" fmla="*/ 0 w 46"/>
                      <a:gd name="T49" fmla="*/ 20 h 40"/>
                      <a:gd name="T50" fmla="*/ 0 w 46"/>
                      <a:gd name="T51" fmla="*/ 25 h 40"/>
                      <a:gd name="T52" fmla="*/ 6 w 46"/>
                      <a:gd name="T53" fmla="*/ 35 h 40"/>
                      <a:gd name="T54" fmla="*/ 17 w 46"/>
                      <a:gd name="T55" fmla="*/ 40 h 40"/>
                      <a:gd name="T56" fmla="*/ 22 w 46"/>
                      <a:gd name="T57" fmla="*/ 40 h 40"/>
                      <a:gd name="T58" fmla="*/ 28 w 46"/>
                      <a:gd name="T59" fmla="*/ 40 h 40"/>
                      <a:gd name="T60" fmla="*/ 40 w 46"/>
                      <a:gd name="T61" fmla="*/ 35 h 40"/>
                      <a:gd name="T62" fmla="*/ 46 w 46"/>
                      <a:gd name="T63" fmla="*/ 25 h 40"/>
                      <a:gd name="T64" fmla="*/ 46 w 46"/>
                      <a:gd name="T65" fmla="*/ 20 h 40"/>
                      <a:gd name="T66" fmla="*/ 46 w 46"/>
                      <a:gd name="T67" fmla="*/ 15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46" h="4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0" y="5"/>
                        </a:lnTo>
                        <a:lnTo>
                          <a:pt x="28" y="0"/>
                        </a:lnTo>
                        <a:lnTo>
                          <a:pt x="22" y="0"/>
                        </a:lnTo>
                        <a:lnTo>
                          <a:pt x="17" y="0"/>
                        </a:lnTo>
                        <a:lnTo>
                          <a:pt x="6" y="5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0" y="25"/>
                        </a:lnTo>
                        <a:lnTo>
                          <a:pt x="6" y="35"/>
                        </a:lnTo>
                        <a:lnTo>
                          <a:pt x="17" y="40"/>
                        </a:lnTo>
                        <a:lnTo>
                          <a:pt x="22" y="40"/>
                        </a:lnTo>
                        <a:lnTo>
                          <a:pt x="28" y="40"/>
                        </a:lnTo>
                        <a:lnTo>
                          <a:pt x="40" y="35"/>
                        </a:lnTo>
                        <a:lnTo>
                          <a:pt x="46" y="25"/>
                        </a:lnTo>
                        <a:lnTo>
                          <a:pt x="46" y="20"/>
                        </a:lnTo>
                        <a:close/>
                        <a:moveTo>
                          <a:pt x="46" y="15"/>
                        </a:moveTo>
                        <a:lnTo>
                          <a:pt x="40" y="5"/>
                        </a:lnTo>
                        <a:lnTo>
                          <a:pt x="28" y="0"/>
                        </a:lnTo>
                        <a:lnTo>
                          <a:pt x="22" y="0"/>
                        </a:lnTo>
                        <a:lnTo>
                          <a:pt x="17" y="0"/>
                        </a:lnTo>
                        <a:lnTo>
                          <a:pt x="6" y="5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0" y="25"/>
                        </a:lnTo>
                        <a:lnTo>
                          <a:pt x="6" y="35"/>
                        </a:lnTo>
                        <a:lnTo>
                          <a:pt x="17" y="40"/>
                        </a:lnTo>
                        <a:lnTo>
                          <a:pt x="22" y="40"/>
                        </a:lnTo>
                        <a:lnTo>
                          <a:pt x="28" y="40"/>
                        </a:lnTo>
                        <a:lnTo>
                          <a:pt x="40" y="35"/>
                        </a:lnTo>
                        <a:lnTo>
                          <a:pt x="46" y="25"/>
                        </a:lnTo>
                        <a:lnTo>
                          <a:pt x="46" y="20"/>
                        </a:lnTo>
                        <a:lnTo>
                          <a:pt x="46" y="15"/>
                        </a:lnTo>
                        <a:close/>
                      </a:path>
                    </a:pathLst>
                  </a:custGeom>
                  <a:solidFill>
                    <a:srgbClr val="FFF0F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28" name="Freeform 360">
                    <a:extLst>
                      <a:ext uri="{FF2B5EF4-FFF2-40B4-BE49-F238E27FC236}">
                        <a16:creationId xmlns:a16="http://schemas.microsoft.com/office/drawing/2014/main" id="{4C56AEAC-DE5E-4C2A-938C-A5723976128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44" y="2551"/>
                    <a:ext cx="23" cy="13"/>
                  </a:xfrm>
                  <a:custGeom>
                    <a:avLst/>
                    <a:gdLst>
                      <a:gd name="T0" fmla="*/ 46 w 46"/>
                      <a:gd name="T1" fmla="*/ 20 h 40"/>
                      <a:gd name="T2" fmla="*/ 46 w 46"/>
                      <a:gd name="T3" fmla="*/ 15 h 40"/>
                      <a:gd name="T4" fmla="*/ 40 w 46"/>
                      <a:gd name="T5" fmla="*/ 5 h 40"/>
                      <a:gd name="T6" fmla="*/ 28 w 46"/>
                      <a:gd name="T7" fmla="*/ 0 h 40"/>
                      <a:gd name="T8" fmla="*/ 22 w 46"/>
                      <a:gd name="T9" fmla="*/ 0 h 40"/>
                      <a:gd name="T10" fmla="*/ 17 w 46"/>
                      <a:gd name="T11" fmla="*/ 0 h 40"/>
                      <a:gd name="T12" fmla="*/ 6 w 46"/>
                      <a:gd name="T13" fmla="*/ 5 h 40"/>
                      <a:gd name="T14" fmla="*/ 0 w 46"/>
                      <a:gd name="T15" fmla="*/ 15 h 40"/>
                      <a:gd name="T16" fmla="*/ 0 w 46"/>
                      <a:gd name="T17" fmla="*/ 20 h 40"/>
                      <a:gd name="T18" fmla="*/ 0 w 46"/>
                      <a:gd name="T19" fmla="*/ 25 h 40"/>
                      <a:gd name="T20" fmla="*/ 6 w 46"/>
                      <a:gd name="T21" fmla="*/ 35 h 40"/>
                      <a:gd name="T22" fmla="*/ 17 w 46"/>
                      <a:gd name="T23" fmla="*/ 40 h 40"/>
                      <a:gd name="T24" fmla="*/ 22 w 46"/>
                      <a:gd name="T25" fmla="*/ 40 h 40"/>
                      <a:gd name="T26" fmla="*/ 28 w 46"/>
                      <a:gd name="T27" fmla="*/ 40 h 40"/>
                      <a:gd name="T28" fmla="*/ 40 w 46"/>
                      <a:gd name="T29" fmla="*/ 35 h 40"/>
                      <a:gd name="T30" fmla="*/ 46 w 46"/>
                      <a:gd name="T31" fmla="*/ 25 h 40"/>
                      <a:gd name="T32" fmla="*/ 46 w 46"/>
                      <a:gd name="T33" fmla="*/ 20 h 40"/>
                      <a:gd name="T34" fmla="*/ 40 w 46"/>
                      <a:gd name="T35" fmla="*/ 20 h 40"/>
                      <a:gd name="T36" fmla="*/ 40 w 46"/>
                      <a:gd name="T37" fmla="*/ 15 h 40"/>
                      <a:gd name="T38" fmla="*/ 34 w 46"/>
                      <a:gd name="T39" fmla="*/ 10 h 40"/>
                      <a:gd name="T40" fmla="*/ 28 w 46"/>
                      <a:gd name="T41" fmla="*/ 5 h 40"/>
                      <a:gd name="T42" fmla="*/ 22 w 46"/>
                      <a:gd name="T43" fmla="*/ 5 h 40"/>
                      <a:gd name="T44" fmla="*/ 17 w 46"/>
                      <a:gd name="T45" fmla="*/ 5 h 40"/>
                      <a:gd name="T46" fmla="*/ 11 w 46"/>
                      <a:gd name="T47" fmla="*/ 10 h 40"/>
                      <a:gd name="T48" fmla="*/ 6 w 46"/>
                      <a:gd name="T49" fmla="*/ 15 h 40"/>
                      <a:gd name="T50" fmla="*/ 6 w 46"/>
                      <a:gd name="T51" fmla="*/ 20 h 40"/>
                      <a:gd name="T52" fmla="*/ 6 w 46"/>
                      <a:gd name="T53" fmla="*/ 25 h 40"/>
                      <a:gd name="T54" fmla="*/ 11 w 46"/>
                      <a:gd name="T55" fmla="*/ 30 h 40"/>
                      <a:gd name="T56" fmla="*/ 17 w 46"/>
                      <a:gd name="T57" fmla="*/ 35 h 40"/>
                      <a:gd name="T58" fmla="*/ 22 w 46"/>
                      <a:gd name="T59" fmla="*/ 35 h 40"/>
                      <a:gd name="T60" fmla="*/ 28 w 46"/>
                      <a:gd name="T61" fmla="*/ 35 h 40"/>
                      <a:gd name="T62" fmla="*/ 34 w 46"/>
                      <a:gd name="T63" fmla="*/ 30 h 40"/>
                      <a:gd name="T64" fmla="*/ 40 w 46"/>
                      <a:gd name="T65" fmla="*/ 25 h 40"/>
                      <a:gd name="T66" fmla="*/ 40 w 46"/>
                      <a:gd name="T67" fmla="*/ 2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46" h="4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0" y="5"/>
                        </a:lnTo>
                        <a:lnTo>
                          <a:pt x="28" y="0"/>
                        </a:lnTo>
                        <a:lnTo>
                          <a:pt x="22" y="0"/>
                        </a:lnTo>
                        <a:lnTo>
                          <a:pt x="17" y="0"/>
                        </a:lnTo>
                        <a:lnTo>
                          <a:pt x="6" y="5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0" y="25"/>
                        </a:lnTo>
                        <a:lnTo>
                          <a:pt x="6" y="35"/>
                        </a:lnTo>
                        <a:lnTo>
                          <a:pt x="17" y="40"/>
                        </a:lnTo>
                        <a:lnTo>
                          <a:pt x="22" y="40"/>
                        </a:lnTo>
                        <a:lnTo>
                          <a:pt x="28" y="40"/>
                        </a:lnTo>
                        <a:lnTo>
                          <a:pt x="40" y="35"/>
                        </a:lnTo>
                        <a:lnTo>
                          <a:pt x="46" y="25"/>
                        </a:lnTo>
                        <a:lnTo>
                          <a:pt x="46" y="20"/>
                        </a:lnTo>
                        <a:close/>
                        <a:moveTo>
                          <a:pt x="40" y="20"/>
                        </a:moveTo>
                        <a:lnTo>
                          <a:pt x="40" y="15"/>
                        </a:lnTo>
                        <a:lnTo>
                          <a:pt x="34" y="10"/>
                        </a:lnTo>
                        <a:lnTo>
                          <a:pt x="28" y="5"/>
                        </a:lnTo>
                        <a:lnTo>
                          <a:pt x="22" y="5"/>
                        </a:lnTo>
                        <a:lnTo>
                          <a:pt x="17" y="5"/>
                        </a:lnTo>
                        <a:lnTo>
                          <a:pt x="11" y="10"/>
                        </a:lnTo>
                        <a:lnTo>
                          <a:pt x="6" y="15"/>
                        </a:lnTo>
                        <a:lnTo>
                          <a:pt x="6" y="20"/>
                        </a:lnTo>
                        <a:lnTo>
                          <a:pt x="6" y="25"/>
                        </a:lnTo>
                        <a:lnTo>
                          <a:pt x="11" y="30"/>
                        </a:lnTo>
                        <a:lnTo>
                          <a:pt x="17" y="35"/>
                        </a:lnTo>
                        <a:lnTo>
                          <a:pt x="22" y="35"/>
                        </a:lnTo>
                        <a:lnTo>
                          <a:pt x="28" y="35"/>
                        </a:lnTo>
                        <a:lnTo>
                          <a:pt x="34" y="30"/>
                        </a:lnTo>
                        <a:lnTo>
                          <a:pt x="40" y="25"/>
                        </a:lnTo>
                        <a:lnTo>
                          <a:pt x="40" y="20"/>
                        </a:lnTo>
                        <a:close/>
                      </a:path>
                    </a:pathLst>
                  </a:custGeom>
                  <a:solidFill>
                    <a:srgbClr val="FFF2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29" name="Freeform 361">
                    <a:extLst>
                      <a:ext uri="{FF2B5EF4-FFF2-40B4-BE49-F238E27FC236}">
                        <a16:creationId xmlns:a16="http://schemas.microsoft.com/office/drawing/2014/main" id="{B9709A21-BCA6-4819-8397-0935CB005D4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47" y="2553"/>
                    <a:ext cx="17" cy="10"/>
                  </a:xfrm>
                  <a:custGeom>
                    <a:avLst/>
                    <a:gdLst>
                      <a:gd name="T0" fmla="*/ 34 w 34"/>
                      <a:gd name="T1" fmla="*/ 15 h 30"/>
                      <a:gd name="T2" fmla="*/ 34 w 34"/>
                      <a:gd name="T3" fmla="*/ 10 h 30"/>
                      <a:gd name="T4" fmla="*/ 28 w 34"/>
                      <a:gd name="T5" fmla="*/ 5 h 30"/>
                      <a:gd name="T6" fmla="*/ 22 w 34"/>
                      <a:gd name="T7" fmla="*/ 0 h 30"/>
                      <a:gd name="T8" fmla="*/ 16 w 34"/>
                      <a:gd name="T9" fmla="*/ 0 h 30"/>
                      <a:gd name="T10" fmla="*/ 11 w 34"/>
                      <a:gd name="T11" fmla="*/ 0 h 30"/>
                      <a:gd name="T12" fmla="*/ 5 w 34"/>
                      <a:gd name="T13" fmla="*/ 5 h 30"/>
                      <a:gd name="T14" fmla="*/ 0 w 34"/>
                      <a:gd name="T15" fmla="*/ 10 h 30"/>
                      <a:gd name="T16" fmla="*/ 0 w 34"/>
                      <a:gd name="T17" fmla="*/ 15 h 30"/>
                      <a:gd name="T18" fmla="*/ 0 w 34"/>
                      <a:gd name="T19" fmla="*/ 20 h 30"/>
                      <a:gd name="T20" fmla="*/ 5 w 34"/>
                      <a:gd name="T21" fmla="*/ 25 h 30"/>
                      <a:gd name="T22" fmla="*/ 11 w 34"/>
                      <a:gd name="T23" fmla="*/ 30 h 30"/>
                      <a:gd name="T24" fmla="*/ 16 w 34"/>
                      <a:gd name="T25" fmla="*/ 30 h 30"/>
                      <a:gd name="T26" fmla="*/ 22 w 34"/>
                      <a:gd name="T27" fmla="*/ 30 h 30"/>
                      <a:gd name="T28" fmla="*/ 28 w 34"/>
                      <a:gd name="T29" fmla="*/ 25 h 30"/>
                      <a:gd name="T30" fmla="*/ 34 w 34"/>
                      <a:gd name="T31" fmla="*/ 20 h 30"/>
                      <a:gd name="T32" fmla="*/ 34 w 34"/>
                      <a:gd name="T33" fmla="*/ 15 h 30"/>
                      <a:gd name="T34" fmla="*/ 28 w 34"/>
                      <a:gd name="T35" fmla="*/ 15 h 30"/>
                      <a:gd name="T36" fmla="*/ 28 w 34"/>
                      <a:gd name="T37" fmla="*/ 10 h 30"/>
                      <a:gd name="T38" fmla="*/ 22 w 34"/>
                      <a:gd name="T39" fmla="*/ 10 h 30"/>
                      <a:gd name="T40" fmla="*/ 22 w 34"/>
                      <a:gd name="T41" fmla="*/ 5 h 30"/>
                      <a:gd name="T42" fmla="*/ 16 w 34"/>
                      <a:gd name="T43" fmla="*/ 5 h 30"/>
                      <a:gd name="T44" fmla="*/ 11 w 34"/>
                      <a:gd name="T45" fmla="*/ 5 h 30"/>
                      <a:gd name="T46" fmla="*/ 11 w 34"/>
                      <a:gd name="T47" fmla="*/ 10 h 30"/>
                      <a:gd name="T48" fmla="*/ 5 w 34"/>
                      <a:gd name="T49" fmla="*/ 10 h 30"/>
                      <a:gd name="T50" fmla="*/ 5 w 34"/>
                      <a:gd name="T51" fmla="*/ 15 h 30"/>
                      <a:gd name="T52" fmla="*/ 5 w 34"/>
                      <a:gd name="T53" fmla="*/ 20 h 30"/>
                      <a:gd name="T54" fmla="*/ 11 w 34"/>
                      <a:gd name="T55" fmla="*/ 20 h 30"/>
                      <a:gd name="T56" fmla="*/ 11 w 34"/>
                      <a:gd name="T57" fmla="*/ 25 h 30"/>
                      <a:gd name="T58" fmla="*/ 16 w 34"/>
                      <a:gd name="T59" fmla="*/ 25 h 30"/>
                      <a:gd name="T60" fmla="*/ 22 w 34"/>
                      <a:gd name="T61" fmla="*/ 25 h 30"/>
                      <a:gd name="T62" fmla="*/ 22 w 34"/>
                      <a:gd name="T63" fmla="*/ 20 h 30"/>
                      <a:gd name="T64" fmla="*/ 28 w 34"/>
                      <a:gd name="T65" fmla="*/ 20 h 30"/>
                      <a:gd name="T66" fmla="*/ 28 w 34"/>
                      <a:gd name="T67" fmla="*/ 15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34" h="30">
                        <a:moveTo>
                          <a:pt x="34" y="15"/>
                        </a:moveTo>
                        <a:lnTo>
                          <a:pt x="34" y="10"/>
                        </a:lnTo>
                        <a:lnTo>
                          <a:pt x="28" y="5"/>
                        </a:lnTo>
                        <a:lnTo>
                          <a:pt x="22" y="0"/>
                        </a:lnTo>
                        <a:lnTo>
                          <a:pt x="16" y="0"/>
                        </a:lnTo>
                        <a:lnTo>
                          <a:pt x="11" y="0"/>
                        </a:lnTo>
                        <a:lnTo>
                          <a:pt x="5" y="5"/>
                        </a:lnTo>
                        <a:lnTo>
                          <a:pt x="0" y="10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5" y="25"/>
                        </a:lnTo>
                        <a:lnTo>
                          <a:pt x="11" y="30"/>
                        </a:lnTo>
                        <a:lnTo>
                          <a:pt x="16" y="30"/>
                        </a:lnTo>
                        <a:lnTo>
                          <a:pt x="22" y="30"/>
                        </a:lnTo>
                        <a:lnTo>
                          <a:pt x="28" y="25"/>
                        </a:lnTo>
                        <a:lnTo>
                          <a:pt x="34" y="20"/>
                        </a:lnTo>
                        <a:lnTo>
                          <a:pt x="34" y="15"/>
                        </a:lnTo>
                        <a:close/>
                        <a:moveTo>
                          <a:pt x="28" y="15"/>
                        </a:moveTo>
                        <a:lnTo>
                          <a:pt x="28" y="10"/>
                        </a:lnTo>
                        <a:lnTo>
                          <a:pt x="22" y="10"/>
                        </a:lnTo>
                        <a:lnTo>
                          <a:pt x="22" y="5"/>
                        </a:lnTo>
                        <a:lnTo>
                          <a:pt x="16" y="5"/>
                        </a:lnTo>
                        <a:lnTo>
                          <a:pt x="11" y="5"/>
                        </a:lnTo>
                        <a:lnTo>
                          <a:pt x="11" y="10"/>
                        </a:lnTo>
                        <a:lnTo>
                          <a:pt x="5" y="10"/>
                        </a:lnTo>
                        <a:lnTo>
                          <a:pt x="5" y="15"/>
                        </a:lnTo>
                        <a:lnTo>
                          <a:pt x="5" y="20"/>
                        </a:lnTo>
                        <a:lnTo>
                          <a:pt x="11" y="20"/>
                        </a:lnTo>
                        <a:lnTo>
                          <a:pt x="11" y="25"/>
                        </a:lnTo>
                        <a:lnTo>
                          <a:pt x="16" y="25"/>
                        </a:lnTo>
                        <a:lnTo>
                          <a:pt x="22" y="25"/>
                        </a:lnTo>
                        <a:lnTo>
                          <a:pt x="22" y="20"/>
                        </a:lnTo>
                        <a:lnTo>
                          <a:pt x="28" y="20"/>
                        </a:lnTo>
                        <a:lnTo>
                          <a:pt x="28" y="15"/>
                        </a:lnTo>
                        <a:close/>
                      </a:path>
                    </a:pathLst>
                  </a:custGeom>
                  <a:solidFill>
                    <a:srgbClr val="FFF4F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30" name="Freeform 362">
                    <a:extLst>
                      <a:ext uri="{FF2B5EF4-FFF2-40B4-BE49-F238E27FC236}">
                        <a16:creationId xmlns:a16="http://schemas.microsoft.com/office/drawing/2014/main" id="{6F0259FE-CCF8-42BD-B31C-05B14A1571D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50" y="2554"/>
                    <a:ext cx="11" cy="7"/>
                  </a:xfrm>
                  <a:custGeom>
                    <a:avLst/>
                    <a:gdLst>
                      <a:gd name="T0" fmla="*/ 23 w 23"/>
                      <a:gd name="T1" fmla="*/ 10 h 20"/>
                      <a:gd name="T2" fmla="*/ 23 w 23"/>
                      <a:gd name="T3" fmla="*/ 5 h 20"/>
                      <a:gd name="T4" fmla="*/ 17 w 23"/>
                      <a:gd name="T5" fmla="*/ 5 h 20"/>
                      <a:gd name="T6" fmla="*/ 17 w 23"/>
                      <a:gd name="T7" fmla="*/ 0 h 20"/>
                      <a:gd name="T8" fmla="*/ 11 w 23"/>
                      <a:gd name="T9" fmla="*/ 0 h 20"/>
                      <a:gd name="T10" fmla="*/ 6 w 23"/>
                      <a:gd name="T11" fmla="*/ 0 h 20"/>
                      <a:gd name="T12" fmla="*/ 6 w 23"/>
                      <a:gd name="T13" fmla="*/ 5 h 20"/>
                      <a:gd name="T14" fmla="*/ 0 w 23"/>
                      <a:gd name="T15" fmla="*/ 5 h 20"/>
                      <a:gd name="T16" fmla="*/ 0 w 23"/>
                      <a:gd name="T17" fmla="*/ 10 h 20"/>
                      <a:gd name="T18" fmla="*/ 0 w 23"/>
                      <a:gd name="T19" fmla="*/ 15 h 20"/>
                      <a:gd name="T20" fmla="*/ 6 w 23"/>
                      <a:gd name="T21" fmla="*/ 15 h 20"/>
                      <a:gd name="T22" fmla="*/ 6 w 23"/>
                      <a:gd name="T23" fmla="*/ 20 h 20"/>
                      <a:gd name="T24" fmla="*/ 11 w 23"/>
                      <a:gd name="T25" fmla="*/ 20 h 20"/>
                      <a:gd name="T26" fmla="*/ 17 w 23"/>
                      <a:gd name="T27" fmla="*/ 20 h 20"/>
                      <a:gd name="T28" fmla="*/ 17 w 23"/>
                      <a:gd name="T29" fmla="*/ 15 h 20"/>
                      <a:gd name="T30" fmla="*/ 23 w 23"/>
                      <a:gd name="T31" fmla="*/ 15 h 20"/>
                      <a:gd name="T32" fmla="*/ 23 w 23"/>
                      <a:gd name="T33" fmla="*/ 10 h 20"/>
                      <a:gd name="T34" fmla="*/ 17 w 23"/>
                      <a:gd name="T35" fmla="*/ 10 h 20"/>
                      <a:gd name="T36" fmla="*/ 17 w 23"/>
                      <a:gd name="T37" fmla="*/ 5 h 20"/>
                      <a:gd name="T38" fmla="*/ 11 w 23"/>
                      <a:gd name="T39" fmla="*/ 5 h 20"/>
                      <a:gd name="T40" fmla="*/ 6 w 23"/>
                      <a:gd name="T41" fmla="*/ 10 h 20"/>
                      <a:gd name="T42" fmla="*/ 11 w 23"/>
                      <a:gd name="T43" fmla="*/ 10 h 20"/>
                      <a:gd name="T44" fmla="*/ 11 w 23"/>
                      <a:gd name="T45" fmla="*/ 15 h 20"/>
                      <a:gd name="T46" fmla="*/ 17 w 23"/>
                      <a:gd name="T47" fmla="*/ 1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23" h="20">
                        <a:moveTo>
                          <a:pt x="23" y="10"/>
                        </a:moveTo>
                        <a:lnTo>
                          <a:pt x="23" y="5"/>
                        </a:lnTo>
                        <a:lnTo>
                          <a:pt x="17" y="5"/>
                        </a:lnTo>
                        <a:lnTo>
                          <a:pt x="17" y="0"/>
                        </a:lnTo>
                        <a:lnTo>
                          <a:pt x="11" y="0"/>
                        </a:lnTo>
                        <a:lnTo>
                          <a:pt x="6" y="0"/>
                        </a:lnTo>
                        <a:lnTo>
                          <a:pt x="6" y="5"/>
                        </a:lnTo>
                        <a:lnTo>
                          <a:pt x="0" y="5"/>
                        </a:lnTo>
                        <a:lnTo>
                          <a:pt x="0" y="10"/>
                        </a:lnTo>
                        <a:lnTo>
                          <a:pt x="0" y="15"/>
                        </a:lnTo>
                        <a:lnTo>
                          <a:pt x="6" y="15"/>
                        </a:lnTo>
                        <a:lnTo>
                          <a:pt x="6" y="20"/>
                        </a:lnTo>
                        <a:lnTo>
                          <a:pt x="11" y="20"/>
                        </a:lnTo>
                        <a:lnTo>
                          <a:pt x="17" y="20"/>
                        </a:lnTo>
                        <a:lnTo>
                          <a:pt x="17" y="15"/>
                        </a:lnTo>
                        <a:lnTo>
                          <a:pt x="23" y="15"/>
                        </a:lnTo>
                        <a:lnTo>
                          <a:pt x="23" y="10"/>
                        </a:lnTo>
                        <a:close/>
                        <a:moveTo>
                          <a:pt x="17" y="10"/>
                        </a:moveTo>
                        <a:lnTo>
                          <a:pt x="17" y="5"/>
                        </a:lnTo>
                        <a:lnTo>
                          <a:pt x="11" y="5"/>
                        </a:lnTo>
                        <a:lnTo>
                          <a:pt x="6" y="10"/>
                        </a:lnTo>
                        <a:lnTo>
                          <a:pt x="11" y="10"/>
                        </a:lnTo>
                        <a:lnTo>
                          <a:pt x="11" y="15"/>
                        </a:lnTo>
                        <a:lnTo>
                          <a:pt x="17" y="10"/>
                        </a:lnTo>
                        <a:close/>
                      </a:path>
                    </a:pathLst>
                  </a:custGeom>
                  <a:solidFill>
                    <a:srgbClr val="FF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31" name="Freeform 363">
                    <a:extLst>
                      <a:ext uri="{FF2B5EF4-FFF2-40B4-BE49-F238E27FC236}">
                        <a16:creationId xmlns:a16="http://schemas.microsoft.com/office/drawing/2014/main" id="{258A7E05-C4DB-4223-918B-4DF48445EBB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552" y="2556"/>
                    <a:ext cx="6" cy="3"/>
                  </a:xfrm>
                  <a:custGeom>
                    <a:avLst/>
                    <a:gdLst>
                      <a:gd name="T0" fmla="*/ 11 w 11"/>
                      <a:gd name="T1" fmla="*/ 5 h 10"/>
                      <a:gd name="T2" fmla="*/ 11 w 11"/>
                      <a:gd name="T3" fmla="*/ 0 h 10"/>
                      <a:gd name="T4" fmla="*/ 5 w 11"/>
                      <a:gd name="T5" fmla="*/ 0 h 10"/>
                      <a:gd name="T6" fmla="*/ 0 w 11"/>
                      <a:gd name="T7" fmla="*/ 5 h 10"/>
                      <a:gd name="T8" fmla="*/ 5 w 11"/>
                      <a:gd name="T9" fmla="*/ 5 h 10"/>
                      <a:gd name="T10" fmla="*/ 5 w 11"/>
                      <a:gd name="T11" fmla="*/ 10 h 10"/>
                      <a:gd name="T12" fmla="*/ 11 w 11"/>
                      <a:gd name="T13" fmla="*/ 5 h 10"/>
                      <a:gd name="T14" fmla="*/ 11 w 11"/>
                      <a:gd name="T15" fmla="*/ 0 h 10"/>
                      <a:gd name="T16" fmla="*/ 5 w 11"/>
                      <a:gd name="T17" fmla="*/ 0 h 10"/>
                      <a:gd name="T18" fmla="*/ 0 w 11"/>
                      <a:gd name="T19" fmla="*/ 5 h 10"/>
                      <a:gd name="T20" fmla="*/ 5 w 11"/>
                      <a:gd name="T21" fmla="*/ 5 h 10"/>
                      <a:gd name="T22" fmla="*/ 5 w 11"/>
                      <a:gd name="T23" fmla="*/ 10 h 10"/>
                      <a:gd name="T24" fmla="*/ 11 w 11"/>
                      <a:gd name="T25" fmla="*/ 5 h 10"/>
                      <a:gd name="T26" fmla="*/ 11 w 11"/>
                      <a:gd name="T27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1" h="10">
                        <a:moveTo>
                          <a:pt x="11" y="5"/>
                        </a:moveTo>
                        <a:lnTo>
                          <a:pt x="11" y="0"/>
                        </a:lnTo>
                        <a:lnTo>
                          <a:pt x="5" y="0"/>
                        </a:lnTo>
                        <a:lnTo>
                          <a:pt x="0" y="5"/>
                        </a:lnTo>
                        <a:lnTo>
                          <a:pt x="5" y="5"/>
                        </a:lnTo>
                        <a:lnTo>
                          <a:pt x="5" y="10"/>
                        </a:lnTo>
                        <a:lnTo>
                          <a:pt x="11" y="5"/>
                        </a:lnTo>
                        <a:close/>
                        <a:moveTo>
                          <a:pt x="11" y="0"/>
                        </a:moveTo>
                        <a:lnTo>
                          <a:pt x="5" y="0"/>
                        </a:lnTo>
                        <a:lnTo>
                          <a:pt x="0" y="5"/>
                        </a:lnTo>
                        <a:lnTo>
                          <a:pt x="5" y="5"/>
                        </a:lnTo>
                        <a:lnTo>
                          <a:pt x="5" y="10"/>
                        </a:lnTo>
                        <a:lnTo>
                          <a:pt x="11" y="5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AF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32" name="Freeform 364">
                    <a:extLst>
                      <a:ext uri="{FF2B5EF4-FFF2-40B4-BE49-F238E27FC236}">
                        <a16:creationId xmlns:a16="http://schemas.microsoft.com/office/drawing/2014/main" id="{2069D59E-B001-4708-9644-00FD0B233E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52" y="2556"/>
                    <a:ext cx="6" cy="3"/>
                  </a:xfrm>
                  <a:custGeom>
                    <a:avLst/>
                    <a:gdLst>
                      <a:gd name="T0" fmla="*/ 11 w 11"/>
                      <a:gd name="T1" fmla="*/ 5 h 10"/>
                      <a:gd name="T2" fmla="*/ 11 w 11"/>
                      <a:gd name="T3" fmla="*/ 0 h 10"/>
                      <a:gd name="T4" fmla="*/ 5 w 11"/>
                      <a:gd name="T5" fmla="*/ 0 h 10"/>
                      <a:gd name="T6" fmla="*/ 0 w 11"/>
                      <a:gd name="T7" fmla="*/ 5 h 10"/>
                      <a:gd name="T8" fmla="*/ 5 w 11"/>
                      <a:gd name="T9" fmla="*/ 5 h 10"/>
                      <a:gd name="T10" fmla="*/ 5 w 11"/>
                      <a:gd name="T11" fmla="*/ 10 h 10"/>
                      <a:gd name="T12" fmla="*/ 11 w 11"/>
                      <a:gd name="T13" fmla="*/ 5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" h="10">
                        <a:moveTo>
                          <a:pt x="11" y="5"/>
                        </a:moveTo>
                        <a:lnTo>
                          <a:pt x="11" y="0"/>
                        </a:lnTo>
                        <a:lnTo>
                          <a:pt x="5" y="0"/>
                        </a:lnTo>
                        <a:lnTo>
                          <a:pt x="0" y="5"/>
                        </a:lnTo>
                        <a:lnTo>
                          <a:pt x="5" y="5"/>
                        </a:lnTo>
                        <a:lnTo>
                          <a:pt x="5" y="10"/>
                        </a:lnTo>
                        <a:lnTo>
                          <a:pt x="11" y="5"/>
                        </a:lnTo>
                        <a:close/>
                      </a:path>
                    </a:pathLst>
                  </a:custGeom>
                  <a:solidFill>
                    <a:srgbClr val="FF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33" name="Freeform 365">
                    <a:extLst>
                      <a:ext uri="{FF2B5EF4-FFF2-40B4-BE49-F238E27FC236}">
                        <a16:creationId xmlns:a16="http://schemas.microsoft.com/office/drawing/2014/main" id="{1703BEB6-AA5C-4B5D-81CE-E4855F16EB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41" y="2728"/>
                    <a:ext cx="424" cy="242"/>
                  </a:xfrm>
                  <a:custGeom>
                    <a:avLst/>
                    <a:gdLst>
                      <a:gd name="T0" fmla="*/ 638 w 848"/>
                      <a:gd name="T1" fmla="*/ 21 h 724"/>
                      <a:gd name="T2" fmla="*/ 622 w 848"/>
                      <a:gd name="T3" fmla="*/ 37 h 724"/>
                      <a:gd name="T4" fmla="*/ 598 w 848"/>
                      <a:gd name="T5" fmla="*/ 72 h 724"/>
                      <a:gd name="T6" fmla="*/ 542 w 848"/>
                      <a:gd name="T7" fmla="*/ 124 h 724"/>
                      <a:gd name="T8" fmla="*/ 508 w 848"/>
                      <a:gd name="T9" fmla="*/ 176 h 724"/>
                      <a:gd name="T10" fmla="*/ 451 w 848"/>
                      <a:gd name="T11" fmla="*/ 228 h 724"/>
                      <a:gd name="T12" fmla="*/ 372 w 848"/>
                      <a:gd name="T13" fmla="*/ 295 h 724"/>
                      <a:gd name="T14" fmla="*/ 316 w 848"/>
                      <a:gd name="T15" fmla="*/ 346 h 724"/>
                      <a:gd name="T16" fmla="*/ 259 w 848"/>
                      <a:gd name="T17" fmla="*/ 414 h 724"/>
                      <a:gd name="T18" fmla="*/ 203 w 848"/>
                      <a:gd name="T19" fmla="*/ 486 h 724"/>
                      <a:gd name="T20" fmla="*/ 147 w 848"/>
                      <a:gd name="T21" fmla="*/ 538 h 724"/>
                      <a:gd name="T22" fmla="*/ 90 w 848"/>
                      <a:gd name="T23" fmla="*/ 590 h 724"/>
                      <a:gd name="T24" fmla="*/ 56 w 848"/>
                      <a:gd name="T25" fmla="*/ 621 h 724"/>
                      <a:gd name="T26" fmla="*/ 16 w 848"/>
                      <a:gd name="T27" fmla="*/ 657 h 724"/>
                      <a:gd name="T28" fmla="*/ 0 w 848"/>
                      <a:gd name="T29" fmla="*/ 657 h 724"/>
                      <a:gd name="T30" fmla="*/ 16 w 848"/>
                      <a:gd name="T31" fmla="*/ 694 h 724"/>
                      <a:gd name="T32" fmla="*/ 56 w 848"/>
                      <a:gd name="T33" fmla="*/ 724 h 724"/>
                      <a:gd name="T34" fmla="*/ 73 w 848"/>
                      <a:gd name="T35" fmla="*/ 709 h 724"/>
                      <a:gd name="T36" fmla="*/ 112 w 848"/>
                      <a:gd name="T37" fmla="*/ 694 h 724"/>
                      <a:gd name="T38" fmla="*/ 169 w 848"/>
                      <a:gd name="T39" fmla="*/ 642 h 724"/>
                      <a:gd name="T40" fmla="*/ 226 w 848"/>
                      <a:gd name="T41" fmla="*/ 590 h 724"/>
                      <a:gd name="T42" fmla="*/ 282 w 848"/>
                      <a:gd name="T43" fmla="*/ 538 h 724"/>
                      <a:gd name="T44" fmla="*/ 356 w 848"/>
                      <a:gd name="T45" fmla="*/ 486 h 724"/>
                      <a:gd name="T46" fmla="*/ 412 w 848"/>
                      <a:gd name="T47" fmla="*/ 435 h 724"/>
                      <a:gd name="T48" fmla="*/ 486 w 848"/>
                      <a:gd name="T49" fmla="*/ 363 h 724"/>
                      <a:gd name="T50" fmla="*/ 542 w 848"/>
                      <a:gd name="T51" fmla="*/ 311 h 724"/>
                      <a:gd name="T52" fmla="*/ 622 w 848"/>
                      <a:gd name="T53" fmla="*/ 244 h 724"/>
                      <a:gd name="T54" fmla="*/ 677 w 848"/>
                      <a:gd name="T55" fmla="*/ 207 h 724"/>
                      <a:gd name="T56" fmla="*/ 734 w 848"/>
                      <a:gd name="T57" fmla="*/ 155 h 724"/>
                      <a:gd name="T58" fmla="*/ 769 w 848"/>
                      <a:gd name="T59" fmla="*/ 124 h 724"/>
                      <a:gd name="T60" fmla="*/ 791 w 848"/>
                      <a:gd name="T61" fmla="*/ 104 h 724"/>
                      <a:gd name="T62" fmla="*/ 848 w 848"/>
                      <a:gd name="T63" fmla="*/ 52 h 724"/>
                      <a:gd name="T64" fmla="*/ 807 w 848"/>
                      <a:gd name="T65" fmla="*/ 37 h 724"/>
                      <a:gd name="T66" fmla="*/ 769 w 848"/>
                      <a:gd name="T67" fmla="*/ 0 h 724"/>
                      <a:gd name="T68" fmla="*/ 712 w 848"/>
                      <a:gd name="T69" fmla="*/ 21 h 724"/>
                      <a:gd name="T70" fmla="*/ 655 w 848"/>
                      <a:gd name="T71" fmla="*/ 21 h 724"/>
                      <a:gd name="T72" fmla="*/ 638 w 848"/>
                      <a:gd name="T73" fmla="*/ 21 h 7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848" h="724">
                        <a:moveTo>
                          <a:pt x="638" y="21"/>
                        </a:moveTo>
                        <a:lnTo>
                          <a:pt x="622" y="37"/>
                        </a:lnTo>
                        <a:lnTo>
                          <a:pt x="598" y="72"/>
                        </a:lnTo>
                        <a:lnTo>
                          <a:pt x="542" y="124"/>
                        </a:lnTo>
                        <a:lnTo>
                          <a:pt x="508" y="176"/>
                        </a:lnTo>
                        <a:lnTo>
                          <a:pt x="451" y="228"/>
                        </a:lnTo>
                        <a:lnTo>
                          <a:pt x="372" y="295"/>
                        </a:lnTo>
                        <a:lnTo>
                          <a:pt x="316" y="346"/>
                        </a:lnTo>
                        <a:lnTo>
                          <a:pt x="259" y="414"/>
                        </a:lnTo>
                        <a:lnTo>
                          <a:pt x="203" y="486"/>
                        </a:lnTo>
                        <a:lnTo>
                          <a:pt x="147" y="538"/>
                        </a:lnTo>
                        <a:lnTo>
                          <a:pt x="90" y="590"/>
                        </a:lnTo>
                        <a:lnTo>
                          <a:pt x="56" y="621"/>
                        </a:lnTo>
                        <a:lnTo>
                          <a:pt x="16" y="657"/>
                        </a:lnTo>
                        <a:lnTo>
                          <a:pt x="0" y="657"/>
                        </a:lnTo>
                        <a:lnTo>
                          <a:pt x="16" y="694"/>
                        </a:lnTo>
                        <a:lnTo>
                          <a:pt x="56" y="724"/>
                        </a:lnTo>
                        <a:lnTo>
                          <a:pt x="73" y="709"/>
                        </a:lnTo>
                        <a:lnTo>
                          <a:pt x="112" y="694"/>
                        </a:lnTo>
                        <a:lnTo>
                          <a:pt x="169" y="642"/>
                        </a:lnTo>
                        <a:lnTo>
                          <a:pt x="226" y="590"/>
                        </a:lnTo>
                        <a:lnTo>
                          <a:pt x="282" y="538"/>
                        </a:lnTo>
                        <a:lnTo>
                          <a:pt x="356" y="486"/>
                        </a:lnTo>
                        <a:lnTo>
                          <a:pt x="412" y="435"/>
                        </a:lnTo>
                        <a:lnTo>
                          <a:pt x="486" y="363"/>
                        </a:lnTo>
                        <a:lnTo>
                          <a:pt x="542" y="311"/>
                        </a:lnTo>
                        <a:lnTo>
                          <a:pt x="622" y="244"/>
                        </a:lnTo>
                        <a:lnTo>
                          <a:pt x="677" y="207"/>
                        </a:lnTo>
                        <a:lnTo>
                          <a:pt x="734" y="155"/>
                        </a:lnTo>
                        <a:lnTo>
                          <a:pt x="769" y="124"/>
                        </a:lnTo>
                        <a:lnTo>
                          <a:pt x="791" y="104"/>
                        </a:lnTo>
                        <a:lnTo>
                          <a:pt x="848" y="52"/>
                        </a:lnTo>
                        <a:lnTo>
                          <a:pt x="807" y="37"/>
                        </a:lnTo>
                        <a:lnTo>
                          <a:pt x="769" y="0"/>
                        </a:lnTo>
                        <a:lnTo>
                          <a:pt x="712" y="21"/>
                        </a:lnTo>
                        <a:lnTo>
                          <a:pt x="655" y="21"/>
                        </a:lnTo>
                        <a:lnTo>
                          <a:pt x="638" y="2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534" name="Group 366">
                  <a:extLst>
                    <a:ext uri="{FF2B5EF4-FFF2-40B4-BE49-F238E27FC236}">
                      <a16:creationId xmlns:a16="http://schemas.microsoft.com/office/drawing/2014/main" id="{C0B9D4E9-AD2E-4687-AA49-6F1E8CF942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861" y="720"/>
                  <a:ext cx="2486" cy="1070"/>
                  <a:chOff x="6369" y="1620"/>
                  <a:chExt cx="2082" cy="1195"/>
                </a:xfrm>
              </p:grpSpPr>
              <p:sp>
                <p:nvSpPr>
                  <p:cNvPr id="7535" name="Freeform 367">
                    <a:extLst>
                      <a:ext uri="{FF2B5EF4-FFF2-40B4-BE49-F238E27FC236}">
                        <a16:creationId xmlns:a16="http://schemas.microsoft.com/office/drawing/2014/main" id="{D9334C6B-5AC2-4D37-A1A6-B450C8AF50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69" y="1620"/>
                    <a:ext cx="2082" cy="1195"/>
                  </a:xfrm>
                  <a:custGeom>
                    <a:avLst/>
                    <a:gdLst>
                      <a:gd name="T0" fmla="*/ 2227 w 4165"/>
                      <a:gd name="T1" fmla="*/ 761 h 3584"/>
                      <a:gd name="T2" fmla="*/ 2131 w 4165"/>
                      <a:gd name="T3" fmla="*/ 843 h 3584"/>
                      <a:gd name="T4" fmla="*/ 2017 w 4165"/>
                      <a:gd name="T5" fmla="*/ 947 h 3584"/>
                      <a:gd name="T6" fmla="*/ 1887 w 4165"/>
                      <a:gd name="T7" fmla="*/ 1070 h 3584"/>
                      <a:gd name="T8" fmla="*/ 1753 w 4165"/>
                      <a:gd name="T9" fmla="*/ 1174 h 3584"/>
                      <a:gd name="T10" fmla="*/ 1661 w 4165"/>
                      <a:gd name="T11" fmla="*/ 1278 h 3584"/>
                      <a:gd name="T12" fmla="*/ 1606 w 4165"/>
                      <a:gd name="T13" fmla="*/ 1329 h 3584"/>
                      <a:gd name="T14" fmla="*/ 1452 w 4165"/>
                      <a:gd name="T15" fmla="*/ 1256 h 3584"/>
                      <a:gd name="T16" fmla="*/ 1226 w 4165"/>
                      <a:gd name="T17" fmla="*/ 1174 h 3584"/>
                      <a:gd name="T18" fmla="*/ 961 w 4165"/>
                      <a:gd name="T19" fmla="*/ 1102 h 3584"/>
                      <a:gd name="T20" fmla="*/ 679 w 4165"/>
                      <a:gd name="T21" fmla="*/ 1102 h 3584"/>
                      <a:gd name="T22" fmla="*/ 418 w 4165"/>
                      <a:gd name="T23" fmla="*/ 1189 h 3584"/>
                      <a:gd name="T24" fmla="*/ 249 w 4165"/>
                      <a:gd name="T25" fmla="*/ 1293 h 3584"/>
                      <a:gd name="T26" fmla="*/ 136 w 4165"/>
                      <a:gd name="T27" fmla="*/ 1412 h 3584"/>
                      <a:gd name="T28" fmla="*/ 57 w 4165"/>
                      <a:gd name="T29" fmla="*/ 1536 h 3584"/>
                      <a:gd name="T30" fmla="*/ 22 w 4165"/>
                      <a:gd name="T31" fmla="*/ 1639 h 3584"/>
                      <a:gd name="T32" fmla="*/ 0 w 4165"/>
                      <a:gd name="T33" fmla="*/ 1722 h 3584"/>
                      <a:gd name="T34" fmla="*/ 152 w 4165"/>
                      <a:gd name="T35" fmla="*/ 2482 h 3584"/>
                      <a:gd name="T36" fmla="*/ 644 w 4165"/>
                      <a:gd name="T37" fmla="*/ 3036 h 3584"/>
                      <a:gd name="T38" fmla="*/ 813 w 4165"/>
                      <a:gd name="T39" fmla="*/ 3191 h 3584"/>
                      <a:gd name="T40" fmla="*/ 961 w 4165"/>
                      <a:gd name="T41" fmla="*/ 3325 h 3584"/>
                      <a:gd name="T42" fmla="*/ 1114 w 4165"/>
                      <a:gd name="T43" fmla="*/ 3429 h 3584"/>
                      <a:gd name="T44" fmla="*/ 1266 w 4165"/>
                      <a:gd name="T45" fmla="*/ 3501 h 3584"/>
                      <a:gd name="T46" fmla="*/ 1452 w 4165"/>
                      <a:gd name="T47" fmla="*/ 3553 h 3584"/>
                      <a:gd name="T48" fmla="*/ 1679 w 4165"/>
                      <a:gd name="T49" fmla="*/ 3584 h 3584"/>
                      <a:gd name="T50" fmla="*/ 1978 w 4165"/>
                      <a:gd name="T51" fmla="*/ 3569 h 3584"/>
                      <a:gd name="T52" fmla="*/ 2204 w 4165"/>
                      <a:gd name="T53" fmla="*/ 3517 h 3584"/>
                      <a:gd name="T54" fmla="*/ 2373 w 4165"/>
                      <a:gd name="T55" fmla="*/ 3413 h 3584"/>
                      <a:gd name="T56" fmla="*/ 2470 w 4165"/>
                      <a:gd name="T57" fmla="*/ 3273 h 3584"/>
                      <a:gd name="T58" fmla="*/ 2509 w 4165"/>
                      <a:gd name="T59" fmla="*/ 3139 h 3584"/>
                      <a:gd name="T60" fmla="*/ 2526 w 4165"/>
                      <a:gd name="T61" fmla="*/ 3015 h 3584"/>
                      <a:gd name="T62" fmla="*/ 2544 w 4165"/>
                      <a:gd name="T63" fmla="*/ 2932 h 3584"/>
                      <a:gd name="T64" fmla="*/ 2526 w 4165"/>
                      <a:gd name="T65" fmla="*/ 2586 h 3584"/>
                      <a:gd name="T66" fmla="*/ 2470 w 4165"/>
                      <a:gd name="T67" fmla="*/ 2343 h 3584"/>
                      <a:gd name="T68" fmla="*/ 2544 w 4165"/>
                      <a:gd name="T69" fmla="*/ 2291 h 3584"/>
                      <a:gd name="T70" fmla="*/ 2656 w 4165"/>
                      <a:gd name="T71" fmla="*/ 2188 h 3584"/>
                      <a:gd name="T72" fmla="*/ 2770 w 4165"/>
                      <a:gd name="T73" fmla="*/ 2084 h 3584"/>
                      <a:gd name="T74" fmla="*/ 2905 w 4165"/>
                      <a:gd name="T75" fmla="*/ 1980 h 3584"/>
                      <a:gd name="T76" fmla="*/ 3018 w 4165"/>
                      <a:gd name="T77" fmla="*/ 1862 h 3584"/>
                      <a:gd name="T78" fmla="*/ 3131 w 4165"/>
                      <a:gd name="T79" fmla="*/ 1774 h 3584"/>
                      <a:gd name="T80" fmla="*/ 3205 w 4165"/>
                      <a:gd name="T81" fmla="*/ 1722 h 3584"/>
                      <a:gd name="T82" fmla="*/ 3487 w 4165"/>
                      <a:gd name="T83" fmla="*/ 1706 h 3584"/>
                      <a:gd name="T84" fmla="*/ 4012 w 4165"/>
                      <a:gd name="T85" fmla="*/ 1463 h 3584"/>
                      <a:gd name="T86" fmla="*/ 4165 w 4165"/>
                      <a:gd name="T87" fmla="*/ 1154 h 3584"/>
                      <a:gd name="T88" fmla="*/ 4091 w 4165"/>
                      <a:gd name="T89" fmla="*/ 776 h 3584"/>
                      <a:gd name="T90" fmla="*/ 3866 w 4165"/>
                      <a:gd name="T91" fmla="*/ 450 h 3584"/>
                      <a:gd name="T92" fmla="*/ 3713 w 4165"/>
                      <a:gd name="T93" fmla="*/ 311 h 3584"/>
                      <a:gd name="T94" fmla="*/ 3544 w 4165"/>
                      <a:gd name="T95" fmla="*/ 207 h 3584"/>
                      <a:gd name="T96" fmla="*/ 3374 w 4165"/>
                      <a:gd name="T97" fmla="*/ 119 h 3584"/>
                      <a:gd name="T98" fmla="*/ 3205 w 4165"/>
                      <a:gd name="T99" fmla="*/ 52 h 3584"/>
                      <a:gd name="T100" fmla="*/ 3052 w 4165"/>
                      <a:gd name="T101" fmla="*/ 15 h 3584"/>
                      <a:gd name="T102" fmla="*/ 2905 w 4165"/>
                      <a:gd name="T103" fmla="*/ 0 h 3584"/>
                      <a:gd name="T104" fmla="*/ 2713 w 4165"/>
                      <a:gd name="T105" fmla="*/ 15 h 3584"/>
                      <a:gd name="T106" fmla="*/ 2487 w 4165"/>
                      <a:gd name="T107" fmla="*/ 139 h 3584"/>
                      <a:gd name="T108" fmla="*/ 2300 w 4165"/>
                      <a:gd name="T109" fmla="*/ 326 h 3584"/>
                      <a:gd name="T110" fmla="*/ 2227 w 4165"/>
                      <a:gd name="T111" fmla="*/ 584 h 35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165" h="3584">
                        <a:moveTo>
                          <a:pt x="2261" y="724"/>
                        </a:moveTo>
                        <a:lnTo>
                          <a:pt x="2227" y="761"/>
                        </a:lnTo>
                        <a:lnTo>
                          <a:pt x="2188" y="791"/>
                        </a:lnTo>
                        <a:lnTo>
                          <a:pt x="2131" y="843"/>
                        </a:lnTo>
                        <a:lnTo>
                          <a:pt x="2074" y="895"/>
                        </a:lnTo>
                        <a:lnTo>
                          <a:pt x="2017" y="947"/>
                        </a:lnTo>
                        <a:lnTo>
                          <a:pt x="1944" y="998"/>
                        </a:lnTo>
                        <a:lnTo>
                          <a:pt x="1887" y="1070"/>
                        </a:lnTo>
                        <a:lnTo>
                          <a:pt x="1832" y="1122"/>
                        </a:lnTo>
                        <a:lnTo>
                          <a:pt x="1753" y="1174"/>
                        </a:lnTo>
                        <a:lnTo>
                          <a:pt x="1696" y="1226"/>
                        </a:lnTo>
                        <a:lnTo>
                          <a:pt x="1661" y="1278"/>
                        </a:lnTo>
                        <a:lnTo>
                          <a:pt x="1622" y="1308"/>
                        </a:lnTo>
                        <a:lnTo>
                          <a:pt x="1606" y="1329"/>
                        </a:lnTo>
                        <a:lnTo>
                          <a:pt x="1526" y="1293"/>
                        </a:lnTo>
                        <a:lnTo>
                          <a:pt x="1452" y="1256"/>
                        </a:lnTo>
                        <a:lnTo>
                          <a:pt x="1356" y="1204"/>
                        </a:lnTo>
                        <a:lnTo>
                          <a:pt x="1226" y="1174"/>
                        </a:lnTo>
                        <a:lnTo>
                          <a:pt x="1096" y="1137"/>
                        </a:lnTo>
                        <a:lnTo>
                          <a:pt x="961" y="1102"/>
                        </a:lnTo>
                        <a:lnTo>
                          <a:pt x="831" y="1086"/>
                        </a:lnTo>
                        <a:lnTo>
                          <a:pt x="679" y="1102"/>
                        </a:lnTo>
                        <a:lnTo>
                          <a:pt x="531" y="1137"/>
                        </a:lnTo>
                        <a:lnTo>
                          <a:pt x="418" y="1189"/>
                        </a:lnTo>
                        <a:lnTo>
                          <a:pt x="323" y="1241"/>
                        </a:lnTo>
                        <a:lnTo>
                          <a:pt x="249" y="1293"/>
                        </a:lnTo>
                        <a:lnTo>
                          <a:pt x="193" y="1360"/>
                        </a:lnTo>
                        <a:lnTo>
                          <a:pt x="136" y="1412"/>
                        </a:lnTo>
                        <a:lnTo>
                          <a:pt x="96" y="1463"/>
                        </a:lnTo>
                        <a:lnTo>
                          <a:pt x="57" y="1536"/>
                        </a:lnTo>
                        <a:lnTo>
                          <a:pt x="40" y="1587"/>
                        </a:lnTo>
                        <a:lnTo>
                          <a:pt x="22" y="1639"/>
                        </a:lnTo>
                        <a:lnTo>
                          <a:pt x="0" y="1691"/>
                        </a:lnTo>
                        <a:lnTo>
                          <a:pt x="0" y="1722"/>
                        </a:lnTo>
                        <a:lnTo>
                          <a:pt x="0" y="2017"/>
                        </a:lnTo>
                        <a:lnTo>
                          <a:pt x="152" y="2482"/>
                        </a:lnTo>
                        <a:lnTo>
                          <a:pt x="531" y="2947"/>
                        </a:lnTo>
                        <a:lnTo>
                          <a:pt x="644" y="3036"/>
                        </a:lnTo>
                        <a:lnTo>
                          <a:pt x="734" y="3119"/>
                        </a:lnTo>
                        <a:lnTo>
                          <a:pt x="813" y="3191"/>
                        </a:lnTo>
                        <a:lnTo>
                          <a:pt x="905" y="3258"/>
                        </a:lnTo>
                        <a:lnTo>
                          <a:pt x="961" y="3325"/>
                        </a:lnTo>
                        <a:lnTo>
                          <a:pt x="1040" y="3377"/>
                        </a:lnTo>
                        <a:lnTo>
                          <a:pt x="1114" y="3429"/>
                        </a:lnTo>
                        <a:lnTo>
                          <a:pt x="1187" y="3465"/>
                        </a:lnTo>
                        <a:lnTo>
                          <a:pt x="1266" y="3501"/>
                        </a:lnTo>
                        <a:lnTo>
                          <a:pt x="1356" y="3532"/>
                        </a:lnTo>
                        <a:lnTo>
                          <a:pt x="1452" y="3553"/>
                        </a:lnTo>
                        <a:lnTo>
                          <a:pt x="1566" y="3569"/>
                        </a:lnTo>
                        <a:lnTo>
                          <a:pt x="1679" y="3584"/>
                        </a:lnTo>
                        <a:lnTo>
                          <a:pt x="1832" y="3584"/>
                        </a:lnTo>
                        <a:lnTo>
                          <a:pt x="1978" y="3569"/>
                        </a:lnTo>
                        <a:lnTo>
                          <a:pt x="2114" y="3553"/>
                        </a:lnTo>
                        <a:lnTo>
                          <a:pt x="2204" y="3517"/>
                        </a:lnTo>
                        <a:lnTo>
                          <a:pt x="2300" y="3465"/>
                        </a:lnTo>
                        <a:lnTo>
                          <a:pt x="2373" y="3413"/>
                        </a:lnTo>
                        <a:lnTo>
                          <a:pt x="2430" y="3346"/>
                        </a:lnTo>
                        <a:lnTo>
                          <a:pt x="2470" y="3273"/>
                        </a:lnTo>
                        <a:lnTo>
                          <a:pt x="2487" y="3206"/>
                        </a:lnTo>
                        <a:lnTo>
                          <a:pt x="2509" y="3139"/>
                        </a:lnTo>
                        <a:lnTo>
                          <a:pt x="2526" y="3087"/>
                        </a:lnTo>
                        <a:lnTo>
                          <a:pt x="2526" y="3015"/>
                        </a:lnTo>
                        <a:lnTo>
                          <a:pt x="2544" y="2963"/>
                        </a:lnTo>
                        <a:lnTo>
                          <a:pt x="2544" y="2932"/>
                        </a:lnTo>
                        <a:lnTo>
                          <a:pt x="2544" y="2777"/>
                        </a:lnTo>
                        <a:lnTo>
                          <a:pt x="2526" y="2586"/>
                        </a:lnTo>
                        <a:lnTo>
                          <a:pt x="2430" y="2379"/>
                        </a:lnTo>
                        <a:lnTo>
                          <a:pt x="2470" y="2343"/>
                        </a:lnTo>
                        <a:lnTo>
                          <a:pt x="2509" y="2327"/>
                        </a:lnTo>
                        <a:lnTo>
                          <a:pt x="2544" y="2291"/>
                        </a:lnTo>
                        <a:lnTo>
                          <a:pt x="2599" y="2239"/>
                        </a:lnTo>
                        <a:lnTo>
                          <a:pt x="2656" y="2188"/>
                        </a:lnTo>
                        <a:lnTo>
                          <a:pt x="2713" y="2136"/>
                        </a:lnTo>
                        <a:lnTo>
                          <a:pt x="2770" y="2084"/>
                        </a:lnTo>
                        <a:lnTo>
                          <a:pt x="2849" y="2032"/>
                        </a:lnTo>
                        <a:lnTo>
                          <a:pt x="2905" y="1980"/>
                        </a:lnTo>
                        <a:lnTo>
                          <a:pt x="2962" y="1913"/>
                        </a:lnTo>
                        <a:lnTo>
                          <a:pt x="3018" y="1862"/>
                        </a:lnTo>
                        <a:lnTo>
                          <a:pt x="3074" y="1825"/>
                        </a:lnTo>
                        <a:lnTo>
                          <a:pt x="3131" y="1774"/>
                        </a:lnTo>
                        <a:lnTo>
                          <a:pt x="3165" y="1743"/>
                        </a:lnTo>
                        <a:lnTo>
                          <a:pt x="3205" y="1722"/>
                        </a:lnTo>
                        <a:lnTo>
                          <a:pt x="3221" y="1706"/>
                        </a:lnTo>
                        <a:lnTo>
                          <a:pt x="3487" y="1706"/>
                        </a:lnTo>
                        <a:lnTo>
                          <a:pt x="3770" y="1639"/>
                        </a:lnTo>
                        <a:lnTo>
                          <a:pt x="4012" y="1463"/>
                        </a:lnTo>
                        <a:lnTo>
                          <a:pt x="4109" y="1329"/>
                        </a:lnTo>
                        <a:lnTo>
                          <a:pt x="4165" y="1154"/>
                        </a:lnTo>
                        <a:lnTo>
                          <a:pt x="4165" y="982"/>
                        </a:lnTo>
                        <a:lnTo>
                          <a:pt x="4091" y="776"/>
                        </a:lnTo>
                        <a:lnTo>
                          <a:pt x="3939" y="532"/>
                        </a:lnTo>
                        <a:lnTo>
                          <a:pt x="3866" y="450"/>
                        </a:lnTo>
                        <a:lnTo>
                          <a:pt x="3787" y="378"/>
                        </a:lnTo>
                        <a:lnTo>
                          <a:pt x="3713" y="311"/>
                        </a:lnTo>
                        <a:lnTo>
                          <a:pt x="3617" y="259"/>
                        </a:lnTo>
                        <a:lnTo>
                          <a:pt x="3544" y="207"/>
                        </a:lnTo>
                        <a:lnTo>
                          <a:pt x="3471" y="155"/>
                        </a:lnTo>
                        <a:lnTo>
                          <a:pt x="3374" y="119"/>
                        </a:lnTo>
                        <a:lnTo>
                          <a:pt x="3300" y="88"/>
                        </a:lnTo>
                        <a:lnTo>
                          <a:pt x="3205" y="52"/>
                        </a:lnTo>
                        <a:lnTo>
                          <a:pt x="3131" y="37"/>
                        </a:lnTo>
                        <a:lnTo>
                          <a:pt x="3052" y="15"/>
                        </a:lnTo>
                        <a:lnTo>
                          <a:pt x="2979" y="15"/>
                        </a:lnTo>
                        <a:lnTo>
                          <a:pt x="2905" y="0"/>
                        </a:lnTo>
                        <a:lnTo>
                          <a:pt x="2849" y="0"/>
                        </a:lnTo>
                        <a:lnTo>
                          <a:pt x="2713" y="15"/>
                        </a:lnTo>
                        <a:lnTo>
                          <a:pt x="2599" y="67"/>
                        </a:lnTo>
                        <a:lnTo>
                          <a:pt x="2487" y="139"/>
                        </a:lnTo>
                        <a:lnTo>
                          <a:pt x="2373" y="222"/>
                        </a:lnTo>
                        <a:lnTo>
                          <a:pt x="2300" y="326"/>
                        </a:lnTo>
                        <a:lnTo>
                          <a:pt x="2243" y="450"/>
                        </a:lnTo>
                        <a:lnTo>
                          <a:pt x="2227" y="584"/>
                        </a:lnTo>
                        <a:lnTo>
                          <a:pt x="2261" y="724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36" name="Freeform 368">
                    <a:extLst>
                      <a:ext uri="{FF2B5EF4-FFF2-40B4-BE49-F238E27FC236}">
                        <a16:creationId xmlns:a16="http://schemas.microsoft.com/office/drawing/2014/main" id="{AC36DBBC-72DF-4613-9B7C-9E046FD6F9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80" y="1656"/>
                    <a:ext cx="11" cy="9"/>
                  </a:xfrm>
                  <a:custGeom>
                    <a:avLst/>
                    <a:gdLst>
                      <a:gd name="T0" fmla="*/ 22 w 22"/>
                      <a:gd name="T1" fmla="*/ 0 h 25"/>
                      <a:gd name="T2" fmla="*/ 0 w 22"/>
                      <a:gd name="T3" fmla="*/ 10 h 25"/>
                      <a:gd name="T4" fmla="*/ 0 w 22"/>
                      <a:gd name="T5" fmla="*/ 25 h 25"/>
                      <a:gd name="T6" fmla="*/ 0 w 22"/>
                      <a:gd name="T7" fmla="*/ 20 h 25"/>
                      <a:gd name="T8" fmla="*/ 5 w 22"/>
                      <a:gd name="T9" fmla="*/ 15 h 25"/>
                      <a:gd name="T10" fmla="*/ 16 w 22"/>
                      <a:gd name="T11" fmla="*/ 5 h 25"/>
                      <a:gd name="T12" fmla="*/ 22 w 22"/>
                      <a:gd name="T13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2" h="25">
                        <a:moveTo>
                          <a:pt x="22" y="0"/>
                        </a:moveTo>
                        <a:lnTo>
                          <a:pt x="0" y="10"/>
                        </a:lnTo>
                        <a:lnTo>
                          <a:pt x="0" y="25"/>
                        </a:lnTo>
                        <a:lnTo>
                          <a:pt x="0" y="20"/>
                        </a:lnTo>
                        <a:lnTo>
                          <a:pt x="5" y="15"/>
                        </a:lnTo>
                        <a:lnTo>
                          <a:pt x="16" y="5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FF040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37" name="Freeform 369">
                    <a:extLst>
                      <a:ext uri="{FF2B5EF4-FFF2-40B4-BE49-F238E27FC236}">
                        <a16:creationId xmlns:a16="http://schemas.microsoft.com/office/drawing/2014/main" id="{8DE52BB0-B3F2-4AF0-96F2-F5C97E5AA5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80" y="1656"/>
                    <a:ext cx="14" cy="12"/>
                  </a:xfrm>
                  <a:custGeom>
                    <a:avLst/>
                    <a:gdLst>
                      <a:gd name="T0" fmla="*/ 22 w 28"/>
                      <a:gd name="T1" fmla="*/ 0 h 36"/>
                      <a:gd name="T2" fmla="*/ 28 w 28"/>
                      <a:gd name="T3" fmla="*/ 0 h 36"/>
                      <a:gd name="T4" fmla="*/ 22 w 28"/>
                      <a:gd name="T5" fmla="*/ 10 h 36"/>
                      <a:gd name="T6" fmla="*/ 11 w 28"/>
                      <a:gd name="T7" fmla="*/ 15 h 36"/>
                      <a:gd name="T8" fmla="*/ 5 w 28"/>
                      <a:gd name="T9" fmla="*/ 25 h 36"/>
                      <a:gd name="T10" fmla="*/ 0 w 28"/>
                      <a:gd name="T11" fmla="*/ 36 h 36"/>
                      <a:gd name="T12" fmla="*/ 0 w 28"/>
                      <a:gd name="T13" fmla="*/ 25 h 36"/>
                      <a:gd name="T14" fmla="*/ 0 w 28"/>
                      <a:gd name="T15" fmla="*/ 20 h 36"/>
                      <a:gd name="T16" fmla="*/ 5 w 28"/>
                      <a:gd name="T17" fmla="*/ 15 h 36"/>
                      <a:gd name="T18" fmla="*/ 16 w 28"/>
                      <a:gd name="T19" fmla="*/ 5 h 36"/>
                      <a:gd name="T20" fmla="*/ 22 w 28"/>
                      <a:gd name="T21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8" h="36">
                        <a:moveTo>
                          <a:pt x="22" y="0"/>
                        </a:moveTo>
                        <a:lnTo>
                          <a:pt x="28" y="0"/>
                        </a:lnTo>
                        <a:lnTo>
                          <a:pt x="22" y="10"/>
                        </a:lnTo>
                        <a:lnTo>
                          <a:pt x="11" y="15"/>
                        </a:lnTo>
                        <a:lnTo>
                          <a:pt x="5" y="25"/>
                        </a:lnTo>
                        <a:lnTo>
                          <a:pt x="0" y="36"/>
                        </a:lnTo>
                        <a:lnTo>
                          <a:pt x="0" y="25"/>
                        </a:lnTo>
                        <a:lnTo>
                          <a:pt x="0" y="20"/>
                        </a:lnTo>
                        <a:lnTo>
                          <a:pt x="5" y="15"/>
                        </a:lnTo>
                        <a:lnTo>
                          <a:pt x="16" y="5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FF060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38" name="Freeform 370">
                    <a:extLst>
                      <a:ext uri="{FF2B5EF4-FFF2-40B4-BE49-F238E27FC236}">
                        <a16:creationId xmlns:a16="http://schemas.microsoft.com/office/drawing/2014/main" id="{E57ED163-AD9D-4BC9-9A2E-6DF3E6238C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80" y="1655"/>
                    <a:ext cx="22" cy="17"/>
                  </a:xfrm>
                  <a:custGeom>
                    <a:avLst/>
                    <a:gdLst>
                      <a:gd name="T0" fmla="*/ 28 w 44"/>
                      <a:gd name="T1" fmla="*/ 5 h 51"/>
                      <a:gd name="T2" fmla="*/ 44 w 44"/>
                      <a:gd name="T3" fmla="*/ 0 h 51"/>
                      <a:gd name="T4" fmla="*/ 33 w 44"/>
                      <a:gd name="T5" fmla="*/ 10 h 51"/>
                      <a:gd name="T6" fmla="*/ 22 w 44"/>
                      <a:gd name="T7" fmla="*/ 25 h 51"/>
                      <a:gd name="T8" fmla="*/ 11 w 44"/>
                      <a:gd name="T9" fmla="*/ 41 h 51"/>
                      <a:gd name="T10" fmla="*/ 0 w 44"/>
                      <a:gd name="T11" fmla="*/ 51 h 51"/>
                      <a:gd name="T12" fmla="*/ 0 w 44"/>
                      <a:gd name="T13" fmla="*/ 41 h 51"/>
                      <a:gd name="T14" fmla="*/ 5 w 44"/>
                      <a:gd name="T15" fmla="*/ 30 h 51"/>
                      <a:gd name="T16" fmla="*/ 11 w 44"/>
                      <a:gd name="T17" fmla="*/ 20 h 51"/>
                      <a:gd name="T18" fmla="*/ 22 w 44"/>
                      <a:gd name="T19" fmla="*/ 15 h 51"/>
                      <a:gd name="T20" fmla="*/ 28 w 44"/>
                      <a:gd name="T21" fmla="*/ 5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4" h="51">
                        <a:moveTo>
                          <a:pt x="28" y="5"/>
                        </a:moveTo>
                        <a:lnTo>
                          <a:pt x="44" y="0"/>
                        </a:lnTo>
                        <a:lnTo>
                          <a:pt x="33" y="10"/>
                        </a:lnTo>
                        <a:lnTo>
                          <a:pt x="22" y="25"/>
                        </a:lnTo>
                        <a:lnTo>
                          <a:pt x="11" y="41"/>
                        </a:lnTo>
                        <a:lnTo>
                          <a:pt x="0" y="51"/>
                        </a:lnTo>
                        <a:lnTo>
                          <a:pt x="0" y="41"/>
                        </a:lnTo>
                        <a:lnTo>
                          <a:pt x="5" y="30"/>
                        </a:lnTo>
                        <a:lnTo>
                          <a:pt x="11" y="20"/>
                        </a:lnTo>
                        <a:lnTo>
                          <a:pt x="22" y="15"/>
                        </a:lnTo>
                        <a:lnTo>
                          <a:pt x="28" y="5"/>
                        </a:lnTo>
                        <a:close/>
                      </a:path>
                    </a:pathLst>
                  </a:custGeom>
                  <a:solidFill>
                    <a:srgbClr val="FF080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39" name="Freeform 371">
                    <a:extLst>
                      <a:ext uri="{FF2B5EF4-FFF2-40B4-BE49-F238E27FC236}">
                        <a16:creationId xmlns:a16="http://schemas.microsoft.com/office/drawing/2014/main" id="{1C0B3368-633D-45A8-AF16-A6FE6B313A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80" y="1651"/>
                    <a:ext cx="34" cy="24"/>
                  </a:xfrm>
                  <a:custGeom>
                    <a:avLst/>
                    <a:gdLst>
                      <a:gd name="T0" fmla="*/ 44 w 68"/>
                      <a:gd name="T1" fmla="*/ 11 h 73"/>
                      <a:gd name="T2" fmla="*/ 68 w 68"/>
                      <a:gd name="T3" fmla="*/ 0 h 73"/>
                      <a:gd name="T4" fmla="*/ 51 w 68"/>
                      <a:gd name="T5" fmla="*/ 16 h 73"/>
                      <a:gd name="T6" fmla="*/ 33 w 68"/>
                      <a:gd name="T7" fmla="*/ 36 h 73"/>
                      <a:gd name="T8" fmla="*/ 16 w 68"/>
                      <a:gd name="T9" fmla="*/ 52 h 73"/>
                      <a:gd name="T10" fmla="*/ 0 w 68"/>
                      <a:gd name="T11" fmla="*/ 73 h 73"/>
                      <a:gd name="T12" fmla="*/ 0 w 68"/>
                      <a:gd name="T13" fmla="*/ 62 h 73"/>
                      <a:gd name="T14" fmla="*/ 11 w 68"/>
                      <a:gd name="T15" fmla="*/ 52 h 73"/>
                      <a:gd name="T16" fmla="*/ 22 w 68"/>
                      <a:gd name="T17" fmla="*/ 36 h 73"/>
                      <a:gd name="T18" fmla="*/ 33 w 68"/>
                      <a:gd name="T19" fmla="*/ 21 h 73"/>
                      <a:gd name="T20" fmla="*/ 44 w 68"/>
                      <a:gd name="T21" fmla="*/ 11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8" h="73">
                        <a:moveTo>
                          <a:pt x="44" y="11"/>
                        </a:moveTo>
                        <a:lnTo>
                          <a:pt x="68" y="0"/>
                        </a:lnTo>
                        <a:lnTo>
                          <a:pt x="51" y="16"/>
                        </a:lnTo>
                        <a:lnTo>
                          <a:pt x="33" y="36"/>
                        </a:lnTo>
                        <a:lnTo>
                          <a:pt x="16" y="52"/>
                        </a:lnTo>
                        <a:lnTo>
                          <a:pt x="0" y="73"/>
                        </a:lnTo>
                        <a:lnTo>
                          <a:pt x="0" y="62"/>
                        </a:lnTo>
                        <a:lnTo>
                          <a:pt x="11" y="52"/>
                        </a:lnTo>
                        <a:lnTo>
                          <a:pt x="22" y="36"/>
                        </a:lnTo>
                        <a:lnTo>
                          <a:pt x="33" y="21"/>
                        </a:lnTo>
                        <a:lnTo>
                          <a:pt x="44" y="11"/>
                        </a:lnTo>
                        <a:close/>
                      </a:path>
                    </a:pathLst>
                  </a:custGeom>
                  <a:solidFill>
                    <a:srgbClr val="FF0A0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40" name="Freeform 372">
                    <a:extLst>
                      <a:ext uri="{FF2B5EF4-FFF2-40B4-BE49-F238E27FC236}">
                        <a16:creationId xmlns:a16="http://schemas.microsoft.com/office/drawing/2014/main" id="{211BB30C-3372-46C1-A7A7-EDEF0439541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680" y="1649"/>
                    <a:ext cx="698" cy="414"/>
                  </a:xfrm>
                  <a:custGeom>
                    <a:avLst/>
                    <a:gdLst>
                      <a:gd name="T0" fmla="*/ 68 w 1395"/>
                      <a:gd name="T1" fmla="*/ 5 h 1241"/>
                      <a:gd name="T2" fmla="*/ 90 w 1395"/>
                      <a:gd name="T3" fmla="*/ 0 h 1241"/>
                      <a:gd name="T4" fmla="*/ 101 w 1395"/>
                      <a:gd name="T5" fmla="*/ 0 h 1241"/>
                      <a:gd name="T6" fmla="*/ 68 w 1395"/>
                      <a:gd name="T7" fmla="*/ 21 h 1241"/>
                      <a:gd name="T8" fmla="*/ 44 w 1395"/>
                      <a:gd name="T9" fmla="*/ 46 h 1241"/>
                      <a:gd name="T10" fmla="*/ 16 w 1395"/>
                      <a:gd name="T11" fmla="*/ 72 h 1241"/>
                      <a:gd name="T12" fmla="*/ 0 w 1395"/>
                      <a:gd name="T13" fmla="*/ 98 h 1241"/>
                      <a:gd name="T14" fmla="*/ 0 w 1395"/>
                      <a:gd name="T15" fmla="*/ 78 h 1241"/>
                      <a:gd name="T16" fmla="*/ 16 w 1395"/>
                      <a:gd name="T17" fmla="*/ 57 h 1241"/>
                      <a:gd name="T18" fmla="*/ 33 w 1395"/>
                      <a:gd name="T19" fmla="*/ 41 h 1241"/>
                      <a:gd name="T20" fmla="*/ 51 w 1395"/>
                      <a:gd name="T21" fmla="*/ 21 h 1241"/>
                      <a:gd name="T22" fmla="*/ 68 w 1395"/>
                      <a:gd name="T23" fmla="*/ 5 h 1241"/>
                      <a:gd name="T24" fmla="*/ 1310 w 1395"/>
                      <a:gd name="T25" fmla="*/ 1241 h 1241"/>
                      <a:gd name="T26" fmla="*/ 1316 w 1395"/>
                      <a:gd name="T27" fmla="*/ 1241 h 1241"/>
                      <a:gd name="T28" fmla="*/ 1389 w 1395"/>
                      <a:gd name="T29" fmla="*/ 1190 h 1241"/>
                      <a:gd name="T30" fmla="*/ 1395 w 1395"/>
                      <a:gd name="T31" fmla="*/ 1163 h 1241"/>
                      <a:gd name="T32" fmla="*/ 1378 w 1395"/>
                      <a:gd name="T33" fmla="*/ 1185 h 1241"/>
                      <a:gd name="T34" fmla="*/ 1356 w 1395"/>
                      <a:gd name="T35" fmla="*/ 1205 h 1241"/>
                      <a:gd name="T36" fmla="*/ 1333 w 1395"/>
                      <a:gd name="T37" fmla="*/ 1225 h 1241"/>
                      <a:gd name="T38" fmla="*/ 1310 w 1395"/>
                      <a:gd name="T39" fmla="*/ 1241 h 12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395" h="1241">
                        <a:moveTo>
                          <a:pt x="68" y="5"/>
                        </a:moveTo>
                        <a:lnTo>
                          <a:pt x="90" y="0"/>
                        </a:lnTo>
                        <a:lnTo>
                          <a:pt x="101" y="0"/>
                        </a:lnTo>
                        <a:lnTo>
                          <a:pt x="68" y="21"/>
                        </a:lnTo>
                        <a:lnTo>
                          <a:pt x="44" y="46"/>
                        </a:lnTo>
                        <a:lnTo>
                          <a:pt x="16" y="72"/>
                        </a:lnTo>
                        <a:lnTo>
                          <a:pt x="0" y="98"/>
                        </a:lnTo>
                        <a:lnTo>
                          <a:pt x="0" y="78"/>
                        </a:lnTo>
                        <a:lnTo>
                          <a:pt x="16" y="57"/>
                        </a:lnTo>
                        <a:lnTo>
                          <a:pt x="33" y="41"/>
                        </a:lnTo>
                        <a:lnTo>
                          <a:pt x="51" y="21"/>
                        </a:lnTo>
                        <a:lnTo>
                          <a:pt x="68" y="5"/>
                        </a:lnTo>
                        <a:close/>
                        <a:moveTo>
                          <a:pt x="1310" y="1241"/>
                        </a:moveTo>
                        <a:lnTo>
                          <a:pt x="1316" y="1241"/>
                        </a:lnTo>
                        <a:lnTo>
                          <a:pt x="1389" y="1190"/>
                        </a:lnTo>
                        <a:lnTo>
                          <a:pt x="1395" y="1163"/>
                        </a:lnTo>
                        <a:lnTo>
                          <a:pt x="1378" y="1185"/>
                        </a:lnTo>
                        <a:lnTo>
                          <a:pt x="1356" y="1205"/>
                        </a:lnTo>
                        <a:lnTo>
                          <a:pt x="1333" y="1225"/>
                        </a:lnTo>
                        <a:lnTo>
                          <a:pt x="1310" y="1241"/>
                        </a:lnTo>
                        <a:close/>
                      </a:path>
                    </a:pathLst>
                  </a:custGeom>
                  <a:solidFill>
                    <a:srgbClr val="FF0C0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41" name="Freeform 373">
                    <a:extLst>
                      <a:ext uri="{FF2B5EF4-FFF2-40B4-BE49-F238E27FC236}">
                        <a16:creationId xmlns:a16="http://schemas.microsoft.com/office/drawing/2014/main" id="{E97A1057-75AD-4219-9E81-531509C46C2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680" y="1649"/>
                    <a:ext cx="698" cy="414"/>
                  </a:xfrm>
                  <a:custGeom>
                    <a:avLst/>
                    <a:gdLst>
                      <a:gd name="T0" fmla="*/ 101 w 1395"/>
                      <a:gd name="T1" fmla="*/ 0 h 1241"/>
                      <a:gd name="T2" fmla="*/ 107 w 1395"/>
                      <a:gd name="T3" fmla="*/ 5 h 1241"/>
                      <a:gd name="T4" fmla="*/ 73 w 1395"/>
                      <a:gd name="T5" fmla="*/ 26 h 1241"/>
                      <a:gd name="T6" fmla="*/ 44 w 1395"/>
                      <a:gd name="T7" fmla="*/ 51 h 1241"/>
                      <a:gd name="T8" fmla="*/ 22 w 1395"/>
                      <a:gd name="T9" fmla="*/ 78 h 1241"/>
                      <a:gd name="T10" fmla="*/ 0 w 1395"/>
                      <a:gd name="T11" fmla="*/ 103 h 1241"/>
                      <a:gd name="T12" fmla="*/ 0 w 1395"/>
                      <a:gd name="T13" fmla="*/ 98 h 1241"/>
                      <a:gd name="T14" fmla="*/ 16 w 1395"/>
                      <a:gd name="T15" fmla="*/ 72 h 1241"/>
                      <a:gd name="T16" fmla="*/ 44 w 1395"/>
                      <a:gd name="T17" fmla="*/ 46 h 1241"/>
                      <a:gd name="T18" fmla="*/ 68 w 1395"/>
                      <a:gd name="T19" fmla="*/ 21 h 1241"/>
                      <a:gd name="T20" fmla="*/ 101 w 1395"/>
                      <a:gd name="T21" fmla="*/ 0 h 1241"/>
                      <a:gd name="T22" fmla="*/ 1310 w 1395"/>
                      <a:gd name="T23" fmla="*/ 1241 h 1241"/>
                      <a:gd name="T24" fmla="*/ 1305 w 1395"/>
                      <a:gd name="T25" fmla="*/ 1241 h 1241"/>
                      <a:gd name="T26" fmla="*/ 1327 w 1395"/>
                      <a:gd name="T27" fmla="*/ 1225 h 1241"/>
                      <a:gd name="T28" fmla="*/ 1351 w 1395"/>
                      <a:gd name="T29" fmla="*/ 1205 h 1241"/>
                      <a:gd name="T30" fmla="*/ 1373 w 1395"/>
                      <a:gd name="T31" fmla="*/ 1179 h 1241"/>
                      <a:gd name="T32" fmla="*/ 1395 w 1395"/>
                      <a:gd name="T33" fmla="*/ 1158 h 1241"/>
                      <a:gd name="T34" fmla="*/ 1395 w 1395"/>
                      <a:gd name="T35" fmla="*/ 1163 h 1241"/>
                      <a:gd name="T36" fmla="*/ 1378 w 1395"/>
                      <a:gd name="T37" fmla="*/ 1185 h 1241"/>
                      <a:gd name="T38" fmla="*/ 1356 w 1395"/>
                      <a:gd name="T39" fmla="*/ 1205 h 1241"/>
                      <a:gd name="T40" fmla="*/ 1333 w 1395"/>
                      <a:gd name="T41" fmla="*/ 1225 h 1241"/>
                      <a:gd name="T42" fmla="*/ 1310 w 1395"/>
                      <a:gd name="T43" fmla="*/ 1241 h 12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395" h="1241">
                        <a:moveTo>
                          <a:pt x="101" y="0"/>
                        </a:moveTo>
                        <a:lnTo>
                          <a:pt x="107" y="5"/>
                        </a:lnTo>
                        <a:lnTo>
                          <a:pt x="73" y="26"/>
                        </a:lnTo>
                        <a:lnTo>
                          <a:pt x="44" y="51"/>
                        </a:lnTo>
                        <a:lnTo>
                          <a:pt x="22" y="78"/>
                        </a:lnTo>
                        <a:lnTo>
                          <a:pt x="0" y="103"/>
                        </a:lnTo>
                        <a:lnTo>
                          <a:pt x="0" y="98"/>
                        </a:lnTo>
                        <a:lnTo>
                          <a:pt x="16" y="72"/>
                        </a:lnTo>
                        <a:lnTo>
                          <a:pt x="44" y="46"/>
                        </a:lnTo>
                        <a:lnTo>
                          <a:pt x="68" y="21"/>
                        </a:lnTo>
                        <a:lnTo>
                          <a:pt x="101" y="0"/>
                        </a:lnTo>
                        <a:close/>
                        <a:moveTo>
                          <a:pt x="1310" y="1241"/>
                        </a:moveTo>
                        <a:lnTo>
                          <a:pt x="1305" y="1241"/>
                        </a:lnTo>
                        <a:lnTo>
                          <a:pt x="1327" y="1225"/>
                        </a:lnTo>
                        <a:lnTo>
                          <a:pt x="1351" y="1205"/>
                        </a:lnTo>
                        <a:lnTo>
                          <a:pt x="1373" y="1179"/>
                        </a:lnTo>
                        <a:lnTo>
                          <a:pt x="1395" y="1158"/>
                        </a:lnTo>
                        <a:lnTo>
                          <a:pt x="1395" y="1163"/>
                        </a:lnTo>
                        <a:lnTo>
                          <a:pt x="1378" y="1185"/>
                        </a:lnTo>
                        <a:lnTo>
                          <a:pt x="1356" y="1205"/>
                        </a:lnTo>
                        <a:lnTo>
                          <a:pt x="1333" y="1225"/>
                        </a:lnTo>
                        <a:lnTo>
                          <a:pt x="1310" y="1241"/>
                        </a:lnTo>
                        <a:close/>
                      </a:path>
                    </a:pathLst>
                  </a:custGeom>
                  <a:solidFill>
                    <a:srgbClr val="FF0F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42" name="Freeform 374">
                    <a:extLst>
                      <a:ext uri="{FF2B5EF4-FFF2-40B4-BE49-F238E27FC236}">
                        <a16:creationId xmlns:a16="http://schemas.microsoft.com/office/drawing/2014/main" id="{515990B1-D95D-4CF3-82EC-B37CC7CF26C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680" y="1651"/>
                    <a:ext cx="698" cy="412"/>
                  </a:xfrm>
                  <a:custGeom>
                    <a:avLst/>
                    <a:gdLst>
                      <a:gd name="T0" fmla="*/ 107 w 1395"/>
                      <a:gd name="T1" fmla="*/ 0 h 1236"/>
                      <a:gd name="T2" fmla="*/ 79 w 1395"/>
                      <a:gd name="T3" fmla="*/ 21 h 1236"/>
                      <a:gd name="T4" fmla="*/ 51 w 1395"/>
                      <a:gd name="T5" fmla="*/ 46 h 1236"/>
                      <a:gd name="T6" fmla="*/ 22 w 1395"/>
                      <a:gd name="T7" fmla="*/ 73 h 1236"/>
                      <a:gd name="T8" fmla="*/ 0 w 1395"/>
                      <a:gd name="T9" fmla="*/ 103 h 1236"/>
                      <a:gd name="T10" fmla="*/ 0 w 1395"/>
                      <a:gd name="T11" fmla="*/ 98 h 1236"/>
                      <a:gd name="T12" fmla="*/ 22 w 1395"/>
                      <a:gd name="T13" fmla="*/ 73 h 1236"/>
                      <a:gd name="T14" fmla="*/ 44 w 1395"/>
                      <a:gd name="T15" fmla="*/ 46 h 1236"/>
                      <a:gd name="T16" fmla="*/ 73 w 1395"/>
                      <a:gd name="T17" fmla="*/ 21 h 1236"/>
                      <a:gd name="T18" fmla="*/ 107 w 1395"/>
                      <a:gd name="T19" fmla="*/ 0 h 1236"/>
                      <a:gd name="T20" fmla="*/ 1305 w 1395"/>
                      <a:gd name="T21" fmla="*/ 1236 h 1236"/>
                      <a:gd name="T22" fmla="*/ 1299 w 1395"/>
                      <a:gd name="T23" fmla="*/ 1236 h 1236"/>
                      <a:gd name="T24" fmla="*/ 1322 w 1395"/>
                      <a:gd name="T25" fmla="*/ 1215 h 1236"/>
                      <a:gd name="T26" fmla="*/ 1351 w 1395"/>
                      <a:gd name="T27" fmla="*/ 1195 h 1236"/>
                      <a:gd name="T28" fmla="*/ 1373 w 1395"/>
                      <a:gd name="T29" fmla="*/ 1168 h 1236"/>
                      <a:gd name="T30" fmla="*/ 1395 w 1395"/>
                      <a:gd name="T31" fmla="*/ 1143 h 1236"/>
                      <a:gd name="T32" fmla="*/ 1395 w 1395"/>
                      <a:gd name="T33" fmla="*/ 1153 h 1236"/>
                      <a:gd name="T34" fmla="*/ 1373 w 1395"/>
                      <a:gd name="T35" fmla="*/ 1174 h 1236"/>
                      <a:gd name="T36" fmla="*/ 1351 w 1395"/>
                      <a:gd name="T37" fmla="*/ 1200 h 1236"/>
                      <a:gd name="T38" fmla="*/ 1327 w 1395"/>
                      <a:gd name="T39" fmla="*/ 1220 h 1236"/>
                      <a:gd name="T40" fmla="*/ 1305 w 1395"/>
                      <a:gd name="T41" fmla="*/ 1236 h 12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395" h="1236">
                        <a:moveTo>
                          <a:pt x="107" y="0"/>
                        </a:moveTo>
                        <a:lnTo>
                          <a:pt x="79" y="21"/>
                        </a:lnTo>
                        <a:lnTo>
                          <a:pt x="51" y="46"/>
                        </a:lnTo>
                        <a:lnTo>
                          <a:pt x="22" y="73"/>
                        </a:lnTo>
                        <a:lnTo>
                          <a:pt x="0" y="103"/>
                        </a:lnTo>
                        <a:lnTo>
                          <a:pt x="0" y="98"/>
                        </a:lnTo>
                        <a:lnTo>
                          <a:pt x="22" y="73"/>
                        </a:lnTo>
                        <a:lnTo>
                          <a:pt x="44" y="46"/>
                        </a:lnTo>
                        <a:lnTo>
                          <a:pt x="73" y="21"/>
                        </a:lnTo>
                        <a:lnTo>
                          <a:pt x="107" y="0"/>
                        </a:lnTo>
                        <a:close/>
                        <a:moveTo>
                          <a:pt x="1305" y="1236"/>
                        </a:moveTo>
                        <a:lnTo>
                          <a:pt x="1299" y="1236"/>
                        </a:lnTo>
                        <a:lnTo>
                          <a:pt x="1322" y="1215"/>
                        </a:lnTo>
                        <a:lnTo>
                          <a:pt x="1351" y="1195"/>
                        </a:lnTo>
                        <a:lnTo>
                          <a:pt x="1373" y="1168"/>
                        </a:lnTo>
                        <a:lnTo>
                          <a:pt x="1395" y="1143"/>
                        </a:lnTo>
                        <a:lnTo>
                          <a:pt x="1395" y="1153"/>
                        </a:lnTo>
                        <a:lnTo>
                          <a:pt x="1373" y="1174"/>
                        </a:lnTo>
                        <a:lnTo>
                          <a:pt x="1351" y="1200"/>
                        </a:lnTo>
                        <a:lnTo>
                          <a:pt x="1327" y="1220"/>
                        </a:lnTo>
                        <a:lnTo>
                          <a:pt x="1305" y="1236"/>
                        </a:lnTo>
                        <a:close/>
                      </a:path>
                    </a:pathLst>
                  </a:custGeom>
                  <a:solidFill>
                    <a:srgbClr val="FF111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43" name="Freeform 375">
                    <a:extLst>
                      <a:ext uri="{FF2B5EF4-FFF2-40B4-BE49-F238E27FC236}">
                        <a16:creationId xmlns:a16="http://schemas.microsoft.com/office/drawing/2014/main" id="{D6719124-1A70-4442-8619-C3A124831BD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680" y="1651"/>
                    <a:ext cx="698" cy="412"/>
                  </a:xfrm>
                  <a:custGeom>
                    <a:avLst/>
                    <a:gdLst>
                      <a:gd name="T0" fmla="*/ 107 w 1395"/>
                      <a:gd name="T1" fmla="*/ 0 h 1236"/>
                      <a:gd name="T2" fmla="*/ 118 w 1395"/>
                      <a:gd name="T3" fmla="*/ 0 h 1236"/>
                      <a:gd name="T4" fmla="*/ 84 w 1395"/>
                      <a:gd name="T5" fmla="*/ 26 h 1236"/>
                      <a:gd name="T6" fmla="*/ 56 w 1395"/>
                      <a:gd name="T7" fmla="*/ 57 h 1236"/>
                      <a:gd name="T8" fmla="*/ 28 w 1395"/>
                      <a:gd name="T9" fmla="*/ 83 h 1236"/>
                      <a:gd name="T10" fmla="*/ 5 w 1395"/>
                      <a:gd name="T11" fmla="*/ 114 h 1236"/>
                      <a:gd name="T12" fmla="*/ 0 w 1395"/>
                      <a:gd name="T13" fmla="*/ 103 h 1236"/>
                      <a:gd name="T14" fmla="*/ 22 w 1395"/>
                      <a:gd name="T15" fmla="*/ 73 h 1236"/>
                      <a:gd name="T16" fmla="*/ 51 w 1395"/>
                      <a:gd name="T17" fmla="*/ 46 h 1236"/>
                      <a:gd name="T18" fmla="*/ 79 w 1395"/>
                      <a:gd name="T19" fmla="*/ 21 h 1236"/>
                      <a:gd name="T20" fmla="*/ 107 w 1395"/>
                      <a:gd name="T21" fmla="*/ 0 h 1236"/>
                      <a:gd name="T22" fmla="*/ 1299 w 1395"/>
                      <a:gd name="T23" fmla="*/ 1236 h 1236"/>
                      <a:gd name="T24" fmla="*/ 1283 w 1395"/>
                      <a:gd name="T25" fmla="*/ 1236 h 1236"/>
                      <a:gd name="T26" fmla="*/ 1316 w 1395"/>
                      <a:gd name="T27" fmla="*/ 1210 h 1236"/>
                      <a:gd name="T28" fmla="*/ 1345 w 1395"/>
                      <a:gd name="T29" fmla="*/ 1185 h 1236"/>
                      <a:gd name="T30" fmla="*/ 1373 w 1395"/>
                      <a:gd name="T31" fmla="*/ 1158 h 1236"/>
                      <a:gd name="T32" fmla="*/ 1395 w 1395"/>
                      <a:gd name="T33" fmla="*/ 1128 h 1236"/>
                      <a:gd name="T34" fmla="*/ 1395 w 1395"/>
                      <a:gd name="T35" fmla="*/ 1143 h 1236"/>
                      <a:gd name="T36" fmla="*/ 1373 w 1395"/>
                      <a:gd name="T37" fmla="*/ 1168 h 1236"/>
                      <a:gd name="T38" fmla="*/ 1351 w 1395"/>
                      <a:gd name="T39" fmla="*/ 1195 h 1236"/>
                      <a:gd name="T40" fmla="*/ 1322 w 1395"/>
                      <a:gd name="T41" fmla="*/ 1215 h 1236"/>
                      <a:gd name="T42" fmla="*/ 1299 w 1395"/>
                      <a:gd name="T43" fmla="*/ 1236 h 12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395" h="1236">
                        <a:moveTo>
                          <a:pt x="107" y="0"/>
                        </a:moveTo>
                        <a:lnTo>
                          <a:pt x="118" y="0"/>
                        </a:lnTo>
                        <a:lnTo>
                          <a:pt x="84" y="26"/>
                        </a:lnTo>
                        <a:lnTo>
                          <a:pt x="56" y="57"/>
                        </a:lnTo>
                        <a:lnTo>
                          <a:pt x="28" y="83"/>
                        </a:lnTo>
                        <a:lnTo>
                          <a:pt x="5" y="114"/>
                        </a:lnTo>
                        <a:lnTo>
                          <a:pt x="0" y="103"/>
                        </a:lnTo>
                        <a:lnTo>
                          <a:pt x="22" y="73"/>
                        </a:lnTo>
                        <a:lnTo>
                          <a:pt x="51" y="46"/>
                        </a:lnTo>
                        <a:lnTo>
                          <a:pt x="79" y="21"/>
                        </a:lnTo>
                        <a:lnTo>
                          <a:pt x="107" y="0"/>
                        </a:lnTo>
                        <a:close/>
                        <a:moveTo>
                          <a:pt x="1299" y="1236"/>
                        </a:moveTo>
                        <a:lnTo>
                          <a:pt x="1283" y="1236"/>
                        </a:lnTo>
                        <a:lnTo>
                          <a:pt x="1316" y="1210"/>
                        </a:lnTo>
                        <a:lnTo>
                          <a:pt x="1345" y="1185"/>
                        </a:lnTo>
                        <a:lnTo>
                          <a:pt x="1373" y="1158"/>
                        </a:lnTo>
                        <a:lnTo>
                          <a:pt x="1395" y="1128"/>
                        </a:lnTo>
                        <a:lnTo>
                          <a:pt x="1395" y="1143"/>
                        </a:lnTo>
                        <a:lnTo>
                          <a:pt x="1373" y="1168"/>
                        </a:lnTo>
                        <a:lnTo>
                          <a:pt x="1351" y="1195"/>
                        </a:lnTo>
                        <a:lnTo>
                          <a:pt x="1322" y="1215"/>
                        </a:lnTo>
                        <a:lnTo>
                          <a:pt x="1299" y="1236"/>
                        </a:lnTo>
                        <a:close/>
                      </a:path>
                    </a:pathLst>
                  </a:custGeom>
                  <a:solidFill>
                    <a:srgbClr val="FF13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44" name="Freeform 376">
                    <a:extLst>
                      <a:ext uri="{FF2B5EF4-FFF2-40B4-BE49-F238E27FC236}">
                        <a16:creationId xmlns:a16="http://schemas.microsoft.com/office/drawing/2014/main" id="{2AC3423D-95F4-4983-B588-343439021BF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683" y="1651"/>
                    <a:ext cx="697" cy="412"/>
                  </a:xfrm>
                  <a:custGeom>
                    <a:avLst/>
                    <a:gdLst>
                      <a:gd name="T0" fmla="*/ 113 w 1396"/>
                      <a:gd name="T1" fmla="*/ 0 h 1236"/>
                      <a:gd name="T2" fmla="*/ 125 w 1396"/>
                      <a:gd name="T3" fmla="*/ 6 h 1236"/>
                      <a:gd name="T4" fmla="*/ 90 w 1396"/>
                      <a:gd name="T5" fmla="*/ 31 h 1236"/>
                      <a:gd name="T6" fmla="*/ 57 w 1396"/>
                      <a:gd name="T7" fmla="*/ 57 h 1236"/>
                      <a:gd name="T8" fmla="*/ 28 w 1396"/>
                      <a:gd name="T9" fmla="*/ 88 h 1236"/>
                      <a:gd name="T10" fmla="*/ 0 w 1396"/>
                      <a:gd name="T11" fmla="*/ 124 h 1236"/>
                      <a:gd name="T12" fmla="*/ 0 w 1396"/>
                      <a:gd name="T13" fmla="*/ 114 h 1236"/>
                      <a:gd name="T14" fmla="*/ 23 w 1396"/>
                      <a:gd name="T15" fmla="*/ 83 h 1236"/>
                      <a:gd name="T16" fmla="*/ 51 w 1396"/>
                      <a:gd name="T17" fmla="*/ 57 h 1236"/>
                      <a:gd name="T18" fmla="*/ 79 w 1396"/>
                      <a:gd name="T19" fmla="*/ 26 h 1236"/>
                      <a:gd name="T20" fmla="*/ 113 w 1396"/>
                      <a:gd name="T21" fmla="*/ 0 h 1236"/>
                      <a:gd name="T22" fmla="*/ 1278 w 1396"/>
                      <a:gd name="T23" fmla="*/ 1236 h 1236"/>
                      <a:gd name="T24" fmla="*/ 1267 w 1396"/>
                      <a:gd name="T25" fmla="*/ 1236 h 1236"/>
                      <a:gd name="T26" fmla="*/ 1305 w 1396"/>
                      <a:gd name="T27" fmla="*/ 1210 h 1236"/>
                      <a:gd name="T28" fmla="*/ 1340 w 1396"/>
                      <a:gd name="T29" fmla="*/ 1180 h 1236"/>
                      <a:gd name="T30" fmla="*/ 1368 w 1396"/>
                      <a:gd name="T31" fmla="*/ 1148 h 1236"/>
                      <a:gd name="T32" fmla="*/ 1396 w 1396"/>
                      <a:gd name="T33" fmla="*/ 1111 h 1236"/>
                      <a:gd name="T34" fmla="*/ 1390 w 1396"/>
                      <a:gd name="T35" fmla="*/ 1128 h 1236"/>
                      <a:gd name="T36" fmla="*/ 1368 w 1396"/>
                      <a:gd name="T37" fmla="*/ 1158 h 1236"/>
                      <a:gd name="T38" fmla="*/ 1340 w 1396"/>
                      <a:gd name="T39" fmla="*/ 1185 h 1236"/>
                      <a:gd name="T40" fmla="*/ 1311 w 1396"/>
                      <a:gd name="T41" fmla="*/ 1210 h 1236"/>
                      <a:gd name="T42" fmla="*/ 1278 w 1396"/>
                      <a:gd name="T43" fmla="*/ 1236 h 12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396" h="1236">
                        <a:moveTo>
                          <a:pt x="113" y="0"/>
                        </a:moveTo>
                        <a:lnTo>
                          <a:pt x="125" y="6"/>
                        </a:lnTo>
                        <a:lnTo>
                          <a:pt x="90" y="31"/>
                        </a:lnTo>
                        <a:lnTo>
                          <a:pt x="57" y="57"/>
                        </a:lnTo>
                        <a:lnTo>
                          <a:pt x="28" y="88"/>
                        </a:lnTo>
                        <a:lnTo>
                          <a:pt x="0" y="124"/>
                        </a:lnTo>
                        <a:lnTo>
                          <a:pt x="0" y="114"/>
                        </a:lnTo>
                        <a:lnTo>
                          <a:pt x="23" y="83"/>
                        </a:lnTo>
                        <a:lnTo>
                          <a:pt x="51" y="57"/>
                        </a:lnTo>
                        <a:lnTo>
                          <a:pt x="79" y="26"/>
                        </a:lnTo>
                        <a:lnTo>
                          <a:pt x="113" y="0"/>
                        </a:lnTo>
                        <a:close/>
                        <a:moveTo>
                          <a:pt x="1278" y="1236"/>
                        </a:moveTo>
                        <a:lnTo>
                          <a:pt x="1267" y="1236"/>
                        </a:lnTo>
                        <a:lnTo>
                          <a:pt x="1305" y="1210"/>
                        </a:lnTo>
                        <a:lnTo>
                          <a:pt x="1340" y="1180"/>
                        </a:lnTo>
                        <a:lnTo>
                          <a:pt x="1368" y="1148"/>
                        </a:lnTo>
                        <a:lnTo>
                          <a:pt x="1396" y="1111"/>
                        </a:lnTo>
                        <a:lnTo>
                          <a:pt x="1390" y="1128"/>
                        </a:lnTo>
                        <a:lnTo>
                          <a:pt x="1368" y="1158"/>
                        </a:lnTo>
                        <a:lnTo>
                          <a:pt x="1340" y="1185"/>
                        </a:lnTo>
                        <a:lnTo>
                          <a:pt x="1311" y="1210"/>
                        </a:lnTo>
                        <a:lnTo>
                          <a:pt x="1278" y="1236"/>
                        </a:lnTo>
                        <a:close/>
                      </a:path>
                    </a:pathLst>
                  </a:custGeom>
                  <a:solidFill>
                    <a:srgbClr val="FF151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45" name="Freeform 377">
                    <a:extLst>
                      <a:ext uri="{FF2B5EF4-FFF2-40B4-BE49-F238E27FC236}">
                        <a16:creationId xmlns:a16="http://schemas.microsoft.com/office/drawing/2014/main" id="{93BE7B9F-F932-4181-BD6D-6637B6CC237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683" y="1653"/>
                    <a:ext cx="697" cy="410"/>
                  </a:xfrm>
                  <a:custGeom>
                    <a:avLst/>
                    <a:gdLst>
                      <a:gd name="T0" fmla="*/ 125 w 1396"/>
                      <a:gd name="T1" fmla="*/ 0 h 1230"/>
                      <a:gd name="T2" fmla="*/ 142 w 1396"/>
                      <a:gd name="T3" fmla="*/ 5 h 1230"/>
                      <a:gd name="T4" fmla="*/ 102 w 1396"/>
                      <a:gd name="T5" fmla="*/ 30 h 1230"/>
                      <a:gd name="T6" fmla="*/ 68 w 1396"/>
                      <a:gd name="T7" fmla="*/ 61 h 1230"/>
                      <a:gd name="T8" fmla="*/ 34 w 1396"/>
                      <a:gd name="T9" fmla="*/ 97 h 1230"/>
                      <a:gd name="T10" fmla="*/ 6 w 1396"/>
                      <a:gd name="T11" fmla="*/ 134 h 1230"/>
                      <a:gd name="T12" fmla="*/ 0 w 1396"/>
                      <a:gd name="T13" fmla="*/ 118 h 1230"/>
                      <a:gd name="T14" fmla="*/ 28 w 1396"/>
                      <a:gd name="T15" fmla="*/ 82 h 1230"/>
                      <a:gd name="T16" fmla="*/ 57 w 1396"/>
                      <a:gd name="T17" fmla="*/ 51 h 1230"/>
                      <a:gd name="T18" fmla="*/ 90 w 1396"/>
                      <a:gd name="T19" fmla="*/ 25 h 1230"/>
                      <a:gd name="T20" fmla="*/ 125 w 1396"/>
                      <a:gd name="T21" fmla="*/ 0 h 1230"/>
                      <a:gd name="T22" fmla="*/ 1267 w 1396"/>
                      <a:gd name="T23" fmla="*/ 1230 h 1230"/>
                      <a:gd name="T24" fmla="*/ 1243 w 1396"/>
                      <a:gd name="T25" fmla="*/ 1230 h 1230"/>
                      <a:gd name="T26" fmla="*/ 1289 w 1396"/>
                      <a:gd name="T27" fmla="*/ 1199 h 1230"/>
                      <a:gd name="T28" fmla="*/ 1328 w 1396"/>
                      <a:gd name="T29" fmla="*/ 1162 h 1230"/>
                      <a:gd name="T30" fmla="*/ 1362 w 1396"/>
                      <a:gd name="T31" fmla="*/ 1127 h 1230"/>
                      <a:gd name="T32" fmla="*/ 1396 w 1396"/>
                      <a:gd name="T33" fmla="*/ 1085 h 1230"/>
                      <a:gd name="T34" fmla="*/ 1396 w 1396"/>
                      <a:gd name="T35" fmla="*/ 1105 h 1230"/>
                      <a:gd name="T36" fmla="*/ 1368 w 1396"/>
                      <a:gd name="T37" fmla="*/ 1142 h 1230"/>
                      <a:gd name="T38" fmla="*/ 1340 w 1396"/>
                      <a:gd name="T39" fmla="*/ 1174 h 1230"/>
                      <a:gd name="T40" fmla="*/ 1305 w 1396"/>
                      <a:gd name="T41" fmla="*/ 1204 h 1230"/>
                      <a:gd name="T42" fmla="*/ 1267 w 1396"/>
                      <a:gd name="T43" fmla="*/ 1230 h 12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396" h="1230">
                        <a:moveTo>
                          <a:pt x="125" y="0"/>
                        </a:moveTo>
                        <a:lnTo>
                          <a:pt x="142" y="5"/>
                        </a:lnTo>
                        <a:lnTo>
                          <a:pt x="102" y="30"/>
                        </a:lnTo>
                        <a:lnTo>
                          <a:pt x="68" y="61"/>
                        </a:lnTo>
                        <a:lnTo>
                          <a:pt x="34" y="97"/>
                        </a:lnTo>
                        <a:lnTo>
                          <a:pt x="6" y="134"/>
                        </a:lnTo>
                        <a:lnTo>
                          <a:pt x="0" y="118"/>
                        </a:lnTo>
                        <a:lnTo>
                          <a:pt x="28" y="82"/>
                        </a:lnTo>
                        <a:lnTo>
                          <a:pt x="57" y="51"/>
                        </a:lnTo>
                        <a:lnTo>
                          <a:pt x="90" y="25"/>
                        </a:lnTo>
                        <a:lnTo>
                          <a:pt x="125" y="0"/>
                        </a:lnTo>
                        <a:close/>
                        <a:moveTo>
                          <a:pt x="1267" y="1230"/>
                        </a:moveTo>
                        <a:lnTo>
                          <a:pt x="1243" y="1230"/>
                        </a:lnTo>
                        <a:lnTo>
                          <a:pt x="1289" y="1199"/>
                        </a:lnTo>
                        <a:lnTo>
                          <a:pt x="1328" y="1162"/>
                        </a:lnTo>
                        <a:lnTo>
                          <a:pt x="1362" y="1127"/>
                        </a:lnTo>
                        <a:lnTo>
                          <a:pt x="1396" y="1085"/>
                        </a:lnTo>
                        <a:lnTo>
                          <a:pt x="1396" y="1105"/>
                        </a:lnTo>
                        <a:lnTo>
                          <a:pt x="1368" y="1142"/>
                        </a:lnTo>
                        <a:lnTo>
                          <a:pt x="1340" y="1174"/>
                        </a:lnTo>
                        <a:lnTo>
                          <a:pt x="1305" y="1204"/>
                        </a:lnTo>
                        <a:lnTo>
                          <a:pt x="1267" y="1230"/>
                        </a:lnTo>
                        <a:close/>
                      </a:path>
                    </a:pathLst>
                  </a:custGeom>
                  <a:solidFill>
                    <a:srgbClr val="FF17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46" name="Freeform 378">
                    <a:extLst>
                      <a:ext uri="{FF2B5EF4-FFF2-40B4-BE49-F238E27FC236}">
                        <a16:creationId xmlns:a16="http://schemas.microsoft.com/office/drawing/2014/main" id="{AB04CD90-A5FB-4A70-8C35-B21FF3EA3D8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685" y="1655"/>
                    <a:ext cx="699" cy="408"/>
                  </a:xfrm>
                  <a:custGeom>
                    <a:avLst/>
                    <a:gdLst>
                      <a:gd name="T0" fmla="*/ 136 w 1396"/>
                      <a:gd name="T1" fmla="*/ 0 h 1225"/>
                      <a:gd name="T2" fmla="*/ 152 w 1396"/>
                      <a:gd name="T3" fmla="*/ 0 h 1225"/>
                      <a:gd name="T4" fmla="*/ 113 w 1396"/>
                      <a:gd name="T5" fmla="*/ 30 h 1225"/>
                      <a:gd name="T6" fmla="*/ 73 w 1396"/>
                      <a:gd name="T7" fmla="*/ 67 h 1225"/>
                      <a:gd name="T8" fmla="*/ 40 w 1396"/>
                      <a:gd name="T9" fmla="*/ 103 h 1225"/>
                      <a:gd name="T10" fmla="*/ 5 w 1396"/>
                      <a:gd name="T11" fmla="*/ 144 h 1225"/>
                      <a:gd name="T12" fmla="*/ 0 w 1396"/>
                      <a:gd name="T13" fmla="*/ 129 h 1225"/>
                      <a:gd name="T14" fmla="*/ 28 w 1396"/>
                      <a:gd name="T15" fmla="*/ 92 h 1225"/>
                      <a:gd name="T16" fmla="*/ 62 w 1396"/>
                      <a:gd name="T17" fmla="*/ 56 h 1225"/>
                      <a:gd name="T18" fmla="*/ 96 w 1396"/>
                      <a:gd name="T19" fmla="*/ 25 h 1225"/>
                      <a:gd name="T20" fmla="*/ 136 w 1396"/>
                      <a:gd name="T21" fmla="*/ 0 h 1225"/>
                      <a:gd name="T22" fmla="*/ 1237 w 1396"/>
                      <a:gd name="T23" fmla="*/ 1225 h 1225"/>
                      <a:gd name="T24" fmla="*/ 1232 w 1396"/>
                      <a:gd name="T25" fmla="*/ 1225 h 1225"/>
                      <a:gd name="T26" fmla="*/ 1215 w 1396"/>
                      <a:gd name="T27" fmla="*/ 1225 h 1225"/>
                      <a:gd name="T28" fmla="*/ 1237 w 1396"/>
                      <a:gd name="T29" fmla="*/ 1209 h 1225"/>
                      <a:gd name="T30" fmla="*/ 1266 w 1396"/>
                      <a:gd name="T31" fmla="*/ 1189 h 1225"/>
                      <a:gd name="T32" fmla="*/ 1288 w 1396"/>
                      <a:gd name="T33" fmla="*/ 1169 h 1225"/>
                      <a:gd name="T34" fmla="*/ 1311 w 1396"/>
                      <a:gd name="T35" fmla="*/ 1147 h 1225"/>
                      <a:gd name="T36" fmla="*/ 1334 w 1396"/>
                      <a:gd name="T37" fmla="*/ 1127 h 1225"/>
                      <a:gd name="T38" fmla="*/ 1356 w 1396"/>
                      <a:gd name="T39" fmla="*/ 1107 h 1225"/>
                      <a:gd name="T40" fmla="*/ 1378 w 1396"/>
                      <a:gd name="T41" fmla="*/ 1080 h 1225"/>
                      <a:gd name="T42" fmla="*/ 1396 w 1396"/>
                      <a:gd name="T43" fmla="*/ 1060 h 1225"/>
                      <a:gd name="T44" fmla="*/ 1390 w 1396"/>
                      <a:gd name="T45" fmla="*/ 1080 h 1225"/>
                      <a:gd name="T46" fmla="*/ 1356 w 1396"/>
                      <a:gd name="T47" fmla="*/ 1122 h 1225"/>
                      <a:gd name="T48" fmla="*/ 1322 w 1396"/>
                      <a:gd name="T49" fmla="*/ 1157 h 1225"/>
                      <a:gd name="T50" fmla="*/ 1277 w 1396"/>
                      <a:gd name="T51" fmla="*/ 1194 h 1225"/>
                      <a:gd name="T52" fmla="*/ 1237 w 1396"/>
                      <a:gd name="T53" fmla="*/ 1225 h 1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1396" h="1225">
                        <a:moveTo>
                          <a:pt x="136" y="0"/>
                        </a:moveTo>
                        <a:lnTo>
                          <a:pt x="152" y="0"/>
                        </a:lnTo>
                        <a:lnTo>
                          <a:pt x="113" y="30"/>
                        </a:lnTo>
                        <a:lnTo>
                          <a:pt x="73" y="67"/>
                        </a:lnTo>
                        <a:lnTo>
                          <a:pt x="40" y="103"/>
                        </a:lnTo>
                        <a:lnTo>
                          <a:pt x="5" y="144"/>
                        </a:lnTo>
                        <a:lnTo>
                          <a:pt x="0" y="129"/>
                        </a:lnTo>
                        <a:lnTo>
                          <a:pt x="28" y="92"/>
                        </a:lnTo>
                        <a:lnTo>
                          <a:pt x="62" y="56"/>
                        </a:lnTo>
                        <a:lnTo>
                          <a:pt x="96" y="25"/>
                        </a:lnTo>
                        <a:lnTo>
                          <a:pt x="136" y="0"/>
                        </a:lnTo>
                        <a:close/>
                        <a:moveTo>
                          <a:pt x="1237" y="1225"/>
                        </a:moveTo>
                        <a:lnTo>
                          <a:pt x="1232" y="1225"/>
                        </a:lnTo>
                        <a:lnTo>
                          <a:pt x="1215" y="1225"/>
                        </a:lnTo>
                        <a:lnTo>
                          <a:pt x="1237" y="1209"/>
                        </a:lnTo>
                        <a:lnTo>
                          <a:pt x="1266" y="1189"/>
                        </a:lnTo>
                        <a:lnTo>
                          <a:pt x="1288" y="1169"/>
                        </a:lnTo>
                        <a:lnTo>
                          <a:pt x="1311" y="1147"/>
                        </a:lnTo>
                        <a:lnTo>
                          <a:pt x="1334" y="1127"/>
                        </a:lnTo>
                        <a:lnTo>
                          <a:pt x="1356" y="1107"/>
                        </a:lnTo>
                        <a:lnTo>
                          <a:pt x="1378" y="1080"/>
                        </a:lnTo>
                        <a:lnTo>
                          <a:pt x="1396" y="1060"/>
                        </a:lnTo>
                        <a:lnTo>
                          <a:pt x="1390" y="1080"/>
                        </a:lnTo>
                        <a:lnTo>
                          <a:pt x="1356" y="1122"/>
                        </a:lnTo>
                        <a:lnTo>
                          <a:pt x="1322" y="1157"/>
                        </a:lnTo>
                        <a:lnTo>
                          <a:pt x="1277" y="1194"/>
                        </a:lnTo>
                        <a:lnTo>
                          <a:pt x="1237" y="1225"/>
                        </a:lnTo>
                        <a:close/>
                      </a:path>
                    </a:pathLst>
                  </a:custGeom>
                  <a:solidFill>
                    <a:srgbClr val="FF1B1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47" name="Freeform 379">
                    <a:extLst>
                      <a:ext uri="{FF2B5EF4-FFF2-40B4-BE49-F238E27FC236}">
                        <a16:creationId xmlns:a16="http://schemas.microsoft.com/office/drawing/2014/main" id="{35A91B23-D95D-4D45-84E7-0A82157462F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688" y="1655"/>
                    <a:ext cx="696" cy="408"/>
                  </a:xfrm>
                  <a:custGeom>
                    <a:avLst/>
                    <a:gdLst>
                      <a:gd name="T0" fmla="*/ 147 w 1391"/>
                      <a:gd name="T1" fmla="*/ 0 h 1225"/>
                      <a:gd name="T2" fmla="*/ 153 w 1391"/>
                      <a:gd name="T3" fmla="*/ 5 h 1225"/>
                      <a:gd name="T4" fmla="*/ 108 w 1391"/>
                      <a:gd name="T5" fmla="*/ 35 h 1225"/>
                      <a:gd name="T6" fmla="*/ 68 w 1391"/>
                      <a:gd name="T7" fmla="*/ 67 h 1225"/>
                      <a:gd name="T8" fmla="*/ 35 w 1391"/>
                      <a:gd name="T9" fmla="*/ 108 h 1225"/>
                      <a:gd name="T10" fmla="*/ 0 w 1391"/>
                      <a:gd name="T11" fmla="*/ 150 h 1225"/>
                      <a:gd name="T12" fmla="*/ 0 w 1391"/>
                      <a:gd name="T13" fmla="*/ 144 h 1225"/>
                      <a:gd name="T14" fmla="*/ 35 w 1391"/>
                      <a:gd name="T15" fmla="*/ 103 h 1225"/>
                      <a:gd name="T16" fmla="*/ 68 w 1391"/>
                      <a:gd name="T17" fmla="*/ 67 h 1225"/>
                      <a:gd name="T18" fmla="*/ 108 w 1391"/>
                      <a:gd name="T19" fmla="*/ 30 h 1225"/>
                      <a:gd name="T20" fmla="*/ 147 w 1391"/>
                      <a:gd name="T21" fmla="*/ 0 h 1225"/>
                      <a:gd name="T22" fmla="*/ 1210 w 1391"/>
                      <a:gd name="T23" fmla="*/ 1225 h 1225"/>
                      <a:gd name="T24" fmla="*/ 1199 w 1391"/>
                      <a:gd name="T25" fmla="*/ 1225 h 1225"/>
                      <a:gd name="T26" fmla="*/ 1227 w 1391"/>
                      <a:gd name="T27" fmla="*/ 1204 h 1225"/>
                      <a:gd name="T28" fmla="*/ 1256 w 1391"/>
                      <a:gd name="T29" fmla="*/ 1189 h 1225"/>
                      <a:gd name="T30" fmla="*/ 1283 w 1391"/>
                      <a:gd name="T31" fmla="*/ 1169 h 1225"/>
                      <a:gd name="T32" fmla="*/ 1306 w 1391"/>
                      <a:gd name="T33" fmla="*/ 1142 h 1225"/>
                      <a:gd name="T34" fmla="*/ 1329 w 1391"/>
                      <a:gd name="T35" fmla="*/ 1122 h 1225"/>
                      <a:gd name="T36" fmla="*/ 1351 w 1391"/>
                      <a:gd name="T37" fmla="*/ 1095 h 1225"/>
                      <a:gd name="T38" fmla="*/ 1373 w 1391"/>
                      <a:gd name="T39" fmla="*/ 1070 h 1225"/>
                      <a:gd name="T40" fmla="*/ 1391 w 1391"/>
                      <a:gd name="T41" fmla="*/ 1044 h 1225"/>
                      <a:gd name="T42" fmla="*/ 1391 w 1391"/>
                      <a:gd name="T43" fmla="*/ 1060 h 1225"/>
                      <a:gd name="T44" fmla="*/ 1373 w 1391"/>
                      <a:gd name="T45" fmla="*/ 1080 h 1225"/>
                      <a:gd name="T46" fmla="*/ 1351 w 1391"/>
                      <a:gd name="T47" fmla="*/ 1107 h 1225"/>
                      <a:gd name="T48" fmla="*/ 1329 w 1391"/>
                      <a:gd name="T49" fmla="*/ 1127 h 1225"/>
                      <a:gd name="T50" fmla="*/ 1306 w 1391"/>
                      <a:gd name="T51" fmla="*/ 1147 h 1225"/>
                      <a:gd name="T52" fmla="*/ 1283 w 1391"/>
                      <a:gd name="T53" fmla="*/ 1169 h 1225"/>
                      <a:gd name="T54" fmla="*/ 1261 w 1391"/>
                      <a:gd name="T55" fmla="*/ 1189 h 1225"/>
                      <a:gd name="T56" fmla="*/ 1232 w 1391"/>
                      <a:gd name="T57" fmla="*/ 1209 h 1225"/>
                      <a:gd name="T58" fmla="*/ 1210 w 1391"/>
                      <a:gd name="T59" fmla="*/ 1225 h 1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391" h="1225">
                        <a:moveTo>
                          <a:pt x="147" y="0"/>
                        </a:moveTo>
                        <a:lnTo>
                          <a:pt x="153" y="5"/>
                        </a:lnTo>
                        <a:lnTo>
                          <a:pt x="108" y="35"/>
                        </a:lnTo>
                        <a:lnTo>
                          <a:pt x="68" y="67"/>
                        </a:lnTo>
                        <a:lnTo>
                          <a:pt x="35" y="108"/>
                        </a:lnTo>
                        <a:lnTo>
                          <a:pt x="0" y="150"/>
                        </a:lnTo>
                        <a:lnTo>
                          <a:pt x="0" y="144"/>
                        </a:lnTo>
                        <a:lnTo>
                          <a:pt x="35" y="103"/>
                        </a:lnTo>
                        <a:lnTo>
                          <a:pt x="68" y="67"/>
                        </a:lnTo>
                        <a:lnTo>
                          <a:pt x="108" y="30"/>
                        </a:lnTo>
                        <a:lnTo>
                          <a:pt x="147" y="0"/>
                        </a:lnTo>
                        <a:close/>
                        <a:moveTo>
                          <a:pt x="1210" y="1225"/>
                        </a:moveTo>
                        <a:lnTo>
                          <a:pt x="1199" y="1225"/>
                        </a:lnTo>
                        <a:lnTo>
                          <a:pt x="1227" y="1204"/>
                        </a:lnTo>
                        <a:lnTo>
                          <a:pt x="1256" y="1189"/>
                        </a:lnTo>
                        <a:lnTo>
                          <a:pt x="1283" y="1169"/>
                        </a:lnTo>
                        <a:lnTo>
                          <a:pt x="1306" y="1142"/>
                        </a:lnTo>
                        <a:lnTo>
                          <a:pt x="1329" y="1122"/>
                        </a:lnTo>
                        <a:lnTo>
                          <a:pt x="1351" y="1095"/>
                        </a:lnTo>
                        <a:lnTo>
                          <a:pt x="1373" y="1070"/>
                        </a:lnTo>
                        <a:lnTo>
                          <a:pt x="1391" y="1044"/>
                        </a:lnTo>
                        <a:lnTo>
                          <a:pt x="1391" y="1060"/>
                        </a:lnTo>
                        <a:lnTo>
                          <a:pt x="1373" y="1080"/>
                        </a:lnTo>
                        <a:lnTo>
                          <a:pt x="1351" y="1107"/>
                        </a:lnTo>
                        <a:lnTo>
                          <a:pt x="1329" y="1127"/>
                        </a:lnTo>
                        <a:lnTo>
                          <a:pt x="1306" y="1147"/>
                        </a:lnTo>
                        <a:lnTo>
                          <a:pt x="1283" y="1169"/>
                        </a:lnTo>
                        <a:lnTo>
                          <a:pt x="1261" y="1189"/>
                        </a:lnTo>
                        <a:lnTo>
                          <a:pt x="1232" y="1209"/>
                        </a:lnTo>
                        <a:lnTo>
                          <a:pt x="1210" y="1225"/>
                        </a:lnTo>
                        <a:close/>
                      </a:path>
                    </a:pathLst>
                  </a:custGeom>
                  <a:solidFill>
                    <a:srgbClr val="FF1E1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48" name="Freeform 380">
                    <a:extLst>
                      <a:ext uri="{FF2B5EF4-FFF2-40B4-BE49-F238E27FC236}">
                        <a16:creationId xmlns:a16="http://schemas.microsoft.com/office/drawing/2014/main" id="{4E4AF736-50D4-47A4-A4F6-D34E1712920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688" y="1656"/>
                    <a:ext cx="696" cy="407"/>
                  </a:xfrm>
                  <a:custGeom>
                    <a:avLst/>
                    <a:gdLst>
                      <a:gd name="T0" fmla="*/ 153 w 1391"/>
                      <a:gd name="T1" fmla="*/ 0 h 1220"/>
                      <a:gd name="T2" fmla="*/ 170 w 1391"/>
                      <a:gd name="T3" fmla="*/ 0 h 1220"/>
                      <a:gd name="T4" fmla="*/ 147 w 1391"/>
                      <a:gd name="T5" fmla="*/ 15 h 1220"/>
                      <a:gd name="T6" fmla="*/ 119 w 1391"/>
                      <a:gd name="T7" fmla="*/ 36 h 1220"/>
                      <a:gd name="T8" fmla="*/ 96 w 1391"/>
                      <a:gd name="T9" fmla="*/ 51 h 1220"/>
                      <a:gd name="T10" fmla="*/ 79 w 1391"/>
                      <a:gd name="T11" fmla="*/ 72 h 1220"/>
                      <a:gd name="T12" fmla="*/ 57 w 1391"/>
                      <a:gd name="T13" fmla="*/ 93 h 1220"/>
                      <a:gd name="T14" fmla="*/ 40 w 1391"/>
                      <a:gd name="T15" fmla="*/ 113 h 1220"/>
                      <a:gd name="T16" fmla="*/ 23 w 1391"/>
                      <a:gd name="T17" fmla="*/ 139 h 1220"/>
                      <a:gd name="T18" fmla="*/ 6 w 1391"/>
                      <a:gd name="T19" fmla="*/ 160 h 1220"/>
                      <a:gd name="T20" fmla="*/ 0 w 1391"/>
                      <a:gd name="T21" fmla="*/ 145 h 1220"/>
                      <a:gd name="T22" fmla="*/ 35 w 1391"/>
                      <a:gd name="T23" fmla="*/ 103 h 1220"/>
                      <a:gd name="T24" fmla="*/ 68 w 1391"/>
                      <a:gd name="T25" fmla="*/ 62 h 1220"/>
                      <a:gd name="T26" fmla="*/ 108 w 1391"/>
                      <a:gd name="T27" fmla="*/ 30 h 1220"/>
                      <a:gd name="T28" fmla="*/ 153 w 1391"/>
                      <a:gd name="T29" fmla="*/ 0 h 1220"/>
                      <a:gd name="T30" fmla="*/ 1199 w 1391"/>
                      <a:gd name="T31" fmla="*/ 1220 h 1220"/>
                      <a:gd name="T32" fmla="*/ 1182 w 1391"/>
                      <a:gd name="T33" fmla="*/ 1220 h 1220"/>
                      <a:gd name="T34" fmla="*/ 1215 w 1391"/>
                      <a:gd name="T35" fmla="*/ 1199 h 1220"/>
                      <a:gd name="T36" fmla="*/ 1243 w 1391"/>
                      <a:gd name="T37" fmla="*/ 1179 h 1220"/>
                      <a:gd name="T38" fmla="*/ 1272 w 1391"/>
                      <a:gd name="T39" fmla="*/ 1152 h 1220"/>
                      <a:gd name="T40" fmla="*/ 1300 w 1391"/>
                      <a:gd name="T41" fmla="*/ 1127 h 1220"/>
                      <a:gd name="T42" fmla="*/ 1323 w 1391"/>
                      <a:gd name="T43" fmla="*/ 1102 h 1220"/>
                      <a:gd name="T44" fmla="*/ 1351 w 1391"/>
                      <a:gd name="T45" fmla="*/ 1075 h 1220"/>
                      <a:gd name="T46" fmla="*/ 1368 w 1391"/>
                      <a:gd name="T47" fmla="*/ 1045 h 1220"/>
                      <a:gd name="T48" fmla="*/ 1391 w 1391"/>
                      <a:gd name="T49" fmla="*/ 1013 h 1220"/>
                      <a:gd name="T50" fmla="*/ 1391 w 1391"/>
                      <a:gd name="T51" fmla="*/ 1039 h 1220"/>
                      <a:gd name="T52" fmla="*/ 1373 w 1391"/>
                      <a:gd name="T53" fmla="*/ 1065 h 1220"/>
                      <a:gd name="T54" fmla="*/ 1351 w 1391"/>
                      <a:gd name="T55" fmla="*/ 1090 h 1220"/>
                      <a:gd name="T56" fmla="*/ 1329 w 1391"/>
                      <a:gd name="T57" fmla="*/ 1117 h 1220"/>
                      <a:gd name="T58" fmla="*/ 1306 w 1391"/>
                      <a:gd name="T59" fmla="*/ 1137 h 1220"/>
                      <a:gd name="T60" fmla="*/ 1283 w 1391"/>
                      <a:gd name="T61" fmla="*/ 1164 h 1220"/>
                      <a:gd name="T62" fmla="*/ 1256 w 1391"/>
                      <a:gd name="T63" fmla="*/ 1184 h 1220"/>
                      <a:gd name="T64" fmla="*/ 1227 w 1391"/>
                      <a:gd name="T65" fmla="*/ 1199 h 1220"/>
                      <a:gd name="T66" fmla="*/ 1199 w 1391"/>
                      <a:gd name="T67" fmla="*/ 1220 h 12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391" h="1220">
                        <a:moveTo>
                          <a:pt x="153" y="0"/>
                        </a:moveTo>
                        <a:lnTo>
                          <a:pt x="170" y="0"/>
                        </a:lnTo>
                        <a:lnTo>
                          <a:pt x="147" y="15"/>
                        </a:lnTo>
                        <a:lnTo>
                          <a:pt x="119" y="36"/>
                        </a:lnTo>
                        <a:lnTo>
                          <a:pt x="96" y="51"/>
                        </a:lnTo>
                        <a:lnTo>
                          <a:pt x="79" y="72"/>
                        </a:lnTo>
                        <a:lnTo>
                          <a:pt x="57" y="93"/>
                        </a:lnTo>
                        <a:lnTo>
                          <a:pt x="40" y="113"/>
                        </a:lnTo>
                        <a:lnTo>
                          <a:pt x="23" y="139"/>
                        </a:lnTo>
                        <a:lnTo>
                          <a:pt x="6" y="160"/>
                        </a:lnTo>
                        <a:lnTo>
                          <a:pt x="0" y="145"/>
                        </a:lnTo>
                        <a:lnTo>
                          <a:pt x="35" y="103"/>
                        </a:lnTo>
                        <a:lnTo>
                          <a:pt x="68" y="62"/>
                        </a:lnTo>
                        <a:lnTo>
                          <a:pt x="108" y="30"/>
                        </a:lnTo>
                        <a:lnTo>
                          <a:pt x="153" y="0"/>
                        </a:lnTo>
                        <a:close/>
                        <a:moveTo>
                          <a:pt x="1199" y="1220"/>
                        </a:moveTo>
                        <a:lnTo>
                          <a:pt x="1182" y="1220"/>
                        </a:lnTo>
                        <a:lnTo>
                          <a:pt x="1215" y="1199"/>
                        </a:lnTo>
                        <a:lnTo>
                          <a:pt x="1243" y="1179"/>
                        </a:lnTo>
                        <a:lnTo>
                          <a:pt x="1272" y="1152"/>
                        </a:lnTo>
                        <a:lnTo>
                          <a:pt x="1300" y="1127"/>
                        </a:lnTo>
                        <a:lnTo>
                          <a:pt x="1323" y="1102"/>
                        </a:lnTo>
                        <a:lnTo>
                          <a:pt x="1351" y="1075"/>
                        </a:lnTo>
                        <a:lnTo>
                          <a:pt x="1368" y="1045"/>
                        </a:lnTo>
                        <a:lnTo>
                          <a:pt x="1391" y="1013"/>
                        </a:lnTo>
                        <a:lnTo>
                          <a:pt x="1391" y="1039"/>
                        </a:lnTo>
                        <a:lnTo>
                          <a:pt x="1373" y="1065"/>
                        </a:lnTo>
                        <a:lnTo>
                          <a:pt x="1351" y="1090"/>
                        </a:lnTo>
                        <a:lnTo>
                          <a:pt x="1329" y="1117"/>
                        </a:lnTo>
                        <a:lnTo>
                          <a:pt x="1306" y="1137"/>
                        </a:lnTo>
                        <a:lnTo>
                          <a:pt x="1283" y="1164"/>
                        </a:lnTo>
                        <a:lnTo>
                          <a:pt x="1256" y="1184"/>
                        </a:lnTo>
                        <a:lnTo>
                          <a:pt x="1227" y="1199"/>
                        </a:lnTo>
                        <a:lnTo>
                          <a:pt x="1199" y="1220"/>
                        </a:lnTo>
                        <a:close/>
                      </a:path>
                    </a:pathLst>
                  </a:custGeom>
                  <a:solidFill>
                    <a:srgbClr val="FF20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49" name="Freeform 381">
                    <a:extLst>
                      <a:ext uri="{FF2B5EF4-FFF2-40B4-BE49-F238E27FC236}">
                        <a16:creationId xmlns:a16="http://schemas.microsoft.com/office/drawing/2014/main" id="{7034DEDC-9FAA-47F7-A526-655472AB5C9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691" y="1656"/>
                    <a:ext cx="695" cy="407"/>
                  </a:xfrm>
                  <a:custGeom>
                    <a:avLst/>
                    <a:gdLst>
                      <a:gd name="T0" fmla="*/ 164 w 1391"/>
                      <a:gd name="T1" fmla="*/ 0 h 1220"/>
                      <a:gd name="T2" fmla="*/ 169 w 1391"/>
                      <a:gd name="T3" fmla="*/ 5 h 1220"/>
                      <a:gd name="T4" fmla="*/ 147 w 1391"/>
                      <a:gd name="T5" fmla="*/ 20 h 1220"/>
                      <a:gd name="T6" fmla="*/ 119 w 1391"/>
                      <a:gd name="T7" fmla="*/ 36 h 1220"/>
                      <a:gd name="T8" fmla="*/ 96 w 1391"/>
                      <a:gd name="T9" fmla="*/ 57 h 1220"/>
                      <a:gd name="T10" fmla="*/ 79 w 1391"/>
                      <a:gd name="T11" fmla="*/ 77 h 1220"/>
                      <a:gd name="T12" fmla="*/ 57 w 1391"/>
                      <a:gd name="T13" fmla="*/ 98 h 1220"/>
                      <a:gd name="T14" fmla="*/ 34 w 1391"/>
                      <a:gd name="T15" fmla="*/ 118 h 1220"/>
                      <a:gd name="T16" fmla="*/ 17 w 1391"/>
                      <a:gd name="T17" fmla="*/ 139 h 1220"/>
                      <a:gd name="T18" fmla="*/ 0 w 1391"/>
                      <a:gd name="T19" fmla="*/ 165 h 1220"/>
                      <a:gd name="T20" fmla="*/ 0 w 1391"/>
                      <a:gd name="T21" fmla="*/ 160 h 1220"/>
                      <a:gd name="T22" fmla="*/ 17 w 1391"/>
                      <a:gd name="T23" fmla="*/ 139 h 1220"/>
                      <a:gd name="T24" fmla="*/ 34 w 1391"/>
                      <a:gd name="T25" fmla="*/ 113 h 1220"/>
                      <a:gd name="T26" fmla="*/ 51 w 1391"/>
                      <a:gd name="T27" fmla="*/ 93 h 1220"/>
                      <a:gd name="T28" fmla="*/ 73 w 1391"/>
                      <a:gd name="T29" fmla="*/ 72 h 1220"/>
                      <a:gd name="T30" fmla="*/ 90 w 1391"/>
                      <a:gd name="T31" fmla="*/ 51 h 1220"/>
                      <a:gd name="T32" fmla="*/ 113 w 1391"/>
                      <a:gd name="T33" fmla="*/ 36 h 1220"/>
                      <a:gd name="T34" fmla="*/ 141 w 1391"/>
                      <a:gd name="T35" fmla="*/ 15 h 1220"/>
                      <a:gd name="T36" fmla="*/ 164 w 1391"/>
                      <a:gd name="T37" fmla="*/ 0 h 1220"/>
                      <a:gd name="T38" fmla="*/ 1176 w 1391"/>
                      <a:gd name="T39" fmla="*/ 1220 h 1220"/>
                      <a:gd name="T40" fmla="*/ 1164 w 1391"/>
                      <a:gd name="T41" fmla="*/ 1220 h 1220"/>
                      <a:gd name="T42" fmla="*/ 1198 w 1391"/>
                      <a:gd name="T43" fmla="*/ 1199 h 1220"/>
                      <a:gd name="T44" fmla="*/ 1232 w 1391"/>
                      <a:gd name="T45" fmla="*/ 1174 h 1220"/>
                      <a:gd name="T46" fmla="*/ 1261 w 1391"/>
                      <a:gd name="T47" fmla="*/ 1147 h 1220"/>
                      <a:gd name="T48" fmla="*/ 1294 w 1391"/>
                      <a:gd name="T49" fmla="*/ 1122 h 1220"/>
                      <a:gd name="T50" fmla="*/ 1317 w 1391"/>
                      <a:gd name="T51" fmla="*/ 1095 h 1220"/>
                      <a:gd name="T52" fmla="*/ 1345 w 1391"/>
                      <a:gd name="T53" fmla="*/ 1070 h 1220"/>
                      <a:gd name="T54" fmla="*/ 1367 w 1391"/>
                      <a:gd name="T55" fmla="*/ 1039 h 1220"/>
                      <a:gd name="T56" fmla="*/ 1391 w 1391"/>
                      <a:gd name="T57" fmla="*/ 1008 h 1220"/>
                      <a:gd name="T58" fmla="*/ 1385 w 1391"/>
                      <a:gd name="T59" fmla="*/ 1013 h 1220"/>
                      <a:gd name="T60" fmla="*/ 1362 w 1391"/>
                      <a:gd name="T61" fmla="*/ 1045 h 1220"/>
                      <a:gd name="T62" fmla="*/ 1345 w 1391"/>
                      <a:gd name="T63" fmla="*/ 1075 h 1220"/>
                      <a:gd name="T64" fmla="*/ 1317 w 1391"/>
                      <a:gd name="T65" fmla="*/ 1102 h 1220"/>
                      <a:gd name="T66" fmla="*/ 1294 w 1391"/>
                      <a:gd name="T67" fmla="*/ 1127 h 1220"/>
                      <a:gd name="T68" fmla="*/ 1266 w 1391"/>
                      <a:gd name="T69" fmla="*/ 1152 h 1220"/>
                      <a:gd name="T70" fmla="*/ 1237 w 1391"/>
                      <a:gd name="T71" fmla="*/ 1179 h 1220"/>
                      <a:gd name="T72" fmla="*/ 1209 w 1391"/>
                      <a:gd name="T73" fmla="*/ 1199 h 1220"/>
                      <a:gd name="T74" fmla="*/ 1176 w 1391"/>
                      <a:gd name="T75" fmla="*/ 1220 h 12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391" h="1220">
                        <a:moveTo>
                          <a:pt x="164" y="0"/>
                        </a:moveTo>
                        <a:lnTo>
                          <a:pt x="169" y="5"/>
                        </a:lnTo>
                        <a:lnTo>
                          <a:pt x="147" y="20"/>
                        </a:lnTo>
                        <a:lnTo>
                          <a:pt x="119" y="36"/>
                        </a:lnTo>
                        <a:lnTo>
                          <a:pt x="96" y="57"/>
                        </a:lnTo>
                        <a:lnTo>
                          <a:pt x="79" y="77"/>
                        </a:lnTo>
                        <a:lnTo>
                          <a:pt x="57" y="98"/>
                        </a:lnTo>
                        <a:lnTo>
                          <a:pt x="34" y="118"/>
                        </a:lnTo>
                        <a:lnTo>
                          <a:pt x="17" y="139"/>
                        </a:lnTo>
                        <a:lnTo>
                          <a:pt x="0" y="165"/>
                        </a:lnTo>
                        <a:lnTo>
                          <a:pt x="0" y="160"/>
                        </a:lnTo>
                        <a:lnTo>
                          <a:pt x="17" y="139"/>
                        </a:lnTo>
                        <a:lnTo>
                          <a:pt x="34" y="113"/>
                        </a:lnTo>
                        <a:lnTo>
                          <a:pt x="51" y="93"/>
                        </a:lnTo>
                        <a:lnTo>
                          <a:pt x="73" y="72"/>
                        </a:lnTo>
                        <a:lnTo>
                          <a:pt x="90" y="51"/>
                        </a:lnTo>
                        <a:lnTo>
                          <a:pt x="113" y="36"/>
                        </a:lnTo>
                        <a:lnTo>
                          <a:pt x="141" y="15"/>
                        </a:lnTo>
                        <a:lnTo>
                          <a:pt x="164" y="0"/>
                        </a:lnTo>
                        <a:close/>
                        <a:moveTo>
                          <a:pt x="1176" y="1220"/>
                        </a:moveTo>
                        <a:lnTo>
                          <a:pt x="1164" y="1220"/>
                        </a:lnTo>
                        <a:lnTo>
                          <a:pt x="1198" y="1199"/>
                        </a:lnTo>
                        <a:lnTo>
                          <a:pt x="1232" y="1174"/>
                        </a:lnTo>
                        <a:lnTo>
                          <a:pt x="1261" y="1147"/>
                        </a:lnTo>
                        <a:lnTo>
                          <a:pt x="1294" y="1122"/>
                        </a:lnTo>
                        <a:lnTo>
                          <a:pt x="1317" y="1095"/>
                        </a:lnTo>
                        <a:lnTo>
                          <a:pt x="1345" y="1070"/>
                        </a:lnTo>
                        <a:lnTo>
                          <a:pt x="1367" y="1039"/>
                        </a:lnTo>
                        <a:lnTo>
                          <a:pt x="1391" y="1008"/>
                        </a:lnTo>
                        <a:lnTo>
                          <a:pt x="1385" y="1013"/>
                        </a:lnTo>
                        <a:lnTo>
                          <a:pt x="1362" y="1045"/>
                        </a:lnTo>
                        <a:lnTo>
                          <a:pt x="1345" y="1075"/>
                        </a:lnTo>
                        <a:lnTo>
                          <a:pt x="1317" y="1102"/>
                        </a:lnTo>
                        <a:lnTo>
                          <a:pt x="1294" y="1127"/>
                        </a:lnTo>
                        <a:lnTo>
                          <a:pt x="1266" y="1152"/>
                        </a:lnTo>
                        <a:lnTo>
                          <a:pt x="1237" y="1179"/>
                        </a:lnTo>
                        <a:lnTo>
                          <a:pt x="1209" y="1199"/>
                        </a:lnTo>
                        <a:lnTo>
                          <a:pt x="1176" y="1220"/>
                        </a:lnTo>
                        <a:close/>
                      </a:path>
                    </a:pathLst>
                  </a:custGeom>
                  <a:solidFill>
                    <a:srgbClr val="FF222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50" name="Freeform 382">
                    <a:extLst>
                      <a:ext uri="{FF2B5EF4-FFF2-40B4-BE49-F238E27FC236}">
                        <a16:creationId xmlns:a16="http://schemas.microsoft.com/office/drawing/2014/main" id="{9D1416DB-B2F8-441A-8DE6-7F457B15ACC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691" y="1658"/>
                    <a:ext cx="695" cy="405"/>
                  </a:xfrm>
                  <a:custGeom>
                    <a:avLst/>
                    <a:gdLst>
                      <a:gd name="T0" fmla="*/ 169 w 1391"/>
                      <a:gd name="T1" fmla="*/ 0 h 1215"/>
                      <a:gd name="T2" fmla="*/ 176 w 1391"/>
                      <a:gd name="T3" fmla="*/ 0 h 1215"/>
                      <a:gd name="T4" fmla="*/ 152 w 1391"/>
                      <a:gd name="T5" fmla="*/ 15 h 1215"/>
                      <a:gd name="T6" fmla="*/ 125 w 1391"/>
                      <a:gd name="T7" fmla="*/ 36 h 1215"/>
                      <a:gd name="T8" fmla="*/ 102 w 1391"/>
                      <a:gd name="T9" fmla="*/ 52 h 1215"/>
                      <a:gd name="T10" fmla="*/ 79 w 1391"/>
                      <a:gd name="T11" fmla="*/ 72 h 1215"/>
                      <a:gd name="T12" fmla="*/ 57 w 1391"/>
                      <a:gd name="T13" fmla="*/ 93 h 1215"/>
                      <a:gd name="T14" fmla="*/ 40 w 1391"/>
                      <a:gd name="T15" fmla="*/ 119 h 1215"/>
                      <a:gd name="T16" fmla="*/ 17 w 1391"/>
                      <a:gd name="T17" fmla="*/ 140 h 1215"/>
                      <a:gd name="T18" fmla="*/ 0 w 1391"/>
                      <a:gd name="T19" fmla="*/ 165 h 1215"/>
                      <a:gd name="T20" fmla="*/ 0 w 1391"/>
                      <a:gd name="T21" fmla="*/ 160 h 1215"/>
                      <a:gd name="T22" fmla="*/ 17 w 1391"/>
                      <a:gd name="T23" fmla="*/ 134 h 1215"/>
                      <a:gd name="T24" fmla="*/ 34 w 1391"/>
                      <a:gd name="T25" fmla="*/ 113 h 1215"/>
                      <a:gd name="T26" fmla="*/ 57 w 1391"/>
                      <a:gd name="T27" fmla="*/ 93 h 1215"/>
                      <a:gd name="T28" fmla="*/ 79 w 1391"/>
                      <a:gd name="T29" fmla="*/ 72 h 1215"/>
                      <a:gd name="T30" fmla="*/ 96 w 1391"/>
                      <a:gd name="T31" fmla="*/ 52 h 1215"/>
                      <a:gd name="T32" fmla="*/ 119 w 1391"/>
                      <a:gd name="T33" fmla="*/ 31 h 1215"/>
                      <a:gd name="T34" fmla="*/ 147 w 1391"/>
                      <a:gd name="T35" fmla="*/ 15 h 1215"/>
                      <a:gd name="T36" fmla="*/ 169 w 1391"/>
                      <a:gd name="T37" fmla="*/ 0 h 1215"/>
                      <a:gd name="T38" fmla="*/ 1164 w 1391"/>
                      <a:gd name="T39" fmla="*/ 1215 h 1215"/>
                      <a:gd name="T40" fmla="*/ 1158 w 1391"/>
                      <a:gd name="T41" fmla="*/ 1215 h 1215"/>
                      <a:gd name="T42" fmla="*/ 1193 w 1391"/>
                      <a:gd name="T43" fmla="*/ 1194 h 1215"/>
                      <a:gd name="T44" fmla="*/ 1226 w 1391"/>
                      <a:gd name="T45" fmla="*/ 1169 h 1215"/>
                      <a:gd name="T46" fmla="*/ 1261 w 1391"/>
                      <a:gd name="T47" fmla="*/ 1142 h 1215"/>
                      <a:gd name="T48" fmla="*/ 1288 w 1391"/>
                      <a:gd name="T49" fmla="*/ 1117 h 1215"/>
                      <a:gd name="T50" fmla="*/ 1317 w 1391"/>
                      <a:gd name="T51" fmla="*/ 1085 h 1215"/>
                      <a:gd name="T52" fmla="*/ 1345 w 1391"/>
                      <a:gd name="T53" fmla="*/ 1055 h 1215"/>
                      <a:gd name="T54" fmla="*/ 1367 w 1391"/>
                      <a:gd name="T55" fmla="*/ 1023 h 1215"/>
                      <a:gd name="T56" fmla="*/ 1391 w 1391"/>
                      <a:gd name="T57" fmla="*/ 988 h 1215"/>
                      <a:gd name="T58" fmla="*/ 1391 w 1391"/>
                      <a:gd name="T59" fmla="*/ 1003 h 1215"/>
                      <a:gd name="T60" fmla="*/ 1367 w 1391"/>
                      <a:gd name="T61" fmla="*/ 1034 h 1215"/>
                      <a:gd name="T62" fmla="*/ 1345 w 1391"/>
                      <a:gd name="T63" fmla="*/ 1065 h 1215"/>
                      <a:gd name="T64" fmla="*/ 1317 w 1391"/>
                      <a:gd name="T65" fmla="*/ 1090 h 1215"/>
                      <a:gd name="T66" fmla="*/ 1294 w 1391"/>
                      <a:gd name="T67" fmla="*/ 1117 h 1215"/>
                      <a:gd name="T68" fmla="*/ 1261 w 1391"/>
                      <a:gd name="T69" fmla="*/ 1142 h 1215"/>
                      <a:gd name="T70" fmla="*/ 1232 w 1391"/>
                      <a:gd name="T71" fmla="*/ 1169 h 1215"/>
                      <a:gd name="T72" fmla="*/ 1198 w 1391"/>
                      <a:gd name="T73" fmla="*/ 1194 h 1215"/>
                      <a:gd name="T74" fmla="*/ 1164 w 1391"/>
                      <a:gd name="T75" fmla="*/ 1215 h 12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391" h="1215">
                        <a:moveTo>
                          <a:pt x="169" y="0"/>
                        </a:moveTo>
                        <a:lnTo>
                          <a:pt x="176" y="0"/>
                        </a:lnTo>
                        <a:lnTo>
                          <a:pt x="152" y="15"/>
                        </a:lnTo>
                        <a:lnTo>
                          <a:pt x="125" y="36"/>
                        </a:lnTo>
                        <a:lnTo>
                          <a:pt x="102" y="52"/>
                        </a:lnTo>
                        <a:lnTo>
                          <a:pt x="79" y="72"/>
                        </a:lnTo>
                        <a:lnTo>
                          <a:pt x="57" y="93"/>
                        </a:lnTo>
                        <a:lnTo>
                          <a:pt x="40" y="119"/>
                        </a:lnTo>
                        <a:lnTo>
                          <a:pt x="17" y="140"/>
                        </a:lnTo>
                        <a:lnTo>
                          <a:pt x="0" y="165"/>
                        </a:lnTo>
                        <a:lnTo>
                          <a:pt x="0" y="160"/>
                        </a:lnTo>
                        <a:lnTo>
                          <a:pt x="17" y="134"/>
                        </a:lnTo>
                        <a:lnTo>
                          <a:pt x="34" y="113"/>
                        </a:lnTo>
                        <a:lnTo>
                          <a:pt x="57" y="93"/>
                        </a:lnTo>
                        <a:lnTo>
                          <a:pt x="79" y="72"/>
                        </a:lnTo>
                        <a:lnTo>
                          <a:pt x="96" y="52"/>
                        </a:lnTo>
                        <a:lnTo>
                          <a:pt x="119" y="31"/>
                        </a:lnTo>
                        <a:lnTo>
                          <a:pt x="147" y="15"/>
                        </a:lnTo>
                        <a:lnTo>
                          <a:pt x="169" y="0"/>
                        </a:lnTo>
                        <a:close/>
                        <a:moveTo>
                          <a:pt x="1164" y="1215"/>
                        </a:moveTo>
                        <a:lnTo>
                          <a:pt x="1158" y="1215"/>
                        </a:lnTo>
                        <a:lnTo>
                          <a:pt x="1193" y="1194"/>
                        </a:lnTo>
                        <a:lnTo>
                          <a:pt x="1226" y="1169"/>
                        </a:lnTo>
                        <a:lnTo>
                          <a:pt x="1261" y="1142"/>
                        </a:lnTo>
                        <a:lnTo>
                          <a:pt x="1288" y="1117"/>
                        </a:lnTo>
                        <a:lnTo>
                          <a:pt x="1317" y="1085"/>
                        </a:lnTo>
                        <a:lnTo>
                          <a:pt x="1345" y="1055"/>
                        </a:lnTo>
                        <a:lnTo>
                          <a:pt x="1367" y="1023"/>
                        </a:lnTo>
                        <a:lnTo>
                          <a:pt x="1391" y="988"/>
                        </a:lnTo>
                        <a:lnTo>
                          <a:pt x="1391" y="1003"/>
                        </a:lnTo>
                        <a:lnTo>
                          <a:pt x="1367" y="1034"/>
                        </a:lnTo>
                        <a:lnTo>
                          <a:pt x="1345" y="1065"/>
                        </a:lnTo>
                        <a:lnTo>
                          <a:pt x="1317" y="1090"/>
                        </a:lnTo>
                        <a:lnTo>
                          <a:pt x="1294" y="1117"/>
                        </a:lnTo>
                        <a:lnTo>
                          <a:pt x="1261" y="1142"/>
                        </a:lnTo>
                        <a:lnTo>
                          <a:pt x="1232" y="1169"/>
                        </a:lnTo>
                        <a:lnTo>
                          <a:pt x="1198" y="1194"/>
                        </a:lnTo>
                        <a:lnTo>
                          <a:pt x="1164" y="1215"/>
                        </a:lnTo>
                        <a:close/>
                      </a:path>
                    </a:pathLst>
                  </a:custGeom>
                  <a:solidFill>
                    <a:srgbClr val="FF24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51" name="Freeform 383">
                    <a:extLst>
                      <a:ext uri="{FF2B5EF4-FFF2-40B4-BE49-F238E27FC236}">
                        <a16:creationId xmlns:a16="http://schemas.microsoft.com/office/drawing/2014/main" id="{02D088C5-F5D3-45DF-AB0F-517C7C14ABA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691" y="1658"/>
                    <a:ext cx="695" cy="405"/>
                  </a:xfrm>
                  <a:custGeom>
                    <a:avLst/>
                    <a:gdLst>
                      <a:gd name="T0" fmla="*/ 176 w 1391"/>
                      <a:gd name="T1" fmla="*/ 0 h 1215"/>
                      <a:gd name="T2" fmla="*/ 187 w 1391"/>
                      <a:gd name="T3" fmla="*/ 0 h 1215"/>
                      <a:gd name="T4" fmla="*/ 158 w 1391"/>
                      <a:gd name="T5" fmla="*/ 20 h 1215"/>
                      <a:gd name="T6" fmla="*/ 136 w 1391"/>
                      <a:gd name="T7" fmla="*/ 36 h 1215"/>
                      <a:gd name="T8" fmla="*/ 108 w 1391"/>
                      <a:gd name="T9" fmla="*/ 57 h 1215"/>
                      <a:gd name="T10" fmla="*/ 85 w 1391"/>
                      <a:gd name="T11" fmla="*/ 77 h 1215"/>
                      <a:gd name="T12" fmla="*/ 62 w 1391"/>
                      <a:gd name="T13" fmla="*/ 103 h 1215"/>
                      <a:gd name="T14" fmla="*/ 46 w 1391"/>
                      <a:gd name="T15" fmla="*/ 124 h 1215"/>
                      <a:gd name="T16" fmla="*/ 22 w 1391"/>
                      <a:gd name="T17" fmla="*/ 150 h 1215"/>
                      <a:gd name="T18" fmla="*/ 6 w 1391"/>
                      <a:gd name="T19" fmla="*/ 175 h 1215"/>
                      <a:gd name="T20" fmla="*/ 0 w 1391"/>
                      <a:gd name="T21" fmla="*/ 165 h 1215"/>
                      <a:gd name="T22" fmla="*/ 17 w 1391"/>
                      <a:gd name="T23" fmla="*/ 140 h 1215"/>
                      <a:gd name="T24" fmla="*/ 40 w 1391"/>
                      <a:gd name="T25" fmla="*/ 119 h 1215"/>
                      <a:gd name="T26" fmla="*/ 57 w 1391"/>
                      <a:gd name="T27" fmla="*/ 93 h 1215"/>
                      <a:gd name="T28" fmla="*/ 79 w 1391"/>
                      <a:gd name="T29" fmla="*/ 72 h 1215"/>
                      <a:gd name="T30" fmla="*/ 102 w 1391"/>
                      <a:gd name="T31" fmla="*/ 52 h 1215"/>
                      <a:gd name="T32" fmla="*/ 125 w 1391"/>
                      <a:gd name="T33" fmla="*/ 36 h 1215"/>
                      <a:gd name="T34" fmla="*/ 152 w 1391"/>
                      <a:gd name="T35" fmla="*/ 15 h 1215"/>
                      <a:gd name="T36" fmla="*/ 176 w 1391"/>
                      <a:gd name="T37" fmla="*/ 0 h 1215"/>
                      <a:gd name="T38" fmla="*/ 1158 w 1391"/>
                      <a:gd name="T39" fmla="*/ 1215 h 1215"/>
                      <a:gd name="T40" fmla="*/ 1142 w 1391"/>
                      <a:gd name="T41" fmla="*/ 1215 h 1215"/>
                      <a:gd name="T42" fmla="*/ 1182 w 1391"/>
                      <a:gd name="T43" fmla="*/ 1189 h 1215"/>
                      <a:gd name="T44" fmla="*/ 1215 w 1391"/>
                      <a:gd name="T45" fmla="*/ 1164 h 1215"/>
                      <a:gd name="T46" fmla="*/ 1250 w 1391"/>
                      <a:gd name="T47" fmla="*/ 1137 h 1215"/>
                      <a:gd name="T48" fmla="*/ 1283 w 1391"/>
                      <a:gd name="T49" fmla="*/ 1107 h 1215"/>
                      <a:gd name="T50" fmla="*/ 1311 w 1391"/>
                      <a:gd name="T51" fmla="*/ 1075 h 1215"/>
                      <a:gd name="T52" fmla="*/ 1340 w 1391"/>
                      <a:gd name="T53" fmla="*/ 1045 h 1215"/>
                      <a:gd name="T54" fmla="*/ 1362 w 1391"/>
                      <a:gd name="T55" fmla="*/ 1013 h 1215"/>
                      <a:gd name="T56" fmla="*/ 1385 w 1391"/>
                      <a:gd name="T57" fmla="*/ 977 h 1215"/>
                      <a:gd name="T58" fmla="*/ 1391 w 1391"/>
                      <a:gd name="T59" fmla="*/ 988 h 1215"/>
                      <a:gd name="T60" fmla="*/ 1367 w 1391"/>
                      <a:gd name="T61" fmla="*/ 1023 h 1215"/>
                      <a:gd name="T62" fmla="*/ 1345 w 1391"/>
                      <a:gd name="T63" fmla="*/ 1055 h 1215"/>
                      <a:gd name="T64" fmla="*/ 1317 w 1391"/>
                      <a:gd name="T65" fmla="*/ 1085 h 1215"/>
                      <a:gd name="T66" fmla="*/ 1288 w 1391"/>
                      <a:gd name="T67" fmla="*/ 1117 h 1215"/>
                      <a:gd name="T68" fmla="*/ 1261 w 1391"/>
                      <a:gd name="T69" fmla="*/ 1142 h 1215"/>
                      <a:gd name="T70" fmla="*/ 1226 w 1391"/>
                      <a:gd name="T71" fmla="*/ 1169 h 1215"/>
                      <a:gd name="T72" fmla="*/ 1193 w 1391"/>
                      <a:gd name="T73" fmla="*/ 1194 h 1215"/>
                      <a:gd name="T74" fmla="*/ 1158 w 1391"/>
                      <a:gd name="T75" fmla="*/ 1215 h 12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391" h="1215">
                        <a:moveTo>
                          <a:pt x="176" y="0"/>
                        </a:moveTo>
                        <a:lnTo>
                          <a:pt x="187" y="0"/>
                        </a:lnTo>
                        <a:lnTo>
                          <a:pt x="158" y="20"/>
                        </a:lnTo>
                        <a:lnTo>
                          <a:pt x="136" y="36"/>
                        </a:lnTo>
                        <a:lnTo>
                          <a:pt x="108" y="57"/>
                        </a:lnTo>
                        <a:lnTo>
                          <a:pt x="85" y="77"/>
                        </a:lnTo>
                        <a:lnTo>
                          <a:pt x="62" y="103"/>
                        </a:lnTo>
                        <a:lnTo>
                          <a:pt x="46" y="124"/>
                        </a:lnTo>
                        <a:lnTo>
                          <a:pt x="22" y="150"/>
                        </a:lnTo>
                        <a:lnTo>
                          <a:pt x="6" y="175"/>
                        </a:lnTo>
                        <a:lnTo>
                          <a:pt x="0" y="165"/>
                        </a:lnTo>
                        <a:lnTo>
                          <a:pt x="17" y="140"/>
                        </a:lnTo>
                        <a:lnTo>
                          <a:pt x="40" y="119"/>
                        </a:lnTo>
                        <a:lnTo>
                          <a:pt x="57" y="93"/>
                        </a:lnTo>
                        <a:lnTo>
                          <a:pt x="79" y="72"/>
                        </a:lnTo>
                        <a:lnTo>
                          <a:pt x="102" y="52"/>
                        </a:lnTo>
                        <a:lnTo>
                          <a:pt x="125" y="36"/>
                        </a:lnTo>
                        <a:lnTo>
                          <a:pt x="152" y="15"/>
                        </a:lnTo>
                        <a:lnTo>
                          <a:pt x="176" y="0"/>
                        </a:lnTo>
                        <a:close/>
                        <a:moveTo>
                          <a:pt x="1158" y="1215"/>
                        </a:moveTo>
                        <a:lnTo>
                          <a:pt x="1142" y="1215"/>
                        </a:lnTo>
                        <a:lnTo>
                          <a:pt x="1182" y="1189"/>
                        </a:lnTo>
                        <a:lnTo>
                          <a:pt x="1215" y="1164"/>
                        </a:lnTo>
                        <a:lnTo>
                          <a:pt x="1250" y="1137"/>
                        </a:lnTo>
                        <a:lnTo>
                          <a:pt x="1283" y="1107"/>
                        </a:lnTo>
                        <a:lnTo>
                          <a:pt x="1311" y="1075"/>
                        </a:lnTo>
                        <a:lnTo>
                          <a:pt x="1340" y="1045"/>
                        </a:lnTo>
                        <a:lnTo>
                          <a:pt x="1362" y="1013"/>
                        </a:lnTo>
                        <a:lnTo>
                          <a:pt x="1385" y="977"/>
                        </a:lnTo>
                        <a:lnTo>
                          <a:pt x="1391" y="988"/>
                        </a:lnTo>
                        <a:lnTo>
                          <a:pt x="1367" y="1023"/>
                        </a:lnTo>
                        <a:lnTo>
                          <a:pt x="1345" y="1055"/>
                        </a:lnTo>
                        <a:lnTo>
                          <a:pt x="1317" y="1085"/>
                        </a:lnTo>
                        <a:lnTo>
                          <a:pt x="1288" y="1117"/>
                        </a:lnTo>
                        <a:lnTo>
                          <a:pt x="1261" y="1142"/>
                        </a:lnTo>
                        <a:lnTo>
                          <a:pt x="1226" y="1169"/>
                        </a:lnTo>
                        <a:lnTo>
                          <a:pt x="1193" y="1194"/>
                        </a:lnTo>
                        <a:lnTo>
                          <a:pt x="1158" y="1215"/>
                        </a:lnTo>
                        <a:close/>
                      </a:path>
                    </a:pathLst>
                  </a:custGeom>
                  <a:solidFill>
                    <a:srgbClr val="FF26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52" name="Freeform 384">
                    <a:extLst>
                      <a:ext uri="{FF2B5EF4-FFF2-40B4-BE49-F238E27FC236}">
                        <a16:creationId xmlns:a16="http://schemas.microsoft.com/office/drawing/2014/main" id="{9B913FEE-F7F7-4F52-8ED7-1DE3320F2CD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694" y="1658"/>
                    <a:ext cx="690" cy="405"/>
                  </a:xfrm>
                  <a:custGeom>
                    <a:avLst/>
                    <a:gdLst>
                      <a:gd name="T0" fmla="*/ 181 w 1379"/>
                      <a:gd name="T1" fmla="*/ 0 h 1215"/>
                      <a:gd name="T2" fmla="*/ 192 w 1379"/>
                      <a:gd name="T3" fmla="*/ 5 h 1215"/>
                      <a:gd name="T4" fmla="*/ 163 w 1379"/>
                      <a:gd name="T5" fmla="*/ 25 h 1215"/>
                      <a:gd name="T6" fmla="*/ 135 w 1379"/>
                      <a:gd name="T7" fmla="*/ 41 h 1215"/>
                      <a:gd name="T8" fmla="*/ 107 w 1379"/>
                      <a:gd name="T9" fmla="*/ 62 h 1215"/>
                      <a:gd name="T10" fmla="*/ 84 w 1379"/>
                      <a:gd name="T11" fmla="*/ 88 h 1215"/>
                      <a:gd name="T12" fmla="*/ 62 w 1379"/>
                      <a:gd name="T13" fmla="*/ 108 h 1215"/>
                      <a:gd name="T14" fmla="*/ 40 w 1379"/>
                      <a:gd name="T15" fmla="*/ 134 h 1215"/>
                      <a:gd name="T16" fmla="*/ 16 w 1379"/>
                      <a:gd name="T17" fmla="*/ 160 h 1215"/>
                      <a:gd name="T18" fmla="*/ 0 w 1379"/>
                      <a:gd name="T19" fmla="*/ 186 h 1215"/>
                      <a:gd name="T20" fmla="*/ 0 w 1379"/>
                      <a:gd name="T21" fmla="*/ 175 h 1215"/>
                      <a:gd name="T22" fmla="*/ 16 w 1379"/>
                      <a:gd name="T23" fmla="*/ 150 h 1215"/>
                      <a:gd name="T24" fmla="*/ 40 w 1379"/>
                      <a:gd name="T25" fmla="*/ 124 h 1215"/>
                      <a:gd name="T26" fmla="*/ 56 w 1379"/>
                      <a:gd name="T27" fmla="*/ 103 h 1215"/>
                      <a:gd name="T28" fmla="*/ 79 w 1379"/>
                      <a:gd name="T29" fmla="*/ 77 h 1215"/>
                      <a:gd name="T30" fmla="*/ 102 w 1379"/>
                      <a:gd name="T31" fmla="*/ 57 h 1215"/>
                      <a:gd name="T32" fmla="*/ 130 w 1379"/>
                      <a:gd name="T33" fmla="*/ 36 h 1215"/>
                      <a:gd name="T34" fmla="*/ 152 w 1379"/>
                      <a:gd name="T35" fmla="*/ 20 h 1215"/>
                      <a:gd name="T36" fmla="*/ 181 w 1379"/>
                      <a:gd name="T37" fmla="*/ 0 h 1215"/>
                      <a:gd name="T38" fmla="*/ 1136 w 1379"/>
                      <a:gd name="T39" fmla="*/ 1215 h 1215"/>
                      <a:gd name="T40" fmla="*/ 1119 w 1379"/>
                      <a:gd name="T41" fmla="*/ 1215 h 1215"/>
                      <a:gd name="T42" fmla="*/ 1158 w 1379"/>
                      <a:gd name="T43" fmla="*/ 1194 h 1215"/>
                      <a:gd name="T44" fmla="*/ 1198 w 1379"/>
                      <a:gd name="T45" fmla="*/ 1169 h 1215"/>
                      <a:gd name="T46" fmla="*/ 1231 w 1379"/>
                      <a:gd name="T47" fmla="*/ 1137 h 1215"/>
                      <a:gd name="T48" fmla="*/ 1266 w 1379"/>
                      <a:gd name="T49" fmla="*/ 1107 h 1215"/>
                      <a:gd name="T50" fmla="*/ 1294 w 1379"/>
                      <a:gd name="T51" fmla="*/ 1075 h 1215"/>
                      <a:gd name="T52" fmla="*/ 1323 w 1379"/>
                      <a:gd name="T53" fmla="*/ 1040 h 1215"/>
                      <a:gd name="T54" fmla="*/ 1350 w 1379"/>
                      <a:gd name="T55" fmla="*/ 1003 h 1215"/>
                      <a:gd name="T56" fmla="*/ 1373 w 1379"/>
                      <a:gd name="T57" fmla="*/ 967 h 1215"/>
                      <a:gd name="T58" fmla="*/ 1379 w 1379"/>
                      <a:gd name="T59" fmla="*/ 977 h 1215"/>
                      <a:gd name="T60" fmla="*/ 1356 w 1379"/>
                      <a:gd name="T61" fmla="*/ 1013 h 1215"/>
                      <a:gd name="T62" fmla="*/ 1334 w 1379"/>
                      <a:gd name="T63" fmla="*/ 1045 h 1215"/>
                      <a:gd name="T64" fmla="*/ 1305 w 1379"/>
                      <a:gd name="T65" fmla="*/ 1075 h 1215"/>
                      <a:gd name="T66" fmla="*/ 1277 w 1379"/>
                      <a:gd name="T67" fmla="*/ 1107 h 1215"/>
                      <a:gd name="T68" fmla="*/ 1244 w 1379"/>
                      <a:gd name="T69" fmla="*/ 1137 h 1215"/>
                      <a:gd name="T70" fmla="*/ 1209 w 1379"/>
                      <a:gd name="T71" fmla="*/ 1164 h 1215"/>
                      <a:gd name="T72" fmla="*/ 1176 w 1379"/>
                      <a:gd name="T73" fmla="*/ 1189 h 1215"/>
                      <a:gd name="T74" fmla="*/ 1136 w 1379"/>
                      <a:gd name="T75" fmla="*/ 1215 h 12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379" h="1215">
                        <a:moveTo>
                          <a:pt x="181" y="0"/>
                        </a:moveTo>
                        <a:lnTo>
                          <a:pt x="192" y="5"/>
                        </a:lnTo>
                        <a:lnTo>
                          <a:pt x="163" y="25"/>
                        </a:lnTo>
                        <a:lnTo>
                          <a:pt x="135" y="41"/>
                        </a:lnTo>
                        <a:lnTo>
                          <a:pt x="107" y="62"/>
                        </a:lnTo>
                        <a:lnTo>
                          <a:pt x="84" y="88"/>
                        </a:lnTo>
                        <a:lnTo>
                          <a:pt x="62" y="108"/>
                        </a:lnTo>
                        <a:lnTo>
                          <a:pt x="40" y="134"/>
                        </a:lnTo>
                        <a:lnTo>
                          <a:pt x="16" y="160"/>
                        </a:lnTo>
                        <a:lnTo>
                          <a:pt x="0" y="186"/>
                        </a:lnTo>
                        <a:lnTo>
                          <a:pt x="0" y="175"/>
                        </a:lnTo>
                        <a:lnTo>
                          <a:pt x="16" y="150"/>
                        </a:lnTo>
                        <a:lnTo>
                          <a:pt x="40" y="124"/>
                        </a:lnTo>
                        <a:lnTo>
                          <a:pt x="56" y="103"/>
                        </a:lnTo>
                        <a:lnTo>
                          <a:pt x="79" y="77"/>
                        </a:lnTo>
                        <a:lnTo>
                          <a:pt x="102" y="57"/>
                        </a:lnTo>
                        <a:lnTo>
                          <a:pt x="130" y="36"/>
                        </a:lnTo>
                        <a:lnTo>
                          <a:pt x="152" y="20"/>
                        </a:lnTo>
                        <a:lnTo>
                          <a:pt x="181" y="0"/>
                        </a:lnTo>
                        <a:close/>
                        <a:moveTo>
                          <a:pt x="1136" y="1215"/>
                        </a:moveTo>
                        <a:lnTo>
                          <a:pt x="1119" y="1215"/>
                        </a:lnTo>
                        <a:lnTo>
                          <a:pt x="1158" y="1194"/>
                        </a:lnTo>
                        <a:lnTo>
                          <a:pt x="1198" y="1169"/>
                        </a:lnTo>
                        <a:lnTo>
                          <a:pt x="1231" y="1137"/>
                        </a:lnTo>
                        <a:lnTo>
                          <a:pt x="1266" y="1107"/>
                        </a:lnTo>
                        <a:lnTo>
                          <a:pt x="1294" y="1075"/>
                        </a:lnTo>
                        <a:lnTo>
                          <a:pt x="1323" y="1040"/>
                        </a:lnTo>
                        <a:lnTo>
                          <a:pt x="1350" y="1003"/>
                        </a:lnTo>
                        <a:lnTo>
                          <a:pt x="1373" y="967"/>
                        </a:lnTo>
                        <a:lnTo>
                          <a:pt x="1379" y="977"/>
                        </a:lnTo>
                        <a:lnTo>
                          <a:pt x="1356" y="1013"/>
                        </a:lnTo>
                        <a:lnTo>
                          <a:pt x="1334" y="1045"/>
                        </a:lnTo>
                        <a:lnTo>
                          <a:pt x="1305" y="1075"/>
                        </a:lnTo>
                        <a:lnTo>
                          <a:pt x="1277" y="1107"/>
                        </a:lnTo>
                        <a:lnTo>
                          <a:pt x="1244" y="1137"/>
                        </a:lnTo>
                        <a:lnTo>
                          <a:pt x="1209" y="1164"/>
                        </a:lnTo>
                        <a:lnTo>
                          <a:pt x="1176" y="1189"/>
                        </a:lnTo>
                        <a:lnTo>
                          <a:pt x="1136" y="1215"/>
                        </a:lnTo>
                        <a:close/>
                      </a:path>
                    </a:pathLst>
                  </a:custGeom>
                  <a:solidFill>
                    <a:srgbClr val="FF28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53" name="Freeform 385">
                    <a:extLst>
                      <a:ext uri="{FF2B5EF4-FFF2-40B4-BE49-F238E27FC236}">
                        <a16:creationId xmlns:a16="http://schemas.microsoft.com/office/drawing/2014/main" id="{4D33AE95-75EB-4029-B3C7-F85EBD2DC93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694" y="1660"/>
                    <a:ext cx="686" cy="403"/>
                  </a:xfrm>
                  <a:custGeom>
                    <a:avLst/>
                    <a:gdLst>
                      <a:gd name="T0" fmla="*/ 192 w 1373"/>
                      <a:gd name="T1" fmla="*/ 0 h 1210"/>
                      <a:gd name="T2" fmla="*/ 198 w 1373"/>
                      <a:gd name="T3" fmla="*/ 0 h 1210"/>
                      <a:gd name="T4" fmla="*/ 203 w 1373"/>
                      <a:gd name="T5" fmla="*/ 5 h 1210"/>
                      <a:gd name="T6" fmla="*/ 175 w 1373"/>
                      <a:gd name="T7" fmla="*/ 26 h 1210"/>
                      <a:gd name="T8" fmla="*/ 146 w 1373"/>
                      <a:gd name="T9" fmla="*/ 41 h 1210"/>
                      <a:gd name="T10" fmla="*/ 119 w 1373"/>
                      <a:gd name="T11" fmla="*/ 67 h 1210"/>
                      <a:gd name="T12" fmla="*/ 96 w 1373"/>
                      <a:gd name="T13" fmla="*/ 88 h 1210"/>
                      <a:gd name="T14" fmla="*/ 67 w 1373"/>
                      <a:gd name="T15" fmla="*/ 114 h 1210"/>
                      <a:gd name="T16" fmla="*/ 45 w 1373"/>
                      <a:gd name="T17" fmla="*/ 140 h 1210"/>
                      <a:gd name="T18" fmla="*/ 28 w 1373"/>
                      <a:gd name="T19" fmla="*/ 165 h 1210"/>
                      <a:gd name="T20" fmla="*/ 5 w 1373"/>
                      <a:gd name="T21" fmla="*/ 192 h 1210"/>
                      <a:gd name="T22" fmla="*/ 0 w 1373"/>
                      <a:gd name="T23" fmla="*/ 181 h 1210"/>
                      <a:gd name="T24" fmla="*/ 16 w 1373"/>
                      <a:gd name="T25" fmla="*/ 155 h 1210"/>
                      <a:gd name="T26" fmla="*/ 40 w 1373"/>
                      <a:gd name="T27" fmla="*/ 129 h 1210"/>
                      <a:gd name="T28" fmla="*/ 62 w 1373"/>
                      <a:gd name="T29" fmla="*/ 103 h 1210"/>
                      <a:gd name="T30" fmla="*/ 84 w 1373"/>
                      <a:gd name="T31" fmla="*/ 83 h 1210"/>
                      <a:gd name="T32" fmla="*/ 107 w 1373"/>
                      <a:gd name="T33" fmla="*/ 57 h 1210"/>
                      <a:gd name="T34" fmla="*/ 135 w 1373"/>
                      <a:gd name="T35" fmla="*/ 36 h 1210"/>
                      <a:gd name="T36" fmla="*/ 163 w 1373"/>
                      <a:gd name="T37" fmla="*/ 20 h 1210"/>
                      <a:gd name="T38" fmla="*/ 192 w 1373"/>
                      <a:gd name="T39" fmla="*/ 0 h 1210"/>
                      <a:gd name="T40" fmla="*/ 1119 w 1373"/>
                      <a:gd name="T41" fmla="*/ 1210 h 1210"/>
                      <a:gd name="T42" fmla="*/ 1102 w 1373"/>
                      <a:gd name="T43" fmla="*/ 1210 h 1210"/>
                      <a:gd name="T44" fmla="*/ 1141 w 1373"/>
                      <a:gd name="T45" fmla="*/ 1184 h 1210"/>
                      <a:gd name="T46" fmla="*/ 1181 w 1373"/>
                      <a:gd name="T47" fmla="*/ 1159 h 1210"/>
                      <a:gd name="T48" fmla="*/ 1220 w 1373"/>
                      <a:gd name="T49" fmla="*/ 1127 h 1210"/>
                      <a:gd name="T50" fmla="*/ 1255 w 1373"/>
                      <a:gd name="T51" fmla="*/ 1097 h 1210"/>
                      <a:gd name="T52" fmla="*/ 1288 w 1373"/>
                      <a:gd name="T53" fmla="*/ 1065 h 1210"/>
                      <a:gd name="T54" fmla="*/ 1323 w 1373"/>
                      <a:gd name="T55" fmla="*/ 1029 h 1210"/>
                      <a:gd name="T56" fmla="*/ 1350 w 1373"/>
                      <a:gd name="T57" fmla="*/ 993 h 1210"/>
                      <a:gd name="T58" fmla="*/ 1373 w 1373"/>
                      <a:gd name="T59" fmla="*/ 951 h 1210"/>
                      <a:gd name="T60" fmla="*/ 1373 w 1373"/>
                      <a:gd name="T61" fmla="*/ 962 h 1210"/>
                      <a:gd name="T62" fmla="*/ 1350 w 1373"/>
                      <a:gd name="T63" fmla="*/ 998 h 1210"/>
                      <a:gd name="T64" fmla="*/ 1323 w 1373"/>
                      <a:gd name="T65" fmla="*/ 1035 h 1210"/>
                      <a:gd name="T66" fmla="*/ 1294 w 1373"/>
                      <a:gd name="T67" fmla="*/ 1070 h 1210"/>
                      <a:gd name="T68" fmla="*/ 1266 w 1373"/>
                      <a:gd name="T69" fmla="*/ 1102 h 1210"/>
                      <a:gd name="T70" fmla="*/ 1231 w 1373"/>
                      <a:gd name="T71" fmla="*/ 1132 h 1210"/>
                      <a:gd name="T72" fmla="*/ 1198 w 1373"/>
                      <a:gd name="T73" fmla="*/ 1164 h 1210"/>
                      <a:gd name="T74" fmla="*/ 1158 w 1373"/>
                      <a:gd name="T75" fmla="*/ 1189 h 1210"/>
                      <a:gd name="T76" fmla="*/ 1119 w 1373"/>
                      <a:gd name="T77" fmla="*/ 1210 h 1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373" h="1210">
                        <a:moveTo>
                          <a:pt x="192" y="0"/>
                        </a:moveTo>
                        <a:lnTo>
                          <a:pt x="198" y="0"/>
                        </a:lnTo>
                        <a:lnTo>
                          <a:pt x="203" y="5"/>
                        </a:lnTo>
                        <a:lnTo>
                          <a:pt x="175" y="26"/>
                        </a:lnTo>
                        <a:lnTo>
                          <a:pt x="146" y="41"/>
                        </a:lnTo>
                        <a:lnTo>
                          <a:pt x="119" y="67"/>
                        </a:lnTo>
                        <a:lnTo>
                          <a:pt x="96" y="88"/>
                        </a:lnTo>
                        <a:lnTo>
                          <a:pt x="67" y="114"/>
                        </a:lnTo>
                        <a:lnTo>
                          <a:pt x="45" y="140"/>
                        </a:lnTo>
                        <a:lnTo>
                          <a:pt x="28" y="165"/>
                        </a:lnTo>
                        <a:lnTo>
                          <a:pt x="5" y="192"/>
                        </a:lnTo>
                        <a:lnTo>
                          <a:pt x="0" y="181"/>
                        </a:lnTo>
                        <a:lnTo>
                          <a:pt x="16" y="155"/>
                        </a:lnTo>
                        <a:lnTo>
                          <a:pt x="40" y="129"/>
                        </a:lnTo>
                        <a:lnTo>
                          <a:pt x="62" y="103"/>
                        </a:lnTo>
                        <a:lnTo>
                          <a:pt x="84" y="83"/>
                        </a:lnTo>
                        <a:lnTo>
                          <a:pt x="107" y="57"/>
                        </a:lnTo>
                        <a:lnTo>
                          <a:pt x="135" y="36"/>
                        </a:lnTo>
                        <a:lnTo>
                          <a:pt x="163" y="20"/>
                        </a:lnTo>
                        <a:lnTo>
                          <a:pt x="192" y="0"/>
                        </a:lnTo>
                        <a:close/>
                        <a:moveTo>
                          <a:pt x="1119" y="1210"/>
                        </a:moveTo>
                        <a:lnTo>
                          <a:pt x="1102" y="1210"/>
                        </a:lnTo>
                        <a:lnTo>
                          <a:pt x="1141" y="1184"/>
                        </a:lnTo>
                        <a:lnTo>
                          <a:pt x="1181" y="1159"/>
                        </a:lnTo>
                        <a:lnTo>
                          <a:pt x="1220" y="1127"/>
                        </a:lnTo>
                        <a:lnTo>
                          <a:pt x="1255" y="1097"/>
                        </a:lnTo>
                        <a:lnTo>
                          <a:pt x="1288" y="1065"/>
                        </a:lnTo>
                        <a:lnTo>
                          <a:pt x="1323" y="1029"/>
                        </a:lnTo>
                        <a:lnTo>
                          <a:pt x="1350" y="993"/>
                        </a:lnTo>
                        <a:lnTo>
                          <a:pt x="1373" y="951"/>
                        </a:lnTo>
                        <a:lnTo>
                          <a:pt x="1373" y="962"/>
                        </a:lnTo>
                        <a:lnTo>
                          <a:pt x="1350" y="998"/>
                        </a:lnTo>
                        <a:lnTo>
                          <a:pt x="1323" y="1035"/>
                        </a:lnTo>
                        <a:lnTo>
                          <a:pt x="1294" y="1070"/>
                        </a:lnTo>
                        <a:lnTo>
                          <a:pt x="1266" y="1102"/>
                        </a:lnTo>
                        <a:lnTo>
                          <a:pt x="1231" y="1132"/>
                        </a:lnTo>
                        <a:lnTo>
                          <a:pt x="1198" y="1164"/>
                        </a:lnTo>
                        <a:lnTo>
                          <a:pt x="1158" y="1189"/>
                        </a:lnTo>
                        <a:lnTo>
                          <a:pt x="1119" y="1210"/>
                        </a:lnTo>
                        <a:close/>
                      </a:path>
                    </a:pathLst>
                  </a:custGeom>
                  <a:solidFill>
                    <a:srgbClr val="FF2A2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54" name="Freeform 386">
                    <a:extLst>
                      <a:ext uri="{FF2B5EF4-FFF2-40B4-BE49-F238E27FC236}">
                        <a16:creationId xmlns:a16="http://schemas.microsoft.com/office/drawing/2014/main" id="{5158F8B7-2BBA-4B9A-9634-0AC7AB47D4C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697" y="1661"/>
                    <a:ext cx="683" cy="402"/>
                  </a:xfrm>
                  <a:custGeom>
                    <a:avLst/>
                    <a:gdLst>
                      <a:gd name="T0" fmla="*/ 198 w 1368"/>
                      <a:gd name="T1" fmla="*/ 0 h 1205"/>
                      <a:gd name="T2" fmla="*/ 204 w 1368"/>
                      <a:gd name="T3" fmla="*/ 5 h 1205"/>
                      <a:gd name="T4" fmla="*/ 176 w 1368"/>
                      <a:gd name="T5" fmla="*/ 26 h 1205"/>
                      <a:gd name="T6" fmla="*/ 141 w 1368"/>
                      <a:gd name="T7" fmla="*/ 42 h 1205"/>
                      <a:gd name="T8" fmla="*/ 114 w 1368"/>
                      <a:gd name="T9" fmla="*/ 67 h 1205"/>
                      <a:gd name="T10" fmla="*/ 91 w 1368"/>
                      <a:gd name="T11" fmla="*/ 88 h 1205"/>
                      <a:gd name="T12" fmla="*/ 62 w 1368"/>
                      <a:gd name="T13" fmla="*/ 114 h 1205"/>
                      <a:gd name="T14" fmla="*/ 40 w 1368"/>
                      <a:gd name="T15" fmla="*/ 140 h 1205"/>
                      <a:gd name="T16" fmla="*/ 23 w 1368"/>
                      <a:gd name="T17" fmla="*/ 165 h 1205"/>
                      <a:gd name="T18" fmla="*/ 0 w 1368"/>
                      <a:gd name="T19" fmla="*/ 197 h 1205"/>
                      <a:gd name="T20" fmla="*/ 0 w 1368"/>
                      <a:gd name="T21" fmla="*/ 187 h 1205"/>
                      <a:gd name="T22" fmla="*/ 23 w 1368"/>
                      <a:gd name="T23" fmla="*/ 160 h 1205"/>
                      <a:gd name="T24" fmla="*/ 40 w 1368"/>
                      <a:gd name="T25" fmla="*/ 135 h 1205"/>
                      <a:gd name="T26" fmla="*/ 62 w 1368"/>
                      <a:gd name="T27" fmla="*/ 109 h 1205"/>
                      <a:gd name="T28" fmla="*/ 91 w 1368"/>
                      <a:gd name="T29" fmla="*/ 83 h 1205"/>
                      <a:gd name="T30" fmla="*/ 114 w 1368"/>
                      <a:gd name="T31" fmla="*/ 62 h 1205"/>
                      <a:gd name="T32" fmla="*/ 141 w 1368"/>
                      <a:gd name="T33" fmla="*/ 36 h 1205"/>
                      <a:gd name="T34" fmla="*/ 170 w 1368"/>
                      <a:gd name="T35" fmla="*/ 21 h 1205"/>
                      <a:gd name="T36" fmla="*/ 198 w 1368"/>
                      <a:gd name="T37" fmla="*/ 0 h 1205"/>
                      <a:gd name="T38" fmla="*/ 1097 w 1368"/>
                      <a:gd name="T39" fmla="*/ 1205 h 1205"/>
                      <a:gd name="T40" fmla="*/ 1085 w 1368"/>
                      <a:gd name="T41" fmla="*/ 1205 h 1205"/>
                      <a:gd name="T42" fmla="*/ 1131 w 1368"/>
                      <a:gd name="T43" fmla="*/ 1179 h 1205"/>
                      <a:gd name="T44" fmla="*/ 1171 w 1368"/>
                      <a:gd name="T45" fmla="*/ 1154 h 1205"/>
                      <a:gd name="T46" fmla="*/ 1210 w 1368"/>
                      <a:gd name="T47" fmla="*/ 1122 h 1205"/>
                      <a:gd name="T48" fmla="*/ 1244 w 1368"/>
                      <a:gd name="T49" fmla="*/ 1092 h 1205"/>
                      <a:gd name="T50" fmla="*/ 1277 w 1368"/>
                      <a:gd name="T51" fmla="*/ 1055 h 1205"/>
                      <a:gd name="T52" fmla="*/ 1312 w 1368"/>
                      <a:gd name="T53" fmla="*/ 1019 h 1205"/>
                      <a:gd name="T54" fmla="*/ 1340 w 1368"/>
                      <a:gd name="T55" fmla="*/ 983 h 1205"/>
                      <a:gd name="T56" fmla="*/ 1362 w 1368"/>
                      <a:gd name="T57" fmla="*/ 941 h 1205"/>
                      <a:gd name="T58" fmla="*/ 1368 w 1368"/>
                      <a:gd name="T59" fmla="*/ 946 h 1205"/>
                      <a:gd name="T60" fmla="*/ 1345 w 1368"/>
                      <a:gd name="T61" fmla="*/ 988 h 1205"/>
                      <a:gd name="T62" fmla="*/ 1318 w 1368"/>
                      <a:gd name="T63" fmla="*/ 1024 h 1205"/>
                      <a:gd name="T64" fmla="*/ 1283 w 1368"/>
                      <a:gd name="T65" fmla="*/ 1060 h 1205"/>
                      <a:gd name="T66" fmla="*/ 1250 w 1368"/>
                      <a:gd name="T67" fmla="*/ 1092 h 1205"/>
                      <a:gd name="T68" fmla="*/ 1215 w 1368"/>
                      <a:gd name="T69" fmla="*/ 1122 h 1205"/>
                      <a:gd name="T70" fmla="*/ 1176 w 1368"/>
                      <a:gd name="T71" fmla="*/ 1154 h 1205"/>
                      <a:gd name="T72" fmla="*/ 1136 w 1368"/>
                      <a:gd name="T73" fmla="*/ 1179 h 1205"/>
                      <a:gd name="T74" fmla="*/ 1097 w 1368"/>
                      <a:gd name="T75" fmla="*/ 1205 h 12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368" h="1205">
                        <a:moveTo>
                          <a:pt x="198" y="0"/>
                        </a:moveTo>
                        <a:lnTo>
                          <a:pt x="204" y="5"/>
                        </a:lnTo>
                        <a:lnTo>
                          <a:pt x="176" y="26"/>
                        </a:lnTo>
                        <a:lnTo>
                          <a:pt x="141" y="42"/>
                        </a:lnTo>
                        <a:lnTo>
                          <a:pt x="114" y="67"/>
                        </a:lnTo>
                        <a:lnTo>
                          <a:pt x="91" y="88"/>
                        </a:lnTo>
                        <a:lnTo>
                          <a:pt x="62" y="114"/>
                        </a:lnTo>
                        <a:lnTo>
                          <a:pt x="40" y="140"/>
                        </a:lnTo>
                        <a:lnTo>
                          <a:pt x="23" y="165"/>
                        </a:lnTo>
                        <a:lnTo>
                          <a:pt x="0" y="197"/>
                        </a:lnTo>
                        <a:lnTo>
                          <a:pt x="0" y="187"/>
                        </a:lnTo>
                        <a:lnTo>
                          <a:pt x="23" y="160"/>
                        </a:lnTo>
                        <a:lnTo>
                          <a:pt x="40" y="135"/>
                        </a:lnTo>
                        <a:lnTo>
                          <a:pt x="62" y="109"/>
                        </a:lnTo>
                        <a:lnTo>
                          <a:pt x="91" y="83"/>
                        </a:lnTo>
                        <a:lnTo>
                          <a:pt x="114" y="62"/>
                        </a:lnTo>
                        <a:lnTo>
                          <a:pt x="141" y="36"/>
                        </a:lnTo>
                        <a:lnTo>
                          <a:pt x="170" y="21"/>
                        </a:lnTo>
                        <a:lnTo>
                          <a:pt x="198" y="0"/>
                        </a:lnTo>
                        <a:close/>
                        <a:moveTo>
                          <a:pt x="1097" y="1205"/>
                        </a:moveTo>
                        <a:lnTo>
                          <a:pt x="1085" y="1205"/>
                        </a:lnTo>
                        <a:lnTo>
                          <a:pt x="1131" y="1179"/>
                        </a:lnTo>
                        <a:lnTo>
                          <a:pt x="1171" y="1154"/>
                        </a:lnTo>
                        <a:lnTo>
                          <a:pt x="1210" y="1122"/>
                        </a:lnTo>
                        <a:lnTo>
                          <a:pt x="1244" y="1092"/>
                        </a:lnTo>
                        <a:lnTo>
                          <a:pt x="1277" y="1055"/>
                        </a:lnTo>
                        <a:lnTo>
                          <a:pt x="1312" y="1019"/>
                        </a:lnTo>
                        <a:lnTo>
                          <a:pt x="1340" y="983"/>
                        </a:lnTo>
                        <a:lnTo>
                          <a:pt x="1362" y="941"/>
                        </a:lnTo>
                        <a:lnTo>
                          <a:pt x="1368" y="946"/>
                        </a:lnTo>
                        <a:lnTo>
                          <a:pt x="1345" y="988"/>
                        </a:lnTo>
                        <a:lnTo>
                          <a:pt x="1318" y="1024"/>
                        </a:lnTo>
                        <a:lnTo>
                          <a:pt x="1283" y="1060"/>
                        </a:lnTo>
                        <a:lnTo>
                          <a:pt x="1250" y="1092"/>
                        </a:lnTo>
                        <a:lnTo>
                          <a:pt x="1215" y="1122"/>
                        </a:lnTo>
                        <a:lnTo>
                          <a:pt x="1176" y="1154"/>
                        </a:lnTo>
                        <a:lnTo>
                          <a:pt x="1136" y="1179"/>
                        </a:lnTo>
                        <a:lnTo>
                          <a:pt x="1097" y="1205"/>
                        </a:lnTo>
                        <a:close/>
                      </a:path>
                    </a:pathLst>
                  </a:custGeom>
                  <a:solidFill>
                    <a:srgbClr val="FF2D2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55" name="Freeform 387">
                    <a:extLst>
                      <a:ext uri="{FF2B5EF4-FFF2-40B4-BE49-F238E27FC236}">
                        <a16:creationId xmlns:a16="http://schemas.microsoft.com/office/drawing/2014/main" id="{7071BCF2-6E9B-4698-92D0-B5997D23181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697" y="1663"/>
                    <a:ext cx="681" cy="400"/>
                  </a:xfrm>
                  <a:custGeom>
                    <a:avLst/>
                    <a:gdLst>
                      <a:gd name="T0" fmla="*/ 204 w 1362"/>
                      <a:gd name="T1" fmla="*/ 0 h 1200"/>
                      <a:gd name="T2" fmla="*/ 209 w 1362"/>
                      <a:gd name="T3" fmla="*/ 5 h 1200"/>
                      <a:gd name="T4" fmla="*/ 176 w 1362"/>
                      <a:gd name="T5" fmla="*/ 26 h 1200"/>
                      <a:gd name="T6" fmla="*/ 147 w 1362"/>
                      <a:gd name="T7" fmla="*/ 47 h 1200"/>
                      <a:gd name="T8" fmla="*/ 119 w 1362"/>
                      <a:gd name="T9" fmla="*/ 73 h 1200"/>
                      <a:gd name="T10" fmla="*/ 91 w 1362"/>
                      <a:gd name="T11" fmla="*/ 93 h 1200"/>
                      <a:gd name="T12" fmla="*/ 68 w 1362"/>
                      <a:gd name="T13" fmla="*/ 119 h 1200"/>
                      <a:gd name="T14" fmla="*/ 46 w 1362"/>
                      <a:gd name="T15" fmla="*/ 150 h 1200"/>
                      <a:gd name="T16" fmla="*/ 23 w 1362"/>
                      <a:gd name="T17" fmla="*/ 176 h 1200"/>
                      <a:gd name="T18" fmla="*/ 6 w 1362"/>
                      <a:gd name="T19" fmla="*/ 207 h 1200"/>
                      <a:gd name="T20" fmla="*/ 0 w 1362"/>
                      <a:gd name="T21" fmla="*/ 192 h 1200"/>
                      <a:gd name="T22" fmla="*/ 23 w 1362"/>
                      <a:gd name="T23" fmla="*/ 160 h 1200"/>
                      <a:gd name="T24" fmla="*/ 40 w 1362"/>
                      <a:gd name="T25" fmla="*/ 135 h 1200"/>
                      <a:gd name="T26" fmla="*/ 62 w 1362"/>
                      <a:gd name="T27" fmla="*/ 109 h 1200"/>
                      <a:gd name="T28" fmla="*/ 91 w 1362"/>
                      <a:gd name="T29" fmla="*/ 83 h 1200"/>
                      <a:gd name="T30" fmla="*/ 114 w 1362"/>
                      <a:gd name="T31" fmla="*/ 62 h 1200"/>
                      <a:gd name="T32" fmla="*/ 141 w 1362"/>
                      <a:gd name="T33" fmla="*/ 37 h 1200"/>
                      <a:gd name="T34" fmla="*/ 176 w 1362"/>
                      <a:gd name="T35" fmla="*/ 21 h 1200"/>
                      <a:gd name="T36" fmla="*/ 204 w 1362"/>
                      <a:gd name="T37" fmla="*/ 0 h 1200"/>
                      <a:gd name="T38" fmla="*/ 1085 w 1362"/>
                      <a:gd name="T39" fmla="*/ 1200 h 1200"/>
                      <a:gd name="T40" fmla="*/ 1057 w 1362"/>
                      <a:gd name="T41" fmla="*/ 1200 h 1200"/>
                      <a:gd name="T42" fmla="*/ 1103 w 1362"/>
                      <a:gd name="T43" fmla="*/ 1174 h 1200"/>
                      <a:gd name="T44" fmla="*/ 1147 w 1362"/>
                      <a:gd name="T45" fmla="*/ 1149 h 1200"/>
                      <a:gd name="T46" fmla="*/ 1193 w 1362"/>
                      <a:gd name="T47" fmla="*/ 1117 h 1200"/>
                      <a:gd name="T48" fmla="*/ 1233 w 1362"/>
                      <a:gd name="T49" fmla="*/ 1082 h 1200"/>
                      <a:gd name="T50" fmla="*/ 1266 w 1362"/>
                      <a:gd name="T51" fmla="*/ 1045 h 1200"/>
                      <a:gd name="T52" fmla="*/ 1300 w 1362"/>
                      <a:gd name="T53" fmla="*/ 1003 h 1200"/>
                      <a:gd name="T54" fmla="*/ 1334 w 1362"/>
                      <a:gd name="T55" fmla="*/ 962 h 1200"/>
                      <a:gd name="T56" fmla="*/ 1356 w 1362"/>
                      <a:gd name="T57" fmla="*/ 921 h 1200"/>
                      <a:gd name="T58" fmla="*/ 1362 w 1362"/>
                      <a:gd name="T59" fmla="*/ 936 h 1200"/>
                      <a:gd name="T60" fmla="*/ 1340 w 1362"/>
                      <a:gd name="T61" fmla="*/ 978 h 1200"/>
                      <a:gd name="T62" fmla="*/ 1312 w 1362"/>
                      <a:gd name="T63" fmla="*/ 1014 h 1200"/>
                      <a:gd name="T64" fmla="*/ 1277 w 1362"/>
                      <a:gd name="T65" fmla="*/ 1050 h 1200"/>
                      <a:gd name="T66" fmla="*/ 1244 w 1362"/>
                      <a:gd name="T67" fmla="*/ 1087 h 1200"/>
                      <a:gd name="T68" fmla="*/ 1210 w 1362"/>
                      <a:gd name="T69" fmla="*/ 1117 h 1200"/>
                      <a:gd name="T70" fmla="*/ 1171 w 1362"/>
                      <a:gd name="T71" fmla="*/ 1149 h 1200"/>
                      <a:gd name="T72" fmla="*/ 1131 w 1362"/>
                      <a:gd name="T73" fmla="*/ 1174 h 1200"/>
                      <a:gd name="T74" fmla="*/ 1085 w 1362"/>
                      <a:gd name="T75" fmla="*/ 1200 h 1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362" h="1200">
                        <a:moveTo>
                          <a:pt x="204" y="0"/>
                        </a:moveTo>
                        <a:lnTo>
                          <a:pt x="209" y="5"/>
                        </a:lnTo>
                        <a:lnTo>
                          <a:pt x="176" y="26"/>
                        </a:lnTo>
                        <a:lnTo>
                          <a:pt x="147" y="47"/>
                        </a:lnTo>
                        <a:lnTo>
                          <a:pt x="119" y="73"/>
                        </a:lnTo>
                        <a:lnTo>
                          <a:pt x="91" y="93"/>
                        </a:lnTo>
                        <a:lnTo>
                          <a:pt x="68" y="119"/>
                        </a:lnTo>
                        <a:lnTo>
                          <a:pt x="46" y="150"/>
                        </a:lnTo>
                        <a:lnTo>
                          <a:pt x="23" y="176"/>
                        </a:lnTo>
                        <a:lnTo>
                          <a:pt x="6" y="207"/>
                        </a:lnTo>
                        <a:lnTo>
                          <a:pt x="0" y="192"/>
                        </a:lnTo>
                        <a:lnTo>
                          <a:pt x="23" y="160"/>
                        </a:lnTo>
                        <a:lnTo>
                          <a:pt x="40" y="135"/>
                        </a:lnTo>
                        <a:lnTo>
                          <a:pt x="62" y="109"/>
                        </a:lnTo>
                        <a:lnTo>
                          <a:pt x="91" y="83"/>
                        </a:lnTo>
                        <a:lnTo>
                          <a:pt x="114" y="62"/>
                        </a:lnTo>
                        <a:lnTo>
                          <a:pt x="141" y="37"/>
                        </a:lnTo>
                        <a:lnTo>
                          <a:pt x="176" y="21"/>
                        </a:lnTo>
                        <a:lnTo>
                          <a:pt x="204" y="0"/>
                        </a:lnTo>
                        <a:close/>
                        <a:moveTo>
                          <a:pt x="1085" y="1200"/>
                        </a:moveTo>
                        <a:lnTo>
                          <a:pt x="1057" y="1200"/>
                        </a:lnTo>
                        <a:lnTo>
                          <a:pt x="1103" y="1174"/>
                        </a:lnTo>
                        <a:lnTo>
                          <a:pt x="1147" y="1149"/>
                        </a:lnTo>
                        <a:lnTo>
                          <a:pt x="1193" y="1117"/>
                        </a:lnTo>
                        <a:lnTo>
                          <a:pt x="1233" y="1082"/>
                        </a:lnTo>
                        <a:lnTo>
                          <a:pt x="1266" y="1045"/>
                        </a:lnTo>
                        <a:lnTo>
                          <a:pt x="1300" y="1003"/>
                        </a:lnTo>
                        <a:lnTo>
                          <a:pt x="1334" y="962"/>
                        </a:lnTo>
                        <a:lnTo>
                          <a:pt x="1356" y="921"/>
                        </a:lnTo>
                        <a:lnTo>
                          <a:pt x="1362" y="936"/>
                        </a:lnTo>
                        <a:lnTo>
                          <a:pt x="1340" y="978"/>
                        </a:lnTo>
                        <a:lnTo>
                          <a:pt x="1312" y="1014"/>
                        </a:lnTo>
                        <a:lnTo>
                          <a:pt x="1277" y="1050"/>
                        </a:lnTo>
                        <a:lnTo>
                          <a:pt x="1244" y="1087"/>
                        </a:lnTo>
                        <a:lnTo>
                          <a:pt x="1210" y="1117"/>
                        </a:lnTo>
                        <a:lnTo>
                          <a:pt x="1171" y="1149"/>
                        </a:lnTo>
                        <a:lnTo>
                          <a:pt x="1131" y="1174"/>
                        </a:lnTo>
                        <a:lnTo>
                          <a:pt x="1085" y="1200"/>
                        </a:lnTo>
                        <a:close/>
                      </a:path>
                    </a:pathLst>
                  </a:custGeom>
                  <a:solidFill>
                    <a:srgbClr val="FF2F2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56" name="Freeform 388">
                    <a:extLst>
                      <a:ext uri="{FF2B5EF4-FFF2-40B4-BE49-F238E27FC236}">
                        <a16:creationId xmlns:a16="http://schemas.microsoft.com/office/drawing/2014/main" id="{0333FE95-1C73-47A3-9E35-9177347737E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699" y="1665"/>
                    <a:ext cx="676" cy="398"/>
                  </a:xfrm>
                  <a:custGeom>
                    <a:avLst/>
                    <a:gdLst>
                      <a:gd name="T0" fmla="*/ 203 w 1350"/>
                      <a:gd name="T1" fmla="*/ 0 h 1195"/>
                      <a:gd name="T2" fmla="*/ 203 w 1350"/>
                      <a:gd name="T3" fmla="*/ 5 h 1195"/>
                      <a:gd name="T4" fmla="*/ 175 w 1350"/>
                      <a:gd name="T5" fmla="*/ 26 h 1195"/>
                      <a:gd name="T6" fmla="*/ 141 w 1350"/>
                      <a:gd name="T7" fmla="*/ 47 h 1195"/>
                      <a:gd name="T8" fmla="*/ 113 w 1350"/>
                      <a:gd name="T9" fmla="*/ 73 h 1195"/>
                      <a:gd name="T10" fmla="*/ 91 w 1350"/>
                      <a:gd name="T11" fmla="*/ 99 h 1195"/>
                      <a:gd name="T12" fmla="*/ 62 w 1350"/>
                      <a:gd name="T13" fmla="*/ 125 h 1195"/>
                      <a:gd name="T14" fmla="*/ 40 w 1350"/>
                      <a:gd name="T15" fmla="*/ 150 h 1195"/>
                      <a:gd name="T16" fmla="*/ 23 w 1350"/>
                      <a:gd name="T17" fmla="*/ 177 h 1195"/>
                      <a:gd name="T18" fmla="*/ 0 w 1350"/>
                      <a:gd name="T19" fmla="*/ 207 h 1195"/>
                      <a:gd name="T20" fmla="*/ 0 w 1350"/>
                      <a:gd name="T21" fmla="*/ 202 h 1195"/>
                      <a:gd name="T22" fmla="*/ 17 w 1350"/>
                      <a:gd name="T23" fmla="*/ 171 h 1195"/>
                      <a:gd name="T24" fmla="*/ 40 w 1350"/>
                      <a:gd name="T25" fmla="*/ 145 h 1195"/>
                      <a:gd name="T26" fmla="*/ 62 w 1350"/>
                      <a:gd name="T27" fmla="*/ 114 h 1195"/>
                      <a:gd name="T28" fmla="*/ 85 w 1350"/>
                      <a:gd name="T29" fmla="*/ 88 h 1195"/>
                      <a:gd name="T30" fmla="*/ 113 w 1350"/>
                      <a:gd name="T31" fmla="*/ 68 h 1195"/>
                      <a:gd name="T32" fmla="*/ 141 w 1350"/>
                      <a:gd name="T33" fmla="*/ 42 h 1195"/>
                      <a:gd name="T34" fmla="*/ 170 w 1350"/>
                      <a:gd name="T35" fmla="*/ 21 h 1195"/>
                      <a:gd name="T36" fmla="*/ 203 w 1350"/>
                      <a:gd name="T37" fmla="*/ 0 h 1195"/>
                      <a:gd name="T38" fmla="*/ 1051 w 1350"/>
                      <a:gd name="T39" fmla="*/ 1195 h 1195"/>
                      <a:gd name="T40" fmla="*/ 1040 w 1350"/>
                      <a:gd name="T41" fmla="*/ 1195 h 1195"/>
                      <a:gd name="T42" fmla="*/ 1091 w 1350"/>
                      <a:gd name="T43" fmla="*/ 1169 h 1195"/>
                      <a:gd name="T44" fmla="*/ 1136 w 1350"/>
                      <a:gd name="T45" fmla="*/ 1144 h 1195"/>
                      <a:gd name="T46" fmla="*/ 1181 w 1350"/>
                      <a:gd name="T47" fmla="*/ 1112 h 1195"/>
                      <a:gd name="T48" fmla="*/ 1220 w 1350"/>
                      <a:gd name="T49" fmla="*/ 1077 h 1195"/>
                      <a:gd name="T50" fmla="*/ 1260 w 1350"/>
                      <a:gd name="T51" fmla="*/ 1040 h 1195"/>
                      <a:gd name="T52" fmla="*/ 1294 w 1350"/>
                      <a:gd name="T53" fmla="*/ 998 h 1195"/>
                      <a:gd name="T54" fmla="*/ 1323 w 1350"/>
                      <a:gd name="T55" fmla="*/ 957 h 1195"/>
                      <a:gd name="T56" fmla="*/ 1350 w 1350"/>
                      <a:gd name="T57" fmla="*/ 911 h 1195"/>
                      <a:gd name="T58" fmla="*/ 1350 w 1350"/>
                      <a:gd name="T59" fmla="*/ 916 h 1195"/>
                      <a:gd name="T60" fmla="*/ 1328 w 1350"/>
                      <a:gd name="T61" fmla="*/ 957 h 1195"/>
                      <a:gd name="T62" fmla="*/ 1294 w 1350"/>
                      <a:gd name="T63" fmla="*/ 998 h 1195"/>
                      <a:gd name="T64" fmla="*/ 1260 w 1350"/>
                      <a:gd name="T65" fmla="*/ 1040 h 1195"/>
                      <a:gd name="T66" fmla="*/ 1227 w 1350"/>
                      <a:gd name="T67" fmla="*/ 1077 h 1195"/>
                      <a:gd name="T68" fmla="*/ 1187 w 1350"/>
                      <a:gd name="T69" fmla="*/ 1112 h 1195"/>
                      <a:gd name="T70" fmla="*/ 1141 w 1350"/>
                      <a:gd name="T71" fmla="*/ 1144 h 1195"/>
                      <a:gd name="T72" fmla="*/ 1097 w 1350"/>
                      <a:gd name="T73" fmla="*/ 1169 h 1195"/>
                      <a:gd name="T74" fmla="*/ 1051 w 1350"/>
                      <a:gd name="T75" fmla="*/ 1195 h 11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350" h="1195">
                        <a:moveTo>
                          <a:pt x="203" y="0"/>
                        </a:moveTo>
                        <a:lnTo>
                          <a:pt x="203" y="5"/>
                        </a:lnTo>
                        <a:lnTo>
                          <a:pt x="175" y="26"/>
                        </a:lnTo>
                        <a:lnTo>
                          <a:pt x="141" y="47"/>
                        </a:lnTo>
                        <a:lnTo>
                          <a:pt x="113" y="73"/>
                        </a:lnTo>
                        <a:lnTo>
                          <a:pt x="91" y="99"/>
                        </a:lnTo>
                        <a:lnTo>
                          <a:pt x="62" y="125"/>
                        </a:lnTo>
                        <a:lnTo>
                          <a:pt x="40" y="150"/>
                        </a:lnTo>
                        <a:lnTo>
                          <a:pt x="23" y="177"/>
                        </a:lnTo>
                        <a:lnTo>
                          <a:pt x="0" y="207"/>
                        </a:lnTo>
                        <a:lnTo>
                          <a:pt x="0" y="202"/>
                        </a:lnTo>
                        <a:lnTo>
                          <a:pt x="17" y="171"/>
                        </a:lnTo>
                        <a:lnTo>
                          <a:pt x="40" y="145"/>
                        </a:lnTo>
                        <a:lnTo>
                          <a:pt x="62" y="114"/>
                        </a:lnTo>
                        <a:lnTo>
                          <a:pt x="85" y="88"/>
                        </a:lnTo>
                        <a:lnTo>
                          <a:pt x="113" y="68"/>
                        </a:lnTo>
                        <a:lnTo>
                          <a:pt x="141" y="42"/>
                        </a:lnTo>
                        <a:lnTo>
                          <a:pt x="170" y="21"/>
                        </a:lnTo>
                        <a:lnTo>
                          <a:pt x="203" y="0"/>
                        </a:lnTo>
                        <a:close/>
                        <a:moveTo>
                          <a:pt x="1051" y="1195"/>
                        </a:moveTo>
                        <a:lnTo>
                          <a:pt x="1040" y="1195"/>
                        </a:lnTo>
                        <a:lnTo>
                          <a:pt x="1091" y="1169"/>
                        </a:lnTo>
                        <a:lnTo>
                          <a:pt x="1136" y="1144"/>
                        </a:lnTo>
                        <a:lnTo>
                          <a:pt x="1181" y="1112"/>
                        </a:lnTo>
                        <a:lnTo>
                          <a:pt x="1220" y="1077"/>
                        </a:lnTo>
                        <a:lnTo>
                          <a:pt x="1260" y="1040"/>
                        </a:lnTo>
                        <a:lnTo>
                          <a:pt x="1294" y="998"/>
                        </a:lnTo>
                        <a:lnTo>
                          <a:pt x="1323" y="957"/>
                        </a:lnTo>
                        <a:lnTo>
                          <a:pt x="1350" y="911"/>
                        </a:lnTo>
                        <a:lnTo>
                          <a:pt x="1350" y="916"/>
                        </a:lnTo>
                        <a:lnTo>
                          <a:pt x="1328" y="957"/>
                        </a:lnTo>
                        <a:lnTo>
                          <a:pt x="1294" y="998"/>
                        </a:lnTo>
                        <a:lnTo>
                          <a:pt x="1260" y="1040"/>
                        </a:lnTo>
                        <a:lnTo>
                          <a:pt x="1227" y="1077"/>
                        </a:lnTo>
                        <a:lnTo>
                          <a:pt x="1187" y="1112"/>
                        </a:lnTo>
                        <a:lnTo>
                          <a:pt x="1141" y="1144"/>
                        </a:lnTo>
                        <a:lnTo>
                          <a:pt x="1097" y="1169"/>
                        </a:lnTo>
                        <a:lnTo>
                          <a:pt x="1051" y="1195"/>
                        </a:lnTo>
                        <a:close/>
                      </a:path>
                    </a:pathLst>
                  </a:custGeom>
                  <a:solidFill>
                    <a:srgbClr val="FF313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57" name="Freeform 389">
                    <a:extLst>
                      <a:ext uri="{FF2B5EF4-FFF2-40B4-BE49-F238E27FC236}">
                        <a16:creationId xmlns:a16="http://schemas.microsoft.com/office/drawing/2014/main" id="{2E5023B2-3B8B-49F1-9D48-70EF4537294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699" y="1666"/>
                    <a:ext cx="676" cy="397"/>
                  </a:xfrm>
                  <a:custGeom>
                    <a:avLst/>
                    <a:gdLst>
                      <a:gd name="T0" fmla="*/ 203 w 1350"/>
                      <a:gd name="T1" fmla="*/ 0 h 1190"/>
                      <a:gd name="T2" fmla="*/ 214 w 1350"/>
                      <a:gd name="T3" fmla="*/ 6 h 1190"/>
                      <a:gd name="T4" fmla="*/ 181 w 1350"/>
                      <a:gd name="T5" fmla="*/ 27 h 1190"/>
                      <a:gd name="T6" fmla="*/ 152 w 1350"/>
                      <a:gd name="T7" fmla="*/ 52 h 1190"/>
                      <a:gd name="T8" fmla="*/ 124 w 1350"/>
                      <a:gd name="T9" fmla="*/ 78 h 1190"/>
                      <a:gd name="T10" fmla="*/ 96 w 1350"/>
                      <a:gd name="T11" fmla="*/ 104 h 1190"/>
                      <a:gd name="T12" fmla="*/ 68 w 1350"/>
                      <a:gd name="T13" fmla="*/ 130 h 1190"/>
                      <a:gd name="T14" fmla="*/ 45 w 1350"/>
                      <a:gd name="T15" fmla="*/ 156 h 1190"/>
                      <a:gd name="T16" fmla="*/ 29 w 1350"/>
                      <a:gd name="T17" fmla="*/ 187 h 1190"/>
                      <a:gd name="T18" fmla="*/ 5 w 1350"/>
                      <a:gd name="T19" fmla="*/ 217 h 1190"/>
                      <a:gd name="T20" fmla="*/ 0 w 1350"/>
                      <a:gd name="T21" fmla="*/ 202 h 1190"/>
                      <a:gd name="T22" fmla="*/ 23 w 1350"/>
                      <a:gd name="T23" fmla="*/ 172 h 1190"/>
                      <a:gd name="T24" fmla="*/ 40 w 1350"/>
                      <a:gd name="T25" fmla="*/ 145 h 1190"/>
                      <a:gd name="T26" fmla="*/ 62 w 1350"/>
                      <a:gd name="T27" fmla="*/ 120 h 1190"/>
                      <a:gd name="T28" fmla="*/ 91 w 1350"/>
                      <a:gd name="T29" fmla="*/ 94 h 1190"/>
                      <a:gd name="T30" fmla="*/ 113 w 1350"/>
                      <a:gd name="T31" fmla="*/ 68 h 1190"/>
                      <a:gd name="T32" fmla="*/ 141 w 1350"/>
                      <a:gd name="T33" fmla="*/ 42 h 1190"/>
                      <a:gd name="T34" fmla="*/ 175 w 1350"/>
                      <a:gd name="T35" fmla="*/ 21 h 1190"/>
                      <a:gd name="T36" fmla="*/ 203 w 1350"/>
                      <a:gd name="T37" fmla="*/ 0 h 1190"/>
                      <a:gd name="T38" fmla="*/ 1040 w 1350"/>
                      <a:gd name="T39" fmla="*/ 1190 h 1190"/>
                      <a:gd name="T40" fmla="*/ 1023 w 1350"/>
                      <a:gd name="T41" fmla="*/ 1190 h 1190"/>
                      <a:gd name="T42" fmla="*/ 1073 w 1350"/>
                      <a:gd name="T43" fmla="*/ 1164 h 1190"/>
                      <a:gd name="T44" fmla="*/ 1119 w 1350"/>
                      <a:gd name="T45" fmla="*/ 1139 h 1190"/>
                      <a:gd name="T46" fmla="*/ 1165 w 1350"/>
                      <a:gd name="T47" fmla="*/ 1102 h 1190"/>
                      <a:gd name="T48" fmla="*/ 1209 w 1350"/>
                      <a:gd name="T49" fmla="*/ 1065 h 1190"/>
                      <a:gd name="T50" fmla="*/ 1249 w 1350"/>
                      <a:gd name="T51" fmla="*/ 1030 h 1190"/>
                      <a:gd name="T52" fmla="*/ 1283 w 1350"/>
                      <a:gd name="T53" fmla="*/ 988 h 1190"/>
                      <a:gd name="T54" fmla="*/ 1317 w 1350"/>
                      <a:gd name="T55" fmla="*/ 942 h 1190"/>
                      <a:gd name="T56" fmla="*/ 1345 w 1350"/>
                      <a:gd name="T57" fmla="*/ 895 h 1190"/>
                      <a:gd name="T58" fmla="*/ 1350 w 1350"/>
                      <a:gd name="T59" fmla="*/ 906 h 1190"/>
                      <a:gd name="T60" fmla="*/ 1323 w 1350"/>
                      <a:gd name="T61" fmla="*/ 952 h 1190"/>
                      <a:gd name="T62" fmla="*/ 1294 w 1350"/>
                      <a:gd name="T63" fmla="*/ 993 h 1190"/>
                      <a:gd name="T64" fmla="*/ 1260 w 1350"/>
                      <a:gd name="T65" fmla="*/ 1035 h 1190"/>
                      <a:gd name="T66" fmla="*/ 1220 w 1350"/>
                      <a:gd name="T67" fmla="*/ 1072 h 1190"/>
                      <a:gd name="T68" fmla="*/ 1181 w 1350"/>
                      <a:gd name="T69" fmla="*/ 1107 h 1190"/>
                      <a:gd name="T70" fmla="*/ 1136 w 1350"/>
                      <a:gd name="T71" fmla="*/ 1139 h 1190"/>
                      <a:gd name="T72" fmla="*/ 1091 w 1350"/>
                      <a:gd name="T73" fmla="*/ 1164 h 1190"/>
                      <a:gd name="T74" fmla="*/ 1040 w 1350"/>
                      <a:gd name="T75" fmla="*/ 1190 h 11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350" h="1190">
                        <a:moveTo>
                          <a:pt x="203" y="0"/>
                        </a:moveTo>
                        <a:lnTo>
                          <a:pt x="214" y="6"/>
                        </a:lnTo>
                        <a:lnTo>
                          <a:pt x="181" y="27"/>
                        </a:lnTo>
                        <a:lnTo>
                          <a:pt x="152" y="52"/>
                        </a:lnTo>
                        <a:lnTo>
                          <a:pt x="124" y="78"/>
                        </a:lnTo>
                        <a:lnTo>
                          <a:pt x="96" y="104"/>
                        </a:lnTo>
                        <a:lnTo>
                          <a:pt x="68" y="130"/>
                        </a:lnTo>
                        <a:lnTo>
                          <a:pt x="45" y="156"/>
                        </a:lnTo>
                        <a:lnTo>
                          <a:pt x="29" y="187"/>
                        </a:lnTo>
                        <a:lnTo>
                          <a:pt x="5" y="217"/>
                        </a:lnTo>
                        <a:lnTo>
                          <a:pt x="0" y="202"/>
                        </a:lnTo>
                        <a:lnTo>
                          <a:pt x="23" y="172"/>
                        </a:lnTo>
                        <a:lnTo>
                          <a:pt x="40" y="145"/>
                        </a:lnTo>
                        <a:lnTo>
                          <a:pt x="62" y="120"/>
                        </a:lnTo>
                        <a:lnTo>
                          <a:pt x="91" y="94"/>
                        </a:lnTo>
                        <a:lnTo>
                          <a:pt x="113" y="68"/>
                        </a:lnTo>
                        <a:lnTo>
                          <a:pt x="141" y="42"/>
                        </a:lnTo>
                        <a:lnTo>
                          <a:pt x="175" y="21"/>
                        </a:lnTo>
                        <a:lnTo>
                          <a:pt x="203" y="0"/>
                        </a:lnTo>
                        <a:close/>
                        <a:moveTo>
                          <a:pt x="1040" y="1190"/>
                        </a:moveTo>
                        <a:lnTo>
                          <a:pt x="1023" y="1190"/>
                        </a:lnTo>
                        <a:lnTo>
                          <a:pt x="1073" y="1164"/>
                        </a:lnTo>
                        <a:lnTo>
                          <a:pt x="1119" y="1139"/>
                        </a:lnTo>
                        <a:lnTo>
                          <a:pt x="1165" y="1102"/>
                        </a:lnTo>
                        <a:lnTo>
                          <a:pt x="1209" y="1065"/>
                        </a:lnTo>
                        <a:lnTo>
                          <a:pt x="1249" y="1030"/>
                        </a:lnTo>
                        <a:lnTo>
                          <a:pt x="1283" y="988"/>
                        </a:lnTo>
                        <a:lnTo>
                          <a:pt x="1317" y="942"/>
                        </a:lnTo>
                        <a:lnTo>
                          <a:pt x="1345" y="895"/>
                        </a:lnTo>
                        <a:lnTo>
                          <a:pt x="1350" y="906"/>
                        </a:lnTo>
                        <a:lnTo>
                          <a:pt x="1323" y="952"/>
                        </a:lnTo>
                        <a:lnTo>
                          <a:pt x="1294" y="993"/>
                        </a:lnTo>
                        <a:lnTo>
                          <a:pt x="1260" y="1035"/>
                        </a:lnTo>
                        <a:lnTo>
                          <a:pt x="1220" y="1072"/>
                        </a:lnTo>
                        <a:lnTo>
                          <a:pt x="1181" y="1107"/>
                        </a:lnTo>
                        <a:lnTo>
                          <a:pt x="1136" y="1139"/>
                        </a:lnTo>
                        <a:lnTo>
                          <a:pt x="1091" y="1164"/>
                        </a:lnTo>
                        <a:lnTo>
                          <a:pt x="1040" y="1190"/>
                        </a:lnTo>
                        <a:close/>
                      </a:path>
                    </a:pathLst>
                  </a:custGeom>
                  <a:solidFill>
                    <a:srgbClr val="FF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58" name="Freeform 390">
                    <a:extLst>
                      <a:ext uri="{FF2B5EF4-FFF2-40B4-BE49-F238E27FC236}">
                        <a16:creationId xmlns:a16="http://schemas.microsoft.com/office/drawing/2014/main" id="{AFB0FC0B-169F-407A-8607-87DAE6D260D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702" y="1668"/>
                    <a:ext cx="670" cy="395"/>
                  </a:xfrm>
                  <a:custGeom>
                    <a:avLst/>
                    <a:gdLst>
                      <a:gd name="T0" fmla="*/ 209 w 1340"/>
                      <a:gd name="T1" fmla="*/ 0 h 1184"/>
                      <a:gd name="T2" fmla="*/ 209 w 1340"/>
                      <a:gd name="T3" fmla="*/ 5 h 1184"/>
                      <a:gd name="T4" fmla="*/ 176 w 1340"/>
                      <a:gd name="T5" fmla="*/ 26 h 1184"/>
                      <a:gd name="T6" fmla="*/ 147 w 1340"/>
                      <a:gd name="T7" fmla="*/ 46 h 1184"/>
                      <a:gd name="T8" fmla="*/ 119 w 1340"/>
                      <a:gd name="T9" fmla="*/ 72 h 1184"/>
                      <a:gd name="T10" fmla="*/ 91 w 1340"/>
                      <a:gd name="T11" fmla="*/ 98 h 1184"/>
                      <a:gd name="T12" fmla="*/ 68 w 1340"/>
                      <a:gd name="T13" fmla="*/ 129 h 1184"/>
                      <a:gd name="T14" fmla="*/ 40 w 1340"/>
                      <a:gd name="T15" fmla="*/ 160 h 1184"/>
                      <a:gd name="T16" fmla="*/ 24 w 1340"/>
                      <a:gd name="T17" fmla="*/ 191 h 1184"/>
                      <a:gd name="T18" fmla="*/ 0 w 1340"/>
                      <a:gd name="T19" fmla="*/ 223 h 1184"/>
                      <a:gd name="T20" fmla="*/ 0 w 1340"/>
                      <a:gd name="T21" fmla="*/ 211 h 1184"/>
                      <a:gd name="T22" fmla="*/ 24 w 1340"/>
                      <a:gd name="T23" fmla="*/ 181 h 1184"/>
                      <a:gd name="T24" fmla="*/ 40 w 1340"/>
                      <a:gd name="T25" fmla="*/ 150 h 1184"/>
                      <a:gd name="T26" fmla="*/ 63 w 1340"/>
                      <a:gd name="T27" fmla="*/ 124 h 1184"/>
                      <a:gd name="T28" fmla="*/ 91 w 1340"/>
                      <a:gd name="T29" fmla="*/ 98 h 1184"/>
                      <a:gd name="T30" fmla="*/ 119 w 1340"/>
                      <a:gd name="T31" fmla="*/ 72 h 1184"/>
                      <a:gd name="T32" fmla="*/ 147 w 1340"/>
                      <a:gd name="T33" fmla="*/ 46 h 1184"/>
                      <a:gd name="T34" fmla="*/ 176 w 1340"/>
                      <a:gd name="T35" fmla="*/ 21 h 1184"/>
                      <a:gd name="T36" fmla="*/ 209 w 1340"/>
                      <a:gd name="T37" fmla="*/ 0 h 1184"/>
                      <a:gd name="T38" fmla="*/ 1018 w 1340"/>
                      <a:gd name="T39" fmla="*/ 1184 h 1184"/>
                      <a:gd name="T40" fmla="*/ 1007 w 1340"/>
                      <a:gd name="T41" fmla="*/ 1184 h 1184"/>
                      <a:gd name="T42" fmla="*/ 1001 w 1340"/>
                      <a:gd name="T43" fmla="*/ 1184 h 1184"/>
                      <a:gd name="T44" fmla="*/ 1057 w 1340"/>
                      <a:gd name="T45" fmla="*/ 1158 h 1184"/>
                      <a:gd name="T46" fmla="*/ 1108 w 1340"/>
                      <a:gd name="T47" fmla="*/ 1128 h 1184"/>
                      <a:gd name="T48" fmla="*/ 1154 w 1340"/>
                      <a:gd name="T49" fmla="*/ 1096 h 1184"/>
                      <a:gd name="T50" fmla="*/ 1199 w 1340"/>
                      <a:gd name="T51" fmla="*/ 1059 h 1184"/>
                      <a:gd name="T52" fmla="*/ 1239 w 1340"/>
                      <a:gd name="T53" fmla="*/ 1019 h 1184"/>
                      <a:gd name="T54" fmla="*/ 1272 w 1340"/>
                      <a:gd name="T55" fmla="*/ 977 h 1184"/>
                      <a:gd name="T56" fmla="*/ 1307 w 1340"/>
                      <a:gd name="T57" fmla="*/ 931 h 1184"/>
                      <a:gd name="T58" fmla="*/ 1334 w 1340"/>
                      <a:gd name="T59" fmla="*/ 884 h 1184"/>
                      <a:gd name="T60" fmla="*/ 1340 w 1340"/>
                      <a:gd name="T61" fmla="*/ 889 h 1184"/>
                      <a:gd name="T62" fmla="*/ 1312 w 1340"/>
                      <a:gd name="T63" fmla="*/ 936 h 1184"/>
                      <a:gd name="T64" fmla="*/ 1278 w 1340"/>
                      <a:gd name="T65" fmla="*/ 982 h 1184"/>
                      <a:gd name="T66" fmla="*/ 1244 w 1340"/>
                      <a:gd name="T67" fmla="*/ 1024 h 1184"/>
                      <a:gd name="T68" fmla="*/ 1204 w 1340"/>
                      <a:gd name="T69" fmla="*/ 1059 h 1184"/>
                      <a:gd name="T70" fmla="*/ 1160 w 1340"/>
                      <a:gd name="T71" fmla="*/ 1096 h 1184"/>
                      <a:gd name="T72" fmla="*/ 1114 w 1340"/>
                      <a:gd name="T73" fmla="*/ 1133 h 1184"/>
                      <a:gd name="T74" fmla="*/ 1068 w 1340"/>
                      <a:gd name="T75" fmla="*/ 1158 h 1184"/>
                      <a:gd name="T76" fmla="*/ 1018 w 1340"/>
                      <a:gd name="T77" fmla="*/ 1184 h 1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340" h="1184">
                        <a:moveTo>
                          <a:pt x="209" y="0"/>
                        </a:moveTo>
                        <a:lnTo>
                          <a:pt x="209" y="5"/>
                        </a:lnTo>
                        <a:lnTo>
                          <a:pt x="176" y="26"/>
                        </a:lnTo>
                        <a:lnTo>
                          <a:pt x="147" y="46"/>
                        </a:lnTo>
                        <a:lnTo>
                          <a:pt x="119" y="72"/>
                        </a:lnTo>
                        <a:lnTo>
                          <a:pt x="91" y="98"/>
                        </a:lnTo>
                        <a:lnTo>
                          <a:pt x="68" y="129"/>
                        </a:lnTo>
                        <a:lnTo>
                          <a:pt x="40" y="160"/>
                        </a:lnTo>
                        <a:lnTo>
                          <a:pt x="24" y="191"/>
                        </a:lnTo>
                        <a:lnTo>
                          <a:pt x="0" y="223"/>
                        </a:lnTo>
                        <a:lnTo>
                          <a:pt x="0" y="211"/>
                        </a:lnTo>
                        <a:lnTo>
                          <a:pt x="24" y="181"/>
                        </a:lnTo>
                        <a:lnTo>
                          <a:pt x="40" y="150"/>
                        </a:lnTo>
                        <a:lnTo>
                          <a:pt x="63" y="124"/>
                        </a:lnTo>
                        <a:lnTo>
                          <a:pt x="91" y="98"/>
                        </a:lnTo>
                        <a:lnTo>
                          <a:pt x="119" y="72"/>
                        </a:lnTo>
                        <a:lnTo>
                          <a:pt x="147" y="46"/>
                        </a:lnTo>
                        <a:lnTo>
                          <a:pt x="176" y="21"/>
                        </a:lnTo>
                        <a:lnTo>
                          <a:pt x="209" y="0"/>
                        </a:lnTo>
                        <a:close/>
                        <a:moveTo>
                          <a:pt x="1018" y="1184"/>
                        </a:moveTo>
                        <a:lnTo>
                          <a:pt x="1007" y="1184"/>
                        </a:lnTo>
                        <a:lnTo>
                          <a:pt x="1001" y="1184"/>
                        </a:lnTo>
                        <a:lnTo>
                          <a:pt x="1057" y="1158"/>
                        </a:lnTo>
                        <a:lnTo>
                          <a:pt x="1108" y="1128"/>
                        </a:lnTo>
                        <a:lnTo>
                          <a:pt x="1154" y="1096"/>
                        </a:lnTo>
                        <a:lnTo>
                          <a:pt x="1199" y="1059"/>
                        </a:lnTo>
                        <a:lnTo>
                          <a:pt x="1239" y="1019"/>
                        </a:lnTo>
                        <a:lnTo>
                          <a:pt x="1272" y="977"/>
                        </a:lnTo>
                        <a:lnTo>
                          <a:pt x="1307" y="931"/>
                        </a:lnTo>
                        <a:lnTo>
                          <a:pt x="1334" y="884"/>
                        </a:lnTo>
                        <a:lnTo>
                          <a:pt x="1340" y="889"/>
                        </a:lnTo>
                        <a:lnTo>
                          <a:pt x="1312" y="936"/>
                        </a:lnTo>
                        <a:lnTo>
                          <a:pt x="1278" y="982"/>
                        </a:lnTo>
                        <a:lnTo>
                          <a:pt x="1244" y="1024"/>
                        </a:lnTo>
                        <a:lnTo>
                          <a:pt x="1204" y="1059"/>
                        </a:lnTo>
                        <a:lnTo>
                          <a:pt x="1160" y="1096"/>
                        </a:lnTo>
                        <a:lnTo>
                          <a:pt x="1114" y="1133"/>
                        </a:lnTo>
                        <a:lnTo>
                          <a:pt x="1068" y="1158"/>
                        </a:lnTo>
                        <a:lnTo>
                          <a:pt x="1018" y="1184"/>
                        </a:lnTo>
                        <a:close/>
                      </a:path>
                    </a:pathLst>
                  </a:custGeom>
                  <a:solidFill>
                    <a:srgbClr val="FF353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59" name="Freeform 391">
                    <a:extLst>
                      <a:ext uri="{FF2B5EF4-FFF2-40B4-BE49-F238E27FC236}">
                        <a16:creationId xmlns:a16="http://schemas.microsoft.com/office/drawing/2014/main" id="{11F16758-C21A-4A37-8D87-03D4BC1946B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702" y="1670"/>
                    <a:ext cx="667" cy="393"/>
                  </a:xfrm>
                  <a:custGeom>
                    <a:avLst/>
                    <a:gdLst>
                      <a:gd name="T0" fmla="*/ 209 w 1334"/>
                      <a:gd name="T1" fmla="*/ 0 h 1179"/>
                      <a:gd name="T2" fmla="*/ 215 w 1334"/>
                      <a:gd name="T3" fmla="*/ 0 h 1179"/>
                      <a:gd name="T4" fmla="*/ 182 w 1334"/>
                      <a:gd name="T5" fmla="*/ 21 h 1179"/>
                      <a:gd name="T6" fmla="*/ 154 w 1334"/>
                      <a:gd name="T7" fmla="*/ 46 h 1179"/>
                      <a:gd name="T8" fmla="*/ 119 w 1334"/>
                      <a:gd name="T9" fmla="*/ 72 h 1179"/>
                      <a:gd name="T10" fmla="*/ 97 w 1334"/>
                      <a:gd name="T11" fmla="*/ 98 h 1179"/>
                      <a:gd name="T12" fmla="*/ 68 w 1334"/>
                      <a:gd name="T13" fmla="*/ 129 h 1179"/>
                      <a:gd name="T14" fmla="*/ 46 w 1334"/>
                      <a:gd name="T15" fmla="*/ 161 h 1179"/>
                      <a:gd name="T16" fmla="*/ 24 w 1334"/>
                      <a:gd name="T17" fmla="*/ 191 h 1179"/>
                      <a:gd name="T18" fmla="*/ 7 w 1334"/>
                      <a:gd name="T19" fmla="*/ 223 h 1179"/>
                      <a:gd name="T20" fmla="*/ 0 w 1334"/>
                      <a:gd name="T21" fmla="*/ 218 h 1179"/>
                      <a:gd name="T22" fmla="*/ 24 w 1334"/>
                      <a:gd name="T23" fmla="*/ 186 h 1179"/>
                      <a:gd name="T24" fmla="*/ 40 w 1334"/>
                      <a:gd name="T25" fmla="*/ 155 h 1179"/>
                      <a:gd name="T26" fmla="*/ 68 w 1334"/>
                      <a:gd name="T27" fmla="*/ 124 h 1179"/>
                      <a:gd name="T28" fmla="*/ 91 w 1334"/>
                      <a:gd name="T29" fmla="*/ 93 h 1179"/>
                      <a:gd name="T30" fmla="*/ 119 w 1334"/>
                      <a:gd name="T31" fmla="*/ 67 h 1179"/>
                      <a:gd name="T32" fmla="*/ 147 w 1334"/>
                      <a:gd name="T33" fmla="*/ 41 h 1179"/>
                      <a:gd name="T34" fmla="*/ 176 w 1334"/>
                      <a:gd name="T35" fmla="*/ 21 h 1179"/>
                      <a:gd name="T36" fmla="*/ 209 w 1334"/>
                      <a:gd name="T37" fmla="*/ 0 h 1179"/>
                      <a:gd name="T38" fmla="*/ 1001 w 1334"/>
                      <a:gd name="T39" fmla="*/ 1179 h 1179"/>
                      <a:gd name="T40" fmla="*/ 995 w 1334"/>
                      <a:gd name="T41" fmla="*/ 1174 h 1179"/>
                      <a:gd name="T42" fmla="*/ 1052 w 1334"/>
                      <a:gd name="T43" fmla="*/ 1148 h 1179"/>
                      <a:gd name="T44" fmla="*/ 1103 w 1334"/>
                      <a:gd name="T45" fmla="*/ 1123 h 1179"/>
                      <a:gd name="T46" fmla="*/ 1149 w 1334"/>
                      <a:gd name="T47" fmla="*/ 1091 h 1179"/>
                      <a:gd name="T48" fmla="*/ 1193 w 1334"/>
                      <a:gd name="T49" fmla="*/ 1054 h 1179"/>
                      <a:gd name="T50" fmla="*/ 1233 w 1334"/>
                      <a:gd name="T51" fmla="*/ 1014 h 1179"/>
                      <a:gd name="T52" fmla="*/ 1266 w 1334"/>
                      <a:gd name="T53" fmla="*/ 967 h 1179"/>
                      <a:gd name="T54" fmla="*/ 1301 w 1334"/>
                      <a:gd name="T55" fmla="*/ 926 h 1179"/>
                      <a:gd name="T56" fmla="*/ 1329 w 1334"/>
                      <a:gd name="T57" fmla="*/ 874 h 1179"/>
                      <a:gd name="T58" fmla="*/ 1334 w 1334"/>
                      <a:gd name="T59" fmla="*/ 879 h 1179"/>
                      <a:gd name="T60" fmla="*/ 1307 w 1334"/>
                      <a:gd name="T61" fmla="*/ 926 h 1179"/>
                      <a:gd name="T62" fmla="*/ 1272 w 1334"/>
                      <a:gd name="T63" fmla="*/ 972 h 1179"/>
                      <a:gd name="T64" fmla="*/ 1239 w 1334"/>
                      <a:gd name="T65" fmla="*/ 1014 h 1179"/>
                      <a:gd name="T66" fmla="*/ 1199 w 1334"/>
                      <a:gd name="T67" fmla="*/ 1054 h 1179"/>
                      <a:gd name="T68" fmla="*/ 1154 w 1334"/>
                      <a:gd name="T69" fmla="*/ 1091 h 1179"/>
                      <a:gd name="T70" fmla="*/ 1108 w 1334"/>
                      <a:gd name="T71" fmla="*/ 1123 h 1179"/>
                      <a:gd name="T72" fmla="*/ 1057 w 1334"/>
                      <a:gd name="T73" fmla="*/ 1153 h 1179"/>
                      <a:gd name="T74" fmla="*/ 1001 w 1334"/>
                      <a:gd name="T75" fmla="*/ 1179 h 1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334" h="1179">
                        <a:moveTo>
                          <a:pt x="209" y="0"/>
                        </a:moveTo>
                        <a:lnTo>
                          <a:pt x="215" y="0"/>
                        </a:lnTo>
                        <a:lnTo>
                          <a:pt x="182" y="21"/>
                        </a:lnTo>
                        <a:lnTo>
                          <a:pt x="154" y="46"/>
                        </a:lnTo>
                        <a:lnTo>
                          <a:pt x="119" y="72"/>
                        </a:lnTo>
                        <a:lnTo>
                          <a:pt x="97" y="98"/>
                        </a:lnTo>
                        <a:lnTo>
                          <a:pt x="68" y="129"/>
                        </a:lnTo>
                        <a:lnTo>
                          <a:pt x="46" y="161"/>
                        </a:lnTo>
                        <a:lnTo>
                          <a:pt x="24" y="191"/>
                        </a:lnTo>
                        <a:lnTo>
                          <a:pt x="7" y="223"/>
                        </a:lnTo>
                        <a:lnTo>
                          <a:pt x="0" y="218"/>
                        </a:lnTo>
                        <a:lnTo>
                          <a:pt x="24" y="186"/>
                        </a:lnTo>
                        <a:lnTo>
                          <a:pt x="40" y="155"/>
                        </a:lnTo>
                        <a:lnTo>
                          <a:pt x="68" y="124"/>
                        </a:lnTo>
                        <a:lnTo>
                          <a:pt x="91" y="93"/>
                        </a:lnTo>
                        <a:lnTo>
                          <a:pt x="119" y="67"/>
                        </a:lnTo>
                        <a:lnTo>
                          <a:pt x="147" y="41"/>
                        </a:lnTo>
                        <a:lnTo>
                          <a:pt x="176" y="21"/>
                        </a:lnTo>
                        <a:lnTo>
                          <a:pt x="209" y="0"/>
                        </a:lnTo>
                        <a:close/>
                        <a:moveTo>
                          <a:pt x="1001" y="1179"/>
                        </a:moveTo>
                        <a:lnTo>
                          <a:pt x="995" y="1174"/>
                        </a:lnTo>
                        <a:lnTo>
                          <a:pt x="1052" y="1148"/>
                        </a:lnTo>
                        <a:lnTo>
                          <a:pt x="1103" y="1123"/>
                        </a:lnTo>
                        <a:lnTo>
                          <a:pt x="1149" y="1091"/>
                        </a:lnTo>
                        <a:lnTo>
                          <a:pt x="1193" y="1054"/>
                        </a:lnTo>
                        <a:lnTo>
                          <a:pt x="1233" y="1014"/>
                        </a:lnTo>
                        <a:lnTo>
                          <a:pt x="1266" y="967"/>
                        </a:lnTo>
                        <a:lnTo>
                          <a:pt x="1301" y="926"/>
                        </a:lnTo>
                        <a:lnTo>
                          <a:pt x="1329" y="874"/>
                        </a:lnTo>
                        <a:lnTo>
                          <a:pt x="1334" y="879"/>
                        </a:lnTo>
                        <a:lnTo>
                          <a:pt x="1307" y="926"/>
                        </a:lnTo>
                        <a:lnTo>
                          <a:pt x="1272" y="972"/>
                        </a:lnTo>
                        <a:lnTo>
                          <a:pt x="1239" y="1014"/>
                        </a:lnTo>
                        <a:lnTo>
                          <a:pt x="1199" y="1054"/>
                        </a:lnTo>
                        <a:lnTo>
                          <a:pt x="1154" y="1091"/>
                        </a:lnTo>
                        <a:lnTo>
                          <a:pt x="1108" y="1123"/>
                        </a:lnTo>
                        <a:lnTo>
                          <a:pt x="1057" y="1153"/>
                        </a:lnTo>
                        <a:lnTo>
                          <a:pt x="1001" y="1179"/>
                        </a:lnTo>
                        <a:close/>
                      </a:path>
                    </a:pathLst>
                  </a:custGeom>
                  <a:solidFill>
                    <a:srgbClr val="FF373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60" name="Freeform 392">
                    <a:extLst>
                      <a:ext uri="{FF2B5EF4-FFF2-40B4-BE49-F238E27FC236}">
                        <a16:creationId xmlns:a16="http://schemas.microsoft.com/office/drawing/2014/main" id="{B8621402-1BD2-4778-BA10-D6734AE03FB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705" y="1670"/>
                    <a:ext cx="661" cy="391"/>
                  </a:xfrm>
                  <a:custGeom>
                    <a:avLst/>
                    <a:gdLst>
                      <a:gd name="T0" fmla="*/ 208 w 1322"/>
                      <a:gd name="T1" fmla="*/ 0 h 1174"/>
                      <a:gd name="T2" fmla="*/ 220 w 1322"/>
                      <a:gd name="T3" fmla="*/ 10 h 1174"/>
                      <a:gd name="T4" fmla="*/ 186 w 1322"/>
                      <a:gd name="T5" fmla="*/ 31 h 1174"/>
                      <a:gd name="T6" fmla="*/ 152 w 1322"/>
                      <a:gd name="T7" fmla="*/ 57 h 1174"/>
                      <a:gd name="T8" fmla="*/ 123 w 1322"/>
                      <a:gd name="T9" fmla="*/ 83 h 1174"/>
                      <a:gd name="T10" fmla="*/ 96 w 1322"/>
                      <a:gd name="T11" fmla="*/ 114 h 1174"/>
                      <a:gd name="T12" fmla="*/ 67 w 1322"/>
                      <a:gd name="T13" fmla="*/ 145 h 1174"/>
                      <a:gd name="T14" fmla="*/ 44 w 1322"/>
                      <a:gd name="T15" fmla="*/ 176 h 1174"/>
                      <a:gd name="T16" fmla="*/ 22 w 1322"/>
                      <a:gd name="T17" fmla="*/ 206 h 1174"/>
                      <a:gd name="T18" fmla="*/ 5 w 1322"/>
                      <a:gd name="T19" fmla="*/ 243 h 1174"/>
                      <a:gd name="T20" fmla="*/ 0 w 1322"/>
                      <a:gd name="T21" fmla="*/ 223 h 1174"/>
                      <a:gd name="T22" fmla="*/ 17 w 1322"/>
                      <a:gd name="T23" fmla="*/ 191 h 1174"/>
                      <a:gd name="T24" fmla="*/ 39 w 1322"/>
                      <a:gd name="T25" fmla="*/ 161 h 1174"/>
                      <a:gd name="T26" fmla="*/ 61 w 1322"/>
                      <a:gd name="T27" fmla="*/ 129 h 1174"/>
                      <a:gd name="T28" fmla="*/ 90 w 1322"/>
                      <a:gd name="T29" fmla="*/ 98 h 1174"/>
                      <a:gd name="T30" fmla="*/ 112 w 1322"/>
                      <a:gd name="T31" fmla="*/ 72 h 1174"/>
                      <a:gd name="T32" fmla="*/ 147 w 1322"/>
                      <a:gd name="T33" fmla="*/ 46 h 1174"/>
                      <a:gd name="T34" fmla="*/ 175 w 1322"/>
                      <a:gd name="T35" fmla="*/ 21 h 1174"/>
                      <a:gd name="T36" fmla="*/ 208 w 1322"/>
                      <a:gd name="T37" fmla="*/ 0 h 1174"/>
                      <a:gd name="T38" fmla="*/ 988 w 1322"/>
                      <a:gd name="T39" fmla="*/ 1174 h 1174"/>
                      <a:gd name="T40" fmla="*/ 971 w 1322"/>
                      <a:gd name="T41" fmla="*/ 1168 h 1174"/>
                      <a:gd name="T42" fmla="*/ 1028 w 1322"/>
                      <a:gd name="T43" fmla="*/ 1143 h 1174"/>
                      <a:gd name="T44" fmla="*/ 1079 w 1322"/>
                      <a:gd name="T45" fmla="*/ 1117 h 1174"/>
                      <a:gd name="T46" fmla="*/ 1129 w 1322"/>
                      <a:gd name="T47" fmla="*/ 1081 h 1174"/>
                      <a:gd name="T48" fmla="*/ 1175 w 1322"/>
                      <a:gd name="T49" fmla="*/ 1044 h 1174"/>
                      <a:gd name="T50" fmla="*/ 1221 w 1322"/>
                      <a:gd name="T51" fmla="*/ 1004 h 1174"/>
                      <a:gd name="T52" fmla="*/ 1259 w 1322"/>
                      <a:gd name="T53" fmla="*/ 962 h 1174"/>
                      <a:gd name="T54" fmla="*/ 1294 w 1322"/>
                      <a:gd name="T55" fmla="*/ 915 h 1174"/>
                      <a:gd name="T56" fmla="*/ 1322 w 1322"/>
                      <a:gd name="T57" fmla="*/ 864 h 1174"/>
                      <a:gd name="T58" fmla="*/ 1322 w 1322"/>
                      <a:gd name="T59" fmla="*/ 874 h 1174"/>
                      <a:gd name="T60" fmla="*/ 1294 w 1322"/>
                      <a:gd name="T61" fmla="*/ 926 h 1174"/>
                      <a:gd name="T62" fmla="*/ 1259 w 1322"/>
                      <a:gd name="T63" fmla="*/ 967 h 1174"/>
                      <a:gd name="T64" fmla="*/ 1226 w 1322"/>
                      <a:gd name="T65" fmla="*/ 1014 h 1174"/>
                      <a:gd name="T66" fmla="*/ 1186 w 1322"/>
                      <a:gd name="T67" fmla="*/ 1054 h 1174"/>
                      <a:gd name="T68" fmla="*/ 1142 w 1322"/>
                      <a:gd name="T69" fmla="*/ 1091 h 1174"/>
                      <a:gd name="T70" fmla="*/ 1096 w 1322"/>
                      <a:gd name="T71" fmla="*/ 1123 h 1174"/>
                      <a:gd name="T72" fmla="*/ 1045 w 1322"/>
                      <a:gd name="T73" fmla="*/ 1148 h 1174"/>
                      <a:gd name="T74" fmla="*/ 988 w 1322"/>
                      <a:gd name="T75" fmla="*/ 1174 h 1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322" h="1174">
                        <a:moveTo>
                          <a:pt x="208" y="0"/>
                        </a:moveTo>
                        <a:lnTo>
                          <a:pt x="220" y="10"/>
                        </a:lnTo>
                        <a:lnTo>
                          <a:pt x="186" y="31"/>
                        </a:lnTo>
                        <a:lnTo>
                          <a:pt x="152" y="57"/>
                        </a:lnTo>
                        <a:lnTo>
                          <a:pt x="123" y="83"/>
                        </a:lnTo>
                        <a:lnTo>
                          <a:pt x="96" y="114"/>
                        </a:lnTo>
                        <a:lnTo>
                          <a:pt x="67" y="145"/>
                        </a:lnTo>
                        <a:lnTo>
                          <a:pt x="44" y="176"/>
                        </a:lnTo>
                        <a:lnTo>
                          <a:pt x="22" y="206"/>
                        </a:lnTo>
                        <a:lnTo>
                          <a:pt x="5" y="243"/>
                        </a:lnTo>
                        <a:lnTo>
                          <a:pt x="0" y="223"/>
                        </a:lnTo>
                        <a:lnTo>
                          <a:pt x="17" y="191"/>
                        </a:lnTo>
                        <a:lnTo>
                          <a:pt x="39" y="161"/>
                        </a:lnTo>
                        <a:lnTo>
                          <a:pt x="61" y="129"/>
                        </a:lnTo>
                        <a:lnTo>
                          <a:pt x="90" y="98"/>
                        </a:lnTo>
                        <a:lnTo>
                          <a:pt x="112" y="72"/>
                        </a:lnTo>
                        <a:lnTo>
                          <a:pt x="147" y="46"/>
                        </a:lnTo>
                        <a:lnTo>
                          <a:pt x="175" y="21"/>
                        </a:lnTo>
                        <a:lnTo>
                          <a:pt x="208" y="0"/>
                        </a:lnTo>
                        <a:close/>
                        <a:moveTo>
                          <a:pt x="988" y="1174"/>
                        </a:moveTo>
                        <a:lnTo>
                          <a:pt x="971" y="1168"/>
                        </a:lnTo>
                        <a:lnTo>
                          <a:pt x="1028" y="1143"/>
                        </a:lnTo>
                        <a:lnTo>
                          <a:pt x="1079" y="1117"/>
                        </a:lnTo>
                        <a:lnTo>
                          <a:pt x="1129" y="1081"/>
                        </a:lnTo>
                        <a:lnTo>
                          <a:pt x="1175" y="1044"/>
                        </a:lnTo>
                        <a:lnTo>
                          <a:pt x="1221" y="1004"/>
                        </a:lnTo>
                        <a:lnTo>
                          <a:pt x="1259" y="962"/>
                        </a:lnTo>
                        <a:lnTo>
                          <a:pt x="1294" y="915"/>
                        </a:lnTo>
                        <a:lnTo>
                          <a:pt x="1322" y="864"/>
                        </a:lnTo>
                        <a:lnTo>
                          <a:pt x="1322" y="874"/>
                        </a:lnTo>
                        <a:lnTo>
                          <a:pt x="1294" y="926"/>
                        </a:lnTo>
                        <a:lnTo>
                          <a:pt x="1259" y="967"/>
                        </a:lnTo>
                        <a:lnTo>
                          <a:pt x="1226" y="1014"/>
                        </a:lnTo>
                        <a:lnTo>
                          <a:pt x="1186" y="1054"/>
                        </a:lnTo>
                        <a:lnTo>
                          <a:pt x="1142" y="1091"/>
                        </a:lnTo>
                        <a:lnTo>
                          <a:pt x="1096" y="1123"/>
                        </a:lnTo>
                        <a:lnTo>
                          <a:pt x="1045" y="1148"/>
                        </a:lnTo>
                        <a:lnTo>
                          <a:pt x="988" y="1174"/>
                        </a:lnTo>
                        <a:close/>
                      </a:path>
                    </a:pathLst>
                  </a:custGeom>
                  <a:solidFill>
                    <a:srgbClr val="FF393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61" name="Freeform 393">
                    <a:extLst>
                      <a:ext uri="{FF2B5EF4-FFF2-40B4-BE49-F238E27FC236}">
                        <a16:creationId xmlns:a16="http://schemas.microsoft.com/office/drawing/2014/main" id="{70FAE93A-89EA-4F7E-8972-A1B630C626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63" y="1673"/>
                    <a:ext cx="723" cy="407"/>
                  </a:xfrm>
                  <a:custGeom>
                    <a:avLst/>
                    <a:gdLst>
                      <a:gd name="T0" fmla="*/ 306 w 1448"/>
                      <a:gd name="T1" fmla="*/ 0 h 1221"/>
                      <a:gd name="T2" fmla="*/ 221 w 1448"/>
                      <a:gd name="T3" fmla="*/ 67 h 1221"/>
                      <a:gd name="T4" fmla="*/ 147 w 1448"/>
                      <a:gd name="T5" fmla="*/ 145 h 1221"/>
                      <a:gd name="T6" fmla="*/ 86 w 1448"/>
                      <a:gd name="T7" fmla="*/ 233 h 1221"/>
                      <a:gd name="T8" fmla="*/ 40 w 1448"/>
                      <a:gd name="T9" fmla="*/ 326 h 1221"/>
                      <a:gd name="T10" fmla="*/ 11 w 1448"/>
                      <a:gd name="T11" fmla="*/ 424 h 1221"/>
                      <a:gd name="T12" fmla="*/ 0 w 1448"/>
                      <a:gd name="T13" fmla="*/ 522 h 1221"/>
                      <a:gd name="T14" fmla="*/ 6 w 1448"/>
                      <a:gd name="T15" fmla="*/ 626 h 1221"/>
                      <a:gd name="T16" fmla="*/ 29 w 1448"/>
                      <a:gd name="T17" fmla="*/ 730 h 1221"/>
                      <a:gd name="T18" fmla="*/ 68 w 1448"/>
                      <a:gd name="T19" fmla="*/ 828 h 1221"/>
                      <a:gd name="T20" fmla="*/ 119 w 1448"/>
                      <a:gd name="T21" fmla="*/ 916 h 1221"/>
                      <a:gd name="T22" fmla="*/ 187 w 1448"/>
                      <a:gd name="T23" fmla="*/ 999 h 1221"/>
                      <a:gd name="T24" fmla="*/ 266 w 1448"/>
                      <a:gd name="T25" fmla="*/ 1066 h 1221"/>
                      <a:gd name="T26" fmla="*/ 356 w 1448"/>
                      <a:gd name="T27" fmla="*/ 1123 h 1221"/>
                      <a:gd name="T28" fmla="*/ 453 w 1448"/>
                      <a:gd name="T29" fmla="*/ 1169 h 1221"/>
                      <a:gd name="T30" fmla="*/ 560 w 1448"/>
                      <a:gd name="T31" fmla="*/ 1205 h 1221"/>
                      <a:gd name="T32" fmla="*/ 673 w 1448"/>
                      <a:gd name="T33" fmla="*/ 1221 h 1221"/>
                      <a:gd name="T34" fmla="*/ 786 w 1448"/>
                      <a:gd name="T35" fmla="*/ 1221 h 1221"/>
                      <a:gd name="T36" fmla="*/ 899 w 1448"/>
                      <a:gd name="T37" fmla="*/ 1210 h 1221"/>
                      <a:gd name="T38" fmla="*/ 1001 w 1448"/>
                      <a:gd name="T39" fmla="*/ 1180 h 1221"/>
                      <a:gd name="T40" fmla="*/ 1103 w 1448"/>
                      <a:gd name="T41" fmla="*/ 1138 h 1221"/>
                      <a:gd name="T42" fmla="*/ 1193 w 1448"/>
                      <a:gd name="T43" fmla="*/ 1081 h 1221"/>
                      <a:gd name="T44" fmla="*/ 1278 w 1448"/>
                      <a:gd name="T45" fmla="*/ 1014 h 1221"/>
                      <a:gd name="T46" fmla="*/ 1345 w 1448"/>
                      <a:gd name="T47" fmla="*/ 937 h 1221"/>
                      <a:gd name="T48" fmla="*/ 1402 w 1448"/>
                      <a:gd name="T49" fmla="*/ 848 h 1221"/>
                      <a:gd name="T50" fmla="*/ 1448 w 1448"/>
                      <a:gd name="T51" fmla="*/ 942 h 1221"/>
                      <a:gd name="T52" fmla="*/ 1424 w 1448"/>
                      <a:gd name="T53" fmla="*/ 1118 h 1221"/>
                      <a:gd name="T54" fmla="*/ 1351 w 1448"/>
                      <a:gd name="T55" fmla="*/ 1169 h 1221"/>
                      <a:gd name="T56" fmla="*/ 1278 w 1448"/>
                      <a:gd name="T57" fmla="*/ 1169 h 1221"/>
                      <a:gd name="T58" fmla="*/ 1182 w 1448"/>
                      <a:gd name="T59" fmla="*/ 1169 h 1221"/>
                      <a:gd name="T60" fmla="*/ 1086 w 1448"/>
                      <a:gd name="T61" fmla="*/ 1169 h 1221"/>
                      <a:gd name="T62" fmla="*/ 956 w 1448"/>
                      <a:gd name="T63" fmla="*/ 1133 h 1221"/>
                      <a:gd name="T64" fmla="*/ 804 w 1448"/>
                      <a:gd name="T65" fmla="*/ 1044 h 1221"/>
                      <a:gd name="T66" fmla="*/ 317 w 1448"/>
                      <a:gd name="T67" fmla="*/ 631 h 1221"/>
                      <a:gd name="T68" fmla="*/ 91 w 1448"/>
                      <a:gd name="T69" fmla="*/ 238 h 1221"/>
                      <a:gd name="T70" fmla="*/ 91 w 1448"/>
                      <a:gd name="T71" fmla="*/ 233 h 1221"/>
                      <a:gd name="T72" fmla="*/ 108 w 1448"/>
                      <a:gd name="T73" fmla="*/ 196 h 1221"/>
                      <a:gd name="T74" fmla="*/ 130 w 1448"/>
                      <a:gd name="T75" fmla="*/ 166 h 1221"/>
                      <a:gd name="T76" fmla="*/ 153 w 1448"/>
                      <a:gd name="T77" fmla="*/ 135 h 1221"/>
                      <a:gd name="T78" fmla="*/ 182 w 1448"/>
                      <a:gd name="T79" fmla="*/ 104 h 1221"/>
                      <a:gd name="T80" fmla="*/ 209 w 1448"/>
                      <a:gd name="T81" fmla="*/ 73 h 1221"/>
                      <a:gd name="T82" fmla="*/ 238 w 1448"/>
                      <a:gd name="T83" fmla="*/ 47 h 1221"/>
                      <a:gd name="T84" fmla="*/ 272 w 1448"/>
                      <a:gd name="T85" fmla="*/ 21 h 1221"/>
                      <a:gd name="T86" fmla="*/ 306 w 1448"/>
                      <a:gd name="T87" fmla="*/ 0 h 12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448" h="1221">
                        <a:moveTo>
                          <a:pt x="306" y="0"/>
                        </a:moveTo>
                        <a:lnTo>
                          <a:pt x="221" y="67"/>
                        </a:lnTo>
                        <a:lnTo>
                          <a:pt x="147" y="145"/>
                        </a:lnTo>
                        <a:lnTo>
                          <a:pt x="86" y="233"/>
                        </a:lnTo>
                        <a:lnTo>
                          <a:pt x="40" y="326"/>
                        </a:lnTo>
                        <a:lnTo>
                          <a:pt x="11" y="424"/>
                        </a:lnTo>
                        <a:lnTo>
                          <a:pt x="0" y="522"/>
                        </a:lnTo>
                        <a:lnTo>
                          <a:pt x="6" y="626"/>
                        </a:lnTo>
                        <a:lnTo>
                          <a:pt x="29" y="730"/>
                        </a:lnTo>
                        <a:lnTo>
                          <a:pt x="68" y="828"/>
                        </a:lnTo>
                        <a:lnTo>
                          <a:pt x="119" y="916"/>
                        </a:lnTo>
                        <a:lnTo>
                          <a:pt x="187" y="999"/>
                        </a:lnTo>
                        <a:lnTo>
                          <a:pt x="266" y="1066"/>
                        </a:lnTo>
                        <a:lnTo>
                          <a:pt x="356" y="1123"/>
                        </a:lnTo>
                        <a:lnTo>
                          <a:pt x="453" y="1169"/>
                        </a:lnTo>
                        <a:lnTo>
                          <a:pt x="560" y="1205"/>
                        </a:lnTo>
                        <a:lnTo>
                          <a:pt x="673" y="1221"/>
                        </a:lnTo>
                        <a:lnTo>
                          <a:pt x="786" y="1221"/>
                        </a:lnTo>
                        <a:lnTo>
                          <a:pt x="899" y="1210"/>
                        </a:lnTo>
                        <a:lnTo>
                          <a:pt x="1001" y="1180"/>
                        </a:lnTo>
                        <a:lnTo>
                          <a:pt x="1103" y="1138"/>
                        </a:lnTo>
                        <a:lnTo>
                          <a:pt x="1193" y="1081"/>
                        </a:lnTo>
                        <a:lnTo>
                          <a:pt x="1278" y="1014"/>
                        </a:lnTo>
                        <a:lnTo>
                          <a:pt x="1345" y="937"/>
                        </a:lnTo>
                        <a:lnTo>
                          <a:pt x="1402" y="848"/>
                        </a:lnTo>
                        <a:lnTo>
                          <a:pt x="1448" y="942"/>
                        </a:lnTo>
                        <a:lnTo>
                          <a:pt x="1424" y="1118"/>
                        </a:lnTo>
                        <a:lnTo>
                          <a:pt x="1351" y="1169"/>
                        </a:lnTo>
                        <a:lnTo>
                          <a:pt x="1278" y="1169"/>
                        </a:lnTo>
                        <a:lnTo>
                          <a:pt x="1182" y="1169"/>
                        </a:lnTo>
                        <a:lnTo>
                          <a:pt x="1086" y="1169"/>
                        </a:lnTo>
                        <a:lnTo>
                          <a:pt x="956" y="1133"/>
                        </a:lnTo>
                        <a:lnTo>
                          <a:pt x="804" y="1044"/>
                        </a:lnTo>
                        <a:lnTo>
                          <a:pt x="317" y="631"/>
                        </a:lnTo>
                        <a:lnTo>
                          <a:pt x="91" y="238"/>
                        </a:lnTo>
                        <a:lnTo>
                          <a:pt x="91" y="233"/>
                        </a:lnTo>
                        <a:lnTo>
                          <a:pt x="108" y="196"/>
                        </a:lnTo>
                        <a:lnTo>
                          <a:pt x="130" y="166"/>
                        </a:lnTo>
                        <a:lnTo>
                          <a:pt x="153" y="135"/>
                        </a:lnTo>
                        <a:lnTo>
                          <a:pt x="182" y="104"/>
                        </a:lnTo>
                        <a:lnTo>
                          <a:pt x="209" y="73"/>
                        </a:lnTo>
                        <a:lnTo>
                          <a:pt x="238" y="47"/>
                        </a:lnTo>
                        <a:lnTo>
                          <a:pt x="272" y="21"/>
                        </a:lnTo>
                        <a:lnTo>
                          <a:pt x="306" y="0"/>
                        </a:lnTo>
                        <a:close/>
                      </a:path>
                    </a:pathLst>
                  </a:custGeom>
                  <a:solidFill>
                    <a:srgbClr val="FF3C3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62" name="Freeform 394">
                    <a:extLst>
                      <a:ext uri="{FF2B5EF4-FFF2-40B4-BE49-F238E27FC236}">
                        <a16:creationId xmlns:a16="http://schemas.microsoft.com/office/drawing/2014/main" id="{5E812121-4DA4-4364-929E-6A088774483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708" y="1673"/>
                    <a:ext cx="656" cy="386"/>
                  </a:xfrm>
                  <a:custGeom>
                    <a:avLst/>
                    <a:gdLst>
                      <a:gd name="T0" fmla="*/ 215 w 1311"/>
                      <a:gd name="T1" fmla="*/ 0 h 1158"/>
                      <a:gd name="T2" fmla="*/ 221 w 1311"/>
                      <a:gd name="T3" fmla="*/ 11 h 1158"/>
                      <a:gd name="T4" fmla="*/ 186 w 1311"/>
                      <a:gd name="T5" fmla="*/ 31 h 1158"/>
                      <a:gd name="T6" fmla="*/ 153 w 1311"/>
                      <a:gd name="T7" fmla="*/ 57 h 1158"/>
                      <a:gd name="T8" fmla="*/ 124 w 1311"/>
                      <a:gd name="T9" fmla="*/ 83 h 1158"/>
                      <a:gd name="T10" fmla="*/ 96 w 1311"/>
                      <a:gd name="T11" fmla="*/ 114 h 1158"/>
                      <a:gd name="T12" fmla="*/ 68 w 1311"/>
                      <a:gd name="T13" fmla="*/ 145 h 1158"/>
                      <a:gd name="T14" fmla="*/ 45 w 1311"/>
                      <a:gd name="T15" fmla="*/ 176 h 1158"/>
                      <a:gd name="T16" fmla="*/ 23 w 1311"/>
                      <a:gd name="T17" fmla="*/ 208 h 1158"/>
                      <a:gd name="T18" fmla="*/ 6 w 1311"/>
                      <a:gd name="T19" fmla="*/ 243 h 1158"/>
                      <a:gd name="T20" fmla="*/ 0 w 1311"/>
                      <a:gd name="T21" fmla="*/ 238 h 1158"/>
                      <a:gd name="T22" fmla="*/ 0 w 1311"/>
                      <a:gd name="T23" fmla="*/ 233 h 1158"/>
                      <a:gd name="T24" fmla="*/ 17 w 1311"/>
                      <a:gd name="T25" fmla="*/ 196 h 1158"/>
                      <a:gd name="T26" fmla="*/ 39 w 1311"/>
                      <a:gd name="T27" fmla="*/ 166 h 1158"/>
                      <a:gd name="T28" fmla="*/ 62 w 1311"/>
                      <a:gd name="T29" fmla="*/ 135 h 1158"/>
                      <a:gd name="T30" fmla="*/ 91 w 1311"/>
                      <a:gd name="T31" fmla="*/ 104 h 1158"/>
                      <a:gd name="T32" fmla="*/ 118 w 1311"/>
                      <a:gd name="T33" fmla="*/ 78 h 1158"/>
                      <a:gd name="T34" fmla="*/ 147 w 1311"/>
                      <a:gd name="T35" fmla="*/ 52 h 1158"/>
                      <a:gd name="T36" fmla="*/ 181 w 1311"/>
                      <a:gd name="T37" fmla="*/ 26 h 1158"/>
                      <a:gd name="T38" fmla="*/ 215 w 1311"/>
                      <a:gd name="T39" fmla="*/ 0 h 1158"/>
                      <a:gd name="T40" fmla="*/ 966 w 1311"/>
                      <a:gd name="T41" fmla="*/ 1158 h 1158"/>
                      <a:gd name="T42" fmla="*/ 950 w 1311"/>
                      <a:gd name="T43" fmla="*/ 1153 h 1158"/>
                      <a:gd name="T44" fmla="*/ 1006 w 1311"/>
                      <a:gd name="T45" fmla="*/ 1128 h 1158"/>
                      <a:gd name="T46" fmla="*/ 1062 w 1311"/>
                      <a:gd name="T47" fmla="*/ 1096 h 1158"/>
                      <a:gd name="T48" fmla="*/ 1113 w 1311"/>
                      <a:gd name="T49" fmla="*/ 1061 h 1158"/>
                      <a:gd name="T50" fmla="*/ 1164 w 1311"/>
                      <a:gd name="T51" fmla="*/ 1024 h 1158"/>
                      <a:gd name="T52" fmla="*/ 1203 w 1311"/>
                      <a:gd name="T53" fmla="*/ 983 h 1158"/>
                      <a:gd name="T54" fmla="*/ 1243 w 1311"/>
                      <a:gd name="T55" fmla="*/ 937 h 1158"/>
                      <a:gd name="T56" fmla="*/ 1277 w 1311"/>
                      <a:gd name="T57" fmla="*/ 885 h 1158"/>
                      <a:gd name="T58" fmla="*/ 1306 w 1311"/>
                      <a:gd name="T59" fmla="*/ 833 h 1158"/>
                      <a:gd name="T60" fmla="*/ 1311 w 1311"/>
                      <a:gd name="T61" fmla="*/ 848 h 1158"/>
                      <a:gd name="T62" fmla="*/ 1283 w 1311"/>
                      <a:gd name="T63" fmla="*/ 900 h 1158"/>
                      <a:gd name="T64" fmla="*/ 1249 w 1311"/>
                      <a:gd name="T65" fmla="*/ 947 h 1158"/>
                      <a:gd name="T66" fmla="*/ 1210 w 1311"/>
                      <a:gd name="T67" fmla="*/ 988 h 1158"/>
                      <a:gd name="T68" fmla="*/ 1170 w 1311"/>
                      <a:gd name="T69" fmla="*/ 1029 h 1158"/>
                      <a:gd name="T70" fmla="*/ 1124 w 1311"/>
                      <a:gd name="T71" fmla="*/ 1071 h 1158"/>
                      <a:gd name="T72" fmla="*/ 1074 w 1311"/>
                      <a:gd name="T73" fmla="*/ 1101 h 1158"/>
                      <a:gd name="T74" fmla="*/ 1023 w 1311"/>
                      <a:gd name="T75" fmla="*/ 1133 h 1158"/>
                      <a:gd name="T76" fmla="*/ 966 w 1311"/>
                      <a:gd name="T77" fmla="*/ 1158 h 11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311" h="1158">
                        <a:moveTo>
                          <a:pt x="215" y="0"/>
                        </a:moveTo>
                        <a:lnTo>
                          <a:pt x="221" y="11"/>
                        </a:lnTo>
                        <a:lnTo>
                          <a:pt x="186" y="31"/>
                        </a:lnTo>
                        <a:lnTo>
                          <a:pt x="153" y="57"/>
                        </a:lnTo>
                        <a:lnTo>
                          <a:pt x="124" y="83"/>
                        </a:lnTo>
                        <a:lnTo>
                          <a:pt x="96" y="114"/>
                        </a:lnTo>
                        <a:lnTo>
                          <a:pt x="68" y="145"/>
                        </a:lnTo>
                        <a:lnTo>
                          <a:pt x="45" y="176"/>
                        </a:lnTo>
                        <a:lnTo>
                          <a:pt x="23" y="208"/>
                        </a:lnTo>
                        <a:lnTo>
                          <a:pt x="6" y="243"/>
                        </a:lnTo>
                        <a:lnTo>
                          <a:pt x="0" y="238"/>
                        </a:lnTo>
                        <a:lnTo>
                          <a:pt x="0" y="233"/>
                        </a:lnTo>
                        <a:lnTo>
                          <a:pt x="17" y="196"/>
                        </a:lnTo>
                        <a:lnTo>
                          <a:pt x="39" y="166"/>
                        </a:lnTo>
                        <a:lnTo>
                          <a:pt x="62" y="135"/>
                        </a:lnTo>
                        <a:lnTo>
                          <a:pt x="91" y="104"/>
                        </a:lnTo>
                        <a:lnTo>
                          <a:pt x="118" y="78"/>
                        </a:lnTo>
                        <a:lnTo>
                          <a:pt x="147" y="52"/>
                        </a:lnTo>
                        <a:lnTo>
                          <a:pt x="181" y="26"/>
                        </a:lnTo>
                        <a:lnTo>
                          <a:pt x="215" y="0"/>
                        </a:lnTo>
                        <a:close/>
                        <a:moveTo>
                          <a:pt x="966" y="1158"/>
                        </a:moveTo>
                        <a:lnTo>
                          <a:pt x="950" y="1153"/>
                        </a:lnTo>
                        <a:lnTo>
                          <a:pt x="1006" y="1128"/>
                        </a:lnTo>
                        <a:lnTo>
                          <a:pt x="1062" y="1096"/>
                        </a:lnTo>
                        <a:lnTo>
                          <a:pt x="1113" y="1061"/>
                        </a:lnTo>
                        <a:lnTo>
                          <a:pt x="1164" y="1024"/>
                        </a:lnTo>
                        <a:lnTo>
                          <a:pt x="1203" y="983"/>
                        </a:lnTo>
                        <a:lnTo>
                          <a:pt x="1243" y="937"/>
                        </a:lnTo>
                        <a:lnTo>
                          <a:pt x="1277" y="885"/>
                        </a:lnTo>
                        <a:lnTo>
                          <a:pt x="1306" y="833"/>
                        </a:lnTo>
                        <a:lnTo>
                          <a:pt x="1311" y="848"/>
                        </a:lnTo>
                        <a:lnTo>
                          <a:pt x="1283" y="900"/>
                        </a:lnTo>
                        <a:lnTo>
                          <a:pt x="1249" y="947"/>
                        </a:lnTo>
                        <a:lnTo>
                          <a:pt x="1210" y="988"/>
                        </a:lnTo>
                        <a:lnTo>
                          <a:pt x="1170" y="1029"/>
                        </a:lnTo>
                        <a:lnTo>
                          <a:pt x="1124" y="1071"/>
                        </a:lnTo>
                        <a:lnTo>
                          <a:pt x="1074" y="1101"/>
                        </a:lnTo>
                        <a:lnTo>
                          <a:pt x="1023" y="1133"/>
                        </a:lnTo>
                        <a:lnTo>
                          <a:pt x="966" y="1158"/>
                        </a:lnTo>
                        <a:close/>
                      </a:path>
                    </a:pathLst>
                  </a:custGeom>
                  <a:solidFill>
                    <a:srgbClr val="FF3E3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63" name="Freeform 395">
                    <a:extLst>
                      <a:ext uri="{FF2B5EF4-FFF2-40B4-BE49-F238E27FC236}">
                        <a16:creationId xmlns:a16="http://schemas.microsoft.com/office/drawing/2014/main" id="{24A290FD-5D58-47CF-AD22-CD8F0C96B1A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711" y="1677"/>
                    <a:ext cx="650" cy="381"/>
                  </a:xfrm>
                  <a:custGeom>
                    <a:avLst/>
                    <a:gdLst>
                      <a:gd name="T0" fmla="*/ 215 w 1300"/>
                      <a:gd name="T1" fmla="*/ 0 h 1142"/>
                      <a:gd name="T2" fmla="*/ 220 w 1300"/>
                      <a:gd name="T3" fmla="*/ 5 h 1142"/>
                      <a:gd name="T4" fmla="*/ 186 w 1300"/>
                      <a:gd name="T5" fmla="*/ 25 h 1142"/>
                      <a:gd name="T6" fmla="*/ 152 w 1300"/>
                      <a:gd name="T7" fmla="*/ 51 h 1142"/>
                      <a:gd name="T8" fmla="*/ 124 w 1300"/>
                      <a:gd name="T9" fmla="*/ 77 h 1142"/>
                      <a:gd name="T10" fmla="*/ 96 w 1300"/>
                      <a:gd name="T11" fmla="*/ 108 h 1142"/>
                      <a:gd name="T12" fmla="*/ 68 w 1300"/>
                      <a:gd name="T13" fmla="*/ 140 h 1142"/>
                      <a:gd name="T14" fmla="*/ 45 w 1300"/>
                      <a:gd name="T15" fmla="*/ 170 h 1142"/>
                      <a:gd name="T16" fmla="*/ 22 w 1300"/>
                      <a:gd name="T17" fmla="*/ 202 h 1142"/>
                      <a:gd name="T18" fmla="*/ 0 w 1300"/>
                      <a:gd name="T19" fmla="*/ 237 h 1142"/>
                      <a:gd name="T20" fmla="*/ 0 w 1300"/>
                      <a:gd name="T21" fmla="*/ 232 h 1142"/>
                      <a:gd name="T22" fmla="*/ 17 w 1300"/>
                      <a:gd name="T23" fmla="*/ 197 h 1142"/>
                      <a:gd name="T24" fmla="*/ 39 w 1300"/>
                      <a:gd name="T25" fmla="*/ 165 h 1142"/>
                      <a:gd name="T26" fmla="*/ 62 w 1300"/>
                      <a:gd name="T27" fmla="*/ 134 h 1142"/>
                      <a:gd name="T28" fmla="*/ 90 w 1300"/>
                      <a:gd name="T29" fmla="*/ 103 h 1142"/>
                      <a:gd name="T30" fmla="*/ 118 w 1300"/>
                      <a:gd name="T31" fmla="*/ 72 h 1142"/>
                      <a:gd name="T32" fmla="*/ 147 w 1300"/>
                      <a:gd name="T33" fmla="*/ 46 h 1142"/>
                      <a:gd name="T34" fmla="*/ 180 w 1300"/>
                      <a:gd name="T35" fmla="*/ 20 h 1142"/>
                      <a:gd name="T36" fmla="*/ 215 w 1300"/>
                      <a:gd name="T37" fmla="*/ 0 h 1142"/>
                      <a:gd name="T38" fmla="*/ 944 w 1300"/>
                      <a:gd name="T39" fmla="*/ 1142 h 1142"/>
                      <a:gd name="T40" fmla="*/ 938 w 1300"/>
                      <a:gd name="T41" fmla="*/ 1142 h 1142"/>
                      <a:gd name="T42" fmla="*/ 995 w 1300"/>
                      <a:gd name="T43" fmla="*/ 1117 h 1142"/>
                      <a:gd name="T44" fmla="*/ 1050 w 1300"/>
                      <a:gd name="T45" fmla="*/ 1085 h 1142"/>
                      <a:gd name="T46" fmla="*/ 1102 w 1300"/>
                      <a:gd name="T47" fmla="*/ 1050 h 1142"/>
                      <a:gd name="T48" fmla="*/ 1153 w 1300"/>
                      <a:gd name="T49" fmla="*/ 1008 h 1142"/>
                      <a:gd name="T50" fmla="*/ 1192 w 1300"/>
                      <a:gd name="T51" fmla="*/ 966 h 1142"/>
                      <a:gd name="T52" fmla="*/ 1232 w 1300"/>
                      <a:gd name="T53" fmla="*/ 920 h 1142"/>
                      <a:gd name="T54" fmla="*/ 1271 w 1300"/>
                      <a:gd name="T55" fmla="*/ 869 h 1142"/>
                      <a:gd name="T56" fmla="*/ 1300 w 1300"/>
                      <a:gd name="T57" fmla="*/ 817 h 1142"/>
                      <a:gd name="T58" fmla="*/ 1300 w 1300"/>
                      <a:gd name="T59" fmla="*/ 822 h 1142"/>
                      <a:gd name="T60" fmla="*/ 1271 w 1300"/>
                      <a:gd name="T61" fmla="*/ 874 h 1142"/>
                      <a:gd name="T62" fmla="*/ 1237 w 1300"/>
                      <a:gd name="T63" fmla="*/ 926 h 1142"/>
                      <a:gd name="T64" fmla="*/ 1197 w 1300"/>
                      <a:gd name="T65" fmla="*/ 972 h 1142"/>
                      <a:gd name="T66" fmla="*/ 1158 w 1300"/>
                      <a:gd name="T67" fmla="*/ 1013 h 1142"/>
                      <a:gd name="T68" fmla="*/ 1107 w 1300"/>
                      <a:gd name="T69" fmla="*/ 1050 h 1142"/>
                      <a:gd name="T70" fmla="*/ 1056 w 1300"/>
                      <a:gd name="T71" fmla="*/ 1085 h 1142"/>
                      <a:gd name="T72" fmla="*/ 1000 w 1300"/>
                      <a:gd name="T73" fmla="*/ 1117 h 1142"/>
                      <a:gd name="T74" fmla="*/ 944 w 1300"/>
                      <a:gd name="T75" fmla="*/ 1142 h 11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300" h="1142">
                        <a:moveTo>
                          <a:pt x="215" y="0"/>
                        </a:moveTo>
                        <a:lnTo>
                          <a:pt x="220" y="5"/>
                        </a:lnTo>
                        <a:lnTo>
                          <a:pt x="186" y="25"/>
                        </a:lnTo>
                        <a:lnTo>
                          <a:pt x="152" y="51"/>
                        </a:lnTo>
                        <a:lnTo>
                          <a:pt x="124" y="77"/>
                        </a:lnTo>
                        <a:lnTo>
                          <a:pt x="96" y="108"/>
                        </a:lnTo>
                        <a:lnTo>
                          <a:pt x="68" y="140"/>
                        </a:lnTo>
                        <a:lnTo>
                          <a:pt x="45" y="170"/>
                        </a:lnTo>
                        <a:lnTo>
                          <a:pt x="22" y="202"/>
                        </a:lnTo>
                        <a:lnTo>
                          <a:pt x="0" y="237"/>
                        </a:lnTo>
                        <a:lnTo>
                          <a:pt x="0" y="232"/>
                        </a:lnTo>
                        <a:lnTo>
                          <a:pt x="17" y="197"/>
                        </a:lnTo>
                        <a:lnTo>
                          <a:pt x="39" y="165"/>
                        </a:lnTo>
                        <a:lnTo>
                          <a:pt x="62" y="134"/>
                        </a:lnTo>
                        <a:lnTo>
                          <a:pt x="90" y="103"/>
                        </a:lnTo>
                        <a:lnTo>
                          <a:pt x="118" y="72"/>
                        </a:lnTo>
                        <a:lnTo>
                          <a:pt x="147" y="46"/>
                        </a:lnTo>
                        <a:lnTo>
                          <a:pt x="180" y="20"/>
                        </a:lnTo>
                        <a:lnTo>
                          <a:pt x="215" y="0"/>
                        </a:lnTo>
                        <a:close/>
                        <a:moveTo>
                          <a:pt x="944" y="1142"/>
                        </a:moveTo>
                        <a:lnTo>
                          <a:pt x="938" y="1142"/>
                        </a:lnTo>
                        <a:lnTo>
                          <a:pt x="995" y="1117"/>
                        </a:lnTo>
                        <a:lnTo>
                          <a:pt x="1050" y="1085"/>
                        </a:lnTo>
                        <a:lnTo>
                          <a:pt x="1102" y="1050"/>
                        </a:lnTo>
                        <a:lnTo>
                          <a:pt x="1153" y="1008"/>
                        </a:lnTo>
                        <a:lnTo>
                          <a:pt x="1192" y="966"/>
                        </a:lnTo>
                        <a:lnTo>
                          <a:pt x="1232" y="920"/>
                        </a:lnTo>
                        <a:lnTo>
                          <a:pt x="1271" y="869"/>
                        </a:lnTo>
                        <a:lnTo>
                          <a:pt x="1300" y="817"/>
                        </a:lnTo>
                        <a:lnTo>
                          <a:pt x="1300" y="822"/>
                        </a:lnTo>
                        <a:lnTo>
                          <a:pt x="1271" y="874"/>
                        </a:lnTo>
                        <a:lnTo>
                          <a:pt x="1237" y="926"/>
                        </a:lnTo>
                        <a:lnTo>
                          <a:pt x="1197" y="972"/>
                        </a:lnTo>
                        <a:lnTo>
                          <a:pt x="1158" y="1013"/>
                        </a:lnTo>
                        <a:lnTo>
                          <a:pt x="1107" y="1050"/>
                        </a:lnTo>
                        <a:lnTo>
                          <a:pt x="1056" y="1085"/>
                        </a:lnTo>
                        <a:lnTo>
                          <a:pt x="1000" y="1117"/>
                        </a:lnTo>
                        <a:lnTo>
                          <a:pt x="944" y="1142"/>
                        </a:lnTo>
                        <a:close/>
                      </a:path>
                    </a:pathLst>
                  </a:custGeom>
                  <a:solidFill>
                    <a:srgbClr val="FF4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64" name="Freeform 396">
                    <a:extLst>
                      <a:ext uri="{FF2B5EF4-FFF2-40B4-BE49-F238E27FC236}">
                        <a16:creationId xmlns:a16="http://schemas.microsoft.com/office/drawing/2014/main" id="{A71CABF4-743B-4563-8456-0A001381FE1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711" y="1679"/>
                    <a:ext cx="650" cy="379"/>
                  </a:xfrm>
                  <a:custGeom>
                    <a:avLst/>
                    <a:gdLst>
                      <a:gd name="T0" fmla="*/ 220 w 1300"/>
                      <a:gd name="T1" fmla="*/ 0 h 1137"/>
                      <a:gd name="T2" fmla="*/ 237 w 1300"/>
                      <a:gd name="T3" fmla="*/ 15 h 1137"/>
                      <a:gd name="T4" fmla="*/ 197 w 1300"/>
                      <a:gd name="T5" fmla="*/ 36 h 1137"/>
                      <a:gd name="T6" fmla="*/ 164 w 1300"/>
                      <a:gd name="T7" fmla="*/ 62 h 1137"/>
                      <a:gd name="T8" fmla="*/ 136 w 1300"/>
                      <a:gd name="T9" fmla="*/ 88 h 1137"/>
                      <a:gd name="T10" fmla="*/ 101 w 1300"/>
                      <a:gd name="T11" fmla="*/ 113 h 1137"/>
                      <a:gd name="T12" fmla="*/ 73 w 1300"/>
                      <a:gd name="T13" fmla="*/ 145 h 1137"/>
                      <a:gd name="T14" fmla="*/ 50 w 1300"/>
                      <a:gd name="T15" fmla="*/ 175 h 1137"/>
                      <a:gd name="T16" fmla="*/ 28 w 1300"/>
                      <a:gd name="T17" fmla="*/ 212 h 1137"/>
                      <a:gd name="T18" fmla="*/ 11 w 1300"/>
                      <a:gd name="T19" fmla="*/ 249 h 1137"/>
                      <a:gd name="T20" fmla="*/ 0 w 1300"/>
                      <a:gd name="T21" fmla="*/ 232 h 1137"/>
                      <a:gd name="T22" fmla="*/ 22 w 1300"/>
                      <a:gd name="T23" fmla="*/ 197 h 1137"/>
                      <a:gd name="T24" fmla="*/ 45 w 1300"/>
                      <a:gd name="T25" fmla="*/ 165 h 1137"/>
                      <a:gd name="T26" fmla="*/ 68 w 1300"/>
                      <a:gd name="T27" fmla="*/ 135 h 1137"/>
                      <a:gd name="T28" fmla="*/ 96 w 1300"/>
                      <a:gd name="T29" fmla="*/ 103 h 1137"/>
                      <a:gd name="T30" fmla="*/ 124 w 1300"/>
                      <a:gd name="T31" fmla="*/ 72 h 1137"/>
                      <a:gd name="T32" fmla="*/ 152 w 1300"/>
                      <a:gd name="T33" fmla="*/ 46 h 1137"/>
                      <a:gd name="T34" fmla="*/ 186 w 1300"/>
                      <a:gd name="T35" fmla="*/ 20 h 1137"/>
                      <a:gd name="T36" fmla="*/ 220 w 1300"/>
                      <a:gd name="T37" fmla="*/ 0 h 1137"/>
                      <a:gd name="T38" fmla="*/ 938 w 1300"/>
                      <a:gd name="T39" fmla="*/ 1137 h 1137"/>
                      <a:gd name="T40" fmla="*/ 916 w 1300"/>
                      <a:gd name="T41" fmla="*/ 1132 h 1137"/>
                      <a:gd name="T42" fmla="*/ 977 w 1300"/>
                      <a:gd name="T43" fmla="*/ 1107 h 1137"/>
                      <a:gd name="T44" fmla="*/ 1034 w 1300"/>
                      <a:gd name="T45" fmla="*/ 1075 h 1137"/>
                      <a:gd name="T46" fmla="*/ 1090 w 1300"/>
                      <a:gd name="T47" fmla="*/ 1040 h 1137"/>
                      <a:gd name="T48" fmla="*/ 1142 w 1300"/>
                      <a:gd name="T49" fmla="*/ 998 h 1137"/>
                      <a:gd name="T50" fmla="*/ 1186 w 1300"/>
                      <a:gd name="T51" fmla="*/ 956 h 1137"/>
                      <a:gd name="T52" fmla="*/ 1226 w 1300"/>
                      <a:gd name="T53" fmla="*/ 905 h 1137"/>
                      <a:gd name="T54" fmla="*/ 1260 w 1300"/>
                      <a:gd name="T55" fmla="*/ 853 h 1137"/>
                      <a:gd name="T56" fmla="*/ 1289 w 1300"/>
                      <a:gd name="T57" fmla="*/ 796 h 1137"/>
                      <a:gd name="T58" fmla="*/ 1300 w 1300"/>
                      <a:gd name="T59" fmla="*/ 812 h 1137"/>
                      <a:gd name="T60" fmla="*/ 1271 w 1300"/>
                      <a:gd name="T61" fmla="*/ 864 h 1137"/>
                      <a:gd name="T62" fmla="*/ 1232 w 1300"/>
                      <a:gd name="T63" fmla="*/ 915 h 1137"/>
                      <a:gd name="T64" fmla="*/ 1192 w 1300"/>
                      <a:gd name="T65" fmla="*/ 961 h 1137"/>
                      <a:gd name="T66" fmla="*/ 1153 w 1300"/>
                      <a:gd name="T67" fmla="*/ 1003 h 1137"/>
                      <a:gd name="T68" fmla="*/ 1102 w 1300"/>
                      <a:gd name="T69" fmla="*/ 1045 h 1137"/>
                      <a:gd name="T70" fmla="*/ 1050 w 1300"/>
                      <a:gd name="T71" fmla="*/ 1080 h 1137"/>
                      <a:gd name="T72" fmla="*/ 995 w 1300"/>
                      <a:gd name="T73" fmla="*/ 1112 h 1137"/>
                      <a:gd name="T74" fmla="*/ 938 w 1300"/>
                      <a:gd name="T75" fmla="*/ 1137 h 11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300" h="1137">
                        <a:moveTo>
                          <a:pt x="220" y="0"/>
                        </a:moveTo>
                        <a:lnTo>
                          <a:pt x="237" y="15"/>
                        </a:lnTo>
                        <a:lnTo>
                          <a:pt x="197" y="36"/>
                        </a:lnTo>
                        <a:lnTo>
                          <a:pt x="164" y="62"/>
                        </a:lnTo>
                        <a:lnTo>
                          <a:pt x="136" y="88"/>
                        </a:lnTo>
                        <a:lnTo>
                          <a:pt x="101" y="113"/>
                        </a:lnTo>
                        <a:lnTo>
                          <a:pt x="73" y="145"/>
                        </a:lnTo>
                        <a:lnTo>
                          <a:pt x="50" y="175"/>
                        </a:lnTo>
                        <a:lnTo>
                          <a:pt x="28" y="212"/>
                        </a:lnTo>
                        <a:lnTo>
                          <a:pt x="11" y="249"/>
                        </a:lnTo>
                        <a:lnTo>
                          <a:pt x="0" y="232"/>
                        </a:lnTo>
                        <a:lnTo>
                          <a:pt x="22" y="197"/>
                        </a:lnTo>
                        <a:lnTo>
                          <a:pt x="45" y="165"/>
                        </a:lnTo>
                        <a:lnTo>
                          <a:pt x="68" y="135"/>
                        </a:lnTo>
                        <a:lnTo>
                          <a:pt x="96" y="103"/>
                        </a:lnTo>
                        <a:lnTo>
                          <a:pt x="124" y="72"/>
                        </a:lnTo>
                        <a:lnTo>
                          <a:pt x="152" y="46"/>
                        </a:lnTo>
                        <a:lnTo>
                          <a:pt x="186" y="20"/>
                        </a:lnTo>
                        <a:lnTo>
                          <a:pt x="220" y="0"/>
                        </a:lnTo>
                        <a:close/>
                        <a:moveTo>
                          <a:pt x="938" y="1137"/>
                        </a:moveTo>
                        <a:lnTo>
                          <a:pt x="916" y="1132"/>
                        </a:lnTo>
                        <a:lnTo>
                          <a:pt x="977" y="1107"/>
                        </a:lnTo>
                        <a:lnTo>
                          <a:pt x="1034" y="1075"/>
                        </a:lnTo>
                        <a:lnTo>
                          <a:pt x="1090" y="1040"/>
                        </a:lnTo>
                        <a:lnTo>
                          <a:pt x="1142" y="998"/>
                        </a:lnTo>
                        <a:lnTo>
                          <a:pt x="1186" y="956"/>
                        </a:lnTo>
                        <a:lnTo>
                          <a:pt x="1226" y="905"/>
                        </a:lnTo>
                        <a:lnTo>
                          <a:pt x="1260" y="853"/>
                        </a:lnTo>
                        <a:lnTo>
                          <a:pt x="1289" y="796"/>
                        </a:lnTo>
                        <a:lnTo>
                          <a:pt x="1300" y="812"/>
                        </a:lnTo>
                        <a:lnTo>
                          <a:pt x="1271" y="864"/>
                        </a:lnTo>
                        <a:lnTo>
                          <a:pt x="1232" y="915"/>
                        </a:lnTo>
                        <a:lnTo>
                          <a:pt x="1192" y="961"/>
                        </a:lnTo>
                        <a:lnTo>
                          <a:pt x="1153" y="1003"/>
                        </a:lnTo>
                        <a:lnTo>
                          <a:pt x="1102" y="1045"/>
                        </a:lnTo>
                        <a:lnTo>
                          <a:pt x="1050" y="1080"/>
                        </a:lnTo>
                        <a:lnTo>
                          <a:pt x="995" y="1112"/>
                        </a:lnTo>
                        <a:lnTo>
                          <a:pt x="938" y="1137"/>
                        </a:lnTo>
                        <a:close/>
                      </a:path>
                    </a:pathLst>
                  </a:custGeom>
                  <a:solidFill>
                    <a:srgbClr val="FF424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65" name="Freeform 397">
                    <a:extLst>
                      <a:ext uri="{FF2B5EF4-FFF2-40B4-BE49-F238E27FC236}">
                        <a16:creationId xmlns:a16="http://schemas.microsoft.com/office/drawing/2014/main" id="{1F99D35D-066A-4259-97EA-1121539B88F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717" y="1684"/>
                    <a:ext cx="638" cy="372"/>
                  </a:xfrm>
                  <a:custGeom>
                    <a:avLst/>
                    <a:gdLst>
                      <a:gd name="T0" fmla="*/ 226 w 1278"/>
                      <a:gd name="T1" fmla="*/ 0 h 1117"/>
                      <a:gd name="T2" fmla="*/ 232 w 1278"/>
                      <a:gd name="T3" fmla="*/ 0 h 1117"/>
                      <a:gd name="T4" fmla="*/ 193 w 1278"/>
                      <a:gd name="T5" fmla="*/ 21 h 1117"/>
                      <a:gd name="T6" fmla="*/ 158 w 1278"/>
                      <a:gd name="T7" fmla="*/ 47 h 1117"/>
                      <a:gd name="T8" fmla="*/ 125 w 1278"/>
                      <a:gd name="T9" fmla="*/ 73 h 1117"/>
                      <a:gd name="T10" fmla="*/ 90 w 1278"/>
                      <a:gd name="T11" fmla="*/ 104 h 1117"/>
                      <a:gd name="T12" fmla="*/ 62 w 1278"/>
                      <a:gd name="T13" fmla="*/ 135 h 1117"/>
                      <a:gd name="T14" fmla="*/ 39 w 1278"/>
                      <a:gd name="T15" fmla="*/ 165 h 1117"/>
                      <a:gd name="T16" fmla="*/ 17 w 1278"/>
                      <a:gd name="T17" fmla="*/ 202 h 1117"/>
                      <a:gd name="T18" fmla="*/ 0 w 1278"/>
                      <a:gd name="T19" fmla="*/ 239 h 1117"/>
                      <a:gd name="T20" fmla="*/ 0 w 1278"/>
                      <a:gd name="T21" fmla="*/ 234 h 1117"/>
                      <a:gd name="T22" fmla="*/ 17 w 1278"/>
                      <a:gd name="T23" fmla="*/ 197 h 1117"/>
                      <a:gd name="T24" fmla="*/ 39 w 1278"/>
                      <a:gd name="T25" fmla="*/ 160 h 1117"/>
                      <a:gd name="T26" fmla="*/ 62 w 1278"/>
                      <a:gd name="T27" fmla="*/ 130 h 1117"/>
                      <a:gd name="T28" fmla="*/ 90 w 1278"/>
                      <a:gd name="T29" fmla="*/ 98 h 1117"/>
                      <a:gd name="T30" fmla="*/ 125 w 1278"/>
                      <a:gd name="T31" fmla="*/ 73 h 1117"/>
                      <a:gd name="T32" fmla="*/ 153 w 1278"/>
                      <a:gd name="T33" fmla="*/ 47 h 1117"/>
                      <a:gd name="T34" fmla="*/ 186 w 1278"/>
                      <a:gd name="T35" fmla="*/ 21 h 1117"/>
                      <a:gd name="T36" fmla="*/ 226 w 1278"/>
                      <a:gd name="T37" fmla="*/ 0 h 1117"/>
                      <a:gd name="T38" fmla="*/ 905 w 1278"/>
                      <a:gd name="T39" fmla="*/ 1117 h 1117"/>
                      <a:gd name="T40" fmla="*/ 893 w 1278"/>
                      <a:gd name="T41" fmla="*/ 1117 h 1117"/>
                      <a:gd name="T42" fmla="*/ 955 w 1278"/>
                      <a:gd name="T43" fmla="*/ 1092 h 1117"/>
                      <a:gd name="T44" fmla="*/ 1017 w 1278"/>
                      <a:gd name="T45" fmla="*/ 1060 h 1117"/>
                      <a:gd name="T46" fmla="*/ 1074 w 1278"/>
                      <a:gd name="T47" fmla="*/ 1025 h 1117"/>
                      <a:gd name="T48" fmla="*/ 1125 w 1278"/>
                      <a:gd name="T49" fmla="*/ 983 h 1117"/>
                      <a:gd name="T50" fmla="*/ 1170 w 1278"/>
                      <a:gd name="T51" fmla="*/ 936 h 1117"/>
                      <a:gd name="T52" fmla="*/ 1215 w 1278"/>
                      <a:gd name="T53" fmla="*/ 885 h 1117"/>
                      <a:gd name="T54" fmla="*/ 1249 w 1278"/>
                      <a:gd name="T55" fmla="*/ 833 h 1117"/>
                      <a:gd name="T56" fmla="*/ 1278 w 1278"/>
                      <a:gd name="T57" fmla="*/ 776 h 1117"/>
                      <a:gd name="T58" fmla="*/ 1278 w 1278"/>
                      <a:gd name="T59" fmla="*/ 781 h 1117"/>
                      <a:gd name="T60" fmla="*/ 1249 w 1278"/>
                      <a:gd name="T61" fmla="*/ 838 h 1117"/>
                      <a:gd name="T62" fmla="*/ 1215 w 1278"/>
                      <a:gd name="T63" fmla="*/ 890 h 1117"/>
                      <a:gd name="T64" fmla="*/ 1175 w 1278"/>
                      <a:gd name="T65" fmla="*/ 941 h 1117"/>
                      <a:gd name="T66" fmla="*/ 1131 w 1278"/>
                      <a:gd name="T67" fmla="*/ 983 h 1117"/>
                      <a:gd name="T68" fmla="*/ 1079 w 1278"/>
                      <a:gd name="T69" fmla="*/ 1025 h 1117"/>
                      <a:gd name="T70" fmla="*/ 1023 w 1278"/>
                      <a:gd name="T71" fmla="*/ 1060 h 1117"/>
                      <a:gd name="T72" fmla="*/ 966 w 1278"/>
                      <a:gd name="T73" fmla="*/ 1092 h 1117"/>
                      <a:gd name="T74" fmla="*/ 905 w 1278"/>
                      <a:gd name="T75" fmla="*/ 1117 h 1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278" h="1117">
                        <a:moveTo>
                          <a:pt x="226" y="0"/>
                        </a:moveTo>
                        <a:lnTo>
                          <a:pt x="232" y="0"/>
                        </a:lnTo>
                        <a:lnTo>
                          <a:pt x="193" y="21"/>
                        </a:lnTo>
                        <a:lnTo>
                          <a:pt x="158" y="47"/>
                        </a:lnTo>
                        <a:lnTo>
                          <a:pt x="125" y="73"/>
                        </a:lnTo>
                        <a:lnTo>
                          <a:pt x="90" y="104"/>
                        </a:lnTo>
                        <a:lnTo>
                          <a:pt x="62" y="135"/>
                        </a:lnTo>
                        <a:lnTo>
                          <a:pt x="39" y="165"/>
                        </a:lnTo>
                        <a:lnTo>
                          <a:pt x="17" y="202"/>
                        </a:lnTo>
                        <a:lnTo>
                          <a:pt x="0" y="239"/>
                        </a:lnTo>
                        <a:lnTo>
                          <a:pt x="0" y="234"/>
                        </a:lnTo>
                        <a:lnTo>
                          <a:pt x="17" y="197"/>
                        </a:lnTo>
                        <a:lnTo>
                          <a:pt x="39" y="160"/>
                        </a:lnTo>
                        <a:lnTo>
                          <a:pt x="62" y="130"/>
                        </a:lnTo>
                        <a:lnTo>
                          <a:pt x="90" y="98"/>
                        </a:lnTo>
                        <a:lnTo>
                          <a:pt x="125" y="73"/>
                        </a:lnTo>
                        <a:lnTo>
                          <a:pt x="153" y="47"/>
                        </a:lnTo>
                        <a:lnTo>
                          <a:pt x="186" y="21"/>
                        </a:lnTo>
                        <a:lnTo>
                          <a:pt x="226" y="0"/>
                        </a:lnTo>
                        <a:close/>
                        <a:moveTo>
                          <a:pt x="905" y="1117"/>
                        </a:moveTo>
                        <a:lnTo>
                          <a:pt x="893" y="1117"/>
                        </a:lnTo>
                        <a:lnTo>
                          <a:pt x="955" y="1092"/>
                        </a:lnTo>
                        <a:lnTo>
                          <a:pt x="1017" y="1060"/>
                        </a:lnTo>
                        <a:lnTo>
                          <a:pt x="1074" y="1025"/>
                        </a:lnTo>
                        <a:lnTo>
                          <a:pt x="1125" y="983"/>
                        </a:lnTo>
                        <a:lnTo>
                          <a:pt x="1170" y="936"/>
                        </a:lnTo>
                        <a:lnTo>
                          <a:pt x="1215" y="885"/>
                        </a:lnTo>
                        <a:lnTo>
                          <a:pt x="1249" y="833"/>
                        </a:lnTo>
                        <a:lnTo>
                          <a:pt x="1278" y="776"/>
                        </a:lnTo>
                        <a:lnTo>
                          <a:pt x="1278" y="781"/>
                        </a:lnTo>
                        <a:lnTo>
                          <a:pt x="1249" y="838"/>
                        </a:lnTo>
                        <a:lnTo>
                          <a:pt x="1215" y="890"/>
                        </a:lnTo>
                        <a:lnTo>
                          <a:pt x="1175" y="941"/>
                        </a:lnTo>
                        <a:lnTo>
                          <a:pt x="1131" y="983"/>
                        </a:lnTo>
                        <a:lnTo>
                          <a:pt x="1079" y="1025"/>
                        </a:lnTo>
                        <a:lnTo>
                          <a:pt x="1023" y="1060"/>
                        </a:lnTo>
                        <a:lnTo>
                          <a:pt x="966" y="1092"/>
                        </a:lnTo>
                        <a:lnTo>
                          <a:pt x="905" y="1117"/>
                        </a:lnTo>
                        <a:close/>
                      </a:path>
                    </a:pathLst>
                  </a:custGeom>
                  <a:solidFill>
                    <a:srgbClr val="FF444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66" name="Freeform 398">
                    <a:extLst>
                      <a:ext uri="{FF2B5EF4-FFF2-40B4-BE49-F238E27FC236}">
                        <a16:creationId xmlns:a16="http://schemas.microsoft.com/office/drawing/2014/main" id="{71BE20A1-99B8-4BBF-BF3F-ACF0DEF88E5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717" y="1684"/>
                    <a:ext cx="638" cy="372"/>
                  </a:xfrm>
                  <a:custGeom>
                    <a:avLst/>
                    <a:gdLst>
                      <a:gd name="T0" fmla="*/ 232 w 1278"/>
                      <a:gd name="T1" fmla="*/ 0 h 1117"/>
                      <a:gd name="T2" fmla="*/ 237 w 1278"/>
                      <a:gd name="T3" fmla="*/ 11 h 1117"/>
                      <a:gd name="T4" fmla="*/ 198 w 1278"/>
                      <a:gd name="T5" fmla="*/ 31 h 1117"/>
                      <a:gd name="T6" fmla="*/ 164 w 1278"/>
                      <a:gd name="T7" fmla="*/ 57 h 1117"/>
                      <a:gd name="T8" fmla="*/ 130 w 1278"/>
                      <a:gd name="T9" fmla="*/ 83 h 1117"/>
                      <a:gd name="T10" fmla="*/ 101 w 1278"/>
                      <a:gd name="T11" fmla="*/ 114 h 1117"/>
                      <a:gd name="T12" fmla="*/ 74 w 1278"/>
                      <a:gd name="T13" fmla="*/ 145 h 1117"/>
                      <a:gd name="T14" fmla="*/ 51 w 1278"/>
                      <a:gd name="T15" fmla="*/ 182 h 1117"/>
                      <a:gd name="T16" fmla="*/ 28 w 1278"/>
                      <a:gd name="T17" fmla="*/ 217 h 1117"/>
                      <a:gd name="T18" fmla="*/ 11 w 1278"/>
                      <a:gd name="T19" fmla="*/ 254 h 1117"/>
                      <a:gd name="T20" fmla="*/ 0 w 1278"/>
                      <a:gd name="T21" fmla="*/ 239 h 1117"/>
                      <a:gd name="T22" fmla="*/ 17 w 1278"/>
                      <a:gd name="T23" fmla="*/ 202 h 1117"/>
                      <a:gd name="T24" fmla="*/ 39 w 1278"/>
                      <a:gd name="T25" fmla="*/ 165 h 1117"/>
                      <a:gd name="T26" fmla="*/ 62 w 1278"/>
                      <a:gd name="T27" fmla="*/ 135 h 1117"/>
                      <a:gd name="T28" fmla="*/ 90 w 1278"/>
                      <a:gd name="T29" fmla="*/ 104 h 1117"/>
                      <a:gd name="T30" fmla="*/ 125 w 1278"/>
                      <a:gd name="T31" fmla="*/ 73 h 1117"/>
                      <a:gd name="T32" fmla="*/ 158 w 1278"/>
                      <a:gd name="T33" fmla="*/ 47 h 1117"/>
                      <a:gd name="T34" fmla="*/ 193 w 1278"/>
                      <a:gd name="T35" fmla="*/ 21 h 1117"/>
                      <a:gd name="T36" fmla="*/ 232 w 1278"/>
                      <a:gd name="T37" fmla="*/ 0 h 1117"/>
                      <a:gd name="T38" fmla="*/ 893 w 1278"/>
                      <a:gd name="T39" fmla="*/ 1117 h 1117"/>
                      <a:gd name="T40" fmla="*/ 870 w 1278"/>
                      <a:gd name="T41" fmla="*/ 1107 h 1117"/>
                      <a:gd name="T42" fmla="*/ 938 w 1278"/>
                      <a:gd name="T43" fmla="*/ 1087 h 1117"/>
                      <a:gd name="T44" fmla="*/ 1000 w 1278"/>
                      <a:gd name="T45" fmla="*/ 1055 h 1117"/>
                      <a:gd name="T46" fmla="*/ 1057 w 1278"/>
                      <a:gd name="T47" fmla="*/ 1020 h 1117"/>
                      <a:gd name="T48" fmla="*/ 1113 w 1278"/>
                      <a:gd name="T49" fmla="*/ 978 h 1117"/>
                      <a:gd name="T50" fmla="*/ 1158 w 1278"/>
                      <a:gd name="T51" fmla="*/ 931 h 1117"/>
                      <a:gd name="T52" fmla="*/ 1204 w 1278"/>
                      <a:gd name="T53" fmla="*/ 879 h 1117"/>
                      <a:gd name="T54" fmla="*/ 1243 w 1278"/>
                      <a:gd name="T55" fmla="*/ 823 h 1117"/>
                      <a:gd name="T56" fmla="*/ 1272 w 1278"/>
                      <a:gd name="T57" fmla="*/ 761 h 1117"/>
                      <a:gd name="T58" fmla="*/ 1278 w 1278"/>
                      <a:gd name="T59" fmla="*/ 776 h 1117"/>
                      <a:gd name="T60" fmla="*/ 1249 w 1278"/>
                      <a:gd name="T61" fmla="*/ 833 h 1117"/>
                      <a:gd name="T62" fmla="*/ 1215 w 1278"/>
                      <a:gd name="T63" fmla="*/ 885 h 1117"/>
                      <a:gd name="T64" fmla="*/ 1170 w 1278"/>
                      <a:gd name="T65" fmla="*/ 936 h 1117"/>
                      <a:gd name="T66" fmla="*/ 1125 w 1278"/>
                      <a:gd name="T67" fmla="*/ 983 h 1117"/>
                      <a:gd name="T68" fmla="*/ 1074 w 1278"/>
                      <a:gd name="T69" fmla="*/ 1025 h 1117"/>
                      <a:gd name="T70" fmla="*/ 1017 w 1278"/>
                      <a:gd name="T71" fmla="*/ 1060 h 1117"/>
                      <a:gd name="T72" fmla="*/ 955 w 1278"/>
                      <a:gd name="T73" fmla="*/ 1092 h 1117"/>
                      <a:gd name="T74" fmla="*/ 893 w 1278"/>
                      <a:gd name="T75" fmla="*/ 1117 h 1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278" h="1117">
                        <a:moveTo>
                          <a:pt x="232" y="0"/>
                        </a:moveTo>
                        <a:lnTo>
                          <a:pt x="237" y="11"/>
                        </a:lnTo>
                        <a:lnTo>
                          <a:pt x="198" y="31"/>
                        </a:lnTo>
                        <a:lnTo>
                          <a:pt x="164" y="57"/>
                        </a:lnTo>
                        <a:lnTo>
                          <a:pt x="130" y="83"/>
                        </a:lnTo>
                        <a:lnTo>
                          <a:pt x="101" y="114"/>
                        </a:lnTo>
                        <a:lnTo>
                          <a:pt x="74" y="145"/>
                        </a:lnTo>
                        <a:lnTo>
                          <a:pt x="51" y="182"/>
                        </a:lnTo>
                        <a:lnTo>
                          <a:pt x="28" y="217"/>
                        </a:lnTo>
                        <a:lnTo>
                          <a:pt x="11" y="254"/>
                        </a:lnTo>
                        <a:lnTo>
                          <a:pt x="0" y="239"/>
                        </a:lnTo>
                        <a:lnTo>
                          <a:pt x="17" y="202"/>
                        </a:lnTo>
                        <a:lnTo>
                          <a:pt x="39" y="165"/>
                        </a:lnTo>
                        <a:lnTo>
                          <a:pt x="62" y="135"/>
                        </a:lnTo>
                        <a:lnTo>
                          <a:pt x="90" y="104"/>
                        </a:lnTo>
                        <a:lnTo>
                          <a:pt x="125" y="73"/>
                        </a:lnTo>
                        <a:lnTo>
                          <a:pt x="158" y="47"/>
                        </a:lnTo>
                        <a:lnTo>
                          <a:pt x="193" y="21"/>
                        </a:lnTo>
                        <a:lnTo>
                          <a:pt x="232" y="0"/>
                        </a:lnTo>
                        <a:close/>
                        <a:moveTo>
                          <a:pt x="893" y="1117"/>
                        </a:moveTo>
                        <a:lnTo>
                          <a:pt x="870" y="1107"/>
                        </a:lnTo>
                        <a:lnTo>
                          <a:pt x="938" y="1087"/>
                        </a:lnTo>
                        <a:lnTo>
                          <a:pt x="1000" y="1055"/>
                        </a:lnTo>
                        <a:lnTo>
                          <a:pt x="1057" y="1020"/>
                        </a:lnTo>
                        <a:lnTo>
                          <a:pt x="1113" y="978"/>
                        </a:lnTo>
                        <a:lnTo>
                          <a:pt x="1158" y="931"/>
                        </a:lnTo>
                        <a:lnTo>
                          <a:pt x="1204" y="879"/>
                        </a:lnTo>
                        <a:lnTo>
                          <a:pt x="1243" y="823"/>
                        </a:lnTo>
                        <a:lnTo>
                          <a:pt x="1272" y="761"/>
                        </a:lnTo>
                        <a:lnTo>
                          <a:pt x="1278" y="776"/>
                        </a:lnTo>
                        <a:lnTo>
                          <a:pt x="1249" y="833"/>
                        </a:lnTo>
                        <a:lnTo>
                          <a:pt x="1215" y="885"/>
                        </a:lnTo>
                        <a:lnTo>
                          <a:pt x="1170" y="936"/>
                        </a:lnTo>
                        <a:lnTo>
                          <a:pt x="1125" y="983"/>
                        </a:lnTo>
                        <a:lnTo>
                          <a:pt x="1074" y="1025"/>
                        </a:lnTo>
                        <a:lnTo>
                          <a:pt x="1017" y="1060"/>
                        </a:lnTo>
                        <a:lnTo>
                          <a:pt x="955" y="1092"/>
                        </a:lnTo>
                        <a:lnTo>
                          <a:pt x="893" y="1117"/>
                        </a:lnTo>
                        <a:close/>
                      </a:path>
                    </a:pathLst>
                  </a:custGeom>
                  <a:solidFill>
                    <a:srgbClr val="FF464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67" name="Freeform 399">
                    <a:extLst>
                      <a:ext uri="{FF2B5EF4-FFF2-40B4-BE49-F238E27FC236}">
                        <a16:creationId xmlns:a16="http://schemas.microsoft.com/office/drawing/2014/main" id="{69C10932-BA09-4936-87A7-80C88780C0D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722" y="1687"/>
                    <a:ext cx="630" cy="366"/>
                  </a:xfrm>
                  <a:custGeom>
                    <a:avLst/>
                    <a:gdLst>
                      <a:gd name="T0" fmla="*/ 226 w 1261"/>
                      <a:gd name="T1" fmla="*/ 0 h 1096"/>
                      <a:gd name="T2" fmla="*/ 232 w 1261"/>
                      <a:gd name="T3" fmla="*/ 5 h 1096"/>
                      <a:gd name="T4" fmla="*/ 193 w 1261"/>
                      <a:gd name="T5" fmla="*/ 25 h 1096"/>
                      <a:gd name="T6" fmla="*/ 158 w 1261"/>
                      <a:gd name="T7" fmla="*/ 52 h 1096"/>
                      <a:gd name="T8" fmla="*/ 125 w 1261"/>
                      <a:gd name="T9" fmla="*/ 77 h 1096"/>
                      <a:gd name="T10" fmla="*/ 90 w 1261"/>
                      <a:gd name="T11" fmla="*/ 109 h 1096"/>
                      <a:gd name="T12" fmla="*/ 63 w 1261"/>
                      <a:gd name="T13" fmla="*/ 139 h 1096"/>
                      <a:gd name="T14" fmla="*/ 40 w 1261"/>
                      <a:gd name="T15" fmla="*/ 176 h 1096"/>
                      <a:gd name="T16" fmla="*/ 17 w 1261"/>
                      <a:gd name="T17" fmla="*/ 211 h 1096"/>
                      <a:gd name="T18" fmla="*/ 0 w 1261"/>
                      <a:gd name="T19" fmla="*/ 248 h 1096"/>
                      <a:gd name="T20" fmla="*/ 0 w 1261"/>
                      <a:gd name="T21" fmla="*/ 243 h 1096"/>
                      <a:gd name="T22" fmla="*/ 17 w 1261"/>
                      <a:gd name="T23" fmla="*/ 206 h 1096"/>
                      <a:gd name="T24" fmla="*/ 40 w 1261"/>
                      <a:gd name="T25" fmla="*/ 171 h 1096"/>
                      <a:gd name="T26" fmla="*/ 63 w 1261"/>
                      <a:gd name="T27" fmla="*/ 134 h 1096"/>
                      <a:gd name="T28" fmla="*/ 90 w 1261"/>
                      <a:gd name="T29" fmla="*/ 103 h 1096"/>
                      <a:gd name="T30" fmla="*/ 119 w 1261"/>
                      <a:gd name="T31" fmla="*/ 72 h 1096"/>
                      <a:gd name="T32" fmla="*/ 153 w 1261"/>
                      <a:gd name="T33" fmla="*/ 46 h 1096"/>
                      <a:gd name="T34" fmla="*/ 187 w 1261"/>
                      <a:gd name="T35" fmla="*/ 20 h 1096"/>
                      <a:gd name="T36" fmla="*/ 226 w 1261"/>
                      <a:gd name="T37" fmla="*/ 0 h 1096"/>
                      <a:gd name="T38" fmla="*/ 859 w 1261"/>
                      <a:gd name="T39" fmla="*/ 1096 h 1096"/>
                      <a:gd name="T40" fmla="*/ 848 w 1261"/>
                      <a:gd name="T41" fmla="*/ 1096 h 1096"/>
                      <a:gd name="T42" fmla="*/ 916 w 1261"/>
                      <a:gd name="T43" fmla="*/ 1076 h 1096"/>
                      <a:gd name="T44" fmla="*/ 978 w 1261"/>
                      <a:gd name="T45" fmla="*/ 1044 h 1096"/>
                      <a:gd name="T46" fmla="*/ 1041 w 1261"/>
                      <a:gd name="T47" fmla="*/ 1009 h 1096"/>
                      <a:gd name="T48" fmla="*/ 1096 w 1261"/>
                      <a:gd name="T49" fmla="*/ 962 h 1096"/>
                      <a:gd name="T50" fmla="*/ 1147 w 1261"/>
                      <a:gd name="T51" fmla="*/ 915 h 1096"/>
                      <a:gd name="T52" fmla="*/ 1188 w 1261"/>
                      <a:gd name="T53" fmla="*/ 863 h 1096"/>
                      <a:gd name="T54" fmla="*/ 1226 w 1261"/>
                      <a:gd name="T55" fmla="*/ 806 h 1096"/>
                      <a:gd name="T56" fmla="*/ 1255 w 1261"/>
                      <a:gd name="T57" fmla="*/ 745 h 1096"/>
                      <a:gd name="T58" fmla="*/ 1261 w 1261"/>
                      <a:gd name="T59" fmla="*/ 750 h 1096"/>
                      <a:gd name="T60" fmla="*/ 1232 w 1261"/>
                      <a:gd name="T61" fmla="*/ 812 h 1096"/>
                      <a:gd name="T62" fmla="*/ 1193 w 1261"/>
                      <a:gd name="T63" fmla="*/ 868 h 1096"/>
                      <a:gd name="T64" fmla="*/ 1147 w 1261"/>
                      <a:gd name="T65" fmla="*/ 920 h 1096"/>
                      <a:gd name="T66" fmla="*/ 1102 w 1261"/>
                      <a:gd name="T67" fmla="*/ 967 h 1096"/>
                      <a:gd name="T68" fmla="*/ 1046 w 1261"/>
                      <a:gd name="T69" fmla="*/ 1009 h 1096"/>
                      <a:gd name="T70" fmla="*/ 989 w 1261"/>
                      <a:gd name="T71" fmla="*/ 1044 h 1096"/>
                      <a:gd name="T72" fmla="*/ 927 w 1261"/>
                      <a:gd name="T73" fmla="*/ 1076 h 1096"/>
                      <a:gd name="T74" fmla="*/ 859 w 1261"/>
                      <a:gd name="T75" fmla="*/ 1096 h 10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261" h="1096">
                        <a:moveTo>
                          <a:pt x="226" y="0"/>
                        </a:moveTo>
                        <a:lnTo>
                          <a:pt x="232" y="5"/>
                        </a:lnTo>
                        <a:lnTo>
                          <a:pt x="193" y="25"/>
                        </a:lnTo>
                        <a:lnTo>
                          <a:pt x="158" y="52"/>
                        </a:lnTo>
                        <a:lnTo>
                          <a:pt x="125" y="77"/>
                        </a:lnTo>
                        <a:lnTo>
                          <a:pt x="90" y="109"/>
                        </a:lnTo>
                        <a:lnTo>
                          <a:pt x="63" y="139"/>
                        </a:lnTo>
                        <a:lnTo>
                          <a:pt x="40" y="176"/>
                        </a:lnTo>
                        <a:lnTo>
                          <a:pt x="17" y="211"/>
                        </a:lnTo>
                        <a:lnTo>
                          <a:pt x="0" y="248"/>
                        </a:lnTo>
                        <a:lnTo>
                          <a:pt x="0" y="243"/>
                        </a:lnTo>
                        <a:lnTo>
                          <a:pt x="17" y="206"/>
                        </a:lnTo>
                        <a:lnTo>
                          <a:pt x="40" y="171"/>
                        </a:lnTo>
                        <a:lnTo>
                          <a:pt x="63" y="134"/>
                        </a:lnTo>
                        <a:lnTo>
                          <a:pt x="90" y="103"/>
                        </a:lnTo>
                        <a:lnTo>
                          <a:pt x="119" y="72"/>
                        </a:lnTo>
                        <a:lnTo>
                          <a:pt x="153" y="46"/>
                        </a:lnTo>
                        <a:lnTo>
                          <a:pt x="187" y="20"/>
                        </a:lnTo>
                        <a:lnTo>
                          <a:pt x="226" y="0"/>
                        </a:lnTo>
                        <a:close/>
                        <a:moveTo>
                          <a:pt x="859" y="1096"/>
                        </a:moveTo>
                        <a:lnTo>
                          <a:pt x="848" y="1096"/>
                        </a:lnTo>
                        <a:lnTo>
                          <a:pt x="916" y="1076"/>
                        </a:lnTo>
                        <a:lnTo>
                          <a:pt x="978" y="1044"/>
                        </a:lnTo>
                        <a:lnTo>
                          <a:pt x="1041" y="1009"/>
                        </a:lnTo>
                        <a:lnTo>
                          <a:pt x="1096" y="962"/>
                        </a:lnTo>
                        <a:lnTo>
                          <a:pt x="1147" y="915"/>
                        </a:lnTo>
                        <a:lnTo>
                          <a:pt x="1188" y="863"/>
                        </a:lnTo>
                        <a:lnTo>
                          <a:pt x="1226" y="806"/>
                        </a:lnTo>
                        <a:lnTo>
                          <a:pt x="1255" y="745"/>
                        </a:lnTo>
                        <a:lnTo>
                          <a:pt x="1261" y="750"/>
                        </a:lnTo>
                        <a:lnTo>
                          <a:pt x="1232" y="812"/>
                        </a:lnTo>
                        <a:lnTo>
                          <a:pt x="1193" y="868"/>
                        </a:lnTo>
                        <a:lnTo>
                          <a:pt x="1147" y="920"/>
                        </a:lnTo>
                        <a:lnTo>
                          <a:pt x="1102" y="967"/>
                        </a:lnTo>
                        <a:lnTo>
                          <a:pt x="1046" y="1009"/>
                        </a:lnTo>
                        <a:lnTo>
                          <a:pt x="989" y="1044"/>
                        </a:lnTo>
                        <a:lnTo>
                          <a:pt x="927" y="1076"/>
                        </a:lnTo>
                        <a:lnTo>
                          <a:pt x="859" y="1096"/>
                        </a:lnTo>
                        <a:close/>
                      </a:path>
                    </a:pathLst>
                  </a:custGeom>
                  <a:solidFill>
                    <a:srgbClr val="FF484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68" name="Freeform 400">
                    <a:extLst>
                      <a:ext uri="{FF2B5EF4-FFF2-40B4-BE49-F238E27FC236}">
                        <a16:creationId xmlns:a16="http://schemas.microsoft.com/office/drawing/2014/main" id="{E51CAF95-F6FC-49A0-89D6-D8CD881FE68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722" y="1689"/>
                    <a:ext cx="628" cy="364"/>
                  </a:xfrm>
                  <a:custGeom>
                    <a:avLst/>
                    <a:gdLst>
                      <a:gd name="T0" fmla="*/ 232 w 1255"/>
                      <a:gd name="T1" fmla="*/ 0 h 1091"/>
                      <a:gd name="T2" fmla="*/ 237 w 1255"/>
                      <a:gd name="T3" fmla="*/ 5 h 1091"/>
                      <a:gd name="T4" fmla="*/ 198 w 1255"/>
                      <a:gd name="T5" fmla="*/ 26 h 1091"/>
                      <a:gd name="T6" fmla="*/ 158 w 1255"/>
                      <a:gd name="T7" fmla="*/ 52 h 1091"/>
                      <a:gd name="T8" fmla="*/ 125 w 1255"/>
                      <a:gd name="T9" fmla="*/ 77 h 1091"/>
                      <a:gd name="T10" fmla="*/ 96 w 1255"/>
                      <a:gd name="T11" fmla="*/ 109 h 1091"/>
                      <a:gd name="T12" fmla="*/ 68 w 1255"/>
                      <a:gd name="T13" fmla="*/ 139 h 1091"/>
                      <a:gd name="T14" fmla="*/ 46 w 1255"/>
                      <a:gd name="T15" fmla="*/ 176 h 1091"/>
                      <a:gd name="T16" fmla="*/ 23 w 1255"/>
                      <a:gd name="T17" fmla="*/ 211 h 1091"/>
                      <a:gd name="T18" fmla="*/ 6 w 1255"/>
                      <a:gd name="T19" fmla="*/ 248 h 1091"/>
                      <a:gd name="T20" fmla="*/ 0 w 1255"/>
                      <a:gd name="T21" fmla="*/ 243 h 1091"/>
                      <a:gd name="T22" fmla="*/ 17 w 1255"/>
                      <a:gd name="T23" fmla="*/ 206 h 1091"/>
                      <a:gd name="T24" fmla="*/ 40 w 1255"/>
                      <a:gd name="T25" fmla="*/ 171 h 1091"/>
                      <a:gd name="T26" fmla="*/ 63 w 1255"/>
                      <a:gd name="T27" fmla="*/ 134 h 1091"/>
                      <a:gd name="T28" fmla="*/ 90 w 1255"/>
                      <a:gd name="T29" fmla="*/ 104 h 1091"/>
                      <a:gd name="T30" fmla="*/ 125 w 1255"/>
                      <a:gd name="T31" fmla="*/ 72 h 1091"/>
                      <a:gd name="T32" fmla="*/ 158 w 1255"/>
                      <a:gd name="T33" fmla="*/ 47 h 1091"/>
                      <a:gd name="T34" fmla="*/ 193 w 1255"/>
                      <a:gd name="T35" fmla="*/ 20 h 1091"/>
                      <a:gd name="T36" fmla="*/ 232 w 1255"/>
                      <a:gd name="T37" fmla="*/ 0 h 1091"/>
                      <a:gd name="T38" fmla="*/ 848 w 1255"/>
                      <a:gd name="T39" fmla="*/ 1091 h 1091"/>
                      <a:gd name="T40" fmla="*/ 837 w 1255"/>
                      <a:gd name="T41" fmla="*/ 1086 h 1091"/>
                      <a:gd name="T42" fmla="*/ 905 w 1255"/>
                      <a:gd name="T43" fmla="*/ 1066 h 1091"/>
                      <a:gd name="T44" fmla="*/ 973 w 1255"/>
                      <a:gd name="T45" fmla="*/ 1034 h 1091"/>
                      <a:gd name="T46" fmla="*/ 1034 w 1255"/>
                      <a:gd name="T47" fmla="*/ 997 h 1091"/>
                      <a:gd name="T48" fmla="*/ 1091 w 1255"/>
                      <a:gd name="T49" fmla="*/ 957 h 1091"/>
                      <a:gd name="T50" fmla="*/ 1142 w 1255"/>
                      <a:gd name="T51" fmla="*/ 905 h 1091"/>
                      <a:gd name="T52" fmla="*/ 1188 w 1255"/>
                      <a:gd name="T53" fmla="*/ 853 h 1091"/>
                      <a:gd name="T54" fmla="*/ 1226 w 1255"/>
                      <a:gd name="T55" fmla="*/ 791 h 1091"/>
                      <a:gd name="T56" fmla="*/ 1255 w 1255"/>
                      <a:gd name="T57" fmla="*/ 729 h 1091"/>
                      <a:gd name="T58" fmla="*/ 1255 w 1255"/>
                      <a:gd name="T59" fmla="*/ 740 h 1091"/>
                      <a:gd name="T60" fmla="*/ 1226 w 1255"/>
                      <a:gd name="T61" fmla="*/ 801 h 1091"/>
                      <a:gd name="T62" fmla="*/ 1188 w 1255"/>
                      <a:gd name="T63" fmla="*/ 858 h 1091"/>
                      <a:gd name="T64" fmla="*/ 1147 w 1255"/>
                      <a:gd name="T65" fmla="*/ 910 h 1091"/>
                      <a:gd name="T66" fmla="*/ 1096 w 1255"/>
                      <a:gd name="T67" fmla="*/ 957 h 1091"/>
                      <a:gd name="T68" fmla="*/ 1041 w 1255"/>
                      <a:gd name="T69" fmla="*/ 1004 h 1091"/>
                      <a:gd name="T70" fmla="*/ 978 w 1255"/>
                      <a:gd name="T71" fmla="*/ 1039 h 1091"/>
                      <a:gd name="T72" fmla="*/ 916 w 1255"/>
                      <a:gd name="T73" fmla="*/ 1071 h 1091"/>
                      <a:gd name="T74" fmla="*/ 848 w 1255"/>
                      <a:gd name="T75" fmla="*/ 1091 h 10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255" h="1091">
                        <a:moveTo>
                          <a:pt x="232" y="0"/>
                        </a:moveTo>
                        <a:lnTo>
                          <a:pt x="237" y="5"/>
                        </a:lnTo>
                        <a:lnTo>
                          <a:pt x="198" y="26"/>
                        </a:lnTo>
                        <a:lnTo>
                          <a:pt x="158" y="52"/>
                        </a:lnTo>
                        <a:lnTo>
                          <a:pt x="125" y="77"/>
                        </a:lnTo>
                        <a:lnTo>
                          <a:pt x="96" y="109"/>
                        </a:lnTo>
                        <a:lnTo>
                          <a:pt x="68" y="139"/>
                        </a:lnTo>
                        <a:lnTo>
                          <a:pt x="46" y="176"/>
                        </a:lnTo>
                        <a:lnTo>
                          <a:pt x="23" y="211"/>
                        </a:lnTo>
                        <a:lnTo>
                          <a:pt x="6" y="248"/>
                        </a:lnTo>
                        <a:lnTo>
                          <a:pt x="0" y="243"/>
                        </a:lnTo>
                        <a:lnTo>
                          <a:pt x="17" y="206"/>
                        </a:lnTo>
                        <a:lnTo>
                          <a:pt x="40" y="171"/>
                        </a:lnTo>
                        <a:lnTo>
                          <a:pt x="63" y="134"/>
                        </a:lnTo>
                        <a:lnTo>
                          <a:pt x="90" y="104"/>
                        </a:lnTo>
                        <a:lnTo>
                          <a:pt x="125" y="72"/>
                        </a:lnTo>
                        <a:lnTo>
                          <a:pt x="158" y="47"/>
                        </a:lnTo>
                        <a:lnTo>
                          <a:pt x="193" y="20"/>
                        </a:lnTo>
                        <a:lnTo>
                          <a:pt x="232" y="0"/>
                        </a:lnTo>
                        <a:close/>
                        <a:moveTo>
                          <a:pt x="848" y="1091"/>
                        </a:moveTo>
                        <a:lnTo>
                          <a:pt x="837" y="1086"/>
                        </a:lnTo>
                        <a:lnTo>
                          <a:pt x="905" y="1066"/>
                        </a:lnTo>
                        <a:lnTo>
                          <a:pt x="973" y="1034"/>
                        </a:lnTo>
                        <a:lnTo>
                          <a:pt x="1034" y="997"/>
                        </a:lnTo>
                        <a:lnTo>
                          <a:pt x="1091" y="957"/>
                        </a:lnTo>
                        <a:lnTo>
                          <a:pt x="1142" y="905"/>
                        </a:lnTo>
                        <a:lnTo>
                          <a:pt x="1188" y="853"/>
                        </a:lnTo>
                        <a:lnTo>
                          <a:pt x="1226" y="791"/>
                        </a:lnTo>
                        <a:lnTo>
                          <a:pt x="1255" y="729"/>
                        </a:lnTo>
                        <a:lnTo>
                          <a:pt x="1255" y="740"/>
                        </a:lnTo>
                        <a:lnTo>
                          <a:pt x="1226" y="801"/>
                        </a:lnTo>
                        <a:lnTo>
                          <a:pt x="1188" y="858"/>
                        </a:lnTo>
                        <a:lnTo>
                          <a:pt x="1147" y="910"/>
                        </a:lnTo>
                        <a:lnTo>
                          <a:pt x="1096" y="957"/>
                        </a:lnTo>
                        <a:lnTo>
                          <a:pt x="1041" y="1004"/>
                        </a:lnTo>
                        <a:lnTo>
                          <a:pt x="978" y="1039"/>
                        </a:lnTo>
                        <a:lnTo>
                          <a:pt x="916" y="1071"/>
                        </a:lnTo>
                        <a:lnTo>
                          <a:pt x="848" y="1091"/>
                        </a:lnTo>
                        <a:close/>
                      </a:path>
                    </a:pathLst>
                  </a:custGeom>
                  <a:solidFill>
                    <a:srgbClr val="FF4B4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69" name="Freeform 401">
                    <a:extLst>
                      <a:ext uri="{FF2B5EF4-FFF2-40B4-BE49-F238E27FC236}">
                        <a16:creationId xmlns:a16="http://schemas.microsoft.com/office/drawing/2014/main" id="{20D58735-03B4-42AE-96F7-A123D17D7D6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725" y="1691"/>
                    <a:ext cx="625" cy="360"/>
                  </a:xfrm>
                  <a:custGeom>
                    <a:avLst/>
                    <a:gdLst>
                      <a:gd name="T0" fmla="*/ 231 w 1249"/>
                      <a:gd name="T1" fmla="*/ 0 h 1081"/>
                      <a:gd name="T2" fmla="*/ 231 w 1249"/>
                      <a:gd name="T3" fmla="*/ 5 h 1081"/>
                      <a:gd name="T4" fmla="*/ 192 w 1249"/>
                      <a:gd name="T5" fmla="*/ 26 h 1081"/>
                      <a:gd name="T6" fmla="*/ 158 w 1249"/>
                      <a:gd name="T7" fmla="*/ 52 h 1081"/>
                      <a:gd name="T8" fmla="*/ 124 w 1249"/>
                      <a:gd name="T9" fmla="*/ 77 h 1081"/>
                      <a:gd name="T10" fmla="*/ 96 w 1249"/>
                      <a:gd name="T11" fmla="*/ 109 h 1081"/>
                      <a:gd name="T12" fmla="*/ 68 w 1249"/>
                      <a:gd name="T13" fmla="*/ 139 h 1081"/>
                      <a:gd name="T14" fmla="*/ 45 w 1249"/>
                      <a:gd name="T15" fmla="*/ 176 h 1081"/>
                      <a:gd name="T16" fmla="*/ 22 w 1249"/>
                      <a:gd name="T17" fmla="*/ 213 h 1081"/>
                      <a:gd name="T18" fmla="*/ 0 w 1249"/>
                      <a:gd name="T19" fmla="*/ 248 h 1081"/>
                      <a:gd name="T20" fmla="*/ 0 w 1249"/>
                      <a:gd name="T21" fmla="*/ 243 h 1081"/>
                      <a:gd name="T22" fmla="*/ 17 w 1249"/>
                      <a:gd name="T23" fmla="*/ 206 h 1081"/>
                      <a:gd name="T24" fmla="*/ 40 w 1249"/>
                      <a:gd name="T25" fmla="*/ 171 h 1081"/>
                      <a:gd name="T26" fmla="*/ 62 w 1249"/>
                      <a:gd name="T27" fmla="*/ 134 h 1081"/>
                      <a:gd name="T28" fmla="*/ 90 w 1249"/>
                      <a:gd name="T29" fmla="*/ 104 h 1081"/>
                      <a:gd name="T30" fmla="*/ 119 w 1249"/>
                      <a:gd name="T31" fmla="*/ 72 h 1081"/>
                      <a:gd name="T32" fmla="*/ 152 w 1249"/>
                      <a:gd name="T33" fmla="*/ 47 h 1081"/>
                      <a:gd name="T34" fmla="*/ 192 w 1249"/>
                      <a:gd name="T35" fmla="*/ 21 h 1081"/>
                      <a:gd name="T36" fmla="*/ 231 w 1249"/>
                      <a:gd name="T37" fmla="*/ 0 h 1081"/>
                      <a:gd name="T38" fmla="*/ 831 w 1249"/>
                      <a:gd name="T39" fmla="*/ 1081 h 1081"/>
                      <a:gd name="T40" fmla="*/ 820 w 1249"/>
                      <a:gd name="T41" fmla="*/ 1076 h 1081"/>
                      <a:gd name="T42" fmla="*/ 893 w 1249"/>
                      <a:gd name="T43" fmla="*/ 1055 h 1081"/>
                      <a:gd name="T44" fmla="*/ 961 w 1249"/>
                      <a:gd name="T45" fmla="*/ 1024 h 1081"/>
                      <a:gd name="T46" fmla="*/ 1022 w 1249"/>
                      <a:gd name="T47" fmla="*/ 982 h 1081"/>
                      <a:gd name="T48" fmla="*/ 1079 w 1249"/>
                      <a:gd name="T49" fmla="*/ 942 h 1081"/>
                      <a:gd name="T50" fmla="*/ 1130 w 1249"/>
                      <a:gd name="T51" fmla="*/ 890 h 1081"/>
                      <a:gd name="T52" fmla="*/ 1176 w 1249"/>
                      <a:gd name="T53" fmla="*/ 838 h 1081"/>
                      <a:gd name="T54" fmla="*/ 1209 w 1249"/>
                      <a:gd name="T55" fmla="*/ 776 h 1081"/>
                      <a:gd name="T56" fmla="*/ 1243 w 1249"/>
                      <a:gd name="T57" fmla="*/ 713 h 1081"/>
                      <a:gd name="T58" fmla="*/ 1249 w 1249"/>
                      <a:gd name="T59" fmla="*/ 724 h 1081"/>
                      <a:gd name="T60" fmla="*/ 1220 w 1249"/>
                      <a:gd name="T61" fmla="*/ 786 h 1081"/>
                      <a:gd name="T62" fmla="*/ 1182 w 1249"/>
                      <a:gd name="T63" fmla="*/ 848 h 1081"/>
                      <a:gd name="T64" fmla="*/ 1136 w 1249"/>
                      <a:gd name="T65" fmla="*/ 900 h 1081"/>
                      <a:gd name="T66" fmla="*/ 1085 w 1249"/>
                      <a:gd name="T67" fmla="*/ 952 h 1081"/>
                      <a:gd name="T68" fmla="*/ 1028 w 1249"/>
                      <a:gd name="T69" fmla="*/ 992 h 1081"/>
                      <a:gd name="T70" fmla="*/ 967 w 1249"/>
                      <a:gd name="T71" fmla="*/ 1029 h 1081"/>
                      <a:gd name="T72" fmla="*/ 899 w 1249"/>
                      <a:gd name="T73" fmla="*/ 1061 h 1081"/>
                      <a:gd name="T74" fmla="*/ 831 w 1249"/>
                      <a:gd name="T75" fmla="*/ 1081 h 10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249" h="1081">
                        <a:moveTo>
                          <a:pt x="231" y="0"/>
                        </a:moveTo>
                        <a:lnTo>
                          <a:pt x="231" y="5"/>
                        </a:lnTo>
                        <a:lnTo>
                          <a:pt x="192" y="26"/>
                        </a:lnTo>
                        <a:lnTo>
                          <a:pt x="158" y="52"/>
                        </a:lnTo>
                        <a:lnTo>
                          <a:pt x="124" y="77"/>
                        </a:lnTo>
                        <a:lnTo>
                          <a:pt x="96" y="109"/>
                        </a:lnTo>
                        <a:lnTo>
                          <a:pt x="68" y="139"/>
                        </a:lnTo>
                        <a:lnTo>
                          <a:pt x="45" y="176"/>
                        </a:lnTo>
                        <a:lnTo>
                          <a:pt x="22" y="213"/>
                        </a:lnTo>
                        <a:lnTo>
                          <a:pt x="0" y="248"/>
                        </a:lnTo>
                        <a:lnTo>
                          <a:pt x="0" y="243"/>
                        </a:lnTo>
                        <a:lnTo>
                          <a:pt x="17" y="206"/>
                        </a:lnTo>
                        <a:lnTo>
                          <a:pt x="40" y="171"/>
                        </a:lnTo>
                        <a:lnTo>
                          <a:pt x="62" y="134"/>
                        </a:lnTo>
                        <a:lnTo>
                          <a:pt x="90" y="104"/>
                        </a:lnTo>
                        <a:lnTo>
                          <a:pt x="119" y="72"/>
                        </a:lnTo>
                        <a:lnTo>
                          <a:pt x="152" y="47"/>
                        </a:lnTo>
                        <a:lnTo>
                          <a:pt x="192" y="21"/>
                        </a:lnTo>
                        <a:lnTo>
                          <a:pt x="231" y="0"/>
                        </a:lnTo>
                        <a:close/>
                        <a:moveTo>
                          <a:pt x="831" y="1081"/>
                        </a:moveTo>
                        <a:lnTo>
                          <a:pt x="820" y="1076"/>
                        </a:lnTo>
                        <a:lnTo>
                          <a:pt x="893" y="1055"/>
                        </a:lnTo>
                        <a:lnTo>
                          <a:pt x="961" y="1024"/>
                        </a:lnTo>
                        <a:lnTo>
                          <a:pt x="1022" y="982"/>
                        </a:lnTo>
                        <a:lnTo>
                          <a:pt x="1079" y="942"/>
                        </a:lnTo>
                        <a:lnTo>
                          <a:pt x="1130" y="890"/>
                        </a:lnTo>
                        <a:lnTo>
                          <a:pt x="1176" y="838"/>
                        </a:lnTo>
                        <a:lnTo>
                          <a:pt x="1209" y="776"/>
                        </a:lnTo>
                        <a:lnTo>
                          <a:pt x="1243" y="713"/>
                        </a:lnTo>
                        <a:lnTo>
                          <a:pt x="1249" y="724"/>
                        </a:lnTo>
                        <a:lnTo>
                          <a:pt x="1220" y="786"/>
                        </a:lnTo>
                        <a:lnTo>
                          <a:pt x="1182" y="848"/>
                        </a:lnTo>
                        <a:lnTo>
                          <a:pt x="1136" y="900"/>
                        </a:lnTo>
                        <a:lnTo>
                          <a:pt x="1085" y="952"/>
                        </a:lnTo>
                        <a:lnTo>
                          <a:pt x="1028" y="992"/>
                        </a:lnTo>
                        <a:lnTo>
                          <a:pt x="967" y="1029"/>
                        </a:lnTo>
                        <a:lnTo>
                          <a:pt x="899" y="1061"/>
                        </a:lnTo>
                        <a:lnTo>
                          <a:pt x="831" y="1081"/>
                        </a:lnTo>
                        <a:close/>
                      </a:path>
                    </a:pathLst>
                  </a:custGeom>
                  <a:solidFill>
                    <a:srgbClr val="FF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70" name="Freeform 402">
                    <a:extLst>
                      <a:ext uri="{FF2B5EF4-FFF2-40B4-BE49-F238E27FC236}">
                        <a16:creationId xmlns:a16="http://schemas.microsoft.com/office/drawing/2014/main" id="{6667BF36-6E3D-4248-8D4F-6C4B8F93BFC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725" y="1692"/>
                    <a:ext cx="621" cy="357"/>
                  </a:xfrm>
                  <a:custGeom>
                    <a:avLst/>
                    <a:gdLst>
                      <a:gd name="T0" fmla="*/ 231 w 1243"/>
                      <a:gd name="T1" fmla="*/ 0 h 1071"/>
                      <a:gd name="T2" fmla="*/ 237 w 1243"/>
                      <a:gd name="T3" fmla="*/ 5 h 1071"/>
                      <a:gd name="T4" fmla="*/ 198 w 1243"/>
                      <a:gd name="T5" fmla="*/ 26 h 1071"/>
                      <a:gd name="T6" fmla="*/ 163 w 1243"/>
                      <a:gd name="T7" fmla="*/ 52 h 1071"/>
                      <a:gd name="T8" fmla="*/ 130 w 1243"/>
                      <a:gd name="T9" fmla="*/ 78 h 1071"/>
                      <a:gd name="T10" fmla="*/ 96 w 1243"/>
                      <a:gd name="T11" fmla="*/ 109 h 1071"/>
                      <a:gd name="T12" fmla="*/ 68 w 1243"/>
                      <a:gd name="T13" fmla="*/ 139 h 1071"/>
                      <a:gd name="T14" fmla="*/ 45 w 1243"/>
                      <a:gd name="T15" fmla="*/ 176 h 1071"/>
                      <a:gd name="T16" fmla="*/ 22 w 1243"/>
                      <a:gd name="T17" fmla="*/ 213 h 1071"/>
                      <a:gd name="T18" fmla="*/ 5 w 1243"/>
                      <a:gd name="T19" fmla="*/ 248 h 1071"/>
                      <a:gd name="T20" fmla="*/ 0 w 1243"/>
                      <a:gd name="T21" fmla="*/ 243 h 1071"/>
                      <a:gd name="T22" fmla="*/ 22 w 1243"/>
                      <a:gd name="T23" fmla="*/ 208 h 1071"/>
                      <a:gd name="T24" fmla="*/ 45 w 1243"/>
                      <a:gd name="T25" fmla="*/ 171 h 1071"/>
                      <a:gd name="T26" fmla="*/ 68 w 1243"/>
                      <a:gd name="T27" fmla="*/ 134 h 1071"/>
                      <a:gd name="T28" fmla="*/ 96 w 1243"/>
                      <a:gd name="T29" fmla="*/ 104 h 1071"/>
                      <a:gd name="T30" fmla="*/ 124 w 1243"/>
                      <a:gd name="T31" fmla="*/ 72 h 1071"/>
                      <a:gd name="T32" fmla="*/ 158 w 1243"/>
                      <a:gd name="T33" fmla="*/ 47 h 1071"/>
                      <a:gd name="T34" fmla="*/ 192 w 1243"/>
                      <a:gd name="T35" fmla="*/ 21 h 1071"/>
                      <a:gd name="T36" fmla="*/ 231 w 1243"/>
                      <a:gd name="T37" fmla="*/ 0 h 1071"/>
                      <a:gd name="T38" fmla="*/ 820 w 1243"/>
                      <a:gd name="T39" fmla="*/ 1071 h 1071"/>
                      <a:gd name="T40" fmla="*/ 813 w 1243"/>
                      <a:gd name="T41" fmla="*/ 1066 h 1071"/>
                      <a:gd name="T42" fmla="*/ 888 w 1243"/>
                      <a:gd name="T43" fmla="*/ 1044 h 1071"/>
                      <a:gd name="T44" fmla="*/ 955 w 1243"/>
                      <a:gd name="T45" fmla="*/ 1014 h 1071"/>
                      <a:gd name="T46" fmla="*/ 1017 w 1243"/>
                      <a:gd name="T47" fmla="*/ 977 h 1071"/>
                      <a:gd name="T48" fmla="*/ 1074 w 1243"/>
                      <a:gd name="T49" fmla="*/ 931 h 1071"/>
                      <a:gd name="T50" fmla="*/ 1125 w 1243"/>
                      <a:gd name="T51" fmla="*/ 885 h 1071"/>
                      <a:gd name="T52" fmla="*/ 1169 w 1243"/>
                      <a:gd name="T53" fmla="*/ 828 h 1071"/>
                      <a:gd name="T54" fmla="*/ 1209 w 1243"/>
                      <a:gd name="T55" fmla="*/ 765 h 1071"/>
                      <a:gd name="T56" fmla="*/ 1237 w 1243"/>
                      <a:gd name="T57" fmla="*/ 703 h 1071"/>
                      <a:gd name="T58" fmla="*/ 1243 w 1243"/>
                      <a:gd name="T59" fmla="*/ 708 h 1071"/>
                      <a:gd name="T60" fmla="*/ 1209 w 1243"/>
                      <a:gd name="T61" fmla="*/ 771 h 1071"/>
                      <a:gd name="T62" fmla="*/ 1176 w 1243"/>
                      <a:gd name="T63" fmla="*/ 833 h 1071"/>
                      <a:gd name="T64" fmla="*/ 1130 w 1243"/>
                      <a:gd name="T65" fmla="*/ 885 h 1071"/>
                      <a:gd name="T66" fmla="*/ 1079 w 1243"/>
                      <a:gd name="T67" fmla="*/ 937 h 1071"/>
                      <a:gd name="T68" fmla="*/ 1022 w 1243"/>
                      <a:gd name="T69" fmla="*/ 977 h 1071"/>
                      <a:gd name="T70" fmla="*/ 961 w 1243"/>
                      <a:gd name="T71" fmla="*/ 1019 h 1071"/>
                      <a:gd name="T72" fmla="*/ 893 w 1243"/>
                      <a:gd name="T73" fmla="*/ 1050 h 1071"/>
                      <a:gd name="T74" fmla="*/ 820 w 1243"/>
                      <a:gd name="T75" fmla="*/ 1071 h 10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243" h="1071">
                        <a:moveTo>
                          <a:pt x="231" y="0"/>
                        </a:moveTo>
                        <a:lnTo>
                          <a:pt x="237" y="5"/>
                        </a:lnTo>
                        <a:lnTo>
                          <a:pt x="198" y="26"/>
                        </a:lnTo>
                        <a:lnTo>
                          <a:pt x="163" y="52"/>
                        </a:lnTo>
                        <a:lnTo>
                          <a:pt x="130" y="78"/>
                        </a:lnTo>
                        <a:lnTo>
                          <a:pt x="96" y="109"/>
                        </a:lnTo>
                        <a:lnTo>
                          <a:pt x="68" y="139"/>
                        </a:lnTo>
                        <a:lnTo>
                          <a:pt x="45" y="176"/>
                        </a:lnTo>
                        <a:lnTo>
                          <a:pt x="22" y="213"/>
                        </a:lnTo>
                        <a:lnTo>
                          <a:pt x="5" y="248"/>
                        </a:lnTo>
                        <a:lnTo>
                          <a:pt x="0" y="243"/>
                        </a:lnTo>
                        <a:lnTo>
                          <a:pt x="22" y="208"/>
                        </a:lnTo>
                        <a:lnTo>
                          <a:pt x="45" y="171"/>
                        </a:lnTo>
                        <a:lnTo>
                          <a:pt x="68" y="134"/>
                        </a:lnTo>
                        <a:lnTo>
                          <a:pt x="96" y="104"/>
                        </a:lnTo>
                        <a:lnTo>
                          <a:pt x="124" y="72"/>
                        </a:lnTo>
                        <a:lnTo>
                          <a:pt x="158" y="47"/>
                        </a:lnTo>
                        <a:lnTo>
                          <a:pt x="192" y="21"/>
                        </a:lnTo>
                        <a:lnTo>
                          <a:pt x="231" y="0"/>
                        </a:lnTo>
                        <a:close/>
                        <a:moveTo>
                          <a:pt x="820" y="1071"/>
                        </a:moveTo>
                        <a:lnTo>
                          <a:pt x="813" y="1066"/>
                        </a:lnTo>
                        <a:lnTo>
                          <a:pt x="888" y="1044"/>
                        </a:lnTo>
                        <a:lnTo>
                          <a:pt x="955" y="1014"/>
                        </a:lnTo>
                        <a:lnTo>
                          <a:pt x="1017" y="977"/>
                        </a:lnTo>
                        <a:lnTo>
                          <a:pt x="1074" y="931"/>
                        </a:lnTo>
                        <a:lnTo>
                          <a:pt x="1125" y="885"/>
                        </a:lnTo>
                        <a:lnTo>
                          <a:pt x="1169" y="828"/>
                        </a:lnTo>
                        <a:lnTo>
                          <a:pt x="1209" y="765"/>
                        </a:lnTo>
                        <a:lnTo>
                          <a:pt x="1237" y="703"/>
                        </a:lnTo>
                        <a:lnTo>
                          <a:pt x="1243" y="708"/>
                        </a:lnTo>
                        <a:lnTo>
                          <a:pt x="1209" y="771"/>
                        </a:lnTo>
                        <a:lnTo>
                          <a:pt x="1176" y="833"/>
                        </a:lnTo>
                        <a:lnTo>
                          <a:pt x="1130" y="885"/>
                        </a:lnTo>
                        <a:lnTo>
                          <a:pt x="1079" y="937"/>
                        </a:lnTo>
                        <a:lnTo>
                          <a:pt x="1022" y="977"/>
                        </a:lnTo>
                        <a:lnTo>
                          <a:pt x="961" y="1019"/>
                        </a:lnTo>
                        <a:lnTo>
                          <a:pt x="893" y="1050"/>
                        </a:lnTo>
                        <a:lnTo>
                          <a:pt x="820" y="1071"/>
                        </a:lnTo>
                        <a:close/>
                      </a:path>
                    </a:pathLst>
                  </a:custGeom>
                  <a:solidFill>
                    <a:srgbClr val="FF4F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71" name="Freeform 403">
                    <a:extLst>
                      <a:ext uri="{FF2B5EF4-FFF2-40B4-BE49-F238E27FC236}">
                        <a16:creationId xmlns:a16="http://schemas.microsoft.com/office/drawing/2014/main" id="{E73A95F5-5ECA-4462-A828-7B8DF43DF20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728" y="1694"/>
                    <a:ext cx="616" cy="354"/>
                  </a:xfrm>
                  <a:custGeom>
                    <a:avLst/>
                    <a:gdLst>
                      <a:gd name="T0" fmla="*/ 232 w 1232"/>
                      <a:gd name="T1" fmla="*/ 0 h 1061"/>
                      <a:gd name="T2" fmla="*/ 237 w 1232"/>
                      <a:gd name="T3" fmla="*/ 5 h 1061"/>
                      <a:gd name="T4" fmla="*/ 198 w 1232"/>
                      <a:gd name="T5" fmla="*/ 26 h 1061"/>
                      <a:gd name="T6" fmla="*/ 164 w 1232"/>
                      <a:gd name="T7" fmla="*/ 52 h 1061"/>
                      <a:gd name="T8" fmla="*/ 131 w 1232"/>
                      <a:gd name="T9" fmla="*/ 83 h 1061"/>
                      <a:gd name="T10" fmla="*/ 96 w 1232"/>
                      <a:gd name="T11" fmla="*/ 114 h 1061"/>
                      <a:gd name="T12" fmla="*/ 68 w 1232"/>
                      <a:gd name="T13" fmla="*/ 146 h 1061"/>
                      <a:gd name="T14" fmla="*/ 46 w 1232"/>
                      <a:gd name="T15" fmla="*/ 181 h 1061"/>
                      <a:gd name="T16" fmla="*/ 23 w 1232"/>
                      <a:gd name="T17" fmla="*/ 218 h 1061"/>
                      <a:gd name="T18" fmla="*/ 6 w 1232"/>
                      <a:gd name="T19" fmla="*/ 253 h 1061"/>
                      <a:gd name="T20" fmla="*/ 0 w 1232"/>
                      <a:gd name="T21" fmla="*/ 243 h 1061"/>
                      <a:gd name="T22" fmla="*/ 17 w 1232"/>
                      <a:gd name="T23" fmla="*/ 208 h 1061"/>
                      <a:gd name="T24" fmla="*/ 40 w 1232"/>
                      <a:gd name="T25" fmla="*/ 171 h 1061"/>
                      <a:gd name="T26" fmla="*/ 63 w 1232"/>
                      <a:gd name="T27" fmla="*/ 134 h 1061"/>
                      <a:gd name="T28" fmla="*/ 91 w 1232"/>
                      <a:gd name="T29" fmla="*/ 104 h 1061"/>
                      <a:gd name="T30" fmla="*/ 125 w 1232"/>
                      <a:gd name="T31" fmla="*/ 73 h 1061"/>
                      <a:gd name="T32" fmla="*/ 158 w 1232"/>
                      <a:gd name="T33" fmla="*/ 47 h 1061"/>
                      <a:gd name="T34" fmla="*/ 193 w 1232"/>
                      <a:gd name="T35" fmla="*/ 21 h 1061"/>
                      <a:gd name="T36" fmla="*/ 232 w 1232"/>
                      <a:gd name="T37" fmla="*/ 0 h 1061"/>
                      <a:gd name="T38" fmla="*/ 808 w 1232"/>
                      <a:gd name="T39" fmla="*/ 1061 h 1061"/>
                      <a:gd name="T40" fmla="*/ 792 w 1232"/>
                      <a:gd name="T41" fmla="*/ 1056 h 1061"/>
                      <a:gd name="T42" fmla="*/ 865 w 1232"/>
                      <a:gd name="T43" fmla="*/ 1034 h 1061"/>
                      <a:gd name="T44" fmla="*/ 938 w 1232"/>
                      <a:gd name="T45" fmla="*/ 1004 h 1061"/>
                      <a:gd name="T46" fmla="*/ 1006 w 1232"/>
                      <a:gd name="T47" fmla="*/ 962 h 1061"/>
                      <a:gd name="T48" fmla="*/ 1063 w 1232"/>
                      <a:gd name="T49" fmla="*/ 921 h 1061"/>
                      <a:gd name="T50" fmla="*/ 1120 w 1232"/>
                      <a:gd name="T51" fmla="*/ 869 h 1061"/>
                      <a:gd name="T52" fmla="*/ 1164 w 1232"/>
                      <a:gd name="T53" fmla="*/ 807 h 1061"/>
                      <a:gd name="T54" fmla="*/ 1199 w 1232"/>
                      <a:gd name="T55" fmla="*/ 745 h 1061"/>
                      <a:gd name="T56" fmla="*/ 1227 w 1232"/>
                      <a:gd name="T57" fmla="*/ 678 h 1061"/>
                      <a:gd name="T58" fmla="*/ 1232 w 1232"/>
                      <a:gd name="T59" fmla="*/ 698 h 1061"/>
                      <a:gd name="T60" fmla="*/ 1204 w 1232"/>
                      <a:gd name="T61" fmla="*/ 760 h 1061"/>
                      <a:gd name="T62" fmla="*/ 1164 w 1232"/>
                      <a:gd name="T63" fmla="*/ 823 h 1061"/>
                      <a:gd name="T64" fmla="*/ 1120 w 1232"/>
                      <a:gd name="T65" fmla="*/ 880 h 1061"/>
                      <a:gd name="T66" fmla="*/ 1069 w 1232"/>
                      <a:gd name="T67" fmla="*/ 926 h 1061"/>
                      <a:gd name="T68" fmla="*/ 1012 w 1232"/>
                      <a:gd name="T69" fmla="*/ 972 h 1061"/>
                      <a:gd name="T70" fmla="*/ 950 w 1232"/>
                      <a:gd name="T71" fmla="*/ 1009 h 1061"/>
                      <a:gd name="T72" fmla="*/ 883 w 1232"/>
                      <a:gd name="T73" fmla="*/ 1039 h 1061"/>
                      <a:gd name="T74" fmla="*/ 808 w 1232"/>
                      <a:gd name="T75" fmla="*/ 1061 h 10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232" h="1061">
                        <a:moveTo>
                          <a:pt x="232" y="0"/>
                        </a:moveTo>
                        <a:lnTo>
                          <a:pt x="237" y="5"/>
                        </a:lnTo>
                        <a:lnTo>
                          <a:pt x="198" y="26"/>
                        </a:lnTo>
                        <a:lnTo>
                          <a:pt x="164" y="52"/>
                        </a:lnTo>
                        <a:lnTo>
                          <a:pt x="131" y="83"/>
                        </a:lnTo>
                        <a:lnTo>
                          <a:pt x="96" y="114"/>
                        </a:lnTo>
                        <a:lnTo>
                          <a:pt x="68" y="146"/>
                        </a:lnTo>
                        <a:lnTo>
                          <a:pt x="46" y="181"/>
                        </a:lnTo>
                        <a:lnTo>
                          <a:pt x="23" y="218"/>
                        </a:lnTo>
                        <a:lnTo>
                          <a:pt x="6" y="253"/>
                        </a:lnTo>
                        <a:lnTo>
                          <a:pt x="0" y="243"/>
                        </a:lnTo>
                        <a:lnTo>
                          <a:pt x="17" y="208"/>
                        </a:lnTo>
                        <a:lnTo>
                          <a:pt x="40" y="171"/>
                        </a:lnTo>
                        <a:lnTo>
                          <a:pt x="63" y="134"/>
                        </a:lnTo>
                        <a:lnTo>
                          <a:pt x="91" y="104"/>
                        </a:lnTo>
                        <a:lnTo>
                          <a:pt x="125" y="73"/>
                        </a:lnTo>
                        <a:lnTo>
                          <a:pt x="158" y="47"/>
                        </a:lnTo>
                        <a:lnTo>
                          <a:pt x="193" y="21"/>
                        </a:lnTo>
                        <a:lnTo>
                          <a:pt x="232" y="0"/>
                        </a:lnTo>
                        <a:close/>
                        <a:moveTo>
                          <a:pt x="808" y="1061"/>
                        </a:moveTo>
                        <a:lnTo>
                          <a:pt x="792" y="1056"/>
                        </a:lnTo>
                        <a:lnTo>
                          <a:pt x="865" y="1034"/>
                        </a:lnTo>
                        <a:lnTo>
                          <a:pt x="938" y="1004"/>
                        </a:lnTo>
                        <a:lnTo>
                          <a:pt x="1006" y="962"/>
                        </a:lnTo>
                        <a:lnTo>
                          <a:pt x="1063" y="921"/>
                        </a:lnTo>
                        <a:lnTo>
                          <a:pt x="1120" y="869"/>
                        </a:lnTo>
                        <a:lnTo>
                          <a:pt x="1164" y="807"/>
                        </a:lnTo>
                        <a:lnTo>
                          <a:pt x="1199" y="745"/>
                        </a:lnTo>
                        <a:lnTo>
                          <a:pt x="1227" y="678"/>
                        </a:lnTo>
                        <a:lnTo>
                          <a:pt x="1232" y="698"/>
                        </a:lnTo>
                        <a:lnTo>
                          <a:pt x="1204" y="760"/>
                        </a:lnTo>
                        <a:lnTo>
                          <a:pt x="1164" y="823"/>
                        </a:lnTo>
                        <a:lnTo>
                          <a:pt x="1120" y="880"/>
                        </a:lnTo>
                        <a:lnTo>
                          <a:pt x="1069" y="926"/>
                        </a:lnTo>
                        <a:lnTo>
                          <a:pt x="1012" y="972"/>
                        </a:lnTo>
                        <a:lnTo>
                          <a:pt x="950" y="1009"/>
                        </a:lnTo>
                        <a:lnTo>
                          <a:pt x="883" y="1039"/>
                        </a:lnTo>
                        <a:lnTo>
                          <a:pt x="808" y="1061"/>
                        </a:lnTo>
                        <a:close/>
                      </a:path>
                    </a:pathLst>
                  </a:custGeom>
                  <a:solidFill>
                    <a:srgbClr val="FF515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72" name="Freeform 404">
                    <a:extLst>
                      <a:ext uri="{FF2B5EF4-FFF2-40B4-BE49-F238E27FC236}">
                        <a16:creationId xmlns:a16="http://schemas.microsoft.com/office/drawing/2014/main" id="{916A4126-7E68-49D2-8AD4-55B33E53685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730" y="1696"/>
                    <a:ext cx="611" cy="350"/>
                  </a:xfrm>
                  <a:custGeom>
                    <a:avLst/>
                    <a:gdLst>
                      <a:gd name="T0" fmla="*/ 231 w 1221"/>
                      <a:gd name="T1" fmla="*/ 0 h 1051"/>
                      <a:gd name="T2" fmla="*/ 238 w 1221"/>
                      <a:gd name="T3" fmla="*/ 6 h 1051"/>
                      <a:gd name="T4" fmla="*/ 198 w 1221"/>
                      <a:gd name="T5" fmla="*/ 27 h 1051"/>
                      <a:gd name="T6" fmla="*/ 165 w 1221"/>
                      <a:gd name="T7" fmla="*/ 52 h 1051"/>
                      <a:gd name="T8" fmla="*/ 130 w 1221"/>
                      <a:gd name="T9" fmla="*/ 84 h 1051"/>
                      <a:gd name="T10" fmla="*/ 97 w 1221"/>
                      <a:gd name="T11" fmla="*/ 114 h 1051"/>
                      <a:gd name="T12" fmla="*/ 68 w 1221"/>
                      <a:gd name="T13" fmla="*/ 151 h 1051"/>
                      <a:gd name="T14" fmla="*/ 46 w 1221"/>
                      <a:gd name="T15" fmla="*/ 181 h 1051"/>
                      <a:gd name="T16" fmla="*/ 23 w 1221"/>
                      <a:gd name="T17" fmla="*/ 223 h 1051"/>
                      <a:gd name="T18" fmla="*/ 6 w 1221"/>
                      <a:gd name="T19" fmla="*/ 259 h 1051"/>
                      <a:gd name="T20" fmla="*/ 0 w 1221"/>
                      <a:gd name="T21" fmla="*/ 248 h 1051"/>
                      <a:gd name="T22" fmla="*/ 17 w 1221"/>
                      <a:gd name="T23" fmla="*/ 213 h 1051"/>
                      <a:gd name="T24" fmla="*/ 40 w 1221"/>
                      <a:gd name="T25" fmla="*/ 176 h 1051"/>
                      <a:gd name="T26" fmla="*/ 62 w 1221"/>
                      <a:gd name="T27" fmla="*/ 141 h 1051"/>
                      <a:gd name="T28" fmla="*/ 90 w 1221"/>
                      <a:gd name="T29" fmla="*/ 109 h 1051"/>
                      <a:gd name="T30" fmla="*/ 125 w 1221"/>
                      <a:gd name="T31" fmla="*/ 78 h 1051"/>
                      <a:gd name="T32" fmla="*/ 158 w 1221"/>
                      <a:gd name="T33" fmla="*/ 47 h 1051"/>
                      <a:gd name="T34" fmla="*/ 192 w 1221"/>
                      <a:gd name="T35" fmla="*/ 21 h 1051"/>
                      <a:gd name="T36" fmla="*/ 231 w 1221"/>
                      <a:gd name="T37" fmla="*/ 0 h 1051"/>
                      <a:gd name="T38" fmla="*/ 786 w 1221"/>
                      <a:gd name="T39" fmla="*/ 1051 h 1051"/>
                      <a:gd name="T40" fmla="*/ 780 w 1221"/>
                      <a:gd name="T41" fmla="*/ 1046 h 1051"/>
                      <a:gd name="T42" fmla="*/ 859 w 1221"/>
                      <a:gd name="T43" fmla="*/ 1024 h 1051"/>
                      <a:gd name="T44" fmla="*/ 927 w 1221"/>
                      <a:gd name="T45" fmla="*/ 994 h 1051"/>
                      <a:gd name="T46" fmla="*/ 995 w 1221"/>
                      <a:gd name="T47" fmla="*/ 952 h 1051"/>
                      <a:gd name="T48" fmla="*/ 1057 w 1221"/>
                      <a:gd name="T49" fmla="*/ 910 h 1051"/>
                      <a:gd name="T50" fmla="*/ 1108 w 1221"/>
                      <a:gd name="T51" fmla="*/ 859 h 1051"/>
                      <a:gd name="T52" fmla="*/ 1153 w 1221"/>
                      <a:gd name="T53" fmla="*/ 797 h 1051"/>
                      <a:gd name="T54" fmla="*/ 1187 w 1221"/>
                      <a:gd name="T55" fmla="*/ 735 h 1051"/>
                      <a:gd name="T56" fmla="*/ 1215 w 1221"/>
                      <a:gd name="T57" fmla="*/ 668 h 1051"/>
                      <a:gd name="T58" fmla="*/ 1221 w 1221"/>
                      <a:gd name="T59" fmla="*/ 673 h 1051"/>
                      <a:gd name="T60" fmla="*/ 1193 w 1221"/>
                      <a:gd name="T61" fmla="*/ 740 h 1051"/>
                      <a:gd name="T62" fmla="*/ 1158 w 1221"/>
                      <a:gd name="T63" fmla="*/ 802 h 1051"/>
                      <a:gd name="T64" fmla="*/ 1114 w 1221"/>
                      <a:gd name="T65" fmla="*/ 864 h 1051"/>
                      <a:gd name="T66" fmla="*/ 1057 w 1221"/>
                      <a:gd name="T67" fmla="*/ 916 h 1051"/>
                      <a:gd name="T68" fmla="*/ 1000 w 1221"/>
                      <a:gd name="T69" fmla="*/ 957 h 1051"/>
                      <a:gd name="T70" fmla="*/ 932 w 1221"/>
                      <a:gd name="T71" fmla="*/ 999 h 1051"/>
                      <a:gd name="T72" fmla="*/ 859 w 1221"/>
                      <a:gd name="T73" fmla="*/ 1029 h 1051"/>
                      <a:gd name="T74" fmla="*/ 786 w 1221"/>
                      <a:gd name="T75" fmla="*/ 1051 h 10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221" h="1051">
                        <a:moveTo>
                          <a:pt x="231" y="0"/>
                        </a:moveTo>
                        <a:lnTo>
                          <a:pt x="238" y="6"/>
                        </a:lnTo>
                        <a:lnTo>
                          <a:pt x="198" y="27"/>
                        </a:lnTo>
                        <a:lnTo>
                          <a:pt x="165" y="52"/>
                        </a:lnTo>
                        <a:lnTo>
                          <a:pt x="130" y="84"/>
                        </a:lnTo>
                        <a:lnTo>
                          <a:pt x="97" y="114"/>
                        </a:lnTo>
                        <a:lnTo>
                          <a:pt x="68" y="151"/>
                        </a:lnTo>
                        <a:lnTo>
                          <a:pt x="46" y="181"/>
                        </a:lnTo>
                        <a:lnTo>
                          <a:pt x="23" y="223"/>
                        </a:lnTo>
                        <a:lnTo>
                          <a:pt x="6" y="259"/>
                        </a:lnTo>
                        <a:lnTo>
                          <a:pt x="0" y="248"/>
                        </a:lnTo>
                        <a:lnTo>
                          <a:pt x="17" y="213"/>
                        </a:lnTo>
                        <a:lnTo>
                          <a:pt x="40" y="176"/>
                        </a:lnTo>
                        <a:lnTo>
                          <a:pt x="62" y="141"/>
                        </a:lnTo>
                        <a:lnTo>
                          <a:pt x="90" y="109"/>
                        </a:lnTo>
                        <a:lnTo>
                          <a:pt x="125" y="78"/>
                        </a:lnTo>
                        <a:lnTo>
                          <a:pt x="158" y="47"/>
                        </a:lnTo>
                        <a:lnTo>
                          <a:pt x="192" y="21"/>
                        </a:lnTo>
                        <a:lnTo>
                          <a:pt x="231" y="0"/>
                        </a:lnTo>
                        <a:close/>
                        <a:moveTo>
                          <a:pt x="786" y="1051"/>
                        </a:moveTo>
                        <a:lnTo>
                          <a:pt x="780" y="1046"/>
                        </a:lnTo>
                        <a:lnTo>
                          <a:pt x="859" y="1024"/>
                        </a:lnTo>
                        <a:lnTo>
                          <a:pt x="927" y="994"/>
                        </a:lnTo>
                        <a:lnTo>
                          <a:pt x="995" y="952"/>
                        </a:lnTo>
                        <a:lnTo>
                          <a:pt x="1057" y="910"/>
                        </a:lnTo>
                        <a:lnTo>
                          <a:pt x="1108" y="859"/>
                        </a:lnTo>
                        <a:lnTo>
                          <a:pt x="1153" y="797"/>
                        </a:lnTo>
                        <a:lnTo>
                          <a:pt x="1187" y="735"/>
                        </a:lnTo>
                        <a:lnTo>
                          <a:pt x="1215" y="668"/>
                        </a:lnTo>
                        <a:lnTo>
                          <a:pt x="1221" y="673"/>
                        </a:lnTo>
                        <a:lnTo>
                          <a:pt x="1193" y="740"/>
                        </a:lnTo>
                        <a:lnTo>
                          <a:pt x="1158" y="802"/>
                        </a:lnTo>
                        <a:lnTo>
                          <a:pt x="1114" y="864"/>
                        </a:lnTo>
                        <a:lnTo>
                          <a:pt x="1057" y="916"/>
                        </a:lnTo>
                        <a:lnTo>
                          <a:pt x="1000" y="957"/>
                        </a:lnTo>
                        <a:lnTo>
                          <a:pt x="932" y="999"/>
                        </a:lnTo>
                        <a:lnTo>
                          <a:pt x="859" y="1029"/>
                        </a:lnTo>
                        <a:lnTo>
                          <a:pt x="786" y="1051"/>
                        </a:lnTo>
                        <a:close/>
                      </a:path>
                    </a:pathLst>
                  </a:custGeom>
                  <a:solidFill>
                    <a:srgbClr val="FF535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73" name="Freeform 405">
                    <a:extLst>
                      <a:ext uri="{FF2B5EF4-FFF2-40B4-BE49-F238E27FC236}">
                        <a16:creationId xmlns:a16="http://schemas.microsoft.com/office/drawing/2014/main" id="{62B13774-C3A8-44E7-BDC4-36066F0CC99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733" y="1698"/>
                    <a:ext cx="605" cy="346"/>
                  </a:xfrm>
                  <a:custGeom>
                    <a:avLst/>
                    <a:gdLst>
                      <a:gd name="T0" fmla="*/ 232 w 1209"/>
                      <a:gd name="T1" fmla="*/ 0 h 1040"/>
                      <a:gd name="T2" fmla="*/ 238 w 1209"/>
                      <a:gd name="T3" fmla="*/ 5 h 1040"/>
                      <a:gd name="T4" fmla="*/ 198 w 1209"/>
                      <a:gd name="T5" fmla="*/ 31 h 1040"/>
                      <a:gd name="T6" fmla="*/ 164 w 1209"/>
                      <a:gd name="T7" fmla="*/ 56 h 1040"/>
                      <a:gd name="T8" fmla="*/ 130 w 1209"/>
                      <a:gd name="T9" fmla="*/ 88 h 1040"/>
                      <a:gd name="T10" fmla="*/ 96 w 1209"/>
                      <a:gd name="T11" fmla="*/ 118 h 1040"/>
                      <a:gd name="T12" fmla="*/ 67 w 1209"/>
                      <a:gd name="T13" fmla="*/ 155 h 1040"/>
                      <a:gd name="T14" fmla="*/ 45 w 1209"/>
                      <a:gd name="T15" fmla="*/ 192 h 1040"/>
                      <a:gd name="T16" fmla="*/ 23 w 1209"/>
                      <a:gd name="T17" fmla="*/ 227 h 1040"/>
                      <a:gd name="T18" fmla="*/ 5 w 1209"/>
                      <a:gd name="T19" fmla="*/ 269 h 1040"/>
                      <a:gd name="T20" fmla="*/ 0 w 1209"/>
                      <a:gd name="T21" fmla="*/ 253 h 1040"/>
                      <a:gd name="T22" fmla="*/ 17 w 1209"/>
                      <a:gd name="T23" fmla="*/ 217 h 1040"/>
                      <a:gd name="T24" fmla="*/ 40 w 1209"/>
                      <a:gd name="T25" fmla="*/ 175 h 1040"/>
                      <a:gd name="T26" fmla="*/ 62 w 1209"/>
                      <a:gd name="T27" fmla="*/ 145 h 1040"/>
                      <a:gd name="T28" fmla="*/ 91 w 1209"/>
                      <a:gd name="T29" fmla="*/ 108 h 1040"/>
                      <a:gd name="T30" fmla="*/ 124 w 1209"/>
                      <a:gd name="T31" fmla="*/ 78 h 1040"/>
                      <a:gd name="T32" fmla="*/ 159 w 1209"/>
                      <a:gd name="T33" fmla="*/ 46 h 1040"/>
                      <a:gd name="T34" fmla="*/ 192 w 1209"/>
                      <a:gd name="T35" fmla="*/ 21 h 1040"/>
                      <a:gd name="T36" fmla="*/ 232 w 1209"/>
                      <a:gd name="T37" fmla="*/ 0 h 1040"/>
                      <a:gd name="T38" fmla="*/ 774 w 1209"/>
                      <a:gd name="T39" fmla="*/ 1040 h 1040"/>
                      <a:gd name="T40" fmla="*/ 763 w 1209"/>
                      <a:gd name="T41" fmla="*/ 1028 h 1040"/>
                      <a:gd name="T42" fmla="*/ 842 w 1209"/>
                      <a:gd name="T43" fmla="*/ 1008 h 1040"/>
                      <a:gd name="T44" fmla="*/ 910 w 1209"/>
                      <a:gd name="T45" fmla="*/ 978 h 1040"/>
                      <a:gd name="T46" fmla="*/ 978 w 1209"/>
                      <a:gd name="T47" fmla="*/ 941 h 1040"/>
                      <a:gd name="T48" fmla="*/ 1040 w 1209"/>
                      <a:gd name="T49" fmla="*/ 894 h 1040"/>
                      <a:gd name="T50" fmla="*/ 1091 w 1209"/>
                      <a:gd name="T51" fmla="*/ 843 h 1040"/>
                      <a:gd name="T52" fmla="*/ 1136 w 1209"/>
                      <a:gd name="T53" fmla="*/ 786 h 1040"/>
                      <a:gd name="T54" fmla="*/ 1170 w 1209"/>
                      <a:gd name="T55" fmla="*/ 719 h 1040"/>
                      <a:gd name="T56" fmla="*/ 1198 w 1209"/>
                      <a:gd name="T57" fmla="*/ 652 h 1040"/>
                      <a:gd name="T58" fmla="*/ 1209 w 1209"/>
                      <a:gd name="T59" fmla="*/ 662 h 1040"/>
                      <a:gd name="T60" fmla="*/ 1181 w 1209"/>
                      <a:gd name="T61" fmla="*/ 729 h 1040"/>
                      <a:gd name="T62" fmla="*/ 1147 w 1209"/>
                      <a:gd name="T63" fmla="*/ 791 h 1040"/>
                      <a:gd name="T64" fmla="*/ 1102 w 1209"/>
                      <a:gd name="T65" fmla="*/ 853 h 1040"/>
                      <a:gd name="T66" fmla="*/ 1051 w 1209"/>
                      <a:gd name="T67" fmla="*/ 904 h 1040"/>
                      <a:gd name="T68" fmla="*/ 989 w 1209"/>
                      <a:gd name="T69" fmla="*/ 946 h 1040"/>
                      <a:gd name="T70" fmla="*/ 921 w 1209"/>
                      <a:gd name="T71" fmla="*/ 988 h 1040"/>
                      <a:gd name="T72" fmla="*/ 853 w 1209"/>
                      <a:gd name="T73" fmla="*/ 1018 h 1040"/>
                      <a:gd name="T74" fmla="*/ 774 w 1209"/>
                      <a:gd name="T75" fmla="*/ 1040 h 10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209" h="1040">
                        <a:moveTo>
                          <a:pt x="232" y="0"/>
                        </a:moveTo>
                        <a:lnTo>
                          <a:pt x="238" y="5"/>
                        </a:lnTo>
                        <a:lnTo>
                          <a:pt x="198" y="31"/>
                        </a:lnTo>
                        <a:lnTo>
                          <a:pt x="164" y="56"/>
                        </a:lnTo>
                        <a:lnTo>
                          <a:pt x="130" y="88"/>
                        </a:lnTo>
                        <a:lnTo>
                          <a:pt x="96" y="118"/>
                        </a:lnTo>
                        <a:lnTo>
                          <a:pt x="67" y="155"/>
                        </a:lnTo>
                        <a:lnTo>
                          <a:pt x="45" y="192"/>
                        </a:lnTo>
                        <a:lnTo>
                          <a:pt x="23" y="227"/>
                        </a:lnTo>
                        <a:lnTo>
                          <a:pt x="5" y="269"/>
                        </a:lnTo>
                        <a:lnTo>
                          <a:pt x="0" y="253"/>
                        </a:lnTo>
                        <a:lnTo>
                          <a:pt x="17" y="217"/>
                        </a:lnTo>
                        <a:lnTo>
                          <a:pt x="40" y="175"/>
                        </a:lnTo>
                        <a:lnTo>
                          <a:pt x="62" y="145"/>
                        </a:lnTo>
                        <a:lnTo>
                          <a:pt x="91" y="108"/>
                        </a:lnTo>
                        <a:lnTo>
                          <a:pt x="124" y="78"/>
                        </a:lnTo>
                        <a:lnTo>
                          <a:pt x="159" y="46"/>
                        </a:lnTo>
                        <a:lnTo>
                          <a:pt x="192" y="21"/>
                        </a:lnTo>
                        <a:lnTo>
                          <a:pt x="232" y="0"/>
                        </a:lnTo>
                        <a:close/>
                        <a:moveTo>
                          <a:pt x="774" y="1040"/>
                        </a:moveTo>
                        <a:lnTo>
                          <a:pt x="763" y="1028"/>
                        </a:lnTo>
                        <a:lnTo>
                          <a:pt x="842" y="1008"/>
                        </a:lnTo>
                        <a:lnTo>
                          <a:pt x="910" y="978"/>
                        </a:lnTo>
                        <a:lnTo>
                          <a:pt x="978" y="941"/>
                        </a:lnTo>
                        <a:lnTo>
                          <a:pt x="1040" y="894"/>
                        </a:lnTo>
                        <a:lnTo>
                          <a:pt x="1091" y="843"/>
                        </a:lnTo>
                        <a:lnTo>
                          <a:pt x="1136" y="786"/>
                        </a:lnTo>
                        <a:lnTo>
                          <a:pt x="1170" y="719"/>
                        </a:lnTo>
                        <a:lnTo>
                          <a:pt x="1198" y="652"/>
                        </a:lnTo>
                        <a:lnTo>
                          <a:pt x="1209" y="662"/>
                        </a:lnTo>
                        <a:lnTo>
                          <a:pt x="1181" y="729"/>
                        </a:lnTo>
                        <a:lnTo>
                          <a:pt x="1147" y="791"/>
                        </a:lnTo>
                        <a:lnTo>
                          <a:pt x="1102" y="853"/>
                        </a:lnTo>
                        <a:lnTo>
                          <a:pt x="1051" y="904"/>
                        </a:lnTo>
                        <a:lnTo>
                          <a:pt x="989" y="946"/>
                        </a:lnTo>
                        <a:lnTo>
                          <a:pt x="921" y="988"/>
                        </a:lnTo>
                        <a:lnTo>
                          <a:pt x="853" y="1018"/>
                        </a:lnTo>
                        <a:lnTo>
                          <a:pt x="774" y="1040"/>
                        </a:lnTo>
                        <a:close/>
                      </a:path>
                    </a:pathLst>
                  </a:custGeom>
                  <a:solidFill>
                    <a:srgbClr val="FF55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74" name="Freeform 406">
                    <a:extLst>
                      <a:ext uri="{FF2B5EF4-FFF2-40B4-BE49-F238E27FC236}">
                        <a16:creationId xmlns:a16="http://schemas.microsoft.com/office/drawing/2014/main" id="{F5272DAC-5770-4BBB-83A5-825E2F00112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736" y="1699"/>
                    <a:ext cx="596" cy="341"/>
                  </a:xfrm>
                  <a:custGeom>
                    <a:avLst/>
                    <a:gdLst>
                      <a:gd name="T0" fmla="*/ 233 w 1193"/>
                      <a:gd name="T1" fmla="*/ 0 h 1023"/>
                      <a:gd name="T2" fmla="*/ 238 w 1193"/>
                      <a:gd name="T3" fmla="*/ 5 h 1023"/>
                      <a:gd name="T4" fmla="*/ 198 w 1193"/>
                      <a:gd name="T5" fmla="*/ 26 h 1023"/>
                      <a:gd name="T6" fmla="*/ 159 w 1193"/>
                      <a:gd name="T7" fmla="*/ 57 h 1023"/>
                      <a:gd name="T8" fmla="*/ 125 w 1193"/>
                      <a:gd name="T9" fmla="*/ 83 h 1023"/>
                      <a:gd name="T10" fmla="*/ 97 w 1193"/>
                      <a:gd name="T11" fmla="*/ 118 h 1023"/>
                      <a:gd name="T12" fmla="*/ 68 w 1193"/>
                      <a:gd name="T13" fmla="*/ 155 h 1023"/>
                      <a:gd name="T14" fmla="*/ 46 w 1193"/>
                      <a:gd name="T15" fmla="*/ 192 h 1023"/>
                      <a:gd name="T16" fmla="*/ 23 w 1193"/>
                      <a:gd name="T17" fmla="*/ 227 h 1023"/>
                      <a:gd name="T18" fmla="*/ 6 w 1193"/>
                      <a:gd name="T19" fmla="*/ 269 h 1023"/>
                      <a:gd name="T20" fmla="*/ 0 w 1193"/>
                      <a:gd name="T21" fmla="*/ 264 h 1023"/>
                      <a:gd name="T22" fmla="*/ 18 w 1193"/>
                      <a:gd name="T23" fmla="*/ 222 h 1023"/>
                      <a:gd name="T24" fmla="*/ 40 w 1193"/>
                      <a:gd name="T25" fmla="*/ 187 h 1023"/>
                      <a:gd name="T26" fmla="*/ 62 w 1193"/>
                      <a:gd name="T27" fmla="*/ 150 h 1023"/>
                      <a:gd name="T28" fmla="*/ 91 w 1193"/>
                      <a:gd name="T29" fmla="*/ 113 h 1023"/>
                      <a:gd name="T30" fmla="*/ 125 w 1193"/>
                      <a:gd name="T31" fmla="*/ 83 h 1023"/>
                      <a:gd name="T32" fmla="*/ 159 w 1193"/>
                      <a:gd name="T33" fmla="*/ 51 h 1023"/>
                      <a:gd name="T34" fmla="*/ 193 w 1193"/>
                      <a:gd name="T35" fmla="*/ 26 h 1023"/>
                      <a:gd name="T36" fmla="*/ 233 w 1193"/>
                      <a:gd name="T37" fmla="*/ 0 h 1023"/>
                      <a:gd name="T38" fmla="*/ 758 w 1193"/>
                      <a:gd name="T39" fmla="*/ 1023 h 1023"/>
                      <a:gd name="T40" fmla="*/ 747 w 1193"/>
                      <a:gd name="T41" fmla="*/ 1018 h 1023"/>
                      <a:gd name="T42" fmla="*/ 826 w 1193"/>
                      <a:gd name="T43" fmla="*/ 998 h 1023"/>
                      <a:gd name="T44" fmla="*/ 899 w 1193"/>
                      <a:gd name="T45" fmla="*/ 973 h 1023"/>
                      <a:gd name="T46" fmla="*/ 967 w 1193"/>
                      <a:gd name="T47" fmla="*/ 936 h 1023"/>
                      <a:gd name="T48" fmla="*/ 1029 w 1193"/>
                      <a:gd name="T49" fmla="*/ 889 h 1023"/>
                      <a:gd name="T50" fmla="*/ 1081 w 1193"/>
                      <a:gd name="T51" fmla="*/ 838 h 1023"/>
                      <a:gd name="T52" fmla="*/ 1125 w 1193"/>
                      <a:gd name="T53" fmla="*/ 776 h 1023"/>
                      <a:gd name="T54" fmla="*/ 1165 w 1193"/>
                      <a:gd name="T55" fmla="*/ 709 h 1023"/>
                      <a:gd name="T56" fmla="*/ 1187 w 1193"/>
                      <a:gd name="T57" fmla="*/ 641 h 1023"/>
                      <a:gd name="T58" fmla="*/ 1193 w 1193"/>
                      <a:gd name="T59" fmla="*/ 647 h 1023"/>
                      <a:gd name="T60" fmla="*/ 1165 w 1193"/>
                      <a:gd name="T61" fmla="*/ 714 h 1023"/>
                      <a:gd name="T62" fmla="*/ 1131 w 1193"/>
                      <a:gd name="T63" fmla="*/ 781 h 1023"/>
                      <a:gd name="T64" fmla="*/ 1086 w 1193"/>
                      <a:gd name="T65" fmla="*/ 838 h 1023"/>
                      <a:gd name="T66" fmla="*/ 1035 w 1193"/>
                      <a:gd name="T67" fmla="*/ 889 h 1023"/>
                      <a:gd name="T68" fmla="*/ 973 w 1193"/>
                      <a:gd name="T69" fmla="*/ 936 h 1023"/>
                      <a:gd name="T70" fmla="*/ 905 w 1193"/>
                      <a:gd name="T71" fmla="*/ 973 h 1023"/>
                      <a:gd name="T72" fmla="*/ 837 w 1193"/>
                      <a:gd name="T73" fmla="*/ 1003 h 1023"/>
                      <a:gd name="T74" fmla="*/ 758 w 1193"/>
                      <a:gd name="T75" fmla="*/ 1023 h 10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193" h="1023">
                        <a:moveTo>
                          <a:pt x="233" y="0"/>
                        </a:moveTo>
                        <a:lnTo>
                          <a:pt x="238" y="5"/>
                        </a:lnTo>
                        <a:lnTo>
                          <a:pt x="198" y="26"/>
                        </a:lnTo>
                        <a:lnTo>
                          <a:pt x="159" y="57"/>
                        </a:lnTo>
                        <a:lnTo>
                          <a:pt x="125" y="83"/>
                        </a:lnTo>
                        <a:lnTo>
                          <a:pt x="97" y="118"/>
                        </a:lnTo>
                        <a:lnTo>
                          <a:pt x="68" y="155"/>
                        </a:lnTo>
                        <a:lnTo>
                          <a:pt x="46" y="192"/>
                        </a:lnTo>
                        <a:lnTo>
                          <a:pt x="23" y="227"/>
                        </a:lnTo>
                        <a:lnTo>
                          <a:pt x="6" y="269"/>
                        </a:lnTo>
                        <a:lnTo>
                          <a:pt x="0" y="264"/>
                        </a:lnTo>
                        <a:lnTo>
                          <a:pt x="18" y="222"/>
                        </a:lnTo>
                        <a:lnTo>
                          <a:pt x="40" y="187"/>
                        </a:lnTo>
                        <a:lnTo>
                          <a:pt x="62" y="150"/>
                        </a:lnTo>
                        <a:lnTo>
                          <a:pt x="91" y="113"/>
                        </a:lnTo>
                        <a:lnTo>
                          <a:pt x="125" y="83"/>
                        </a:lnTo>
                        <a:lnTo>
                          <a:pt x="159" y="51"/>
                        </a:lnTo>
                        <a:lnTo>
                          <a:pt x="193" y="26"/>
                        </a:lnTo>
                        <a:lnTo>
                          <a:pt x="233" y="0"/>
                        </a:lnTo>
                        <a:close/>
                        <a:moveTo>
                          <a:pt x="758" y="1023"/>
                        </a:moveTo>
                        <a:lnTo>
                          <a:pt x="747" y="1018"/>
                        </a:lnTo>
                        <a:lnTo>
                          <a:pt x="826" y="998"/>
                        </a:lnTo>
                        <a:lnTo>
                          <a:pt x="899" y="973"/>
                        </a:lnTo>
                        <a:lnTo>
                          <a:pt x="967" y="936"/>
                        </a:lnTo>
                        <a:lnTo>
                          <a:pt x="1029" y="889"/>
                        </a:lnTo>
                        <a:lnTo>
                          <a:pt x="1081" y="838"/>
                        </a:lnTo>
                        <a:lnTo>
                          <a:pt x="1125" y="776"/>
                        </a:lnTo>
                        <a:lnTo>
                          <a:pt x="1165" y="709"/>
                        </a:lnTo>
                        <a:lnTo>
                          <a:pt x="1187" y="641"/>
                        </a:lnTo>
                        <a:lnTo>
                          <a:pt x="1193" y="647"/>
                        </a:lnTo>
                        <a:lnTo>
                          <a:pt x="1165" y="714"/>
                        </a:lnTo>
                        <a:lnTo>
                          <a:pt x="1131" y="781"/>
                        </a:lnTo>
                        <a:lnTo>
                          <a:pt x="1086" y="838"/>
                        </a:lnTo>
                        <a:lnTo>
                          <a:pt x="1035" y="889"/>
                        </a:lnTo>
                        <a:lnTo>
                          <a:pt x="973" y="936"/>
                        </a:lnTo>
                        <a:lnTo>
                          <a:pt x="905" y="973"/>
                        </a:lnTo>
                        <a:lnTo>
                          <a:pt x="837" y="1003"/>
                        </a:lnTo>
                        <a:lnTo>
                          <a:pt x="758" y="1023"/>
                        </a:lnTo>
                        <a:close/>
                      </a:path>
                    </a:pathLst>
                  </a:custGeom>
                  <a:solidFill>
                    <a:srgbClr val="FF57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75" name="Freeform 407">
                    <a:extLst>
                      <a:ext uri="{FF2B5EF4-FFF2-40B4-BE49-F238E27FC236}">
                        <a16:creationId xmlns:a16="http://schemas.microsoft.com/office/drawing/2014/main" id="{F0991AFC-4B49-40A2-A660-624B32D03FF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739" y="1701"/>
                    <a:ext cx="591" cy="338"/>
                  </a:xfrm>
                  <a:custGeom>
                    <a:avLst/>
                    <a:gdLst>
                      <a:gd name="T0" fmla="*/ 232 w 1181"/>
                      <a:gd name="T1" fmla="*/ 0 h 1013"/>
                      <a:gd name="T2" fmla="*/ 232 w 1181"/>
                      <a:gd name="T3" fmla="*/ 5 h 1013"/>
                      <a:gd name="T4" fmla="*/ 192 w 1181"/>
                      <a:gd name="T5" fmla="*/ 26 h 1013"/>
                      <a:gd name="T6" fmla="*/ 153 w 1181"/>
                      <a:gd name="T7" fmla="*/ 57 h 1013"/>
                      <a:gd name="T8" fmla="*/ 119 w 1181"/>
                      <a:gd name="T9" fmla="*/ 83 h 1013"/>
                      <a:gd name="T10" fmla="*/ 91 w 1181"/>
                      <a:gd name="T11" fmla="*/ 119 h 1013"/>
                      <a:gd name="T12" fmla="*/ 62 w 1181"/>
                      <a:gd name="T13" fmla="*/ 155 h 1013"/>
                      <a:gd name="T14" fmla="*/ 40 w 1181"/>
                      <a:gd name="T15" fmla="*/ 192 h 1013"/>
                      <a:gd name="T16" fmla="*/ 23 w 1181"/>
                      <a:gd name="T17" fmla="*/ 232 h 1013"/>
                      <a:gd name="T18" fmla="*/ 6 w 1181"/>
                      <a:gd name="T19" fmla="*/ 274 h 1013"/>
                      <a:gd name="T20" fmla="*/ 0 w 1181"/>
                      <a:gd name="T21" fmla="*/ 264 h 1013"/>
                      <a:gd name="T22" fmla="*/ 17 w 1181"/>
                      <a:gd name="T23" fmla="*/ 222 h 1013"/>
                      <a:gd name="T24" fmla="*/ 40 w 1181"/>
                      <a:gd name="T25" fmla="*/ 187 h 1013"/>
                      <a:gd name="T26" fmla="*/ 62 w 1181"/>
                      <a:gd name="T27" fmla="*/ 150 h 1013"/>
                      <a:gd name="T28" fmla="*/ 91 w 1181"/>
                      <a:gd name="T29" fmla="*/ 113 h 1013"/>
                      <a:gd name="T30" fmla="*/ 119 w 1181"/>
                      <a:gd name="T31" fmla="*/ 78 h 1013"/>
                      <a:gd name="T32" fmla="*/ 153 w 1181"/>
                      <a:gd name="T33" fmla="*/ 52 h 1013"/>
                      <a:gd name="T34" fmla="*/ 192 w 1181"/>
                      <a:gd name="T35" fmla="*/ 21 h 1013"/>
                      <a:gd name="T36" fmla="*/ 232 w 1181"/>
                      <a:gd name="T37" fmla="*/ 0 h 1013"/>
                      <a:gd name="T38" fmla="*/ 741 w 1181"/>
                      <a:gd name="T39" fmla="*/ 1013 h 1013"/>
                      <a:gd name="T40" fmla="*/ 735 w 1181"/>
                      <a:gd name="T41" fmla="*/ 1013 h 1013"/>
                      <a:gd name="T42" fmla="*/ 814 w 1181"/>
                      <a:gd name="T43" fmla="*/ 993 h 1013"/>
                      <a:gd name="T44" fmla="*/ 888 w 1181"/>
                      <a:gd name="T45" fmla="*/ 968 h 1013"/>
                      <a:gd name="T46" fmla="*/ 955 w 1181"/>
                      <a:gd name="T47" fmla="*/ 931 h 1013"/>
                      <a:gd name="T48" fmla="*/ 1018 w 1181"/>
                      <a:gd name="T49" fmla="*/ 884 h 1013"/>
                      <a:gd name="T50" fmla="*/ 1075 w 1181"/>
                      <a:gd name="T51" fmla="*/ 827 h 1013"/>
                      <a:gd name="T52" fmla="*/ 1119 w 1181"/>
                      <a:gd name="T53" fmla="*/ 771 h 1013"/>
                      <a:gd name="T54" fmla="*/ 1154 w 1181"/>
                      <a:gd name="T55" fmla="*/ 704 h 1013"/>
                      <a:gd name="T56" fmla="*/ 1176 w 1181"/>
                      <a:gd name="T57" fmla="*/ 631 h 1013"/>
                      <a:gd name="T58" fmla="*/ 1181 w 1181"/>
                      <a:gd name="T59" fmla="*/ 636 h 1013"/>
                      <a:gd name="T60" fmla="*/ 1159 w 1181"/>
                      <a:gd name="T61" fmla="*/ 704 h 1013"/>
                      <a:gd name="T62" fmla="*/ 1119 w 1181"/>
                      <a:gd name="T63" fmla="*/ 771 h 1013"/>
                      <a:gd name="T64" fmla="*/ 1075 w 1181"/>
                      <a:gd name="T65" fmla="*/ 833 h 1013"/>
                      <a:gd name="T66" fmla="*/ 1023 w 1181"/>
                      <a:gd name="T67" fmla="*/ 884 h 1013"/>
                      <a:gd name="T68" fmla="*/ 961 w 1181"/>
                      <a:gd name="T69" fmla="*/ 931 h 1013"/>
                      <a:gd name="T70" fmla="*/ 893 w 1181"/>
                      <a:gd name="T71" fmla="*/ 968 h 1013"/>
                      <a:gd name="T72" fmla="*/ 820 w 1181"/>
                      <a:gd name="T73" fmla="*/ 993 h 1013"/>
                      <a:gd name="T74" fmla="*/ 741 w 1181"/>
                      <a:gd name="T75" fmla="*/ 1013 h 10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181" h="1013">
                        <a:moveTo>
                          <a:pt x="232" y="0"/>
                        </a:moveTo>
                        <a:lnTo>
                          <a:pt x="232" y="5"/>
                        </a:lnTo>
                        <a:lnTo>
                          <a:pt x="192" y="26"/>
                        </a:lnTo>
                        <a:lnTo>
                          <a:pt x="153" y="57"/>
                        </a:lnTo>
                        <a:lnTo>
                          <a:pt x="119" y="83"/>
                        </a:lnTo>
                        <a:lnTo>
                          <a:pt x="91" y="119"/>
                        </a:lnTo>
                        <a:lnTo>
                          <a:pt x="62" y="155"/>
                        </a:lnTo>
                        <a:lnTo>
                          <a:pt x="40" y="192"/>
                        </a:lnTo>
                        <a:lnTo>
                          <a:pt x="23" y="232"/>
                        </a:lnTo>
                        <a:lnTo>
                          <a:pt x="6" y="274"/>
                        </a:lnTo>
                        <a:lnTo>
                          <a:pt x="0" y="264"/>
                        </a:lnTo>
                        <a:lnTo>
                          <a:pt x="17" y="222"/>
                        </a:lnTo>
                        <a:lnTo>
                          <a:pt x="40" y="187"/>
                        </a:lnTo>
                        <a:lnTo>
                          <a:pt x="62" y="150"/>
                        </a:lnTo>
                        <a:lnTo>
                          <a:pt x="91" y="113"/>
                        </a:lnTo>
                        <a:lnTo>
                          <a:pt x="119" y="78"/>
                        </a:lnTo>
                        <a:lnTo>
                          <a:pt x="153" y="52"/>
                        </a:lnTo>
                        <a:lnTo>
                          <a:pt x="192" y="21"/>
                        </a:lnTo>
                        <a:lnTo>
                          <a:pt x="232" y="0"/>
                        </a:lnTo>
                        <a:close/>
                        <a:moveTo>
                          <a:pt x="741" y="1013"/>
                        </a:moveTo>
                        <a:lnTo>
                          <a:pt x="735" y="1013"/>
                        </a:lnTo>
                        <a:lnTo>
                          <a:pt x="814" y="993"/>
                        </a:lnTo>
                        <a:lnTo>
                          <a:pt x="888" y="968"/>
                        </a:lnTo>
                        <a:lnTo>
                          <a:pt x="955" y="931"/>
                        </a:lnTo>
                        <a:lnTo>
                          <a:pt x="1018" y="884"/>
                        </a:lnTo>
                        <a:lnTo>
                          <a:pt x="1075" y="827"/>
                        </a:lnTo>
                        <a:lnTo>
                          <a:pt x="1119" y="771"/>
                        </a:lnTo>
                        <a:lnTo>
                          <a:pt x="1154" y="704"/>
                        </a:lnTo>
                        <a:lnTo>
                          <a:pt x="1176" y="631"/>
                        </a:lnTo>
                        <a:lnTo>
                          <a:pt x="1181" y="636"/>
                        </a:lnTo>
                        <a:lnTo>
                          <a:pt x="1159" y="704"/>
                        </a:lnTo>
                        <a:lnTo>
                          <a:pt x="1119" y="771"/>
                        </a:lnTo>
                        <a:lnTo>
                          <a:pt x="1075" y="833"/>
                        </a:lnTo>
                        <a:lnTo>
                          <a:pt x="1023" y="884"/>
                        </a:lnTo>
                        <a:lnTo>
                          <a:pt x="961" y="931"/>
                        </a:lnTo>
                        <a:lnTo>
                          <a:pt x="893" y="968"/>
                        </a:lnTo>
                        <a:lnTo>
                          <a:pt x="820" y="993"/>
                        </a:lnTo>
                        <a:lnTo>
                          <a:pt x="741" y="1013"/>
                        </a:lnTo>
                        <a:close/>
                      </a:path>
                    </a:pathLst>
                  </a:custGeom>
                  <a:solidFill>
                    <a:srgbClr val="FF5A5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76" name="Freeform 408">
                    <a:extLst>
                      <a:ext uri="{FF2B5EF4-FFF2-40B4-BE49-F238E27FC236}">
                        <a16:creationId xmlns:a16="http://schemas.microsoft.com/office/drawing/2014/main" id="{7B6F0697-4A21-4E38-9F79-0A7DC41EC1A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742" y="1703"/>
                    <a:ext cx="585" cy="336"/>
                  </a:xfrm>
                  <a:custGeom>
                    <a:avLst/>
                    <a:gdLst>
                      <a:gd name="T0" fmla="*/ 226 w 1170"/>
                      <a:gd name="T1" fmla="*/ 0 h 1008"/>
                      <a:gd name="T2" fmla="*/ 237 w 1170"/>
                      <a:gd name="T3" fmla="*/ 11 h 1008"/>
                      <a:gd name="T4" fmla="*/ 192 w 1170"/>
                      <a:gd name="T5" fmla="*/ 31 h 1008"/>
                      <a:gd name="T6" fmla="*/ 158 w 1170"/>
                      <a:gd name="T7" fmla="*/ 63 h 1008"/>
                      <a:gd name="T8" fmla="*/ 118 w 1170"/>
                      <a:gd name="T9" fmla="*/ 88 h 1008"/>
                      <a:gd name="T10" fmla="*/ 90 w 1170"/>
                      <a:gd name="T11" fmla="*/ 125 h 1008"/>
                      <a:gd name="T12" fmla="*/ 62 w 1170"/>
                      <a:gd name="T13" fmla="*/ 160 h 1008"/>
                      <a:gd name="T14" fmla="*/ 39 w 1170"/>
                      <a:gd name="T15" fmla="*/ 197 h 1008"/>
                      <a:gd name="T16" fmla="*/ 23 w 1170"/>
                      <a:gd name="T17" fmla="*/ 238 h 1008"/>
                      <a:gd name="T18" fmla="*/ 6 w 1170"/>
                      <a:gd name="T19" fmla="*/ 279 h 1008"/>
                      <a:gd name="T20" fmla="*/ 0 w 1170"/>
                      <a:gd name="T21" fmla="*/ 269 h 1008"/>
                      <a:gd name="T22" fmla="*/ 17 w 1170"/>
                      <a:gd name="T23" fmla="*/ 227 h 1008"/>
                      <a:gd name="T24" fmla="*/ 34 w 1170"/>
                      <a:gd name="T25" fmla="*/ 187 h 1008"/>
                      <a:gd name="T26" fmla="*/ 56 w 1170"/>
                      <a:gd name="T27" fmla="*/ 150 h 1008"/>
                      <a:gd name="T28" fmla="*/ 85 w 1170"/>
                      <a:gd name="T29" fmla="*/ 114 h 1008"/>
                      <a:gd name="T30" fmla="*/ 113 w 1170"/>
                      <a:gd name="T31" fmla="*/ 78 h 1008"/>
                      <a:gd name="T32" fmla="*/ 147 w 1170"/>
                      <a:gd name="T33" fmla="*/ 52 h 1008"/>
                      <a:gd name="T34" fmla="*/ 186 w 1170"/>
                      <a:gd name="T35" fmla="*/ 21 h 1008"/>
                      <a:gd name="T36" fmla="*/ 226 w 1170"/>
                      <a:gd name="T37" fmla="*/ 0 h 1008"/>
                      <a:gd name="T38" fmla="*/ 729 w 1170"/>
                      <a:gd name="T39" fmla="*/ 1008 h 1008"/>
                      <a:gd name="T40" fmla="*/ 718 w 1170"/>
                      <a:gd name="T41" fmla="*/ 998 h 1008"/>
                      <a:gd name="T42" fmla="*/ 797 w 1170"/>
                      <a:gd name="T43" fmla="*/ 983 h 1008"/>
                      <a:gd name="T44" fmla="*/ 876 w 1170"/>
                      <a:gd name="T45" fmla="*/ 951 h 1008"/>
                      <a:gd name="T46" fmla="*/ 944 w 1170"/>
                      <a:gd name="T47" fmla="*/ 916 h 1008"/>
                      <a:gd name="T48" fmla="*/ 1006 w 1170"/>
                      <a:gd name="T49" fmla="*/ 869 h 1008"/>
                      <a:gd name="T50" fmla="*/ 1056 w 1170"/>
                      <a:gd name="T51" fmla="*/ 817 h 1008"/>
                      <a:gd name="T52" fmla="*/ 1102 w 1170"/>
                      <a:gd name="T53" fmla="*/ 755 h 1008"/>
                      <a:gd name="T54" fmla="*/ 1142 w 1170"/>
                      <a:gd name="T55" fmla="*/ 688 h 1008"/>
                      <a:gd name="T56" fmla="*/ 1164 w 1170"/>
                      <a:gd name="T57" fmla="*/ 615 h 1008"/>
                      <a:gd name="T58" fmla="*/ 1170 w 1170"/>
                      <a:gd name="T59" fmla="*/ 626 h 1008"/>
                      <a:gd name="T60" fmla="*/ 1148 w 1170"/>
                      <a:gd name="T61" fmla="*/ 699 h 1008"/>
                      <a:gd name="T62" fmla="*/ 1113 w 1170"/>
                      <a:gd name="T63" fmla="*/ 766 h 1008"/>
                      <a:gd name="T64" fmla="*/ 1069 w 1170"/>
                      <a:gd name="T65" fmla="*/ 822 h 1008"/>
                      <a:gd name="T66" fmla="*/ 1012 w 1170"/>
                      <a:gd name="T67" fmla="*/ 879 h 1008"/>
                      <a:gd name="T68" fmla="*/ 949 w 1170"/>
                      <a:gd name="T69" fmla="*/ 926 h 1008"/>
                      <a:gd name="T70" fmla="*/ 882 w 1170"/>
                      <a:gd name="T71" fmla="*/ 963 h 1008"/>
                      <a:gd name="T72" fmla="*/ 808 w 1170"/>
                      <a:gd name="T73" fmla="*/ 988 h 1008"/>
                      <a:gd name="T74" fmla="*/ 729 w 1170"/>
                      <a:gd name="T75" fmla="*/ 1008 h 10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170" h="1008">
                        <a:moveTo>
                          <a:pt x="226" y="0"/>
                        </a:moveTo>
                        <a:lnTo>
                          <a:pt x="237" y="11"/>
                        </a:lnTo>
                        <a:lnTo>
                          <a:pt x="192" y="31"/>
                        </a:lnTo>
                        <a:lnTo>
                          <a:pt x="158" y="63"/>
                        </a:lnTo>
                        <a:lnTo>
                          <a:pt x="118" y="88"/>
                        </a:lnTo>
                        <a:lnTo>
                          <a:pt x="90" y="125"/>
                        </a:lnTo>
                        <a:lnTo>
                          <a:pt x="62" y="160"/>
                        </a:lnTo>
                        <a:lnTo>
                          <a:pt x="39" y="197"/>
                        </a:lnTo>
                        <a:lnTo>
                          <a:pt x="23" y="238"/>
                        </a:lnTo>
                        <a:lnTo>
                          <a:pt x="6" y="279"/>
                        </a:lnTo>
                        <a:lnTo>
                          <a:pt x="0" y="269"/>
                        </a:lnTo>
                        <a:lnTo>
                          <a:pt x="17" y="227"/>
                        </a:lnTo>
                        <a:lnTo>
                          <a:pt x="34" y="187"/>
                        </a:lnTo>
                        <a:lnTo>
                          <a:pt x="56" y="150"/>
                        </a:lnTo>
                        <a:lnTo>
                          <a:pt x="85" y="114"/>
                        </a:lnTo>
                        <a:lnTo>
                          <a:pt x="113" y="78"/>
                        </a:lnTo>
                        <a:lnTo>
                          <a:pt x="147" y="52"/>
                        </a:lnTo>
                        <a:lnTo>
                          <a:pt x="186" y="21"/>
                        </a:lnTo>
                        <a:lnTo>
                          <a:pt x="226" y="0"/>
                        </a:lnTo>
                        <a:close/>
                        <a:moveTo>
                          <a:pt x="729" y="1008"/>
                        </a:moveTo>
                        <a:lnTo>
                          <a:pt x="718" y="998"/>
                        </a:lnTo>
                        <a:lnTo>
                          <a:pt x="797" y="983"/>
                        </a:lnTo>
                        <a:lnTo>
                          <a:pt x="876" y="951"/>
                        </a:lnTo>
                        <a:lnTo>
                          <a:pt x="944" y="916"/>
                        </a:lnTo>
                        <a:lnTo>
                          <a:pt x="1006" y="869"/>
                        </a:lnTo>
                        <a:lnTo>
                          <a:pt x="1056" y="817"/>
                        </a:lnTo>
                        <a:lnTo>
                          <a:pt x="1102" y="755"/>
                        </a:lnTo>
                        <a:lnTo>
                          <a:pt x="1142" y="688"/>
                        </a:lnTo>
                        <a:lnTo>
                          <a:pt x="1164" y="615"/>
                        </a:lnTo>
                        <a:lnTo>
                          <a:pt x="1170" y="626"/>
                        </a:lnTo>
                        <a:lnTo>
                          <a:pt x="1148" y="699"/>
                        </a:lnTo>
                        <a:lnTo>
                          <a:pt x="1113" y="766"/>
                        </a:lnTo>
                        <a:lnTo>
                          <a:pt x="1069" y="822"/>
                        </a:lnTo>
                        <a:lnTo>
                          <a:pt x="1012" y="879"/>
                        </a:lnTo>
                        <a:lnTo>
                          <a:pt x="949" y="926"/>
                        </a:lnTo>
                        <a:lnTo>
                          <a:pt x="882" y="963"/>
                        </a:lnTo>
                        <a:lnTo>
                          <a:pt x="808" y="988"/>
                        </a:lnTo>
                        <a:lnTo>
                          <a:pt x="729" y="1008"/>
                        </a:lnTo>
                        <a:close/>
                      </a:path>
                    </a:pathLst>
                  </a:custGeom>
                  <a:solidFill>
                    <a:srgbClr val="FF5C5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77" name="Freeform 409">
                    <a:extLst>
                      <a:ext uri="{FF2B5EF4-FFF2-40B4-BE49-F238E27FC236}">
                        <a16:creationId xmlns:a16="http://schemas.microsoft.com/office/drawing/2014/main" id="{3F53BA92-89ED-46F9-944B-68833499AF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745" y="1706"/>
                    <a:ext cx="579" cy="329"/>
                  </a:xfrm>
                  <a:custGeom>
                    <a:avLst/>
                    <a:gdLst>
                      <a:gd name="T0" fmla="*/ 231 w 1158"/>
                      <a:gd name="T1" fmla="*/ 0 h 987"/>
                      <a:gd name="T2" fmla="*/ 231 w 1158"/>
                      <a:gd name="T3" fmla="*/ 5 h 987"/>
                      <a:gd name="T4" fmla="*/ 191 w 1158"/>
                      <a:gd name="T5" fmla="*/ 30 h 987"/>
                      <a:gd name="T6" fmla="*/ 152 w 1158"/>
                      <a:gd name="T7" fmla="*/ 57 h 987"/>
                      <a:gd name="T8" fmla="*/ 118 w 1158"/>
                      <a:gd name="T9" fmla="*/ 87 h 987"/>
                      <a:gd name="T10" fmla="*/ 84 w 1158"/>
                      <a:gd name="T11" fmla="*/ 119 h 987"/>
                      <a:gd name="T12" fmla="*/ 61 w 1158"/>
                      <a:gd name="T13" fmla="*/ 154 h 987"/>
                      <a:gd name="T14" fmla="*/ 39 w 1158"/>
                      <a:gd name="T15" fmla="*/ 196 h 987"/>
                      <a:gd name="T16" fmla="*/ 17 w 1158"/>
                      <a:gd name="T17" fmla="*/ 238 h 987"/>
                      <a:gd name="T18" fmla="*/ 5 w 1158"/>
                      <a:gd name="T19" fmla="*/ 279 h 987"/>
                      <a:gd name="T20" fmla="*/ 0 w 1158"/>
                      <a:gd name="T21" fmla="*/ 268 h 987"/>
                      <a:gd name="T22" fmla="*/ 17 w 1158"/>
                      <a:gd name="T23" fmla="*/ 227 h 987"/>
                      <a:gd name="T24" fmla="*/ 33 w 1158"/>
                      <a:gd name="T25" fmla="*/ 186 h 987"/>
                      <a:gd name="T26" fmla="*/ 56 w 1158"/>
                      <a:gd name="T27" fmla="*/ 149 h 987"/>
                      <a:gd name="T28" fmla="*/ 84 w 1158"/>
                      <a:gd name="T29" fmla="*/ 114 h 987"/>
                      <a:gd name="T30" fmla="*/ 112 w 1158"/>
                      <a:gd name="T31" fmla="*/ 77 h 987"/>
                      <a:gd name="T32" fmla="*/ 152 w 1158"/>
                      <a:gd name="T33" fmla="*/ 52 h 987"/>
                      <a:gd name="T34" fmla="*/ 186 w 1158"/>
                      <a:gd name="T35" fmla="*/ 20 h 987"/>
                      <a:gd name="T36" fmla="*/ 231 w 1158"/>
                      <a:gd name="T37" fmla="*/ 0 h 987"/>
                      <a:gd name="T38" fmla="*/ 712 w 1158"/>
                      <a:gd name="T39" fmla="*/ 987 h 987"/>
                      <a:gd name="T40" fmla="*/ 700 w 1158"/>
                      <a:gd name="T41" fmla="*/ 982 h 987"/>
                      <a:gd name="T42" fmla="*/ 785 w 1158"/>
                      <a:gd name="T43" fmla="*/ 967 h 987"/>
                      <a:gd name="T44" fmla="*/ 859 w 1158"/>
                      <a:gd name="T45" fmla="*/ 935 h 987"/>
                      <a:gd name="T46" fmla="*/ 932 w 1158"/>
                      <a:gd name="T47" fmla="*/ 900 h 987"/>
                      <a:gd name="T48" fmla="*/ 995 w 1158"/>
                      <a:gd name="T49" fmla="*/ 853 h 987"/>
                      <a:gd name="T50" fmla="*/ 1045 w 1158"/>
                      <a:gd name="T51" fmla="*/ 801 h 987"/>
                      <a:gd name="T52" fmla="*/ 1090 w 1158"/>
                      <a:gd name="T53" fmla="*/ 739 h 987"/>
                      <a:gd name="T54" fmla="*/ 1129 w 1158"/>
                      <a:gd name="T55" fmla="*/ 672 h 987"/>
                      <a:gd name="T56" fmla="*/ 1153 w 1158"/>
                      <a:gd name="T57" fmla="*/ 599 h 987"/>
                      <a:gd name="T58" fmla="*/ 1158 w 1158"/>
                      <a:gd name="T59" fmla="*/ 604 h 987"/>
                      <a:gd name="T60" fmla="*/ 1136 w 1158"/>
                      <a:gd name="T61" fmla="*/ 677 h 987"/>
                      <a:gd name="T62" fmla="*/ 1096 w 1158"/>
                      <a:gd name="T63" fmla="*/ 744 h 987"/>
                      <a:gd name="T64" fmla="*/ 1050 w 1158"/>
                      <a:gd name="T65" fmla="*/ 806 h 987"/>
                      <a:gd name="T66" fmla="*/ 1000 w 1158"/>
                      <a:gd name="T67" fmla="*/ 858 h 987"/>
                      <a:gd name="T68" fmla="*/ 938 w 1158"/>
                      <a:gd name="T69" fmla="*/ 905 h 987"/>
                      <a:gd name="T70" fmla="*/ 870 w 1158"/>
                      <a:gd name="T71" fmla="*/ 940 h 987"/>
                      <a:gd name="T72" fmla="*/ 791 w 1158"/>
                      <a:gd name="T73" fmla="*/ 972 h 987"/>
                      <a:gd name="T74" fmla="*/ 712 w 1158"/>
                      <a:gd name="T75" fmla="*/ 987 h 9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158" h="987">
                        <a:moveTo>
                          <a:pt x="231" y="0"/>
                        </a:moveTo>
                        <a:lnTo>
                          <a:pt x="231" y="5"/>
                        </a:lnTo>
                        <a:lnTo>
                          <a:pt x="191" y="30"/>
                        </a:lnTo>
                        <a:lnTo>
                          <a:pt x="152" y="57"/>
                        </a:lnTo>
                        <a:lnTo>
                          <a:pt x="118" y="87"/>
                        </a:lnTo>
                        <a:lnTo>
                          <a:pt x="84" y="119"/>
                        </a:lnTo>
                        <a:lnTo>
                          <a:pt x="61" y="154"/>
                        </a:lnTo>
                        <a:lnTo>
                          <a:pt x="39" y="196"/>
                        </a:lnTo>
                        <a:lnTo>
                          <a:pt x="17" y="238"/>
                        </a:lnTo>
                        <a:lnTo>
                          <a:pt x="5" y="279"/>
                        </a:lnTo>
                        <a:lnTo>
                          <a:pt x="0" y="268"/>
                        </a:lnTo>
                        <a:lnTo>
                          <a:pt x="17" y="227"/>
                        </a:lnTo>
                        <a:lnTo>
                          <a:pt x="33" y="186"/>
                        </a:lnTo>
                        <a:lnTo>
                          <a:pt x="56" y="149"/>
                        </a:lnTo>
                        <a:lnTo>
                          <a:pt x="84" y="114"/>
                        </a:lnTo>
                        <a:lnTo>
                          <a:pt x="112" y="77"/>
                        </a:lnTo>
                        <a:lnTo>
                          <a:pt x="152" y="52"/>
                        </a:lnTo>
                        <a:lnTo>
                          <a:pt x="186" y="20"/>
                        </a:lnTo>
                        <a:lnTo>
                          <a:pt x="231" y="0"/>
                        </a:lnTo>
                        <a:close/>
                        <a:moveTo>
                          <a:pt x="712" y="987"/>
                        </a:moveTo>
                        <a:lnTo>
                          <a:pt x="700" y="982"/>
                        </a:lnTo>
                        <a:lnTo>
                          <a:pt x="785" y="967"/>
                        </a:lnTo>
                        <a:lnTo>
                          <a:pt x="859" y="935"/>
                        </a:lnTo>
                        <a:lnTo>
                          <a:pt x="932" y="900"/>
                        </a:lnTo>
                        <a:lnTo>
                          <a:pt x="995" y="853"/>
                        </a:lnTo>
                        <a:lnTo>
                          <a:pt x="1045" y="801"/>
                        </a:lnTo>
                        <a:lnTo>
                          <a:pt x="1090" y="739"/>
                        </a:lnTo>
                        <a:lnTo>
                          <a:pt x="1129" y="672"/>
                        </a:lnTo>
                        <a:lnTo>
                          <a:pt x="1153" y="599"/>
                        </a:lnTo>
                        <a:lnTo>
                          <a:pt x="1158" y="604"/>
                        </a:lnTo>
                        <a:lnTo>
                          <a:pt x="1136" y="677"/>
                        </a:lnTo>
                        <a:lnTo>
                          <a:pt x="1096" y="744"/>
                        </a:lnTo>
                        <a:lnTo>
                          <a:pt x="1050" y="806"/>
                        </a:lnTo>
                        <a:lnTo>
                          <a:pt x="1000" y="858"/>
                        </a:lnTo>
                        <a:lnTo>
                          <a:pt x="938" y="905"/>
                        </a:lnTo>
                        <a:lnTo>
                          <a:pt x="870" y="940"/>
                        </a:lnTo>
                        <a:lnTo>
                          <a:pt x="791" y="972"/>
                        </a:lnTo>
                        <a:lnTo>
                          <a:pt x="712" y="987"/>
                        </a:lnTo>
                        <a:close/>
                      </a:path>
                    </a:pathLst>
                  </a:custGeom>
                  <a:solidFill>
                    <a:srgbClr val="FF5E5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78" name="Freeform 410">
                    <a:extLst>
                      <a:ext uri="{FF2B5EF4-FFF2-40B4-BE49-F238E27FC236}">
                        <a16:creationId xmlns:a16="http://schemas.microsoft.com/office/drawing/2014/main" id="{3EB8A38E-ACBE-45F9-A22B-8ED1DF538D7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748" y="1708"/>
                    <a:ext cx="573" cy="326"/>
                  </a:xfrm>
                  <a:custGeom>
                    <a:avLst/>
                    <a:gdLst>
                      <a:gd name="T0" fmla="*/ 226 w 1148"/>
                      <a:gd name="T1" fmla="*/ 0 h 977"/>
                      <a:gd name="T2" fmla="*/ 232 w 1148"/>
                      <a:gd name="T3" fmla="*/ 5 h 977"/>
                      <a:gd name="T4" fmla="*/ 192 w 1148"/>
                      <a:gd name="T5" fmla="*/ 31 h 977"/>
                      <a:gd name="T6" fmla="*/ 153 w 1148"/>
                      <a:gd name="T7" fmla="*/ 57 h 977"/>
                      <a:gd name="T8" fmla="*/ 118 w 1148"/>
                      <a:gd name="T9" fmla="*/ 87 h 977"/>
                      <a:gd name="T10" fmla="*/ 91 w 1148"/>
                      <a:gd name="T11" fmla="*/ 124 h 977"/>
                      <a:gd name="T12" fmla="*/ 63 w 1148"/>
                      <a:gd name="T13" fmla="*/ 161 h 977"/>
                      <a:gd name="T14" fmla="*/ 39 w 1148"/>
                      <a:gd name="T15" fmla="*/ 201 h 977"/>
                      <a:gd name="T16" fmla="*/ 23 w 1148"/>
                      <a:gd name="T17" fmla="*/ 243 h 977"/>
                      <a:gd name="T18" fmla="*/ 6 w 1148"/>
                      <a:gd name="T19" fmla="*/ 284 h 977"/>
                      <a:gd name="T20" fmla="*/ 0 w 1148"/>
                      <a:gd name="T21" fmla="*/ 274 h 977"/>
                      <a:gd name="T22" fmla="*/ 12 w 1148"/>
                      <a:gd name="T23" fmla="*/ 233 h 977"/>
                      <a:gd name="T24" fmla="*/ 34 w 1148"/>
                      <a:gd name="T25" fmla="*/ 191 h 977"/>
                      <a:gd name="T26" fmla="*/ 56 w 1148"/>
                      <a:gd name="T27" fmla="*/ 149 h 977"/>
                      <a:gd name="T28" fmla="*/ 79 w 1148"/>
                      <a:gd name="T29" fmla="*/ 114 h 977"/>
                      <a:gd name="T30" fmla="*/ 113 w 1148"/>
                      <a:gd name="T31" fmla="*/ 82 h 977"/>
                      <a:gd name="T32" fmla="*/ 147 w 1148"/>
                      <a:gd name="T33" fmla="*/ 52 h 977"/>
                      <a:gd name="T34" fmla="*/ 186 w 1148"/>
                      <a:gd name="T35" fmla="*/ 25 h 977"/>
                      <a:gd name="T36" fmla="*/ 226 w 1148"/>
                      <a:gd name="T37" fmla="*/ 0 h 977"/>
                      <a:gd name="T38" fmla="*/ 695 w 1148"/>
                      <a:gd name="T39" fmla="*/ 977 h 977"/>
                      <a:gd name="T40" fmla="*/ 689 w 1148"/>
                      <a:gd name="T41" fmla="*/ 972 h 977"/>
                      <a:gd name="T42" fmla="*/ 768 w 1148"/>
                      <a:gd name="T43" fmla="*/ 957 h 977"/>
                      <a:gd name="T44" fmla="*/ 848 w 1148"/>
                      <a:gd name="T45" fmla="*/ 925 h 977"/>
                      <a:gd name="T46" fmla="*/ 916 w 1148"/>
                      <a:gd name="T47" fmla="*/ 890 h 977"/>
                      <a:gd name="T48" fmla="*/ 977 w 1148"/>
                      <a:gd name="T49" fmla="*/ 843 h 977"/>
                      <a:gd name="T50" fmla="*/ 1034 w 1148"/>
                      <a:gd name="T51" fmla="*/ 786 h 977"/>
                      <a:gd name="T52" fmla="*/ 1080 w 1148"/>
                      <a:gd name="T53" fmla="*/ 724 h 977"/>
                      <a:gd name="T54" fmla="*/ 1119 w 1148"/>
                      <a:gd name="T55" fmla="*/ 656 h 977"/>
                      <a:gd name="T56" fmla="*/ 1142 w 1148"/>
                      <a:gd name="T57" fmla="*/ 584 h 977"/>
                      <a:gd name="T58" fmla="*/ 1148 w 1148"/>
                      <a:gd name="T59" fmla="*/ 594 h 977"/>
                      <a:gd name="T60" fmla="*/ 1124 w 1148"/>
                      <a:gd name="T61" fmla="*/ 667 h 977"/>
                      <a:gd name="T62" fmla="*/ 1085 w 1148"/>
                      <a:gd name="T63" fmla="*/ 734 h 977"/>
                      <a:gd name="T64" fmla="*/ 1040 w 1148"/>
                      <a:gd name="T65" fmla="*/ 796 h 977"/>
                      <a:gd name="T66" fmla="*/ 990 w 1148"/>
                      <a:gd name="T67" fmla="*/ 848 h 977"/>
                      <a:gd name="T68" fmla="*/ 927 w 1148"/>
                      <a:gd name="T69" fmla="*/ 895 h 977"/>
                      <a:gd name="T70" fmla="*/ 854 w 1148"/>
                      <a:gd name="T71" fmla="*/ 930 h 977"/>
                      <a:gd name="T72" fmla="*/ 780 w 1148"/>
                      <a:gd name="T73" fmla="*/ 962 h 977"/>
                      <a:gd name="T74" fmla="*/ 695 w 1148"/>
                      <a:gd name="T75" fmla="*/ 977 h 9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148" h="977">
                        <a:moveTo>
                          <a:pt x="226" y="0"/>
                        </a:moveTo>
                        <a:lnTo>
                          <a:pt x="232" y="5"/>
                        </a:lnTo>
                        <a:lnTo>
                          <a:pt x="192" y="31"/>
                        </a:lnTo>
                        <a:lnTo>
                          <a:pt x="153" y="57"/>
                        </a:lnTo>
                        <a:lnTo>
                          <a:pt x="118" y="87"/>
                        </a:lnTo>
                        <a:lnTo>
                          <a:pt x="91" y="124"/>
                        </a:lnTo>
                        <a:lnTo>
                          <a:pt x="63" y="161"/>
                        </a:lnTo>
                        <a:lnTo>
                          <a:pt x="39" y="201"/>
                        </a:lnTo>
                        <a:lnTo>
                          <a:pt x="23" y="243"/>
                        </a:lnTo>
                        <a:lnTo>
                          <a:pt x="6" y="284"/>
                        </a:lnTo>
                        <a:lnTo>
                          <a:pt x="0" y="274"/>
                        </a:lnTo>
                        <a:lnTo>
                          <a:pt x="12" y="233"/>
                        </a:lnTo>
                        <a:lnTo>
                          <a:pt x="34" y="191"/>
                        </a:lnTo>
                        <a:lnTo>
                          <a:pt x="56" y="149"/>
                        </a:lnTo>
                        <a:lnTo>
                          <a:pt x="79" y="114"/>
                        </a:lnTo>
                        <a:lnTo>
                          <a:pt x="113" y="82"/>
                        </a:lnTo>
                        <a:lnTo>
                          <a:pt x="147" y="52"/>
                        </a:lnTo>
                        <a:lnTo>
                          <a:pt x="186" y="25"/>
                        </a:lnTo>
                        <a:lnTo>
                          <a:pt x="226" y="0"/>
                        </a:lnTo>
                        <a:close/>
                        <a:moveTo>
                          <a:pt x="695" y="977"/>
                        </a:moveTo>
                        <a:lnTo>
                          <a:pt x="689" y="972"/>
                        </a:lnTo>
                        <a:lnTo>
                          <a:pt x="768" y="957"/>
                        </a:lnTo>
                        <a:lnTo>
                          <a:pt x="848" y="925"/>
                        </a:lnTo>
                        <a:lnTo>
                          <a:pt x="916" y="890"/>
                        </a:lnTo>
                        <a:lnTo>
                          <a:pt x="977" y="843"/>
                        </a:lnTo>
                        <a:lnTo>
                          <a:pt x="1034" y="786"/>
                        </a:lnTo>
                        <a:lnTo>
                          <a:pt x="1080" y="724"/>
                        </a:lnTo>
                        <a:lnTo>
                          <a:pt x="1119" y="656"/>
                        </a:lnTo>
                        <a:lnTo>
                          <a:pt x="1142" y="584"/>
                        </a:lnTo>
                        <a:lnTo>
                          <a:pt x="1148" y="594"/>
                        </a:lnTo>
                        <a:lnTo>
                          <a:pt x="1124" y="667"/>
                        </a:lnTo>
                        <a:lnTo>
                          <a:pt x="1085" y="734"/>
                        </a:lnTo>
                        <a:lnTo>
                          <a:pt x="1040" y="796"/>
                        </a:lnTo>
                        <a:lnTo>
                          <a:pt x="990" y="848"/>
                        </a:lnTo>
                        <a:lnTo>
                          <a:pt x="927" y="895"/>
                        </a:lnTo>
                        <a:lnTo>
                          <a:pt x="854" y="930"/>
                        </a:lnTo>
                        <a:lnTo>
                          <a:pt x="780" y="962"/>
                        </a:lnTo>
                        <a:lnTo>
                          <a:pt x="695" y="977"/>
                        </a:lnTo>
                        <a:close/>
                      </a:path>
                    </a:pathLst>
                  </a:custGeom>
                  <a:solidFill>
                    <a:srgbClr val="FF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79" name="Freeform 411">
                    <a:extLst>
                      <a:ext uri="{FF2B5EF4-FFF2-40B4-BE49-F238E27FC236}">
                        <a16:creationId xmlns:a16="http://schemas.microsoft.com/office/drawing/2014/main" id="{E4D8613A-0931-4B50-A573-C2121339C8A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751" y="1710"/>
                    <a:ext cx="568" cy="322"/>
                  </a:xfrm>
                  <a:custGeom>
                    <a:avLst/>
                    <a:gdLst>
                      <a:gd name="T0" fmla="*/ 226 w 1136"/>
                      <a:gd name="T1" fmla="*/ 0 h 967"/>
                      <a:gd name="T2" fmla="*/ 231 w 1136"/>
                      <a:gd name="T3" fmla="*/ 5 h 967"/>
                      <a:gd name="T4" fmla="*/ 186 w 1136"/>
                      <a:gd name="T5" fmla="*/ 31 h 967"/>
                      <a:gd name="T6" fmla="*/ 152 w 1136"/>
                      <a:gd name="T7" fmla="*/ 57 h 967"/>
                      <a:gd name="T8" fmla="*/ 112 w 1136"/>
                      <a:gd name="T9" fmla="*/ 87 h 967"/>
                      <a:gd name="T10" fmla="*/ 85 w 1136"/>
                      <a:gd name="T11" fmla="*/ 124 h 967"/>
                      <a:gd name="T12" fmla="*/ 57 w 1136"/>
                      <a:gd name="T13" fmla="*/ 161 h 967"/>
                      <a:gd name="T14" fmla="*/ 33 w 1136"/>
                      <a:gd name="T15" fmla="*/ 201 h 967"/>
                      <a:gd name="T16" fmla="*/ 17 w 1136"/>
                      <a:gd name="T17" fmla="*/ 243 h 967"/>
                      <a:gd name="T18" fmla="*/ 6 w 1136"/>
                      <a:gd name="T19" fmla="*/ 284 h 967"/>
                      <a:gd name="T20" fmla="*/ 0 w 1136"/>
                      <a:gd name="T21" fmla="*/ 279 h 967"/>
                      <a:gd name="T22" fmla="*/ 17 w 1136"/>
                      <a:gd name="T23" fmla="*/ 238 h 967"/>
                      <a:gd name="T24" fmla="*/ 33 w 1136"/>
                      <a:gd name="T25" fmla="*/ 196 h 967"/>
                      <a:gd name="T26" fmla="*/ 57 w 1136"/>
                      <a:gd name="T27" fmla="*/ 156 h 967"/>
                      <a:gd name="T28" fmla="*/ 85 w 1136"/>
                      <a:gd name="T29" fmla="*/ 119 h 967"/>
                      <a:gd name="T30" fmla="*/ 112 w 1136"/>
                      <a:gd name="T31" fmla="*/ 82 h 967"/>
                      <a:gd name="T32" fmla="*/ 147 w 1136"/>
                      <a:gd name="T33" fmla="*/ 52 h 967"/>
                      <a:gd name="T34" fmla="*/ 186 w 1136"/>
                      <a:gd name="T35" fmla="*/ 26 h 967"/>
                      <a:gd name="T36" fmla="*/ 226 w 1136"/>
                      <a:gd name="T37" fmla="*/ 0 h 967"/>
                      <a:gd name="T38" fmla="*/ 683 w 1136"/>
                      <a:gd name="T39" fmla="*/ 967 h 967"/>
                      <a:gd name="T40" fmla="*/ 672 w 1136"/>
                      <a:gd name="T41" fmla="*/ 962 h 967"/>
                      <a:gd name="T42" fmla="*/ 757 w 1136"/>
                      <a:gd name="T43" fmla="*/ 947 h 967"/>
                      <a:gd name="T44" fmla="*/ 830 w 1136"/>
                      <a:gd name="T45" fmla="*/ 920 h 967"/>
                      <a:gd name="T46" fmla="*/ 904 w 1136"/>
                      <a:gd name="T47" fmla="*/ 885 h 967"/>
                      <a:gd name="T48" fmla="*/ 966 w 1136"/>
                      <a:gd name="T49" fmla="*/ 838 h 967"/>
                      <a:gd name="T50" fmla="*/ 1023 w 1136"/>
                      <a:gd name="T51" fmla="*/ 781 h 967"/>
                      <a:gd name="T52" fmla="*/ 1068 w 1136"/>
                      <a:gd name="T53" fmla="*/ 719 h 967"/>
                      <a:gd name="T54" fmla="*/ 1107 w 1136"/>
                      <a:gd name="T55" fmla="*/ 651 h 967"/>
                      <a:gd name="T56" fmla="*/ 1131 w 1136"/>
                      <a:gd name="T57" fmla="*/ 574 h 967"/>
                      <a:gd name="T58" fmla="*/ 1136 w 1136"/>
                      <a:gd name="T59" fmla="*/ 579 h 967"/>
                      <a:gd name="T60" fmla="*/ 1113 w 1136"/>
                      <a:gd name="T61" fmla="*/ 651 h 967"/>
                      <a:gd name="T62" fmla="*/ 1074 w 1136"/>
                      <a:gd name="T63" fmla="*/ 719 h 967"/>
                      <a:gd name="T64" fmla="*/ 1028 w 1136"/>
                      <a:gd name="T65" fmla="*/ 781 h 967"/>
                      <a:gd name="T66" fmla="*/ 971 w 1136"/>
                      <a:gd name="T67" fmla="*/ 838 h 967"/>
                      <a:gd name="T68" fmla="*/ 910 w 1136"/>
                      <a:gd name="T69" fmla="*/ 885 h 967"/>
                      <a:gd name="T70" fmla="*/ 842 w 1136"/>
                      <a:gd name="T71" fmla="*/ 920 h 967"/>
                      <a:gd name="T72" fmla="*/ 762 w 1136"/>
                      <a:gd name="T73" fmla="*/ 952 h 967"/>
                      <a:gd name="T74" fmla="*/ 683 w 1136"/>
                      <a:gd name="T75" fmla="*/ 967 h 9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136" h="967">
                        <a:moveTo>
                          <a:pt x="226" y="0"/>
                        </a:moveTo>
                        <a:lnTo>
                          <a:pt x="231" y="5"/>
                        </a:lnTo>
                        <a:lnTo>
                          <a:pt x="186" y="31"/>
                        </a:lnTo>
                        <a:lnTo>
                          <a:pt x="152" y="57"/>
                        </a:lnTo>
                        <a:lnTo>
                          <a:pt x="112" y="87"/>
                        </a:lnTo>
                        <a:lnTo>
                          <a:pt x="85" y="124"/>
                        </a:lnTo>
                        <a:lnTo>
                          <a:pt x="57" y="161"/>
                        </a:lnTo>
                        <a:lnTo>
                          <a:pt x="33" y="201"/>
                        </a:lnTo>
                        <a:lnTo>
                          <a:pt x="17" y="243"/>
                        </a:lnTo>
                        <a:lnTo>
                          <a:pt x="6" y="284"/>
                        </a:lnTo>
                        <a:lnTo>
                          <a:pt x="0" y="279"/>
                        </a:lnTo>
                        <a:lnTo>
                          <a:pt x="17" y="238"/>
                        </a:lnTo>
                        <a:lnTo>
                          <a:pt x="33" y="196"/>
                        </a:lnTo>
                        <a:lnTo>
                          <a:pt x="57" y="156"/>
                        </a:lnTo>
                        <a:lnTo>
                          <a:pt x="85" y="119"/>
                        </a:lnTo>
                        <a:lnTo>
                          <a:pt x="112" y="82"/>
                        </a:lnTo>
                        <a:lnTo>
                          <a:pt x="147" y="52"/>
                        </a:lnTo>
                        <a:lnTo>
                          <a:pt x="186" y="26"/>
                        </a:lnTo>
                        <a:lnTo>
                          <a:pt x="226" y="0"/>
                        </a:lnTo>
                        <a:close/>
                        <a:moveTo>
                          <a:pt x="683" y="967"/>
                        </a:moveTo>
                        <a:lnTo>
                          <a:pt x="672" y="962"/>
                        </a:lnTo>
                        <a:lnTo>
                          <a:pt x="757" y="947"/>
                        </a:lnTo>
                        <a:lnTo>
                          <a:pt x="830" y="920"/>
                        </a:lnTo>
                        <a:lnTo>
                          <a:pt x="904" y="885"/>
                        </a:lnTo>
                        <a:lnTo>
                          <a:pt x="966" y="838"/>
                        </a:lnTo>
                        <a:lnTo>
                          <a:pt x="1023" y="781"/>
                        </a:lnTo>
                        <a:lnTo>
                          <a:pt x="1068" y="719"/>
                        </a:lnTo>
                        <a:lnTo>
                          <a:pt x="1107" y="651"/>
                        </a:lnTo>
                        <a:lnTo>
                          <a:pt x="1131" y="574"/>
                        </a:lnTo>
                        <a:lnTo>
                          <a:pt x="1136" y="579"/>
                        </a:lnTo>
                        <a:lnTo>
                          <a:pt x="1113" y="651"/>
                        </a:lnTo>
                        <a:lnTo>
                          <a:pt x="1074" y="719"/>
                        </a:lnTo>
                        <a:lnTo>
                          <a:pt x="1028" y="781"/>
                        </a:lnTo>
                        <a:lnTo>
                          <a:pt x="971" y="838"/>
                        </a:lnTo>
                        <a:lnTo>
                          <a:pt x="910" y="885"/>
                        </a:lnTo>
                        <a:lnTo>
                          <a:pt x="842" y="920"/>
                        </a:lnTo>
                        <a:lnTo>
                          <a:pt x="762" y="952"/>
                        </a:lnTo>
                        <a:lnTo>
                          <a:pt x="683" y="967"/>
                        </a:lnTo>
                        <a:close/>
                      </a:path>
                    </a:pathLst>
                  </a:custGeom>
                  <a:solidFill>
                    <a:srgbClr val="FF62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80" name="Freeform 412">
                    <a:extLst>
                      <a:ext uri="{FF2B5EF4-FFF2-40B4-BE49-F238E27FC236}">
                        <a16:creationId xmlns:a16="http://schemas.microsoft.com/office/drawing/2014/main" id="{703A4EBA-BF18-44A4-A32C-E0F76893DF5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753" y="1711"/>
                    <a:ext cx="563" cy="319"/>
                  </a:xfrm>
                  <a:custGeom>
                    <a:avLst/>
                    <a:gdLst>
                      <a:gd name="T0" fmla="*/ 225 w 1125"/>
                      <a:gd name="T1" fmla="*/ 0 h 957"/>
                      <a:gd name="T2" fmla="*/ 231 w 1125"/>
                      <a:gd name="T3" fmla="*/ 5 h 957"/>
                      <a:gd name="T4" fmla="*/ 185 w 1125"/>
                      <a:gd name="T5" fmla="*/ 31 h 957"/>
                      <a:gd name="T6" fmla="*/ 152 w 1125"/>
                      <a:gd name="T7" fmla="*/ 62 h 957"/>
                      <a:gd name="T8" fmla="*/ 112 w 1125"/>
                      <a:gd name="T9" fmla="*/ 94 h 957"/>
                      <a:gd name="T10" fmla="*/ 84 w 1125"/>
                      <a:gd name="T11" fmla="*/ 129 h 957"/>
                      <a:gd name="T12" fmla="*/ 56 w 1125"/>
                      <a:gd name="T13" fmla="*/ 171 h 957"/>
                      <a:gd name="T14" fmla="*/ 33 w 1125"/>
                      <a:gd name="T15" fmla="*/ 207 h 957"/>
                      <a:gd name="T16" fmla="*/ 16 w 1125"/>
                      <a:gd name="T17" fmla="*/ 253 h 957"/>
                      <a:gd name="T18" fmla="*/ 5 w 1125"/>
                      <a:gd name="T19" fmla="*/ 295 h 957"/>
                      <a:gd name="T20" fmla="*/ 0 w 1125"/>
                      <a:gd name="T21" fmla="*/ 279 h 957"/>
                      <a:gd name="T22" fmla="*/ 11 w 1125"/>
                      <a:gd name="T23" fmla="*/ 238 h 957"/>
                      <a:gd name="T24" fmla="*/ 27 w 1125"/>
                      <a:gd name="T25" fmla="*/ 196 h 957"/>
                      <a:gd name="T26" fmla="*/ 51 w 1125"/>
                      <a:gd name="T27" fmla="*/ 156 h 957"/>
                      <a:gd name="T28" fmla="*/ 79 w 1125"/>
                      <a:gd name="T29" fmla="*/ 119 h 957"/>
                      <a:gd name="T30" fmla="*/ 106 w 1125"/>
                      <a:gd name="T31" fmla="*/ 82 h 957"/>
                      <a:gd name="T32" fmla="*/ 146 w 1125"/>
                      <a:gd name="T33" fmla="*/ 52 h 957"/>
                      <a:gd name="T34" fmla="*/ 180 w 1125"/>
                      <a:gd name="T35" fmla="*/ 26 h 957"/>
                      <a:gd name="T36" fmla="*/ 225 w 1125"/>
                      <a:gd name="T37" fmla="*/ 0 h 957"/>
                      <a:gd name="T38" fmla="*/ 666 w 1125"/>
                      <a:gd name="T39" fmla="*/ 957 h 957"/>
                      <a:gd name="T40" fmla="*/ 655 w 1125"/>
                      <a:gd name="T41" fmla="*/ 952 h 957"/>
                      <a:gd name="T42" fmla="*/ 740 w 1125"/>
                      <a:gd name="T43" fmla="*/ 937 h 957"/>
                      <a:gd name="T44" fmla="*/ 819 w 1125"/>
                      <a:gd name="T45" fmla="*/ 910 h 957"/>
                      <a:gd name="T46" fmla="*/ 892 w 1125"/>
                      <a:gd name="T47" fmla="*/ 869 h 957"/>
                      <a:gd name="T48" fmla="*/ 954 w 1125"/>
                      <a:gd name="T49" fmla="*/ 823 h 957"/>
                      <a:gd name="T50" fmla="*/ 1011 w 1125"/>
                      <a:gd name="T51" fmla="*/ 766 h 957"/>
                      <a:gd name="T52" fmla="*/ 1057 w 1125"/>
                      <a:gd name="T53" fmla="*/ 703 h 957"/>
                      <a:gd name="T54" fmla="*/ 1090 w 1125"/>
                      <a:gd name="T55" fmla="*/ 636 h 957"/>
                      <a:gd name="T56" fmla="*/ 1112 w 1125"/>
                      <a:gd name="T57" fmla="*/ 559 h 957"/>
                      <a:gd name="T58" fmla="*/ 1125 w 1125"/>
                      <a:gd name="T59" fmla="*/ 569 h 957"/>
                      <a:gd name="T60" fmla="*/ 1101 w 1125"/>
                      <a:gd name="T61" fmla="*/ 646 h 957"/>
                      <a:gd name="T62" fmla="*/ 1062 w 1125"/>
                      <a:gd name="T63" fmla="*/ 714 h 957"/>
                      <a:gd name="T64" fmla="*/ 1017 w 1125"/>
                      <a:gd name="T65" fmla="*/ 776 h 957"/>
                      <a:gd name="T66" fmla="*/ 960 w 1125"/>
                      <a:gd name="T67" fmla="*/ 833 h 957"/>
                      <a:gd name="T68" fmla="*/ 898 w 1125"/>
                      <a:gd name="T69" fmla="*/ 880 h 957"/>
                      <a:gd name="T70" fmla="*/ 824 w 1125"/>
                      <a:gd name="T71" fmla="*/ 915 h 957"/>
                      <a:gd name="T72" fmla="*/ 751 w 1125"/>
                      <a:gd name="T73" fmla="*/ 942 h 957"/>
                      <a:gd name="T74" fmla="*/ 666 w 1125"/>
                      <a:gd name="T75" fmla="*/ 957 h 9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125" h="957">
                        <a:moveTo>
                          <a:pt x="225" y="0"/>
                        </a:moveTo>
                        <a:lnTo>
                          <a:pt x="231" y="5"/>
                        </a:lnTo>
                        <a:lnTo>
                          <a:pt x="185" y="31"/>
                        </a:lnTo>
                        <a:lnTo>
                          <a:pt x="152" y="62"/>
                        </a:lnTo>
                        <a:lnTo>
                          <a:pt x="112" y="94"/>
                        </a:lnTo>
                        <a:lnTo>
                          <a:pt x="84" y="129"/>
                        </a:lnTo>
                        <a:lnTo>
                          <a:pt x="56" y="171"/>
                        </a:lnTo>
                        <a:lnTo>
                          <a:pt x="33" y="207"/>
                        </a:lnTo>
                        <a:lnTo>
                          <a:pt x="16" y="253"/>
                        </a:lnTo>
                        <a:lnTo>
                          <a:pt x="5" y="295"/>
                        </a:lnTo>
                        <a:lnTo>
                          <a:pt x="0" y="279"/>
                        </a:lnTo>
                        <a:lnTo>
                          <a:pt x="11" y="238"/>
                        </a:lnTo>
                        <a:lnTo>
                          <a:pt x="27" y="196"/>
                        </a:lnTo>
                        <a:lnTo>
                          <a:pt x="51" y="156"/>
                        </a:lnTo>
                        <a:lnTo>
                          <a:pt x="79" y="119"/>
                        </a:lnTo>
                        <a:lnTo>
                          <a:pt x="106" y="82"/>
                        </a:lnTo>
                        <a:lnTo>
                          <a:pt x="146" y="52"/>
                        </a:lnTo>
                        <a:lnTo>
                          <a:pt x="180" y="26"/>
                        </a:lnTo>
                        <a:lnTo>
                          <a:pt x="225" y="0"/>
                        </a:lnTo>
                        <a:close/>
                        <a:moveTo>
                          <a:pt x="666" y="957"/>
                        </a:moveTo>
                        <a:lnTo>
                          <a:pt x="655" y="952"/>
                        </a:lnTo>
                        <a:lnTo>
                          <a:pt x="740" y="937"/>
                        </a:lnTo>
                        <a:lnTo>
                          <a:pt x="819" y="910"/>
                        </a:lnTo>
                        <a:lnTo>
                          <a:pt x="892" y="869"/>
                        </a:lnTo>
                        <a:lnTo>
                          <a:pt x="954" y="823"/>
                        </a:lnTo>
                        <a:lnTo>
                          <a:pt x="1011" y="766"/>
                        </a:lnTo>
                        <a:lnTo>
                          <a:pt x="1057" y="703"/>
                        </a:lnTo>
                        <a:lnTo>
                          <a:pt x="1090" y="636"/>
                        </a:lnTo>
                        <a:lnTo>
                          <a:pt x="1112" y="559"/>
                        </a:lnTo>
                        <a:lnTo>
                          <a:pt x="1125" y="569"/>
                        </a:lnTo>
                        <a:lnTo>
                          <a:pt x="1101" y="646"/>
                        </a:lnTo>
                        <a:lnTo>
                          <a:pt x="1062" y="714"/>
                        </a:lnTo>
                        <a:lnTo>
                          <a:pt x="1017" y="776"/>
                        </a:lnTo>
                        <a:lnTo>
                          <a:pt x="960" y="833"/>
                        </a:lnTo>
                        <a:lnTo>
                          <a:pt x="898" y="880"/>
                        </a:lnTo>
                        <a:lnTo>
                          <a:pt x="824" y="915"/>
                        </a:lnTo>
                        <a:lnTo>
                          <a:pt x="751" y="942"/>
                        </a:lnTo>
                        <a:lnTo>
                          <a:pt x="666" y="957"/>
                        </a:lnTo>
                        <a:close/>
                      </a:path>
                    </a:pathLst>
                  </a:custGeom>
                  <a:solidFill>
                    <a:srgbClr val="FF646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81" name="Freeform 413">
                    <a:extLst>
                      <a:ext uri="{FF2B5EF4-FFF2-40B4-BE49-F238E27FC236}">
                        <a16:creationId xmlns:a16="http://schemas.microsoft.com/office/drawing/2014/main" id="{48AF21D3-9F50-4CD3-B6EB-21C41DFB0F7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756" y="1713"/>
                    <a:ext cx="554" cy="316"/>
                  </a:xfrm>
                  <a:custGeom>
                    <a:avLst/>
                    <a:gdLst>
                      <a:gd name="T0" fmla="*/ 226 w 1107"/>
                      <a:gd name="T1" fmla="*/ 0 h 947"/>
                      <a:gd name="T2" fmla="*/ 226 w 1107"/>
                      <a:gd name="T3" fmla="*/ 5 h 947"/>
                      <a:gd name="T4" fmla="*/ 187 w 1107"/>
                      <a:gd name="T5" fmla="*/ 32 h 947"/>
                      <a:gd name="T6" fmla="*/ 147 w 1107"/>
                      <a:gd name="T7" fmla="*/ 62 h 947"/>
                      <a:gd name="T8" fmla="*/ 114 w 1107"/>
                      <a:gd name="T9" fmla="*/ 94 h 947"/>
                      <a:gd name="T10" fmla="*/ 85 w 1107"/>
                      <a:gd name="T11" fmla="*/ 129 h 947"/>
                      <a:gd name="T12" fmla="*/ 57 w 1107"/>
                      <a:gd name="T13" fmla="*/ 166 h 947"/>
                      <a:gd name="T14" fmla="*/ 34 w 1107"/>
                      <a:gd name="T15" fmla="*/ 207 h 947"/>
                      <a:gd name="T16" fmla="*/ 17 w 1107"/>
                      <a:gd name="T17" fmla="*/ 248 h 947"/>
                      <a:gd name="T18" fmla="*/ 6 w 1107"/>
                      <a:gd name="T19" fmla="*/ 295 h 947"/>
                      <a:gd name="T20" fmla="*/ 0 w 1107"/>
                      <a:gd name="T21" fmla="*/ 290 h 947"/>
                      <a:gd name="T22" fmla="*/ 11 w 1107"/>
                      <a:gd name="T23" fmla="*/ 248 h 947"/>
                      <a:gd name="T24" fmla="*/ 28 w 1107"/>
                      <a:gd name="T25" fmla="*/ 202 h 947"/>
                      <a:gd name="T26" fmla="*/ 51 w 1107"/>
                      <a:gd name="T27" fmla="*/ 166 h 947"/>
                      <a:gd name="T28" fmla="*/ 79 w 1107"/>
                      <a:gd name="T29" fmla="*/ 124 h 947"/>
                      <a:gd name="T30" fmla="*/ 107 w 1107"/>
                      <a:gd name="T31" fmla="*/ 89 h 947"/>
                      <a:gd name="T32" fmla="*/ 147 w 1107"/>
                      <a:gd name="T33" fmla="*/ 57 h 947"/>
                      <a:gd name="T34" fmla="*/ 180 w 1107"/>
                      <a:gd name="T35" fmla="*/ 26 h 947"/>
                      <a:gd name="T36" fmla="*/ 226 w 1107"/>
                      <a:gd name="T37" fmla="*/ 0 h 947"/>
                      <a:gd name="T38" fmla="*/ 650 w 1107"/>
                      <a:gd name="T39" fmla="*/ 947 h 947"/>
                      <a:gd name="T40" fmla="*/ 644 w 1107"/>
                      <a:gd name="T41" fmla="*/ 942 h 947"/>
                      <a:gd name="T42" fmla="*/ 729 w 1107"/>
                      <a:gd name="T43" fmla="*/ 925 h 947"/>
                      <a:gd name="T44" fmla="*/ 808 w 1107"/>
                      <a:gd name="T45" fmla="*/ 900 h 947"/>
                      <a:gd name="T46" fmla="*/ 881 w 1107"/>
                      <a:gd name="T47" fmla="*/ 864 h 947"/>
                      <a:gd name="T48" fmla="*/ 944 w 1107"/>
                      <a:gd name="T49" fmla="*/ 812 h 947"/>
                      <a:gd name="T50" fmla="*/ 1000 w 1107"/>
                      <a:gd name="T51" fmla="*/ 761 h 947"/>
                      <a:gd name="T52" fmla="*/ 1046 w 1107"/>
                      <a:gd name="T53" fmla="*/ 693 h 947"/>
                      <a:gd name="T54" fmla="*/ 1079 w 1107"/>
                      <a:gd name="T55" fmla="*/ 626 h 947"/>
                      <a:gd name="T56" fmla="*/ 1102 w 1107"/>
                      <a:gd name="T57" fmla="*/ 549 h 947"/>
                      <a:gd name="T58" fmla="*/ 1107 w 1107"/>
                      <a:gd name="T59" fmla="*/ 554 h 947"/>
                      <a:gd name="T60" fmla="*/ 1085 w 1107"/>
                      <a:gd name="T61" fmla="*/ 631 h 947"/>
                      <a:gd name="T62" fmla="*/ 1052 w 1107"/>
                      <a:gd name="T63" fmla="*/ 698 h 947"/>
                      <a:gd name="T64" fmla="*/ 1006 w 1107"/>
                      <a:gd name="T65" fmla="*/ 761 h 947"/>
                      <a:gd name="T66" fmla="*/ 949 w 1107"/>
                      <a:gd name="T67" fmla="*/ 818 h 947"/>
                      <a:gd name="T68" fmla="*/ 887 w 1107"/>
                      <a:gd name="T69" fmla="*/ 864 h 947"/>
                      <a:gd name="T70" fmla="*/ 814 w 1107"/>
                      <a:gd name="T71" fmla="*/ 905 h 947"/>
                      <a:gd name="T72" fmla="*/ 735 w 1107"/>
                      <a:gd name="T73" fmla="*/ 932 h 947"/>
                      <a:gd name="T74" fmla="*/ 650 w 1107"/>
                      <a:gd name="T75" fmla="*/ 947 h 9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107" h="947">
                        <a:moveTo>
                          <a:pt x="226" y="0"/>
                        </a:moveTo>
                        <a:lnTo>
                          <a:pt x="226" y="5"/>
                        </a:lnTo>
                        <a:lnTo>
                          <a:pt x="187" y="32"/>
                        </a:lnTo>
                        <a:lnTo>
                          <a:pt x="147" y="62"/>
                        </a:lnTo>
                        <a:lnTo>
                          <a:pt x="114" y="94"/>
                        </a:lnTo>
                        <a:lnTo>
                          <a:pt x="85" y="129"/>
                        </a:lnTo>
                        <a:lnTo>
                          <a:pt x="57" y="166"/>
                        </a:lnTo>
                        <a:lnTo>
                          <a:pt x="34" y="207"/>
                        </a:lnTo>
                        <a:lnTo>
                          <a:pt x="17" y="248"/>
                        </a:lnTo>
                        <a:lnTo>
                          <a:pt x="6" y="295"/>
                        </a:lnTo>
                        <a:lnTo>
                          <a:pt x="0" y="290"/>
                        </a:lnTo>
                        <a:lnTo>
                          <a:pt x="11" y="248"/>
                        </a:lnTo>
                        <a:lnTo>
                          <a:pt x="28" y="202"/>
                        </a:lnTo>
                        <a:lnTo>
                          <a:pt x="51" y="166"/>
                        </a:lnTo>
                        <a:lnTo>
                          <a:pt x="79" y="124"/>
                        </a:lnTo>
                        <a:lnTo>
                          <a:pt x="107" y="89"/>
                        </a:lnTo>
                        <a:lnTo>
                          <a:pt x="147" y="57"/>
                        </a:lnTo>
                        <a:lnTo>
                          <a:pt x="180" y="26"/>
                        </a:lnTo>
                        <a:lnTo>
                          <a:pt x="226" y="0"/>
                        </a:lnTo>
                        <a:close/>
                        <a:moveTo>
                          <a:pt x="650" y="947"/>
                        </a:moveTo>
                        <a:lnTo>
                          <a:pt x="644" y="942"/>
                        </a:lnTo>
                        <a:lnTo>
                          <a:pt x="729" y="925"/>
                        </a:lnTo>
                        <a:lnTo>
                          <a:pt x="808" y="900"/>
                        </a:lnTo>
                        <a:lnTo>
                          <a:pt x="881" y="864"/>
                        </a:lnTo>
                        <a:lnTo>
                          <a:pt x="944" y="812"/>
                        </a:lnTo>
                        <a:lnTo>
                          <a:pt x="1000" y="761"/>
                        </a:lnTo>
                        <a:lnTo>
                          <a:pt x="1046" y="693"/>
                        </a:lnTo>
                        <a:lnTo>
                          <a:pt x="1079" y="626"/>
                        </a:lnTo>
                        <a:lnTo>
                          <a:pt x="1102" y="549"/>
                        </a:lnTo>
                        <a:lnTo>
                          <a:pt x="1107" y="554"/>
                        </a:lnTo>
                        <a:lnTo>
                          <a:pt x="1085" y="631"/>
                        </a:lnTo>
                        <a:lnTo>
                          <a:pt x="1052" y="698"/>
                        </a:lnTo>
                        <a:lnTo>
                          <a:pt x="1006" y="761"/>
                        </a:lnTo>
                        <a:lnTo>
                          <a:pt x="949" y="818"/>
                        </a:lnTo>
                        <a:lnTo>
                          <a:pt x="887" y="864"/>
                        </a:lnTo>
                        <a:lnTo>
                          <a:pt x="814" y="905"/>
                        </a:lnTo>
                        <a:lnTo>
                          <a:pt x="735" y="932"/>
                        </a:lnTo>
                        <a:lnTo>
                          <a:pt x="650" y="947"/>
                        </a:lnTo>
                        <a:close/>
                      </a:path>
                    </a:pathLst>
                  </a:custGeom>
                  <a:solidFill>
                    <a:srgbClr val="FF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82" name="Freeform 414">
                    <a:extLst>
                      <a:ext uri="{FF2B5EF4-FFF2-40B4-BE49-F238E27FC236}">
                        <a16:creationId xmlns:a16="http://schemas.microsoft.com/office/drawing/2014/main" id="{21219C03-AC06-426A-A6E4-B72A54BCB88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759" y="1715"/>
                    <a:ext cx="548" cy="312"/>
                  </a:xfrm>
                  <a:custGeom>
                    <a:avLst/>
                    <a:gdLst>
                      <a:gd name="T0" fmla="*/ 220 w 1096"/>
                      <a:gd name="T1" fmla="*/ 0 h 937"/>
                      <a:gd name="T2" fmla="*/ 226 w 1096"/>
                      <a:gd name="T3" fmla="*/ 5 h 937"/>
                      <a:gd name="T4" fmla="*/ 187 w 1096"/>
                      <a:gd name="T5" fmla="*/ 32 h 937"/>
                      <a:gd name="T6" fmla="*/ 147 w 1096"/>
                      <a:gd name="T7" fmla="*/ 62 h 937"/>
                      <a:gd name="T8" fmla="*/ 113 w 1096"/>
                      <a:gd name="T9" fmla="*/ 99 h 937"/>
                      <a:gd name="T10" fmla="*/ 84 w 1096"/>
                      <a:gd name="T11" fmla="*/ 134 h 937"/>
                      <a:gd name="T12" fmla="*/ 56 w 1096"/>
                      <a:gd name="T13" fmla="*/ 176 h 937"/>
                      <a:gd name="T14" fmla="*/ 33 w 1096"/>
                      <a:gd name="T15" fmla="*/ 218 h 937"/>
                      <a:gd name="T16" fmla="*/ 22 w 1096"/>
                      <a:gd name="T17" fmla="*/ 259 h 937"/>
                      <a:gd name="T18" fmla="*/ 11 w 1096"/>
                      <a:gd name="T19" fmla="*/ 305 h 937"/>
                      <a:gd name="T20" fmla="*/ 0 w 1096"/>
                      <a:gd name="T21" fmla="*/ 290 h 937"/>
                      <a:gd name="T22" fmla="*/ 11 w 1096"/>
                      <a:gd name="T23" fmla="*/ 243 h 937"/>
                      <a:gd name="T24" fmla="*/ 28 w 1096"/>
                      <a:gd name="T25" fmla="*/ 202 h 937"/>
                      <a:gd name="T26" fmla="*/ 51 w 1096"/>
                      <a:gd name="T27" fmla="*/ 161 h 937"/>
                      <a:gd name="T28" fmla="*/ 79 w 1096"/>
                      <a:gd name="T29" fmla="*/ 124 h 937"/>
                      <a:gd name="T30" fmla="*/ 108 w 1096"/>
                      <a:gd name="T31" fmla="*/ 89 h 937"/>
                      <a:gd name="T32" fmla="*/ 141 w 1096"/>
                      <a:gd name="T33" fmla="*/ 57 h 937"/>
                      <a:gd name="T34" fmla="*/ 181 w 1096"/>
                      <a:gd name="T35" fmla="*/ 27 h 937"/>
                      <a:gd name="T36" fmla="*/ 220 w 1096"/>
                      <a:gd name="T37" fmla="*/ 0 h 937"/>
                      <a:gd name="T38" fmla="*/ 638 w 1096"/>
                      <a:gd name="T39" fmla="*/ 937 h 937"/>
                      <a:gd name="T40" fmla="*/ 622 w 1096"/>
                      <a:gd name="T41" fmla="*/ 927 h 937"/>
                      <a:gd name="T42" fmla="*/ 706 w 1096"/>
                      <a:gd name="T43" fmla="*/ 915 h 937"/>
                      <a:gd name="T44" fmla="*/ 791 w 1096"/>
                      <a:gd name="T45" fmla="*/ 890 h 937"/>
                      <a:gd name="T46" fmla="*/ 864 w 1096"/>
                      <a:gd name="T47" fmla="*/ 853 h 937"/>
                      <a:gd name="T48" fmla="*/ 932 w 1096"/>
                      <a:gd name="T49" fmla="*/ 807 h 937"/>
                      <a:gd name="T50" fmla="*/ 989 w 1096"/>
                      <a:gd name="T51" fmla="*/ 750 h 937"/>
                      <a:gd name="T52" fmla="*/ 1035 w 1096"/>
                      <a:gd name="T53" fmla="*/ 683 h 937"/>
                      <a:gd name="T54" fmla="*/ 1068 w 1096"/>
                      <a:gd name="T55" fmla="*/ 611 h 937"/>
                      <a:gd name="T56" fmla="*/ 1090 w 1096"/>
                      <a:gd name="T57" fmla="*/ 534 h 937"/>
                      <a:gd name="T58" fmla="*/ 1096 w 1096"/>
                      <a:gd name="T59" fmla="*/ 544 h 937"/>
                      <a:gd name="T60" fmla="*/ 1073 w 1096"/>
                      <a:gd name="T61" fmla="*/ 621 h 937"/>
                      <a:gd name="T62" fmla="*/ 1040 w 1096"/>
                      <a:gd name="T63" fmla="*/ 688 h 937"/>
                      <a:gd name="T64" fmla="*/ 994 w 1096"/>
                      <a:gd name="T65" fmla="*/ 756 h 937"/>
                      <a:gd name="T66" fmla="*/ 938 w 1096"/>
                      <a:gd name="T67" fmla="*/ 807 h 937"/>
                      <a:gd name="T68" fmla="*/ 875 w 1096"/>
                      <a:gd name="T69" fmla="*/ 859 h 937"/>
                      <a:gd name="T70" fmla="*/ 802 w 1096"/>
                      <a:gd name="T71" fmla="*/ 895 h 937"/>
                      <a:gd name="T72" fmla="*/ 723 w 1096"/>
                      <a:gd name="T73" fmla="*/ 920 h 937"/>
                      <a:gd name="T74" fmla="*/ 638 w 1096"/>
                      <a:gd name="T75" fmla="*/ 937 h 9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096" h="937">
                        <a:moveTo>
                          <a:pt x="220" y="0"/>
                        </a:moveTo>
                        <a:lnTo>
                          <a:pt x="226" y="5"/>
                        </a:lnTo>
                        <a:lnTo>
                          <a:pt x="187" y="32"/>
                        </a:lnTo>
                        <a:lnTo>
                          <a:pt x="147" y="62"/>
                        </a:lnTo>
                        <a:lnTo>
                          <a:pt x="113" y="99"/>
                        </a:lnTo>
                        <a:lnTo>
                          <a:pt x="84" y="134"/>
                        </a:lnTo>
                        <a:lnTo>
                          <a:pt x="56" y="176"/>
                        </a:lnTo>
                        <a:lnTo>
                          <a:pt x="33" y="218"/>
                        </a:lnTo>
                        <a:lnTo>
                          <a:pt x="22" y="259"/>
                        </a:lnTo>
                        <a:lnTo>
                          <a:pt x="11" y="305"/>
                        </a:lnTo>
                        <a:lnTo>
                          <a:pt x="0" y="290"/>
                        </a:lnTo>
                        <a:lnTo>
                          <a:pt x="11" y="243"/>
                        </a:lnTo>
                        <a:lnTo>
                          <a:pt x="28" y="202"/>
                        </a:lnTo>
                        <a:lnTo>
                          <a:pt x="51" y="161"/>
                        </a:lnTo>
                        <a:lnTo>
                          <a:pt x="79" y="124"/>
                        </a:lnTo>
                        <a:lnTo>
                          <a:pt x="108" y="89"/>
                        </a:lnTo>
                        <a:lnTo>
                          <a:pt x="141" y="57"/>
                        </a:lnTo>
                        <a:lnTo>
                          <a:pt x="181" y="27"/>
                        </a:lnTo>
                        <a:lnTo>
                          <a:pt x="220" y="0"/>
                        </a:lnTo>
                        <a:close/>
                        <a:moveTo>
                          <a:pt x="638" y="937"/>
                        </a:moveTo>
                        <a:lnTo>
                          <a:pt x="622" y="927"/>
                        </a:lnTo>
                        <a:lnTo>
                          <a:pt x="706" y="915"/>
                        </a:lnTo>
                        <a:lnTo>
                          <a:pt x="791" y="890"/>
                        </a:lnTo>
                        <a:lnTo>
                          <a:pt x="864" y="853"/>
                        </a:lnTo>
                        <a:lnTo>
                          <a:pt x="932" y="807"/>
                        </a:lnTo>
                        <a:lnTo>
                          <a:pt x="989" y="750"/>
                        </a:lnTo>
                        <a:lnTo>
                          <a:pt x="1035" y="683"/>
                        </a:lnTo>
                        <a:lnTo>
                          <a:pt x="1068" y="611"/>
                        </a:lnTo>
                        <a:lnTo>
                          <a:pt x="1090" y="534"/>
                        </a:lnTo>
                        <a:lnTo>
                          <a:pt x="1096" y="544"/>
                        </a:lnTo>
                        <a:lnTo>
                          <a:pt x="1073" y="621"/>
                        </a:lnTo>
                        <a:lnTo>
                          <a:pt x="1040" y="688"/>
                        </a:lnTo>
                        <a:lnTo>
                          <a:pt x="994" y="756"/>
                        </a:lnTo>
                        <a:lnTo>
                          <a:pt x="938" y="807"/>
                        </a:lnTo>
                        <a:lnTo>
                          <a:pt x="875" y="859"/>
                        </a:lnTo>
                        <a:lnTo>
                          <a:pt x="802" y="895"/>
                        </a:lnTo>
                        <a:lnTo>
                          <a:pt x="723" y="920"/>
                        </a:lnTo>
                        <a:lnTo>
                          <a:pt x="638" y="937"/>
                        </a:lnTo>
                        <a:close/>
                      </a:path>
                    </a:pathLst>
                  </a:custGeom>
                  <a:solidFill>
                    <a:srgbClr val="FF696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83" name="Freeform 415">
                    <a:extLst>
                      <a:ext uri="{FF2B5EF4-FFF2-40B4-BE49-F238E27FC236}">
                        <a16:creationId xmlns:a16="http://schemas.microsoft.com/office/drawing/2014/main" id="{2F74A466-2774-4A5B-A067-B8CCC38B67C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764" y="1716"/>
                    <a:ext cx="540" cy="308"/>
                  </a:xfrm>
                  <a:custGeom>
                    <a:avLst/>
                    <a:gdLst>
                      <a:gd name="T0" fmla="*/ 215 w 1079"/>
                      <a:gd name="T1" fmla="*/ 0 h 922"/>
                      <a:gd name="T2" fmla="*/ 220 w 1079"/>
                      <a:gd name="T3" fmla="*/ 11 h 922"/>
                      <a:gd name="T4" fmla="*/ 176 w 1079"/>
                      <a:gd name="T5" fmla="*/ 37 h 922"/>
                      <a:gd name="T6" fmla="*/ 141 w 1079"/>
                      <a:gd name="T7" fmla="*/ 67 h 922"/>
                      <a:gd name="T8" fmla="*/ 102 w 1079"/>
                      <a:gd name="T9" fmla="*/ 99 h 922"/>
                      <a:gd name="T10" fmla="*/ 73 w 1079"/>
                      <a:gd name="T11" fmla="*/ 136 h 922"/>
                      <a:gd name="T12" fmla="*/ 51 w 1079"/>
                      <a:gd name="T13" fmla="*/ 176 h 922"/>
                      <a:gd name="T14" fmla="*/ 29 w 1079"/>
                      <a:gd name="T15" fmla="*/ 218 h 922"/>
                      <a:gd name="T16" fmla="*/ 11 w 1079"/>
                      <a:gd name="T17" fmla="*/ 264 h 922"/>
                      <a:gd name="T18" fmla="*/ 0 w 1079"/>
                      <a:gd name="T19" fmla="*/ 311 h 922"/>
                      <a:gd name="T20" fmla="*/ 0 w 1079"/>
                      <a:gd name="T21" fmla="*/ 300 h 922"/>
                      <a:gd name="T22" fmla="*/ 11 w 1079"/>
                      <a:gd name="T23" fmla="*/ 254 h 922"/>
                      <a:gd name="T24" fmla="*/ 22 w 1079"/>
                      <a:gd name="T25" fmla="*/ 213 h 922"/>
                      <a:gd name="T26" fmla="*/ 45 w 1079"/>
                      <a:gd name="T27" fmla="*/ 171 h 922"/>
                      <a:gd name="T28" fmla="*/ 73 w 1079"/>
                      <a:gd name="T29" fmla="*/ 129 h 922"/>
                      <a:gd name="T30" fmla="*/ 102 w 1079"/>
                      <a:gd name="T31" fmla="*/ 94 h 922"/>
                      <a:gd name="T32" fmla="*/ 136 w 1079"/>
                      <a:gd name="T33" fmla="*/ 57 h 922"/>
                      <a:gd name="T34" fmla="*/ 176 w 1079"/>
                      <a:gd name="T35" fmla="*/ 27 h 922"/>
                      <a:gd name="T36" fmla="*/ 215 w 1079"/>
                      <a:gd name="T37" fmla="*/ 0 h 922"/>
                      <a:gd name="T38" fmla="*/ 611 w 1079"/>
                      <a:gd name="T39" fmla="*/ 922 h 922"/>
                      <a:gd name="T40" fmla="*/ 605 w 1079"/>
                      <a:gd name="T41" fmla="*/ 922 h 922"/>
                      <a:gd name="T42" fmla="*/ 690 w 1079"/>
                      <a:gd name="T43" fmla="*/ 905 h 922"/>
                      <a:gd name="T44" fmla="*/ 774 w 1079"/>
                      <a:gd name="T45" fmla="*/ 880 h 922"/>
                      <a:gd name="T46" fmla="*/ 848 w 1079"/>
                      <a:gd name="T47" fmla="*/ 843 h 922"/>
                      <a:gd name="T48" fmla="*/ 916 w 1079"/>
                      <a:gd name="T49" fmla="*/ 797 h 922"/>
                      <a:gd name="T50" fmla="*/ 972 w 1079"/>
                      <a:gd name="T51" fmla="*/ 740 h 922"/>
                      <a:gd name="T52" fmla="*/ 1017 w 1079"/>
                      <a:gd name="T53" fmla="*/ 673 h 922"/>
                      <a:gd name="T54" fmla="*/ 1051 w 1079"/>
                      <a:gd name="T55" fmla="*/ 601 h 922"/>
                      <a:gd name="T56" fmla="*/ 1074 w 1079"/>
                      <a:gd name="T57" fmla="*/ 522 h 922"/>
                      <a:gd name="T58" fmla="*/ 1079 w 1079"/>
                      <a:gd name="T59" fmla="*/ 529 h 922"/>
                      <a:gd name="T60" fmla="*/ 1057 w 1079"/>
                      <a:gd name="T61" fmla="*/ 606 h 922"/>
                      <a:gd name="T62" fmla="*/ 1024 w 1079"/>
                      <a:gd name="T63" fmla="*/ 678 h 922"/>
                      <a:gd name="T64" fmla="*/ 978 w 1079"/>
                      <a:gd name="T65" fmla="*/ 745 h 922"/>
                      <a:gd name="T66" fmla="*/ 921 w 1079"/>
                      <a:gd name="T67" fmla="*/ 802 h 922"/>
                      <a:gd name="T68" fmla="*/ 853 w 1079"/>
                      <a:gd name="T69" fmla="*/ 848 h 922"/>
                      <a:gd name="T70" fmla="*/ 780 w 1079"/>
                      <a:gd name="T71" fmla="*/ 885 h 922"/>
                      <a:gd name="T72" fmla="*/ 695 w 1079"/>
                      <a:gd name="T73" fmla="*/ 910 h 922"/>
                      <a:gd name="T74" fmla="*/ 611 w 1079"/>
                      <a:gd name="T75" fmla="*/ 922 h 9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079" h="922">
                        <a:moveTo>
                          <a:pt x="215" y="0"/>
                        </a:moveTo>
                        <a:lnTo>
                          <a:pt x="220" y="11"/>
                        </a:lnTo>
                        <a:lnTo>
                          <a:pt x="176" y="37"/>
                        </a:lnTo>
                        <a:lnTo>
                          <a:pt x="141" y="67"/>
                        </a:lnTo>
                        <a:lnTo>
                          <a:pt x="102" y="99"/>
                        </a:lnTo>
                        <a:lnTo>
                          <a:pt x="73" y="136"/>
                        </a:lnTo>
                        <a:lnTo>
                          <a:pt x="51" y="176"/>
                        </a:lnTo>
                        <a:lnTo>
                          <a:pt x="29" y="218"/>
                        </a:lnTo>
                        <a:lnTo>
                          <a:pt x="11" y="264"/>
                        </a:lnTo>
                        <a:lnTo>
                          <a:pt x="0" y="311"/>
                        </a:lnTo>
                        <a:lnTo>
                          <a:pt x="0" y="300"/>
                        </a:lnTo>
                        <a:lnTo>
                          <a:pt x="11" y="254"/>
                        </a:lnTo>
                        <a:lnTo>
                          <a:pt x="22" y="213"/>
                        </a:lnTo>
                        <a:lnTo>
                          <a:pt x="45" y="171"/>
                        </a:lnTo>
                        <a:lnTo>
                          <a:pt x="73" y="129"/>
                        </a:lnTo>
                        <a:lnTo>
                          <a:pt x="102" y="94"/>
                        </a:lnTo>
                        <a:lnTo>
                          <a:pt x="136" y="57"/>
                        </a:lnTo>
                        <a:lnTo>
                          <a:pt x="176" y="27"/>
                        </a:lnTo>
                        <a:lnTo>
                          <a:pt x="215" y="0"/>
                        </a:lnTo>
                        <a:close/>
                        <a:moveTo>
                          <a:pt x="611" y="922"/>
                        </a:moveTo>
                        <a:lnTo>
                          <a:pt x="605" y="922"/>
                        </a:lnTo>
                        <a:lnTo>
                          <a:pt x="690" y="905"/>
                        </a:lnTo>
                        <a:lnTo>
                          <a:pt x="774" y="880"/>
                        </a:lnTo>
                        <a:lnTo>
                          <a:pt x="848" y="843"/>
                        </a:lnTo>
                        <a:lnTo>
                          <a:pt x="916" y="797"/>
                        </a:lnTo>
                        <a:lnTo>
                          <a:pt x="972" y="740"/>
                        </a:lnTo>
                        <a:lnTo>
                          <a:pt x="1017" y="673"/>
                        </a:lnTo>
                        <a:lnTo>
                          <a:pt x="1051" y="601"/>
                        </a:lnTo>
                        <a:lnTo>
                          <a:pt x="1074" y="522"/>
                        </a:lnTo>
                        <a:lnTo>
                          <a:pt x="1079" y="529"/>
                        </a:lnTo>
                        <a:lnTo>
                          <a:pt x="1057" y="606"/>
                        </a:lnTo>
                        <a:lnTo>
                          <a:pt x="1024" y="678"/>
                        </a:lnTo>
                        <a:lnTo>
                          <a:pt x="978" y="745"/>
                        </a:lnTo>
                        <a:lnTo>
                          <a:pt x="921" y="802"/>
                        </a:lnTo>
                        <a:lnTo>
                          <a:pt x="853" y="848"/>
                        </a:lnTo>
                        <a:lnTo>
                          <a:pt x="780" y="885"/>
                        </a:lnTo>
                        <a:lnTo>
                          <a:pt x="695" y="910"/>
                        </a:lnTo>
                        <a:lnTo>
                          <a:pt x="611" y="922"/>
                        </a:lnTo>
                        <a:close/>
                      </a:path>
                    </a:pathLst>
                  </a:custGeom>
                  <a:solidFill>
                    <a:srgbClr val="FF6B6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84" name="Freeform 416">
                    <a:extLst>
                      <a:ext uri="{FF2B5EF4-FFF2-40B4-BE49-F238E27FC236}">
                        <a16:creationId xmlns:a16="http://schemas.microsoft.com/office/drawing/2014/main" id="{E457A4E7-0A2E-4F08-9829-8E923F4F206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764" y="1720"/>
                    <a:ext cx="537" cy="304"/>
                  </a:xfrm>
                  <a:custGeom>
                    <a:avLst/>
                    <a:gdLst>
                      <a:gd name="T0" fmla="*/ 220 w 1074"/>
                      <a:gd name="T1" fmla="*/ 0 h 911"/>
                      <a:gd name="T2" fmla="*/ 226 w 1074"/>
                      <a:gd name="T3" fmla="*/ 5 h 911"/>
                      <a:gd name="T4" fmla="*/ 181 w 1074"/>
                      <a:gd name="T5" fmla="*/ 31 h 911"/>
                      <a:gd name="T6" fmla="*/ 141 w 1074"/>
                      <a:gd name="T7" fmla="*/ 62 h 911"/>
                      <a:gd name="T8" fmla="*/ 108 w 1074"/>
                      <a:gd name="T9" fmla="*/ 93 h 911"/>
                      <a:gd name="T10" fmla="*/ 73 w 1074"/>
                      <a:gd name="T11" fmla="*/ 130 h 911"/>
                      <a:gd name="T12" fmla="*/ 51 w 1074"/>
                      <a:gd name="T13" fmla="*/ 170 h 911"/>
                      <a:gd name="T14" fmla="*/ 29 w 1074"/>
                      <a:gd name="T15" fmla="*/ 212 h 911"/>
                      <a:gd name="T16" fmla="*/ 17 w 1074"/>
                      <a:gd name="T17" fmla="*/ 259 h 911"/>
                      <a:gd name="T18" fmla="*/ 5 w 1074"/>
                      <a:gd name="T19" fmla="*/ 305 h 911"/>
                      <a:gd name="T20" fmla="*/ 0 w 1074"/>
                      <a:gd name="T21" fmla="*/ 300 h 911"/>
                      <a:gd name="T22" fmla="*/ 11 w 1074"/>
                      <a:gd name="T23" fmla="*/ 253 h 911"/>
                      <a:gd name="T24" fmla="*/ 29 w 1074"/>
                      <a:gd name="T25" fmla="*/ 207 h 911"/>
                      <a:gd name="T26" fmla="*/ 51 w 1074"/>
                      <a:gd name="T27" fmla="*/ 165 h 911"/>
                      <a:gd name="T28" fmla="*/ 73 w 1074"/>
                      <a:gd name="T29" fmla="*/ 125 h 911"/>
                      <a:gd name="T30" fmla="*/ 102 w 1074"/>
                      <a:gd name="T31" fmla="*/ 88 h 911"/>
                      <a:gd name="T32" fmla="*/ 141 w 1074"/>
                      <a:gd name="T33" fmla="*/ 56 h 911"/>
                      <a:gd name="T34" fmla="*/ 176 w 1074"/>
                      <a:gd name="T35" fmla="*/ 26 h 911"/>
                      <a:gd name="T36" fmla="*/ 220 w 1074"/>
                      <a:gd name="T37" fmla="*/ 0 h 911"/>
                      <a:gd name="T38" fmla="*/ 605 w 1074"/>
                      <a:gd name="T39" fmla="*/ 911 h 911"/>
                      <a:gd name="T40" fmla="*/ 600 w 1074"/>
                      <a:gd name="T41" fmla="*/ 904 h 911"/>
                      <a:gd name="T42" fmla="*/ 684 w 1074"/>
                      <a:gd name="T43" fmla="*/ 894 h 911"/>
                      <a:gd name="T44" fmla="*/ 769 w 1074"/>
                      <a:gd name="T45" fmla="*/ 869 h 911"/>
                      <a:gd name="T46" fmla="*/ 842 w 1074"/>
                      <a:gd name="T47" fmla="*/ 827 h 911"/>
                      <a:gd name="T48" fmla="*/ 910 w 1074"/>
                      <a:gd name="T49" fmla="*/ 781 h 911"/>
                      <a:gd name="T50" fmla="*/ 967 w 1074"/>
                      <a:gd name="T51" fmla="*/ 724 h 911"/>
                      <a:gd name="T52" fmla="*/ 1011 w 1074"/>
                      <a:gd name="T53" fmla="*/ 657 h 911"/>
                      <a:gd name="T54" fmla="*/ 1046 w 1074"/>
                      <a:gd name="T55" fmla="*/ 585 h 911"/>
                      <a:gd name="T56" fmla="*/ 1068 w 1074"/>
                      <a:gd name="T57" fmla="*/ 506 h 911"/>
                      <a:gd name="T58" fmla="*/ 1074 w 1074"/>
                      <a:gd name="T59" fmla="*/ 511 h 911"/>
                      <a:gd name="T60" fmla="*/ 1051 w 1074"/>
                      <a:gd name="T61" fmla="*/ 590 h 911"/>
                      <a:gd name="T62" fmla="*/ 1017 w 1074"/>
                      <a:gd name="T63" fmla="*/ 662 h 911"/>
                      <a:gd name="T64" fmla="*/ 972 w 1074"/>
                      <a:gd name="T65" fmla="*/ 729 h 911"/>
                      <a:gd name="T66" fmla="*/ 916 w 1074"/>
                      <a:gd name="T67" fmla="*/ 786 h 911"/>
                      <a:gd name="T68" fmla="*/ 848 w 1074"/>
                      <a:gd name="T69" fmla="*/ 832 h 911"/>
                      <a:gd name="T70" fmla="*/ 774 w 1074"/>
                      <a:gd name="T71" fmla="*/ 869 h 911"/>
                      <a:gd name="T72" fmla="*/ 690 w 1074"/>
                      <a:gd name="T73" fmla="*/ 894 h 911"/>
                      <a:gd name="T74" fmla="*/ 605 w 1074"/>
                      <a:gd name="T75" fmla="*/ 911 h 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074" h="911">
                        <a:moveTo>
                          <a:pt x="220" y="0"/>
                        </a:moveTo>
                        <a:lnTo>
                          <a:pt x="226" y="5"/>
                        </a:lnTo>
                        <a:lnTo>
                          <a:pt x="181" y="31"/>
                        </a:lnTo>
                        <a:lnTo>
                          <a:pt x="141" y="62"/>
                        </a:lnTo>
                        <a:lnTo>
                          <a:pt x="108" y="93"/>
                        </a:lnTo>
                        <a:lnTo>
                          <a:pt x="73" y="130"/>
                        </a:lnTo>
                        <a:lnTo>
                          <a:pt x="51" y="170"/>
                        </a:lnTo>
                        <a:lnTo>
                          <a:pt x="29" y="212"/>
                        </a:lnTo>
                        <a:lnTo>
                          <a:pt x="17" y="259"/>
                        </a:lnTo>
                        <a:lnTo>
                          <a:pt x="5" y="305"/>
                        </a:lnTo>
                        <a:lnTo>
                          <a:pt x="0" y="300"/>
                        </a:lnTo>
                        <a:lnTo>
                          <a:pt x="11" y="253"/>
                        </a:lnTo>
                        <a:lnTo>
                          <a:pt x="29" y="207"/>
                        </a:lnTo>
                        <a:lnTo>
                          <a:pt x="51" y="165"/>
                        </a:lnTo>
                        <a:lnTo>
                          <a:pt x="73" y="125"/>
                        </a:lnTo>
                        <a:lnTo>
                          <a:pt x="102" y="88"/>
                        </a:lnTo>
                        <a:lnTo>
                          <a:pt x="141" y="56"/>
                        </a:lnTo>
                        <a:lnTo>
                          <a:pt x="176" y="26"/>
                        </a:lnTo>
                        <a:lnTo>
                          <a:pt x="220" y="0"/>
                        </a:lnTo>
                        <a:close/>
                        <a:moveTo>
                          <a:pt x="605" y="911"/>
                        </a:moveTo>
                        <a:lnTo>
                          <a:pt x="600" y="904"/>
                        </a:lnTo>
                        <a:lnTo>
                          <a:pt x="684" y="894"/>
                        </a:lnTo>
                        <a:lnTo>
                          <a:pt x="769" y="869"/>
                        </a:lnTo>
                        <a:lnTo>
                          <a:pt x="842" y="827"/>
                        </a:lnTo>
                        <a:lnTo>
                          <a:pt x="910" y="781"/>
                        </a:lnTo>
                        <a:lnTo>
                          <a:pt x="967" y="724"/>
                        </a:lnTo>
                        <a:lnTo>
                          <a:pt x="1011" y="657"/>
                        </a:lnTo>
                        <a:lnTo>
                          <a:pt x="1046" y="585"/>
                        </a:lnTo>
                        <a:lnTo>
                          <a:pt x="1068" y="506"/>
                        </a:lnTo>
                        <a:lnTo>
                          <a:pt x="1074" y="511"/>
                        </a:lnTo>
                        <a:lnTo>
                          <a:pt x="1051" y="590"/>
                        </a:lnTo>
                        <a:lnTo>
                          <a:pt x="1017" y="662"/>
                        </a:lnTo>
                        <a:lnTo>
                          <a:pt x="972" y="729"/>
                        </a:lnTo>
                        <a:lnTo>
                          <a:pt x="916" y="786"/>
                        </a:lnTo>
                        <a:lnTo>
                          <a:pt x="848" y="832"/>
                        </a:lnTo>
                        <a:lnTo>
                          <a:pt x="774" y="869"/>
                        </a:lnTo>
                        <a:lnTo>
                          <a:pt x="690" y="894"/>
                        </a:lnTo>
                        <a:lnTo>
                          <a:pt x="605" y="911"/>
                        </a:lnTo>
                        <a:close/>
                      </a:path>
                    </a:pathLst>
                  </a:custGeom>
                  <a:solidFill>
                    <a:srgbClr val="FF6D6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85" name="Freeform 417">
                    <a:extLst>
                      <a:ext uri="{FF2B5EF4-FFF2-40B4-BE49-F238E27FC236}">
                        <a16:creationId xmlns:a16="http://schemas.microsoft.com/office/drawing/2014/main" id="{B825226A-BEC9-41D2-9985-A6E8D734656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767" y="1722"/>
                    <a:ext cx="532" cy="299"/>
                  </a:xfrm>
                  <a:custGeom>
                    <a:avLst/>
                    <a:gdLst>
                      <a:gd name="T0" fmla="*/ 221 w 1063"/>
                      <a:gd name="T1" fmla="*/ 0 h 899"/>
                      <a:gd name="T2" fmla="*/ 226 w 1063"/>
                      <a:gd name="T3" fmla="*/ 6 h 899"/>
                      <a:gd name="T4" fmla="*/ 182 w 1063"/>
                      <a:gd name="T5" fmla="*/ 31 h 899"/>
                      <a:gd name="T6" fmla="*/ 142 w 1063"/>
                      <a:gd name="T7" fmla="*/ 63 h 899"/>
                      <a:gd name="T8" fmla="*/ 108 w 1063"/>
                      <a:gd name="T9" fmla="*/ 98 h 899"/>
                      <a:gd name="T10" fmla="*/ 79 w 1063"/>
                      <a:gd name="T11" fmla="*/ 135 h 899"/>
                      <a:gd name="T12" fmla="*/ 52 w 1063"/>
                      <a:gd name="T13" fmla="*/ 176 h 899"/>
                      <a:gd name="T14" fmla="*/ 35 w 1063"/>
                      <a:gd name="T15" fmla="*/ 222 h 899"/>
                      <a:gd name="T16" fmla="*/ 17 w 1063"/>
                      <a:gd name="T17" fmla="*/ 269 h 899"/>
                      <a:gd name="T18" fmla="*/ 12 w 1063"/>
                      <a:gd name="T19" fmla="*/ 316 h 899"/>
                      <a:gd name="T20" fmla="*/ 0 w 1063"/>
                      <a:gd name="T21" fmla="*/ 300 h 899"/>
                      <a:gd name="T22" fmla="*/ 12 w 1063"/>
                      <a:gd name="T23" fmla="*/ 254 h 899"/>
                      <a:gd name="T24" fmla="*/ 24 w 1063"/>
                      <a:gd name="T25" fmla="*/ 207 h 899"/>
                      <a:gd name="T26" fmla="*/ 46 w 1063"/>
                      <a:gd name="T27" fmla="*/ 165 h 899"/>
                      <a:gd name="T28" fmla="*/ 68 w 1063"/>
                      <a:gd name="T29" fmla="*/ 125 h 899"/>
                      <a:gd name="T30" fmla="*/ 103 w 1063"/>
                      <a:gd name="T31" fmla="*/ 88 h 899"/>
                      <a:gd name="T32" fmla="*/ 136 w 1063"/>
                      <a:gd name="T33" fmla="*/ 57 h 899"/>
                      <a:gd name="T34" fmla="*/ 176 w 1063"/>
                      <a:gd name="T35" fmla="*/ 26 h 899"/>
                      <a:gd name="T36" fmla="*/ 221 w 1063"/>
                      <a:gd name="T37" fmla="*/ 0 h 899"/>
                      <a:gd name="T38" fmla="*/ 595 w 1063"/>
                      <a:gd name="T39" fmla="*/ 899 h 899"/>
                      <a:gd name="T40" fmla="*/ 582 w 1063"/>
                      <a:gd name="T41" fmla="*/ 889 h 899"/>
                      <a:gd name="T42" fmla="*/ 674 w 1063"/>
                      <a:gd name="T43" fmla="*/ 879 h 899"/>
                      <a:gd name="T44" fmla="*/ 753 w 1063"/>
                      <a:gd name="T45" fmla="*/ 854 h 899"/>
                      <a:gd name="T46" fmla="*/ 832 w 1063"/>
                      <a:gd name="T47" fmla="*/ 817 h 899"/>
                      <a:gd name="T48" fmla="*/ 894 w 1063"/>
                      <a:gd name="T49" fmla="*/ 771 h 899"/>
                      <a:gd name="T50" fmla="*/ 951 w 1063"/>
                      <a:gd name="T51" fmla="*/ 714 h 899"/>
                      <a:gd name="T52" fmla="*/ 1001 w 1063"/>
                      <a:gd name="T53" fmla="*/ 647 h 899"/>
                      <a:gd name="T54" fmla="*/ 1030 w 1063"/>
                      <a:gd name="T55" fmla="*/ 574 h 899"/>
                      <a:gd name="T56" fmla="*/ 1052 w 1063"/>
                      <a:gd name="T57" fmla="*/ 491 h 899"/>
                      <a:gd name="T58" fmla="*/ 1063 w 1063"/>
                      <a:gd name="T59" fmla="*/ 501 h 899"/>
                      <a:gd name="T60" fmla="*/ 1041 w 1063"/>
                      <a:gd name="T61" fmla="*/ 580 h 899"/>
                      <a:gd name="T62" fmla="*/ 1006 w 1063"/>
                      <a:gd name="T63" fmla="*/ 652 h 899"/>
                      <a:gd name="T64" fmla="*/ 962 w 1063"/>
                      <a:gd name="T65" fmla="*/ 719 h 899"/>
                      <a:gd name="T66" fmla="*/ 905 w 1063"/>
                      <a:gd name="T67" fmla="*/ 776 h 899"/>
                      <a:gd name="T68" fmla="*/ 837 w 1063"/>
                      <a:gd name="T69" fmla="*/ 822 h 899"/>
                      <a:gd name="T70" fmla="*/ 764 w 1063"/>
                      <a:gd name="T71" fmla="*/ 864 h 899"/>
                      <a:gd name="T72" fmla="*/ 679 w 1063"/>
                      <a:gd name="T73" fmla="*/ 889 h 899"/>
                      <a:gd name="T74" fmla="*/ 595 w 1063"/>
                      <a:gd name="T75" fmla="*/ 899 h 8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063" h="899">
                        <a:moveTo>
                          <a:pt x="221" y="0"/>
                        </a:moveTo>
                        <a:lnTo>
                          <a:pt x="226" y="6"/>
                        </a:lnTo>
                        <a:lnTo>
                          <a:pt x="182" y="31"/>
                        </a:lnTo>
                        <a:lnTo>
                          <a:pt x="142" y="63"/>
                        </a:lnTo>
                        <a:lnTo>
                          <a:pt x="108" y="98"/>
                        </a:lnTo>
                        <a:lnTo>
                          <a:pt x="79" y="135"/>
                        </a:lnTo>
                        <a:lnTo>
                          <a:pt x="52" y="176"/>
                        </a:lnTo>
                        <a:lnTo>
                          <a:pt x="35" y="222"/>
                        </a:lnTo>
                        <a:lnTo>
                          <a:pt x="17" y="269"/>
                        </a:lnTo>
                        <a:lnTo>
                          <a:pt x="12" y="316"/>
                        </a:lnTo>
                        <a:lnTo>
                          <a:pt x="0" y="300"/>
                        </a:lnTo>
                        <a:lnTo>
                          <a:pt x="12" y="254"/>
                        </a:lnTo>
                        <a:lnTo>
                          <a:pt x="24" y="207"/>
                        </a:lnTo>
                        <a:lnTo>
                          <a:pt x="46" y="165"/>
                        </a:lnTo>
                        <a:lnTo>
                          <a:pt x="68" y="125"/>
                        </a:lnTo>
                        <a:lnTo>
                          <a:pt x="103" y="88"/>
                        </a:lnTo>
                        <a:lnTo>
                          <a:pt x="136" y="57"/>
                        </a:lnTo>
                        <a:lnTo>
                          <a:pt x="176" y="26"/>
                        </a:lnTo>
                        <a:lnTo>
                          <a:pt x="221" y="0"/>
                        </a:lnTo>
                        <a:close/>
                        <a:moveTo>
                          <a:pt x="595" y="899"/>
                        </a:moveTo>
                        <a:lnTo>
                          <a:pt x="582" y="889"/>
                        </a:lnTo>
                        <a:lnTo>
                          <a:pt x="674" y="879"/>
                        </a:lnTo>
                        <a:lnTo>
                          <a:pt x="753" y="854"/>
                        </a:lnTo>
                        <a:lnTo>
                          <a:pt x="832" y="817"/>
                        </a:lnTo>
                        <a:lnTo>
                          <a:pt x="894" y="771"/>
                        </a:lnTo>
                        <a:lnTo>
                          <a:pt x="951" y="714"/>
                        </a:lnTo>
                        <a:lnTo>
                          <a:pt x="1001" y="647"/>
                        </a:lnTo>
                        <a:lnTo>
                          <a:pt x="1030" y="574"/>
                        </a:lnTo>
                        <a:lnTo>
                          <a:pt x="1052" y="491"/>
                        </a:lnTo>
                        <a:lnTo>
                          <a:pt x="1063" y="501"/>
                        </a:lnTo>
                        <a:lnTo>
                          <a:pt x="1041" y="580"/>
                        </a:lnTo>
                        <a:lnTo>
                          <a:pt x="1006" y="652"/>
                        </a:lnTo>
                        <a:lnTo>
                          <a:pt x="962" y="719"/>
                        </a:lnTo>
                        <a:lnTo>
                          <a:pt x="905" y="776"/>
                        </a:lnTo>
                        <a:lnTo>
                          <a:pt x="837" y="822"/>
                        </a:lnTo>
                        <a:lnTo>
                          <a:pt x="764" y="864"/>
                        </a:lnTo>
                        <a:lnTo>
                          <a:pt x="679" y="889"/>
                        </a:lnTo>
                        <a:lnTo>
                          <a:pt x="595" y="899"/>
                        </a:lnTo>
                        <a:close/>
                      </a:path>
                    </a:pathLst>
                  </a:custGeom>
                  <a:solidFill>
                    <a:srgbClr val="FF6F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86" name="Freeform 418">
                    <a:extLst>
                      <a:ext uri="{FF2B5EF4-FFF2-40B4-BE49-F238E27FC236}">
                        <a16:creationId xmlns:a16="http://schemas.microsoft.com/office/drawing/2014/main" id="{47487A9B-8A8B-4F20-992A-1EFD8CBFE7D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773" y="1724"/>
                    <a:ext cx="520" cy="294"/>
                  </a:xfrm>
                  <a:custGeom>
                    <a:avLst/>
                    <a:gdLst>
                      <a:gd name="T0" fmla="*/ 214 w 1040"/>
                      <a:gd name="T1" fmla="*/ 0 h 883"/>
                      <a:gd name="T2" fmla="*/ 221 w 1040"/>
                      <a:gd name="T3" fmla="*/ 5 h 883"/>
                      <a:gd name="T4" fmla="*/ 175 w 1040"/>
                      <a:gd name="T5" fmla="*/ 30 h 883"/>
                      <a:gd name="T6" fmla="*/ 135 w 1040"/>
                      <a:gd name="T7" fmla="*/ 62 h 883"/>
                      <a:gd name="T8" fmla="*/ 102 w 1040"/>
                      <a:gd name="T9" fmla="*/ 97 h 883"/>
                      <a:gd name="T10" fmla="*/ 67 w 1040"/>
                      <a:gd name="T11" fmla="*/ 134 h 883"/>
                      <a:gd name="T12" fmla="*/ 45 w 1040"/>
                      <a:gd name="T13" fmla="*/ 175 h 883"/>
                      <a:gd name="T14" fmla="*/ 23 w 1040"/>
                      <a:gd name="T15" fmla="*/ 221 h 883"/>
                      <a:gd name="T16" fmla="*/ 12 w 1040"/>
                      <a:gd name="T17" fmla="*/ 268 h 883"/>
                      <a:gd name="T18" fmla="*/ 0 w 1040"/>
                      <a:gd name="T19" fmla="*/ 315 h 883"/>
                      <a:gd name="T20" fmla="*/ 0 w 1040"/>
                      <a:gd name="T21" fmla="*/ 310 h 883"/>
                      <a:gd name="T22" fmla="*/ 5 w 1040"/>
                      <a:gd name="T23" fmla="*/ 263 h 883"/>
                      <a:gd name="T24" fmla="*/ 23 w 1040"/>
                      <a:gd name="T25" fmla="*/ 216 h 883"/>
                      <a:gd name="T26" fmla="*/ 40 w 1040"/>
                      <a:gd name="T27" fmla="*/ 170 h 883"/>
                      <a:gd name="T28" fmla="*/ 67 w 1040"/>
                      <a:gd name="T29" fmla="*/ 129 h 883"/>
                      <a:gd name="T30" fmla="*/ 96 w 1040"/>
                      <a:gd name="T31" fmla="*/ 92 h 883"/>
                      <a:gd name="T32" fmla="*/ 130 w 1040"/>
                      <a:gd name="T33" fmla="*/ 57 h 883"/>
                      <a:gd name="T34" fmla="*/ 170 w 1040"/>
                      <a:gd name="T35" fmla="*/ 25 h 883"/>
                      <a:gd name="T36" fmla="*/ 214 w 1040"/>
                      <a:gd name="T37" fmla="*/ 0 h 883"/>
                      <a:gd name="T38" fmla="*/ 570 w 1040"/>
                      <a:gd name="T39" fmla="*/ 883 h 883"/>
                      <a:gd name="T40" fmla="*/ 565 w 1040"/>
                      <a:gd name="T41" fmla="*/ 878 h 883"/>
                      <a:gd name="T42" fmla="*/ 656 w 1040"/>
                      <a:gd name="T43" fmla="*/ 868 h 883"/>
                      <a:gd name="T44" fmla="*/ 735 w 1040"/>
                      <a:gd name="T45" fmla="*/ 843 h 883"/>
                      <a:gd name="T46" fmla="*/ 814 w 1040"/>
                      <a:gd name="T47" fmla="*/ 806 h 883"/>
                      <a:gd name="T48" fmla="*/ 882 w 1040"/>
                      <a:gd name="T49" fmla="*/ 759 h 883"/>
                      <a:gd name="T50" fmla="*/ 939 w 1040"/>
                      <a:gd name="T51" fmla="*/ 703 h 883"/>
                      <a:gd name="T52" fmla="*/ 983 w 1040"/>
                      <a:gd name="T53" fmla="*/ 636 h 883"/>
                      <a:gd name="T54" fmla="*/ 1018 w 1040"/>
                      <a:gd name="T55" fmla="*/ 563 h 883"/>
                      <a:gd name="T56" fmla="*/ 1034 w 1040"/>
                      <a:gd name="T57" fmla="*/ 485 h 883"/>
                      <a:gd name="T58" fmla="*/ 1040 w 1040"/>
                      <a:gd name="T59" fmla="*/ 485 h 883"/>
                      <a:gd name="T60" fmla="*/ 1018 w 1040"/>
                      <a:gd name="T61" fmla="*/ 568 h 883"/>
                      <a:gd name="T62" fmla="*/ 989 w 1040"/>
                      <a:gd name="T63" fmla="*/ 641 h 883"/>
                      <a:gd name="T64" fmla="*/ 939 w 1040"/>
                      <a:gd name="T65" fmla="*/ 708 h 883"/>
                      <a:gd name="T66" fmla="*/ 882 w 1040"/>
                      <a:gd name="T67" fmla="*/ 765 h 883"/>
                      <a:gd name="T68" fmla="*/ 820 w 1040"/>
                      <a:gd name="T69" fmla="*/ 811 h 883"/>
                      <a:gd name="T70" fmla="*/ 741 w 1040"/>
                      <a:gd name="T71" fmla="*/ 848 h 883"/>
                      <a:gd name="T72" fmla="*/ 662 w 1040"/>
                      <a:gd name="T73" fmla="*/ 873 h 883"/>
                      <a:gd name="T74" fmla="*/ 570 w 1040"/>
                      <a:gd name="T75" fmla="*/ 883 h 8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040" h="883">
                        <a:moveTo>
                          <a:pt x="214" y="0"/>
                        </a:moveTo>
                        <a:lnTo>
                          <a:pt x="221" y="5"/>
                        </a:lnTo>
                        <a:lnTo>
                          <a:pt x="175" y="30"/>
                        </a:lnTo>
                        <a:lnTo>
                          <a:pt x="135" y="62"/>
                        </a:lnTo>
                        <a:lnTo>
                          <a:pt x="102" y="97"/>
                        </a:lnTo>
                        <a:lnTo>
                          <a:pt x="67" y="134"/>
                        </a:lnTo>
                        <a:lnTo>
                          <a:pt x="45" y="175"/>
                        </a:lnTo>
                        <a:lnTo>
                          <a:pt x="23" y="221"/>
                        </a:lnTo>
                        <a:lnTo>
                          <a:pt x="12" y="268"/>
                        </a:lnTo>
                        <a:lnTo>
                          <a:pt x="0" y="315"/>
                        </a:lnTo>
                        <a:lnTo>
                          <a:pt x="0" y="310"/>
                        </a:lnTo>
                        <a:lnTo>
                          <a:pt x="5" y="263"/>
                        </a:lnTo>
                        <a:lnTo>
                          <a:pt x="23" y="216"/>
                        </a:lnTo>
                        <a:lnTo>
                          <a:pt x="40" y="170"/>
                        </a:lnTo>
                        <a:lnTo>
                          <a:pt x="67" y="129"/>
                        </a:lnTo>
                        <a:lnTo>
                          <a:pt x="96" y="92"/>
                        </a:lnTo>
                        <a:lnTo>
                          <a:pt x="130" y="57"/>
                        </a:lnTo>
                        <a:lnTo>
                          <a:pt x="170" y="25"/>
                        </a:lnTo>
                        <a:lnTo>
                          <a:pt x="214" y="0"/>
                        </a:lnTo>
                        <a:close/>
                        <a:moveTo>
                          <a:pt x="570" y="883"/>
                        </a:moveTo>
                        <a:lnTo>
                          <a:pt x="565" y="878"/>
                        </a:lnTo>
                        <a:lnTo>
                          <a:pt x="656" y="868"/>
                        </a:lnTo>
                        <a:lnTo>
                          <a:pt x="735" y="843"/>
                        </a:lnTo>
                        <a:lnTo>
                          <a:pt x="814" y="806"/>
                        </a:lnTo>
                        <a:lnTo>
                          <a:pt x="882" y="759"/>
                        </a:lnTo>
                        <a:lnTo>
                          <a:pt x="939" y="703"/>
                        </a:lnTo>
                        <a:lnTo>
                          <a:pt x="983" y="636"/>
                        </a:lnTo>
                        <a:lnTo>
                          <a:pt x="1018" y="563"/>
                        </a:lnTo>
                        <a:lnTo>
                          <a:pt x="1034" y="485"/>
                        </a:lnTo>
                        <a:lnTo>
                          <a:pt x="1040" y="485"/>
                        </a:lnTo>
                        <a:lnTo>
                          <a:pt x="1018" y="568"/>
                        </a:lnTo>
                        <a:lnTo>
                          <a:pt x="989" y="641"/>
                        </a:lnTo>
                        <a:lnTo>
                          <a:pt x="939" y="708"/>
                        </a:lnTo>
                        <a:lnTo>
                          <a:pt x="882" y="765"/>
                        </a:lnTo>
                        <a:lnTo>
                          <a:pt x="820" y="811"/>
                        </a:lnTo>
                        <a:lnTo>
                          <a:pt x="741" y="848"/>
                        </a:lnTo>
                        <a:lnTo>
                          <a:pt x="662" y="873"/>
                        </a:lnTo>
                        <a:lnTo>
                          <a:pt x="570" y="883"/>
                        </a:lnTo>
                        <a:close/>
                      </a:path>
                    </a:pathLst>
                  </a:custGeom>
                  <a:solidFill>
                    <a:srgbClr val="FF717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87" name="Freeform 419">
                    <a:extLst>
                      <a:ext uri="{FF2B5EF4-FFF2-40B4-BE49-F238E27FC236}">
                        <a16:creationId xmlns:a16="http://schemas.microsoft.com/office/drawing/2014/main" id="{913CEBA3-D8C2-4C8F-99DD-C656E98E6EC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773" y="1725"/>
                    <a:ext cx="517" cy="291"/>
                  </a:xfrm>
                  <a:custGeom>
                    <a:avLst/>
                    <a:gdLst>
                      <a:gd name="T0" fmla="*/ 221 w 1034"/>
                      <a:gd name="T1" fmla="*/ 0 h 873"/>
                      <a:gd name="T2" fmla="*/ 221 w 1034"/>
                      <a:gd name="T3" fmla="*/ 5 h 873"/>
                      <a:gd name="T4" fmla="*/ 175 w 1034"/>
                      <a:gd name="T5" fmla="*/ 30 h 873"/>
                      <a:gd name="T6" fmla="*/ 141 w 1034"/>
                      <a:gd name="T7" fmla="*/ 67 h 873"/>
                      <a:gd name="T8" fmla="*/ 107 w 1034"/>
                      <a:gd name="T9" fmla="*/ 97 h 873"/>
                      <a:gd name="T10" fmla="*/ 73 w 1034"/>
                      <a:gd name="T11" fmla="*/ 139 h 873"/>
                      <a:gd name="T12" fmla="*/ 51 w 1034"/>
                      <a:gd name="T13" fmla="*/ 181 h 873"/>
                      <a:gd name="T14" fmla="*/ 34 w 1034"/>
                      <a:gd name="T15" fmla="*/ 227 h 873"/>
                      <a:gd name="T16" fmla="*/ 17 w 1034"/>
                      <a:gd name="T17" fmla="*/ 273 h 873"/>
                      <a:gd name="T18" fmla="*/ 12 w 1034"/>
                      <a:gd name="T19" fmla="*/ 325 h 873"/>
                      <a:gd name="T20" fmla="*/ 0 w 1034"/>
                      <a:gd name="T21" fmla="*/ 310 h 873"/>
                      <a:gd name="T22" fmla="*/ 12 w 1034"/>
                      <a:gd name="T23" fmla="*/ 263 h 873"/>
                      <a:gd name="T24" fmla="*/ 23 w 1034"/>
                      <a:gd name="T25" fmla="*/ 216 h 873"/>
                      <a:gd name="T26" fmla="*/ 45 w 1034"/>
                      <a:gd name="T27" fmla="*/ 170 h 873"/>
                      <a:gd name="T28" fmla="*/ 67 w 1034"/>
                      <a:gd name="T29" fmla="*/ 129 h 873"/>
                      <a:gd name="T30" fmla="*/ 102 w 1034"/>
                      <a:gd name="T31" fmla="*/ 92 h 873"/>
                      <a:gd name="T32" fmla="*/ 135 w 1034"/>
                      <a:gd name="T33" fmla="*/ 57 h 873"/>
                      <a:gd name="T34" fmla="*/ 175 w 1034"/>
                      <a:gd name="T35" fmla="*/ 25 h 873"/>
                      <a:gd name="T36" fmla="*/ 221 w 1034"/>
                      <a:gd name="T37" fmla="*/ 0 h 873"/>
                      <a:gd name="T38" fmla="*/ 565 w 1034"/>
                      <a:gd name="T39" fmla="*/ 873 h 873"/>
                      <a:gd name="T40" fmla="*/ 554 w 1034"/>
                      <a:gd name="T41" fmla="*/ 868 h 873"/>
                      <a:gd name="T42" fmla="*/ 644 w 1034"/>
                      <a:gd name="T43" fmla="*/ 858 h 873"/>
                      <a:gd name="T44" fmla="*/ 729 w 1034"/>
                      <a:gd name="T45" fmla="*/ 832 h 873"/>
                      <a:gd name="T46" fmla="*/ 808 w 1034"/>
                      <a:gd name="T47" fmla="*/ 796 h 873"/>
                      <a:gd name="T48" fmla="*/ 876 w 1034"/>
                      <a:gd name="T49" fmla="*/ 744 h 873"/>
                      <a:gd name="T50" fmla="*/ 932 w 1034"/>
                      <a:gd name="T51" fmla="*/ 687 h 873"/>
                      <a:gd name="T52" fmla="*/ 978 w 1034"/>
                      <a:gd name="T53" fmla="*/ 620 h 873"/>
                      <a:gd name="T54" fmla="*/ 1012 w 1034"/>
                      <a:gd name="T55" fmla="*/ 547 h 873"/>
                      <a:gd name="T56" fmla="*/ 1029 w 1034"/>
                      <a:gd name="T57" fmla="*/ 470 h 873"/>
                      <a:gd name="T58" fmla="*/ 1034 w 1034"/>
                      <a:gd name="T59" fmla="*/ 475 h 873"/>
                      <a:gd name="T60" fmla="*/ 1034 w 1034"/>
                      <a:gd name="T61" fmla="*/ 480 h 873"/>
                      <a:gd name="T62" fmla="*/ 1018 w 1034"/>
                      <a:gd name="T63" fmla="*/ 558 h 873"/>
                      <a:gd name="T64" fmla="*/ 983 w 1034"/>
                      <a:gd name="T65" fmla="*/ 631 h 873"/>
                      <a:gd name="T66" fmla="*/ 939 w 1034"/>
                      <a:gd name="T67" fmla="*/ 698 h 873"/>
                      <a:gd name="T68" fmla="*/ 882 w 1034"/>
                      <a:gd name="T69" fmla="*/ 754 h 873"/>
                      <a:gd name="T70" fmla="*/ 814 w 1034"/>
                      <a:gd name="T71" fmla="*/ 801 h 873"/>
                      <a:gd name="T72" fmla="*/ 735 w 1034"/>
                      <a:gd name="T73" fmla="*/ 838 h 873"/>
                      <a:gd name="T74" fmla="*/ 656 w 1034"/>
                      <a:gd name="T75" fmla="*/ 863 h 873"/>
                      <a:gd name="T76" fmla="*/ 565 w 1034"/>
                      <a:gd name="T77" fmla="*/ 873 h 8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034" h="873">
                        <a:moveTo>
                          <a:pt x="221" y="0"/>
                        </a:moveTo>
                        <a:lnTo>
                          <a:pt x="221" y="5"/>
                        </a:lnTo>
                        <a:lnTo>
                          <a:pt x="175" y="30"/>
                        </a:lnTo>
                        <a:lnTo>
                          <a:pt x="141" y="67"/>
                        </a:lnTo>
                        <a:lnTo>
                          <a:pt x="107" y="97"/>
                        </a:lnTo>
                        <a:lnTo>
                          <a:pt x="73" y="139"/>
                        </a:lnTo>
                        <a:lnTo>
                          <a:pt x="51" y="181"/>
                        </a:lnTo>
                        <a:lnTo>
                          <a:pt x="34" y="227"/>
                        </a:lnTo>
                        <a:lnTo>
                          <a:pt x="17" y="273"/>
                        </a:lnTo>
                        <a:lnTo>
                          <a:pt x="12" y="325"/>
                        </a:lnTo>
                        <a:lnTo>
                          <a:pt x="0" y="310"/>
                        </a:lnTo>
                        <a:lnTo>
                          <a:pt x="12" y="263"/>
                        </a:lnTo>
                        <a:lnTo>
                          <a:pt x="23" y="216"/>
                        </a:lnTo>
                        <a:lnTo>
                          <a:pt x="45" y="170"/>
                        </a:lnTo>
                        <a:lnTo>
                          <a:pt x="67" y="129"/>
                        </a:lnTo>
                        <a:lnTo>
                          <a:pt x="102" y="92"/>
                        </a:lnTo>
                        <a:lnTo>
                          <a:pt x="135" y="57"/>
                        </a:lnTo>
                        <a:lnTo>
                          <a:pt x="175" y="25"/>
                        </a:lnTo>
                        <a:lnTo>
                          <a:pt x="221" y="0"/>
                        </a:lnTo>
                        <a:close/>
                        <a:moveTo>
                          <a:pt x="565" y="873"/>
                        </a:moveTo>
                        <a:lnTo>
                          <a:pt x="554" y="868"/>
                        </a:lnTo>
                        <a:lnTo>
                          <a:pt x="644" y="858"/>
                        </a:lnTo>
                        <a:lnTo>
                          <a:pt x="729" y="832"/>
                        </a:lnTo>
                        <a:lnTo>
                          <a:pt x="808" y="796"/>
                        </a:lnTo>
                        <a:lnTo>
                          <a:pt x="876" y="744"/>
                        </a:lnTo>
                        <a:lnTo>
                          <a:pt x="932" y="687"/>
                        </a:lnTo>
                        <a:lnTo>
                          <a:pt x="978" y="620"/>
                        </a:lnTo>
                        <a:lnTo>
                          <a:pt x="1012" y="547"/>
                        </a:lnTo>
                        <a:lnTo>
                          <a:pt x="1029" y="470"/>
                        </a:lnTo>
                        <a:lnTo>
                          <a:pt x="1034" y="475"/>
                        </a:lnTo>
                        <a:lnTo>
                          <a:pt x="1034" y="480"/>
                        </a:lnTo>
                        <a:lnTo>
                          <a:pt x="1018" y="558"/>
                        </a:lnTo>
                        <a:lnTo>
                          <a:pt x="983" y="631"/>
                        </a:lnTo>
                        <a:lnTo>
                          <a:pt x="939" y="698"/>
                        </a:lnTo>
                        <a:lnTo>
                          <a:pt x="882" y="754"/>
                        </a:lnTo>
                        <a:lnTo>
                          <a:pt x="814" y="801"/>
                        </a:lnTo>
                        <a:lnTo>
                          <a:pt x="735" y="838"/>
                        </a:lnTo>
                        <a:lnTo>
                          <a:pt x="656" y="863"/>
                        </a:lnTo>
                        <a:lnTo>
                          <a:pt x="565" y="873"/>
                        </a:lnTo>
                        <a:close/>
                      </a:path>
                    </a:pathLst>
                  </a:custGeom>
                  <a:solidFill>
                    <a:srgbClr val="FF73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88" name="Freeform 420">
                    <a:extLst>
                      <a:ext uri="{FF2B5EF4-FFF2-40B4-BE49-F238E27FC236}">
                        <a16:creationId xmlns:a16="http://schemas.microsoft.com/office/drawing/2014/main" id="{6BBE0F83-AD85-43D8-A640-1B63B163C57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779" y="1727"/>
                    <a:ext cx="508" cy="288"/>
                  </a:xfrm>
                  <a:custGeom>
                    <a:avLst/>
                    <a:gdLst>
                      <a:gd name="T0" fmla="*/ 209 w 1017"/>
                      <a:gd name="T1" fmla="*/ 0 h 863"/>
                      <a:gd name="T2" fmla="*/ 215 w 1017"/>
                      <a:gd name="T3" fmla="*/ 5 h 863"/>
                      <a:gd name="T4" fmla="*/ 169 w 1017"/>
                      <a:gd name="T5" fmla="*/ 30 h 863"/>
                      <a:gd name="T6" fmla="*/ 129 w 1017"/>
                      <a:gd name="T7" fmla="*/ 67 h 863"/>
                      <a:gd name="T8" fmla="*/ 95 w 1017"/>
                      <a:gd name="T9" fmla="*/ 97 h 863"/>
                      <a:gd name="T10" fmla="*/ 68 w 1017"/>
                      <a:gd name="T11" fmla="*/ 139 h 863"/>
                      <a:gd name="T12" fmla="*/ 39 w 1017"/>
                      <a:gd name="T13" fmla="*/ 181 h 863"/>
                      <a:gd name="T14" fmla="*/ 22 w 1017"/>
                      <a:gd name="T15" fmla="*/ 227 h 863"/>
                      <a:gd name="T16" fmla="*/ 5 w 1017"/>
                      <a:gd name="T17" fmla="*/ 274 h 863"/>
                      <a:gd name="T18" fmla="*/ 0 w 1017"/>
                      <a:gd name="T19" fmla="*/ 326 h 863"/>
                      <a:gd name="T20" fmla="*/ 0 w 1017"/>
                      <a:gd name="T21" fmla="*/ 320 h 863"/>
                      <a:gd name="T22" fmla="*/ 5 w 1017"/>
                      <a:gd name="T23" fmla="*/ 268 h 863"/>
                      <a:gd name="T24" fmla="*/ 22 w 1017"/>
                      <a:gd name="T25" fmla="*/ 222 h 863"/>
                      <a:gd name="T26" fmla="*/ 39 w 1017"/>
                      <a:gd name="T27" fmla="*/ 176 h 863"/>
                      <a:gd name="T28" fmla="*/ 61 w 1017"/>
                      <a:gd name="T29" fmla="*/ 134 h 863"/>
                      <a:gd name="T30" fmla="*/ 95 w 1017"/>
                      <a:gd name="T31" fmla="*/ 92 h 863"/>
                      <a:gd name="T32" fmla="*/ 129 w 1017"/>
                      <a:gd name="T33" fmla="*/ 62 h 863"/>
                      <a:gd name="T34" fmla="*/ 163 w 1017"/>
                      <a:gd name="T35" fmla="*/ 25 h 863"/>
                      <a:gd name="T36" fmla="*/ 209 w 1017"/>
                      <a:gd name="T37" fmla="*/ 0 h 863"/>
                      <a:gd name="T38" fmla="*/ 542 w 1017"/>
                      <a:gd name="T39" fmla="*/ 863 h 863"/>
                      <a:gd name="T40" fmla="*/ 542 w 1017"/>
                      <a:gd name="T41" fmla="*/ 858 h 863"/>
                      <a:gd name="T42" fmla="*/ 632 w 1017"/>
                      <a:gd name="T43" fmla="*/ 848 h 863"/>
                      <a:gd name="T44" fmla="*/ 717 w 1017"/>
                      <a:gd name="T45" fmla="*/ 822 h 863"/>
                      <a:gd name="T46" fmla="*/ 791 w 1017"/>
                      <a:gd name="T47" fmla="*/ 786 h 863"/>
                      <a:gd name="T48" fmla="*/ 859 w 1017"/>
                      <a:gd name="T49" fmla="*/ 734 h 863"/>
                      <a:gd name="T50" fmla="*/ 914 w 1017"/>
                      <a:gd name="T51" fmla="*/ 677 h 863"/>
                      <a:gd name="T52" fmla="*/ 960 w 1017"/>
                      <a:gd name="T53" fmla="*/ 610 h 863"/>
                      <a:gd name="T54" fmla="*/ 995 w 1017"/>
                      <a:gd name="T55" fmla="*/ 537 h 863"/>
                      <a:gd name="T56" fmla="*/ 1011 w 1017"/>
                      <a:gd name="T57" fmla="*/ 455 h 863"/>
                      <a:gd name="T58" fmla="*/ 1017 w 1017"/>
                      <a:gd name="T59" fmla="*/ 465 h 863"/>
                      <a:gd name="T60" fmla="*/ 1000 w 1017"/>
                      <a:gd name="T61" fmla="*/ 542 h 863"/>
                      <a:gd name="T62" fmla="*/ 966 w 1017"/>
                      <a:gd name="T63" fmla="*/ 615 h 863"/>
                      <a:gd name="T64" fmla="*/ 920 w 1017"/>
                      <a:gd name="T65" fmla="*/ 682 h 863"/>
                      <a:gd name="T66" fmla="*/ 864 w 1017"/>
                      <a:gd name="T67" fmla="*/ 739 h 863"/>
                      <a:gd name="T68" fmla="*/ 796 w 1017"/>
                      <a:gd name="T69" fmla="*/ 791 h 863"/>
                      <a:gd name="T70" fmla="*/ 717 w 1017"/>
                      <a:gd name="T71" fmla="*/ 827 h 863"/>
                      <a:gd name="T72" fmla="*/ 632 w 1017"/>
                      <a:gd name="T73" fmla="*/ 853 h 863"/>
                      <a:gd name="T74" fmla="*/ 542 w 1017"/>
                      <a:gd name="T75" fmla="*/ 863 h 8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017" h="863">
                        <a:moveTo>
                          <a:pt x="209" y="0"/>
                        </a:moveTo>
                        <a:lnTo>
                          <a:pt x="215" y="5"/>
                        </a:lnTo>
                        <a:lnTo>
                          <a:pt x="169" y="30"/>
                        </a:lnTo>
                        <a:lnTo>
                          <a:pt x="129" y="67"/>
                        </a:lnTo>
                        <a:lnTo>
                          <a:pt x="95" y="97"/>
                        </a:lnTo>
                        <a:lnTo>
                          <a:pt x="68" y="139"/>
                        </a:lnTo>
                        <a:lnTo>
                          <a:pt x="39" y="181"/>
                        </a:lnTo>
                        <a:lnTo>
                          <a:pt x="22" y="227"/>
                        </a:lnTo>
                        <a:lnTo>
                          <a:pt x="5" y="274"/>
                        </a:lnTo>
                        <a:lnTo>
                          <a:pt x="0" y="326"/>
                        </a:lnTo>
                        <a:lnTo>
                          <a:pt x="0" y="320"/>
                        </a:lnTo>
                        <a:lnTo>
                          <a:pt x="5" y="268"/>
                        </a:lnTo>
                        <a:lnTo>
                          <a:pt x="22" y="222"/>
                        </a:lnTo>
                        <a:lnTo>
                          <a:pt x="39" y="176"/>
                        </a:lnTo>
                        <a:lnTo>
                          <a:pt x="61" y="134"/>
                        </a:lnTo>
                        <a:lnTo>
                          <a:pt x="95" y="92"/>
                        </a:lnTo>
                        <a:lnTo>
                          <a:pt x="129" y="62"/>
                        </a:lnTo>
                        <a:lnTo>
                          <a:pt x="163" y="25"/>
                        </a:lnTo>
                        <a:lnTo>
                          <a:pt x="209" y="0"/>
                        </a:lnTo>
                        <a:close/>
                        <a:moveTo>
                          <a:pt x="542" y="863"/>
                        </a:moveTo>
                        <a:lnTo>
                          <a:pt x="542" y="858"/>
                        </a:lnTo>
                        <a:lnTo>
                          <a:pt x="632" y="848"/>
                        </a:lnTo>
                        <a:lnTo>
                          <a:pt x="717" y="822"/>
                        </a:lnTo>
                        <a:lnTo>
                          <a:pt x="791" y="786"/>
                        </a:lnTo>
                        <a:lnTo>
                          <a:pt x="859" y="734"/>
                        </a:lnTo>
                        <a:lnTo>
                          <a:pt x="914" y="677"/>
                        </a:lnTo>
                        <a:lnTo>
                          <a:pt x="960" y="610"/>
                        </a:lnTo>
                        <a:lnTo>
                          <a:pt x="995" y="537"/>
                        </a:lnTo>
                        <a:lnTo>
                          <a:pt x="1011" y="455"/>
                        </a:lnTo>
                        <a:lnTo>
                          <a:pt x="1017" y="465"/>
                        </a:lnTo>
                        <a:lnTo>
                          <a:pt x="1000" y="542"/>
                        </a:lnTo>
                        <a:lnTo>
                          <a:pt x="966" y="615"/>
                        </a:lnTo>
                        <a:lnTo>
                          <a:pt x="920" y="682"/>
                        </a:lnTo>
                        <a:lnTo>
                          <a:pt x="864" y="739"/>
                        </a:lnTo>
                        <a:lnTo>
                          <a:pt x="796" y="791"/>
                        </a:lnTo>
                        <a:lnTo>
                          <a:pt x="717" y="827"/>
                        </a:lnTo>
                        <a:lnTo>
                          <a:pt x="632" y="853"/>
                        </a:lnTo>
                        <a:lnTo>
                          <a:pt x="542" y="863"/>
                        </a:lnTo>
                        <a:close/>
                      </a:path>
                    </a:pathLst>
                  </a:custGeom>
                  <a:solidFill>
                    <a:srgbClr val="FF757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7589" name="Group 421">
                    <a:extLst>
                      <a:ext uri="{FF2B5EF4-FFF2-40B4-BE49-F238E27FC236}">
                        <a16:creationId xmlns:a16="http://schemas.microsoft.com/office/drawing/2014/main" id="{5E2CB95F-E551-495E-86E1-3E3921C9F5A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70" y="1649"/>
                    <a:ext cx="1815" cy="1022"/>
                    <a:chOff x="6470" y="1649"/>
                    <a:chExt cx="1815" cy="1022"/>
                  </a:xfrm>
                </p:grpSpPr>
                <p:sp>
                  <p:nvSpPr>
                    <p:cNvPr id="7590" name="Freeform 422">
                      <a:extLst>
                        <a:ext uri="{FF2B5EF4-FFF2-40B4-BE49-F238E27FC236}">
                          <a16:creationId xmlns:a16="http://schemas.microsoft.com/office/drawing/2014/main" id="{B1BCB532-1EB4-4BAA-9346-7BC25AEF3EA1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779" y="1729"/>
                      <a:ext cx="506" cy="284"/>
                    </a:xfrm>
                    <a:custGeom>
                      <a:avLst/>
                      <a:gdLst>
                        <a:gd name="T0" fmla="*/ 215 w 1011"/>
                        <a:gd name="T1" fmla="*/ 0 h 853"/>
                        <a:gd name="T2" fmla="*/ 226 w 1011"/>
                        <a:gd name="T3" fmla="*/ 10 h 853"/>
                        <a:gd name="T4" fmla="*/ 180 w 1011"/>
                        <a:gd name="T5" fmla="*/ 36 h 853"/>
                        <a:gd name="T6" fmla="*/ 141 w 1011"/>
                        <a:gd name="T7" fmla="*/ 72 h 853"/>
                        <a:gd name="T8" fmla="*/ 101 w 1011"/>
                        <a:gd name="T9" fmla="*/ 109 h 853"/>
                        <a:gd name="T10" fmla="*/ 73 w 1011"/>
                        <a:gd name="T11" fmla="*/ 149 h 853"/>
                        <a:gd name="T12" fmla="*/ 44 w 1011"/>
                        <a:gd name="T13" fmla="*/ 191 h 853"/>
                        <a:gd name="T14" fmla="*/ 28 w 1011"/>
                        <a:gd name="T15" fmla="*/ 238 h 853"/>
                        <a:gd name="T16" fmla="*/ 16 w 1011"/>
                        <a:gd name="T17" fmla="*/ 284 h 853"/>
                        <a:gd name="T18" fmla="*/ 11 w 1011"/>
                        <a:gd name="T19" fmla="*/ 336 h 853"/>
                        <a:gd name="T20" fmla="*/ 0 w 1011"/>
                        <a:gd name="T21" fmla="*/ 321 h 853"/>
                        <a:gd name="T22" fmla="*/ 5 w 1011"/>
                        <a:gd name="T23" fmla="*/ 269 h 853"/>
                        <a:gd name="T24" fmla="*/ 22 w 1011"/>
                        <a:gd name="T25" fmla="*/ 222 h 853"/>
                        <a:gd name="T26" fmla="*/ 39 w 1011"/>
                        <a:gd name="T27" fmla="*/ 176 h 853"/>
                        <a:gd name="T28" fmla="*/ 68 w 1011"/>
                        <a:gd name="T29" fmla="*/ 134 h 853"/>
                        <a:gd name="T30" fmla="*/ 95 w 1011"/>
                        <a:gd name="T31" fmla="*/ 92 h 853"/>
                        <a:gd name="T32" fmla="*/ 129 w 1011"/>
                        <a:gd name="T33" fmla="*/ 62 h 853"/>
                        <a:gd name="T34" fmla="*/ 169 w 1011"/>
                        <a:gd name="T35" fmla="*/ 25 h 853"/>
                        <a:gd name="T36" fmla="*/ 215 w 1011"/>
                        <a:gd name="T37" fmla="*/ 0 h 853"/>
                        <a:gd name="T38" fmla="*/ 542 w 1011"/>
                        <a:gd name="T39" fmla="*/ 853 h 853"/>
                        <a:gd name="T40" fmla="*/ 531 w 1011"/>
                        <a:gd name="T41" fmla="*/ 843 h 853"/>
                        <a:gd name="T42" fmla="*/ 621 w 1011"/>
                        <a:gd name="T43" fmla="*/ 833 h 853"/>
                        <a:gd name="T44" fmla="*/ 705 w 1011"/>
                        <a:gd name="T45" fmla="*/ 806 h 853"/>
                        <a:gd name="T46" fmla="*/ 785 w 1011"/>
                        <a:gd name="T47" fmla="*/ 771 h 853"/>
                        <a:gd name="T48" fmla="*/ 853 w 1011"/>
                        <a:gd name="T49" fmla="*/ 724 h 853"/>
                        <a:gd name="T50" fmla="*/ 909 w 1011"/>
                        <a:gd name="T51" fmla="*/ 662 h 853"/>
                        <a:gd name="T52" fmla="*/ 954 w 1011"/>
                        <a:gd name="T53" fmla="*/ 594 h 853"/>
                        <a:gd name="T54" fmla="*/ 988 w 1011"/>
                        <a:gd name="T55" fmla="*/ 522 h 853"/>
                        <a:gd name="T56" fmla="*/ 1006 w 1011"/>
                        <a:gd name="T57" fmla="*/ 440 h 853"/>
                        <a:gd name="T58" fmla="*/ 1011 w 1011"/>
                        <a:gd name="T59" fmla="*/ 450 h 853"/>
                        <a:gd name="T60" fmla="*/ 995 w 1011"/>
                        <a:gd name="T61" fmla="*/ 532 h 853"/>
                        <a:gd name="T62" fmla="*/ 960 w 1011"/>
                        <a:gd name="T63" fmla="*/ 605 h 853"/>
                        <a:gd name="T64" fmla="*/ 914 w 1011"/>
                        <a:gd name="T65" fmla="*/ 672 h 853"/>
                        <a:gd name="T66" fmla="*/ 859 w 1011"/>
                        <a:gd name="T67" fmla="*/ 729 h 853"/>
                        <a:gd name="T68" fmla="*/ 791 w 1011"/>
                        <a:gd name="T69" fmla="*/ 781 h 853"/>
                        <a:gd name="T70" fmla="*/ 717 w 1011"/>
                        <a:gd name="T71" fmla="*/ 817 h 853"/>
                        <a:gd name="T72" fmla="*/ 632 w 1011"/>
                        <a:gd name="T73" fmla="*/ 843 h 853"/>
                        <a:gd name="T74" fmla="*/ 542 w 1011"/>
                        <a:gd name="T75" fmla="*/ 853 h 85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011" h="853">
                          <a:moveTo>
                            <a:pt x="215" y="0"/>
                          </a:moveTo>
                          <a:lnTo>
                            <a:pt x="226" y="10"/>
                          </a:lnTo>
                          <a:lnTo>
                            <a:pt x="180" y="36"/>
                          </a:lnTo>
                          <a:lnTo>
                            <a:pt x="141" y="72"/>
                          </a:lnTo>
                          <a:lnTo>
                            <a:pt x="101" y="109"/>
                          </a:lnTo>
                          <a:lnTo>
                            <a:pt x="73" y="149"/>
                          </a:lnTo>
                          <a:lnTo>
                            <a:pt x="44" y="191"/>
                          </a:lnTo>
                          <a:lnTo>
                            <a:pt x="28" y="238"/>
                          </a:lnTo>
                          <a:lnTo>
                            <a:pt x="16" y="284"/>
                          </a:lnTo>
                          <a:lnTo>
                            <a:pt x="11" y="336"/>
                          </a:lnTo>
                          <a:lnTo>
                            <a:pt x="0" y="321"/>
                          </a:lnTo>
                          <a:lnTo>
                            <a:pt x="5" y="269"/>
                          </a:lnTo>
                          <a:lnTo>
                            <a:pt x="22" y="222"/>
                          </a:lnTo>
                          <a:lnTo>
                            <a:pt x="39" y="176"/>
                          </a:lnTo>
                          <a:lnTo>
                            <a:pt x="68" y="134"/>
                          </a:lnTo>
                          <a:lnTo>
                            <a:pt x="95" y="92"/>
                          </a:lnTo>
                          <a:lnTo>
                            <a:pt x="129" y="62"/>
                          </a:lnTo>
                          <a:lnTo>
                            <a:pt x="169" y="25"/>
                          </a:lnTo>
                          <a:lnTo>
                            <a:pt x="215" y="0"/>
                          </a:lnTo>
                          <a:close/>
                          <a:moveTo>
                            <a:pt x="542" y="853"/>
                          </a:moveTo>
                          <a:lnTo>
                            <a:pt x="531" y="843"/>
                          </a:lnTo>
                          <a:lnTo>
                            <a:pt x="621" y="833"/>
                          </a:lnTo>
                          <a:lnTo>
                            <a:pt x="705" y="806"/>
                          </a:lnTo>
                          <a:lnTo>
                            <a:pt x="785" y="771"/>
                          </a:lnTo>
                          <a:lnTo>
                            <a:pt x="853" y="724"/>
                          </a:lnTo>
                          <a:lnTo>
                            <a:pt x="909" y="662"/>
                          </a:lnTo>
                          <a:lnTo>
                            <a:pt x="954" y="594"/>
                          </a:lnTo>
                          <a:lnTo>
                            <a:pt x="988" y="522"/>
                          </a:lnTo>
                          <a:lnTo>
                            <a:pt x="1006" y="440"/>
                          </a:lnTo>
                          <a:lnTo>
                            <a:pt x="1011" y="450"/>
                          </a:lnTo>
                          <a:lnTo>
                            <a:pt x="995" y="532"/>
                          </a:lnTo>
                          <a:lnTo>
                            <a:pt x="960" y="605"/>
                          </a:lnTo>
                          <a:lnTo>
                            <a:pt x="914" y="672"/>
                          </a:lnTo>
                          <a:lnTo>
                            <a:pt x="859" y="729"/>
                          </a:lnTo>
                          <a:lnTo>
                            <a:pt x="791" y="781"/>
                          </a:lnTo>
                          <a:lnTo>
                            <a:pt x="717" y="817"/>
                          </a:lnTo>
                          <a:lnTo>
                            <a:pt x="632" y="843"/>
                          </a:lnTo>
                          <a:lnTo>
                            <a:pt x="542" y="853"/>
                          </a:lnTo>
                          <a:close/>
                        </a:path>
                      </a:pathLst>
                    </a:custGeom>
                    <a:solidFill>
                      <a:srgbClr val="FF787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91" name="Freeform 423">
                      <a:extLst>
                        <a:ext uri="{FF2B5EF4-FFF2-40B4-BE49-F238E27FC236}">
                          <a16:creationId xmlns:a16="http://schemas.microsoft.com/office/drawing/2014/main" id="{26E3B67A-096F-4FD5-AE8A-3397615385FE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784" y="1732"/>
                      <a:ext cx="498" cy="278"/>
                    </a:xfrm>
                    <a:custGeom>
                      <a:avLst/>
                      <a:gdLst>
                        <a:gd name="T0" fmla="*/ 215 w 995"/>
                        <a:gd name="T1" fmla="*/ 0 h 833"/>
                        <a:gd name="T2" fmla="*/ 169 w 995"/>
                        <a:gd name="T3" fmla="*/ 32 h 833"/>
                        <a:gd name="T4" fmla="*/ 130 w 995"/>
                        <a:gd name="T5" fmla="*/ 62 h 833"/>
                        <a:gd name="T6" fmla="*/ 96 w 995"/>
                        <a:gd name="T7" fmla="*/ 104 h 833"/>
                        <a:gd name="T8" fmla="*/ 68 w 995"/>
                        <a:gd name="T9" fmla="*/ 139 h 833"/>
                        <a:gd name="T10" fmla="*/ 39 w 995"/>
                        <a:gd name="T11" fmla="*/ 186 h 833"/>
                        <a:gd name="T12" fmla="*/ 22 w 995"/>
                        <a:gd name="T13" fmla="*/ 233 h 833"/>
                        <a:gd name="T14" fmla="*/ 11 w 995"/>
                        <a:gd name="T15" fmla="*/ 279 h 833"/>
                        <a:gd name="T16" fmla="*/ 5 w 995"/>
                        <a:gd name="T17" fmla="*/ 331 h 833"/>
                        <a:gd name="T18" fmla="*/ 0 w 995"/>
                        <a:gd name="T19" fmla="*/ 326 h 833"/>
                        <a:gd name="T20" fmla="*/ 5 w 995"/>
                        <a:gd name="T21" fmla="*/ 274 h 833"/>
                        <a:gd name="T22" fmla="*/ 17 w 995"/>
                        <a:gd name="T23" fmla="*/ 228 h 833"/>
                        <a:gd name="T24" fmla="*/ 33 w 995"/>
                        <a:gd name="T25" fmla="*/ 181 h 833"/>
                        <a:gd name="T26" fmla="*/ 62 w 995"/>
                        <a:gd name="T27" fmla="*/ 139 h 833"/>
                        <a:gd name="T28" fmla="*/ 90 w 995"/>
                        <a:gd name="T29" fmla="*/ 99 h 833"/>
                        <a:gd name="T30" fmla="*/ 130 w 995"/>
                        <a:gd name="T31" fmla="*/ 62 h 833"/>
                        <a:gd name="T32" fmla="*/ 169 w 995"/>
                        <a:gd name="T33" fmla="*/ 26 h 833"/>
                        <a:gd name="T34" fmla="*/ 215 w 995"/>
                        <a:gd name="T35" fmla="*/ 0 h 833"/>
                        <a:gd name="T36" fmla="*/ 520 w 995"/>
                        <a:gd name="T37" fmla="*/ 833 h 833"/>
                        <a:gd name="T38" fmla="*/ 514 w 995"/>
                        <a:gd name="T39" fmla="*/ 828 h 833"/>
                        <a:gd name="T40" fmla="*/ 604 w 995"/>
                        <a:gd name="T41" fmla="*/ 818 h 833"/>
                        <a:gd name="T42" fmla="*/ 689 w 995"/>
                        <a:gd name="T43" fmla="*/ 796 h 833"/>
                        <a:gd name="T44" fmla="*/ 769 w 995"/>
                        <a:gd name="T45" fmla="*/ 761 h 833"/>
                        <a:gd name="T46" fmla="*/ 836 w 995"/>
                        <a:gd name="T47" fmla="*/ 709 h 833"/>
                        <a:gd name="T48" fmla="*/ 898 w 995"/>
                        <a:gd name="T49" fmla="*/ 646 h 833"/>
                        <a:gd name="T50" fmla="*/ 943 w 995"/>
                        <a:gd name="T51" fmla="*/ 579 h 833"/>
                        <a:gd name="T52" fmla="*/ 971 w 995"/>
                        <a:gd name="T53" fmla="*/ 502 h 833"/>
                        <a:gd name="T54" fmla="*/ 989 w 995"/>
                        <a:gd name="T55" fmla="*/ 419 h 833"/>
                        <a:gd name="T56" fmla="*/ 995 w 995"/>
                        <a:gd name="T57" fmla="*/ 430 h 833"/>
                        <a:gd name="T58" fmla="*/ 977 w 995"/>
                        <a:gd name="T59" fmla="*/ 512 h 833"/>
                        <a:gd name="T60" fmla="*/ 943 w 995"/>
                        <a:gd name="T61" fmla="*/ 584 h 833"/>
                        <a:gd name="T62" fmla="*/ 898 w 995"/>
                        <a:gd name="T63" fmla="*/ 652 h 833"/>
                        <a:gd name="T64" fmla="*/ 842 w 995"/>
                        <a:gd name="T65" fmla="*/ 714 h 833"/>
                        <a:gd name="T66" fmla="*/ 774 w 995"/>
                        <a:gd name="T67" fmla="*/ 761 h 833"/>
                        <a:gd name="T68" fmla="*/ 694 w 995"/>
                        <a:gd name="T69" fmla="*/ 796 h 833"/>
                        <a:gd name="T70" fmla="*/ 610 w 995"/>
                        <a:gd name="T71" fmla="*/ 823 h 833"/>
                        <a:gd name="T72" fmla="*/ 520 w 995"/>
                        <a:gd name="T73" fmla="*/ 833 h 8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</a:cxnLst>
                      <a:rect l="0" t="0" r="r" b="b"/>
                      <a:pathLst>
                        <a:path w="995" h="833">
                          <a:moveTo>
                            <a:pt x="215" y="0"/>
                          </a:moveTo>
                          <a:lnTo>
                            <a:pt x="169" y="32"/>
                          </a:lnTo>
                          <a:lnTo>
                            <a:pt x="130" y="62"/>
                          </a:lnTo>
                          <a:lnTo>
                            <a:pt x="96" y="104"/>
                          </a:lnTo>
                          <a:lnTo>
                            <a:pt x="68" y="139"/>
                          </a:lnTo>
                          <a:lnTo>
                            <a:pt x="39" y="186"/>
                          </a:lnTo>
                          <a:lnTo>
                            <a:pt x="22" y="233"/>
                          </a:lnTo>
                          <a:lnTo>
                            <a:pt x="11" y="279"/>
                          </a:lnTo>
                          <a:lnTo>
                            <a:pt x="5" y="331"/>
                          </a:lnTo>
                          <a:lnTo>
                            <a:pt x="0" y="326"/>
                          </a:lnTo>
                          <a:lnTo>
                            <a:pt x="5" y="274"/>
                          </a:lnTo>
                          <a:lnTo>
                            <a:pt x="17" y="228"/>
                          </a:lnTo>
                          <a:lnTo>
                            <a:pt x="33" y="181"/>
                          </a:lnTo>
                          <a:lnTo>
                            <a:pt x="62" y="139"/>
                          </a:lnTo>
                          <a:lnTo>
                            <a:pt x="90" y="99"/>
                          </a:lnTo>
                          <a:lnTo>
                            <a:pt x="130" y="62"/>
                          </a:lnTo>
                          <a:lnTo>
                            <a:pt x="169" y="26"/>
                          </a:lnTo>
                          <a:lnTo>
                            <a:pt x="215" y="0"/>
                          </a:lnTo>
                          <a:close/>
                          <a:moveTo>
                            <a:pt x="520" y="833"/>
                          </a:moveTo>
                          <a:lnTo>
                            <a:pt x="514" y="828"/>
                          </a:lnTo>
                          <a:lnTo>
                            <a:pt x="604" y="818"/>
                          </a:lnTo>
                          <a:lnTo>
                            <a:pt x="689" y="796"/>
                          </a:lnTo>
                          <a:lnTo>
                            <a:pt x="769" y="761"/>
                          </a:lnTo>
                          <a:lnTo>
                            <a:pt x="836" y="709"/>
                          </a:lnTo>
                          <a:lnTo>
                            <a:pt x="898" y="646"/>
                          </a:lnTo>
                          <a:lnTo>
                            <a:pt x="943" y="579"/>
                          </a:lnTo>
                          <a:lnTo>
                            <a:pt x="971" y="502"/>
                          </a:lnTo>
                          <a:lnTo>
                            <a:pt x="989" y="419"/>
                          </a:lnTo>
                          <a:lnTo>
                            <a:pt x="995" y="430"/>
                          </a:lnTo>
                          <a:lnTo>
                            <a:pt x="977" y="512"/>
                          </a:lnTo>
                          <a:lnTo>
                            <a:pt x="943" y="584"/>
                          </a:lnTo>
                          <a:lnTo>
                            <a:pt x="898" y="652"/>
                          </a:lnTo>
                          <a:lnTo>
                            <a:pt x="842" y="714"/>
                          </a:lnTo>
                          <a:lnTo>
                            <a:pt x="774" y="761"/>
                          </a:lnTo>
                          <a:lnTo>
                            <a:pt x="694" y="796"/>
                          </a:lnTo>
                          <a:lnTo>
                            <a:pt x="610" y="823"/>
                          </a:lnTo>
                          <a:lnTo>
                            <a:pt x="520" y="833"/>
                          </a:lnTo>
                          <a:close/>
                        </a:path>
                      </a:pathLst>
                    </a:custGeom>
                    <a:solidFill>
                      <a:srgbClr val="FF7A7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92" name="Freeform 424">
                      <a:extLst>
                        <a:ext uri="{FF2B5EF4-FFF2-40B4-BE49-F238E27FC236}">
                          <a16:creationId xmlns:a16="http://schemas.microsoft.com/office/drawing/2014/main" id="{7009761E-6C17-44CB-8A85-B7514877F1A4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787" y="1732"/>
                      <a:ext cx="492" cy="276"/>
                    </a:xfrm>
                    <a:custGeom>
                      <a:avLst/>
                      <a:gdLst>
                        <a:gd name="T0" fmla="*/ 210 w 984"/>
                        <a:gd name="T1" fmla="*/ 0 h 828"/>
                        <a:gd name="T2" fmla="*/ 215 w 984"/>
                        <a:gd name="T3" fmla="*/ 10 h 828"/>
                        <a:gd name="T4" fmla="*/ 170 w 984"/>
                        <a:gd name="T5" fmla="*/ 42 h 828"/>
                        <a:gd name="T6" fmla="*/ 131 w 984"/>
                        <a:gd name="T7" fmla="*/ 72 h 828"/>
                        <a:gd name="T8" fmla="*/ 91 w 984"/>
                        <a:gd name="T9" fmla="*/ 114 h 828"/>
                        <a:gd name="T10" fmla="*/ 63 w 984"/>
                        <a:gd name="T11" fmla="*/ 156 h 828"/>
                        <a:gd name="T12" fmla="*/ 39 w 984"/>
                        <a:gd name="T13" fmla="*/ 196 h 828"/>
                        <a:gd name="T14" fmla="*/ 23 w 984"/>
                        <a:gd name="T15" fmla="*/ 243 h 828"/>
                        <a:gd name="T16" fmla="*/ 12 w 984"/>
                        <a:gd name="T17" fmla="*/ 295 h 828"/>
                        <a:gd name="T18" fmla="*/ 6 w 984"/>
                        <a:gd name="T19" fmla="*/ 346 h 828"/>
                        <a:gd name="T20" fmla="*/ 0 w 984"/>
                        <a:gd name="T21" fmla="*/ 331 h 828"/>
                        <a:gd name="T22" fmla="*/ 6 w 984"/>
                        <a:gd name="T23" fmla="*/ 279 h 828"/>
                        <a:gd name="T24" fmla="*/ 17 w 984"/>
                        <a:gd name="T25" fmla="*/ 233 h 828"/>
                        <a:gd name="T26" fmla="*/ 34 w 984"/>
                        <a:gd name="T27" fmla="*/ 186 h 828"/>
                        <a:gd name="T28" fmla="*/ 63 w 984"/>
                        <a:gd name="T29" fmla="*/ 139 h 828"/>
                        <a:gd name="T30" fmla="*/ 91 w 984"/>
                        <a:gd name="T31" fmla="*/ 104 h 828"/>
                        <a:gd name="T32" fmla="*/ 125 w 984"/>
                        <a:gd name="T33" fmla="*/ 62 h 828"/>
                        <a:gd name="T34" fmla="*/ 164 w 984"/>
                        <a:gd name="T35" fmla="*/ 32 h 828"/>
                        <a:gd name="T36" fmla="*/ 210 w 984"/>
                        <a:gd name="T37" fmla="*/ 0 h 828"/>
                        <a:gd name="T38" fmla="*/ 509 w 984"/>
                        <a:gd name="T39" fmla="*/ 828 h 828"/>
                        <a:gd name="T40" fmla="*/ 498 w 984"/>
                        <a:gd name="T41" fmla="*/ 823 h 828"/>
                        <a:gd name="T42" fmla="*/ 588 w 984"/>
                        <a:gd name="T43" fmla="*/ 812 h 828"/>
                        <a:gd name="T44" fmla="*/ 678 w 984"/>
                        <a:gd name="T45" fmla="*/ 786 h 828"/>
                        <a:gd name="T46" fmla="*/ 757 w 984"/>
                        <a:gd name="T47" fmla="*/ 750 h 828"/>
                        <a:gd name="T48" fmla="*/ 825 w 984"/>
                        <a:gd name="T49" fmla="*/ 698 h 828"/>
                        <a:gd name="T50" fmla="*/ 887 w 984"/>
                        <a:gd name="T51" fmla="*/ 641 h 828"/>
                        <a:gd name="T52" fmla="*/ 933 w 984"/>
                        <a:gd name="T53" fmla="*/ 569 h 828"/>
                        <a:gd name="T54" fmla="*/ 961 w 984"/>
                        <a:gd name="T55" fmla="*/ 492 h 828"/>
                        <a:gd name="T56" fmla="*/ 979 w 984"/>
                        <a:gd name="T57" fmla="*/ 408 h 828"/>
                        <a:gd name="T58" fmla="*/ 984 w 984"/>
                        <a:gd name="T59" fmla="*/ 419 h 828"/>
                        <a:gd name="T60" fmla="*/ 966 w 984"/>
                        <a:gd name="T61" fmla="*/ 502 h 828"/>
                        <a:gd name="T62" fmla="*/ 938 w 984"/>
                        <a:gd name="T63" fmla="*/ 579 h 828"/>
                        <a:gd name="T64" fmla="*/ 893 w 984"/>
                        <a:gd name="T65" fmla="*/ 646 h 828"/>
                        <a:gd name="T66" fmla="*/ 831 w 984"/>
                        <a:gd name="T67" fmla="*/ 709 h 828"/>
                        <a:gd name="T68" fmla="*/ 764 w 984"/>
                        <a:gd name="T69" fmla="*/ 761 h 828"/>
                        <a:gd name="T70" fmla="*/ 684 w 984"/>
                        <a:gd name="T71" fmla="*/ 796 h 828"/>
                        <a:gd name="T72" fmla="*/ 599 w 984"/>
                        <a:gd name="T73" fmla="*/ 818 h 828"/>
                        <a:gd name="T74" fmla="*/ 509 w 984"/>
                        <a:gd name="T75" fmla="*/ 828 h 8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984" h="828">
                          <a:moveTo>
                            <a:pt x="210" y="0"/>
                          </a:moveTo>
                          <a:lnTo>
                            <a:pt x="215" y="10"/>
                          </a:lnTo>
                          <a:lnTo>
                            <a:pt x="170" y="42"/>
                          </a:lnTo>
                          <a:lnTo>
                            <a:pt x="131" y="72"/>
                          </a:lnTo>
                          <a:lnTo>
                            <a:pt x="91" y="114"/>
                          </a:lnTo>
                          <a:lnTo>
                            <a:pt x="63" y="156"/>
                          </a:lnTo>
                          <a:lnTo>
                            <a:pt x="39" y="196"/>
                          </a:lnTo>
                          <a:lnTo>
                            <a:pt x="23" y="243"/>
                          </a:lnTo>
                          <a:lnTo>
                            <a:pt x="12" y="295"/>
                          </a:lnTo>
                          <a:lnTo>
                            <a:pt x="6" y="346"/>
                          </a:lnTo>
                          <a:lnTo>
                            <a:pt x="0" y="331"/>
                          </a:lnTo>
                          <a:lnTo>
                            <a:pt x="6" y="279"/>
                          </a:lnTo>
                          <a:lnTo>
                            <a:pt x="17" y="233"/>
                          </a:lnTo>
                          <a:lnTo>
                            <a:pt x="34" y="186"/>
                          </a:lnTo>
                          <a:lnTo>
                            <a:pt x="63" y="139"/>
                          </a:lnTo>
                          <a:lnTo>
                            <a:pt x="91" y="104"/>
                          </a:lnTo>
                          <a:lnTo>
                            <a:pt x="125" y="62"/>
                          </a:lnTo>
                          <a:lnTo>
                            <a:pt x="164" y="32"/>
                          </a:lnTo>
                          <a:lnTo>
                            <a:pt x="210" y="0"/>
                          </a:lnTo>
                          <a:close/>
                          <a:moveTo>
                            <a:pt x="509" y="828"/>
                          </a:moveTo>
                          <a:lnTo>
                            <a:pt x="498" y="823"/>
                          </a:lnTo>
                          <a:lnTo>
                            <a:pt x="588" y="812"/>
                          </a:lnTo>
                          <a:lnTo>
                            <a:pt x="678" y="786"/>
                          </a:lnTo>
                          <a:lnTo>
                            <a:pt x="757" y="750"/>
                          </a:lnTo>
                          <a:lnTo>
                            <a:pt x="825" y="698"/>
                          </a:lnTo>
                          <a:lnTo>
                            <a:pt x="887" y="641"/>
                          </a:lnTo>
                          <a:lnTo>
                            <a:pt x="933" y="569"/>
                          </a:lnTo>
                          <a:lnTo>
                            <a:pt x="961" y="492"/>
                          </a:lnTo>
                          <a:lnTo>
                            <a:pt x="979" y="408"/>
                          </a:lnTo>
                          <a:lnTo>
                            <a:pt x="984" y="419"/>
                          </a:lnTo>
                          <a:lnTo>
                            <a:pt x="966" y="502"/>
                          </a:lnTo>
                          <a:lnTo>
                            <a:pt x="938" y="579"/>
                          </a:lnTo>
                          <a:lnTo>
                            <a:pt x="893" y="646"/>
                          </a:lnTo>
                          <a:lnTo>
                            <a:pt x="831" y="709"/>
                          </a:lnTo>
                          <a:lnTo>
                            <a:pt x="764" y="761"/>
                          </a:lnTo>
                          <a:lnTo>
                            <a:pt x="684" y="796"/>
                          </a:lnTo>
                          <a:lnTo>
                            <a:pt x="599" y="818"/>
                          </a:lnTo>
                          <a:lnTo>
                            <a:pt x="509" y="828"/>
                          </a:lnTo>
                          <a:close/>
                        </a:path>
                      </a:pathLst>
                    </a:custGeom>
                    <a:solidFill>
                      <a:srgbClr val="FF7C7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93" name="Freeform 425">
                      <a:extLst>
                        <a:ext uri="{FF2B5EF4-FFF2-40B4-BE49-F238E27FC236}">
                          <a16:creationId xmlns:a16="http://schemas.microsoft.com/office/drawing/2014/main" id="{11883482-0F90-4085-9251-DCECA51CD13D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790" y="1735"/>
                      <a:ext cx="486" cy="271"/>
                    </a:xfrm>
                    <a:custGeom>
                      <a:avLst/>
                      <a:gdLst>
                        <a:gd name="T0" fmla="*/ 209 w 973"/>
                        <a:gd name="T1" fmla="*/ 0 h 813"/>
                        <a:gd name="T2" fmla="*/ 215 w 973"/>
                        <a:gd name="T3" fmla="*/ 5 h 813"/>
                        <a:gd name="T4" fmla="*/ 169 w 973"/>
                        <a:gd name="T5" fmla="*/ 37 h 813"/>
                        <a:gd name="T6" fmla="*/ 130 w 973"/>
                        <a:gd name="T7" fmla="*/ 67 h 813"/>
                        <a:gd name="T8" fmla="*/ 90 w 973"/>
                        <a:gd name="T9" fmla="*/ 109 h 813"/>
                        <a:gd name="T10" fmla="*/ 62 w 973"/>
                        <a:gd name="T11" fmla="*/ 151 h 813"/>
                        <a:gd name="T12" fmla="*/ 39 w 973"/>
                        <a:gd name="T13" fmla="*/ 197 h 813"/>
                        <a:gd name="T14" fmla="*/ 22 w 973"/>
                        <a:gd name="T15" fmla="*/ 243 h 813"/>
                        <a:gd name="T16" fmla="*/ 11 w 973"/>
                        <a:gd name="T17" fmla="*/ 295 h 813"/>
                        <a:gd name="T18" fmla="*/ 6 w 973"/>
                        <a:gd name="T19" fmla="*/ 347 h 813"/>
                        <a:gd name="T20" fmla="*/ 0 w 973"/>
                        <a:gd name="T21" fmla="*/ 336 h 813"/>
                        <a:gd name="T22" fmla="*/ 6 w 973"/>
                        <a:gd name="T23" fmla="*/ 285 h 813"/>
                        <a:gd name="T24" fmla="*/ 17 w 973"/>
                        <a:gd name="T25" fmla="*/ 233 h 813"/>
                        <a:gd name="T26" fmla="*/ 33 w 973"/>
                        <a:gd name="T27" fmla="*/ 186 h 813"/>
                        <a:gd name="T28" fmla="*/ 57 w 973"/>
                        <a:gd name="T29" fmla="*/ 146 h 813"/>
                        <a:gd name="T30" fmla="*/ 85 w 973"/>
                        <a:gd name="T31" fmla="*/ 104 h 813"/>
                        <a:gd name="T32" fmla="*/ 125 w 973"/>
                        <a:gd name="T33" fmla="*/ 62 h 813"/>
                        <a:gd name="T34" fmla="*/ 164 w 973"/>
                        <a:gd name="T35" fmla="*/ 32 h 813"/>
                        <a:gd name="T36" fmla="*/ 209 w 973"/>
                        <a:gd name="T37" fmla="*/ 0 h 813"/>
                        <a:gd name="T38" fmla="*/ 492 w 973"/>
                        <a:gd name="T39" fmla="*/ 813 h 813"/>
                        <a:gd name="T40" fmla="*/ 486 w 973"/>
                        <a:gd name="T41" fmla="*/ 808 h 813"/>
                        <a:gd name="T42" fmla="*/ 582 w 973"/>
                        <a:gd name="T43" fmla="*/ 797 h 813"/>
                        <a:gd name="T44" fmla="*/ 667 w 973"/>
                        <a:gd name="T45" fmla="*/ 776 h 813"/>
                        <a:gd name="T46" fmla="*/ 751 w 973"/>
                        <a:gd name="T47" fmla="*/ 735 h 813"/>
                        <a:gd name="T48" fmla="*/ 819 w 973"/>
                        <a:gd name="T49" fmla="*/ 688 h 813"/>
                        <a:gd name="T50" fmla="*/ 876 w 973"/>
                        <a:gd name="T51" fmla="*/ 626 h 813"/>
                        <a:gd name="T52" fmla="*/ 921 w 973"/>
                        <a:gd name="T53" fmla="*/ 554 h 813"/>
                        <a:gd name="T54" fmla="*/ 955 w 973"/>
                        <a:gd name="T55" fmla="*/ 477 h 813"/>
                        <a:gd name="T56" fmla="*/ 966 w 973"/>
                        <a:gd name="T57" fmla="*/ 388 h 813"/>
                        <a:gd name="T58" fmla="*/ 973 w 973"/>
                        <a:gd name="T59" fmla="*/ 398 h 813"/>
                        <a:gd name="T60" fmla="*/ 955 w 973"/>
                        <a:gd name="T61" fmla="*/ 482 h 813"/>
                        <a:gd name="T62" fmla="*/ 927 w 973"/>
                        <a:gd name="T63" fmla="*/ 559 h 813"/>
                        <a:gd name="T64" fmla="*/ 881 w 973"/>
                        <a:gd name="T65" fmla="*/ 631 h 813"/>
                        <a:gd name="T66" fmla="*/ 819 w 973"/>
                        <a:gd name="T67" fmla="*/ 688 h 813"/>
                        <a:gd name="T68" fmla="*/ 751 w 973"/>
                        <a:gd name="T69" fmla="*/ 740 h 813"/>
                        <a:gd name="T70" fmla="*/ 672 w 973"/>
                        <a:gd name="T71" fmla="*/ 776 h 813"/>
                        <a:gd name="T72" fmla="*/ 582 w 973"/>
                        <a:gd name="T73" fmla="*/ 802 h 813"/>
                        <a:gd name="T74" fmla="*/ 492 w 973"/>
                        <a:gd name="T75" fmla="*/ 813 h 8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973" h="813">
                          <a:moveTo>
                            <a:pt x="209" y="0"/>
                          </a:moveTo>
                          <a:lnTo>
                            <a:pt x="215" y="5"/>
                          </a:lnTo>
                          <a:lnTo>
                            <a:pt x="169" y="37"/>
                          </a:lnTo>
                          <a:lnTo>
                            <a:pt x="130" y="67"/>
                          </a:lnTo>
                          <a:lnTo>
                            <a:pt x="90" y="109"/>
                          </a:lnTo>
                          <a:lnTo>
                            <a:pt x="62" y="151"/>
                          </a:lnTo>
                          <a:lnTo>
                            <a:pt x="39" y="197"/>
                          </a:lnTo>
                          <a:lnTo>
                            <a:pt x="22" y="243"/>
                          </a:lnTo>
                          <a:lnTo>
                            <a:pt x="11" y="295"/>
                          </a:lnTo>
                          <a:lnTo>
                            <a:pt x="6" y="347"/>
                          </a:lnTo>
                          <a:lnTo>
                            <a:pt x="0" y="336"/>
                          </a:lnTo>
                          <a:lnTo>
                            <a:pt x="6" y="285"/>
                          </a:lnTo>
                          <a:lnTo>
                            <a:pt x="17" y="233"/>
                          </a:lnTo>
                          <a:lnTo>
                            <a:pt x="33" y="186"/>
                          </a:lnTo>
                          <a:lnTo>
                            <a:pt x="57" y="146"/>
                          </a:lnTo>
                          <a:lnTo>
                            <a:pt x="85" y="104"/>
                          </a:lnTo>
                          <a:lnTo>
                            <a:pt x="125" y="62"/>
                          </a:lnTo>
                          <a:lnTo>
                            <a:pt x="164" y="32"/>
                          </a:lnTo>
                          <a:lnTo>
                            <a:pt x="209" y="0"/>
                          </a:lnTo>
                          <a:close/>
                          <a:moveTo>
                            <a:pt x="492" y="813"/>
                          </a:moveTo>
                          <a:lnTo>
                            <a:pt x="486" y="808"/>
                          </a:lnTo>
                          <a:lnTo>
                            <a:pt x="582" y="797"/>
                          </a:lnTo>
                          <a:lnTo>
                            <a:pt x="667" y="776"/>
                          </a:lnTo>
                          <a:lnTo>
                            <a:pt x="751" y="735"/>
                          </a:lnTo>
                          <a:lnTo>
                            <a:pt x="819" y="688"/>
                          </a:lnTo>
                          <a:lnTo>
                            <a:pt x="876" y="626"/>
                          </a:lnTo>
                          <a:lnTo>
                            <a:pt x="921" y="554"/>
                          </a:lnTo>
                          <a:lnTo>
                            <a:pt x="955" y="477"/>
                          </a:lnTo>
                          <a:lnTo>
                            <a:pt x="966" y="388"/>
                          </a:lnTo>
                          <a:lnTo>
                            <a:pt x="973" y="398"/>
                          </a:lnTo>
                          <a:lnTo>
                            <a:pt x="955" y="482"/>
                          </a:lnTo>
                          <a:lnTo>
                            <a:pt x="927" y="559"/>
                          </a:lnTo>
                          <a:lnTo>
                            <a:pt x="881" y="631"/>
                          </a:lnTo>
                          <a:lnTo>
                            <a:pt x="819" y="688"/>
                          </a:lnTo>
                          <a:lnTo>
                            <a:pt x="751" y="740"/>
                          </a:lnTo>
                          <a:lnTo>
                            <a:pt x="672" y="776"/>
                          </a:lnTo>
                          <a:lnTo>
                            <a:pt x="582" y="802"/>
                          </a:lnTo>
                          <a:lnTo>
                            <a:pt x="492" y="813"/>
                          </a:lnTo>
                          <a:close/>
                        </a:path>
                      </a:pathLst>
                    </a:custGeom>
                    <a:solidFill>
                      <a:srgbClr val="FF7E7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94" name="Freeform 426">
                      <a:extLst>
                        <a:ext uri="{FF2B5EF4-FFF2-40B4-BE49-F238E27FC236}">
                          <a16:creationId xmlns:a16="http://schemas.microsoft.com/office/drawing/2014/main" id="{83260604-61C2-4E94-8CF5-1C80A531B90B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793" y="1737"/>
                      <a:ext cx="480" cy="268"/>
                    </a:xfrm>
                    <a:custGeom>
                      <a:avLst/>
                      <a:gdLst>
                        <a:gd name="T0" fmla="*/ 209 w 960"/>
                        <a:gd name="T1" fmla="*/ 0 h 803"/>
                        <a:gd name="T2" fmla="*/ 209 w 960"/>
                        <a:gd name="T3" fmla="*/ 5 h 803"/>
                        <a:gd name="T4" fmla="*/ 163 w 960"/>
                        <a:gd name="T5" fmla="*/ 37 h 803"/>
                        <a:gd name="T6" fmla="*/ 124 w 960"/>
                        <a:gd name="T7" fmla="*/ 67 h 803"/>
                        <a:gd name="T8" fmla="*/ 84 w 960"/>
                        <a:gd name="T9" fmla="*/ 109 h 803"/>
                        <a:gd name="T10" fmla="*/ 56 w 960"/>
                        <a:gd name="T11" fmla="*/ 151 h 803"/>
                        <a:gd name="T12" fmla="*/ 33 w 960"/>
                        <a:gd name="T13" fmla="*/ 197 h 803"/>
                        <a:gd name="T14" fmla="*/ 16 w 960"/>
                        <a:gd name="T15" fmla="*/ 244 h 803"/>
                        <a:gd name="T16" fmla="*/ 5 w 960"/>
                        <a:gd name="T17" fmla="*/ 296 h 803"/>
                        <a:gd name="T18" fmla="*/ 0 w 960"/>
                        <a:gd name="T19" fmla="*/ 347 h 803"/>
                        <a:gd name="T20" fmla="*/ 0 w 960"/>
                        <a:gd name="T21" fmla="*/ 342 h 803"/>
                        <a:gd name="T22" fmla="*/ 5 w 960"/>
                        <a:gd name="T23" fmla="*/ 290 h 803"/>
                        <a:gd name="T24" fmla="*/ 16 w 960"/>
                        <a:gd name="T25" fmla="*/ 238 h 803"/>
                        <a:gd name="T26" fmla="*/ 33 w 960"/>
                        <a:gd name="T27" fmla="*/ 192 h 803"/>
                        <a:gd name="T28" fmla="*/ 56 w 960"/>
                        <a:gd name="T29" fmla="*/ 146 h 803"/>
                        <a:gd name="T30" fmla="*/ 84 w 960"/>
                        <a:gd name="T31" fmla="*/ 104 h 803"/>
                        <a:gd name="T32" fmla="*/ 124 w 960"/>
                        <a:gd name="T33" fmla="*/ 62 h 803"/>
                        <a:gd name="T34" fmla="*/ 163 w 960"/>
                        <a:gd name="T35" fmla="*/ 32 h 803"/>
                        <a:gd name="T36" fmla="*/ 209 w 960"/>
                        <a:gd name="T37" fmla="*/ 0 h 803"/>
                        <a:gd name="T38" fmla="*/ 480 w 960"/>
                        <a:gd name="T39" fmla="*/ 803 h 803"/>
                        <a:gd name="T40" fmla="*/ 475 w 960"/>
                        <a:gd name="T41" fmla="*/ 797 h 803"/>
                        <a:gd name="T42" fmla="*/ 570 w 960"/>
                        <a:gd name="T43" fmla="*/ 792 h 803"/>
                        <a:gd name="T44" fmla="*/ 661 w 960"/>
                        <a:gd name="T45" fmla="*/ 766 h 803"/>
                        <a:gd name="T46" fmla="*/ 740 w 960"/>
                        <a:gd name="T47" fmla="*/ 730 h 803"/>
                        <a:gd name="T48" fmla="*/ 807 w 960"/>
                        <a:gd name="T49" fmla="*/ 678 h 803"/>
                        <a:gd name="T50" fmla="*/ 870 w 960"/>
                        <a:gd name="T51" fmla="*/ 616 h 803"/>
                        <a:gd name="T52" fmla="*/ 915 w 960"/>
                        <a:gd name="T53" fmla="*/ 544 h 803"/>
                        <a:gd name="T54" fmla="*/ 943 w 960"/>
                        <a:gd name="T55" fmla="*/ 467 h 803"/>
                        <a:gd name="T56" fmla="*/ 954 w 960"/>
                        <a:gd name="T57" fmla="*/ 378 h 803"/>
                        <a:gd name="T58" fmla="*/ 960 w 960"/>
                        <a:gd name="T59" fmla="*/ 383 h 803"/>
                        <a:gd name="T60" fmla="*/ 949 w 960"/>
                        <a:gd name="T61" fmla="*/ 472 h 803"/>
                        <a:gd name="T62" fmla="*/ 915 w 960"/>
                        <a:gd name="T63" fmla="*/ 549 h 803"/>
                        <a:gd name="T64" fmla="*/ 870 w 960"/>
                        <a:gd name="T65" fmla="*/ 621 h 803"/>
                        <a:gd name="T66" fmla="*/ 813 w 960"/>
                        <a:gd name="T67" fmla="*/ 683 h 803"/>
                        <a:gd name="T68" fmla="*/ 745 w 960"/>
                        <a:gd name="T69" fmla="*/ 730 h 803"/>
                        <a:gd name="T70" fmla="*/ 661 w 960"/>
                        <a:gd name="T71" fmla="*/ 771 h 803"/>
                        <a:gd name="T72" fmla="*/ 576 w 960"/>
                        <a:gd name="T73" fmla="*/ 792 h 803"/>
                        <a:gd name="T74" fmla="*/ 480 w 960"/>
                        <a:gd name="T75" fmla="*/ 803 h 80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960" h="803">
                          <a:moveTo>
                            <a:pt x="209" y="0"/>
                          </a:moveTo>
                          <a:lnTo>
                            <a:pt x="209" y="5"/>
                          </a:lnTo>
                          <a:lnTo>
                            <a:pt x="163" y="37"/>
                          </a:lnTo>
                          <a:lnTo>
                            <a:pt x="124" y="67"/>
                          </a:lnTo>
                          <a:lnTo>
                            <a:pt x="84" y="109"/>
                          </a:lnTo>
                          <a:lnTo>
                            <a:pt x="56" y="151"/>
                          </a:lnTo>
                          <a:lnTo>
                            <a:pt x="33" y="197"/>
                          </a:lnTo>
                          <a:lnTo>
                            <a:pt x="16" y="244"/>
                          </a:lnTo>
                          <a:lnTo>
                            <a:pt x="5" y="296"/>
                          </a:lnTo>
                          <a:lnTo>
                            <a:pt x="0" y="347"/>
                          </a:lnTo>
                          <a:lnTo>
                            <a:pt x="0" y="342"/>
                          </a:lnTo>
                          <a:lnTo>
                            <a:pt x="5" y="290"/>
                          </a:lnTo>
                          <a:lnTo>
                            <a:pt x="16" y="238"/>
                          </a:lnTo>
                          <a:lnTo>
                            <a:pt x="33" y="192"/>
                          </a:lnTo>
                          <a:lnTo>
                            <a:pt x="56" y="146"/>
                          </a:lnTo>
                          <a:lnTo>
                            <a:pt x="84" y="104"/>
                          </a:lnTo>
                          <a:lnTo>
                            <a:pt x="124" y="62"/>
                          </a:lnTo>
                          <a:lnTo>
                            <a:pt x="163" y="32"/>
                          </a:lnTo>
                          <a:lnTo>
                            <a:pt x="209" y="0"/>
                          </a:lnTo>
                          <a:close/>
                          <a:moveTo>
                            <a:pt x="480" y="803"/>
                          </a:moveTo>
                          <a:lnTo>
                            <a:pt x="475" y="797"/>
                          </a:lnTo>
                          <a:lnTo>
                            <a:pt x="570" y="792"/>
                          </a:lnTo>
                          <a:lnTo>
                            <a:pt x="661" y="766"/>
                          </a:lnTo>
                          <a:lnTo>
                            <a:pt x="740" y="730"/>
                          </a:lnTo>
                          <a:lnTo>
                            <a:pt x="807" y="678"/>
                          </a:lnTo>
                          <a:lnTo>
                            <a:pt x="870" y="616"/>
                          </a:lnTo>
                          <a:lnTo>
                            <a:pt x="915" y="544"/>
                          </a:lnTo>
                          <a:lnTo>
                            <a:pt x="943" y="467"/>
                          </a:lnTo>
                          <a:lnTo>
                            <a:pt x="954" y="378"/>
                          </a:lnTo>
                          <a:lnTo>
                            <a:pt x="960" y="383"/>
                          </a:lnTo>
                          <a:lnTo>
                            <a:pt x="949" y="472"/>
                          </a:lnTo>
                          <a:lnTo>
                            <a:pt x="915" y="549"/>
                          </a:lnTo>
                          <a:lnTo>
                            <a:pt x="870" y="621"/>
                          </a:lnTo>
                          <a:lnTo>
                            <a:pt x="813" y="683"/>
                          </a:lnTo>
                          <a:lnTo>
                            <a:pt x="745" y="730"/>
                          </a:lnTo>
                          <a:lnTo>
                            <a:pt x="661" y="771"/>
                          </a:lnTo>
                          <a:lnTo>
                            <a:pt x="576" y="792"/>
                          </a:lnTo>
                          <a:lnTo>
                            <a:pt x="480" y="803"/>
                          </a:lnTo>
                          <a:close/>
                        </a:path>
                      </a:pathLst>
                    </a:custGeom>
                    <a:solidFill>
                      <a:srgbClr val="FF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95" name="Freeform 427">
                      <a:extLst>
                        <a:ext uri="{FF2B5EF4-FFF2-40B4-BE49-F238E27FC236}">
                          <a16:creationId xmlns:a16="http://schemas.microsoft.com/office/drawing/2014/main" id="{F95039E4-6363-4362-A5AF-8BACAFF52D86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793" y="1739"/>
                      <a:ext cx="477" cy="264"/>
                    </a:xfrm>
                    <a:custGeom>
                      <a:avLst/>
                      <a:gdLst>
                        <a:gd name="T0" fmla="*/ 209 w 954"/>
                        <a:gd name="T1" fmla="*/ 0 h 792"/>
                        <a:gd name="T2" fmla="*/ 220 w 954"/>
                        <a:gd name="T3" fmla="*/ 12 h 792"/>
                        <a:gd name="T4" fmla="*/ 174 w 954"/>
                        <a:gd name="T5" fmla="*/ 42 h 792"/>
                        <a:gd name="T6" fmla="*/ 130 w 954"/>
                        <a:gd name="T7" fmla="*/ 79 h 792"/>
                        <a:gd name="T8" fmla="*/ 95 w 954"/>
                        <a:gd name="T9" fmla="*/ 114 h 792"/>
                        <a:gd name="T10" fmla="*/ 67 w 954"/>
                        <a:gd name="T11" fmla="*/ 161 h 792"/>
                        <a:gd name="T12" fmla="*/ 40 w 954"/>
                        <a:gd name="T13" fmla="*/ 208 h 792"/>
                        <a:gd name="T14" fmla="*/ 22 w 954"/>
                        <a:gd name="T15" fmla="*/ 254 h 792"/>
                        <a:gd name="T16" fmla="*/ 16 w 954"/>
                        <a:gd name="T17" fmla="*/ 306 h 792"/>
                        <a:gd name="T18" fmla="*/ 11 w 954"/>
                        <a:gd name="T19" fmla="*/ 358 h 792"/>
                        <a:gd name="T20" fmla="*/ 0 w 954"/>
                        <a:gd name="T21" fmla="*/ 342 h 792"/>
                        <a:gd name="T22" fmla="*/ 5 w 954"/>
                        <a:gd name="T23" fmla="*/ 291 h 792"/>
                        <a:gd name="T24" fmla="*/ 16 w 954"/>
                        <a:gd name="T25" fmla="*/ 239 h 792"/>
                        <a:gd name="T26" fmla="*/ 33 w 954"/>
                        <a:gd name="T27" fmla="*/ 192 h 792"/>
                        <a:gd name="T28" fmla="*/ 56 w 954"/>
                        <a:gd name="T29" fmla="*/ 146 h 792"/>
                        <a:gd name="T30" fmla="*/ 84 w 954"/>
                        <a:gd name="T31" fmla="*/ 104 h 792"/>
                        <a:gd name="T32" fmla="*/ 124 w 954"/>
                        <a:gd name="T33" fmla="*/ 62 h 792"/>
                        <a:gd name="T34" fmla="*/ 163 w 954"/>
                        <a:gd name="T35" fmla="*/ 32 h 792"/>
                        <a:gd name="T36" fmla="*/ 209 w 954"/>
                        <a:gd name="T37" fmla="*/ 0 h 792"/>
                        <a:gd name="T38" fmla="*/ 475 w 954"/>
                        <a:gd name="T39" fmla="*/ 792 h 792"/>
                        <a:gd name="T40" fmla="*/ 457 w 954"/>
                        <a:gd name="T41" fmla="*/ 776 h 792"/>
                        <a:gd name="T42" fmla="*/ 503 w 954"/>
                        <a:gd name="T43" fmla="*/ 776 h 792"/>
                        <a:gd name="T44" fmla="*/ 548 w 954"/>
                        <a:gd name="T45" fmla="*/ 776 h 792"/>
                        <a:gd name="T46" fmla="*/ 593 w 954"/>
                        <a:gd name="T47" fmla="*/ 766 h 792"/>
                        <a:gd name="T48" fmla="*/ 638 w 954"/>
                        <a:gd name="T49" fmla="*/ 756 h 792"/>
                        <a:gd name="T50" fmla="*/ 684 w 954"/>
                        <a:gd name="T51" fmla="*/ 741 h 792"/>
                        <a:gd name="T52" fmla="*/ 723 w 954"/>
                        <a:gd name="T53" fmla="*/ 720 h 792"/>
                        <a:gd name="T54" fmla="*/ 763 w 954"/>
                        <a:gd name="T55" fmla="*/ 694 h 792"/>
                        <a:gd name="T56" fmla="*/ 802 w 954"/>
                        <a:gd name="T57" fmla="*/ 668 h 792"/>
                        <a:gd name="T58" fmla="*/ 836 w 954"/>
                        <a:gd name="T59" fmla="*/ 637 h 792"/>
                        <a:gd name="T60" fmla="*/ 864 w 954"/>
                        <a:gd name="T61" fmla="*/ 601 h 792"/>
                        <a:gd name="T62" fmla="*/ 886 w 954"/>
                        <a:gd name="T63" fmla="*/ 564 h 792"/>
                        <a:gd name="T64" fmla="*/ 910 w 954"/>
                        <a:gd name="T65" fmla="*/ 529 h 792"/>
                        <a:gd name="T66" fmla="*/ 926 w 954"/>
                        <a:gd name="T67" fmla="*/ 487 h 792"/>
                        <a:gd name="T68" fmla="*/ 938 w 954"/>
                        <a:gd name="T69" fmla="*/ 445 h 792"/>
                        <a:gd name="T70" fmla="*/ 949 w 954"/>
                        <a:gd name="T71" fmla="*/ 405 h 792"/>
                        <a:gd name="T72" fmla="*/ 949 w 954"/>
                        <a:gd name="T73" fmla="*/ 358 h 792"/>
                        <a:gd name="T74" fmla="*/ 954 w 954"/>
                        <a:gd name="T75" fmla="*/ 373 h 792"/>
                        <a:gd name="T76" fmla="*/ 943 w 954"/>
                        <a:gd name="T77" fmla="*/ 462 h 792"/>
                        <a:gd name="T78" fmla="*/ 915 w 954"/>
                        <a:gd name="T79" fmla="*/ 539 h 792"/>
                        <a:gd name="T80" fmla="*/ 870 w 954"/>
                        <a:gd name="T81" fmla="*/ 611 h 792"/>
                        <a:gd name="T82" fmla="*/ 807 w 954"/>
                        <a:gd name="T83" fmla="*/ 673 h 792"/>
                        <a:gd name="T84" fmla="*/ 740 w 954"/>
                        <a:gd name="T85" fmla="*/ 725 h 792"/>
                        <a:gd name="T86" fmla="*/ 661 w 954"/>
                        <a:gd name="T87" fmla="*/ 761 h 792"/>
                        <a:gd name="T88" fmla="*/ 570 w 954"/>
                        <a:gd name="T89" fmla="*/ 787 h 792"/>
                        <a:gd name="T90" fmla="*/ 475 w 954"/>
                        <a:gd name="T91" fmla="*/ 792 h 7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</a:cxnLst>
                      <a:rect l="0" t="0" r="r" b="b"/>
                      <a:pathLst>
                        <a:path w="954" h="792">
                          <a:moveTo>
                            <a:pt x="209" y="0"/>
                          </a:moveTo>
                          <a:lnTo>
                            <a:pt x="220" y="12"/>
                          </a:lnTo>
                          <a:lnTo>
                            <a:pt x="174" y="42"/>
                          </a:lnTo>
                          <a:lnTo>
                            <a:pt x="130" y="79"/>
                          </a:lnTo>
                          <a:lnTo>
                            <a:pt x="95" y="114"/>
                          </a:lnTo>
                          <a:lnTo>
                            <a:pt x="67" y="161"/>
                          </a:lnTo>
                          <a:lnTo>
                            <a:pt x="40" y="208"/>
                          </a:lnTo>
                          <a:lnTo>
                            <a:pt x="22" y="254"/>
                          </a:lnTo>
                          <a:lnTo>
                            <a:pt x="16" y="306"/>
                          </a:lnTo>
                          <a:lnTo>
                            <a:pt x="11" y="358"/>
                          </a:lnTo>
                          <a:lnTo>
                            <a:pt x="0" y="342"/>
                          </a:lnTo>
                          <a:lnTo>
                            <a:pt x="5" y="291"/>
                          </a:lnTo>
                          <a:lnTo>
                            <a:pt x="16" y="239"/>
                          </a:lnTo>
                          <a:lnTo>
                            <a:pt x="33" y="192"/>
                          </a:lnTo>
                          <a:lnTo>
                            <a:pt x="56" y="146"/>
                          </a:lnTo>
                          <a:lnTo>
                            <a:pt x="84" y="104"/>
                          </a:lnTo>
                          <a:lnTo>
                            <a:pt x="124" y="62"/>
                          </a:lnTo>
                          <a:lnTo>
                            <a:pt x="163" y="32"/>
                          </a:lnTo>
                          <a:lnTo>
                            <a:pt x="209" y="0"/>
                          </a:lnTo>
                          <a:close/>
                          <a:moveTo>
                            <a:pt x="475" y="792"/>
                          </a:moveTo>
                          <a:lnTo>
                            <a:pt x="457" y="776"/>
                          </a:lnTo>
                          <a:lnTo>
                            <a:pt x="503" y="776"/>
                          </a:lnTo>
                          <a:lnTo>
                            <a:pt x="548" y="776"/>
                          </a:lnTo>
                          <a:lnTo>
                            <a:pt x="593" y="766"/>
                          </a:lnTo>
                          <a:lnTo>
                            <a:pt x="638" y="756"/>
                          </a:lnTo>
                          <a:lnTo>
                            <a:pt x="684" y="741"/>
                          </a:lnTo>
                          <a:lnTo>
                            <a:pt x="723" y="720"/>
                          </a:lnTo>
                          <a:lnTo>
                            <a:pt x="763" y="694"/>
                          </a:lnTo>
                          <a:lnTo>
                            <a:pt x="802" y="668"/>
                          </a:lnTo>
                          <a:lnTo>
                            <a:pt x="836" y="637"/>
                          </a:lnTo>
                          <a:lnTo>
                            <a:pt x="864" y="601"/>
                          </a:lnTo>
                          <a:lnTo>
                            <a:pt x="886" y="564"/>
                          </a:lnTo>
                          <a:lnTo>
                            <a:pt x="910" y="529"/>
                          </a:lnTo>
                          <a:lnTo>
                            <a:pt x="926" y="487"/>
                          </a:lnTo>
                          <a:lnTo>
                            <a:pt x="938" y="445"/>
                          </a:lnTo>
                          <a:lnTo>
                            <a:pt x="949" y="405"/>
                          </a:lnTo>
                          <a:lnTo>
                            <a:pt x="949" y="358"/>
                          </a:lnTo>
                          <a:lnTo>
                            <a:pt x="954" y="373"/>
                          </a:lnTo>
                          <a:lnTo>
                            <a:pt x="943" y="462"/>
                          </a:lnTo>
                          <a:lnTo>
                            <a:pt x="915" y="539"/>
                          </a:lnTo>
                          <a:lnTo>
                            <a:pt x="870" y="611"/>
                          </a:lnTo>
                          <a:lnTo>
                            <a:pt x="807" y="673"/>
                          </a:lnTo>
                          <a:lnTo>
                            <a:pt x="740" y="725"/>
                          </a:lnTo>
                          <a:lnTo>
                            <a:pt x="661" y="761"/>
                          </a:lnTo>
                          <a:lnTo>
                            <a:pt x="570" y="787"/>
                          </a:lnTo>
                          <a:lnTo>
                            <a:pt x="475" y="792"/>
                          </a:lnTo>
                          <a:close/>
                        </a:path>
                      </a:pathLst>
                    </a:custGeom>
                    <a:solidFill>
                      <a:srgbClr val="FF828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96" name="Freeform 428">
                      <a:extLst>
                        <a:ext uri="{FF2B5EF4-FFF2-40B4-BE49-F238E27FC236}">
                          <a16:creationId xmlns:a16="http://schemas.microsoft.com/office/drawing/2014/main" id="{98F095D3-A0AC-4947-A4DE-2E960B4B3EE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680" y="1649"/>
                      <a:ext cx="587" cy="348"/>
                    </a:xfrm>
                    <a:custGeom>
                      <a:avLst/>
                      <a:gdLst>
                        <a:gd name="T0" fmla="*/ 683 w 1175"/>
                        <a:gd name="T1" fmla="*/ 1044 h 1044"/>
                        <a:gd name="T2" fmla="*/ 677 w 1175"/>
                        <a:gd name="T3" fmla="*/ 1039 h 1044"/>
                        <a:gd name="T4" fmla="*/ 593 w 1175"/>
                        <a:gd name="T5" fmla="*/ 1029 h 1044"/>
                        <a:gd name="T6" fmla="*/ 514 w 1175"/>
                        <a:gd name="T7" fmla="*/ 1003 h 1044"/>
                        <a:gd name="T8" fmla="*/ 440 w 1175"/>
                        <a:gd name="T9" fmla="*/ 967 h 1044"/>
                        <a:gd name="T10" fmla="*/ 378 w 1175"/>
                        <a:gd name="T11" fmla="*/ 915 h 1044"/>
                        <a:gd name="T12" fmla="*/ 321 w 1175"/>
                        <a:gd name="T13" fmla="*/ 859 h 1044"/>
                        <a:gd name="T14" fmla="*/ 282 w 1175"/>
                        <a:gd name="T15" fmla="*/ 791 h 1044"/>
                        <a:gd name="T16" fmla="*/ 259 w 1175"/>
                        <a:gd name="T17" fmla="*/ 718 h 1044"/>
                        <a:gd name="T18" fmla="*/ 248 w 1175"/>
                        <a:gd name="T19" fmla="*/ 641 h 1044"/>
                        <a:gd name="T20" fmla="*/ 56 w 1175"/>
                        <a:gd name="T21" fmla="*/ 310 h 1044"/>
                        <a:gd name="T22" fmla="*/ 0 w 1175"/>
                        <a:gd name="T23" fmla="*/ 103 h 1044"/>
                        <a:gd name="T24" fmla="*/ 0 w 1175"/>
                        <a:gd name="T25" fmla="*/ 31 h 1044"/>
                        <a:gd name="T26" fmla="*/ 90 w 1175"/>
                        <a:gd name="T27" fmla="*/ 0 h 1044"/>
                        <a:gd name="T28" fmla="*/ 226 w 1175"/>
                        <a:gd name="T29" fmla="*/ 31 h 1044"/>
                        <a:gd name="T30" fmla="*/ 316 w 1175"/>
                        <a:gd name="T31" fmla="*/ 119 h 1044"/>
                        <a:gd name="T32" fmla="*/ 372 w 1175"/>
                        <a:gd name="T33" fmla="*/ 186 h 1044"/>
                        <a:gd name="T34" fmla="*/ 429 w 1175"/>
                        <a:gd name="T35" fmla="*/ 258 h 1044"/>
                        <a:gd name="T36" fmla="*/ 486 w 1175"/>
                        <a:gd name="T37" fmla="*/ 325 h 1044"/>
                        <a:gd name="T38" fmla="*/ 565 w 1175"/>
                        <a:gd name="T39" fmla="*/ 414 h 1044"/>
                        <a:gd name="T40" fmla="*/ 655 w 1175"/>
                        <a:gd name="T41" fmla="*/ 481 h 1044"/>
                        <a:gd name="T42" fmla="*/ 734 w 1175"/>
                        <a:gd name="T43" fmla="*/ 548 h 1044"/>
                        <a:gd name="T44" fmla="*/ 824 w 1175"/>
                        <a:gd name="T45" fmla="*/ 621 h 1044"/>
                        <a:gd name="T46" fmla="*/ 903 w 1175"/>
                        <a:gd name="T47" fmla="*/ 673 h 1044"/>
                        <a:gd name="T48" fmla="*/ 960 w 1175"/>
                        <a:gd name="T49" fmla="*/ 723 h 1044"/>
                        <a:gd name="T50" fmla="*/ 1017 w 1175"/>
                        <a:gd name="T51" fmla="*/ 775 h 1044"/>
                        <a:gd name="T52" fmla="*/ 1051 w 1175"/>
                        <a:gd name="T53" fmla="*/ 807 h 1044"/>
                        <a:gd name="T54" fmla="*/ 1017 w 1175"/>
                        <a:gd name="T55" fmla="*/ 703 h 1044"/>
                        <a:gd name="T56" fmla="*/ 938 w 1175"/>
                        <a:gd name="T57" fmla="*/ 548 h 1044"/>
                        <a:gd name="T58" fmla="*/ 881 w 1175"/>
                        <a:gd name="T59" fmla="*/ 414 h 1044"/>
                        <a:gd name="T60" fmla="*/ 824 w 1175"/>
                        <a:gd name="T61" fmla="*/ 310 h 1044"/>
                        <a:gd name="T62" fmla="*/ 960 w 1175"/>
                        <a:gd name="T63" fmla="*/ 393 h 1044"/>
                        <a:gd name="T64" fmla="*/ 1051 w 1175"/>
                        <a:gd name="T65" fmla="*/ 481 h 1044"/>
                        <a:gd name="T66" fmla="*/ 1147 w 1175"/>
                        <a:gd name="T67" fmla="*/ 584 h 1044"/>
                        <a:gd name="T68" fmla="*/ 1175 w 1175"/>
                        <a:gd name="T69" fmla="*/ 626 h 1044"/>
                        <a:gd name="T70" fmla="*/ 1175 w 1175"/>
                        <a:gd name="T71" fmla="*/ 673 h 1044"/>
                        <a:gd name="T72" fmla="*/ 1164 w 1175"/>
                        <a:gd name="T73" fmla="*/ 713 h 1044"/>
                        <a:gd name="T74" fmla="*/ 1152 w 1175"/>
                        <a:gd name="T75" fmla="*/ 755 h 1044"/>
                        <a:gd name="T76" fmla="*/ 1136 w 1175"/>
                        <a:gd name="T77" fmla="*/ 797 h 1044"/>
                        <a:gd name="T78" fmla="*/ 1112 w 1175"/>
                        <a:gd name="T79" fmla="*/ 832 h 1044"/>
                        <a:gd name="T80" fmla="*/ 1090 w 1175"/>
                        <a:gd name="T81" fmla="*/ 869 h 1044"/>
                        <a:gd name="T82" fmla="*/ 1062 w 1175"/>
                        <a:gd name="T83" fmla="*/ 905 h 1044"/>
                        <a:gd name="T84" fmla="*/ 1028 w 1175"/>
                        <a:gd name="T85" fmla="*/ 936 h 1044"/>
                        <a:gd name="T86" fmla="*/ 989 w 1175"/>
                        <a:gd name="T87" fmla="*/ 962 h 1044"/>
                        <a:gd name="T88" fmla="*/ 949 w 1175"/>
                        <a:gd name="T89" fmla="*/ 988 h 1044"/>
                        <a:gd name="T90" fmla="*/ 910 w 1175"/>
                        <a:gd name="T91" fmla="*/ 1009 h 1044"/>
                        <a:gd name="T92" fmla="*/ 864 w 1175"/>
                        <a:gd name="T93" fmla="*/ 1024 h 1044"/>
                        <a:gd name="T94" fmla="*/ 819 w 1175"/>
                        <a:gd name="T95" fmla="*/ 1034 h 1044"/>
                        <a:gd name="T96" fmla="*/ 774 w 1175"/>
                        <a:gd name="T97" fmla="*/ 1044 h 1044"/>
                        <a:gd name="T98" fmla="*/ 729 w 1175"/>
                        <a:gd name="T99" fmla="*/ 1044 h 1044"/>
                        <a:gd name="T100" fmla="*/ 683 w 1175"/>
                        <a:gd name="T101" fmla="*/ 1044 h 10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1175" h="1044">
                          <a:moveTo>
                            <a:pt x="683" y="1044"/>
                          </a:moveTo>
                          <a:lnTo>
                            <a:pt x="677" y="1039"/>
                          </a:lnTo>
                          <a:lnTo>
                            <a:pt x="593" y="1029"/>
                          </a:lnTo>
                          <a:lnTo>
                            <a:pt x="514" y="1003"/>
                          </a:lnTo>
                          <a:lnTo>
                            <a:pt x="440" y="967"/>
                          </a:lnTo>
                          <a:lnTo>
                            <a:pt x="378" y="915"/>
                          </a:lnTo>
                          <a:lnTo>
                            <a:pt x="321" y="859"/>
                          </a:lnTo>
                          <a:lnTo>
                            <a:pt x="282" y="791"/>
                          </a:lnTo>
                          <a:lnTo>
                            <a:pt x="259" y="718"/>
                          </a:lnTo>
                          <a:lnTo>
                            <a:pt x="248" y="641"/>
                          </a:lnTo>
                          <a:lnTo>
                            <a:pt x="56" y="310"/>
                          </a:lnTo>
                          <a:lnTo>
                            <a:pt x="0" y="103"/>
                          </a:lnTo>
                          <a:lnTo>
                            <a:pt x="0" y="31"/>
                          </a:lnTo>
                          <a:lnTo>
                            <a:pt x="90" y="0"/>
                          </a:lnTo>
                          <a:lnTo>
                            <a:pt x="226" y="31"/>
                          </a:lnTo>
                          <a:lnTo>
                            <a:pt x="316" y="119"/>
                          </a:lnTo>
                          <a:lnTo>
                            <a:pt x="372" y="186"/>
                          </a:lnTo>
                          <a:lnTo>
                            <a:pt x="429" y="258"/>
                          </a:lnTo>
                          <a:lnTo>
                            <a:pt x="486" y="325"/>
                          </a:lnTo>
                          <a:lnTo>
                            <a:pt x="565" y="414"/>
                          </a:lnTo>
                          <a:lnTo>
                            <a:pt x="655" y="481"/>
                          </a:lnTo>
                          <a:lnTo>
                            <a:pt x="734" y="548"/>
                          </a:lnTo>
                          <a:lnTo>
                            <a:pt x="824" y="621"/>
                          </a:lnTo>
                          <a:lnTo>
                            <a:pt x="903" y="673"/>
                          </a:lnTo>
                          <a:lnTo>
                            <a:pt x="960" y="723"/>
                          </a:lnTo>
                          <a:lnTo>
                            <a:pt x="1017" y="775"/>
                          </a:lnTo>
                          <a:lnTo>
                            <a:pt x="1051" y="807"/>
                          </a:lnTo>
                          <a:lnTo>
                            <a:pt x="1017" y="703"/>
                          </a:lnTo>
                          <a:lnTo>
                            <a:pt x="938" y="548"/>
                          </a:lnTo>
                          <a:lnTo>
                            <a:pt x="881" y="414"/>
                          </a:lnTo>
                          <a:lnTo>
                            <a:pt x="824" y="310"/>
                          </a:lnTo>
                          <a:lnTo>
                            <a:pt x="960" y="393"/>
                          </a:lnTo>
                          <a:lnTo>
                            <a:pt x="1051" y="481"/>
                          </a:lnTo>
                          <a:lnTo>
                            <a:pt x="1147" y="584"/>
                          </a:lnTo>
                          <a:lnTo>
                            <a:pt x="1175" y="626"/>
                          </a:lnTo>
                          <a:lnTo>
                            <a:pt x="1175" y="673"/>
                          </a:lnTo>
                          <a:lnTo>
                            <a:pt x="1164" y="713"/>
                          </a:lnTo>
                          <a:lnTo>
                            <a:pt x="1152" y="755"/>
                          </a:lnTo>
                          <a:lnTo>
                            <a:pt x="1136" y="797"/>
                          </a:lnTo>
                          <a:lnTo>
                            <a:pt x="1112" y="832"/>
                          </a:lnTo>
                          <a:lnTo>
                            <a:pt x="1090" y="869"/>
                          </a:lnTo>
                          <a:lnTo>
                            <a:pt x="1062" y="905"/>
                          </a:lnTo>
                          <a:lnTo>
                            <a:pt x="1028" y="936"/>
                          </a:lnTo>
                          <a:lnTo>
                            <a:pt x="989" y="962"/>
                          </a:lnTo>
                          <a:lnTo>
                            <a:pt x="949" y="988"/>
                          </a:lnTo>
                          <a:lnTo>
                            <a:pt x="910" y="1009"/>
                          </a:lnTo>
                          <a:lnTo>
                            <a:pt x="864" y="1024"/>
                          </a:lnTo>
                          <a:lnTo>
                            <a:pt x="819" y="1034"/>
                          </a:lnTo>
                          <a:lnTo>
                            <a:pt x="774" y="1044"/>
                          </a:lnTo>
                          <a:lnTo>
                            <a:pt x="729" y="1044"/>
                          </a:lnTo>
                          <a:lnTo>
                            <a:pt x="683" y="1044"/>
                          </a:lnTo>
                          <a:close/>
                        </a:path>
                      </a:pathLst>
                    </a:custGeom>
                    <a:solidFill>
                      <a:srgbClr val="FF848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97" name="Freeform 429">
                      <a:extLst>
                        <a:ext uri="{FF2B5EF4-FFF2-40B4-BE49-F238E27FC236}">
                          <a16:creationId xmlns:a16="http://schemas.microsoft.com/office/drawing/2014/main" id="{DD2D1EA3-1493-4307-A9F3-C6EC9F03FBAB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804" y="1743"/>
                      <a:ext cx="461" cy="253"/>
                    </a:xfrm>
                    <a:custGeom>
                      <a:avLst/>
                      <a:gdLst>
                        <a:gd name="T0" fmla="*/ 198 w 921"/>
                        <a:gd name="T1" fmla="*/ 0 h 759"/>
                        <a:gd name="T2" fmla="*/ 203 w 921"/>
                        <a:gd name="T3" fmla="*/ 5 h 759"/>
                        <a:gd name="T4" fmla="*/ 152 w 921"/>
                        <a:gd name="T5" fmla="*/ 40 h 759"/>
                        <a:gd name="T6" fmla="*/ 113 w 921"/>
                        <a:gd name="T7" fmla="*/ 82 h 759"/>
                        <a:gd name="T8" fmla="*/ 73 w 921"/>
                        <a:gd name="T9" fmla="*/ 129 h 759"/>
                        <a:gd name="T10" fmla="*/ 45 w 921"/>
                        <a:gd name="T11" fmla="*/ 175 h 759"/>
                        <a:gd name="T12" fmla="*/ 29 w 921"/>
                        <a:gd name="T13" fmla="*/ 227 h 759"/>
                        <a:gd name="T14" fmla="*/ 18 w 921"/>
                        <a:gd name="T15" fmla="*/ 279 h 759"/>
                        <a:gd name="T16" fmla="*/ 11 w 921"/>
                        <a:gd name="T17" fmla="*/ 336 h 759"/>
                        <a:gd name="T18" fmla="*/ 18 w 921"/>
                        <a:gd name="T19" fmla="*/ 393 h 759"/>
                        <a:gd name="T20" fmla="*/ 0 w 921"/>
                        <a:gd name="T21" fmla="*/ 361 h 759"/>
                        <a:gd name="T22" fmla="*/ 0 w 921"/>
                        <a:gd name="T23" fmla="*/ 309 h 759"/>
                        <a:gd name="T24" fmla="*/ 5 w 921"/>
                        <a:gd name="T25" fmla="*/ 253 h 759"/>
                        <a:gd name="T26" fmla="*/ 23 w 921"/>
                        <a:gd name="T27" fmla="*/ 206 h 759"/>
                        <a:gd name="T28" fmla="*/ 45 w 921"/>
                        <a:gd name="T29" fmla="*/ 154 h 759"/>
                        <a:gd name="T30" fmla="*/ 73 w 921"/>
                        <a:gd name="T31" fmla="*/ 107 h 759"/>
                        <a:gd name="T32" fmla="*/ 108 w 921"/>
                        <a:gd name="T33" fmla="*/ 67 h 759"/>
                        <a:gd name="T34" fmla="*/ 152 w 921"/>
                        <a:gd name="T35" fmla="*/ 30 h 759"/>
                        <a:gd name="T36" fmla="*/ 198 w 921"/>
                        <a:gd name="T37" fmla="*/ 0 h 759"/>
                        <a:gd name="T38" fmla="*/ 429 w 921"/>
                        <a:gd name="T39" fmla="*/ 759 h 759"/>
                        <a:gd name="T40" fmla="*/ 413 w 921"/>
                        <a:gd name="T41" fmla="*/ 744 h 759"/>
                        <a:gd name="T42" fmla="*/ 464 w 921"/>
                        <a:gd name="T43" fmla="*/ 749 h 759"/>
                        <a:gd name="T44" fmla="*/ 508 w 921"/>
                        <a:gd name="T45" fmla="*/ 749 h 759"/>
                        <a:gd name="T46" fmla="*/ 560 w 921"/>
                        <a:gd name="T47" fmla="*/ 744 h 759"/>
                        <a:gd name="T48" fmla="*/ 605 w 921"/>
                        <a:gd name="T49" fmla="*/ 729 h 759"/>
                        <a:gd name="T50" fmla="*/ 650 w 921"/>
                        <a:gd name="T51" fmla="*/ 713 h 759"/>
                        <a:gd name="T52" fmla="*/ 695 w 921"/>
                        <a:gd name="T53" fmla="*/ 692 h 759"/>
                        <a:gd name="T54" fmla="*/ 735 w 921"/>
                        <a:gd name="T55" fmla="*/ 666 h 759"/>
                        <a:gd name="T56" fmla="*/ 774 w 921"/>
                        <a:gd name="T57" fmla="*/ 635 h 759"/>
                        <a:gd name="T58" fmla="*/ 809 w 921"/>
                        <a:gd name="T59" fmla="*/ 604 h 759"/>
                        <a:gd name="T60" fmla="*/ 837 w 921"/>
                        <a:gd name="T61" fmla="*/ 568 h 759"/>
                        <a:gd name="T62" fmla="*/ 859 w 921"/>
                        <a:gd name="T63" fmla="*/ 527 h 759"/>
                        <a:gd name="T64" fmla="*/ 882 w 921"/>
                        <a:gd name="T65" fmla="*/ 490 h 759"/>
                        <a:gd name="T66" fmla="*/ 893 w 921"/>
                        <a:gd name="T67" fmla="*/ 450 h 759"/>
                        <a:gd name="T68" fmla="*/ 904 w 921"/>
                        <a:gd name="T69" fmla="*/ 403 h 759"/>
                        <a:gd name="T70" fmla="*/ 904 w 921"/>
                        <a:gd name="T71" fmla="*/ 361 h 759"/>
                        <a:gd name="T72" fmla="*/ 904 w 921"/>
                        <a:gd name="T73" fmla="*/ 314 h 759"/>
                        <a:gd name="T74" fmla="*/ 921 w 921"/>
                        <a:gd name="T75" fmla="*/ 341 h 759"/>
                        <a:gd name="T76" fmla="*/ 921 w 921"/>
                        <a:gd name="T77" fmla="*/ 387 h 759"/>
                        <a:gd name="T78" fmla="*/ 910 w 921"/>
                        <a:gd name="T79" fmla="*/ 428 h 759"/>
                        <a:gd name="T80" fmla="*/ 899 w 921"/>
                        <a:gd name="T81" fmla="*/ 470 h 759"/>
                        <a:gd name="T82" fmla="*/ 882 w 921"/>
                        <a:gd name="T83" fmla="*/ 511 h 759"/>
                        <a:gd name="T84" fmla="*/ 864 w 921"/>
                        <a:gd name="T85" fmla="*/ 547 h 759"/>
                        <a:gd name="T86" fmla="*/ 837 w 921"/>
                        <a:gd name="T87" fmla="*/ 584 h 759"/>
                        <a:gd name="T88" fmla="*/ 809 w 921"/>
                        <a:gd name="T89" fmla="*/ 620 h 759"/>
                        <a:gd name="T90" fmla="*/ 774 w 921"/>
                        <a:gd name="T91" fmla="*/ 651 h 759"/>
                        <a:gd name="T92" fmla="*/ 741 w 921"/>
                        <a:gd name="T93" fmla="*/ 677 h 759"/>
                        <a:gd name="T94" fmla="*/ 701 w 921"/>
                        <a:gd name="T95" fmla="*/ 702 h 759"/>
                        <a:gd name="T96" fmla="*/ 655 w 921"/>
                        <a:gd name="T97" fmla="*/ 723 h 759"/>
                        <a:gd name="T98" fmla="*/ 616 w 921"/>
                        <a:gd name="T99" fmla="*/ 739 h 759"/>
                        <a:gd name="T100" fmla="*/ 571 w 921"/>
                        <a:gd name="T101" fmla="*/ 749 h 759"/>
                        <a:gd name="T102" fmla="*/ 526 w 921"/>
                        <a:gd name="T103" fmla="*/ 759 h 759"/>
                        <a:gd name="T104" fmla="*/ 475 w 921"/>
                        <a:gd name="T105" fmla="*/ 759 h 759"/>
                        <a:gd name="T106" fmla="*/ 429 w 921"/>
                        <a:gd name="T107" fmla="*/ 759 h 7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</a:cxnLst>
                      <a:rect l="0" t="0" r="r" b="b"/>
                      <a:pathLst>
                        <a:path w="921" h="759">
                          <a:moveTo>
                            <a:pt x="198" y="0"/>
                          </a:moveTo>
                          <a:lnTo>
                            <a:pt x="203" y="5"/>
                          </a:lnTo>
                          <a:lnTo>
                            <a:pt x="152" y="40"/>
                          </a:lnTo>
                          <a:lnTo>
                            <a:pt x="113" y="82"/>
                          </a:lnTo>
                          <a:lnTo>
                            <a:pt x="73" y="129"/>
                          </a:lnTo>
                          <a:lnTo>
                            <a:pt x="45" y="175"/>
                          </a:lnTo>
                          <a:lnTo>
                            <a:pt x="29" y="227"/>
                          </a:lnTo>
                          <a:lnTo>
                            <a:pt x="18" y="279"/>
                          </a:lnTo>
                          <a:lnTo>
                            <a:pt x="11" y="336"/>
                          </a:lnTo>
                          <a:lnTo>
                            <a:pt x="18" y="393"/>
                          </a:lnTo>
                          <a:lnTo>
                            <a:pt x="0" y="361"/>
                          </a:lnTo>
                          <a:lnTo>
                            <a:pt x="0" y="309"/>
                          </a:lnTo>
                          <a:lnTo>
                            <a:pt x="5" y="253"/>
                          </a:lnTo>
                          <a:lnTo>
                            <a:pt x="23" y="206"/>
                          </a:lnTo>
                          <a:lnTo>
                            <a:pt x="45" y="154"/>
                          </a:lnTo>
                          <a:lnTo>
                            <a:pt x="73" y="107"/>
                          </a:lnTo>
                          <a:lnTo>
                            <a:pt x="108" y="67"/>
                          </a:lnTo>
                          <a:lnTo>
                            <a:pt x="152" y="30"/>
                          </a:lnTo>
                          <a:lnTo>
                            <a:pt x="198" y="0"/>
                          </a:lnTo>
                          <a:close/>
                          <a:moveTo>
                            <a:pt x="429" y="759"/>
                          </a:moveTo>
                          <a:lnTo>
                            <a:pt x="413" y="744"/>
                          </a:lnTo>
                          <a:lnTo>
                            <a:pt x="464" y="749"/>
                          </a:lnTo>
                          <a:lnTo>
                            <a:pt x="508" y="749"/>
                          </a:lnTo>
                          <a:lnTo>
                            <a:pt x="560" y="744"/>
                          </a:lnTo>
                          <a:lnTo>
                            <a:pt x="605" y="729"/>
                          </a:lnTo>
                          <a:lnTo>
                            <a:pt x="650" y="713"/>
                          </a:lnTo>
                          <a:lnTo>
                            <a:pt x="695" y="692"/>
                          </a:lnTo>
                          <a:lnTo>
                            <a:pt x="735" y="666"/>
                          </a:lnTo>
                          <a:lnTo>
                            <a:pt x="774" y="635"/>
                          </a:lnTo>
                          <a:lnTo>
                            <a:pt x="809" y="604"/>
                          </a:lnTo>
                          <a:lnTo>
                            <a:pt x="837" y="568"/>
                          </a:lnTo>
                          <a:lnTo>
                            <a:pt x="859" y="527"/>
                          </a:lnTo>
                          <a:lnTo>
                            <a:pt x="882" y="490"/>
                          </a:lnTo>
                          <a:lnTo>
                            <a:pt x="893" y="450"/>
                          </a:lnTo>
                          <a:lnTo>
                            <a:pt x="904" y="403"/>
                          </a:lnTo>
                          <a:lnTo>
                            <a:pt x="904" y="361"/>
                          </a:lnTo>
                          <a:lnTo>
                            <a:pt x="904" y="314"/>
                          </a:lnTo>
                          <a:lnTo>
                            <a:pt x="921" y="341"/>
                          </a:lnTo>
                          <a:lnTo>
                            <a:pt x="921" y="387"/>
                          </a:lnTo>
                          <a:lnTo>
                            <a:pt x="910" y="428"/>
                          </a:lnTo>
                          <a:lnTo>
                            <a:pt x="899" y="470"/>
                          </a:lnTo>
                          <a:lnTo>
                            <a:pt x="882" y="511"/>
                          </a:lnTo>
                          <a:lnTo>
                            <a:pt x="864" y="547"/>
                          </a:lnTo>
                          <a:lnTo>
                            <a:pt x="837" y="584"/>
                          </a:lnTo>
                          <a:lnTo>
                            <a:pt x="809" y="620"/>
                          </a:lnTo>
                          <a:lnTo>
                            <a:pt x="774" y="651"/>
                          </a:lnTo>
                          <a:lnTo>
                            <a:pt x="741" y="677"/>
                          </a:lnTo>
                          <a:lnTo>
                            <a:pt x="701" y="702"/>
                          </a:lnTo>
                          <a:lnTo>
                            <a:pt x="655" y="723"/>
                          </a:lnTo>
                          <a:lnTo>
                            <a:pt x="616" y="739"/>
                          </a:lnTo>
                          <a:lnTo>
                            <a:pt x="571" y="749"/>
                          </a:lnTo>
                          <a:lnTo>
                            <a:pt x="526" y="759"/>
                          </a:lnTo>
                          <a:lnTo>
                            <a:pt x="475" y="759"/>
                          </a:lnTo>
                          <a:lnTo>
                            <a:pt x="429" y="759"/>
                          </a:lnTo>
                          <a:close/>
                        </a:path>
                      </a:pathLst>
                    </a:custGeom>
                    <a:solidFill>
                      <a:srgbClr val="FF878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98" name="Freeform 430">
                      <a:extLst>
                        <a:ext uri="{FF2B5EF4-FFF2-40B4-BE49-F238E27FC236}">
                          <a16:creationId xmlns:a16="http://schemas.microsoft.com/office/drawing/2014/main" id="{60203A95-279E-4D25-9EC3-AC2399D4BD04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809" y="1744"/>
                      <a:ext cx="447" cy="248"/>
                    </a:xfrm>
                    <a:custGeom>
                      <a:avLst/>
                      <a:gdLst>
                        <a:gd name="T0" fmla="*/ 893 w 893"/>
                        <a:gd name="T1" fmla="*/ 309 h 744"/>
                        <a:gd name="T2" fmla="*/ 888 w 893"/>
                        <a:gd name="T3" fmla="*/ 299 h 744"/>
                        <a:gd name="T4" fmla="*/ 882 w 893"/>
                        <a:gd name="T5" fmla="*/ 294 h 744"/>
                        <a:gd name="T6" fmla="*/ 888 w 893"/>
                        <a:gd name="T7" fmla="*/ 341 h 744"/>
                        <a:gd name="T8" fmla="*/ 888 w 893"/>
                        <a:gd name="T9" fmla="*/ 388 h 744"/>
                        <a:gd name="T10" fmla="*/ 877 w 893"/>
                        <a:gd name="T11" fmla="*/ 433 h 744"/>
                        <a:gd name="T12" fmla="*/ 866 w 893"/>
                        <a:gd name="T13" fmla="*/ 475 h 744"/>
                        <a:gd name="T14" fmla="*/ 842 w 893"/>
                        <a:gd name="T15" fmla="*/ 517 h 744"/>
                        <a:gd name="T16" fmla="*/ 820 w 893"/>
                        <a:gd name="T17" fmla="*/ 558 h 744"/>
                        <a:gd name="T18" fmla="*/ 792 w 893"/>
                        <a:gd name="T19" fmla="*/ 594 h 744"/>
                        <a:gd name="T20" fmla="*/ 758 w 893"/>
                        <a:gd name="T21" fmla="*/ 625 h 744"/>
                        <a:gd name="T22" fmla="*/ 719 w 893"/>
                        <a:gd name="T23" fmla="*/ 656 h 744"/>
                        <a:gd name="T24" fmla="*/ 679 w 893"/>
                        <a:gd name="T25" fmla="*/ 682 h 744"/>
                        <a:gd name="T26" fmla="*/ 633 w 893"/>
                        <a:gd name="T27" fmla="*/ 703 h 744"/>
                        <a:gd name="T28" fmla="*/ 589 w 893"/>
                        <a:gd name="T29" fmla="*/ 718 h 744"/>
                        <a:gd name="T30" fmla="*/ 543 w 893"/>
                        <a:gd name="T31" fmla="*/ 734 h 744"/>
                        <a:gd name="T32" fmla="*/ 492 w 893"/>
                        <a:gd name="T33" fmla="*/ 739 h 744"/>
                        <a:gd name="T34" fmla="*/ 447 w 893"/>
                        <a:gd name="T35" fmla="*/ 739 h 744"/>
                        <a:gd name="T36" fmla="*/ 396 w 893"/>
                        <a:gd name="T37" fmla="*/ 734 h 744"/>
                        <a:gd name="T38" fmla="*/ 402 w 893"/>
                        <a:gd name="T39" fmla="*/ 739 h 744"/>
                        <a:gd name="T40" fmla="*/ 453 w 893"/>
                        <a:gd name="T41" fmla="*/ 744 h 744"/>
                        <a:gd name="T42" fmla="*/ 497 w 893"/>
                        <a:gd name="T43" fmla="*/ 744 h 744"/>
                        <a:gd name="T44" fmla="*/ 549 w 893"/>
                        <a:gd name="T45" fmla="*/ 739 h 744"/>
                        <a:gd name="T46" fmla="*/ 594 w 893"/>
                        <a:gd name="T47" fmla="*/ 724 h 744"/>
                        <a:gd name="T48" fmla="*/ 639 w 893"/>
                        <a:gd name="T49" fmla="*/ 708 h 744"/>
                        <a:gd name="T50" fmla="*/ 684 w 893"/>
                        <a:gd name="T51" fmla="*/ 687 h 744"/>
                        <a:gd name="T52" fmla="*/ 724 w 893"/>
                        <a:gd name="T53" fmla="*/ 661 h 744"/>
                        <a:gd name="T54" fmla="*/ 763 w 893"/>
                        <a:gd name="T55" fmla="*/ 630 h 744"/>
                        <a:gd name="T56" fmla="*/ 798 w 893"/>
                        <a:gd name="T57" fmla="*/ 599 h 744"/>
                        <a:gd name="T58" fmla="*/ 826 w 893"/>
                        <a:gd name="T59" fmla="*/ 563 h 744"/>
                        <a:gd name="T60" fmla="*/ 848 w 893"/>
                        <a:gd name="T61" fmla="*/ 522 h 744"/>
                        <a:gd name="T62" fmla="*/ 871 w 893"/>
                        <a:gd name="T63" fmla="*/ 485 h 744"/>
                        <a:gd name="T64" fmla="*/ 882 w 893"/>
                        <a:gd name="T65" fmla="*/ 445 h 744"/>
                        <a:gd name="T66" fmla="*/ 893 w 893"/>
                        <a:gd name="T67" fmla="*/ 398 h 744"/>
                        <a:gd name="T68" fmla="*/ 893 w 893"/>
                        <a:gd name="T69" fmla="*/ 356 h 744"/>
                        <a:gd name="T70" fmla="*/ 893 w 893"/>
                        <a:gd name="T71" fmla="*/ 309 h 744"/>
                        <a:gd name="T72" fmla="*/ 192 w 893"/>
                        <a:gd name="T73" fmla="*/ 0 h 744"/>
                        <a:gd name="T74" fmla="*/ 198 w 893"/>
                        <a:gd name="T75" fmla="*/ 5 h 744"/>
                        <a:gd name="T76" fmla="*/ 148 w 893"/>
                        <a:gd name="T77" fmla="*/ 40 h 744"/>
                        <a:gd name="T78" fmla="*/ 102 w 893"/>
                        <a:gd name="T79" fmla="*/ 82 h 744"/>
                        <a:gd name="T80" fmla="*/ 68 w 893"/>
                        <a:gd name="T81" fmla="*/ 129 h 744"/>
                        <a:gd name="T82" fmla="*/ 40 w 893"/>
                        <a:gd name="T83" fmla="*/ 180 h 744"/>
                        <a:gd name="T84" fmla="*/ 18 w 893"/>
                        <a:gd name="T85" fmla="*/ 237 h 744"/>
                        <a:gd name="T86" fmla="*/ 7 w 893"/>
                        <a:gd name="T87" fmla="*/ 294 h 744"/>
                        <a:gd name="T88" fmla="*/ 7 w 893"/>
                        <a:gd name="T89" fmla="*/ 351 h 744"/>
                        <a:gd name="T90" fmla="*/ 18 w 893"/>
                        <a:gd name="T91" fmla="*/ 408 h 744"/>
                        <a:gd name="T92" fmla="*/ 7 w 893"/>
                        <a:gd name="T93" fmla="*/ 388 h 744"/>
                        <a:gd name="T94" fmla="*/ 0 w 893"/>
                        <a:gd name="T95" fmla="*/ 331 h 744"/>
                        <a:gd name="T96" fmla="*/ 7 w 893"/>
                        <a:gd name="T97" fmla="*/ 274 h 744"/>
                        <a:gd name="T98" fmla="*/ 18 w 893"/>
                        <a:gd name="T99" fmla="*/ 222 h 744"/>
                        <a:gd name="T100" fmla="*/ 34 w 893"/>
                        <a:gd name="T101" fmla="*/ 170 h 744"/>
                        <a:gd name="T102" fmla="*/ 62 w 893"/>
                        <a:gd name="T103" fmla="*/ 124 h 744"/>
                        <a:gd name="T104" fmla="*/ 102 w 893"/>
                        <a:gd name="T105" fmla="*/ 77 h 744"/>
                        <a:gd name="T106" fmla="*/ 141 w 893"/>
                        <a:gd name="T107" fmla="*/ 35 h 744"/>
                        <a:gd name="T108" fmla="*/ 192 w 893"/>
                        <a:gd name="T109" fmla="*/ 0 h 7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93" h="744">
                          <a:moveTo>
                            <a:pt x="893" y="309"/>
                          </a:moveTo>
                          <a:lnTo>
                            <a:pt x="888" y="299"/>
                          </a:lnTo>
                          <a:lnTo>
                            <a:pt x="882" y="294"/>
                          </a:lnTo>
                          <a:lnTo>
                            <a:pt x="888" y="341"/>
                          </a:lnTo>
                          <a:lnTo>
                            <a:pt x="888" y="388"/>
                          </a:lnTo>
                          <a:lnTo>
                            <a:pt x="877" y="433"/>
                          </a:lnTo>
                          <a:lnTo>
                            <a:pt x="866" y="475"/>
                          </a:lnTo>
                          <a:lnTo>
                            <a:pt x="842" y="517"/>
                          </a:lnTo>
                          <a:lnTo>
                            <a:pt x="820" y="558"/>
                          </a:lnTo>
                          <a:lnTo>
                            <a:pt x="792" y="594"/>
                          </a:lnTo>
                          <a:lnTo>
                            <a:pt x="758" y="625"/>
                          </a:lnTo>
                          <a:lnTo>
                            <a:pt x="719" y="656"/>
                          </a:lnTo>
                          <a:lnTo>
                            <a:pt x="679" y="682"/>
                          </a:lnTo>
                          <a:lnTo>
                            <a:pt x="633" y="703"/>
                          </a:lnTo>
                          <a:lnTo>
                            <a:pt x="589" y="718"/>
                          </a:lnTo>
                          <a:lnTo>
                            <a:pt x="543" y="734"/>
                          </a:lnTo>
                          <a:lnTo>
                            <a:pt x="492" y="739"/>
                          </a:lnTo>
                          <a:lnTo>
                            <a:pt x="447" y="739"/>
                          </a:lnTo>
                          <a:lnTo>
                            <a:pt x="396" y="734"/>
                          </a:lnTo>
                          <a:lnTo>
                            <a:pt x="402" y="739"/>
                          </a:lnTo>
                          <a:lnTo>
                            <a:pt x="453" y="744"/>
                          </a:lnTo>
                          <a:lnTo>
                            <a:pt x="497" y="744"/>
                          </a:lnTo>
                          <a:lnTo>
                            <a:pt x="549" y="739"/>
                          </a:lnTo>
                          <a:lnTo>
                            <a:pt x="594" y="724"/>
                          </a:lnTo>
                          <a:lnTo>
                            <a:pt x="639" y="708"/>
                          </a:lnTo>
                          <a:lnTo>
                            <a:pt x="684" y="687"/>
                          </a:lnTo>
                          <a:lnTo>
                            <a:pt x="724" y="661"/>
                          </a:lnTo>
                          <a:lnTo>
                            <a:pt x="763" y="630"/>
                          </a:lnTo>
                          <a:lnTo>
                            <a:pt x="798" y="599"/>
                          </a:lnTo>
                          <a:lnTo>
                            <a:pt x="826" y="563"/>
                          </a:lnTo>
                          <a:lnTo>
                            <a:pt x="848" y="522"/>
                          </a:lnTo>
                          <a:lnTo>
                            <a:pt x="871" y="485"/>
                          </a:lnTo>
                          <a:lnTo>
                            <a:pt x="882" y="445"/>
                          </a:lnTo>
                          <a:lnTo>
                            <a:pt x="893" y="398"/>
                          </a:lnTo>
                          <a:lnTo>
                            <a:pt x="893" y="356"/>
                          </a:lnTo>
                          <a:lnTo>
                            <a:pt x="893" y="309"/>
                          </a:lnTo>
                          <a:close/>
                          <a:moveTo>
                            <a:pt x="192" y="0"/>
                          </a:moveTo>
                          <a:lnTo>
                            <a:pt x="198" y="5"/>
                          </a:lnTo>
                          <a:lnTo>
                            <a:pt x="148" y="40"/>
                          </a:lnTo>
                          <a:lnTo>
                            <a:pt x="102" y="82"/>
                          </a:lnTo>
                          <a:lnTo>
                            <a:pt x="68" y="129"/>
                          </a:lnTo>
                          <a:lnTo>
                            <a:pt x="40" y="180"/>
                          </a:lnTo>
                          <a:lnTo>
                            <a:pt x="18" y="237"/>
                          </a:lnTo>
                          <a:lnTo>
                            <a:pt x="7" y="294"/>
                          </a:lnTo>
                          <a:lnTo>
                            <a:pt x="7" y="351"/>
                          </a:lnTo>
                          <a:lnTo>
                            <a:pt x="18" y="408"/>
                          </a:lnTo>
                          <a:lnTo>
                            <a:pt x="7" y="388"/>
                          </a:lnTo>
                          <a:lnTo>
                            <a:pt x="0" y="331"/>
                          </a:lnTo>
                          <a:lnTo>
                            <a:pt x="7" y="274"/>
                          </a:lnTo>
                          <a:lnTo>
                            <a:pt x="18" y="222"/>
                          </a:lnTo>
                          <a:lnTo>
                            <a:pt x="34" y="170"/>
                          </a:lnTo>
                          <a:lnTo>
                            <a:pt x="62" y="124"/>
                          </a:lnTo>
                          <a:lnTo>
                            <a:pt x="102" y="77"/>
                          </a:lnTo>
                          <a:lnTo>
                            <a:pt x="141" y="35"/>
                          </a:lnTo>
                          <a:lnTo>
                            <a:pt x="192" y="0"/>
                          </a:lnTo>
                          <a:close/>
                        </a:path>
                      </a:pathLst>
                    </a:custGeom>
                    <a:solidFill>
                      <a:srgbClr val="FF898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99" name="Freeform 431">
                      <a:extLst>
                        <a:ext uri="{FF2B5EF4-FFF2-40B4-BE49-F238E27FC236}">
                          <a16:creationId xmlns:a16="http://schemas.microsoft.com/office/drawing/2014/main" id="{39DF3AA4-F52D-4F29-BEFE-BFC2D70201EF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813" y="1746"/>
                      <a:ext cx="440" cy="245"/>
                    </a:xfrm>
                    <a:custGeom>
                      <a:avLst/>
                      <a:gdLst>
                        <a:gd name="T0" fmla="*/ 875 w 881"/>
                        <a:gd name="T1" fmla="*/ 289 h 734"/>
                        <a:gd name="T2" fmla="*/ 864 w 881"/>
                        <a:gd name="T3" fmla="*/ 274 h 734"/>
                        <a:gd name="T4" fmla="*/ 870 w 881"/>
                        <a:gd name="T5" fmla="*/ 320 h 734"/>
                        <a:gd name="T6" fmla="*/ 870 w 881"/>
                        <a:gd name="T7" fmla="*/ 366 h 734"/>
                        <a:gd name="T8" fmla="*/ 864 w 881"/>
                        <a:gd name="T9" fmla="*/ 413 h 734"/>
                        <a:gd name="T10" fmla="*/ 852 w 881"/>
                        <a:gd name="T11" fmla="*/ 460 h 734"/>
                        <a:gd name="T12" fmla="*/ 830 w 881"/>
                        <a:gd name="T13" fmla="*/ 501 h 734"/>
                        <a:gd name="T14" fmla="*/ 807 w 881"/>
                        <a:gd name="T15" fmla="*/ 542 h 734"/>
                        <a:gd name="T16" fmla="*/ 779 w 881"/>
                        <a:gd name="T17" fmla="*/ 579 h 734"/>
                        <a:gd name="T18" fmla="*/ 745 w 881"/>
                        <a:gd name="T19" fmla="*/ 615 h 734"/>
                        <a:gd name="T20" fmla="*/ 705 w 881"/>
                        <a:gd name="T21" fmla="*/ 646 h 734"/>
                        <a:gd name="T22" fmla="*/ 666 w 881"/>
                        <a:gd name="T23" fmla="*/ 672 h 734"/>
                        <a:gd name="T24" fmla="*/ 621 w 881"/>
                        <a:gd name="T25" fmla="*/ 692 h 734"/>
                        <a:gd name="T26" fmla="*/ 576 w 881"/>
                        <a:gd name="T27" fmla="*/ 708 h 734"/>
                        <a:gd name="T28" fmla="*/ 525 w 881"/>
                        <a:gd name="T29" fmla="*/ 719 h 734"/>
                        <a:gd name="T30" fmla="*/ 474 w 881"/>
                        <a:gd name="T31" fmla="*/ 724 h 734"/>
                        <a:gd name="T32" fmla="*/ 422 w 881"/>
                        <a:gd name="T33" fmla="*/ 724 h 734"/>
                        <a:gd name="T34" fmla="*/ 372 w 881"/>
                        <a:gd name="T35" fmla="*/ 719 h 734"/>
                        <a:gd name="T36" fmla="*/ 389 w 881"/>
                        <a:gd name="T37" fmla="*/ 729 h 734"/>
                        <a:gd name="T38" fmla="*/ 440 w 881"/>
                        <a:gd name="T39" fmla="*/ 734 h 734"/>
                        <a:gd name="T40" fmla="*/ 485 w 881"/>
                        <a:gd name="T41" fmla="*/ 734 h 734"/>
                        <a:gd name="T42" fmla="*/ 536 w 881"/>
                        <a:gd name="T43" fmla="*/ 729 h 734"/>
                        <a:gd name="T44" fmla="*/ 582 w 881"/>
                        <a:gd name="T45" fmla="*/ 713 h 734"/>
                        <a:gd name="T46" fmla="*/ 626 w 881"/>
                        <a:gd name="T47" fmla="*/ 698 h 734"/>
                        <a:gd name="T48" fmla="*/ 672 w 881"/>
                        <a:gd name="T49" fmla="*/ 677 h 734"/>
                        <a:gd name="T50" fmla="*/ 712 w 881"/>
                        <a:gd name="T51" fmla="*/ 651 h 734"/>
                        <a:gd name="T52" fmla="*/ 751 w 881"/>
                        <a:gd name="T53" fmla="*/ 620 h 734"/>
                        <a:gd name="T54" fmla="*/ 785 w 881"/>
                        <a:gd name="T55" fmla="*/ 589 h 734"/>
                        <a:gd name="T56" fmla="*/ 813 w 881"/>
                        <a:gd name="T57" fmla="*/ 553 h 734"/>
                        <a:gd name="T58" fmla="*/ 835 w 881"/>
                        <a:gd name="T59" fmla="*/ 512 h 734"/>
                        <a:gd name="T60" fmla="*/ 859 w 881"/>
                        <a:gd name="T61" fmla="*/ 470 h 734"/>
                        <a:gd name="T62" fmla="*/ 870 w 881"/>
                        <a:gd name="T63" fmla="*/ 428 h 734"/>
                        <a:gd name="T64" fmla="*/ 881 w 881"/>
                        <a:gd name="T65" fmla="*/ 383 h 734"/>
                        <a:gd name="T66" fmla="*/ 881 w 881"/>
                        <a:gd name="T67" fmla="*/ 336 h 734"/>
                        <a:gd name="T68" fmla="*/ 875 w 881"/>
                        <a:gd name="T69" fmla="*/ 289 h 734"/>
                        <a:gd name="T70" fmla="*/ 191 w 881"/>
                        <a:gd name="T71" fmla="*/ 0 h 734"/>
                        <a:gd name="T72" fmla="*/ 197 w 881"/>
                        <a:gd name="T73" fmla="*/ 10 h 734"/>
                        <a:gd name="T74" fmla="*/ 147 w 881"/>
                        <a:gd name="T75" fmla="*/ 47 h 734"/>
                        <a:gd name="T76" fmla="*/ 101 w 881"/>
                        <a:gd name="T77" fmla="*/ 87 h 734"/>
                        <a:gd name="T78" fmla="*/ 61 w 881"/>
                        <a:gd name="T79" fmla="*/ 134 h 734"/>
                        <a:gd name="T80" fmla="*/ 33 w 881"/>
                        <a:gd name="T81" fmla="*/ 186 h 734"/>
                        <a:gd name="T82" fmla="*/ 16 w 881"/>
                        <a:gd name="T83" fmla="*/ 243 h 734"/>
                        <a:gd name="T84" fmla="*/ 11 w 881"/>
                        <a:gd name="T85" fmla="*/ 299 h 734"/>
                        <a:gd name="T86" fmla="*/ 11 w 881"/>
                        <a:gd name="T87" fmla="*/ 361 h 734"/>
                        <a:gd name="T88" fmla="*/ 22 w 881"/>
                        <a:gd name="T89" fmla="*/ 418 h 734"/>
                        <a:gd name="T90" fmla="*/ 16 w 881"/>
                        <a:gd name="T91" fmla="*/ 413 h 734"/>
                        <a:gd name="T92" fmla="*/ 11 w 881"/>
                        <a:gd name="T93" fmla="*/ 403 h 734"/>
                        <a:gd name="T94" fmla="*/ 0 w 881"/>
                        <a:gd name="T95" fmla="*/ 346 h 734"/>
                        <a:gd name="T96" fmla="*/ 0 w 881"/>
                        <a:gd name="T97" fmla="*/ 289 h 734"/>
                        <a:gd name="T98" fmla="*/ 11 w 881"/>
                        <a:gd name="T99" fmla="*/ 232 h 734"/>
                        <a:gd name="T100" fmla="*/ 33 w 881"/>
                        <a:gd name="T101" fmla="*/ 175 h 734"/>
                        <a:gd name="T102" fmla="*/ 61 w 881"/>
                        <a:gd name="T103" fmla="*/ 124 h 734"/>
                        <a:gd name="T104" fmla="*/ 95 w 881"/>
                        <a:gd name="T105" fmla="*/ 77 h 734"/>
                        <a:gd name="T106" fmla="*/ 141 w 881"/>
                        <a:gd name="T107" fmla="*/ 35 h 734"/>
                        <a:gd name="T108" fmla="*/ 191 w 881"/>
                        <a:gd name="T109" fmla="*/ 0 h 73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81" h="734">
                          <a:moveTo>
                            <a:pt x="875" y="289"/>
                          </a:moveTo>
                          <a:lnTo>
                            <a:pt x="864" y="274"/>
                          </a:lnTo>
                          <a:lnTo>
                            <a:pt x="870" y="320"/>
                          </a:lnTo>
                          <a:lnTo>
                            <a:pt x="870" y="366"/>
                          </a:lnTo>
                          <a:lnTo>
                            <a:pt x="864" y="413"/>
                          </a:lnTo>
                          <a:lnTo>
                            <a:pt x="852" y="460"/>
                          </a:lnTo>
                          <a:lnTo>
                            <a:pt x="830" y="501"/>
                          </a:lnTo>
                          <a:lnTo>
                            <a:pt x="807" y="542"/>
                          </a:lnTo>
                          <a:lnTo>
                            <a:pt x="779" y="579"/>
                          </a:lnTo>
                          <a:lnTo>
                            <a:pt x="745" y="615"/>
                          </a:lnTo>
                          <a:lnTo>
                            <a:pt x="705" y="646"/>
                          </a:lnTo>
                          <a:lnTo>
                            <a:pt x="666" y="672"/>
                          </a:lnTo>
                          <a:lnTo>
                            <a:pt x="621" y="692"/>
                          </a:lnTo>
                          <a:lnTo>
                            <a:pt x="576" y="708"/>
                          </a:lnTo>
                          <a:lnTo>
                            <a:pt x="525" y="719"/>
                          </a:lnTo>
                          <a:lnTo>
                            <a:pt x="474" y="724"/>
                          </a:lnTo>
                          <a:lnTo>
                            <a:pt x="422" y="724"/>
                          </a:lnTo>
                          <a:lnTo>
                            <a:pt x="372" y="719"/>
                          </a:lnTo>
                          <a:lnTo>
                            <a:pt x="389" y="729"/>
                          </a:lnTo>
                          <a:lnTo>
                            <a:pt x="440" y="734"/>
                          </a:lnTo>
                          <a:lnTo>
                            <a:pt x="485" y="734"/>
                          </a:lnTo>
                          <a:lnTo>
                            <a:pt x="536" y="729"/>
                          </a:lnTo>
                          <a:lnTo>
                            <a:pt x="582" y="713"/>
                          </a:lnTo>
                          <a:lnTo>
                            <a:pt x="626" y="698"/>
                          </a:lnTo>
                          <a:lnTo>
                            <a:pt x="672" y="677"/>
                          </a:lnTo>
                          <a:lnTo>
                            <a:pt x="712" y="651"/>
                          </a:lnTo>
                          <a:lnTo>
                            <a:pt x="751" y="620"/>
                          </a:lnTo>
                          <a:lnTo>
                            <a:pt x="785" y="589"/>
                          </a:lnTo>
                          <a:lnTo>
                            <a:pt x="813" y="553"/>
                          </a:lnTo>
                          <a:lnTo>
                            <a:pt x="835" y="512"/>
                          </a:lnTo>
                          <a:lnTo>
                            <a:pt x="859" y="470"/>
                          </a:lnTo>
                          <a:lnTo>
                            <a:pt x="870" y="428"/>
                          </a:lnTo>
                          <a:lnTo>
                            <a:pt x="881" y="383"/>
                          </a:lnTo>
                          <a:lnTo>
                            <a:pt x="881" y="336"/>
                          </a:lnTo>
                          <a:lnTo>
                            <a:pt x="875" y="289"/>
                          </a:lnTo>
                          <a:close/>
                          <a:moveTo>
                            <a:pt x="191" y="0"/>
                          </a:moveTo>
                          <a:lnTo>
                            <a:pt x="197" y="10"/>
                          </a:lnTo>
                          <a:lnTo>
                            <a:pt x="147" y="47"/>
                          </a:lnTo>
                          <a:lnTo>
                            <a:pt x="101" y="87"/>
                          </a:lnTo>
                          <a:lnTo>
                            <a:pt x="61" y="134"/>
                          </a:lnTo>
                          <a:lnTo>
                            <a:pt x="33" y="186"/>
                          </a:lnTo>
                          <a:lnTo>
                            <a:pt x="16" y="243"/>
                          </a:lnTo>
                          <a:lnTo>
                            <a:pt x="11" y="299"/>
                          </a:lnTo>
                          <a:lnTo>
                            <a:pt x="11" y="361"/>
                          </a:lnTo>
                          <a:lnTo>
                            <a:pt x="22" y="418"/>
                          </a:lnTo>
                          <a:lnTo>
                            <a:pt x="16" y="413"/>
                          </a:lnTo>
                          <a:lnTo>
                            <a:pt x="11" y="403"/>
                          </a:lnTo>
                          <a:lnTo>
                            <a:pt x="0" y="346"/>
                          </a:lnTo>
                          <a:lnTo>
                            <a:pt x="0" y="289"/>
                          </a:lnTo>
                          <a:lnTo>
                            <a:pt x="11" y="232"/>
                          </a:lnTo>
                          <a:lnTo>
                            <a:pt x="33" y="175"/>
                          </a:lnTo>
                          <a:lnTo>
                            <a:pt x="61" y="124"/>
                          </a:lnTo>
                          <a:lnTo>
                            <a:pt x="95" y="77"/>
                          </a:lnTo>
                          <a:lnTo>
                            <a:pt x="141" y="35"/>
                          </a:lnTo>
                          <a:lnTo>
                            <a:pt x="191" y="0"/>
                          </a:lnTo>
                          <a:close/>
                        </a:path>
                      </a:pathLst>
                    </a:custGeom>
                    <a:solidFill>
                      <a:srgbClr val="FF8B8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00" name="Freeform 432">
                      <a:extLst>
                        <a:ext uri="{FF2B5EF4-FFF2-40B4-BE49-F238E27FC236}">
                          <a16:creationId xmlns:a16="http://schemas.microsoft.com/office/drawing/2014/main" id="{AE52B082-E554-4D46-97F0-39EE66AE3686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818" y="1749"/>
                      <a:ext cx="430" cy="238"/>
                    </a:xfrm>
                    <a:custGeom>
                      <a:avLst/>
                      <a:gdLst>
                        <a:gd name="T0" fmla="*/ 853 w 859"/>
                        <a:gd name="T1" fmla="*/ 264 h 714"/>
                        <a:gd name="T2" fmla="*/ 841 w 859"/>
                        <a:gd name="T3" fmla="*/ 259 h 714"/>
                        <a:gd name="T4" fmla="*/ 853 w 859"/>
                        <a:gd name="T5" fmla="*/ 305 h 714"/>
                        <a:gd name="T6" fmla="*/ 853 w 859"/>
                        <a:gd name="T7" fmla="*/ 351 h 714"/>
                        <a:gd name="T8" fmla="*/ 848 w 859"/>
                        <a:gd name="T9" fmla="*/ 398 h 714"/>
                        <a:gd name="T10" fmla="*/ 835 w 859"/>
                        <a:gd name="T11" fmla="*/ 445 h 714"/>
                        <a:gd name="T12" fmla="*/ 819 w 859"/>
                        <a:gd name="T13" fmla="*/ 486 h 714"/>
                        <a:gd name="T14" fmla="*/ 796 w 859"/>
                        <a:gd name="T15" fmla="*/ 527 h 714"/>
                        <a:gd name="T16" fmla="*/ 762 w 859"/>
                        <a:gd name="T17" fmla="*/ 564 h 714"/>
                        <a:gd name="T18" fmla="*/ 729 w 859"/>
                        <a:gd name="T19" fmla="*/ 600 h 714"/>
                        <a:gd name="T20" fmla="*/ 689 w 859"/>
                        <a:gd name="T21" fmla="*/ 631 h 714"/>
                        <a:gd name="T22" fmla="*/ 650 w 859"/>
                        <a:gd name="T23" fmla="*/ 657 h 714"/>
                        <a:gd name="T24" fmla="*/ 604 w 859"/>
                        <a:gd name="T25" fmla="*/ 682 h 714"/>
                        <a:gd name="T26" fmla="*/ 559 w 859"/>
                        <a:gd name="T27" fmla="*/ 693 h 714"/>
                        <a:gd name="T28" fmla="*/ 508 w 859"/>
                        <a:gd name="T29" fmla="*/ 703 h 714"/>
                        <a:gd name="T30" fmla="*/ 457 w 859"/>
                        <a:gd name="T31" fmla="*/ 709 h 714"/>
                        <a:gd name="T32" fmla="*/ 400 w 859"/>
                        <a:gd name="T33" fmla="*/ 709 h 714"/>
                        <a:gd name="T34" fmla="*/ 350 w 859"/>
                        <a:gd name="T35" fmla="*/ 698 h 714"/>
                        <a:gd name="T36" fmla="*/ 361 w 859"/>
                        <a:gd name="T37" fmla="*/ 709 h 714"/>
                        <a:gd name="T38" fmla="*/ 411 w 859"/>
                        <a:gd name="T39" fmla="*/ 714 h 714"/>
                        <a:gd name="T40" fmla="*/ 463 w 859"/>
                        <a:gd name="T41" fmla="*/ 714 h 714"/>
                        <a:gd name="T42" fmla="*/ 514 w 859"/>
                        <a:gd name="T43" fmla="*/ 709 h 714"/>
                        <a:gd name="T44" fmla="*/ 565 w 859"/>
                        <a:gd name="T45" fmla="*/ 698 h 714"/>
                        <a:gd name="T46" fmla="*/ 610 w 859"/>
                        <a:gd name="T47" fmla="*/ 682 h 714"/>
                        <a:gd name="T48" fmla="*/ 655 w 859"/>
                        <a:gd name="T49" fmla="*/ 662 h 714"/>
                        <a:gd name="T50" fmla="*/ 694 w 859"/>
                        <a:gd name="T51" fmla="*/ 636 h 714"/>
                        <a:gd name="T52" fmla="*/ 734 w 859"/>
                        <a:gd name="T53" fmla="*/ 605 h 714"/>
                        <a:gd name="T54" fmla="*/ 768 w 859"/>
                        <a:gd name="T55" fmla="*/ 569 h 714"/>
                        <a:gd name="T56" fmla="*/ 796 w 859"/>
                        <a:gd name="T57" fmla="*/ 532 h 714"/>
                        <a:gd name="T58" fmla="*/ 819 w 859"/>
                        <a:gd name="T59" fmla="*/ 491 h 714"/>
                        <a:gd name="T60" fmla="*/ 841 w 859"/>
                        <a:gd name="T61" fmla="*/ 450 h 714"/>
                        <a:gd name="T62" fmla="*/ 853 w 859"/>
                        <a:gd name="T63" fmla="*/ 403 h 714"/>
                        <a:gd name="T64" fmla="*/ 859 w 859"/>
                        <a:gd name="T65" fmla="*/ 356 h 714"/>
                        <a:gd name="T66" fmla="*/ 859 w 859"/>
                        <a:gd name="T67" fmla="*/ 310 h 714"/>
                        <a:gd name="T68" fmla="*/ 853 w 859"/>
                        <a:gd name="T69" fmla="*/ 264 h 714"/>
                        <a:gd name="T70" fmla="*/ 186 w 859"/>
                        <a:gd name="T71" fmla="*/ 0 h 714"/>
                        <a:gd name="T72" fmla="*/ 191 w 859"/>
                        <a:gd name="T73" fmla="*/ 5 h 714"/>
                        <a:gd name="T74" fmla="*/ 141 w 859"/>
                        <a:gd name="T75" fmla="*/ 42 h 714"/>
                        <a:gd name="T76" fmla="*/ 95 w 859"/>
                        <a:gd name="T77" fmla="*/ 82 h 714"/>
                        <a:gd name="T78" fmla="*/ 55 w 859"/>
                        <a:gd name="T79" fmla="*/ 134 h 714"/>
                        <a:gd name="T80" fmla="*/ 28 w 859"/>
                        <a:gd name="T81" fmla="*/ 186 h 714"/>
                        <a:gd name="T82" fmla="*/ 11 w 859"/>
                        <a:gd name="T83" fmla="*/ 243 h 714"/>
                        <a:gd name="T84" fmla="*/ 5 w 859"/>
                        <a:gd name="T85" fmla="*/ 300 h 714"/>
                        <a:gd name="T86" fmla="*/ 5 w 859"/>
                        <a:gd name="T87" fmla="*/ 356 h 714"/>
                        <a:gd name="T88" fmla="*/ 22 w 859"/>
                        <a:gd name="T89" fmla="*/ 418 h 714"/>
                        <a:gd name="T90" fmla="*/ 11 w 859"/>
                        <a:gd name="T91" fmla="*/ 408 h 714"/>
                        <a:gd name="T92" fmla="*/ 0 w 859"/>
                        <a:gd name="T93" fmla="*/ 351 h 714"/>
                        <a:gd name="T94" fmla="*/ 0 w 859"/>
                        <a:gd name="T95" fmla="*/ 289 h 714"/>
                        <a:gd name="T96" fmla="*/ 5 w 859"/>
                        <a:gd name="T97" fmla="*/ 233 h 714"/>
                        <a:gd name="T98" fmla="*/ 22 w 859"/>
                        <a:gd name="T99" fmla="*/ 176 h 714"/>
                        <a:gd name="T100" fmla="*/ 50 w 859"/>
                        <a:gd name="T101" fmla="*/ 124 h 714"/>
                        <a:gd name="T102" fmla="*/ 90 w 859"/>
                        <a:gd name="T103" fmla="*/ 77 h 714"/>
                        <a:gd name="T104" fmla="*/ 136 w 859"/>
                        <a:gd name="T105" fmla="*/ 37 h 714"/>
                        <a:gd name="T106" fmla="*/ 186 w 859"/>
                        <a:gd name="T107" fmla="*/ 0 h 7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</a:cxnLst>
                      <a:rect l="0" t="0" r="r" b="b"/>
                      <a:pathLst>
                        <a:path w="859" h="714">
                          <a:moveTo>
                            <a:pt x="853" y="264"/>
                          </a:moveTo>
                          <a:lnTo>
                            <a:pt x="841" y="259"/>
                          </a:lnTo>
                          <a:lnTo>
                            <a:pt x="853" y="305"/>
                          </a:lnTo>
                          <a:lnTo>
                            <a:pt x="853" y="351"/>
                          </a:lnTo>
                          <a:lnTo>
                            <a:pt x="848" y="398"/>
                          </a:lnTo>
                          <a:lnTo>
                            <a:pt x="835" y="445"/>
                          </a:lnTo>
                          <a:lnTo>
                            <a:pt x="819" y="486"/>
                          </a:lnTo>
                          <a:lnTo>
                            <a:pt x="796" y="527"/>
                          </a:lnTo>
                          <a:lnTo>
                            <a:pt x="762" y="564"/>
                          </a:lnTo>
                          <a:lnTo>
                            <a:pt x="729" y="600"/>
                          </a:lnTo>
                          <a:lnTo>
                            <a:pt x="689" y="631"/>
                          </a:lnTo>
                          <a:lnTo>
                            <a:pt x="650" y="657"/>
                          </a:lnTo>
                          <a:lnTo>
                            <a:pt x="604" y="682"/>
                          </a:lnTo>
                          <a:lnTo>
                            <a:pt x="559" y="693"/>
                          </a:lnTo>
                          <a:lnTo>
                            <a:pt x="508" y="703"/>
                          </a:lnTo>
                          <a:lnTo>
                            <a:pt x="457" y="709"/>
                          </a:lnTo>
                          <a:lnTo>
                            <a:pt x="400" y="709"/>
                          </a:lnTo>
                          <a:lnTo>
                            <a:pt x="350" y="698"/>
                          </a:lnTo>
                          <a:lnTo>
                            <a:pt x="361" y="709"/>
                          </a:lnTo>
                          <a:lnTo>
                            <a:pt x="411" y="714"/>
                          </a:lnTo>
                          <a:lnTo>
                            <a:pt x="463" y="714"/>
                          </a:lnTo>
                          <a:lnTo>
                            <a:pt x="514" y="709"/>
                          </a:lnTo>
                          <a:lnTo>
                            <a:pt x="565" y="698"/>
                          </a:lnTo>
                          <a:lnTo>
                            <a:pt x="610" y="682"/>
                          </a:lnTo>
                          <a:lnTo>
                            <a:pt x="655" y="662"/>
                          </a:lnTo>
                          <a:lnTo>
                            <a:pt x="694" y="636"/>
                          </a:lnTo>
                          <a:lnTo>
                            <a:pt x="734" y="605"/>
                          </a:lnTo>
                          <a:lnTo>
                            <a:pt x="768" y="569"/>
                          </a:lnTo>
                          <a:lnTo>
                            <a:pt x="796" y="532"/>
                          </a:lnTo>
                          <a:lnTo>
                            <a:pt x="819" y="491"/>
                          </a:lnTo>
                          <a:lnTo>
                            <a:pt x="841" y="450"/>
                          </a:lnTo>
                          <a:lnTo>
                            <a:pt x="853" y="403"/>
                          </a:lnTo>
                          <a:lnTo>
                            <a:pt x="859" y="356"/>
                          </a:lnTo>
                          <a:lnTo>
                            <a:pt x="859" y="310"/>
                          </a:lnTo>
                          <a:lnTo>
                            <a:pt x="853" y="264"/>
                          </a:lnTo>
                          <a:close/>
                          <a:moveTo>
                            <a:pt x="186" y="0"/>
                          </a:moveTo>
                          <a:lnTo>
                            <a:pt x="191" y="5"/>
                          </a:lnTo>
                          <a:lnTo>
                            <a:pt x="141" y="42"/>
                          </a:lnTo>
                          <a:lnTo>
                            <a:pt x="95" y="82"/>
                          </a:lnTo>
                          <a:lnTo>
                            <a:pt x="55" y="134"/>
                          </a:lnTo>
                          <a:lnTo>
                            <a:pt x="28" y="186"/>
                          </a:lnTo>
                          <a:lnTo>
                            <a:pt x="11" y="243"/>
                          </a:lnTo>
                          <a:lnTo>
                            <a:pt x="5" y="300"/>
                          </a:lnTo>
                          <a:lnTo>
                            <a:pt x="5" y="356"/>
                          </a:lnTo>
                          <a:lnTo>
                            <a:pt x="22" y="418"/>
                          </a:lnTo>
                          <a:lnTo>
                            <a:pt x="11" y="408"/>
                          </a:lnTo>
                          <a:lnTo>
                            <a:pt x="0" y="351"/>
                          </a:lnTo>
                          <a:lnTo>
                            <a:pt x="0" y="289"/>
                          </a:lnTo>
                          <a:lnTo>
                            <a:pt x="5" y="233"/>
                          </a:lnTo>
                          <a:lnTo>
                            <a:pt x="22" y="176"/>
                          </a:lnTo>
                          <a:lnTo>
                            <a:pt x="50" y="124"/>
                          </a:lnTo>
                          <a:lnTo>
                            <a:pt x="90" y="77"/>
                          </a:lnTo>
                          <a:lnTo>
                            <a:pt x="136" y="37"/>
                          </a:lnTo>
                          <a:lnTo>
                            <a:pt x="186" y="0"/>
                          </a:lnTo>
                          <a:close/>
                        </a:path>
                      </a:pathLst>
                    </a:custGeom>
                    <a:solidFill>
                      <a:srgbClr val="FF8D8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01" name="Freeform 433">
                      <a:extLst>
                        <a:ext uri="{FF2B5EF4-FFF2-40B4-BE49-F238E27FC236}">
                          <a16:creationId xmlns:a16="http://schemas.microsoft.com/office/drawing/2014/main" id="{A952A9C7-4B55-4102-B6E8-30AA4912517D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821" y="1751"/>
                      <a:ext cx="424" cy="235"/>
                    </a:xfrm>
                    <a:custGeom>
                      <a:avLst/>
                      <a:gdLst>
                        <a:gd name="T0" fmla="*/ 836 w 848"/>
                        <a:gd name="T1" fmla="*/ 254 h 704"/>
                        <a:gd name="T2" fmla="*/ 825 w 848"/>
                        <a:gd name="T3" fmla="*/ 233 h 704"/>
                        <a:gd name="T4" fmla="*/ 836 w 848"/>
                        <a:gd name="T5" fmla="*/ 279 h 704"/>
                        <a:gd name="T6" fmla="*/ 843 w 848"/>
                        <a:gd name="T7" fmla="*/ 331 h 704"/>
                        <a:gd name="T8" fmla="*/ 836 w 848"/>
                        <a:gd name="T9" fmla="*/ 378 h 704"/>
                        <a:gd name="T10" fmla="*/ 825 w 848"/>
                        <a:gd name="T11" fmla="*/ 425 h 704"/>
                        <a:gd name="T12" fmla="*/ 808 w 848"/>
                        <a:gd name="T13" fmla="*/ 470 h 704"/>
                        <a:gd name="T14" fmla="*/ 786 w 848"/>
                        <a:gd name="T15" fmla="*/ 512 h 704"/>
                        <a:gd name="T16" fmla="*/ 751 w 848"/>
                        <a:gd name="T17" fmla="*/ 554 h 704"/>
                        <a:gd name="T18" fmla="*/ 718 w 848"/>
                        <a:gd name="T19" fmla="*/ 589 h 704"/>
                        <a:gd name="T20" fmla="*/ 678 w 848"/>
                        <a:gd name="T21" fmla="*/ 621 h 704"/>
                        <a:gd name="T22" fmla="*/ 633 w 848"/>
                        <a:gd name="T23" fmla="*/ 647 h 704"/>
                        <a:gd name="T24" fmla="*/ 588 w 848"/>
                        <a:gd name="T25" fmla="*/ 667 h 704"/>
                        <a:gd name="T26" fmla="*/ 537 w 848"/>
                        <a:gd name="T27" fmla="*/ 683 h 704"/>
                        <a:gd name="T28" fmla="*/ 487 w 848"/>
                        <a:gd name="T29" fmla="*/ 693 h 704"/>
                        <a:gd name="T30" fmla="*/ 435 w 848"/>
                        <a:gd name="T31" fmla="*/ 693 h 704"/>
                        <a:gd name="T32" fmla="*/ 384 w 848"/>
                        <a:gd name="T33" fmla="*/ 688 h 704"/>
                        <a:gd name="T34" fmla="*/ 333 w 848"/>
                        <a:gd name="T35" fmla="*/ 677 h 704"/>
                        <a:gd name="T36" fmla="*/ 345 w 848"/>
                        <a:gd name="T37" fmla="*/ 693 h 704"/>
                        <a:gd name="T38" fmla="*/ 395 w 848"/>
                        <a:gd name="T39" fmla="*/ 704 h 704"/>
                        <a:gd name="T40" fmla="*/ 452 w 848"/>
                        <a:gd name="T41" fmla="*/ 704 h 704"/>
                        <a:gd name="T42" fmla="*/ 503 w 848"/>
                        <a:gd name="T43" fmla="*/ 698 h 704"/>
                        <a:gd name="T44" fmla="*/ 554 w 848"/>
                        <a:gd name="T45" fmla="*/ 688 h 704"/>
                        <a:gd name="T46" fmla="*/ 599 w 848"/>
                        <a:gd name="T47" fmla="*/ 677 h 704"/>
                        <a:gd name="T48" fmla="*/ 645 w 848"/>
                        <a:gd name="T49" fmla="*/ 652 h 704"/>
                        <a:gd name="T50" fmla="*/ 684 w 848"/>
                        <a:gd name="T51" fmla="*/ 626 h 704"/>
                        <a:gd name="T52" fmla="*/ 724 w 848"/>
                        <a:gd name="T53" fmla="*/ 595 h 704"/>
                        <a:gd name="T54" fmla="*/ 757 w 848"/>
                        <a:gd name="T55" fmla="*/ 559 h 704"/>
                        <a:gd name="T56" fmla="*/ 791 w 848"/>
                        <a:gd name="T57" fmla="*/ 522 h 704"/>
                        <a:gd name="T58" fmla="*/ 814 w 848"/>
                        <a:gd name="T59" fmla="*/ 481 h 704"/>
                        <a:gd name="T60" fmla="*/ 830 w 848"/>
                        <a:gd name="T61" fmla="*/ 440 h 704"/>
                        <a:gd name="T62" fmla="*/ 843 w 848"/>
                        <a:gd name="T63" fmla="*/ 393 h 704"/>
                        <a:gd name="T64" fmla="*/ 848 w 848"/>
                        <a:gd name="T65" fmla="*/ 346 h 704"/>
                        <a:gd name="T66" fmla="*/ 848 w 848"/>
                        <a:gd name="T67" fmla="*/ 300 h 704"/>
                        <a:gd name="T68" fmla="*/ 836 w 848"/>
                        <a:gd name="T69" fmla="*/ 254 h 704"/>
                        <a:gd name="T70" fmla="*/ 186 w 848"/>
                        <a:gd name="T71" fmla="*/ 0 h 704"/>
                        <a:gd name="T72" fmla="*/ 192 w 848"/>
                        <a:gd name="T73" fmla="*/ 10 h 704"/>
                        <a:gd name="T74" fmla="*/ 136 w 848"/>
                        <a:gd name="T75" fmla="*/ 47 h 704"/>
                        <a:gd name="T76" fmla="*/ 90 w 848"/>
                        <a:gd name="T77" fmla="*/ 88 h 704"/>
                        <a:gd name="T78" fmla="*/ 57 w 848"/>
                        <a:gd name="T79" fmla="*/ 134 h 704"/>
                        <a:gd name="T80" fmla="*/ 28 w 848"/>
                        <a:gd name="T81" fmla="*/ 191 h 704"/>
                        <a:gd name="T82" fmla="*/ 17 w 848"/>
                        <a:gd name="T83" fmla="*/ 248 h 704"/>
                        <a:gd name="T84" fmla="*/ 11 w 848"/>
                        <a:gd name="T85" fmla="*/ 305 h 704"/>
                        <a:gd name="T86" fmla="*/ 17 w 848"/>
                        <a:gd name="T87" fmla="*/ 368 h 704"/>
                        <a:gd name="T88" fmla="*/ 34 w 848"/>
                        <a:gd name="T89" fmla="*/ 425 h 704"/>
                        <a:gd name="T90" fmla="*/ 17 w 848"/>
                        <a:gd name="T91" fmla="*/ 413 h 704"/>
                        <a:gd name="T92" fmla="*/ 0 w 848"/>
                        <a:gd name="T93" fmla="*/ 351 h 704"/>
                        <a:gd name="T94" fmla="*/ 0 w 848"/>
                        <a:gd name="T95" fmla="*/ 295 h 704"/>
                        <a:gd name="T96" fmla="*/ 6 w 848"/>
                        <a:gd name="T97" fmla="*/ 238 h 704"/>
                        <a:gd name="T98" fmla="*/ 23 w 848"/>
                        <a:gd name="T99" fmla="*/ 181 h 704"/>
                        <a:gd name="T100" fmla="*/ 50 w 848"/>
                        <a:gd name="T101" fmla="*/ 129 h 704"/>
                        <a:gd name="T102" fmla="*/ 90 w 848"/>
                        <a:gd name="T103" fmla="*/ 77 h 704"/>
                        <a:gd name="T104" fmla="*/ 136 w 848"/>
                        <a:gd name="T105" fmla="*/ 37 h 704"/>
                        <a:gd name="T106" fmla="*/ 186 w 848"/>
                        <a:gd name="T107" fmla="*/ 0 h 7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</a:cxnLst>
                      <a:rect l="0" t="0" r="r" b="b"/>
                      <a:pathLst>
                        <a:path w="848" h="704">
                          <a:moveTo>
                            <a:pt x="836" y="254"/>
                          </a:moveTo>
                          <a:lnTo>
                            <a:pt x="825" y="233"/>
                          </a:lnTo>
                          <a:lnTo>
                            <a:pt x="836" y="279"/>
                          </a:lnTo>
                          <a:lnTo>
                            <a:pt x="843" y="331"/>
                          </a:lnTo>
                          <a:lnTo>
                            <a:pt x="836" y="378"/>
                          </a:lnTo>
                          <a:lnTo>
                            <a:pt x="825" y="425"/>
                          </a:lnTo>
                          <a:lnTo>
                            <a:pt x="808" y="470"/>
                          </a:lnTo>
                          <a:lnTo>
                            <a:pt x="786" y="512"/>
                          </a:lnTo>
                          <a:lnTo>
                            <a:pt x="751" y="554"/>
                          </a:lnTo>
                          <a:lnTo>
                            <a:pt x="718" y="589"/>
                          </a:lnTo>
                          <a:lnTo>
                            <a:pt x="678" y="621"/>
                          </a:lnTo>
                          <a:lnTo>
                            <a:pt x="633" y="647"/>
                          </a:lnTo>
                          <a:lnTo>
                            <a:pt x="588" y="667"/>
                          </a:lnTo>
                          <a:lnTo>
                            <a:pt x="537" y="683"/>
                          </a:lnTo>
                          <a:lnTo>
                            <a:pt x="487" y="693"/>
                          </a:lnTo>
                          <a:lnTo>
                            <a:pt x="435" y="693"/>
                          </a:lnTo>
                          <a:lnTo>
                            <a:pt x="384" y="688"/>
                          </a:lnTo>
                          <a:lnTo>
                            <a:pt x="333" y="677"/>
                          </a:lnTo>
                          <a:lnTo>
                            <a:pt x="345" y="693"/>
                          </a:lnTo>
                          <a:lnTo>
                            <a:pt x="395" y="704"/>
                          </a:lnTo>
                          <a:lnTo>
                            <a:pt x="452" y="704"/>
                          </a:lnTo>
                          <a:lnTo>
                            <a:pt x="503" y="698"/>
                          </a:lnTo>
                          <a:lnTo>
                            <a:pt x="554" y="688"/>
                          </a:lnTo>
                          <a:lnTo>
                            <a:pt x="599" y="677"/>
                          </a:lnTo>
                          <a:lnTo>
                            <a:pt x="645" y="652"/>
                          </a:lnTo>
                          <a:lnTo>
                            <a:pt x="684" y="626"/>
                          </a:lnTo>
                          <a:lnTo>
                            <a:pt x="724" y="595"/>
                          </a:lnTo>
                          <a:lnTo>
                            <a:pt x="757" y="559"/>
                          </a:lnTo>
                          <a:lnTo>
                            <a:pt x="791" y="522"/>
                          </a:lnTo>
                          <a:lnTo>
                            <a:pt x="814" y="481"/>
                          </a:lnTo>
                          <a:lnTo>
                            <a:pt x="830" y="440"/>
                          </a:lnTo>
                          <a:lnTo>
                            <a:pt x="843" y="393"/>
                          </a:lnTo>
                          <a:lnTo>
                            <a:pt x="848" y="346"/>
                          </a:lnTo>
                          <a:lnTo>
                            <a:pt x="848" y="300"/>
                          </a:lnTo>
                          <a:lnTo>
                            <a:pt x="836" y="254"/>
                          </a:lnTo>
                          <a:close/>
                          <a:moveTo>
                            <a:pt x="186" y="0"/>
                          </a:moveTo>
                          <a:lnTo>
                            <a:pt x="192" y="10"/>
                          </a:lnTo>
                          <a:lnTo>
                            <a:pt x="136" y="47"/>
                          </a:lnTo>
                          <a:lnTo>
                            <a:pt x="90" y="88"/>
                          </a:lnTo>
                          <a:lnTo>
                            <a:pt x="57" y="134"/>
                          </a:lnTo>
                          <a:lnTo>
                            <a:pt x="28" y="191"/>
                          </a:lnTo>
                          <a:lnTo>
                            <a:pt x="17" y="248"/>
                          </a:lnTo>
                          <a:lnTo>
                            <a:pt x="11" y="305"/>
                          </a:lnTo>
                          <a:lnTo>
                            <a:pt x="17" y="368"/>
                          </a:lnTo>
                          <a:lnTo>
                            <a:pt x="34" y="425"/>
                          </a:lnTo>
                          <a:lnTo>
                            <a:pt x="17" y="413"/>
                          </a:lnTo>
                          <a:lnTo>
                            <a:pt x="0" y="351"/>
                          </a:lnTo>
                          <a:lnTo>
                            <a:pt x="0" y="295"/>
                          </a:lnTo>
                          <a:lnTo>
                            <a:pt x="6" y="238"/>
                          </a:lnTo>
                          <a:lnTo>
                            <a:pt x="23" y="181"/>
                          </a:lnTo>
                          <a:lnTo>
                            <a:pt x="50" y="129"/>
                          </a:lnTo>
                          <a:lnTo>
                            <a:pt x="90" y="77"/>
                          </a:lnTo>
                          <a:lnTo>
                            <a:pt x="136" y="37"/>
                          </a:lnTo>
                          <a:lnTo>
                            <a:pt x="186" y="0"/>
                          </a:lnTo>
                          <a:close/>
                        </a:path>
                      </a:pathLst>
                    </a:custGeom>
                    <a:solidFill>
                      <a:srgbClr val="FF8F8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02" name="Freeform 434">
                      <a:extLst>
                        <a:ext uri="{FF2B5EF4-FFF2-40B4-BE49-F238E27FC236}">
                          <a16:creationId xmlns:a16="http://schemas.microsoft.com/office/drawing/2014/main" id="{EFE1BF4E-1BA7-45D4-94B1-5B7CD72E2F08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827" y="1754"/>
                      <a:ext cx="415" cy="228"/>
                    </a:xfrm>
                    <a:custGeom>
                      <a:avLst/>
                      <a:gdLst>
                        <a:gd name="T0" fmla="*/ 814 w 832"/>
                        <a:gd name="T1" fmla="*/ 223 h 683"/>
                        <a:gd name="T2" fmla="*/ 803 w 832"/>
                        <a:gd name="T3" fmla="*/ 218 h 683"/>
                        <a:gd name="T4" fmla="*/ 814 w 832"/>
                        <a:gd name="T5" fmla="*/ 264 h 683"/>
                        <a:gd name="T6" fmla="*/ 819 w 832"/>
                        <a:gd name="T7" fmla="*/ 311 h 683"/>
                        <a:gd name="T8" fmla="*/ 819 w 832"/>
                        <a:gd name="T9" fmla="*/ 363 h 683"/>
                        <a:gd name="T10" fmla="*/ 808 w 832"/>
                        <a:gd name="T11" fmla="*/ 408 h 683"/>
                        <a:gd name="T12" fmla="*/ 792 w 832"/>
                        <a:gd name="T13" fmla="*/ 455 h 683"/>
                        <a:gd name="T14" fmla="*/ 769 w 832"/>
                        <a:gd name="T15" fmla="*/ 497 h 683"/>
                        <a:gd name="T16" fmla="*/ 740 w 832"/>
                        <a:gd name="T17" fmla="*/ 538 h 683"/>
                        <a:gd name="T18" fmla="*/ 701 w 832"/>
                        <a:gd name="T19" fmla="*/ 574 h 683"/>
                        <a:gd name="T20" fmla="*/ 661 w 832"/>
                        <a:gd name="T21" fmla="*/ 605 h 683"/>
                        <a:gd name="T22" fmla="*/ 617 w 832"/>
                        <a:gd name="T23" fmla="*/ 631 h 683"/>
                        <a:gd name="T24" fmla="*/ 571 w 832"/>
                        <a:gd name="T25" fmla="*/ 652 h 683"/>
                        <a:gd name="T26" fmla="*/ 520 w 832"/>
                        <a:gd name="T27" fmla="*/ 667 h 683"/>
                        <a:gd name="T28" fmla="*/ 469 w 832"/>
                        <a:gd name="T29" fmla="*/ 678 h 683"/>
                        <a:gd name="T30" fmla="*/ 419 w 832"/>
                        <a:gd name="T31" fmla="*/ 678 h 683"/>
                        <a:gd name="T32" fmla="*/ 362 w 832"/>
                        <a:gd name="T33" fmla="*/ 673 h 683"/>
                        <a:gd name="T34" fmla="*/ 311 w 832"/>
                        <a:gd name="T35" fmla="*/ 662 h 683"/>
                        <a:gd name="T36" fmla="*/ 322 w 832"/>
                        <a:gd name="T37" fmla="*/ 667 h 683"/>
                        <a:gd name="T38" fmla="*/ 373 w 832"/>
                        <a:gd name="T39" fmla="*/ 678 h 683"/>
                        <a:gd name="T40" fmla="*/ 424 w 832"/>
                        <a:gd name="T41" fmla="*/ 683 h 683"/>
                        <a:gd name="T42" fmla="*/ 476 w 832"/>
                        <a:gd name="T43" fmla="*/ 683 h 683"/>
                        <a:gd name="T44" fmla="*/ 526 w 832"/>
                        <a:gd name="T45" fmla="*/ 673 h 683"/>
                        <a:gd name="T46" fmla="*/ 577 w 832"/>
                        <a:gd name="T47" fmla="*/ 657 h 683"/>
                        <a:gd name="T48" fmla="*/ 622 w 832"/>
                        <a:gd name="T49" fmla="*/ 637 h 683"/>
                        <a:gd name="T50" fmla="*/ 667 w 832"/>
                        <a:gd name="T51" fmla="*/ 611 h 683"/>
                        <a:gd name="T52" fmla="*/ 707 w 832"/>
                        <a:gd name="T53" fmla="*/ 579 h 683"/>
                        <a:gd name="T54" fmla="*/ 740 w 832"/>
                        <a:gd name="T55" fmla="*/ 544 h 683"/>
                        <a:gd name="T56" fmla="*/ 775 w 832"/>
                        <a:gd name="T57" fmla="*/ 502 h 683"/>
                        <a:gd name="T58" fmla="*/ 797 w 832"/>
                        <a:gd name="T59" fmla="*/ 460 h 683"/>
                        <a:gd name="T60" fmla="*/ 814 w 832"/>
                        <a:gd name="T61" fmla="*/ 415 h 683"/>
                        <a:gd name="T62" fmla="*/ 825 w 832"/>
                        <a:gd name="T63" fmla="*/ 368 h 683"/>
                        <a:gd name="T64" fmla="*/ 832 w 832"/>
                        <a:gd name="T65" fmla="*/ 321 h 683"/>
                        <a:gd name="T66" fmla="*/ 825 w 832"/>
                        <a:gd name="T67" fmla="*/ 269 h 683"/>
                        <a:gd name="T68" fmla="*/ 814 w 832"/>
                        <a:gd name="T69" fmla="*/ 223 h 683"/>
                        <a:gd name="T70" fmla="*/ 181 w 832"/>
                        <a:gd name="T71" fmla="*/ 0 h 683"/>
                        <a:gd name="T72" fmla="*/ 187 w 832"/>
                        <a:gd name="T73" fmla="*/ 0 h 683"/>
                        <a:gd name="T74" fmla="*/ 131 w 832"/>
                        <a:gd name="T75" fmla="*/ 37 h 683"/>
                        <a:gd name="T76" fmla="*/ 85 w 832"/>
                        <a:gd name="T77" fmla="*/ 83 h 683"/>
                        <a:gd name="T78" fmla="*/ 52 w 832"/>
                        <a:gd name="T79" fmla="*/ 129 h 683"/>
                        <a:gd name="T80" fmla="*/ 23 w 832"/>
                        <a:gd name="T81" fmla="*/ 186 h 683"/>
                        <a:gd name="T82" fmla="*/ 12 w 832"/>
                        <a:gd name="T83" fmla="*/ 244 h 683"/>
                        <a:gd name="T84" fmla="*/ 6 w 832"/>
                        <a:gd name="T85" fmla="*/ 301 h 683"/>
                        <a:gd name="T86" fmla="*/ 12 w 832"/>
                        <a:gd name="T87" fmla="*/ 363 h 683"/>
                        <a:gd name="T88" fmla="*/ 28 w 832"/>
                        <a:gd name="T89" fmla="*/ 420 h 683"/>
                        <a:gd name="T90" fmla="*/ 23 w 832"/>
                        <a:gd name="T91" fmla="*/ 415 h 683"/>
                        <a:gd name="T92" fmla="*/ 6 w 832"/>
                        <a:gd name="T93" fmla="*/ 358 h 683"/>
                        <a:gd name="T94" fmla="*/ 0 w 832"/>
                        <a:gd name="T95" fmla="*/ 295 h 683"/>
                        <a:gd name="T96" fmla="*/ 6 w 832"/>
                        <a:gd name="T97" fmla="*/ 238 h 683"/>
                        <a:gd name="T98" fmla="*/ 17 w 832"/>
                        <a:gd name="T99" fmla="*/ 181 h 683"/>
                        <a:gd name="T100" fmla="*/ 46 w 832"/>
                        <a:gd name="T101" fmla="*/ 124 h 683"/>
                        <a:gd name="T102" fmla="*/ 79 w 832"/>
                        <a:gd name="T103" fmla="*/ 78 h 683"/>
                        <a:gd name="T104" fmla="*/ 125 w 832"/>
                        <a:gd name="T105" fmla="*/ 37 h 683"/>
                        <a:gd name="T106" fmla="*/ 181 w 832"/>
                        <a:gd name="T107" fmla="*/ 0 h 6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</a:cxnLst>
                      <a:rect l="0" t="0" r="r" b="b"/>
                      <a:pathLst>
                        <a:path w="832" h="683">
                          <a:moveTo>
                            <a:pt x="814" y="223"/>
                          </a:moveTo>
                          <a:lnTo>
                            <a:pt x="803" y="218"/>
                          </a:lnTo>
                          <a:lnTo>
                            <a:pt x="814" y="264"/>
                          </a:lnTo>
                          <a:lnTo>
                            <a:pt x="819" y="311"/>
                          </a:lnTo>
                          <a:lnTo>
                            <a:pt x="819" y="363"/>
                          </a:lnTo>
                          <a:lnTo>
                            <a:pt x="808" y="408"/>
                          </a:lnTo>
                          <a:lnTo>
                            <a:pt x="792" y="455"/>
                          </a:lnTo>
                          <a:lnTo>
                            <a:pt x="769" y="497"/>
                          </a:lnTo>
                          <a:lnTo>
                            <a:pt x="740" y="538"/>
                          </a:lnTo>
                          <a:lnTo>
                            <a:pt x="701" y="574"/>
                          </a:lnTo>
                          <a:lnTo>
                            <a:pt x="661" y="605"/>
                          </a:lnTo>
                          <a:lnTo>
                            <a:pt x="617" y="631"/>
                          </a:lnTo>
                          <a:lnTo>
                            <a:pt x="571" y="652"/>
                          </a:lnTo>
                          <a:lnTo>
                            <a:pt x="520" y="667"/>
                          </a:lnTo>
                          <a:lnTo>
                            <a:pt x="469" y="678"/>
                          </a:lnTo>
                          <a:lnTo>
                            <a:pt x="419" y="678"/>
                          </a:lnTo>
                          <a:lnTo>
                            <a:pt x="362" y="673"/>
                          </a:lnTo>
                          <a:lnTo>
                            <a:pt x="311" y="662"/>
                          </a:lnTo>
                          <a:lnTo>
                            <a:pt x="322" y="667"/>
                          </a:lnTo>
                          <a:lnTo>
                            <a:pt x="373" y="678"/>
                          </a:lnTo>
                          <a:lnTo>
                            <a:pt x="424" y="683"/>
                          </a:lnTo>
                          <a:lnTo>
                            <a:pt x="476" y="683"/>
                          </a:lnTo>
                          <a:lnTo>
                            <a:pt x="526" y="673"/>
                          </a:lnTo>
                          <a:lnTo>
                            <a:pt x="577" y="657"/>
                          </a:lnTo>
                          <a:lnTo>
                            <a:pt x="622" y="637"/>
                          </a:lnTo>
                          <a:lnTo>
                            <a:pt x="667" y="611"/>
                          </a:lnTo>
                          <a:lnTo>
                            <a:pt x="707" y="579"/>
                          </a:lnTo>
                          <a:lnTo>
                            <a:pt x="740" y="544"/>
                          </a:lnTo>
                          <a:lnTo>
                            <a:pt x="775" y="502"/>
                          </a:lnTo>
                          <a:lnTo>
                            <a:pt x="797" y="460"/>
                          </a:lnTo>
                          <a:lnTo>
                            <a:pt x="814" y="415"/>
                          </a:lnTo>
                          <a:lnTo>
                            <a:pt x="825" y="368"/>
                          </a:lnTo>
                          <a:lnTo>
                            <a:pt x="832" y="321"/>
                          </a:lnTo>
                          <a:lnTo>
                            <a:pt x="825" y="269"/>
                          </a:lnTo>
                          <a:lnTo>
                            <a:pt x="814" y="223"/>
                          </a:lnTo>
                          <a:close/>
                          <a:moveTo>
                            <a:pt x="181" y="0"/>
                          </a:moveTo>
                          <a:lnTo>
                            <a:pt x="187" y="0"/>
                          </a:lnTo>
                          <a:lnTo>
                            <a:pt x="131" y="37"/>
                          </a:lnTo>
                          <a:lnTo>
                            <a:pt x="85" y="83"/>
                          </a:lnTo>
                          <a:lnTo>
                            <a:pt x="52" y="129"/>
                          </a:lnTo>
                          <a:lnTo>
                            <a:pt x="23" y="186"/>
                          </a:lnTo>
                          <a:lnTo>
                            <a:pt x="12" y="244"/>
                          </a:lnTo>
                          <a:lnTo>
                            <a:pt x="6" y="301"/>
                          </a:lnTo>
                          <a:lnTo>
                            <a:pt x="12" y="363"/>
                          </a:lnTo>
                          <a:lnTo>
                            <a:pt x="28" y="420"/>
                          </a:lnTo>
                          <a:lnTo>
                            <a:pt x="23" y="415"/>
                          </a:lnTo>
                          <a:lnTo>
                            <a:pt x="6" y="358"/>
                          </a:lnTo>
                          <a:lnTo>
                            <a:pt x="0" y="295"/>
                          </a:lnTo>
                          <a:lnTo>
                            <a:pt x="6" y="238"/>
                          </a:lnTo>
                          <a:lnTo>
                            <a:pt x="17" y="181"/>
                          </a:lnTo>
                          <a:lnTo>
                            <a:pt x="46" y="124"/>
                          </a:lnTo>
                          <a:lnTo>
                            <a:pt x="79" y="78"/>
                          </a:lnTo>
                          <a:lnTo>
                            <a:pt x="125" y="37"/>
                          </a:lnTo>
                          <a:lnTo>
                            <a:pt x="181" y="0"/>
                          </a:lnTo>
                          <a:close/>
                        </a:path>
                      </a:pathLst>
                    </a:custGeom>
                    <a:solidFill>
                      <a:srgbClr val="FF919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03" name="Freeform 435">
                      <a:extLst>
                        <a:ext uri="{FF2B5EF4-FFF2-40B4-BE49-F238E27FC236}">
                          <a16:creationId xmlns:a16="http://schemas.microsoft.com/office/drawing/2014/main" id="{CDE9CDE0-2C2B-443C-A19F-68C3A29F587C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830" y="1754"/>
                      <a:ext cx="406" cy="226"/>
                    </a:xfrm>
                    <a:custGeom>
                      <a:avLst/>
                      <a:gdLst>
                        <a:gd name="T0" fmla="*/ 797 w 813"/>
                        <a:gd name="T1" fmla="*/ 218 h 678"/>
                        <a:gd name="T2" fmla="*/ 791 w 813"/>
                        <a:gd name="T3" fmla="*/ 207 h 678"/>
                        <a:gd name="T4" fmla="*/ 802 w 813"/>
                        <a:gd name="T5" fmla="*/ 254 h 678"/>
                        <a:gd name="T6" fmla="*/ 808 w 813"/>
                        <a:gd name="T7" fmla="*/ 306 h 678"/>
                        <a:gd name="T8" fmla="*/ 808 w 813"/>
                        <a:gd name="T9" fmla="*/ 352 h 678"/>
                        <a:gd name="T10" fmla="*/ 797 w 813"/>
                        <a:gd name="T11" fmla="*/ 403 h 678"/>
                        <a:gd name="T12" fmla="*/ 780 w 813"/>
                        <a:gd name="T13" fmla="*/ 450 h 678"/>
                        <a:gd name="T14" fmla="*/ 758 w 813"/>
                        <a:gd name="T15" fmla="*/ 492 h 678"/>
                        <a:gd name="T16" fmla="*/ 729 w 813"/>
                        <a:gd name="T17" fmla="*/ 533 h 678"/>
                        <a:gd name="T18" fmla="*/ 695 w 813"/>
                        <a:gd name="T19" fmla="*/ 569 h 678"/>
                        <a:gd name="T20" fmla="*/ 655 w 813"/>
                        <a:gd name="T21" fmla="*/ 600 h 678"/>
                        <a:gd name="T22" fmla="*/ 611 w 813"/>
                        <a:gd name="T23" fmla="*/ 626 h 678"/>
                        <a:gd name="T24" fmla="*/ 560 w 813"/>
                        <a:gd name="T25" fmla="*/ 647 h 678"/>
                        <a:gd name="T26" fmla="*/ 509 w 813"/>
                        <a:gd name="T27" fmla="*/ 662 h 678"/>
                        <a:gd name="T28" fmla="*/ 457 w 813"/>
                        <a:gd name="T29" fmla="*/ 673 h 678"/>
                        <a:gd name="T30" fmla="*/ 407 w 813"/>
                        <a:gd name="T31" fmla="*/ 673 h 678"/>
                        <a:gd name="T32" fmla="*/ 351 w 813"/>
                        <a:gd name="T33" fmla="*/ 667 h 678"/>
                        <a:gd name="T34" fmla="*/ 299 w 813"/>
                        <a:gd name="T35" fmla="*/ 657 h 678"/>
                        <a:gd name="T36" fmla="*/ 305 w 813"/>
                        <a:gd name="T37" fmla="*/ 662 h 678"/>
                        <a:gd name="T38" fmla="*/ 356 w 813"/>
                        <a:gd name="T39" fmla="*/ 673 h 678"/>
                        <a:gd name="T40" fmla="*/ 413 w 813"/>
                        <a:gd name="T41" fmla="*/ 678 h 678"/>
                        <a:gd name="T42" fmla="*/ 463 w 813"/>
                        <a:gd name="T43" fmla="*/ 678 h 678"/>
                        <a:gd name="T44" fmla="*/ 514 w 813"/>
                        <a:gd name="T45" fmla="*/ 667 h 678"/>
                        <a:gd name="T46" fmla="*/ 565 w 813"/>
                        <a:gd name="T47" fmla="*/ 652 h 678"/>
                        <a:gd name="T48" fmla="*/ 611 w 813"/>
                        <a:gd name="T49" fmla="*/ 631 h 678"/>
                        <a:gd name="T50" fmla="*/ 655 w 813"/>
                        <a:gd name="T51" fmla="*/ 605 h 678"/>
                        <a:gd name="T52" fmla="*/ 695 w 813"/>
                        <a:gd name="T53" fmla="*/ 574 h 678"/>
                        <a:gd name="T54" fmla="*/ 734 w 813"/>
                        <a:gd name="T55" fmla="*/ 538 h 678"/>
                        <a:gd name="T56" fmla="*/ 763 w 813"/>
                        <a:gd name="T57" fmla="*/ 497 h 678"/>
                        <a:gd name="T58" fmla="*/ 786 w 813"/>
                        <a:gd name="T59" fmla="*/ 455 h 678"/>
                        <a:gd name="T60" fmla="*/ 802 w 813"/>
                        <a:gd name="T61" fmla="*/ 408 h 678"/>
                        <a:gd name="T62" fmla="*/ 813 w 813"/>
                        <a:gd name="T63" fmla="*/ 363 h 678"/>
                        <a:gd name="T64" fmla="*/ 813 w 813"/>
                        <a:gd name="T65" fmla="*/ 311 h 678"/>
                        <a:gd name="T66" fmla="*/ 808 w 813"/>
                        <a:gd name="T67" fmla="*/ 264 h 678"/>
                        <a:gd name="T68" fmla="*/ 797 w 813"/>
                        <a:gd name="T69" fmla="*/ 218 h 678"/>
                        <a:gd name="T70" fmla="*/ 181 w 813"/>
                        <a:gd name="T71" fmla="*/ 0 h 678"/>
                        <a:gd name="T72" fmla="*/ 181 w 813"/>
                        <a:gd name="T73" fmla="*/ 5 h 678"/>
                        <a:gd name="T74" fmla="*/ 130 w 813"/>
                        <a:gd name="T75" fmla="*/ 42 h 678"/>
                        <a:gd name="T76" fmla="*/ 85 w 813"/>
                        <a:gd name="T77" fmla="*/ 89 h 678"/>
                        <a:gd name="T78" fmla="*/ 46 w 813"/>
                        <a:gd name="T79" fmla="*/ 135 h 678"/>
                        <a:gd name="T80" fmla="*/ 22 w 813"/>
                        <a:gd name="T81" fmla="*/ 192 h 678"/>
                        <a:gd name="T82" fmla="*/ 6 w 813"/>
                        <a:gd name="T83" fmla="*/ 249 h 678"/>
                        <a:gd name="T84" fmla="*/ 0 w 813"/>
                        <a:gd name="T85" fmla="*/ 306 h 678"/>
                        <a:gd name="T86" fmla="*/ 11 w 813"/>
                        <a:gd name="T87" fmla="*/ 368 h 678"/>
                        <a:gd name="T88" fmla="*/ 28 w 813"/>
                        <a:gd name="T89" fmla="*/ 425 h 678"/>
                        <a:gd name="T90" fmla="*/ 22 w 813"/>
                        <a:gd name="T91" fmla="*/ 420 h 678"/>
                        <a:gd name="T92" fmla="*/ 6 w 813"/>
                        <a:gd name="T93" fmla="*/ 363 h 678"/>
                        <a:gd name="T94" fmla="*/ 0 w 813"/>
                        <a:gd name="T95" fmla="*/ 301 h 678"/>
                        <a:gd name="T96" fmla="*/ 6 w 813"/>
                        <a:gd name="T97" fmla="*/ 244 h 678"/>
                        <a:gd name="T98" fmla="*/ 17 w 813"/>
                        <a:gd name="T99" fmla="*/ 186 h 678"/>
                        <a:gd name="T100" fmla="*/ 46 w 813"/>
                        <a:gd name="T101" fmla="*/ 129 h 678"/>
                        <a:gd name="T102" fmla="*/ 79 w 813"/>
                        <a:gd name="T103" fmla="*/ 83 h 678"/>
                        <a:gd name="T104" fmla="*/ 125 w 813"/>
                        <a:gd name="T105" fmla="*/ 37 h 678"/>
                        <a:gd name="T106" fmla="*/ 181 w 813"/>
                        <a:gd name="T107" fmla="*/ 0 h 67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</a:cxnLst>
                      <a:rect l="0" t="0" r="r" b="b"/>
                      <a:pathLst>
                        <a:path w="813" h="678">
                          <a:moveTo>
                            <a:pt x="797" y="218"/>
                          </a:moveTo>
                          <a:lnTo>
                            <a:pt x="791" y="207"/>
                          </a:lnTo>
                          <a:lnTo>
                            <a:pt x="802" y="254"/>
                          </a:lnTo>
                          <a:lnTo>
                            <a:pt x="808" y="306"/>
                          </a:lnTo>
                          <a:lnTo>
                            <a:pt x="808" y="352"/>
                          </a:lnTo>
                          <a:lnTo>
                            <a:pt x="797" y="403"/>
                          </a:lnTo>
                          <a:lnTo>
                            <a:pt x="780" y="450"/>
                          </a:lnTo>
                          <a:lnTo>
                            <a:pt x="758" y="492"/>
                          </a:lnTo>
                          <a:lnTo>
                            <a:pt x="729" y="533"/>
                          </a:lnTo>
                          <a:lnTo>
                            <a:pt x="695" y="569"/>
                          </a:lnTo>
                          <a:lnTo>
                            <a:pt x="655" y="600"/>
                          </a:lnTo>
                          <a:lnTo>
                            <a:pt x="611" y="626"/>
                          </a:lnTo>
                          <a:lnTo>
                            <a:pt x="560" y="647"/>
                          </a:lnTo>
                          <a:lnTo>
                            <a:pt x="509" y="662"/>
                          </a:lnTo>
                          <a:lnTo>
                            <a:pt x="457" y="673"/>
                          </a:lnTo>
                          <a:lnTo>
                            <a:pt x="407" y="673"/>
                          </a:lnTo>
                          <a:lnTo>
                            <a:pt x="351" y="667"/>
                          </a:lnTo>
                          <a:lnTo>
                            <a:pt x="299" y="657"/>
                          </a:lnTo>
                          <a:lnTo>
                            <a:pt x="305" y="662"/>
                          </a:lnTo>
                          <a:lnTo>
                            <a:pt x="356" y="673"/>
                          </a:lnTo>
                          <a:lnTo>
                            <a:pt x="413" y="678"/>
                          </a:lnTo>
                          <a:lnTo>
                            <a:pt x="463" y="678"/>
                          </a:lnTo>
                          <a:lnTo>
                            <a:pt x="514" y="667"/>
                          </a:lnTo>
                          <a:lnTo>
                            <a:pt x="565" y="652"/>
                          </a:lnTo>
                          <a:lnTo>
                            <a:pt x="611" y="631"/>
                          </a:lnTo>
                          <a:lnTo>
                            <a:pt x="655" y="605"/>
                          </a:lnTo>
                          <a:lnTo>
                            <a:pt x="695" y="574"/>
                          </a:lnTo>
                          <a:lnTo>
                            <a:pt x="734" y="538"/>
                          </a:lnTo>
                          <a:lnTo>
                            <a:pt x="763" y="497"/>
                          </a:lnTo>
                          <a:lnTo>
                            <a:pt x="786" y="455"/>
                          </a:lnTo>
                          <a:lnTo>
                            <a:pt x="802" y="408"/>
                          </a:lnTo>
                          <a:lnTo>
                            <a:pt x="813" y="363"/>
                          </a:lnTo>
                          <a:lnTo>
                            <a:pt x="813" y="311"/>
                          </a:lnTo>
                          <a:lnTo>
                            <a:pt x="808" y="264"/>
                          </a:lnTo>
                          <a:lnTo>
                            <a:pt x="797" y="218"/>
                          </a:lnTo>
                          <a:close/>
                          <a:moveTo>
                            <a:pt x="181" y="0"/>
                          </a:moveTo>
                          <a:lnTo>
                            <a:pt x="181" y="5"/>
                          </a:lnTo>
                          <a:lnTo>
                            <a:pt x="130" y="42"/>
                          </a:lnTo>
                          <a:lnTo>
                            <a:pt x="85" y="89"/>
                          </a:lnTo>
                          <a:lnTo>
                            <a:pt x="46" y="135"/>
                          </a:lnTo>
                          <a:lnTo>
                            <a:pt x="22" y="192"/>
                          </a:lnTo>
                          <a:lnTo>
                            <a:pt x="6" y="249"/>
                          </a:lnTo>
                          <a:lnTo>
                            <a:pt x="0" y="306"/>
                          </a:lnTo>
                          <a:lnTo>
                            <a:pt x="11" y="368"/>
                          </a:lnTo>
                          <a:lnTo>
                            <a:pt x="28" y="425"/>
                          </a:lnTo>
                          <a:lnTo>
                            <a:pt x="22" y="420"/>
                          </a:lnTo>
                          <a:lnTo>
                            <a:pt x="6" y="363"/>
                          </a:lnTo>
                          <a:lnTo>
                            <a:pt x="0" y="301"/>
                          </a:lnTo>
                          <a:lnTo>
                            <a:pt x="6" y="244"/>
                          </a:lnTo>
                          <a:lnTo>
                            <a:pt x="17" y="186"/>
                          </a:lnTo>
                          <a:lnTo>
                            <a:pt x="46" y="129"/>
                          </a:lnTo>
                          <a:lnTo>
                            <a:pt x="79" y="83"/>
                          </a:lnTo>
                          <a:lnTo>
                            <a:pt x="125" y="37"/>
                          </a:lnTo>
                          <a:lnTo>
                            <a:pt x="181" y="0"/>
                          </a:lnTo>
                          <a:close/>
                        </a:path>
                      </a:pathLst>
                    </a:custGeom>
                    <a:solidFill>
                      <a:srgbClr val="FF939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04" name="Freeform 436">
                      <a:extLst>
                        <a:ext uri="{FF2B5EF4-FFF2-40B4-BE49-F238E27FC236}">
                          <a16:creationId xmlns:a16="http://schemas.microsoft.com/office/drawing/2014/main" id="{5AA6B52C-E058-4724-BE33-8AC25CC2A6AF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830" y="1756"/>
                      <a:ext cx="403" cy="223"/>
                    </a:xfrm>
                    <a:custGeom>
                      <a:avLst/>
                      <a:gdLst>
                        <a:gd name="T0" fmla="*/ 791 w 808"/>
                        <a:gd name="T1" fmla="*/ 202 h 668"/>
                        <a:gd name="T2" fmla="*/ 774 w 808"/>
                        <a:gd name="T3" fmla="*/ 187 h 668"/>
                        <a:gd name="T4" fmla="*/ 791 w 808"/>
                        <a:gd name="T5" fmla="*/ 223 h 668"/>
                        <a:gd name="T6" fmla="*/ 797 w 808"/>
                        <a:gd name="T7" fmla="*/ 259 h 668"/>
                        <a:gd name="T8" fmla="*/ 802 w 808"/>
                        <a:gd name="T9" fmla="*/ 296 h 668"/>
                        <a:gd name="T10" fmla="*/ 802 w 808"/>
                        <a:gd name="T11" fmla="*/ 331 h 668"/>
                        <a:gd name="T12" fmla="*/ 797 w 808"/>
                        <a:gd name="T13" fmla="*/ 368 h 668"/>
                        <a:gd name="T14" fmla="*/ 786 w 808"/>
                        <a:gd name="T15" fmla="*/ 403 h 668"/>
                        <a:gd name="T16" fmla="*/ 769 w 808"/>
                        <a:gd name="T17" fmla="*/ 435 h 668"/>
                        <a:gd name="T18" fmla="*/ 746 w 808"/>
                        <a:gd name="T19" fmla="*/ 471 h 668"/>
                        <a:gd name="T20" fmla="*/ 752 w 808"/>
                        <a:gd name="T21" fmla="*/ 487 h 668"/>
                        <a:gd name="T22" fmla="*/ 740 w 808"/>
                        <a:gd name="T23" fmla="*/ 477 h 668"/>
                        <a:gd name="T24" fmla="*/ 701 w 808"/>
                        <a:gd name="T25" fmla="*/ 528 h 668"/>
                        <a:gd name="T26" fmla="*/ 655 w 808"/>
                        <a:gd name="T27" fmla="*/ 574 h 668"/>
                        <a:gd name="T28" fmla="*/ 604 w 808"/>
                        <a:gd name="T29" fmla="*/ 611 h 668"/>
                        <a:gd name="T30" fmla="*/ 549 w 808"/>
                        <a:gd name="T31" fmla="*/ 637 h 668"/>
                        <a:gd name="T32" fmla="*/ 481 w 808"/>
                        <a:gd name="T33" fmla="*/ 652 h 668"/>
                        <a:gd name="T34" fmla="*/ 418 w 808"/>
                        <a:gd name="T35" fmla="*/ 657 h 668"/>
                        <a:gd name="T36" fmla="*/ 351 w 808"/>
                        <a:gd name="T37" fmla="*/ 652 h 668"/>
                        <a:gd name="T38" fmla="*/ 283 w 808"/>
                        <a:gd name="T39" fmla="*/ 637 h 668"/>
                        <a:gd name="T40" fmla="*/ 299 w 808"/>
                        <a:gd name="T41" fmla="*/ 652 h 668"/>
                        <a:gd name="T42" fmla="*/ 351 w 808"/>
                        <a:gd name="T43" fmla="*/ 662 h 668"/>
                        <a:gd name="T44" fmla="*/ 407 w 808"/>
                        <a:gd name="T45" fmla="*/ 668 h 668"/>
                        <a:gd name="T46" fmla="*/ 457 w 808"/>
                        <a:gd name="T47" fmla="*/ 668 h 668"/>
                        <a:gd name="T48" fmla="*/ 509 w 808"/>
                        <a:gd name="T49" fmla="*/ 657 h 668"/>
                        <a:gd name="T50" fmla="*/ 560 w 808"/>
                        <a:gd name="T51" fmla="*/ 642 h 668"/>
                        <a:gd name="T52" fmla="*/ 611 w 808"/>
                        <a:gd name="T53" fmla="*/ 621 h 668"/>
                        <a:gd name="T54" fmla="*/ 655 w 808"/>
                        <a:gd name="T55" fmla="*/ 595 h 668"/>
                        <a:gd name="T56" fmla="*/ 695 w 808"/>
                        <a:gd name="T57" fmla="*/ 564 h 668"/>
                        <a:gd name="T58" fmla="*/ 729 w 808"/>
                        <a:gd name="T59" fmla="*/ 528 h 668"/>
                        <a:gd name="T60" fmla="*/ 758 w 808"/>
                        <a:gd name="T61" fmla="*/ 487 h 668"/>
                        <a:gd name="T62" fmla="*/ 780 w 808"/>
                        <a:gd name="T63" fmla="*/ 445 h 668"/>
                        <a:gd name="T64" fmla="*/ 797 w 808"/>
                        <a:gd name="T65" fmla="*/ 398 h 668"/>
                        <a:gd name="T66" fmla="*/ 808 w 808"/>
                        <a:gd name="T67" fmla="*/ 347 h 668"/>
                        <a:gd name="T68" fmla="*/ 808 w 808"/>
                        <a:gd name="T69" fmla="*/ 301 h 668"/>
                        <a:gd name="T70" fmla="*/ 802 w 808"/>
                        <a:gd name="T71" fmla="*/ 249 h 668"/>
                        <a:gd name="T72" fmla="*/ 791 w 808"/>
                        <a:gd name="T73" fmla="*/ 202 h 668"/>
                        <a:gd name="T74" fmla="*/ 181 w 808"/>
                        <a:gd name="T75" fmla="*/ 0 h 668"/>
                        <a:gd name="T76" fmla="*/ 187 w 808"/>
                        <a:gd name="T77" fmla="*/ 5 h 668"/>
                        <a:gd name="T78" fmla="*/ 193 w 808"/>
                        <a:gd name="T79" fmla="*/ 10 h 668"/>
                        <a:gd name="T80" fmla="*/ 136 w 808"/>
                        <a:gd name="T81" fmla="*/ 47 h 668"/>
                        <a:gd name="T82" fmla="*/ 90 w 808"/>
                        <a:gd name="T83" fmla="*/ 89 h 668"/>
                        <a:gd name="T84" fmla="*/ 57 w 808"/>
                        <a:gd name="T85" fmla="*/ 140 h 668"/>
                        <a:gd name="T86" fmla="*/ 33 w 808"/>
                        <a:gd name="T87" fmla="*/ 192 h 668"/>
                        <a:gd name="T88" fmla="*/ 17 w 808"/>
                        <a:gd name="T89" fmla="*/ 254 h 668"/>
                        <a:gd name="T90" fmla="*/ 17 w 808"/>
                        <a:gd name="T91" fmla="*/ 311 h 668"/>
                        <a:gd name="T92" fmla="*/ 22 w 808"/>
                        <a:gd name="T93" fmla="*/ 373 h 668"/>
                        <a:gd name="T94" fmla="*/ 46 w 808"/>
                        <a:gd name="T95" fmla="*/ 435 h 668"/>
                        <a:gd name="T96" fmla="*/ 28 w 808"/>
                        <a:gd name="T97" fmla="*/ 420 h 668"/>
                        <a:gd name="T98" fmla="*/ 11 w 808"/>
                        <a:gd name="T99" fmla="*/ 363 h 668"/>
                        <a:gd name="T100" fmla="*/ 0 w 808"/>
                        <a:gd name="T101" fmla="*/ 301 h 668"/>
                        <a:gd name="T102" fmla="*/ 6 w 808"/>
                        <a:gd name="T103" fmla="*/ 244 h 668"/>
                        <a:gd name="T104" fmla="*/ 22 w 808"/>
                        <a:gd name="T105" fmla="*/ 187 h 668"/>
                        <a:gd name="T106" fmla="*/ 46 w 808"/>
                        <a:gd name="T107" fmla="*/ 130 h 668"/>
                        <a:gd name="T108" fmla="*/ 85 w 808"/>
                        <a:gd name="T109" fmla="*/ 84 h 668"/>
                        <a:gd name="T110" fmla="*/ 130 w 808"/>
                        <a:gd name="T111" fmla="*/ 37 h 668"/>
                        <a:gd name="T112" fmla="*/ 181 w 808"/>
                        <a:gd name="T113" fmla="*/ 0 h 6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</a:cxnLst>
                      <a:rect l="0" t="0" r="r" b="b"/>
                      <a:pathLst>
                        <a:path w="808" h="668">
                          <a:moveTo>
                            <a:pt x="791" y="202"/>
                          </a:moveTo>
                          <a:lnTo>
                            <a:pt x="774" y="187"/>
                          </a:lnTo>
                          <a:lnTo>
                            <a:pt x="791" y="223"/>
                          </a:lnTo>
                          <a:lnTo>
                            <a:pt x="797" y="259"/>
                          </a:lnTo>
                          <a:lnTo>
                            <a:pt x="802" y="296"/>
                          </a:lnTo>
                          <a:lnTo>
                            <a:pt x="802" y="331"/>
                          </a:lnTo>
                          <a:lnTo>
                            <a:pt x="797" y="368"/>
                          </a:lnTo>
                          <a:lnTo>
                            <a:pt x="786" y="403"/>
                          </a:lnTo>
                          <a:lnTo>
                            <a:pt x="769" y="435"/>
                          </a:lnTo>
                          <a:lnTo>
                            <a:pt x="746" y="471"/>
                          </a:lnTo>
                          <a:lnTo>
                            <a:pt x="752" y="487"/>
                          </a:lnTo>
                          <a:lnTo>
                            <a:pt x="740" y="477"/>
                          </a:lnTo>
                          <a:lnTo>
                            <a:pt x="701" y="528"/>
                          </a:lnTo>
                          <a:lnTo>
                            <a:pt x="655" y="574"/>
                          </a:lnTo>
                          <a:lnTo>
                            <a:pt x="604" y="611"/>
                          </a:lnTo>
                          <a:lnTo>
                            <a:pt x="549" y="637"/>
                          </a:lnTo>
                          <a:lnTo>
                            <a:pt x="481" y="652"/>
                          </a:lnTo>
                          <a:lnTo>
                            <a:pt x="418" y="657"/>
                          </a:lnTo>
                          <a:lnTo>
                            <a:pt x="351" y="652"/>
                          </a:lnTo>
                          <a:lnTo>
                            <a:pt x="283" y="637"/>
                          </a:lnTo>
                          <a:lnTo>
                            <a:pt x="299" y="652"/>
                          </a:lnTo>
                          <a:lnTo>
                            <a:pt x="351" y="662"/>
                          </a:lnTo>
                          <a:lnTo>
                            <a:pt x="407" y="668"/>
                          </a:lnTo>
                          <a:lnTo>
                            <a:pt x="457" y="668"/>
                          </a:lnTo>
                          <a:lnTo>
                            <a:pt x="509" y="657"/>
                          </a:lnTo>
                          <a:lnTo>
                            <a:pt x="560" y="642"/>
                          </a:lnTo>
                          <a:lnTo>
                            <a:pt x="611" y="621"/>
                          </a:lnTo>
                          <a:lnTo>
                            <a:pt x="655" y="595"/>
                          </a:lnTo>
                          <a:lnTo>
                            <a:pt x="695" y="564"/>
                          </a:lnTo>
                          <a:lnTo>
                            <a:pt x="729" y="528"/>
                          </a:lnTo>
                          <a:lnTo>
                            <a:pt x="758" y="487"/>
                          </a:lnTo>
                          <a:lnTo>
                            <a:pt x="780" y="445"/>
                          </a:lnTo>
                          <a:lnTo>
                            <a:pt x="797" y="398"/>
                          </a:lnTo>
                          <a:lnTo>
                            <a:pt x="808" y="347"/>
                          </a:lnTo>
                          <a:lnTo>
                            <a:pt x="808" y="301"/>
                          </a:lnTo>
                          <a:lnTo>
                            <a:pt x="802" y="249"/>
                          </a:lnTo>
                          <a:lnTo>
                            <a:pt x="791" y="202"/>
                          </a:lnTo>
                          <a:close/>
                          <a:moveTo>
                            <a:pt x="181" y="0"/>
                          </a:moveTo>
                          <a:lnTo>
                            <a:pt x="187" y="5"/>
                          </a:lnTo>
                          <a:lnTo>
                            <a:pt x="193" y="10"/>
                          </a:lnTo>
                          <a:lnTo>
                            <a:pt x="136" y="47"/>
                          </a:lnTo>
                          <a:lnTo>
                            <a:pt x="90" y="89"/>
                          </a:lnTo>
                          <a:lnTo>
                            <a:pt x="57" y="140"/>
                          </a:lnTo>
                          <a:lnTo>
                            <a:pt x="33" y="192"/>
                          </a:lnTo>
                          <a:lnTo>
                            <a:pt x="17" y="254"/>
                          </a:lnTo>
                          <a:lnTo>
                            <a:pt x="17" y="311"/>
                          </a:lnTo>
                          <a:lnTo>
                            <a:pt x="22" y="373"/>
                          </a:lnTo>
                          <a:lnTo>
                            <a:pt x="46" y="435"/>
                          </a:lnTo>
                          <a:lnTo>
                            <a:pt x="28" y="420"/>
                          </a:lnTo>
                          <a:lnTo>
                            <a:pt x="11" y="363"/>
                          </a:lnTo>
                          <a:lnTo>
                            <a:pt x="0" y="301"/>
                          </a:lnTo>
                          <a:lnTo>
                            <a:pt x="6" y="244"/>
                          </a:lnTo>
                          <a:lnTo>
                            <a:pt x="22" y="187"/>
                          </a:lnTo>
                          <a:lnTo>
                            <a:pt x="46" y="130"/>
                          </a:lnTo>
                          <a:lnTo>
                            <a:pt x="85" y="84"/>
                          </a:lnTo>
                          <a:lnTo>
                            <a:pt x="130" y="37"/>
                          </a:lnTo>
                          <a:lnTo>
                            <a:pt x="181" y="0"/>
                          </a:lnTo>
                          <a:close/>
                        </a:path>
                      </a:pathLst>
                    </a:custGeom>
                    <a:solidFill>
                      <a:srgbClr val="FF969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05" name="Freeform 437">
                      <a:extLst>
                        <a:ext uri="{FF2B5EF4-FFF2-40B4-BE49-F238E27FC236}">
                          <a16:creationId xmlns:a16="http://schemas.microsoft.com/office/drawing/2014/main" id="{4256B5EB-EF65-4C91-9405-CF2F642CFF0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680" y="1649"/>
                      <a:ext cx="548" cy="326"/>
                    </a:xfrm>
                    <a:custGeom>
                      <a:avLst/>
                      <a:gdLst>
                        <a:gd name="T0" fmla="*/ 1051 w 1096"/>
                        <a:gd name="T1" fmla="*/ 481 h 977"/>
                        <a:gd name="T2" fmla="*/ 824 w 1096"/>
                        <a:gd name="T3" fmla="*/ 310 h 977"/>
                        <a:gd name="T4" fmla="*/ 938 w 1096"/>
                        <a:gd name="T5" fmla="*/ 548 h 977"/>
                        <a:gd name="T6" fmla="*/ 1051 w 1096"/>
                        <a:gd name="T7" fmla="*/ 807 h 977"/>
                        <a:gd name="T8" fmla="*/ 960 w 1096"/>
                        <a:gd name="T9" fmla="*/ 723 h 977"/>
                        <a:gd name="T10" fmla="*/ 824 w 1096"/>
                        <a:gd name="T11" fmla="*/ 621 h 977"/>
                        <a:gd name="T12" fmla="*/ 655 w 1096"/>
                        <a:gd name="T13" fmla="*/ 481 h 977"/>
                        <a:gd name="T14" fmla="*/ 486 w 1096"/>
                        <a:gd name="T15" fmla="*/ 325 h 977"/>
                        <a:gd name="T16" fmla="*/ 372 w 1096"/>
                        <a:gd name="T17" fmla="*/ 186 h 977"/>
                        <a:gd name="T18" fmla="*/ 226 w 1096"/>
                        <a:gd name="T19" fmla="*/ 31 h 977"/>
                        <a:gd name="T20" fmla="*/ 0 w 1096"/>
                        <a:gd name="T21" fmla="*/ 31 h 977"/>
                        <a:gd name="T22" fmla="*/ 56 w 1096"/>
                        <a:gd name="T23" fmla="*/ 310 h 977"/>
                        <a:gd name="T24" fmla="*/ 345 w 1096"/>
                        <a:gd name="T25" fmla="*/ 755 h 977"/>
                        <a:gd name="T26" fmla="*/ 316 w 1096"/>
                        <a:gd name="T27" fmla="*/ 631 h 977"/>
                        <a:gd name="T28" fmla="*/ 332 w 1096"/>
                        <a:gd name="T29" fmla="*/ 517 h 977"/>
                        <a:gd name="T30" fmla="*/ 389 w 1096"/>
                        <a:gd name="T31" fmla="*/ 409 h 977"/>
                        <a:gd name="T32" fmla="*/ 486 w 1096"/>
                        <a:gd name="T33" fmla="*/ 325 h 977"/>
                        <a:gd name="T34" fmla="*/ 609 w 1096"/>
                        <a:gd name="T35" fmla="*/ 274 h 977"/>
                        <a:gd name="T36" fmla="*/ 740 w 1096"/>
                        <a:gd name="T37" fmla="*/ 263 h 977"/>
                        <a:gd name="T38" fmla="*/ 864 w 1096"/>
                        <a:gd name="T39" fmla="*/ 295 h 977"/>
                        <a:gd name="T40" fmla="*/ 978 w 1096"/>
                        <a:gd name="T41" fmla="*/ 362 h 977"/>
                        <a:gd name="T42" fmla="*/ 1057 w 1096"/>
                        <a:gd name="T43" fmla="*/ 460 h 977"/>
                        <a:gd name="T44" fmla="*/ 1096 w 1096"/>
                        <a:gd name="T45" fmla="*/ 574 h 977"/>
                        <a:gd name="T46" fmla="*/ 1090 w 1096"/>
                        <a:gd name="T47" fmla="*/ 693 h 977"/>
                        <a:gd name="T48" fmla="*/ 1039 w 1096"/>
                        <a:gd name="T49" fmla="*/ 807 h 977"/>
                        <a:gd name="T50" fmla="*/ 954 w 1096"/>
                        <a:gd name="T51" fmla="*/ 894 h 977"/>
                        <a:gd name="T52" fmla="*/ 842 w 1096"/>
                        <a:gd name="T53" fmla="*/ 957 h 977"/>
                        <a:gd name="T54" fmla="*/ 712 w 1096"/>
                        <a:gd name="T55" fmla="*/ 977 h 977"/>
                        <a:gd name="T56" fmla="*/ 576 w 1096"/>
                        <a:gd name="T57" fmla="*/ 957 h 977"/>
                        <a:gd name="T58" fmla="*/ 633 w 1096"/>
                        <a:gd name="T59" fmla="*/ 972 h 977"/>
                        <a:gd name="T60" fmla="*/ 745 w 1096"/>
                        <a:gd name="T61" fmla="*/ 977 h 977"/>
                        <a:gd name="T62" fmla="*/ 848 w 1096"/>
                        <a:gd name="T63" fmla="*/ 957 h 977"/>
                        <a:gd name="T64" fmla="*/ 943 w 1096"/>
                        <a:gd name="T65" fmla="*/ 910 h 977"/>
                        <a:gd name="T66" fmla="*/ 1022 w 1096"/>
                        <a:gd name="T67" fmla="*/ 837 h 977"/>
                        <a:gd name="T68" fmla="*/ 1073 w 1096"/>
                        <a:gd name="T69" fmla="*/ 750 h 977"/>
                        <a:gd name="T70" fmla="*/ 1096 w 1096"/>
                        <a:gd name="T71" fmla="*/ 656 h 977"/>
                        <a:gd name="T72" fmla="*/ 1090 w 1096"/>
                        <a:gd name="T73" fmla="*/ 553 h 97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</a:cxnLst>
                      <a:rect l="0" t="0" r="r" b="b"/>
                      <a:pathLst>
                        <a:path w="1096" h="977">
                          <a:moveTo>
                            <a:pt x="1073" y="507"/>
                          </a:moveTo>
                          <a:lnTo>
                            <a:pt x="1051" y="481"/>
                          </a:lnTo>
                          <a:lnTo>
                            <a:pt x="960" y="393"/>
                          </a:lnTo>
                          <a:lnTo>
                            <a:pt x="824" y="310"/>
                          </a:lnTo>
                          <a:lnTo>
                            <a:pt x="881" y="414"/>
                          </a:lnTo>
                          <a:lnTo>
                            <a:pt x="938" y="548"/>
                          </a:lnTo>
                          <a:lnTo>
                            <a:pt x="1017" y="703"/>
                          </a:lnTo>
                          <a:lnTo>
                            <a:pt x="1051" y="807"/>
                          </a:lnTo>
                          <a:lnTo>
                            <a:pt x="1017" y="775"/>
                          </a:lnTo>
                          <a:lnTo>
                            <a:pt x="960" y="723"/>
                          </a:lnTo>
                          <a:lnTo>
                            <a:pt x="903" y="673"/>
                          </a:lnTo>
                          <a:lnTo>
                            <a:pt x="824" y="621"/>
                          </a:lnTo>
                          <a:lnTo>
                            <a:pt x="734" y="548"/>
                          </a:lnTo>
                          <a:lnTo>
                            <a:pt x="655" y="481"/>
                          </a:lnTo>
                          <a:lnTo>
                            <a:pt x="565" y="414"/>
                          </a:lnTo>
                          <a:lnTo>
                            <a:pt x="486" y="325"/>
                          </a:lnTo>
                          <a:lnTo>
                            <a:pt x="429" y="258"/>
                          </a:lnTo>
                          <a:lnTo>
                            <a:pt x="372" y="186"/>
                          </a:lnTo>
                          <a:lnTo>
                            <a:pt x="316" y="119"/>
                          </a:lnTo>
                          <a:lnTo>
                            <a:pt x="226" y="31"/>
                          </a:lnTo>
                          <a:lnTo>
                            <a:pt x="90" y="0"/>
                          </a:lnTo>
                          <a:lnTo>
                            <a:pt x="0" y="31"/>
                          </a:lnTo>
                          <a:lnTo>
                            <a:pt x="0" y="103"/>
                          </a:lnTo>
                          <a:lnTo>
                            <a:pt x="56" y="310"/>
                          </a:lnTo>
                          <a:lnTo>
                            <a:pt x="282" y="703"/>
                          </a:lnTo>
                          <a:lnTo>
                            <a:pt x="345" y="755"/>
                          </a:lnTo>
                          <a:lnTo>
                            <a:pt x="327" y="693"/>
                          </a:lnTo>
                          <a:lnTo>
                            <a:pt x="316" y="631"/>
                          </a:lnTo>
                          <a:lnTo>
                            <a:pt x="321" y="574"/>
                          </a:lnTo>
                          <a:lnTo>
                            <a:pt x="332" y="517"/>
                          </a:lnTo>
                          <a:lnTo>
                            <a:pt x="356" y="460"/>
                          </a:lnTo>
                          <a:lnTo>
                            <a:pt x="389" y="409"/>
                          </a:lnTo>
                          <a:lnTo>
                            <a:pt x="435" y="362"/>
                          </a:lnTo>
                          <a:lnTo>
                            <a:pt x="486" y="325"/>
                          </a:lnTo>
                          <a:lnTo>
                            <a:pt x="547" y="295"/>
                          </a:lnTo>
                          <a:lnTo>
                            <a:pt x="609" y="274"/>
                          </a:lnTo>
                          <a:lnTo>
                            <a:pt x="672" y="268"/>
                          </a:lnTo>
                          <a:lnTo>
                            <a:pt x="740" y="263"/>
                          </a:lnTo>
                          <a:lnTo>
                            <a:pt x="802" y="274"/>
                          </a:lnTo>
                          <a:lnTo>
                            <a:pt x="864" y="295"/>
                          </a:lnTo>
                          <a:lnTo>
                            <a:pt x="921" y="325"/>
                          </a:lnTo>
                          <a:lnTo>
                            <a:pt x="978" y="362"/>
                          </a:lnTo>
                          <a:lnTo>
                            <a:pt x="1022" y="409"/>
                          </a:lnTo>
                          <a:lnTo>
                            <a:pt x="1057" y="460"/>
                          </a:lnTo>
                          <a:lnTo>
                            <a:pt x="1079" y="512"/>
                          </a:lnTo>
                          <a:lnTo>
                            <a:pt x="1096" y="574"/>
                          </a:lnTo>
                          <a:lnTo>
                            <a:pt x="1096" y="631"/>
                          </a:lnTo>
                          <a:lnTo>
                            <a:pt x="1090" y="693"/>
                          </a:lnTo>
                          <a:lnTo>
                            <a:pt x="1068" y="750"/>
                          </a:lnTo>
                          <a:lnTo>
                            <a:pt x="1039" y="807"/>
                          </a:lnTo>
                          <a:lnTo>
                            <a:pt x="1000" y="853"/>
                          </a:lnTo>
                          <a:lnTo>
                            <a:pt x="954" y="894"/>
                          </a:lnTo>
                          <a:lnTo>
                            <a:pt x="898" y="931"/>
                          </a:lnTo>
                          <a:lnTo>
                            <a:pt x="842" y="957"/>
                          </a:lnTo>
                          <a:lnTo>
                            <a:pt x="780" y="972"/>
                          </a:lnTo>
                          <a:lnTo>
                            <a:pt x="712" y="977"/>
                          </a:lnTo>
                          <a:lnTo>
                            <a:pt x="644" y="972"/>
                          </a:lnTo>
                          <a:lnTo>
                            <a:pt x="576" y="957"/>
                          </a:lnTo>
                          <a:lnTo>
                            <a:pt x="582" y="957"/>
                          </a:lnTo>
                          <a:lnTo>
                            <a:pt x="633" y="972"/>
                          </a:lnTo>
                          <a:lnTo>
                            <a:pt x="688" y="977"/>
                          </a:lnTo>
                          <a:lnTo>
                            <a:pt x="745" y="977"/>
                          </a:lnTo>
                          <a:lnTo>
                            <a:pt x="796" y="972"/>
                          </a:lnTo>
                          <a:lnTo>
                            <a:pt x="848" y="957"/>
                          </a:lnTo>
                          <a:lnTo>
                            <a:pt x="898" y="936"/>
                          </a:lnTo>
                          <a:lnTo>
                            <a:pt x="943" y="910"/>
                          </a:lnTo>
                          <a:lnTo>
                            <a:pt x="983" y="879"/>
                          </a:lnTo>
                          <a:lnTo>
                            <a:pt x="1022" y="837"/>
                          </a:lnTo>
                          <a:lnTo>
                            <a:pt x="1051" y="797"/>
                          </a:lnTo>
                          <a:lnTo>
                            <a:pt x="1073" y="750"/>
                          </a:lnTo>
                          <a:lnTo>
                            <a:pt x="1090" y="703"/>
                          </a:lnTo>
                          <a:lnTo>
                            <a:pt x="1096" y="656"/>
                          </a:lnTo>
                          <a:lnTo>
                            <a:pt x="1096" y="605"/>
                          </a:lnTo>
                          <a:lnTo>
                            <a:pt x="1090" y="553"/>
                          </a:lnTo>
                          <a:lnTo>
                            <a:pt x="1073" y="507"/>
                          </a:lnTo>
                          <a:close/>
                        </a:path>
                      </a:pathLst>
                    </a:custGeom>
                    <a:solidFill>
                      <a:srgbClr val="FF989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06" name="Freeform 438">
                      <a:extLst>
                        <a:ext uri="{FF2B5EF4-FFF2-40B4-BE49-F238E27FC236}">
                          <a16:creationId xmlns:a16="http://schemas.microsoft.com/office/drawing/2014/main" id="{46771C63-06F5-4167-BA0C-749522C3BEE3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838" y="1759"/>
                      <a:ext cx="390" cy="216"/>
                    </a:xfrm>
                    <a:custGeom>
                      <a:avLst/>
                      <a:gdLst>
                        <a:gd name="T0" fmla="*/ 757 w 780"/>
                        <a:gd name="T1" fmla="*/ 177 h 647"/>
                        <a:gd name="T2" fmla="*/ 741 w 780"/>
                        <a:gd name="T3" fmla="*/ 156 h 647"/>
                        <a:gd name="T4" fmla="*/ 752 w 780"/>
                        <a:gd name="T5" fmla="*/ 192 h 647"/>
                        <a:gd name="T6" fmla="*/ 763 w 780"/>
                        <a:gd name="T7" fmla="*/ 229 h 647"/>
                        <a:gd name="T8" fmla="*/ 769 w 780"/>
                        <a:gd name="T9" fmla="*/ 270 h 647"/>
                        <a:gd name="T10" fmla="*/ 769 w 780"/>
                        <a:gd name="T11" fmla="*/ 306 h 647"/>
                        <a:gd name="T12" fmla="*/ 763 w 780"/>
                        <a:gd name="T13" fmla="*/ 343 h 647"/>
                        <a:gd name="T14" fmla="*/ 757 w 780"/>
                        <a:gd name="T15" fmla="*/ 378 h 647"/>
                        <a:gd name="T16" fmla="*/ 741 w 780"/>
                        <a:gd name="T17" fmla="*/ 410 h 647"/>
                        <a:gd name="T18" fmla="*/ 723 w 780"/>
                        <a:gd name="T19" fmla="*/ 445 h 647"/>
                        <a:gd name="T20" fmla="*/ 729 w 780"/>
                        <a:gd name="T21" fmla="*/ 461 h 647"/>
                        <a:gd name="T22" fmla="*/ 746 w 780"/>
                        <a:gd name="T23" fmla="*/ 425 h 647"/>
                        <a:gd name="T24" fmla="*/ 763 w 780"/>
                        <a:gd name="T25" fmla="*/ 393 h 647"/>
                        <a:gd name="T26" fmla="*/ 774 w 780"/>
                        <a:gd name="T27" fmla="*/ 358 h 647"/>
                        <a:gd name="T28" fmla="*/ 780 w 780"/>
                        <a:gd name="T29" fmla="*/ 321 h 647"/>
                        <a:gd name="T30" fmla="*/ 780 w 780"/>
                        <a:gd name="T31" fmla="*/ 286 h 647"/>
                        <a:gd name="T32" fmla="*/ 780 w 780"/>
                        <a:gd name="T33" fmla="*/ 249 h 647"/>
                        <a:gd name="T34" fmla="*/ 769 w 780"/>
                        <a:gd name="T35" fmla="*/ 213 h 647"/>
                        <a:gd name="T36" fmla="*/ 757 w 780"/>
                        <a:gd name="T37" fmla="*/ 177 h 647"/>
                        <a:gd name="T38" fmla="*/ 176 w 780"/>
                        <a:gd name="T39" fmla="*/ 0 h 647"/>
                        <a:gd name="T40" fmla="*/ 181 w 780"/>
                        <a:gd name="T41" fmla="*/ 12 h 647"/>
                        <a:gd name="T42" fmla="*/ 124 w 780"/>
                        <a:gd name="T43" fmla="*/ 52 h 647"/>
                        <a:gd name="T44" fmla="*/ 79 w 780"/>
                        <a:gd name="T45" fmla="*/ 99 h 647"/>
                        <a:gd name="T46" fmla="*/ 45 w 780"/>
                        <a:gd name="T47" fmla="*/ 151 h 647"/>
                        <a:gd name="T48" fmla="*/ 23 w 780"/>
                        <a:gd name="T49" fmla="*/ 208 h 647"/>
                        <a:gd name="T50" fmla="*/ 16 w 780"/>
                        <a:gd name="T51" fmla="*/ 270 h 647"/>
                        <a:gd name="T52" fmla="*/ 16 w 780"/>
                        <a:gd name="T53" fmla="*/ 332 h 647"/>
                        <a:gd name="T54" fmla="*/ 34 w 780"/>
                        <a:gd name="T55" fmla="*/ 393 h 647"/>
                        <a:gd name="T56" fmla="*/ 62 w 780"/>
                        <a:gd name="T57" fmla="*/ 456 h 647"/>
                        <a:gd name="T58" fmla="*/ 29 w 780"/>
                        <a:gd name="T59" fmla="*/ 425 h 647"/>
                        <a:gd name="T60" fmla="*/ 11 w 780"/>
                        <a:gd name="T61" fmla="*/ 363 h 647"/>
                        <a:gd name="T62" fmla="*/ 0 w 780"/>
                        <a:gd name="T63" fmla="*/ 301 h 647"/>
                        <a:gd name="T64" fmla="*/ 5 w 780"/>
                        <a:gd name="T65" fmla="*/ 244 h 647"/>
                        <a:gd name="T66" fmla="*/ 16 w 780"/>
                        <a:gd name="T67" fmla="*/ 187 h 647"/>
                        <a:gd name="T68" fmla="*/ 40 w 780"/>
                        <a:gd name="T69" fmla="*/ 130 h 647"/>
                        <a:gd name="T70" fmla="*/ 73 w 780"/>
                        <a:gd name="T71" fmla="*/ 84 h 647"/>
                        <a:gd name="T72" fmla="*/ 119 w 780"/>
                        <a:gd name="T73" fmla="*/ 37 h 647"/>
                        <a:gd name="T74" fmla="*/ 176 w 780"/>
                        <a:gd name="T75" fmla="*/ 0 h 647"/>
                        <a:gd name="T76" fmla="*/ 260 w 780"/>
                        <a:gd name="T77" fmla="*/ 627 h 647"/>
                        <a:gd name="T78" fmla="*/ 249 w 780"/>
                        <a:gd name="T79" fmla="*/ 611 h 647"/>
                        <a:gd name="T80" fmla="*/ 317 w 780"/>
                        <a:gd name="T81" fmla="*/ 632 h 647"/>
                        <a:gd name="T82" fmla="*/ 385 w 780"/>
                        <a:gd name="T83" fmla="*/ 637 h 647"/>
                        <a:gd name="T84" fmla="*/ 453 w 780"/>
                        <a:gd name="T85" fmla="*/ 632 h 647"/>
                        <a:gd name="T86" fmla="*/ 514 w 780"/>
                        <a:gd name="T87" fmla="*/ 616 h 647"/>
                        <a:gd name="T88" fmla="*/ 576 w 780"/>
                        <a:gd name="T89" fmla="*/ 590 h 647"/>
                        <a:gd name="T90" fmla="*/ 627 w 780"/>
                        <a:gd name="T91" fmla="*/ 554 h 647"/>
                        <a:gd name="T92" fmla="*/ 673 w 780"/>
                        <a:gd name="T93" fmla="*/ 507 h 647"/>
                        <a:gd name="T94" fmla="*/ 712 w 780"/>
                        <a:gd name="T95" fmla="*/ 456 h 647"/>
                        <a:gd name="T96" fmla="*/ 723 w 780"/>
                        <a:gd name="T97" fmla="*/ 467 h 647"/>
                        <a:gd name="T98" fmla="*/ 684 w 780"/>
                        <a:gd name="T99" fmla="*/ 518 h 647"/>
                        <a:gd name="T100" fmla="*/ 638 w 780"/>
                        <a:gd name="T101" fmla="*/ 564 h 647"/>
                        <a:gd name="T102" fmla="*/ 582 w 780"/>
                        <a:gd name="T103" fmla="*/ 596 h 647"/>
                        <a:gd name="T104" fmla="*/ 526 w 780"/>
                        <a:gd name="T105" fmla="*/ 622 h 647"/>
                        <a:gd name="T106" fmla="*/ 464 w 780"/>
                        <a:gd name="T107" fmla="*/ 642 h 647"/>
                        <a:gd name="T108" fmla="*/ 396 w 780"/>
                        <a:gd name="T109" fmla="*/ 647 h 647"/>
                        <a:gd name="T110" fmla="*/ 328 w 780"/>
                        <a:gd name="T111" fmla="*/ 642 h 647"/>
                        <a:gd name="T112" fmla="*/ 260 w 780"/>
                        <a:gd name="T113" fmla="*/ 627 h 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</a:cxnLst>
                      <a:rect l="0" t="0" r="r" b="b"/>
                      <a:pathLst>
                        <a:path w="780" h="647">
                          <a:moveTo>
                            <a:pt x="757" y="177"/>
                          </a:moveTo>
                          <a:lnTo>
                            <a:pt x="741" y="156"/>
                          </a:lnTo>
                          <a:lnTo>
                            <a:pt x="752" y="192"/>
                          </a:lnTo>
                          <a:lnTo>
                            <a:pt x="763" y="229"/>
                          </a:lnTo>
                          <a:lnTo>
                            <a:pt x="769" y="270"/>
                          </a:lnTo>
                          <a:lnTo>
                            <a:pt x="769" y="306"/>
                          </a:lnTo>
                          <a:lnTo>
                            <a:pt x="763" y="343"/>
                          </a:lnTo>
                          <a:lnTo>
                            <a:pt x="757" y="378"/>
                          </a:lnTo>
                          <a:lnTo>
                            <a:pt x="741" y="410"/>
                          </a:lnTo>
                          <a:lnTo>
                            <a:pt x="723" y="445"/>
                          </a:lnTo>
                          <a:lnTo>
                            <a:pt x="729" y="461"/>
                          </a:lnTo>
                          <a:lnTo>
                            <a:pt x="746" y="425"/>
                          </a:lnTo>
                          <a:lnTo>
                            <a:pt x="763" y="393"/>
                          </a:lnTo>
                          <a:lnTo>
                            <a:pt x="774" y="358"/>
                          </a:lnTo>
                          <a:lnTo>
                            <a:pt x="780" y="321"/>
                          </a:lnTo>
                          <a:lnTo>
                            <a:pt x="780" y="286"/>
                          </a:lnTo>
                          <a:lnTo>
                            <a:pt x="780" y="249"/>
                          </a:lnTo>
                          <a:lnTo>
                            <a:pt x="769" y="213"/>
                          </a:lnTo>
                          <a:lnTo>
                            <a:pt x="757" y="177"/>
                          </a:lnTo>
                          <a:close/>
                          <a:moveTo>
                            <a:pt x="176" y="0"/>
                          </a:moveTo>
                          <a:lnTo>
                            <a:pt x="181" y="12"/>
                          </a:lnTo>
                          <a:lnTo>
                            <a:pt x="124" y="52"/>
                          </a:lnTo>
                          <a:lnTo>
                            <a:pt x="79" y="99"/>
                          </a:lnTo>
                          <a:lnTo>
                            <a:pt x="45" y="151"/>
                          </a:lnTo>
                          <a:lnTo>
                            <a:pt x="23" y="208"/>
                          </a:lnTo>
                          <a:lnTo>
                            <a:pt x="16" y="270"/>
                          </a:lnTo>
                          <a:lnTo>
                            <a:pt x="16" y="332"/>
                          </a:lnTo>
                          <a:lnTo>
                            <a:pt x="34" y="393"/>
                          </a:lnTo>
                          <a:lnTo>
                            <a:pt x="62" y="456"/>
                          </a:lnTo>
                          <a:lnTo>
                            <a:pt x="29" y="425"/>
                          </a:lnTo>
                          <a:lnTo>
                            <a:pt x="11" y="363"/>
                          </a:lnTo>
                          <a:lnTo>
                            <a:pt x="0" y="301"/>
                          </a:lnTo>
                          <a:lnTo>
                            <a:pt x="5" y="244"/>
                          </a:lnTo>
                          <a:lnTo>
                            <a:pt x="16" y="187"/>
                          </a:lnTo>
                          <a:lnTo>
                            <a:pt x="40" y="130"/>
                          </a:lnTo>
                          <a:lnTo>
                            <a:pt x="73" y="84"/>
                          </a:lnTo>
                          <a:lnTo>
                            <a:pt x="119" y="37"/>
                          </a:lnTo>
                          <a:lnTo>
                            <a:pt x="176" y="0"/>
                          </a:lnTo>
                          <a:close/>
                          <a:moveTo>
                            <a:pt x="260" y="627"/>
                          </a:moveTo>
                          <a:lnTo>
                            <a:pt x="249" y="611"/>
                          </a:lnTo>
                          <a:lnTo>
                            <a:pt x="317" y="632"/>
                          </a:lnTo>
                          <a:lnTo>
                            <a:pt x="385" y="637"/>
                          </a:lnTo>
                          <a:lnTo>
                            <a:pt x="453" y="632"/>
                          </a:lnTo>
                          <a:lnTo>
                            <a:pt x="514" y="616"/>
                          </a:lnTo>
                          <a:lnTo>
                            <a:pt x="576" y="590"/>
                          </a:lnTo>
                          <a:lnTo>
                            <a:pt x="627" y="554"/>
                          </a:lnTo>
                          <a:lnTo>
                            <a:pt x="673" y="507"/>
                          </a:lnTo>
                          <a:lnTo>
                            <a:pt x="712" y="456"/>
                          </a:lnTo>
                          <a:lnTo>
                            <a:pt x="723" y="467"/>
                          </a:lnTo>
                          <a:lnTo>
                            <a:pt x="684" y="518"/>
                          </a:lnTo>
                          <a:lnTo>
                            <a:pt x="638" y="564"/>
                          </a:lnTo>
                          <a:lnTo>
                            <a:pt x="582" y="596"/>
                          </a:lnTo>
                          <a:lnTo>
                            <a:pt x="526" y="622"/>
                          </a:lnTo>
                          <a:lnTo>
                            <a:pt x="464" y="642"/>
                          </a:lnTo>
                          <a:lnTo>
                            <a:pt x="396" y="647"/>
                          </a:lnTo>
                          <a:lnTo>
                            <a:pt x="328" y="642"/>
                          </a:lnTo>
                          <a:lnTo>
                            <a:pt x="260" y="627"/>
                          </a:lnTo>
                          <a:close/>
                        </a:path>
                      </a:pathLst>
                    </a:custGeom>
                    <a:solidFill>
                      <a:srgbClr val="FF9A9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07" name="Freeform 439">
                      <a:extLst>
                        <a:ext uri="{FF2B5EF4-FFF2-40B4-BE49-F238E27FC236}">
                          <a16:creationId xmlns:a16="http://schemas.microsoft.com/office/drawing/2014/main" id="{08EE6C9F-16A1-43F8-B400-1108DF26C7C0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846" y="1763"/>
                      <a:ext cx="376" cy="209"/>
                    </a:xfrm>
                    <a:custGeom>
                      <a:avLst/>
                      <a:gdLst>
                        <a:gd name="T0" fmla="*/ 719 w 753"/>
                        <a:gd name="T1" fmla="*/ 139 h 625"/>
                        <a:gd name="T2" fmla="*/ 725 w 753"/>
                        <a:gd name="T3" fmla="*/ 165 h 625"/>
                        <a:gd name="T4" fmla="*/ 741 w 753"/>
                        <a:gd name="T5" fmla="*/ 237 h 625"/>
                        <a:gd name="T6" fmla="*/ 741 w 753"/>
                        <a:gd name="T7" fmla="*/ 314 h 625"/>
                        <a:gd name="T8" fmla="*/ 725 w 753"/>
                        <a:gd name="T9" fmla="*/ 388 h 625"/>
                        <a:gd name="T10" fmla="*/ 707 w 753"/>
                        <a:gd name="T11" fmla="*/ 433 h 625"/>
                        <a:gd name="T12" fmla="*/ 741 w 753"/>
                        <a:gd name="T13" fmla="*/ 366 h 625"/>
                        <a:gd name="T14" fmla="*/ 753 w 753"/>
                        <a:gd name="T15" fmla="*/ 294 h 625"/>
                        <a:gd name="T16" fmla="*/ 747 w 753"/>
                        <a:gd name="T17" fmla="*/ 217 h 625"/>
                        <a:gd name="T18" fmla="*/ 725 w 753"/>
                        <a:gd name="T19" fmla="*/ 144 h 625"/>
                        <a:gd name="T20" fmla="*/ 171 w 753"/>
                        <a:gd name="T21" fmla="*/ 0 h 625"/>
                        <a:gd name="T22" fmla="*/ 108 w 753"/>
                        <a:gd name="T23" fmla="*/ 40 h 625"/>
                        <a:gd name="T24" fmla="*/ 63 w 753"/>
                        <a:gd name="T25" fmla="*/ 92 h 625"/>
                        <a:gd name="T26" fmla="*/ 29 w 753"/>
                        <a:gd name="T27" fmla="*/ 154 h 625"/>
                        <a:gd name="T28" fmla="*/ 7 w 753"/>
                        <a:gd name="T29" fmla="*/ 217 h 625"/>
                        <a:gd name="T30" fmla="*/ 0 w 753"/>
                        <a:gd name="T31" fmla="*/ 284 h 625"/>
                        <a:gd name="T32" fmla="*/ 13 w 753"/>
                        <a:gd name="T33" fmla="*/ 351 h 625"/>
                        <a:gd name="T34" fmla="*/ 35 w 753"/>
                        <a:gd name="T35" fmla="*/ 413 h 625"/>
                        <a:gd name="T36" fmla="*/ 81 w 753"/>
                        <a:gd name="T37" fmla="*/ 470 h 625"/>
                        <a:gd name="T38" fmla="*/ 18 w 753"/>
                        <a:gd name="T39" fmla="*/ 381 h 625"/>
                        <a:gd name="T40" fmla="*/ 0 w 753"/>
                        <a:gd name="T41" fmla="*/ 258 h 625"/>
                        <a:gd name="T42" fmla="*/ 29 w 753"/>
                        <a:gd name="T43" fmla="*/ 139 h 625"/>
                        <a:gd name="T44" fmla="*/ 108 w 753"/>
                        <a:gd name="T45" fmla="*/ 40 h 625"/>
                        <a:gd name="T46" fmla="*/ 233 w 753"/>
                        <a:gd name="T47" fmla="*/ 599 h 625"/>
                        <a:gd name="T48" fmla="*/ 222 w 753"/>
                        <a:gd name="T49" fmla="*/ 584 h 625"/>
                        <a:gd name="T50" fmla="*/ 290 w 753"/>
                        <a:gd name="T51" fmla="*/ 610 h 625"/>
                        <a:gd name="T52" fmla="*/ 363 w 753"/>
                        <a:gd name="T53" fmla="*/ 620 h 625"/>
                        <a:gd name="T54" fmla="*/ 437 w 753"/>
                        <a:gd name="T55" fmla="*/ 615 h 625"/>
                        <a:gd name="T56" fmla="*/ 504 w 753"/>
                        <a:gd name="T57" fmla="*/ 599 h 625"/>
                        <a:gd name="T58" fmla="*/ 571 w 753"/>
                        <a:gd name="T59" fmla="*/ 568 h 625"/>
                        <a:gd name="T60" fmla="*/ 628 w 753"/>
                        <a:gd name="T61" fmla="*/ 527 h 625"/>
                        <a:gd name="T62" fmla="*/ 679 w 753"/>
                        <a:gd name="T63" fmla="*/ 475 h 625"/>
                        <a:gd name="T64" fmla="*/ 657 w 753"/>
                        <a:gd name="T65" fmla="*/ 495 h 625"/>
                        <a:gd name="T66" fmla="*/ 560 w 753"/>
                        <a:gd name="T67" fmla="*/ 578 h 625"/>
                        <a:gd name="T68" fmla="*/ 437 w 753"/>
                        <a:gd name="T69" fmla="*/ 620 h 625"/>
                        <a:gd name="T70" fmla="*/ 301 w 753"/>
                        <a:gd name="T71" fmla="*/ 620 h 6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753" h="625">
                          <a:moveTo>
                            <a:pt x="725" y="144"/>
                          </a:moveTo>
                          <a:lnTo>
                            <a:pt x="719" y="139"/>
                          </a:lnTo>
                          <a:lnTo>
                            <a:pt x="707" y="129"/>
                          </a:lnTo>
                          <a:lnTo>
                            <a:pt x="725" y="165"/>
                          </a:lnTo>
                          <a:lnTo>
                            <a:pt x="736" y="201"/>
                          </a:lnTo>
                          <a:lnTo>
                            <a:pt x="741" y="237"/>
                          </a:lnTo>
                          <a:lnTo>
                            <a:pt x="747" y="279"/>
                          </a:lnTo>
                          <a:lnTo>
                            <a:pt x="741" y="314"/>
                          </a:lnTo>
                          <a:lnTo>
                            <a:pt x="736" y="351"/>
                          </a:lnTo>
                          <a:lnTo>
                            <a:pt x="725" y="388"/>
                          </a:lnTo>
                          <a:lnTo>
                            <a:pt x="707" y="423"/>
                          </a:lnTo>
                          <a:lnTo>
                            <a:pt x="707" y="433"/>
                          </a:lnTo>
                          <a:lnTo>
                            <a:pt x="725" y="398"/>
                          </a:lnTo>
                          <a:lnTo>
                            <a:pt x="741" y="366"/>
                          </a:lnTo>
                          <a:lnTo>
                            <a:pt x="747" y="331"/>
                          </a:lnTo>
                          <a:lnTo>
                            <a:pt x="753" y="294"/>
                          </a:lnTo>
                          <a:lnTo>
                            <a:pt x="753" y="258"/>
                          </a:lnTo>
                          <a:lnTo>
                            <a:pt x="747" y="217"/>
                          </a:lnTo>
                          <a:lnTo>
                            <a:pt x="736" y="180"/>
                          </a:lnTo>
                          <a:lnTo>
                            <a:pt x="725" y="144"/>
                          </a:lnTo>
                          <a:close/>
                          <a:moveTo>
                            <a:pt x="165" y="0"/>
                          </a:moveTo>
                          <a:lnTo>
                            <a:pt x="171" y="0"/>
                          </a:lnTo>
                          <a:lnTo>
                            <a:pt x="136" y="20"/>
                          </a:lnTo>
                          <a:lnTo>
                            <a:pt x="108" y="40"/>
                          </a:lnTo>
                          <a:lnTo>
                            <a:pt x="86" y="67"/>
                          </a:lnTo>
                          <a:lnTo>
                            <a:pt x="63" y="92"/>
                          </a:lnTo>
                          <a:lnTo>
                            <a:pt x="40" y="123"/>
                          </a:lnTo>
                          <a:lnTo>
                            <a:pt x="29" y="154"/>
                          </a:lnTo>
                          <a:lnTo>
                            <a:pt x="13" y="185"/>
                          </a:lnTo>
                          <a:lnTo>
                            <a:pt x="7" y="217"/>
                          </a:lnTo>
                          <a:lnTo>
                            <a:pt x="0" y="252"/>
                          </a:lnTo>
                          <a:lnTo>
                            <a:pt x="0" y="284"/>
                          </a:lnTo>
                          <a:lnTo>
                            <a:pt x="7" y="320"/>
                          </a:lnTo>
                          <a:lnTo>
                            <a:pt x="13" y="351"/>
                          </a:lnTo>
                          <a:lnTo>
                            <a:pt x="24" y="388"/>
                          </a:lnTo>
                          <a:lnTo>
                            <a:pt x="35" y="413"/>
                          </a:lnTo>
                          <a:lnTo>
                            <a:pt x="57" y="444"/>
                          </a:lnTo>
                          <a:lnTo>
                            <a:pt x="81" y="470"/>
                          </a:lnTo>
                          <a:lnTo>
                            <a:pt x="46" y="444"/>
                          </a:lnTo>
                          <a:lnTo>
                            <a:pt x="18" y="381"/>
                          </a:lnTo>
                          <a:lnTo>
                            <a:pt x="0" y="320"/>
                          </a:lnTo>
                          <a:lnTo>
                            <a:pt x="0" y="258"/>
                          </a:lnTo>
                          <a:lnTo>
                            <a:pt x="7" y="196"/>
                          </a:lnTo>
                          <a:lnTo>
                            <a:pt x="29" y="139"/>
                          </a:lnTo>
                          <a:lnTo>
                            <a:pt x="63" y="87"/>
                          </a:lnTo>
                          <a:lnTo>
                            <a:pt x="108" y="40"/>
                          </a:lnTo>
                          <a:lnTo>
                            <a:pt x="165" y="0"/>
                          </a:lnTo>
                          <a:close/>
                          <a:moveTo>
                            <a:pt x="233" y="599"/>
                          </a:moveTo>
                          <a:lnTo>
                            <a:pt x="193" y="568"/>
                          </a:lnTo>
                          <a:lnTo>
                            <a:pt x="222" y="584"/>
                          </a:lnTo>
                          <a:lnTo>
                            <a:pt x="255" y="599"/>
                          </a:lnTo>
                          <a:lnTo>
                            <a:pt x="290" y="610"/>
                          </a:lnTo>
                          <a:lnTo>
                            <a:pt x="323" y="615"/>
                          </a:lnTo>
                          <a:lnTo>
                            <a:pt x="363" y="620"/>
                          </a:lnTo>
                          <a:lnTo>
                            <a:pt x="397" y="620"/>
                          </a:lnTo>
                          <a:lnTo>
                            <a:pt x="437" y="615"/>
                          </a:lnTo>
                          <a:lnTo>
                            <a:pt x="470" y="610"/>
                          </a:lnTo>
                          <a:lnTo>
                            <a:pt x="504" y="599"/>
                          </a:lnTo>
                          <a:lnTo>
                            <a:pt x="538" y="584"/>
                          </a:lnTo>
                          <a:lnTo>
                            <a:pt x="571" y="568"/>
                          </a:lnTo>
                          <a:lnTo>
                            <a:pt x="600" y="547"/>
                          </a:lnTo>
                          <a:lnTo>
                            <a:pt x="628" y="527"/>
                          </a:lnTo>
                          <a:lnTo>
                            <a:pt x="657" y="501"/>
                          </a:lnTo>
                          <a:lnTo>
                            <a:pt x="679" y="475"/>
                          </a:lnTo>
                          <a:lnTo>
                            <a:pt x="696" y="444"/>
                          </a:lnTo>
                          <a:lnTo>
                            <a:pt x="657" y="495"/>
                          </a:lnTo>
                          <a:lnTo>
                            <a:pt x="611" y="542"/>
                          </a:lnTo>
                          <a:lnTo>
                            <a:pt x="560" y="578"/>
                          </a:lnTo>
                          <a:lnTo>
                            <a:pt x="498" y="604"/>
                          </a:lnTo>
                          <a:lnTo>
                            <a:pt x="437" y="620"/>
                          </a:lnTo>
                          <a:lnTo>
                            <a:pt x="369" y="625"/>
                          </a:lnTo>
                          <a:lnTo>
                            <a:pt x="301" y="620"/>
                          </a:lnTo>
                          <a:lnTo>
                            <a:pt x="233" y="599"/>
                          </a:lnTo>
                          <a:close/>
                        </a:path>
                      </a:pathLst>
                    </a:custGeom>
                    <a:solidFill>
                      <a:srgbClr val="FF9C9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08" name="Freeform 440">
                      <a:extLst>
                        <a:ext uri="{FF2B5EF4-FFF2-40B4-BE49-F238E27FC236}">
                          <a16:creationId xmlns:a16="http://schemas.microsoft.com/office/drawing/2014/main" id="{32A5A25E-3447-488E-89E2-7B011F0FFACC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846" y="1763"/>
                      <a:ext cx="374" cy="207"/>
                    </a:xfrm>
                    <a:custGeom>
                      <a:avLst/>
                      <a:gdLst>
                        <a:gd name="T0" fmla="*/ 646 w 747"/>
                        <a:gd name="T1" fmla="*/ 67 h 620"/>
                        <a:gd name="T2" fmla="*/ 701 w 747"/>
                        <a:gd name="T3" fmla="*/ 144 h 620"/>
                        <a:gd name="T4" fmla="*/ 736 w 747"/>
                        <a:gd name="T5" fmla="*/ 232 h 620"/>
                        <a:gd name="T6" fmla="*/ 730 w 747"/>
                        <a:gd name="T7" fmla="*/ 320 h 620"/>
                        <a:gd name="T8" fmla="*/ 701 w 747"/>
                        <a:gd name="T9" fmla="*/ 413 h 620"/>
                        <a:gd name="T10" fmla="*/ 725 w 747"/>
                        <a:gd name="T11" fmla="*/ 388 h 620"/>
                        <a:gd name="T12" fmla="*/ 741 w 747"/>
                        <a:gd name="T13" fmla="*/ 314 h 620"/>
                        <a:gd name="T14" fmla="*/ 741 w 747"/>
                        <a:gd name="T15" fmla="*/ 237 h 620"/>
                        <a:gd name="T16" fmla="*/ 725 w 747"/>
                        <a:gd name="T17" fmla="*/ 165 h 620"/>
                        <a:gd name="T18" fmla="*/ 171 w 747"/>
                        <a:gd name="T19" fmla="*/ 0 h 620"/>
                        <a:gd name="T20" fmla="*/ 142 w 747"/>
                        <a:gd name="T21" fmla="*/ 30 h 620"/>
                        <a:gd name="T22" fmla="*/ 92 w 747"/>
                        <a:gd name="T23" fmla="*/ 77 h 620"/>
                        <a:gd name="T24" fmla="*/ 52 w 747"/>
                        <a:gd name="T25" fmla="*/ 134 h 620"/>
                        <a:gd name="T26" fmla="*/ 24 w 747"/>
                        <a:gd name="T27" fmla="*/ 201 h 620"/>
                        <a:gd name="T28" fmla="*/ 13 w 747"/>
                        <a:gd name="T29" fmla="*/ 274 h 620"/>
                        <a:gd name="T30" fmla="*/ 18 w 747"/>
                        <a:gd name="T31" fmla="*/ 341 h 620"/>
                        <a:gd name="T32" fmla="*/ 40 w 747"/>
                        <a:gd name="T33" fmla="*/ 408 h 620"/>
                        <a:gd name="T34" fmla="*/ 81 w 747"/>
                        <a:gd name="T35" fmla="*/ 470 h 620"/>
                        <a:gd name="T36" fmla="*/ 81 w 747"/>
                        <a:gd name="T37" fmla="*/ 470 h 620"/>
                        <a:gd name="T38" fmla="*/ 35 w 747"/>
                        <a:gd name="T39" fmla="*/ 413 h 620"/>
                        <a:gd name="T40" fmla="*/ 13 w 747"/>
                        <a:gd name="T41" fmla="*/ 351 h 620"/>
                        <a:gd name="T42" fmla="*/ 0 w 747"/>
                        <a:gd name="T43" fmla="*/ 284 h 620"/>
                        <a:gd name="T44" fmla="*/ 7 w 747"/>
                        <a:gd name="T45" fmla="*/ 217 h 620"/>
                        <a:gd name="T46" fmla="*/ 29 w 747"/>
                        <a:gd name="T47" fmla="*/ 154 h 620"/>
                        <a:gd name="T48" fmla="*/ 63 w 747"/>
                        <a:gd name="T49" fmla="*/ 92 h 620"/>
                        <a:gd name="T50" fmla="*/ 108 w 747"/>
                        <a:gd name="T51" fmla="*/ 40 h 620"/>
                        <a:gd name="T52" fmla="*/ 171 w 747"/>
                        <a:gd name="T53" fmla="*/ 0 h 620"/>
                        <a:gd name="T54" fmla="*/ 148 w 747"/>
                        <a:gd name="T55" fmla="*/ 527 h 620"/>
                        <a:gd name="T56" fmla="*/ 210 w 747"/>
                        <a:gd name="T57" fmla="*/ 568 h 620"/>
                        <a:gd name="T58" fmla="*/ 283 w 747"/>
                        <a:gd name="T59" fmla="*/ 594 h 620"/>
                        <a:gd name="T60" fmla="*/ 363 w 747"/>
                        <a:gd name="T61" fmla="*/ 610 h 620"/>
                        <a:gd name="T62" fmla="*/ 442 w 747"/>
                        <a:gd name="T63" fmla="*/ 604 h 620"/>
                        <a:gd name="T64" fmla="*/ 521 w 747"/>
                        <a:gd name="T65" fmla="*/ 584 h 620"/>
                        <a:gd name="T66" fmla="*/ 589 w 747"/>
                        <a:gd name="T67" fmla="*/ 542 h 620"/>
                        <a:gd name="T68" fmla="*/ 646 w 747"/>
                        <a:gd name="T69" fmla="*/ 495 h 620"/>
                        <a:gd name="T70" fmla="*/ 685 w 747"/>
                        <a:gd name="T71" fmla="*/ 433 h 620"/>
                        <a:gd name="T72" fmla="*/ 679 w 747"/>
                        <a:gd name="T73" fmla="*/ 475 h 620"/>
                        <a:gd name="T74" fmla="*/ 628 w 747"/>
                        <a:gd name="T75" fmla="*/ 527 h 620"/>
                        <a:gd name="T76" fmla="*/ 571 w 747"/>
                        <a:gd name="T77" fmla="*/ 568 h 620"/>
                        <a:gd name="T78" fmla="*/ 504 w 747"/>
                        <a:gd name="T79" fmla="*/ 599 h 620"/>
                        <a:gd name="T80" fmla="*/ 437 w 747"/>
                        <a:gd name="T81" fmla="*/ 615 h 620"/>
                        <a:gd name="T82" fmla="*/ 363 w 747"/>
                        <a:gd name="T83" fmla="*/ 620 h 620"/>
                        <a:gd name="T84" fmla="*/ 290 w 747"/>
                        <a:gd name="T85" fmla="*/ 610 h 620"/>
                        <a:gd name="T86" fmla="*/ 222 w 747"/>
                        <a:gd name="T87" fmla="*/ 584 h 6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</a:cxnLst>
                      <a:rect l="0" t="0" r="r" b="b"/>
                      <a:pathLst>
                        <a:path w="747" h="620">
                          <a:moveTo>
                            <a:pt x="707" y="129"/>
                          </a:moveTo>
                          <a:lnTo>
                            <a:pt x="646" y="67"/>
                          </a:lnTo>
                          <a:lnTo>
                            <a:pt x="679" y="102"/>
                          </a:lnTo>
                          <a:lnTo>
                            <a:pt x="701" y="144"/>
                          </a:lnTo>
                          <a:lnTo>
                            <a:pt x="725" y="185"/>
                          </a:lnTo>
                          <a:lnTo>
                            <a:pt x="736" y="232"/>
                          </a:lnTo>
                          <a:lnTo>
                            <a:pt x="736" y="274"/>
                          </a:lnTo>
                          <a:lnTo>
                            <a:pt x="730" y="320"/>
                          </a:lnTo>
                          <a:lnTo>
                            <a:pt x="719" y="366"/>
                          </a:lnTo>
                          <a:lnTo>
                            <a:pt x="701" y="413"/>
                          </a:lnTo>
                          <a:lnTo>
                            <a:pt x="707" y="423"/>
                          </a:lnTo>
                          <a:lnTo>
                            <a:pt x="725" y="388"/>
                          </a:lnTo>
                          <a:lnTo>
                            <a:pt x="736" y="351"/>
                          </a:lnTo>
                          <a:lnTo>
                            <a:pt x="741" y="314"/>
                          </a:lnTo>
                          <a:lnTo>
                            <a:pt x="747" y="279"/>
                          </a:lnTo>
                          <a:lnTo>
                            <a:pt x="741" y="237"/>
                          </a:lnTo>
                          <a:lnTo>
                            <a:pt x="736" y="201"/>
                          </a:lnTo>
                          <a:lnTo>
                            <a:pt x="725" y="165"/>
                          </a:lnTo>
                          <a:lnTo>
                            <a:pt x="707" y="129"/>
                          </a:lnTo>
                          <a:close/>
                          <a:moveTo>
                            <a:pt x="171" y="0"/>
                          </a:moveTo>
                          <a:lnTo>
                            <a:pt x="176" y="10"/>
                          </a:lnTo>
                          <a:lnTo>
                            <a:pt x="142" y="30"/>
                          </a:lnTo>
                          <a:lnTo>
                            <a:pt x="114" y="51"/>
                          </a:lnTo>
                          <a:lnTo>
                            <a:pt x="92" y="77"/>
                          </a:lnTo>
                          <a:lnTo>
                            <a:pt x="68" y="102"/>
                          </a:lnTo>
                          <a:lnTo>
                            <a:pt x="52" y="134"/>
                          </a:lnTo>
                          <a:lnTo>
                            <a:pt x="35" y="165"/>
                          </a:lnTo>
                          <a:lnTo>
                            <a:pt x="24" y="201"/>
                          </a:lnTo>
                          <a:lnTo>
                            <a:pt x="18" y="237"/>
                          </a:lnTo>
                          <a:lnTo>
                            <a:pt x="13" y="274"/>
                          </a:lnTo>
                          <a:lnTo>
                            <a:pt x="13" y="309"/>
                          </a:lnTo>
                          <a:lnTo>
                            <a:pt x="18" y="341"/>
                          </a:lnTo>
                          <a:lnTo>
                            <a:pt x="29" y="376"/>
                          </a:lnTo>
                          <a:lnTo>
                            <a:pt x="40" y="408"/>
                          </a:lnTo>
                          <a:lnTo>
                            <a:pt x="63" y="438"/>
                          </a:lnTo>
                          <a:lnTo>
                            <a:pt x="81" y="470"/>
                          </a:lnTo>
                          <a:lnTo>
                            <a:pt x="108" y="495"/>
                          </a:lnTo>
                          <a:lnTo>
                            <a:pt x="81" y="470"/>
                          </a:lnTo>
                          <a:lnTo>
                            <a:pt x="57" y="444"/>
                          </a:lnTo>
                          <a:lnTo>
                            <a:pt x="35" y="413"/>
                          </a:lnTo>
                          <a:lnTo>
                            <a:pt x="24" y="388"/>
                          </a:lnTo>
                          <a:lnTo>
                            <a:pt x="13" y="351"/>
                          </a:lnTo>
                          <a:lnTo>
                            <a:pt x="7" y="320"/>
                          </a:lnTo>
                          <a:lnTo>
                            <a:pt x="0" y="284"/>
                          </a:lnTo>
                          <a:lnTo>
                            <a:pt x="0" y="252"/>
                          </a:lnTo>
                          <a:lnTo>
                            <a:pt x="7" y="217"/>
                          </a:lnTo>
                          <a:lnTo>
                            <a:pt x="13" y="185"/>
                          </a:lnTo>
                          <a:lnTo>
                            <a:pt x="29" y="154"/>
                          </a:lnTo>
                          <a:lnTo>
                            <a:pt x="40" y="123"/>
                          </a:lnTo>
                          <a:lnTo>
                            <a:pt x="63" y="92"/>
                          </a:lnTo>
                          <a:lnTo>
                            <a:pt x="86" y="67"/>
                          </a:lnTo>
                          <a:lnTo>
                            <a:pt x="108" y="40"/>
                          </a:lnTo>
                          <a:lnTo>
                            <a:pt x="136" y="20"/>
                          </a:lnTo>
                          <a:lnTo>
                            <a:pt x="171" y="0"/>
                          </a:lnTo>
                          <a:close/>
                          <a:moveTo>
                            <a:pt x="193" y="568"/>
                          </a:moveTo>
                          <a:lnTo>
                            <a:pt x="148" y="527"/>
                          </a:lnTo>
                          <a:lnTo>
                            <a:pt x="176" y="547"/>
                          </a:lnTo>
                          <a:lnTo>
                            <a:pt x="210" y="568"/>
                          </a:lnTo>
                          <a:lnTo>
                            <a:pt x="250" y="584"/>
                          </a:lnTo>
                          <a:lnTo>
                            <a:pt x="283" y="594"/>
                          </a:lnTo>
                          <a:lnTo>
                            <a:pt x="323" y="604"/>
                          </a:lnTo>
                          <a:lnTo>
                            <a:pt x="363" y="610"/>
                          </a:lnTo>
                          <a:lnTo>
                            <a:pt x="402" y="610"/>
                          </a:lnTo>
                          <a:lnTo>
                            <a:pt x="442" y="604"/>
                          </a:lnTo>
                          <a:lnTo>
                            <a:pt x="481" y="594"/>
                          </a:lnTo>
                          <a:lnTo>
                            <a:pt x="521" y="584"/>
                          </a:lnTo>
                          <a:lnTo>
                            <a:pt x="555" y="563"/>
                          </a:lnTo>
                          <a:lnTo>
                            <a:pt x="589" y="542"/>
                          </a:lnTo>
                          <a:lnTo>
                            <a:pt x="617" y="522"/>
                          </a:lnTo>
                          <a:lnTo>
                            <a:pt x="646" y="495"/>
                          </a:lnTo>
                          <a:lnTo>
                            <a:pt x="668" y="465"/>
                          </a:lnTo>
                          <a:lnTo>
                            <a:pt x="685" y="433"/>
                          </a:lnTo>
                          <a:lnTo>
                            <a:pt x="696" y="444"/>
                          </a:lnTo>
                          <a:lnTo>
                            <a:pt x="679" y="475"/>
                          </a:lnTo>
                          <a:lnTo>
                            <a:pt x="657" y="501"/>
                          </a:lnTo>
                          <a:lnTo>
                            <a:pt x="628" y="527"/>
                          </a:lnTo>
                          <a:lnTo>
                            <a:pt x="600" y="547"/>
                          </a:lnTo>
                          <a:lnTo>
                            <a:pt x="571" y="568"/>
                          </a:lnTo>
                          <a:lnTo>
                            <a:pt x="538" y="584"/>
                          </a:lnTo>
                          <a:lnTo>
                            <a:pt x="504" y="599"/>
                          </a:lnTo>
                          <a:lnTo>
                            <a:pt x="470" y="610"/>
                          </a:lnTo>
                          <a:lnTo>
                            <a:pt x="437" y="615"/>
                          </a:lnTo>
                          <a:lnTo>
                            <a:pt x="397" y="620"/>
                          </a:lnTo>
                          <a:lnTo>
                            <a:pt x="363" y="620"/>
                          </a:lnTo>
                          <a:lnTo>
                            <a:pt x="323" y="615"/>
                          </a:lnTo>
                          <a:lnTo>
                            <a:pt x="290" y="610"/>
                          </a:lnTo>
                          <a:lnTo>
                            <a:pt x="255" y="599"/>
                          </a:lnTo>
                          <a:lnTo>
                            <a:pt x="222" y="584"/>
                          </a:lnTo>
                          <a:lnTo>
                            <a:pt x="193" y="568"/>
                          </a:lnTo>
                          <a:close/>
                        </a:path>
                      </a:pathLst>
                    </a:custGeom>
                    <a:solidFill>
                      <a:srgbClr val="FF9E9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09" name="Freeform 441">
                      <a:extLst>
                        <a:ext uri="{FF2B5EF4-FFF2-40B4-BE49-F238E27FC236}">
                          <a16:creationId xmlns:a16="http://schemas.microsoft.com/office/drawing/2014/main" id="{71873DF0-EA0A-40F6-B9DB-238B48BF6203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852" y="1753"/>
                      <a:ext cx="362" cy="214"/>
                    </a:xfrm>
                    <a:custGeom>
                      <a:avLst/>
                      <a:gdLst>
                        <a:gd name="T0" fmla="*/ 615 w 723"/>
                        <a:gd name="T1" fmla="*/ 83 h 642"/>
                        <a:gd name="T2" fmla="*/ 485 w 723"/>
                        <a:gd name="T3" fmla="*/ 10 h 642"/>
                        <a:gd name="T4" fmla="*/ 547 w 723"/>
                        <a:gd name="T5" fmla="*/ 37 h 642"/>
                        <a:gd name="T6" fmla="*/ 604 w 723"/>
                        <a:gd name="T7" fmla="*/ 72 h 642"/>
                        <a:gd name="T8" fmla="*/ 655 w 723"/>
                        <a:gd name="T9" fmla="*/ 124 h 642"/>
                        <a:gd name="T10" fmla="*/ 688 w 723"/>
                        <a:gd name="T11" fmla="*/ 181 h 642"/>
                        <a:gd name="T12" fmla="*/ 712 w 723"/>
                        <a:gd name="T13" fmla="*/ 243 h 642"/>
                        <a:gd name="T14" fmla="*/ 717 w 723"/>
                        <a:gd name="T15" fmla="*/ 311 h 642"/>
                        <a:gd name="T16" fmla="*/ 712 w 723"/>
                        <a:gd name="T17" fmla="*/ 378 h 642"/>
                        <a:gd name="T18" fmla="*/ 688 w 723"/>
                        <a:gd name="T19" fmla="*/ 440 h 642"/>
                        <a:gd name="T20" fmla="*/ 706 w 723"/>
                        <a:gd name="T21" fmla="*/ 398 h 642"/>
                        <a:gd name="T22" fmla="*/ 723 w 723"/>
                        <a:gd name="T23" fmla="*/ 306 h 642"/>
                        <a:gd name="T24" fmla="*/ 712 w 723"/>
                        <a:gd name="T25" fmla="*/ 217 h 642"/>
                        <a:gd name="T26" fmla="*/ 666 w 723"/>
                        <a:gd name="T27" fmla="*/ 134 h 642"/>
                        <a:gd name="T28" fmla="*/ 163 w 723"/>
                        <a:gd name="T29" fmla="*/ 42 h 642"/>
                        <a:gd name="T30" fmla="*/ 123 w 723"/>
                        <a:gd name="T31" fmla="*/ 72 h 642"/>
                        <a:gd name="T32" fmla="*/ 55 w 723"/>
                        <a:gd name="T33" fmla="*/ 150 h 642"/>
                        <a:gd name="T34" fmla="*/ 16 w 723"/>
                        <a:gd name="T35" fmla="*/ 238 h 642"/>
                        <a:gd name="T36" fmla="*/ 5 w 723"/>
                        <a:gd name="T37" fmla="*/ 336 h 642"/>
                        <a:gd name="T38" fmla="*/ 33 w 723"/>
                        <a:gd name="T39" fmla="*/ 430 h 642"/>
                        <a:gd name="T40" fmla="*/ 90 w 723"/>
                        <a:gd name="T41" fmla="*/ 517 h 642"/>
                        <a:gd name="T42" fmla="*/ 163 w 723"/>
                        <a:gd name="T43" fmla="*/ 579 h 642"/>
                        <a:gd name="T44" fmla="*/ 264 w 723"/>
                        <a:gd name="T45" fmla="*/ 621 h 642"/>
                        <a:gd name="T46" fmla="*/ 367 w 723"/>
                        <a:gd name="T47" fmla="*/ 636 h 642"/>
                        <a:gd name="T48" fmla="*/ 474 w 723"/>
                        <a:gd name="T49" fmla="*/ 621 h 642"/>
                        <a:gd name="T50" fmla="*/ 565 w 723"/>
                        <a:gd name="T51" fmla="*/ 574 h 642"/>
                        <a:gd name="T52" fmla="*/ 638 w 723"/>
                        <a:gd name="T53" fmla="*/ 502 h 642"/>
                        <a:gd name="T54" fmla="*/ 672 w 723"/>
                        <a:gd name="T55" fmla="*/ 465 h 642"/>
                        <a:gd name="T56" fmla="*/ 609 w 723"/>
                        <a:gd name="T57" fmla="*/ 549 h 642"/>
                        <a:gd name="T58" fmla="*/ 525 w 723"/>
                        <a:gd name="T59" fmla="*/ 605 h 642"/>
                        <a:gd name="T60" fmla="*/ 424 w 723"/>
                        <a:gd name="T61" fmla="*/ 636 h 642"/>
                        <a:gd name="T62" fmla="*/ 310 w 723"/>
                        <a:gd name="T63" fmla="*/ 636 h 642"/>
                        <a:gd name="T64" fmla="*/ 209 w 723"/>
                        <a:gd name="T65" fmla="*/ 610 h 642"/>
                        <a:gd name="T66" fmla="*/ 118 w 723"/>
                        <a:gd name="T67" fmla="*/ 554 h 642"/>
                        <a:gd name="T68" fmla="*/ 50 w 723"/>
                        <a:gd name="T69" fmla="*/ 476 h 642"/>
                        <a:gd name="T70" fmla="*/ 11 w 723"/>
                        <a:gd name="T71" fmla="*/ 383 h 642"/>
                        <a:gd name="T72" fmla="*/ 0 w 723"/>
                        <a:gd name="T73" fmla="*/ 284 h 642"/>
                        <a:gd name="T74" fmla="*/ 27 w 723"/>
                        <a:gd name="T75" fmla="*/ 186 h 642"/>
                        <a:gd name="T76" fmla="*/ 79 w 723"/>
                        <a:gd name="T77" fmla="*/ 104 h 642"/>
                        <a:gd name="T78" fmla="*/ 163 w 723"/>
                        <a:gd name="T79" fmla="*/ 42 h 6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</a:cxnLst>
                      <a:rect l="0" t="0" r="r" b="b"/>
                      <a:pathLst>
                        <a:path w="723" h="642">
                          <a:moveTo>
                            <a:pt x="633" y="99"/>
                          </a:moveTo>
                          <a:lnTo>
                            <a:pt x="615" y="83"/>
                          </a:lnTo>
                          <a:lnTo>
                            <a:pt x="479" y="0"/>
                          </a:lnTo>
                          <a:lnTo>
                            <a:pt x="485" y="10"/>
                          </a:lnTo>
                          <a:lnTo>
                            <a:pt x="519" y="20"/>
                          </a:lnTo>
                          <a:lnTo>
                            <a:pt x="547" y="37"/>
                          </a:lnTo>
                          <a:lnTo>
                            <a:pt x="582" y="52"/>
                          </a:lnTo>
                          <a:lnTo>
                            <a:pt x="604" y="72"/>
                          </a:lnTo>
                          <a:lnTo>
                            <a:pt x="633" y="99"/>
                          </a:lnTo>
                          <a:lnTo>
                            <a:pt x="655" y="124"/>
                          </a:lnTo>
                          <a:lnTo>
                            <a:pt x="672" y="150"/>
                          </a:lnTo>
                          <a:lnTo>
                            <a:pt x="688" y="181"/>
                          </a:lnTo>
                          <a:lnTo>
                            <a:pt x="700" y="212"/>
                          </a:lnTo>
                          <a:lnTo>
                            <a:pt x="712" y="243"/>
                          </a:lnTo>
                          <a:lnTo>
                            <a:pt x="717" y="279"/>
                          </a:lnTo>
                          <a:lnTo>
                            <a:pt x="717" y="311"/>
                          </a:lnTo>
                          <a:lnTo>
                            <a:pt x="717" y="341"/>
                          </a:lnTo>
                          <a:lnTo>
                            <a:pt x="712" y="378"/>
                          </a:lnTo>
                          <a:lnTo>
                            <a:pt x="700" y="408"/>
                          </a:lnTo>
                          <a:lnTo>
                            <a:pt x="688" y="440"/>
                          </a:lnTo>
                          <a:lnTo>
                            <a:pt x="688" y="445"/>
                          </a:lnTo>
                          <a:lnTo>
                            <a:pt x="706" y="398"/>
                          </a:lnTo>
                          <a:lnTo>
                            <a:pt x="717" y="352"/>
                          </a:lnTo>
                          <a:lnTo>
                            <a:pt x="723" y="306"/>
                          </a:lnTo>
                          <a:lnTo>
                            <a:pt x="723" y="264"/>
                          </a:lnTo>
                          <a:lnTo>
                            <a:pt x="712" y="217"/>
                          </a:lnTo>
                          <a:lnTo>
                            <a:pt x="688" y="176"/>
                          </a:lnTo>
                          <a:lnTo>
                            <a:pt x="666" y="134"/>
                          </a:lnTo>
                          <a:lnTo>
                            <a:pt x="633" y="99"/>
                          </a:lnTo>
                          <a:close/>
                          <a:moveTo>
                            <a:pt x="163" y="42"/>
                          </a:moveTo>
                          <a:lnTo>
                            <a:pt x="169" y="47"/>
                          </a:lnTo>
                          <a:lnTo>
                            <a:pt x="123" y="72"/>
                          </a:lnTo>
                          <a:lnTo>
                            <a:pt x="84" y="109"/>
                          </a:lnTo>
                          <a:lnTo>
                            <a:pt x="55" y="150"/>
                          </a:lnTo>
                          <a:lnTo>
                            <a:pt x="33" y="191"/>
                          </a:lnTo>
                          <a:lnTo>
                            <a:pt x="16" y="238"/>
                          </a:lnTo>
                          <a:lnTo>
                            <a:pt x="5" y="284"/>
                          </a:lnTo>
                          <a:lnTo>
                            <a:pt x="5" y="336"/>
                          </a:lnTo>
                          <a:lnTo>
                            <a:pt x="16" y="383"/>
                          </a:lnTo>
                          <a:lnTo>
                            <a:pt x="33" y="430"/>
                          </a:lnTo>
                          <a:lnTo>
                            <a:pt x="55" y="476"/>
                          </a:lnTo>
                          <a:lnTo>
                            <a:pt x="90" y="517"/>
                          </a:lnTo>
                          <a:lnTo>
                            <a:pt x="123" y="554"/>
                          </a:lnTo>
                          <a:lnTo>
                            <a:pt x="163" y="579"/>
                          </a:lnTo>
                          <a:lnTo>
                            <a:pt x="214" y="605"/>
                          </a:lnTo>
                          <a:lnTo>
                            <a:pt x="264" y="621"/>
                          </a:lnTo>
                          <a:lnTo>
                            <a:pt x="316" y="631"/>
                          </a:lnTo>
                          <a:lnTo>
                            <a:pt x="367" y="636"/>
                          </a:lnTo>
                          <a:lnTo>
                            <a:pt x="424" y="631"/>
                          </a:lnTo>
                          <a:lnTo>
                            <a:pt x="474" y="621"/>
                          </a:lnTo>
                          <a:lnTo>
                            <a:pt x="519" y="600"/>
                          </a:lnTo>
                          <a:lnTo>
                            <a:pt x="565" y="574"/>
                          </a:lnTo>
                          <a:lnTo>
                            <a:pt x="604" y="543"/>
                          </a:lnTo>
                          <a:lnTo>
                            <a:pt x="638" y="502"/>
                          </a:lnTo>
                          <a:lnTo>
                            <a:pt x="666" y="460"/>
                          </a:lnTo>
                          <a:lnTo>
                            <a:pt x="672" y="465"/>
                          </a:lnTo>
                          <a:lnTo>
                            <a:pt x="644" y="507"/>
                          </a:lnTo>
                          <a:lnTo>
                            <a:pt x="609" y="549"/>
                          </a:lnTo>
                          <a:lnTo>
                            <a:pt x="570" y="579"/>
                          </a:lnTo>
                          <a:lnTo>
                            <a:pt x="525" y="605"/>
                          </a:lnTo>
                          <a:lnTo>
                            <a:pt x="474" y="626"/>
                          </a:lnTo>
                          <a:lnTo>
                            <a:pt x="424" y="636"/>
                          </a:lnTo>
                          <a:lnTo>
                            <a:pt x="367" y="642"/>
                          </a:lnTo>
                          <a:lnTo>
                            <a:pt x="310" y="636"/>
                          </a:lnTo>
                          <a:lnTo>
                            <a:pt x="259" y="626"/>
                          </a:lnTo>
                          <a:lnTo>
                            <a:pt x="209" y="610"/>
                          </a:lnTo>
                          <a:lnTo>
                            <a:pt x="158" y="584"/>
                          </a:lnTo>
                          <a:lnTo>
                            <a:pt x="118" y="554"/>
                          </a:lnTo>
                          <a:lnTo>
                            <a:pt x="84" y="517"/>
                          </a:lnTo>
                          <a:lnTo>
                            <a:pt x="50" y="476"/>
                          </a:lnTo>
                          <a:lnTo>
                            <a:pt x="27" y="430"/>
                          </a:lnTo>
                          <a:lnTo>
                            <a:pt x="11" y="383"/>
                          </a:lnTo>
                          <a:lnTo>
                            <a:pt x="0" y="331"/>
                          </a:lnTo>
                          <a:lnTo>
                            <a:pt x="0" y="284"/>
                          </a:lnTo>
                          <a:lnTo>
                            <a:pt x="11" y="233"/>
                          </a:lnTo>
                          <a:lnTo>
                            <a:pt x="27" y="186"/>
                          </a:lnTo>
                          <a:lnTo>
                            <a:pt x="50" y="145"/>
                          </a:lnTo>
                          <a:lnTo>
                            <a:pt x="79" y="104"/>
                          </a:lnTo>
                          <a:lnTo>
                            <a:pt x="118" y="72"/>
                          </a:lnTo>
                          <a:lnTo>
                            <a:pt x="163" y="42"/>
                          </a:lnTo>
                          <a:close/>
                        </a:path>
                      </a:pathLst>
                    </a:custGeom>
                    <a:solidFill>
                      <a:srgbClr val="FF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10" name="Freeform 442">
                      <a:extLst>
                        <a:ext uri="{FF2B5EF4-FFF2-40B4-BE49-F238E27FC236}">
                          <a16:creationId xmlns:a16="http://schemas.microsoft.com/office/drawing/2014/main" id="{648D386F-DC00-4E14-B10B-E8CA67FFC68A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855" y="1756"/>
                      <a:ext cx="356" cy="209"/>
                    </a:xfrm>
                    <a:custGeom>
                      <a:avLst/>
                      <a:gdLst>
                        <a:gd name="T0" fmla="*/ 486 w 712"/>
                        <a:gd name="T1" fmla="*/ 10 h 626"/>
                        <a:gd name="T2" fmla="*/ 599 w 712"/>
                        <a:gd name="T3" fmla="*/ 78 h 626"/>
                        <a:gd name="T4" fmla="*/ 672 w 712"/>
                        <a:gd name="T5" fmla="*/ 176 h 626"/>
                        <a:gd name="T6" fmla="*/ 701 w 712"/>
                        <a:gd name="T7" fmla="*/ 290 h 626"/>
                        <a:gd name="T8" fmla="*/ 672 w 712"/>
                        <a:gd name="T9" fmla="*/ 410 h 626"/>
                        <a:gd name="T10" fmla="*/ 695 w 712"/>
                        <a:gd name="T11" fmla="*/ 398 h 626"/>
                        <a:gd name="T12" fmla="*/ 712 w 712"/>
                        <a:gd name="T13" fmla="*/ 331 h 626"/>
                        <a:gd name="T14" fmla="*/ 712 w 712"/>
                        <a:gd name="T15" fmla="*/ 269 h 626"/>
                        <a:gd name="T16" fmla="*/ 695 w 712"/>
                        <a:gd name="T17" fmla="*/ 202 h 626"/>
                        <a:gd name="T18" fmla="*/ 667 w 712"/>
                        <a:gd name="T19" fmla="*/ 140 h 626"/>
                        <a:gd name="T20" fmla="*/ 628 w 712"/>
                        <a:gd name="T21" fmla="*/ 89 h 626"/>
                        <a:gd name="T22" fmla="*/ 577 w 712"/>
                        <a:gd name="T23" fmla="*/ 42 h 626"/>
                        <a:gd name="T24" fmla="*/ 514 w 712"/>
                        <a:gd name="T25" fmla="*/ 10 h 626"/>
                        <a:gd name="T26" fmla="*/ 164 w 712"/>
                        <a:gd name="T27" fmla="*/ 37 h 626"/>
                        <a:gd name="T28" fmla="*/ 124 w 712"/>
                        <a:gd name="T29" fmla="*/ 67 h 626"/>
                        <a:gd name="T30" fmla="*/ 63 w 712"/>
                        <a:gd name="T31" fmla="*/ 140 h 626"/>
                        <a:gd name="T32" fmla="*/ 22 w 712"/>
                        <a:gd name="T33" fmla="*/ 228 h 626"/>
                        <a:gd name="T34" fmla="*/ 11 w 712"/>
                        <a:gd name="T35" fmla="*/ 326 h 626"/>
                        <a:gd name="T36" fmla="*/ 39 w 712"/>
                        <a:gd name="T37" fmla="*/ 420 h 626"/>
                        <a:gd name="T38" fmla="*/ 90 w 712"/>
                        <a:gd name="T39" fmla="*/ 502 h 626"/>
                        <a:gd name="T40" fmla="*/ 164 w 712"/>
                        <a:gd name="T41" fmla="*/ 564 h 626"/>
                        <a:gd name="T42" fmla="*/ 259 w 712"/>
                        <a:gd name="T43" fmla="*/ 600 h 626"/>
                        <a:gd name="T44" fmla="*/ 362 w 712"/>
                        <a:gd name="T45" fmla="*/ 616 h 626"/>
                        <a:gd name="T46" fmla="*/ 463 w 712"/>
                        <a:gd name="T47" fmla="*/ 600 h 626"/>
                        <a:gd name="T48" fmla="*/ 553 w 712"/>
                        <a:gd name="T49" fmla="*/ 554 h 626"/>
                        <a:gd name="T50" fmla="*/ 628 w 712"/>
                        <a:gd name="T51" fmla="*/ 487 h 626"/>
                        <a:gd name="T52" fmla="*/ 661 w 712"/>
                        <a:gd name="T53" fmla="*/ 450 h 626"/>
                        <a:gd name="T54" fmla="*/ 599 w 712"/>
                        <a:gd name="T55" fmla="*/ 533 h 626"/>
                        <a:gd name="T56" fmla="*/ 514 w 712"/>
                        <a:gd name="T57" fmla="*/ 590 h 626"/>
                        <a:gd name="T58" fmla="*/ 419 w 712"/>
                        <a:gd name="T59" fmla="*/ 621 h 626"/>
                        <a:gd name="T60" fmla="*/ 311 w 712"/>
                        <a:gd name="T61" fmla="*/ 621 h 626"/>
                        <a:gd name="T62" fmla="*/ 209 w 712"/>
                        <a:gd name="T63" fmla="*/ 595 h 626"/>
                        <a:gd name="T64" fmla="*/ 118 w 712"/>
                        <a:gd name="T65" fmla="*/ 544 h 626"/>
                        <a:gd name="T66" fmla="*/ 50 w 712"/>
                        <a:gd name="T67" fmla="*/ 466 h 626"/>
                        <a:gd name="T68" fmla="*/ 11 w 712"/>
                        <a:gd name="T69" fmla="*/ 373 h 626"/>
                        <a:gd name="T70" fmla="*/ 0 w 712"/>
                        <a:gd name="T71" fmla="*/ 274 h 626"/>
                        <a:gd name="T72" fmla="*/ 28 w 712"/>
                        <a:gd name="T73" fmla="*/ 181 h 626"/>
                        <a:gd name="T74" fmla="*/ 79 w 712"/>
                        <a:gd name="T75" fmla="*/ 99 h 626"/>
                        <a:gd name="T76" fmla="*/ 164 w 712"/>
                        <a:gd name="T77" fmla="*/ 37 h 6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712" h="626">
                          <a:moveTo>
                            <a:pt x="480" y="0"/>
                          </a:moveTo>
                          <a:lnTo>
                            <a:pt x="486" y="10"/>
                          </a:lnTo>
                          <a:lnTo>
                            <a:pt x="548" y="42"/>
                          </a:lnTo>
                          <a:lnTo>
                            <a:pt x="599" y="78"/>
                          </a:lnTo>
                          <a:lnTo>
                            <a:pt x="639" y="124"/>
                          </a:lnTo>
                          <a:lnTo>
                            <a:pt x="672" y="176"/>
                          </a:lnTo>
                          <a:lnTo>
                            <a:pt x="689" y="233"/>
                          </a:lnTo>
                          <a:lnTo>
                            <a:pt x="701" y="290"/>
                          </a:lnTo>
                          <a:lnTo>
                            <a:pt x="695" y="353"/>
                          </a:lnTo>
                          <a:lnTo>
                            <a:pt x="672" y="410"/>
                          </a:lnTo>
                          <a:lnTo>
                            <a:pt x="683" y="430"/>
                          </a:lnTo>
                          <a:lnTo>
                            <a:pt x="695" y="398"/>
                          </a:lnTo>
                          <a:lnTo>
                            <a:pt x="707" y="368"/>
                          </a:lnTo>
                          <a:lnTo>
                            <a:pt x="712" y="331"/>
                          </a:lnTo>
                          <a:lnTo>
                            <a:pt x="712" y="301"/>
                          </a:lnTo>
                          <a:lnTo>
                            <a:pt x="712" y="269"/>
                          </a:lnTo>
                          <a:lnTo>
                            <a:pt x="707" y="233"/>
                          </a:lnTo>
                          <a:lnTo>
                            <a:pt x="695" y="202"/>
                          </a:lnTo>
                          <a:lnTo>
                            <a:pt x="683" y="171"/>
                          </a:lnTo>
                          <a:lnTo>
                            <a:pt x="667" y="140"/>
                          </a:lnTo>
                          <a:lnTo>
                            <a:pt x="650" y="114"/>
                          </a:lnTo>
                          <a:lnTo>
                            <a:pt x="628" y="89"/>
                          </a:lnTo>
                          <a:lnTo>
                            <a:pt x="599" y="62"/>
                          </a:lnTo>
                          <a:lnTo>
                            <a:pt x="577" y="42"/>
                          </a:lnTo>
                          <a:lnTo>
                            <a:pt x="542" y="27"/>
                          </a:lnTo>
                          <a:lnTo>
                            <a:pt x="514" y="10"/>
                          </a:lnTo>
                          <a:lnTo>
                            <a:pt x="480" y="0"/>
                          </a:lnTo>
                          <a:close/>
                          <a:moveTo>
                            <a:pt x="164" y="37"/>
                          </a:moveTo>
                          <a:lnTo>
                            <a:pt x="169" y="42"/>
                          </a:lnTo>
                          <a:lnTo>
                            <a:pt x="124" y="67"/>
                          </a:lnTo>
                          <a:lnTo>
                            <a:pt x="90" y="104"/>
                          </a:lnTo>
                          <a:lnTo>
                            <a:pt x="63" y="140"/>
                          </a:lnTo>
                          <a:lnTo>
                            <a:pt x="39" y="181"/>
                          </a:lnTo>
                          <a:lnTo>
                            <a:pt x="22" y="228"/>
                          </a:lnTo>
                          <a:lnTo>
                            <a:pt x="11" y="274"/>
                          </a:lnTo>
                          <a:lnTo>
                            <a:pt x="11" y="326"/>
                          </a:lnTo>
                          <a:lnTo>
                            <a:pt x="22" y="373"/>
                          </a:lnTo>
                          <a:lnTo>
                            <a:pt x="39" y="420"/>
                          </a:lnTo>
                          <a:lnTo>
                            <a:pt x="63" y="460"/>
                          </a:lnTo>
                          <a:lnTo>
                            <a:pt x="90" y="502"/>
                          </a:lnTo>
                          <a:lnTo>
                            <a:pt x="124" y="533"/>
                          </a:lnTo>
                          <a:lnTo>
                            <a:pt x="164" y="564"/>
                          </a:lnTo>
                          <a:lnTo>
                            <a:pt x="209" y="585"/>
                          </a:lnTo>
                          <a:lnTo>
                            <a:pt x="259" y="600"/>
                          </a:lnTo>
                          <a:lnTo>
                            <a:pt x="311" y="611"/>
                          </a:lnTo>
                          <a:lnTo>
                            <a:pt x="362" y="616"/>
                          </a:lnTo>
                          <a:lnTo>
                            <a:pt x="419" y="611"/>
                          </a:lnTo>
                          <a:lnTo>
                            <a:pt x="463" y="600"/>
                          </a:lnTo>
                          <a:lnTo>
                            <a:pt x="514" y="580"/>
                          </a:lnTo>
                          <a:lnTo>
                            <a:pt x="553" y="554"/>
                          </a:lnTo>
                          <a:lnTo>
                            <a:pt x="593" y="523"/>
                          </a:lnTo>
                          <a:lnTo>
                            <a:pt x="628" y="487"/>
                          </a:lnTo>
                          <a:lnTo>
                            <a:pt x="656" y="445"/>
                          </a:lnTo>
                          <a:lnTo>
                            <a:pt x="661" y="450"/>
                          </a:lnTo>
                          <a:lnTo>
                            <a:pt x="633" y="492"/>
                          </a:lnTo>
                          <a:lnTo>
                            <a:pt x="599" y="533"/>
                          </a:lnTo>
                          <a:lnTo>
                            <a:pt x="560" y="564"/>
                          </a:lnTo>
                          <a:lnTo>
                            <a:pt x="514" y="590"/>
                          </a:lnTo>
                          <a:lnTo>
                            <a:pt x="469" y="611"/>
                          </a:lnTo>
                          <a:lnTo>
                            <a:pt x="419" y="621"/>
                          </a:lnTo>
                          <a:lnTo>
                            <a:pt x="362" y="626"/>
                          </a:lnTo>
                          <a:lnTo>
                            <a:pt x="311" y="621"/>
                          </a:lnTo>
                          <a:lnTo>
                            <a:pt x="259" y="611"/>
                          </a:lnTo>
                          <a:lnTo>
                            <a:pt x="209" y="595"/>
                          </a:lnTo>
                          <a:lnTo>
                            <a:pt x="158" y="569"/>
                          </a:lnTo>
                          <a:lnTo>
                            <a:pt x="118" y="544"/>
                          </a:lnTo>
                          <a:lnTo>
                            <a:pt x="85" y="507"/>
                          </a:lnTo>
                          <a:lnTo>
                            <a:pt x="50" y="466"/>
                          </a:lnTo>
                          <a:lnTo>
                            <a:pt x="28" y="420"/>
                          </a:lnTo>
                          <a:lnTo>
                            <a:pt x="11" y="373"/>
                          </a:lnTo>
                          <a:lnTo>
                            <a:pt x="0" y="326"/>
                          </a:lnTo>
                          <a:lnTo>
                            <a:pt x="0" y="274"/>
                          </a:lnTo>
                          <a:lnTo>
                            <a:pt x="11" y="228"/>
                          </a:lnTo>
                          <a:lnTo>
                            <a:pt x="28" y="181"/>
                          </a:lnTo>
                          <a:lnTo>
                            <a:pt x="50" y="140"/>
                          </a:lnTo>
                          <a:lnTo>
                            <a:pt x="79" y="99"/>
                          </a:lnTo>
                          <a:lnTo>
                            <a:pt x="118" y="62"/>
                          </a:lnTo>
                          <a:lnTo>
                            <a:pt x="164" y="37"/>
                          </a:lnTo>
                          <a:close/>
                        </a:path>
                      </a:pathLst>
                    </a:custGeom>
                    <a:solidFill>
                      <a:srgbClr val="FFA2A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11" name="Freeform 443">
                      <a:extLst>
                        <a:ext uri="{FF2B5EF4-FFF2-40B4-BE49-F238E27FC236}">
                          <a16:creationId xmlns:a16="http://schemas.microsoft.com/office/drawing/2014/main" id="{8E435391-C655-4439-A30C-010BE71AA140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861" y="1759"/>
                      <a:ext cx="345" cy="202"/>
                    </a:xfrm>
                    <a:custGeom>
                      <a:avLst/>
                      <a:gdLst>
                        <a:gd name="T0" fmla="*/ 481 w 690"/>
                        <a:gd name="T1" fmla="*/ 12 h 606"/>
                        <a:gd name="T2" fmla="*/ 582 w 690"/>
                        <a:gd name="T3" fmla="*/ 74 h 606"/>
                        <a:gd name="T4" fmla="*/ 656 w 690"/>
                        <a:gd name="T5" fmla="*/ 166 h 606"/>
                        <a:gd name="T6" fmla="*/ 684 w 690"/>
                        <a:gd name="T7" fmla="*/ 275 h 606"/>
                        <a:gd name="T8" fmla="*/ 661 w 690"/>
                        <a:gd name="T9" fmla="*/ 388 h 606"/>
                        <a:gd name="T10" fmla="*/ 684 w 690"/>
                        <a:gd name="T11" fmla="*/ 343 h 606"/>
                        <a:gd name="T12" fmla="*/ 678 w 690"/>
                        <a:gd name="T13" fmla="*/ 223 h 606"/>
                        <a:gd name="T14" fmla="*/ 628 w 690"/>
                        <a:gd name="T15" fmla="*/ 114 h 606"/>
                        <a:gd name="T16" fmla="*/ 537 w 690"/>
                        <a:gd name="T17" fmla="*/ 32 h 606"/>
                        <a:gd name="T18" fmla="*/ 158 w 690"/>
                        <a:gd name="T19" fmla="*/ 32 h 606"/>
                        <a:gd name="T20" fmla="*/ 119 w 690"/>
                        <a:gd name="T21" fmla="*/ 63 h 606"/>
                        <a:gd name="T22" fmla="*/ 57 w 690"/>
                        <a:gd name="T23" fmla="*/ 135 h 606"/>
                        <a:gd name="T24" fmla="*/ 17 w 690"/>
                        <a:gd name="T25" fmla="*/ 223 h 606"/>
                        <a:gd name="T26" fmla="*/ 6 w 690"/>
                        <a:gd name="T27" fmla="*/ 316 h 606"/>
                        <a:gd name="T28" fmla="*/ 34 w 690"/>
                        <a:gd name="T29" fmla="*/ 410 h 606"/>
                        <a:gd name="T30" fmla="*/ 85 w 690"/>
                        <a:gd name="T31" fmla="*/ 487 h 606"/>
                        <a:gd name="T32" fmla="*/ 158 w 690"/>
                        <a:gd name="T33" fmla="*/ 549 h 606"/>
                        <a:gd name="T34" fmla="*/ 254 w 690"/>
                        <a:gd name="T35" fmla="*/ 590 h 606"/>
                        <a:gd name="T36" fmla="*/ 356 w 690"/>
                        <a:gd name="T37" fmla="*/ 601 h 606"/>
                        <a:gd name="T38" fmla="*/ 458 w 690"/>
                        <a:gd name="T39" fmla="*/ 585 h 606"/>
                        <a:gd name="T40" fmla="*/ 542 w 690"/>
                        <a:gd name="T41" fmla="*/ 539 h 606"/>
                        <a:gd name="T42" fmla="*/ 617 w 690"/>
                        <a:gd name="T43" fmla="*/ 472 h 606"/>
                        <a:gd name="T44" fmla="*/ 645 w 690"/>
                        <a:gd name="T45" fmla="*/ 435 h 606"/>
                        <a:gd name="T46" fmla="*/ 582 w 690"/>
                        <a:gd name="T47" fmla="*/ 513 h 606"/>
                        <a:gd name="T48" fmla="*/ 503 w 690"/>
                        <a:gd name="T49" fmla="*/ 570 h 606"/>
                        <a:gd name="T50" fmla="*/ 408 w 690"/>
                        <a:gd name="T51" fmla="*/ 601 h 606"/>
                        <a:gd name="T52" fmla="*/ 300 w 690"/>
                        <a:gd name="T53" fmla="*/ 601 h 606"/>
                        <a:gd name="T54" fmla="*/ 198 w 690"/>
                        <a:gd name="T55" fmla="*/ 575 h 606"/>
                        <a:gd name="T56" fmla="*/ 113 w 690"/>
                        <a:gd name="T57" fmla="*/ 523 h 606"/>
                        <a:gd name="T58" fmla="*/ 52 w 690"/>
                        <a:gd name="T59" fmla="*/ 450 h 606"/>
                        <a:gd name="T60" fmla="*/ 11 w 690"/>
                        <a:gd name="T61" fmla="*/ 363 h 606"/>
                        <a:gd name="T62" fmla="*/ 0 w 690"/>
                        <a:gd name="T63" fmla="*/ 264 h 606"/>
                        <a:gd name="T64" fmla="*/ 28 w 690"/>
                        <a:gd name="T65" fmla="*/ 171 h 606"/>
                        <a:gd name="T66" fmla="*/ 79 w 690"/>
                        <a:gd name="T67" fmla="*/ 94 h 606"/>
                        <a:gd name="T68" fmla="*/ 158 w 690"/>
                        <a:gd name="T69" fmla="*/ 32 h 60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690" h="606">
                          <a:moveTo>
                            <a:pt x="475" y="0"/>
                          </a:moveTo>
                          <a:lnTo>
                            <a:pt x="481" y="12"/>
                          </a:lnTo>
                          <a:lnTo>
                            <a:pt x="537" y="37"/>
                          </a:lnTo>
                          <a:lnTo>
                            <a:pt x="582" y="74"/>
                          </a:lnTo>
                          <a:lnTo>
                            <a:pt x="622" y="114"/>
                          </a:lnTo>
                          <a:lnTo>
                            <a:pt x="656" y="166"/>
                          </a:lnTo>
                          <a:lnTo>
                            <a:pt x="672" y="218"/>
                          </a:lnTo>
                          <a:lnTo>
                            <a:pt x="684" y="275"/>
                          </a:lnTo>
                          <a:lnTo>
                            <a:pt x="678" y="332"/>
                          </a:lnTo>
                          <a:lnTo>
                            <a:pt x="661" y="388"/>
                          </a:lnTo>
                          <a:lnTo>
                            <a:pt x="661" y="400"/>
                          </a:lnTo>
                          <a:lnTo>
                            <a:pt x="684" y="343"/>
                          </a:lnTo>
                          <a:lnTo>
                            <a:pt x="690" y="280"/>
                          </a:lnTo>
                          <a:lnTo>
                            <a:pt x="678" y="223"/>
                          </a:lnTo>
                          <a:lnTo>
                            <a:pt x="661" y="166"/>
                          </a:lnTo>
                          <a:lnTo>
                            <a:pt x="628" y="114"/>
                          </a:lnTo>
                          <a:lnTo>
                            <a:pt x="588" y="68"/>
                          </a:lnTo>
                          <a:lnTo>
                            <a:pt x="537" y="32"/>
                          </a:lnTo>
                          <a:lnTo>
                            <a:pt x="475" y="0"/>
                          </a:lnTo>
                          <a:close/>
                          <a:moveTo>
                            <a:pt x="158" y="32"/>
                          </a:moveTo>
                          <a:lnTo>
                            <a:pt x="164" y="37"/>
                          </a:lnTo>
                          <a:lnTo>
                            <a:pt x="119" y="63"/>
                          </a:lnTo>
                          <a:lnTo>
                            <a:pt x="85" y="99"/>
                          </a:lnTo>
                          <a:lnTo>
                            <a:pt x="57" y="135"/>
                          </a:lnTo>
                          <a:lnTo>
                            <a:pt x="34" y="177"/>
                          </a:lnTo>
                          <a:lnTo>
                            <a:pt x="17" y="223"/>
                          </a:lnTo>
                          <a:lnTo>
                            <a:pt x="6" y="264"/>
                          </a:lnTo>
                          <a:lnTo>
                            <a:pt x="6" y="316"/>
                          </a:lnTo>
                          <a:lnTo>
                            <a:pt x="17" y="363"/>
                          </a:lnTo>
                          <a:lnTo>
                            <a:pt x="34" y="410"/>
                          </a:lnTo>
                          <a:lnTo>
                            <a:pt x="57" y="450"/>
                          </a:lnTo>
                          <a:lnTo>
                            <a:pt x="85" y="487"/>
                          </a:lnTo>
                          <a:lnTo>
                            <a:pt x="119" y="518"/>
                          </a:lnTo>
                          <a:lnTo>
                            <a:pt x="158" y="549"/>
                          </a:lnTo>
                          <a:lnTo>
                            <a:pt x="204" y="570"/>
                          </a:lnTo>
                          <a:lnTo>
                            <a:pt x="254" y="590"/>
                          </a:lnTo>
                          <a:lnTo>
                            <a:pt x="305" y="601"/>
                          </a:lnTo>
                          <a:lnTo>
                            <a:pt x="356" y="601"/>
                          </a:lnTo>
                          <a:lnTo>
                            <a:pt x="408" y="596"/>
                          </a:lnTo>
                          <a:lnTo>
                            <a:pt x="458" y="585"/>
                          </a:lnTo>
                          <a:lnTo>
                            <a:pt x="503" y="564"/>
                          </a:lnTo>
                          <a:lnTo>
                            <a:pt x="542" y="539"/>
                          </a:lnTo>
                          <a:lnTo>
                            <a:pt x="582" y="507"/>
                          </a:lnTo>
                          <a:lnTo>
                            <a:pt x="617" y="472"/>
                          </a:lnTo>
                          <a:lnTo>
                            <a:pt x="639" y="430"/>
                          </a:lnTo>
                          <a:lnTo>
                            <a:pt x="645" y="435"/>
                          </a:lnTo>
                          <a:lnTo>
                            <a:pt x="617" y="477"/>
                          </a:lnTo>
                          <a:lnTo>
                            <a:pt x="582" y="513"/>
                          </a:lnTo>
                          <a:lnTo>
                            <a:pt x="542" y="544"/>
                          </a:lnTo>
                          <a:lnTo>
                            <a:pt x="503" y="570"/>
                          </a:lnTo>
                          <a:lnTo>
                            <a:pt x="452" y="590"/>
                          </a:lnTo>
                          <a:lnTo>
                            <a:pt x="408" y="601"/>
                          </a:lnTo>
                          <a:lnTo>
                            <a:pt x="351" y="606"/>
                          </a:lnTo>
                          <a:lnTo>
                            <a:pt x="300" y="601"/>
                          </a:lnTo>
                          <a:lnTo>
                            <a:pt x="248" y="590"/>
                          </a:lnTo>
                          <a:lnTo>
                            <a:pt x="198" y="575"/>
                          </a:lnTo>
                          <a:lnTo>
                            <a:pt x="153" y="554"/>
                          </a:lnTo>
                          <a:lnTo>
                            <a:pt x="113" y="523"/>
                          </a:lnTo>
                          <a:lnTo>
                            <a:pt x="79" y="492"/>
                          </a:lnTo>
                          <a:lnTo>
                            <a:pt x="52" y="450"/>
                          </a:lnTo>
                          <a:lnTo>
                            <a:pt x="28" y="410"/>
                          </a:lnTo>
                          <a:lnTo>
                            <a:pt x="11" y="363"/>
                          </a:lnTo>
                          <a:lnTo>
                            <a:pt x="0" y="316"/>
                          </a:lnTo>
                          <a:lnTo>
                            <a:pt x="0" y="264"/>
                          </a:lnTo>
                          <a:lnTo>
                            <a:pt x="11" y="218"/>
                          </a:lnTo>
                          <a:lnTo>
                            <a:pt x="28" y="171"/>
                          </a:lnTo>
                          <a:lnTo>
                            <a:pt x="52" y="130"/>
                          </a:lnTo>
                          <a:lnTo>
                            <a:pt x="79" y="94"/>
                          </a:lnTo>
                          <a:lnTo>
                            <a:pt x="113" y="57"/>
                          </a:lnTo>
                          <a:lnTo>
                            <a:pt x="158" y="32"/>
                          </a:lnTo>
                          <a:close/>
                        </a:path>
                      </a:pathLst>
                    </a:custGeom>
                    <a:solidFill>
                      <a:srgbClr val="FFA5A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12" name="Freeform 444">
                      <a:extLst>
                        <a:ext uri="{FF2B5EF4-FFF2-40B4-BE49-F238E27FC236}">
                          <a16:creationId xmlns:a16="http://schemas.microsoft.com/office/drawing/2014/main" id="{77CD3F70-6F49-4185-B3A0-A7F2FC81373C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863" y="1763"/>
                      <a:ext cx="339" cy="197"/>
                    </a:xfrm>
                    <a:custGeom>
                      <a:avLst/>
                      <a:gdLst>
                        <a:gd name="T0" fmla="*/ 475 w 678"/>
                        <a:gd name="T1" fmla="*/ 5 h 589"/>
                        <a:gd name="T2" fmla="*/ 576 w 678"/>
                        <a:gd name="T3" fmla="*/ 67 h 589"/>
                        <a:gd name="T4" fmla="*/ 639 w 678"/>
                        <a:gd name="T5" fmla="*/ 154 h 589"/>
                        <a:gd name="T6" fmla="*/ 666 w 678"/>
                        <a:gd name="T7" fmla="*/ 258 h 589"/>
                        <a:gd name="T8" fmla="*/ 650 w 678"/>
                        <a:gd name="T9" fmla="*/ 366 h 589"/>
                        <a:gd name="T10" fmla="*/ 672 w 678"/>
                        <a:gd name="T11" fmla="*/ 320 h 589"/>
                        <a:gd name="T12" fmla="*/ 666 w 678"/>
                        <a:gd name="T13" fmla="*/ 206 h 589"/>
                        <a:gd name="T14" fmla="*/ 616 w 678"/>
                        <a:gd name="T15" fmla="*/ 102 h 589"/>
                        <a:gd name="T16" fmla="*/ 531 w 678"/>
                        <a:gd name="T17" fmla="*/ 25 h 589"/>
                        <a:gd name="T18" fmla="*/ 158 w 678"/>
                        <a:gd name="T19" fmla="*/ 25 h 589"/>
                        <a:gd name="T20" fmla="*/ 119 w 678"/>
                        <a:gd name="T21" fmla="*/ 56 h 589"/>
                        <a:gd name="T22" fmla="*/ 51 w 678"/>
                        <a:gd name="T23" fmla="*/ 123 h 589"/>
                        <a:gd name="T24" fmla="*/ 17 w 678"/>
                        <a:gd name="T25" fmla="*/ 211 h 589"/>
                        <a:gd name="T26" fmla="*/ 5 w 678"/>
                        <a:gd name="T27" fmla="*/ 304 h 589"/>
                        <a:gd name="T28" fmla="*/ 33 w 678"/>
                        <a:gd name="T29" fmla="*/ 398 h 589"/>
                        <a:gd name="T30" fmla="*/ 79 w 678"/>
                        <a:gd name="T31" fmla="*/ 475 h 589"/>
                        <a:gd name="T32" fmla="*/ 158 w 678"/>
                        <a:gd name="T33" fmla="*/ 537 h 589"/>
                        <a:gd name="T34" fmla="*/ 248 w 678"/>
                        <a:gd name="T35" fmla="*/ 573 h 589"/>
                        <a:gd name="T36" fmla="*/ 350 w 678"/>
                        <a:gd name="T37" fmla="*/ 584 h 589"/>
                        <a:gd name="T38" fmla="*/ 452 w 678"/>
                        <a:gd name="T39" fmla="*/ 568 h 589"/>
                        <a:gd name="T40" fmla="*/ 536 w 678"/>
                        <a:gd name="T41" fmla="*/ 527 h 589"/>
                        <a:gd name="T42" fmla="*/ 604 w 678"/>
                        <a:gd name="T43" fmla="*/ 460 h 589"/>
                        <a:gd name="T44" fmla="*/ 611 w 678"/>
                        <a:gd name="T45" fmla="*/ 460 h 589"/>
                        <a:gd name="T46" fmla="*/ 536 w 678"/>
                        <a:gd name="T47" fmla="*/ 527 h 589"/>
                        <a:gd name="T48" fmla="*/ 452 w 678"/>
                        <a:gd name="T49" fmla="*/ 573 h 589"/>
                        <a:gd name="T50" fmla="*/ 350 w 678"/>
                        <a:gd name="T51" fmla="*/ 589 h 589"/>
                        <a:gd name="T52" fmla="*/ 248 w 678"/>
                        <a:gd name="T53" fmla="*/ 578 h 589"/>
                        <a:gd name="T54" fmla="*/ 152 w 678"/>
                        <a:gd name="T55" fmla="*/ 537 h 589"/>
                        <a:gd name="T56" fmla="*/ 79 w 678"/>
                        <a:gd name="T57" fmla="*/ 475 h 589"/>
                        <a:gd name="T58" fmla="*/ 28 w 678"/>
                        <a:gd name="T59" fmla="*/ 398 h 589"/>
                        <a:gd name="T60" fmla="*/ 0 w 678"/>
                        <a:gd name="T61" fmla="*/ 304 h 589"/>
                        <a:gd name="T62" fmla="*/ 11 w 678"/>
                        <a:gd name="T63" fmla="*/ 211 h 589"/>
                        <a:gd name="T64" fmla="*/ 51 w 678"/>
                        <a:gd name="T65" fmla="*/ 123 h 589"/>
                        <a:gd name="T66" fmla="*/ 113 w 678"/>
                        <a:gd name="T67" fmla="*/ 51 h 58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678" h="589">
                          <a:moveTo>
                            <a:pt x="475" y="0"/>
                          </a:moveTo>
                          <a:lnTo>
                            <a:pt x="475" y="5"/>
                          </a:lnTo>
                          <a:lnTo>
                            <a:pt x="525" y="30"/>
                          </a:lnTo>
                          <a:lnTo>
                            <a:pt x="576" y="67"/>
                          </a:lnTo>
                          <a:lnTo>
                            <a:pt x="611" y="108"/>
                          </a:lnTo>
                          <a:lnTo>
                            <a:pt x="639" y="154"/>
                          </a:lnTo>
                          <a:lnTo>
                            <a:pt x="661" y="201"/>
                          </a:lnTo>
                          <a:lnTo>
                            <a:pt x="666" y="258"/>
                          </a:lnTo>
                          <a:lnTo>
                            <a:pt x="666" y="309"/>
                          </a:lnTo>
                          <a:lnTo>
                            <a:pt x="650" y="366"/>
                          </a:lnTo>
                          <a:lnTo>
                            <a:pt x="655" y="376"/>
                          </a:lnTo>
                          <a:lnTo>
                            <a:pt x="672" y="320"/>
                          </a:lnTo>
                          <a:lnTo>
                            <a:pt x="678" y="263"/>
                          </a:lnTo>
                          <a:lnTo>
                            <a:pt x="666" y="206"/>
                          </a:lnTo>
                          <a:lnTo>
                            <a:pt x="650" y="154"/>
                          </a:lnTo>
                          <a:lnTo>
                            <a:pt x="616" y="102"/>
                          </a:lnTo>
                          <a:lnTo>
                            <a:pt x="576" y="62"/>
                          </a:lnTo>
                          <a:lnTo>
                            <a:pt x="531" y="25"/>
                          </a:lnTo>
                          <a:lnTo>
                            <a:pt x="475" y="0"/>
                          </a:lnTo>
                          <a:close/>
                          <a:moveTo>
                            <a:pt x="158" y="25"/>
                          </a:moveTo>
                          <a:lnTo>
                            <a:pt x="158" y="30"/>
                          </a:lnTo>
                          <a:lnTo>
                            <a:pt x="119" y="56"/>
                          </a:lnTo>
                          <a:lnTo>
                            <a:pt x="79" y="87"/>
                          </a:lnTo>
                          <a:lnTo>
                            <a:pt x="51" y="123"/>
                          </a:lnTo>
                          <a:lnTo>
                            <a:pt x="28" y="165"/>
                          </a:lnTo>
                          <a:lnTo>
                            <a:pt x="17" y="211"/>
                          </a:lnTo>
                          <a:lnTo>
                            <a:pt x="5" y="252"/>
                          </a:lnTo>
                          <a:lnTo>
                            <a:pt x="5" y="304"/>
                          </a:lnTo>
                          <a:lnTo>
                            <a:pt x="17" y="351"/>
                          </a:lnTo>
                          <a:lnTo>
                            <a:pt x="33" y="398"/>
                          </a:lnTo>
                          <a:lnTo>
                            <a:pt x="51" y="438"/>
                          </a:lnTo>
                          <a:lnTo>
                            <a:pt x="79" y="475"/>
                          </a:lnTo>
                          <a:lnTo>
                            <a:pt x="119" y="506"/>
                          </a:lnTo>
                          <a:lnTo>
                            <a:pt x="158" y="537"/>
                          </a:lnTo>
                          <a:lnTo>
                            <a:pt x="198" y="558"/>
                          </a:lnTo>
                          <a:lnTo>
                            <a:pt x="248" y="573"/>
                          </a:lnTo>
                          <a:lnTo>
                            <a:pt x="299" y="584"/>
                          </a:lnTo>
                          <a:lnTo>
                            <a:pt x="350" y="584"/>
                          </a:lnTo>
                          <a:lnTo>
                            <a:pt x="402" y="578"/>
                          </a:lnTo>
                          <a:lnTo>
                            <a:pt x="452" y="568"/>
                          </a:lnTo>
                          <a:lnTo>
                            <a:pt x="497" y="547"/>
                          </a:lnTo>
                          <a:lnTo>
                            <a:pt x="536" y="527"/>
                          </a:lnTo>
                          <a:lnTo>
                            <a:pt x="576" y="495"/>
                          </a:lnTo>
                          <a:lnTo>
                            <a:pt x="604" y="460"/>
                          </a:lnTo>
                          <a:lnTo>
                            <a:pt x="633" y="418"/>
                          </a:lnTo>
                          <a:lnTo>
                            <a:pt x="611" y="460"/>
                          </a:lnTo>
                          <a:lnTo>
                            <a:pt x="576" y="495"/>
                          </a:lnTo>
                          <a:lnTo>
                            <a:pt x="536" y="527"/>
                          </a:lnTo>
                          <a:lnTo>
                            <a:pt x="497" y="552"/>
                          </a:lnTo>
                          <a:lnTo>
                            <a:pt x="452" y="573"/>
                          </a:lnTo>
                          <a:lnTo>
                            <a:pt x="402" y="584"/>
                          </a:lnTo>
                          <a:lnTo>
                            <a:pt x="350" y="589"/>
                          </a:lnTo>
                          <a:lnTo>
                            <a:pt x="299" y="589"/>
                          </a:lnTo>
                          <a:lnTo>
                            <a:pt x="248" y="578"/>
                          </a:lnTo>
                          <a:lnTo>
                            <a:pt x="198" y="558"/>
                          </a:lnTo>
                          <a:lnTo>
                            <a:pt x="152" y="537"/>
                          </a:lnTo>
                          <a:lnTo>
                            <a:pt x="113" y="506"/>
                          </a:lnTo>
                          <a:lnTo>
                            <a:pt x="79" y="475"/>
                          </a:lnTo>
                          <a:lnTo>
                            <a:pt x="51" y="438"/>
                          </a:lnTo>
                          <a:lnTo>
                            <a:pt x="28" y="398"/>
                          </a:lnTo>
                          <a:lnTo>
                            <a:pt x="11" y="351"/>
                          </a:lnTo>
                          <a:lnTo>
                            <a:pt x="0" y="304"/>
                          </a:lnTo>
                          <a:lnTo>
                            <a:pt x="0" y="252"/>
                          </a:lnTo>
                          <a:lnTo>
                            <a:pt x="11" y="211"/>
                          </a:lnTo>
                          <a:lnTo>
                            <a:pt x="28" y="165"/>
                          </a:lnTo>
                          <a:lnTo>
                            <a:pt x="51" y="123"/>
                          </a:lnTo>
                          <a:lnTo>
                            <a:pt x="79" y="87"/>
                          </a:lnTo>
                          <a:lnTo>
                            <a:pt x="113" y="51"/>
                          </a:lnTo>
                          <a:lnTo>
                            <a:pt x="158" y="25"/>
                          </a:lnTo>
                          <a:close/>
                        </a:path>
                      </a:pathLst>
                    </a:custGeom>
                    <a:solidFill>
                      <a:srgbClr val="FFA7A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13" name="Freeform 445">
                      <a:extLst>
                        <a:ext uri="{FF2B5EF4-FFF2-40B4-BE49-F238E27FC236}">
                          <a16:creationId xmlns:a16="http://schemas.microsoft.com/office/drawing/2014/main" id="{A3B7B0F9-2E05-4DC9-BB2F-FE10D2ADD3AC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866" y="1765"/>
                      <a:ext cx="331" cy="193"/>
                    </a:xfrm>
                    <a:custGeom>
                      <a:avLst/>
                      <a:gdLst>
                        <a:gd name="T0" fmla="*/ 487 w 661"/>
                        <a:gd name="T1" fmla="*/ 20 h 579"/>
                        <a:gd name="T2" fmla="*/ 571 w 661"/>
                        <a:gd name="T3" fmla="*/ 77 h 579"/>
                        <a:gd name="T4" fmla="*/ 628 w 661"/>
                        <a:gd name="T5" fmla="*/ 154 h 579"/>
                        <a:gd name="T6" fmla="*/ 650 w 661"/>
                        <a:gd name="T7" fmla="*/ 247 h 579"/>
                        <a:gd name="T8" fmla="*/ 639 w 661"/>
                        <a:gd name="T9" fmla="*/ 346 h 579"/>
                        <a:gd name="T10" fmla="*/ 645 w 661"/>
                        <a:gd name="T11" fmla="*/ 361 h 579"/>
                        <a:gd name="T12" fmla="*/ 661 w 661"/>
                        <a:gd name="T13" fmla="*/ 253 h 579"/>
                        <a:gd name="T14" fmla="*/ 634 w 661"/>
                        <a:gd name="T15" fmla="*/ 149 h 579"/>
                        <a:gd name="T16" fmla="*/ 571 w 661"/>
                        <a:gd name="T17" fmla="*/ 62 h 579"/>
                        <a:gd name="T18" fmla="*/ 470 w 661"/>
                        <a:gd name="T19" fmla="*/ 0 h 579"/>
                        <a:gd name="T20" fmla="*/ 164 w 661"/>
                        <a:gd name="T21" fmla="*/ 35 h 579"/>
                        <a:gd name="T22" fmla="*/ 85 w 661"/>
                        <a:gd name="T23" fmla="*/ 92 h 579"/>
                        <a:gd name="T24" fmla="*/ 35 w 661"/>
                        <a:gd name="T25" fmla="*/ 165 h 579"/>
                        <a:gd name="T26" fmla="*/ 12 w 661"/>
                        <a:gd name="T27" fmla="*/ 253 h 579"/>
                        <a:gd name="T28" fmla="*/ 23 w 661"/>
                        <a:gd name="T29" fmla="*/ 341 h 579"/>
                        <a:gd name="T30" fmla="*/ 57 w 661"/>
                        <a:gd name="T31" fmla="*/ 423 h 579"/>
                        <a:gd name="T32" fmla="*/ 120 w 661"/>
                        <a:gd name="T33" fmla="*/ 490 h 579"/>
                        <a:gd name="T34" fmla="*/ 204 w 661"/>
                        <a:gd name="T35" fmla="*/ 542 h 579"/>
                        <a:gd name="T36" fmla="*/ 300 w 661"/>
                        <a:gd name="T37" fmla="*/ 568 h 579"/>
                        <a:gd name="T38" fmla="*/ 397 w 661"/>
                        <a:gd name="T39" fmla="*/ 563 h 579"/>
                        <a:gd name="T40" fmla="*/ 487 w 661"/>
                        <a:gd name="T41" fmla="*/ 532 h 579"/>
                        <a:gd name="T42" fmla="*/ 560 w 661"/>
                        <a:gd name="T43" fmla="*/ 480 h 579"/>
                        <a:gd name="T44" fmla="*/ 617 w 661"/>
                        <a:gd name="T45" fmla="*/ 403 h 579"/>
                        <a:gd name="T46" fmla="*/ 599 w 661"/>
                        <a:gd name="T47" fmla="*/ 455 h 579"/>
                        <a:gd name="T48" fmla="*/ 531 w 661"/>
                        <a:gd name="T49" fmla="*/ 522 h 579"/>
                        <a:gd name="T50" fmla="*/ 447 w 661"/>
                        <a:gd name="T51" fmla="*/ 563 h 579"/>
                        <a:gd name="T52" fmla="*/ 345 w 661"/>
                        <a:gd name="T53" fmla="*/ 579 h 579"/>
                        <a:gd name="T54" fmla="*/ 243 w 661"/>
                        <a:gd name="T55" fmla="*/ 568 h 579"/>
                        <a:gd name="T56" fmla="*/ 153 w 661"/>
                        <a:gd name="T57" fmla="*/ 532 h 579"/>
                        <a:gd name="T58" fmla="*/ 74 w 661"/>
                        <a:gd name="T59" fmla="*/ 470 h 579"/>
                        <a:gd name="T60" fmla="*/ 28 w 661"/>
                        <a:gd name="T61" fmla="*/ 393 h 579"/>
                        <a:gd name="T62" fmla="*/ 0 w 661"/>
                        <a:gd name="T63" fmla="*/ 299 h 579"/>
                        <a:gd name="T64" fmla="*/ 12 w 661"/>
                        <a:gd name="T65" fmla="*/ 206 h 579"/>
                        <a:gd name="T66" fmla="*/ 46 w 661"/>
                        <a:gd name="T67" fmla="*/ 118 h 579"/>
                        <a:gd name="T68" fmla="*/ 114 w 661"/>
                        <a:gd name="T69" fmla="*/ 51 h 5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661" h="579">
                          <a:moveTo>
                            <a:pt x="470" y="0"/>
                          </a:moveTo>
                          <a:lnTo>
                            <a:pt x="487" y="20"/>
                          </a:lnTo>
                          <a:lnTo>
                            <a:pt x="531" y="46"/>
                          </a:lnTo>
                          <a:lnTo>
                            <a:pt x="571" y="77"/>
                          </a:lnTo>
                          <a:lnTo>
                            <a:pt x="606" y="113"/>
                          </a:lnTo>
                          <a:lnTo>
                            <a:pt x="628" y="154"/>
                          </a:lnTo>
                          <a:lnTo>
                            <a:pt x="645" y="201"/>
                          </a:lnTo>
                          <a:lnTo>
                            <a:pt x="650" y="247"/>
                          </a:lnTo>
                          <a:lnTo>
                            <a:pt x="650" y="294"/>
                          </a:lnTo>
                          <a:lnTo>
                            <a:pt x="639" y="346"/>
                          </a:lnTo>
                          <a:lnTo>
                            <a:pt x="645" y="356"/>
                          </a:lnTo>
                          <a:lnTo>
                            <a:pt x="645" y="361"/>
                          </a:lnTo>
                          <a:lnTo>
                            <a:pt x="661" y="304"/>
                          </a:lnTo>
                          <a:lnTo>
                            <a:pt x="661" y="253"/>
                          </a:lnTo>
                          <a:lnTo>
                            <a:pt x="656" y="196"/>
                          </a:lnTo>
                          <a:lnTo>
                            <a:pt x="634" y="149"/>
                          </a:lnTo>
                          <a:lnTo>
                            <a:pt x="606" y="103"/>
                          </a:lnTo>
                          <a:lnTo>
                            <a:pt x="571" y="62"/>
                          </a:lnTo>
                          <a:lnTo>
                            <a:pt x="520" y="25"/>
                          </a:lnTo>
                          <a:lnTo>
                            <a:pt x="470" y="0"/>
                          </a:lnTo>
                          <a:close/>
                          <a:moveTo>
                            <a:pt x="153" y="25"/>
                          </a:moveTo>
                          <a:lnTo>
                            <a:pt x="164" y="35"/>
                          </a:lnTo>
                          <a:lnTo>
                            <a:pt x="125" y="62"/>
                          </a:lnTo>
                          <a:lnTo>
                            <a:pt x="85" y="92"/>
                          </a:lnTo>
                          <a:lnTo>
                            <a:pt x="57" y="124"/>
                          </a:lnTo>
                          <a:lnTo>
                            <a:pt x="35" y="165"/>
                          </a:lnTo>
                          <a:lnTo>
                            <a:pt x="23" y="206"/>
                          </a:lnTo>
                          <a:lnTo>
                            <a:pt x="12" y="253"/>
                          </a:lnTo>
                          <a:lnTo>
                            <a:pt x="12" y="294"/>
                          </a:lnTo>
                          <a:lnTo>
                            <a:pt x="23" y="341"/>
                          </a:lnTo>
                          <a:lnTo>
                            <a:pt x="41" y="383"/>
                          </a:lnTo>
                          <a:lnTo>
                            <a:pt x="57" y="423"/>
                          </a:lnTo>
                          <a:lnTo>
                            <a:pt x="85" y="460"/>
                          </a:lnTo>
                          <a:lnTo>
                            <a:pt x="120" y="490"/>
                          </a:lnTo>
                          <a:lnTo>
                            <a:pt x="158" y="522"/>
                          </a:lnTo>
                          <a:lnTo>
                            <a:pt x="204" y="542"/>
                          </a:lnTo>
                          <a:lnTo>
                            <a:pt x="250" y="558"/>
                          </a:lnTo>
                          <a:lnTo>
                            <a:pt x="300" y="568"/>
                          </a:lnTo>
                          <a:lnTo>
                            <a:pt x="351" y="568"/>
                          </a:lnTo>
                          <a:lnTo>
                            <a:pt x="397" y="563"/>
                          </a:lnTo>
                          <a:lnTo>
                            <a:pt x="441" y="553"/>
                          </a:lnTo>
                          <a:lnTo>
                            <a:pt x="487" y="532"/>
                          </a:lnTo>
                          <a:lnTo>
                            <a:pt x="526" y="506"/>
                          </a:lnTo>
                          <a:lnTo>
                            <a:pt x="560" y="480"/>
                          </a:lnTo>
                          <a:lnTo>
                            <a:pt x="594" y="444"/>
                          </a:lnTo>
                          <a:lnTo>
                            <a:pt x="617" y="403"/>
                          </a:lnTo>
                          <a:lnTo>
                            <a:pt x="628" y="413"/>
                          </a:lnTo>
                          <a:lnTo>
                            <a:pt x="599" y="455"/>
                          </a:lnTo>
                          <a:lnTo>
                            <a:pt x="571" y="490"/>
                          </a:lnTo>
                          <a:lnTo>
                            <a:pt x="531" y="522"/>
                          </a:lnTo>
                          <a:lnTo>
                            <a:pt x="492" y="542"/>
                          </a:lnTo>
                          <a:lnTo>
                            <a:pt x="447" y="563"/>
                          </a:lnTo>
                          <a:lnTo>
                            <a:pt x="397" y="573"/>
                          </a:lnTo>
                          <a:lnTo>
                            <a:pt x="345" y="579"/>
                          </a:lnTo>
                          <a:lnTo>
                            <a:pt x="294" y="579"/>
                          </a:lnTo>
                          <a:lnTo>
                            <a:pt x="243" y="568"/>
                          </a:lnTo>
                          <a:lnTo>
                            <a:pt x="193" y="553"/>
                          </a:lnTo>
                          <a:lnTo>
                            <a:pt x="153" y="532"/>
                          </a:lnTo>
                          <a:lnTo>
                            <a:pt x="114" y="501"/>
                          </a:lnTo>
                          <a:lnTo>
                            <a:pt x="74" y="470"/>
                          </a:lnTo>
                          <a:lnTo>
                            <a:pt x="46" y="433"/>
                          </a:lnTo>
                          <a:lnTo>
                            <a:pt x="28" y="393"/>
                          </a:lnTo>
                          <a:lnTo>
                            <a:pt x="12" y="346"/>
                          </a:lnTo>
                          <a:lnTo>
                            <a:pt x="0" y="299"/>
                          </a:lnTo>
                          <a:lnTo>
                            <a:pt x="0" y="247"/>
                          </a:lnTo>
                          <a:lnTo>
                            <a:pt x="12" y="206"/>
                          </a:lnTo>
                          <a:lnTo>
                            <a:pt x="23" y="160"/>
                          </a:lnTo>
                          <a:lnTo>
                            <a:pt x="46" y="118"/>
                          </a:lnTo>
                          <a:lnTo>
                            <a:pt x="74" y="82"/>
                          </a:lnTo>
                          <a:lnTo>
                            <a:pt x="114" y="51"/>
                          </a:lnTo>
                          <a:lnTo>
                            <a:pt x="153" y="25"/>
                          </a:lnTo>
                          <a:close/>
                        </a:path>
                      </a:pathLst>
                    </a:custGeom>
                    <a:solidFill>
                      <a:srgbClr val="FFA9A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14" name="Freeform 446">
                      <a:extLst>
                        <a:ext uri="{FF2B5EF4-FFF2-40B4-BE49-F238E27FC236}">
                          <a16:creationId xmlns:a16="http://schemas.microsoft.com/office/drawing/2014/main" id="{A0117AF9-5FF3-4369-8F6F-17DFDCBF2A8F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872" y="1772"/>
                      <a:ext cx="319" cy="182"/>
                    </a:xfrm>
                    <a:custGeom>
                      <a:avLst/>
                      <a:gdLst>
                        <a:gd name="T0" fmla="*/ 480 w 638"/>
                        <a:gd name="T1" fmla="*/ 15 h 548"/>
                        <a:gd name="T2" fmla="*/ 559 w 638"/>
                        <a:gd name="T3" fmla="*/ 67 h 548"/>
                        <a:gd name="T4" fmla="*/ 610 w 638"/>
                        <a:gd name="T5" fmla="*/ 140 h 548"/>
                        <a:gd name="T6" fmla="*/ 633 w 638"/>
                        <a:gd name="T7" fmla="*/ 227 h 548"/>
                        <a:gd name="T8" fmla="*/ 622 w 638"/>
                        <a:gd name="T9" fmla="*/ 316 h 548"/>
                        <a:gd name="T10" fmla="*/ 638 w 638"/>
                        <a:gd name="T11" fmla="*/ 274 h 548"/>
                        <a:gd name="T12" fmla="*/ 633 w 638"/>
                        <a:gd name="T13" fmla="*/ 181 h 548"/>
                        <a:gd name="T14" fmla="*/ 594 w 638"/>
                        <a:gd name="T15" fmla="*/ 93 h 548"/>
                        <a:gd name="T16" fmla="*/ 519 w 638"/>
                        <a:gd name="T17" fmla="*/ 26 h 548"/>
                        <a:gd name="T18" fmla="*/ 152 w 638"/>
                        <a:gd name="T19" fmla="*/ 15 h 548"/>
                        <a:gd name="T20" fmla="*/ 119 w 638"/>
                        <a:gd name="T21" fmla="*/ 47 h 548"/>
                        <a:gd name="T22" fmla="*/ 51 w 638"/>
                        <a:gd name="T23" fmla="*/ 109 h 548"/>
                        <a:gd name="T24" fmla="*/ 11 w 638"/>
                        <a:gd name="T25" fmla="*/ 186 h 548"/>
                        <a:gd name="T26" fmla="*/ 5 w 638"/>
                        <a:gd name="T27" fmla="*/ 274 h 548"/>
                        <a:gd name="T28" fmla="*/ 29 w 638"/>
                        <a:gd name="T29" fmla="*/ 363 h 548"/>
                        <a:gd name="T30" fmla="*/ 79 w 638"/>
                        <a:gd name="T31" fmla="*/ 440 h 548"/>
                        <a:gd name="T32" fmla="*/ 152 w 638"/>
                        <a:gd name="T33" fmla="*/ 497 h 548"/>
                        <a:gd name="T34" fmla="*/ 238 w 638"/>
                        <a:gd name="T35" fmla="*/ 533 h 548"/>
                        <a:gd name="T36" fmla="*/ 339 w 638"/>
                        <a:gd name="T37" fmla="*/ 543 h 548"/>
                        <a:gd name="T38" fmla="*/ 429 w 638"/>
                        <a:gd name="T39" fmla="*/ 527 h 548"/>
                        <a:gd name="T40" fmla="*/ 514 w 638"/>
                        <a:gd name="T41" fmla="*/ 481 h 548"/>
                        <a:gd name="T42" fmla="*/ 576 w 638"/>
                        <a:gd name="T43" fmla="*/ 419 h 548"/>
                        <a:gd name="T44" fmla="*/ 605 w 638"/>
                        <a:gd name="T45" fmla="*/ 383 h 548"/>
                        <a:gd name="T46" fmla="*/ 548 w 638"/>
                        <a:gd name="T47" fmla="*/ 460 h 548"/>
                        <a:gd name="T48" fmla="*/ 475 w 638"/>
                        <a:gd name="T49" fmla="*/ 512 h 548"/>
                        <a:gd name="T50" fmla="*/ 385 w 638"/>
                        <a:gd name="T51" fmla="*/ 543 h 548"/>
                        <a:gd name="T52" fmla="*/ 288 w 638"/>
                        <a:gd name="T53" fmla="*/ 548 h 548"/>
                        <a:gd name="T54" fmla="*/ 192 w 638"/>
                        <a:gd name="T55" fmla="*/ 522 h 548"/>
                        <a:gd name="T56" fmla="*/ 108 w 638"/>
                        <a:gd name="T57" fmla="*/ 470 h 548"/>
                        <a:gd name="T58" fmla="*/ 45 w 638"/>
                        <a:gd name="T59" fmla="*/ 403 h 548"/>
                        <a:gd name="T60" fmla="*/ 11 w 638"/>
                        <a:gd name="T61" fmla="*/ 321 h 548"/>
                        <a:gd name="T62" fmla="*/ 0 w 638"/>
                        <a:gd name="T63" fmla="*/ 233 h 548"/>
                        <a:gd name="T64" fmla="*/ 23 w 638"/>
                        <a:gd name="T65" fmla="*/ 145 h 548"/>
                        <a:gd name="T66" fmla="*/ 73 w 638"/>
                        <a:gd name="T67" fmla="*/ 72 h 548"/>
                        <a:gd name="T68" fmla="*/ 152 w 638"/>
                        <a:gd name="T69" fmla="*/ 15 h 5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638" h="548">
                          <a:moveTo>
                            <a:pt x="475" y="0"/>
                          </a:moveTo>
                          <a:lnTo>
                            <a:pt x="480" y="15"/>
                          </a:lnTo>
                          <a:lnTo>
                            <a:pt x="526" y="37"/>
                          </a:lnTo>
                          <a:lnTo>
                            <a:pt x="559" y="67"/>
                          </a:lnTo>
                          <a:lnTo>
                            <a:pt x="587" y="104"/>
                          </a:lnTo>
                          <a:lnTo>
                            <a:pt x="610" y="140"/>
                          </a:lnTo>
                          <a:lnTo>
                            <a:pt x="627" y="181"/>
                          </a:lnTo>
                          <a:lnTo>
                            <a:pt x="633" y="227"/>
                          </a:lnTo>
                          <a:lnTo>
                            <a:pt x="633" y="269"/>
                          </a:lnTo>
                          <a:lnTo>
                            <a:pt x="622" y="316"/>
                          </a:lnTo>
                          <a:lnTo>
                            <a:pt x="627" y="326"/>
                          </a:lnTo>
                          <a:lnTo>
                            <a:pt x="638" y="274"/>
                          </a:lnTo>
                          <a:lnTo>
                            <a:pt x="638" y="227"/>
                          </a:lnTo>
                          <a:lnTo>
                            <a:pt x="633" y="181"/>
                          </a:lnTo>
                          <a:lnTo>
                            <a:pt x="616" y="134"/>
                          </a:lnTo>
                          <a:lnTo>
                            <a:pt x="594" y="93"/>
                          </a:lnTo>
                          <a:lnTo>
                            <a:pt x="559" y="57"/>
                          </a:lnTo>
                          <a:lnTo>
                            <a:pt x="519" y="26"/>
                          </a:lnTo>
                          <a:lnTo>
                            <a:pt x="475" y="0"/>
                          </a:lnTo>
                          <a:close/>
                          <a:moveTo>
                            <a:pt x="152" y="15"/>
                          </a:moveTo>
                          <a:lnTo>
                            <a:pt x="158" y="20"/>
                          </a:lnTo>
                          <a:lnTo>
                            <a:pt x="119" y="47"/>
                          </a:lnTo>
                          <a:lnTo>
                            <a:pt x="79" y="72"/>
                          </a:lnTo>
                          <a:lnTo>
                            <a:pt x="51" y="109"/>
                          </a:lnTo>
                          <a:lnTo>
                            <a:pt x="29" y="145"/>
                          </a:lnTo>
                          <a:lnTo>
                            <a:pt x="11" y="186"/>
                          </a:lnTo>
                          <a:lnTo>
                            <a:pt x="5" y="233"/>
                          </a:lnTo>
                          <a:lnTo>
                            <a:pt x="5" y="274"/>
                          </a:lnTo>
                          <a:lnTo>
                            <a:pt x="11" y="321"/>
                          </a:lnTo>
                          <a:lnTo>
                            <a:pt x="29" y="363"/>
                          </a:lnTo>
                          <a:lnTo>
                            <a:pt x="51" y="403"/>
                          </a:lnTo>
                          <a:lnTo>
                            <a:pt x="79" y="440"/>
                          </a:lnTo>
                          <a:lnTo>
                            <a:pt x="113" y="470"/>
                          </a:lnTo>
                          <a:lnTo>
                            <a:pt x="152" y="497"/>
                          </a:lnTo>
                          <a:lnTo>
                            <a:pt x="192" y="517"/>
                          </a:lnTo>
                          <a:lnTo>
                            <a:pt x="238" y="533"/>
                          </a:lnTo>
                          <a:lnTo>
                            <a:pt x="288" y="543"/>
                          </a:lnTo>
                          <a:lnTo>
                            <a:pt x="339" y="543"/>
                          </a:lnTo>
                          <a:lnTo>
                            <a:pt x="385" y="538"/>
                          </a:lnTo>
                          <a:lnTo>
                            <a:pt x="429" y="527"/>
                          </a:lnTo>
                          <a:lnTo>
                            <a:pt x="475" y="507"/>
                          </a:lnTo>
                          <a:lnTo>
                            <a:pt x="514" y="481"/>
                          </a:lnTo>
                          <a:lnTo>
                            <a:pt x="548" y="455"/>
                          </a:lnTo>
                          <a:lnTo>
                            <a:pt x="576" y="419"/>
                          </a:lnTo>
                          <a:lnTo>
                            <a:pt x="599" y="378"/>
                          </a:lnTo>
                          <a:lnTo>
                            <a:pt x="605" y="383"/>
                          </a:lnTo>
                          <a:lnTo>
                            <a:pt x="582" y="424"/>
                          </a:lnTo>
                          <a:lnTo>
                            <a:pt x="548" y="460"/>
                          </a:lnTo>
                          <a:lnTo>
                            <a:pt x="514" y="486"/>
                          </a:lnTo>
                          <a:lnTo>
                            <a:pt x="475" y="512"/>
                          </a:lnTo>
                          <a:lnTo>
                            <a:pt x="429" y="533"/>
                          </a:lnTo>
                          <a:lnTo>
                            <a:pt x="385" y="543"/>
                          </a:lnTo>
                          <a:lnTo>
                            <a:pt x="339" y="548"/>
                          </a:lnTo>
                          <a:lnTo>
                            <a:pt x="288" y="548"/>
                          </a:lnTo>
                          <a:lnTo>
                            <a:pt x="238" y="538"/>
                          </a:lnTo>
                          <a:lnTo>
                            <a:pt x="192" y="522"/>
                          </a:lnTo>
                          <a:lnTo>
                            <a:pt x="146" y="502"/>
                          </a:lnTo>
                          <a:lnTo>
                            <a:pt x="108" y="470"/>
                          </a:lnTo>
                          <a:lnTo>
                            <a:pt x="73" y="440"/>
                          </a:lnTo>
                          <a:lnTo>
                            <a:pt x="45" y="403"/>
                          </a:lnTo>
                          <a:lnTo>
                            <a:pt x="29" y="363"/>
                          </a:lnTo>
                          <a:lnTo>
                            <a:pt x="11" y="321"/>
                          </a:lnTo>
                          <a:lnTo>
                            <a:pt x="0" y="274"/>
                          </a:lnTo>
                          <a:lnTo>
                            <a:pt x="0" y="233"/>
                          </a:lnTo>
                          <a:lnTo>
                            <a:pt x="11" y="186"/>
                          </a:lnTo>
                          <a:lnTo>
                            <a:pt x="23" y="145"/>
                          </a:lnTo>
                          <a:lnTo>
                            <a:pt x="45" y="104"/>
                          </a:lnTo>
                          <a:lnTo>
                            <a:pt x="73" y="72"/>
                          </a:lnTo>
                          <a:lnTo>
                            <a:pt x="113" y="42"/>
                          </a:lnTo>
                          <a:lnTo>
                            <a:pt x="152" y="15"/>
                          </a:lnTo>
                          <a:close/>
                        </a:path>
                      </a:pathLst>
                    </a:custGeom>
                    <a:solidFill>
                      <a:srgbClr val="FFABA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15" name="Freeform 447">
                      <a:extLst>
                        <a:ext uri="{FF2B5EF4-FFF2-40B4-BE49-F238E27FC236}">
                          <a16:creationId xmlns:a16="http://schemas.microsoft.com/office/drawing/2014/main" id="{3DAD7D68-EDFE-4AB4-978B-0EE4CE94C7FB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875" y="1777"/>
                      <a:ext cx="313" cy="176"/>
                    </a:xfrm>
                    <a:custGeom>
                      <a:avLst/>
                      <a:gdLst>
                        <a:gd name="T0" fmla="*/ 481 w 628"/>
                        <a:gd name="T1" fmla="*/ 5 h 528"/>
                        <a:gd name="T2" fmla="*/ 549 w 628"/>
                        <a:gd name="T3" fmla="*/ 57 h 528"/>
                        <a:gd name="T4" fmla="*/ 600 w 628"/>
                        <a:gd name="T5" fmla="*/ 125 h 528"/>
                        <a:gd name="T6" fmla="*/ 617 w 628"/>
                        <a:gd name="T7" fmla="*/ 207 h 528"/>
                        <a:gd name="T8" fmla="*/ 611 w 628"/>
                        <a:gd name="T9" fmla="*/ 291 h 528"/>
                        <a:gd name="T10" fmla="*/ 628 w 628"/>
                        <a:gd name="T11" fmla="*/ 254 h 528"/>
                        <a:gd name="T12" fmla="*/ 622 w 628"/>
                        <a:gd name="T13" fmla="*/ 166 h 528"/>
                        <a:gd name="T14" fmla="*/ 582 w 628"/>
                        <a:gd name="T15" fmla="*/ 89 h 528"/>
                        <a:gd name="T16" fmla="*/ 521 w 628"/>
                        <a:gd name="T17" fmla="*/ 22 h 528"/>
                        <a:gd name="T18" fmla="*/ 153 w 628"/>
                        <a:gd name="T19" fmla="*/ 5 h 528"/>
                        <a:gd name="T20" fmla="*/ 85 w 628"/>
                        <a:gd name="T21" fmla="*/ 62 h 528"/>
                        <a:gd name="T22" fmla="*/ 35 w 628"/>
                        <a:gd name="T23" fmla="*/ 135 h 528"/>
                        <a:gd name="T24" fmla="*/ 11 w 628"/>
                        <a:gd name="T25" fmla="*/ 212 h 528"/>
                        <a:gd name="T26" fmla="*/ 18 w 628"/>
                        <a:gd name="T27" fmla="*/ 301 h 528"/>
                        <a:gd name="T28" fmla="*/ 57 w 628"/>
                        <a:gd name="T29" fmla="*/ 383 h 528"/>
                        <a:gd name="T30" fmla="*/ 114 w 628"/>
                        <a:gd name="T31" fmla="*/ 445 h 528"/>
                        <a:gd name="T32" fmla="*/ 193 w 628"/>
                        <a:gd name="T33" fmla="*/ 492 h 528"/>
                        <a:gd name="T34" fmla="*/ 283 w 628"/>
                        <a:gd name="T35" fmla="*/ 518 h 528"/>
                        <a:gd name="T36" fmla="*/ 380 w 628"/>
                        <a:gd name="T37" fmla="*/ 512 h 528"/>
                        <a:gd name="T38" fmla="*/ 464 w 628"/>
                        <a:gd name="T39" fmla="*/ 482 h 528"/>
                        <a:gd name="T40" fmla="*/ 538 w 628"/>
                        <a:gd name="T41" fmla="*/ 430 h 528"/>
                        <a:gd name="T42" fmla="*/ 589 w 628"/>
                        <a:gd name="T43" fmla="*/ 358 h 528"/>
                        <a:gd name="T44" fmla="*/ 571 w 628"/>
                        <a:gd name="T45" fmla="*/ 404 h 528"/>
                        <a:gd name="T46" fmla="*/ 509 w 628"/>
                        <a:gd name="T47" fmla="*/ 466 h 528"/>
                        <a:gd name="T48" fmla="*/ 424 w 628"/>
                        <a:gd name="T49" fmla="*/ 512 h 528"/>
                        <a:gd name="T50" fmla="*/ 334 w 628"/>
                        <a:gd name="T51" fmla="*/ 528 h 528"/>
                        <a:gd name="T52" fmla="*/ 233 w 628"/>
                        <a:gd name="T53" fmla="*/ 518 h 528"/>
                        <a:gd name="T54" fmla="*/ 147 w 628"/>
                        <a:gd name="T55" fmla="*/ 482 h 528"/>
                        <a:gd name="T56" fmla="*/ 74 w 628"/>
                        <a:gd name="T57" fmla="*/ 425 h 528"/>
                        <a:gd name="T58" fmla="*/ 24 w 628"/>
                        <a:gd name="T59" fmla="*/ 348 h 528"/>
                        <a:gd name="T60" fmla="*/ 0 w 628"/>
                        <a:gd name="T61" fmla="*/ 259 h 528"/>
                        <a:gd name="T62" fmla="*/ 6 w 628"/>
                        <a:gd name="T63" fmla="*/ 171 h 528"/>
                        <a:gd name="T64" fmla="*/ 46 w 628"/>
                        <a:gd name="T65" fmla="*/ 94 h 528"/>
                        <a:gd name="T66" fmla="*/ 114 w 628"/>
                        <a:gd name="T67" fmla="*/ 32 h 5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628" h="528">
                          <a:moveTo>
                            <a:pt x="475" y="0"/>
                          </a:moveTo>
                          <a:lnTo>
                            <a:pt x="481" y="5"/>
                          </a:lnTo>
                          <a:lnTo>
                            <a:pt x="521" y="32"/>
                          </a:lnTo>
                          <a:lnTo>
                            <a:pt x="549" y="57"/>
                          </a:lnTo>
                          <a:lnTo>
                            <a:pt x="577" y="89"/>
                          </a:lnTo>
                          <a:lnTo>
                            <a:pt x="600" y="125"/>
                          </a:lnTo>
                          <a:lnTo>
                            <a:pt x="611" y="166"/>
                          </a:lnTo>
                          <a:lnTo>
                            <a:pt x="617" y="207"/>
                          </a:lnTo>
                          <a:lnTo>
                            <a:pt x="617" y="249"/>
                          </a:lnTo>
                          <a:lnTo>
                            <a:pt x="611" y="291"/>
                          </a:lnTo>
                          <a:lnTo>
                            <a:pt x="617" y="301"/>
                          </a:lnTo>
                          <a:lnTo>
                            <a:pt x="628" y="254"/>
                          </a:lnTo>
                          <a:lnTo>
                            <a:pt x="628" y="212"/>
                          </a:lnTo>
                          <a:lnTo>
                            <a:pt x="622" y="166"/>
                          </a:lnTo>
                          <a:lnTo>
                            <a:pt x="605" y="125"/>
                          </a:lnTo>
                          <a:lnTo>
                            <a:pt x="582" y="89"/>
                          </a:lnTo>
                          <a:lnTo>
                            <a:pt x="554" y="52"/>
                          </a:lnTo>
                          <a:lnTo>
                            <a:pt x="521" y="22"/>
                          </a:lnTo>
                          <a:lnTo>
                            <a:pt x="475" y="0"/>
                          </a:lnTo>
                          <a:close/>
                          <a:moveTo>
                            <a:pt x="153" y="5"/>
                          </a:moveTo>
                          <a:lnTo>
                            <a:pt x="114" y="32"/>
                          </a:lnTo>
                          <a:lnTo>
                            <a:pt x="85" y="62"/>
                          </a:lnTo>
                          <a:lnTo>
                            <a:pt x="57" y="99"/>
                          </a:lnTo>
                          <a:lnTo>
                            <a:pt x="35" y="135"/>
                          </a:lnTo>
                          <a:lnTo>
                            <a:pt x="18" y="171"/>
                          </a:lnTo>
                          <a:lnTo>
                            <a:pt x="11" y="212"/>
                          </a:lnTo>
                          <a:lnTo>
                            <a:pt x="11" y="259"/>
                          </a:lnTo>
                          <a:lnTo>
                            <a:pt x="18" y="301"/>
                          </a:lnTo>
                          <a:lnTo>
                            <a:pt x="35" y="341"/>
                          </a:lnTo>
                          <a:lnTo>
                            <a:pt x="57" y="383"/>
                          </a:lnTo>
                          <a:lnTo>
                            <a:pt x="79" y="420"/>
                          </a:lnTo>
                          <a:lnTo>
                            <a:pt x="114" y="445"/>
                          </a:lnTo>
                          <a:lnTo>
                            <a:pt x="153" y="471"/>
                          </a:lnTo>
                          <a:lnTo>
                            <a:pt x="193" y="492"/>
                          </a:lnTo>
                          <a:lnTo>
                            <a:pt x="238" y="507"/>
                          </a:lnTo>
                          <a:lnTo>
                            <a:pt x="283" y="518"/>
                          </a:lnTo>
                          <a:lnTo>
                            <a:pt x="334" y="518"/>
                          </a:lnTo>
                          <a:lnTo>
                            <a:pt x="380" y="512"/>
                          </a:lnTo>
                          <a:lnTo>
                            <a:pt x="424" y="502"/>
                          </a:lnTo>
                          <a:lnTo>
                            <a:pt x="464" y="482"/>
                          </a:lnTo>
                          <a:lnTo>
                            <a:pt x="503" y="461"/>
                          </a:lnTo>
                          <a:lnTo>
                            <a:pt x="538" y="430"/>
                          </a:lnTo>
                          <a:lnTo>
                            <a:pt x="565" y="393"/>
                          </a:lnTo>
                          <a:lnTo>
                            <a:pt x="589" y="358"/>
                          </a:lnTo>
                          <a:lnTo>
                            <a:pt x="594" y="363"/>
                          </a:lnTo>
                          <a:lnTo>
                            <a:pt x="571" y="404"/>
                          </a:lnTo>
                          <a:lnTo>
                            <a:pt x="543" y="440"/>
                          </a:lnTo>
                          <a:lnTo>
                            <a:pt x="509" y="466"/>
                          </a:lnTo>
                          <a:lnTo>
                            <a:pt x="470" y="492"/>
                          </a:lnTo>
                          <a:lnTo>
                            <a:pt x="424" y="512"/>
                          </a:lnTo>
                          <a:lnTo>
                            <a:pt x="380" y="523"/>
                          </a:lnTo>
                          <a:lnTo>
                            <a:pt x="334" y="528"/>
                          </a:lnTo>
                          <a:lnTo>
                            <a:pt x="283" y="528"/>
                          </a:lnTo>
                          <a:lnTo>
                            <a:pt x="233" y="518"/>
                          </a:lnTo>
                          <a:lnTo>
                            <a:pt x="187" y="502"/>
                          </a:lnTo>
                          <a:lnTo>
                            <a:pt x="147" y="482"/>
                          </a:lnTo>
                          <a:lnTo>
                            <a:pt x="108" y="455"/>
                          </a:lnTo>
                          <a:lnTo>
                            <a:pt x="74" y="425"/>
                          </a:lnTo>
                          <a:lnTo>
                            <a:pt x="46" y="388"/>
                          </a:lnTo>
                          <a:lnTo>
                            <a:pt x="24" y="348"/>
                          </a:lnTo>
                          <a:lnTo>
                            <a:pt x="6" y="306"/>
                          </a:lnTo>
                          <a:lnTo>
                            <a:pt x="0" y="259"/>
                          </a:lnTo>
                          <a:lnTo>
                            <a:pt x="0" y="218"/>
                          </a:lnTo>
                          <a:lnTo>
                            <a:pt x="6" y="171"/>
                          </a:lnTo>
                          <a:lnTo>
                            <a:pt x="24" y="130"/>
                          </a:lnTo>
                          <a:lnTo>
                            <a:pt x="46" y="94"/>
                          </a:lnTo>
                          <a:lnTo>
                            <a:pt x="74" y="57"/>
                          </a:lnTo>
                          <a:lnTo>
                            <a:pt x="114" y="32"/>
                          </a:lnTo>
                          <a:lnTo>
                            <a:pt x="153" y="5"/>
                          </a:lnTo>
                          <a:close/>
                        </a:path>
                      </a:pathLst>
                    </a:custGeom>
                    <a:solidFill>
                      <a:srgbClr val="FFADA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16" name="Freeform 448">
                      <a:extLst>
                        <a:ext uri="{FF2B5EF4-FFF2-40B4-BE49-F238E27FC236}">
                          <a16:creationId xmlns:a16="http://schemas.microsoft.com/office/drawing/2014/main" id="{A2C6691F-A25E-4680-8829-06761567E9E8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880" y="1778"/>
                      <a:ext cx="303" cy="171"/>
                    </a:xfrm>
                    <a:custGeom>
                      <a:avLst/>
                      <a:gdLst>
                        <a:gd name="T0" fmla="*/ 475 w 606"/>
                        <a:gd name="T1" fmla="*/ 17 h 513"/>
                        <a:gd name="T2" fmla="*/ 538 w 606"/>
                        <a:gd name="T3" fmla="*/ 63 h 513"/>
                        <a:gd name="T4" fmla="*/ 583 w 606"/>
                        <a:gd name="T5" fmla="*/ 125 h 513"/>
                        <a:gd name="T6" fmla="*/ 600 w 606"/>
                        <a:gd name="T7" fmla="*/ 197 h 513"/>
                        <a:gd name="T8" fmla="*/ 594 w 606"/>
                        <a:gd name="T9" fmla="*/ 275 h 513"/>
                        <a:gd name="T10" fmla="*/ 606 w 606"/>
                        <a:gd name="T11" fmla="*/ 244 h 513"/>
                        <a:gd name="T12" fmla="*/ 600 w 606"/>
                        <a:gd name="T13" fmla="*/ 161 h 513"/>
                        <a:gd name="T14" fmla="*/ 566 w 606"/>
                        <a:gd name="T15" fmla="*/ 84 h 513"/>
                        <a:gd name="T16" fmla="*/ 510 w 606"/>
                        <a:gd name="T17" fmla="*/ 27 h 513"/>
                        <a:gd name="T18" fmla="*/ 142 w 606"/>
                        <a:gd name="T19" fmla="*/ 0 h 513"/>
                        <a:gd name="T20" fmla="*/ 108 w 606"/>
                        <a:gd name="T21" fmla="*/ 32 h 513"/>
                        <a:gd name="T22" fmla="*/ 51 w 606"/>
                        <a:gd name="T23" fmla="*/ 94 h 513"/>
                        <a:gd name="T24" fmla="*/ 13 w 606"/>
                        <a:gd name="T25" fmla="*/ 172 h 513"/>
                        <a:gd name="T26" fmla="*/ 7 w 606"/>
                        <a:gd name="T27" fmla="*/ 254 h 513"/>
                        <a:gd name="T28" fmla="*/ 29 w 606"/>
                        <a:gd name="T29" fmla="*/ 336 h 513"/>
                        <a:gd name="T30" fmla="*/ 74 w 606"/>
                        <a:gd name="T31" fmla="*/ 410 h 513"/>
                        <a:gd name="T32" fmla="*/ 147 w 606"/>
                        <a:gd name="T33" fmla="*/ 466 h 513"/>
                        <a:gd name="T34" fmla="*/ 233 w 606"/>
                        <a:gd name="T35" fmla="*/ 497 h 513"/>
                        <a:gd name="T36" fmla="*/ 323 w 606"/>
                        <a:gd name="T37" fmla="*/ 507 h 513"/>
                        <a:gd name="T38" fmla="*/ 413 w 606"/>
                        <a:gd name="T39" fmla="*/ 492 h 513"/>
                        <a:gd name="T40" fmla="*/ 492 w 606"/>
                        <a:gd name="T41" fmla="*/ 450 h 513"/>
                        <a:gd name="T42" fmla="*/ 554 w 606"/>
                        <a:gd name="T43" fmla="*/ 388 h 513"/>
                        <a:gd name="T44" fmla="*/ 554 w 606"/>
                        <a:gd name="T45" fmla="*/ 388 h 513"/>
                        <a:gd name="T46" fmla="*/ 492 w 606"/>
                        <a:gd name="T47" fmla="*/ 456 h 513"/>
                        <a:gd name="T48" fmla="*/ 413 w 606"/>
                        <a:gd name="T49" fmla="*/ 497 h 513"/>
                        <a:gd name="T50" fmla="*/ 323 w 606"/>
                        <a:gd name="T51" fmla="*/ 513 h 513"/>
                        <a:gd name="T52" fmla="*/ 227 w 606"/>
                        <a:gd name="T53" fmla="*/ 502 h 513"/>
                        <a:gd name="T54" fmla="*/ 142 w 606"/>
                        <a:gd name="T55" fmla="*/ 466 h 513"/>
                        <a:gd name="T56" fmla="*/ 68 w 606"/>
                        <a:gd name="T57" fmla="*/ 415 h 513"/>
                        <a:gd name="T58" fmla="*/ 24 w 606"/>
                        <a:gd name="T59" fmla="*/ 336 h 513"/>
                        <a:gd name="T60" fmla="*/ 0 w 606"/>
                        <a:gd name="T61" fmla="*/ 254 h 513"/>
                        <a:gd name="T62" fmla="*/ 7 w 606"/>
                        <a:gd name="T63" fmla="*/ 166 h 513"/>
                        <a:gd name="T64" fmla="*/ 46 w 606"/>
                        <a:gd name="T65" fmla="*/ 94 h 513"/>
                        <a:gd name="T66" fmla="*/ 103 w 606"/>
                        <a:gd name="T67" fmla="*/ 27 h 5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606" h="513">
                          <a:moveTo>
                            <a:pt x="470" y="0"/>
                          </a:moveTo>
                          <a:lnTo>
                            <a:pt x="475" y="17"/>
                          </a:lnTo>
                          <a:lnTo>
                            <a:pt x="510" y="37"/>
                          </a:lnTo>
                          <a:lnTo>
                            <a:pt x="538" y="63"/>
                          </a:lnTo>
                          <a:lnTo>
                            <a:pt x="560" y="94"/>
                          </a:lnTo>
                          <a:lnTo>
                            <a:pt x="583" y="125"/>
                          </a:lnTo>
                          <a:lnTo>
                            <a:pt x="594" y="161"/>
                          </a:lnTo>
                          <a:lnTo>
                            <a:pt x="600" y="197"/>
                          </a:lnTo>
                          <a:lnTo>
                            <a:pt x="600" y="239"/>
                          </a:lnTo>
                          <a:lnTo>
                            <a:pt x="594" y="275"/>
                          </a:lnTo>
                          <a:lnTo>
                            <a:pt x="600" y="286"/>
                          </a:lnTo>
                          <a:lnTo>
                            <a:pt x="606" y="244"/>
                          </a:lnTo>
                          <a:lnTo>
                            <a:pt x="606" y="202"/>
                          </a:lnTo>
                          <a:lnTo>
                            <a:pt x="600" y="161"/>
                          </a:lnTo>
                          <a:lnTo>
                            <a:pt x="589" y="120"/>
                          </a:lnTo>
                          <a:lnTo>
                            <a:pt x="566" y="84"/>
                          </a:lnTo>
                          <a:lnTo>
                            <a:pt x="538" y="52"/>
                          </a:lnTo>
                          <a:lnTo>
                            <a:pt x="510" y="27"/>
                          </a:lnTo>
                          <a:lnTo>
                            <a:pt x="470" y="0"/>
                          </a:lnTo>
                          <a:close/>
                          <a:moveTo>
                            <a:pt x="142" y="0"/>
                          </a:moveTo>
                          <a:lnTo>
                            <a:pt x="147" y="6"/>
                          </a:lnTo>
                          <a:lnTo>
                            <a:pt x="108" y="32"/>
                          </a:lnTo>
                          <a:lnTo>
                            <a:pt x="80" y="57"/>
                          </a:lnTo>
                          <a:lnTo>
                            <a:pt x="51" y="94"/>
                          </a:lnTo>
                          <a:lnTo>
                            <a:pt x="29" y="130"/>
                          </a:lnTo>
                          <a:lnTo>
                            <a:pt x="13" y="172"/>
                          </a:lnTo>
                          <a:lnTo>
                            <a:pt x="7" y="213"/>
                          </a:lnTo>
                          <a:lnTo>
                            <a:pt x="7" y="254"/>
                          </a:lnTo>
                          <a:lnTo>
                            <a:pt x="13" y="296"/>
                          </a:lnTo>
                          <a:lnTo>
                            <a:pt x="29" y="336"/>
                          </a:lnTo>
                          <a:lnTo>
                            <a:pt x="51" y="373"/>
                          </a:lnTo>
                          <a:lnTo>
                            <a:pt x="74" y="410"/>
                          </a:lnTo>
                          <a:lnTo>
                            <a:pt x="108" y="440"/>
                          </a:lnTo>
                          <a:lnTo>
                            <a:pt x="147" y="466"/>
                          </a:lnTo>
                          <a:lnTo>
                            <a:pt x="187" y="482"/>
                          </a:lnTo>
                          <a:lnTo>
                            <a:pt x="233" y="497"/>
                          </a:lnTo>
                          <a:lnTo>
                            <a:pt x="277" y="507"/>
                          </a:lnTo>
                          <a:lnTo>
                            <a:pt x="323" y="507"/>
                          </a:lnTo>
                          <a:lnTo>
                            <a:pt x="369" y="502"/>
                          </a:lnTo>
                          <a:lnTo>
                            <a:pt x="413" y="492"/>
                          </a:lnTo>
                          <a:lnTo>
                            <a:pt x="453" y="472"/>
                          </a:lnTo>
                          <a:lnTo>
                            <a:pt x="492" y="450"/>
                          </a:lnTo>
                          <a:lnTo>
                            <a:pt x="527" y="420"/>
                          </a:lnTo>
                          <a:lnTo>
                            <a:pt x="554" y="388"/>
                          </a:lnTo>
                          <a:lnTo>
                            <a:pt x="578" y="353"/>
                          </a:lnTo>
                          <a:lnTo>
                            <a:pt x="554" y="388"/>
                          </a:lnTo>
                          <a:lnTo>
                            <a:pt x="527" y="425"/>
                          </a:lnTo>
                          <a:lnTo>
                            <a:pt x="492" y="456"/>
                          </a:lnTo>
                          <a:lnTo>
                            <a:pt x="453" y="477"/>
                          </a:lnTo>
                          <a:lnTo>
                            <a:pt x="413" y="497"/>
                          </a:lnTo>
                          <a:lnTo>
                            <a:pt x="369" y="507"/>
                          </a:lnTo>
                          <a:lnTo>
                            <a:pt x="323" y="513"/>
                          </a:lnTo>
                          <a:lnTo>
                            <a:pt x="272" y="513"/>
                          </a:lnTo>
                          <a:lnTo>
                            <a:pt x="227" y="502"/>
                          </a:lnTo>
                          <a:lnTo>
                            <a:pt x="182" y="487"/>
                          </a:lnTo>
                          <a:lnTo>
                            <a:pt x="142" y="466"/>
                          </a:lnTo>
                          <a:lnTo>
                            <a:pt x="103" y="440"/>
                          </a:lnTo>
                          <a:lnTo>
                            <a:pt x="68" y="415"/>
                          </a:lnTo>
                          <a:lnTo>
                            <a:pt x="46" y="378"/>
                          </a:lnTo>
                          <a:lnTo>
                            <a:pt x="24" y="336"/>
                          </a:lnTo>
                          <a:lnTo>
                            <a:pt x="7" y="296"/>
                          </a:lnTo>
                          <a:lnTo>
                            <a:pt x="0" y="254"/>
                          </a:lnTo>
                          <a:lnTo>
                            <a:pt x="0" y="207"/>
                          </a:lnTo>
                          <a:lnTo>
                            <a:pt x="7" y="166"/>
                          </a:lnTo>
                          <a:lnTo>
                            <a:pt x="24" y="130"/>
                          </a:lnTo>
                          <a:lnTo>
                            <a:pt x="46" y="94"/>
                          </a:lnTo>
                          <a:lnTo>
                            <a:pt x="74" y="57"/>
                          </a:lnTo>
                          <a:lnTo>
                            <a:pt x="103" y="27"/>
                          </a:lnTo>
                          <a:lnTo>
                            <a:pt x="142" y="0"/>
                          </a:lnTo>
                          <a:close/>
                        </a:path>
                      </a:pathLst>
                    </a:custGeom>
                    <a:solidFill>
                      <a:srgbClr val="FFAFA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17" name="Freeform 449">
                      <a:extLst>
                        <a:ext uri="{FF2B5EF4-FFF2-40B4-BE49-F238E27FC236}">
                          <a16:creationId xmlns:a16="http://schemas.microsoft.com/office/drawing/2014/main" id="{2BC7CAE6-5CCA-425C-A0D0-E1BB3FEDB37F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883" y="1780"/>
                      <a:ext cx="297" cy="167"/>
                    </a:xfrm>
                    <a:custGeom>
                      <a:avLst/>
                      <a:gdLst>
                        <a:gd name="T0" fmla="*/ 474 w 593"/>
                        <a:gd name="T1" fmla="*/ 21 h 501"/>
                        <a:gd name="T2" fmla="*/ 503 w 593"/>
                        <a:gd name="T3" fmla="*/ 46 h 501"/>
                        <a:gd name="T4" fmla="*/ 547 w 593"/>
                        <a:gd name="T5" fmla="*/ 98 h 501"/>
                        <a:gd name="T6" fmla="*/ 576 w 593"/>
                        <a:gd name="T7" fmla="*/ 155 h 501"/>
                        <a:gd name="T8" fmla="*/ 587 w 593"/>
                        <a:gd name="T9" fmla="*/ 223 h 501"/>
                        <a:gd name="T10" fmla="*/ 587 w 593"/>
                        <a:gd name="T11" fmla="*/ 269 h 501"/>
                        <a:gd name="T12" fmla="*/ 593 w 593"/>
                        <a:gd name="T13" fmla="*/ 191 h 501"/>
                        <a:gd name="T14" fmla="*/ 576 w 593"/>
                        <a:gd name="T15" fmla="*/ 119 h 501"/>
                        <a:gd name="T16" fmla="*/ 531 w 593"/>
                        <a:gd name="T17" fmla="*/ 57 h 501"/>
                        <a:gd name="T18" fmla="*/ 468 w 593"/>
                        <a:gd name="T19" fmla="*/ 11 h 501"/>
                        <a:gd name="T20" fmla="*/ 147 w 593"/>
                        <a:gd name="T21" fmla="*/ 11 h 501"/>
                        <a:gd name="T22" fmla="*/ 79 w 593"/>
                        <a:gd name="T23" fmla="*/ 62 h 501"/>
                        <a:gd name="T24" fmla="*/ 33 w 593"/>
                        <a:gd name="T25" fmla="*/ 129 h 501"/>
                        <a:gd name="T26" fmla="*/ 11 w 593"/>
                        <a:gd name="T27" fmla="*/ 207 h 501"/>
                        <a:gd name="T28" fmla="*/ 17 w 593"/>
                        <a:gd name="T29" fmla="*/ 290 h 501"/>
                        <a:gd name="T30" fmla="*/ 50 w 593"/>
                        <a:gd name="T31" fmla="*/ 367 h 501"/>
                        <a:gd name="T32" fmla="*/ 107 w 593"/>
                        <a:gd name="T33" fmla="*/ 429 h 501"/>
                        <a:gd name="T34" fmla="*/ 180 w 593"/>
                        <a:gd name="T35" fmla="*/ 471 h 501"/>
                        <a:gd name="T36" fmla="*/ 270 w 593"/>
                        <a:gd name="T37" fmla="*/ 491 h 501"/>
                        <a:gd name="T38" fmla="*/ 362 w 593"/>
                        <a:gd name="T39" fmla="*/ 486 h 501"/>
                        <a:gd name="T40" fmla="*/ 446 w 593"/>
                        <a:gd name="T41" fmla="*/ 455 h 501"/>
                        <a:gd name="T42" fmla="*/ 514 w 593"/>
                        <a:gd name="T43" fmla="*/ 404 h 501"/>
                        <a:gd name="T44" fmla="*/ 559 w 593"/>
                        <a:gd name="T45" fmla="*/ 337 h 501"/>
                        <a:gd name="T46" fmla="*/ 547 w 593"/>
                        <a:gd name="T47" fmla="*/ 382 h 501"/>
                        <a:gd name="T48" fmla="*/ 485 w 593"/>
                        <a:gd name="T49" fmla="*/ 444 h 501"/>
                        <a:gd name="T50" fmla="*/ 406 w 593"/>
                        <a:gd name="T51" fmla="*/ 486 h 501"/>
                        <a:gd name="T52" fmla="*/ 316 w 593"/>
                        <a:gd name="T53" fmla="*/ 501 h 501"/>
                        <a:gd name="T54" fmla="*/ 226 w 593"/>
                        <a:gd name="T55" fmla="*/ 491 h 501"/>
                        <a:gd name="T56" fmla="*/ 140 w 593"/>
                        <a:gd name="T57" fmla="*/ 460 h 501"/>
                        <a:gd name="T58" fmla="*/ 67 w 593"/>
                        <a:gd name="T59" fmla="*/ 404 h 501"/>
                        <a:gd name="T60" fmla="*/ 22 w 593"/>
                        <a:gd name="T61" fmla="*/ 330 h 501"/>
                        <a:gd name="T62" fmla="*/ 0 w 593"/>
                        <a:gd name="T63" fmla="*/ 248 h 501"/>
                        <a:gd name="T64" fmla="*/ 6 w 593"/>
                        <a:gd name="T65" fmla="*/ 166 h 501"/>
                        <a:gd name="T66" fmla="*/ 44 w 593"/>
                        <a:gd name="T67" fmla="*/ 88 h 501"/>
                        <a:gd name="T68" fmla="*/ 101 w 593"/>
                        <a:gd name="T69" fmla="*/ 26 h 50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593" h="501">
                          <a:moveTo>
                            <a:pt x="468" y="11"/>
                          </a:moveTo>
                          <a:lnTo>
                            <a:pt x="474" y="21"/>
                          </a:lnTo>
                          <a:lnTo>
                            <a:pt x="474" y="26"/>
                          </a:lnTo>
                          <a:lnTo>
                            <a:pt x="503" y="46"/>
                          </a:lnTo>
                          <a:lnTo>
                            <a:pt x="525" y="72"/>
                          </a:lnTo>
                          <a:lnTo>
                            <a:pt x="547" y="98"/>
                          </a:lnTo>
                          <a:lnTo>
                            <a:pt x="564" y="124"/>
                          </a:lnTo>
                          <a:lnTo>
                            <a:pt x="576" y="155"/>
                          </a:lnTo>
                          <a:lnTo>
                            <a:pt x="582" y="186"/>
                          </a:lnTo>
                          <a:lnTo>
                            <a:pt x="587" y="223"/>
                          </a:lnTo>
                          <a:lnTo>
                            <a:pt x="582" y="253"/>
                          </a:lnTo>
                          <a:lnTo>
                            <a:pt x="587" y="269"/>
                          </a:lnTo>
                          <a:lnTo>
                            <a:pt x="593" y="233"/>
                          </a:lnTo>
                          <a:lnTo>
                            <a:pt x="593" y="191"/>
                          </a:lnTo>
                          <a:lnTo>
                            <a:pt x="587" y="155"/>
                          </a:lnTo>
                          <a:lnTo>
                            <a:pt x="576" y="119"/>
                          </a:lnTo>
                          <a:lnTo>
                            <a:pt x="553" y="88"/>
                          </a:lnTo>
                          <a:lnTo>
                            <a:pt x="531" y="57"/>
                          </a:lnTo>
                          <a:lnTo>
                            <a:pt x="503" y="31"/>
                          </a:lnTo>
                          <a:lnTo>
                            <a:pt x="468" y="11"/>
                          </a:lnTo>
                          <a:close/>
                          <a:moveTo>
                            <a:pt x="140" y="0"/>
                          </a:moveTo>
                          <a:lnTo>
                            <a:pt x="147" y="11"/>
                          </a:lnTo>
                          <a:lnTo>
                            <a:pt x="107" y="31"/>
                          </a:lnTo>
                          <a:lnTo>
                            <a:pt x="79" y="62"/>
                          </a:lnTo>
                          <a:lnTo>
                            <a:pt x="50" y="93"/>
                          </a:lnTo>
                          <a:lnTo>
                            <a:pt x="33" y="129"/>
                          </a:lnTo>
                          <a:lnTo>
                            <a:pt x="17" y="166"/>
                          </a:lnTo>
                          <a:lnTo>
                            <a:pt x="11" y="207"/>
                          </a:lnTo>
                          <a:lnTo>
                            <a:pt x="11" y="248"/>
                          </a:lnTo>
                          <a:lnTo>
                            <a:pt x="17" y="290"/>
                          </a:lnTo>
                          <a:lnTo>
                            <a:pt x="28" y="330"/>
                          </a:lnTo>
                          <a:lnTo>
                            <a:pt x="50" y="367"/>
                          </a:lnTo>
                          <a:lnTo>
                            <a:pt x="79" y="398"/>
                          </a:lnTo>
                          <a:lnTo>
                            <a:pt x="107" y="429"/>
                          </a:lnTo>
                          <a:lnTo>
                            <a:pt x="140" y="450"/>
                          </a:lnTo>
                          <a:lnTo>
                            <a:pt x="180" y="471"/>
                          </a:lnTo>
                          <a:lnTo>
                            <a:pt x="226" y="486"/>
                          </a:lnTo>
                          <a:lnTo>
                            <a:pt x="270" y="491"/>
                          </a:lnTo>
                          <a:lnTo>
                            <a:pt x="316" y="491"/>
                          </a:lnTo>
                          <a:lnTo>
                            <a:pt x="362" y="486"/>
                          </a:lnTo>
                          <a:lnTo>
                            <a:pt x="406" y="476"/>
                          </a:lnTo>
                          <a:lnTo>
                            <a:pt x="446" y="455"/>
                          </a:lnTo>
                          <a:lnTo>
                            <a:pt x="480" y="434"/>
                          </a:lnTo>
                          <a:lnTo>
                            <a:pt x="514" y="404"/>
                          </a:lnTo>
                          <a:lnTo>
                            <a:pt x="536" y="372"/>
                          </a:lnTo>
                          <a:lnTo>
                            <a:pt x="559" y="337"/>
                          </a:lnTo>
                          <a:lnTo>
                            <a:pt x="571" y="347"/>
                          </a:lnTo>
                          <a:lnTo>
                            <a:pt x="547" y="382"/>
                          </a:lnTo>
                          <a:lnTo>
                            <a:pt x="520" y="414"/>
                          </a:lnTo>
                          <a:lnTo>
                            <a:pt x="485" y="444"/>
                          </a:lnTo>
                          <a:lnTo>
                            <a:pt x="446" y="466"/>
                          </a:lnTo>
                          <a:lnTo>
                            <a:pt x="406" y="486"/>
                          </a:lnTo>
                          <a:lnTo>
                            <a:pt x="362" y="496"/>
                          </a:lnTo>
                          <a:lnTo>
                            <a:pt x="316" y="501"/>
                          </a:lnTo>
                          <a:lnTo>
                            <a:pt x="270" y="501"/>
                          </a:lnTo>
                          <a:lnTo>
                            <a:pt x="226" y="491"/>
                          </a:lnTo>
                          <a:lnTo>
                            <a:pt x="180" y="476"/>
                          </a:lnTo>
                          <a:lnTo>
                            <a:pt x="140" y="460"/>
                          </a:lnTo>
                          <a:lnTo>
                            <a:pt x="101" y="434"/>
                          </a:lnTo>
                          <a:lnTo>
                            <a:pt x="67" y="404"/>
                          </a:lnTo>
                          <a:lnTo>
                            <a:pt x="44" y="367"/>
                          </a:lnTo>
                          <a:lnTo>
                            <a:pt x="22" y="330"/>
                          </a:lnTo>
                          <a:lnTo>
                            <a:pt x="6" y="290"/>
                          </a:lnTo>
                          <a:lnTo>
                            <a:pt x="0" y="248"/>
                          </a:lnTo>
                          <a:lnTo>
                            <a:pt x="0" y="207"/>
                          </a:lnTo>
                          <a:lnTo>
                            <a:pt x="6" y="166"/>
                          </a:lnTo>
                          <a:lnTo>
                            <a:pt x="22" y="124"/>
                          </a:lnTo>
                          <a:lnTo>
                            <a:pt x="44" y="88"/>
                          </a:lnTo>
                          <a:lnTo>
                            <a:pt x="73" y="51"/>
                          </a:lnTo>
                          <a:lnTo>
                            <a:pt x="101" y="26"/>
                          </a:lnTo>
                          <a:lnTo>
                            <a:pt x="140" y="0"/>
                          </a:lnTo>
                          <a:close/>
                        </a:path>
                      </a:pathLst>
                    </a:custGeom>
                    <a:solidFill>
                      <a:srgbClr val="FFB1B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18" name="Freeform 450">
                      <a:extLst>
                        <a:ext uri="{FF2B5EF4-FFF2-40B4-BE49-F238E27FC236}">
                          <a16:creationId xmlns:a16="http://schemas.microsoft.com/office/drawing/2014/main" id="{2A7B983E-5686-4A8C-B5E2-97E1C166ABF9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889" y="1784"/>
                      <a:ext cx="288" cy="160"/>
                    </a:xfrm>
                    <a:custGeom>
                      <a:avLst/>
                      <a:gdLst>
                        <a:gd name="T0" fmla="*/ 469 w 576"/>
                        <a:gd name="T1" fmla="*/ 25 h 480"/>
                        <a:gd name="T2" fmla="*/ 514 w 576"/>
                        <a:gd name="T3" fmla="*/ 67 h 480"/>
                        <a:gd name="T4" fmla="*/ 548 w 576"/>
                        <a:gd name="T5" fmla="*/ 118 h 480"/>
                        <a:gd name="T6" fmla="*/ 565 w 576"/>
                        <a:gd name="T7" fmla="*/ 175 h 480"/>
                        <a:gd name="T8" fmla="*/ 565 w 576"/>
                        <a:gd name="T9" fmla="*/ 237 h 480"/>
                        <a:gd name="T10" fmla="*/ 576 w 576"/>
                        <a:gd name="T11" fmla="*/ 212 h 480"/>
                        <a:gd name="T12" fmla="*/ 565 w 576"/>
                        <a:gd name="T13" fmla="*/ 144 h 480"/>
                        <a:gd name="T14" fmla="*/ 536 w 576"/>
                        <a:gd name="T15" fmla="*/ 87 h 480"/>
                        <a:gd name="T16" fmla="*/ 492 w 576"/>
                        <a:gd name="T17" fmla="*/ 35 h 480"/>
                        <a:gd name="T18" fmla="*/ 136 w 576"/>
                        <a:gd name="T19" fmla="*/ 0 h 480"/>
                        <a:gd name="T20" fmla="*/ 101 w 576"/>
                        <a:gd name="T21" fmla="*/ 25 h 480"/>
                        <a:gd name="T22" fmla="*/ 45 w 576"/>
                        <a:gd name="T23" fmla="*/ 87 h 480"/>
                        <a:gd name="T24" fmla="*/ 11 w 576"/>
                        <a:gd name="T25" fmla="*/ 160 h 480"/>
                        <a:gd name="T26" fmla="*/ 6 w 576"/>
                        <a:gd name="T27" fmla="*/ 237 h 480"/>
                        <a:gd name="T28" fmla="*/ 22 w 576"/>
                        <a:gd name="T29" fmla="*/ 314 h 480"/>
                        <a:gd name="T30" fmla="*/ 74 w 576"/>
                        <a:gd name="T31" fmla="*/ 382 h 480"/>
                        <a:gd name="T32" fmla="*/ 136 w 576"/>
                        <a:gd name="T33" fmla="*/ 433 h 480"/>
                        <a:gd name="T34" fmla="*/ 215 w 576"/>
                        <a:gd name="T35" fmla="*/ 470 h 480"/>
                        <a:gd name="T36" fmla="*/ 305 w 576"/>
                        <a:gd name="T37" fmla="*/ 475 h 480"/>
                        <a:gd name="T38" fmla="*/ 390 w 576"/>
                        <a:gd name="T39" fmla="*/ 460 h 480"/>
                        <a:gd name="T40" fmla="*/ 463 w 576"/>
                        <a:gd name="T41" fmla="*/ 418 h 480"/>
                        <a:gd name="T42" fmla="*/ 520 w 576"/>
                        <a:gd name="T43" fmla="*/ 356 h 480"/>
                        <a:gd name="T44" fmla="*/ 548 w 576"/>
                        <a:gd name="T45" fmla="*/ 326 h 480"/>
                        <a:gd name="T46" fmla="*/ 503 w 576"/>
                        <a:gd name="T47" fmla="*/ 393 h 480"/>
                        <a:gd name="T48" fmla="*/ 435 w 576"/>
                        <a:gd name="T49" fmla="*/ 444 h 480"/>
                        <a:gd name="T50" fmla="*/ 351 w 576"/>
                        <a:gd name="T51" fmla="*/ 475 h 480"/>
                        <a:gd name="T52" fmla="*/ 259 w 576"/>
                        <a:gd name="T53" fmla="*/ 480 h 480"/>
                        <a:gd name="T54" fmla="*/ 169 w 576"/>
                        <a:gd name="T55" fmla="*/ 460 h 480"/>
                        <a:gd name="T56" fmla="*/ 96 w 576"/>
                        <a:gd name="T57" fmla="*/ 418 h 480"/>
                        <a:gd name="T58" fmla="*/ 39 w 576"/>
                        <a:gd name="T59" fmla="*/ 356 h 480"/>
                        <a:gd name="T60" fmla="*/ 6 w 576"/>
                        <a:gd name="T61" fmla="*/ 279 h 480"/>
                        <a:gd name="T62" fmla="*/ 0 w 576"/>
                        <a:gd name="T63" fmla="*/ 196 h 480"/>
                        <a:gd name="T64" fmla="*/ 22 w 576"/>
                        <a:gd name="T65" fmla="*/ 118 h 480"/>
                        <a:gd name="T66" fmla="*/ 68 w 576"/>
                        <a:gd name="T67" fmla="*/ 51 h 480"/>
                        <a:gd name="T68" fmla="*/ 136 w 576"/>
                        <a:gd name="T69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576" h="480">
                          <a:moveTo>
                            <a:pt x="463" y="15"/>
                          </a:moveTo>
                          <a:lnTo>
                            <a:pt x="469" y="25"/>
                          </a:lnTo>
                          <a:lnTo>
                            <a:pt x="497" y="46"/>
                          </a:lnTo>
                          <a:lnTo>
                            <a:pt x="514" y="67"/>
                          </a:lnTo>
                          <a:lnTo>
                            <a:pt x="536" y="92"/>
                          </a:lnTo>
                          <a:lnTo>
                            <a:pt x="548" y="118"/>
                          </a:lnTo>
                          <a:lnTo>
                            <a:pt x="560" y="149"/>
                          </a:lnTo>
                          <a:lnTo>
                            <a:pt x="565" y="175"/>
                          </a:lnTo>
                          <a:lnTo>
                            <a:pt x="565" y="206"/>
                          </a:lnTo>
                          <a:lnTo>
                            <a:pt x="565" y="237"/>
                          </a:lnTo>
                          <a:lnTo>
                            <a:pt x="571" y="242"/>
                          </a:lnTo>
                          <a:lnTo>
                            <a:pt x="576" y="212"/>
                          </a:lnTo>
                          <a:lnTo>
                            <a:pt x="571" y="175"/>
                          </a:lnTo>
                          <a:lnTo>
                            <a:pt x="565" y="144"/>
                          </a:lnTo>
                          <a:lnTo>
                            <a:pt x="553" y="113"/>
                          </a:lnTo>
                          <a:lnTo>
                            <a:pt x="536" y="87"/>
                          </a:lnTo>
                          <a:lnTo>
                            <a:pt x="514" y="61"/>
                          </a:lnTo>
                          <a:lnTo>
                            <a:pt x="492" y="35"/>
                          </a:lnTo>
                          <a:lnTo>
                            <a:pt x="463" y="15"/>
                          </a:lnTo>
                          <a:close/>
                          <a:moveTo>
                            <a:pt x="136" y="0"/>
                          </a:moveTo>
                          <a:lnTo>
                            <a:pt x="141" y="5"/>
                          </a:lnTo>
                          <a:lnTo>
                            <a:pt x="101" y="25"/>
                          </a:lnTo>
                          <a:lnTo>
                            <a:pt x="74" y="56"/>
                          </a:lnTo>
                          <a:lnTo>
                            <a:pt x="45" y="87"/>
                          </a:lnTo>
                          <a:lnTo>
                            <a:pt x="28" y="118"/>
                          </a:lnTo>
                          <a:lnTo>
                            <a:pt x="11" y="160"/>
                          </a:lnTo>
                          <a:lnTo>
                            <a:pt x="6" y="196"/>
                          </a:lnTo>
                          <a:lnTo>
                            <a:pt x="6" y="237"/>
                          </a:lnTo>
                          <a:lnTo>
                            <a:pt x="11" y="279"/>
                          </a:lnTo>
                          <a:lnTo>
                            <a:pt x="22" y="314"/>
                          </a:lnTo>
                          <a:lnTo>
                            <a:pt x="45" y="351"/>
                          </a:lnTo>
                          <a:lnTo>
                            <a:pt x="74" y="382"/>
                          </a:lnTo>
                          <a:lnTo>
                            <a:pt x="101" y="413"/>
                          </a:lnTo>
                          <a:lnTo>
                            <a:pt x="136" y="433"/>
                          </a:lnTo>
                          <a:lnTo>
                            <a:pt x="175" y="455"/>
                          </a:lnTo>
                          <a:lnTo>
                            <a:pt x="215" y="470"/>
                          </a:lnTo>
                          <a:lnTo>
                            <a:pt x="259" y="475"/>
                          </a:lnTo>
                          <a:lnTo>
                            <a:pt x="305" y="475"/>
                          </a:lnTo>
                          <a:lnTo>
                            <a:pt x="351" y="470"/>
                          </a:lnTo>
                          <a:lnTo>
                            <a:pt x="390" y="460"/>
                          </a:lnTo>
                          <a:lnTo>
                            <a:pt x="430" y="439"/>
                          </a:lnTo>
                          <a:lnTo>
                            <a:pt x="463" y="418"/>
                          </a:lnTo>
                          <a:lnTo>
                            <a:pt x="497" y="387"/>
                          </a:lnTo>
                          <a:lnTo>
                            <a:pt x="520" y="356"/>
                          </a:lnTo>
                          <a:lnTo>
                            <a:pt x="542" y="319"/>
                          </a:lnTo>
                          <a:lnTo>
                            <a:pt x="548" y="326"/>
                          </a:lnTo>
                          <a:lnTo>
                            <a:pt x="525" y="361"/>
                          </a:lnTo>
                          <a:lnTo>
                            <a:pt x="503" y="393"/>
                          </a:lnTo>
                          <a:lnTo>
                            <a:pt x="469" y="423"/>
                          </a:lnTo>
                          <a:lnTo>
                            <a:pt x="435" y="444"/>
                          </a:lnTo>
                          <a:lnTo>
                            <a:pt x="395" y="465"/>
                          </a:lnTo>
                          <a:lnTo>
                            <a:pt x="351" y="475"/>
                          </a:lnTo>
                          <a:lnTo>
                            <a:pt x="305" y="480"/>
                          </a:lnTo>
                          <a:lnTo>
                            <a:pt x="259" y="480"/>
                          </a:lnTo>
                          <a:lnTo>
                            <a:pt x="215" y="475"/>
                          </a:lnTo>
                          <a:lnTo>
                            <a:pt x="169" y="460"/>
                          </a:lnTo>
                          <a:lnTo>
                            <a:pt x="129" y="439"/>
                          </a:lnTo>
                          <a:lnTo>
                            <a:pt x="96" y="418"/>
                          </a:lnTo>
                          <a:lnTo>
                            <a:pt x="68" y="387"/>
                          </a:lnTo>
                          <a:lnTo>
                            <a:pt x="39" y="356"/>
                          </a:lnTo>
                          <a:lnTo>
                            <a:pt x="17" y="319"/>
                          </a:lnTo>
                          <a:lnTo>
                            <a:pt x="6" y="279"/>
                          </a:lnTo>
                          <a:lnTo>
                            <a:pt x="0" y="237"/>
                          </a:lnTo>
                          <a:lnTo>
                            <a:pt x="0" y="196"/>
                          </a:lnTo>
                          <a:lnTo>
                            <a:pt x="6" y="155"/>
                          </a:lnTo>
                          <a:lnTo>
                            <a:pt x="22" y="118"/>
                          </a:lnTo>
                          <a:lnTo>
                            <a:pt x="39" y="82"/>
                          </a:lnTo>
                          <a:lnTo>
                            <a:pt x="68" y="51"/>
                          </a:lnTo>
                          <a:lnTo>
                            <a:pt x="96" y="20"/>
                          </a:lnTo>
                          <a:lnTo>
                            <a:pt x="136" y="0"/>
                          </a:lnTo>
                          <a:close/>
                        </a:path>
                      </a:pathLst>
                    </a:custGeom>
                    <a:solidFill>
                      <a:srgbClr val="FFB4B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19" name="Freeform 451">
                      <a:extLst>
                        <a:ext uri="{FF2B5EF4-FFF2-40B4-BE49-F238E27FC236}">
                          <a16:creationId xmlns:a16="http://schemas.microsoft.com/office/drawing/2014/main" id="{6FF7D1CB-9B91-4372-A10E-26261E89356A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892" y="1786"/>
                      <a:ext cx="280" cy="156"/>
                    </a:xfrm>
                    <a:custGeom>
                      <a:avLst/>
                      <a:gdLst>
                        <a:gd name="T0" fmla="*/ 486 w 559"/>
                        <a:gd name="T1" fmla="*/ 41 h 470"/>
                        <a:gd name="T2" fmla="*/ 519 w 559"/>
                        <a:gd name="T3" fmla="*/ 87 h 470"/>
                        <a:gd name="T4" fmla="*/ 547 w 559"/>
                        <a:gd name="T5" fmla="*/ 139 h 470"/>
                        <a:gd name="T6" fmla="*/ 559 w 559"/>
                        <a:gd name="T7" fmla="*/ 191 h 470"/>
                        <a:gd name="T8" fmla="*/ 559 w 559"/>
                        <a:gd name="T9" fmla="*/ 232 h 470"/>
                        <a:gd name="T10" fmla="*/ 559 w 559"/>
                        <a:gd name="T11" fmla="*/ 170 h 470"/>
                        <a:gd name="T12" fmla="*/ 542 w 559"/>
                        <a:gd name="T13" fmla="*/ 113 h 470"/>
                        <a:gd name="T14" fmla="*/ 508 w 559"/>
                        <a:gd name="T15" fmla="*/ 62 h 470"/>
                        <a:gd name="T16" fmla="*/ 463 w 559"/>
                        <a:gd name="T17" fmla="*/ 20 h 470"/>
                        <a:gd name="T18" fmla="*/ 101 w 559"/>
                        <a:gd name="T19" fmla="*/ 25 h 470"/>
                        <a:gd name="T20" fmla="*/ 44 w 559"/>
                        <a:gd name="T21" fmla="*/ 82 h 470"/>
                        <a:gd name="T22" fmla="*/ 11 w 559"/>
                        <a:gd name="T23" fmla="*/ 155 h 470"/>
                        <a:gd name="T24" fmla="*/ 5 w 559"/>
                        <a:gd name="T25" fmla="*/ 227 h 470"/>
                        <a:gd name="T26" fmla="*/ 22 w 559"/>
                        <a:gd name="T27" fmla="*/ 309 h 470"/>
                        <a:gd name="T28" fmla="*/ 73 w 559"/>
                        <a:gd name="T29" fmla="*/ 377 h 470"/>
                        <a:gd name="T30" fmla="*/ 135 w 559"/>
                        <a:gd name="T31" fmla="*/ 428 h 470"/>
                        <a:gd name="T32" fmla="*/ 214 w 559"/>
                        <a:gd name="T33" fmla="*/ 460 h 470"/>
                        <a:gd name="T34" fmla="*/ 305 w 559"/>
                        <a:gd name="T35" fmla="*/ 465 h 470"/>
                        <a:gd name="T36" fmla="*/ 389 w 559"/>
                        <a:gd name="T37" fmla="*/ 450 h 470"/>
                        <a:gd name="T38" fmla="*/ 463 w 559"/>
                        <a:gd name="T39" fmla="*/ 408 h 470"/>
                        <a:gd name="T40" fmla="*/ 514 w 559"/>
                        <a:gd name="T41" fmla="*/ 351 h 470"/>
                        <a:gd name="T42" fmla="*/ 514 w 559"/>
                        <a:gd name="T43" fmla="*/ 351 h 470"/>
                        <a:gd name="T44" fmla="*/ 457 w 559"/>
                        <a:gd name="T45" fmla="*/ 413 h 470"/>
                        <a:gd name="T46" fmla="*/ 384 w 559"/>
                        <a:gd name="T47" fmla="*/ 455 h 470"/>
                        <a:gd name="T48" fmla="*/ 299 w 559"/>
                        <a:gd name="T49" fmla="*/ 470 h 470"/>
                        <a:gd name="T50" fmla="*/ 209 w 559"/>
                        <a:gd name="T51" fmla="*/ 465 h 470"/>
                        <a:gd name="T52" fmla="*/ 130 w 559"/>
                        <a:gd name="T53" fmla="*/ 428 h 470"/>
                        <a:gd name="T54" fmla="*/ 68 w 559"/>
                        <a:gd name="T55" fmla="*/ 377 h 470"/>
                        <a:gd name="T56" fmla="*/ 16 w 559"/>
                        <a:gd name="T57" fmla="*/ 309 h 470"/>
                        <a:gd name="T58" fmla="*/ 0 w 559"/>
                        <a:gd name="T59" fmla="*/ 232 h 470"/>
                        <a:gd name="T60" fmla="*/ 5 w 559"/>
                        <a:gd name="T61" fmla="*/ 155 h 470"/>
                        <a:gd name="T62" fmla="*/ 39 w 559"/>
                        <a:gd name="T63" fmla="*/ 82 h 470"/>
                        <a:gd name="T64" fmla="*/ 95 w 559"/>
                        <a:gd name="T65" fmla="*/ 20 h 4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559" h="470">
                          <a:moveTo>
                            <a:pt x="463" y="20"/>
                          </a:moveTo>
                          <a:lnTo>
                            <a:pt x="486" y="41"/>
                          </a:lnTo>
                          <a:lnTo>
                            <a:pt x="503" y="62"/>
                          </a:lnTo>
                          <a:lnTo>
                            <a:pt x="519" y="87"/>
                          </a:lnTo>
                          <a:lnTo>
                            <a:pt x="536" y="113"/>
                          </a:lnTo>
                          <a:lnTo>
                            <a:pt x="547" y="139"/>
                          </a:lnTo>
                          <a:lnTo>
                            <a:pt x="554" y="165"/>
                          </a:lnTo>
                          <a:lnTo>
                            <a:pt x="559" y="191"/>
                          </a:lnTo>
                          <a:lnTo>
                            <a:pt x="559" y="222"/>
                          </a:lnTo>
                          <a:lnTo>
                            <a:pt x="559" y="232"/>
                          </a:lnTo>
                          <a:lnTo>
                            <a:pt x="559" y="201"/>
                          </a:lnTo>
                          <a:lnTo>
                            <a:pt x="559" y="170"/>
                          </a:lnTo>
                          <a:lnTo>
                            <a:pt x="554" y="144"/>
                          </a:lnTo>
                          <a:lnTo>
                            <a:pt x="542" y="113"/>
                          </a:lnTo>
                          <a:lnTo>
                            <a:pt x="530" y="87"/>
                          </a:lnTo>
                          <a:lnTo>
                            <a:pt x="508" y="62"/>
                          </a:lnTo>
                          <a:lnTo>
                            <a:pt x="491" y="41"/>
                          </a:lnTo>
                          <a:lnTo>
                            <a:pt x="463" y="20"/>
                          </a:lnTo>
                          <a:close/>
                          <a:moveTo>
                            <a:pt x="135" y="0"/>
                          </a:moveTo>
                          <a:lnTo>
                            <a:pt x="101" y="25"/>
                          </a:lnTo>
                          <a:lnTo>
                            <a:pt x="68" y="51"/>
                          </a:lnTo>
                          <a:lnTo>
                            <a:pt x="44" y="82"/>
                          </a:lnTo>
                          <a:lnTo>
                            <a:pt x="22" y="118"/>
                          </a:lnTo>
                          <a:lnTo>
                            <a:pt x="11" y="155"/>
                          </a:lnTo>
                          <a:lnTo>
                            <a:pt x="5" y="191"/>
                          </a:lnTo>
                          <a:lnTo>
                            <a:pt x="5" y="227"/>
                          </a:lnTo>
                          <a:lnTo>
                            <a:pt x="11" y="269"/>
                          </a:lnTo>
                          <a:lnTo>
                            <a:pt x="22" y="309"/>
                          </a:lnTo>
                          <a:lnTo>
                            <a:pt x="44" y="346"/>
                          </a:lnTo>
                          <a:lnTo>
                            <a:pt x="73" y="377"/>
                          </a:lnTo>
                          <a:lnTo>
                            <a:pt x="101" y="403"/>
                          </a:lnTo>
                          <a:lnTo>
                            <a:pt x="135" y="428"/>
                          </a:lnTo>
                          <a:lnTo>
                            <a:pt x="174" y="444"/>
                          </a:lnTo>
                          <a:lnTo>
                            <a:pt x="214" y="460"/>
                          </a:lnTo>
                          <a:lnTo>
                            <a:pt x="259" y="465"/>
                          </a:lnTo>
                          <a:lnTo>
                            <a:pt x="305" y="465"/>
                          </a:lnTo>
                          <a:lnTo>
                            <a:pt x="345" y="460"/>
                          </a:lnTo>
                          <a:lnTo>
                            <a:pt x="389" y="450"/>
                          </a:lnTo>
                          <a:lnTo>
                            <a:pt x="424" y="428"/>
                          </a:lnTo>
                          <a:lnTo>
                            <a:pt x="463" y="408"/>
                          </a:lnTo>
                          <a:lnTo>
                            <a:pt x="491" y="382"/>
                          </a:lnTo>
                          <a:lnTo>
                            <a:pt x="514" y="351"/>
                          </a:lnTo>
                          <a:lnTo>
                            <a:pt x="536" y="314"/>
                          </a:lnTo>
                          <a:lnTo>
                            <a:pt x="514" y="351"/>
                          </a:lnTo>
                          <a:lnTo>
                            <a:pt x="491" y="382"/>
                          </a:lnTo>
                          <a:lnTo>
                            <a:pt x="457" y="413"/>
                          </a:lnTo>
                          <a:lnTo>
                            <a:pt x="424" y="434"/>
                          </a:lnTo>
                          <a:lnTo>
                            <a:pt x="384" y="455"/>
                          </a:lnTo>
                          <a:lnTo>
                            <a:pt x="345" y="465"/>
                          </a:lnTo>
                          <a:lnTo>
                            <a:pt x="299" y="470"/>
                          </a:lnTo>
                          <a:lnTo>
                            <a:pt x="253" y="470"/>
                          </a:lnTo>
                          <a:lnTo>
                            <a:pt x="209" y="465"/>
                          </a:lnTo>
                          <a:lnTo>
                            <a:pt x="169" y="450"/>
                          </a:lnTo>
                          <a:lnTo>
                            <a:pt x="130" y="428"/>
                          </a:lnTo>
                          <a:lnTo>
                            <a:pt x="95" y="408"/>
                          </a:lnTo>
                          <a:lnTo>
                            <a:pt x="68" y="377"/>
                          </a:lnTo>
                          <a:lnTo>
                            <a:pt x="39" y="346"/>
                          </a:lnTo>
                          <a:lnTo>
                            <a:pt x="16" y="309"/>
                          </a:lnTo>
                          <a:lnTo>
                            <a:pt x="5" y="274"/>
                          </a:lnTo>
                          <a:lnTo>
                            <a:pt x="0" y="232"/>
                          </a:lnTo>
                          <a:lnTo>
                            <a:pt x="0" y="191"/>
                          </a:lnTo>
                          <a:lnTo>
                            <a:pt x="5" y="155"/>
                          </a:lnTo>
                          <a:lnTo>
                            <a:pt x="22" y="113"/>
                          </a:lnTo>
                          <a:lnTo>
                            <a:pt x="39" y="82"/>
                          </a:lnTo>
                          <a:lnTo>
                            <a:pt x="68" y="51"/>
                          </a:lnTo>
                          <a:lnTo>
                            <a:pt x="95" y="20"/>
                          </a:lnTo>
                          <a:lnTo>
                            <a:pt x="135" y="0"/>
                          </a:lnTo>
                          <a:close/>
                        </a:path>
                      </a:pathLst>
                    </a:custGeom>
                    <a:solidFill>
                      <a:srgbClr val="FFB6B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20" name="Freeform 452">
                      <a:extLst>
                        <a:ext uri="{FF2B5EF4-FFF2-40B4-BE49-F238E27FC236}">
                          <a16:creationId xmlns:a16="http://schemas.microsoft.com/office/drawing/2014/main" id="{EE11768B-F98E-4C95-BEE4-4CDD582ACDC9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895" y="1786"/>
                      <a:ext cx="277" cy="155"/>
                    </a:xfrm>
                    <a:custGeom>
                      <a:avLst/>
                      <a:gdLst>
                        <a:gd name="T0" fmla="*/ 474 w 554"/>
                        <a:gd name="T1" fmla="*/ 51 h 465"/>
                        <a:gd name="T2" fmla="*/ 520 w 554"/>
                        <a:gd name="T3" fmla="*/ 118 h 465"/>
                        <a:gd name="T4" fmla="*/ 542 w 554"/>
                        <a:gd name="T5" fmla="*/ 201 h 465"/>
                        <a:gd name="T6" fmla="*/ 554 w 554"/>
                        <a:gd name="T7" fmla="*/ 191 h 465"/>
                        <a:gd name="T8" fmla="*/ 542 w 554"/>
                        <a:gd name="T9" fmla="*/ 139 h 465"/>
                        <a:gd name="T10" fmla="*/ 514 w 554"/>
                        <a:gd name="T11" fmla="*/ 87 h 465"/>
                        <a:gd name="T12" fmla="*/ 481 w 554"/>
                        <a:gd name="T13" fmla="*/ 41 h 465"/>
                        <a:gd name="T14" fmla="*/ 130 w 554"/>
                        <a:gd name="T15" fmla="*/ 0 h 465"/>
                        <a:gd name="T16" fmla="*/ 142 w 554"/>
                        <a:gd name="T17" fmla="*/ 10 h 465"/>
                        <a:gd name="T18" fmla="*/ 74 w 554"/>
                        <a:gd name="T19" fmla="*/ 56 h 465"/>
                        <a:gd name="T20" fmla="*/ 34 w 554"/>
                        <a:gd name="T21" fmla="*/ 118 h 465"/>
                        <a:gd name="T22" fmla="*/ 11 w 554"/>
                        <a:gd name="T23" fmla="*/ 191 h 465"/>
                        <a:gd name="T24" fmla="*/ 17 w 554"/>
                        <a:gd name="T25" fmla="*/ 269 h 465"/>
                        <a:gd name="T26" fmla="*/ 51 w 554"/>
                        <a:gd name="T27" fmla="*/ 341 h 465"/>
                        <a:gd name="T28" fmla="*/ 101 w 554"/>
                        <a:gd name="T29" fmla="*/ 398 h 465"/>
                        <a:gd name="T30" fmla="*/ 175 w 554"/>
                        <a:gd name="T31" fmla="*/ 434 h 465"/>
                        <a:gd name="T32" fmla="*/ 254 w 554"/>
                        <a:gd name="T33" fmla="*/ 455 h 465"/>
                        <a:gd name="T34" fmla="*/ 340 w 554"/>
                        <a:gd name="T35" fmla="*/ 450 h 465"/>
                        <a:gd name="T36" fmla="*/ 419 w 554"/>
                        <a:gd name="T37" fmla="*/ 418 h 465"/>
                        <a:gd name="T38" fmla="*/ 481 w 554"/>
                        <a:gd name="T39" fmla="*/ 371 h 465"/>
                        <a:gd name="T40" fmla="*/ 520 w 554"/>
                        <a:gd name="T41" fmla="*/ 304 h 465"/>
                        <a:gd name="T42" fmla="*/ 509 w 554"/>
                        <a:gd name="T43" fmla="*/ 351 h 465"/>
                        <a:gd name="T44" fmla="*/ 458 w 554"/>
                        <a:gd name="T45" fmla="*/ 408 h 465"/>
                        <a:gd name="T46" fmla="*/ 384 w 554"/>
                        <a:gd name="T47" fmla="*/ 450 h 465"/>
                        <a:gd name="T48" fmla="*/ 300 w 554"/>
                        <a:gd name="T49" fmla="*/ 465 h 465"/>
                        <a:gd name="T50" fmla="*/ 209 w 554"/>
                        <a:gd name="T51" fmla="*/ 460 h 465"/>
                        <a:gd name="T52" fmla="*/ 130 w 554"/>
                        <a:gd name="T53" fmla="*/ 428 h 465"/>
                        <a:gd name="T54" fmla="*/ 68 w 554"/>
                        <a:gd name="T55" fmla="*/ 377 h 465"/>
                        <a:gd name="T56" fmla="*/ 17 w 554"/>
                        <a:gd name="T57" fmla="*/ 309 h 465"/>
                        <a:gd name="T58" fmla="*/ 0 w 554"/>
                        <a:gd name="T59" fmla="*/ 227 h 465"/>
                        <a:gd name="T60" fmla="*/ 6 w 554"/>
                        <a:gd name="T61" fmla="*/ 155 h 465"/>
                        <a:gd name="T62" fmla="*/ 39 w 554"/>
                        <a:gd name="T63" fmla="*/ 82 h 465"/>
                        <a:gd name="T64" fmla="*/ 96 w 554"/>
                        <a:gd name="T65" fmla="*/ 25 h 4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554" h="465">
                          <a:moveTo>
                            <a:pt x="458" y="20"/>
                          </a:moveTo>
                          <a:lnTo>
                            <a:pt x="474" y="51"/>
                          </a:lnTo>
                          <a:lnTo>
                            <a:pt x="503" y="82"/>
                          </a:lnTo>
                          <a:lnTo>
                            <a:pt x="520" y="118"/>
                          </a:lnTo>
                          <a:lnTo>
                            <a:pt x="537" y="160"/>
                          </a:lnTo>
                          <a:lnTo>
                            <a:pt x="542" y="201"/>
                          </a:lnTo>
                          <a:lnTo>
                            <a:pt x="554" y="222"/>
                          </a:lnTo>
                          <a:lnTo>
                            <a:pt x="554" y="191"/>
                          </a:lnTo>
                          <a:lnTo>
                            <a:pt x="549" y="165"/>
                          </a:lnTo>
                          <a:lnTo>
                            <a:pt x="542" y="139"/>
                          </a:lnTo>
                          <a:lnTo>
                            <a:pt x="531" y="113"/>
                          </a:lnTo>
                          <a:lnTo>
                            <a:pt x="514" y="87"/>
                          </a:lnTo>
                          <a:lnTo>
                            <a:pt x="498" y="62"/>
                          </a:lnTo>
                          <a:lnTo>
                            <a:pt x="481" y="41"/>
                          </a:lnTo>
                          <a:lnTo>
                            <a:pt x="458" y="20"/>
                          </a:lnTo>
                          <a:close/>
                          <a:moveTo>
                            <a:pt x="130" y="0"/>
                          </a:moveTo>
                          <a:lnTo>
                            <a:pt x="136" y="5"/>
                          </a:lnTo>
                          <a:lnTo>
                            <a:pt x="142" y="10"/>
                          </a:lnTo>
                          <a:lnTo>
                            <a:pt x="107" y="30"/>
                          </a:lnTo>
                          <a:lnTo>
                            <a:pt x="74" y="56"/>
                          </a:lnTo>
                          <a:lnTo>
                            <a:pt x="51" y="87"/>
                          </a:lnTo>
                          <a:lnTo>
                            <a:pt x="34" y="118"/>
                          </a:lnTo>
                          <a:lnTo>
                            <a:pt x="17" y="155"/>
                          </a:lnTo>
                          <a:lnTo>
                            <a:pt x="11" y="191"/>
                          </a:lnTo>
                          <a:lnTo>
                            <a:pt x="11" y="227"/>
                          </a:lnTo>
                          <a:lnTo>
                            <a:pt x="17" y="269"/>
                          </a:lnTo>
                          <a:lnTo>
                            <a:pt x="28" y="304"/>
                          </a:lnTo>
                          <a:lnTo>
                            <a:pt x="51" y="341"/>
                          </a:lnTo>
                          <a:lnTo>
                            <a:pt x="74" y="371"/>
                          </a:lnTo>
                          <a:lnTo>
                            <a:pt x="101" y="398"/>
                          </a:lnTo>
                          <a:lnTo>
                            <a:pt x="136" y="418"/>
                          </a:lnTo>
                          <a:lnTo>
                            <a:pt x="175" y="434"/>
                          </a:lnTo>
                          <a:lnTo>
                            <a:pt x="215" y="450"/>
                          </a:lnTo>
                          <a:lnTo>
                            <a:pt x="254" y="455"/>
                          </a:lnTo>
                          <a:lnTo>
                            <a:pt x="300" y="455"/>
                          </a:lnTo>
                          <a:lnTo>
                            <a:pt x="340" y="450"/>
                          </a:lnTo>
                          <a:lnTo>
                            <a:pt x="379" y="434"/>
                          </a:lnTo>
                          <a:lnTo>
                            <a:pt x="419" y="418"/>
                          </a:lnTo>
                          <a:lnTo>
                            <a:pt x="452" y="398"/>
                          </a:lnTo>
                          <a:lnTo>
                            <a:pt x="481" y="371"/>
                          </a:lnTo>
                          <a:lnTo>
                            <a:pt x="503" y="341"/>
                          </a:lnTo>
                          <a:lnTo>
                            <a:pt x="520" y="304"/>
                          </a:lnTo>
                          <a:lnTo>
                            <a:pt x="531" y="314"/>
                          </a:lnTo>
                          <a:lnTo>
                            <a:pt x="509" y="351"/>
                          </a:lnTo>
                          <a:lnTo>
                            <a:pt x="486" y="382"/>
                          </a:lnTo>
                          <a:lnTo>
                            <a:pt x="458" y="408"/>
                          </a:lnTo>
                          <a:lnTo>
                            <a:pt x="419" y="428"/>
                          </a:lnTo>
                          <a:lnTo>
                            <a:pt x="384" y="450"/>
                          </a:lnTo>
                          <a:lnTo>
                            <a:pt x="340" y="460"/>
                          </a:lnTo>
                          <a:lnTo>
                            <a:pt x="300" y="465"/>
                          </a:lnTo>
                          <a:lnTo>
                            <a:pt x="254" y="465"/>
                          </a:lnTo>
                          <a:lnTo>
                            <a:pt x="209" y="460"/>
                          </a:lnTo>
                          <a:lnTo>
                            <a:pt x="169" y="444"/>
                          </a:lnTo>
                          <a:lnTo>
                            <a:pt x="130" y="428"/>
                          </a:lnTo>
                          <a:lnTo>
                            <a:pt x="96" y="403"/>
                          </a:lnTo>
                          <a:lnTo>
                            <a:pt x="68" y="377"/>
                          </a:lnTo>
                          <a:lnTo>
                            <a:pt x="39" y="346"/>
                          </a:lnTo>
                          <a:lnTo>
                            <a:pt x="17" y="309"/>
                          </a:lnTo>
                          <a:lnTo>
                            <a:pt x="6" y="269"/>
                          </a:lnTo>
                          <a:lnTo>
                            <a:pt x="0" y="227"/>
                          </a:lnTo>
                          <a:lnTo>
                            <a:pt x="0" y="191"/>
                          </a:lnTo>
                          <a:lnTo>
                            <a:pt x="6" y="155"/>
                          </a:lnTo>
                          <a:lnTo>
                            <a:pt x="17" y="118"/>
                          </a:lnTo>
                          <a:lnTo>
                            <a:pt x="39" y="82"/>
                          </a:lnTo>
                          <a:lnTo>
                            <a:pt x="63" y="51"/>
                          </a:lnTo>
                          <a:lnTo>
                            <a:pt x="96" y="25"/>
                          </a:lnTo>
                          <a:lnTo>
                            <a:pt x="130" y="0"/>
                          </a:lnTo>
                          <a:close/>
                        </a:path>
                      </a:pathLst>
                    </a:custGeom>
                    <a:solidFill>
                      <a:srgbClr val="FFB8B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21" name="Freeform 453">
                      <a:extLst>
                        <a:ext uri="{FF2B5EF4-FFF2-40B4-BE49-F238E27FC236}">
                          <a16:creationId xmlns:a16="http://schemas.microsoft.com/office/drawing/2014/main" id="{430A0DCF-42E6-46F6-8582-0D87F8AC9490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900" y="1789"/>
                      <a:ext cx="266" cy="148"/>
                    </a:xfrm>
                    <a:custGeom>
                      <a:avLst/>
                      <a:gdLst>
                        <a:gd name="T0" fmla="*/ 531 w 531"/>
                        <a:gd name="T1" fmla="*/ 191 h 445"/>
                        <a:gd name="T2" fmla="*/ 520 w 531"/>
                        <a:gd name="T3" fmla="*/ 170 h 445"/>
                        <a:gd name="T4" fmla="*/ 514 w 531"/>
                        <a:gd name="T5" fmla="*/ 145 h 445"/>
                        <a:gd name="T6" fmla="*/ 509 w 531"/>
                        <a:gd name="T7" fmla="*/ 119 h 445"/>
                        <a:gd name="T8" fmla="*/ 492 w 531"/>
                        <a:gd name="T9" fmla="*/ 93 h 445"/>
                        <a:gd name="T10" fmla="*/ 475 w 531"/>
                        <a:gd name="T11" fmla="*/ 67 h 445"/>
                        <a:gd name="T12" fmla="*/ 463 w 531"/>
                        <a:gd name="T13" fmla="*/ 41 h 445"/>
                        <a:gd name="T14" fmla="*/ 492 w 531"/>
                        <a:gd name="T15" fmla="*/ 72 h 445"/>
                        <a:gd name="T16" fmla="*/ 509 w 531"/>
                        <a:gd name="T17" fmla="*/ 108 h 445"/>
                        <a:gd name="T18" fmla="*/ 526 w 531"/>
                        <a:gd name="T19" fmla="*/ 150 h 445"/>
                        <a:gd name="T20" fmla="*/ 531 w 531"/>
                        <a:gd name="T21" fmla="*/ 191 h 445"/>
                        <a:gd name="T22" fmla="*/ 131 w 531"/>
                        <a:gd name="T23" fmla="*/ 0 h 445"/>
                        <a:gd name="T24" fmla="*/ 136 w 531"/>
                        <a:gd name="T25" fmla="*/ 5 h 445"/>
                        <a:gd name="T26" fmla="*/ 102 w 531"/>
                        <a:gd name="T27" fmla="*/ 25 h 445"/>
                        <a:gd name="T28" fmla="*/ 68 w 531"/>
                        <a:gd name="T29" fmla="*/ 52 h 445"/>
                        <a:gd name="T30" fmla="*/ 46 w 531"/>
                        <a:gd name="T31" fmla="*/ 77 h 445"/>
                        <a:gd name="T32" fmla="*/ 28 w 531"/>
                        <a:gd name="T33" fmla="*/ 108 h 445"/>
                        <a:gd name="T34" fmla="*/ 11 w 531"/>
                        <a:gd name="T35" fmla="*/ 145 h 445"/>
                        <a:gd name="T36" fmla="*/ 6 w 531"/>
                        <a:gd name="T37" fmla="*/ 181 h 445"/>
                        <a:gd name="T38" fmla="*/ 6 w 531"/>
                        <a:gd name="T39" fmla="*/ 222 h 445"/>
                        <a:gd name="T40" fmla="*/ 11 w 531"/>
                        <a:gd name="T41" fmla="*/ 259 h 445"/>
                        <a:gd name="T42" fmla="*/ 23 w 531"/>
                        <a:gd name="T43" fmla="*/ 294 h 445"/>
                        <a:gd name="T44" fmla="*/ 46 w 531"/>
                        <a:gd name="T45" fmla="*/ 326 h 445"/>
                        <a:gd name="T46" fmla="*/ 68 w 531"/>
                        <a:gd name="T47" fmla="*/ 356 h 445"/>
                        <a:gd name="T48" fmla="*/ 96 w 531"/>
                        <a:gd name="T49" fmla="*/ 383 h 445"/>
                        <a:gd name="T50" fmla="*/ 131 w 531"/>
                        <a:gd name="T51" fmla="*/ 403 h 445"/>
                        <a:gd name="T52" fmla="*/ 169 w 531"/>
                        <a:gd name="T53" fmla="*/ 418 h 445"/>
                        <a:gd name="T54" fmla="*/ 210 w 531"/>
                        <a:gd name="T55" fmla="*/ 434 h 445"/>
                        <a:gd name="T56" fmla="*/ 248 w 531"/>
                        <a:gd name="T57" fmla="*/ 440 h 445"/>
                        <a:gd name="T58" fmla="*/ 289 w 531"/>
                        <a:gd name="T59" fmla="*/ 440 h 445"/>
                        <a:gd name="T60" fmla="*/ 329 w 531"/>
                        <a:gd name="T61" fmla="*/ 434 h 445"/>
                        <a:gd name="T62" fmla="*/ 368 w 531"/>
                        <a:gd name="T63" fmla="*/ 418 h 445"/>
                        <a:gd name="T64" fmla="*/ 402 w 531"/>
                        <a:gd name="T65" fmla="*/ 403 h 445"/>
                        <a:gd name="T66" fmla="*/ 435 w 531"/>
                        <a:gd name="T67" fmla="*/ 383 h 445"/>
                        <a:gd name="T68" fmla="*/ 463 w 531"/>
                        <a:gd name="T69" fmla="*/ 356 h 445"/>
                        <a:gd name="T70" fmla="*/ 487 w 531"/>
                        <a:gd name="T71" fmla="*/ 326 h 445"/>
                        <a:gd name="T72" fmla="*/ 503 w 531"/>
                        <a:gd name="T73" fmla="*/ 289 h 445"/>
                        <a:gd name="T74" fmla="*/ 509 w 531"/>
                        <a:gd name="T75" fmla="*/ 294 h 445"/>
                        <a:gd name="T76" fmla="*/ 492 w 531"/>
                        <a:gd name="T77" fmla="*/ 331 h 445"/>
                        <a:gd name="T78" fmla="*/ 470 w 531"/>
                        <a:gd name="T79" fmla="*/ 361 h 445"/>
                        <a:gd name="T80" fmla="*/ 441 w 531"/>
                        <a:gd name="T81" fmla="*/ 388 h 445"/>
                        <a:gd name="T82" fmla="*/ 408 w 531"/>
                        <a:gd name="T83" fmla="*/ 408 h 445"/>
                        <a:gd name="T84" fmla="*/ 368 w 531"/>
                        <a:gd name="T85" fmla="*/ 424 h 445"/>
                        <a:gd name="T86" fmla="*/ 329 w 531"/>
                        <a:gd name="T87" fmla="*/ 440 h 445"/>
                        <a:gd name="T88" fmla="*/ 289 w 531"/>
                        <a:gd name="T89" fmla="*/ 445 h 445"/>
                        <a:gd name="T90" fmla="*/ 243 w 531"/>
                        <a:gd name="T91" fmla="*/ 445 h 445"/>
                        <a:gd name="T92" fmla="*/ 204 w 531"/>
                        <a:gd name="T93" fmla="*/ 440 h 445"/>
                        <a:gd name="T94" fmla="*/ 164 w 531"/>
                        <a:gd name="T95" fmla="*/ 424 h 445"/>
                        <a:gd name="T96" fmla="*/ 125 w 531"/>
                        <a:gd name="T97" fmla="*/ 408 h 445"/>
                        <a:gd name="T98" fmla="*/ 90 w 531"/>
                        <a:gd name="T99" fmla="*/ 388 h 445"/>
                        <a:gd name="T100" fmla="*/ 63 w 531"/>
                        <a:gd name="T101" fmla="*/ 361 h 445"/>
                        <a:gd name="T102" fmla="*/ 40 w 531"/>
                        <a:gd name="T103" fmla="*/ 331 h 445"/>
                        <a:gd name="T104" fmla="*/ 17 w 531"/>
                        <a:gd name="T105" fmla="*/ 294 h 445"/>
                        <a:gd name="T106" fmla="*/ 6 w 531"/>
                        <a:gd name="T107" fmla="*/ 259 h 445"/>
                        <a:gd name="T108" fmla="*/ 0 w 531"/>
                        <a:gd name="T109" fmla="*/ 217 h 445"/>
                        <a:gd name="T110" fmla="*/ 0 w 531"/>
                        <a:gd name="T111" fmla="*/ 181 h 445"/>
                        <a:gd name="T112" fmla="*/ 6 w 531"/>
                        <a:gd name="T113" fmla="*/ 145 h 445"/>
                        <a:gd name="T114" fmla="*/ 23 w 531"/>
                        <a:gd name="T115" fmla="*/ 108 h 445"/>
                        <a:gd name="T116" fmla="*/ 40 w 531"/>
                        <a:gd name="T117" fmla="*/ 77 h 445"/>
                        <a:gd name="T118" fmla="*/ 63 w 531"/>
                        <a:gd name="T119" fmla="*/ 46 h 445"/>
                        <a:gd name="T120" fmla="*/ 96 w 531"/>
                        <a:gd name="T121" fmla="*/ 20 h 445"/>
                        <a:gd name="T122" fmla="*/ 131 w 531"/>
                        <a:gd name="T123" fmla="*/ 0 h 44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</a:cxnLst>
                      <a:rect l="0" t="0" r="r" b="b"/>
                      <a:pathLst>
                        <a:path w="531" h="445">
                          <a:moveTo>
                            <a:pt x="531" y="191"/>
                          </a:moveTo>
                          <a:lnTo>
                            <a:pt x="520" y="170"/>
                          </a:lnTo>
                          <a:lnTo>
                            <a:pt x="514" y="145"/>
                          </a:lnTo>
                          <a:lnTo>
                            <a:pt x="509" y="119"/>
                          </a:lnTo>
                          <a:lnTo>
                            <a:pt x="492" y="93"/>
                          </a:lnTo>
                          <a:lnTo>
                            <a:pt x="475" y="67"/>
                          </a:lnTo>
                          <a:lnTo>
                            <a:pt x="463" y="41"/>
                          </a:lnTo>
                          <a:lnTo>
                            <a:pt x="492" y="72"/>
                          </a:lnTo>
                          <a:lnTo>
                            <a:pt x="509" y="108"/>
                          </a:lnTo>
                          <a:lnTo>
                            <a:pt x="526" y="150"/>
                          </a:lnTo>
                          <a:lnTo>
                            <a:pt x="531" y="191"/>
                          </a:lnTo>
                          <a:close/>
                          <a:moveTo>
                            <a:pt x="131" y="0"/>
                          </a:moveTo>
                          <a:lnTo>
                            <a:pt x="136" y="5"/>
                          </a:lnTo>
                          <a:lnTo>
                            <a:pt x="102" y="25"/>
                          </a:lnTo>
                          <a:lnTo>
                            <a:pt x="68" y="52"/>
                          </a:lnTo>
                          <a:lnTo>
                            <a:pt x="46" y="77"/>
                          </a:lnTo>
                          <a:lnTo>
                            <a:pt x="28" y="108"/>
                          </a:lnTo>
                          <a:lnTo>
                            <a:pt x="11" y="145"/>
                          </a:lnTo>
                          <a:lnTo>
                            <a:pt x="6" y="181"/>
                          </a:lnTo>
                          <a:lnTo>
                            <a:pt x="6" y="222"/>
                          </a:lnTo>
                          <a:lnTo>
                            <a:pt x="11" y="259"/>
                          </a:lnTo>
                          <a:lnTo>
                            <a:pt x="23" y="294"/>
                          </a:lnTo>
                          <a:lnTo>
                            <a:pt x="46" y="326"/>
                          </a:lnTo>
                          <a:lnTo>
                            <a:pt x="68" y="356"/>
                          </a:lnTo>
                          <a:lnTo>
                            <a:pt x="96" y="383"/>
                          </a:lnTo>
                          <a:lnTo>
                            <a:pt x="131" y="403"/>
                          </a:lnTo>
                          <a:lnTo>
                            <a:pt x="169" y="418"/>
                          </a:lnTo>
                          <a:lnTo>
                            <a:pt x="210" y="434"/>
                          </a:lnTo>
                          <a:lnTo>
                            <a:pt x="248" y="440"/>
                          </a:lnTo>
                          <a:lnTo>
                            <a:pt x="289" y="440"/>
                          </a:lnTo>
                          <a:lnTo>
                            <a:pt x="329" y="434"/>
                          </a:lnTo>
                          <a:lnTo>
                            <a:pt x="368" y="418"/>
                          </a:lnTo>
                          <a:lnTo>
                            <a:pt x="402" y="403"/>
                          </a:lnTo>
                          <a:lnTo>
                            <a:pt x="435" y="383"/>
                          </a:lnTo>
                          <a:lnTo>
                            <a:pt x="463" y="356"/>
                          </a:lnTo>
                          <a:lnTo>
                            <a:pt x="487" y="326"/>
                          </a:lnTo>
                          <a:lnTo>
                            <a:pt x="503" y="289"/>
                          </a:lnTo>
                          <a:lnTo>
                            <a:pt x="509" y="294"/>
                          </a:lnTo>
                          <a:lnTo>
                            <a:pt x="492" y="331"/>
                          </a:lnTo>
                          <a:lnTo>
                            <a:pt x="470" y="361"/>
                          </a:lnTo>
                          <a:lnTo>
                            <a:pt x="441" y="388"/>
                          </a:lnTo>
                          <a:lnTo>
                            <a:pt x="408" y="408"/>
                          </a:lnTo>
                          <a:lnTo>
                            <a:pt x="368" y="424"/>
                          </a:lnTo>
                          <a:lnTo>
                            <a:pt x="329" y="440"/>
                          </a:lnTo>
                          <a:lnTo>
                            <a:pt x="289" y="445"/>
                          </a:lnTo>
                          <a:lnTo>
                            <a:pt x="243" y="445"/>
                          </a:lnTo>
                          <a:lnTo>
                            <a:pt x="204" y="440"/>
                          </a:lnTo>
                          <a:lnTo>
                            <a:pt x="164" y="424"/>
                          </a:lnTo>
                          <a:lnTo>
                            <a:pt x="125" y="408"/>
                          </a:lnTo>
                          <a:lnTo>
                            <a:pt x="90" y="388"/>
                          </a:lnTo>
                          <a:lnTo>
                            <a:pt x="63" y="361"/>
                          </a:lnTo>
                          <a:lnTo>
                            <a:pt x="40" y="331"/>
                          </a:lnTo>
                          <a:lnTo>
                            <a:pt x="17" y="294"/>
                          </a:lnTo>
                          <a:lnTo>
                            <a:pt x="6" y="259"/>
                          </a:lnTo>
                          <a:lnTo>
                            <a:pt x="0" y="217"/>
                          </a:lnTo>
                          <a:lnTo>
                            <a:pt x="0" y="181"/>
                          </a:lnTo>
                          <a:lnTo>
                            <a:pt x="6" y="145"/>
                          </a:lnTo>
                          <a:lnTo>
                            <a:pt x="23" y="108"/>
                          </a:lnTo>
                          <a:lnTo>
                            <a:pt x="40" y="77"/>
                          </a:lnTo>
                          <a:lnTo>
                            <a:pt x="63" y="46"/>
                          </a:lnTo>
                          <a:lnTo>
                            <a:pt x="96" y="20"/>
                          </a:lnTo>
                          <a:lnTo>
                            <a:pt x="131" y="0"/>
                          </a:lnTo>
                          <a:close/>
                        </a:path>
                      </a:pathLst>
                    </a:custGeom>
                    <a:solidFill>
                      <a:srgbClr val="FFBAB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22" name="Freeform 454">
                      <a:extLst>
                        <a:ext uri="{FF2B5EF4-FFF2-40B4-BE49-F238E27FC236}">
                          <a16:creationId xmlns:a16="http://schemas.microsoft.com/office/drawing/2014/main" id="{D32ED7C8-89FA-4653-A96E-A6EB9F9FEDD2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903" y="1791"/>
                      <a:ext cx="257" cy="145"/>
                    </a:xfrm>
                    <a:custGeom>
                      <a:avLst/>
                      <a:gdLst>
                        <a:gd name="T0" fmla="*/ 514 w 514"/>
                        <a:gd name="T1" fmla="*/ 165 h 435"/>
                        <a:gd name="T2" fmla="*/ 497 w 514"/>
                        <a:gd name="T3" fmla="*/ 135 h 435"/>
                        <a:gd name="T4" fmla="*/ 492 w 514"/>
                        <a:gd name="T5" fmla="*/ 124 h 435"/>
                        <a:gd name="T6" fmla="*/ 492 w 514"/>
                        <a:gd name="T7" fmla="*/ 114 h 435"/>
                        <a:gd name="T8" fmla="*/ 486 w 514"/>
                        <a:gd name="T9" fmla="*/ 103 h 435"/>
                        <a:gd name="T10" fmla="*/ 481 w 514"/>
                        <a:gd name="T11" fmla="*/ 93 h 435"/>
                        <a:gd name="T12" fmla="*/ 469 w 514"/>
                        <a:gd name="T13" fmla="*/ 62 h 435"/>
                        <a:gd name="T14" fmla="*/ 486 w 514"/>
                        <a:gd name="T15" fmla="*/ 88 h 435"/>
                        <a:gd name="T16" fmla="*/ 503 w 514"/>
                        <a:gd name="T17" fmla="*/ 114 h 435"/>
                        <a:gd name="T18" fmla="*/ 508 w 514"/>
                        <a:gd name="T19" fmla="*/ 140 h 435"/>
                        <a:gd name="T20" fmla="*/ 514 w 514"/>
                        <a:gd name="T21" fmla="*/ 165 h 435"/>
                        <a:gd name="T22" fmla="*/ 130 w 514"/>
                        <a:gd name="T23" fmla="*/ 0 h 435"/>
                        <a:gd name="T24" fmla="*/ 136 w 514"/>
                        <a:gd name="T25" fmla="*/ 5 h 435"/>
                        <a:gd name="T26" fmla="*/ 101 w 514"/>
                        <a:gd name="T27" fmla="*/ 26 h 435"/>
                        <a:gd name="T28" fmla="*/ 73 w 514"/>
                        <a:gd name="T29" fmla="*/ 47 h 435"/>
                        <a:gd name="T30" fmla="*/ 51 w 514"/>
                        <a:gd name="T31" fmla="*/ 77 h 435"/>
                        <a:gd name="T32" fmla="*/ 34 w 514"/>
                        <a:gd name="T33" fmla="*/ 109 h 435"/>
                        <a:gd name="T34" fmla="*/ 17 w 514"/>
                        <a:gd name="T35" fmla="*/ 140 h 435"/>
                        <a:gd name="T36" fmla="*/ 11 w 514"/>
                        <a:gd name="T37" fmla="*/ 176 h 435"/>
                        <a:gd name="T38" fmla="*/ 11 w 514"/>
                        <a:gd name="T39" fmla="*/ 212 h 435"/>
                        <a:gd name="T40" fmla="*/ 17 w 514"/>
                        <a:gd name="T41" fmla="*/ 249 h 435"/>
                        <a:gd name="T42" fmla="*/ 28 w 514"/>
                        <a:gd name="T43" fmla="*/ 284 h 435"/>
                        <a:gd name="T44" fmla="*/ 51 w 514"/>
                        <a:gd name="T45" fmla="*/ 316 h 435"/>
                        <a:gd name="T46" fmla="*/ 73 w 514"/>
                        <a:gd name="T47" fmla="*/ 346 h 435"/>
                        <a:gd name="T48" fmla="*/ 101 w 514"/>
                        <a:gd name="T49" fmla="*/ 373 h 435"/>
                        <a:gd name="T50" fmla="*/ 130 w 514"/>
                        <a:gd name="T51" fmla="*/ 393 h 435"/>
                        <a:gd name="T52" fmla="*/ 163 w 514"/>
                        <a:gd name="T53" fmla="*/ 408 h 435"/>
                        <a:gd name="T54" fmla="*/ 204 w 514"/>
                        <a:gd name="T55" fmla="*/ 419 h 435"/>
                        <a:gd name="T56" fmla="*/ 242 w 514"/>
                        <a:gd name="T57" fmla="*/ 424 h 435"/>
                        <a:gd name="T58" fmla="*/ 283 w 514"/>
                        <a:gd name="T59" fmla="*/ 424 h 435"/>
                        <a:gd name="T60" fmla="*/ 323 w 514"/>
                        <a:gd name="T61" fmla="*/ 419 h 435"/>
                        <a:gd name="T62" fmla="*/ 356 w 514"/>
                        <a:gd name="T63" fmla="*/ 403 h 435"/>
                        <a:gd name="T64" fmla="*/ 396 w 514"/>
                        <a:gd name="T65" fmla="*/ 388 h 435"/>
                        <a:gd name="T66" fmla="*/ 424 w 514"/>
                        <a:gd name="T67" fmla="*/ 367 h 435"/>
                        <a:gd name="T68" fmla="*/ 452 w 514"/>
                        <a:gd name="T69" fmla="*/ 341 h 435"/>
                        <a:gd name="T70" fmla="*/ 475 w 514"/>
                        <a:gd name="T71" fmla="*/ 311 h 435"/>
                        <a:gd name="T72" fmla="*/ 492 w 514"/>
                        <a:gd name="T73" fmla="*/ 279 h 435"/>
                        <a:gd name="T74" fmla="*/ 497 w 514"/>
                        <a:gd name="T75" fmla="*/ 284 h 435"/>
                        <a:gd name="T76" fmla="*/ 481 w 514"/>
                        <a:gd name="T77" fmla="*/ 321 h 435"/>
                        <a:gd name="T78" fmla="*/ 457 w 514"/>
                        <a:gd name="T79" fmla="*/ 351 h 435"/>
                        <a:gd name="T80" fmla="*/ 429 w 514"/>
                        <a:gd name="T81" fmla="*/ 378 h 435"/>
                        <a:gd name="T82" fmla="*/ 396 w 514"/>
                        <a:gd name="T83" fmla="*/ 398 h 435"/>
                        <a:gd name="T84" fmla="*/ 362 w 514"/>
                        <a:gd name="T85" fmla="*/ 413 h 435"/>
                        <a:gd name="T86" fmla="*/ 323 w 514"/>
                        <a:gd name="T87" fmla="*/ 429 h 435"/>
                        <a:gd name="T88" fmla="*/ 283 w 514"/>
                        <a:gd name="T89" fmla="*/ 435 h 435"/>
                        <a:gd name="T90" fmla="*/ 242 w 514"/>
                        <a:gd name="T91" fmla="*/ 435 h 435"/>
                        <a:gd name="T92" fmla="*/ 204 w 514"/>
                        <a:gd name="T93" fmla="*/ 429 h 435"/>
                        <a:gd name="T94" fmla="*/ 163 w 514"/>
                        <a:gd name="T95" fmla="*/ 413 h 435"/>
                        <a:gd name="T96" fmla="*/ 125 w 514"/>
                        <a:gd name="T97" fmla="*/ 398 h 435"/>
                        <a:gd name="T98" fmla="*/ 90 w 514"/>
                        <a:gd name="T99" fmla="*/ 378 h 435"/>
                        <a:gd name="T100" fmla="*/ 62 w 514"/>
                        <a:gd name="T101" fmla="*/ 351 h 435"/>
                        <a:gd name="T102" fmla="*/ 40 w 514"/>
                        <a:gd name="T103" fmla="*/ 321 h 435"/>
                        <a:gd name="T104" fmla="*/ 17 w 514"/>
                        <a:gd name="T105" fmla="*/ 289 h 435"/>
                        <a:gd name="T106" fmla="*/ 5 w 514"/>
                        <a:gd name="T107" fmla="*/ 254 h 435"/>
                        <a:gd name="T108" fmla="*/ 0 w 514"/>
                        <a:gd name="T109" fmla="*/ 217 h 435"/>
                        <a:gd name="T110" fmla="*/ 0 w 514"/>
                        <a:gd name="T111" fmla="*/ 176 h 435"/>
                        <a:gd name="T112" fmla="*/ 5 w 514"/>
                        <a:gd name="T113" fmla="*/ 140 h 435"/>
                        <a:gd name="T114" fmla="*/ 22 w 514"/>
                        <a:gd name="T115" fmla="*/ 103 h 435"/>
                        <a:gd name="T116" fmla="*/ 40 w 514"/>
                        <a:gd name="T117" fmla="*/ 72 h 435"/>
                        <a:gd name="T118" fmla="*/ 62 w 514"/>
                        <a:gd name="T119" fmla="*/ 47 h 435"/>
                        <a:gd name="T120" fmla="*/ 96 w 514"/>
                        <a:gd name="T121" fmla="*/ 20 h 435"/>
                        <a:gd name="T122" fmla="*/ 130 w 514"/>
                        <a:gd name="T123" fmla="*/ 0 h 4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</a:cxnLst>
                      <a:rect l="0" t="0" r="r" b="b"/>
                      <a:pathLst>
                        <a:path w="514" h="435">
                          <a:moveTo>
                            <a:pt x="514" y="165"/>
                          </a:moveTo>
                          <a:lnTo>
                            <a:pt x="497" y="135"/>
                          </a:lnTo>
                          <a:lnTo>
                            <a:pt x="492" y="124"/>
                          </a:lnTo>
                          <a:lnTo>
                            <a:pt x="492" y="114"/>
                          </a:lnTo>
                          <a:lnTo>
                            <a:pt x="486" y="103"/>
                          </a:lnTo>
                          <a:lnTo>
                            <a:pt x="481" y="93"/>
                          </a:lnTo>
                          <a:lnTo>
                            <a:pt x="469" y="62"/>
                          </a:lnTo>
                          <a:lnTo>
                            <a:pt x="486" y="88"/>
                          </a:lnTo>
                          <a:lnTo>
                            <a:pt x="503" y="114"/>
                          </a:lnTo>
                          <a:lnTo>
                            <a:pt x="508" y="140"/>
                          </a:lnTo>
                          <a:lnTo>
                            <a:pt x="514" y="165"/>
                          </a:lnTo>
                          <a:close/>
                          <a:moveTo>
                            <a:pt x="130" y="0"/>
                          </a:moveTo>
                          <a:lnTo>
                            <a:pt x="136" y="5"/>
                          </a:lnTo>
                          <a:lnTo>
                            <a:pt x="101" y="26"/>
                          </a:lnTo>
                          <a:lnTo>
                            <a:pt x="73" y="47"/>
                          </a:lnTo>
                          <a:lnTo>
                            <a:pt x="51" y="77"/>
                          </a:lnTo>
                          <a:lnTo>
                            <a:pt x="34" y="109"/>
                          </a:lnTo>
                          <a:lnTo>
                            <a:pt x="17" y="140"/>
                          </a:lnTo>
                          <a:lnTo>
                            <a:pt x="11" y="176"/>
                          </a:lnTo>
                          <a:lnTo>
                            <a:pt x="11" y="212"/>
                          </a:lnTo>
                          <a:lnTo>
                            <a:pt x="17" y="249"/>
                          </a:lnTo>
                          <a:lnTo>
                            <a:pt x="28" y="284"/>
                          </a:lnTo>
                          <a:lnTo>
                            <a:pt x="51" y="316"/>
                          </a:lnTo>
                          <a:lnTo>
                            <a:pt x="73" y="346"/>
                          </a:lnTo>
                          <a:lnTo>
                            <a:pt x="101" y="373"/>
                          </a:lnTo>
                          <a:lnTo>
                            <a:pt x="130" y="393"/>
                          </a:lnTo>
                          <a:lnTo>
                            <a:pt x="163" y="408"/>
                          </a:lnTo>
                          <a:lnTo>
                            <a:pt x="204" y="419"/>
                          </a:lnTo>
                          <a:lnTo>
                            <a:pt x="242" y="424"/>
                          </a:lnTo>
                          <a:lnTo>
                            <a:pt x="283" y="424"/>
                          </a:lnTo>
                          <a:lnTo>
                            <a:pt x="323" y="419"/>
                          </a:lnTo>
                          <a:lnTo>
                            <a:pt x="356" y="403"/>
                          </a:lnTo>
                          <a:lnTo>
                            <a:pt x="396" y="388"/>
                          </a:lnTo>
                          <a:lnTo>
                            <a:pt x="424" y="367"/>
                          </a:lnTo>
                          <a:lnTo>
                            <a:pt x="452" y="341"/>
                          </a:lnTo>
                          <a:lnTo>
                            <a:pt x="475" y="311"/>
                          </a:lnTo>
                          <a:lnTo>
                            <a:pt x="492" y="279"/>
                          </a:lnTo>
                          <a:lnTo>
                            <a:pt x="497" y="284"/>
                          </a:lnTo>
                          <a:lnTo>
                            <a:pt x="481" y="321"/>
                          </a:lnTo>
                          <a:lnTo>
                            <a:pt x="457" y="351"/>
                          </a:lnTo>
                          <a:lnTo>
                            <a:pt x="429" y="378"/>
                          </a:lnTo>
                          <a:lnTo>
                            <a:pt x="396" y="398"/>
                          </a:lnTo>
                          <a:lnTo>
                            <a:pt x="362" y="413"/>
                          </a:lnTo>
                          <a:lnTo>
                            <a:pt x="323" y="429"/>
                          </a:lnTo>
                          <a:lnTo>
                            <a:pt x="283" y="435"/>
                          </a:lnTo>
                          <a:lnTo>
                            <a:pt x="242" y="435"/>
                          </a:lnTo>
                          <a:lnTo>
                            <a:pt x="204" y="429"/>
                          </a:lnTo>
                          <a:lnTo>
                            <a:pt x="163" y="413"/>
                          </a:lnTo>
                          <a:lnTo>
                            <a:pt x="125" y="398"/>
                          </a:lnTo>
                          <a:lnTo>
                            <a:pt x="90" y="378"/>
                          </a:lnTo>
                          <a:lnTo>
                            <a:pt x="62" y="351"/>
                          </a:lnTo>
                          <a:lnTo>
                            <a:pt x="40" y="321"/>
                          </a:lnTo>
                          <a:lnTo>
                            <a:pt x="17" y="289"/>
                          </a:lnTo>
                          <a:lnTo>
                            <a:pt x="5" y="254"/>
                          </a:lnTo>
                          <a:lnTo>
                            <a:pt x="0" y="217"/>
                          </a:lnTo>
                          <a:lnTo>
                            <a:pt x="0" y="176"/>
                          </a:lnTo>
                          <a:lnTo>
                            <a:pt x="5" y="140"/>
                          </a:lnTo>
                          <a:lnTo>
                            <a:pt x="22" y="103"/>
                          </a:lnTo>
                          <a:lnTo>
                            <a:pt x="40" y="72"/>
                          </a:lnTo>
                          <a:lnTo>
                            <a:pt x="62" y="47"/>
                          </a:lnTo>
                          <a:lnTo>
                            <a:pt x="96" y="20"/>
                          </a:lnTo>
                          <a:lnTo>
                            <a:pt x="130" y="0"/>
                          </a:lnTo>
                          <a:close/>
                        </a:path>
                      </a:pathLst>
                    </a:custGeom>
                    <a:solidFill>
                      <a:srgbClr val="FFBCB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23" name="Freeform 455">
                      <a:extLst>
                        <a:ext uri="{FF2B5EF4-FFF2-40B4-BE49-F238E27FC236}">
                          <a16:creationId xmlns:a16="http://schemas.microsoft.com/office/drawing/2014/main" id="{D49C29B4-D66C-494F-909A-DD10E4154398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909" y="1792"/>
                      <a:ext cx="243" cy="140"/>
                    </a:xfrm>
                    <a:custGeom>
                      <a:avLst/>
                      <a:gdLst>
                        <a:gd name="T0" fmla="*/ 486 w 486"/>
                        <a:gd name="T1" fmla="*/ 130 h 419"/>
                        <a:gd name="T2" fmla="*/ 481 w 486"/>
                        <a:gd name="T3" fmla="*/ 119 h 419"/>
                        <a:gd name="T4" fmla="*/ 470 w 486"/>
                        <a:gd name="T5" fmla="*/ 88 h 419"/>
                        <a:gd name="T6" fmla="*/ 475 w 486"/>
                        <a:gd name="T7" fmla="*/ 98 h 419"/>
                        <a:gd name="T8" fmla="*/ 481 w 486"/>
                        <a:gd name="T9" fmla="*/ 109 h 419"/>
                        <a:gd name="T10" fmla="*/ 481 w 486"/>
                        <a:gd name="T11" fmla="*/ 119 h 419"/>
                        <a:gd name="T12" fmla="*/ 486 w 486"/>
                        <a:gd name="T13" fmla="*/ 130 h 419"/>
                        <a:gd name="T14" fmla="*/ 125 w 486"/>
                        <a:gd name="T15" fmla="*/ 0 h 419"/>
                        <a:gd name="T16" fmla="*/ 130 w 486"/>
                        <a:gd name="T17" fmla="*/ 0 h 419"/>
                        <a:gd name="T18" fmla="*/ 97 w 486"/>
                        <a:gd name="T19" fmla="*/ 21 h 419"/>
                        <a:gd name="T20" fmla="*/ 68 w 486"/>
                        <a:gd name="T21" fmla="*/ 42 h 419"/>
                        <a:gd name="T22" fmla="*/ 46 w 486"/>
                        <a:gd name="T23" fmla="*/ 72 h 419"/>
                        <a:gd name="T24" fmla="*/ 29 w 486"/>
                        <a:gd name="T25" fmla="*/ 104 h 419"/>
                        <a:gd name="T26" fmla="*/ 11 w 486"/>
                        <a:gd name="T27" fmla="*/ 135 h 419"/>
                        <a:gd name="T28" fmla="*/ 6 w 486"/>
                        <a:gd name="T29" fmla="*/ 171 h 419"/>
                        <a:gd name="T30" fmla="*/ 6 w 486"/>
                        <a:gd name="T31" fmla="*/ 207 h 419"/>
                        <a:gd name="T32" fmla="*/ 11 w 486"/>
                        <a:gd name="T33" fmla="*/ 244 h 419"/>
                        <a:gd name="T34" fmla="*/ 23 w 486"/>
                        <a:gd name="T35" fmla="*/ 279 h 419"/>
                        <a:gd name="T36" fmla="*/ 40 w 486"/>
                        <a:gd name="T37" fmla="*/ 311 h 419"/>
                        <a:gd name="T38" fmla="*/ 62 w 486"/>
                        <a:gd name="T39" fmla="*/ 336 h 419"/>
                        <a:gd name="T40" fmla="*/ 90 w 486"/>
                        <a:gd name="T41" fmla="*/ 362 h 419"/>
                        <a:gd name="T42" fmla="*/ 119 w 486"/>
                        <a:gd name="T43" fmla="*/ 383 h 419"/>
                        <a:gd name="T44" fmla="*/ 152 w 486"/>
                        <a:gd name="T45" fmla="*/ 398 h 419"/>
                        <a:gd name="T46" fmla="*/ 193 w 486"/>
                        <a:gd name="T47" fmla="*/ 408 h 419"/>
                        <a:gd name="T48" fmla="*/ 231 w 486"/>
                        <a:gd name="T49" fmla="*/ 414 h 419"/>
                        <a:gd name="T50" fmla="*/ 272 w 486"/>
                        <a:gd name="T51" fmla="*/ 414 h 419"/>
                        <a:gd name="T52" fmla="*/ 312 w 486"/>
                        <a:gd name="T53" fmla="*/ 408 h 419"/>
                        <a:gd name="T54" fmla="*/ 345 w 486"/>
                        <a:gd name="T55" fmla="*/ 393 h 419"/>
                        <a:gd name="T56" fmla="*/ 379 w 486"/>
                        <a:gd name="T57" fmla="*/ 378 h 419"/>
                        <a:gd name="T58" fmla="*/ 407 w 486"/>
                        <a:gd name="T59" fmla="*/ 357 h 419"/>
                        <a:gd name="T60" fmla="*/ 435 w 486"/>
                        <a:gd name="T61" fmla="*/ 331 h 419"/>
                        <a:gd name="T62" fmla="*/ 458 w 486"/>
                        <a:gd name="T63" fmla="*/ 301 h 419"/>
                        <a:gd name="T64" fmla="*/ 475 w 486"/>
                        <a:gd name="T65" fmla="*/ 269 h 419"/>
                        <a:gd name="T66" fmla="*/ 481 w 486"/>
                        <a:gd name="T67" fmla="*/ 274 h 419"/>
                        <a:gd name="T68" fmla="*/ 464 w 486"/>
                        <a:gd name="T69" fmla="*/ 306 h 419"/>
                        <a:gd name="T70" fmla="*/ 441 w 486"/>
                        <a:gd name="T71" fmla="*/ 336 h 419"/>
                        <a:gd name="T72" fmla="*/ 413 w 486"/>
                        <a:gd name="T73" fmla="*/ 362 h 419"/>
                        <a:gd name="T74" fmla="*/ 385 w 486"/>
                        <a:gd name="T75" fmla="*/ 383 h 419"/>
                        <a:gd name="T76" fmla="*/ 345 w 486"/>
                        <a:gd name="T77" fmla="*/ 398 h 419"/>
                        <a:gd name="T78" fmla="*/ 312 w 486"/>
                        <a:gd name="T79" fmla="*/ 414 h 419"/>
                        <a:gd name="T80" fmla="*/ 272 w 486"/>
                        <a:gd name="T81" fmla="*/ 419 h 419"/>
                        <a:gd name="T82" fmla="*/ 231 w 486"/>
                        <a:gd name="T83" fmla="*/ 419 h 419"/>
                        <a:gd name="T84" fmla="*/ 193 w 486"/>
                        <a:gd name="T85" fmla="*/ 414 h 419"/>
                        <a:gd name="T86" fmla="*/ 152 w 486"/>
                        <a:gd name="T87" fmla="*/ 403 h 419"/>
                        <a:gd name="T88" fmla="*/ 119 w 486"/>
                        <a:gd name="T89" fmla="*/ 388 h 419"/>
                        <a:gd name="T90" fmla="*/ 90 w 486"/>
                        <a:gd name="T91" fmla="*/ 368 h 419"/>
                        <a:gd name="T92" fmla="*/ 62 w 486"/>
                        <a:gd name="T93" fmla="*/ 341 h 419"/>
                        <a:gd name="T94" fmla="*/ 40 w 486"/>
                        <a:gd name="T95" fmla="*/ 311 h 419"/>
                        <a:gd name="T96" fmla="*/ 17 w 486"/>
                        <a:gd name="T97" fmla="*/ 279 h 419"/>
                        <a:gd name="T98" fmla="*/ 6 w 486"/>
                        <a:gd name="T99" fmla="*/ 244 h 419"/>
                        <a:gd name="T100" fmla="*/ 0 w 486"/>
                        <a:gd name="T101" fmla="*/ 207 h 419"/>
                        <a:gd name="T102" fmla="*/ 0 w 486"/>
                        <a:gd name="T103" fmla="*/ 171 h 419"/>
                        <a:gd name="T104" fmla="*/ 6 w 486"/>
                        <a:gd name="T105" fmla="*/ 135 h 419"/>
                        <a:gd name="T106" fmla="*/ 23 w 486"/>
                        <a:gd name="T107" fmla="*/ 104 h 419"/>
                        <a:gd name="T108" fmla="*/ 40 w 486"/>
                        <a:gd name="T109" fmla="*/ 72 h 419"/>
                        <a:gd name="T110" fmla="*/ 62 w 486"/>
                        <a:gd name="T111" fmla="*/ 42 h 419"/>
                        <a:gd name="T112" fmla="*/ 90 w 486"/>
                        <a:gd name="T113" fmla="*/ 21 h 419"/>
                        <a:gd name="T114" fmla="*/ 125 w 486"/>
                        <a:gd name="T115" fmla="*/ 0 h 41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</a:cxnLst>
                      <a:rect l="0" t="0" r="r" b="b"/>
                      <a:pathLst>
                        <a:path w="486" h="419">
                          <a:moveTo>
                            <a:pt x="486" y="130"/>
                          </a:moveTo>
                          <a:lnTo>
                            <a:pt x="481" y="119"/>
                          </a:lnTo>
                          <a:lnTo>
                            <a:pt x="470" y="88"/>
                          </a:lnTo>
                          <a:lnTo>
                            <a:pt x="475" y="98"/>
                          </a:lnTo>
                          <a:lnTo>
                            <a:pt x="481" y="109"/>
                          </a:lnTo>
                          <a:lnTo>
                            <a:pt x="481" y="119"/>
                          </a:lnTo>
                          <a:lnTo>
                            <a:pt x="486" y="130"/>
                          </a:lnTo>
                          <a:close/>
                          <a:moveTo>
                            <a:pt x="125" y="0"/>
                          </a:moveTo>
                          <a:lnTo>
                            <a:pt x="130" y="0"/>
                          </a:lnTo>
                          <a:lnTo>
                            <a:pt x="97" y="21"/>
                          </a:lnTo>
                          <a:lnTo>
                            <a:pt x="68" y="42"/>
                          </a:lnTo>
                          <a:lnTo>
                            <a:pt x="46" y="72"/>
                          </a:lnTo>
                          <a:lnTo>
                            <a:pt x="29" y="104"/>
                          </a:lnTo>
                          <a:lnTo>
                            <a:pt x="11" y="135"/>
                          </a:lnTo>
                          <a:lnTo>
                            <a:pt x="6" y="171"/>
                          </a:lnTo>
                          <a:lnTo>
                            <a:pt x="6" y="207"/>
                          </a:lnTo>
                          <a:lnTo>
                            <a:pt x="11" y="244"/>
                          </a:lnTo>
                          <a:lnTo>
                            <a:pt x="23" y="279"/>
                          </a:lnTo>
                          <a:lnTo>
                            <a:pt x="40" y="311"/>
                          </a:lnTo>
                          <a:lnTo>
                            <a:pt x="62" y="336"/>
                          </a:lnTo>
                          <a:lnTo>
                            <a:pt x="90" y="362"/>
                          </a:lnTo>
                          <a:lnTo>
                            <a:pt x="119" y="383"/>
                          </a:lnTo>
                          <a:lnTo>
                            <a:pt x="152" y="398"/>
                          </a:lnTo>
                          <a:lnTo>
                            <a:pt x="193" y="408"/>
                          </a:lnTo>
                          <a:lnTo>
                            <a:pt x="231" y="414"/>
                          </a:lnTo>
                          <a:lnTo>
                            <a:pt x="272" y="414"/>
                          </a:lnTo>
                          <a:lnTo>
                            <a:pt x="312" y="408"/>
                          </a:lnTo>
                          <a:lnTo>
                            <a:pt x="345" y="393"/>
                          </a:lnTo>
                          <a:lnTo>
                            <a:pt x="379" y="378"/>
                          </a:lnTo>
                          <a:lnTo>
                            <a:pt x="407" y="357"/>
                          </a:lnTo>
                          <a:lnTo>
                            <a:pt x="435" y="331"/>
                          </a:lnTo>
                          <a:lnTo>
                            <a:pt x="458" y="301"/>
                          </a:lnTo>
                          <a:lnTo>
                            <a:pt x="475" y="269"/>
                          </a:lnTo>
                          <a:lnTo>
                            <a:pt x="481" y="274"/>
                          </a:lnTo>
                          <a:lnTo>
                            <a:pt x="464" y="306"/>
                          </a:lnTo>
                          <a:lnTo>
                            <a:pt x="441" y="336"/>
                          </a:lnTo>
                          <a:lnTo>
                            <a:pt x="413" y="362"/>
                          </a:lnTo>
                          <a:lnTo>
                            <a:pt x="385" y="383"/>
                          </a:lnTo>
                          <a:lnTo>
                            <a:pt x="345" y="398"/>
                          </a:lnTo>
                          <a:lnTo>
                            <a:pt x="312" y="414"/>
                          </a:lnTo>
                          <a:lnTo>
                            <a:pt x="272" y="419"/>
                          </a:lnTo>
                          <a:lnTo>
                            <a:pt x="231" y="419"/>
                          </a:lnTo>
                          <a:lnTo>
                            <a:pt x="193" y="414"/>
                          </a:lnTo>
                          <a:lnTo>
                            <a:pt x="152" y="403"/>
                          </a:lnTo>
                          <a:lnTo>
                            <a:pt x="119" y="388"/>
                          </a:lnTo>
                          <a:lnTo>
                            <a:pt x="90" y="368"/>
                          </a:lnTo>
                          <a:lnTo>
                            <a:pt x="62" y="341"/>
                          </a:lnTo>
                          <a:lnTo>
                            <a:pt x="40" y="311"/>
                          </a:lnTo>
                          <a:lnTo>
                            <a:pt x="17" y="279"/>
                          </a:lnTo>
                          <a:lnTo>
                            <a:pt x="6" y="244"/>
                          </a:lnTo>
                          <a:lnTo>
                            <a:pt x="0" y="207"/>
                          </a:lnTo>
                          <a:lnTo>
                            <a:pt x="0" y="171"/>
                          </a:lnTo>
                          <a:lnTo>
                            <a:pt x="6" y="135"/>
                          </a:lnTo>
                          <a:lnTo>
                            <a:pt x="23" y="104"/>
                          </a:lnTo>
                          <a:lnTo>
                            <a:pt x="40" y="72"/>
                          </a:lnTo>
                          <a:lnTo>
                            <a:pt x="62" y="42"/>
                          </a:lnTo>
                          <a:lnTo>
                            <a:pt x="90" y="21"/>
                          </a:lnTo>
                          <a:lnTo>
                            <a:pt x="125" y="0"/>
                          </a:lnTo>
                          <a:close/>
                        </a:path>
                      </a:pathLst>
                    </a:custGeom>
                    <a:solidFill>
                      <a:srgbClr val="FFBEB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24" name="Freeform 456">
                      <a:extLst>
                        <a:ext uri="{FF2B5EF4-FFF2-40B4-BE49-F238E27FC236}">
                          <a16:creationId xmlns:a16="http://schemas.microsoft.com/office/drawing/2014/main" id="{96A31A84-64CD-4B02-9ED0-4BB4C313832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911" y="1792"/>
                      <a:ext cx="235" cy="138"/>
                    </a:xfrm>
                    <a:custGeom>
                      <a:avLst/>
                      <a:gdLst>
                        <a:gd name="T0" fmla="*/ 124 w 469"/>
                        <a:gd name="T1" fmla="*/ 0 h 414"/>
                        <a:gd name="T2" fmla="*/ 130 w 469"/>
                        <a:gd name="T3" fmla="*/ 5 h 414"/>
                        <a:gd name="T4" fmla="*/ 96 w 469"/>
                        <a:gd name="T5" fmla="*/ 26 h 414"/>
                        <a:gd name="T6" fmla="*/ 73 w 469"/>
                        <a:gd name="T7" fmla="*/ 47 h 414"/>
                        <a:gd name="T8" fmla="*/ 51 w 469"/>
                        <a:gd name="T9" fmla="*/ 72 h 414"/>
                        <a:gd name="T10" fmla="*/ 34 w 469"/>
                        <a:gd name="T11" fmla="*/ 104 h 414"/>
                        <a:gd name="T12" fmla="*/ 17 w 469"/>
                        <a:gd name="T13" fmla="*/ 135 h 414"/>
                        <a:gd name="T14" fmla="*/ 11 w 469"/>
                        <a:gd name="T15" fmla="*/ 171 h 414"/>
                        <a:gd name="T16" fmla="*/ 11 w 469"/>
                        <a:gd name="T17" fmla="*/ 202 h 414"/>
                        <a:gd name="T18" fmla="*/ 17 w 469"/>
                        <a:gd name="T19" fmla="*/ 238 h 414"/>
                        <a:gd name="T20" fmla="*/ 29 w 469"/>
                        <a:gd name="T21" fmla="*/ 274 h 414"/>
                        <a:gd name="T22" fmla="*/ 45 w 469"/>
                        <a:gd name="T23" fmla="*/ 301 h 414"/>
                        <a:gd name="T24" fmla="*/ 67 w 469"/>
                        <a:gd name="T25" fmla="*/ 331 h 414"/>
                        <a:gd name="T26" fmla="*/ 91 w 469"/>
                        <a:gd name="T27" fmla="*/ 351 h 414"/>
                        <a:gd name="T28" fmla="*/ 124 w 469"/>
                        <a:gd name="T29" fmla="*/ 373 h 414"/>
                        <a:gd name="T30" fmla="*/ 159 w 469"/>
                        <a:gd name="T31" fmla="*/ 388 h 414"/>
                        <a:gd name="T32" fmla="*/ 192 w 469"/>
                        <a:gd name="T33" fmla="*/ 398 h 414"/>
                        <a:gd name="T34" fmla="*/ 232 w 469"/>
                        <a:gd name="T35" fmla="*/ 403 h 414"/>
                        <a:gd name="T36" fmla="*/ 271 w 469"/>
                        <a:gd name="T37" fmla="*/ 403 h 414"/>
                        <a:gd name="T38" fmla="*/ 306 w 469"/>
                        <a:gd name="T39" fmla="*/ 398 h 414"/>
                        <a:gd name="T40" fmla="*/ 339 w 469"/>
                        <a:gd name="T41" fmla="*/ 383 h 414"/>
                        <a:gd name="T42" fmla="*/ 373 w 469"/>
                        <a:gd name="T43" fmla="*/ 368 h 414"/>
                        <a:gd name="T44" fmla="*/ 401 w 469"/>
                        <a:gd name="T45" fmla="*/ 346 h 414"/>
                        <a:gd name="T46" fmla="*/ 424 w 469"/>
                        <a:gd name="T47" fmla="*/ 321 h 414"/>
                        <a:gd name="T48" fmla="*/ 447 w 469"/>
                        <a:gd name="T49" fmla="*/ 289 h 414"/>
                        <a:gd name="T50" fmla="*/ 458 w 469"/>
                        <a:gd name="T51" fmla="*/ 259 h 414"/>
                        <a:gd name="T52" fmla="*/ 469 w 469"/>
                        <a:gd name="T53" fmla="*/ 269 h 414"/>
                        <a:gd name="T54" fmla="*/ 452 w 469"/>
                        <a:gd name="T55" fmla="*/ 301 h 414"/>
                        <a:gd name="T56" fmla="*/ 429 w 469"/>
                        <a:gd name="T57" fmla="*/ 331 h 414"/>
                        <a:gd name="T58" fmla="*/ 401 w 469"/>
                        <a:gd name="T59" fmla="*/ 357 h 414"/>
                        <a:gd name="T60" fmla="*/ 373 w 469"/>
                        <a:gd name="T61" fmla="*/ 378 h 414"/>
                        <a:gd name="T62" fmla="*/ 339 w 469"/>
                        <a:gd name="T63" fmla="*/ 393 h 414"/>
                        <a:gd name="T64" fmla="*/ 306 w 469"/>
                        <a:gd name="T65" fmla="*/ 408 h 414"/>
                        <a:gd name="T66" fmla="*/ 266 w 469"/>
                        <a:gd name="T67" fmla="*/ 414 h 414"/>
                        <a:gd name="T68" fmla="*/ 225 w 469"/>
                        <a:gd name="T69" fmla="*/ 414 h 414"/>
                        <a:gd name="T70" fmla="*/ 187 w 469"/>
                        <a:gd name="T71" fmla="*/ 408 h 414"/>
                        <a:gd name="T72" fmla="*/ 146 w 469"/>
                        <a:gd name="T73" fmla="*/ 398 h 414"/>
                        <a:gd name="T74" fmla="*/ 113 w 469"/>
                        <a:gd name="T75" fmla="*/ 383 h 414"/>
                        <a:gd name="T76" fmla="*/ 84 w 469"/>
                        <a:gd name="T77" fmla="*/ 362 h 414"/>
                        <a:gd name="T78" fmla="*/ 56 w 469"/>
                        <a:gd name="T79" fmla="*/ 336 h 414"/>
                        <a:gd name="T80" fmla="*/ 34 w 469"/>
                        <a:gd name="T81" fmla="*/ 311 h 414"/>
                        <a:gd name="T82" fmla="*/ 17 w 469"/>
                        <a:gd name="T83" fmla="*/ 279 h 414"/>
                        <a:gd name="T84" fmla="*/ 5 w 469"/>
                        <a:gd name="T85" fmla="*/ 244 h 414"/>
                        <a:gd name="T86" fmla="*/ 0 w 469"/>
                        <a:gd name="T87" fmla="*/ 207 h 414"/>
                        <a:gd name="T88" fmla="*/ 0 w 469"/>
                        <a:gd name="T89" fmla="*/ 171 h 414"/>
                        <a:gd name="T90" fmla="*/ 5 w 469"/>
                        <a:gd name="T91" fmla="*/ 135 h 414"/>
                        <a:gd name="T92" fmla="*/ 23 w 469"/>
                        <a:gd name="T93" fmla="*/ 104 h 414"/>
                        <a:gd name="T94" fmla="*/ 40 w 469"/>
                        <a:gd name="T95" fmla="*/ 72 h 414"/>
                        <a:gd name="T96" fmla="*/ 62 w 469"/>
                        <a:gd name="T97" fmla="*/ 42 h 414"/>
                        <a:gd name="T98" fmla="*/ 91 w 469"/>
                        <a:gd name="T99" fmla="*/ 21 h 414"/>
                        <a:gd name="T100" fmla="*/ 124 w 469"/>
                        <a:gd name="T101" fmla="*/ 0 h 4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469" h="414">
                          <a:moveTo>
                            <a:pt x="124" y="0"/>
                          </a:moveTo>
                          <a:lnTo>
                            <a:pt x="130" y="5"/>
                          </a:lnTo>
                          <a:lnTo>
                            <a:pt x="96" y="26"/>
                          </a:lnTo>
                          <a:lnTo>
                            <a:pt x="73" y="47"/>
                          </a:lnTo>
                          <a:lnTo>
                            <a:pt x="51" y="72"/>
                          </a:lnTo>
                          <a:lnTo>
                            <a:pt x="34" y="104"/>
                          </a:lnTo>
                          <a:lnTo>
                            <a:pt x="17" y="135"/>
                          </a:lnTo>
                          <a:lnTo>
                            <a:pt x="11" y="171"/>
                          </a:lnTo>
                          <a:lnTo>
                            <a:pt x="11" y="202"/>
                          </a:lnTo>
                          <a:lnTo>
                            <a:pt x="17" y="238"/>
                          </a:lnTo>
                          <a:lnTo>
                            <a:pt x="29" y="274"/>
                          </a:lnTo>
                          <a:lnTo>
                            <a:pt x="45" y="301"/>
                          </a:lnTo>
                          <a:lnTo>
                            <a:pt x="67" y="331"/>
                          </a:lnTo>
                          <a:lnTo>
                            <a:pt x="91" y="351"/>
                          </a:lnTo>
                          <a:lnTo>
                            <a:pt x="124" y="373"/>
                          </a:lnTo>
                          <a:lnTo>
                            <a:pt x="159" y="388"/>
                          </a:lnTo>
                          <a:lnTo>
                            <a:pt x="192" y="398"/>
                          </a:lnTo>
                          <a:lnTo>
                            <a:pt x="232" y="403"/>
                          </a:lnTo>
                          <a:lnTo>
                            <a:pt x="271" y="403"/>
                          </a:lnTo>
                          <a:lnTo>
                            <a:pt x="306" y="398"/>
                          </a:lnTo>
                          <a:lnTo>
                            <a:pt x="339" y="383"/>
                          </a:lnTo>
                          <a:lnTo>
                            <a:pt x="373" y="368"/>
                          </a:lnTo>
                          <a:lnTo>
                            <a:pt x="401" y="346"/>
                          </a:lnTo>
                          <a:lnTo>
                            <a:pt x="424" y="321"/>
                          </a:lnTo>
                          <a:lnTo>
                            <a:pt x="447" y="289"/>
                          </a:lnTo>
                          <a:lnTo>
                            <a:pt x="458" y="259"/>
                          </a:lnTo>
                          <a:lnTo>
                            <a:pt x="469" y="269"/>
                          </a:lnTo>
                          <a:lnTo>
                            <a:pt x="452" y="301"/>
                          </a:lnTo>
                          <a:lnTo>
                            <a:pt x="429" y="331"/>
                          </a:lnTo>
                          <a:lnTo>
                            <a:pt x="401" y="357"/>
                          </a:lnTo>
                          <a:lnTo>
                            <a:pt x="373" y="378"/>
                          </a:lnTo>
                          <a:lnTo>
                            <a:pt x="339" y="393"/>
                          </a:lnTo>
                          <a:lnTo>
                            <a:pt x="306" y="408"/>
                          </a:lnTo>
                          <a:lnTo>
                            <a:pt x="266" y="414"/>
                          </a:lnTo>
                          <a:lnTo>
                            <a:pt x="225" y="414"/>
                          </a:lnTo>
                          <a:lnTo>
                            <a:pt x="187" y="408"/>
                          </a:lnTo>
                          <a:lnTo>
                            <a:pt x="146" y="398"/>
                          </a:lnTo>
                          <a:lnTo>
                            <a:pt x="113" y="383"/>
                          </a:lnTo>
                          <a:lnTo>
                            <a:pt x="84" y="362"/>
                          </a:lnTo>
                          <a:lnTo>
                            <a:pt x="56" y="336"/>
                          </a:lnTo>
                          <a:lnTo>
                            <a:pt x="34" y="311"/>
                          </a:lnTo>
                          <a:lnTo>
                            <a:pt x="17" y="279"/>
                          </a:lnTo>
                          <a:lnTo>
                            <a:pt x="5" y="244"/>
                          </a:lnTo>
                          <a:lnTo>
                            <a:pt x="0" y="207"/>
                          </a:lnTo>
                          <a:lnTo>
                            <a:pt x="0" y="171"/>
                          </a:lnTo>
                          <a:lnTo>
                            <a:pt x="5" y="135"/>
                          </a:lnTo>
                          <a:lnTo>
                            <a:pt x="23" y="104"/>
                          </a:lnTo>
                          <a:lnTo>
                            <a:pt x="40" y="72"/>
                          </a:lnTo>
                          <a:lnTo>
                            <a:pt x="62" y="42"/>
                          </a:lnTo>
                          <a:lnTo>
                            <a:pt x="91" y="21"/>
                          </a:lnTo>
                          <a:lnTo>
                            <a:pt x="124" y="0"/>
                          </a:lnTo>
                          <a:close/>
                        </a:path>
                      </a:pathLst>
                    </a:custGeom>
                    <a:solidFill>
                      <a:srgbClr val="FF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25" name="Freeform 457">
                      <a:extLst>
                        <a:ext uri="{FF2B5EF4-FFF2-40B4-BE49-F238E27FC236}">
                          <a16:creationId xmlns:a16="http://schemas.microsoft.com/office/drawing/2014/main" id="{BAB5DB7B-148C-4F95-A5CD-91B6997121C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917" y="1794"/>
                      <a:ext cx="224" cy="133"/>
                    </a:xfrm>
                    <a:custGeom>
                      <a:avLst/>
                      <a:gdLst>
                        <a:gd name="T0" fmla="*/ 119 w 447"/>
                        <a:gd name="T1" fmla="*/ 0 h 398"/>
                        <a:gd name="T2" fmla="*/ 124 w 447"/>
                        <a:gd name="T3" fmla="*/ 5 h 398"/>
                        <a:gd name="T4" fmla="*/ 91 w 447"/>
                        <a:gd name="T5" fmla="*/ 21 h 398"/>
                        <a:gd name="T6" fmla="*/ 68 w 447"/>
                        <a:gd name="T7" fmla="*/ 47 h 398"/>
                        <a:gd name="T8" fmla="*/ 45 w 447"/>
                        <a:gd name="T9" fmla="*/ 73 h 398"/>
                        <a:gd name="T10" fmla="*/ 29 w 447"/>
                        <a:gd name="T11" fmla="*/ 99 h 398"/>
                        <a:gd name="T12" fmla="*/ 12 w 447"/>
                        <a:gd name="T13" fmla="*/ 130 h 398"/>
                        <a:gd name="T14" fmla="*/ 6 w 447"/>
                        <a:gd name="T15" fmla="*/ 166 h 398"/>
                        <a:gd name="T16" fmla="*/ 6 w 447"/>
                        <a:gd name="T17" fmla="*/ 197 h 398"/>
                        <a:gd name="T18" fmla="*/ 12 w 447"/>
                        <a:gd name="T19" fmla="*/ 233 h 398"/>
                        <a:gd name="T20" fmla="*/ 23 w 447"/>
                        <a:gd name="T21" fmla="*/ 264 h 398"/>
                        <a:gd name="T22" fmla="*/ 40 w 447"/>
                        <a:gd name="T23" fmla="*/ 296 h 398"/>
                        <a:gd name="T24" fmla="*/ 62 w 447"/>
                        <a:gd name="T25" fmla="*/ 321 h 398"/>
                        <a:gd name="T26" fmla="*/ 85 w 447"/>
                        <a:gd name="T27" fmla="*/ 341 h 398"/>
                        <a:gd name="T28" fmla="*/ 113 w 447"/>
                        <a:gd name="T29" fmla="*/ 363 h 398"/>
                        <a:gd name="T30" fmla="*/ 148 w 447"/>
                        <a:gd name="T31" fmla="*/ 378 h 398"/>
                        <a:gd name="T32" fmla="*/ 181 w 447"/>
                        <a:gd name="T33" fmla="*/ 388 h 398"/>
                        <a:gd name="T34" fmla="*/ 221 w 447"/>
                        <a:gd name="T35" fmla="*/ 393 h 398"/>
                        <a:gd name="T36" fmla="*/ 260 w 447"/>
                        <a:gd name="T37" fmla="*/ 393 h 398"/>
                        <a:gd name="T38" fmla="*/ 295 w 447"/>
                        <a:gd name="T39" fmla="*/ 383 h 398"/>
                        <a:gd name="T40" fmla="*/ 328 w 447"/>
                        <a:gd name="T41" fmla="*/ 373 h 398"/>
                        <a:gd name="T42" fmla="*/ 362 w 447"/>
                        <a:gd name="T43" fmla="*/ 357 h 398"/>
                        <a:gd name="T44" fmla="*/ 390 w 447"/>
                        <a:gd name="T45" fmla="*/ 336 h 398"/>
                        <a:gd name="T46" fmla="*/ 413 w 447"/>
                        <a:gd name="T47" fmla="*/ 311 h 398"/>
                        <a:gd name="T48" fmla="*/ 436 w 447"/>
                        <a:gd name="T49" fmla="*/ 284 h 398"/>
                        <a:gd name="T50" fmla="*/ 447 w 447"/>
                        <a:gd name="T51" fmla="*/ 254 h 398"/>
                        <a:gd name="T52" fmla="*/ 436 w 447"/>
                        <a:gd name="T53" fmla="*/ 284 h 398"/>
                        <a:gd name="T54" fmla="*/ 413 w 447"/>
                        <a:gd name="T55" fmla="*/ 316 h 398"/>
                        <a:gd name="T56" fmla="*/ 390 w 447"/>
                        <a:gd name="T57" fmla="*/ 341 h 398"/>
                        <a:gd name="T58" fmla="*/ 362 w 447"/>
                        <a:gd name="T59" fmla="*/ 363 h 398"/>
                        <a:gd name="T60" fmla="*/ 328 w 447"/>
                        <a:gd name="T61" fmla="*/ 378 h 398"/>
                        <a:gd name="T62" fmla="*/ 295 w 447"/>
                        <a:gd name="T63" fmla="*/ 393 h 398"/>
                        <a:gd name="T64" fmla="*/ 260 w 447"/>
                        <a:gd name="T65" fmla="*/ 398 h 398"/>
                        <a:gd name="T66" fmla="*/ 221 w 447"/>
                        <a:gd name="T67" fmla="*/ 398 h 398"/>
                        <a:gd name="T68" fmla="*/ 181 w 447"/>
                        <a:gd name="T69" fmla="*/ 393 h 398"/>
                        <a:gd name="T70" fmla="*/ 148 w 447"/>
                        <a:gd name="T71" fmla="*/ 383 h 398"/>
                        <a:gd name="T72" fmla="*/ 113 w 447"/>
                        <a:gd name="T73" fmla="*/ 368 h 398"/>
                        <a:gd name="T74" fmla="*/ 80 w 447"/>
                        <a:gd name="T75" fmla="*/ 346 h 398"/>
                        <a:gd name="T76" fmla="*/ 56 w 447"/>
                        <a:gd name="T77" fmla="*/ 326 h 398"/>
                        <a:gd name="T78" fmla="*/ 34 w 447"/>
                        <a:gd name="T79" fmla="*/ 296 h 398"/>
                        <a:gd name="T80" fmla="*/ 18 w 447"/>
                        <a:gd name="T81" fmla="*/ 269 h 398"/>
                        <a:gd name="T82" fmla="*/ 6 w 447"/>
                        <a:gd name="T83" fmla="*/ 233 h 398"/>
                        <a:gd name="T84" fmla="*/ 0 w 447"/>
                        <a:gd name="T85" fmla="*/ 197 h 398"/>
                        <a:gd name="T86" fmla="*/ 0 w 447"/>
                        <a:gd name="T87" fmla="*/ 166 h 398"/>
                        <a:gd name="T88" fmla="*/ 6 w 447"/>
                        <a:gd name="T89" fmla="*/ 130 h 398"/>
                        <a:gd name="T90" fmla="*/ 23 w 447"/>
                        <a:gd name="T91" fmla="*/ 99 h 398"/>
                        <a:gd name="T92" fmla="*/ 40 w 447"/>
                        <a:gd name="T93" fmla="*/ 67 h 398"/>
                        <a:gd name="T94" fmla="*/ 62 w 447"/>
                        <a:gd name="T95" fmla="*/ 42 h 398"/>
                        <a:gd name="T96" fmla="*/ 85 w 447"/>
                        <a:gd name="T97" fmla="*/ 21 h 398"/>
                        <a:gd name="T98" fmla="*/ 119 w 447"/>
                        <a:gd name="T99" fmla="*/ 0 h 3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</a:cxnLst>
                      <a:rect l="0" t="0" r="r" b="b"/>
                      <a:pathLst>
                        <a:path w="447" h="398">
                          <a:moveTo>
                            <a:pt x="119" y="0"/>
                          </a:moveTo>
                          <a:lnTo>
                            <a:pt x="124" y="5"/>
                          </a:lnTo>
                          <a:lnTo>
                            <a:pt x="91" y="21"/>
                          </a:lnTo>
                          <a:lnTo>
                            <a:pt x="68" y="47"/>
                          </a:lnTo>
                          <a:lnTo>
                            <a:pt x="45" y="73"/>
                          </a:lnTo>
                          <a:lnTo>
                            <a:pt x="29" y="99"/>
                          </a:lnTo>
                          <a:lnTo>
                            <a:pt x="12" y="130"/>
                          </a:lnTo>
                          <a:lnTo>
                            <a:pt x="6" y="166"/>
                          </a:lnTo>
                          <a:lnTo>
                            <a:pt x="6" y="197"/>
                          </a:lnTo>
                          <a:lnTo>
                            <a:pt x="12" y="233"/>
                          </a:lnTo>
                          <a:lnTo>
                            <a:pt x="23" y="264"/>
                          </a:lnTo>
                          <a:lnTo>
                            <a:pt x="40" y="296"/>
                          </a:lnTo>
                          <a:lnTo>
                            <a:pt x="62" y="321"/>
                          </a:lnTo>
                          <a:lnTo>
                            <a:pt x="85" y="341"/>
                          </a:lnTo>
                          <a:lnTo>
                            <a:pt x="113" y="363"/>
                          </a:lnTo>
                          <a:lnTo>
                            <a:pt x="148" y="378"/>
                          </a:lnTo>
                          <a:lnTo>
                            <a:pt x="181" y="388"/>
                          </a:lnTo>
                          <a:lnTo>
                            <a:pt x="221" y="393"/>
                          </a:lnTo>
                          <a:lnTo>
                            <a:pt x="260" y="393"/>
                          </a:lnTo>
                          <a:lnTo>
                            <a:pt x="295" y="383"/>
                          </a:lnTo>
                          <a:lnTo>
                            <a:pt x="328" y="373"/>
                          </a:lnTo>
                          <a:lnTo>
                            <a:pt x="362" y="357"/>
                          </a:lnTo>
                          <a:lnTo>
                            <a:pt x="390" y="336"/>
                          </a:lnTo>
                          <a:lnTo>
                            <a:pt x="413" y="311"/>
                          </a:lnTo>
                          <a:lnTo>
                            <a:pt x="436" y="284"/>
                          </a:lnTo>
                          <a:lnTo>
                            <a:pt x="447" y="254"/>
                          </a:lnTo>
                          <a:lnTo>
                            <a:pt x="436" y="284"/>
                          </a:lnTo>
                          <a:lnTo>
                            <a:pt x="413" y="316"/>
                          </a:lnTo>
                          <a:lnTo>
                            <a:pt x="390" y="341"/>
                          </a:lnTo>
                          <a:lnTo>
                            <a:pt x="362" y="363"/>
                          </a:lnTo>
                          <a:lnTo>
                            <a:pt x="328" y="378"/>
                          </a:lnTo>
                          <a:lnTo>
                            <a:pt x="295" y="393"/>
                          </a:lnTo>
                          <a:lnTo>
                            <a:pt x="260" y="398"/>
                          </a:lnTo>
                          <a:lnTo>
                            <a:pt x="221" y="398"/>
                          </a:lnTo>
                          <a:lnTo>
                            <a:pt x="181" y="393"/>
                          </a:lnTo>
                          <a:lnTo>
                            <a:pt x="148" y="383"/>
                          </a:lnTo>
                          <a:lnTo>
                            <a:pt x="113" y="368"/>
                          </a:lnTo>
                          <a:lnTo>
                            <a:pt x="80" y="346"/>
                          </a:lnTo>
                          <a:lnTo>
                            <a:pt x="56" y="326"/>
                          </a:lnTo>
                          <a:lnTo>
                            <a:pt x="34" y="296"/>
                          </a:lnTo>
                          <a:lnTo>
                            <a:pt x="18" y="269"/>
                          </a:lnTo>
                          <a:lnTo>
                            <a:pt x="6" y="233"/>
                          </a:lnTo>
                          <a:lnTo>
                            <a:pt x="0" y="197"/>
                          </a:lnTo>
                          <a:lnTo>
                            <a:pt x="0" y="166"/>
                          </a:lnTo>
                          <a:lnTo>
                            <a:pt x="6" y="130"/>
                          </a:lnTo>
                          <a:lnTo>
                            <a:pt x="23" y="99"/>
                          </a:lnTo>
                          <a:lnTo>
                            <a:pt x="40" y="67"/>
                          </a:lnTo>
                          <a:lnTo>
                            <a:pt x="62" y="42"/>
                          </a:lnTo>
                          <a:lnTo>
                            <a:pt x="85" y="21"/>
                          </a:lnTo>
                          <a:lnTo>
                            <a:pt x="119" y="0"/>
                          </a:lnTo>
                          <a:close/>
                        </a:path>
                      </a:pathLst>
                    </a:custGeom>
                    <a:solidFill>
                      <a:srgbClr val="FFC3C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26" name="Freeform 458">
                      <a:extLst>
                        <a:ext uri="{FF2B5EF4-FFF2-40B4-BE49-F238E27FC236}">
                          <a16:creationId xmlns:a16="http://schemas.microsoft.com/office/drawing/2014/main" id="{03764551-FDF6-4B63-BAED-CC59A549599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920" y="1796"/>
                      <a:ext cx="221" cy="129"/>
                    </a:xfrm>
                    <a:custGeom>
                      <a:avLst/>
                      <a:gdLst>
                        <a:gd name="T0" fmla="*/ 118 w 441"/>
                        <a:gd name="T1" fmla="*/ 0 h 388"/>
                        <a:gd name="T2" fmla="*/ 129 w 441"/>
                        <a:gd name="T3" fmla="*/ 11 h 388"/>
                        <a:gd name="T4" fmla="*/ 96 w 441"/>
                        <a:gd name="T5" fmla="*/ 26 h 388"/>
                        <a:gd name="T6" fmla="*/ 74 w 441"/>
                        <a:gd name="T7" fmla="*/ 47 h 388"/>
                        <a:gd name="T8" fmla="*/ 50 w 441"/>
                        <a:gd name="T9" fmla="*/ 73 h 388"/>
                        <a:gd name="T10" fmla="*/ 34 w 441"/>
                        <a:gd name="T11" fmla="*/ 99 h 388"/>
                        <a:gd name="T12" fmla="*/ 17 w 441"/>
                        <a:gd name="T13" fmla="*/ 125 h 388"/>
                        <a:gd name="T14" fmla="*/ 12 w 441"/>
                        <a:gd name="T15" fmla="*/ 155 h 388"/>
                        <a:gd name="T16" fmla="*/ 12 w 441"/>
                        <a:gd name="T17" fmla="*/ 192 h 388"/>
                        <a:gd name="T18" fmla="*/ 17 w 441"/>
                        <a:gd name="T19" fmla="*/ 223 h 388"/>
                        <a:gd name="T20" fmla="*/ 28 w 441"/>
                        <a:gd name="T21" fmla="*/ 254 h 388"/>
                        <a:gd name="T22" fmla="*/ 45 w 441"/>
                        <a:gd name="T23" fmla="*/ 284 h 388"/>
                        <a:gd name="T24" fmla="*/ 62 w 441"/>
                        <a:gd name="T25" fmla="*/ 311 h 388"/>
                        <a:gd name="T26" fmla="*/ 91 w 441"/>
                        <a:gd name="T27" fmla="*/ 331 h 388"/>
                        <a:gd name="T28" fmla="*/ 118 w 441"/>
                        <a:gd name="T29" fmla="*/ 352 h 388"/>
                        <a:gd name="T30" fmla="*/ 147 w 441"/>
                        <a:gd name="T31" fmla="*/ 363 h 388"/>
                        <a:gd name="T32" fmla="*/ 181 w 441"/>
                        <a:gd name="T33" fmla="*/ 373 h 388"/>
                        <a:gd name="T34" fmla="*/ 215 w 441"/>
                        <a:gd name="T35" fmla="*/ 378 h 388"/>
                        <a:gd name="T36" fmla="*/ 254 w 441"/>
                        <a:gd name="T37" fmla="*/ 378 h 388"/>
                        <a:gd name="T38" fmla="*/ 289 w 441"/>
                        <a:gd name="T39" fmla="*/ 373 h 388"/>
                        <a:gd name="T40" fmla="*/ 322 w 441"/>
                        <a:gd name="T41" fmla="*/ 358 h 388"/>
                        <a:gd name="T42" fmla="*/ 350 w 441"/>
                        <a:gd name="T43" fmla="*/ 341 h 388"/>
                        <a:gd name="T44" fmla="*/ 379 w 441"/>
                        <a:gd name="T45" fmla="*/ 321 h 388"/>
                        <a:gd name="T46" fmla="*/ 395 w 441"/>
                        <a:gd name="T47" fmla="*/ 301 h 388"/>
                        <a:gd name="T48" fmla="*/ 418 w 441"/>
                        <a:gd name="T49" fmla="*/ 269 h 388"/>
                        <a:gd name="T50" fmla="*/ 430 w 441"/>
                        <a:gd name="T51" fmla="*/ 239 h 388"/>
                        <a:gd name="T52" fmla="*/ 441 w 441"/>
                        <a:gd name="T53" fmla="*/ 249 h 388"/>
                        <a:gd name="T54" fmla="*/ 430 w 441"/>
                        <a:gd name="T55" fmla="*/ 279 h 388"/>
                        <a:gd name="T56" fmla="*/ 407 w 441"/>
                        <a:gd name="T57" fmla="*/ 306 h 388"/>
                        <a:gd name="T58" fmla="*/ 384 w 441"/>
                        <a:gd name="T59" fmla="*/ 331 h 388"/>
                        <a:gd name="T60" fmla="*/ 356 w 441"/>
                        <a:gd name="T61" fmla="*/ 352 h 388"/>
                        <a:gd name="T62" fmla="*/ 322 w 441"/>
                        <a:gd name="T63" fmla="*/ 368 h 388"/>
                        <a:gd name="T64" fmla="*/ 289 w 441"/>
                        <a:gd name="T65" fmla="*/ 378 h 388"/>
                        <a:gd name="T66" fmla="*/ 254 w 441"/>
                        <a:gd name="T67" fmla="*/ 388 h 388"/>
                        <a:gd name="T68" fmla="*/ 215 w 441"/>
                        <a:gd name="T69" fmla="*/ 388 h 388"/>
                        <a:gd name="T70" fmla="*/ 175 w 441"/>
                        <a:gd name="T71" fmla="*/ 383 h 388"/>
                        <a:gd name="T72" fmla="*/ 142 w 441"/>
                        <a:gd name="T73" fmla="*/ 373 h 388"/>
                        <a:gd name="T74" fmla="*/ 107 w 441"/>
                        <a:gd name="T75" fmla="*/ 358 h 388"/>
                        <a:gd name="T76" fmla="*/ 79 w 441"/>
                        <a:gd name="T77" fmla="*/ 336 h 388"/>
                        <a:gd name="T78" fmla="*/ 56 w 441"/>
                        <a:gd name="T79" fmla="*/ 316 h 388"/>
                        <a:gd name="T80" fmla="*/ 34 w 441"/>
                        <a:gd name="T81" fmla="*/ 291 h 388"/>
                        <a:gd name="T82" fmla="*/ 17 w 441"/>
                        <a:gd name="T83" fmla="*/ 259 h 388"/>
                        <a:gd name="T84" fmla="*/ 6 w 441"/>
                        <a:gd name="T85" fmla="*/ 228 h 388"/>
                        <a:gd name="T86" fmla="*/ 0 w 441"/>
                        <a:gd name="T87" fmla="*/ 192 h 388"/>
                        <a:gd name="T88" fmla="*/ 0 w 441"/>
                        <a:gd name="T89" fmla="*/ 161 h 388"/>
                        <a:gd name="T90" fmla="*/ 6 w 441"/>
                        <a:gd name="T91" fmla="*/ 125 h 388"/>
                        <a:gd name="T92" fmla="*/ 23 w 441"/>
                        <a:gd name="T93" fmla="*/ 94 h 388"/>
                        <a:gd name="T94" fmla="*/ 39 w 441"/>
                        <a:gd name="T95" fmla="*/ 68 h 388"/>
                        <a:gd name="T96" fmla="*/ 62 w 441"/>
                        <a:gd name="T97" fmla="*/ 42 h 388"/>
                        <a:gd name="T98" fmla="*/ 85 w 441"/>
                        <a:gd name="T99" fmla="*/ 16 h 388"/>
                        <a:gd name="T100" fmla="*/ 118 w 441"/>
                        <a:gd name="T101" fmla="*/ 0 h 38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441" h="388">
                          <a:moveTo>
                            <a:pt x="118" y="0"/>
                          </a:moveTo>
                          <a:lnTo>
                            <a:pt x="129" y="11"/>
                          </a:lnTo>
                          <a:lnTo>
                            <a:pt x="96" y="26"/>
                          </a:lnTo>
                          <a:lnTo>
                            <a:pt x="74" y="47"/>
                          </a:lnTo>
                          <a:lnTo>
                            <a:pt x="50" y="73"/>
                          </a:lnTo>
                          <a:lnTo>
                            <a:pt x="34" y="99"/>
                          </a:lnTo>
                          <a:lnTo>
                            <a:pt x="17" y="125"/>
                          </a:lnTo>
                          <a:lnTo>
                            <a:pt x="12" y="155"/>
                          </a:lnTo>
                          <a:lnTo>
                            <a:pt x="12" y="192"/>
                          </a:lnTo>
                          <a:lnTo>
                            <a:pt x="17" y="223"/>
                          </a:lnTo>
                          <a:lnTo>
                            <a:pt x="28" y="254"/>
                          </a:lnTo>
                          <a:lnTo>
                            <a:pt x="45" y="284"/>
                          </a:lnTo>
                          <a:lnTo>
                            <a:pt x="62" y="311"/>
                          </a:lnTo>
                          <a:lnTo>
                            <a:pt x="91" y="331"/>
                          </a:lnTo>
                          <a:lnTo>
                            <a:pt x="118" y="352"/>
                          </a:lnTo>
                          <a:lnTo>
                            <a:pt x="147" y="363"/>
                          </a:lnTo>
                          <a:lnTo>
                            <a:pt x="181" y="373"/>
                          </a:lnTo>
                          <a:lnTo>
                            <a:pt x="215" y="378"/>
                          </a:lnTo>
                          <a:lnTo>
                            <a:pt x="254" y="378"/>
                          </a:lnTo>
                          <a:lnTo>
                            <a:pt x="289" y="373"/>
                          </a:lnTo>
                          <a:lnTo>
                            <a:pt x="322" y="358"/>
                          </a:lnTo>
                          <a:lnTo>
                            <a:pt x="350" y="341"/>
                          </a:lnTo>
                          <a:lnTo>
                            <a:pt x="379" y="321"/>
                          </a:lnTo>
                          <a:lnTo>
                            <a:pt x="395" y="301"/>
                          </a:lnTo>
                          <a:lnTo>
                            <a:pt x="418" y="269"/>
                          </a:lnTo>
                          <a:lnTo>
                            <a:pt x="430" y="239"/>
                          </a:lnTo>
                          <a:lnTo>
                            <a:pt x="441" y="249"/>
                          </a:lnTo>
                          <a:lnTo>
                            <a:pt x="430" y="279"/>
                          </a:lnTo>
                          <a:lnTo>
                            <a:pt x="407" y="306"/>
                          </a:lnTo>
                          <a:lnTo>
                            <a:pt x="384" y="331"/>
                          </a:lnTo>
                          <a:lnTo>
                            <a:pt x="356" y="352"/>
                          </a:lnTo>
                          <a:lnTo>
                            <a:pt x="322" y="368"/>
                          </a:lnTo>
                          <a:lnTo>
                            <a:pt x="289" y="378"/>
                          </a:lnTo>
                          <a:lnTo>
                            <a:pt x="254" y="388"/>
                          </a:lnTo>
                          <a:lnTo>
                            <a:pt x="215" y="388"/>
                          </a:lnTo>
                          <a:lnTo>
                            <a:pt x="175" y="383"/>
                          </a:lnTo>
                          <a:lnTo>
                            <a:pt x="142" y="373"/>
                          </a:lnTo>
                          <a:lnTo>
                            <a:pt x="107" y="358"/>
                          </a:lnTo>
                          <a:lnTo>
                            <a:pt x="79" y="336"/>
                          </a:lnTo>
                          <a:lnTo>
                            <a:pt x="56" y="316"/>
                          </a:lnTo>
                          <a:lnTo>
                            <a:pt x="34" y="291"/>
                          </a:lnTo>
                          <a:lnTo>
                            <a:pt x="17" y="259"/>
                          </a:lnTo>
                          <a:lnTo>
                            <a:pt x="6" y="228"/>
                          </a:lnTo>
                          <a:lnTo>
                            <a:pt x="0" y="192"/>
                          </a:lnTo>
                          <a:lnTo>
                            <a:pt x="0" y="161"/>
                          </a:lnTo>
                          <a:lnTo>
                            <a:pt x="6" y="125"/>
                          </a:lnTo>
                          <a:lnTo>
                            <a:pt x="23" y="94"/>
                          </a:lnTo>
                          <a:lnTo>
                            <a:pt x="39" y="68"/>
                          </a:lnTo>
                          <a:lnTo>
                            <a:pt x="62" y="42"/>
                          </a:lnTo>
                          <a:lnTo>
                            <a:pt x="85" y="16"/>
                          </a:lnTo>
                          <a:lnTo>
                            <a:pt x="118" y="0"/>
                          </a:lnTo>
                          <a:close/>
                        </a:path>
                      </a:pathLst>
                    </a:custGeom>
                    <a:solidFill>
                      <a:srgbClr val="FFC5C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27" name="Freeform 459">
                      <a:extLst>
                        <a:ext uri="{FF2B5EF4-FFF2-40B4-BE49-F238E27FC236}">
                          <a16:creationId xmlns:a16="http://schemas.microsoft.com/office/drawing/2014/main" id="{9683177B-8D5F-482F-9897-710002CDDD3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926" y="1799"/>
                      <a:ext cx="209" cy="123"/>
                    </a:xfrm>
                    <a:custGeom>
                      <a:avLst/>
                      <a:gdLst>
                        <a:gd name="T0" fmla="*/ 117 w 418"/>
                        <a:gd name="T1" fmla="*/ 0 h 367"/>
                        <a:gd name="T2" fmla="*/ 123 w 418"/>
                        <a:gd name="T3" fmla="*/ 0 h 367"/>
                        <a:gd name="T4" fmla="*/ 90 w 418"/>
                        <a:gd name="T5" fmla="*/ 15 h 367"/>
                        <a:gd name="T6" fmla="*/ 67 w 418"/>
                        <a:gd name="T7" fmla="*/ 36 h 367"/>
                        <a:gd name="T8" fmla="*/ 44 w 418"/>
                        <a:gd name="T9" fmla="*/ 62 h 367"/>
                        <a:gd name="T10" fmla="*/ 27 w 418"/>
                        <a:gd name="T11" fmla="*/ 88 h 367"/>
                        <a:gd name="T12" fmla="*/ 11 w 418"/>
                        <a:gd name="T13" fmla="*/ 114 h 367"/>
                        <a:gd name="T14" fmla="*/ 5 w 418"/>
                        <a:gd name="T15" fmla="*/ 144 h 367"/>
                        <a:gd name="T16" fmla="*/ 5 w 418"/>
                        <a:gd name="T17" fmla="*/ 181 h 367"/>
                        <a:gd name="T18" fmla="*/ 11 w 418"/>
                        <a:gd name="T19" fmla="*/ 212 h 367"/>
                        <a:gd name="T20" fmla="*/ 22 w 418"/>
                        <a:gd name="T21" fmla="*/ 243 h 367"/>
                        <a:gd name="T22" fmla="*/ 33 w 418"/>
                        <a:gd name="T23" fmla="*/ 268 h 367"/>
                        <a:gd name="T24" fmla="*/ 55 w 418"/>
                        <a:gd name="T25" fmla="*/ 295 h 367"/>
                        <a:gd name="T26" fmla="*/ 79 w 418"/>
                        <a:gd name="T27" fmla="*/ 315 h 367"/>
                        <a:gd name="T28" fmla="*/ 106 w 418"/>
                        <a:gd name="T29" fmla="*/ 336 h 367"/>
                        <a:gd name="T30" fmla="*/ 141 w 418"/>
                        <a:gd name="T31" fmla="*/ 347 h 367"/>
                        <a:gd name="T32" fmla="*/ 174 w 418"/>
                        <a:gd name="T33" fmla="*/ 357 h 367"/>
                        <a:gd name="T34" fmla="*/ 209 w 418"/>
                        <a:gd name="T35" fmla="*/ 362 h 367"/>
                        <a:gd name="T36" fmla="*/ 242 w 418"/>
                        <a:gd name="T37" fmla="*/ 362 h 367"/>
                        <a:gd name="T38" fmla="*/ 277 w 418"/>
                        <a:gd name="T39" fmla="*/ 352 h 367"/>
                        <a:gd name="T40" fmla="*/ 310 w 418"/>
                        <a:gd name="T41" fmla="*/ 341 h 367"/>
                        <a:gd name="T42" fmla="*/ 338 w 418"/>
                        <a:gd name="T43" fmla="*/ 325 h 367"/>
                        <a:gd name="T44" fmla="*/ 361 w 418"/>
                        <a:gd name="T45" fmla="*/ 305 h 367"/>
                        <a:gd name="T46" fmla="*/ 383 w 418"/>
                        <a:gd name="T47" fmla="*/ 280 h 367"/>
                        <a:gd name="T48" fmla="*/ 400 w 418"/>
                        <a:gd name="T49" fmla="*/ 253 h 367"/>
                        <a:gd name="T50" fmla="*/ 411 w 418"/>
                        <a:gd name="T51" fmla="*/ 223 h 367"/>
                        <a:gd name="T52" fmla="*/ 418 w 418"/>
                        <a:gd name="T53" fmla="*/ 228 h 367"/>
                        <a:gd name="T54" fmla="*/ 406 w 418"/>
                        <a:gd name="T55" fmla="*/ 258 h 367"/>
                        <a:gd name="T56" fmla="*/ 383 w 418"/>
                        <a:gd name="T57" fmla="*/ 290 h 367"/>
                        <a:gd name="T58" fmla="*/ 367 w 418"/>
                        <a:gd name="T59" fmla="*/ 310 h 367"/>
                        <a:gd name="T60" fmla="*/ 338 w 418"/>
                        <a:gd name="T61" fmla="*/ 330 h 367"/>
                        <a:gd name="T62" fmla="*/ 310 w 418"/>
                        <a:gd name="T63" fmla="*/ 347 h 367"/>
                        <a:gd name="T64" fmla="*/ 277 w 418"/>
                        <a:gd name="T65" fmla="*/ 362 h 367"/>
                        <a:gd name="T66" fmla="*/ 242 w 418"/>
                        <a:gd name="T67" fmla="*/ 367 h 367"/>
                        <a:gd name="T68" fmla="*/ 203 w 418"/>
                        <a:gd name="T69" fmla="*/ 367 h 367"/>
                        <a:gd name="T70" fmla="*/ 169 w 418"/>
                        <a:gd name="T71" fmla="*/ 362 h 367"/>
                        <a:gd name="T72" fmla="*/ 135 w 418"/>
                        <a:gd name="T73" fmla="*/ 352 h 367"/>
                        <a:gd name="T74" fmla="*/ 106 w 418"/>
                        <a:gd name="T75" fmla="*/ 341 h 367"/>
                        <a:gd name="T76" fmla="*/ 79 w 418"/>
                        <a:gd name="T77" fmla="*/ 320 h 367"/>
                        <a:gd name="T78" fmla="*/ 50 w 418"/>
                        <a:gd name="T79" fmla="*/ 300 h 367"/>
                        <a:gd name="T80" fmla="*/ 33 w 418"/>
                        <a:gd name="T81" fmla="*/ 273 h 367"/>
                        <a:gd name="T82" fmla="*/ 16 w 418"/>
                        <a:gd name="T83" fmla="*/ 243 h 367"/>
                        <a:gd name="T84" fmla="*/ 5 w 418"/>
                        <a:gd name="T85" fmla="*/ 212 h 367"/>
                        <a:gd name="T86" fmla="*/ 0 w 418"/>
                        <a:gd name="T87" fmla="*/ 181 h 367"/>
                        <a:gd name="T88" fmla="*/ 0 w 418"/>
                        <a:gd name="T89" fmla="*/ 144 h 367"/>
                        <a:gd name="T90" fmla="*/ 5 w 418"/>
                        <a:gd name="T91" fmla="*/ 114 h 367"/>
                        <a:gd name="T92" fmla="*/ 22 w 418"/>
                        <a:gd name="T93" fmla="*/ 88 h 367"/>
                        <a:gd name="T94" fmla="*/ 38 w 418"/>
                        <a:gd name="T95" fmla="*/ 62 h 367"/>
                        <a:gd name="T96" fmla="*/ 62 w 418"/>
                        <a:gd name="T97" fmla="*/ 36 h 367"/>
                        <a:gd name="T98" fmla="*/ 84 w 418"/>
                        <a:gd name="T99" fmla="*/ 15 h 367"/>
                        <a:gd name="T100" fmla="*/ 117 w 418"/>
                        <a:gd name="T101" fmla="*/ 0 h 36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418" h="367">
                          <a:moveTo>
                            <a:pt x="117" y="0"/>
                          </a:moveTo>
                          <a:lnTo>
                            <a:pt x="123" y="0"/>
                          </a:lnTo>
                          <a:lnTo>
                            <a:pt x="90" y="15"/>
                          </a:lnTo>
                          <a:lnTo>
                            <a:pt x="67" y="36"/>
                          </a:lnTo>
                          <a:lnTo>
                            <a:pt x="44" y="62"/>
                          </a:lnTo>
                          <a:lnTo>
                            <a:pt x="27" y="88"/>
                          </a:lnTo>
                          <a:lnTo>
                            <a:pt x="11" y="114"/>
                          </a:lnTo>
                          <a:lnTo>
                            <a:pt x="5" y="144"/>
                          </a:lnTo>
                          <a:lnTo>
                            <a:pt x="5" y="181"/>
                          </a:lnTo>
                          <a:lnTo>
                            <a:pt x="11" y="212"/>
                          </a:lnTo>
                          <a:lnTo>
                            <a:pt x="22" y="243"/>
                          </a:lnTo>
                          <a:lnTo>
                            <a:pt x="33" y="268"/>
                          </a:lnTo>
                          <a:lnTo>
                            <a:pt x="55" y="295"/>
                          </a:lnTo>
                          <a:lnTo>
                            <a:pt x="79" y="315"/>
                          </a:lnTo>
                          <a:lnTo>
                            <a:pt x="106" y="336"/>
                          </a:lnTo>
                          <a:lnTo>
                            <a:pt x="141" y="347"/>
                          </a:lnTo>
                          <a:lnTo>
                            <a:pt x="174" y="357"/>
                          </a:lnTo>
                          <a:lnTo>
                            <a:pt x="209" y="362"/>
                          </a:lnTo>
                          <a:lnTo>
                            <a:pt x="242" y="362"/>
                          </a:lnTo>
                          <a:lnTo>
                            <a:pt x="277" y="352"/>
                          </a:lnTo>
                          <a:lnTo>
                            <a:pt x="310" y="341"/>
                          </a:lnTo>
                          <a:lnTo>
                            <a:pt x="338" y="325"/>
                          </a:lnTo>
                          <a:lnTo>
                            <a:pt x="361" y="305"/>
                          </a:lnTo>
                          <a:lnTo>
                            <a:pt x="383" y="280"/>
                          </a:lnTo>
                          <a:lnTo>
                            <a:pt x="400" y="253"/>
                          </a:lnTo>
                          <a:lnTo>
                            <a:pt x="411" y="223"/>
                          </a:lnTo>
                          <a:lnTo>
                            <a:pt x="418" y="228"/>
                          </a:lnTo>
                          <a:lnTo>
                            <a:pt x="406" y="258"/>
                          </a:lnTo>
                          <a:lnTo>
                            <a:pt x="383" y="290"/>
                          </a:lnTo>
                          <a:lnTo>
                            <a:pt x="367" y="310"/>
                          </a:lnTo>
                          <a:lnTo>
                            <a:pt x="338" y="330"/>
                          </a:lnTo>
                          <a:lnTo>
                            <a:pt x="310" y="347"/>
                          </a:lnTo>
                          <a:lnTo>
                            <a:pt x="277" y="362"/>
                          </a:lnTo>
                          <a:lnTo>
                            <a:pt x="242" y="367"/>
                          </a:lnTo>
                          <a:lnTo>
                            <a:pt x="203" y="367"/>
                          </a:lnTo>
                          <a:lnTo>
                            <a:pt x="169" y="362"/>
                          </a:lnTo>
                          <a:lnTo>
                            <a:pt x="135" y="352"/>
                          </a:lnTo>
                          <a:lnTo>
                            <a:pt x="106" y="341"/>
                          </a:lnTo>
                          <a:lnTo>
                            <a:pt x="79" y="320"/>
                          </a:lnTo>
                          <a:lnTo>
                            <a:pt x="50" y="300"/>
                          </a:lnTo>
                          <a:lnTo>
                            <a:pt x="33" y="273"/>
                          </a:lnTo>
                          <a:lnTo>
                            <a:pt x="16" y="243"/>
                          </a:lnTo>
                          <a:lnTo>
                            <a:pt x="5" y="212"/>
                          </a:lnTo>
                          <a:lnTo>
                            <a:pt x="0" y="181"/>
                          </a:lnTo>
                          <a:lnTo>
                            <a:pt x="0" y="144"/>
                          </a:lnTo>
                          <a:lnTo>
                            <a:pt x="5" y="114"/>
                          </a:lnTo>
                          <a:lnTo>
                            <a:pt x="22" y="88"/>
                          </a:lnTo>
                          <a:lnTo>
                            <a:pt x="38" y="62"/>
                          </a:lnTo>
                          <a:lnTo>
                            <a:pt x="62" y="36"/>
                          </a:lnTo>
                          <a:lnTo>
                            <a:pt x="84" y="15"/>
                          </a:lnTo>
                          <a:lnTo>
                            <a:pt x="117" y="0"/>
                          </a:lnTo>
                          <a:close/>
                        </a:path>
                      </a:pathLst>
                    </a:custGeom>
                    <a:solidFill>
                      <a:srgbClr val="FFC7C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28" name="Freeform 460">
                      <a:extLst>
                        <a:ext uri="{FF2B5EF4-FFF2-40B4-BE49-F238E27FC236}">
                          <a16:creationId xmlns:a16="http://schemas.microsoft.com/office/drawing/2014/main" id="{32EFDA66-5680-4ACF-A8B9-0F86FA57A3F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929" y="1799"/>
                      <a:ext cx="203" cy="121"/>
                    </a:xfrm>
                    <a:custGeom>
                      <a:avLst/>
                      <a:gdLst>
                        <a:gd name="T0" fmla="*/ 118 w 406"/>
                        <a:gd name="T1" fmla="*/ 0 h 362"/>
                        <a:gd name="T2" fmla="*/ 125 w 406"/>
                        <a:gd name="T3" fmla="*/ 5 h 362"/>
                        <a:gd name="T4" fmla="*/ 96 w 406"/>
                        <a:gd name="T5" fmla="*/ 21 h 362"/>
                        <a:gd name="T6" fmla="*/ 68 w 406"/>
                        <a:gd name="T7" fmla="*/ 36 h 362"/>
                        <a:gd name="T8" fmla="*/ 45 w 406"/>
                        <a:gd name="T9" fmla="*/ 62 h 362"/>
                        <a:gd name="T10" fmla="*/ 28 w 406"/>
                        <a:gd name="T11" fmla="*/ 88 h 362"/>
                        <a:gd name="T12" fmla="*/ 17 w 406"/>
                        <a:gd name="T13" fmla="*/ 114 h 362"/>
                        <a:gd name="T14" fmla="*/ 6 w 406"/>
                        <a:gd name="T15" fmla="*/ 144 h 362"/>
                        <a:gd name="T16" fmla="*/ 6 w 406"/>
                        <a:gd name="T17" fmla="*/ 176 h 362"/>
                        <a:gd name="T18" fmla="*/ 11 w 406"/>
                        <a:gd name="T19" fmla="*/ 206 h 362"/>
                        <a:gd name="T20" fmla="*/ 22 w 406"/>
                        <a:gd name="T21" fmla="*/ 238 h 362"/>
                        <a:gd name="T22" fmla="*/ 33 w 406"/>
                        <a:gd name="T23" fmla="*/ 268 h 362"/>
                        <a:gd name="T24" fmla="*/ 57 w 406"/>
                        <a:gd name="T25" fmla="*/ 295 h 362"/>
                        <a:gd name="T26" fmla="*/ 79 w 406"/>
                        <a:gd name="T27" fmla="*/ 315 h 362"/>
                        <a:gd name="T28" fmla="*/ 107 w 406"/>
                        <a:gd name="T29" fmla="*/ 330 h 362"/>
                        <a:gd name="T30" fmla="*/ 136 w 406"/>
                        <a:gd name="T31" fmla="*/ 347 h 362"/>
                        <a:gd name="T32" fmla="*/ 169 w 406"/>
                        <a:gd name="T33" fmla="*/ 352 h 362"/>
                        <a:gd name="T34" fmla="*/ 204 w 406"/>
                        <a:gd name="T35" fmla="*/ 357 h 362"/>
                        <a:gd name="T36" fmla="*/ 237 w 406"/>
                        <a:gd name="T37" fmla="*/ 352 h 362"/>
                        <a:gd name="T38" fmla="*/ 272 w 406"/>
                        <a:gd name="T39" fmla="*/ 347 h 362"/>
                        <a:gd name="T40" fmla="*/ 299 w 406"/>
                        <a:gd name="T41" fmla="*/ 336 h 362"/>
                        <a:gd name="T42" fmla="*/ 327 w 406"/>
                        <a:gd name="T43" fmla="*/ 315 h 362"/>
                        <a:gd name="T44" fmla="*/ 356 w 406"/>
                        <a:gd name="T45" fmla="*/ 300 h 362"/>
                        <a:gd name="T46" fmla="*/ 373 w 406"/>
                        <a:gd name="T47" fmla="*/ 273 h 362"/>
                        <a:gd name="T48" fmla="*/ 390 w 406"/>
                        <a:gd name="T49" fmla="*/ 248 h 362"/>
                        <a:gd name="T50" fmla="*/ 401 w 406"/>
                        <a:gd name="T51" fmla="*/ 217 h 362"/>
                        <a:gd name="T52" fmla="*/ 406 w 406"/>
                        <a:gd name="T53" fmla="*/ 223 h 362"/>
                        <a:gd name="T54" fmla="*/ 395 w 406"/>
                        <a:gd name="T55" fmla="*/ 253 h 362"/>
                        <a:gd name="T56" fmla="*/ 378 w 406"/>
                        <a:gd name="T57" fmla="*/ 280 h 362"/>
                        <a:gd name="T58" fmla="*/ 356 w 406"/>
                        <a:gd name="T59" fmla="*/ 305 h 362"/>
                        <a:gd name="T60" fmla="*/ 333 w 406"/>
                        <a:gd name="T61" fmla="*/ 325 h 362"/>
                        <a:gd name="T62" fmla="*/ 305 w 406"/>
                        <a:gd name="T63" fmla="*/ 341 h 362"/>
                        <a:gd name="T64" fmla="*/ 272 w 406"/>
                        <a:gd name="T65" fmla="*/ 352 h 362"/>
                        <a:gd name="T66" fmla="*/ 237 w 406"/>
                        <a:gd name="T67" fmla="*/ 362 h 362"/>
                        <a:gd name="T68" fmla="*/ 204 w 406"/>
                        <a:gd name="T69" fmla="*/ 362 h 362"/>
                        <a:gd name="T70" fmla="*/ 169 w 406"/>
                        <a:gd name="T71" fmla="*/ 357 h 362"/>
                        <a:gd name="T72" fmla="*/ 136 w 406"/>
                        <a:gd name="T73" fmla="*/ 347 h 362"/>
                        <a:gd name="T74" fmla="*/ 101 w 406"/>
                        <a:gd name="T75" fmla="*/ 336 h 362"/>
                        <a:gd name="T76" fmla="*/ 74 w 406"/>
                        <a:gd name="T77" fmla="*/ 315 h 362"/>
                        <a:gd name="T78" fmla="*/ 50 w 406"/>
                        <a:gd name="T79" fmla="*/ 295 h 362"/>
                        <a:gd name="T80" fmla="*/ 28 w 406"/>
                        <a:gd name="T81" fmla="*/ 268 h 362"/>
                        <a:gd name="T82" fmla="*/ 17 w 406"/>
                        <a:gd name="T83" fmla="*/ 243 h 362"/>
                        <a:gd name="T84" fmla="*/ 6 w 406"/>
                        <a:gd name="T85" fmla="*/ 212 h 362"/>
                        <a:gd name="T86" fmla="*/ 0 w 406"/>
                        <a:gd name="T87" fmla="*/ 181 h 362"/>
                        <a:gd name="T88" fmla="*/ 0 w 406"/>
                        <a:gd name="T89" fmla="*/ 144 h 362"/>
                        <a:gd name="T90" fmla="*/ 6 w 406"/>
                        <a:gd name="T91" fmla="*/ 114 h 362"/>
                        <a:gd name="T92" fmla="*/ 22 w 406"/>
                        <a:gd name="T93" fmla="*/ 88 h 362"/>
                        <a:gd name="T94" fmla="*/ 39 w 406"/>
                        <a:gd name="T95" fmla="*/ 62 h 362"/>
                        <a:gd name="T96" fmla="*/ 62 w 406"/>
                        <a:gd name="T97" fmla="*/ 36 h 362"/>
                        <a:gd name="T98" fmla="*/ 85 w 406"/>
                        <a:gd name="T99" fmla="*/ 15 h 362"/>
                        <a:gd name="T100" fmla="*/ 118 w 406"/>
                        <a:gd name="T101" fmla="*/ 0 h 3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406" h="362">
                          <a:moveTo>
                            <a:pt x="118" y="0"/>
                          </a:moveTo>
                          <a:lnTo>
                            <a:pt x="125" y="5"/>
                          </a:lnTo>
                          <a:lnTo>
                            <a:pt x="96" y="21"/>
                          </a:lnTo>
                          <a:lnTo>
                            <a:pt x="68" y="36"/>
                          </a:lnTo>
                          <a:lnTo>
                            <a:pt x="45" y="62"/>
                          </a:lnTo>
                          <a:lnTo>
                            <a:pt x="28" y="88"/>
                          </a:lnTo>
                          <a:lnTo>
                            <a:pt x="17" y="114"/>
                          </a:lnTo>
                          <a:lnTo>
                            <a:pt x="6" y="144"/>
                          </a:lnTo>
                          <a:lnTo>
                            <a:pt x="6" y="176"/>
                          </a:lnTo>
                          <a:lnTo>
                            <a:pt x="11" y="206"/>
                          </a:lnTo>
                          <a:lnTo>
                            <a:pt x="22" y="238"/>
                          </a:lnTo>
                          <a:lnTo>
                            <a:pt x="33" y="268"/>
                          </a:lnTo>
                          <a:lnTo>
                            <a:pt x="57" y="295"/>
                          </a:lnTo>
                          <a:lnTo>
                            <a:pt x="79" y="315"/>
                          </a:lnTo>
                          <a:lnTo>
                            <a:pt x="107" y="330"/>
                          </a:lnTo>
                          <a:lnTo>
                            <a:pt x="136" y="347"/>
                          </a:lnTo>
                          <a:lnTo>
                            <a:pt x="169" y="352"/>
                          </a:lnTo>
                          <a:lnTo>
                            <a:pt x="204" y="357"/>
                          </a:lnTo>
                          <a:lnTo>
                            <a:pt x="237" y="352"/>
                          </a:lnTo>
                          <a:lnTo>
                            <a:pt x="272" y="347"/>
                          </a:lnTo>
                          <a:lnTo>
                            <a:pt x="299" y="336"/>
                          </a:lnTo>
                          <a:lnTo>
                            <a:pt x="327" y="315"/>
                          </a:lnTo>
                          <a:lnTo>
                            <a:pt x="356" y="300"/>
                          </a:lnTo>
                          <a:lnTo>
                            <a:pt x="373" y="273"/>
                          </a:lnTo>
                          <a:lnTo>
                            <a:pt x="390" y="248"/>
                          </a:lnTo>
                          <a:lnTo>
                            <a:pt x="401" y="217"/>
                          </a:lnTo>
                          <a:lnTo>
                            <a:pt x="406" y="223"/>
                          </a:lnTo>
                          <a:lnTo>
                            <a:pt x="395" y="253"/>
                          </a:lnTo>
                          <a:lnTo>
                            <a:pt x="378" y="280"/>
                          </a:lnTo>
                          <a:lnTo>
                            <a:pt x="356" y="305"/>
                          </a:lnTo>
                          <a:lnTo>
                            <a:pt x="333" y="325"/>
                          </a:lnTo>
                          <a:lnTo>
                            <a:pt x="305" y="341"/>
                          </a:lnTo>
                          <a:lnTo>
                            <a:pt x="272" y="352"/>
                          </a:lnTo>
                          <a:lnTo>
                            <a:pt x="237" y="362"/>
                          </a:lnTo>
                          <a:lnTo>
                            <a:pt x="204" y="362"/>
                          </a:lnTo>
                          <a:lnTo>
                            <a:pt x="169" y="357"/>
                          </a:lnTo>
                          <a:lnTo>
                            <a:pt x="136" y="347"/>
                          </a:lnTo>
                          <a:lnTo>
                            <a:pt x="101" y="336"/>
                          </a:lnTo>
                          <a:lnTo>
                            <a:pt x="74" y="315"/>
                          </a:lnTo>
                          <a:lnTo>
                            <a:pt x="50" y="295"/>
                          </a:lnTo>
                          <a:lnTo>
                            <a:pt x="28" y="268"/>
                          </a:lnTo>
                          <a:lnTo>
                            <a:pt x="17" y="243"/>
                          </a:lnTo>
                          <a:lnTo>
                            <a:pt x="6" y="212"/>
                          </a:lnTo>
                          <a:lnTo>
                            <a:pt x="0" y="181"/>
                          </a:lnTo>
                          <a:lnTo>
                            <a:pt x="0" y="144"/>
                          </a:lnTo>
                          <a:lnTo>
                            <a:pt x="6" y="114"/>
                          </a:lnTo>
                          <a:lnTo>
                            <a:pt x="22" y="88"/>
                          </a:lnTo>
                          <a:lnTo>
                            <a:pt x="39" y="62"/>
                          </a:lnTo>
                          <a:lnTo>
                            <a:pt x="62" y="36"/>
                          </a:lnTo>
                          <a:lnTo>
                            <a:pt x="85" y="15"/>
                          </a:lnTo>
                          <a:lnTo>
                            <a:pt x="118" y="0"/>
                          </a:lnTo>
                          <a:close/>
                        </a:path>
                      </a:pathLst>
                    </a:custGeom>
                    <a:solidFill>
                      <a:srgbClr val="FFC9C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29" name="Freeform 461">
                      <a:extLst>
                        <a:ext uri="{FF2B5EF4-FFF2-40B4-BE49-F238E27FC236}">
                          <a16:creationId xmlns:a16="http://schemas.microsoft.com/office/drawing/2014/main" id="{0FBBC25E-03FA-4766-929C-21D3DE32D13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931" y="1801"/>
                      <a:ext cx="198" cy="117"/>
                    </a:xfrm>
                    <a:custGeom>
                      <a:avLst/>
                      <a:gdLst>
                        <a:gd name="T0" fmla="*/ 119 w 395"/>
                        <a:gd name="T1" fmla="*/ 0 h 352"/>
                        <a:gd name="T2" fmla="*/ 124 w 395"/>
                        <a:gd name="T3" fmla="*/ 5 h 352"/>
                        <a:gd name="T4" fmla="*/ 95 w 395"/>
                        <a:gd name="T5" fmla="*/ 21 h 352"/>
                        <a:gd name="T6" fmla="*/ 73 w 395"/>
                        <a:gd name="T7" fmla="*/ 36 h 352"/>
                        <a:gd name="T8" fmla="*/ 51 w 395"/>
                        <a:gd name="T9" fmla="*/ 57 h 352"/>
                        <a:gd name="T10" fmla="*/ 33 w 395"/>
                        <a:gd name="T11" fmla="*/ 83 h 352"/>
                        <a:gd name="T12" fmla="*/ 22 w 395"/>
                        <a:gd name="T13" fmla="*/ 114 h 352"/>
                        <a:gd name="T14" fmla="*/ 16 w 395"/>
                        <a:gd name="T15" fmla="*/ 139 h 352"/>
                        <a:gd name="T16" fmla="*/ 11 w 395"/>
                        <a:gd name="T17" fmla="*/ 171 h 352"/>
                        <a:gd name="T18" fmla="*/ 16 w 395"/>
                        <a:gd name="T19" fmla="*/ 201 h 352"/>
                        <a:gd name="T20" fmla="*/ 27 w 395"/>
                        <a:gd name="T21" fmla="*/ 228 h 352"/>
                        <a:gd name="T22" fmla="*/ 39 w 395"/>
                        <a:gd name="T23" fmla="*/ 258 h 352"/>
                        <a:gd name="T24" fmla="*/ 56 w 395"/>
                        <a:gd name="T25" fmla="*/ 280 h 352"/>
                        <a:gd name="T26" fmla="*/ 79 w 395"/>
                        <a:gd name="T27" fmla="*/ 300 h 352"/>
                        <a:gd name="T28" fmla="*/ 106 w 395"/>
                        <a:gd name="T29" fmla="*/ 315 h 352"/>
                        <a:gd name="T30" fmla="*/ 135 w 395"/>
                        <a:gd name="T31" fmla="*/ 331 h 352"/>
                        <a:gd name="T32" fmla="*/ 163 w 395"/>
                        <a:gd name="T33" fmla="*/ 336 h 352"/>
                        <a:gd name="T34" fmla="*/ 198 w 395"/>
                        <a:gd name="T35" fmla="*/ 342 h 352"/>
                        <a:gd name="T36" fmla="*/ 231 w 395"/>
                        <a:gd name="T37" fmla="*/ 342 h 352"/>
                        <a:gd name="T38" fmla="*/ 259 w 395"/>
                        <a:gd name="T39" fmla="*/ 331 h 352"/>
                        <a:gd name="T40" fmla="*/ 293 w 395"/>
                        <a:gd name="T41" fmla="*/ 320 h 352"/>
                        <a:gd name="T42" fmla="*/ 316 w 395"/>
                        <a:gd name="T43" fmla="*/ 305 h 352"/>
                        <a:gd name="T44" fmla="*/ 339 w 395"/>
                        <a:gd name="T45" fmla="*/ 285 h 352"/>
                        <a:gd name="T46" fmla="*/ 361 w 395"/>
                        <a:gd name="T47" fmla="*/ 263 h 352"/>
                        <a:gd name="T48" fmla="*/ 372 w 395"/>
                        <a:gd name="T49" fmla="*/ 238 h 352"/>
                        <a:gd name="T50" fmla="*/ 384 w 395"/>
                        <a:gd name="T51" fmla="*/ 207 h 352"/>
                        <a:gd name="T52" fmla="*/ 395 w 395"/>
                        <a:gd name="T53" fmla="*/ 212 h 352"/>
                        <a:gd name="T54" fmla="*/ 384 w 395"/>
                        <a:gd name="T55" fmla="*/ 243 h 352"/>
                        <a:gd name="T56" fmla="*/ 367 w 395"/>
                        <a:gd name="T57" fmla="*/ 268 h 352"/>
                        <a:gd name="T58" fmla="*/ 350 w 395"/>
                        <a:gd name="T59" fmla="*/ 295 h 352"/>
                        <a:gd name="T60" fmla="*/ 321 w 395"/>
                        <a:gd name="T61" fmla="*/ 310 h 352"/>
                        <a:gd name="T62" fmla="*/ 293 w 395"/>
                        <a:gd name="T63" fmla="*/ 331 h 352"/>
                        <a:gd name="T64" fmla="*/ 266 w 395"/>
                        <a:gd name="T65" fmla="*/ 342 h 352"/>
                        <a:gd name="T66" fmla="*/ 231 w 395"/>
                        <a:gd name="T67" fmla="*/ 347 h 352"/>
                        <a:gd name="T68" fmla="*/ 198 w 395"/>
                        <a:gd name="T69" fmla="*/ 352 h 352"/>
                        <a:gd name="T70" fmla="*/ 163 w 395"/>
                        <a:gd name="T71" fmla="*/ 347 h 352"/>
                        <a:gd name="T72" fmla="*/ 130 w 395"/>
                        <a:gd name="T73" fmla="*/ 342 h 352"/>
                        <a:gd name="T74" fmla="*/ 101 w 395"/>
                        <a:gd name="T75" fmla="*/ 325 h 352"/>
                        <a:gd name="T76" fmla="*/ 73 w 395"/>
                        <a:gd name="T77" fmla="*/ 310 h 352"/>
                        <a:gd name="T78" fmla="*/ 51 w 395"/>
                        <a:gd name="T79" fmla="*/ 290 h 352"/>
                        <a:gd name="T80" fmla="*/ 27 w 395"/>
                        <a:gd name="T81" fmla="*/ 263 h 352"/>
                        <a:gd name="T82" fmla="*/ 16 w 395"/>
                        <a:gd name="T83" fmla="*/ 233 h 352"/>
                        <a:gd name="T84" fmla="*/ 5 w 395"/>
                        <a:gd name="T85" fmla="*/ 201 h 352"/>
                        <a:gd name="T86" fmla="*/ 0 w 395"/>
                        <a:gd name="T87" fmla="*/ 171 h 352"/>
                        <a:gd name="T88" fmla="*/ 0 w 395"/>
                        <a:gd name="T89" fmla="*/ 139 h 352"/>
                        <a:gd name="T90" fmla="*/ 11 w 395"/>
                        <a:gd name="T91" fmla="*/ 109 h 352"/>
                        <a:gd name="T92" fmla="*/ 22 w 395"/>
                        <a:gd name="T93" fmla="*/ 83 h 352"/>
                        <a:gd name="T94" fmla="*/ 39 w 395"/>
                        <a:gd name="T95" fmla="*/ 57 h 352"/>
                        <a:gd name="T96" fmla="*/ 62 w 395"/>
                        <a:gd name="T97" fmla="*/ 31 h 352"/>
                        <a:gd name="T98" fmla="*/ 90 w 395"/>
                        <a:gd name="T99" fmla="*/ 16 h 352"/>
                        <a:gd name="T100" fmla="*/ 119 w 395"/>
                        <a:gd name="T101" fmla="*/ 0 h 35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395" h="352">
                          <a:moveTo>
                            <a:pt x="119" y="0"/>
                          </a:moveTo>
                          <a:lnTo>
                            <a:pt x="124" y="5"/>
                          </a:lnTo>
                          <a:lnTo>
                            <a:pt x="95" y="21"/>
                          </a:lnTo>
                          <a:lnTo>
                            <a:pt x="73" y="36"/>
                          </a:lnTo>
                          <a:lnTo>
                            <a:pt x="51" y="57"/>
                          </a:lnTo>
                          <a:lnTo>
                            <a:pt x="33" y="83"/>
                          </a:lnTo>
                          <a:lnTo>
                            <a:pt x="22" y="114"/>
                          </a:lnTo>
                          <a:lnTo>
                            <a:pt x="16" y="139"/>
                          </a:lnTo>
                          <a:lnTo>
                            <a:pt x="11" y="171"/>
                          </a:lnTo>
                          <a:lnTo>
                            <a:pt x="16" y="201"/>
                          </a:lnTo>
                          <a:lnTo>
                            <a:pt x="27" y="228"/>
                          </a:lnTo>
                          <a:lnTo>
                            <a:pt x="39" y="258"/>
                          </a:lnTo>
                          <a:lnTo>
                            <a:pt x="56" y="280"/>
                          </a:lnTo>
                          <a:lnTo>
                            <a:pt x="79" y="300"/>
                          </a:lnTo>
                          <a:lnTo>
                            <a:pt x="106" y="315"/>
                          </a:lnTo>
                          <a:lnTo>
                            <a:pt x="135" y="331"/>
                          </a:lnTo>
                          <a:lnTo>
                            <a:pt x="163" y="336"/>
                          </a:lnTo>
                          <a:lnTo>
                            <a:pt x="198" y="342"/>
                          </a:lnTo>
                          <a:lnTo>
                            <a:pt x="231" y="342"/>
                          </a:lnTo>
                          <a:lnTo>
                            <a:pt x="259" y="331"/>
                          </a:lnTo>
                          <a:lnTo>
                            <a:pt x="293" y="320"/>
                          </a:lnTo>
                          <a:lnTo>
                            <a:pt x="316" y="305"/>
                          </a:lnTo>
                          <a:lnTo>
                            <a:pt x="339" y="285"/>
                          </a:lnTo>
                          <a:lnTo>
                            <a:pt x="361" y="263"/>
                          </a:lnTo>
                          <a:lnTo>
                            <a:pt x="372" y="238"/>
                          </a:lnTo>
                          <a:lnTo>
                            <a:pt x="384" y="207"/>
                          </a:lnTo>
                          <a:lnTo>
                            <a:pt x="395" y="212"/>
                          </a:lnTo>
                          <a:lnTo>
                            <a:pt x="384" y="243"/>
                          </a:lnTo>
                          <a:lnTo>
                            <a:pt x="367" y="268"/>
                          </a:lnTo>
                          <a:lnTo>
                            <a:pt x="350" y="295"/>
                          </a:lnTo>
                          <a:lnTo>
                            <a:pt x="321" y="310"/>
                          </a:lnTo>
                          <a:lnTo>
                            <a:pt x="293" y="331"/>
                          </a:lnTo>
                          <a:lnTo>
                            <a:pt x="266" y="342"/>
                          </a:lnTo>
                          <a:lnTo>
                            <a:pt x="231" y="347"/>
                          </a:lnTo>
                          <a:lnTo>
                            <a:pt x="198" y="352"/>
                          </a:lnTo>
                          <a:lnTo>
                            <a:pt x="163" y="347"/>
                          </a:lnTo>
                          <a:lnTo>
                            <a:pt x="130" y="342"/>
                          </a:lnTo>
                          <a:lnTo>
                            <a:pt x="101" y="325"/>
                          </a:lnTo>
                          <a:lnTo>
                            <a:pt x="73" y="310"/>
                          </a:lnTo>
                          <a:lnTo>
                            <a:pt x="51" y="290"/>
                          </a:lnTo>
                          <a:lnTo>
                            <a:pt x="27" y="263"/>
                          </a:lnTo>
                          <a:lnTo>
                            <a:pt x="16" y="233"/>
                          </a:lnTo>
                          <a:lnTo>
                            <a:pt x="5" y="201"/>
                          </a:lnTo>
                          <a:lnTo>
                            <a:pt x="0" y="171"/>
                          </a:lnTo>
                          <a:lnTo>
                            <a:pt x="0" y="139"/>
                          </a:lnTo>
                          <a:lnTo>
                            <a:pt x="11" y="109"/>
                          </a:lnTo>
                          <a:lnTo>
                            <a:pt x="22" y="83"/>
                          </a:lnTo>
                          <a:lnTo>
                            <a:pt x="39" y="57"/>
                          </a:lnTo>
                          <a:lnTo>
                            <a:pt x="62" y="31"/>
                          </a:lnTo>
                          <a:lnTo>
                            <a:pt x="90" y="16"/>
                          </a:lnTo>
                          <a:lnTo>
                            <a:pt x="119" y="0"/>
                          </a:lnTo>
                          <a:close/>
                        </a:path>
                      </a:pathLst>
                    </a:custGeom>
                    <a:solidFill>
                      <a:srgbClr val="FFCBC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30" name="Freeform 462">
                      <a:extLst>
                        <a:ext uri="{FF2B5EF4-FFF2-40B4-BE49-F238E27FC236}">
                          <a16:creationId xmlns:a16="http://schemas.microsoft.com/office/drawing/2014/main" id="{3919769D-0C8A-4442-953D-B26FD6EF98C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937" y="1803"/>
                      <a:ext cx="186" cy="112"/>
                    </a:xfrm>
                    <a:custGeom>
                      <a:avLst/>
                      <a:gdLst>
                        <a:gd name="T0" fmla="*/ 113 w 373"/>
                        <a:gd name="T1" fmla="*/ 0 h 337"/>
                        <a:gd name="T2" fmla="*/ 119 w 373"/>
                        <a:gd name="T3" fmla="*/ 5 h 337"/>
                        <a:gd name="T4" fmla="*/ 90 w 373"/>
                        <a:gd name="T5" fmla="*/ 16 h 337"/>
                        <a:gd name="T6" fmla="*/ 68 w 373"/>
                        <a:gd name="T7" fmla="*/ 36 h 337"/>
                        <a:gd name="T8" fmla="*/ 45 w 373"/>
                        <a:gd name="T9" fmla="*/ 57 h 337"/>
                        <a:gd name="T10" fmla="*/ 28 w 373"/>
                        <a:gd name="T11" fmla="*/ 78 h 337"/>
                        <a:gd name="T12" fmla="*/ 16 w 373"/>
                        <a:gd name="T13" fmla="*/ 104 h 337"/>
                        <a:gd name="T14" fmla="*/ 11 w 373"/>
                        <a:gd name="T15" fmla="*/ 134 h 337"/>
                        <a:gd name="T16" fmla="*/ 5 w 373"/>
                        <a:gd name="T17" fmla="*/ 161 h 337"/>
                        <a:gd name="T18" fmla="*/ 11 w 373"/>
                        <a:gd name="T19" fmla="*/ 191 h 337"/>
                        <a:gd name="T20" fmla="*/ 16 w 373"/>
                        <a:gd name="T21" fmla="*/ 218 h 337"/>
                        <a:gd name="T22" fmla="*/ 33 w 373"/>
                        <a:gd name="T23" fmla="*/ 248 h 337"/>
                        <a:gd name="T24" fmla="*/ 51 w 373"/>
                        <a:gd name="T25" fmla="*/ 270 h 337"/>
                        <a:gd name="T26" fmla="*/ 73 w 373"/>
                        <a:gd name="T27" fmla="*/ 290 h 337"/>
                        <a:gd name="T28" fmla="*/ 95 w 373"/>
                        <a:gd name="T29" fmla="*/ 305 h 337"/>
                        <a:gd name="T30" fmla="*/ 124 w 373"/>
                        <a:gd name="T31" fmla="*/ 320 h 337"/>
                        <a:gd name="T32" fmla="*/ 152 w 373"/>
                        <a:gd name="T33" fmla="*/ 326 h 337"/>
                        <a:gd name="T34" fmla="*/ 187 w 373"/>
                        <a:gd name="T35" fmla="*/ 331 h 337"/>
                        <a:gd name="T36" fmla="*/ 220 w 373"/>
                        <a:gd name="T37" fmla="*/ 331 h 337"/>
                        <a:gd name="T38" fmla="*/ 248 w 373"/>
                        <a:gd name="T39" fmla="*/ 320 h 337"/>
                        <a:gd name="T40" fmla="*/ 282 w 373"/>
                        <a:gd name="T41" fmla="*/ 310 h 337"/>
                        <a:gd name="T42" fmla="*/ 305 w 373"/>
                        <a:gd name="T43" fmla="*/ 295 h 337"/>
                        <a:gd name="T44" fmla="*/ 328 w 373"/>
                        <a:gd name="T45" fmla="*/ 275 h 337"/>
                        <a:gd name="T46" fmla="*/ 345 w 373"/>
                        <a:gd name="T47" fmla="*/ 253 h 337"/>
                        <a:gd name="T48" fmla="*/ 361 w 373"/>
                        <a:gd name="T49" fmla="*/ 228 h 337"/>
                        <a:gd name="T50" fmla="*/ 367 w 373"/>
                        <a:gd name="T51" fmla="*/ 196 h 337"/>
                        <a:gd name="T52" fmla="*/ 373 w 373"/>
                        <a:gd name="T53" fmla="*/ 202 h 337"/>
                        <a:gd name="T54" fmla="*/ 361 w 373"/>
                        <a:gd name="T55" fmla="*/ 233 h 337"/>
                        <a:gd name="T56" fmla="*/ 350 w 373"/>
                        <a:gd name="T57" fmla="*/ 258 h 337"/>
                        <a:gd name="T58" fmla="*/ 328 w 373"/>
                        <a:gd name="T59" fmla="*/ 280 h 337"/>
                        <a:gd name="T60" fmla="*/ 305 w 373"/>
                        <a:gd name="T61" fmla="*/ 300 h 337"/>
                        <a:gd name="T62" fmla="*/ 282 w 373"/>
                        <a:gd name="T63" fmla="*/ 315 h 337"/>
                        <a:gd name="T64" fmla="*/ 248 w 373"/>
                        <a:gd name="T65" fmla="*/ 326 h 337"/>
                        <a:gd name="T66" fmla="*/ 220 w 373"/>
                        <a:gd name="T67" fmla="*/ 337 h 337"/>
                        <a:gd name="T68" fmla="*/ 187 w 373"/>
                        <a:gd name="T69" fmla="*/ 337 h 337"/>
                        <a:gd name="T70" fmla="*/ 152 w 373"/>
                        <a:gd name="T71" fmla="*/ 331 h 337"/>
                        <a:gd name="T72" fmla="*/ 124 w 373"/>
                        <a:gd name="T73" fmla="*/ 326 h 337"/>
                        <a:gd name="T74" fmla="*/ 95 w 373"/>
                        <a:gd name="T75" fmla="*/ 310 h 337"/>
                        <a:gd name="T76" fmla="*/ 68 w 373"/>
                        <a:gd name="T77" fmla="*/ 295 h 337"/>
                        <a:gd name="T78" fmla="*/ 45 w 373"/>
                        <a:gd name="T79" fmla="*/ 275 h 337"/>
                        <a:gd name="T80" fmla="*/ 28 w 373"/>
                        <a:gd name="T81" fmla="*/ 253 h 337"/>
                        <a:gd name="T82" fmla="*/ 16 w 373"/>
                        <a:gd name="T83" fmla="*/ 223 h 337"/>
                        <a:gd name="T84" fmla="*/ 5 w 373"/>
                        <a:gd name="T85" fmla="*/ 196 h 337"/>
                        <a:gd name="T86" fmla="*/ 0 w 373"/>
                        <a:gd name="T87" fmla="*/ 166 h 337"/>
                        <a:gd name="T88" fmla="*/ 5 w 373"/>
                        <a:gd name="T89" fmla="*/ 134 h 337"/>
                        <a:gd name="T90" fmla="*/ 11 w 373"/>
                        <a:gd name="T91" fmla="*/ 109 h 337"/>
                        <a:gd name="T92" fmla="*/ 22 w 373"/>
                        <a:gd name="T93" fmla="*/ 78 h 337"/>
                        <a:gd name="T94" fmla="*/ 40 w 373"/>
                        <a:gd name="T95" fmla="*/ 52 h 337"/>
                        <a:gd name="T96" fmla="*/ 62 w 373"/>
                        <a:gd name="T97" fmla="*/ 31 h 337"/>
                        <a:gd name="T98" fmla="*/ 84 w 373"/>
                        <a:gd name="T99" fmla="*/ 16 h 337"/>
                        <a:gd name="T100" fmla="*/ 113 w 373"/>
                        <a:gd name="T101" fmla="*/ 0 h 3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373" h="337">
                          <a:moveTo>
                            <a:pt x="113" y="0"/>
                          </a:moveTo>
                          <a:lnTo>
                            <a:pt x="119" y="5"/>
                          </a:lnTo>
                          <a:lnTo>
                            <a:pt x="90" y="16"/>
                          </a:lnTo>
                          <a:lnTo>
                            <a:pt x="68" y="36"/>
                          </a:lnTo>
                          <a:lnTo>
                            <a:pt x="45" y="57"/>
                          </a:lnTo>
                          <a:lnTo>
                            <a:pt x="28" y="78"/>
                          </a:lnTo>
                          <a:lnTo>
                            <a:pt x="16" y="104"/>
                          </a:lnTo>
                          <a:lnTo>
                            <a:pt x="11" y="134"/>
                          </a:lnTo>
                          <a:lnTo>
                            <a:pt x="5" y="161"/>
                          </a:lnTo>
                          <a:lnTo>
                            <a:pt x="11" y="191"/>
                          </a:lnTo>
                          <a:lnTo>
                            <a:pt x="16" y="218"/>
                          </a:lnTo>
                          <a:lnTo>
                            <a:pt x="33" y="248"/>
                          </a:lnTo>
                          <a:lnTo>
                            <a:pt x="51" y="270"/>
                          </a:lnTo>
                          <a:lnTo>
                            <a:pt x="73" y="290"/>
                          </a:lnTo>
                          <a:lnTo>
                            <a:pt x="95" y="305"/>
                          </a:lnTo>
                          <a:lnTo>
                            <a:pt x="124" y="320"/>
                          </a:lnTo>
                          <a:lnTo>
                            <a:pt x="152" y="326"/>
                          </a:lnTo>
                          <a:lnTo>
                            <a:pt x="187" y="331"/>
                          </a:lnTo>
                          <a:lnTo>
                            <a:pt x="220" y="331"/>
                          </a:lnTo>
                          <a:lnTo>
                            <a:pt x="248" y="320"/>
                          </a:lnTo>
                          <a:lnTo>
                            <a:pt x="282" y="310"/>
                          </a:lnTo>
                          <a:lnTo>
                            <a:pt x="305" y="295"/>
                          </a:lnTo>
                          <a:lnTo>
                            <a:pt x="328" y="275"/>
                          </a:lnTo>
                          <a:lnTo>
                            <a:pt x="345" y="253"/>
                          </a:lnTo>
                          <a:lnTo>
                            <a:pt x="361" y="228"/>
                          </a:lnTo>
                          <a:lnTo>
                            <a:pt x="367" y="196"/>
                          </a:lnTo>
                          <a:lnTo>
                            <a:pt x="373" y="202"/>
                          </a:lnTo>
                          <a:lnTo>
                            <a:pt x="361" y="233"/>
                          </a:lnTo>
                          <a:lnTo>
                            <a:pt x="350" y="258"/>
                          </a:lnTo>
                          <a:lnTo>
                            <a:pt x="328" y="280"/>
                          </a:lnTo>
                          <a:lnTo>
                            <a:pt x="305" y="300"/>
                          </a:lnTo>
                          <a:lnTo>
                            <a:pt x="282" y="315"/>
                          </a:lnTo>
                          <a:lnTo>
                            <a:pt x="248" y="326"/>
                          </a:lnTo>
                          <a:lnTo>
                            <a:pt x="220" y="337"/>
                          </a:lnTo>
                          <a:lnTo>
                            <a:pt x="187" y="337"/>
                          </a:lnTo>
                          <a:lnTo>
                            <a:pt x="152" y="331"/>
                          </a:lnTo>
                          <a:lnTo>
                            <a:pt x="124" y="326"/>
                          </a:lnTo>
                          <a:lnTo>
                            <a:pt x="95" y="310"/>
                          </a:lnTo>
                          <a:lnTo>
                            <a:pt x="68" y="295"/>
                          </a:lnTo>
                          <a:lnTo>
                            <a:pt x="45" y="275"/>
                          </a:lnTo>
                          <a:lnTo>
                            <a:pt x="28" y="253"/>
                          </a:lnTo>
                          <a:lnTo>
                            <a:pt x="16" y="223"/>
                          </a:lnTo>
                          <a:lnTo>
                            <a:pt x="5" y="196"/>
                          </a:lnTo>
                          <a:lnTo>
                            <a:pt x="0" y="166"/>
                          </a:lnTo>
                          <a:lnTo>
                            <a:pt x="5" y="134"/>
                          </a:lnTo>
                          <a:lnTo>
                            <a:pt x="11" y="109"/>
                          </a:lnTo>
                          <a:lnTo>
                            <a:pt x="22" y="78"/>
                          </a:lnTo>
                          <a:lnTo>
                            <a:pt x="40" y="52"/>
                          </a:lnTo>
                          <a:lnTo>
                            <a:pt x="62" y="31"/>
                          </a:lnTo>
                          <a:lnTo>
                            <a:pt x="84" y="16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FFCDC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31" name="Freeform 463">
                      <a:extLst>
                        <a:ext uri="{FF2B5EF4-FFF2-40B4-BE49-F238E27FC236}">
                          <a16:creationId xmlns:a16="http://schemas.microsoft.com/office/drawing/2014/main" id="{8A28FDFF-A255-48BB-A787-CA487268EE6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940" y="1804"/>
                      <a:ext cx="180" cy="109"/>
                    </a:xfrm>
                    <a:custGeom>
                      <a:avLst/>
                      <a:gdLst>
                        <a:gd name="T0" fmla="*/ 114 w 362"/>
                        <a:gd name="T1" fmla="*/ 0 h 326"/>
                        <a:gd name="T2" fmla="*/ 119 w 362"/>
                        <a:gd name="T3" fmla="*/ 6 h 326"/>
                        <a:gd name="T4" fmla="*/ 90 w 362"/>
                        <a:gd name="T5" fmla="*/ 21 h 326"/>
                        <a:gd name="T6" fmla="*/ 68 w 362"/>
                        <a:gd name="T7" fmla="*/ 36 h 326"/>
                        <a:gd name="T8" fmla="*/ 52 w 362"/>
                        <a:gd name="T9" fmla="*/ 57 h 326"/>
                        <a:gd name="T10" fmla="*/ 35 w 362"/>
                        <a:gd name="T11" fmla="*/ 78 h 326"/>
                        <a:gd name="T12" fmla="*/ 23 w 362"/>
                        <a:gd name="T13" fmla="*/ 104 h 326"/>
                        <a:gd name="T14" fmla="*/ 17 w 362"/>
                        <a:gd name="T15" fmla="*/ 129 h 326"/>
                        <a:gd name="T16" fmla="*/ 11 w 362"/>
                        <a:gd name="T17" fmla="*/ 156 h 326"/>
                        <a:gd name="T18" fmla="*/ 17 w 362"/>
                        <a:gd name="T19" fmla="*/ 186 h 326"/>
                        <a:gd name="T20" fmla="*/ 23 w 362"/>
                        <a:gd name="T21" fmla="*/ 213 h 326"/>
                        <a:gd name="T22" fmla="*/ 35 w 362"/>
                        <a:gd name="T23" fmla="*/ 238 h 326"/>
                        <a:gd name="T24" fmla="*/ 52 w 362"/>
                        <a:gd name="T25" fmla="*/ 258 h 326"/>
                        <a:gd name="T26" fmla="*/ 74 w 362"/>
                        <a:gd name="T27" fmla="*/ 280 h 326"/>
                        <a:gd name="T28" fmla="*/ 96 w 362"/>
                        <a:gd name="T29" fmla="*/ 295 h 326"/>
                        <a:gd name="T30" fmla="*/ 125 w 362"/>
                        <a:gd name="T31" fmla="*/ 305 h 326"/>
                        <a:gd name="T32" fmla="*/ 153 w 362"/>
                        <a:gd name="T33" fmla="*/ 310 h 326"/>
                        <a:gd name="T34" fmla="*/ 187 w 362"/>
                        <a:gd name="T35" fmla="*/ 315 h 326"/>
                        <a:gd name="T36" fmla="*/ 215 w 362"/>
                        <a:gd name="T37" fmla="*/ 315 h 326"/>
                        <a:gd name="T38" fmla="*/ 243 w 362"/>
                        <a:gd name="T39" fmla="*/ 305 h 326"/>
                        <a:gd name="T40" fmla="*/ 272 w 362"/>
                        <a:gd name="T41" fmla="*/ 295 h 326"/>
                        <a:gd name="T42" fmla="*/ 294 w 362"/>
                        <a:gd name="T43" fmla="*/ 280 h 326"/>
                        <a:gd name="T44" fmla="*/ 317 w 362"/>
                        <a:gd name="T45" fmla="*/ 265 h 326"/>
                        <a:gd name="T46" fmla="*/ 334 w 362"/>
                        <a:gd name="T47" fmla="*/ 238 h 326"/>
                        <a:gd name="T48" fmla="*/ 345 w 362"/>
                        <a:gd name="T49" fmla="*/ 213 h 326"/>
                        <a:gd name="T50" fmla="*/ 356 w 362"/>
                        <a:gd name="T51" fmla="*/ 186 h 326"/>
                        <a:gd name="T52" fmla="*/ 362 w 362"/>
                        <a:gd name="T53" fmla="*/ 191 h 326"/>
                        <a:gd name="T54" fmla="*/ 356 w 362"/>
                        <a:gd name="T55" fmla="*/ 223 h 326"/>
                        <a:gd name="T56" fmla="*/ 340 w 362"/>
                        <a:gd name="T57" fmla="*/ 248 h 326"/>
                        <a:gd name="T58" fmla="*/ 323 w 362"/>
                        <a:gd name="T59" fmla="*/ 270 h 326"/>
                        <a:gd name="T60" fmla="*/ 300 w 362"/>
                        <a:gd name="T61" fmla="*/ 290 h 326"/>
                        <a:gd name="T62" fmla="*/ 277 w 362"/>
                        <a:gd name="T63" fmla="*/ 305 h 326"/>
                        <a:gd name="T64" fmla="*/ 243 w 362"/>
                        <a:gd name="T65" fmla="*/ 315 h 326"/>
                        <a:gd name="T66" fmla="*/ 215 w 362"/>
                        <a:gd name="T67" fmla="*/ 326 h 326"/>
                        <a:gd name="T68" fmla="*/ 182 w 362"/>
                        <a:gd name="T69" fmla="*/ 326 h 326"/>
                        <a:gd name="T70" fmla="*/ 147 w 362"/>
                        <a:gd name="T71" fmla="*/ 321 h 326"/>
                        <a:gd name="T72" fmla="*/ 119 w 362"/>
                        <a:gd name="T73" fmla="*/ 315 h 326"/>
                        <a:gd name="T74" fmla="*/ 90 w 362"/>
                        <a:gd name="T75" fmla="*/ 300 h 326"/>
                        <a:gd name="T76" fmla="*/ 68 w 362"/>
                        <a:gd name="T77" fmla="*/ 285 h 326"/>
                        <a:gd name="T78" fmla="*/ 46 w 362"/>
                        <a:gd name="T79" fmla="*/ 265 h 326"/>
                        <a:gd name="T80" fmla="*/ 28 w 362"/>
                        <a:gd name="T81" fmla="*/ 243 h 326"/>
                        <a:gd name="T82" fmla="*/ 11 w 362"/>
                        <a:gd name="T83" fmla="*/ 213 h 326"/>
                        <a:gd name="T84" fmla="*/ 6 w 362"/>
                        <a:gd name="T85" fmla="*/ 186 h 326"/>
                        <a:gd name="T86" fmla="*/ 0 w 362"/>
                        <a:gd name="T87" fmla="*/ 156 h 326"/>
                        <a:gd name="T88" fmla="*/ 6 w 362"/>
                        <a:gd name="T89" fmla="*/ 129 h 326"/>
                        <a:gd name="T90" fmla="*/ 11 w 362"/>
                        <a:gd name="T91" fmla="*/ 99 h 326"/>
                        <a:gd name="T92" fmla="*/ 23 w 362"/>
                        <a:gd name="T93" fmla="*/ 73 h 326"/>
                        <a:gd name="T94" fmla="*/ 40 w 362"/>
                        <a:gd name="T95" fmla="*/ 52 h 326"/>
                        <a:gd name="T96" fmla="*/ 63 w 362"/>
                        <a:gd name="T97" fmla="*/ 31 h 326"/>
                        <a:gd name="T98" fmla="*/ 85 w 362"/>
                        <a:gd name="T99" fmla="*/ 11 h 326"/>
                        <a:gd name="T100" fmla="*/ 114 w 362"/>
                        <a:gd name="T101" fmla="*/ 0 h 3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362" h="326">
                          <a:moveTo>
                            <a:pt x="114" y="0"/>
                          </a:moveTo>
                          <a:lnTo>
                            <a:pt x="119" y="6"/>
                          </a:lnTo>
                          <a:lnTo>
                            <a:pt x="90" y="21"/>
                          </a:lnTo>
                          <a:lnTo>
                            <a:pt x="68" y="36"/>
                          </a:lnTo>
                          <a:lnTo>
                            <a:pt x="52" y="57"/>
                          </a:lnTo>
                          <a:lnTo>
                            <a:pt x="35" y="78"/>
                          </a:lnTo>
                          <a:lnTo>
                            <a:pt x="23" y="104"/>
                          </a:lnTo>
                          <a:lnTo>
                            <a:pt x="17" y="129"/>
                          </a:lnTo>
                          <a:lnTo>
                            <a:pt x="11" y="156"/>
                          </a:lnTo>
                          <a:lnTo>
                            <a:pt x="17" y="186"/>
                          </a:lnTo>
                          <a:lnTo>
                            <a:pt x="23" y="213"/>
                          </a:lnTo>
                          <a:lnTo>
                            <a:pt x="35" y="238"/>
                          </a:lnTo>
                          <a:lnTo>
                            <a:pt x="52" y="258"/>
                          </a:lnTo>
                          <a:lnTo>
                            <a:pt x="74" y="280"/>
                          </a:lnTo>
                          <a:lnTo>
                            <a:pt x="96" y="295"/>
                          </a:lnTo>
                          <a:lnTo>
                            <a:pt x="125" y="305"/>
                          </a:lnTo>
                          <a:lnTo>
                            <a:pt x="153" y="310"/>
                          </a:lnTo>
                          <a:lnTo>
                            <a:pt x="187" y="315"/>
                          </a:lnTo>
                          <a:lnTo>
                            <a:pt x="215" y="315"/>
                          </a:lnTo>
                          <a:lnTo>
                            <a:pt x="243" y="305"/>
                          </a:lnTo>
                          <a:lnTo>
                            <a:pt x="272" y="295"/>
                          </a:lnTo>
                          <a:lnTo>
                            <a:pt x="294" y="280"/>
                          </a:lnTo>
                          <a:lnTo>
                            <a:pt x="317" y="265"/>
                          </a:lnTo>
                          <a:lnTo>
                            <a:pt x="334" y="238"/>
                          </a:lnTo>
                          <a:lnTo>
                            <a:pt x="345" y="213"/>
                          </a:lnTo>
                          <a:lnTo>
                            <a:pt x="356" y="186"/>
                          </a:lnTo>
                          <a:lnTo>
                            <a:pt x="362" y="191"/>
                          </a:lnTo>
                          <a:lnTo>
                            <a:pt x="356" y="223"/>
                          </a:lnTo>
                          <a:lnTo>
                            <a:pt x="340" y="248"/>
                          </a:lnTo>
                          <a:lnTo>
                            <a:pt x="323" y="270"/>
                          </a:lnTo>
                          <a:lnTo>
                            <a:pt x="300" y="290"/>
                          </a:lnTo>
                          <a:lnTo>
                            <a:pt x="277" y="305"/>
                          </a:lnTo>
                          <a:lnTo>
                            <a:pt x="243" y="315"/>
                          </a:lnTo>
                          <a:lnTo>
                            <a:pt x="215" y="326"/>
                          </a:lnTo>
                          <a:lnTo>
                            <a:pt x="182" y="326"/>
                          </a:lnTo>
                          <a:lnTo>
                            <a:pt x="147" y="321"/>
                          </a:lnTo>
                          <a:lnTo>
                            <a:pt x="119" y="315"/>
                          </a:lnTo>
                          <a:lnTo>
                            <a:pt x="90" y="300"/>
                          </a:lnTo>
                          <a:lnTo>
                            <a:pt x="68" y="285"/>
                          </a:lnTo>
                          <a:lnTo>
                            <a:pt x="46" y="265"/>
                          </a:lnTo>
                          <a:lnTo>
                            <a:pt x="28" y="243"/>
                          </a:lnTo>
                          <a:lnTo>
                            <a:pt x="11" y="213"/>
                          </a:lnTo>
                          <a:lnTo>
                            <a:pt x="6" y="186"/>
                          </a:lnTo>
                          <a:lnTo>
                            <a:pt x="0" y="156"/>
                          </a:lnTo>
                          <a:lnTo>
                            <a:pt x="6" y="129"/>
                          </a:lnTo>
                          <a:lnTo>
                            <a:pt x="11" y="99"/>
                          </a:lnTo>
                          <a:lnTo>
                            <a:pt x="23" y="73"/>
                          </a:lnTo>
                          <a:lnTo>
                            <a:pt x="40" y="52"/>
                          </a:lnTo>
                          <a:lnTo>
                            <a:pt x="63" y="31"/>
                          </a:lnTo>
                          <a:lnTo>
                            <a:pt x="85" y="11"/>
                          </a:lnTo>
                          <a:lnTo>
                            <a:pt x="114" y="0"/>
                          </a:lnTo>
                          <a:close/>
                        </a:path>
                      </a:pathLst>
                    </a:custGeom>
                    <a:solidFill>
                      <a:srgbClr val="FFCFC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32" name="Freeform 464">
                      <a:extLst>
                        <a:ext uri="{FF2B5EF4-FFF2-40B4-BE49-F238E27FC236}">
                          <a16:creationId xmlns:a16="http://schemas.microsoft.com/office/drawing/2014/main" id="{6B726900-94D2-4F6C-B24E-24340302EF0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945" y="1806"/>
                      <a:ext cx="173" cy="103"/>
                    </a:xfrm>
                    <a:custGeom>
                      <a:avLst/>
                      <a:gdLst>
                        <a:gd name="T0" fmla="*/ 108 w 345"/>
                        <a:gd name="T1" fmla="*/ 0 h 309"/>
                        <a:gd name="T2" fmla="*/ 120 w 345"/>
                        <a:gd name="T3" fmla="*/ 5 h 309"/>
                        <a:gd name="T4" fmla="*/ 92 w 345"/>
                        <a:gd name="T5" fmla="*/ 15 h 309"/>
                        <a:gd name="T6" fmla="*/ 68 w 345"/>
                        <a:gd name="T7" fmla="*/ 30 h 309"/>
                        <a:gd name="T8" fmla="*/ 46 w 345"/>
                        <a:gd name="T9" fmla="*/ 51 h 309"/>
                        <a:gd name="T10" fmla="*/ 29 w 345"/>
                        <a:gd name="T11" fmla="*/ 72 h 309"/>
                        <a:gd name="T12" fmla="*/ 17 w 345"/>
                        <a:gd name="T13" fmla="*/ 98 h 309"/>
                        <a:gd name="T14" fmla="*/ 6 w 345"/>
                        <a:gd name="T15" fmla="*/ 123 h 309"/>
                        <a:gd name="T16" fmla="*/ 6 w 345"/>
                        <a:gd name="T17" fmla="*/ 150 h 309"/>
                        <a:gd name="T18" fmla="*/ 6 w 345"/>
                        <a:gd name="T19" fmla="*/ 175 h 309"/>
                        <a:gd name="T20" fmla="*/ 17 w 345"/>
                        <a:gd name="T21" fmla="*/ 202 h 309"/>
                        <a:gd name="T22" fmla="*/ 29 w 345"/>
                        <a:gd name="T23" fmla="*/ 227 h 309"/>
                        <a:gd name="T24" fmla="*/ 46 w 345"/>
                        <a:gd name="T25" fmla="*/ 247 h 309"/>
                        <a:gd name="T26" fmla="*/ 68 w 345"/>
                        <a:gd name="T27" fmla="*/ 269 h 309"/>
                        <a:gd name="T28" fmla="*/ 92 w 345"/>
                        <a:gd name="T29" fmla="*/ 284 h 309"/>
                        <a:gd name="T30" fmla="*/ 114 w 345"/>
                        <a:gd name="T31" fmla="*/ 294 h 309"/>
                        <a:gd name="T32" fmla="*/ 147 w 345"/>
                        <a:gd name="T33" fmla="*/ 299 h 309"/>
                        <a:gd name="T34" fmla="*/ 176 w 345"/>
                        <a:gd name="T35" fmla="*/ 304 h 309"/>
                        <a:gd name="T36" fmla="*/ 232 w 345"/>
                        <a:gd name="T37" fmla="*/ 294 h 309"/>
                        <a:gd name="T38" fmla="*/ 283 w 345"/>
                        <a:gd name="T39" fmla="*/ 269 h 309"/>
                        <a:gd name="T40" fmla="*/ 318 w 345"/>
                        <a:gd name="T41" fmla="*/ 232 h 309"/>
                        <a:gd name="T42" fmla="*/ 340 w 345"/>
                        <a:gd name="T43" fmla="*/ 180 h 309"/>
                        <a:gd name="T44" fmla="*/ 345 w 345"/>
                        <a:gd name="T45" fmla="*/ 180 h 309"/>
                        <a:gd name="T46" fmla="*/ 334 w 345"/>
                        <a:gd name="T47" fmla="*/ 207 h 309"/>
                        <a:gd name="T48" fmla="*/ 323 w 345"/>
                        <a:gd name="T49" fmla="*/ 232 h 309"/>
                        <a:gd name="T50" fmla="*/ 306 w 345"/>
                        <a:gd name="T51" fmla="*/ 259 h 309"/>
                        <a:gd name="T52" fmla="*/ 283 w 345"/>
                        <a:gd name="T53" fmla="*/ 274 h 309"/>
                        <a:gd name="T54" fmla="*/ 261 w 345"/>
                        <a:gd name="T55" fmla="*/ 289 h 309"/>
                        <a:gd name="T56" fmla="*/ 232 w 345"/>
                        <a:gd name="T57" fmla="*/ 299 h 309"/>
                        <a:gd name="T58" fmla="*/ 204 w 345"/>
                        <a:gd name="T59" fmla="*/ 309 h 309"/>
                        <a:gd name="T60" fmla="*/ 176 w 345"/>
                        <a:gd name="T61" fmla="*/ 309 h 309"/>
                        <a:gd name="T62" fmla="*/ 142 w 345"/>
                        <a:gd name="T63" fmla="*/ 304 h 309"/>
                        <a:gd name="T64" fmla="*/ 114 w 345"/>
                        <a:gd name="T65" fmla="*/ 299 h 309"/>
                        <a:gd name="T66" fmla="*/ 85 w 345"/>
                        <a:gd name="T67" fmla="*/ 289 h 309"/>
                        <a:gd name="T68" fmla="*/ 63 w 345"/>
                        <a:gd name="T69" fmla="*/ 274 h 309"/>
                        <a:gd name="T70" fmla="*/ 41 w 345"/>
                        <a:gd name="T71" fmla="*/ 252 h 309"/>
                        <a:gd name="T72" fmla="*/ 24 w 345"/>
                        <a:gd name="T73" fmla="*/ 232 h 309"/>
                        <a:gd name="T74" fmla="*/ 12 w 345"/>
                        <a:gd name="T75" fmla="*/ 207 h 309"/>
                        <a:gd name="T76" fmla="*/ 6 w 345"/>
                        <a:gd name="T77" fmla="*/ 180 h 309"/>
                        <a:gd name="T78" fmla="*/ 0 w 345"/>
                        <a:gd name="T79" fmla="*/ 150 h 309"/>
                        <a:gd name="T80" fmla="*/ 6 w 345"/>
                        <a:gd name="T81" fmla="*/ 123 h 309"/>
                        <a:gd name="T82" fmla="*/ 12 w 345"/>
                        <a:gd name="T83" fmla="*/ 98 h 309"/>
                        <a:gd name="T84" fmla="*/ 24 w 345"/>
                        <a:gd name="T85" fmla="*/ 72 h 309"/>
                        <a:gd name="T86" fmla="*/ 41 w 345"/>
                        <a:gd name="T87" fmla="*/ 51 h 309"/>
                        <a:gd name="T88" fmla="*/ 57 w 345"/>
                        <a:gd name="T89" fmla="*/ 30 h 309"/>
                        <a:gd name="T90" fmla="*/ 79 w 345"/>
                        <a:gd name="T91" fmla="*/ 15 h 309"/>
                        <a:gd name="T92" fmla="*/ 108 w 345"/>
                        <a:gd name="T93" fmla="*/ 0 h 30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</a:cxnLst>
                      <a:rect l="0" t="0" r="r" b="b"/>
                      <a:pathLst>
                        <a:path w="345" h="309">
                          <a:moveTo>
                            <a:pt x="108" y="0"/>
                          </a:moveTo>
                          <a:lnTo>
                            <a:pt x="120" y="5"/>
                          </a:lnTo>
                          <a:lnTo>
                            <a:pt x="92" y="15"/>
                          </a:lnTo>
                          <a:lnTo>
                            <a:pt x="68" y="30"/>
                          </a:lnTo>
                          <a:lnTo>
                            <a:pt x="46" y="51"/>
                          </a:lnTo>
                          <a:lnTo>
                            <a:pt x="29" y="72"/>
                          </a:lnTo>
                          <a:lnTo>
                            <a:pt x="17" y="98"/>
                          </a:lnTo>
                          <a:lnTo>
                            <a:pt x="6" y="123"/>
                          </a:lnTo>
                          <a:lnTo>
                            <a:pt x="6" y="150"/>
                          </a:lnTo>
                          <a:lnTo>
                            <a:pt x="6" y="175"/>
                          </a:lnTo>
                          <a:lnTo>
                            <a:pt x="17" y="202"/>
                          </a:lnTo>
                          <a:lnTo>
                            <a:pt x="29" y="227"/>
                          </a:lnTo>
                          <a:lnTo>
                            <a:pt x="46" y="247"/>
                          </a:lnTo>
                          <a:lnTo>
                            <a:pt x="68" y="269"/>
                          </a:lnTo>
                          <a:lnTo>
                            <a:pt x="92" y="284"/>
                          </a:lnTo>
                          <a:lnTo>
                            <a:pt x="114" y="294"/>
                          </a:lnTo>
                          <a:lnTo>
                            <a:pt x="147" y="299"/>
                          </a:lnTo>
                          <a:lnTo>
                            <a:pt x="176" y="304"/>
                          </a:lnTo>
                          <a:lnTo>
                            <a:pt x="232" y="294"/>
                          </a:lnTo>
                          <a:lnTo>
                            <a:pt x="283" y="269"/>
                          </a:lnTo>
                          <a:lnTo>
                            <a:pt x="318" y="232"/>
                          </a:lnTo>
                          <a:lnTo>
                            <a:pt x="340" y="180"/>
                          </a:lnTo>
                          <a:lnTo>
                            <a:pt x="345" y="180"/>
                          </a:lnTo>
                          <a:lnTo>
                            <a:pt x="334" y="207"/>
                          </a:lnTo>
                          <a:lnTo>
                            <a:pt x="323" y="232"/>
                          </a:lnTo>
                          <a:lnTo>
                            <a:pt x="306" y="259"/>
                          </a:lnTo>
                          <a:lnTo>
                            <a:pt x="283" y="274"/>
                          </a:lnTo>
                          <a:lnTo>
                            <a:pt x="261" y="289"/>
                          </a:lnTo>
                          <a:lnTo>
                            <a:pt x="232" y="299"/>
                          </a:lnTo>
                          <a:lnTo>
                            <a:pt x="204" y="309"/>
                          </a:lnTo>
                          <a:lnTo>
                            <a:pt x="176" y="309"/>
                          </a:lnTo>
                          <a:lnTo>
                            <a:pt x="142" y="304"/>
                          </a:lnTo>
                          <a:lnTo>
                            <a:pt x="114" y="299"/>
                          </a:lnTo>
                          <a:lnTo>
                            <a:pt x="85" y="289"/>
                          </a:lnTo>
                          <a:lnTo>
                            <a:pt x="63" y="274"/>
                          </a:lnTo>
                          <a:lnTo>
                            <a:pt x="41" y="252"/>
                          </a:lnTo>
                          <a:lnTo>
                            <a:pt x="24" y="232"/>
                          </a:lnTo>
                          <a:lnTo>
                            <a:pt x="12" y="207"/>
                          </a:lnTo>
                          <a:lnTo>
                            <a:pt x="6" y="180"/>
                          </a:lnTo>
                          <a:lnTo>
                            <a:pt x="0" y="150"/>
                          </a:lnTo>
                          <a:lnTo>
                            <a:pt x="6" y="123"/>
                          </a:lnTo>
                          <a:lnTo>
                            <a:pt x="12" y="98"/>
                          </a:lnTo>
                          <a:lnTo>
                            <a:pt x="24" y="72"/>
                          </a:lnTo>
                          <a:lnTo>
                            <a:pt x="41" y="51"/>
                          </a:lnTo>
                          <a:lnTo>
                            <a:pt x="57" y="30"/>
                          </a:lnTo>
                          <a:lnTo>
                            <a:pt x="79" y="15"/>
                          </a:lnTo>
                          <a:lnTo>
                            <a:pt x="108" y="0"/>
                          </a:lnTo>
                          <a:close/>
                        </a:path>
                      </a:pathLst>
                    </a:custGeom>
                    <a:solidFill>
                      <a:srgbClr val="FFD2D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33" name="Freeform 465">
                      <a:extLst>
                        <a:ext uri="{FF2B5EF4-FFF2-40B4-BE49-F238E27FC236}">
                          <a16:creationId xmlns:a16="http://schemas.microsoft.com/office/drawing/2014/main" id="{2F9CF5B0-8601-48AD-B642-B1E424BB388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948" y="1808"/>
                      <a:ext cx="167" cy="100"/>
                    </a:xfrm>
                    <a:custGeom>
                      <a:avLst/>
                      <a:gdLst>
                        <a:gd name="T0" fmla="*/ 114 w 334"/>
                        <a:gd name="T1" fmla="*/ 0 h 299"/>
                        <a:gd name="T2" fmla="*/ 119 w 334"/>
                        <a:gd name="T3" fmla="*/ 5 h 299"/>
                        <a:gd name="T4" fmla="*/ 125 w 334"/>
                        <a:gd name="T5" fmla="*/ 10 h 299"/>
                        <a:gd name="T6" fmla="*/ 97 w 334"/>
                        <a:gd name="T7" fmla="*/ 20 h 299"/>
                        <a:gd name="T8" fmla="*/ 73 w 334"/>
                        <a:gd name="T9" fmla="*/ 31 h 299"/>
                        <a:gd name="T10" fmla="*/ 51 w 334"/>
                        <a:gd name="T11" fmla="*/ 46 h 299"/>
                        <a:gd name="T12" fmla="*/ 35 w 334"/>
                        <a:gd name="T13" fmla="*/ 67 h 299"/>
                        <a:gd name="T14" fmla="*/ 23 w 334"/>
                        <a:gd name="T15" fmla="*/ 88 h 299"/>
                        <a:gd name="T16" fmla="*/ 11 w 334"/>
                        <a:gd name="T17" fmla="*/ 113 h 299"/>
                        <a:gd name="T18" fmla="*/ 11 w 334"/>
                        <a:gd name="T19" fmla="*/ 140 h 299"/>
                        <a:gd name="T20" fmla="*/ 11 w 334"/>
                        <a:gd name="T21" fmla="*/ 165 h 299"/>
                        <a:gd name="T22" fmla="*/ 29 w 334"/>
                        <a:gd name="T23" fmla="*/ 217 h 299"/>
                        <a:gd name="T24" fmla="*/ 68 w 334"/>
                        <a:gd name="T25" fmla="*/ 254 h 299"/>
                        <a:gd name="T26" fmla="*/ 114 w 334"/>
                        <a:gd name="T27" fmla="*/ 279 h 299"/>
                        <a:gd name="T28" fmla="*/ 170 w 334"/>
                        <a:gd name="T29" fmla="*/ 289 h 299"/>
                        <a:gd name="T30" fmla="*/ 226 w 334"/>
                        <a:gd name="T31" fmla="*/ 279 h 299"/>
                        <a:gd name="T32" fmla="*/ 272 w 334"/>
                        <a:gd name="T33" fmla="*/ 254 h 299"/>
                        <a:gd name="T34" fmla="*/ 306 w 334"/>
                        <a:gd name="T35" fmla="*/ 217 h 299"/>
                        <a:gd name="T36" fmla="*/ 323 w 334"/>
                        <a:gd name="T37" fmla="*/ 165 h 299"/>
                        <a:gd name="T38" fmla="*/ 334 w 334"/>
                        <a:gd name="T39" fmla="*/ 175 h 299"/>
                        <a:gd name="T40" fmla="*/ 312 w 334"/>
                        <a:gd name="T41" fmla="*/ 227 h 299"/>
                        <a:gd name="T42" fmla="*/ 277 w 334"/>
                        <a:gd name="T43" fmla="*/ 264 h 299"/>
                        <a:gd name="T44" fmla="*/ 226 w 334"/>
                        <a:gd name="T45" fmla="*/ 289 h 299"/>
                        <a:gd name="T46" fmla="*/ 170 w 334"/>
                        <a:gd name="T47" fmla="*/ 299 h 299"/>
                        <a:gd name="T48" fmla="*/ 141 w 334"/>
                        <a:gd name="T49" fmla="*/ 294 h 299"/>
                        <a:gd name="T50" fmla="*/ 108 w 334"/>
                        <a:gd name="T51" fmla="*/ 289 h 299"/>
                        <a:gd name="T52" fmla="*/ 86 w 334"/>
                        <a:gd name="T53" fmla="*/ 279 h 299"/>
                        <a:gd name="T54" fmla="*/ 62 w 334"/>
                        <a:gd name="T55" fmla="*/ 264 h 299"/>
                        <a:gd name="T56" fmla="*/ 40 w 334"/>
                        <a:gd name="T57" fmla="*/ 242 h 299"/>
                        <a:gd name="T58" fmla="*/ 23 w 334"/>
                        <a:gd name="T59" fmla="*/ 222 h 299"/>
                        <a:gd name="T60" fmla="*/ 11 w 334"/>
                        <a:gd name="T61" fmla="*/ 197 h 299"/>
                        <a:gd name="T62" fmla="*/ 0 w 334"/>
                        <a:gd name="T63" fmla="*/ 170 h 299"/>
                        <a:gd name="T64" fmla="*/ 0 w 334"/>
                        <a:gd name="T65" fmla="*/ 145 h 299"/>
                        <a:gd name="T66" fmla="*/ 0 w 334"/>
                        <a:gd name="T67" fmla="*/ 118 h 299"/>
                        <a:gd name="T68" fmla="*/ 11 w 334"/>
                        <a:gd name="T69" fmla="*/ 93 h 299"/>
                        <a:gd name="T70" fmla="*/ 23 w 334"/>
                        <a:gd name="T71" fmla="*/ 67 h 299"/>
                        <a:gd name="T72" fmla="*/ 40 w 334"/>
                        <a:gd name="T73" fmla="*/ 46 h 299"/>
                        <a:gd name="T74" fmla="*/ 62 w 334"/>
                        <a:gd name="T75" fmla="*/ 25 h 299"/>
                        <a:gd name="T76" fmla="*/ 86 w 334"/>
                        <a:gd name="T77" fmla="*/ 10 h 299"/>
                        <a:gd name="T78" fmla="*/ 114 w 334"/>
                        <a:gd name="T79" fmla="*/ 0 h 2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</a:cxnLst>
                      <a:rect l="0" t="0" r="r" b="b"/>
                      <a:pathLst>
                        <a:path w="334" h="299">
                          <a:moveTo>
                            <a:pt x="114" y="0"/>
                          </a:moveTo>
                          <a:lnTo>
                            <a:pt x="119" y="5"/>
                          </a:lnTo>
                          <a:lnTo>
                            <a:pt x="125" y="10"/>
                          </a:lnTo>
                          <a:lnTo>
                            <a:pt x="97" y="20"/>
                          </a:lnTo>
                          <a:lnTo>
                            <a:pt x="73" y="31"/>
                          </a:lnTo>
                          <a:lnTo>
                            <a:pt x="51" y="46"/>
                          </a:lnTo>
                          <a:lnTo>
                            <a:pt x="35" y="67"/>
                          </a:lnTo>
                          <a:lnTo>
                            <a:pt x="23" y="88"/>
                          </a:lnTo>
                          <a:lnTo>
                            <a:pt x="11" y="113"/>
                          </a:lnTo>
                          <a:lnTo>
                            <a:pt x="11" y="140"/>
                          </a:lnTo>
                          <a:lnTo>
                            <a:pt x="11" y="165"/>
                          </a:lnTo>
                          <a:lnTo>
                            <a:pt x="29" y="217"/>
                          </a:lnTo>
                          <a:lnTo>
                            <a:pt x="68" y="254"/>
                          </a:lnTo>
                          <a:lnTo>
                            <a:pt x="114" y="279"/>
                          </a:lnTo>
                          <a:lnTo>
                            <a:pt x="170" y="289"/>
                          </a:lnTo>
                          <a:lnTo>
                            <a:pt x="226" y="279"/>
                          </a:lnTo>
                          <a:lnTo>
                            <a:pt x="272" y="254"/>
                          </a:lnTo>
                          <a:lnTo>
                            <a:pt x="306" y="217"/>
                          </a:lnTo>
                          <a:lnTo>
                            <a:pt x="323" y="165"/>
                          </a:lnTo>
                          <a:lnTo>
                            <a:pt x="334" y="175"/>
                          </a:lnTo>
                          <a:lnTo>
                            <a:pt x="312" y="227"/>
                          </a:lnTo>
                          <a:lnTo>
                            <a:pt x="277" y="264"/>
                          </a:lnTo>
                          <a:lnTo>
                            <a:pt x="226" y="289"/>
                          </a:lnTo>
                          <a:lnTo>
                            <a:pt x="170" y="299"/>
                          </a:lnTo>
                          <a:lnTo>
                            <a:pt x="141" y="294"/>
                          </a:lnTo>
                          <a:lnTo>
                            <a:pt x="108" y="289"/>
                          </a:lnTo>
                          <a:lnTo>
                            <a:pt x="86" y="279"/>
                          </a:lnTo>
                          <a:lnTo>
                            <a:pt x="62" y="264"/>
                          </a:lnTo>
                          <a:lnTo>
                            <a:pt x="40" y="242"/>
                          </a:lnTo>
                          <a:lnTo>
                            <a:pt x="23" y="222"/>
                          </a:lnTo>
                          <a:lnTo>
                            <a:pt x="11" y="197"/>
                          </a:lnTo>
                          <a:lnTo>
                            <a:pt x="0" y="170"/>
                          </a:lnTo>
                          <a:lnTo>
                            <a:pt x="0" y="145"/>
                          </a:lnTo>
                          <a:lnTo>
                            <a:pt x="0" y="118"/>
                          </a:lnTo>
                          <a:lnTo>
                            <a:pt x="11" y="93"/>
                          </a:lnTo>
                          <a:lnTo>
                            <a:pt x="23" y="67"/>
                          </a:lnTo>
                          <a:lnTo>
                            <a:pt x="40" y="46"/>
                          </a:lnTo>
                          <a:lnTo>
                            <a:pt x="62" y="25"/>
                          </a:lnTo>
                          <a:lnTo>
                            <a:pt x="86" y="10"/>
                          </a:lnTo>
                          <a:lnTo>
                            <a:pt x="114" y="0"/>
                          </a:lnTo>
                          <a:close/>
                        </a:path>
                      </a:pathLst>
                    </a:custGeom>
                    <a:solidFill>
                      <a:srgbClr val="FFD4D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34" name="Freeform 466">
                      <a:extLst>
                        <a:ext uri="{FF2B5EF4-FFF2-40B4-BE49-F238E27FC236}">
                          <a16:creationId xmlns:a16="http://schemas.microsoft.com/office/drawing/2014/main" id="{30BE540E-E1B1-4333-8C7D-C20664F6577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954" y="1811"/>
                      <a:ext cx="155" cy="93"/>
                    </a:xfrm>
                    <a:custGeom>
                      <a:avLst/>
                      <a:gdLst>
                        <a:gd name="T0" fmla="*/ 114 w 312"/>
                        <a:gd name="T1" fmla="*/ 0 h 279"/>
                        <a:gd name="T2" fmla="*/ 119 w 312"/>
                        <a:gd name="T3" fmla="*/ 0 h 279"/>
                        <a:gd name="T4" fmla="*/ 91 w 312"/>
                        <a:gd name="T5" fmla="*/ 10 h 279"/>
                        <a:gd name="T6" fmla="*/ 68 w 312"/>
                        <a:gd name="T7" fmla="*/ 26 h 279"/>
                        <a:gd name="T8" fmla="*/ 46 w 312"/>
                        <a:gd name="T9" fmla="*/ 41 h 279"/>
                        <a:gd name="T10" fmla="*/ 29 w 312"/>
                        <a:gd name="T11" fmla="*/ 62 h 279"/>
                        <a:gd name="T12" fmla="*/ 18 w 312"/>
                        <a:gd name="T13" fmla="*/ 83 h 279"/>
                        <a:gd name="T14" fmla="*/ 7 w 312"/>
                        <a:gd name="T15" fmla="*/ 103 h 279"/>
                        <a:gd name="T16" fmla="*/ 7 w 312"/>
                        <a:gd name="T17" fmla="*/ 130 h 279"/>
                        <a:gd name="T18" fmla="*/ 7 w 312"/>
                        <a:gd name="T19" fmla="*/ 155 h 279"/>
                        <a:gd name="T20" fmla="*/ 24 w 312"/>
                        <a:gd name="T21" fmla="*/ 202 h 279"/>
                        <a:gd name="T22" fmla="*/ 57 w 312"/>
                        <a:gd name="T23" fmla="*/ 237 h 279"/>
                        <a:gd name="T24" fmla="*/ 108 w 312"/>
                        <a:gd name="T25" fmla="*/ 264 h 279"/>
                        <a:gd name="T26" fmla="*/ 159 w 312"/>
                        <a:gd name="T27" fmla="*/ 274 h 279"/>
                        <a:gd name="T28" fmla="*/ 209 w 312"/>
                        <a:gd name="T29" fmla="*/ 264 h 279"/>
                        <a:gd name="T30" fmla="*/ 261 w 312"/>
                        <a:gd name="T31" fmla="*/ 237 h 279"/>
                        <a:gd name="T32" fmla="*/ 289 w 312"/>
                        <a:gd name="T33" fmla="*/ 202 h 279"/>
                        <a:gd name="T34" fmla="*/ 306 w 312"/>
                        <a:gd name="T35" fmla="*/ 155 h 279"/>
                        <a:gd name="T36" fmla="*/ 312 w 312"/>
                        <a:gd name="T37" fmla="*/ 155 h 279"/>
                        <a:gd name="T38" fmla="*/ 295 w 312"/>
                        <a:gd name="T39" fmla="*/ 207 h 279"/>
                        <a:gd name="T40" fmla="*/ 261 w 312"/>
                        <a:gd name="T41" fmla="*/ 244 h 279"/>
                        <a:gd name="T42" fmla="*/ 215 w 312"/>
                        <a:gd name="T43" fmla="*/ 269 h 279"/>
                        <a:gd name="T44" fmla="*/ 159 w 312"/>
                        <a:gd name="T45" fmla="*/ 279 h 279"/>
                        <a:gd name="T46" fmla="*/ 103 w 312"/>
                        <a:gd name="T47" fmla="*/ 269 h 279"/>
                        <a:gd name="T48" fmla="*/ 57 w 312"/>
                        <a:gd name="T49" fmla="*/ 244 h 279"/>
                        <a:gd name="T50" fmla="*/ 18 w 312"/>
                        <a:gd name="T51" fmla="*/ 207 h 279"/>
                        <a:gd name="T52" fmla="*/ 0 w 312"/>
                        <a:gd name="T53" fmla="*/ 155 h 279"/>
                        <a:gd name="T54" fmla="*/ 0 w 312"/>
                        <a:gd name="T55" fmla="*/ 130 h 279"/>
                        <a:gd name="T56" fmla="*/ 0 w 312"/>
                        <a:gd name="T57" fmla="*/ 103 h 279"/>
                        <a:gd name="T58" fmla="*/ 12 w 312"/>
                        <a:gd name="T59" fmla="*/ 78 h 279"/>
                        <a:gd name="T60" fmla="*/ 24 w 312"/>
                        <a:gd name="T61" fmla="*/ 57 h 279"/>
                        <a:gd name="T62" fmla="*/ 40 w 312"/>
                        <a:gd name="T63" fmla="*/ 36 h 279"/>
                        <a:gd name="T64" fmla="*/ 62 w 312"/>
                        <a:gd name="T65" fmla="*/ 21 h 279"/>
                        <a:gd name="T66" fmla="*/ 86 w 312"/>
                        <a:gd name="T67" fmla="*/ 10 h 279"/>
                        <a:gd name="T68" fmla="*/ 114 w 312"/>
                        <a:gd name="T69" fmla="*/ 0 h 2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312" h="279">
                          <a:moveTo>
                            <a:pt x="114" y="0"/>
                          </a:moveTo>
                          <a:lnTo>
                            <a:pt x="119" y="0"/>
                          </a:lnTo>
                          <a:lnTo>
                            <a:pt x="91" y="10"/>
                          </a:lnTo>
                          <a:lnTo>
                            <a:pt x="68" y="26"/>
                          </a:lnTo>
                          <a:lnTo>
                            <a:pt x="46" y="41"/>
                          </a:lnTo>
                          <a:lnTo>
                            <a:pt x="29" y="62"/>
                          </a:lnTo>
                          <a:lnTo>
                            <a:pt x="18" y="83"/>
                          </a:lnTo>
                          <a:lnTo>
                            <a:pt x="7" y="103"/>
                          </a:lnTo>
                          <a:lnTo>
                            <a:pt x="7" y="130"/>
                          </a:lnTo>
                          <a:lnTo>
                            <a:pt x="7" y="155"/>
                          </a:lnTo>
                          <a:lnTo>
                            <a:pt x="24" y="202"/>
                          </a:lnTo>
                          <a:lnTo>
                            <a:pt x="57" y="237"/>
                          </a:lnTo>
                          <a:lnTo>
                            <a:pt x="108" y="264"/>
                          </a:lnTo>
                          <a:lnTo>
                            <a:pt x="159" y="274"/>
                          </a:lnTo>
                          <a:lnTo>
                            <a:pt x="209" y="264"/>
                          </a:lnTo>
                          <a:lnTo>
                            <a:pt x="261" y="237"/>
                          </a:lnTo>
                          <a:lnTo>
                            <a:pt x="289" y="202"/>
                          </a:lnTo>
                          <a:lnTo>
                            <a:pt x="306" y="155"/>
                          </a:lnTo>
                          <a:lnTo>
                            <a:pt x="312" y="155"/>
                          </a:lnTo>
                          <a:lnTo>
                            <a:pt x="295" y="207"/>
                          </a:lnTo>
                          <a:lnTo>
                            <a:pt x="261" y="244"/>
                          </a:lnTo>
                          <a:lnTo>
                            <a:pt x="215" y="269"/>
                          </a:lnTo>
                          <a:lnTo>
                            <a:pt x="159" y="279"/>
                          </a:lnTo>
                          <a:lnTo>
                            <a:pt x="103" y="269"/>
                          </a:lnTo>
                          <a:lnTo>
                            <a:pt x="57" y="244"/>
                          </a:lnTo>
                          <a:lnTo>
                            <a:pt x="18" y="207"/>
                          </a:lnTo>
                          <a:lnTo>
                            <a:pt x="0" y="155"/>
                          </a:lnTo>
                          <a:lnTo>
                            <a:pt x="0" y="130"/>
                          </a:lnTo>
                          <a:lnTo>
                            <a:pt x="0" y="103"/>
                          </a:lnTo>
                          <a:lnTo>
                            <a:pt x="12" y="78"/>
                          </a:lnTo>
                          <a:lnTo>
                            <a:pt x="24" y="57"/>
                          </a:lnTo>
                          <a:lnTo>
                            <a:pt x="40" y="36"/>
                          </a:lnTo>
                          <a:lnTo>
                            <a:pt x="62" y="21"/>
                          </a:lnTo>
                          <a:lnTo>
                            <a:pt x="86" y="10"/>
                          </a:lnTo>
                          <a:lnTo>
                            <a:pt x="114" y="0"/>
                          </a:lnTo>
                          <a:close/>
                        </a:path>
                      </a:pathLst>
                    </a:custGeom>
                    <a:solidFill>
                      <a:srgbClr val="FFD6D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35" name="Freeform 467">
                      <a:extLst>
                        <a:ext uri="{FF2B5EF4-FFF2-40B4-BE49-F238E27FC236}">
                          <a16:creationId xmlns:a16="http://schemas.microsoft.com/office/drawing/2014/main" id="{28B9A017-78B1-410E-A0F0-FDE01515FBC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957" y="1811"/>
                      <a:ext cx="150" cy="92"/>
                    </a:xfrm>
                    <a:custGeom>
                      <a:avLst/>
                      <a:gdLst>
                        <a:gd name="T0" fmla="*/ 112 w 299"/>
                        <a:gd name="T1" fmla="*/ 0 h 274"/>
                        <a:gd name="T2" fmla="*/ 118 w 299"/>
                        <a:gd name="T3" fmla="*/ 10 h 274"/>
                        <a:gd name="T4" fmla="*/ 73 w 299"/>
                        <a:gd name="T5" fmla="*/ 31 h 274"/>
                        <a:gd name="T6" fmla="*/ 39 w 299"/>
                        <a:gd name="T7" fmla="*/ 62 h 274"/>
                        <a:gd name="T8" fmla="*/ 17 w 299"/>
                        <a:gd name="T9" fmla="*/ 103 h 274"/>
                        <a:gd name="T10" fmla="*/ 11 w 299"/>
                        <a:gd name="T11" fmla="*/ 150 h 274"/>
                        <a:gd name="T12" fmla="*/ 28 w 299"/>
                        <a:gd name="T13" fmla="*/ 197 h 274"/>
                        <a:gd name="T14" fmla="*/ 61 w 299"/>
                        <a:gd name="T15" fmla="*/ 232 h 274"/>
                        <a:gd name="T16" fmla="*/ 101 w 299"/>
                        <a:gd name="T17" fmla="*/ 254 h 274"/>
                        <a:gd name="T18" fmla="*/ 152 w 299"/>
                        <a:gd name="T19" fmla="*/ 264 h 274"/>
                        <a:gd name="T20" fmla="*/ 202 w 299"/>
                        <a:gd name="T21" fmla="*/ 254 h 274"/>
                        <a:gd name="T22" fmla="*/ 248 w 299"/>
                        <a:gd name="T23" fmla="*/ 227 h 274"/>
                        <a:gd name="T24" fmla="*/ 276 w 299"/>
                        <a:gd name="T25" fmla="*/ 192 h 274"/>
                        <a:gd name="T26" fmla="*/ 288 w 299"/>
                        <a:gd name="T27" fmla="*/ 145 h 274"/>
                        <a:gd name="T28" fmla="*/ 299 w 299"/>
                        <a:gd name="T29" fmla="*/ 155 h 274"/>
                        <a:gd name="T30" fmla="*/ 282 w 299"/>
                        <a:gd name="T31" fmla="*/ 202 h 274"/>
                        <a:gd name="T32" fmla="*/ 254 w 299"/>
                        <a:gd name="T33" fmla="*/ 237 h 274"/>
                        <a:gd name="T34" fmla="*/ 202 w 299"/>
                        <a:gd name="T35" fmla="*/ 264 h 274"/>
                        <a:gd name="T36" fmla="*/ 152 w 299"/>
                        <a:gd name="T37" fmla="*/ 274 h 274"/>
                        <a:gd name="T38" fmla="*/ 101 w 299"/>
                        <a:gd name="T39" fmla="*/ 264 h 274"/>
                        <a:gd name="T40" fmla="*/ 50 w 299"/>
                        <a:gd name="T41" fmla="*/ 237 h 274"/>
                        <a:gd name="T42" fmla="*/ 17 w 299"/>
                        <a:gd name="T43" fmla="*/ 202 h 274"/>
                        <a:gd name="T44" fmla="*/ 0 w 299"/>
                        <a:gd name="T45" fmla="*/ 155 h 274"/>
                        <a:gd name="T46" fmla="*/ 0 w 299"/>
                        <a:gd name="T47" fmla="*/ 130 h 274"/>
                        <a:gd name="T48" fmla="*/ 0 w 299"/>
                        <a:gd name="T49" fmla="*/ 103 h 274"/>
                        <a:gd name="T50" fmla="*/ 11 w 299"/>
                        <a:gd name="T51" fmla="*/ 83 h 274"/>
                        <a:gd name="T52" fmla="*/ 22 w 299"/>
                        <a:gd name="T53" fmla="*/ 62 h 274"/>
                        <a:gd name="T54" fmla="*/ 39 w 299"/>
                        <a:gd name="T55" fmla="*/ 41 h 274"/>
                        <a:gd name="T56" fmla="*/ 61 w 299"/>
                        <a:gd name="T57" fmla="*/ 26 h 274"/>
                        <a:gd name="T58" fmla="*/ 84 w 299"/>
                        <a:gd name="T59" fmla="*/ 10 h 274"/>
                        <a:gd name="T60" fmla="*/ 112 w 299"/>
                        <a:gd name="T61" fmla="*/ 0 h 2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299" h="274">
                          <a:moveTo>
                            <a:pt x="112" y="0"/>
                          </a:moveTo>
                          <a:lnTo>
                            <a:pt x="118" y="10"/>
                          </a:lnTo>
                          <a:lnTo>
                            <a:pt x="73" y="31"/>
                          </a:lnTo>
                          <a:lnTo>
                            <a:pt x="39" y="62"/>
                          </a:lnTo>
                          <a:lnTo>
                            <a:pt x="17" y="103"/>
                          </a:lnTo>
                          <a:lnTo>
                            <a:pt x="11" y="150"/>
                          </a:lnTo>
                          <a:lnTo>
                            <a:pt x="28" y="197"/>
                          </a:lnTo>
                          <a:lnTo>
                            <a:pt x="61" y="232"/>
                          </a:lnTo>
                          <a:lnTo>
                            <a:pt x="101" y="254"/>
                          </a:lnTo>
                          <a:lnTo>
                            <a:pt x="152" y="264"/>
                          </a:lnTo>
                          <a:lnTo>
                            <a:pt x="202" y="254"/>
                          </a:lnTo>
                          <a:lnTo>
                            <a:pt x="248" y="227"/>
                          </a:lnTo>
                          <a:lnTo>
                            <a:pt x="276" y="192"/>
                          </a:lnTo>
                          <a:lnTo>
                            <a:pt x="288" y="145"/>
                          </a:lnTo>
                          <a:lnTo>
                            <a:pt x="299" y="155"/>
                          </a:lnTo>
                          <a:lnTo>
                            <a:pt x="282" y="202"/>
                          </a:lnTo>
                          <a:lnTo>
                            <a:pt x="254" y="237"/>
                          </a:lnTo>
                          <a:lnTo>
                            <a:pt x="202" y="264"/>
                          </a:lnTo>
                          <a:lnTo>
                            <a:pt x="152" y="274"/>
                          </a:lnTo>
                          <a:lnTo>
                            <a:pt x="101" y="264"/>
                          </a:lnTo>
                          <a:lnTo>
                            <a:pt x="50" y="237"/>
                          </a:lnTo>
                          <a:lnTo>
                            <a:pt x="17" y="202"/>
                          </a:lnTo>
                          <a:lnTo>
                            <a:pt x="0" y="155"/>
                          </a:lnTo>
                          <a:lnTo>
                            <a:pt x="0" y="130"/>
                          </a:lnTo>
                          <a:lnTo>
                            <a:pt x="0" y="103"/>
                          </a:lnTo>
                          <a:lnTo>
                            <a:pt x="11" y="83"/>
                          </a:lnTo>
                          <a:lnTo>
                            <a:pt x="22" y="62"/>
                          </a:lnTo>
                          <a:lnTo>
                            <a:pt x="39" y="41"/>
                          </a:lnTo>
                          <a:lnTo>
                            <a:pt x="61" y="26"/>
                          </a:lnTo>
                          <a:lnTo>
                            <a:pt x="84" y="10"/>
                          </a:lnTo>
                          <a:lnTo>
                            <a:pt x="112" y="0"/>
                          </a:lnTo>
                          <a:close/>
                        </a:path>
                      </a:pathLst>
                    </a:custGeom>
                    <a:solidFill>
                      <a:srgbClr val="FFD8D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36" name="Freeform 468">
                      <a:extLst>
                        <a:ext uri="{FF2B5EF4-FFF2-40B4-BE49-F238E27FC236}">
                          <a16:creationId xmlns:a16="http://schemas.microsoft.com/office/drawing/2014/main" id="{F4515375-44EC-4355-9B96-A8894D6CCAC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962" y="1815"/>
                      <a:ext cx="139" cy="84"/>
                    </a:xfrm>
                    <a:custGeom>
                      <a:avLst/>
                      <a:gdLst>
                        <a:gd name="T0" fmla="*/ 107 w 277"/>
                        <a:gd name="T1" fmla="*/ 0 h 254"/>
                        <a:gd name="T2" fmla="*/ 112 w 277"/>
                        <a:gd name="T3" fmla="*/ 5 h 254"/>
                        <a:gd name="T4" fmla="*/ 68 w 277"/>
                        <a:gd name="T5" fmla="*/ 21 h 254"/>
                        <a:gd name="T6" fmla="*/ 33 w 277"/>
                        <a:gd name="T7" fmla="*/ 52 h 254"/>
                        <a:gd name="T8" fmla="*/ 11 w 277"/>
                        <a:gd name="T9" fmla="*/ 93 h 254"/>
                        <a:gd name="T10" fmla="*/ 6 w 277"/>
                        <a:gd name="T11" fmla="*/ 140 h 254"/>
                        <a:gd name="T12" fmla="*/ 17 w 277"/>
                        <a:gd name="T13" fmla="*/ 182 h 254"/>
                        <a:gd name="T14" fmla="*/ 50 w 277"/>
                        <a:gd name="T15" fmla="*/ 217 h 254"/>
                        <a:gd name="T16" fmla="*/ 90 w 277"/>
                        <a:gd name="T17" fmla="*/ 239 h 254"/>
                        <a:gd name="T18" fmla="*/ 141 w 277"/>
                        <a:gd name="T19" fmla="*/ 249 h 254"/>
                        <a:gd name="T20" fmla="*/ 191 w 277"/>
                        <a:gd name="T21" fmla="*/ 239 h 254"/>
                        <a:gd name="T22" fmla="*/ 237 w 277"/>
                        <a:gd name="T23" fmla="*/ 212 h 254"/>
                        <a:gd name="T24" fmla="*/ 265 w 277"/>
                        <a:gd name="T25" fmla="*/ 177 h 254"/>
                        <a:gd name="T26" fmla="*/ 277 w 277"/>
                        <a:gd name="T27" fmla="*/ 135 h 254"/>
                        <a:gd name="T28" fmla="*/ 265 w 277"/>
                        <a:gd name="T29" fmla="*/ 182 h 254"/>
                        <a:gd name="T30" fmla="*/ 237 w 277"/>
                        <a:gd name="T31" fmla="*/ 217 h 254"/>
                        <a:gd name="T32" fmla="*/ 191 w 277"/>
                        <a:gd name="T33" fmla="*/ 244 h 254"/>
                        <a:gd name="T34" fmla="*/ 141 w 277"/>
                        <a:gd name="T35" fmla="*/ 254 h 254"/>
                        <a:gd name="T36" fmla="*/ 90 w 277"/>
                        <a:gd name="T37" fmla="*/ 244 h 254"/>
                        <a:gd name="T38" fmla="*/ 50 w 277"/>
                        <a:gd name="T39" fmla="*/ 222 h 254"/>
                        <a:gd name="T40" fmla="*/ 17 w 277"/>
                        <a:gd name="T41" fmla="*/ 187 h 254"/>
                        <a:gd name="T42" fmla="*/ 0 w 277"/>
                        <a:gd name="T43" fmla="*/ 140 h 254"/>
                        <a:gd name="T44" fmla="*/ 6 w 277"/>
                        <a:gd name="T45" fmla="*/ 93 h 254"/>
                        <a:gd name="T46" fmla="*/ 28 w 277"/>
                        <a:gd name="T47" fmla="*/ 52 h 254"/>
                        <a:gd name="T48" fmla="*/ 62 w 277"/>
                        <a:gd name="T49" fmla="*/ 21 h 254"/>
                        <a:gd name="T50" fmla="*/ 107 w 277"/>
                        <a:gd name="T51" fmla="*/ 0 h 25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277" h="254">
                          <a:moveTo>
                            <a:pt x="107" y="0"/>
                          </a:moveTo>
                          <a:lnTo>
                            <a:pt x="112" y="5"/>
                          </a:lnTo>
                          <a:lnTo>
                            <a:pt x="68" y="21"/>
                          </a:lnTo>
                          <a:lnTo>
                            <a:pt x="33" y="52"/>
                          </a:lnTo>
                          <a:lnTo>
                            <a:pt x="11" y="93"/>
                          </a:lnTo>
                          <a:lnTo>
                            <a:pt x="6" y="140"/>
                          </a:lnTo>
                          <a:lnTo>
                            <a:pt x="17" y="182"/>
                          </a:lnTo>
                          <a:lnTo>
                            <a:pt x="50" y="217"/>
                          </a:lnTo>
                          <a:lnTo>
                            <a:pt x="90" y="239"/>
                          </a:lnTo>
                          <a:lnTo>
                            <a:pt x="141" y="249"/>
                          </a:lnTo>
                          <a:lnTo>
                            <a:pt x="191" y="239"/>
                          </a:lnTo>
                          <a:lnTo>
                            <a:pt x="237" y="212"/>
                          </a:lnTo>
                          <a:lnTo>
                            <a:pt x="265" y="177"/>
                          </a:lnTo>
                          <a:lnTo>
                            <a:pt x="277" y="135"/>
                          </a:lnTo>
                          <a:lnTo>
                            <a:pt x="265" y="182"/>
                          </a:lnTo>
                          <a:lnTo>
                            <a:pt x="237" y="217"/>
                          </a:lnTo>
                          <a:lnTo>
                            <a:pt x="191" y="244"/>
                          </a:lnTo>
                          <a:lnTo>
                            <a:pt x="141" y="254"/>
                          </a:lnTo>
                          <a:lnTo>
                            <a:pt x="90" y="244"/>
                          </a:lnTo>
                          <a:lnTo>
                            <a:pt x="50" y="222"/>
                          </a:lnTo>
                          <a:lnTo>
                            <a:pt x="17" y="187"/>
                          </a:lnTo>
                          <a:lnTo>
                            <a:pt x="0" y="140"/>
                          </a:lnTo>
                          <a:lnTo>
                            <a:pt x="6" y="93"/>
                          </a:lnTo>
                          <a:lnTo>
                            <a:pt x="28" y="52"/>
                          </a:lnTo>
                          <a:lnTo>
                            <a:pt x="62" y="21"/>
                          </a:lnTo>
                          <a:lnTo>
                            <a:pt x="107" y="0"/>
                          </a:lnTo>
                          <a:close/>
                        </a:path>
                      </a:pathLst>
                    </a:custGeom>
                    <a:solidFill>
                      <a:srgbClr val="FFDAD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37" name="Freeform 469">
                      <a:extLst>
                        <a:ext uri="{FF2B5EF4-FFF2-40B4-BE49-F238E27FC236}">
                          <a16:creationId xmlns:a16="http://schemas.microsoft.com/office/drawing/2014/main" id="{277C0576-A5BB-418B-90C0-70B3A48A506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965" y="1816"/>
                      <a:ext cx="136" cy="82"/>
                    </a:xfrm>
                    <a:custGeom>
                      <a:avLst/>
                      <a:gdLst>
                        <a:gd name="T0" fmla="*/ 106 w 271"/>
                        <a:gd name="T1" fmla="*/ 0 h 244"/>
                        <a:gd name="T2" fmla="*/ 112 w 271"/>
                        <a:gd name="T3" fmla="*/ 6 h 244"/>
                        <a:gd name="T4" fmla="*/ 67 w 271"/>
                        <a:gd name="T5" fmla="*/ 16 h 244"/>
                        <a:gd name="T6" fmla="*/ 33 w 271"/>
                        <a:gd name="T7" fmla="*/ 47 h 244"/>
                        <a:gd name="T8" fmla="*/ 11 w 271"/>
                        <a:gd name="T9" fmla="*/ 83 h 244"/>
                        <a:gd name="T10" fmla="*/ 5 w 271"/>
                        <a:gd name="T11" fmla="*/ 130 h 244"/>
                        <a:gd name="T12" fmla="*/ 16 w 271"/>
                        <a:gd name="T13" fmla="*/ 172 h 244"/>
                        <a:gd name="T14" fmla="*/ 44 w 271"/>
                        <a:gd name="T15" fmla="*/ 207 h 244"/>
                        <a:gd name="T16" fmla="*/ 84 w 271"/>
                        <a:gd name="T17" fmla="*/ 229 h 244"/>
                        <a:gd name="T18" fmla="*/ 135 w 271"/>
                        <a:gd name="T19" fmla="*/ 239 h 244"/>
                        <a:gd name="T20" fmla="*/ 185 w 271"/>
                        <a:gd name="T21" fmla="*/ 229 h 244"/>
                        <a:gd name="T22" fmla="*/ 225 w 271"/>
                        <a:gd name="T23" fmla="*/ 202 h 244"/>
                        <a:gd name="T24" fmla="*/ 253 w 271"/>
                        <a:gd name="T25" fmla="*/ 166 h 244"/>
                        <a:gd name="T26" fmla="*/ 265 w 271"/>
                        <a:gd name="T27" fmla="*/ 125 h 244"/>
                        <a:gd name="T28" fmla="*/ 271 w 271"/>
                        <a:gd name="T29" fmla="*/ 130 h 244"/>
                        <a:gd name="T30" fmla="*/ 259 w 271"/>
                        <a:gd name="T31" fmla="*/ 172 h 244"/>
                        <a:gd name="T32" fmla="*/ 231 w 271"/>
                        <a:gd name="T33" fmla="*/ 207 h 244"/>
                        <a:gd name="T34" fmla="*/ 185 w 271"/>
                        <a:gd name="T35" fmla="*/ 234 h 244"/>
                        <a:gd name="T36" fmla="*/ 135 w 271"/>
                        <a:gd name="T37" fmla="*/ 244 h 244"/>
                        <a:gd name="T38" fmla="*/ 84 w 271"/>
                        <a:gd name="T39" fmla="*/ 234 h 244"/>
                        <a:gd name="T40" fmla="*/ 44 w 271"/>
                        <a:gd name="T41" fmla="*/ 212 h 244"/>
                        <a:gd name="T42" fmla="*/ 11 w 271"/>
                        <a:gd name="T43" fmla="*/ 177 h 244"/>
                        <a:gd name="T44" fmla="*/ 0 w 271"/>
                        <a:gd name="T45" fmla="*/ 135 h 244"/>
                        <a:gd name="T46" fmla="*/ 5 w 271"/>
                        <a:gd name="T47" fmla="*/ 88 h 244"/>
                        <a:gd name="T48" fmla="*/ 27 w 271"/>
                        <a:gd name="T49" fmla="*/ 47 h 244"/>
                        <a:gd name="T50" fmla="*/ 62 w 271"/>
                        <a:gd name="T51" fmla="*/ 16 h 244"/>
                        <a:gd name="T52" fmla="*/ 106 w 271"/>
                        <a:gd name="T53" fmla="*/ 0 h 2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</a:cxnLst>
                      <a:rect l="0" t="0" r="r" b="b"/>
                      <a:pathLst>
                        <a:path w="271" h="244">
                          <a:moveTo>
                            <a:pt x="106" y="0"/>
                          </a:moveTo>
                          <a:lnTo>
                            <a:pt x="112" y="6"/>
                          </a:lnTo>
                          <a:lnTo>
                            <a:pt x="67" y="16"/>
                          </a:lnTo>
                          <a:lnTo>
                            <a:pt x="33" y="47"/>
                          </a:lnTo>
                          <a:lnTo>
                            <a:pt x="11" y="83"/>
                          </a:lnTo>
                          <a:lnTo>
                            <a:pt x="5" y="130"/>
                          </a:lnTo>
                          <a:lnTo>
                            <a:pt x="16" y="172"/>
                          </a:lnTo>
                          <a:lnTo>
                            <a:pt x="44" y="207"/>
                          </a:lnTo>
                          <a:lnTo>
                            <a:pt x="84" y="229"/>
                          </a:lnTo>
                          <a:lnTo>
                            <a:pt x="135" y="239"/>
                          </a:lnTo>
                          <a:lnTo>
                            <a:pt x="185" y="229"/>
                          </a:lnTo>
                          <a:lnTo>
                            <a:pt x="225" y="202"/>
                          </a:lnTo>
                          <a:lnTo>
                            <a:pt x="253" y="166"/>
                          </a:lnTo>
                          <a:lnTo>
                            <a:pt x="265" y="125"/>
                          </a:lnTo>
                          <a:lnTo>
                            <a:pt x="271" y="130"/>
                          </a:lnTo>
                          <a:lnTo>
                            <a:pt x="259" y="172"/>
                          </a:lnTo>
                          <a:lnTo>
                            <a:pt x="231" y="207"/>
                          </a:lnTo>
                          <a:lnTo>
                            <a:pt x="185" y="234"/>
                          </a:lnTo>
                          <a:lnTo>
                            <a:pt x="135" y="244"/>
                          </a:lnTo>
                          <a:lnTo>
                            <a:pt x="84" y="234"/>
                          </a:lnTo>
                          <a:lnTo>
                            <a:pt x="44" y="212"/>
                          </a:lnTo>
                          <a:lnTo>
                            <a:pt x="11" y="177"/>
                          </a:lnTo>
                          <a:lnTo>
                            <a:pt x="0" y="135"/>
                          </a:lnTo>
                          <a:lnTo>
                            <a:pt x="5" y="88"/>
                          </a:lnTo>
                          <a:lnTo>
                            <a:pt x="27" y="47"/>
                          </a:lnTo>
                          <a:lnTo>
                            <a:pt x="62" y="16"/>
                          </a:lnTo>
                          <a:lnTo>
                            <a:pt x="106" y="0"/>
                          </a:lnTo>
                          <a:close/>
                        </a:path>
                      </a:pathLst>
                    </a:custGeom>
                    <a:solidFill>
                      <a:srgbClr val="FFDCD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38" name="Freeform 470">
                      <a:extLst>
                        <a:ext uri="{FF2B5EF4-FFF2-40B4-BE49-F238E27FC236}">
                          <a16:creationId xmlns:a16="http://schemas.microsoft.com/office/drawing/2014/main" id="{7E759141-A338-4582-9A44-278009C57F7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968" y="1818"/>
                      <a:ext cx="130" cy="78"/>
                    </a:xfrm>
                    <a:custGeom>
                      <a:avLst/>
                      <a:gdLst>
                        <a:gd name="T0" fmla="*/ 107 w 260"/>
                        <a:gd name="T1" fmla="*/ 0 h 233"/>
                        <a:gd name="T2" fmla="*/ 119 w 260"/>
                        <a:gd name="T3" fmla="*/ 5 h 233"/>
                        <a:gd name="T4" fmla="*/ 74 w 260"/>
                        <a:gd name="T5" fmla="*/ 15 h 233"/>
                        <a:gd name="T6" fmla="*/ 39 w 260"/>
                        <a:gd name="T7" fmla="*/ 41 h 233"/>
                        <a:gd name="T8" fmla="*/ 17 w 260"/>
                        <a:gd name="T9" fmla="*/ 77 h 233"/>
                        <a:gd name="T10" fmla="*/ 11 w 260"/>
                        <a:gd name="T11" fmla="*/ 119 h 233"/>
                        <a:gd name="T12" fmla="*/ 22 w 260"/>
                        <a:gd name="T13" fmla="*/ 160 h 233"/>
                        <a:gd name="T14" fmla="*/ 51 w 260"/>
                        <a:gd name="T15" fmla="*/ 191 h 233"/>
                        <a:gd name="T16" fmla="*/ 90 w 260"/>
                        <a:gd name="T17" fmla="*/ 216 h 233"/>
                        <a:gd name="T18" fmla="*/ 136 w 260"/>
                        <a:gd name="T19" fmla="*/ 223 h 233"/>
                        <a:gd name="T20" fmla="*/ 180 w 260"/>
                        <a:gd name="T21" fmla="*/ 211 h 233"/>
                        <a:gd name="T22" fmla="*/ 215 w 260"/>
                        <a:gd name="T23" fmla="*/ 191 h 233"/>
                        <a:gd name="T24" fmla="*/ 237 w 260"/>
                        <a:gd name="T25" fmla="*/ 155 h 233"/>
                        <a:gd name="T26" fmla="*/ 248 w 260"/>
                        <a:gd name="T27" fmla="*/ 114 h 233"/>
                        <a:gd name="T28" fmla="*/ 260 w 260"/>
                        <a:gd name="T29" fmla="*/ 119 h 233"/>
                        <a:gd name="T30" fmla="*/ 248 w 260"/>
                        <a:gd name="T31" fmla="*/ 160 h 233"/>
                        <a:gd name="T32" fmla="*/ 220 w 260"/>
                        <a:gd name="T33" fmla="*/ 196 h 233"/>
                        <a:gd name="T34" fmla="*/ 180 w 260"/>
                        <a:gd name="T35" fmla="*/ 223 h 233"/>
                        <a:gd name="T36" fmla="*/ 130 w 260"/>
                        <a:gd name="T37" fmla="*/ 233 h 233"/>
                        <a:gd name="T38" fmla="*/ 79 w 260"/>
                        <a:gd name="T39" fmla="*/ 223 h 233"/>
                        <a:gd name="T40" fmla="*/ 39 w 260"/>
                        <a:gd name="T41" fmla="*/ 201 h 233"/>
                        <a:gd name="T42" fmla="*/ 11 w 260"/>
                        <a:gd name="T43" fmla="*/ 166 h 233"/>
                        <a:gd name="T44" fmla="*/ 0 w 260"/>
                        <a:gd name="T45" fmla="*/ 124 h 233"/>
                        <a:gd name="T46" fmla="*/ 6 w 260"/>
                        <a:gd name="T47" fmla="*/ 77 h 233"/>
                        <a:gd name="T48" fmla="*/ 28 w 260"/>
                        <a:gd name="T49" fmla="*/ 41 h 233"/>
                        <a:gd name="T50" fmla="*/ 62 w 260"/>
                        <a:gd name="T51" fmla="*/ 10 h 233"/>
                        <a:gd name="T52" fmla="*/ 107 w 260"/>
                        <a:gd name="T53" fmla="*/ 0 h 2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</a:cxnLst>
                      <a:rect l="0" t="0" r="r" b="b"/>
                      <a:pathLst>
                        <a:path w="260" h="233">
                          <a:moveTo>
                            <a:pt x="107" y="0"/>
                          </a:moveTo>
                          <a:lnTo>
                            <a:pt x="119" y="5"/>
                          </a:lnTo>
                          <a:lnTo>
                            <a:pt x="74" y="15"/>
                          </a:lnTo>
                          <a:lnTo>
                            <a:pt x="39" y="41"/>
                          </a:lnTo>
                          <a:lnTo>
                            <a:pt x="17" y="77"/>
                          </a:lnTo>
                          <a:lnTo>
                            <a:pt x="11" y="119"/>
                          </a:lnTo>
                          <a:lnTo>
                            <a:pt x="22" y="160"/>
                          </a:lnTo>
                          <a:lnTo>
                            <a:pt x="51" y="191"/>
                          </a:lnTo>
                          <a:lnTo>
                            <a:pt x="90" y="216"/>
                          </a:lnTo>
                          <a:lnTo>
                            <a:pt x="136" y="223"/>
                          </a:lnTo>
                          <a:lnTo>
                            <a:pt x="180" y="211"/>
                          </a:lnTo>
                          <a:lnTo>
                            <a:pt x="215" y="191"/>
                          </a:lnTo>
                          <a:lnTo>
                            <a:pt x="237" y="155"/>
                          </a:lnTo>
                          <a:lnTo>
                            <a:pt x="248" y="114"/>
                          </a:lnTo>
                          <a:lnTo>
                            <a:pt x="260" y="119"/>
                          </a:lnTo>
                          <a:lnTo>
                            <a:pt x="248" y="160"/>
                          </a:lnTo>
                          <a:lnTo>
                            <a:pt x="220" y="196"/>
                          </a:lnTo>
                          <a:lnTo>
                            <a:pt x="180" y="223"/>
                          </a:lnTo>
                          <a:lnTo>
                            <a:pt x="130" y="233"/>
                          </a:lnTo>
                          <a:lnTo>
                            <a:pt x="79" y="223"/>
                          </a:lnTo>
                          <a:lnTo>
                            <a:pt x="39" y="201"/>
                          </a:lnTo>
                          <a:lnTo>
                            <a:pt x="11" y="166"/>
                          </a:lnTo>
                          <a:lnTo>
                            <a:pt x="0" y="124"/>
                          </a:lnTo>
                          <a:lnTo>
                            <a:pt x="6" y="77"/>
                          </a:lnTo>
                          <a:lnTo>
                            <a:pt x="28" y="41"/>
                          </a:lnTo>
                          <a:lnTo>
                            <a:pt x="62" y="10"/>
                          </a:lnTo>
                          <a:lnTo>
                            <a:pt x="107" y="0"/>
                          </a:lnTo>
                          <a:close/>
                        </a:path>
                      </a:pathLst>
                    </a:custGeom>
                    <a:solidFill>
                      <a:srgbClr val="FFDED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39" name="Freeform 471">
                      <a:extLst>
                        <a:ext uri="{FF2B5EF4-FFF2-40B4-BE49-F238E27FC236}">
                          <a16:creationId xmlns:a16="http://schemas.microsoft.com/office/drawing/2014/main" id="{D36134CA-8120-4146-9600-750059B72AA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974" y="1820"/>
                      <a:ext cx="118" cy="73"/>
                    </a:xfrm>
                    <a:custGeom>
                      <a:avLst/>
                      <a:gdLst>
                        <a:gd name="T0" fmla="*/ 108 w 237"/>
                        <a:gd name="T1" fmla="*/ 0 h 218"/>
                        <a:gd name="T2" fmla="*/ 114 w 237"/>
                        <a:gd name="T3" fmla="*/ 5 h 218"/>
                        <a:gd name="T4" fmla="*/ 68 w 237"/>
                        <a:gd name="T5" fmla="*/ 15 h 218"/>
                        <a:gd name="T6" fmla="*/ 35 w 237"/>
                        <a:gd name="T7" fmla="*/ 41 h 218"/>
                        <a:gd name="T8" fmla="*/ 11 w 237"/>
                        <a:gd name="T9" fmla="*/ 72 h 218"/>
                        <a:gd name="T10" fmla="*/ 6 w 237"/>
                        <a:gd name="T11" fmla="*/ 114 h 218"/>
                        <a:gd name="T12" fmla="*/ 17 w 237"/>
                        <a:gd name="T13" fmla="*/ 155 h 218"/>
                        <a:gd name="T14" fmla="*/ 46 w 237"/>
                        <a:gd name="T15" fmla="*/ 186 h 218"/>
                        <a:gd name="T16" fmla="*/ 79 w 237"/>
                        <a:gd name="T17" fmla="*/ 206 h 218"/>
                        <a:gd name="T18" fmla="*/ 125 w 237"/>
                        <a:gd name="T19" fmla="*/ 211 h 218"/>
                        <a:gd name="T20" fmla="*/ 169 w 237"/>
                        <a:gd name="T21" fmla="*/ 201 h 218"/>
                        <a:gd name="T22" fmla="*/ 204 w 237"/>
                        <a:gd name="T23" fmla="*/ 176 h 218"/>
                        <a:gd name="T24" fmla="*/ 226 w 237"/>
                        <a:gd name="T25" fmla="*/ 144 h 218"/>
                        <a:gd name="T26" fmla="*/ 232 w 237"/>
                        <a:gd name="T27" fmla="*/ 104 h 218"/>
                        <a:gd name="T28" fmla="*/ 237 w 237"/>
                        <a:gd name="T29" fmla="*/ 109 h 218"/>
                        <a:gd name="T30" fmla="*/ 226 w 237"/>
                        <a:gd name="T31" fmla="*/ 150 h 218"/>
                        <a:gd name="T32" fmla="*/ 204 w 237"/>
                        <a:gd name="T33" fmla="*/ 186 h 218"/>
                        <a:gd name="T34" fmla="*/ 169 w 237"/>
                        <a:gd name="T35" fmla="*/ 206 h 218"/>
                        <a:gd name="T36" fmla="*/ 125 w 237"/>
                        <a:gd name="T37" fmla="*/ 218 h 218"/>
                        <a:gd name="T38" fmla="*/ 79 w 237"/>
                        <a:gd name="T39" fmla="*/ 211 h 218"/>
                        <a:gd name="T40" fmla="*/ 40 w 237"/>
                        <a:gd name="T41" fmla="*/ 186 h 218"/>
                        <a:gd name="T42" fmla="*/ 11 w 237"/>
                        <a:gd name="T43" fmla="*/ 155 h 218"/>
                        <a:gd name="T44" fmla="*/ 0 w 237"/>
                        <a:gd name="T45" fmla="*/ 114 h 218"/>
                        <a:gd name="T46" fmla="*/ 6 w 237"/>
                        <a:gd name="T47" fmla="*/ 72 h 218"/>
                        <a:gd name="T48" fmla="*/ 28 w 237"/>
                        <a:gd name="T49" fmla="*/ 36 h 218"/>
                        <a:gd name="T50" fmla="*/ 63 w 237"/>
                        <a:gd name="T51" fmla="*/ 10 h 218"/>
                        <a:gd name="T52" fmla="*/ 108 w 237"/>
                        <a:gd name="T53" fmla="*/ 0 h 2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</a:cxnLst>
                      <a:rect l="0" t="0" r="r" b="b"/>
                      <a:pathLst>
                        <a:path w="237" h="218">
                          <a:moveTo>
                            <a:pt x="108" y="0"/>
                          </a:moveTo>
                          <a:lnTo>
                            <a:pt x="114" y="5"/>
                          </a:lnTo>
                          <a:lnTo>
                            <a:pt x="68" y="15"/>
                          </a:lnTo>
                          <a:lnTo>
                            <a:pt x="35" y="41"/>
                          </a:lnTo>
                          <a:lnTo>
                            <a:pt x="11" y="72"/>
                          </a:lnTo>
                          <a:lnTo>
                            <a:pt x="6" y="114"/>
                          </a:lnTo>
                          <a:lnTo>
                            <a:pt x="17" y="155"/>
                          </a:lnTo>
                          <a:lnTo>
                            <a:pt x="46" y="186"/>
                          </a:lnTo>
                          <a:lnTo>
                            <a:pt x="79" y="206"/>
                          </a:lnTo>
                          <a:lnTo>
                            <a:pt x="125" y="211"/>
                          </a:lnTo>
                          <a:lnTo>
                            <a:pt x="169" y="201"/>
                          </a:lnTo>
                          <a:lnTo>
                            <a:pt x="204" y="176"/>
                          </a:lnTo>
                          <a:lnTo>
                            <a:pt x="226" y="144"/>
                          </a:lnTo>
                          <a:lnTo>
                            <a:pt x="232" y="104"/>
                          </a:lnTo>
                          <a:lnTo>
                            <a:pt x="237" y="109"/>
                          </a:lnTo>
                          <a:lnTo>
                            <a:pt x="226" y="150"/>
                          </a:lnTo>
                          <a:lnTo>
                            <a:pt x="204" y="186"/>
                          </a:lnTo>
                          <a:lnTo>
                            <a:pt x="169" y="206"/>
                          </a:lnTo>
                          <a:lnTo>
                            <a:pt x="125" y="218"/>
                          </a:lnTo>
                          <a:lnTo>
                            <a:pt x="79" y="211"/>
                          </a:lnTo>
                          <a:lnTo>
                            <a:pt x="40" y="186"/>
                          </a:lnTo>
                          <a:lnTo>
                            <a:pt x="11" y="155"/>
                          </a:lnTo>
                          <a:lnTo>
                            <a:pt x="0" y="114"/>
                          </a:lnTo>
                          <a:lnTo>
                            <a:pt x="6" y="72"/>
                          </a:lnTo>
                          <a:lnTo>
                            <a:pt x="28" y="36"/>
                          </a:lnTo>
                          <a:lnTo>
                            <a:pt x="63" y="10"/>
                          </a:lnTo>
                          <a:lnTo>
                            <a:pt x="108" y="0"/>
                          </a:lnTo>
                          <a:close/>
                        </a:path>
                      </a:pathLst>
                    </a:custGeom>
                    <a:solidFill>
                      <a:srgbClr val="FFE1E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40" name="Freeform 472">
                      <a:extLst>
                        <a:ext uri="{FF2B5EF4-FFF2-40B4-BE49-F238E27FC236}">
                          <a16:creationId xmlns:a16="http://schemas.microsoft.com/office/drawing/2014/main" id="{6680D498-434F-4874-85EA-7D6261A1512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976" y="1822"/>
                      <a:ext cx="113" cy="68"/>
                    </a:xfrm>
                    <a:custGeom>
                      <a:avLst/>
                      <a:gdLst>
                        <a:gd name="T0" fmla="*/ 226 w 226"/>
                        <a:gd name="T1" fmla="*/ 99 h 206"/>
                        <a:gd name="T2" fmla="*/ 209 w 226"/>
                        <a:gd name="T3" fmla="*/ 83 h 206"/>
                        <a:gd name="T4" fmla="*/ 215 w 226"/>
                        <a:gd name="T5" fmla="*/ 114 h 206"/>
                        <a:gd name="T6" fmla="*/ 203 w 226"/>
                        <a:gd name="T7" fmla="*/ 139 h 206"/>
                        <a:gd name="T8" fmla="*/ 187 w 226"/>
                        <a:gd name="T9" fmla="*/ 166 h 206"/>
                        <a:gd name="T10" fmla="*/ 163 w 226"/>
                        <a:gd name="T11" fmla="*/ 186 h 206"/>
                        <a:gd name="T12" fmla="*/ 136 w 226"/>
                        <a:gd name="T13" fmla="*/ 196 h 206"/>
                        <a:gd name="T14" fmla="*/ 102 w 226"/>
                        <a:gd name="T15" fmla="*/ 196 h 206"/>
                        <a:gd name="T16" fmla="*/ 73 w 226"/>
                        <a:gd name="T17" fmla="*/ 191 h 206"/>
                        <a:gd name="T18" fmla="*/ 45 w 226"/>
                        <a:gd name="T19" fmla="*/ 176 h 206"/>
                        <a:gd name="T20" fmla="*/ 22 w 226"/>
                        <a:gd name="T21" fmla="*/ 156 h 206"/>
                        <a:gd name="T22" fmla="*/ 11 w 226"/>
                        <a:gd name="T23" fmla="*/ 124 h 206"/>
                        <a:gd name="T24" fmla="*/ 11 w 226"/>
                        <a:gd name="T25" fmla="*/ 99 h 206"/>
                        <a:gd name="T26" fmla="*/ 16 w 226"/>
                        <a:gd name="T27" fmla="*/ 67 h 206"/>
                        <a:gd name="T28" fmla="*/ 34 w 226"/>
                        <a:gd name="T29" fmla="*/ 42 h 206"/>
                        <a:gd name="T30" fmla="*/ 57 w 226"/>
                        <a:gd name="T31" fmla="*/ 26 h 206"/>
                        <a:gd name="T32" fmla="*/ 84 w 226"/>
                        <a:gd name="T33" fmla="*/ 16 h 206"/>
                        <a:gd name="T34" fmla="*/ 119 w 226"/>
                        <a:gd name="T35" fmla="*/ 10 h 206"/>
                        <a:gd name="T36" fmla="*/ 108 w 226"/>
                        <a:gd name="T37" fmla="*/ 0 h 206"/>
                        <a:gd name="T38" fmla="*/ 62 w 226"/>
                        <a:gd name="T39" fmla="*/ 10 h 206"/>
                        <a:gd name="T40" fmla="*/ 29 w 226"/>
                        <a:gd name="T41" fmla="*/ 36 h 206"/>
                        <a:gd name="T42" fmla="*/ 5 w 226"/>
                        <a:gd name="T43" fmla="*/ 67 h 206"/>
                        <a:gd name="T44" fmla="*/ 0 w 226"/>
                        <a:gd name="T45" fmla="*/ 109 h 206"/>
                        <a:gd name="T46" fmla="*/ 11 w 226"/>
                        <a:gd name="T47" fmla="*/ 150 h 206"/>
                        <a:gd name="T48" fmla="*/ 40 w 226"/>
                        <a:gd name="T49" fmla="*/ 181 h 206"/>
                        <a:gd name="T50" fmla="*/ 73 w 226"/>
                        <a:gd name="T51" fmla="*/ 201 h 206"/>
                        <a:gd name="T52" fmla="*/ 119 w 226"/>
                        <a:gd name="T53" fmla="*/ 206 h 206"/>
                        <a:gd name="T54" fmla="*/ 163 w 226"/>
                        <a:gd name="T55" fmla="*/ 196 h 206"/>
                        <a:gd name="T56" fmla="*/ 198 w 226"/>
                        <a:gd name="T57" fmla="*/ 171 h 206"/>
                        <a:gd name="T58" fmla="*/ 220 w 226"/>
                        <a:gd name="T59" fmla="*/ 139 h 206"/>
                        <a:gd name="T60" fmla="*/ 226 w 226"/>
                        <a:gd name="T61" fmla="*/ 99 h 20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226" h="206">
                          <a:moveTo>
                            <a:pt x="226" y="99"/>
                          </a:moveTo>
                          <a:lnTo>
                            <a:pt x="209" y="83"/>
                          </a:lnTo>
                          <a:lnTo>
                            <a:pt x="215" y="114"/>
                          </a:lnTo>
                          <a:lnTo>
                            <a:pt x="203" y="139"/>
                          </a:lnTo>
                          <a:lnTo>
                            <a:pt x="187" y="166"/>
                          </a:lnTo>
                          <a:lnTo>
                            <a:pt x="163" y="186"/>
                          </a:lnTo>
                          <a:lnTo>
                            <a:pt x="136" y="196"/>
                          </a:lnTo>
                          <a:lnTo>
                            <a:pt x="102" y="196"/>
                          </a:lnTo>
                          <a:lnTo>
                            <a:pt x="73" y="191"/>
                          </a:lnTo>
                          <a:lnTo>
                            <a:pt x="45" y="176"/>
                          </a:lnTo>
                          <a:lnTo>
                            <a:pt x="22" y="156"/>
                          </a:lnTo>
                          <a:lnTo>
                            <a:pt x="11" y="124"/>
                          </a:lnTo>
                          <a:lnTo>
                            <a:pt x="11" y="99"/>
                          </a:lnTo>
                          <a:lnTo>
                            <a:pt x="16" y="67"/>
                          </a:lnTo>
                          <a:lnTo>
                            <a:pt x="34" y="42"/>
                          </a:lnTo>
                          <a:lnTo>
                            <a:pt x="57" y="26"/>
                          </a:lnTo>
                          <a:lnTo>
                            <a:pt x="84" y="16"/>
                          </a:lnTo>
                          <a:lnTo>
                            <a:pt x="119" y="10"/>
                          </a:lnTo>
                          <a:lnTo>
                            <a:pt x="108" y="0"/>
                          </a:lnTo>
                          <a:lnTo>
                            <a:pt x="62" y="10"/>
                          </a:lnTo>
                          <a:lnTo>
                            <a:pt x="29" y="36"/>
                          </a:lnTo>
                          <a:lnTo>
                            <a:pt x="5" y="67"/>
                          </a:lnTo>
                          <a:lnTo>
                            <a:pt x="0" y="109"/>
                          </a:lnTo>
                          <a:lnTo>
                            <a:pt x="11" y="150"/>
                          </a:lnTo>
                          <a:lnTo>
                            <a:pt x="40" y="181"/>
                          </a:lnTo>
                          <a:lnTo>
                            <a:pt x="73" y="201"/>
                          </a:lnTo>
                          <a:lnTo>
                            <a:pt x="119" y="206"/>
                          </a:lnTo>
                          <a:lnTo>
                            <a:pt x="163" y="196"/>
                          </a:lnTo>
                          <a:lnTo>
                            <a:pt x="198" y="171"/>
                          </a:lnTo>
                          <a:lnTo>
                            <a:pt x="220" y="139"/>
                          </a:lnTo>
                          <a:lnTo>
                            <a:pt x="226" y="99"/>
                          </a:lnTo>
                          <a:close/>
                        </a:path>
                      </a:pathLst>
                    </a:custGeom>
                    <a:solidFill>
                      <a:srgbClr val="FFE3E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41" name="Freeform 473">
                      <a:extLst>
                        <a:ext uri="{FF2B5EF4-FFF2-40B4-BE49-F238E27FC236}">
                          <a16:creationId xmlns:a16="http://schemas.microsoft.com/office/drawing/2014/main" id="{DA1E4E48-6530-46E1-B4F0-2CDEC2CFD33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982" y="1825"/>
                      <a:ext cx="102" cy="62"/>
                    </a:xfrm>
                    <a:custGeom>
                      <a:avLst/>
                      <a:gdLst>
                        <a:gd name="T0" fmla="*/ 198 w 204"/>
                        <a:gd name="T1" fmla="*/ 73 h 186"/>
                        <a:gd name="T2" fmla="*/ 192 w 204"/>
                        <a:gd name="T3" fmla="*/ 73 h 186"/>
                        <a:gd name="T4" fmla="*/ 198 w 204"/>
                        <a:gd name="T5" fmla="*/ 99 h 186"/>
                        <a:gd name="T6" fmla="*/ 192 w 204"/>
                        <a:gd name="T7" fmla="*/ 124 h 186"/>
                        <a:gd name="T8" fmla="*/ 176 w 204"/>
                        <a:gd name="T9" fmla="*/ 146 h 186"/>
                        <a:gd name="T10" fmla="*/ 152 w 204"/>
                        <a:gd name="T11" fmla="*/ 166 h 186"/>
                        <a:gd name="T12" fmla="*/ 125 w 204"/>
                        <a:gd name="T13" fmla="*/ 176 h 186"/>
                        <a:gd name="T14" fmla="*/ 97 w 204"/>
                        <a:gd name="T15" fmla="*/ 181 h 186"/>
                        <a:gd name="T16" fmla="*/ 62 w 204"/>
                        <a:gd name="T17" fmla="*/ 176 h 186"/>
                        <a:gd name="T18" fmla="*/ 40 w 204"/>
                        <a:gd name="T19" fmla="*/ 161 h 186"/>
                        <a:gd name="T20" fmla="*/ 18 w 204"/>
                        <a:gd name="T21" fmla="*/ 140 h 186"/>
                        <a:gd name="T22" fmla="*/ 5 w 204"/>
                        <a:gd name="T23" fmla="*/ 114 h 186"/>
                        <a:gd name="T24" fmla="*/ 5 w 204"/>
                        <a:gd name="T25" fmla="*/ 83 h 186"/>
                        <a:gd name="T26" fmla="*/ 18 w 204"/>
                        <a:gd name="T27" fmla="*/ 57 h 186"/>
                        <a:gd name="T28" fmla="*/ 34 w 204"/>
                        <a:gd name="T29" fmla="*/ 32 h 186"/>
                        <a:gd name="T30" fmla="*/ 57 w 204"/>
                        <a:gd name="T31" fmla="*/ 16 h 186"/>
                        <a:gd name="T32" fmla="*/ 84 w 204"/>
                        <a:gd name="T33" fmla="*/ 6 h 186"/>
                        <a:gd name="T34" fmla="*/ 113 w 204"/>
                        <a:gd name="T35" fmla="*/ 6 h 186"/>
                        <a:gd name="T36" fmla="*/ 108 w 204"/>
                        <a:gd name="T37" fmla="*/ 0 h 186"/>
                        <a:gd name="T38" fmla="*/ 73 w 204"/>
                        <a:gd name="T39" fmla="*/ 6 h 186"/>
                        <a:gd name="T40" fmla="*/ 46 w 204"/>
                        <a:gd name="T41" fmla="*/ 16 h 186"/>
                        <a:gd name="T42" fmla="*/ 23 w 204"/>
                        <a:gd name="T43" fmla="*/ 32 h 186"/>
                        <a:gd name="T44" fmla="*/ 5 w 204"/>
                        <a:gd name="T45" fmla="*/ 57 h 186"/>
                        <a:gd name="T46" fmla="*/ 0 w 204"/>
                        <a:gd name="T47" fmla="*/ 89 h 186"/>
                        <a:gd name="T48" fmla="*/ 0 w 204"/>
                        <a:gd name="T49" fmla="*/ 114 h 186"/>
                        <a:gd name="T50" fmla="*/ 11 w 204"/>
                        <a:gd name="T51" fmla="*/ 146 h 186"/>
                        <a:gd name="T52" fmla="*/ 34 w 204"/>
                        <a:gd name="T53" fmla="*/ 166 h 186"/>
                        <a:gd name="T54" fmla="*/ 62 w 204"/>
                        <a:gd name="T55" fmla="*/ 181 h 186"/>
                        <a:gd name="T56" fmla="*/ 91 w 204"/>
                        <a:gd name="T57" fmla="*/ 186 h 186"/>
                        <a:gd name="T58" fmla="*/ 125 w 204"/>
                        <a:gd name="T59" fmla="*/ 186 h 186"/>
                        <a:gd name="T60" fmla="*/ 152 w 204"/>
                        <a:gd name="T61" fmla="*/ 176 h 186"/>
                        <a:gd name="T62" fmla="*/ 176 w 204"/>
                        <a:gd name="T63" fmla="*/ 156 h 186"/>
                        <a:gd name="T64" fmla="*/ 192 w 204"/>
                        <a:gd name="T65" fmla="*/ 129 h 186"/>
                        <a:gd name="T66" fmla="*/ 204 w 204"/>
                        <a:gd name="T67" fmla="*/ 104 h 186"/>
                        <a:gd name="T68" fmla="*/ 198 w 204"/>
                        <a:gd name="T69" fmla="*/ 73 h 18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204" h="186">
                          <a:moveTo>
                            <a:pt x="198" y="73"/>
                          </a:moveTo>
                          <a:lnTo>
                            <a:pt x="192" y="73"/>
                          </a:lnTo>
                          <a:lnTo>
                            <a:pt x="198" y="99"/>
                          </a:lnTo>
                          <a:lnTo>
                            <a:pt x="192" y="124"/>
                          </a:lnTo>
                          <a:lnTo>
                            <a:pt x="176" y="146"/>
                          </a:lnTo>
                          <a:lnTo>
                            <a:pt x="152" y="166"/>
                          </a:lnTo>
                          <a:lnTo>
                            <a:pt x="125" y="176"/>
                          </a:lnTo>
                          <a:lnTo>
                            <a:pt x="97" y="181"/>
                          </a:lnTo>
                          <a:lnTo>
                            <a:pt x="62" y="176"/>
                          </a:lnTo>
                          <a:lnTo>
                            <a:pt x="40" y="161"/>
                          </a:lnTo>
                          <a:lnTo>
                            <a:pt x="18" y="140"/>
                          </a:lnTo>
                          <a:lnTo>
                            <a:pt x="5" y="114"/>
                          </a:lnTo>
                          <a:lnTo>
                            <a:pt x="5" y="83"/>
                          </a:lnTo>
                          <a:lnTo>
                            <a:pt x="18" y="57"/>
                          </a:lnTo>
                          <a:lnTo>
                            <a:pt x="34" y="32"/>
                          </a:lnTo>
                          <a:lnTo>
                            <a:pt x="57" y="16"/>
                          </a:lnTo>
                          <a:lnTo>
                            <a:pt x="84" y="6"/>
                          </a:lnTo>
                          <a:lnTo>
                            <a:pt x="113" y="6"/>
                          </a:lnTo>
                          <a:lnTo>
                            <a:pt x="108" y="0"/>
                          </a:lnTo>
                          <a:lnTo>
                            <a:pt x="73" y="6"/>
                          </a:lnTo>
                          <a:lnTo>
                            <a:pt x="46" y="16"/>
                          </a:lnTo>
                          <a:lnTo>
                            <a:pt x="23" y="32"/>
                          </a:lnTo>
                          <a:lnTo>
                            <a:pt x="5" y="57"/>
                          </a:lnTo>
                          <a:lnTo>
                            <a:pt x="0" y="89"/>
                          </a:lnTo>
                          <a:lnTo>
                            <a:pt x="0" y="114"/>
                          </a:lnTo>
                          <a:lnTo>
                            <a:pt x="11" y="146"/>
                          </a:lnTo>
                          <a:lnTo>
                            <a:pt x="34" y="166"/>
                          </a:lnTo>
                          <a:lnTo>
                            <a:pt x="62" y="181"/>
                          </a:lnTo>
                          <a:lnTo>
                            <a:pt x="91" y="186"/>
                          </a:lnTo>
                          <a:lnTo>
                            <a:pt x="125" y="186"/>
                          </a:lnTo>
                          <a:lnTo>
                            <a:pt x="152" y="176"/>
                          </a:lnTo>
                          <a:lnTo>
                            <a:pt x="176" y="156"/>
                          </a:lnTo>
                          <a:lnTo>
                            <a:pt x="192" y="129"/>
                          </a:lnTo>
                          <a:lnTo>
                            <a:pt x="204" y="104"/>
                          </a:lnTo>
                          <a:lnTo>
                            <a:pt x="198" y="73"/>
                          </a:lnTo>
                          <a:close/>
                        </a:path>
                      </a:pathLst>
                    </a:custGeom>
                    <a:solidFill>
                      <a:srgbClr val="FFE5E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42" name="Freeform 474">
                      <a:extLst>
                        <a:ext uri="{FF2B5EF4-FFF2-40B4-BE49-F238E27FC236}">
                          <a16:creationId xmlns:a16="http://schemas.microsoft.com/office/drawing/2014/main" id="{D0298D14-543D-48FA-95FD-0B6323B11780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985" y="1827"/>
                      <a:ext cx="96" cy="58"/>
                    </a:xfrm>
                    <a:custGeom>
                      <a:avLst/>
                      <a:gdLst>
                        <a:gd name="T0" fmla="*/ 182 w 193"/>
                        <a:gd name="T1" fmla="*/ 88 h 175"/>
                        <a:gd name="T2" fmla="*/ 176 w 193"/>
                        <a:gd name="T3" fmla="*/ 56 h 175"/>
                        <a:gd name="T4" fmla="*/ 160 w 193"/>
                        <a:gd name="T5" fmla="*/ 31 h 175"/>
                        <a:gd name="T6" fmla="*/ 131 w 193"/>
                        <a:gd name="T7" fmla="*/ 15 h 175"/>
                        <a:gd name="T8" fmla="*/ 97 w 193"/>
                        <a:gd name="T9" fmla="*/ 10 h 175"/>
                        <a:gd name="T10" fmla="*/ 63 w 193"/>
                        <a:gd name="T11" fmla="*/ 15 h 175"/>
                        <a:gd name="T12" fmla="*/ 41 w 193"/>
                        <a:gd name="T13" fmla="*/ 31 h 175"/>
                        <a:gd name="T14" fmla="*/ 18 w 193"/>
                        <a:gd name="T15" fmla="*/ 56 h 175"/>
                        <a:gd name="T16" fmla="*/ 13 w 193"/>
                        <a:gd name="T17" fmla="*/ 88 h 175"/>
                        <a:gd name="T18" fmla="*/ 18 w 193"/>
                        <a:gd name="T19" fmla="*/ 118 h 175"/>
                        <a:gd name="T20" fmla="*/ 41 w 193"/>
                        <a:gd name="T21" fmla="*/ 140 h 175"/>
                        <a:gd name="T22" fmla="*/ 63 w 193"/>
                        <a:gd name="T23" fmla="*/ 160 h 175"/>
                        <a:gd name="T24" fmla="*/ 97 w 193"/>
                        <a:gd name="T25" fmla="*/ 165 h 175"/>
                        <a:gd name="T26" fmla="*/ 131 w 193"/>
                        <a:gd name="T27" fmla="*/ 160 h 175"/>
                        <a:gd name="T28" fmla="*/ 160 w 193"/>
                        <a:gd name="T29" fmla="*/ 140 h 175"/>
                        <a:gd name="T30" fmla="*/ 176 w 193"/>
                        <a:gd name="T31" fmla="*/ 118 h 175"/>
                        <a:gd name="T32" fmla="*/ 182 w 193"/>
                        <a:gd name="T33" fmla="*/ 88 h 175"/>
                        <a:gd name="T34" fmla="*/ 187 w 193"/>
                        <a:gd name="T35" fmla="*/ 67 h 175"/>
                        <a:gd name="T36" fmla="*/ 125 w 193"/>
                        <a:gd name="T37" fmla="*/ 15 h 175"/>
                        <a:gd name="T38" fmla="*/ 108 w 193"/>
                        <a:gd name="T39" fmla="*/ 0 h 175"/>
                        <a:gd name="T40" fmla="*/ 79 w 193"/>
                        <a:gd name="T41" fmla="*/ 0 h 175"/>
                        <a:gd name="T42" fmla="*/ 52 w 193"/>
                        <a:gd name="T43" fmla="*/ 10 h 175"/>
                        <a:gd name="T44" fmla="*/ 29 w 193"/>
                        <a:gd name="T45" fmla="*/ 26 h 175"/>
                        <a:gd name="T46" fmla="*/ 13 w 193"/>
                        <a:gd name="T47" fmla="*/ 51 h 175"/>
                        <a:gd name="T48" fmla="*/ 0 w 193"/>
                        <a:gd name="T49" fmla="*/ 77 h 175"/>
                        <a:gd name="T50" fmla="*/ 0 w 193"/>
                        <a:gd name="T51" fmla="*/ 108 h 175"/>
                        <a:gd name="T52" fmla="*/ 13 w 193"/>
                        <a:gd name="T53" fmla="*/ 134 h 175"/>
                        <a:gd name="T54" fmla="*/ 35 w 193"/>
                        <a:gd name="T55" fmla="*/ 155 h 175"/>
                        <a:gd name="T56" fmla="*/ 57 w 193"/>
                        <a:gd name="T57" fmla="*/ 170 h 175"/>
                        <a:gd name="T58" fmla="*/ 92 w 193"/>
                        <a:gd name="T59" fmla="*/ 175 h 175"/>
                        <a:gd name="T60" fmla="*/ 120 w 193"/>
                        <a:gd name="T61" fmla="*/ 170 h 175"/>
                        <a:gd name="T62" fmla="*/ 147 w 193"/>
                        <a:gd name="T63" fmla="*/ 160 h 175"/>
                        <a:gd name="T64" fmla="*/ 171 w 193"/>
                        <a:gd name="T65" fmla="*/ 140 h 175"/>
                        <a:gd name="T66" fmla="*/ 187 w 193"/>
                        <a:gd name="T67" fmla="*/ 118 h 175"/>
                        <a:gd name="T68" fmla="*/ 193 w 193"/>
                        <a:gd name="T69" fmla="*/ 93 h 175"/>
                        <a:gd name="T70" fmla="*/ 187 w 193"/>
                        <a:gd name="T71" fmla="*/ 67 h 17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193" h="175">
                          <a:moveTo>
                            <a:pt x="182" y="88"/>
                          </a:moveTo>
                          <a:lnTo>
                            <a:pt x="176" y="56"/>
                          </a:lnTo>
                          <a:lnTo>
                            <a:pt x="160" y="31"/>
                          </a:lnTo>
                          <a:lnTo>
                            <a:pt x="131" y="15"/>
                          </a:lnTo>
                          <a:lnTo>
                            <a:pt x="97" y="10"/>
                          </a:lnTo>
                          <a:lnTo>
                            <a:pt x="63" y="15"/>
                          </a:lnTo>
                          <a:lnTo>
                            <a:pt x="41" y="31"/>
                          </a:lnTo>
                          <a:lnTo>
                            <a:pt x="18" y="56"/>
                          </a:lnTo>
                          <a:lnTo>
                            <a:pt x="13" y="88"/>
                          </a:lnTo>
                          <a:lnTo>
                            <a:pt x="18" y="118"/>
                          </a:lnTo>
                          <a:lnTo>
                            <a:pt x="41" y="140"/>
                          </a:lnTo>
                          <a:lnTo>
                            <a:pt x="63" y="160"/>
                          </a:lnTo>
                          <a:lnTo>
                            <a:pt x="97" y="165"/>
                          </a:lnTo>
                          <a:lnTo>
                            <a:pt x="131" y="160"/>
                          </a:lnTo>
                          <a:lnTo>
                            <a:pt x="160" y="140"/>
                          </a:lnTo>
                          <a:lnTo>
                            <a:pt x="176" y="118"/>
                          </a:lnTo>
                          <a:lnTo>
                            <a:pt x="182" y="88"/>
                          </a:lnTo>
                          <a:close/>
                          <a:moveTo>
                            <a:pt x="187" y="67"/>
                          </a:moveTo>
                          <a:lnTo>
                            <a:pt x="125" y="15"/>
                          </a:lnTo>
                          <a:lnTo>
                            <a:pt x="108" y="0"/>
                          </a:lnTo>
                          <a:lnTo>
                            <a:pt x="79" y="0"/>
                          </a:lnTo>
                          <a:lnTo>
                            <a:pt x="52" y="10"/>
                          </a:lnTo>
                          <a:lnTo>
                            <a:pt x="29" y="26"/>
                          </a:lnTo>
                          <a:lnTo>
                            <a:pt x="13" y="51"/>
                          </a:lnTo>
                          <a:lnTo>
                            <a:pt x="0" y="77"/>
                          </a:lnTo>
                          <a:lnTo>
                            <a:pt x="0" y="108"/>
                          </a:lnTo>
                          <a:lnTo>
                            <a:pt x="13" y="134"/>
                          </a:lnTo>
                          <a:lnTo>
                            <a:pt x="35" y="155"/>
                          </a:lnTo>
                          <a:lnTo>
                            <a:pt x="57" y="170"/>
                          </a:lnTo>
                          <a:lnTo>
                            <a:pt x="92" y="175"/>
                          </a:lnTo>
                          <a:lnTo>
                            <a:pt x="120" y="170"/>
                          </a:lnTo>
                          <a:lnTo>
                            <a:pt x="147" y="160"/>
                          </a:lnTo>
                          <a:lnTo>
                            <a:pt x="171" y="140"/>
                          </a:lnTo>
                          <a:lnTo>
                            <a:pt x="187" y="118"/>
                          </a:lnTo>
                          <a:lnTo>
                            <a:pt x="193" y="93"/>
                          </a:lnTo>
                          <a:lnTo>
                            <a:pt x="187" y="67"/>
                          </a:lnTo>
                          <a:close/>
                        </a:path>
                      </a:pathLst>
                    </a:custGeom>
                    <a:solidFill>
                      <a:srgbClr val="FFE7E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43" name="Freeform 475">
                      <a:extLst>
                        <a:ext uri="{FF2B5EF4-FFF2-40B4-BE49-F238E27FC236}">
                          <a16:creationId xmlns:a16="http://schemas.microsoft.com/office/drawing/2014/main" id="{0062D317-90B0-4863-AE5B-F0225288866A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991" y="1830"/>
                      <a:ext cx="84" cy="52"/>
                    </a:xfrm>
                    <a:custGeom>
                      <a:avLst/>
                      <a:gdLst>
                        <a:gd name="T0" fmla="*/ 163 w 169"/>
                        <a:gd name="T1" fmla="*/ 78 h 155"/>
                        <a:gd name="T2" fmla="*/ 158 w 169"/>
                        <a:gd name="T3" fmla="*/ 51 h 155"/>
                        <a:gd name="T4" fmla="*/ 140 w 169"/>
                        <a:gd name="T5" fmla="*/ 26 h 155"/>
                        <a:gd name="T6" fmla="*/ 112 w 169"/>
                        <a:gd name="T7" fmla="*/ 10 h 155"/>
                        <a:gd name="T8" fmla="*/ 84 w 169"/>
                        <a:gd name="T9" fmla="*/ 5 h 155"/>
                        <a:gd name="T10" fmla="*/ 55 w 169"/>
                        <a:gd name="T11" fmla="*/ 10 h 155"/>
                        <a:gd name="T12" fmla="*/ 28 w 169"/>
                        <a:gd name="T13" fmla="*/ 26 h 155"/>
                        <a:gd name="T14" fmla="*/ 11 w 169"/>
                        <a:gd name="T15" fmla="*/ 51 h 155"/>
                        <a:gd name="T16" fmla="*/ 5 w 169"/>
                        <a:gd name="T17" fmla="*/ 78 h 155"/>
                        <a:gd name="T18" fmla="*/ 11 w 169"/>
                        <a:gd name="T19" fmla="*/ 103 h 155"/>
                        <a:gd name="T20" fmla="*/ 28 w 169"/>
                        <a:gd name="T21" fmla="*/ 130 h 155"/>
                        <a:gd name="T22" fmla="*/ 55 w 169"/>
                        <a:gd name="T23" fmla="*/ 145 h 155"/>
                        <a:gd name="T24" fmla="*/ 84 w 169"/>
                        <a:gd name="T25" fmla="*/ 150 h 155"/>
                        <a:gd name="T26" fmla="*/ 112 w 169"/>
                        <a:gd name="T27" fmla="*/ 145 h 155"/>
                        <a:gd name="T28" fmla="*/ 140 w 169"/>
                        <a:gd name="T29" fmla="*/ 130 h 155"/>
                        <a:gd name="T30" fmla="*/ 158 w 169"/>
                        <a:gd name="T31" fmla="*/ 103 h 155"/>
                        <a:gd name="T32" fmla="*/ 163 w 169"/>
                        <a:gd name="T33" fmla="*/ 78 h 155"/>
                        <a:gd name="T34" fmla="*/ 163 w 169"/>
                        <a:gd name="T35" fmla="*/ 46 h 155"/>
                        <a:gd name="T36" fmla="*/ 112 w 169"/>
                        <a:gd name="T37" fmla="*/ 5 h 155"/>
                        <a:gd name="T38" fmla="*/ 84 w 169"/>
                        <a:gd name="T39" fmla="*/ 0 h 155"/>
                        <a:gd name="T40" fmla="*/ 55 w 169"/>
                        <a:gd name="T41" fmla="*/ 5 h 155"/>
                        <a:gd name="T42" fmla="*/ 33 w 169"/>
                        <a:gd name="T43" fmla="*/ 16 h 155"/>
                        <a:gd name="T44" fmla="*/ 11 w 169"/>
                        <a:gd name="T45" fmla="*/ 36 h 155"/>
                        <a:gd name="T46" fmla="*/ 0 w 169"/>
                        <a:gd name="T47" fmla="*/ 62 h 155"/>
                        <a:gd name="T48" fmla="*/ 0 w 169"/>
                        <a:gd name="T49" fmla="*/ 88 h 155"/>
                        <a:gd name="T50" fmla="*/ 11 w 169"/>
                        <a:gd name="T51" fmla="*/ 113 h 155"/>
                        <a:gd name="T52" fmla="*/ 28 w 169"/>
                        <a:gd name="T53" fmla="*/ 135 h 155"/>
                        <a:gd name="T54" fmla="*/ 50 w 169"/>
                        <a:gd name="T55" fmla="*/ 150 h 155"/>
                        <a:gd name="T56" fmla="*/ 79 w 169"/>
                        <a:gd name="T57" fmla="*/ 155 h 155"/>
                        <a:gd name="T58" fmla="*/ 107 w 169"/>
                        <a:gd name="T59" fmla="*/ 150 h 155"/>
                        <a:gd name="T60" fmla="*/ 134 w 169"/>
                        <a:gd name="T61" fmla="*/ 140 h 155"/>
                        <a:gd name="T62" fmla="*/ 158 w 169"/>
                        <a:gd name="T63" fmla="*/ 119 h 155"/>
                        <a:gd name="T64" fmla="*/ 169 w 169"/>
                        <a:gd name="T65" fmla="*/ 98 h 155"/>
                        <a:gd name="T66" fmla="*/ 169 w 169"/>
                        <a:gd name="T67" fmla="*/ 73 h 155"/>
                        <a:gd name="T68" fmla="*/ 163 w 169"/>
                        <a:gd name="T69" fmla="*/ 46 h 1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169" h="155">
                          <a:moveTo>
                            <a:pt x="163" y="78"/>
                          </a:moveTo>
                          <a:lnTo>
                            <a:pt x="158" y="51"/>
                          </a:lnTo>
                          <a:lnTo>
                            <a:pt x="140" y="26"/>
                          </a:lnTo>
                          <a:lnTo>
                            <a:pt x="112" y="10"/>
                          </a:lnTo>
                          <a:lnTo>
                            <a:pt x="84" y="5"/>
                          </a:lnTo>
                          <a:lnTo>
                            <a:pt x="55" y="10"/>
                          </a:lnTo>
                          <a:lnTo>
                            <a:pt x="28" y="26"/>
                          </a:lnTo>
                          <a:lnTo>
                            <a:pt x="11" y="51"/>
                          </a:lnTo>
                          <a:lnTo>
                            <a:pt x="5" y="78"/>
                          </a:lnTo>
                          <a:lnTo>
                            <a:pt x="11" y="103"/>
                          </a:lnTo>
                          <a:lnTo>
                            <a:pt x="28" y="130"/>
                          </a:lnTo>
                          <a:lnTo>
                            <a:pt x="55" y="145"/>
                          </a:lnTo>
                          <a:lnTo>
                            <a:pt x="84" y="150"/>
                          </a:lnTo>
                          <a:lnTo>
                            <a:pt x="112" y="145"/>
                          </a:lnTo>
                          <a:lnTo>
                            <a:pt x="140" y="130"/>
                          </a:lnTo>
                          <a:lnTo>
                            <a:pt x="158" y="103"/>
                          </a:lnTo>
                          <a:lnTo>
                            <a:pt x="163" y="78"/>
                          </a:lnTo>
                          <a:close/>
                          <a:moveTo>
                            <a:pt x="163" y="46"/>
                          </a:moveTo>
                          <a:lnTo>
                            <a:pt x="112" y="5"/>
                          </a:lnTo>
                          <a:lnTo>
                            <a:pt x="84" y="0"/>
                          </a:lnTo>
                          <a:lnTo>
                            <a:pt x="55" y="5"/>
                          </a:lnTo>
                          <a:lnTo>
                            <a:pt x="33" y="16"/>
                          </a:lnTo>
                          <a:lnTo>
                            <a:pt x="11" y="36"/>
                          </a:lnTo>
                          <a:lnTo>
                            <a:pt x="0" y="62"/>
                          </a:lnTo>
                          <a:lnTo>
                            <a:pt x="0" y="88"/>
                          </a:lnTo>
                          <a:lnTo>
                            <a:pt x="11" y="113"/>
                          </a:lnTo>
                          <a:lnTo>
                            <a:pt x="28" y="135"/>
                          </a:lnTo>
                          <a:lnTo>
                            <a:pt x="50" y="150"/>
                          </a:lnTo>
                          <a:lnTo>
                            <a:pt x="79" y="155"/>
                          </a:lnTo>
                          <a:lnTo>
                            <a:pt x="107" y="150"/>
                          </a:lnTo>
                          <a:lnTo>
                            <a:pt x="134" y="140"/>
                          </a:lnTo>
                          <a:lnTo>
                            <a:pt x="158" y="119"/>
                          </a:lnTo>
                          <a:lnTo>
                            <a:pt x="169" y="98"/>
                          </a:lnTo>
                          <a:lnTo>
                            <a:pt x="169" y="73"/>
                          </a:lnTo>
                          <a:lnTo>
                            <a:pt x="163" y="46"/>
                          </a:lnTo>
                          <a:close/>
                        </a:path>
                      </a:pathLst>
                    </a:custGeom>
                    <a:solidFill>
                      <a:srgbClr val="FFE9E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44" name="Freeform 476">
                      <a:extLst>
                        <a:ext uri="{FF2B5EF4-FFF2-40B4-BE49-F238E27FC236}">
                          <a16:creationId xmlns:a16="http://schemas.microsoft.com/office/drawing/2014/main" id="{8243E6B0-DCEF-431A-916A-34DB3D6A7487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994" y="1832"/>
                      <a:ext cx="79" cy="48"/>
                    </a:xfrm>
                    <a:custGeom>
                      <a:avLst/>
                      <a:gdLst>
                        <a:gd name="T0" fmla="*/ 158 w 158"/>
                        <a:gd name="T1" fmla="*/ 73 h 145"/>
                        <a:gd name="T2" fmla="*/ 153 w 158"/>
                        <a:gd name="T3" fmla="*/ 46 h 145"/>
                        <a:gd name="T4" fmla="*/ 135 w 158"/>
                        <a:gd name="T5" fmla="*/ 21 h 145"/>
                        <a:gd name="T6" fmla="*/ 107 w 158"/>
                        <a:gd name="T7" fmla="*/ 5 h 145"/>
                        <a:gd name="T8" fmla="*/ 79 w 158"/>
                        <a:gd name="T9" fmla="*/ 0 h 145"/>
                        <a:gd name="T10" fmla="*/ 50 w 158"/>
                        <a:gd name="T11" fmla="*/ 5 h 145"/>
                        <a:gd name="T12" fmla="*/ 23 w 158"/>
                        <a:gd name="T13" fmla="*/ 21 h 145"/>
                        <a:gd name="T14" fmla="*/ 6 w 158"/>
                        <a:gd name="T15" fmla="*/ 46 h 145"/>
                        <a:gd name="T16" fmla="*/ 0 w 158"/>
                        <a:gd name="T17" fmla="*/ 73 h 145"/>
                        <a:gd name="T18" fmla="*/ 6 w 158"/>
                        <a:gd name="T19" fmla="*/ 98 h 145"/>
                        <a:gd name="T20" fmla="*/ 23 w 158"/>
                        <a:gd name="T21" fmla="*/ 125 h 145"/>
                        <a:gd name="T22" fmla="*/ 50 w 158"/>
                        <a:gd name="T23" fmla="*/ 140 h 145"/>
                        <a:gd name="T24" fmla="*/ 79 w 158"/>
                        <a:gd name="T25" fmla="*/ 145 h 145"/>
                        <a:gd name="T26" fmla="*/ 107 w 158"/>
                        <a:gd name="T27" fmla="*/ 140 h 145"/>
                        <a:gd name="T28" fmla="*/ 135 w 158"/>
                        <a:gd name="T29" fmla="*/ 125 h 145"/>
                        <a:gd name="T30" fmla="*/ 153 w 158"/>
                        <a:gd name="T31" fmla="*/ 98 h 145"/>
                        <a:gd name="T32" fmla="*/ 158 w 158"/>
                        <a:gd name="T33" fmla="*/ 73 h 145"/>
                        <a:gd name="T34" fmla="*/ 147 w 158"/>
                        <a:gd name="T35" fmla="*/ 73 h 145"/>
                        <a:gd name="T36" fmla="*/ 142 w 158"/>
                        <a:gd name="T37" fmla="*/ 52 h 145"/>
                        <a:gd name="T38" fmla="*/ 124 w 158"/>
                        <a:gd name="T39" fmla="*/ 31 h 145"/>
                        <a:gd name="T40" fmla="*/ 102 w 158"/>
                        <a:gd name="T41" fmla="*/ 16 h 145"/>
                        <a:gd name="T42" fmla="*/ 79 w 158"/>
                        <a:gd name="T43" fmla="*/ 11 h 145"/>
                        <a:gd name="T44" fmla="*/ 56 w 158"/>
                        <a:gd name="T45" fmla="*/ 16 h 145"/>
                        <a:gd name="T46" fmla="*/ 34 w 158"/>
                        <a:gd name="T47" fmla="*/ 31 h 145"/>
                        <a:gd name="T48" fmla="*/ 17 w 158"/>
                        <a:gd name="T49" fmla="*/ 52 h 145"/>
                        <a:gd name="T50" fmla="*/ 11 w 158"/>
                        <a:gd name="T51" fmla="*/ 73 h 145"/>
                        <a:gd name="T52" fmla="*/ 17 w 158"/>
                        <a:gd name="T53" fmla="*/ 93 h 145"/>
                        <a:gd name="T54" fmla="*/ 34 w 158"/>
                        <a:gd name="T55" fmla="*/ 114 h 145"/>
                        <a:gd name="T56" fmla="*/ 56 w 158"/>
                        <a:gd name="T57" fmla="*/ 130 h 145"/>
                        <a:gd name="T58" fmla="*/ 79 w 158"/>
                        <a:gd name="T59" fmla="*/ 135 h 145"/>
                        <a:gd name="T60" fmla="*/ 102 w 158"/>
                        <a:gd name="T61" fmla="*/ 130 h 145"/>
                        <a:gd name="T62" fmla="*/ 124 w 158"/>
                        <a:gd name="T63" fmla="*/ 114 h 145"/>
                        <a:gd name="T64" fmla="*/ 142 w 158"/>
                        <a:gd name="T65" fmla="*/ 93 h 145"/>
                        <a:gd name="T66" fmla="*/ 147 w 158"/>
                        <a:gd name="T67" fmla="*/ 73 h 14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158" h="145">
                          <a:moveTo>
                            <a:pt x="158" y="73"/>
                          </a:moveTo>
                          <a:lnTo>
                            <a:pt x="153" y="46"/>
                          </a:lnTo>
                          <a:lnTo>
                            <a:pt x="135" y="21"/>
                          </a:lnTo>
                          <a:lnTo>
                            <a:pt x="107" y="5"/>
                          </a:lnTo>
                          <a:lnTo>
                            <a:pt x="79" y="0"/>
                          </a:lnTo>
                          <a:lnTo>
                            <a:pt x="50" y="5"/>
                          </a:lnTo>
                          <a:lnTo>
                            <a:pt x="23" y="21"/>
                          </a:lnTo>
                          <a:lnTo>
                            <a:pt x="6" y="46"/>
                          </a:lnTo>
                          <a:lnTo>
                            <a:pt x="0" y="73"/>
                          </a:lnTo>
                          <a:lnTo>
                            <a:pt x="6" y="98"/>
                          </a:lnTo>
                          <a:lnTo>
                            <a:pt x="23" y="125"/>
                          </a:lnTo>
                          <a:lnTo>
                            <a:pt x="50" y="140"/>
                          </a:lnTo>
                          <a:lnTo>
                            <a:pt x="79" y="145"/>
                          </a:lnTo>
                          <a:lnTo>
                            <a:pt x="107" y="140"/>
                          </a:lnTo>
                          <a:lnTo>
                            <a:pt x="135" y="125"/>
                          </a:lnTo>
                          <a:lnTo>
                            <a:pt x="153" y="98"/>
                          </a:lnTo>
                          <a:lnTo>
                            <a:pt x="158" y="73"/>
                          </a:lnTo>
                          <a:close/>
                          <a:moveTo>
                            <a:pt x="147" y="73"/>
                          </a:moveTo>
                          <a:lnTo>
                            <a:pt x="142" y="52"/>
                          </a:lnTo>
                          <a:lnTo>
                            <a:pt x="124" y="31"/>
                          </a:lnTo>
                          <a:lnTo>
                            <a:pt x="102" y="16"/>
                          </a:lnTo>
                          <a:lnTo>
                            <a:pt x="79" y="11"/>
                          </a:lnTo>
                          <a:lnTo>
                            <a:pt x="56" y="16"/>
                          </a:lnTo>
                          <a:lnTo>
                            <a:pt x="34" y="31"/>
                          </a:lnTo>
                          <a:lnTo>
                            <a:pt x="17" y="52"/>
                          </a:lnTo>
                          <a:lnTo>
                            <a:pt x="11" y="73"/>
                          </a:lnTo>
                          <a:lnTo>
                            <a:pt x="17" y="93"/>
                          </a:lnTo>
                          <a:lnTo>
                            <a:pt x="34" y="114"/>
                          </a:lnTo>
                          <a:lnTo>
                            <a:pt x="56" y="130"/>
                          </a:lnTo>
                          <a:lnTo>
                            <a:pt x="79" y="135"/>
                          </a:lnTo>
                          <a:lnTo>
                            <a:pt x="102" y="130"/>
                          </a:lnTo>
                          <a:lnTo>
                            <a:pt x="124" y="114"/>
                          </a:lnTo>
                          <a:lnTo>
                            <a:pt x="142" y="93"/>
                          </a:lnTo>
                          <a:lnTo>
                            <a:pt x="147" y="73"/>
                          </a:lnTo>
                          <a:close/>
                        </a:path>
                      </a:pathLst>
                    </a:custGeom>
                    <a:solidFill>
                      <a:srgbClr val="FFEBE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45" name="Freeform 477">
                      <a:extLst>
                        <a:ext uri="{FF2B5EF4-FFF2-40B4-BE49-F238E27FC236}">
                          <a16:creationId xmlns:a16="http://schemas.microsoft.com/office/drawing/2014/main" id="{4E3ABB28-0371-43E0-8348-F92C88D406EA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999" y="1836"/>
                      <a:ext cx="68" cy="41"/>
                    </a:xfrm>
                    <a:custGeom>
                      <a:avLst/>
                      <a:gdLst>
                        <a:gd name="T0" fmla="*/ 136 w 136"/>
                        <a:gd name="T1" fmla="*/ 62 h 124"/>
                        <a:gd name="T2" fmla="*/ 131 w 136"/>
                        <a:gd name="T3" fmla="*/ 41 h 124"/>
                        <a:gd name="T4" fmla="*/ 113 w 136"/>
                        <a:gd name="T5" fmla="*/ 20 h 124"/>
                        <a:gd name="T6" fmla="*/ 91 w 136"/>
                        <a:gd name="T7" fmla="*/ 5 h 124"/>
                        <a:gd name="T8" fmla="*/ 68 w 136"/>
                        <a:gd name="T9" fmla="*/ 0 h 124"/>
                        <a:gd name="T10" fmla="*/ 45 w 136"/>
                        <a:gd name="T11" fmla="*/ 5 h 124"/>
                        <a:gd name="T12" fmla="*/ 23 w 136"/>
                        <a:gd name="T13" fmla="*/ 20 h 124"/>
                        <a:gd name="T14" fmla="*/ 6 w 136"/>
                        <a:gd name="T15" fmla="*/ 41 h 124"/>
                        <a:gd name="T16" fmla="*/ 0 w 136"/>
                        <a:gd name="T17" fmla="*/ 62 h 124"/>
                        <a:gd name="T18" fmla="*/ 6 w 136"/>
                        <a:gd name="T19" fmla="*/ 82 h 124"/>
                        <a:gd name="T20" fmla="*/ 23 w 136"/>
                        <a:gd name="T21" fmla="*/ 103 h 124"/>
                        <a:gd name="T22" fmla="*/ 45 w 136"/>
                        <a:gd name="T23" fmla="*/ 119 h 124"/>
                        <a:gd name="T24" fmla="*/ 68 w 136"/>
                        <a:gd name="T25" fmla="*/ 124 h 124"/>
                        <a:gd name="T26" fmla="*/ 91 w 136"/>
                        <a:gd name="T27" fmla="*/ 119 h 124"/>
                        <a:gd name="T28" fmla="*/ 113 w 136"/>
                        <a:gd name="T29" fmla="*/ 103 h 124"/>
                        <a:gd name="T30" fmla="*/ 131 w 136"/>
                        <a:gd name="T31" fmla="*/ 82 h 124"/>
                        <a:gd name="T32" fmla="*/ 136 w 136"/>
                        <a:gd name="T33" fmla="*/ 62 h 124"/>
                        <a:gd name="T34" fmla="*/ 131 w 136"/>
                        <a:gd name="T35" fmla="*/ 62 h 124"/>
                        <a:gd name="T36" fmla="*/ 124 w 136"/>
                        <a:gd name="T37" fmla="*/ 41 h 124"/>
                        <a:gd name="T38" fmla="*/ 113 w 136"/>
                        <a:gd name="T39" fmla="*/ 20 h 124"/>
                        <a:gd name="T40" fmla="*/ 91 w 136"/>
                        <a:gd name="T41" fmla="*/ 10 h 124"/>
                        <a:gd name="T42" fmla="*/ 68 w 136"/>
                        <a:gd name="T43" fmla="*/ 5 h 124"/>
                        <a:gd name="T44" fmla="*/ 45 w 136"/>
                        <a:gd name="T45" fmla="*/ 10 h 124"/>
                        <a:gd name="T46" fmla="*/ 23 w 136"/>
                        <a:gd name="T47" fmla="*/ 20 h 124"/>
                        <a:gd name="T48" fmla="*/ 12 w 136"/>
                        <a:gd name="T49" fmla="*/ 41 h 124"/>
                        <a:gd name="T50" fmla="*/ 6 w 136"/>
                        <a:gd name="T51" fmla="*/ 62 h 124"/>
                        <a:gd name="T52" fmla="*/ 12 w 136"/>
                        <a:gd name="T53" fmla="*/ 82 h 124"/>
                        <a:gd name="T54" fmla="*/ 23 w 136"/>
                        <a:gd name="T55" fmla="*/ 103 h 124"/>
                        <a:gd name="T56" fmla="*/ 45 w 136"/>
                        <a:gd name="T57" fmla="*/ 114 h 124"/>
                        <a:gd name="T58" fmla="*/ 68 w 136"/>
                        <a:gd name="T59" fmla="*/ 119 h 124"/>
                        <a:gd name="T60" fmla="*/ 91 w 136"/>
                        <a:gd name="T61" fmla="*/ 114 h 124"/>
                        <a:gd name="T62" fmla="*/ 113 w 136"/>
                        <a:gd name="T63" fmla="*/ 103 h 124"/>
                        <a:gd name="T64" fmla="*/ 124 w 136"/>
                        <a:gd name="T65" fmla="*/ 82 h 124"/>
                        <a:gd name="T66" fmla="*/ 131 w 136"/>
                        <a:gd name="T67" fmla="*/ 62 h 1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136" h="124">
                          <a:moveTo>
                            <a:pt x="136" y="62"/>
                          </a:moveTo>
                          <a:lnTo>
                            <a:pt x="131" y="41"/>
                          </a:lnTo>
                          <a:lnTo>
                            <a:pt x="113" y="20"/>
                          </a:lnTo>
                          <a:lnTo>
                            <a:pt x="91" y="5"/>
                          </a:lnTo>
                          <a:lnTo>
                            <a:pt x="68" y="0"/>
                          </a:lnTo>
                          <a:lnTo>
                            <a:pt x="45" y="5"/>
                          </a:lnTo>
                          <a:lnTo>
                            <a:pt x="23" y="20"/>
                          </a:lnTo>
                          <a:lnTo>
                            <a:pt x="6" y="41"/>
                          </a:lnTo>
                          <a:lnTo>
                            <a:pt x="0" y="62"/>
                          </a:lnTo>
                          <a:lnTo>
                            <a:pt x="6" y="82"/>
                          </a:lnTo>
                          <a:lnTo>
                            <a:pt x="23" y="103"/>
                          </a:lnTo>
                          <a:lnTo>
                            <a:pt x="45" y="119"/>
                          </a:lnTo>
                          <a:lnTo>
                            <a:pt x="68" y="124"/>
                          </a:lnTo>
                          <a:lnTo>
                            <a:pt x="91" y="119"/>
                          </a:lnTo>
                          <a:lnTo>
                            <a:pt x="113" y="103"/>
                          </a:lnTo>
                          <a:lnTo>
                            <a:pt x="131" y="82"/>
                          </a:lnTo>
                          <a:lnTo>
                            <a:pt x="136" y="62"/>
                          </a:lnTo>
                          <a:close/>
                          <a:moveTo>
                            <a:pt x="131" y="62"/>
                          </a:moveTo>
                          <a:lnTo>
                            <a:pt x="124" y="41"/>
                          </a:lnTo>
                          <a:lnTo>
                            <a:pt x="113" y="20"/>
                          </a:lnTo>
                          <a:lnTo>
                            <a:pt x="91" y="10"/>
                          </a:lnTo>
                          <a:lnTo>
                            <a:pt x="68" y="5"/>
                          </a:lnTo>
                          <a:lnTo>
                            <a:pt x="45" y="10"/>
                          </a:lnTo>
                          <a:lnTo>
                            <a:pt x="23" y="20"/>
                          </a:lnTo>
                          <a:lnTo>
                            <a:pt x="12" y="41"/>
                          </a:lnTo>
                          <a:lnTo>
                            <a:pt x="6" y="62"/>
                          </a:lnTo>
                          <a:lnTo>
                            <a:pt x="12" y="82"/>
                          </a:lnTo>
                          <a:lnTo>
                            <a:pt x="23" y="103"/>
                          </a:lnTo>
                          <a:lnTo>
                            <a:pt x="45" y="114"/>
                          </a:lnTo>
                          <a:lnTo>
                            <a:pt x="68" y="119"/>
                          </a:lnTo>
                          <a:lnTo>
                            <a:pt x="91" y="114"/>
                          </a:lnTo>
                          <a:lnTo>
                            <a:pt x="113" y="103"/>
                          </a:lnTo>
                          <a:lnTo>
                            <a:pt x="124" y="82"/>
                          </a:lnTo>
                          <a:lnTo>
                            <a:pt x="131" y="62"/>
                          </a:lnTo>
                          <a:close/>
                        </a:path>
                      </a:pathLst>
                    </a:custGeom>
                    <a:solidFill>
                      <a:srgbClr val="FFEDE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46" name="Freeform 478">
                      <a:extLst>
                        <a:ext uri="{FF2B5EF4-FFF2-40B4-BE49-F238E27FC236}">
                          <a16:creationId xmlns:a16="http://schemas.microsoft.com/office/drawing/2014/main" id="{B773818A-31B5-488B-9C7E-A1F096C45796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8002" y="1837"/>
                      <a:ext cx="62" cy="38"/>
                    </a:xfrm>
                    <a:custGeom>
                      <a:avLst/>
                      <a:gdLst>
                        <a:gd name="T0" fmla="*/ 125 w 125"/>
                        <a:gd name="T1" fmla="*/ 57 h 114"/>
                        <a:gd name="T2" fmla="*/ 118 w 125"/>
                        <a:gd name="T3" fmla="*/ 36 h 114"/>
                        <a:gd name="T4" fmla="*/ 107 w 125"/>
                        <a:gd name="T5" fmla="*/ 15 h 114"/>
                        <a:gd name="T6" fmla="*/ 85 w 125"/>
                        <a:gd name="T7" fmla="*/ 5 h 114"/>
                        <a:gd name="T8" fmla="*/ 62 w 125"/>
                        <a:gd name="T9" fmla="*/ 0 h 114"/>
                        <a:gd name="T10" fmla="*/ 39 w 125"/>
                        <a:gd name="T11" fmla="*/ 5 h 114"/>
                        <a:gd name="T12" fmla="*/ 17 w 125"/>
                        <a:gd name="T13" fmla="*/ 15 h 114"/>
                        <a:gd name="T14" fmla="*/ 6 w 125"/>
                        <a:gd name="T15" fmla="*/ 36 h 114"/>
                        <a:gd name="T16" fmla="*/ 0 w 125"/>
                        <a:gd name="T17" fmla="*/ 57 h 114"/>
                        <a:gd name="T18" fmla="*/ 6 w 125"/>
                        <a:gd name="T19" fmla="*/ 77 h 114"/>
                        <a:gd name="T20" fmla="*/ 17 w 125"/>
                        <a:gd name="T21" fmla="*/ 98 h 114"/>
                        <a:gd name="T22" fmla="*/ 39 w 125"/>
                        <a:gd name="T23" fmla="*/ 109 h 114"/>
                        <a:gd name="T24" fmla="*/ 62 w 125"/>
                        <a:gd name="T25" fmla="*/ 114 h 114"/>
                        <a:gd name="T26" fmla="*/ 85 w 125"/>
                        <a:gd name="T27" fmla="*/ 109 h 114"/>
                        <a:gd name="T28" fmla="*/ 107 w 125"/>
                        <a:gd name="T29" fmla="*/ 98 h 114"/>
                        <a:gd name="T30" fmla="*/ 118 w 125"/>
                        <a:gd name="T31" fmla="*/ 77 h 114"/>
                        <a:gd name="T32" fmla="*/ 125 w 125"/>
                        <a:gd name="T33" fmla="*/ 57 h 114"/>
                        <a:gd name="T34" fmla="*/ 118 w 125"/>
                        <a:gd name="T35" fmla="*/ 57 h 114"/>
                        <a:gd name="T36" fmla="*/ 112 w 125"/>
                        <a:gd name="T37" fmla="*/ 36 h 114"/>
                        <a:gd name="T38" fmla="*/ 101 w 125"/>
                        <a:gd name="T39" fmla="*/ 20 h 114"/>
                        <a:gd name="T40" fmla="*/ 85 w 125"/>
                        <a:gd name="T41" fmla="*/ 10 h 114"/>
                        <a:gd name="T42" fmla="*/ 62 w 125"/>
                        <a:gd name="T43" fmla="*/ 5 h 114"/>
                        <a:gd name="T44" fmla="*/ 39 w 125"/>
                        <a:gd name="T45" fmla="*/ 10 h 114"/>
                        <a:gd name="T46" fmla="*/ 22 w 125"/>
                        <a:gd name="T47" fmla="*/ 20 h 114"/>
                        <a:gd name="T48" fmla="*/ 11 w 125"/>
                        <a:gd name="T49" fmla="*/ 36 h 114"/>
                        <a:gd name="T50" fmla="*/ 6 w 125"/>
                        <a:gd name="T51" fmla="*/ 57 h 114"/>
                        <a:gd name="T52" fmla="*/ 11 w 125"/>
                        <a:gd name="T53" fmla="*/ 77 h 114"/>
                        <a:gd name="T54" fmla="*/ 22 w 125"/>
                        <a:gd name="T55" fmla="*/ 92 h 114"/>
                        <a:gd name="T56" fmla="*/ 39 w 125"/>
                        <a:gd name="T57" fmla="*/ 103 h 114"/>
                        <a:gd name="T58" fmla="*/ 62 w 125"/>
                        <a:gd name="T59" fmla="*/ 109 h 114"/>
                        <a:gd name="T60" fmla="*/ 85 w 125"/>
                        <a:gd name="T61" fmla="*/ 103 h 114"/>
                        <a:gd name="T62" fmla="*/ 101 w 125"/>
                        <a:gd name="T63" fmla="*/ 92 h 114"/>
                        <a:gd name="T64" fmla="*/ 112 w 125"/>
                        <a:gd name="T65" fmla="*/ 77 h 114"/>
                        <a:gd name="T66" fmla="*/ 118 w 125"/>
                        <a:gd name="T67" fmla="*/ 57 h 1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125" h="114">
                          <a:moveTo>
                            <a:pt x="125" y="57"/>
                          </a:moveTo>
                          <a:lnTo>
                            <a:pt x="118" y="36"/>
                          </a:lnTo>
                          <a:lnTo>
                            <a:pt x="107" y="15"/>
                          </a:lnTo>
                          <a:lnTo>
                            <a:pt x="85" y="5"/>
                          </a:lnTo>
                          <a:lnTo>
                            <a:pt x="62" y="0"/>
                          </a:lnTo>
                          <a:lnTo>
                            <a:pt x="39" y="5"/>
                          </a:lnTo>
                          <a:lnTo>
                            <a:pt x="17" y="15"/>
                          </a:lnTo>
                          <a:lnTo>
                            <a:pt x="6" y="36"/>
                          </a:lnTo>
                          <a:lnTo>
                            <a:pt x="0" y="57"/>
                          </a:lnTo>
                          <a:lnTo>
                            <a:pt x="6" y="77"/>
                          </a:lnTo>
                          <a:lnTo>
                            <a:pt x="17" y="98"/>
                          </a:lnTo>
                          <a:lnTo>
                            <a:pt x="39" y="109"/>
                          </a:lnTo>
                          <a:lnTo>
                            <a:pt x="62" y="114"/>
                          </a:lnTo>
                          <a:lnTo>
                            <a:pt x="85" y="109"/>
                          </a:lnTo>
                          <a:lnTo>
                            <a:pt x="107" y="98"/>
                          </a:lnTo>
                          <a:lnTo>
                            <a:pt x="118" y="77"/>
                          </a:lnTo>
                          <a:lnTo>
                            <a:pt x="125" y="57"/>
                          </a:lnTo>
                          <a:close/>
                          <a:moveTo>
                            <a:pt x="118" y="57"/>
                          </a:moveTo>
                          <a:lnTo>
                            <a:pt x="112" y="36"/>
                          </a:lnTo>
                          <a:lnTo>
                            <a:pt x="101" y="20"/>
                          </a:lnTo>
                          <a:lnTo>
                            <a:pt x="85" y="10"/>
                          </a:lnTo>
                          <a:lnTo>
                            <a:pt x="62" y="5"/>
                          </a:lnTo>
                          <a:lnTo>
                            <a:pt x="39" y="10"/>
                          </a:lnTo>
                          <a:lnTo>
                            <a:pt x="22" y="20"/>
                          </a:lnTo>
                          <a:lnTo>
                            <a:pt x="11" y="36"/>
                          </a:lnTo>
                          <a:lnTo>
                            <a:pt x="6" y="57"/>
                          </a:lnTo>
                          <a:lnTo>
                            <a:pt x="11" y="77"/>
                          </a:lnTo>
                          <a:lnTo>
                            <a:pt x="22" y="92"/>
                          </a:lnTo>
                          <a:lnTo>
                            <a:pt x="39" y="103"/>
                          </a:lnTo>
                          <a:lnTo>
                            <a:pt x="62" y="109"/>
                          </a:lnTo>
                          <a:lnTo>
                            <a:pt x="85" y="103"/>
                          </a:lnTo>
                          <a:lnTo>
                            <a:pt x="101" y="92"/>
                          </a:lnTo>
                          <a:lnTo>
                            <a:pt x="112" y="77"/>
                          </a:lnTo>
                          <a:lnTo>
                            <a:pt x="118" y="57"/>
                          </a:lnTo>
                          <a:close/>
                        </a:path>
                      </a:pathLst>
                    </a:custGeom>
                    <a:solidFill>
                      <a:srgbClr val="FFF0F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47" name="Freeform 479">
                      <a:extLst>
                        <a:ext uri="{FF2B5EF4-FFF2-40B4-BE49-F238E27FC236}">
                          <a16:creationId xmlns:a16="http://schemas.microsoft.com/office/drawing/2014/main" id="{8B213A9B-1896-48D8-BA0D-79DEACE84435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8005" y="1839"/>
                      <a:ext cx="56" cy="35"/>
                    </a:xfrm>
                    <a:custGeom>
                      <a:avLst/>
                      <a:gdLst>
                        <a:gd name="T0" fmla="*/ 112 w 112"/>
                        <a:gd name="T1" fmla="*/ 52 h 104"/>
                        <a:gd name="T2" fmla="*/ 106 w 112"/>
                        <a:gd name="T3" fmla="*/ 31 h 104"/>
                        <a:gd name="T4" fmla="*/ 95 w 112"/>
                        <a:gd name="T5" fmla="*/ 15 h 104"/>
                        <a:gd name="T6" fmla="*/ 79 w 112"/>
                        <a:gd name="T7" fmla="*/ 5 h 104"/>
                        <a:gd name="T8" fmla="*/ 56 w 112"/>
                        <a:gd name="T9" fmla="*/ 0 h 104"/>
                        <a:gd name="T10" fmla="*/ 33 w 112"/>
                        <a:gd name="T11" fmla="*/ 5 h 104"/>
                        <a:gd name="T12" fmla="*/ 16 w 112"/>
                        <a:gd name="T13" fmla="*/ 15 h 104"/>
                        <a:gd name="T14" fmla="*/ 5 w 112"/>
                        <a:gd name="T15" fmla="*/ 31 h 104"/>
                        <a:gd name="T16" fmla="*/ 0 w 112"/>
                        <a:gd name="T17" fmla="*/ 52 h 104"/>
                        <a:gd name="T18" fmla="*/ 5 w 112"/>
                        <a:gd name="T19" fmla="*/ 72 h 104"/>
                        <a:gd name="T20" fmla="*/ 16 w 112"/>
                        <a:gd name="T21" fmla="*/ 87 h 104"/>
                        <a:gd name="T22" fmla="*/ 33 w 112"/>
                        <a:gd name="T23" fmla="*/ 98 h 104"/>
                        <a:gd name="T24" fmla="*/ 56 w 112"/>
                        <a:gd name="T25" fmla="*/ 104 h 104"/>
                        <a:gd name="T26" fmla="*/ 79 w 112"/>
                        <a:gd name="T27" fmla="*/ 98 h 104"/>
                        <a:gd name="T28" fmla="*/ 95 w 112"/>
                        <a:gd name="T29" fmla="*/ 87 h 104"/>
                        <a:gd name="T30" fmla="*/ 106 w 112"/>
                        <a:gd name="T31" fmla="*/ 72 h 104"/>
                        <a:gd name="T32" fmla="*/ 112 w 112"/>
                        <a:gd name="T33" fmla="*/ 52 h 104"/>
                        <a:gd name="T34" fmla="*/ 101 w 112"/>
                        <a:gd name="T35" fmla="*/ 52 h 104"/>
                        <a:gd name="T36" fmla="*/ 95 w 112"/>
                        <a:gd name="T37" fmla="*/ 36 h 104"/>
                        <a:gd name="T38" fmla="*/ 90 w 112"/>
                        <a:gd name="T39" fmla="*/ 20 h 104"/>
                        <a:gd name="T40" fmla="*/ 73 w 112"/>
                        <a:gd name="T41" fmla="*/ 15 h 104"/>
                        <a:gd name="T42" fmla="*/ 56 w 112"/>
                        <a:gd name="T43" fmla="*/ 10 h 104"/>
                        <a:gd name="T44" fmla="*/ 38 w 112"/>
                        <a:gd name="T45" fmla="*/ 15 h 104"/>
                        <a:gd name="T46" fmla="*/ 27 w 112"/>
                        <a:gd name="T47" fmla="*/ 20 h 104"/>
                        <a:gd name="T48" fmla="*/ 16 w 112"/>
                        <a:gd name="T49" fmla="*/ 36 h 104"/>
                        <a:gd name="T50" fmla="*/ 11 w 112"/>
                        <a:gd name="T51" fmla="*/ 52 h 104"/>
                        <a:gd name="T52" fmla="*/ 16 w 112"/>
                        <a:gd name="T53" fmla="*/ 67 h 104"/>
                        <a:gd name="T54" fmla="*/ 27 w 112"/>
                        <a:gd name="T55" fmla="*/ 77 h 104"/>
                        <a:gd name="T56" fmla="*/ 38 w 112"/>
                        <a:gd name="T57" fmla="*/ 87 h 104"/>
                        <a:gd name="T58" fmla="*/ 56 w 112"/>
                        <a:gd name="T59" fmla="*/ 93 h 104"/>
                        <a:gd name="T60" fmla="*/ 73 w 112"/>
                        <a:gd name="T61" fmla="*/ 87 h 104"/>
                        <a:gd name="T62" fmla="*/ 90 w 112"/>
                        <a:gd name="T63" fmla="*/ 77 h 104"/>
                        <a:gd name="T64" fmla="*/ 95 w 112"/>
                        <a:gd name="T65" fmla="*/ 67 h 104"/>
                        <a:gd name="T66" fmla="*/ 101 w 112"/>
                        <a:gd name="T67" fmla="*/ 52 h 1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112" h="104">
                          <a:moveTo>
                            <a:pt x="112" y="52"/>
                          </a:moveTo>
                          <a:lnTo>
                            <a:pt x="106" y="31"/>
                          </a:lnTo>
                          <a:lnTo>
                            <a:pt x="95" y="15"/>
                          </a:lnTo>
                          <a:lnTo>
                            <a:pt x="79" y="5"/>
                          </a:lnTo>
                          <a:lnTo>
                            <a:pt x="56" y="0"/>
                          </a:lnTo>
                          <a:lnTo>
                            <a:pt x="33" y="5"/>
                          </a:lnTo>
                          <a:lnTo>
                            <a:pt x="16" y="15"/>
                          </a:lnTo>
                          <a:lnTo>
                            <a:pt x="5" y="31"/>
                          </a:lnTo>
                          <a:lnTo>
                            <a:pt x="0" y="52"/>
                          </a:lnTo>
                          <a:lnTo>
                            <a:pt x="5" y="72"/>
                          </a:lnTo>
                          <a:lnTo>
                            <a:pt x="16" y="87"/>
                          </a:lnTo>
                          <a:lnTo>
                            <a:pt x="33" y="98"/>
                          </a:lnTo>
                          <a:lnTo>
                            <a:pt x="56" y="104"/>
                          </a:lnTo>
                          <a:lnTo>
                            <a:pt x="79" y="98"/>
                          </a:lnTo>
                          <a:lnTo>
                            <a:pt x="95" y="87"/>
                          </a:lnTo>
                          <a:lnTo>
                            <a:pt x="106" y="72"/>
                          </a:lnTo>
                          <a:lnTo>
                            <a:pt x="112" y="52"/>
                          </a:lnTo>
                          <a:close/>
                          <a:moveTo>
                            <a:pt x="101" y="52"/>
                          </a:moveTo>
                          <a:lnTo>
                            <a:pt x="95" y="36"/>
                          </a:lnTo>
                          <a:lnTo>
                            <a:pt x="90" y="20"/>
                          </a:lnTo>
                          <a:lnTo>
                            <a:pt x="73" y="15"/>
                          </a:lnTo>
                          <a:lnTo>
                            <a:pt x="56" y="10"/>
                          </a:lnTo>
                          <a:lnTo>
                            <a:pt x="38" y="15"/>
                          </a:lnTo>
                          <a:lnTo>
                            <a:pt x="27" y="20"/>
                          </a:lnTo>
                          <a:lnTo>
                            <a:pt x="16" y="36"/>
                          </a:lnTo>
                          <a:lnTo>
                            <a:pt x="11" y="52"/>
                          </a:lnTo>
                          <a:lnTo>
                            <a:pt x="16" y="67"/>
                          </a:lnTo>
                          <a:lnTo>
                            <a:pt x="27" y="77"/>
                          </a:lnTo>
                          <a:lnTo>
                            <a:pt x="38" y="87"/>
                          </a:lnTo>
                          <a:lnTo>
                            <a:pt x="56" y="93"/>
                          </a:lnTo>
                          <a:lnTo>
                            <a:pt x="73" y="87"/>
                          </a:lnTo>
                          <a:lnTo>
                            <a:pt x="90" y="77"/>
                          </a:lnTo>
                          <a:lnTo>
                            <a:pt x="95" y="67"/>
                          </a:lnTo>
                          <a:lnTo>
                            <a:pt x="101" y="52"/>
                          </a:lnTo>
                          <a:close/>
                        </a:path>
                      </a:pathLst>
                    </a:custGeom>
                    <a:solidFill>
                      <a:srgbClr val="FFF2F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48" name="Freeform 480">
                      <a:extLst>
                        <a:ext uri="{FF2B5EF4-FFF2-40B4-BE49-F238E27FC236}">
                          <a16:creationId xmlns:a16="http://schemas.microsoft.com/office/drawing/2014/main" id="{79B345B2-027B-46F6-9DE6-C0AA20F2BFCA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8010" y="1842"/>
                      <a:ext cx="45" cy="28"/>
                    </a:xfrm>
                    <a:custGeom>
                      <a:avLst/>
                      <a:gdLst>
                        <a:gd name="T0" fmla="*/ 90 w 90"/>
                        <a:gd name="T1" fmla="*/ 42 h 83"/>
                        <a:gd name="T2" fmla="*/ 84 w 90"/>
                        <a:gd name="T3" fmla="*/ 26 h 83"/>
                        <a:gd name="T4" fmla="*/ 79 w 90"/>
                        <a:gd name="T5" fmla="*/ 10 h 83"/>
                        <a:gd name="T6" fmla="*/ 62 w 90"/>
                        <a:gd name="T7" fmla="*/ 5 h 83"/>
                        <a:gd name="T8" fmla="*/ 45 w 90"/>
                        <a:gd name="T9" fmla="*/ 0 h 83"/>
                        <a:gd name="T10" fmla="*/ 27 w 90"/>
                        <a:gd name="T11" fmla="*/ 5 h 83"/>
                        <a:gd name="T12" fmla="*/ 16 w 90"/>
                        <a:gd name="T13" fmla="*/ 10 h 83"/>
                        <a:gd name="T14" fmla="*/ 5 w 90"/>
                        <a:gd name="T15" fmla="*/ 26 h 83"/>
                        <a:gd name="T16" fmla="*/ 0 w 90"/>
                        <a:gd name="T17" fmla="*/ 42 h 83"/>
                        <a:gd name="T18" fmla="*/ 5 w 90"/>
                        <a:gd name="T19" fmla="*/ 57 h 83"/>
                        <a:gd name="T20" fmla="*/ 16 w 90"/>
                        <a:gd name="T21" fmla="*/ 67 h 83"/>
                        <a:gd name="T22" fmla="*/ 27 w 90"/>
                        <a:gd name="T23" fmla="*/ 77 h 83"/>
                        <a:gd name="T24" fmla="*/ 45 w 90"/>
                        <a:gd name="T25" fmla="*/ 83 h 83"/>
                        <a:gd name="T26" fmla="*/ 62 w 90"/>
                        <a:gd name="T27" fmla="*/ 77 h 83"/>
                        <a:gd name="T28" fmla="*/ 79 w 90"/>
                        <a:gd name="T29" fmla="*/ 67 h 83"/>
                        <a:gd name="T30" fmla="*/ 84 w 90"/>
                        <a:gd name="T31" fmla="*/ 57 h 83"/>
                        <a:gd name="T32" fmla="*/ 90 w 90"/>
                        <a:gd name="T33" fmla="*/ 42 h 83"/>
                        <a:gd name="T34" fmla="*/ 84 w 90"/>
                        <a:gd name="T35" fmla="*/ 42 h 83"/>
                        <a:gd name="T36" fmla="*/ 79 w 90"/>
                        <a:gd name="T37" fmla="*/ 31 h 83"/>
                        <a:gd name="T38" fmla="*/ 73 w 90"/>
                        <a:gd name="T39" fmla="*/ 15 h 83"/>
                        <a:gd name="T40" fmla="*/ 56 w 90"/>
                        <a:gd name="T41" fmla="*/ 10 h 83"/>
                        <a:gd name="T42" fmla="*/ 45 w 90"/>
                        <a:gd name="T43" fmla="*/ 5 h 83"/>
                        <a:gd name="T44" fmla="*/ 34 w 90"/>
                        <a:gd name="T45" fmla="*/ 10 h 83"/>
                        <a:gd name="T46" fmla="*/ 16 w 90"/>
                        <a:gd name="T47" fmla="*/ 15 h 83"/>
                        <a:gd name="T48" fmla="*/ 11 w 90"/>
                        <a:gd name="T49" fmla="*/ 31 h 83"/>
                        <a:gd name="T50" fmla="*/ 5 w 90"/>
                        <a:gd name="T51" fmla="*/ 42 h 83"/>
                        <a:gd name="T52" fmla="*/ 11 w 90"/>
                        <a:gd name="T53" fmla="*/ 52 h 83"/>
                        <a:gd name="T54" fmla="*/ 16 w 90"/>
                        <a:gd name="T55" fmla="*/ 67 h 83"/>
                        <a:gd name="T56" fmla="*/ 34 w 90"/>
                        <a:gd name="T57" fmla="*/ 72 h 83"/>
                        <a:gd name="T58" fmla="*/ 45 w 90"/>
                        <a:gd name="T59" fmla="*/ 77 h 83"/>
                        <a:gd name="T60" fmla="*/ 56 w 90"/>
                        <a:gd name="T61" fmla="*/ 72 h 83"/>
                        <a:gd name="T62" fmla="*/ 73 w 90"/>
                        <a:gd name="T63" fmla="*/ 67 h 83"/>
                        <a:gd name="T64" fmla="*/ 79 w 90"/>
                        <a:gd name="T65" fmla="*/ 52 h 83"/>
                        <a:gd name="T66" fmla="*/ 84 w 90"/>
                        <a:gd name="T67" fmla="*/ 42 h 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90" h="83">
                          <a:moveTo>
                            <a:pt x="90" y="42"/>
                          </a:moveTo>
                          <a:lnTo>
                            <a:pt x="84" y="26"/>
                          </a:lnTo>
                          <a:lnTo>
                            <a:pt x="79" y="10"/>
                          </a:lnTo>
                          <a:lnTo>
                            <a:pt x="62" y="5"/>
                          </a:lnTo>
                          <a:lnTo>
                            <a:pt x="45" y="0"/>
                          </a:lnTo>
                          <a:lnTo>
                            <a:pt x="27" y="5"/>
                          </a:lnTo>
                          <a:lnTo>
                            <a:pt x="16" y="10"/>
                          </a:lnTo>
                          <a:lnTo>
                            <a:pt x="5" y="26"/>
                          </a:lnTo>
                          <a:lnTo>
                            <a:pt x="0" y="42"/>
                          </a:lnTo>
                          <a:lnTo>
                            <a:pt x="5" y="57"/>
                          </a:lnTo>
                          <a:lnTo>
                            <a:pt x="16" y="67"/>
                          </a:lnTo>
                          <a:lnTo>
                            <a:pt x="27" y="77"/>
                          </a:lnTo>
                          <a:lnTo>
                            <a:pt x="45" y="83"/>
                          </a:lnTo>
                          <a:lnTo>
                            <a:pt x="62" y="77"/>
                          </a:lnTo>
                          <a:lnTo>
                            <a:pt x="79" y="67"/>
                          </a:lnTo>
                          <a:lnTo>
                            <a:pt x="84" y="57"/>
                          </a:lnTo>
                          <a:lnTo>
                            <a:pt x="90" y="42"/>
                          </a:lnTo>
                          <a:close/>
                          <a:moveTo>
                            <a:pt x="84" y="42"/>
                          </a:moveTo>
                          <a:lnTo>
                            <a:pt x="79" y="31"/>
                          </a:lnTo>
                          <a:lnTo>
                            <a:pt x="73" y="15"/>
                          </a:lnTo>
                          <a:lnTo>
                            <a:pt x="56" y="10"/>
                          </a:lnTo>
                          <a:lnTo>
                            <a:pt x="45" y="5"/>
                          </a:lnTo>
                          <a:lnTo>
                            <a:pt x="34" y="10"/>
                          </a:lnTo>
                          <a:lnTo>
                            <a:pt x="16" y="15"/>
                          </a:lnTo>
                          <a:lnTo>
                            <a:pt x="11" y="31"/>
                          </a:lnTo>
                          <a:lnTo>
                            <a:pt x="5" y="42"/>
                          </a:lnTo>
                          <a:lnTo>
                            <a:pt x="11" y="52"/>
                          </a:lnTo>
                          <a:lnTo>
                            <a:pt x="16" y="67"/>
                          </a:lnTo>
                          <a:lnTo>
                            <a:pt x="34" y="72"/>
                          </a:lnTo>
                          <a:lnTo>
                            <a:pt x="45" y="77"/>
                          </a:lnTo>
                          <a:lnTo>
                            <a:pt x="56" y="72"/>
                          </a:lnTo>
                          <a:lnTo>
                            <a:pt x="73" y="67"/>
                          </a:lnTo>
                          <a:lnTo>
                            <a:pt x="79" y="52"/>
                          </a:lnTo>
                          <a:lnTo>
                            <a:pt x="84" y="42"/>
                          </a:lnTo>
                          <a:close/>
                        </a:path>
                      </a:pathLst>
                    </a:custGeom>
                    <a:solidFill>
                      <a:srgbClr val="FFF4F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49" name="Freeform 481">
                      <a:extLst>
                        <a:ext uri="{FF2B5EF4-FFF2-40B4-BE49-F238E27FC236}">
                          <a16:creationId xmlns:a16="http://schemas.microsoft.com/office/drawing/2014/main" id="{A2E21F30-A696-4465-951C-3E8DAE8599EC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8013" y="1844"/>
                      <a:ext cx="40" cy="24"/>
                    </a:xfrm>
                    <a:custGeom>
                      <a:avLst/>
                      <a:gdLst>
                        <a:gd name="T0" fmla="*/ 79 w 79"/>
                        <a:gd name="T1" fmla="*/ 37 h 72"/>
                        <a:gd name="T2" fmla="*/ 74 w 79"/>
                        <a:gd name="T3" fmla="*/ 26 h 72"/>
                        <a:gd name="T4" fmla="*/ 68 w 79"/>
                        <a:gd name="T5" fmla="*/ 10 h 72"/>
                        <a:gd name="T6" fmla="*/ 51 w 79"/>
                        <a:gd name="T7" fmla="*/ 5 h 72"/>
                        <a:gd name="T8" fmla="*/ 40 w 79"/>
                        <a:gd name="T9" fmla="*/ 0 h 72"/>
                        <a:gd name="T10" fmla="*/ 29 w 79"/>
                        <a:gd name="T11" fmla="*/ 5 h 72"/>
                        <a:gd name="T12" fmla="*/ 11 w 79"/>
                        <a:gd name="T13" fmla="*/ 10 h 72"/>
                        <a:gd name="T14" fmla="*/ 6 w 79"/>
                        <a:gd name="T15" fmla="*/ 26 h 72"/>
                        <a:gd name="T16" fmla="*/ 0 w 79"/>
                        <a:gd name="T17" fmla="*/ 37 h 72"/>
                        <a:gd name="T18" fmla="*/ 6 w 79"/>
                        <a:gd name="T19" fmla="*/ 47 h 72"/>
                        <a:gd name="T20" fmla="*/ 11 w 79"/>
                        <a:gd name="T21" fmla="*/ 62 h 72"/>
                        <a:gd name="T22" fmla="*/ 29 w 79"/>
                        <a:gd name="T23" fmla="*/ 67 h 72"/>
                        <a:gd name="T24" fmla="*/ 40 w 79"/>
                        <a:gd name="T25" fmla="*/ 72 h 72"/>
                        <a:gd name="T26" fmla="*/ 51 w 79"/>
                        <a:gd name="T27" fmla="*/ 67 h 72"/>
                        <a:gd name="T28" fmla="*/ 68 w 79"/>
                        <a:gd name="T29" fmla="*/ 62 h 72"/>
                        <a:gd name="T30" fmla="*/ 74 w 79"/>
                        <a:gd name="T31" fmla="*/ 47 h 72"/>
                        <a:gd name="T32" fmla="*/ 79 w 79"/>
                        <a:gd name="T33" fmla="*/ 37 h 72"/>
                        <a:gd name="T34" fmla="*/ 68 w 79"/>
                        <a:gd name="T35" fmla="*/ 37 h 72"/>
                        <a:gd name="T36" fmla="*/ 68 w 79"/>
                        <a:gd name="T37" fmla="*/ 26 h 72"/>
                        <a:gd name="T38" fmla="*/ 57 w 79"/>
                        <a:gd name="T39" fmla="*/ 21 h 72"/>
                        <a:gd name="T40" fmla="*/ 51 w 79"/>
                        <a:gd name="T41" fmla="*/ 10 h 72"/>
                        <a:gd name="T42" fmla="*/ 40 w 79"/>
                        <a:gd name="T43" fmla="*/ 10 h 72"/>
                        <a:gd name="T44" fmla="*/ 29 w 79"/>
                        <a:gd name="T45" fmla="*/ 10 h 72"/>
                        <a:gd name="T46" fmla="*/ 22 w 79"/>
                        <a:gd name="T47" fmla="*/ 21 h 72"/>
                        <a:gd name="T48" fmla="*/ 17 w 79"/>
                        <a:gd name="T49" fmla="*/ 26 h 72"/>
                        <a:gd name="T50" fmla="*/ 11 w 79"/>
                        <a:gd name="T51" fmla="*/ 37 h 72"/>
                        <a:gd name="T52" fmla="*/ 17 w 79"/>
                        <a:gd name="T53" fmla="*/ 47 h 72"/>
                        <a:gd name="T54" fmla="*/ 22 w 79"/>
                        <a:gd name="T55" fmla="*/ 52 h 72"/>
                        <a:gd name="T56" fmla="*/ 29 w 79"/>
                        <a:gd name="T57" fmla="*/ 57 h 72"/>
                        <a:gd name="T58" fmla="*/ 40 w 79"/>
                        <a:gd name="T59" fmla="*/ 62 h 72"/>
                        <a:gd name="T60" fmla="*/ 51 w 79"/>
                        <a:gd name="T61" fmla="*/ 57 h 72"/>
                        <a:gd name="T62" fmla="*/ 57 w 79"/>
                        <a:gd name="T63" fmla="*/ 52 h 72"/>
                        <a:gd name="T64" fmla="*/ 68 w 79"/>
                        <a:gd name="T65" fmla="*/ 47 h 72"/>
                        <a:gd name="T66" fmla="*/ 68 w 79"/>
                        <a:gd name="T67" fmla="*/ 37 h 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79" h="72">
                          <a:moveTo>
                            <a:pt x="79" y="37"/>
                          </a:moveTo>
                          <a:lnTo>
                            <a:pt x="74" y="26"/>
                          </a:lnTo>
                          <a:lnTo>
                            <a:pt x="68" y="10"/>
                          </a:lnTo>
                          <a:lnTo>
                            <a:pt x="51" y="5"/>
                          </a:lnTo>
                          <a:lnTo>
                            <a:pt x="40" y="0"/>
                          </a:lnTo>
                          <a:lnTo>
                            <a:pt x="29" y="5"/>
                          </a:lnTo>
                          <a:lnTo>
                            <a:pt x="11" y="10"/>
                          </a:lnTo>
                          <a:lnTo>
                            <a:pt x="6" y="26"/>
                          </a:lnTo>
                          <a:lnTo>
                            <a:pt x="0" y="37"/>
                          </a:lnTo>
                          <a:lnTo>
                            <a:pt x="6" y="47"/>
                          </a:lnTo>
                          <a:lnTo>
                            <a:pt x="11" y="62"/>
                          </a:lnTo>
                          <a:lnTo>
                            <a:pt x="29" y="67"/>
                          </a:lnTo>
                          <a:lnTo>
                            <a:pt x="40" y="72"/>
                          </a:lnTo>
                          <a:lnTo>
                            <a:pt x="51" y="67"/>
                          </a:lnTo>
                          <a:lnTo>
                            <a:pt x="68" y="62"/>
                          </a:lnTo>
                          <a:lnTo>
                            <a:pt x="74" y="47"/>
                          </a:lnTo>
                          <a:lnTo>
                            <a:pt x="79" y="37"/>
                          </a:lnTo>
                          <a:close/>
                          <a:moveTo>
                            <a:pt x="68" y="37"/>
                          </a:moveTo>
                          <a:lnTo>
                            <a:pt x="68" y="26"/>
                          </a:lnTo>
                          <a:lnTo>
                            <a:pt x="57" y="21"/>
                          </a:lnTo>
                          <a:lnTo>
                            <a:pt x="51" y="10"/>
                          </a:lnTo>
                          <a:lnTo>
                            <a:pt x="40" y="10"/>
                          </a:lnTo>
                          <a:lnTo>
                            <a:pt x="29" y="10"/>
                          </a:lnTo>
                          <a:lnTo>
                            <a:pt x="22" y="21"/>
                          </a:lnTo>
                          <a:lnTo>
                            <a:pt x="17" y="26"/>
                          </a:lnTo>
                          <a:lnTo>
                            <a:pt x="11" y="37"/>
                          </a:lnTo>
                          <a:lnTo>
                            <a:pt x="17" y="47"/>
                          </a:lnTo>
                          <a:lnTo>
                            <a:pt x="22" y="52"/>
                          </a:lnTo>
                          <a:lnTo>
                            <a:pt x="29" y="57"/>
                          </a:lnTo>
                          <a:lnTo>
                            <a:pt x="40" y="62"/>
                          </a:lnTo>
                          <a:lnTo>
                            <a:pt x="51" y="57"/>
                          </a:lnTo>
                          <a:lnTo>
                            <a:pt x="57" y="52"/>
                          </a:lnTo>
                          <a:lnTo>
                            <a:pt x="68" y="47"/>
                          </a:lnTo>
                          <a:lnTo>
                            <a:pt x="68" y="37"/>
                          </a:lnTo>
                          <a:close/>
                        </a:path>
                      </a:pathLst>
                    </a:custGeom>
                    <a:solidFill>
                      <a:srgbClr val="FFF6F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50" name="Freeform 482">
                      <a:extLst>
                        <a:ext uri="{FF2B5EF4-FFF2-40B4-BE49-F238E27FC236}">
                          <a16:creationId xmlns:a16="http://schemas.microsoft.com/office/drawing/2014/main" id="{AE54062B-097F-4577-A40A-E9994F2C81A3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8019" y="1847"/>
                      <a:ext cx="28" cy="18"/>
                    </a:xfrm>
                    <a:custGeom>
                      <a:avLst/>
                      <a:gdLst>
                        <a:gd name="T0" fmla="*/ 57 w 57"/>
                        <a:gd name="T1" fmla="*/ 27 h 52"/>
                        <a:gd name="T2" fmla="*/ 57 w 57"/>
                        <a:gd name="T3" fmla="*/ 16 h 52"/>
                        <a:gd name="T4" fmla="*/ 46 w 57"/>
                        <a:gd name="T5" fmla="*/ 11 h 52"/>
                        <a:gd name="T6" fmla="*/ 40 w 57"/>
                        <a:gd name="T7" fmla="*/ 0 h 52"/>
                        <a:gd name="T8" fmla="*/ 29 w 57"/>
                        <a:gd name="T9" fmla="*/ 0 h 52"/>
                        <a:gd name="T10" fmla="*/ 18 w 57"/>
                        <a:gd name="T11" fmla="*/ 0 h 52"/>
                        <a:gd name="T12" fmla="*/ 11 w 57"/>
                        <a:gd name="T13" fmla="*/ 11 h 52"/>
                        <a:gd name="T14" fmla="*/ 6 w 57"/>
                        <a:gd name="T15" fmla="*/ 16 h 52"/>
                        <a:gd name="T16" fmla="*/ 0 w 57"/>
                        <a:gd name="T17" fmla="*/ 27 h 52"/>
                        <a:gd name="T18" fmla="*/ 6 w 57"/>
                        <a:gd name="T19" fmla="*/ 37 h 52"/>
                        <a:gd name="T20" fmla="*/ 11 w 57"/>
                        <a:gd name="T21" fmla="*/ 42 h 52"/>
                        <a:gd name="T22" fmla="*/ 18 w 57"/>
                        <a:gd name="T23" fmla="*/ 47 h 52"/>
                        <a:gd name="T24" fmla="*/ 29 w 57"/>
                        <a:gd name="T25" fmla="*/ 52 h 52"/>
                        <a:gd name="T26" fmla="*/ 40 w 57"/>
                        <a:gd name="T27" fmla="*/ 47 h 52"/>
                        <a:gd name="T28" fmla="*/ 46 w 57"/>
                        <a:gd name="T29" fmla="*/ 42 h 52"/>
                        <a:gd name="T30" fmla="*/ 57 w 57"/>
                        <a:gd name="T31" fmla="*/ 37 h 52"/>
                        <a:gd name="T32" fmla="*/ 57 w 57"/>
                        <a:gd name="T33" fmla="*/ 27 h 52"/>
                        <a:gd name="T34" fmla="*/ 52 w 57"/>
                        <a:gd name="T35" fmla="*/ 27 h 52"/>
                        <a:gd name="T36" fmla="*/ 52 w 57"/>
                        <a:gd name="T37" fmla="*/ 22 h 52"/>
                        <a:gd name="T38" fmla="*/ 46 w 57"/>
                        <a:gd name="T39" fmla="*/ 11 h 52"/>
                        <a:gd name="T40" fmla="*/ 35 w 57"/>
                        <a:gd name="T41" fmla="*/ 6 h 52"/>
                        <a:gd name="T42" fmla="*/ 29 w 57"/>
                        <a:gd name="T43" fmla="*/ 6 h 52"/>
                        <a:gd name="T44" fmla="*/ 24 w 57"/>
                        <a:gd name="T45" fmla="*/ 6 h 52"/>
                        <a:gd name="T46" fmla="*/ 11 w 57"/>
                        <a:gd name="T47" fmla="*/ 11 h 52"/>
                        <a:gd name="T48" fmla="*/ 6 w 57"/>
                        <a:gd name="T49" fmla="*/ 22 h 52"/>
                        <a:gd name="T50" fmla="*/ 6 w 57"/>
                        <a:gd name="T51" fmla="*/ 27 h 52"/>
                        <a:gd name="T52" fmla="*/ 6 w 57"/>
                        <a:gd name="T53" fmla="*/ 32 h 52"/>
                        <a:gd name="T54" fmla="*/ 11 w 57"/>
                        <a:gd name="T55" fmla="*/ 42 h 52"/>
                        <a:gd name="T56" fmla="*/ 24 w 57"/>
                        <a:gd name="T57" fmla="*/ 47 h 52"/>
                        <a:gd name="T58" fmla="*/ 29 w 57"/>
                        <a:gd name="T59" fmla="*/ 47 h 52"/>
                        <a:gd name="T60" fmla="*/ 35 w 57"/>
                        <a:gd name="T61" fmla="*/ 47 h 52"/>
                        <a:gd name="T62" fmla="*/ 46 w 57"/>
                        <a:gd name="T63" fmla="*/ 42 h 52"/>
                        <a:gd name="T64" fmla="*/ 52 w 57"/>
                        <a:gd name="T65" fmla="*/ 32 h 52"/>
                        <a:gd name="T66" fmla="*/ 52 w 57"/>
                        <a:gd name="T67" fmla="*/ 27 h 5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57" h="52">
                          <a:moveTo>
                            <a:pt x="57" y="27"/>
                          </a:moveTo>
                          <a:lnTo>
                            <a:pt x="57" y="16"/>
                          </a:lnTo>
                          <a:lnTo>
                            <a:pt x="46" y="11"/>
                          </a:lnTo>
                          <a:lnTo>
                            <a:pt x="40" y="0"/>
                          </a:lnTo>
                          <a:lnTo>
                            <a:pt x="29" y="0"/>
                          </a:lnTo>
                          <a:lnTo>
                            <a:pt x="18" y="0"/>
                          </a:lnTo>
                          <a:lnTo>
                            <a:pt x="11" y="11"/>
                          </a:lnTo>
                          <a:lnTo>
                            <a:pt x="6" y="16"/>
                          </a:lnTo>
                          <a:lnTo>
                            <a:pt x="0" y="27"/>
                          </a:lnTo>
                          <a:lnTo>
                            <a:pt x="6" y="37"/>
                          </a:lnTo>
                          <a:lnTo>
                            <a:pt x="11" y="42"/>
                          </a:lnTo>
                          <a:lnTo>
                            <a:pt x="18" y="47"/>
                          </a:lnTo>
                          <a:lnTo>
                            <a:pt x="29" y="52"/>
                          </a:lnTo>
                          <a:lnTo>
                            <a:pt x="40" y="47"/>
                          </a:lnTo>
                          <a:lnTo>
                            <a:pt x="46" y="42"/>
                          </a:lnTo>
                          <a:lnTo>
                            <a:pt x="57" y="37"/>
                          </a:lnTo>
                          <a:lnTo>
                            <a:pt x="57" y="27"/>
                          </a:lnTo>
                          <a:close/>
                          <a:moveTo>
                            <a:pt x="52" y="27"/>
                          </a:moveTo>
                          <a:lnTo>
                            <a:pt x="52" y="22"/>
                          </a:lnTo>
                          <a:lnTo>
                            <a:pt x="46" y="11"/>
                          </a:lnTo>
                          <a:lnTo>
                            <a:pt x="35" y="6"/>
                          </a:lnTo>
                          <a:lnTo>
                            <a:pt x="29" y="6"/>
                          </a:lnTo>
                          <a:lnTo>
                            <a:pt x="24" y="6"/>
                          </a:lnTo>
                          <a:lnTo>
                            <a:pt x="11" y="11"/>
                          </a:lnTo>
                          <a:lnTo>
                            <a:pt x="6" y="22"/>
                          </a:lnTo>
                          <a:lnTo>
                            <a:pt x="6" y="27"/>
                          </a:lnTo>
                          <a:lnTo>
                            <a:pt x="6" y="32"/>
                          </a:lnTo>
                          <a:lnTo>
                            <a:pt x="11" y="42"/>
                          </a:lnTo>
                          <a:lnTo>
                            <a:pt x="24" y="47"/>
                          </a:lnTo>
                          <a:lnTo>
                            <a:pt x="29" y="47"/>
                          </a:lnTo>
                          <a:lnTo>
                            <a:pt x="35" y="47"/>
                          </a:lnTo>
                          <a:lnTo>
                            <a:pt x="46" y="42"/>
                          </a:lnTo>
                          <a:lnTo>
                            <a:pt x="52" y="32"/>
                          </a:lnTo>
                          <a:lnTo>
                            <a:pt x="52" y="27"/>
                          </a:lnTo>
                          <a:close/>
                        </a:path>
                      </a:pathLst>
                    </a:custGeom>
                    <a:solidFill>
                      <a:srgbClr val="FFF8F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51" name="Freeform 483">
                      <a:extLst>
                        <a:ext uri="{FF2B5EF4-FFF2-40B4-BE49-F238E27FC236}">
                          <a16:creationId xmlns:a16="http://schemas.microsoft.com/office/drawing/2014/main" id="{604B6DDE-72A9-4858-905B-42B0FDACE9A0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8021" y="1849"/>
                      <a:ext cx="23" cy="14"/>
                    </a:xfrm>
                    <a:custGeom>
                      <a:avLst/>
                      <a:gdLst>
                        <a:gd name="T0" fmla="*/ 46 w 46"/>
                        <a:gd name="T1" fmla="*/ 21 h 41"/>
                        <a:gd name="T2" fmla="*/ 46 w 46"/>
                        <a:gd name="T3" fmla="*/ 16 h 41"/>
                        <a:gd name="T4" fmla="*/ 40 w 46"/>
                        <a:gd name="T5" fmla="*/ 5 h 41"/>
                        <a:gd name="T6" fmla="*/ 29 w 46"/>
                        <a:gd name="T7" fmla="*/ 0 h 41"/>
                        <a:gd name="T8" fmla="*/ 23 w 46"/>
                        <a:gd name="T9" fmla="*/ 0 h 41"/>
                        <a:gd name="T10" fmla="*/ 18 w 46"/>
                        <a:gd name="T11" fmla="*/ 0 h 41"/>
                        <a:gd name="T12" fmla="*/ 5 w 46"/>
                        <a:gd name="T13" fmla="*/ 5 h 41"/>
                        <a:gd name="T14" fmla="*/ 0 w 46"/>
                        <a:gd name="T15" fmla="*/ 16 h 41"/>
                        <a:gd name="T16" fmla="*/ 0 w 46"/>
                        <a:gd name="T17" fmla="*/ 21 h 41"/>
                        <a:gd name="T18" fmla="*/ 0 w 46"/>
                        <a:gd name="T19" fmla="*/ 26 h 41"/>
                        <a:gd name="T20" fmla="*/ 5 w 46"/>
                        <a:gd name="T21" fmla="*/ 36 h 41"/>
                        <a:gd name="T22" fmla="*/ 18 w 46"/>
                        <a:gd name="T23" fmla="*/ 41 h 41"/>
                        <a:gd name="T24" fmla="*/ 23 w 46"/>
                        <a:gd name="T25" fmla="*/ 41 h 41"/>
                        <a:gd name="T26" fmla="*/ 29 w 46"/>
                        <a:gd name="T27" fmla="*/ 41 h 41"/>
                        <a:gd name="T28" fmla="*/ 40 w 46"/>
                        <a:gd name="T29" fmla="*/ 36 h 41"/>
                        <a:gd name="T30" fmla="*/ 46 w 46"/>
                        <a:gd name="T31" fmla="*/ 26 h 41"/>
                        <a:gd name="T32" fmla="*/ 46 w 46"/>
                        <a:gd name="T33" fmla="*/ 21 h 41"/>
                        <a:gd name="T34" fmla="*/ 34 w 46"/>
                        <a:gd name="T35" fmla="*/ 21 h 41"/>
                        <a:gd name="T36" fmla="*/ 34 w 46"/>
                        <a:gd name="T37" fmla="*/ 16 h 41"/>
                        <a:gd name="T38" fmla="*/ 29 w 46"/>
                        <a:gd name="T39" fmla="*/ 16 h 41"/>
                        <a:gd name="T40" fmla="*/ 29 w 46"/>
                        <a:gd name="T41" fmla="*/ 10 h 41"/>
                        <a:gd name="T42" fmla="*/ 23 w 46"/>
                        <a:gd name="T43" fmla="*/ 10 h 41"/>
                        <a:gd name="T44" fmla="*/ 18 w 46"/>
                        <a:gd name="T45" fmla="*/ 10 h 41"/>
                        <a:gd name="T46" fmla="*/ 18 w 46"/>
                        <a:gd name="T47" fmla="*/ 16 h 41"/>
                        <a:gd name="T48" fmla="*/ 12 w 46"/>
                        <a:gd name="T49" fmla="*/ 16 h 41"/>
                        <a:gd name="T50" fmla="*/ 12 w 46"/>
                        <a:gd name="T51" fmla="*/ 21 h 41"/>
                        <a:gd name="T52" fmla="*/ 12 w 46"/>
                        <a:gd name="T53" fmla="*/ 26 h 41"/>
                        <a:gd name="T54" fmla="*/ 18 w 46"/>
                        <a:gd name="T55" fmla="*/ 26 h 41"/>
                        <a:gd name="T56" fmla="*/ 18 w 46"/>
                        <a:gd name="T57" fmla="*/ 31 h 41"/>
                        <a:gd name="T58" fmla="*/ 23 w 46"/>
                        <a:gd name="T59" fmla="*/ 31 h 41"/>
                        <a:gd name="T60" fmla="*/ 29 w 46"/>
                        <a:gd name="T61" fmla="*/ 31 h 41"/>
                        <a:gd name="T62" fmla="*/ 29 w 46"/>
                        <a:gd name="T63" fmla="*/ 26 h 41"/>
                        <a:gd name="T64" fmla="*/ 34 w 46"/>
                        <a:gd name="T65" fmla="*/ 26 h 41"/>
                        <a:gd name="T66" fmla="*/ 34 w 46"/>
                        <a:gd name="T67" fmla="*/ 21 h 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46" h="41">
                          <a:moveTo>
                            <a:pt x="46" y="21"/>
                          </a:moveTo>
                          <a:lnTo>
                            <a:pt x="46" y="16"/>
                          </a:lnTo>
                          <a:lnTo>
                            <a:pt x="40" y="5"/>
                          </a:lnTo>
                          <a:lnTo>
                            <a:pt x="29" y="0"/>
                          </a:lnTo>
                          <a:lnTo>
                            <a:pt x="23" y="0"/>
                          </a:lnTo>
                          <a:lnTo>
                            <a:pt x="18" y="0"/>
                          </a:lnTo>
                          <a:lnTo>
                            <a:pt x="5" y="5"/>
                          </a:lnTo>
                          <a:lnTo>
                            <a:pt x="0" y="16"/>
                          </a:lnTo>
                          <a:lnTo>
                            <a:pt x="0" y="21"/>
                          </a:lnTo>
                          <a:lnTo>
                            <a:pt x="0" y="26"/>
                          </a:lnTo>
                          <a:lnTo>
                            <a:pt x="5" y="36"/>
                          </a:lnTo>
                          <a:lnTo>
                            <a:pt x="18" y="41"/>
                          </a:lnTo>
                          <a:lnTo>
                            <a:pt x="23" y="41"/>
                          </a:lnTo>
                          <a:lnTo>
                            <a:pt x="29" y="41"/>
                          </a:lnTo>
                          <a:lnTo>
                            <a:pt x="40" y="36"/>
                          </a:lnTo>
                          <a:lnTo>
                            <a:pt x="46" y="26"/>
                          </a:lnTo>
                          <a:lnTo>
                            <a:pt x="46" y="21"/>
                          </a:lnTo>
                          <a:close/>
                          <a:moveTo>
                            <a:pt x="34" y="21"/>
                          </a:moveTo>
                          <a:lnTo>
                            <a:pt x="34" y="16"/>
                          </a:lnTo>
                          <a:lnTo>
                            <a:pt x="29" y="16"/>
                          </a:lnTo>
                          <a:lnTo>
                            <a:pt x="29" y="10"/>
                          </a:lnTo>
                          <a:lnTo>
                            <a:pt x="23" y="10"/>
                          </a:lnTo>
                          <a:lnTo>
                            <a:pt x="18" y="10"/>
                          </a:lnTo>
                          <a:lnTo>
                            <a:pt x="18" y="16"/>
                          </a:lnTo>
                          <a:lnTo>
                            <a:pt x="12" y="16"/>
                          </a:lnTo>
                          <a:lnTo>
                            <a:pt x="12" y="21"/>
                          </a:lnTo>
                          <a:lnTo>
                            <a:pt x="12" y="26"/>
                          </a:lnTo>
                          <a:lnTo>
                            <a:pt x="18" y="26"/>
                          </a:lnTo>
                          <a:lnTo>
                            <a:pt x="18" y="31"/>
                          </a:lnTo>
                          <a:lnTo>
                            <a:pt x="23" y="31"/>
                          </a:lnTo>
                          <a:lnTo>
                            <a:pt x="29" y="31"/>
                          </a:lnTo>
                          <a:lnTo>
                            <a:pt x="29" y="26"/>
                          </a:lnTo>
                          <a:lnTo>
                            <a:pt x="34" y="26"/>
                          </a:lnTo>
                          <a:lnTo>
                            <a:pt x="34" y="21"/>
                          </a:lnTo>
                          <a:close/>
                        </a:path>
                      </a:pathLst>
                    </a:custGeom>
                    <a:solidFill>
                      <a:srgbClr val="FFFAF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52" name="Freeform 484">
                      <a:extLst>
                        <a:ext uri="{FF2B5EF4-FFF2-40B4-BE49-F238E27FC236}">
                          <a16:creationId xmlns:a16="http://schemas.microsoft.com/office/drawing/2014/main" id="{54A819E2-5761-4F56-B4D0-7A31AF901D04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8028" y="1853"/>
                      <a:ext cx="11" cy="7"/>
                    </a:xfrm>
                    <a:custGeom>
                      <a:avLst/>
                      <a:gdLst>
                        <a:gd name="T0" fmla="*/ 22 w 22"/>
                        <a:gd name="T1" fmla="*/ 11 h 21"/>
                        <a:gd name="T2" fmla="*/ 22 w 22"/>
                        <a:gd name="T3" fmla="*/ 6 h 21"/>
                        <a:gd name="T4" fmla="*/ 17 w 22"/>
                        <a:gd name="T5" fmla="*/ 6 h 21"/>
                        <a:gd name="T6" fmla="*/ 17 w 22"/>
                        <a:gd name="T7" fmla="*/ 0 h 21"/>
                        <a:gd name="T8" fmla="*/ 11 w 22"/>
                        <a:gd name="T9" fmla="*/ 0 h 21"/>
                        <a:gd name="T10" fmla="*/ 6 w 22"/>
                        <a:gd name="T11" fmla="*/ 0 h 21"/>
                        <a:gd name="T12" fmla="*/ 6 w 22"/>
                        <a:gd name="T13" fmla="*/ 6 h 21"/>
                        <a:gd name="T14" fmla="*/ 0 w 22"/>
                        <a:gd name="T15" fmla="*/ 6 h 21"/>
                        <a:gd name="T16" fmla="*/ 0 w 22"/>
                        <a:gd name="T17" fmla="*/ 11 h 21"/>
                        <a:gd name="T18" fmla="*/ 0 w 22"/>
                        <a:gd name="T19" fmla="*/ 16 h 21"/>
                        <a:gd name="T20" fmla="*/ 6 w 22"/>
                        <a:gd name="T21" fmla="*/ 16 h 21"/>
                        <a:gd name="T22" fmla="*/ 6 w 22"/>
                        <a:gd name="T23" fmla="*/ 21 h 21"/>
                        <a:gd name="T24" fmla="*/ 11 w 22"/>
                        <a:gd name="T25" fmla="*/ 21 h 21"/>
                        <a:gd name="T26" fmla="*/ 17 w 22"/>
                        <a:gd name="T27" fmla="*/ 21 h 21"/>
                        <a:gd name="T28" fmla="*/ 17 w 22"/>
                        <a:gd name="T29" fmla="*/ 16 h 21"/>
                        <a:gd name="T30" fmla="*/ 22 w 22"/>
                        <a:gd name="T31" fmla="*/ 16 h 21"/>
                        <a:gd name="T32" fmla="*/ 22 w 22"/>
                        <a:gd name="T33" fmla="*/ 11 h 21"/>
                        <a:gd name="T34" fmla="*/ 17 w 22"/>
                        <a:gd name="T35" fmla="*/ 11 h 21"/>
                        <a:gd name="T36" fmla="*/ 17 w 22"/>
                        <a:gd name="T37" fmla="*/ 6 h 21"/>
                        <a:gd name="T38" fmla="*/ 11 w 22"/>
                        <a:gd name="T39" fmla="*/ 6 h 21"/>
                        <a:gd name="T40" fmla="*/ 6 w 22"/>
                        <a:gd name="T41" fmla="*/ 11 h 21"/>
                        <a:gd name="T42" fmla="*/ 11 w 22"/>
                        <a:gd name="T43" fmla="*/ 11 h 21"/>
                        <a:gd name="T44" fmla="*/ 11 w 22"/>
                        <a:gd name="T45" fmla="*/ 16 h 21"/>
                        <a:gd name="T46" fmla="*/ 17 w 22"/>
                        <a:gd name="T47" fmla="*/ 11 h 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</a:cxnLst>
                      <a:rect l="0" t="0" r="r" b="b"/>
                      <a:pathLst>
                        <a:path w="22" h="21">
                          <a:moveTo>
                            <a:pt x="22" y="11"/>
                          </a:moveTo>
                          <a:lnTo>
                            <a:pt x="22" y="6"/>
                          </a:lnTo>
                          <a:lnTo>
                            <a:pt x="17" y="6"/>
                          </a:lnTo>
                          <a:lnTo>
                            <a:pt x="17" y="0"/>
                          </a:lnTo>
                          <a:lnTo>
                            <a:pt x="11" y="0"/>
                          </a:lnTo>
                          <a:lnTo>
                            <a:pt x="6" y="0"/>
                          </a:lnTo>
                          <a:lnTo>
                            <a:pt x="6" y="6"/>
                          </a:lnTo>
                          <a:lnTo>
                            <a:pt x="0" y="6"/>
                          </a:lnTo>
                          <a:lnTo>
                            <a:pt x="0" y="11"/>
                          </a:lnTo>
                          <a:lnTo>
                            <a:pt x="0" y="16"/>
                          </a:lnTo>
                          <a:lnTo>
                            <a:pt x="6" y="16"/>
                          </a:lnTo>
                          <a:lnTo>
                            <a:pt x="6" y="21"/>
                          </a:lnTo>
                          <a:lnTo>
                            <a:pt x="11" y="21"/>
                          </a:lnTo>
                          <a:lnTo>
                            <a:pt x="17" y="21"/>
                          </a:lnTo>
                          <a:lnTo>
                            <a:pt x="17" y="16"/>
                          </a:lnTo>
                          <a:lnTo>
                            <a:pt x="22" y="16"/>
                          </a:lnTo>
                          <a:lnTo>
                            <a:pt x="22" y="11"/>
                          </a:lnTo>
                          <a:close/>
                          <a:moveTo>
                            <a:pt x="17" y="11"/>
                          </a:moveTo>
                          <a:lnTo>
                            <a:pt x="17" y="6"/>
                          </a:lnTo>
                          <a:lnTo>
                            <a:pt x="11" y="6"/>
                          </a:lnTo>
                          <a:lnTo>
                            <a:pt x="6" y="11"/>
                          </a:lnTo>
                          <a:lnTo>
                            <a:pt x="11" y="11"/>
                          </a:lnTo>
                          <a:lnTo>
                            <a:pt x="11" y="16"/>
                          </a:lnTo>
                          <a:lnTo>
                            <a:pt x="17" y="11"/>
                          </a:lnTo>
                          <a:close/>
                        </a:path>
                      </a:pathLst>
                    </a:custGeom>
                    <a:solidFill>
                      <a:srgbClr val="FFFCF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53" name="Freeform 485">
                      <a:extLst>
                        <a:ext uri="{FF2B5EF4-FFF2-40B4-BE49-F238E27FC236}">
                          <a16:creationId xmlns:a16="http://schemas.microsoft.com/office/drawing/2014/main" id="{627F5259-E703-41C9-A4A6-779965436BD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8030" y="1855"/>
                      <a:ext cx="6" cy="3"/>
                    </a:xfrm>
                    <a:custGeom>
                      <a:avLst/>
                      <a:gdLst>
                        <a:gd name="T0" fmla="*/ 11 w 11"/>
                        <a:gd name="T1" fmla="*/ 5 h 10"/>
                        <a:gd name="T2" fmla="*/ 11 w 11"/>
                        <a:gd name="T3" fmla="*/ 0 h 10"/>
                        <a:gd name="T4" fmla="*/ 5 w 11"/>
                        <a:gd name="T5" fmla="*/ 0 h 10"/>
                        <a:gd name="T6" fmla="*/ 0 w 11"/>
                        <a:gd name="T7" fmla="*/ 5 h 10"/>
                        <a:gd name="T8" fmla="*/ 5 w 11"/>
                        <a:gd name="T9" fmla="*/ 5 h 10"/>
                        <a:gd name="T10" fmla="*/ 5 w 11"/>
                        <a:gd name="T11" fmla="*/ 10 h 10"/>
                        <a:gd name="T12" fmla="*/ 11 w 11"/>
                        <a:gd name="T13" fmla="*/ 5 h 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1" h="10">
                          <a:moveTo>
                            <a:pt x="11" y="5"/>
                          </a:moveTo>
                          <a:lnTo>
                            <a:pt x="11" y="0"/>
                          </a:lnTo>
                          <a:lnTo>
                            <a:pt x="5" y="0"/>
                          </a:lnTo>
                          <a:lnTo>
                            <a:pt x="0" y="5"/>
                          </a:lnTo>
                          <a:lnTo>
                            <a:pt x="5" y="5"/>
                          </a:lnTo>
                          <a:lnTo>
                            <a:pt x="5" y="10"/>
                          </a:lnTo>
                          <a:lnTo>
                            <a:pt x="11" y="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54" name="Freeform 486">
                      <a:extLst>
                        <a:ext uri="{FF2B5EF4-FFF2-40B4-BE49-F238E27FC236}">
                          <a16:creationId xmlns:a16="http://schemas.microsoft.com/office/drawing/2014/main" id="{1DB6B64C-E362-45A9-B9E8-CDD37BA1DC3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909" y="2072"/>
                      <a:ext cx="20" cy="8"/>
                    </a:xfrm>
                    <a:custGeom>
                      <a:avLst/>
                      <a:gdLst>
                        <a:gd name="T0" fmla="*/ 0 w 40"/>
                        <a:gd name="T1" fmla="*/ 20 h 26"/>
                        <a:gd name="T2" fmla="*/ 11 w 40"/>
                        <a:gd name="T3" fmla="*/ 26 h 26"/>
                        <a:gd name="T4" fmla="*/ 40 w 40"/>
                        <a:gd name="T5" fmla="*/ 0 h 26"/>
                        <a:gd name="T6" fmla="*/ 29 w 40"/>
                        <a:gd name="T7" fmla="*/ 5 h 26"/>
                        <a:gd name="T8" fmla="*/ 17 w 40"/>
                        <a:gd name="T9" fmla="*/ 10 h 26"/>
                        <a:gd name="T10" fmla="*/ 11 w 40"/>
                        <a:gd name="T11" fmla="*/ 15 h 26"/>
                        <a:gd name="T12" fmla="*/ 0 w 40"/>
                        <a:gd name="T13" fmla="*/ 20 h 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40" h="26">
                          <a:moveTo>
                            <a:pt x="0" y="20"/>
                          </a:moveTo>
                          <a:lnTo>
                            <a:pt x="11" y="26"/>
                          </a:lnTo>
                          <a:lnTo>
                            <a:pt x="40" y="0"/>
                          </a:lnTo>
                          <a:lnTo>
                            <a:pt x="29" y="5"/>
                          </a:lnTo>
                          <a:lnTo>
                            <a:pt x="17" y="10"/>
                          </a:lnTo>
                          <a:lnTo>
                            <a:pt x="11" y="1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FF080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55" name="Freeform 487">
                      <a:extLst>
                        <a:ext uri="{FF2B5EF4-FFF2-40B4-BE49-F238E27FC236}">
                          <a16:creationId xmlns:a16="http://schemas.microsoft.com/office/drawing/2014/main" id="{CDBC7B86-2196-44EC-94B5-39FC7938582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906" y="2068"/>
                      <a:ext cx="28" cy="10"/>
                    </a:xfrm>
                    <a:custGeom>
                      <a:avLst/>
                      <a:gdLst>
                        <a:gd name="T0" fmla="*/ 6 w 57"/>
                        <a:gd name="T1" fmla="*/ 30 h 30"/>
                        <a:gd name="T2" fmla="*/ 0 w 57"/>
                        <a:gd name="T3" fmla="*/ 25 h 30"/>
                        <a:gd name="T4" fmla="*/ 12 w 57"/>
                        <a:gd name="T5" fmla="*/ 20 h 30"/>
                        <a:gd name="T6" fmla="*/ 29 w 57"/>
                        <a:gd name="T7" fmla="*/ 15 h 30"/>
                        <a:gd name="T8" fmla="*/ 41 w 57"/>
                        <a:gd name="T9" fmla="*/ 5 h 30"/>
                        <a:gd name="T10" fmla="*/ 57 w 57"/>
                        <a:gd name="T11" fmla="*/ 0 h 30"/>
                        <a:gd name="T12" fmla="*/ 46 w 57"/>
                        <a:gd name="T13" fmla="*/ 10 h 30"/>
                        <a:gd name="T14" fmla="*/ 35 w 57"/>
                        <a:gd name="T15" fmla="*/ 15 h 30"/>
                        <a:gd name="T16" fmla="*/ 23 w 57"/>
                        <a:gd name="T17" fmla="*/ 20 h 30"/>
                        <a:gd name="T18" fmla="*/ 17 w 57"/>
                        <a:gd name="T19" fmla="*/ 25 h 30"/>
                        <a:gd name="T20" fmla="*/ 6 w 57"/>
                        <a:gd name="T21" fmla="*/ 30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57" h="30">
                          <a:moveTo>
                            <a:pt x="6" y="30"/>
                          </a:moveTo>
                          <a:lnTo>
                            <a:pt x="0" y="25"/>
                          </a:lnTo>
                          <a:lnTo>
                            <a:pt x="12" y="20"/>
                          </a:lnTo>
                          <a:lnTo>
                            <a:pt x="29" y="15"/>
                          </a:lnTo>
                          <a:lnTo>
                            <a:pt x="41" y="5"/>
                          </a:lnTo>
                          <a:lnTo>
                            <a:pt x="57" y="0"/>
                          </a:lnTo>
                          <a:lnTo>
                            <a:pt x="46" y="10"/>
                          </a:lnTo>
                          <a:lnTo>
                            <a:pt x="35" y="15"/>
                          </a:lnTo>
                          <a:lnTo>
                            <a:pt x="23" y="20"/>
                          </a:lnTo>
                          <a:lnTo>
                            <a:pt x="17" y="25"/>
                          </a:lnTo>
                          <a:lnTo>
                            <a:pt x="6" y="30"/>
                          </a:lnTo>
                          <a:close/>
                        </a:path>
                      </a:pathLst>
                    </a:custGeom>
                    <a:solidFill>
                      <a:srgbClr val="FF0A0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56" name="Freeform 488">
                      <a:extLst>
                        <a:ext uri="{FF2B5EF4-FFF2-40B4-BE49-F238E27FC236}">
                          <a16:creationId xmlns:a16="http://schemas.microsoft.com/office/drawing/2014/main" id="{A4B06216-65FF-47E1-A1E4-A0418D1E674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897" y="2065"/>
                      <a:ext cx="37" cy="12"/>
                    </a:xfrm>
                    <a:custGeom>
                      <a:avLst/>
                      <a:gdLst>
                        <a:gd name="T0" fmla="*/ 16 w 73"/>
                        <a:gd name="T1" fmla="*/ 36 h 36"/>
                        <a:gd name="T2" fmla="*/ 0 w 73"/>
                        <a:gd name="T3" fmla="*/ 31 h 36"/>
                        <a:gd name="T4" fmla="*/ 16 w 73"/>
                        <a:gd name="T5" fmla="*/ 31 h 36"/>
                        <a:gd name="T6" fmla="*/ 33 w 73"/>
                        <a:gd name="T7" fmla="*/ 21 h 36"/>
                        <a:gd name="T8" fmla="*/ 51 w 73"/>
                        <a:gd name="T9" fmla="*/ 16 h 36"/>
                        <a:gd name="T10" fmla="*/ 62 w 73"/>
                        <a:gd name="T11" fmla="*/ 0 h 36"/>
                        <a:gd name="T12" fmla="*/ 73 w 73"/>
                        <a:gd name="T13" fmla="*/ 11 h 36"/>
                        <a:gd name="T14" fmla="*/ 57 w 73"/>
                        <a:gd name="T15" fmla="*/ 16 h 36"/>
                        <a:gd name="T16" fmla="*/ 45 w 73"/>
                        <a:gd name="T17" fmla="*/ 26 h 36"/>
                        <a:gd name="T18" fmla="*/ 28 w 73"/>
                        <a:gd name="T19" fmla="*/ 31 h 36"/>
                        <a:gd name="T20" fmla="*/ 16 w 73"/>
                        <a:gd name="T21" fmla="*/ 36 h 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73" h="36">
                          <a:moveTo>
                            <a:pt x="16" y="36"/>
                          </a:moveTo>
                          <a:lnTo>
                            <a:pt x="0" y="31"/>
                          </a:lnTo>
                          <a:lnTo>
                            <a:pt x="16" y="31"/>
                          </a:lnTo>
                          <a:lnTo>
                            <a:pt x="33" y="21"/>
                          </a:lnTo>
                          <a:lnTo>
                            <a:pt x="51" y="16"/>
                          </a:lnTo>
                          <a:lnTo>
                            <a:pt x="62" y="0"/>
                          </a:lnTo>
                          <a:lnTo>
                            <a:pt x="73" y="11"/>
                          </a:lnTo>
                          <a:lnTo>
                            <a:pt x="57" y="16"/>
                          </a:lnTo>
                          <a:lnTo>
                            <a:pt x="45" y="26"/>
                          </a:lnTo>
                          <a:lnTo>
                            <a:pt x="28" y="31"/>
                          </a:lnTo>
                          <a:lnTo>
                            <a:pt x="16" y="36"/>
                          </a:lnTo>
                          <a:close/>
                        </a:path>
                      </a:pathLst>
                    </a:custGeom>
                    <a:solidFill>
                      <a:srgbClr val="FF0C0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57" name="Freeform 489">
                      <a:extLst>
                        <a:ext uri="{FF2B5EF4-FFF2-40B4-BE49-F238E27FC236}">
                          <a16:creationId xmlns:a16="http://schemas.microsoft.com/office/drawing/2014/main" id="{8F47AC45-D566-4A50-B9D3-503C17D3A34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895" y="2063"/>
                      <a:ext cx="34" cy="12"/>
                    </a:xfrm>
                    <a:custGeom>
                      <a:avLst/>
                      <a:gdLst>
                        <a:gd name="T0" fmla="*/ 6 w 68"/>
                        <a:gd name="T1" fmla="*/ 36 h 36"/>
                        <a:gd name="T2" fmla="*/ 0 w 68"/>
                        <a:gd name="T3" fmla="*/ 36 h 36"/>
                        <a:gd name="T4" fmla="*/ 17 w 68"/>
                        <a:gd name="T5" fmla="*/ 31 h 36"/>
                        <a:gd name="T6" fmla="*/ 34 w 68"/>
                        <a:gd name="T7" fmla="*/ 26 h 36"/>
                        <a:gd name="T8" fmla="*/ 51 w 68"/>
                        <a:gd name="T9" fmla="*/ 16 h 36"/>
                        <a:gd name="T10" fmla="*/ 63 w 68"/>
                        <a:gd name="T11" fmla="*/ 0 h 36"/>
                        <a:gd name="T12" fmla="*/ 68 w 68"/>
                        <a:gd name="T13" fmla="*/ 5 h 36"/>
                        <a:gd name="T14" fmla="*/ 57 w 68"/>
                        <a:gd name="T15" fmla="*/ 21 h 36"/>
                        <a:gd name="T16" fmla="*/ 39 w 68"/>
                        <a:gd name="T17" fmla="*/ 26 h 36"/>
                        <a:gd name="T18" fmla="*/ 22 w 68"/>
                        <a:gd name="T19" fmla="*/ 36 h 36"/>
                        <a:gd name="T20" fmla="*/ 6 w 68"/>
                        <a:gd name="T21" fmla="*/ 36 h 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68" h="36">
                          <a:moveTo>
                            <a:pt x="6" y="36"/>
                          </a:moveTo>
                          <a:lnTo>
                            <a:pt x="0" y="36"/>
                          </a:lnTo>
                          <a:lnTo>
                            <a:pt x="17" y="31"/>
                          </a:lnTo>
                          <a:lnTo>
                            <a:pt x="34" y="26"/>
                          </a:lnTo>
                          <a:lnTo>
                            <a:pt x="51" y="16"/>
                          </a:lnTo>
                          <a:lnTo>
                            <a:pt x="63" y="0"/>
                          </a:lnTo>
                          <a:lnTo>
                            <a:pt x="68" y="5"/>
                          </a:lnTo>
                          <a:lnTo>
                            <a:pt x="57" y="21"/>
                          </a:lnTo>
                          <a:lnTo>
                            <a:pt x="39" y="26"/>
                          </a:lnTo>
                          <a:lnTo>
                            <a:pt x="22" y="36"/>
                          </a:lnTo>
                          <a:lnTo>
                            <a:pt x="6" y="36"/>
                          </a:lnTo>
                          <a:close/>
                        </a:path>
                      </a:pathLst>
                    </a:custGeom>
                    <a:solidFill>
                      <a:srgbClr val="FF0F0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58" name="Freeform 490">
                      <a:extLst>
                        <a:ext uri="{FF2B5EF4-FFF2-40B4-BE49-F238E27FC236}">
                          <a16:creationId xmlns:a16="http://schemas.microsoft.com/office/drawing/2014/main" id="{952441A9-3115-49FF-9CED-5DC5EC0C3A8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889" y="2059"/>
                      <a:ext cx="37" cy="16"/>
                    </a:xfrm>
                    <a:custGeom>
                      <a:avLst/>
                      <a:gdLst>
                        <a:gd name="T0" fmla="*/ 11 w 74"/>
                        <a:gd name="T1" fmla="*/ 47 h 47"/>
                        <a:gd name="T2" fmla="*/ 0 w 74"/>
                        <a:gd name="T3" fmla="*/ 42 h 47"/>
                        <a:gd name="T4" fmla="*/ 17 w 74"/>
                        <a:gd name="T5" fmla="*/ 37 h 47"/>
                        <a:gd name="T6" fmla="*/ 33 w 74"/>
                        <a:gd name="T7" fmla="*/ 27 h 47"/>
                        <a:gd name="T8" fmla="*/ 50 w 74"/>
                        <a:gd name="T9" fmla="*/ 16 h 47"/>
                        <a:gd name="T10" fmla="*/ 62 w 74"/>
                        <a:gd name="T11" fmla="*/ 0 h 47"/>
                        <a:gd name="T12" fmla="*/ 74 w 74"/>
                        <a:gd name="T13" fmla="*/ 11 h 47"/>
                        <a:gd name="T14" fmla="*/ 62 w 74"/>
                        <a:gd name="T15" fmla="*/ 27 h 47"/>
                        <a:gd name="T16" fmla="*/ 45 w 74"/>
                        <a:gd name="T17" fmla="*/ 37 h 47"/>
                        <a:gd name="T18" fmla="*/ 28 w 74"/>
                        <a:gd name="T19" fmla="*/ 42 h 47"/>
                        <a:gd name="T20" fmla="*/ 11 w 74"/>
                        <a:gd name="T21" fmla="*/ 47 h 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74" h="47">
                          <a:moveTo>
                            <a:pt x="11" y="47"/>
                          </a:moveTo>
                          <a:lnTo>
                            <a:pt x="0" y="42"/>
                          </a:lnTo>
                          <a:lnTo>
                            <a:pt x="17" y="37"/>
                          </a:lnTo>
                          <a:lnTo>
                            <a:pt x="33" y="27"/>
                          </a:lnTo>
                          <a:lnTo>
                            <a:pt x="50" y="16"/>
                          </a:lnTo>
                          <a:lnTo>
                            <a:pt x="62" y="0"/>
                          </a:lnTo>
                          <a:lnTo>
                            <a:pt x="74" y="11"/>
                          </a:lnTo>
                          <a:lnTo>
                            <a:pt x="62" y="27"/>
                          </a:lnTo>
                          <a:lnTo>
                            <a:pt x="45" y="37"/>
                          </a:lnTo>
                          <a:lnTo>
                            <a:pt x="28" y="42"/>
                          </a:lnTo>
                          <a:lnTo>
                            <a:pt x="11" y="47"/>
                          </a:lnTo>
                          <a:close/>
                        </a:path>
                      </a:pathLst>
                    </a:custGeom>
                    <a:solidFill>
                      <a:srgbClr val="FF111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59" name="Freeform 491">
                      <a:extLst>
                        <a:ext uri="{FF2B5EF4-FFF2-40B4-BE49-F238E27FC236}">
                          <a16:creationId xmlns:a16="http://schemas.microsoft.com/office/drawing/2014/main" id="{1D9766BE-1504-4518-AA30-7F60349C562C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92" y="1689"/>
                      <a:ext cx="328" cy="384"/>
                    </a:xfrm>
                    <a:custGeom>
                      <a:avLst/>
                      <a:gdLst>
                        <a:gd name="T0" fmla="*/ 594 w 656"/>
                        <a:gd name="T1" fmla="*/ 1153 h 1153"/>
                        <a:gd name="T2" fmla="*/ 589 w 656"/>
                        <a:gd name="T3" fmla="*/ 1148 h 1153"/>
                        <a:gd name="T4" fmla="*/ 611 w 656"/>
                        <a:gd name="T5" fmla="*/ 1143 h 1153"/>
                        <a:gd name="T6" fmla="*/ 627 w 656"/>
                        <a:gd name="T7" fmla="*/ 1138 h 1153"/>
                        <a:gd name="T8" fmla="*/ 639 w 656"/>
                        <a:gd name="T9" fmla="*/ 1122 h 1153"/>
                        <a:gd name="T10" fmla="*/ 650 w 656"/>
                        <a:gd name="T11" fmla="*/ 1106 h 1153"/>
                        <a:gd name="T12" fmla="*/ 656 w 656"/>
                        <a:gd name="T13" fmla="*/ 1111 h 1153"/>
                        <a:gd name="T14" fmla="*/ 644 w 656"/>
                        <a:gd name="T15" fmla="*/ 1127 h 1153"/>
                        <a:gd name="T16" fmla="*/ 627 w 656"/>
                        <a:gd name="T17" fmla="*/ 1138 h 1153"/>
                        <a:gd name="T18" fmla="*/ 611 w 656"/>
                        <a:gd name="T19" fmla="*/ 1148 h 1153"/>
                        <a:gd name="T20" fmla="*/ 594 w 656"/>
                        <a:gd name="T21" fmla="*/ 1153 h 1153"/>
                        <a:gd name="T22" fmla="*/ 40 w 656"/>
                        <a:gd name="T23" fmla="*/ 0 h 1153"/>
                        <a:gd name="T24" fmla="*/ 5 w 656"/>
                        <a:gd name="T25" fmla="*/ 0 h 1153"/>
                        <a:gd name="T26" fmla="*/ 0 w 656"/>
                        <a:gd name="T27" fmla="*/ 15 h 1153"/>
                        <a:gd name="T28" fmla="*/ 12 w 656"/>
                        <a:gd name="T29" fmla="*/ 5 h 1153"/>
                        <a:gd name="T30" fmla="*/ 18 w 656"/>
                        <a:gd name="T31" fmla="*/ 0 h 1153"/>
                        <a:gd name="T32" fmla="*/ 29 w 656"/>
                        <a:gd name="T33" fmla="*/ 0 h 1153"/>
                        <a:gd name="T34" fmla="*/ 40 w 656"/>
                        <a:gd name="T35" fmla="*/ 0 h 115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656" h="1153">
                          <a:moveTo>
                            <a:pt x="594" y="1153"/>
                          </a:moveTo>
                          <a:lnTo>
                            <a:pt x="589" y="1148"/>
                          </a:lnTo>
                          <a:lnTo>
                            <a:pt x="611" y="1143"/>
                          </a:lnTo>
                          <a:lnTo>
                            <a:pt x="627" y="1138"/>
                          </a:lnTo>
                          <a:lnTo>
                            <a:pt x="639" y="1122"/>
                          </a:lnTo>
                          <a:lnTo>
                            <a:pt x="650" y="1106"/>
                          </a:lnTo>
                          <a:lnTo>
                            <a:pt x="656" y="1111"/>
                          </a:lnTo>
                          <a:lnTo>
                            <a:pt x="644" y="1127"/>
                          </a:lnTo>
                          <a:lnTo>
                            <a:pt x="627" y="1138"/>
                          </a:lnTo>
                          <a:lnTo>
                            <a:pt x="611" y="1148"/>
                          </a:lnTo>
                          <a:lnTo>
                            <a:pt x="594" y="1153"/>
                          </a:lnTo>
                          <a:close/>
                          <a:moveTo>
                            <a:pt x="40" y="0"/>
                          </a:moveTo>
                          <a:lnTo>
                            <a:pt x="5" y="0"/>
                          </a:lnTo>
                          <a:lnTo>
                            <a:pt x="0" y="15"/>
                          </a:lnTo>
                          <a:lnTo>
                            <a:pt x="12" y="5"/>
                          </a:lnTo>
                          <a:lnTo>
                            <a:pt x="18" y="0"/>
                          </a:lnTo>
                          <a:lnTo>
                            <a:pt x="29" y="0"/>
                          </a:lnTo>
                          <a:lnTo>
                            <a:pt x="40" y="0"/>
                          </a:lnTo>
                          <a:close/>
                        </a:path>
                      </a:pathLst>
                    </a:custGeom>
                    <a:solidFill>
                      <a:srgbClr val="FF131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60" name="Freeform 492">
                      <a:extLst>
                        <a:ext uri="{FF2B5EF4-FFF2-40B4-BE49-F238E27FC236}">
                          <a16:creationId xmlns:a16="http://schemas.microsoft.com/office/drawing/2014/main" id="{0444D88B-A2C9-41CC-97DF-C04D927A48E7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89" y="1689"/>
                      <a:ext cx="328" cy="383"/>
                    </a:xfrm>
                    <a:custGeom>
                      <a:avLst/>
                      <a:gdLst>
                        <a:gd name="T0" fmla="*/ 46 w 656"/>
                        <a:gd name="T1" fmla="*/ 0 h 1148"/>
                        <a:gd name="T2" fmla="*/ 52 w 656"/>
                        <a:gd name="T3" fmla="*/ 5 h 1148"/>
                        <a:gd name="T4" fmla="*/ 40 w 656"/>
                        <a:gd name="T5" fmla="*/ 5 h 1148"/>
                        <a:gd name="T6" fmla="*/ 29 w 656"/>
                        <a:gd name="T7" fmla="*/ 5 h 1148"/>
                        <a:gd name="T8" fmla="*/ 11 w 656"/>
                        <a:gd name="T9" fmla="*/ 15 h 1148"/>
                        <a:gd name="T10" fmla="*/ 0 w 656"/>
                        <a:gd name="T11" fmla="*/ 20 h 1148"/>
                        <a:gd name="T12" fmla="*/ 6 w 656"/>
                        <a:gd name="T13" fmla="*/ 15 h 1148"/>
                        <a:gd name="T14" fmla="*/ 18 w 656"/>
                        <a:gd name="T15" fmla="*/ 5 h 1148"/>
                        <a:gd name="T16" fmla="*/ 24 w 656"/>
                        <a:gd name="T17" fmla="*/ 0 h 1148"/>
                        <a:gd name="T18" fmla="*/ 35 w 656"/>
                        <a:gd name="T19" fmla="*/ 0 h 1148"/>
                        <a:gd name="T20" fmla="*/ 46 w 656"/>
                        <a:gd name="T21" fmla="*/ 0 h 1148"/>
                        <a:gd name="T22" fmla="*/ 595 w 656"/>
                        <a:gd name="T23" fmla="*/ 1148 h 1148"/>
                        <a:gd name="T24" fmla="*/ 589 w 656"/>
                        <a:gd name="T25" fmla="*/ 1143 h 1148"/>
                        <a:gd name="T26" fmla="*/ 611 w 656"/>
                        <a:gd name="T27" fmla="*/ 1143 h 1148"/>
                        <a:gd name="T28" fmla="*/ 628 w 656"/>
                        <a:gd name="T29" fmla="*/ 1133 h 1148"/>
                        <a:gd name="T30" fmla="*/ 645 w 656"/>
                        <a:gd name="T31" fmla="*/ 1122 h 1148"/>
                        <a:gd name="T32" fmla="*/ 656 w 656"/>
                        <a:gd name="T33" fmla="*/ 1106 h 1148"/>
                        <a:gd name="T34" fmla="*/ 645 w 656"/>
                        <a:gd name="T35" fmla="*/ 1122 h 1148"/>
                        <a:gd name="T36" fmla="*/ 633 w 656"/>
                        <a:gd name="T37" fmla="*/ 1138 h 1148"/>
                        <a:gd name="T38" fmla="*/ 617 w 656"/>
                        <a:gd name="T39" fmla="*/ 1143 h 1148"/>
                        <a:gd name="T40" fmla="*/ 595 w 656"/>
                        <a:gd name="T41" fmla="*/ 1148 h 11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</a:cxnLst>
                      <a:rect l="0" t="0" r="r" b="b"/>
                      <a:pathLst>
                        <a:path w="656" h="1148">
                          <a:moveTo>
                            <a:pt x="46" y="0"/>
                          </a:moveTo>
                          <a:lnTo>
                            <a:pt x="52" y="5"/>
                          </a:lnTo>
                          <a:lnTo>
                            <a:pt x="40" y="5"/>
                          </a:lnTo>
                          <a:lnTo>
                            <a:pt x="29" y="5"/>
                          </a:lnTo>
                          <a:lnTo>
                            <a:pt x="11" y="15"/>
                          </a:lnTo>
                          <a:lnTo>
                            <a:pt x="0" y="20"/>
                          </a:lnTo>
                          <a:lnTo>
                            <a:pt x="6" y="15"/>
                          </a:lnTo>
                          <a:lnTo>
                            <a:pt x="18" y="5"/>
                          </a:lnTo>
                          <a:lnTo>
                            <a:pt x="24" y="0"/>
                          </a:lnTo>
                          <a:lnTo>
                            <a:pt x="35" y="0"/>
                          </a:lnTo>
                          <a:lnTo>
                            <a:pt x="46" y="0"/>
                          </a:lnTo>
                          <a:close/>
                          <a:moveTo>
                            <a:pt x="595" y="1148"/>
                          </a:moveTo>
                          <a:lnTo>
                            <a:pt x="589" y="1143"/>
                          </a:lnTo>
                          <a:lnTo>
                            <a:pt x="611" y="1143"/>
                          </a:lnTo>
                          <a:lnTo>
                            <a:pt x="628" y="1133"/>
                          </a:lnTo>
                          <a:lnTo>
                            <a:pt x="645" y="1122"/>
                          </a:lnTo>
                          <a:lnTo>
                            <a:pt x="656" y="1106"/>
                          </a:lnTo>
                          <a:lnTo>
                            <a:pt x="645" y="1122"/>
                          </a:lnTo>
                          <a:lnTo>
                            <a:pt x="633" y="1138"/>
                          </a:lnTo>
                          <a:lnTo>
                            <a:pt x="617" y="1143"/>
                          </a:lnTo>
                          <a:lnTo>
                            <a:pt x="595" y="1148"/>
                          </a:lnTo>
                          <a:close/>
                        </a:path>
                      </a:pathLst>
                    </a:custGeom>
                    <a:solidFill>
                      <a:srgbClr val="FF151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61" name="Freeform 493">
                      <a:extLst>
                        <a:ext uri="{FF2B5EF4-FFF2-40B4-BE49-F238E27FC236}">
                          <a16:creationId xmlns:a16="http://schemas.microsoft.com/office/drawing/2014/main" id="{EDF6D36A-FA2A-48C0-B909-0C42F3C02D9C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86" y="1689"/>
                      <a:ext cx="331" cy="381"/>
                    </a:xfrm>
                    <a:custGeom>
                      <a:avLst/>
                      <a:gdLst>
                        <a:gd name="T0" fmla="*/ 594 w 661"/>
                        <a:gd name="T1" fmla="*/ 1143 h 1143"/>
                        <a:gd name="T2" fmla="*/ 587 w 661"/>
                        <a:gd name="T3" fmla="*/ 1143 h 1143"/>
                        <a:gd name="T4" fmla="*/ 611 w 661"/>
                        <a:gd name="T5" fmla="*/ 1138 h 1143"/>
                        <a:gd name="T6" fmla="*/ 627 w 661"/>
                        <a:gd name="T7" fmla="*/ 1133 h 1143"/>
                        <a:gd name="T8" fmla="*/ 644 w 661"/>
                        <a:gd name="T9" fmla="*/ 1117 h 1143"/>
                        <a:gd name="T10" fmla="*/ 655 w 661"/>
                        <a:gd name="T11" fmla="*/ 1101 h 1143"/>
                        <a:gd name="T12" fmla="*/ 661 w 661"/>
                        <a:gd name="T13" fmla="*/ 1106 h 1143"/>
                        <a:gd name="T14" fmla="*/ 650 w 661"/>
                        <a:gd name="T15" fmla="*/ 1122 h 1143"/>
                        <a:gd name="T16" fmla="*/ 633 w 661"/>
                        <a:gd name="T17" fmla="*/ 1133 h 1143"/>
                        <a:gd name="T18" fmla="*/ 616 w 661"/>
                        <a:gd name="T19" fmla="*/ 1143 h 1143"/>
                        <a:gd name="T20" fmla="*/ 594 w 661"/>
                        <a:gd name="T21" fmla="*/ 1143 h 1143"/>
                        <a:gd name="T22" fmla="*/ 62 w 661"/>
                        <a:gd name="T23" fmla="*/ 10 h 1143"/>
                        <a:gd name="T24" fmla="*/ 51 w 661"/>
                        <a:gd name="T25" fmla="*/ 0 h 1143"/>
                        <a:gd name="T26" fmla="*/ 16 w 661"/>
                        <a:gd name="T27" fmla="*/ 0 h 1143"/>
                        <a:gd name="T28" fmla="*/ 0 w 661"/>
                        <a:gd name="T29" fmla="*/ 31 h 1143"/>
                        <a:gd name="T30" fmla="*/ 16 w 661"/>
                        <a:gd name="T31" fmla="*/ 20 h 1143"/>
                        <a:gd name="T32" fmla="*/ 34 w 661"/>
                        <a:gd name="T33" fmla="*/ 10 h 1143"/>
                        <a:gd name="T34" fmla="*/ 45 w 661"/>
                        <a:gd name="T35" fmla="*/ 10 h 1143"/>
                        <a:gd name="T36" fmla="*/ 62 w 661"/>
                        <a:gd name="T37" fmla="*/ 10 h 11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661" h="1143">
                          <a:moveTo>
                            <a:pt x="594" y="1143"/>
                          </a:moveTo>
                          <a:lnTo>
                            <a:pt x="587" y="1143"/>
                          </a:lnTo>
                          <a:lnTo>
                            <a:pt x="611" y="1138"/>
                          </a:lnTo>
                          <a:lnTo>
                            <a:pt x="627" y="1133"/>
                          </a:lnTo>
                          <a:lnTo>
                            <a:pt x="644" y="1117"/>
                          </a:lnTo>
                          <a:lnTo>
                            <a:pt x="655" y="1101"/>
                          </a:lnTo>
                          <a:lnTo>
                            <a:pt x="661" y="1106"/>
                          </a:lnTo>
                          <a:lnTo>
                            <a:pt x="650" y="1122"/>
                          </a:lnTo>
                          <a:lnTo>
                            <a:pt x="633" y="1133"/>
                          </a:lnTo>
                          <a:lnTo>
                            <a:pt x="616" y="1143"/>
                          </a:lnTo>
                          <a:lnTo>
                            <a:pt x="594" y="1143"/>
                          </a:lnTo>
                          <a:close/>
                          <a:moveTo>
                            <a:pt x="62" y="10"/>
                          </a:moveTo>
                          <a:lnTo>
                            <a:pt x="51" y="0"/>
                          </a:lnTo>
                          <a:lnTo>
                            <a:pt x="16" y="0"/>
                          </a:lnTo>
                          <a:lnTo>
                            <a:pt x="0" y="31"/>
                          </a:lnTo>
                          <a:lnTo>
                            <a:pt x="16" y="20"/>
                          </a:lnTo>
                          <a:lnTo>
                            <a:pt x="34" y="10"/>
                          </a:lnTo>
                          <a:lnTo>
                            <a:pt x="45" y="10"/>
                          </a:lnTo>
                          <a:lnTo>
                            <a:pt x="62" y="10"/>
                          </a:lnTo>
                          <a:close/>
                        </a:path>
                      </a:pathLst>
                    </a:custGeom>
                    <a:solidFill>
                      <a:srgbClr val="FF171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62" name="Freeform 494">
                      <a:extLst>
                        <a:ext uri="{FF2B5EF4-FFF2-40B4-BE49-F238E27FC236}">
                          <a16:creationId xmlns:a16="http://schemas.microsoft.com/office/drawing/2014/main" id="{B88A27F6-9279-46D5-8F88-FE939ED173F4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81" y="1692"/>
                      <a:ext cx="333" cy="378"/>
                    </a:xfrm>
                    <a:custGeom>
                      <a:avLst/>
                      <a:gdLst>
                        <a:gd name="T0" fmla="*/ 73 w 666"/>
                        <a:gd name="T1" fmla="*/ 0 h 1133"/>
                        <a:gd name="T2" fmla="*/ 79 w 666"/>
                        <a:gd name="T3" fmla="*/ 5 h 1133"/>
                        <a:gd name="T4" fmla="*/ 56 w 666"/>
                        <a:gd name="T5" fmla="*/ 5 h 1133"/>
                        <a:gd name="T6" fmla="*/ 40 w 666"/>
                        <a:gd name="T7" fmla="*/ 10 h 1133"/>
                        <a:gd name="T8" fmla="*/ 22 w 666"/>
                        <a:gd name="T9" fmla="*/ 21 h 1133"/>
                        <a:gd name="T10" fmla="*/ 0 w 666"/>
                        <a:gd name="T11" fmla="*/ 31 h 1133"/>
                        <a:gd name="T12" fmla="*/ 11 w 666"/>
                        <a:gd name="T13" fmla="*/ 21 h 1133"/>
                        <a:gd name="T14" fmla="*/ 27 w 666"/>
                        <a:gd name="T15" fmla="*/ 16 h 1133"/>
                        <a:gd name="T16" fmla="*/ 45 w 666"/>
                        <a:gd name="T17" fmla="*/ 5 h 1133"/>
                        <a:gd name="T18" fmla="*/ 62 w 666"/>
                        <a:gd name="T19" fmla="*/ 0 h 1133"/>
                        <a:gd name="T20" fmla="*/ 73 w 666"/>
                        <a:gd name="T21" fmla="*/ 0 h 1133"/>
                        <a:gd name="T22" fmla="*/ 598 w 666"/>
                        <a:gd name="T23" fmla="*/ 1133 h 1133"/>
                        <a:gd name="T24" fmla="*/ 587 w 666"/>
                        <a:gd name="T25" fmla="*/ 1128 h 1133"/>
                        <a:gd name="T26" fmla="*/ 611 w 666"/>
                        <a:gd name="T27" fmla="*/ 1123 h 1133"/>
                        <a:gd name="T28" fmla="*/ 627 w 666"/>
                        <a:gd name="T29" fmla="*/ 1112 h 1133"/>
                        <a:gd name="T30" fmla="*/ 644 w 666"/>
                        <a:gd name="T31" fmla="*/ 1101 h 1133"/>
                        <a:gd name="T32" fmla="*/ 661 w 666"/>
                        <a:gd name="T33" fmla="*/ 1086 h 1133"/>
                        <a:gd name="T34" fmla="*/ 666 w 666"/>
                        <a:gd name="T35" fmla="*/ 1091 h 1133"/>
                        <a:gd name="T36" fmla="*/ 649 w 666"/>
                        <a:gd name="T37" fmla="*/ 1107 h 1133"/>
                        <a:gd name="T38" fmla="*/ 633 w 666"/>
                        <a:gd name="T39" fmla="*/ 1117 h 1133"/>
                        <a:gd name="T40" fmla="*/ 616 w 666"/>
                        <a:gd name="T41" fmla="*/ 1128 h 1133"/>
                        <a:gd name="T42" fmla="*/ 598 w 666"/>
                        <a:gd name="T43" fmla="*/ 1133 h 11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666" h="1133">
                          <a:moveTo>
                            <a:pt x="73" y="0"/>
                          </a:moveTo>
                          <a:lnTo>
                            <a:pt x="79" y="5"/>
                          </a:lnTo>
                          <a:lnTo>
                            <a:pt x="56" y="5"/>
                          </a:lnTo>
                          <a:lnTo>
                            <a:pt x="40" y="10"/>
                          </a:lnTo>
                          <a:lnTo>
                            <a:pt x="22" y="21"/>
                          </a:lnTo>
                          <a:lnTo>
                            <a:pt x="0" y="31"/>
                          </a:lnTo>
                          <a:lnTo>
                            <a:pt x="11" y="21"/>
                          </a:lnTo>
                          <a:lnTo>
                            <a:pt x="27" y="16"/>
                          </a:lnTo>
                          <a:lnTo>
                            <a:pt x="45" y="5"/>
                          </a:lnTo>
                          <a:lnTo>
                            <a:pt x="62" y="0"/>
                          </a:lnTo>
                          <a:lnTo>
                            <a:pt x="73" y="0"/>
                          </a:lnTo>
                          <a:close/>
                          <a:moveTo>
                            <a:pt x="598" y="1133"/>
                          </a:moveTo>
                          <a:lnTo>
                            <a:pt x="587" y="1128"/>
                          </a:lnTo>
                          <a:lnTo>
                            <a:pt x="611" y="1123"/>
                          </a:lnTo>
                          <a:lnTo>
                            <a:pt x="627" y="1112"/>
                          </a:lnTo>
                          <a:lnTo>
                            <a:pt x="644" y="1101"/>
                          </a:lnTo>
                          <a:lnTo>
                            <a:pt x="661" y="1086"/>
                          </a:lnTo>
                          <a:lnTo>
                            <a:pt x="666" y="1091"/>
                          </a:lnTo>
                          <a:lnTo>
                            <a:pt x="649" y="1107"/>
                          </a:lnTo>
                          <a:lnTo>
                            <a:pt x="633" y="1117"/>
                          </a:lnTo>
                          <a:lnTo>
                            <a:pt x="616" y="1128"/>
                          </a:lnTo>
                          <a:lnTo>
                            <a:pt x="598" y="1133"/>
                          </a:lnTo>
                          <a:close/>
                        </a:path>
                      </a:pathLst>
                    </a:custGeom>
                    <a:solidFill>
                      <a:srgbClr val="FF1B1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63" name="Freeform 495">
                      <a:extLst>
                        <a:ext uri="{FF2B5EF4-FFF2-40B4-BE49-F238E27FC236}">
                          <a16:creationId xmlns:a16="http://schemas.microsoft.com/office/drawing/2014/main" id="{33C32F7D-6482-4BE1-9D65-3D6D2621DB78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78" y="1694"/>
                      <a:ext cx="333" cy="374"/>
                    </a:xfrm>
                    <a:custGeom>
                      <a:avLst/>
                      <a:gdLst>
                        <a:gd name="T0" fmla="*/ 85 w 667"/>
                        <a:gd name="T1" fmla="*/ 0 h 1123"/>
                        <a:gd name="T2" fmla="*/ 90 w 667"/>
                        <a:gd name="T3" fmla="*/ 5 h 1123"/>
                        <a:gd name="T4" fmla="*/ 68 w 667"/>
                        <a:gd name="T5" fmla="*/ 5 h 1123"/>
                        <a:gd name="T6" fmla="*/ 46 w 667"/>
                        <a:gd name="T7" fmla="*/ 11 h 1123"/>
                        <a:gd name="T8" fmla="*/ 22 w 667"/>
                        <a:gd name="T9" fmla="*/ 21 h 1123"/>
                        <a:gd name="T10" fmla="*/ 0 w 667"/>
                        <a:gd name="T11" fmla="*/ 37 h 1123"/>
                        <a:gd name="T12" fmla="*/ 6 w 667"/>
                        <a:gd name="T13" fmla="*/ 26 h 1123"/>
                        <a:gd name="T14" fmla="*/ 28 w 667"/>
                        <a:gd name="T15" fmla="*/ 16 h 1123"/>
                        <a:gd name="T16" fmla="*/ 46 w 667"/>
                        <a:gd name="T17" fmla="*/ 5 h 1123"/>
                        <a:gd name="T18" fmla="*/ 62 w 667"/>
                        <a:gd name="T19" fmla="*/ 0 h 1123"/>
                        <a:gd name="T20" fmla="*/ 85 w 667"/>
                        <a:gd name="T21" fmla="*/ 0 h 1123"/>
                        <a:gd name="T22" fmla="*/ 593 w 667"/>
                        <a:gd name="T23" fmla="*/ 1123 h 1123"/>
                        <a:gd name="T24" fmla="*/ 611 w 667"/>
                        <a:gd name="T25" fmla="*/ 1112 h 1123"/>
                        <a:gd name="T26" fmla="*/ 628 w 667"/>
                        <a:gd name="T27" fmla="*/ 1107 h 1123"/>
                        <a:gd name="T28" fmla="*/ 644 w 667"/>
                        <a:gd name="T29" fmla="*/ 1091 h 1123"/>
                        <a:gd name="T30" fmla="*/ 661 w 667"/>
                        <a:gd name="T31" fmla="*/ 1076 h 1123"/>
                        <a:gd name="T32" fmla="*/ 667 w 667"/>
                        <a:gd name="T33" fmla="*/ 1081 h 1123"/>
                        <a:gd name="T34" fmla="*/ 650 w 667"/>
                        <a:gd name="T35" fmla="*/ 1096 h 1123"/>
                        <a:gd name="T36" fmla="*/ 633 w 667"/>
                        <a:gd name="T37" fmla="*/ 1107 h 1123"/>
                        <a:gd name="T38" fmla="*/ 617 w 667"/>
                        <a:gd name="T39" fmla="*/ 1118 h 1123"/>
                        <a:gd name="T40" fmla="*/ 593 w 667"/>
                        <a:gd name="T41" fmla="*/ 1123 h 11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</a:cxnLst>
                      <a:rect l="0" t="0" r="r" b="b"/>
                      <a:pathLst>
                        <a:path w="667" h="1123">
                          <a:moveTo>
                            <a:pt x="85" y="0"/>
                          </a:moveTo>
                          <a:lnTo>
                            <a:pt x="90" y="5"/>
                          </a:lnTo>
                          <a:lnTo>
                            <a:pt x="68" y="5"/>
                          </a:lnTo>
                          <a:lnTo>
                            <a:pt x="46" y="11"/>
                          </a:lnTo>
                          <a:lnTo>
                            <a:pt x="22" y="21"/>
                          </a:lnTo>
                          <a:lnTo>
                            <a:pt x="0" y="37"/>
                          </a:lnTo>
                          <a:lnTo>
                            <a:pt x="6" y="26"/>
                          </a:lnTo>
                          <a:lnTo>
                            <a:pt x="28" y="16"/>
                          </a:lnTo>
                          <a:lnTo>
                            <a:pt x="46" y="5"/>
                          </a:lnTo>
                          <a:lnTo>
                            <a:pt x="62" y="0"/>
                          </a:lnTo>
                          <a:lnTo>
                            <a:pt x="85" y="0"/>
                          </a:lnTo>
                          <a:close/>
                          <a:moveTo>
                            <a:pt x="593" y="1123"/>
                          </a:moveTo>
                          <a:lnTo>
                            <a:pt x="611" y="1112"/>
                          </a:lnTo>
                          <a:lnTo>
                            <a:pt x="628" y="1107"/>
                          </a:lnTo>
                          <a:lnTo>
                            <a:pt x="644" y="1091"/>
                          </a:lnTo>
                          <a:lnTo>
                            <a:pt x="661" y="1076"/>
                          </a:lnTo>
                          <a:lnTo>
                            <a:pt x="667" y="1081"/>
                          </a:lnTo>
                          <a:lnTo>
                            <a:pt x="650" y="1096"/>
                          </a:lnTo>
                          <a:lnTo>
                            <a:pt x="633" y="1107"/>
                          </a:lnTo>
                          <a:lnTo>
                            <a:pt x="617" y="1118"/>
                          </a:lnTo>
                          <a:lnTo>
                            <a:pt x="593" y="1123"/>
                          </a:lnTo>
                          <a:close/>
                        </a:path>
                      </a:pathLst>
                    </a:custGeom>
                    <a:solidFill>
                      <a:srgbClr val="FF1E1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64" name="Freeform 496">
                      <a:extLst>
                        <a:ext uri="{FF2B5EF4-FFF2-40B4-BE49-F238E27FC236}">
                          <a16:creationId xmlns:a16="http://schemas.microsoft.com/office/drawing/2014/main" id="{4A87828F-47C2-4AB4-8E38-A17AEDD45B40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75" y="1696"/>
                      <a:ext cx="334" cy="372"/>
                    </a:xfrm>
                    <a:custGeom>
                      <a:avLst/>
                      <a:gdLst>
                        <a:gd name="T0" fmla="*/ 95 w 666"/>
                        <a:gd name="T1" fmla="*/ 0 h 1118"/>
                        <a:gd name="T2" fmla="*/ 101 w 666"/>
                        <a:gd name="T3" fmla="*/ 6 h 1118"/>
                        <a:gd name="T4" fmla="*/ 73 w 666"/>
                        <a:gd name="T5" fmla="*/ 11 h 1118"/>
                        <a:gd name="T6" fmla="*/ 45 w 666"/>
                        <a:gd name="T7" fmla="*/ 16 h 1118"/>
                        <a:gd name="T8" fmla="*/ 22 w 666"/>
                        <a:gd name="T9" fmla="*/ 32 h 1118"/>
                        <a:gd name="T10" fmla="*/ 0 w 666"/>
                        <a:gd name="T11" fmla="*/ 47 h 1118"/>
                        <a:gd name="T12" fmla="*/ 5 w 666"/>
                        <a:gd name="T13" fmla="*/ 32 h 1118"/>
                        <a:gd name="T14" fmla="*/ 27 w 666"/>
                        <a:gd name="T15" fmla="*/ 16 h 1118"/>
                        <a:gd name="T16" fmla="*/ 51 w 666"/>
                        <a:gd name="T17" fmla="*/ 6 h 1118"/>
                        <a:gd name="T18" fmla="*/ 73 w 666"/>
                        <a:gd name="T19" fmla="*/ 0 h 1118"/>
                        <a:gd name="T20" fmla="*/ 95 w 666"/>
                        <a:gd name="T21" fmla="*/ 0 h 1118"/>
                        <a:gd name="T22" fmla="*/ 598 w 666"/>
                        <a:gd name="T23" fmla="*/ 1118 h 1118"/>
                        <a:gd name="T24" fmla="*/ 587 w 666"/>
                        <a:gd name="T25" fmla="*/ 1113 h 1118"/>
                        <a:gd name="T26" fmla="*/ 609 w 666"/>
                        <a:gd name="T27" fmla="*/ 1107 h 1118"/>
                        <a:gd name="T28" fmla="*/ 627 w 666"/>
                        <a:gd name="T29" fmla="*/ 1097 h 1118"/>
                        <a:gd name="T30" fmla="*/ 644 w 666"/>
                        <a:gd name="T31" fmla="*/ 1081 h 1118"/>
                        <a:gd name="T32" fmla="*/ 660 w 666"/>
                        <a:gd name="T33" fmla="*/ 1066 h 1118"/>
                        <a:gd name="T34" fmla="*/ 666 w 666"/>
                        <a:gd name="T35" fmla="*/ 1071 h 1118"/>
                        <a:gd name="T36" fmla="*/ 649 w 666"/>
                        <a:gd name="T37" fmla="*/ 1086 h 1118"/>
                        <a:gd name="T38" fmla="*/ 633 w 666"/>
                        <a:gd name="T39" fmla="*/ 1102 h 1118"/>
                        <a:gd name="T40" fmla="*/ 616 w 666"/>
                        <a:gd name="T41" fmla="*/ 1107 h 1118"/>
                        <a:gd name="T42" fmla="*/ 598 w 666"/>
                        <a:gd name="T43" fmla="*/ 1118 h 11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666" h="1118">
                          <a:moveTo>
                            <a:pt x="95" y="0"/>
                          </a:moveTo>
                          <a:lnTo>
                            <a:pt x="101" y="6"/>
                          </a:lnTo>
                          <a:lnTo>
                            <a:pt x="73" y="11"/>
                          </a:lnTo>
                          <a:lnTo>
                            <a:pt x="45" y="16"/>
                          </a:lnTo>
                          <a:lnTo>
                            <a:pt x="22" y="32"/>
                          </a:lnTo>
                          <a:lnTo>
                            <a:pt x="0" y="47"/>
                          </a:lnTo>
                          <a:lnTo>
                            <a:pt x="5" y="32"/>
                          </a:lnTo>
                          <a:lnTo>
                            <a:pt x="27" y="16"/>
                          </a:lnTo>
                          <a:lnTo>
                            <a:pt x="51" y="6"/>
                          </a:lnTo>
                          <a:lnTo>
                            <a:pt x="73" y="0"/>
                          </a:lnTo>
                          <a:lnTo>
                            <a:pt x="95" y="0"/>
                          </a:lnTo>
                          <a:close/>
                          <a:moveTo>
                            <a:pt x="598" y="1118"/>
                          </a:moveTo>
                          <a:lnTo>
                            <a:pt x="587" y="1113"/>
                          </a:lnTo>
                          <a:lnTo>
                            <a:pt x="609" y="1107"/>
                          </a:lnTo>
                          <a:lnTo>
                            <a:pt x="627" y="1097"/>
                          </a:lnTo>
                          <a:lnTo>
                            <a:pt x="644" y="1081"/>
                          </a:lnTo>
                          <a:lnTo>
                            <a:pt x="660" y="1066"/>
                          </a:lnTo>
                          <a:lnTo>
                            <a:pt x="666" y="1071"/>
                          </a:lnTo>
                          <a:lnTo>
                            <a:pt x="649" y="1086"/>
                          </a:lnTo>
                          <a:lnTo>
                            <a:pt x="633" y="1102"/>
                          </a:lnTo>
                          <a:lnTo>
                            <a:pt x="616" y="1107"/>
                          </a:lnTo>
                          <a:lnTo>
                            <a:pt x="598" y="1118"/>
                          </a:lnTo>
                          <a:close/>
                        </a:path>
                      </a:pathLst>
                    </a:custGeom>
                    <a:solidFill>
                      <a:srgbClr val="FF202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65" name="Freeform 497">
                      <a:extLst>
                        <a:ext uri="{FF2B5EF4-FFF2-40B4-BE49-F238E27FC236}">
                          <a16:creationId xmlns:a16="http://schemas.microsoft.com/office/drawing/2014/main" id="{C830F4E4-5057-4A61-9515-01A34F3C1F35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70" y="1698"/>
                      <a:ext cx="336" cy="369"/>
                    </a:xfrm>
                    <a:custGeom>
                      <a:avLst/>
                      <a:gdLst>
                        <a:gd name="T0" fmla="*/ 113 w 672"/>
                        <a:gd name="T1" fmla="*/ 0 h 1107"/>
                        <a:gd name="T2" fmla="*/ 118 w 672"/>
                        <a:gd name="T3" fmla="*/ 5 h 1107"/>
                        <a:gd name="T4" fmla="*/ 91 w 672"/>
                        <a:gd name="T5" fmla="*/ 10 h 1107"/>
                        <a:gd name="T6" fmla="*/ 63 w 672"/>
                        <a:gd name="T7" fmla="*/ 21 h 1107"/>
                        <a:gd name="T8" fmla="*/ 28 w 672"/>
                        <a:gd name="T9" fmla="*/ 36 h 1107"/>
                        <a:gd name="T10" fmla="*/ 0 w 672"/>
                        <a:gd name="T11" fmla="*/ 56 h 1107"/>
                        <a:gd name="T12" fmla="*/ 12 w 672"/>
                        <a:gd name="T13" fmla="*/ 41 h 1107"/>
                        <a:gd name="T14" fmla="*/ 34 w 672"/>
                        <a:gd name="T15" fmla="*/ 26 h 1107"/>
                        <a:gd name="T16" fmla="*/ 57 w 672"/>
                        <a:gd name="T17" fmla="*/ 10 h 1107"/>
                        <a:gd name="T18" fmla="*/ 85 w 672"/>
                        <a:gd name="T19" fmla="*/ 5 h 1107"/>
                        <a:gd name="T20" fmla="*/ 113 w 672"/>
                        <a:gd name="T21" fmla="*/ 0 h 1107"/>
                        <a:gd name="T22" fmla="*/ 599 w 672"/>
                        <a:gd name="T23" fmla="*/ 1107 h 1107"/>
                        <a:gd name="T24" fmla="*/ 593 w 672"/>
                        <a:gd name="T25" fmla="*/ 1101 h 1107"/>
                        <a:gd name="T26" fmla="*/ 610 w 672"/>
                        <a:gd name="T27" fmla="*/ 1096 h 1107"/>
                        <a:gd name="T28" fmla="*/ 634 w 672"/>
                        <a:gd name="T29" fmla="*/ 1085 h 1107"/>
                        <a:gd name="T30" fmla="*/ 650 w 672"/>
                        <a:gd name="T31" fmla="*/ 1070 h 1107"/>
                        <a:gd name="T32" fmla="*/ 667 w 672"/>
                        <a:gd name="T33" fmla="*/ 1055 h 1107"/>
                        <a:gd name="T34" fmla="*/ 672 w 672"/>
                        <a:gd name="T35" fmla="*/ 1060 h 1107"/>
                        <a:gd name="T36" fmla="*/ 656 w 672"/>
                        <a:gd name="T37" fmla="*/ 1075 h 1107"/>
                        <a:gd name="T38" fmla="*/ 639 w 672"/>
                        <a:gd name="T39" fmla="*/ 1091 h 1107"/>
                        <a:gd name="T40" fmla="*/ 621 w 672"/>
                        <a:gd name="T41" fmla="*/ 1101 h 1107"/>
                        <a:gd name="T42" fmla="*/ 599 w 672"/>
                        <a:gd name="T43" fmla="*/ 1107 h 11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672" h="1107">
                          <a:moveTo>
                            <a:pt x="113" y="0"/>
                          </a:moveTo>
                          <a:lnTo>
                            <a:pt x="118" y="5"/>
                          </a:lnTo>
                          <a:lnTo>
                            <a:pt x="91" y="10"/>
                          </a:lnTo>
                          <a:lnTo>
                            <a:pt x="63" y="21"/>
                          </a:lnTo>
                          <a:lnTo>
                            <a:pt x="28" y="36"/>
                          </a:lnTo>
                          <a:lnTo>
                            <a:pt x="0" y="56"/>
                          </a:lnTo>
                          <a:lnTo>
                            <a:pt x="12" y="41"/>
                          </a:lnTo>
                          <a:lnTo>
                            <a:pt x="34" y="26"/>
                          </a:lnTo>
                          <a:lnTo>
                            <a:pt x="57" y="10"/>
                          </a:lnTo>
                          <a:lnTo>
                            <a:pt x="85" y="5"/>
                          </a:lnTo>
                          <a:lnTo>
                            <a:pt x="113" y="0"/>
                          </a:lnTo>
                          <a:close/>
                          <a:moveTo>
                            <a:pt x="599" y="1107"/>
                          </a:moveTo>
                          <a:lnTo>
                            <a:pt x="593" y="1101"/>
                          </a:lnTo>
                          <a:lnTo>
                            <a:pt x="610" y="1096"/>
                          </a:lnTo>
                          <a:lnTo>
                            <a:pt x="634" y="1085"/>
                          </a:lnTo>
                          <a:lnTo>
                            <a:pt x="650" y="1070"/>
                          </a:lnTo>
                          <a:lnTo>
                            <a:pt x="667" y="1055"/>
                          </a:lnTo>
                          <a:lnTo>
                            <a:pt x="672" y="1060"/>
                          </a:lnTo>
                          <a:lnTo>
                            <a:pt x="656" y="1075"/>
                          </a:lnTo>
                          <a:lnTo>
                            <a:pt x="639" y="1091"/>
                          </a:lnTo>
                          <a:lnTo>
                            <a:pt x="621" y="1101"/>
                          </a:lnTo>
                          <a:lnTo>
                            <a:pt x="599" y="1107"/>
                          </a:lnTo>
                          <a:close/>
                        </a:path>
                      </a:pathLst>
                    </a:custGeom>
                    <a:solidFill>
                      <a:srgbClr val="FF222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66" name="Freeform 498">
                      <a:extLst>
                        <a:ext uri="{FF2B5EF4-FFF2-40B4-BE49-F238E27FC236}">
                          <a16:creationId xmlns:a16="http://schemas.microsoft.com/office/drawing/2014/main" id="{2719F4DD-D745-4FB3-9395-8EA2A0160F1A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64" y="1699"/>
                      <a:ext cx="339" cy="366"/>
                    </a:xfrm>
                    <a:custGeom>
                      <a:avLst/>
                      <a:gdLst>
                        <a:gd name="T0" fmla="*/ 129 w 678"/>
                        <a:gd name="T1" fmla="*/ 0 h 1096"/>
                        <a:gd name="T2" fmla="*/ 135 w 678"/>
                        <a:gd name="T3" fmla="*/ 5 h 1096"/>
                        <a:gd name="T4" fmla="*/ 96 w 678"/>
                        <a:gd name="T5" fmla="*/ 10 h 1096"/>
                        <a:gd name="T6" fmla="*/ 61 w 678"/>
                        <a:gd name="T7" fmla="*/ 26 h 1096"/>
                        <a:gd name="T8" fmla="*/ 28 w 678"/>
                        <a:gd name="T9" fmla="*/ 41 h 1096"/>
                        <a:gd name="T10" fmla="*/ 0 w 678"/>
                        <a:gd name="T11" fmla="*/ 67 h 1096"/>
                        <a:gd name="T12" fmla="*/ 11 w 678"/>
                        <a:gd name="T13" fmla="*/ 51 h 1096"/>
                        <a:gd name="T14" fmla="*/ 39 w 678"/>
                        <a:gd name="T15" fmla="*/ 31 h 1096"/>
                        <a:gd name="T16" fmla="*/ 74 w 678"/>
                        <a:gd name="T17" fmla="*/ 16 h 1096"/>
                        <a:gd name="T18" fmla="*/ 102 w 678"/>
                        <a:gd name="T19" fmla="*/ 5 h 1096"/>
                        <a:gd name="T20" fmla="*/ 129 w 678"/>
                        <a:gd name="T21" fmla="*/ 0 h 1096"/>
                        <a:gd name="T22" fmla="*/ 604 w 678"/>
                        <a:gd name="T23" fmla="*/ 1096 h 1096"/>
                        <a:gd name="T24" fmla="*/ 593 w 678"/>
                        <a:gd name="T25" fmla="*/ 1096 h 1096"/>
                        <a:gd name="T26" fmla="*/ 616 w 678"/>
                        <a:gd name="T27" fmla="*/ 1086 h 1096"/>
                        <a:gd name="T28" fmla="*/ 632 w 678"/>
                        <a:gd name="T29" fmla="*/ 1075 h 1096"/>
                        <a:gd name="T30" fmla="*/ 656 w 678"/>
                        <a:gd name="T31" fmla="*/ 1060 h 1096"/>
                        <a:gd name="T32" fmla="*/ 672 w 678"/>
                        <a:gd name="T33" fmla="*/ 1045 h 1096"/>
                        <a:gd name="T34" fmla="*/ 678 w 678"/>
                        <a:gd name="T35" fmla="*/ 1050 h 1096"/>
                        <a:gd name="T36" fmla="*/ 661 w 678"/>
                        <a:gd name="T37" fmla="*/ 1065 h 1096"/>
                        <a:gd name="T38" fmla="*/ 645 w 678"/>
                        <a:gd name="T39" fmla="*/ 1080 h 1096"/>
                        <a:gd name="T40" fmla="*/ 621 w 678"/>
                        <a:gd name="T41" fmla="*/ 1091 h 1096"/>
                        <a:gd name="T42" fmla="*/ 604 w 678"/>
                        <a:gd name="T43" fmla="*/ 1096 h 109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678" h="1096">
                          <a:moveTo>
                            <a:pt x="129" y="0"/>
                          </a:moveTo>
                          <a:lnTo>
                            <a:pt x="135" y="5"/>
                          </a:lnTo>
                          <a:lnTo>
                            <a:pt x="96" y="10"/>
                          </a:lnTo>
                          <a:lnTo>
                            <a:pt x="61" y="26"/>
                          </a:lnTo>
                          <a:lnTo>
                            <a:pt x="28" y="41"/>
                          </a:lnTo>
                          <a:lnTo>
                            <a:pt x="0" y="67"/>
                          </a:lnTo>
                          <a:lnTo>
                            <a:pt x="11" y="51"/>
                          </a:lnTo>
                          <a:lnTo>
                            <a:pt x="39" y="31"/>
                          </a:lnTo>
                          <a:lnTo>
                            <a:pt x="74" y="16"/>
                          </a:lnTo>
                          <a:lnTo>
                            <a:pt x="102" y="5"/>
                          </a:lnTo>
                          <a:lnTo>
                            <a:pt x="129" y="0"/>
                          </a:lnTo>
                          <a:close/>
                          <a:moveTo>
                            <a:pt x="604" y="1096"/>
                          </a:moveTo>
                          <a:lnTo>
                            <a:pt x="593" y="1096"/>
                          </a:lnTo>
                          <a:lnTo>
                            <a:pt x="616" y="1086"/>
                          </a:lnTo>
                          <a:lnTo>
                            <a:pt x="632" y="1075"/>
                          </a:lnTo>
                          <a:lnTo>
                            <a:pt x="656" y="1060"/>
                          </a:lnTo>
                          <a:lnTo>
                            <a:pt x="672" y="1045"/>
                          </a:lnTo>
                          <a:lnTo>
                            <a:pt x="678" y="1050"/>
                          </a:lnTo>
                          <a:lnTo>
                            <a:pt x="661" y="1065"/>
                          </a:lnTo>
                          <a:lnTo>
                            <a:pt x="645" y="1080"/>
                          </a:lnTo>
                          <a:lnTo>
                            <a:pt x="621" y="1091"/>
                          </a:lnTo>
                          <a:lnTo>
                            <a:pt x="604" y="1096"/>
                          </a:lnTo>
                          <a:close/>
                        </a:path>
                      </a:pathLst>
                    </a:custGeom>
                    <a:solidFill>
                      <a:srgbClr val="FF242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67" name="Freeform 499">
                      <a:extLst>
                        <a:ext uri="{FF2B5EF4-FFF2-40B4-BE49-F238E27FC236}">
                          <a16:creationId xmlns:a16="http://schemas.microsoft.com/office/drawing/2014/main" id="{A5B8FD24-13BE-44A3-AC0F-A5E867F85D6D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64" y="1701"/>
                      <a:ext cx="336" cy="364"/>
                    </a:xfrm>
                    <a:custGeom>
                      <a:avLst/>
                      <a:gdLst>
                        <a:gd name="T0" fmla="*/ 135 w 672"/>
                        <a:gd name="T1" fmla="*/ 0 h 1091"/>
                        <a:gd name="T2" fmla="*/ 135 w 672"/>
                        <a:gd name="T3" fmla="*/ 5 h 1091"/>
                        <a:gd name="T4" fmla="*/ 102 w 672"/>
                        <a:gd name="T5" fmla="*/ 11 h 1091"/>
                        <a:gd name="T6" fmla="*/ 68 w 672"/>
                        <a:gd name="T7" fmla="*/ 26 h 1091"/>
                        <a:gd name="T8" fmla="*/ 34 w 672"/>
                        <a:gd name="T9" fmla="*/ 41 h 1091"/>
                        <a:gd name="T10" fmla="*/ 0 w 672"/>
                        <a:gd name="T11" fmla="*/ 68 h 1091"/>
                        <a:gd name="T12" fmla="*/ 0 w 672"/>
                        <a:gd name="T13" fmla="*/ 62 h 1091"/>
                        <a:gd name="T14" fmla="*/ 28 w 672"/>
                        <a:gd name="T15" fmla="*/ 36 h 1091"/>
                        <a:gd name="T16" fmla="*/ 61 w 672"/>
                        <a:gd name="T17" fmla="*/ 21 h 1091"/>
                        <a:gd name="T18" fmla="*/ 96 w 672"/>
                        <a:gd name="T19" fmla="*/ 5 h 1091"/>
                        <a:gd name="T20" fmla="*/ 135 w 672"/>
                        <a:gd name="T21" fmla="*/ 0 h 1091"/>
                        <a:gd name="T22" fmla="*/ 593 w 672"/>
                        <a:gd name="T23" fmla="*/ 1091 h 1091"/>
                        <a:gd name="T24" fmla="*/ 588 w 672"/>
                        <a:gd name="T25" fmla="*/ 1086 h 1091"/>
                        <a:gd name="T26" fmla="*/ 610 w 672"/>
                        <a:gd name="T27" fmla="*/ 1075 h 1091"/>
                        <a:gd name="T28" fmla="*/ 627 w 672"/>
                        <a:gd name="T29" fmla="*/ 1070 h 1091"/>
                        <a:gd name="T30" fmla="*/ 650 w 672"/>
                        <a:gd name="T31" fmla="*/ 1055 h 1091"/>
                        <a:gd name="T32" fmla="*/ 667 w 672"/>
                        <a:gd name="T33" fmla="*/ 1040 h 1091"/>
                        <a:gd name="T34" fmla="*/ 672 w 672"/>
                        <a:gd name="T35" fmla="*/ 1040 h 1091"/>
                        <a:gd name="T36" fmla="*/ 656 w 672"/>
                        <a:gd name="T37" fmla="*/ 1055 h 1091"/>
                        <a:gd name="T38" fmla="*/ 632 w 672"/>
                        <a:gd name="T39" fmla="*/ 1070 h 1091"/>
                        <a:gd name="T40" fmla="*/ 616 w 672"/>
                        <a:gd name="T41" fmla="*/ 1081 h 1091"/>
                        <a:gd name="T42" fmla="*/ 593 w 672"/>
                        <a:gd name="T43" fmla="*/ 1091 h 10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672" h="1091">
                          <a:moveTo>
                            <a:pt x="135" y="0"/>
                          </a:moveTo>
                          <a:lnTo>
                            <a:pt x="135" y="5"/>
                          </a:lnTo>
                          <a:lnTo>
                            <a:pt x="102" y="11"/>
                          </a:lnTo>
                          <a:lnTo>
                            <a:pt x="68" y="26"/>
                          </a:lnTo>
                          <a:lnTo>
                            <a:pt x="34" y="41"/>
                          </a:lnTo>
                          <a:lnTo>
                            <a:pt x="0" y="68"/>
                          </a:lnTo>
                          <a:lnTo>
                            <a:pt x="0" y="62"/>
                          </a:lnTo>
                          <a:lnTo>
                            <a:pt x="28" y="36"/>
                          </a:lnTo>
                          <a:lnTo>
                            <a:pt x="61" y="21"/>
                          </a:lnTo>
                          <a:lnTo>
                            <a:pt x="96" y="5"/>
                          </a:lnTo>
                          <a:lnTo>
                            <a:pt x="135" y="0"/>
                          </a:lnTo>
                          <a:close/>
                          <a:moveTo>
                            <a:pt x="593" y="1091"/>
                          </a:moveTo>
                          <a:lnTo>
                            <a:pt x="588" y="1086"/>
                          </a:lnTo>
                          <a:lnTo>
                            <a:pt x="610" y="1075"/>
                          </a:lnTo>
                          <a:lnTo>
                            <a:pt x="627" y="1070"/>
                          </a:lnTo>
                          <a:lnTo>
                            <a:pt x="650" y="1055"/>
                          </a:lnTo>
                          <a:lnTo>
                            <a:pt x="667" y="1040"/>
                          </a:lnTo>
                          <a:lnTo>
                            <a:pt x="672" y="1040"/>
                          </a:lnTo>
                          <a:lnTo>
                            <a:pt x="656" y="1055"/>
                          </a:lnTo>
                          <a:lnTo>
                            <a:pt x="632" y="1070"/>
                          </a:lnTo>
                          <a:lnTo>
                            <a:pt x="616" y="1081"/>
                          </a:lnTo>
                          <a:lnTo>
                            <a:pt x="593" y="1091"/>
                          </a:lnTo>
                          <a:close/>
                        </a:path>
                      </a:pathLst>
                    </a:custGeom>
                    <a:solidFill>
                      <a:srgbClr val="FF262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68" name="Freeform 500">
                      <a:extLst>
                        <a:ext uri="{FF2B5EF4-FFF2-40B4-BE49-F238E27FC236}">
                          <a16:creationId xmlns:a16="http://schemas.microsoft.com/office/drawing/2014/main" id="{21BB0931-A54B-4F8B-9854-48058CEA5ED9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58" y="1703"/>
                      <a:ext cx="339" cy="360"/>
                    </a:xfrm>
                    <a:custGeom>
                      <a:avLst/>
                      <a:gdLst>
                        <a:gd name="T0" fmla="*/ 147 w 679"/>
                        <a:gd name="T1" fmla="*/ 0 h 1081"/>
                        <a:gd name="T2" fmla="*/ 147 w 679"/>
                        <a:gd name="T3" fmla="*/ 6 h 1081"/>
                        <a:gd name="T4" fmla="*/ 108 w 679"/>
                        <a:gd name="T5" fmla="*/ 16 h 1081"/>
                        <a:gd name="T6" fmla="*/ 68 w 679"/>
                        <a:gd name="T7" fmla="*/ 31 h 1081"/>
                        <a:gd name="T8" fmla="*/ 35 w 679"/>
                        <a:gd name="T9" fmla="*/ 52 h 1081"/>
                        <a:gd name="T10" fmla="*/ 0 w 679"/>
                        <a:gd name="T11" fmla="*/ 78 h 1081"/>
                        <a:gd name="T12" fmla="*/ 12 w 679"/>
                        <a:gd name="T13" fmla="*/ 63 h 1081"/>
                        <a:gd name="T14" fmla="*/ 46 w 679"/>
                        <a:gd name="T15" fmla="*/ 36 h 1081"/>
                        <a:gd name="T16" fmla="*/ 80 w 679"/>
                        <a:gd name="T17" fmla="*/ 21 h 1081"/>
                        <a:gd name="T18" fmla="*/ 114 w 679"/>
                        <a:gd name="T19" fmla="*/ 6 h 1081"/>
                        <a:gd name="T20" fmla="*/ 147 w 679"/>
                        <a:gd name="T21" fmla="*/ 0 h 1081"/>
                        <a:gd name="T22" fmla="*/ 600 w 679"/>
                        <a:gd name="T23" fmla="*/ 1081 h 1081"/>
                        <a:gd name="T24" fmla="*/ 594 w 679"/>
                        <a:gd name="T25" fmla="*/ 1076 h 1081"/>
                        <a:gd name="T26" fmla="*/ 616 w 679"/>
                        <a:gd name="T27" fmla="*/ 1070 h 1081"/>
                        <a:gd name="T28" fmla="*/ 639 w 679"/>
                        <a:gd name="T29" fmla="*/ 1060 h 1081"/>
                        <a:gd name="T30" fmla="*/ 657 w 679"/>
                        <a:gd name="T31" fmla="*/ 1045 h 1081"/>
                        <a:gd name="T32" fmla="*/ 673 w 679"/>
                        <a:gd name="T33" fmla="*/ 1030 h 1081"/>
                        <a:gd name="T34" fmla="*/ 679 w 679"/>
                        <a:gd name="T35" fmla="*/ 1035 h 1081"/>
                        <a:gd name="T36" fmla="*/ 662 w 679"/>
                        <a:gd name="T37" fmla="*/ 1050 h 1081"/>
                        <a:gd name="T38" fmla="*/ 639 w 679"/>
                        <a:gd name="T39" fmla="*/ 1065 h 1081"/>
                        <a:gd name="T40" fmla="*/ 622 w 679"/>
                        <a:gd name="T41" fmla="*/ 1070 h 1081"/>
                        <a:gd name="T42" fmla="*/ 600 w 679"/>
                        <a:gd name="T43" fmla="*/ 1081 h 10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679" h="1081">
                          <a:moveTo>
                            <a:pt x="147" y="0"/>
                          </a:moveTo>
                          <a:lnTo>
                            <a:pt x="147" y="6"/>
                          </a:lnTo>
                          <a:lnTo>
                            <a:pt x="108" y="16"/>
                          </a:lnTo>
                          <a:lnTo>
                            <a:pt x="68" y="31"/>
                          </a:lnTo>
                          <a:lnTo>
                            <a:pt x="35" y="52"/>
                          </a:lnTo>
                          <a:lnTo>
                            <a:pt x="0" y="78"/>
                          </a:lnTo>
                          <a:lnTo>
                            <a:pt x="12" y="63"/>
                          </a:lnTo>
                          <a:lnTo>
                            <a:pt x="46" y="36"/>
                          </a:lnTo>
                          <a:lnTo>
                            <a:pt x="80" y="21"/>
                          </a:lnTo>
                          <a:lnTo>
                            <a:pt x="114" y="6"/>
                          </a:lnTo>
                          <a:lnTo>
                            <a:pt x="147" y="0"/>
                          </a:lnTo>
                          <a:close/>
                          <a:moveTo>
                            <a:pt x="600" y="1081"/>
                          </a:moveTo>
                          <a:lnTo>
                            <a:pt x="594" y="1076"/>
                          </a:lnTo>
                          <a:lnTo>
                            <a:pt x="616" y="1070"/>
                          </a:lnTo>
                          <a:lnTo>
                            <a:pt x="639" y="1060"/>
                          </a:lnTo>
                          <a:lnTo>
                            <a:pt x="657" y="1045"/>
                          </a:lnTo>
                          <a:lnTo>
                            <a:pt x="673" y="1030"/>
                          </a:lnTo>
                          <a:lnTo>
                            <a:pt x="679" y="1035"/>
                          </a:lnTo>
                          <a:lnTo>
                            <a:pt x="662" y="1050"/>
                          </a:lnTo>
                          <a:lnTo>
                            <a:pt x="639" y="1065"/>
                          </a:lnTo>
                          <a:lnTo>
                            <a:pt x="622" y="1070"/>
                          </a:lnTo>
                          <a:lnTo>
                            <a:pt x="600" y="1081"/>
                          </a:lnTo>
                          <a:close/>
                        </a:path>
                      </a:pathLst>
                    </a:custGeom>
                    <a:solidFill>
                      <a:srgbClr val="FF282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69" name="Freeform 501">
                      <a:extLst>
                        <a:ext uri="{FF2B5EF4-FFF2-40B4-BE49-F238E27FC236}">
                          <a16:creationId xmlns:a16="http://schemas.microsoft.com/office/drawing/2014/main" id="{1BAFD200-3FB9-42C7-A5F9-3A8EB29E2FD1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55" y="1705"/>
                      <a:ext cx="340" cy="356"/>
                    </a:xfrm>
                    <a:custGeom>
                      <a:avLst/>
                      <a:gdLst>
                        <a:gd name="T0" fmla="*/ 153 w 679"/>
                        <a:gd name="T1" fmla="*/ 0 h 1070"/>
                        <a:gd name="T2" fmla="*/ 160 w 679"/>
                        <a:gd name="T3" fmla="*/ 5 h 1070"/>
                        <a:gd name="T4" fmla="*/ 114 w 679"/>
                        <a:gd name="T5" fmla="*/ 15 h 1070"/>
                        <a:gd name="T6" fmla="*/ 74 w 679"/>
                        <a:gd name="T7" fmla="*/ 30 h 1070"/>
                        <a:gd name="T8" fmla="*/ 35 w 679"/>
                        <a:gd name="T9" fmla="*/ 57 h 1070"/>
                        <a:gd name="T10" fmla="*/ 0 w 679"/>
                        <a:gd name="T11" fmla="*/ 82 h 1070"/>
                        <a:gd name="T12" fmla="*/ 6 w 679"/>
                        <a:gd name="T13" fmla="*/ 72 h 1070"/>
                        <a:gd name="T14" fmla="*/ 41 w 679"/>
                        <a:gd name="T15" fmla="*/ 46 h 1070"/>
                        <a:gd name="T16" fmla="*/ 74 w 679"/>
                        <a:gd name="T17" fmla="*/ 25 h 1070"/>
                        <a:gd name="T18" fmla="*/ 114 w 679"/>
                        <a:gd name="T19" fmla="*/ 10 h 1070"/>
                        <a:gd name="T20" fmla="*/ 153 w 679"/>
                        <a:gd name="T21" fmla="*/ 0 h 1070"/>
                        <a:gd name="T22" fmla="*/ 600 w 679"/>
                        <a:gd name="T23" fmla="*/ 1070 h 1070"/>
                        <a:gd name="T24" fmla="*/ 622 w 679"/>
                        <a:gd name="T25" fmla="*/ 1059 h 1070"/>
                        <a:gd name="T26" fmla="*/ 639 w 679"/>
                        <a:gd name="T27" fmla="*/ 1049 h 1070"/>
                        <a:gd name="T28" fmla="*/ 663 w 679"/>
                        <a:gd name="T29" fmla="*/ 1034 h 1070"/>
                        <a:gd name="T30" fmla="*/ 679 w 679"/>
                        <a:gd name="T31" fmla="*/ 1019 h 1070"/>
                        <a:gd name="T32" fmla="*/ 679 w 679"/>
                        <a:gd name="T33" fmla="*/ 1024 h 1070"/>
                        <a:gd name="T34" fmla="*/ 663 w 679"/>
                        <a:gd name="T35" fmla="*/ 1039 h 1070"/>
                        <a:gd name="T36" fmla="*/ 645 w 679"/>
                        <a:gd name="T37" fmla="*/ 1054 h 1070"/>
                        <a:gd name="T38" fmla="*/ 622 w 679"/>
                        <a:gd name="T39" fmla="*/ 1064 h 1070"/>
                        <a:gd name="T40" fmla="*/ 600 w 679"/>
                        <a:gd name="T41" fmla="*/ 1070 h 10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</a:cxnLst>
                      <a:rect l="0" t="0" r="r" b="b"/>
                      <a:pathLst>
                        <a:path w="679" h="1070">
                          <a:moveTo>
                            <a:pt x="153" y="0"/>
                          </a:moveTo>
                          <a:lnTo>
                            <a:pt x="160" y="5"/>
                          </a:lnTo>
                          <a:lnTo>
                            <a:pt x="114" y="15"/>
                          </a:lnTo>
                          <a:lnTo>
                            <a:pt x="74" y="30"/>
                          </a:lnTo>
                          <a:lnTo>
                            <a:pt x="35" y="57"/>
                          </a:lnTo>
                          <a:lnTo>
                            <a:pt x="0" y="82"/>
                          </a:lnTo>
                          <a:lnTo>
                            <a:pt x="6" y="72"/>
                          </a:lnTo>
                          <a:lnTo>
                            <a:pt x="41" y="46"/>
                          </a:lnTo>
                          <a:lnTo>
                            <a:pt x="74" y="25"/>
                          </a:lnTo>
                          <a:lnTo>
                            <a:pt x="114" y="10"/>
                          </a:lnTo>
                          <a:lnTo>
                            <a:pt x="153" y="0"/>
                          </a:lnTo>
                          <a:close/>
                          <a:moveTo>
                            <a:pt x="600" y="1070"/>
                          </a:moveTo>
                          <a:lnTo>
                            <a:pt x="622" y="1059"/>
                          </a:lnTo>
                          <a:lnTo>
                            <a:pt x="639" y="1049"/>
                          </a:lnTo>
                          <a:lnTo>
                            <a:pt x="663" y="1034"/>
                          </a:lnTo>
                          <a:lnTo>
                            <a:pt x="679" y="1019"/>
                          </a:lnTo>
                          <a:lnTo>
                            <a:pt x="679" y="1024"/>
                          </a:lnTo>
                          <a:lnTo>
                            <a:pt x="663" y="1039"/>
                          </a:lnTo>
                          <a:lnTo>
                            <a:pt x="645" y="1054"/>
                          </a:lnTo>
                          <a:lnTo>
                            <a:pt x="622" y="1064"/>
                          </a:lnTo>
                          <a:lnTo>
                            <a:pt x="600" y="1070"/>
                          </a:lnTo>
                          <a:close/>
                        </a:path>
                      </a:pathLst>
                    </a:custGeom>
                    <a:solidFill>
                      <a:srgbClr val="FF2A2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70" name="Freeform 502">
                      <a:extLst>
                        <a:ext uri="{FF2B5EF4-FFF2-40B4-BE49-F238E27FC236}">
                          <a16:creationId xmlns:a16="http://schemas.microsoft.com/office/drawing/2014/main" id="{EB587C03-D47B-42CD-94E0-516954AB3BF0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52" y="1706"/>
                      <a:ext cx="343" cy="355"/>
                    </a:xfrm>
                    <a:custGeom>
                      <a:avLst/>
                      <a:gdLst>
                        <a:gd name="T0" fmla="*/ 165 w 684"/>
                        <a:gd name="T1" fmla="*/ 0 h 1065"/>
                        <a:gd name="T2" fmla="*/ 165 w 684"/>
                        <a:gd name="T3" fmla="*/ 5 h 1065"/>
                        <a:gd name="T4" fmla="*/ 119 w 684"/>
                        <a:gd name="T5" fmla="*/ 15 h 1065"/>
                        <a:gd name="T6" fmla="*/ 73 w 684"/>
                        <a:gd name="T7" fmla="*/ 30 h 1065"/>
                        <a:gd name="T8" fmla="*/ 34 w 684"/>
                        <a:gd name="T9" fmla="*/ 57 h 1065"/>
                        <a:gd name="T10" fmla="*/ 0 w 684"/>
                        <a:gd name="T11" fmla="*/ 87 h 1065"/>
                        <a:gd name="T12" fmla="*/ 5 w 684"/>
                        <a:gd name="T13" fmla="*/ 77 h 1065"/>
                        <a:gd name="T14" fmla="*/ 40 w 684"/>
                        <a:gd name="T15" fmla="*/ 52 h 1065"/>
                        <a:gd name="T16" fmla="*/ 79 w 684"/>
                        <a:gd name="T17" fmla="*/ 25 h 1065"/>
                        <a:gd name="T18" fmla="*/ 119 w 684"/>
                        <a:gd name="T19" fmla="*/ 10 h 1065"/>
                        <a:gd name="T20" fmla="*/ 165 w 684"/>
                        <a:gd name="T21" fmla="*/ 0 h 1065"/>
                        <a:gd name="T22" fmla="*/ 605 w 684"/>
                        <a:gd name="T23" fmla="*/ 1065 h 1065"/>
                        <a:gd name="T24" fmla="*/ 600 w 684"/>
                        <a:gd name="T25" fmla="*/ 1059 h 1065"/>
                        <a:gd name="T26" fmla="*/ 616 w 684"/>
                        <a:gd name="T27" fmla="*/ 1049 h 1065"/>
                        <a:gd name="T28" fmla="*/ 639 w 684"/>
                        <a:gd name="T29" fmla="*/ 1039 h 1065"/>
                        <a:gd name="T30" fmla="*/ 662 w 684"/>
                        <a:gd name="T31" fmla="*/ 1029 h 1065"/>
                        <a:gd name="T32" fmla="*/ 679 w 684"/>
                        <a:gd name="T33" fmla="*/ 1008 h 1065"/>
                        <a:gd name="T34" fmla="*/ 684 w 684"/>
                        <a:gd name="T35" fmla="*/ 1014 h 1065"/>
                        <a:gd name="T36" fmla="*/ 668 w 684"/>
                        <a:gd name="T37" fmla="*/ 1029 h 1065"/>
                        <a:gd name="T38" fmla="*/ 644 w 684"/>
                        <a:gd name="T39" fmla="*/ 1044 h 1065"/>
                        <a:gd name="T40" fmla="*/ 627 w 684"/>
                        <a:gd name="T41" fmla="*/ 1054 h 1065"/>
                        <a:gd name="T42" fmla="*/ 605 w 684"/>
                        <a:gd name="T43" fmla="*/ 1065 h 10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684" h="1065">
                          <a:moveTo>
                            <a:pt x="165" y="0"/>
                          </a:moveTo>
                          <a:lnTo>
                            <a:pt x="165" y="5"/>
                          </a:lnTo>
                          <a:lnTo>
                            <a:pt x="119" y="15"/>
                          </a:lnTo>
                          <a:lnTo>
                            <a:pt x="73" y="30"/>
                          </a:lnTo>
                          <a:lnTo>
                            <a:pt x="34" y="57"/>
                          </a:lnTo>
                          <a:lnTo>
                            <a:pt x="0" y="87"/>
                          </a:lnTo>
                          <a:lnTo>
                            <a:pt x="5" y="77"/>
                          </a:lnTo>
                          <a:lnTo>
                            <a:pt x="40" y="52"/>
                          </a:lnTo>
                          <a:lnTo>
                            <a:pt x="79" y="25"/>
                          </a:lnTo>
                          <a:lnTo>
                            <a:pt x="119" y="10"/>
                          </a:lnTo>
                          <a:lnTo>
                            <a:pt x="165" y="0"/>
                          </a:lnTo>
                          <a:close/>
                          <a:moveTo>
                            <a:pt x="605" y="1065"/>
                          </a:moveTo>
                          <a:lnTo>
                            <a:pt x="600" y="1059"/>
                          </a:lnTo>
                          <a:lnTo>
                            <a:pt x="616" y="1049"/>
                          </a:lnTo>
                          <a:lnTo>
                            <a:pt x="639" y="1039"/>
                          </a:lnTo>
                          <a:lnTo>
                            <a:pt x="662" y="1029"/>
                          </a:lnTo>
                          <a:lnTo>
                            <a:pt x="679" y="1008"/>
                          </a:lnTo>
                          <a:lnTo>
                            <a:pt x="684" y="1014"/>
                          </a:lnTo>
                          <a:lnTo>
                            <a:pt x="668" y="1029"/>
                          </a:lnTo>
                          <a:lnTo>
                            <a:pt x="644" y="1044"/>
                          </a:lnTo>
                          <a:lnTo>
                            <a:pt x="627" y="1054"/>
                          </a:lnTo>
                          <a:lnTo>
                            <a:pt x="605" y="1065"/>
                          </a:lnTo>
                          <a:close/>
                        </a:path>
                      </a:pathLst>
                    </a:custGeom>
                    <a:solidFill>
                      <a:srgbClr val="FF2D2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71" name="Freeform 503">
                      <a:extLst>
                        <a:ext uri="{FF2B5EF4-FFF2-40B4-BE49-F238E27FC236}">
                          <a16:creationId xmlns:a16="http://schemas.microsoft.com/office/drawing/2014/main" id="{2BE49773-AC2A-40F8-AB13-6CB915B7FC84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50" y="1708"/>
                      <a:ext cx="342" cy="351"/>
                    </a:xfrm>
                    <a:custGeom>
                      <a:avLst/>
                      <a:gdLst>
                        <a:gd name="T0" fmla="*/ 171 w 685"/>
                        <a:gd name="T1" fmla="*/ 0 h 1054"/>
                        <a:gd name="T2" fmla="*/ 171 w 685"/>
                        <a:gd name="T3" fmla="*/ 5 h 1054"/>
                        <a:gd name="T4" fmla="*/ 147 w 685"/>
                        <a:gd name="T5" fmla="*/ 10 h 1054"/>
                        <a:gd name="T6" fmla="*/ 125 w 685"/>
                        <a:gd name="T7" fmla="*/ 15 h 1054"/>
                        <a:gd name="T8" fmla="*/ 103 w 685"/>
                        <a:gd name="T9" fmla="*/ 25 h 1054"/>
                        <a:gd name="T10" fmla="*/ 79 w 685"/>
                        <a:gd name="T11" fmla="*/ 36 h 1054"/>
                        <a:gd name="T12" fmla="*/ 57 w 685"/>
                        <a:gd name="T13" fmla="*/ 47 h 1054"/>
                        <a:gd name="T14" fmla="*/ 40 w 685"/>
                        <a:gd name="T15" fmla="*/ 62 h 1054"/>
                        <a:gd name="T16" fmla="*/ 17 w 685"/>
                        <a:gd name="T17" fmla="*/ 77 h 1054"/>
                        <a:gd name="T18" fmla="*/ 0 w 685"/>
                        <a:gd name="T19" fmla="*/ 92 h 1054"/>
                        <a:gd name="T20" fmla="*/ 6 w 685"/>
                        <a:gd name="T21" fmla="*/ 82 h 1054"/>
                        <a:gd name="T22" fmla="*/ 40 w 685"/>
                        <a:gd name="T23" fmla="*/ 52 h 1054"/>
                        <a:gd name="T24" fmla="*/ 79 w 685"/>
                        <a:gd name="T25" fmla="*/ 25 h 1054"/>
                        <a:gd name="T26" fmla="*/ 125 w 685"/>
                        <a:gd name="T27" fmla="*/ 10 h 1054"/>
                        <a:gd name="T28" fmla="*/ 171 w 685"/>
                        <a:gd name="T29" fmla="*/ 0 h 1054"/>
                        <a:gd name="T30" fmla="*/ 606 w 685"/>
                        <a:gd name="T31" fmla="*/ 1054 h 1054"/>
                        <a:gd name="T32" fmla="*/ 600 w 685"/>
                        <a:gd name="T33" fmla="*/ 1049 h 1054"/>
                        <a:gd name="T34" fmla="*/ 622 w 685"/>
                        <a:gd name="T35" fmla="*/ 1039 h 1054"/>
                        <a:gd name="T36" fmla="*/ 639 w 685"/>
                        <a:gd name="T37" fmla="*/ 1034 h 1054"/>
                        <a:gd name="T38" fmla="*/ 661 w 685"/>
                        <a:gd name="T39" fmla="*/ 1019 h 1054"/>
                        <a:gd name="T40" fmla="*/ 679 w 685"/>
                        <a:gd name="T41" fmla="*/ 1003 h 1054"/>
                        <a:gd name="T42" fmla="*/ 685 w 685"/>
                        <a:gd name="T43" fmla="*/ 1003 h 1054"/>
                        <a:gd name="T44" fmla="*/ 668 w 685"/>
                        <a:gd name="T45" fmla="*/ 1024 h 1054"/>
                        <a:gd name="T46" fmla="*/ 645 w 685"/>
                        <a:gd name="T47" fmla="*/ 1034 h 1054"/>
                        <a:gd name="T48" fmla="*/ 622 w 685"/>
                        <a:gd name="T49" fmla="*/ 1044 h 1054"/>
                        <a:gd name="T50" fmla="*/ 606 w 685"/>
                        <a:gd name="T51" fmla="*/ 1054 h 105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685" h="1054">
                          <a:moveTo>
                            <a:pt x="171" y="0"/>
                          </a:moveTo>
                          <a:lnTo>
                            <a:pt x="171" y="5"/>
                          </a:lnTo>
                          <a:lnTo>
                            <a:pt x="147" y="10"/>
                          </a:lnTo>
                          <a:lnTo>
                            <a:pt x="125" y="15"/>
                          </a:lnTo>
                          <a:lnTo>
                            <a:pt x="103" y="25"/>
                          </a:lnTo>
                          <a:lnTo>
                            <a:pt x="79" y="36"/>
                          </a:lnTo>
                          <a:lnTo>
                            <a:pt x="57" y="47"/>
                          </a:lnTo>
                          <a:lnTo>
                            <a:pt x="40" y="62"/>
                          </a:lnTo>
                          <a:lnTo>
                            <a:pt x="17" y="77"/>
                          </a:lnTo>
                          <a:lnTo>
                            <a:pt x="0" y="92"/>
                          </a:lnTo>
                          <a:lnTo>
                            <a:pt x="6" y="82"/>
                          </a:lnTo>
                          <a:lnTo>
                            <a:pt x="40" y="52"/>
                          </a:lnTo>
                          <a:lnTo>
                            <a:pt x="79" y="25"/>
                          </a:lnTo>
                          <a:lnTo>
                            <a:pt x="125" y="10"/>
                          </a:lnTo>
                          <a:lnTo>
                            <a:pt x="171" y="0"/>
                          </a:lnTo>
                          <a:close/>
                          <a:moveTo>
                            <a:pt x="606" y="1054"/>
                          </a:moveTo>
                          <a:lnTo>
                            <a:pt x="600" y="1049"/>
                          </a:lnTo>
                          <a:lnTo>
                            <a:pt x="622" y="1039"/>
                          </a:lnTo>
                          <a:lnTo>
                            <a:pt x="639" y="1034"/>
                          </a:lnTo>
                          <a:lnTo>
                            <a:pt x="661" y="1019"/>
                          </a:lnTo>
                          <a:lnTo>
                            <a:pt x="679" y="1003"/>
                          </a:lnTo>
                          <a:lnTo>
                            <a:pt x="685" y="1003"/>
                          </a:lnTo>
                          <a:lnTo>
                            <a:pt x="668" y="1024"/>
                          </a:lnTo>
                          <a:lnTo>
                            <a:pt x="645" y="1034"/>
                          </a:lnTo>
                          <a:lnTo>
                            <a:pt x="622" y="1044"/>
                          </a:lnTo>
                          <a:lnTo>
                            <a:pt x="606" y="1054"/>
                          </a:lnTo>
                          <a:close/>
                        </a:path>
                      </a:pathLst>
                    </a:custGeom>
                    <a:solidFill>
                      <a:srgbClr val="FF2F2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72" name="Freeform 504">
                      <a:extLst>
                        <a:ext uri="{FF2B5EF4-FFF2-40B4-BE49-F238E27FC236}">
                          <a16:creationId xmlns:a16="http://schemas.microsoft.com/office/drawing/2014/main" id="{378796FF-B36E-40F1-967F-ABD60401857C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47" y="1710"/>
                      <a:ext cx="342" cy="348"/>
                    </a:xfrm>
                    <a:custGeom>
                      <a:avLst/>
                      <a:gdLst>
                        <a:gd name="T0" fmla="*/ 176 w 684"/>
                        <a:gd name="T1" fmla="*/ 0 h 1044"/>
                        <a:gd name="T2" fmla="*/ 176 w 684"/>
                        <a:gd name="T3" fmla="*/ 5 h 1044"/>
                        <a:gd name="T4" fmla="*/ 152 w 684"/>
                        <a:gd name="T5" fmla="*/ 10 h 1044"/>
                        <a:gd name="T6" fmla="*/ 130 w 684"/>
                        <a:gd name="T7" fmla="*/ 15 h 1044"/>
                        <a:gd name="T8" fmla="*/ 108 w 684"/>
                        <a:gd name="T9" fmla="*/ 26 h 1044"/>
                        <a:gd name="T10" fmla="*/ 84 w 684"/>
                        <a:gd name="T11" fmla="*/ 36 h 1044"/>
                        <a:gd name="T12" fmla="*/ 62 w 684"/>
                        <a:gd name="T13" fmla="*/ 47 h 1044"/>
                        <a:gd name="T14" fmla="*/ 40 w 684"/>
                        <a:gd name="T15" fmla="*/ 62 h 1044"/>
                        <a:gd name="T16" fmla="*/ 16 w 684"/>
                        <a:gd name="T17" fmla="*/ 77 h 1044"/>
                        <a:gd name="T18" fmla="*/ 0 w 684"/>
                        <a:gd name="T19" fmla="*/ 99 h 1044"/>
                        <a:gd name="T20" fmla="*/ 0 w 684"/>
                        <a:gd name="T21" fmla="*/ 93 h 1044"/>
                        <a:gd name="T22" fmla="*/ 5 w 684"/>
                        <a:gd name="T23" fmla="*/ 87 h 1044"/>
                        <a:gd name="T24" fmla="*/ 22 w 684"/>
                        <a:gd name="T25" fmla="*/ 72 h 1044"/>
                        <a:gd name="T26" fmla="*/ 45 w 684"/>
                        <a:gd name="T27" fmla="*/ 57 h 1044"/>
                        <a:gd name="T28" fmla="*/ 62 w 684"/>
                        <a:gd name="T29" fmla="*/ 42 h 1044"/>
                        <a:gd name="T30" fmla="*/ 84 w 684"/>
                        <a:gd name="T31" fmla="*/ 31 h 1044"/>
                        <a:gd name="T32" fmla="*/ 108 w 684"/>
                        <a:gd name="T33" fmla="*/ 20 h 1044"/>
                        <a:gd name="T34" fmla="*/ 130 w 684"/>
                        <a:gd name="T35" fmla="*/ 10 h 1044"/>
                        <a:gd name="T36" fmla="*/ 152 w 684"/>
                        <a:gd name="T37" fmla="*/ 5 h 1044"/>
                        <a:gd name="T38" fmla="*/ 176 w 684"/>
                        <a:gd name="T39" fmla="*/ 0 h 1044"/>
                        <a:gd name="T40" fmla="*/ 605 w 684"/>
                        <a:gd name="T41" fmla="*/ 1044 h 1044"/>
                        <a:gd name="T42" fmla="*/ 598 w 684"/>
                        <a:gd name="T43" fmla="*/ 1039 h 1044"/>
                        <a:gd name="T44" fmla="*/ 622 w 684"/>
                        <a:gd name="T45" fmla="*/ 1034 h 1044"/>
                        <a:gd name="T46" fmla="*/ 638 w 684"/>
                        <a:gd name="T47" fmla="*/ 1024 h 1044"/>
                        <a:gd name="T48" fmla="*/ 661 w 684"/>
                        <a:gd name="T49" fmla="*/ 1009 h 1044"/>
                        <a:gd name="T50" fmla="*/ 679 w 684"/>
                        <a:gd name="T51" fmla="*/ 992 h 1044"/>
                        <a:gd name="T52" fmla="*/ 684 w 684"/>
                        <a:gd name="T53" fmla="*/ 998 h 1044"/>
                        <a:gd name="T54" fmla="*/ 666 w 684"/>
                        <a:gd name="T55" fmla="*/ 1014 h 1044"/>
                        <a:gd name="T56" fmla="*/ 644 w 684"/>
                        <a:gd name="T57" fmla="*/ 1029 h 1044"/>
                        <a:gd name="T58" fmla="*/ 627 w 684"/>
                        <a:gd name="T59" fmla="*/ 1034 h 1044"/>
                        <a:gd name="T60" fmla="*/ 605 w 684"/>
                        <a:gd name="T61" fmla="*/ 1044 h 10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684" h="1044">
                          <a:moveTo>
                            <a:pt x="176" y="0"/>
                          </a:moveTo>
                          <a:lnTo>
                            <a:pt x="176" y="5"/>
                          </a:lnTo>
                          <a:lnTo>
                            <a:pt x="152" y="10"/>
                          </a:lnTo>
                          <a:lnTo>
                            <a:pt x="130" y="15"/>
                          </a:lnTo>
                          <a:lnTo>
                            <a:pt x="108" y="26"/>
                          </a:lnTo>
                          <a:lnTo>
                            <a:pt x="84" y="36"/>
                          </a:lnTo>
                          <a:lnTo>
                            <a:pt x="62" y="47"/>
                          </a:lnTo>
                          <a:lnTo>
                            <a:pt x="40" y="62"/>
                          </a:lnTo>
                          <a:lnTo>
                            <a:pt x="16" y="77"/>
                          </a:lnTo>
                          <a:lnTo>
                            <a:pt x="0" y="99"/>
                          </a:lnTo>
                          <a:lnTo>
                            <a:pt x="0" y="93"/>
                          </a:lnTo>
                          <a:lnTo>
                            <a:pt x="5" y="87"/>
                          </a:lnTo>
                          <a:lnTo>
                            <a:pt x="22" y="72"/>
                          </a:lnTo>
                          <a:lnTo>
                            <a:pt x="45" y="57"/>
                          </a:lnTo>
                          <a:lnTo>
                            <a:pt x="62" y="42"/>
                          </a:lnTo>
                          <a:lnTo>
                            <a:pt x="84" y="31"/>
                          </a:lnTo>
                          <a:lnTo>
                            <a:pt x="108" y="20"/>
                          </a:lnTo>
                          <a:lnTo>
                            <a:pt x="130" y="10"/>
                          </a:lnTo>
                          <a:lnTo>
                            <a:pt x="152" y="5"/>
                          </a:lnTo>
                          <a:lnTo>
                            <a:pt x="176" y="0"/>
                          </a:lnTo>
                          <a:close/>
                          <a:moveTo>
                            <a:pt x="605" y="1044"/>
                          </a:moveTo>
                          <a:lnTo>
                            <a:pt x="598" y="1039"/>
                          </a:lnTo>
                          <a:lnTo>
                            <a:pt x="622" y="1034"/>
                          </a:lnTo>
                          <a:lnTo>
                            <a:pt x="638" y="1024"/>
                          </a:lnTo>
                          <a:lnTo>
                            <a:pt x="661" y="1009"/>
                          </a:lnTo>
                          <a:lnTo>
                            <a:pt x="679" y="992"/>
                          </a:lnTo>
                          <a:lnTo>
                            <a:pt x="684" y="998"/>
                          </a:lnTo>
                          <a:lnTo>
                            <a:pt x="666" y="1014"/>
                          </a:lnTo>
                          <a:lnTo>
                            <a:pt x="644" y="1029"/>
                          </a:lnTo>
                          <a:lnTo>
                            <a:pt x="627" y="1034"/>
                          </a:lnTo>
                          <a:lnTo>
                            <a:pt x="605" y="1044"/>
                          </a:lnTo>
                          <a:close/>
                        </a:path>
                      </a:pathLst>
                    </a:custGeom>
                    <a:solidFill>
                      <a:srgbClr val="FF313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73" name="Freeform 505">
                      <a:extLst>
                        <a:ext uri="{FF2B5EF4-FFF2-40B4-BE49-F238E27FC236}">
                          <a16:creationId xmlns:a16="http://schemas.microsoft.com/office/drawing/2014/main" id="{C43636CB-A8B2-4411-8F42-EB0A397CD31E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47" y="1711"/>
                      <a:ext cx="339" cy="345"/>
                    </a:xfrm>
                    <a:custGeom>
                      <a:avLst/>
                      <a:gdLst>
                        <a:gd name="T0" fmla="*/ 176 w 679"/>
                        <a:gd name="T1" fmla="*/ 0 h 1034"/>
                        <a:gd name="T2" fmla="*/ 176 w 679"/>
                        <a:gd name="T3" fmla="*/ 10 h 1034"/>
                        <a:gd name="T4" fmla="*/ 152 w 679"/>
                        <a:gd name="T5" fmla="*/ 15 h 1034"/>
                        <a:gd name="T6" fmla="*/ 130 w 679"/>
                        <a:gd name="T7" fmla="*/ 21 h 1034"/>
                        <a:gd name="T8" fmla="*/ 108 w 679"/>
                        <a:gd name="T9" fmla="*/ 31 h 1034"/>
                        <a:gd name="T10" fmla="*/ 84 w 679"/>
                        <a:gd name="T11" fmla="*/ 42 h 1034"/>
                        <a:gd name="T12" fmla="*/ 62 w 679"/>
                        <a:gd name="T13" fmla="*/ 52 h 1034"/>
                        <a:gd name="T14" fmla="*/ 40 w 679"/>
                        <a:gd name="T15" fmla="*/ 67 h 1034"/>
                        <a:gd name="T16" fmla="*/ 16 w 679"/>
                        <a:gd name="T17" fmla="*/ 82 h 1034"/>
                        <a:gd name="T18" fmla="*/ 0 w 679"/>
                        <a:gd name="T19" fmla="*/ 104 h 1034"/>
                        <a:gd name="T20" fmla="*/ 0 w 679"/>
                        <a:gd name="T21" fmla="*/ 94 h 1034"/>
                        <a:gd name="T22" fmla="*/ 16 w 679"/>
                        <a:gd name="T23" fmla="*/ 72 h 1034"/>
                        <a:gd name="T24" fmla="*/ 40 w 679"/>
                        <a:gd name="T25" fmla="*/ 57 h 1034"/>
                        <a:gd name="T26" fmla="*/ 62 w 679"/>
                        <a:gd name="T27" fmla="*/ 42 h 1034"/>
                        <a:gd name="T28" fmla="*/ 84 w 679"/>
                        <a:gd name="T29" fmla="*/ 31 h 1034"/>
                        <a:gd name="T30" fmla="*/ 108 w 679"/>
                        <a:gd name="T31" fmla="*/ 21 h 1034"/>
                        <a:gd name="T32" fmla="*/ 130 w 679"/>
                        <a:gd name="T33" fmla="*/ 10 h 1034"/>
                        <a:gd name="T34" fmla="*/ 152 w 679"/>
                        <a:gd name="T35" fmla="*/ 5 h 1034"/>
                        <a:gd name="T36" fmla="*/ 176 w 679"/>
                        <a:gd name="T37" fmla="*/ 0 h 1034"/>
                        <a:gd name="T38" fmla="*/ 598 w 679"/>
                        <a:gd name="T39" fmla="*/ 1034 h 1034"/>
                        <a:gd name="T40" fmla="*/ 593 w 679"/>
                        <a:gd name="T41" fmla="*/ 1029 h 1034"/>
                        <a:gd name="T42" fmla="*/ 616 w 679"/>
                        <a:gd name="T43" fmla="*/ 1019 h 1034"/>
                        <a:gd name="T44" fmla="*/ 633 w 679"/>
                        <a:gd name="T45" fmla="*/ 1014 h 1034"/>
                        <a:gd name="T46" fmla="*/ 655 w 679"/>
                        <a:gd name="T47" fmla="*/ 999 h 1034"/>
                        <a:gd name="T48" fmla="*/ 673 w 679"/>
                        <a:gd name="T49" fmla="*/ 982 h 1034"/>
                        <a:gd name="T50" fmla="*/ 679 w 679"/>
                        <a:gd name="T51" fmla="*/ 987 h 1034"/>
                        <a:gd name="T52" fmla="*/ 661 w 679"/>
                        <a:gd name="T53" fmla="*/ 1004 h 1034"/>
                        <a:gd name="T54" fmla="*/ 638 w 679"/>
                        <a:gd name="T55" fmla="*/ 1019 h 1034"/>
                        <a:gd name="T56" fmla="*/ 622 w 679"/>
                        <a:gd name="T57" fmla="*/ 1029 h 1034"/>
                        <a:gd name="T58" fmla="*/ 598 w 679"/>
                        <a:gd name="T59" fmla="*/ 1034 h 103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</a:cxnLst>
                      <a:rect l="0" t="0" r="r" b="b"/>
                      <a:pathLst>
                        <a:path w="679" h="1034">
                          <a:moveTo>
                            <a:pt x="176" y="0"/>
                          </a:moveTo>
                          <a:lnTo>
                            <a:pt x="176" y="10"/>
                          </a:lnTo>
                          <a:lnTo>
                            <a:pt x="152" y="15"/>
                          </a:lnTo>
                          <a:lnTo>
                            <a:pt x="130" y="21"/>
                          </a:lnTo>
                          <a:lnTo>
                            <a:pt x="108" y="31"/>
                          </a:lnTo>
                          <a:lnTo>
                            <a:pt x="84" y="42"/>
                          </a:lnTo>
                          <a:lnTo>
                            <a:pt x="62" y="52"/>
                          </a:lnTo>
                          <a:lnTo>
                            <a:pt x="40" y="67"/>
                          </a:lnTo>
                          <a:lnTo>
                            <a:pt x="16" y="82"/>
                          </a:lnTo>
                          <a:lnTo>
                            <a:pt x="0" y="104"/>
                          </a:lnTo>
                          <a:lnTo>
                            <a:pt x="0" y="94"/>
                          </a:lnTo>
                          <a:lnTo>
                            <a:pt x="16" y="72"/>
                          </a:lnTo>
                          <a:lnTo>
                            <a:pt x="40" y="57"/>
                          </a:lnTo>
                          <a:lnTo>
                            <a:pt x="62" y="42"/>
                          </a:lnTo>
                          <a:lnTo>
                            <a:pt x="84" y="31"/>
                          </a:lnTo>
                          <a:lnTo>
                            <a:pt x="108" y="21"/>
                          </a:lnTo>
                          <a:lnTo>
                            <a:pt x="130" y="10"/>
                          </a:lnTo>
                          <a:lnTo>
                            <a:pt x="152" y="5"/>
                          </a:lnTo>
                          <a:lnTo>
                            <a:pt x="176" y="0"/>
                          </a:lnTo>
                          <a:close/>
                          <a:moveTo>
                            <a:pt x="598" y="1034"/>
                          </a:moveTo>
                          <a:lnTo>
                            <a:pt x="593" y="1029"/>
                          </a:lnTo>
                          <a:lnTo>
                            <a:pt x="616" y="1019"/>
                          </a:lnTo>
                          <a:lnTo>
                            <a:pt x="633" y="1014"/>
                          </a:lnTo>
                          <a:lnTo>
                            <a:pt x="655" y="999"/>
                          </a:lnTo>
                          <a:lnTo>
                            <a:pt x="673" y="982"/>
                          </a:lnTo>
                          <a:lnTo>
                            <a:pt x="679" y="987"/>
                          </a:lnTo>
                          <a:lnTo>
                            <a:pt x="661" y="1004"/>
                          </a:lnTo>
                          <a:lnTo>
                            <a:pt x="638" y="1019"/>
                          </a:lnTo>
                          <a:lnTo>
                            <a:pt x="622" y="1029"/>
                          </a:lnTo>
                          <a:lnTo>
                            <a:pt x="598" y="1034"/>
                          </a:lnTo>
                          <a:close/>
                        </a:path>
                      </a:pathLst>
                    </a:custGeom>
                    <a:solidFill>
                      <a:srgbClr val="FF333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74" name="Freeform 506">
                      <a:extLst>
                        <a:ext uri="{FF2B5EF4-FFF2-40B4-BE49-F238E27FC236}">
                          <a16:creationId xmlns:a16="http://schemas.microsoft.com/office/drawing/2014/main" id="{56D554DD-4CDA-4F19-9BF0-48C0914C6B1D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44" y="1715"/>
                      <a:ext cx="339" cy="339"/>
                    </a:xfrm>
                    <a:custGeom>
                      <a:avLst/>
                      <a:gdLst>
                        <a:gd name="T0" fmla="*/ 182 w 679"/>
                        <a:gd name="T1" fmla="*/ 0 h 1019"/>
                        <a:gd name="T2" fmla="*/ 187 w 679"/>
                        <a:gd name="T3" fmla="*/ 5 h 1019"/>
                        <a:gd name="T4" fmla="*/ 158 w 679"/>
                        <a:gd name="T5" fmla="*/ 11 h 1019"/>
                        <a:gd name="T6" fmla="*/ 136 w 679"/>
                        <a:gd name="T7" fmla="*/ 21 h 1019"/>
                        <a:gd name="T8" fmla="*/ 108 w 679"/>
                        <a:gd name="T9" fmla="*/ 32 h 1019"/>
                        <a:gd name="T10" fmla="*/ 85 w 679"/>
                        <a:gd name="T11" fmla="*/ 42 h 1019"/>
                        <a:gd name="T12" fmla="*/ 63 w 679"/>
                        <a:gd name="T13" fmla="*/ 52 h 1019"/>
                        <a:gd name="T14" fmla="*/ 40 w 679"/>
                        <a:gd name="T15" fmla="*/ 67 h 1019"/>
                        <a:gd name="T16" fmla="*/ 17 w 679"/>
                        <a:gd name="T17" fmla="*/ 84 h 1019"/>
                        <a:gd name="T18" fmla="*/ 0 w 679"/>
                        <a:gd name="T19" fmla="*/ 99 h 1019"/>
                        <a:gd name="T20" fmla="*/ 6 w 679"/>
                        <a:gd name="T21" fmla="*/ 94 h 1019"/>
                        <a:gd name="T22" fmla="*/ 22 w 679"/>
                        <a:gd name="T23" fmla="*/ 72 h 1019"/>
                        <a:gd name="T24" fmla="*/ 46 w 679"/>
                        <a:gd name="T25" fmla="*/ 57 h 1019"/>
                        <a:gd name="T26" fmla="*/ 68 w 679"/>
                        <a:gd name="T27" fmla="*/ 42 h 1019"/>
                        <a:gd name="T28" fmla="*/ 90 w 679"/>
                        <a:gd name="T29" fmla="*/ 32 h 1019"/>
                        <a:gd name="T30" fmla="*/ 114 w 679"/>
                        <a:gd name="T31" fmla="*/ 21 h 1019"/>
                        <a:gd name="T32" fmla="*/ 136 w 679"/>
                        <a:gd name="T33" fmla="*/ 11 h 1019"/>
                        <a:gd name="T34" fmla="*/ 158 w 679"/>
                        <a:gd name="T35" fmla="*/ 5 h 1019"/>
                        <a:gd name="T36" fmla="*/ 182 w 679"/>
                        <a:gd name="T37" fmla="*/ 0 h 1019"/>
                        <a:gd name="T38" fmla="*/ 599 w 679"/>
                        <a:gd name="T39" fmla="*/ 1019 h 1019"/>
                        <a:gd name="T40" fmla="*/ 593 w 679"/>
                        <a:gd name="T41" fmla="*/ 1014 h 1019"/>
                        <a:gd name="T42" fmla="*/ 617 w 679"/>
                        <a:gd name="T43" fmla="*/ 1004 h 1019"/>
                        <a:gd name="T44" fmla="*/ 639 w 679"/>
                        <a:gd name="T45" fmla="*/ 999 h 1019"/>
                        <a:gd name="T46" fmla="*/ 656 w 679"/>
                        <a:gd name="T47" fmla="*/ 983 h 1019"/>
                        <a:gd name="T48" fmla="*/ 672 w 679"/>
                        <a:gd name="T49" fmla="*/ 967 h 1019"/>
                        <a:gd name="T50" fmla="*/ 679 w 679"/>
                        <a:gd name="T51" fmla="*/ 972 h 1019"/>
                        <a:gd name="T52" fmla="*/ 661 w 679"/>
                        <a:gd name="T53" fmla="*/ 989 h 1019"/>
                        <a:gd name="T54" fmla="*/ 639 w 679"/>
                        <a:gd name="T55" fmla="*/ 1004 h 1019"/>
                        <a:gd name="T56" fmla="*/ 622 w 679"/>
                        <a:gd name="T57" fmla="*/ 1009 h 1019"/>
                        <a:gd name="T58" fmla="*/ 599 w 679"/>
                        <a:gd name="T59" fmla="*/ 1019 h 101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</a:cxnLst>
                      <a:rect l="0" t="0" r="r" b="b"/>
                      <a:pathLst>
                        <a:path w="679" h="1019">
                          <a:moveTo>
                            <a:pt x="182" y="0"/>
                          </a:moveTo>
                          <a:lnTo>
                            <a:pt x="187" y="5"/>
                          </a:lnTo>
                          <a:lnTo>
                            <a:pt x="158" y="11"/>
                          </a:lnTo>
                          <a:lnTo>
                            <a:pt x="136" y="21"/>
                          </a:lnTo>
                          <a:lnTo>
                            <a:pt x="108" y="32"/>
                          </a:lnTo>
                          <a:lnTo>
                            <a:pt x="85" y="42"/>
                          </a:lnTo>
                          <a:lnTo>
                            <a:pt x="63" y="52"/>
                          </a:lnTo>
                          <a:lnTo>
                            <a:pt x="40" y="67"/>
                          </a:lnTo>
                          <a:lnTo>
                            <a:pt x="17" y="84"/>
                          </a:lnTo>
                          <a:lnTo>
                            <a:pt x="0" y="99"/>
                          </a:lnTo>
                          <a:lnTo>
                            <a:pt x="6" y="94"/>
                          </a:lnTo>
                          <a:lnTo>
                            <a:pt x="22" y="72"/>
                          </a:lnTo>
                          <a:lnTo>
                            <a:pt x="46" y="57"/>
                          </a:lnTo>
                          <a:lnTo>
                            <a:pt x="68" y="42"/>
                          </a:lnTo>
                          <a:lnTo>
                            <a:pt x="90" y="32"/>
                          </a:lnTo>
                          <a:lnTo>
                            <a:pt x="114" y="21"/>
                          </a:lnTo>
                          <a:lnTo>
                            <a:pt x="136" y="11"/>
                          </a:lnTo>
                          <a:lnTo>
                            <a:pt x="158" y="5"/>
                          </a:lnTo>
                          <a:lnTo>
                            <a:pt x="182" y="0"/>
                          </a:lnTo>
                          <a:close/>
                          <a:moveTo>
                            <a:pt x="599" y="1019"/>
                          </a:moveTo>
                          <a:lnTo>
                            <a:pt x="593" y="1014"/>
                          </a:lnTo>
                          <a:lnTo>
                            <a:pt x="617" y="1004"/>
                          </a:lnTo>
                          <a:lnTo>
                            <a:pt x="639" y="999"/>
                          </a:lnTo>
                          <a:lnTo>
                            <a:pt x="656" y="983"/>
                          </a:lnTo>
                          <a:lnTo>
                            <a:pt x="672" y="967"/>
                          </a:lnTo>
                          <a:lnTo>
                            <a:pt x="679" y="972"/>
                          </a:lnTo>
                          <a:lnTo>
                            <a:pt x="661" y="989"/>
                          </a:lnTo>
                          <a:lnTo>
                            <a:pt x="639" y="1004"/>
                          </a:lnTo>
                          <a:lnTo>
                            <a:pt x="622" y="1009"/>
                          </a:lnTo>
                          <a:lnTo>
                            <a:pt x="599" y="1019"/>
                          </a:lnTo>
                          <a:close/>
                        </a:path>
                      </a:pathLst>
                    </a:custGeom>
                    <a:solidFill>
                      <a:srgbClr val="FF353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75" name="Freeform 507">
                      <a:extLst>
                        <a:ext uri="{FF2B5EF4-FFF2-40B4-BE49-F238E27FC236}">
                          <a16:creationId xmlns:a16="http://schemas.microsoft.com/office/drawing/2014/main" id="{60918D7D-6B7F-4FFD-BBBF-D31F0B91A8D9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44" y="1716"/>
                      <a:ext cx="336" cy="337"/>
                    </a:xfrm>
                    <a:custGeom>
                      <a:avLst/>
                      <a:gdLst>
                        <a:gd name="T0" fmla="*/ 187 w 672"/>
                        <a:gd name="T1" fmla="*/ 0 h 1009"/>
                        <a:gd name="T2" fmla="*/ 187 w 672"/>
                        <a:gd name="T3" fmla="*/ 6 h 1009"/>
                        <a:gd name="T4" fmla="*/ 158 w 672"/>
                        <a:gd name="T5" fmla="*/ 11 h 1009"/>
                        <a:gd name="T6" fmla="*/ 136 w 672"/>
                        <a:gd name="T7" fmla="*/ 22 h 1009"/>
                        <a:gd name="T8" fmla="*/ 108 w 672"/>
                        <a:gd name="T9" fmla="*/ 32 h 1009"/>
                        <a:gd name="T10" fmla="*/ 85 w 672"/>
                        <a:gd name="T11" fmla="*/ 42 h 1009"/>
                        <a:gd name="T12" fmla="*/ 63 w 672"/>
                        <a:gd name="T13" fmla="*/ 52 h 1009"/>
                        <a:gd name="T14" fmla="*/ 40 w 672"/>
                        <a:gd name="T15" fmla="*/ 67 h 1009"/>
                        <a:gd name="T16" fmla="*/ 17 w 672"/>
                        <a:gd name="T17" fmla="*/ 84 h 1009"/>
                        <a:gd name="T18" fmla="*/ 0 w 672"/>
                        <a:gd name="T19" fmla="*/ 104 h 1009"/>
                        <a:gd name="T20" fmla="*/ 0 w 672"/>
                        <a:gd name="T21" fmla="*/ 94 h 1009"/>
                        <a:gd name="T22" fmla="*/ 17 w 672"/>
                        <a:gd name="T23" fmla="*/ 79 h 1009"/>
                        <a:gd name="T24" fmla="*/ 40 w 672"/>
                        <a:gd name="T25" fmla="*/ 62 h 1009"/>
                        <a:gd name="T26" fmla="*/ 63 w 672"/>
                        <a:gd name="T27" fmla="*/ 47 h 1009"/>
                        <a:gd name="T28" fmla="*/ 85 w 672"/>
                        <a:gd name="T29" fmla="*/ 37 h 1009"/>
                        <a:gd name="T30" fmla="*/ 108 w 672"/>
                        <a:gd name="T31" fmla="*/ 27 h 1009"/>
                        <a:gd name="T32" fmla="*/ 136 w 672"/>
                        <a:gd name="T33" fmla="*/ 16 h 1009"/>
                        <a:gd name="T34" fmla="*/ 158 w 672"/>
                        <a:gd name="T35" fmla="*/ 6 h 1009"/>
                        <a:gd name="T36" fmla="*/ 187 w 672"/>
                        <a:gd name="T37" fmla="*/ 0 h 1009"/>
                        <a:gd name="T38" fmla="*/ 593 w 672"/>
                        <a:gd name="T39" fmla="*/ 1009 h 1009"/>
                        <a:gd name="T40" fmla="*/ 588 w 672"/>
                        <a:gd name="T41" fmla="*/ 1004 h 1009"/>
                        <a:gd name="T42" fmla="*/ 611 w 672"/>
                        <a:gd name="T43" fmla="*/ 999 h 1009"/>
                        <a:gd name="T44" fmla="*/ 633 w 672"/>
                        <a:gd name="T45" fmla="*/ 989 h 1009"/>
                        <a:gd name="T46" fmla="*/ 656 w 672"/>
                        <a:gd name="T47" fmla="*/ 972 h 1009"/>
                        <a:gd name="T48" fmla="*/ 672 w 672"/>
                        <a:gd name="T49" fmla="*/ 957 h 1009"/>
                        <a:gd name="T50" fmla="*/ 672 w 672"/>
                        <a:gd name="T51" fmla="*/ 962 h 1009"/>
                        <a:gd name="T52" fmla="*/ 656 w 672"/>
                        <a:gd name="T53" fmla="*/ 978 h 1009"/>
                        <a:gd name="T54" fmla="*/ 639 w 672"/>
                        <a:gd name="T55" fmla="*/ 994 h 1009"/>
                        <a:gd name="T56" fmla="*/ 617 w 672"/>
                        <a:gd name="T57" fmla="*/ 999 h 1009"/>
                        <a:gd name="T58" fmla="*/ 593 w 672"/>
                        <a:gd name="T59" fmla="*/ 1009 h 100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</a:cxnLst>
                      <a:rect l="0" t="0" r="r" b="b"/>
                      <a:pathLst>
                        <a:path w="672" h="1009">
                          <a:moveTo>
                            <a:pt x="187" y="0"/>
                          </a:moveTo>
                          <a:lnTo>
                            <a:pt x="187" y="6"/>
                          </a:lnTo>
                          <a:lnTo>
                            <a:pt x="158" y="11"/>
                          </a:lnTo>
                          <a:lnTo>
                            <a:pt x="136" y="22"/>
                          </a:lnTo>
                          <a:lnTo>
                            <a:pt x="108" y="32"/>
                          </a:lnTo>
                          <a:lnTo>
                            <a:pt x="85" y="42"/>
                          </a:lnTo>
                          <a:lnTo>
                            <a:pt x="63" y="52"/>
                          </a:lnTo>
                          <a:lnTo>
                            <a:pt x="40" y="67"/>
                          </a:lnTo>
                          <a:lnTo>
                            <a:pt x="17" y="84"/>
                          </a:lnTo>
                          <a:lnTo>
                            <a:pt x="0" y="104"/>
                          </a:lnTo>
                          <a:lnTo>
                            <a:pt x="0" y="94"/>
                          </a:lnTo>
                          <a:lnTo>
                            <a:pt x="17" y="79"/>
                          </a:lnTo>
                          <a:lnTo>
                            <a:pt x="40" y="62"/>
                          </a:lnTo>
                          <a:lnTo>
                            <a:pt x="63" y="47"/>
                          </a:lnTo>
                          <a:lnTo>
                            <a:pt x="85" y="37"/>
                          </a:lnTo>
                          <a:lnTo>
                            <a:pt x="108" y="27"/>
                          </a:lnTo>
                          <a:lnTo>
                            <a:pt x="136" y="16"/>
                          </a:lnTo>
                          <a:lnTo>
                            <a:pt x="158" y="6"/>
                          </a:lnTo>
                          <a:lnTo>
                            <a:pt x="187" y="0"/>
                          </a:lnTo>
                          <a:close/>
                          <a:moveTo>
                            <a:pt x="593" y="1009"/>
                          </a:moveTo>
                          <a:lnTo>
                            <a:pt x="588" y="1004"/>
                          </a:lnTo>
                          <a:lnTo>
                            <a:pt x="611" y="999"/>
                          </a:lnTo>
                          <a:lnTo>
                            <a:pt x="633" y="989"/>
                          </a:lnTo>
                          <a:lnTo>
                            <a:pt x="656" y="972"/>
                          </a:lnTo>
                          <a:lnTo>
                            <a:pt x="672" y="957"/>
                          </a:lnTo>
                          <a:lnTo>
                            <a:pt x="672" y="962"/>
                          </a:lnTo>
                          <a:lnTo>
                            <a:pt x="656" y="978"/>
                          </a:lnTo>
                          <a:lnTo>
                            <a:pt x="639" y="994"/>
                          </a:lnTo>
                          <a:lnTo>
                            <a:pt x="617" y="999"/>
                          </a:lnTo>
                          <a:lnTo>
                            <a:pt x="593" y="1009"/>
                          </a:lnTo>
                          <a:close/>
                        </a:path>
                      </a:pathLst>
                    </a:custGeom>
                    <a:solidFill>
                      <a:srgbClr val="FF373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76" name="Freeform 508">
                      <a:extLst>
                        <a:ext uri="{FF2B5EF4-FFF2-40B4-BE49-F238E27FC236}">
                          <a16:creationId xmlns:a16="http://schemas.microsoft.com/office/drawing/2014/main" id="{7707624F-3E98-47DE-987D-F10802E84960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44" y="1718"/>
                      <a:ext cx="336" cy="333"/>
                    </a:xfrm>
                    <a:custGeom>
                      <a:avLst/>
                      <a:gdLst>
                        <a:gd name="T0" fmla="*/ 187 w 672"/>
                        <a:gd name="T1" fmla="*/ 0 h 998"/>
                        <a:gd name="T2" fmla="*/ 187 w 672"/>
                        <a:gd name="T3" fmla="*/ 5 h 998"/>
                        <a:gd name="T4" fmla="*/ 158 w 672"/>
                        <a:gd name="T5" fmla="*/ 10 h 998"/>
                        <a:gd name="T6" fmla="*/ 136 w 672"/>
                        <a:gd name="T7" fmla="*/ 21 h 998"/>
                        <a:gd name="T8" fmla="*/ 108 w 672"/>
                        <a:gd name="T9" fmla="*/ 31 h 998"/>
                        <a:gd name="T10" fmla="*/ 85 w 672"/>
                        <a:gd name="T11" fmla="*/ 41 h 998"/>
                        <a:gd name="T12" fmla="*/ 63 w 672"/>
                        <a:gd name="T13" fmla="*/ 51 h 998"/>
                        <a:gd name="T14" fmla="*/ 40 w 672"/>
                        <a:gd name="T15" fmla="*/ 67 h 998"/>
                        <a:gd name="T16" fmla="*/ 17 w 672"/>
                        <a:gd name="T17" fmla="*/ 83 h 998"/>
                        <a:gd name="T18" fmla="*/ 0 w 672"/>
                        <a:gd name="T19" fmla="*/ 103 h 998"/>
                        <a:gd name="T20" fmla="*/ 0 w 672"/>
                        <a:gd name="T21" fmla="*/ 98 h 998"/>
                        <a:gd name="T22" fmla="*/ 17 w 672"/>
                        <a:gd name="T23" fmla="*/ 78 h 998"/>
                        <a:gd name="T24" fmla="*/ 40 w 672"/>
                        <a:gd name="T25" fmla="*/ 61 h 998"/>
                        <a:gd name="T26" fmla="*/ 63 w 672"/>
                        <a:gd name="T27" fmla="*/ 46 h 998"/>
                        <a:gd name="T28" fmla="*/ 85 w 672"/>
                        <a:gd name="T29" fmla="*/ 36 h 998"/>
                        <a:gd name="T30" fmla="*/ 108 w 672"/>
                        <a:gd name="T31" fmla="*/ 26 h 998"/>
                        <a:gd name="T32" fmla="*/ 136 w 672"/>
                        <a:gd name="T33" fmla="*/ 16 h 998"/>
                        <a:gd name="T34" fmla="*/ 158 w 672"/>
                        <a:gd name="T35" fmla="*/ 5 h 998"/>
                        <a:gd name="T36" fmla="*/ 187 w 672"/>
                        <a:gd name="T37" fmla="*/ 0 h 998"/>
                        <a:gd name="T38" fmla="*/ 588 w 672"/>
                        <a:gd name="T39" fmla="*/ 998 h 998"/>
                        <a:gd name="T40" fmla="*/ 582 w 672"/>
                        <a:gd name="T41" fmla="*/ 993 h 998"/>
                        <a:gd name="T42" fmla="*/ 604 w 672"/>
                        <a:gd name="T43" fmla="*/ 988 h 998"/>
                        <a:gd name="T44" fmla="*/ 628 w 672"/>
                        <a:gd name="T45" fmla="*/ 978 h 998"/>
                        <a:gd name="T46" fmla="*/ 650 w 672"/>
                        <a:gd name="T47" fmla="*/ 966 h 998"/>
                        <a:gd name="T48" fmla="*/ 667 w 672"/>
                        <a:gd name="T49" fmla="*/ 951 h 998"/>
                        <a:gd name="T50" fmla="*/ 672 w 672"/>
                        <a:gd name="T51" fmla="*/ 951 h 998"/>
                        <a:gd name="T52" fmla="*/ 656 w 672"/>
                        <a:gd name="T53" fmla="*/ 966 h 998"/>
                        <a:gd name="T54" fmla="*/ 633 w 672"/>
                        <a:gd name="T55" fmla="*/ 983 h 998"/>
                        <a:gd name="T56" fmla="*/ 611 w 672"/>
                        <a:gd name="T57" fmla="*/ 993 h 998"/>
                        <a:gd name="T58" fmla="*/ 588 w 672"/>
                        <a:gd name="T59" fmla="*/ 998 h 9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</a:cxnLst>
                      <a:rect l="0" t="0" r="r" b="b"/>
                      <a:pathLst>
                        <a:path w="672" h="998">
                          <a:moveTo>
                            <a:pt x="187" y="0"/>
                          </a:moveTo>
                          <a:lnTo>
                            <a:pt x="187" y="5"/>
                          </a:lnTo>
                          <a:lnTo>
                            <a:pt x="158" y="10"/>
                          </a:lnTo>
                          <a:lnTo>
                            <a:pt x="136" y="21"/>
                          </a:lnTo>
                          <a:lnTo>
                            <a:pt x="108" y="31"/>
                          </a:lnTo>
                          <a:lnTo>
                            <a:pt x="85" y="41"/>
                          </a:lnTo>
                          <a:lnTo>
                            <a:pt x="63" y="51"/>
                          </a:lnTo>
                          <a:lnTo>
                            <a:pt x="40" y="67"/>
                          </a:lnTo>
                          <a:lnTo>
                            <a:pt x="17" y="83"/>
                          </a:lnTo>
                          <a:lnTo>
                            <a:pt x="0" y="103"/>
                          </a:lnTo>
                          <a:lnTo>
                            <a:pt x="0" y="98"/>
                          </a:lnTo>
                          <a:lnTo>
                            <a:pt x="17" y="78"/>
                          </a:lnTo>
                          <a:lnTo>
                            <a:pt x="40" y="61"/>
                          </a:lnTo>
                          <a:lnTo>
                            <a:pt x="63" y="46"/>
                          </a:lnTo>
                          <a:lnTo>
                            <a:pt x="85" y="36"/>
                          </a:lnTo>
                          <a:lnTo>
                            <a:pt x="108" y="26"/>
                          </a:lnTo>
                          <a:lnTo>
                            <a:pt x="136" y="16"/>
                          </a:lnTo>
                          <a:lnTo>
                            <a:pt x="158" y="5"/>
                          </a:lnTo>
                          <a:lnTo>
                            <a:pt x="187" y="0"/>
                          </a:lnTo>
                          <a:close/>
                          <a:moveTo>
                            <a:pt x="588" y="998"/>
                          </a:moveTo>
                          <a:lnTo>
                            <a:pt x="582" y="993"/>
                          </a:lnTo>
                          <a:lnTo>
                            <a:pt x="604" y="988"/>
                          </a:lnTo>
                          <a:lnTo>
                            <a:pt x="628" y="978"/>
                          </a:lnTo>
                          <a:lnTo>
                            <a:pt x="650" y="966"/>
                          </a:lnTo>
                          <a:lnTo>
                            <a:pt x="667" y="951"/>
                          </a:lnTo>
                          <a:lnTo>
                            <a:pt x="672" y="951"/>
                          </a:lnTo>
                          <a:lnTo>
                            <a:pt x="656" y="966"/>
                          </a:lnTo>
                          <a:lnTo>
                            <a:pt x="633" y="983"/>
                          </a:lnTo>
                          <a:lnTo>
                            <a:pt x="611" y="993"/>
                          </a:lnTo>
                          <a:lnTo>
                            <a:pt x="588" y="998"/>
                          </a:lnTo>
                          <a:close/>
                        </a:path>
                      </a:pathLst>
                    </a:custGeom>
                    <a:solidFill>
                      <a:srgbClr val="FF393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77" name="Freeform 509">
                      <a:extLst>
                        <a:ext uri="{FF2B5EF4-FFF2-40B4-BE49-F238E27FC236}">
                          <a16:creationId xmlns:a16="http://schemas.microsoft.com/office/drawing/2014/main" id="{8715070C-83E1-400B-BFF1-A311911005C6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44" y="1720"/>
                      <a:ext cx="333" cy="329"/>
                    </a:xfrm>
                    <a:custGeom>
                      <a:avLst/>
                      <a:gdLst>
                        <a:gd name="T0" fmla="*/ 187 w 667"/>
                        <a:gd name="T1" fmla="*/ 0 h 988"/>
                        <a:gd name="T2" fmla="*/ 187 w 667"/>
                        <a:gd name="T3" fmla="*/ 5 h 988"/>
                        <a:gd name="T4" fmla="*/ 164 w 667"/>
                        <a:gd name="T5" fmla="*/ 11 h 988"/>
                        <a:gd name="T6" fmla="*/ 136 w 667"/>
                        <a:gd name="T7" fmla="*/ 21 h 988"/>
                        <a:gd name="T8" fmla="*/ 114 w 667"/>
                        <a:gd name="T9" fmla="*/ 31 h 988"/>
                        <a:gd name="T10" fmla="*/ 85 w 667"/>
                        <a:gd name="T11" fmla="*/ 41 h 988"/>
                        <a:gd name="T12" fmla="*/ 63 w 667"/>
                        <a:gd name="T13" fmla="*/ 51 h 988"/>
                        <a:gd name="T14" fmla="*/ 40 w 667"/>
                        <a:gd name="T15" fmla="*/ 68 h 988"/>
                        <a:gd name="T16" fmla="*/ 22 w 667"/>
                        <a:gd name="T17" fmla="*/ 83 h 988"/>
                        <a:gd name="T18" fmla="*/ 0 w 667"/>
                        <a:gd name="T19" fmla="*/ 103 h 988"/>
                        <a:gd name="T20" fmla="*/ 0 w 667"/>
                        <a:gd name="T21" fmla="*/ 98 h 988"/>
                        <a:gd name="T22" fmla="*/ 17 w 667"/>
                        <a:gd name="T23" fmla="*/ 78 h 988"/>
                        <a:gd name="T24" fmla="*/ 40 w 667"/>
                        <a:gd name="T25" fmla="*/ 62 h 988"/>
                        <a:gd name="T26" fmla="*/ 63 w 667"/>
                        <a:gd name="T27" fmla="*/ 46 h 988"/>
                        <a:gd name="T28" fmla="*/ 85 w 667"/>
                        <a:gd name="T29" fmla="*/ 36 h 988"/>
                        <a:gd name="T30" fmla="*/ 108 w 667"/>
                        <a:gd name="T31" fmla="*/ 26 h 988"/>
                        <a:gd name="T32" fmla="*/ 136 w 667"/>
                        <a:gd name="T33" fmla="*/ 16 h 988"/>
                        <a:gd name="T34" fmla="*/ 158 w 667"/>
                        <a:gd name="T35" fmla="*/ 5 h 988"/>
                        <a:gd name="T36" fmla="*/ 187 w 667"/>
                        <a:gd name="T37" fmla="*/ 0 h 988"/>
                        <a:gd name="T38" fmla="*/ 582 w 667"/>
                        <a:gd name="T39" fmla="*/ 988 h 988"/>
                        <a:gd name="T40" fmla="*/ 599 w 667"/>
                        <a:gd name="T41" fmla="*/ 978 h 988"/>
                        <a:gd name="T42" fmla="*/ 622 w 667"/>
                        <a:gd name="T43" fmla="*/ 973 h 988"/>
                        <a:gd name="T44" fmla="*/ 644 w 667"/>
                        <a:gd name="T45" fmla="*/ 956 h 988"/>
                        <a:gd name="T46" fmla="*/ 661 w 667"/>
                        <a:gd name="T47" fmla="*/ 941 h 988"/>
                        <a:gd name="T48" fmla="*/ 667 w 667"/>
                        <a:gd name="T49" fmla="*/ 946 h 988"/>
                        <a:gd name="T50" fmla="*/ 650 w 667"/>
                        <a:gd name="T51" fmla="*/ 961 h 988"/>
                        <a:gd name="T52" fmla="*/ 628 w 667"/>
                        <a:gd name="T53" fmla="*/ 973 h 988"/>
                        <a:gd name="T54" fmla="*/ 604 w 667"/>
                        <a:gd name="T55" fmla="*/ 983 h 988"/>
                        <a:gd name="T56" fmla="*/ 582 w 667"/>
                        <a:gd name="T57" fmla="*/ 988 h 98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667" h="988">
                          <a:moveTo>
                            <a:pt x="187" y="0"/>
                          </a:moveTo>
                          <a:lnTo>
                            <a:pt x="187" y="5"/>
                          </a:lnTo>
                          <a:lnTo>
                            <a:pt x="164" y="11"/>
                          </a:lnTo>
                          <a:lnTo>
                            <a:pt x="136" y="21"/>
                          </a:lnTo>
                          <a:lnTo>
                            <a:pt x="114" y="31"/>
                          </a:lnTo>
                          <a:lnTo>
                            <a:pt x="85" y="41"/>
                          </a:lnTo>
                          <a:lnTo>
                            <a:pt x="63" y="51"/>
                          </a:lnTo>
                          <a:lnTo>
                            <a:pt x="40" y="68"/>
                          </a:lnTo>
                          <a:lnTo>
                            <a:pt x="22" y="83"/>
                          </a:lnTo>
                          <a:lnTo>
                            <a:pt x="0" y="103"/>
                          </a:lnTo>
                          <a:lnTo>
                            <a:pt x="0" y="98"/>
                          </a:lnTo>
                          <a:lnTo>
                            <a:pt x="17" y="78"/>
                          </a:lnTo>
                          <a:lnTo>
                            <a:pt x="40" y="62"/>
                          </a:lnTo>
                          <a:lnTo>
                            <a:pt x="63" y="46"/>
                          </a:lnTo>
                          <a:lnTo>
                            <a:pt x="85" y="36"/>
                          </a:lnTo>
                          <a:lnTo>
                            <a:pt x="108" y="26"/>
                          </a:lnTo>
                          <a:lnTo>
                            <a:pt x="136" y="16"/>
                          </a:lnTo>
                          <a:lnTo>
                            <a:pt x="158" y="5"/>
                          </a:lnTo>
                          <a:lnTo>
                            <a:pt x="187" y="0"/>
                          </a:lnTo>
                          <a:close/>
                          <a:moveTo>
                            <a:pt x="582" y="988"/>
                          </a:moveTo>
                          <a:lnTo>
                            <a:pt x="599" y="978"/>
                          </a:lnTo>
                          <a:lnTo>
                            <a:pt x="622" y="973"/>
                          </a:lnTo>
                          <a:lnTo>
                            <a:pt x="644" y="956"/>
                          </a:lnTo>
                          <a:lnTo>
                            <a:pt x="661" y="941"/>
                          </a:lnTo>
                          <a:lnTo>
                            <a:pt x="667" y="946"/>
                          </a:lnTo>
                          <a:lnTo>
                            <a:pt x="650" y="961"/>
                          </a:lnTo>
                          <a:lnTo>
                            <a:pt x="628" y="973"/>
                          </a:lnTo>
                          <a:lnTo>
                            <a:pt x="604" y="983"/>
                          </a:lnTo>
                          <a:lnTo>
                            <a:pt x="582" y="988"/>
                          </a:lnTo>
                          <a:close/>
                        </a:path>
                      </a:pathLst>
                    </a:custGeom>
                    <a:solidFill>
                      <a:srgbClr val="FF3C3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78" name="Freeform 510">
                      <a:extLst>
                        <a:ext uri="{FF2B5EF4-FFF2-40B4-BE49-F238E27FC236}">
                          <a16:creationId xmlns:a16="http://schemas.microsoft.com/office/drawing/2014/main" id="{20E962BF-0D25-4D66-9C80-C73589785705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41" y="1722"/>
                      <a:ext cx="334" cy="327"/>
                    </a:xfrm>
                    <a:custGeom>
                      <a:avLst/>
                      <a:gdLst>
                        <a:gd name="T0" fmla="*/ 192 w 666"/>
                        <a:gd name="T1" fmla="*/ 0 h 983"/>
                        <a:gd name="T2" fmla="*/ 192 w 666"/>
                        <a:gd name="T3" fmla="*/ 6 h 983"/>
                        <a:gd name="T4" fmla="*/ 163 w 666"/>
                        <a:gd name="T5" fmla="*/ 11 h 983"/>
                        <a:gd name="T6" fmla="*/ 141 w 666"/>
                        <a:gd name="T7" fmla="*/ 21 h 983"/>
                        <a:gd name="T8" fmla="*/ 113 w 666"/>
                        <a:gd name="T9" fmla="*/ 31 h 983"/>
                        <a:gd name="T10" fmla="*/ 90 w 666"/>
                        <a:gd name="T11" fmla="*/ 41 h 983"/>
                        <a:gd name="T12" fmla="*/ 68 w 666"/>
                        <a:gd name="T13" fmla="*/ 57 h 983"/>
                        <a:gd name="T14" fmla="*/ 45 w 666"/>
                        <a:gd name="T15" fmla="*/ 73 h 983"/>
                        <a:gd name="T16" fmla="*/ 22 w 666"/>
                        <a:gd name="T17" fmla="*/ 88 h 983"/>
                        <a:gd name="T18" fmla="*/ 0 w 666"/>
                        <a:gd name="T19" fmla="*/ 108 h 983"/>
                        <a:gd name="T20" fmla="*/ 5 w 666"/>
                        <a:gd name="T21" fmla="*/ 98 h 983"/>
                        <a:gd name="T22" fmla="*/ 27 w 666"/>
                        <a:gd name="T23" fmla="*/ 78 h 983"/>
                        <a:gd name="T24" fmla="*/ 45 w 666"/>
                        <a:gd name="T25" fmla="*/ 63 h 983"/>
                        <a:gd name="T26" fmla="*/ 68 w 666"/>
                        <a:gd name="T27" fmla="*/ 46 h 983"/>
                        <a:gd name="T28" fmla="*/ 90 w 666"/>
                        <a:gd name="T29" fmla="*/ 36 h 983"/>
                        <a:gd name="T30" fmla="*/ 119 w 666"/>
                        <a:gd name="T31" fmla="*/ 26 h 983"/>
                        <a:gd name="T32" fmla="*/ 141 w 666"/>
                        <a:gd name="T33" fmla="*/ 16 h 983"/>
                        <a:gd name="T34" fmla="*/ 169 w 666"/>
                        <a:gd name="T35" fmla="*/ 6 h 983"/>
                        <a:gd name="T36" fmla="*/ 192 w 666"/>
                        <a:gd name="T37" fmla="*/ 0 h 983"/>
                        <a:gd name="T38" fmla="*/ 587 w 666"/>
                        <a:gd name="T39" fmla="*/ 983 h 983"/>
                        <a:gd name="T40" fmla="*/ 582 w 666"/>
                        <a:gd name="T41" fmla="*/ 978 h 983"/>
                        <a:gd name="T42" fmla="*/ 604 w 666"/>
                        <a:gd name="T43" fmla="*/ 973 h 983"/>
                        <a:gd name="T44" fmla="*/ 622 w 666"/>
                        <a:gd name="T45" fmla="*/ 962 h 983"/>
                        <a:gd name="T46" fmla="*/ 644 w 666"/>
                        <a:gd name="T47" fmla="*/ 946 h 983"/>
                        <a:gd name="T48" fmla="*/ 661 w 666"/>
                        <a:gd name="T49" fmla="*/ 931 h 983"/>
                        <a:gd name="T50" fmla="*/ 666 w 666"/>
                        <a:gd name="T51" fmla="*/ 936 h 983"/>
                        <a:gd name="T52" fmla="*/ 649 w 666"/>
                        <a:gd name="T53" fmla="*/ 951 h 983"/>
                        <a:gd name="T54" fmla="*/ 627 w 666"/>
                        <a:gd name="T55" fmla="*/ 968 h 983"/>
                        <a:gd name="T56" fmla="*/ 604 w 666"/>
                        <a:gd name="T57" fmla="*/ 973 h 983"/>
                        <a:gd name="T58" fmla="*/ 587 w 666"/>
                        <a:gd name="T59" fmla="*/ 983 h 9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</a:cxnLst>
                      <a:rect l="0" t="0" r="r" b="b"/>
                      <a:pathLst>
                        <a:path w="666" h="983">
                          <a:moveTo>
                            <a:pt x="192" y="0"/>
                          </a:moveTo>
                          <a:lnTo>
                            <a:pt x="192" y="6"/>
                          </a:lnTo>
                          <a:lnTo>
                            <a:pt x="163" y="11"/>
                          </a:lnTo>
                          <a:lnTo>
                            <a:pt x="141" y="21"/>
                          </a:lnTo>
                          <a:lnTo>
                            <a:pt x="113" y="31"/>
                          </a:lnTo>
                          <a:lnTo>
                            <a:pt x="90" y="41"/>
                          </a:lnTo>
                          <a:lnTo>
                            <a:pt x="68" y="57"/>
                          </a:lnTo>
                          <a:lnTo>
                            <a:pt x="45" y="73"/>
                          </a:lnTo>
                          <a:lnTo>
                            <a:pt x="22" y="88"/>
                          </a:lnTo>
                          <a:lnTo>
                            <a:pt x="0" y="108"/>
                          </a:lnTo>
                          <a:lnTo>
                            <a:pt x="5" y="98"/>
                          </a:lnTo>
                          <a:lnTo>
                            <a:pt x="27" y="78"/>
                          </a:lnTo>
                          <a:lnTo>
                            <a:pt x="45" y="63"/>
                          </a:lnTo>
                          <a:lnTo>
                            <a:pt x="68" y="46"/>
                          </a:lnTo>
                          <a:lnTo>
                            <a:pt x="90" y="36"/>
                          </a:lnTo>
                          <a:lnTo>
                            <a:pt x="119" y="26"/>
                          </a:lnTo>
                          <a:lnTo>
                            <a:pt x="141" y="16"/>
                          </a:lnTo>
                          <a:lnTo>
                            <a:pt x="169" y="6"/>
                          </a:lnTo>
                          <a:lnTo>
                            <a:pt x="192" y="0"/>
                          </a:lnTo>
                          <a:close/>
                          <a:moveTo>
                            <a:pt x="587" y="983"/>
                          </a:moveTo>
                          <a:lnTo>
                            <a:pt x="582" y="978"/>
                          </a:lnTo>
                          <a:lnTo>
                            <a:pt x="604" y="973"/>
                          </a:lnTo>
                          <a:lnTo>
                            <a:pt x="622" y="962"/>
                          </a:lnTo>
                          <a:lnTo>
                            <a:pt x="644" y="946"/>
                          </a:lnTo>
                          <a:lnTo>
                            <a:pt x="661" y="931"/>
                          </a:lnTo>
                          <a:lnTo>
                            <a:pt x="666" y="936"/>
                          </a:lnTo>
                          <a:lnTo>
                            <a:pt x="649" y="951"/>
                          </a:lnTo>
                          <a:lnTo>
                            <a:pt x="627" y="968"/>
                          </a:lnTo>
                          <a:lnTo>
                            <a:pt x="604" y="973"/>
                          </a:lnTo>
                          <a:lnTo>
                            <a:pt x="587" y="983"/>
                          </a:lnTo>
                          <a:close/>
                        </a:path>
                      </a:pathLst>
                    </a:custGeom>
                    <a:solidFill>
                      <a:srgbClr val="FF3E3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79" name="Freeform 511">
                      <a:extLst>
                        <a:ext uri="{FF2B5EF4-FFF2-40B4-BE49-F238E27FC236}">
                          <a16:creationId xmlns:a16="http://schemas.microsoft.com/office/drawing/2014/main" id="{9D56D5EB-6BB0-4639-8A30-9AEC4E23E180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41" y="1724"/>
                      <a:ext cx="331" cy="324"/>
                    </a:xfrm>
                    <a:custGeom>
                      <a:avLst/>
                      <a:gdLst>
                        <a:gd name="T0" fmla="*/ 192 w 661"/>
                        <a:gd name="T1" fmla="*/ 0 h 972"/>
                        <a:gd name="T2" fmla="*/ 198 w 661"/>
                        <a:gd name="T3" fmla="*/ 5 h 972"/>
                        <a:gd name="T4" fmla="*/ 169 w 661"/>
                        <a:gd name="T5" fmla="*/ 10 h 972"/>
                        <a:gd name="T6" fmla="*/ 141 w 661"/>
                        <a:gd name="T7" fmla="*/ 20 h 972"/>
                        <a:gd name="T8" fmla="*/ 119 w 661"/>
                        <a:gd name="T9" fmla="*/ 30 h 972"/>
                        <a:gd name="T10" fmla="*/ 90 w 661"/>
                        <a:gd name="T11" fmla="*/ 40 h 972"/>
                        <a:gd name="T12" fmla="*/ 68 w 661"/>
                        <a:gd name="T13" fmla="*/ 57 h 972"/>
                        <a:gd name="T14" fmla="*/ 45 w 661"/>
                        <a:gd name="T15" fmla="*/ 72 h 972"/>
                        <a:gd name="T16" fmla="*/ 22 w 661"/>
                        <a:gd name="T17" fmla="*/ 87 h 972"/>
                        <a:gd name="T18" fmla="*/ 0 w 661"/>
                        <a:gd name="T19" fmla="*/ 102 h 972"/>
                        <a:gd name="T20" fmla="*/ 22 w 661"/>
                        <a:gd name="T21" fmla="*/ 82 h 972"/>
                        <a:gd name="T22" fmla="*/ 45 w 661"/>
                        <a:gd name="T23" fmla="*/ 67 h 972"/>
                        <a:gd name="T24" fmla="*/ 68 w 661"/>
                        <a:gd name="T25" fmla="*/ 51 h 972"/>
                        <a:gd name="T26" fmla="*/ 90 w 661"/>
                        <a:gd name="T27" fmla="*/ 35 h 972"/>
                        <a:gd name="T28" fmla="*/ 113 w 661"/>
                        <a:gd name="T29" fmla="*/ 25 h 972"/>
                        <a:gd name="T30" fmla="*/ 141 w 661"/>
                        <a:gd name="T31" fmla="*/ 15 h 972"/>
                        <a:gd name="T32" fmla="*/ 163 w 661"/>
                        <a:gd name="T33" fmla="*/ 5 h 972"/>
                        <a:gd name="T34" fmla="*/ 192 w 661"/>
                        <a:gd name="T35" fmla="*/ 0 h 972"/>
                        <a:gd name="T36" fmla="*/ 582 w 661"/>
                        <a:gd name="T37" fmla="*/ 972 h 972"/>
                        <a:gd name="T38" fmla="*/ 576 w 661"/>
                        <a:gd name="T39" fmla="*/ 967 h 972"/>
                        <a:gd name="T40" fmla="*/ 598 w 661"/>
                        <a:gd name="T41" fmla="*/ 962 h 972"/>
                        <a:gd name="T42" fmla="*/ 622 w 661"/>
                        <a:gd name="T43" fmla="*/ 950 h 972"/>
                        <a:gd name="T44" fmla="*/ 638 w 661"/>
                        <a:gd name="T45" fmla="*/ 940 h 972"/>
                        <a:gd name="T46" fmla="*/ 661 w 661"/>
                        <a:gd name="T47" fmla="*/ 925 h 972"/>
                        <a:gd name="T48" fmla="*/ 644 w 661"/>
                        <a:gd name="T49" fmla="*/ 940 h 972"/>
                        <a:gd name="T50" fmla="*/ 622 w 661"/>
                        <a:gd name="T51" fmla="*/ 956 h 972"/>
                        <a:gd name="T52" fmla="*/ 604 w 661"/>
                        <a:gd name="T53" fmla="*/ 967 h 972"/>
                        <a:gd name="T54" fmla="*/ 582 w 661"/>
                        <a:gd name="T55" fmla="*/ 972 h 9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661" h="972">
                          <a:moveTo>
                            <a:pt x="192" y="0"/>
                          </a:moveTo>
                          <a:lnTo>
                            <a:pt x="198" y="5"/>
                          </a:lnTo>
                          <a:lnTo>
                            <a:pt x="169" y="10"/>
                          </a:lnTo>
                          <a:lnTo>
                            <a:pt x="141" y="20"/>
                          </a:lnTo>
                          <a:lnTo>
                            <a:pt x="119" y="30"/>
                          </a:lnTo>
                          <a:lnTo>
                            <a:pt x="90" y="40"/>
                          </a:lnTo>
                          <a:lnTo>
                            <a:pt x="68" y="57"/>
                          </a:lnTo>
                          <a:lnTo>
                            <a:pt x="45" y="72"/>
                          </a:lnTo>
                          <a:lnTo>
                            <a:pt x="22" y="87"/>
                          </a:lnTo>
                          <a:lnTo>
                            <a:pt x="0" y="102"/>
                          </a:lnTo>
                          <a:lnTo>
                            <a:pt x="22" y="82"/>
                          </a:lnTo>
                          <a:lnTo>
                            <a:pt x="45" y="67"/>
                          </a:lnTo>
                          <a:lnTo>
                            <a:pt x="68" y="51"/>
                          </a:lnTo>
                          <a:lnTo>
                            <a:pt x="90" y="35"/>
                          </a:lnTo>
                          <a:lnTo>
                            <a:pt x="113" y="25"/>
                          </a:lnTo>
                          <a:lnTo>
                            <a:pt x="141" y="15"/>
                          </a:lnTo>
                          <a:lnTo>
                            <a:pt x="163" y="5"/>
                          </a:lnTo>
                          <a:lnTo>
                            <a:pt x="192" y="0"/>
                          </a:lnTo>
                          <a:close/>
                          <a:moveTo>
                            <a:pt x="582" y="972"/>
                          </a:moveTo>
                          <a:lnTo>
                            <a:pt x="576" y="967"/>
                          </a:lnTo>
                          <a:lnTo>
                            <a:pt x="598" y="962"/>
                          </a:lnTo>
                          <a:lnTo>
                            <a:pt x="622" y="950"/>
                          </a:lnTo>
                          <a:lnTo>
                            <a:pt x="638" y="940"/>
                          </a:lnTo>
                          <a:lnTo>
                            <a:pt x="661" y="925"/>
                          </a:lnTo>
                          <a:lnTo>
                            <a:pt x="644" y="940"/>
                          </a:lnTo>
                          <a:lnTo>
                            <a:pt x="622" y="956"/>
                          </a:lnTo>
                          <a:lnTo>
                            <a:pt x="604" y="967"/>
                          </a:lnTo>
                          <a:lnTo>
                            <a:pt x="582" y="972"/>
                          </a:lnTo>
                          <a:close/>
                        </a:path>
                      </a:pathLst>
                    </a:custGeom>
                    <a:solidFill>
                      <a:srgbClr val="FF4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80" name="Freeform 512">
                      <a:extLst>
                        <a:ext uri="{FF2B5EF4-FFF2-40B4-BE49-F238E27FC236}">
                          <a16:creationId xmlns:a16="http://schemas.microsoft.com/office/drawing/2014/main" id="{62C67CAA-9C3E-4A65-837C-447E4A8DFF52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41" y="1725"/>
                      <a:ext cx="331" cy="321"/>
                    </a:xfrm>
                    <a:custGeom>
                      <a:avLst/>
                      <a:gdLst>
                        <a:gd name="T0" fmla="*/ 198 w 661"/>
                        <a:gd name="T1" fmla="*/ 0 h 962"/>
                        <a:gd name="T2" fmla="*/ 198 w 661"/>
                        <a:gd name="T3" fmla="*/ 5 h 962"/>
                        <a:gd name="T4" fmla="*/ 169 w 661"/>
                        <a:gd name="T5" fmla="*/ 10 h 962"/>
                        <a:gd name="T6" fmla="*/ 141 w 661"/>
                        <a:gd name="T7" fmla="*/ 20 h 962"/>
                        <a:gd name="T8" fmla="*/ 119 w 661"/>
                        <a:gd name="T9" fmla="*/ 30 h 962"/>
                        <a:gd name="T10" fmla="*/ 90 w 661"/>
                        <a:gd name="T11" fmla="*/ 40 h 962"/>
                        <a:gd name="T12" fmla="*/ 68 w 661"/>
                        <a:gd name="T13" fmla="*/ 57 h 962"/>
                        <a:gd name="T14" fmla="*/ 45 w 661"/>
                        <a:gd name="T15" fmla="*/ 72 h 962"/>
                        <a:gd name="T16" fmla="*/ 22 w 661"/>
                        <a:gd name="T17" fmla="*/ 87 h 962"/>
                        <a:gd name="T18" fmla="*/ 0 w 661"/>
                        <a:gd name="T19" fmla="*/ 109 h 962"/>
                        <a:gd name="T20" fmla="*/ 0 w 661"/>
                        <a:gd name="T21" fmla="*/ 97 h 962"/>
                        <a:gd name="T22" fmla="*/ 22 w 661"/>
                        <a:gd name="T23" fmla="*/ 82 h 962"/>
                        <a:gd name="T24" fmla="*/ 45 w 661"/>
                        <a:gd name="T25" fmla="*/ 67 h 962"/>
                        <a:gd name="T26" fmla="*/ 68 w 661"/>
                        <a:gd name="T27" fmla="*/ 52 h 962"/>
                        <a:gd name="T28" fmla="*/ 90 w 661"/>
                        <a:gd name="T29" fmla="*/ 35 h 962"/>
                        <a:gd name="T30" fmla="*/ 119 w 661"/>
                        <a:gd name="T31" fmla="*/ 25 h 962"/>
                        <a:gd name="T32" fmla="*/ 141 w 661"/>
                        <a:gd name="T33" fmla="*/ 15 h 962"/>
                        <a:gd name="T34" fmla="*/ 169 w 661"/>
                        <a:gd name="T35" fmla="*/ 5 h 962"/>
                        <a:gd name="T36" fmla="*/ 198 w 661"/>
                        <a:gd name="T37" fmla="*/ 0 h 962"/>
                        <a:gd name="T38" fmla="*/ 576 w 661"/>
                        <a:gd name="T39" fmla="*/ 962 h 962"/>
                        <a:gd name="T40" fmla="*/ 570 w 661"/>
                        <a:gd name="T41" fmla="*/ 957 h 962"/>
                        <a:gd name="T42" fmla="*/ 593 w 661"/>
                        <a:gd name="T43" fmla="*/ 951 h 962"/>
                        <a:gd name="T44" fmla="*/ 616 w 661"/>
                        <a:gd name="T45" fmla="*/ 940 h 962"/>
                        <a:gd name="T46" fmla="*/ 638 w 661"/>
                        <a:gd name="T47" fmla="*/ 930 h 962"/>
                        <a:gd name="T48" fmla="*/ 655 w 661"/>
                        <a:gd name="T49" fmla="*/ 915 h 962"/>
                        <a:gd name="T50" fmla="*/ 661 w 661"/>
                        <a:gd name="T51" fmla="*/ 920 h 962"/>
                        <a:gd name="T52" fmla="*/ 638 w 661"/>
                        <a:gd name="T53" fmla="*/ 935 h 962"/>
                        <a:gd name="T54" fmla="*/ 622 w 661"/>
                        <a:gd name="T55" fmla="*/ 945 h 962"/>
                        <a:gd name="T56" fmla="*/ 598 w 661"/>
                        <a:gd name="T57" fmla="*/ 957 h 962"/>
                        <a:gd name="T58" fmla="*/ 576 w 661"/>
                        <a:gd name="T59" fmla="*/ 962 h 9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</a:cxnLst>
                      <a:rect l="0" t="0" r="r" b="b"/>
                      <a:pathLst>
                        <a:path w="661" h="962">
                          <a:moveTo>
                            <a:pt x="198" y="0"/>
                          </a:moveTo>
                          <a:lnTo>
                            <a:pt x="198" y="5"/>
                          </a:lnTo>
                          <a:lnTo>
                            <a:pt x="169" y="10"/>
                          </a:lnTo>
                          <a:lnTo>
                            <a:pt x="141" y="20"/>
                          </a:lnTo>
                          <a:lnTo>
                            <a:pt x="119" y="30"/>
                          </a:lnTo>
                          <a:lnTo>
                            <a:pt x="90" y="40"/>
                          </a:lnTo>
                          <a:lnTo>
                            <a:pt x="68" y="57"/>
                          </a:lnTo>
                          <a:lnTo>
                            <a:pt x="45" y="72"/>
                          </a:lnTo>
                          <a:lnTo>
                            <a:pt x="22" y="87"/>
                          </a:lnTo>
                          <a:lnTo>
                            <a:pt x="0" y="109"/>
                          </a:lnTo>
                          <a:lnTo>
                            <a:pt x="0" y="97"/>
                          </a:lnTo>
                          <a:lnTo>
                            <a:pt x="22" y="82"/>
                          </a:lnTo>
                          <a:lnTo>
                            <a:pt x="45" y="67"/>
                          </a:lnTo>
                          <a:lnTo>
                            <a:pt x="68" y="52"/>
                          </a:lnTo>
                          <a:lnTo>
                            <a:pt x="90" y="35"/>
                          </a:lnTo>
                          <a:lnTo>
                            <a:pt x="119" y="25"/>
                          </a:lnTo>
                          <a:lnTo>
                            <a:pt x="141" y="15"/>
                          </a:lnTo>
                          <a:lnTo>
                            <a:pt x="169" y="5"/>
                          </a:lnTo>
                          <a:lnTo>
                            <a:pt x="198" y="0"/>
                          </a:lnTo>
                          <a:close/>
                          <a:moveTo>
                            <a:pt x="576" y="962"/>
                          </a:moveTo>
                          <a:lnTo>
                            <a:pt x="570" y="957"/>
                          </a:lnTo>
                          <a:lnTo>
                            <a:pt x="593" y="951"/>
                          </a:lnTo>
                          <a:lnTo>
                            <a:pt x="616" y="940"/>
                          </a:lnTo>
                          <a:lnTo>
                            <a:pt x="638" y="930"/>
                          </a:lnTo>
                          <a:lnTo>
                            <a:pt x="655" y="915"/>
                          </a:lnTo>
                          <a:lnTo>
                            <a:pt x="661" y="920"/>
                          </a:lnTo>
                          <a:lnTo>
                            <a:pt x="638" y="935"/>
                          </a:lnTo>
                          <a:lnTo>
                            <a:pt x="622" y="945"/>
                          </a:lnTo>
                          <a:lnTo>
                            <a:pt x="598" y="957"/>
                          </a:lnTo>
                          <a:lnTo>
                            <a:pt x="576" y="962"/>
                          </a:lnTo>
                          <a:close/>
                        </a:path>
                      </a:pathLst>
                    </a:custGeom>
                    <a:solidFill>
                      <a:srgbClr val="FF424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81" name="Freeform 513">
                      <a:extLst>
                        <a:ext uri="{FF2B5EF4-FFF2-40B4-BE49-F238E27FC236}">
                          <a16:creationId xmlns:a16="http://schemas.microsoft.com/office/drawing/2014/main" id="{D39913E4-80D6-41A9-8074-B7F4C2158A25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39" y="1727"/>
                      <a:ext cx="330" cy="317"/>
                    </a:xfrm>
                    <a:custGeom>
                      <a:avLst/>
                      <a:gdLst>
                        <a:gd name="T0" fmla="*/ 204 w 661"/>
                        <a:gd name="T1" fmla="*/ 0 h 952"/>
                        <a:gd name="T2" fmla="*/ 204 w 661"/>
                        <a:gd name="T3" fmla="*/ 5 h 952"/>
                        <a:gd name="T4" fmla="*/ 204 w 661"/>
                        <a:gd name="T5" fmla="*/ 10 h 952"/>
                        <a:gd name="T6" fmla="*/ 175 w 661"/>
                        <a:gd name="T7" fmla="*/ 15 h 952"/>
                        <a:gd name="T8" fmla="*/ 147 w 661"/>
                        <a:gd name="T9" fmla="*/ 25 h 952"/>
                        <a:gd name="T10" fmla="*/ 125 w 661"/>
                        <a:gd name="T11" fmla="*/ 35 h 952"/>
                        <a:gd name="T12" fmla="*/ 96 w 661"/>
                        <a:gd name="T13" fmla="*/ 52 h 952"/>
                        <a:gd name="T14" fmla="*/ 68 w 661"/>
                        <a:gd name="T15" fmla="*/ 67 h 952"/>
                        <a:gd name="T16" fmla="*/ 45 w 661"/>
                        <a:gd name="T17" fmla="*/ 82 h 952"/>
                        <a:gd name="T18" fmla="*/ 22 w 661"/>
                        <a:gd name="T19" fmla="*/ 104 h 952"/>
                        <a:gd name="T20" fmla="*/ 0 w 661"/>
                        <a:gd name="T21" fmla="*/ 124 h 952"/>
                        <a:gd name="T22" fmla="*/ 6 w 661"/>
                        <a:gd name="T23" fmla="*/ 104 h 952"/>
                        <a:gd name="T24" fmla="*/ 28 w 661"/>
                        <a:gd name="T25" fmla="*/ 82 h 952"/>
                        <a:gd name="T26" fmla="*/ 51 w 661"/>
                        <a:gd name="T27" fmla="*/ 67 h 952"/>
                        <a:gd name="T28" fmla="*/ 74 w 661"/>
                        <a:gd name="T29" fmla="*/ 52 h 952"/>
                        <a:gd name="T30" fmla="*/ 96 w 661"/>
                        <a:gd name="T31" fmla="*/ 35 h 952"/>
                        <a:gd name="T32" fmla="*/ 125 w 661"/>
                        <a:gd name="T33" fmla="*/ 25 h 952"/>
                        <a:gd name="T34" fmla="*/ 147 w 661"/>
                        <a:gd name="T35" fmla="*/ 15 h 952"/>
                        <a:gd name="T36" fmla="*/ 175 w 661"/>
                        <a:gd name="T37" fmla="*/ 5 h 952"/>
                        <a:gd name="T38" fmla="*/ 204 w 661"/>
                        <a:gd name="T39" fmla="*/ 0 h 952"/>
                        <a:gd name="T40" fmla="*/ 576 w 661"/>
                        <a:gd name="T41" fmla="*/ 952 h 952"/>
                        <a:gd name="T42" fmla="*/ 565 w 661"/>
                        <a:gd name="T43" fmla="*/ 940 h 952"/>
                        <a:gd name="T44" fmla="*/ 588 w 661"/>
                        <a:gd name="T45" fmla="*/ 935 h 952"/>
                        <a:gd name="T46" fmla="*/ 610 w 661"/>
                        <a:gd name="T47" fmla="*/ 930 h 952"/>
                        <a:gd name="T48" fmla="*/ 633 w 661"/>
                        <a:gd name="T49" fmla="*/ 915 h 952"/>
                        <a:gd name="T50" fmla="*/ 650 w 661"/>
                        <a:gd name="T51" fmla="*/ 900 h 952"/>
                        <a:gd name="T52" fmla="*/ 655 w 661"/>
                        <a:gd name="T53" fmla="*/ 905 h 952"/>
                        <a:gd name="T54" fmla="*/ 661 w 661"/>
                        <a:gd name="T55" fmla="*/ 910 h 952"/>
                        <a:gd name="T56" fmla="*/ 644 w 661"/>
                        <a:gd name="T57" fmla="*/ 925 h 952"/>
                        <a:gd name="T58" fmla="*/ 622 w 661"/>
                        <a:gd name="T59" fmla="*/ 935 h 952"/>
                        <a:gd name="T60" fmla="*/ 599 w 661"/>
                        <a:gd name="T61" fmla="*/ 946 h 952"/>
                        <a:gd name="T62" fmla="*/ 576 w 661"/>
                        <a:gd name="T63" fmla="*/ 952 h 95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661" h="952">
                          <a:moveTo>
                            <a:pt x="204" y="0"/>
                          </a:moveTo>
                          <a:lnTo>
                            <a:pt x="204" y="5"/>
                          </a:lnTo>
                          <a:lnTo>
                            <a:pt x="204" y="10"/>
                          </a:lnTo>
                          <a:lnTo>
                            <a:pt x="175" y="15"/>
                          </a:lnTo>
                          <a:lnTo>
                            <a:pt x="147" y="25"/>
                          </a:lnTo>
                          <a:lnTo>
                            <a:pt x="125" y="35"/>
                          </a:lnTo>
                          <a:lnTo>
                            <a:pt x="96" y="52"/>
                          </a:lnTo>
                          <a:lnTo>
                            <a:pt x="68" y="67"/>
                          </a:lnTo>
                          <a:lnTo>
                            <a:pt x="45" y="82"/>
                          </a:lnTo>
                          <a:lnTo>
                            <a:pt x="22" y="104"/>
                          </a:lnTo>
                          <a:lnTo>
                            <a:pt x="0" y="124"/>
                          </a:lnTo>
                          <a:lnTo>
                            <a:pt x="6" y="104"/>
                          </a:lnTo>
                          <a:lnTo>
                            <a:pt x="28" y="82"/>
                          </a:lnTo>
                          <a:lnTo>
                            <a:pt x="51" y="67"/>
                          </a:lnTo>
                          <a:lnTo>
                            <a:pt x="74" y="52"/>
                          </a:lnTo>
                          <a:lnTo>
                            <a:pt x="96" y="35"/>
                          </a:lnTo>
                          <a:lnTo>
                            <a:pt x="125" y="25"/>
                          </a:lnTo>
                          <a:lnTo>
                            <a:pt x="147" y="15"/>
                          </a:lnTo>
                          <a:lnTo>
                            <a:pt x="175" y="5"/>
                          </a:lnTo>
                          <a:lnTo>
                            <a:pt x="204" y="0"/>
                          </a:lnTo>
                          <a:close/>
                          <a:moveTo>
                            <a:pt x="576" y="952"/>
                          </a:moveTo>
                          <a:lnTo>
                            <a:pt x="565" y="940"/>
                          </a:lnTo>
                          <a:lnTo>
                            <a:pt x="588" y="935"/>
                          </a:lnTo>
                          <a:lnTo>
                            <a:pt x="610" y="930"/>
                          </a:lnTo>
                          <a:lnTo>
                            <a:pt x="633" y="915"/>
                          </a:lnTo>
                          <a:lnTo>
                            <a:pt x="650" y="900"/>
                          </a:lnTo>
                          <a:lnTo>
                            <a:pt x="655" y="905"/>
                          </a:lnTo>
                          <a:lnTo>
                            <a:pt x="661" y="910"/>
                          </a:lnTo>
                          <a:lnTo>
                            <a:pt x="644" y="925"/>
                          </a:lnTo>
                          <a:lnTo>
                            <a:pt x="622" y="935"/>
                          </a:lnTo>
                          <a:lnTo>
                            <a:pt x="599" y="946"/>
                          </a:lnTo>
                          <a:lnTo>
                            <a:pt x="576" y="952"/>
                          </a:lnTo>
                          <a:close/>
                        </a:path>
                      </a:pathLst>
                    </a:custGeom>
                    <a:solidFill>
                      <a:srgbClr val="FF444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82" name="Freeform 514">
                      <a:extLst>
                        <a:ext uri="{FF2B5EF4-FFF2-40B4-BE49-F238E27FC236}">
                          <a16:creationId xmlns:a16="http://schemas.microsoft.com/office/drawing/2014/main" id="{62C829ED-A990-4185-8AFE-CB87D718333B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39" y="1730"/>
                      <a:ext cx="324" cy="310"/>
                    </a:xfrm>
                    <a:custGeom>
                      <a:avLst/>
                      <a:gdLst>
                        <a:gd name="T0" fmla="*/ 204 w 650"/>
                        <a:gd name="T1" fmla="*/ 0 h 930"/>
                        <a:gd name="T2" fmla="*/ 209 w 650"/>
                        <a:gd name="T3" fmla="*/ 5 h 930"/>
                        <a:gd name="T4" fmla="*/ 180 w 650"/>
                        <a:gd name="T5" fmla="*/ 10 h 930"/>
                        <a:gd name="T6" fmla="*/ 153 w 650"/>
                        <a:gd name="T7" fmla="*/ 20 h 930"/>
                        <a:gd name="T8" fmla="*/ 125 w 650"/>
                        <a:gd name="T9" fmla="*/ 31 h 930"/>
                        <a:gd name="T10" fmla="*/ 96 w 650"/>
                        <a:gd name="T11" fmla="*/ 47 h 930"/>
                        <a:gd name="T12" fmla="*/ 74 w 650"/>
                        <a:gd name="T13" fmla="*/ 62 h 930"/>
                        <a:gd name="T14" fmla="*/ 45 w 650"/>
                        <a:gd name="T15" fmla="*/ 77 h 930"/>
                        <a:gd name="T16" fmla="*/ 22 w 650"/>
                        <a:gd name="T17" fmla="*/ 94 h 930"/>
                        <a:gd name="T18" fmla="*/ 0 w 650"/>
                        <a:gd name="T19" fmla="*/ 114 h 930"/>
                        <a:gd name="T20" fmla="*/ 22 w 650"/>
                        <a:gd name="T21" fmla="*/ 94 h 930"/>
                        <a:gd name="T22" fmla="*/ 45 w 650"/>
                        <a:gd name="T23" fmla="*/ 72 h 930"/>
                        <a:gd name="T24" fmla="*/ 68 w 650"/>
                        <a:gd name="T25" fmla="*/ 57 h 930"/>
                        <a:gd name="T26" fmla="*/ 96 w 650"/>
                        <a:gd name="T27" fmla="*/ 42 h 930"/>
                        <a:gd name="T28" fmla="*/ 125 w 650"/>
                        <a:gd name="T29" fmla="*/ 25 h 930"/>
                        <a:gd name="T30" fmla="*/ 147 w 650"/>
                        <a:gd name="T31" fmla="*/ 15 h 930"/>
                        <a:gd name="T32" fmla="*/ 175 w 650"/>
                        <a:gd name="T33" fmla="*/ 5 h 930"/>
                        <a:gd name="T34" fmla="*/ 204 w 650"/>
                        <a:gd name="T35" fmla="*/ 0 h 930"/>
                        <a:gd name="T36" fmla="*/ 565 w 650"/>
                        <a:gd name="T37" fmla="*/ 930 h 930"/>
                        <a:gd name="T38" fmla="*/ 560 w 650"/>
                        <a:gd name="T39" fmla="*/ 925 h 930"/>
                        <a:gd name="T40" fmla="*/ 582 w 650"/>
                        <a:gd name="T41" fmla="*/ 920 h 930"/>
                        <a:gd name="T42" fmla="*/ 604 w 650"/>
                        <a:gd name="T43" fmla="*/ 915 h 930"/>
                        <a:gd name="T44" fmla="*/ 628 w 650"/>
                        <a:gd name="T45" fmla="*/ 905 h 930"/>
                        <a:gd name="T46" fmla="*/ 650 w 650"/>
                        <a:gd name="T47" fmla="*/ 890 h 930"/>
                        <a:gd name="T48" fmla="*/ 633 w 650"/>
                        <a:gd name="T49" fmla="*/ 905 h 930"/>
                        <a:gd name="T50" fmla="*/ 610 w 650"/>
                        <a:gd name="T51" fmla="*/ 920 h 930"/>
                        <a:gd name="T52" fmla="*/ 588 w 650"/>
                        <a:gd name="T53" fmla="*/ 925 h 930"/>
                        <a:gd name="T54" fmla="*/ 565 w 650"/>
                        <a:gd name="T55" fmla="*/ 930 h 9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650" h="930">
                          <a:moveTo>
                            <a:pt x="204" y="0"/>
                          </a:moveTo>
                          <a:lnTo>
                            <a:pt x="209" y="5"/>
                          </a:lnTo>
                          <a:lnTo>
                            <a:pt x="180" y="10"/>
                          </a:lnTo>
                          <a:lnTo>
                            <a:pt x="153" y="20"/>
                          </a:lnTo>
                          <a:lnTo>
                            <a:pt x="125" y="31"/>
                          </a:lnTo>
                          <a:lnTo>
                            <a:pt x="96" y="47"/>
                          </a:lnTo>
                          <a:lnTo>
                            <a:pt x="74" y="62"/>
                          </a:lnTo>
                          <a:lnTo>
                            <a:pt x="45" y="77"/>
                          </a:lnTo>
                          <a:lnTo>
                            <a:pt x="22" y="94"/>
                          </a:lnTo>
                          <a:lnTo>
                            <a:pt x="0" y="114"/>
                          </a:lnTo>
                          <a:lnTo>
                            <a:pt x="22" y="94"/>
                          </a:lnTo>
                          <a:lnTo>
                            <a:pt x="45" y="72"/>
                          </a:lnTo>
                          <a:lnTo>
                            <a:pt x="68" y="57"/>
                          </a:lnTo>
                          <a:lnTo>
                            <a:pt x="96" y="42"/>
                          </a:lnTo>
                          <a:lnTo>
                            <a:pt x="125" y="25"/>
                          </a:lnTo>
                          <a:lnTo>
                            <a:pt x="147" y="15"/>
                          </a:lnTo>
                          <a:lnTo>
                            <a:pt x="175" y="5"/>
                          </a:lnTo>
                          <a:lnTo>
                            <a:pt x="204" y="0"/>
                          </a:lnTo>
                          <a:close/>
                          <a:moveTo>
                            <a:pt x="565" y="930"/>
                          </a:moveTo>
                          <a:lnTo>
                            <a:pt x="560" y="925"/>
                          </a:lnTo>
                          <a:lnTo>
                            <a:pt x="582" y="920"/>
                          </a:lnTo>
                          <a:lnTo>
                            <a:pt x="604" y="915"/>
                          </a:lnTo>
                          <a:lnTo>
                            <a:pt x="628" y="905"/>
                          </a:lnTo>
                          <a:lnTo>
                            <a:pt x="650" y="890"/>
                          </a:lnTo>
                          <a:lnTo>
                            <a:pt x="633" y="905"/>
                          </a:lnTo>
                          <a:lnTo>
                            <a:pt x="610" y="920"/>
                          </a:lnTo>
                          <a:lnTo>
                            <a:pt x="588" y="925"/>
                          </a:lnTo>
                          <a:lnTo>
                            <a:pt x="565" y="930"/>
                          </a:lnTo>
                          <a:close/>
                        </a:path>
                      </a:pathLst>
                    </a:custGeom>
                    <a:solidFill>
                      <a:srgbClr val="FF464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83" name="Freeform 515">
                      <a:extLst>
                        <a:ext uri="{FF2B5EF4-FFF2-40B4-BE49-F238E27FC236}">
                          <a16:creationId xmlns:a16="http://schemas.microsoft.com/office/drawing/2014/main" id="{3490E71E-3D85-4C06-97E7-C6078F060FB5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39" y="1732"/>
                      <a:ext cx="324" cy="307"/>
                    </a:xfrm>
                    <a:custGeom>
                      <a:avLst/>
                      <a:gdLst>
                        <a:gd name="T0" fmla="*/ 209 w 650"/>
                        <a:gd name="T1" fmla="*/ 0 h 920"/>
                        <a:gd name="T2" fmla="*/ 209 w 650"/>
                        <a:gd name="T3" fmla="*/ 5 h 920"/>
                        <a:gd name="T4" fmla="*/ 180 w 650"/>
                        <a:gd name="T5" fmla="*/ 10 h 920"/>
                        <a:gd name="T6" fmla="*/ 153 w 650"/>
                        <a:gd name="T7" fmla="*/ 20 h 920"/>
                        <a:gd name="T8" fmla="*/ 125 w 650"/>
                        <a:gd name="T9" fmla="*/ 32 h 920"/>
                        <a:gd name="T10" fmla="*/ 96 w 650"/>
                        <a:gd name="T11" fmla="*/ 47 h 920"/>
                        <a:gd name="T12" fmla="*/ 68 w 650"/>
                        <a:gd name="T13" fmla="*/ 62 h 920"/>
                        <a:gd name="T14" fmla="*/ 45 w 650"/>
                        <a:gd name="T15" fmla="*/ 82 h 920"/>
                        <a:gd name="T16" fmla="*/ 22 w 650"/>
                        <a:gd name="T17" fmla="*/ 104 h 920"/>
                        <a:gd name="T18" fmla="*/ 0 w 650"/>
                        <a:gd name="T19" fmla="*/ 124 h 920"/>
                        <a:gd name="T20" fmla="*/ 0 w 650"/>
                        <a:gd name="T21" fmla="*/ 114 h 920"/>
                        <a:gd name="T22" fmla="*/ 0 w 650"/>
                        <a:gd name="T23" fmla="*/ 109 h 920"/>
                        <a:gd name="T24" fmla="*/ 22 w 650"/>
                        <a:gd name="T25" fmla="*/ 89 h 920"/>
                        <a:gd name="T26" fmla="*/ 45 w 650"/>
                        <a:gd name="T27" fmla="*/ 72 h 920"/>
                        <a:gd name="T28" fmla="*/ 74 w 650"/>
                        <a:gd name="T29" fmla="*/ 57 h 920"/>
                        <a:gd name="T30" fmla="*/ 96 w 650"/>
                        <a:gd name="T31" fmla="*/ 42 h 920"/>
                        <a:gd name="T32" fmla="*/ 125 w 650"/>
                        <a:gd name="T33" fmla="*/ 26 h 920"/>
                        <a:gd name="T34" fmla="*/ 153 w 650"/>
                        <a:gd name="T35" fmla="*/ 15 h 920"/>
                        <a:gd name="T36" fmla="*/ 180 w 650"/>
                        <a:gd name="T37" fmla="*/ 5 h 920"/>
                        <a:gd name="T38" fmla="*/ 209 w 650"/>
                        <a:gd name="T39" fmla="*/ 0 h 920"/>
                        <a:gd name="T40" fmla="*/ 560 w 650"/>
                        <a:gd name="T41" fmla="*/ 920 h 920"/>
                        <a:gd name="T42" fmla="*/ 554 w 650"/>
                        <a:gd name="T43" fmla="*/ 915 h 920"/>
                        <a:gd name="T44" fmla="*/ 576 w 650"/>
                        <a:gd name="T45" fmla="*/ 915 h 920"/>
                        <a:gd name="T46" fmla="*/ 599 w 650"/>
                        <a:gd name="T47" fmla="*/ 905 h 920"/>
                        <a:gd name="T48" fmla="*/ 622 w 650"/>
                        <a:gd name="T49" fmla="*/ 895 h 920"/>
                        <a:gd name="T50" fmla="*/ 644 w 650"/>
                        <a:gd name="T51" fmla="*/ 880 h 920"/>
                        <a:gd name="T52" fmla="*/ 650 w 650"/>
                        <a:gd name="T53" fmla="*/ 885 h 920"/>
                        <a:gd name="T54" fmla="*/ 628 w 650"/>
                        <a:gd name="T55" fmla="*/ 900 h 920"/>
                        <a:gd name="T56" fmla="*/ 604 w 650"/>
                        <a:gd name="T57" fmla="*/ 910 h 920"/>
                        <a:gd name="T58" fmla="*/ 582 w 650"/>
                        <a:gd name="T59" fmla="*/ 915 h 920"/>
                        <a:gd name="T60" fmla="*/ 560 w 650"/>
                        <a:gd name="T61" fmla="*/ 920 h 9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650" h="920">
                          <a:moveTo>
                            <a:pt x="209" y="0"/>
                          </a:moveTo>
                          <a:lnTo>
                            <a:pt x="209" y="5"/>
                          </a:lnTo>
                          <a:lnTo>
                            <a:pt x="180" y="10"/>
                          </a:lnTo>
                          <a:lnTo>
                            <a:pt x="153" y="20"/>
                          </a:lnTo>
                          <a:lnTo>
                            <a:pt x="125" y="32"/>
                          </a:lnTo>
                          <a:lnTo>
                            <a:pt x="96" y="47"/>
                          </a:lnTo>
                          <a:lnTo>
                            <a:pt x="68" y="62"/>
                          </a:lnTo>
                          <a:lnTo>
                            <a:pt x="45" y="82"/>
                          </a:lnTo>
                          <a:lnTo>
                            <a:pt x="22" y="104"/>
                          </a:lnTo>
                          <a:lnTo>
                            <a:pt x="0" y="124"/>
                          </a:lnTo>
                          <a:lnTo>
                            <a:pt x="0" y="114"/>
                          </a:lnTo>
                          <a:lnTo>
                            <a:pt x="0" y="109"/>
                          </a:lnTo>
                          <a:lnTo>
                            <a:pt x="22" y="89"/>
                          </a:lnTo>
                          <a:lnTo>
                            <a:pt x="45" y="72"/>
                          </a:lnTo>
                          <a:lnTo>
                            <a:pt x="74" y="57"/>
                          </a:lnTo>
                          <a:lnTo>
                            <a:pt x="96" y="42"/>
                          </a:lnTo>
                          <a:lnTo>
                            <a:pt x="125" y="26"/>
                          </a:lnTo>
                          <a:lnTo>
                            <a:pt x="153" y="15"/>
                          </a:lnTo>
                          <a:lnTo>
                            <a:pt x="180" y="5"/>
                          </a:lnTo>
                          <a:lnTo>
                            <a:pt x="209" y="0"/>
                          </a:lnTo>
                          <a:close/>
                          <a:moveTo>
                            <a:pt x="560" y="920"/>
                          </a:moveTo>
                          <a:lnTo>
                            <a:pt x="554" y="915"/>
                          </a:lnTo>
                          <a:lnTo>
                            <a:pt x="576" y="915"/>
                          </a:lnTo>
                          <a:lnTo>
                            <a:pt x="599" y="905"/>
                          </a:lnTo>
                          <a:lnTo>
                            <a:pt x="622" y="895"/>
                          </a:lnTo>
                          <a:lnTo>
                            <a:pt x="644" y="880"/>
                          </a:lnTo>
                          <a:lnTo>
                            <a:pt x="650" y="885"/>
                          </a:lnTo>
                          <a:lnTo>
                            <a:pt x="628" y="900"/>
                          </a:lnTo>
                          <a:lnTo>
                            <a:pt x="604" y="910"/>
                          </a:lnTo>
                          <a:lnTo>
                            <a:pt x="582" y="915"/>
                          </a:lnTo>
                          <a:lnTo>
                            <a:pt x="560" y="920"/>
                          </a:lnTo>
                          <a:close/>
                        </a:path>
                      </a:pathLst>
                    </a:custGeom>
                    <a:solidFill>
                      <a:srgbClr val="FF484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84" name="Freeform 516">
                      <a:extLst>
                        <a:ext uri="{FF2B5EF4-FFF2-40B4-BE49-F238E27FC236}">
                          <a16:creationId xmlns:a16="http://schemas.microsoft.com/office/drawing/2014/main" id="{EA305C99-552C-49E8-9160-F81EE84BEC63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36" y="1734"/>
                      <a:ext cx="325" cy="303"/>
                    </a:xfrm>
                    <a:custGeom>
                      <a:avLst/>
                      <a:gdLst>
                        <a:gd name="T0" fmla="*/ 214 w 649"/>
                        <a:gd name="T1" fmla="*/ 0 h 910"/>
                        <a:gd name="T2" fmla="*/ 220 w 649"/>
                        <a:gd name="T3" fmla="*/ 5 h 910"/>
                        <a:gd name="T4" fmla="*/ 185 w 649"/>
                        <a:gd name="T5" fmla="*/ 10 h 910"/>
                        <a:gd name="T6" fmla="*/ 158 w 649"/>
                        <a:gd name="T7" fmla="*/ 21 h 910"/>
                        <a:gd name="T8" fmla="*/ 124 w 649"/>
                        <a:gd name="T9" fmla="*/ 37 h 910"/>
                        <a:gd name="T10" fmla="*/ 95 w 649"/>
                        <a:gd name="T11" fmla="*/ 52 h 910"/>
                        <a:gd name="T12" fmla="*/ 73 w 649"/>
                        <a:gd name="T13" fmla="*/ 67 h 910"/>
                        <a:gd name="T14" fmla="*/ 44 w 649"/>
                        <a:gd name="T15" fmla="*/ 89 h 910"/>
                        <a:gd name="T16" fmla="*/ 22 w 649"/>
                        <a:gd name="T17" fmla="*/ 109 h 910"/>
                        <a:gd name="T18" fmla="*/ 0 w 649"/>
                        <a:gd name="T19" fmla="*/ 134 h 910"/>
                        <a:gd name="T20" fmla="*/ 5 w 649"/>
                        <a:gd name="T21" fmla="*/ 119 h 910"/>
                        <a:gd name="T22" fmla="*/ 27 w 649"/>
                        <a:gd name="T23" fmla="*/ 99 h 910"/>
                        <a:gd name="T24" fmla="*/ 50 w 649"/>
                        <a:gd name="T25" fmla="*/ 77 h 910"/>
                        <a:gd name="T26" fmla="*/ 73 w 649"/>
                        <a:gd name="T27" fmla="*/ 57 h 910"/>
                        <a:gd name="T28" fmla="*/ 101 w 649"/>
                        <a:gd name="T29" fmla="*/ 42 h 910"/>
                        <a:gd name="T30" fmla="*/ 130 w 649"/>
                        <a:gd name="T31" fmla="*/ 27 h 910"/>
                        <a:gd name="T32" fmla="*/ 158 w 649"/>
                        <a:gd name="T33" fmla="*/ 15 h 910"/>
                        <a:gd name="T34" fmla="*/ 185 w 649"/>
                        <a:gd name="T35" fmla="*/ 5 h 910"/>
                        <a:gd name="T36" fmla="*/ 214 w 649"/>
                        <a:gd name="T37" fmla="*/ 0 h 910"/>
                        <a:gd name="T38" fmla="*/ 559 w 649"/>
                        <a:gd name="T39" fmla="*/ 910 h 910"/>
                        <a:gd name="T40" fmla="*/ 554 w 649"/>
                        <a:gd name="T41" fmla="*/ 905 h 910"/>
                        <a:gd name="T42" fmla="*/ 576 w 649"/>
                        <a:gd name="T43" fmla="*/ 905 h 910"/>
                        <a:gd name="T44" fmla="*/ 604 w 649"/>
                        <a:gd name="T45" fmla="*/ 895 h 910"/>
                        <a:gd name="T46" fmla="*/ 627 w 649"/>
                        <a:gd name="T47" fmla="*/ 885 h 910"/>
                        <a:gd name="T48" fmla="*/ 644 w 649"/>
                        <a:gd name="T49" fmla="*/ 870 h 910"/>
                        <a:gd name="T50" fmla="*/ 649 w 649"/>
                        <a:gd name="T51" fmla="*/ 875 h 910"/>
                        <a:gd name="T52" fmla="*/ 627 w 649"/>
                        <a:gd name="T53" fmla="*/ 890 h 910"/>
                        <a:gd name="T54" fmla="*/ 604 w 649"/>
                        <a:gd name="T55" fmla="*/ 900 h 910"/>
                        <a:gd name="T56" fmla="*/ 581 w 649"/>
                        <a:gd name="T57" fmla="*/ 910 h 910"/>
                        <a:gd name="T58" fmla="*/ 559 w 649"/>
                        <a:gd name="T59" fmla="*/ 910 h 9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</a:cxnLst>
                      <a:rect l="0" t="0" r="r" b="b"/>
                      <a:pathLst>
                        <a:path w="649" h="910">
                          <a:moveTo>
                            <a:pt x="214" y="0"/>
                          </a:moveTo>
                          <a:lnTo>
                            <a:pt x="220" y="5"/>
                          </a:lnTo>
                          <a:lnTo>
                            <a:pt x="185" y="10"/>
                          </a:lnTo>
                          <a:lnTo>
                            <a:pt x="158" y="21"/>
                          </a:lnTo>
                          <a:lnTo>
                            <a:pt x="124" y="37"/>
                          </a:lnTo>
                          <a:lnTo>
                            <a:pt x="95" y="52"/>
                          </a:lnTo>
                          <a:lnTo>
                            <a:pt x="73" y="67"/>
                          </a:lnTo>
                          <a:lnTo>
                            <a:pt x="44" y="89"/>
                          </a:lnTo>
                          <a:lnTo>
                            <a:pt x="22" y="109"/>
                          </a:lnTo>
                          <a:lnTo>
                            <a:pt x="0" y="134"/>
                          </a:lnTo>
                          <a:lnTo>
                            <a:pt x="5" y="119"/>
                          </a:lnTo>
                          <a:lnTo>
                            <a:pt x="27" y="99"/>
                          </a:lnTo>
                          <a:lnTo>
                            <a:pt x="50" y="77"/>
                          </a:lnTo>
                          <a:lnTo>
                            <a:pt x="73" y="57"/>
                          </a:lnTo>
                          <a:lnTo>
                            <a:pt x="101" y="42"/>
                          </a:lnTo>
                          <a:lnTo>
                            <a:pt x="130" y="27"/>
                          </a:lnTo>
                          <a:lnTo>
                            <a:pt x="158" y="15"/>
                          </a:lnTo>
                          <a:lnTo>
                            <a:pt x="185" y="5"/>
                          </a:lnTo>
                          <a:lnTo>
                            <a:pt x="214" y="0"/>
                          </a:lnTo>
                          <a:close/>
                          <a:moveTo>
                            <a:pt x="559" y="910"/>
                          </a:moveTo>
                          <a:lnTo>
                            <a:pt x="554" y="905"/>
                          </a:lnTo>
                          <a:lnTo>
                            <a:pt x="576" y="905"/>
                          </a:lnTo>
                          <a:lnTo>
                            <a:pt x="604" y="895"/>
                          </a:lnTo>
                          <a:lnTo>
                            <a:pt x="627" y="885"/>
                          </a:lnTo>
                          <a:lnTo>
                            <a:pt x="644" y="870"/>
                          </a:lnTo>
                          <a:lnTo>
                            <a:pt x="649" y="875"/>
                          </a:lnTo>
                          <a:lnTo>
                            <a:pt x="627" y="890"/>
                          </a:lnTo>
                          <a:lnTo>
                            <a:pt x="604" y="900"/>
                          </a:lnTo>
                          <a:lnTo>
                            <a:pt x="581" y="910"/>
                          </a:lnTo>
                          <a:lnTo>
                            <a:pt x="559" y="910"/>
                          </a:lnTo>
                          <a:close/>
                        </a:path>
                      </a:pathLst>
                    </a:custGeom>
                    <a:solidFill>
                      <a:srgbClr val="FF4B4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85" name="Freeform 517">
                      <a:extLst>
                        <a:ext uri="{FF2B5EF4-FFF2-40B4-BE49-F238E27FC236}">
                          <a16:creationId xmlns:a16="http://schemas.microsoft.com/office/drawing/2014/main" id="{F2228556-F583-4729-9EFE-E8BE71811646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33" y="1735"/>
                      <a:ext cx="325" cy="300"/>
                    </a:xfrm>
                    <a:custGeom>
                      <a:avLst/>
                      <a:gdLst>
                        <a:gd name="T0" fmla="*/ 226 w 650"/>
                        <a:gd name="T1" fmla="*/ 0 h 900"/>
                        <a:gd name="T2" fmla="*/ 226 w 650"/>
                        <a:gd name="T3" fmla="*/ 5 h 900"/>
                        <a:gd name="T4" fmla="*/ 191 w 650"/>
                        <a:gd name="T5" fmla="*/ 16 h 900"/>
                        <a:gd name="T6" fmla="*/ 158 w 650"/>
                        <a:gd name="T7" fmla="*/ 32 h 900"/>
                        <a:gd name="T8" fmla="*/ 130 w 650"/>
                        <a:gd name="T9" fmla="*/ 42 h 900"/>
                        <a:gd name="T10" fmla="*/ 101 w 650"/>
                        <a:gd name="T11" fmla="*/ 62 h 900"/>
                        <a:gd name="T12" fmla="*/ 73 w 650"/>
                        <a:gd name="T13" fmla="*/ 79 h 900"/>
                        <a:gd name="T14" fmla="*/ 44 w 650"/>
                        <a:gd name="T15" fmla="*/ 99 h 900"/>
                        <a:gd name="T16" fmla="*/ 22 w 650"/>
                        <a:gd name="T17" fmla="*/ 124 h 900"/>
                        <a:gd name="T18" fmla="*/ 0 w 650"/>
                        <a:gd name="T19" fmla="*/ 151 h 900"/>
                        <a:gd name="T20" fmla="*/ 6 w 650"/>
                        <a:gd name="T21" fmla="*/ 129 h 900"/>
                        <a:gd name="T22" fmla="*/ 28 w 650"/>
                        <a:gd name="T23" fmla="*/ 109 h 900"/>
                        <a:gd name="T24" fmla="*/ 50 w 650"/>
                        <a:gd name="T25" fmla="*/ 89 h 900"/>
                        <a:gd name="T26" fmla="*/ 79 w 650"/>
                        <a:gd name="T27" fmla="*/ 67 h 900"/>
                        <a:gd name="T28" fmla="*/ 107 w 650"/>
                        <a:gd name="T29" fmla="*/ 47 h 900"/>
                        <a:gd name="T30" fmla="*/ 136 w 650"/>
                        <a:gd name="T31" fmla="*/ 37 h 900"/>
                        <a:gd name="T32" fmla="*/ 164 w 650"/>
                        <a:gd name="T33" fmla="*/ 22 h 900"/>
                        <a:gd name="T34" fmla="*/ 191 w 650"/>
                        <a:gd name="T35" fmla="*/ 10 h 900"/>
                        <a:gd name="T36" fmla="*/ 226 w 650"/>
                        <a:gd name="T37" fmla="*/ 0 h 900"/>
                        <a:gd name="T38" fmla="*/ 560 w 650"/>
                        <a:gd name="T39" fmla="*/ 900 h 900"/>
                        <a:gd name="T40" fmla="*/ 553 w 650"/>
                        <a:gd name="T41" fmla="*/ 895 h 900"/>
                        <a:gd name="T42" fmla="*/ 576 w 650"/>
                        <a:gd name="T43" fmla="*/ 890 h 900"/>
                        <a:gd name="T44" fmla="*/ 604 w 650"/>
                        <a:gd name="T45" fmla="*/ 885 h 900"/>
                        <a:gd name="T46" fmla="*/ 626 w 650"/>
                        <a:gd name="T47" fmla="*/ 875 h 900"/>
                        <a:gd name="T48" fmla="*/ 644 w 650"/>
                        <a:gd name="T49" fmla="*/ 858 h 900"/>
                        <a:gd name="T50" fmla="*/ 650 w 650"/>
                        <a:gd name="T51" fmla="*/ 865 h 900"/>
                        <a:gd name="T52" fmla="*/ 626 w 650"/>
                        <a:gd name="T53" fmla="*/ 880 h 900"/>
                        <a:gd name="T54" fmla="*/ 604 w 650"/>
                        <a:gd name="T55" fmla="*/ 890 h 900"/>
                        <a:gd name="T56" fmla="*/ 582 w 650"/>
                        <a:gd name="T57" fmla="*/ 895 h 900"/>
                        <a:gd name="T58" fmla="*/ 560 w 650"/>
                        <a:gd name="T59" fmla="*/ 900 h 9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</a:cxnLst>
                      <a:rect l="0" t="0" r="r" b="b"/>
                      <a:pathLst>
                        <a:path w="650" h="900">
                          <a:moveTo>
                            <a:pt x="226" y="0"/>
                          </a:moveTo>
                          <a:lnTo>
                            <a:pt x="226" y="5"/>
                          </a:lnTo>
                          <a:lnTo>
                            <a:pt x="191" y="16"/>
                          </a:lnTo>
                          <a:lnTo>
                            <a:pt x="158" y="32"/>
                          </a:lnTo>
                          <a:lnTo>
                            <a:pt x="130" y="42"/>
                          </a:lnTo>
                          <a:lnTo>
                            <a:pt x="101" y="62"/>
                          </a:lnTo>
                          <a:lnTo>
                            <a:pt x="73" y="79"/>
                          </a:lnTo>
                          <a:lnTo>
                            <a:pt x="44" y="99"/>
                          </a:lnTo>
                          <a:lnTo>
                            <a:pt x="22" y="124"/>
                          </a:lnTo>
                          <a:lnTo>
                            <a:pt x="0" y="151"/>
                          </a:lnTo>
                          <a:lnTo>
                            <a:pt x="6" y="129"/>
                          </a:lnTo>
                          <a:lnTo>
                            <a:pt x="28" y="109"/>
                          </a:lnTo>
                          <a:lnTo>
                            <a:pt x="50" y="89"/>
                          </a:lnTo>
                          <a:lnTo>
                            <a:pt x="79" y="67"/>
                          </a:lnTo>
                          <a:lnTo>
                            <a:pt x="107" y="47"/>
                          </a:lnTo>
                          <a:lnTo>
                            <a:pt x="136" y="37"/>
                          </a:lnTo>
                          <a:lnTo>
                            <a:pt x="164" y="22"/>
                          </a:lnTo>
                          <a:lnTo>
                            <a:pt x="191" y="10"/>
                          </a:lnTo>
                          <a:lnTo>
                            <a:pt x="226" y="0"/>
                          </a:lnTo>
                          <a:close/>
                          <a:moveTo>
                            <a:pt x="560" y="900"/>
                          </a:moveTo>
                          <a:lnTo>
                            <a:pt x="553" y="895"/>
                          </a:lnTo>
                          <a:lnTo>
                            <a:pt x="576" y="890"/>
                          </a:lnTo>
                          <a:lnTo>
                            <a:pt x="604" y="885"/>
                          </a:lnTo>
                          <a:lnTo>
                            <a:pt x="626" y="875"/>
                          </a:lnTo>
                          <a:lnTo>
                            <a:pt x="644" y="858"/>
                          </a:lnTo>
                          <a:lnTo>
                            <a:pt x="650" y="865"/>
                          </a:lnTo>
                          <a:lnTo>
                            <a:pt x="626" y="880"/>
                          </a:lnTo>
                          <a:lnTo>
                            <a:pt x="604" y="890"/>
                          </a:lnTo>
                          <a:lnTo>
                            <a:pt x="582" y="895"/>
                          </a:lnTo>
                          <a:lnTo>
                            <a:pt x="560" y="900"/>
                          </a:lnTo>
                          <a:close/>
                        </a:path>
                      </a:pathLst>
                    </a:custGeom>
                    <a:solidFill>
                      <a:srgbClr val="FF4F4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86" name="Freeform 518">
                      <a:extLst>
                        <a:ext uri="{FF2B5EF4-FFF2-40B4-BE49-F238E27FC236}">
                          <a16:creationId xmlns:a16="http://schemas.microsoft.com/office/drawing/2014/main" id="{BDFF150B-B6C5-4991-841B-3AB60D677F7E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33" y="1737"/>
                      <a:ext cx="322" cy="302"/>
                    </a:xfrm>
                    <a:custGeom>
                      <a:avLst/>
                      <a:gdLst>
                        <a:gd name="T0" fmla="*/ 226 w 644"/>
                        <a:gd name="T1" fmla="*/ 0 h 905"/>
                        <a:gd name="T2" fmla="*/ 226 w 644"/>
                        <a:gd name="T3" fmla="*/ 5 h 905"/>
                        <a:gd name="T4" fmla="*/ 191 w 644"/>
                        <a:gd name="T5" fmla="*/ 17 h 905"/>
                        <a:gd name="T6" fmla="*/ 158 w 644"/>
                        <a:gd name="T7" fmla="*/ 32 h 905"/>
                        <a:gd name="T8" fmla="*/ 130 w 644"/>
                        <a:gd name="T9" fmla="*/ 47 h 905"/>
                        <a:gd name="T10" fmla="*/ 96 w 644"/>
                        <a:gd name="T11" fmla="*/ 62 h 905"/>
                        <a:gd name="T12" fmla="*/ 68 w 644"/>
                        <a:gd name="T13" fmla="*/ 84 h 905"/>
                        <a:gd name="T14" fmla="*/ 44 w 644"/>
                        <a:gd name="T15" fmla="*/ 109 h 905"/>
                        <a:gd name="T16" fmla="*/ 22 w 644"/>
                        <a:gd name="T17" fmla="*/ 135 h 905"/>
                        <a:gd name="T18" fmla="*/ 0 w 644"/>
                        <a:gd name="T19" fmla="*/ 161 h 905"/>
                        <a:gd name="T20" fmla="*/ 0 w 644"/>
                        <a:gd name="T21" fmla="*/ 146 h 905"/>
                        <a:gd name="T22" fmla="*/ 22 w 644"/>
                        <a:gd name="T23" fmla="*/ 119 h 905"/>
                        <a:gd name="T24" fmla="*/ 44 w 644"/>
                        <a:gd name="T25" fmla="*/ 94 h 905"/>
                        <a:gd name="T26" fmla="*/ 73 w 644"/>
                        <a:gd name="T27" fmla="*/ 74 h 905"/>
                        <a:gd name="T28" fmla="*/ 101 w 644"/>
                        <a:gd name="T29" fmla="*/ 57 h 905"/>
                        <a:gd name="T30" fmla="*/ 130 w 644"/>
                        <a:gd name="T31" fmla="*/ 37 h 905"/>
                        <a:gd name="T32" fmla="*/ 158 w 644"/>
                        <a:gd name="T33" fmla="*/ 27 h 905"/>
                        <a:gd name="T34" fmla="*/ 191 w 644"/>
                        <a:gd name="T35" fmla="*/ 11 h 905"/>
                        <a:gd name="T36" fmla="*/ 226 w 644"/>
                        <a:gd name="T37" fmla="*/ 0 h 905"/>
                        <a:gd name="T38" fmla="*/ 480 w 644"/>
                        <a:gd name="T39" fmla="*/ 905 h 905"/>
                        <a:gd name="T40" fmla="*/ 463 w 644"/>
                        <a:gd name="T41" fmla="*/ 905 h 905"/>
                        <a:gd name="T42" fmla="*/ 485 w 644"/>
                        <a:gd name="T43" fmla="*/ 905 h 905"/>
                        <a:gd name="T44" fmla="*/ 514 w 644"/>
                        <a:gd name="T45" fmla="*/ 900 h 905"/>
                        <a:gd name="T46" fmla="*/ 536 w 644"/>
                        <a:gd name="T47" fmla="*/ 895 h 905"/>
                        <a:gd name="T48" fmla="*/ 560 w 644"/>
                        <a:gd name="T49" fmla="*/ 890 h 905"/>
                        <a:gd name="T50" fmla="*/ 576 w 644"/>
                        <a:gd name="T51" fmla="*/ 885 h 905"/>
                        <a:gd name="T52" fmla="*/ 599 w 644"/>
                        <a:gd name="T53" fmla="*/ 875 h 905"/>
                        <a:gd name="T54" fmla="*/ 621 w 644"/>
                        <a:gd name="T55" fmla="*/ 860 h 905"/>
                        <a:gd name="T56" fmla="*/ 639 w 644"/>
                        <a:gd name="T57" fmla="*/ 848 h 905"/>
                        <a:gd name="T58" fmla="*/ 644 w 644"/>
                        <a:gd name="T59" fmla="*/ 853 h 905"/>
                        <a:gd name="T60" fmla="*/ 610 w 644"/>
                        <a:gd name="T61" fmla="*/ 875 h 905"/>
                        <a:gd name="T62" fmla="*/ 571 w 644"/>
                        <a:gd name="T63" fmla="*/ 890 h 905"/>
                        <a:gd name="T64" fmla="*/ 525 w 644"/>
                        <a:gd name="T65" fmla="*/ 900 h 905"/>
                        <a:gd name="T66" fmla="*/ 480 w 644"/>
                        <a:gd name="T67" fmla="*/ 905 h 90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644" h="905">
                          <a:moveTo>
                            <a:pt x="226" y="0"/>
                          </a:moveTo>
                          <a:lnTo>
                            <a:pt x="226" y="5"/>
                          </a:lnTo>
                          <a:lnTo>
                            <a:pt x="191" y="17"/>
                          </a:lnTo>
                          <a:lnTo>
                            <a:pt x="158" y="32"/>
                          </a:lnTo>
                          <a:lnTo>
                            <a:pt x="130" y="47"/>
                          </a:lnTo>
                          <a:lnTo>
                            <a:pt x="96" y="62"/>
                          </a:lnTo>
                          <a:lnTo>
                            <a:pt x="68" y="84"/>
                          </a:lnTo>
                          <a:lnTo>
                            <a:pt x="44" y="109"/>
                          </a:lnTo>
                          <a:lnTo>
                            <a:pt x="22" y="135"/>
                          </a:lnTo>
                          <a:lnTo>
                            <a:pt x="0" y="161"/>
                          </a:lnTo>
                          <a:lnTo>
                            <a:pt x="0" y="146"/>
                          </a:lnTo>
                          <a:lnTo>
                            <a:pt x="22" y="119"/>
                          </a:lnTo>
                          <a:lnTo>
                            <a:pt x="44" y="94"/>
                          </a:lnTo>
                          <a:lnTo>
                            <a:pt x="73" y="74"/>
                          </a:lnTo>
                          <a:lnTo>
                            <a:pt x="101" y="57"/>
                          </a:lnTo>
                          <a:lnTo>
                            <a:pt x="130" y="37"/>
                          </a:lnTo>
                          <a:lnTo>
                            <a:pt x="158" y="27"/>
                          </a:lnTo>
                          <a:lnTo>
                            <a:pt x="191" y="11"/>
                          </a:lnTo>
                          <a:lnTo>
                            <a:pt x="226" y="0"/>
                          </a:lnTo>
                          <a:close/>
                          <a:moveTo>
                            <a:pt x="480" y="905"/>
                          </a:moveTo>
                          <a:lnTo>
                            <a:pt x="463" y="905"/>
                          </a:lnTo>
                          <a:lnTo>
                            <a:pt x="485" y="905"/>
                          </a:lnTo>
                          <a:lnTo>
                            <a:pt x="514" y="900"/>
                          </a:lnTo>
                          <a:lnTo>
                            <a:pt x="536" y="895"/>
                          </a:lnTo>
                          <a:lnTo>
                            <a:pt x="560" y="890"/>
                          </a:lnTo>
                          <a:lnTo>
                            <a:pt x="576" y="885"/>
                          </a:lnTo>
                          <a:lnTo>
                            <a:pt x="599" y="875"/>
                          </a:lnTo>
                          <a:lnTo>
                            <a:pt x="621" y="860"/>
                          </a:lnTo>
                          <a:lnTo>
                            <a:pt x="639" y="848"/>
                          </a:lnTo>
                          <a:lnTo>
                            <a:pt x="644" y="853"/>
                          </a:lnTo>
                          <a:lnTo>
                            <a:pt x="610" y="875"/>
                          </a:lnTo>
                          <a:lnTo>
                            <a:pt x="571" y="890"/>
                          </a:lnTo>
                          <a:lnTo>
                            <a:pt x="525" y="900"/>
                          </a:lnTo>
                          <a:lnTo>
                            <a:pt x="480" y="905"/>
                          </a:lnTo>
                          <a:close/>
                        </a:path>
                      </a:pathLst>
                    </a:custGeom>
                    <a:solidFill>
                      <a:srgbClr val="FF515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87" name="Freeform 519">
                      <a:extLst>
                        <a:ext uri="{FF2B5EF4-FFF2-40B4-BE49-F238E27FC236}">
                          <a16:creationId xmlns:a16="http://schemas.microsoft.com/office/drawing/2014/main" id="{C6970C3C-5246-4792-844E-9D9EDDED4C62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30" y="1739"/>
                      <a:ext cx="322" cy="300"/>
                    </a:xfrm>
                    <a:custGeom>
                      <a:avLst/>
                      <a:gdLst>
                        <a:gd name="T0" fmla="*/ 232 w 645"/>
                        <a:gd name="T1" fmla="*/ 0 h 900"/>
                        <a:gd name="T2" fmla="*/ 237 w 645"/>
                        <a:gd name="T3" fmla="*/ 6 h 900"/>
                        <a:gd name="T4" fmla="*/ 203 w 645"/>
                        <a:gd name="T5" fmla="*/ 17 h 900"/>
                        <a:gd name="T6" fmla="*/ 170 w 645"/>
                        <a:gd name="T7" fmla="*/ 32 h 900"/>
                        <a:gd name="T8" fmla="*/ 136 w 645"/>
                        <a:gd name="T9" fmla="*/ 47 h 900"/>
                        <a:gd name="T10" fmla="*/ 102 w 645"/>
                        <a:gd name="T11" fmla="*/ 69 h 900"/>
                        <a:gd name="T12" fmla="*/ 74 w 645"/>
                        <a:gd name="T13" fmla="*/ 89 h 900"/>
                        <a:gd name="T14" fmla="*/ 45 w 645"/>
                        <a:gd name="T15" fmla="*/ 114 h 900"/>
                        <a:gd name="T16" fmla="*/ 23 w 645"/>
                        <a:gd name="T17" fmla="*/ 141 h 900"/>
                        <a:gd name="T18" fmla="*/ 0 w 645"/>
                        <a:gd name="T19" fmla="*/ 171 h 900"/>
                        <a:gd name="T20" fmla="*/ 6 w 645"/>
                        <a:gd name="T21" fmla="*/ 156 h 900"/>
                        <a:gd name="T22" fmla="*/ 28 w 645"/>
                        <a:gd name="T23" fmla="*/ 130 h 900"/>
                        <a:gd name="T24" fmla="*/ 50 w 645"/>
                        <a:gd name="T25" fmla="*/ 104 h 900"/>
                        <a:gd name="T26" fmla="*/ 74 w 645"/>
                        <a:gd name="T27" fmla="*/ 79 h 900"/>
                        <a:gd name="T28" fmla="*/ 102 w 645"/>
                        <a:gd name="T29" fmla="*/ 57 h 900"/>
                        <a:gd name="T30" fmla="*/ 136 w 645"/>
                        <a:gd name="T31" fmla="*/ 42 h 900"/>
                        <a:gd name="T32" fmla="*/ 164 w 645"/>
                        <a:gd name="T33" fmla="*/ 27 h 900"/>
                        <a:gd name="T34" fmla="*/ 197 w 645"/>
                        <a:gd name="T35" fmla="*/ 12 h 900"/>
                        <a:gd name="T36" fmla="*/ 232 w 645"/>
                        <a:gd name="T37" fmla="*/ 0 h 900"/>
                        <a:gd name="T38" fmla="*/ 469 w 645"/>
                        <a:gd name="T39" fmla="*/ 900 h 900"/>
                        <a:gd name="T40" fmla="*/ 458 w 645"/>
                        <a:gd name="T41" fmla="*/ 895 h 900"/>
                        <a:gd name="T42" fmla="*/ 480 w 645"/>
                        <a:gd name="T43" fmla="*/ 895 h 900"/>
                        <a:gd name="T44" fmla="*/ 509 w 645"/>
                        <a:gd name="T45" fmla="*/ 890 h 900"/>
                        <a:gd name="T46" fmla="*/ 531 w 645"/>
                        <a:gd name="T47" fmla="*/ 890 h 900"/>
                        <a:gd name="T48" fmla="*/ 553 w 645"/>
                        <a:gd name="T49" fmla="*/ 880 h 900"/>
                        <a:gd name="T50" fmla="*/ 577 w 645"/>
                        <a:gd name="T51" fmla="*/ 875 h 900"/>
                        <a:gd name="T52" fmla="*/ 599 w 645"/>
                        <a:gd name="T53" fmla="*/ 865 h 900"/>
                        <a:gd name="T54" fmla="*/ 621 w 645"/>
                        <a:gd name="T55" fmla="*/ 855 h 900"/>
                        <a:gd name="T56" fmla="*/ 645 w 645"/>
                        <a:gd name="T57" fmla="*/ 838 h 900"/>
                        <a:gd name="T58" fmla="*/ 645 w 645"/>
                        <a:gd name="T59" fmla="*/ 843 h 900"/>
                        <a:gd name="T60" fmla="*/ 627 w 645"/>
                        <a:gd name="T61" fmla="*/ 855 h 900"/>
                        <a:gd name="T62" fmla="*/ 605 w 645"/>
                        <a:gd name="T63" fmla="*/ 870 h 900"/>
                        <a:gd name="T64" fmla="*/ 582 w 645"/>
                        <a:gd name="T65" fmla="*/ 880 h 900"/>
                        <a:gd name="T66" fmla="*/ 566 w 645"/>
                        <a:gd name="T67" fmla="*/ 885 h 900"/>
                        <a:gd name="T68" fmla="*/ 542 w 645"/>
                        <a:gd name="T69" fmla="*/ 890 h 900"/>
                        <a:gd name="T70" fmla="*/ 520 w 645"/>
                        <a:gd name="T71" fmla="*/ 895 h 900"/>
                        <a:gd name="T72" fmla="*/ 491 w 645"/>
                        <a:gd name="T73" fmla="*/ 900 h 900"/>
                        <a:gd name="T74" fmla="*/ 469 w 645"/>
                        <a:gd name="T75" fmla="*/ 900 h 9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645" h="900">
                          <a:moveTo>
                            <a:pt x="232" y="0"/>
                          </a:moveTo>
                          <a:lnTo>
                            <a:pt x="237" y="6"/>
                          </a:lnTo>
                          <a:lnTo>
                            <a:pt x="203" y="17"/>
                          </a:lnTo>
                          <a:lnTo>
                            <a:pt x="170" y="32"/>
                          </a:lnTo>
                          <a:lnTo>
                            <a:pt x="136" y="47"/>
                          </a:lnTo>
                          <a:lnTo>
                            <a:pt x="102" y="69"/>
                          </a:lnTo>
                          <a:lnTo>
                            <a:pt x="74" y="89"/>
                          </a:lnTo>
                          <a:lnTo>
                            <a:pt x="45" y="114"/>
                          </a:lnTo>
                          <a:lnTo>
                            <a:pt x="23" y="141"/>
                          </a:lnTo>
                          <a:lnTo>
                            <a:pt x="0" y="171"/>
                          </a:lnTo>
                          <a:lnTo>
                            <a:pt x="6" y="156"/>
                          </a:lnTo>
                          <a:lnTo>
                            <a:pt x="28" y="130"/>
                          </a:lnTo>
                          <a:lnTo>
                            <a:pt x="50" y="104"/>
                          </a:lnTo>
                          <a:lnTo>
                            <a:pt x="74" y="79"/>
                          </a:lnTo>
                          <a:lnTo>
                            <a:pt x="102" y="57"/>
                          </a:lnTo>
                          <a:lnTo>
                            <a:pt x="136" y="42"/>
                          </a:lnTo>
                          <a:lnTo>
                            <a:pt x="164" y="27"/>
                          </a:lnTo>
                          <a:lnTo>
                            <a:pt x="197" y="12"/>
                          </a:lnTo>
                          <a:lnTo>
                            <a:pt x="232" y="0"/>
                          </a:lnTo>
                          <a:close/>
                          <a:moveTo>
                            <a:pt x="469" y="900"/>
                          </a:moveTo>
                          <a:lnTo>
                            <a:pt x="458" y="895"/>
                          </a:lnTo>
                          <a:lnTo>
                            <a:pt x="480" y="895"/>
                          </a:lnTo>
                          <a:lnTo>
                            <a:pt x="509" y="890"/>
                          </a:lnTo>
                          <a:lnTo>
                            <a:pt x="531" y="890"/>
                          </a:lnTo>
                          <a:lnTo>
                            <a:pt x="553" y="880"/>
                          </a:lnTo>
                          <a:lnTo>
                            <a:pt x="577" y="875"/>
                          </a:lnTo>
                          <a:lnTo>
                            <a:pt x="599" y="865"/>
                          </a:lnTo>
                          <a:lnTo>
                            <a:pt x="621" y="855"/>
                          </a:lnTo>
                          <a:lnTo>
                            <a:pt x="645" y="838"/>
                          </a:lnTo>
                          <a:lnTo>
                            <a:pt x="645" y="843"/>
                          </a:lnTo>
                          <a:lnTo>
                            <a:pt x="627" y="855"/>
                          </a:lnTo>
                          <a:lnTo>
                            <a:pt x="605" y="870"/>
                          </a:lnTo>
                          <a:lnTo>
                            <a:pt x="582" y="880"/>
                          </a:lnTo>
                          <a:lnTo>
                            <a:pt x="566" y="885"/>
                          </a:lnTo>
                          <a:lnTo>
                            <a:pt x="542" y="890"/>
                          </a:lnTo>
                          <a:lnTo>
                            <a:pt x="520" y="895"/>
                          </a:lnTo>
                          <a:lnTo>
                            <a:pt x="491" y="900"/>
                          </a:lnTo>
                          <a:lnTo>
                            <a:pt x="469" y="900"/>
                          </a:lnTo>
                          <a:close/>
                        </a:path>
                      </a:pathLst>
                    </a:custGeom>
                    <a:solidFill>
                      <a:srgbClr val="FF535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88" name="Freeform 520">
                      <a:extLst>
                        <a:ext uri="{FF2B5EF4-FFF2-40B4-BE49-F238E27FC236}">
                          <a16:creationId xmlns:a16="http://schemas.microsoft.com/office/drawing/2014/main" id="{6F0CAF5F-E1FB-443C-8B75-78E5AA318AFE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30" y="1741"/>
                      <a:ext cx="322" cy="296"/>
                    </a:xfrm>
                    <a:custGeom>
                      <a:avLst/>
                      <a:gdLst>
                        <a:gd name="T0" fmla="*/ 237 w 645"/>
                        <a:gd name="T1" fmla="*/ 0 h 889"/>
                        <a:gd name="T2" fmla="*/ 243 w 645"/>
                        <a:gd name="T3" fmla="*/ 11 h 889"/>
                        <a:gd name="T4" fmla="*/ 203 w 645"/>
                        <a:gd name="T5" fmla="*/ 21 h 889"/>
                        <a:gd name="T6" fmla="*/ 170 w 645"/>
                        <a:gd name="T7" fmla="*/ 36 h 889"/>
                        <a:gd name="T8" fmla="*/ 136 w 645"/>
                        <a:gd name="T9" fmla="*/ 51 h 889"/>
                        <a:gd name="T10" fmla="*/ 102 w 645"/>
                        <a:gd name="T11" fmla="*/ 73 h 889"/>
                        <a:gd name="T12" fmla="*/ 74 w 645"/>
                        <a:gd name="T13" fmla="*/ 98 h 889"/>
                        <a:gd name="T14" fmla="*/ 45 w 645"/>
                        <a:gd name="T15" fmla="*/ 124 h 889"/>
                        <a:gd name="T16" fmla="*/ 23 w 645"/>
                        <a:gd name="T17" fmla="*/ 155 h 889"/>
                        <a:gd name="T18" fmla="*/ 0 w 645"/>
                        <a:gd name="T19" fmla="*/ 186 h 889"/>
                        <a:gd name="T20" fmla="*/ 0 w 645"/>
                        <a:gd name="T21" fmla="*/ 165 h 889"/>
                        <a:gd name="T22" fmla="*/ 23 w 645"/>
                        <a:gd name="T23" fmla="*/ 135 h 889"/>
                        <a:gd name="T24" fmla="*/ 45 w 645"/>
                        <a:gd name="T25" fmla="*/ 108 h 889"/>
                        <a:gd name="T26" fmla="*/ 74 w 645"/>
                        <a:gd name="T27" fmla="*/ 83 h 889"/>
                        <a:gd name="T28" fmla="*/ 102 w 645"/>
                        <a:gd name="T29" fmla="*/ 63 h 889"/>
                        <a:gd name="T30" fmla="*/ 136 w 645"/>
                        <a:gd name="T31" fmla="*/ 41 h 889"/>
                        <a:gd name="T32" fmla="*/ 170 w 645"/>
                        <a:gd name="T33" fmla="*/ 26 h 889"/>
                        <a:gd name="T34" fmla="*/ 203 w 645"/>
                        <a:gd name="T35" fmla="*/ 11 h 889"/>
                        <a:gd name="T36" fmla="*/ 237 w 645"/>
                        <a:gd name="T37" fmla="*/ 0 h 889"/>
                        <a:gd name="T38" fmla="*/ 458 w 645"/>
                        <a:gd name="T39" fmla="*/ 889 h 889"/>
                        <a:gd name="T40" fmla="*/ 424 w 645"/>
                        <a:gd name="T41" fmla="*/ 884 h 889"/>
                        <a:gd name="T42" fmla="*/ 452 w 645"/>
                        <a:gd name="T43" fmla="*/ 884 h 889"/>
                        <a:gd name="T44" fmla="*/ 480 w 645"/>
                        <a:gd name="T45" fmla="*/ 879 h 889"/>
                        <a:gd name="T46" fmla="*/ 509 w 645"/>
                        <a:gd name="T47" fmla="*/ 879 h 889"/>
                        <a:gd name="T48" fmla="*/ 537 w 645"/>
                        <a:gd name="T49" fmla="*/ 869 h 889"/>
                        <a:gd name="T50" fmla="*/ 559 w 645"/>
                        <a:gd name="T51" fmla="*/ 864 h 889"/>
                        <a:gd name="T52" fmla="*/ 588 w 645"/>
                        <a:gd name="T53" fmla="*/ 854 h 889"/>
                        <a:gd name="T54" fmla="*/ 610 w 645"/>
                        <a:gd name="T55" fmla="*/ 842 h 889"/>
                        <a:gd name="T56" fmla="*/ 632 w 645"/>
                        <a:gd name="T57" fmla="*/ 827 h 889"/>
                        <a:gd name="T58" fmla="*/ 645 w 645"/>
                        <a:gd name="T59" fmla="*/ 832 h 889"/>
                        <a:gd name="T60" fmla="*/ 621 w 645"/>
                        <a:gd name="T61" fmla="*/ 849 h 889"/>
                        <a:gd name="T62" fmla="*/ 599 w 645"/>
                        <a:gd name="T63" fmla="*/ 859 h 889"/>
                        <a:gd name="T64" fmla="*/ 577 w 645"/>
                        <a:gd name="T65" fmla="*/ 869 h 889"/>
                        <a:gd name="T66" fmla="*/ 553 w 645"/>
                        <a:gd name="T67" fmla="*/ 874 h 889"/>
                        <a:gd name="T68" fmla="*/ 531 w 645"/>
                        <a:gd name="T69" fmla="*/ 884 h 889"/>
                        <a:gd name="T70" fmla="*/ 509 w 645"/>
                        <a:gd name="T71" fmla="*/ 884 h 889"/>
                        <a:gd name="T72" fmla="*/ 480 w 645"/>
                        <a:gd name="T73" fmla="*/ 889 h 889"/>
                        <a:gd name="T74" fmla="*/ 458 w 645"/>
                        <a:gd name="T75" fmla="*/ 889 h 88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645" h="889">
                          <a:moveTo>
                            <a:pt x="237" y="0"/>
                          </a:moveTo>
                          <a:lnTo>
                            <a:pt x="243" y="11"/>
                          </a:lnTo>
                          <a:lnTo>
                            <a:pt x="203" y="21"/>
                          </a:lnTo>
                          <a:lnTo>
                            <a:pt x="170" y="36"/>
                          </a:lnTo>
                          <a:lnTo>
                            <a:pt x="136" y="51"/>
                          </a:lnTo>
                          <a:lnTo>
                            <a:pt x="102" y="73"/>
                          </a:lnTo>
                          <a:lnTo>
                            <a:pt x="74" y="98"/>
                          </a:lnTo>
                          <a:lnTo>
                            <a:pt x="45" y="124"/>
                          </a:lnTo>
                          <a:lnTo>
                            <a:pt x="23" y="155"/>
                          </a:lnTo>
                          <a:lnTo>
                            <a:pt x="0" y="186"/>
                          </a:lnTo>
                          <a:lnTo>
                            <a:pt x="0" y="165"/>
                          </a:lnTo>
                          <a:lnTo>
                            <a:pt x="23" y="135"/>
                          </a:lnTo>
                          <a:lnTo>
                            <a:pt x="45" y="108"/>
                          </a:lnTo>
                          <a:lnTo>
                            <a:pt x="74" y="83"/>
                          </a:lnTo>
                          <a:lnTo>
                            <a:pt x="102" y="63"/>
                          </a:lnTo>
                          <a:lnTo>
                            <a:pt x="136" y="41"/>
                          </a:lnTo>
                          <a:lnTo>
                            <a:pt x="170" y="26"/>
                          </a:lnTo>
                          <a:lnTo>
                            <a:pt x="203" y="11"/>
                          </a:lnTo>
                          <a:lnTo>
                            <a:pt x="237" y="0"/>
                          </a:lnTo>
                          <a:close/>
                          <a:moveTo>
                            <a:pt x="458" y="889"/>
                          </a:moveTo>
                          <a:lnTo>
                            <a:pt x="424" y="884"/>
                          </a:lnTo>
                          <a:lnTo>
                            <a:pt x="452" y="884"/>
                          </a:lnTo>
                          <a:lnTo>
                            <a:pt x="480" y="879"/>
                          </a:lnTo>
                          <a:lnTo>
                            <a:pt x="509" y="879"/>
                          </a:lnTo>
                          <a:lnTo>
                            <a:pt x="537" y="869"/>
                          </a:lnTo>
                          <a:lnTo>
                            <a:pt x="559" y="864"/>
                          </a:lnTo>
                          <a:lnTo>
                            <a:pt x="588" y="854"/>
                          </a:lnTo>
                          <a:lnTo>
                            <a:pt x="610" y="842"/>
                          </a:lnTo>
                          <a:lnTo>
                            <a:pt x="632" y="827"/>
                          </a:lnTo>
                          <a:lnTo>
                            <a:pt x="645" y="832"/>
                          </a:lnTo>
                          <a:lnTo>
                            <a:pt x="621" y="849"/>
                          </a:lnTo>
                          <a:lnTo>
                            <a:pt x="599" y="859"/>
                          </a:lnTo>
                          <a:lnTo>
                            <a:pt x="577" y="869"/>
                          </a:lnTo>
                          <a:lnTo>
                            <a:pt x="553" y="874"/>
                          </a:lnTo>
                          <a:lnTo>
                            <a:pt x="531" y="884"/>
                          </a:lnTo>
                          <a:lnTo>
                            <a:pt x="509" y="884"/>
                          </a:lnTo>
                          <a:lnTo>
                            <a:pt x="480" y="889"/>
                          </a:lnTo>
                          <a:lnTo>
                            <a:pt x="458" y="889"/>
                          </a:lnTo>
                          <a:close/>
                        </a:path>
                      </a:pathLst>
                    </a:custGeom>
                    <a:solidFill>
                      <a:srgbClr val="FF555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89" name="Freeform 521">
                      <a:extLst>
                        <a:ext uri="{FF2B5EF4-FFF2-40B4-BE49-F238E27FC236}">
                          <a16:creationId xmlns:a16="http://schemas.microsoft.com/office/drawing/2014/main" id="{6B31B132-F602-46A1-9C63-A0A8F587B120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27" y="1744"/>
                      <a:ext cx="319" cy="291"/>
                    </a:xfrm>
                    <a:custGeom>
                      <a:avLst/>
                      <a:gdLst>
                        <a:gd name="T0" fmla="*/ 248 w 637"/>
                        <a:gd name="T1" fmla="*/ 0 h 873"/>
                        <a:gd name="T2" fmla="*/ 248 w 637"/>
                        <a:gd name="T3" fmla="*/ 5 h 873"/>
                        <a:gd name="T4" fmla="*/ 208 w 637"/>
                        <a:gd name="T5" fmla="*/ 15 h 873"/>
                        <a:gd name="T6" fmla="*/ 169 w 637"/>
                        <a:gd name="T7" fmla="*/ 30 h 873"/>
                        <a:gd name="T8" fmla="*/ 134 w 637"/>
                        <a:gd name="T9" fmla="*/ 52 h 873"/>
                        <a:gd name="T10" fmla="*/ 101 w 637"/>
                        <a:gd name="T11" fmla="*/ 72 h 873"/>
                        <a:gd name="T12" fmla="*/ 73 w 637"/>
                        <a:gd name="T13" fmla="*/ 92 h 873"/>
                        <a:gd name="T14" fmla="*/ 44 w 637"/>
                        <a:gd name="T15" fmla="*/ 124 h 873"/>
                        <a:gd name="T16" fmla="*/ 22 w 637"/>
                        <a:gd name="T17" fmla="*/ 154 h 873"/>
                        <a:gd name="T18" fmla="*/ 0 w 637"/>
                        <a:gd name="T19" fmla="*/ 186 h 873"/>
                        <a:gd name="T20" fmla="*/ 5 w 637"/>
                        <a:gd name="T21" fmla="*/ 175 h 873"/>
                        <a:gd name="T22" fmla="*/ 28 w 637"/>
                        <a:gd name="T23" fmla="*/ 144 h 873"/>
                        <a:gd name="T24" fmla="*/ 50 w 637"/>
                        <a:gd name="T25" fmla="*/ 113 h 873"/>
                        <a:gd name="T26" fmla="*/ 79 w 637"/>
                        <a:gd name="T27" fmla="*/ 87 h 873"/>
                        <a:gd name="T28" fmla="*/ 107 w 637"/>
                        <a:gd name="T29" fmla="*/ 62 h 873"/>
                        <a:gd name="T30" fmla="*/ 141 w 637"/>
                        <a:gd name="T31" fmla="*/ 40 h 873"/>
                        <a:gd name="T32" fmla="*/ 175 w 637"/>
                        <a:gd name="T33" fmla="*/ 25 h 873"/>
                        <a:gd name="T34" fmla="*/ 208 w 637"/>
                        <a:gd name="T35" fmla="*/ 10 h 873"/>
                        <a:gd name="T36" fmla="*/ 248 w 637"/>
                        <a:gd name="T37" fmla="*/ 0 h 873"/>
                        <a:gd name="T38" fmla="*/ 429 w 637"/>
                        <a:gd name="T39" fmla="*/ 873 h 873"/>
                        <a:gd name="T40" fmla="*/ 417 w 637"/>
                        <a:gd name="T41" fmla="*/ 873 h 873"/>
                        <a:gd name="T42" fmla="*/ 446 w 637"/>
                        <a:gd name="T43" fmla="*/ 873 h 873"/>
                        <a:gd name="T44" fmla="*/ 474 w 637"/>
                        <a:gd name="T45" fmla="*/ 868 h 873"/>
                        <a:gd name="T46" fmla="*/ 503 w 637"/>
                        <a:gd name="T47" fmla="*/ 863 h 873"/>
                        <a:gd name="T48" fmla="*/ 531 w 637"/>
                        <a:gd name="T49" fmla="*/ 858 h 873"/>
                        <a:gd name="T50" fmla="*/ 558 w 637"/>
                        <a:gd name="T51" fmla="*/ 848 h 873"/>
                        <a:gd name="T52" fmla="*/ 587 w 637"/>
                        <a:gd name="T53" fmla="*/ 838 h 873"/>
                        <a:gd name="T54" fmla="*/ 610 w 637"/>
                        <a:gd name="T55" fmla="*/ 826 h 873"/>
                        <a:gd name="T56" fmla="*/ 637 w 637"/>
                        <a:gd name="T57" fmla="*/ 811 h 873"/>
                        <a:gd name="T58" fmla="*/ 637 w 637"/>
                        <a:gd name="T59" fmla="*/ 816 h 873"/>
                        <a:gd name="T60" fmla="*/ 615 w 637"/>
                        <a:gd name="T61" fmla="*/ 831 h 873"/>
                        <a:gd name="T62" fmla="*/ 593 w 637"/>
                        <a:gd name="T63" fmla="*/ 843 h 873"/>
                        <a:gd name="T64" fmla="*/ 564 w 637"/>
                        <a:gd name="T65" fmla="*/ 853 h 873"/>
                        <a:gd name="T66" fmla="*/ 542 w 637"/>
                        <a:gd name="T67" fmla="*/ 858 h 873"/>
                        <a:gd name="T68" fmla="*/ 514 w 637"/>
                        <a:gd name="T69" fmla="*/ 868 h 873"/>
                        <a:gd name="T70" fmla="*/ 485 w 637"/>
                        <a:gd name="T71" fmla="*/ 868 h 873"/>
                        <a:gd name="T72" fmla="*/ 457 w 637"/>
                        <a:gd name="T73" fmla="*/ 873 h 873"/>
                        <a:gd name="T74" fmla="*/ 429 w 637"/>
                        <a:gd name="T75" fmla="*/ 873 h 87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637" h="873">
                          <a:moveTo>
                            <a:pt x="248" y="0"/>
                          </a:moveTo>
                          <a:lnTo>
                            <a:pt x="248" y="5"/>
                          </a:lnTo>
                          <a:lnTo>
                            <a:pt x="208" y="15"/>
                          </a:lnTo>
                          <a:lnTo>
                            <a:pt x="169" y="30"/>
                          </a:lnTo>
                          <a:lnTo>
                            <a:pt x="134" y="52"/>
                          </a:lnTo>
                          <a:lnTo>
                            <a:pt x="101" y="72"/>
                          </a:lnTo>
                          <a:lnTo>
                            <a:pt x="73" y="92"/>
                          </a:lnTo>
                          <a:lnTo>
                            <a:pt x="44" y="124"/>
                          </a:lnTo>
                          <a:lnTo>
                            <a:pt x="22" y="154"/>
                          </a:lnTo>
                          <a:lnTo>
                            <a:pt x="0" y="186"/>
                          </a:lnTo>
                          <a:lnTo>
                            <a:pt x="5" y="175"/>
                          </a:lnTo>
                          <a:lnTo>
                            <a:pt x="28" y="144"/>
                          </a:lnTo>
                          <a:lnTo>
                            <a:pt x="50" y="113"/>
                          </a:lnTo>
                          <a:lnTo>
                            <a:pt x="79" y="87"/>
                          </a:lnTo>
                          <a:lnTo>
                            <a:pt x="107" y="62"/>
                          </a:lnTo>
                          <a:lnTo>
                            <a:pt x="141" y="40"/>
                          </a:lnTo>
                          <a:lnTo>
                            <a:pt x="175" y="25"/>
                          </a:lnTo>
                          <a:lnTo>
                            <a:pt x="208" y="10"/>
                          </a:lnTo>
                          <a:lnTo>
                            <a:pt x="248" y="0"/>
                          </a:lnTo>
                          <a:close/>
                          <a:moveTo>
                            <a:pt x="429" y="873"/>
                          </a:moveTo>
                          <a:lnTo>
                            <a:pt x="417" y="873"/>
                          </a:lnTo>
                          <a:lnTo>
                            <a:pt x="446" y="873"/>
                          </a:lnTo>
                          <a:lnTo>
                            <a:pt x="474" y="868"/>
                          </a:lnTo>
                          <a:lnTo>
                            <a:pt x="503" y="863"/>
                          </a:lnTo>
                          <a:lnTo>
                            <a:pt x="531" y="858"/>
                          </a:lnTo>
                          <a:lnTo>
                            <a:pt x="558" y="848"/>
                          </a:lnTo>
                          <a:lnTo>
                            <a:pt x="587" y="838"/>
                          </a:lnTo>
                          <a:lnTo>
                            <a:pt x="610" y="826"/>
                          </a:lnTo>
                          <a:lnTo>
                            <a:pt x="637" y="811"/>
                          </a:lnTo>
                          <a:lnTo>
                            <a:pt x="637" y="816"/>
                          </a:lnTo>
                          <a:lnTo>
                            <a:pt x="615" y="831"/>
                          </a:lnTo>
                          <a:lnTo>
                            <a:pt x="593" y="843"/>
                          </a:lnTo>
                          <a:lnTo>
                            <a:pt x="564" y="853"/>
                          </a:lnTo>
                          <a:lnTo>
                            <a:pt x="542" y="858"/>
                          </a:lnTo>
                          <a:lnTo>
                            <a:pt x="514" y="868"/>
                          </a:lnTo>
                          <a:lnTo>
                            <a:pt x="485" y="868"/>
                          </a:lnTo>
                          <a:lnTo>
                            <a:pt x="457" y="873"/>
                          </a:lnTo>
                          <a:lnTo>
                            <a:pt x="429" y="873"/>
                          </a:lnTo>
                          <a:close/>
                        </a:path>
                      </a:pathLst>
                    </a:custGeom>
                    <a:solidFill>
                      <a:srgbClr val="FF575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90" name="Freeform 522">
                      <a:extLst>
                        <a:ext uri="{FF2B5EF4-FFF2-40B4-BE49-F238E27FC236}">
                          <a16:creationId xmlns:a16="http://schemas.microsoft.com/office/drawing/2014/main" id="{FB2BC4FE-EE40-41F2-9750-2833077D5A4C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27" y="1746"/>
                      <a:ext cx="319" cy="289"/>
                    </a:xfrm>
                    <a:custGeom>
                      <a:avLst/>
                      <a:gdLst>
                        <a:gd name="T0" fmla="*/ 248 w 637"/>
                        <a:gd name="T1" fmla="*/ 0 h 868"/>
                        <a:gd name="T2" fmla="*/ 248 w 637"/>
                        <a:gd name="T3" fmla="*/ 5 h 868"/>
                        <a:gd name="T4" fmla="*/ 208 w 637"/>
                        <a:gd name="T5" fmla="*/ 15 h 868"/>
                        <a:gd name="T6" fmla="*/ 169 w 637"/>
                        <a:gd name="T7" fmla="*/ 30 h 868"/>
                        <a:gd name="T8" fmla="*/ 134 w 637"/>
                        <a:gd name="T9" fmla="*/ 52 h 868"/>
                        <a:gd name="T10" fmla="*/ 101 w 637"/>
                        <a:gd name="T11" fmla="*/ 72 h 868"/>
                        <a:gd name="T12" fmla="*/ 73 w 637"/>
                        <a:gd name="T13" fmla="*/ 97 h 868"/>
                        <a:gd name="T14" fmla="*/ 44 w 637"/>
                        <a:gd name="T15" fmla="*/ 124 h 868"/>
                        <a:gd name="T16" fmla="*/ 22 w 637"/>
                        <a:gd name="T17" fmla="*/ 154 h 868"/>
                        <a:gd name="T18" fmla="*/ 0 w 637"/>
                        <a:gd name="T19" fmla="*/ 191 h 868"/>
                        <a:gd name="T20" fmla="*/ 0 w 637"/>
                        <a:gd name="T21" fmla="*/ 181 h 868"/>
                        <a:gd name="T22" fmla="*/ 22 w 637"/>
                        <a:gd name="T23" fmla="*/ 149 h 868"/>
                        <a:gd name="T24" fmla="*/ 44 w 637"/>
                        <a:gd name="T25" fmla="*/ 119 h 868"/>
                        <a:gd name="T26" fmla="*/ 73 w 637"/>
                        <a:gd name="T27" fmla="*/ 87 h 868"/>
                        <a:gd name="T28" fmla="*/ 101 w 637"/>
                        <a:gd name="T29" fmla="*/ 67 h 868"/>
                        <a:gd name="T30" fmla="*/ 134 w 637"/>
                        <a:gd name="T31" fmla="*/ 47 h 868"/>
                        <a:gd name="T32" fmla="*/ 169 w 637"/>
                        <a:gd name="T33" fmla="*/ 25 h 868"/>
                        <a:gd name="T34" fmla="*/ 208 w 637"/>
                        <a:gd name="T35" fmla="*/ 10 h 868"/>
                        <a:gd name="T36" fmla="*/ 248 w 637"/>
                        <a:gd name="T37" fmla="*/ 0 h 868"/>
                        <a:gd name="T38" fmla="*/ 417 w 637"/>
                        <a:gd name="T39" fmla="*/ 868 h 868"/>
                        <a:gd name="T40" fmla="*/ 395 w 637"/>
                        <a:gd name="T41" fmla="*/ 863 h 868"/>
                        <a:gd name="T42" fmla="*/ 389 w 637"/>
                        <a:gd name="T43" fmla="*/ 858 h 868"/>
                        <a:gd name="T44" fmla="*/ 423 w 637"/>
                        <a:gd name="T45" fmla="*/ 858 h 868"/>
                        <a:gd name="T46" fmla="*/ 452 w 637"/>
                        <a:gd name="T47" fmla="*/ 858 h 868"/>
                        <a:gd name="T48" fmla="*/ 485 w 637"/>
                        <a:gd name="T49" fmla="*/ 853 h 868"/>
                        <a:gd name="T50" fmla="*/ 514 w 637"/>
                        <a:gd name="T51" fmla="*/ 848 h 868"/>
                        <a:gd name="T52" fmla="*/ 547 w 637"/>
                        <a:gd name="T53" fmla="*/ 843 h 868"/>
                        <a:gd name="T54" fmla="*/ 576 w 637"/>
                        <a:gd name="T55" fmla="*/ 833 h 868"/>
                        <a:gd name="T56" fmla="*/ 604 w 637"/>
                        <a:gd name="T57" fmla="*/ 816 h 868"/>
                        <a:gd name="T58" fmla="*/ 632 w 637"/>
                        <a:gd name="T59" fmla="*/ 801 h 868"/>
                        <a:gd name="T60" fmla="*/ 637 w 637"/>
                        <a:gd name="T61" fmla="*/ 806 h 868"/>
                        <a:gd name="T62" fmla="*/ 610 w 637"/>
                        <a:gd name="T63" fmla="*/ 821 h 868"/>
                        <a:gd name="T64" fmla="*/ 587 w 637"/>
                        <a:gd name="T65" fmla="*/ 833 h 868"/>
                        <a:gd name="T66" fmla="*/ 558 w 637"/>
                        <a:gd name="T67" fmla="*/ 843 h 868"/>
                        <a:gd name="T68" fmla="*/ 531 w 637"/>
                        <a:gd name="T69" fmla="*/ 853 h 868"/>
                        <a:gd name="T70" fmla="*/ 503 w 637"/>
                        <a:gd name="T71" fmla="*/ 858 h 868"/>
                        <a:gd name="T72" fmla="*/ 474 w 637"/>
                        <a:gd name="T73" fmla="*/ 863 h 868"/>
                        <a:gd name="T74" fmla="*/ 446 w 637"/>
                        <a:gd name="T75" fmla="*/ 868 h 868"/>
                        <a:gd name="T76" fmla="*/ 417 w 637"/>
                        <a:gd name="T77" fmla="*/ 868 h 8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637" h="868">
                          <a:moveTo>
                            <a:pt x="248" y="0"/>
                          </a:moveTo>
                          <a:lnTo>
                            <a:pt x="248" y="5"/>
                          </a:lnTo>
                          <a:lnTo>
                            <a:pt x="208" y="15"/>
                          </a:lnTo>
                          <a:lnTo>
                            <a:pt x="169" y="30"/>
                          </a:lnTo>
                          <a:lnTo>
                            <a:pt x="134" y="52"/>
                          </a:lnTo>
                          <a:lnTo>
                            <a:pt x="101" y="72"/>
                          </a:lnTo>
                          <a:lnTo>
                            <a:pt x="73" y="97"/>
                          </a:lnTo>
                          <a:lnTo>
                            <a:pt x="44" y="124"/>
                          </a:lnTo>
                          <a:lnTo>
                            <a:pt x="22" y="154"/>
                          </a:lnTo>
                          <a:lnTo>
                            <a:pt x="0" y="191"/>
                          </a:lnTo>
                          <a:lnTo>
                            <a:pt x="0" y="181"/>
                          </a:lnTo>
                          <a:lnTo>
                            <a:pt x="22" y="149"/>
                          </a:lnTo>
                          <a:lnTo>
                            <a:pt x="44" y="119"/>
                          </a:lnTo>
                          <a:lnTo>
                            <a:pt x="73" y="87"/>
                          </a:lnTo>
                          <a:lnTo>
                            <a:pt x="101" y="67"/>
                          </a:lnTo>
                          <a:lnTo>
                            <a:pt x="134" y="47"/>
                          </a:lnTo>
                          <a:lnTo>
                            <a:pt x="169" y="25"/>
                          </a:lnTo>
                          <a:lnTo>
                            <a:pt x="208" y="10"/>
                          </a:lnTo>
                          <a:lnTo>
                            <a:pt x="248" y="0"/>
                          </a:lnTo>
                          <a:close/>
                          <a:moveTo>
                            <a:pt x="417" y="868"/>
                          </a:moveTo>
                          <a:lnTo>
                            <a:pt x="395" y="863"/>
                          </a:lnTo>
                          <a:lnTo>
                            <a:pt x="389" y="858"/>
                          </a:lnTo>
                          <a:lnTo>
                            <a:pt x="423" y="858"/>
                          </a:lnTo>
                          <a:lnTo>
                            <a:pt x="452" y="858"/>
                          </a:lnTo>
                          <a:lnTo>
                            <a:pt x="485" y="853"/>
                          </a:lnTo>
                          <a:lnTo>
                            <a:pt x="514" y="848"/>
                          </a:lnTo>
                          <a:lnTo>
                            <a:pt x="547" y="843"/>
                          </a:lnTo>
                          <a:lnTo>
                            <a:pt x="576" y="833"/>
                          </a:lnTo>
                          <a:lnTo>
                            <a:pt x="604" y="816"/>
                          </a:lnTo>
                          <a:lnTo>
                            <a:pt x="632" y="801"/>
                          </a:lnTo>
                          <a:lnTo>
                            <a:pt x="637" y="806"/>
                          </a:lnTo>
                          <a:lnTo>
                            <a:pt x="610" y="821"/>
                          </a:lnTo>
                          <a:lnTo>
                            <a:pt x="587" y="833"/>
                          </a:lnTo>
                          <a:lnTo>
                            <a:pt x="558" y="843"/>
                          </a:lnTo>
                          <a:lnTo>
                            <a:pt x="531" y="853"/>
                          </a:lnTo>
                          <a:lnTo>
                            <a:pt x="503" y="858"/>
                          </a:lnTo>
                          <a:lnTo>
                            <a:pt x="474" y="863"/>
                          </a:lnTo>
                          <a:lnTo>
                            <a:pt x="446" y="868"/>
                          </a:lnTo>
                          <a:lnTo>
                            <a:pt x="417" y="868"/>
                          </a:lnTo>
                          <a:close/>
                        </a:path>
                      </a:pathLst>
                    </a:custGeom>
                    <a:solidFill>
                      <a:srgbClr val="FF5A5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91" name="Freeform 523">
                      <a:extLst>
                        <a:ext uri="{FF2B5EF4-FFF2-40B4-BE49-F238E27FC236}">
                          <a16:creationId xmlns:a16="http://schemas.microsoft.com/office/drawing/2014/main" id="{7D956457-9589-41F2-ACBC-AC8A6BB5D9B0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27" y="1748"/>
                      <a:ext cx="316" cy="284"/>
                    </a:xfrm>
                    <a:custGeom>
                      <a:avLst/>
                      <a:gdLst>
                        <a:gd name="T0" fmla="*/ 248 w 632"/>
                        <a:gd name="T1" fmla="*/ 0 h 853"/>
                        <a:gd name="T2" fmla="*/ 254 w 632"/>
                        <a:gd name="T3" fmla="*/ 5 h 853"/>
                        <a:gd name="T4" fmla="*/ 215 w 632"/>
                        <a:gd name="T5" fmla="*/ 15 h 853"/>
                        <a:gd name="T6" fmla="*/ 175 w 632"/>
                        <a:gd name="T7" fmla="*/ 30 h 853"/>
                        <a:gd name="T8" fmla="*/ 141 w 632"/>
                        <a:gd name="T9" fmla="*/ 52 h 853"/>
                        <a:gd name="T10" fmla="*/ 107 w 632"/>
                        <a:gd name="T11" fmla="*/ 72 h 853"/>
                        <a:gd name="T12" fmla="*/ 73 w 632"/>
                        <a:gd name="T13" fmla="*/ 98 h 853"/>
                        <a:gd name="T14" fmla="*/ 44 w 632"/>
                        <a:gd name="T15" fmla="*/ 124 h 853"/>
                        <a:gd name="T16" fmla="*/ 22 w 632"/>
                        <a:gd name="T17" fmla="*/ 155 h 853"/>
                        <a:gd name="T18" fmla="*/ 0 w 632"/>
                        <a:gd name="T19" fmla="*/ 191 h 853"/>
                        <a:gd name="T20" fmla="*/ 0 w 632"/>
                        <a:gd name="T21" fmla="*/ 186 h 853"/>
                        <a:gd name="T22" fmla="*/ 22 w 632"/>
                        <a:gd name="T23" fmla="*/ 149 h 853"/>
                        <a:gd name="T24" fmla="*/ 44 w 632"/>
                        <a:gd name="T25" fmla="*/ 119 h 853"/>
                        <a:gd name="T26" fmla="*/ 73 w 632"/>
                        <a:gd name="T27" fmla="*/ 92 h 853"/>
                        <a:gd name="T28" fmla="*/ 101 w 632"/>
                        <a:gd name="T29" fmla="*/ 67 h 853"/>
                        <a:gd name="T30" fmla="*/ 134 w 632"/>
                        <a:gd name="T31" fmla="*/ 47 h 853"/>
                        <a:gd name="T32" fmla="*/ 169 w 632"/>
                        <a:gd name="T33" fmla="*/ 25 h 853"/>
                        <a:gd name="T34" fmla="*/ 208 w 632"/>
                        <a:gd name="T35" fmla="*/ 10 h 853"/>
                        <a:gd name="T36" fmla="*/ 248 w 632"/>
                        <a:gd name="T37" fmla="*/ 0 h 853"/>
                        <a:gd name="T38" fmla="*/ 389 w 632"/>
                        <a:gd name="T39" fmla="*/ 853 h 853"/>
                        <a:gd name="T40" fmla="*/ 384 w 632"/>
                        <a:gd name="T41" fmla="*/ 848 h 853"/>
                        <a:gd name="T42" fmla="*/ 417 w 632"/>
                        <a:gd name="T43" fmla="*/ 848 h 853"/>
                        <a:gd name="T44" fmla="*/ 446 w 632"/>
                        <a:gd name="T45" fmla="*/ 848 h 853"/>
                        <a:gd name="T46" fmla="*/ 479 w 632"/>
                        <a:gd name="T47" fmla="*/ 848 h 853"/>
                        <a:gd name="T48" fmla="*/ 508 w 632"/>
                        <a:gd name="T49" fmla="*/ 843 h 853"/>
                        <a:gd name="T50" fmla="*/ 542 w 632"/>
                        <a:gd name="T51" fmla="*/ 833 h 853"/>
                        <a:gd name="T52" fmla="*/ 571 w 632"/>
                        <a:gd name="T53" fmla="*/ 821 h 853"/>
                        <a:gd name="T54" fmla="*/ 598 w 632"/>
                        <a:gd name="T55" fmla="*/ 811 h 853"/>
                        <a:gd name="T56" fmla="*/ 626 w 632"/>
                        <a:gd name="T57" fmla="*/ 796 h 853"/>
                        <a:gd name="T58" fmla="*/ 632 w 632"/>
                        <a:gd name="T59" fmla="*/ 796 h 853"/>
                        <a:gd name="T60" fmla="*/ 604 w 632"/>
                        <a:gd name="T61" fmla="*/ 811 h 853"/>
                        <a:gd name="T62" fmla="*/ 576 w 632"/>
                        <a:gd name="T63" fmla="*/ 828 h 853"/>
                        <a:gd name="T64" fmla="*/ 547 w 632"/>
                        <a:gd name="T65" fmla="*/ 838 h 853"/>
                        <a:gd name="T66" fmla="*/ 514 w 632"/>
                        <a:gd name="T67" fmla="*/ 843 h 853"/>
                        <a:gd name="T68" fmla="*/ 485 w 632"/>
                        <a:gd name="T69" fmla="*/ 848 h 853"/>
                        <a:gd name="T70" fmla="*/ 452 w 632"/>
                        <a:gd name="T71" fmla="*/ 853 h 853"/>
                        <a:gd name="T72" fmla="*/ 423 w 632"/>
                        <a:gd name="T73" fmla="*/ 853 h 853"/>
                        <a:gd name="T74" fmla="*/ 389 w 632"/>
                        <a:gd name="T75" fmla="*/ 853 h 85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632" h="853">
                          <a:moveTo>
                            <a:pt x="248" y="0"/>
                          </a:moveTo>
                          <a:lnTo>
                            <a:pt x="254" y="5"/>
                          </a:lnTo>
                          <a:lnTo>
                            <a:pt x="215" y="15"/>
                          </a:lnTo>
                          <a:lnTo>
                            <a:pt x="175" y="30"/>
                          </a:lnTo>
                          <a:lnTo>
                            <a:pt x="141" y="52"/>
                          </a:lnTo>
                          <a:lnTo>
                            <a:pt x="107" y="72"/>
                          </a:lnTo>
                          <a:lnTo>
                            <a:pt x="73" y="98"/>
                          </a:lnTo>
                          <a:lnTo>
                            <a:pt x="44" y="124"/>
                          </a:lnTo>
                          <a:lnTo>
                            <a:pt x="22" y="155"/>
                          </a:lnTo>
                          <a:lnTo>
                            <a:pt x="0" y="191"/>
                          </a:lnTo>
                          <a:lnTo>
                            <a:pt x="0" y="186"/>
                          </a:lnTo>
                          <a:lnTo>
                            <a:pt x="22" y="149"/>
                          </a:lnTo>
                          <a:lnTo>
                            <a:pt x="44" y="119"/>
                          </a:lnTo>
                          <a:lnTo>
                            <a:pt x="73" y="92"/>
                          </a:lnTo>
                          <a:lnTo>
                            <a:pt x="101" y="67"/>
                          </a:lnTo>
                          <a:lnTo>
                            <a:pt x="134" y="47"/>
                          </a:lnTo>
                          <a:lnTo>
                            <a:pt x="169" y="25"/>
                          </a:lnTo>
                          <a:lnTo>
                            <a:pt x="208" y="10"/>
                          </a:lnTo>
                          <a:lnTo>
                            <a:pt x="248" y="0"/>
                          </a:lnTo>
                          <a:close/>
                          <a:moveTo>
                            <a:pt x="389" y="853"/>
                          </a:moveTo>
                          <a:lnTo>
                            <a:pt x="384" y="848"/>
                          </a:lnTo>
                          <a:lnTo>
                            <a:pt x="417" y="848"/>
                          </a:lnTo>
                          <a:lnTo>
                            <a:pt x="446" y="848"/>
                          </a:lnTo>
                          <a:lnTo>
                            <a:pt x="479" y="848"/>
                          </a:lnTo>
                          <a:lnTo>
                            <a:pt x="508" y="843"/>
                          </a:lnTo>
                          <a:lnTo>
                            <a:pt x="542" y="833"/>
                          </a:lnTo>
                          <a:lnTo>
                            <a:pt x="571" y="821"/>
                          </a:lnTo>
                          <a:lnTo>
                            <a:pt x="598" y="811"/>
                          </a:lnTo>
                          <a:lnTo>
                            <a:pt x="626" y="796"/>
                          </a:lnTo>
                          <a:lnTo>
                            <a:pt x="632" y="796"/>
                          </a:lnTo>
                          <a:lnTo>
                            <a:pt x="604" y="811"/>
                          </a:lnTo>
                          <a:lnTo>
                            <a:pt x="576" y="828"/>
                          </a:lnTo>
                          <a:lnTo>
                            <a:pt x="547" y="838"/>
                          </a:lnTo>
                          <a:lnTo>
                            <a:pt x="514" y="843"/>
                          </a:lnTo>
                          <a:lnTo>
                            <a:pt x="485" y="848"/>
                          </a:lnTo>
                          <a:lnTo>
                            <a:pt x="452" y="853"/>
                          </a:lnTo>
                          <a:lnTo>
                            <a:pt x="423" y="853"/>
                          </a:lnTo>
                          <a:lnTo>
                            <a:pt x="389" y="853"/>
                          </a:lnTo>
                          <a:close/>
                        </a:path>
                      </a:pathLst>
                    </a:custGeom>
                    <a:solidFill>
                      <a:srgbClr val="FF5C5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92" name="Freeform 524">
                      <a:extLst>
                        <a:ext uri="{FF2B5EF4-FFF2-40B4-BE49-F238E27FC236}">
                          <a16:creationId xmlns:a16="http://schemas.microsoft.com/office/drawing/2014/main" id="{C8F78BC5-18AB-4FDA-B222-95FA82E8233C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27" y="1749"/>
                      <a:ext cx="314" cy="281"/>
                    </a:xfrm>
                    <a:custGeom>
                      <a:avLst/>
                      <a:gdLst>
                        <a:gd name="T0" fmla="*/ 254 w 626"/>
                        <a:gd name="T1" fmla="*/ 0 h 843"/>
                        <a:gd name="T2" fmla="*/ 254 w 626"/>
                        <a:gd name="T3" fmla="*/ 5 h 843"/>
                        <a:gd name="T4" fmla="*/ 215 w 626"/>
                        <a:gd name="T5" fmla="*/ 15 h 843"/>
                        <a:gd name="T6" fmla="*/ 175 w 626"/>
                        <a:gd name="T7" fmla="*/ 30 h 843"/>
                        <a:gd name="T8" fmla="*/ 141 w 626"/>
                        <a:gd name="T9" fmla="*/ 52 h 843"/>
                        <a:gd name="T10" fmla="*/ 107 w 626"/>
                        <a:gd name="T11" fmla="*/ 72 h 843"/>
                        <a:gd name="T12" fmla="*/ 79 w 626"/>
                        <a:gd name="T13" fmla="*/ 98 h 843"/>
                        <a:gd name="T14" fmla="*/ 50 w 626"/>
                        <a:gd name="T15" fmla="*/ 124 h 843"/>
                        <a:gd name="T16" fmla="*/ 28 w 626"/>
                        <a:gd name="T17" fmla="*/ 155 h 843"/>
                        <a:gd name="T18" fmla="*/ 5 w 626"/>
                        <a:gd name="T19" fmla="*/ 191 h 843"/>
                        <a:gd name="T20" fmla="*/ 0 w 626"/>
                        <a:gd name="T21" fmla="*/ 186 h 843"/>
                        <a:gd name="T22" fmla="*/ 22 w 626"/>
                        <a:gd name="T23" fmla="*/ 150 h 843"/>
                        <a:gd name="T24" fmla="*/ 44 w 626"/>
                        <a:gd name="T25" fmla="*/ 119 h 843"/>
                        <a:gd name="T26" fmla="*/ 73 w 626"/>
                        <a:gd name="T27" fmla="*/ 93 h 843"/>
                        <a:gd name="T28" fmla="*/ 107 w 626"/>
                        <a:gd name="T29" fmla="*/ 67 h 843"/>
                        <a:gd name="T30" fmla="*/ 141 w 626"/>
                        <a:gd name="T31" fmla="*/ 47 h 843"/>
                        <a:gd name="T32" fmla="*/ 175 w 626"/>
                        <a:gd name="T33" fmla="*/ 25 h 843"/>
                        <a:gd name="T34" fmla="*/ 215 w 626"/>
                        <a:gd name="T35" fmla="*/ 10 h 843"/>
                        <a:gd name="T36" fmla="*/ 254 w 626"/>
                        <a:gd name="T37" fmla="*/ 0 h 843"/>
                        <a:gd name="T38" fmla="*/ 384 w 626"/>
                        <a:gd name="T39" fmla="*/ 843 h 843"/>
                        <a:gd name="T40" fmla="*/ 378 w 626"/>
                        <a:gd name="T41" fmla="*/ 838 h 843"/>
                        <a:gd name="T42" fmla="*/ 412 w 626"/>
                        <a:gd name="T43" fmla="*/ 843 h 843"/>
                        <a:gd name="T44" fmla="*/ 440 w 626"/>
                        <a:gd name="T45" fmla="*/ 843 h 843"/>
                        <a:gd name="T46" fmla="*/ 474 w 626"/>
                        <a:gd name="T47" fmla="*/ 838 h 843"/>
                        <a:gd name="T48" fmla="*/ 503 w 626"/>
                        <a:gd name="T49" fmla="*/ 833 h 843"/>
                        <a:gd name="T50" fmla="*/ 536 w 626"/>
                        <a:gd name="T51" fmla="*/ 828 h 843"/>
                        <a:gd name="T52" fmla="*/ 564 w 626"/>
                        <a:gd name="T53" fmla="*/ 816 h 843"/>
                        <a:gd name="T54" fmla="*/ 598 w 626"/>
                        <a:gd name="T55" fmla="*/ 801 h 843"/>
                        <a:gd name="T56" fmla="*/ 626 w 626"/>
                        <a:gd name="T57" fmla="*/ 786 h 843"/>
                        <a:gd name="T58" fmla="*/ 626 w 626"/>
                        <a:gd name="T59" fmla="*/ 791 h 843"/>
                        <a:gd name="T60" fmla="*/ 598 w 626"/>
                        <a:gd name="T61" fmla="*/ 806 h 843"/>
                        <a:gd name="T62" fmla="*/ 571 w 626"/>
                        <a:gd name="T63" fmla="*/ 816 h 843"/>
                        <a:gd name="T64" fmla="*/ 542 w 626"/>
                        <a:gd name="T65" fmla="*/ 828 h 843"/>
                        <a:gd name="T66" fmla="*/ 508 w 626"/>
                        <a:gd name="T67" fmla="*/ 838 h 843"/>
                        <a:gd name="T68" fmla="*/ 479 w 626"/>
                        <a:gd name="T69" fmla="*/ 843 h 843"/>
                        <a:gd name="T70" fmla="*/ 446 w 626"/>
                        <a:gd name="T71" fmla="*/ 843 h 843"/>
                        <a:gd name="T72" fmla="*/ 417 w 626"/>
                        <a:gd name="T73" fmla="*/ 843 h 843"/>
                        <a:gd name="T74" fmla="*/ 384 w 626"/>
                        <a:gd name="T75" fmla="*/ 843 h 8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626" h="843">
                          <a:moveTo>
                            <a:pt x="254" y="0"/>
                          </a:moveTo>
                          <a:lnTo>
                            <a:pt x="254" y="5"/>
                          </a:lnTo>
                          <a:lnTo>
                            <a:pt x="215" y="15"/>
                          </a:lnTo>
                          <a:lnTo>
                            <a:pt x="175" y="30"/>
                          </a:lnTo>
                          <a:lnTo>
                            <a:pt x="141" y="52"/>
                          </a:lnTo>
                          <a:lnTo>
                            <a:pt x="107" y="72"/>
                          </a:lnTo>
                          <a:lnTo>
                            <a:pt x="79" y="98"/>
                          </a:lnTo>
                          <a:lnTo>
                            <a:pt x="50" y="124"/>
                          </a:lnTo>
                          <a:lnTo>
                            <a:pt x="28" y="155"/>
                          </a:lnTo>
                          <a:lnTo>
                            <a:pt x="5" y="191"/>
                          </a:lnTo>
                          <a:lnTo>
                            <a:pt x="0" y="186"/>
                          </a:lnTo>
                          <a:lnTo>
                            <a:pt x="22" y="150"/>
                          </a:lnTo>
                          <a:lnTo>
                            <a:pt x="44" y="119"/>
                          </a:lnTo>
                          <a:lnTo>
                            <a:pt x="73" y="93"/>
                          </a:lnTo>
                          <a:lnTo>
                            <a:pt x="107" y="67"/>
                          </a:lnTo>
                          <a:lnTo>
                            <a:pt x="141" y="47"/>
                          </a:lnTo>
                          <a:lnTo>
                            <a:pt x="175" y="25"/>
                          </a:lnTo>
                          <a:lnTo>
                            <a:pt x="215" y="10"/>
                          </a:lnTo>
                          <a:lnTo>
                            <a:pt x="254" y="0"/>
                          </a:lnTo>
                          <a:close/>
                          <a:moveTo>
                            <a:pt x="384" y="843"/>
                          </a:moveTo>
                          <a:lnTo>
                            <a:pt x="378" y="838"/>
                          </a:lnTo>
                          <a:lnTo>
                            <a:pt x="412" y="843"/>
                          </a:lnTo>
                          <a:lnTo>
                            <a:pt x="440" y="843"/>
                          </a:lnTo>
                          <a:lnTo>
                            <a:pt x="474" y="838"/>
                          </a:lnTo>
                          <a:lnTo>
                            <a:pt x="503" y="833"/>
                          </a:lnTo>
                          <a:lnTo>
                            <a:pt x="536" y="828"/>
                          </a:lnTo>
                          <a:lnTo>
                            <a:pt x="564" y="816"/>
                          </a:lnTo>
                          <a:lnTo>
                            <a:pt x="598" y="801"/>
                          </a:lnTo>
                          <a:lnTo>
                            <a:pt x="626" y="786"/>
                          </a:lnTo>
                          <a:lnTo>
                            <a:pt x="626" y="791"/>
                          </a:lnTo>
                          <a:lnTo>
                            <a:pt x="598" y="806"/>
                          </a:lnTo>
                          <a:lnTo>
                            <a:pt x="571" y="816"/>
                          </a:lnTo>
                          <a:lnTo>
                            <a:pt x="542" y="828"/>
                          </a:lnTo>
                          <a:lnTo>
                            <a:pt x="508" y="838"/>
                          </a:lnTo>
                          <a:lnTo>
                            <a:pt x="479" y="843"/>
                          </a:lnTo>
                          <a:lnTo>
                            <a:pt x="446" y="843"/>
                          </a:lnTo>
                          <a:lnTo>
                            <a:pt x="417" y="843"/>
                          </a:lnTo>
                          <a:lnTo>
                            <a:pt x="384" y="843"/>
                          </a:lnTo>
                          <a:close/>
                        </a:path>
                      </a:pathLst>
                    </a:custGeom>
                    <a:solidFill>
                      <a:srgbClr val="FF5E5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93" name="Freeform 525">
                      <a:extLst>
                        <a:ext uri="{FF2B5EF4-FFF2-40B4-BE49-F238E27FC236}">
                          <a16:creationId xmlns:a16="http://schemas.microsoft.com/office/drawing/2014/main" id="{232846FB-84EE-4104-A0BE-12FA732463DE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30" y="1751"/>
                      <a:ext cx="311" cy="279"/>
                    </a:xfrm>
                    <a:custGeom>
                      <a:avLst/>
                      <a:gdLst>
                        <a:gd name="T0" fmla="*/ 249 w 621"/>
                        <a:gd name="T1" fmla="*/ 0 h 838"/>
                        <a:gd name="T2" fmla="*/ 254 w 621"/>
                        <a:gd name="T3" fmla="*/ 5 h 838"/>
                        <a:gd name="T4" fmla="*/ 215 w 621"/>
                        <a:gd name="T5" fmla="*/ 15 h 838"/>
                        <a:gd name="T6" fmla="*/ 175 w 621"/>
                        <a:gd name="T7" fmla="*/ 32 h 838"/>
                        <a:gd name="T8" fmla="*/ 136 w 621"/>
                        <a:gd name="T9" fmla="*/ 52 h 838"/>
                        <a:gd name="T10" fmla="*/ 107 w 621"/>
                        <a:gd name="T11" fmla="*/ 72 h 838"/>
                        <a:gd name="T12" fmla="*/ 74 w 621"/>
                        <a:gd name="T13" fmla="*/ 99 h 838"/>
                        <a:gd name="T14" fmla="*/ 45 w 621"/>
                        <a:gd name="T15" fmla="*/ 129 h 838"/>
                        <a:gd name="T16" fmla="*/ 23 w 621"/>
                        <a:gd name="T17" fmla="*/ 160 h 838"/>
                        <a:gd name="T18" fmla="*/ 6 w 621"/>
                        <a:gd name="T19" fmla="*/ 196 h 838"/>
                        <a:gd name="T20" fmla="*/ 0 w 621"/>
                        <a:gd name="T21" fmla="*/ 186 h 838"/>
                        <a:gd name="T22" fmla="*/ 23 w 621"/>
                        <a:gd name="T23" fmla="*/ 150 h 838"/>
                        <a:gd name="T24" fmla="*/ 45 w 621"/>
                        <a:gd name="T25" fmla="*/ 119 h 838"/>
                        <a:gd name="T26" fmla="*/ 74 w 621"/>
                        <a:gd name="T27" fmla="*/ 93 h 838"/>
                        <a:gd name="T28" fmla="*/ 102 w 621"/>
                        <a:gd name="T29" fmla="*/ 67 h 838"/>
                        <a:gd name="T30" fmla="*/ 136 w 621"/>
                        <a:gd name="T31" fmla="*/ 47 h 838"/>
                        <a:gd name="T32" fmla="*/ 170 w 621"/>
                        <a:gd name="T33" fmla="*/ 25 h 838"/>
                        <a:gd name="T34" fmla="*/ 210 w 621"/>
                        <a:gd name="T35" fmla="*/ 10 h 838"/>
                        <a:gd name="T36" fmla="*/ 249 w 621"/>
                        <a:gd name="T37" fmla="*/ 0 h 838"/>
                        <a:gd name="T38" fmla="*/ 373 w 621"/>
                        <a:gd name="T39" fmla="*/ 833 h 838"/>
                        <a:gd name="T40" fmla="*/ 368 w 621"/>
                        <a:gd name="T41" fmla="*/ 828 h 838"/>
                        <a:gd name="T42" fmla="*/ 401 w 621"/>
                        <a:gd name="T43" fmla="*/ 833 h 838"/>
                        <a:gd name="T44" fmla="*/ 430 w 621"/>
                        <a:gd name="T45" fmla="*/ 833 h 838"/>
                        <a:gd name="T46" fmla="*/ 463 w 621"/>
                        <a:gd name="T47" fmla="*/ 828 h 838"/>
                        <a:gd name="T48" fmla="*/ 498 w 621"/>
                        <a:gd name="T49" fmla="*/ 823 h 838"/>
                        <a:gd name="T50" fmla="*/ 526 w 621"/>
                        <a:gd name="T51" fmla="*/ 818 h 838"/>
                        <a:gd name="T52" fmla="*/ 559 w 621"/>
                        <a:gd name="T53" fmla="*/ 806 h 838"/>
                        <a:gd name="T54" fmla="*/ 588 w 621"/>
                        <a:gd name="T55" fmla="*/ 791 h 838"/>
                        <a:gd name="T56" fmla="*/ 616 w 621"/>
                        <a:gd name="T57" fmla="*/ 776 h 838"/>
                        <a:gd name="T58" fmla="*/ 621 w 621"/>
                        <a:gd name="T59" fmla="*/ 781 h 838"/>
                        <a:gd name="T60" fmla="*/ 593 w 621"/>
                        <a:gd name="T61" fmla="*/ 796 h 838"/>
                        <a:gd name="T62" fmla="*/ 559 w 621"/>
                        <a:gd name="T63" fmla="*/ 811 h 838"/>
                        <a:gd name="T64" fmla="*/ 531 w 621"/>
                        <a:gd name="T65" fmla="*/ 823 h 838"/>
                        <a:gd name="T66" fmla="*/ 498 w 621"/>
                        <a:gd name="T67" fmla="*/ 828 h 838"/>
                        <a:gd name="T68" fmla="*/ 469 w 621"/>
                        <a:gd name="T69" fmla="*/ 833 h 838"/>
                        <a:gd name="T70" fmla="*/ 435 w 621"/>
                        <a:gd name="T71" fmla="*/ 838 h 838"/>
                        <a:gd name="T72" fmla="*/ 407 w 621"/>
                        <a:gd name="T73" fmla="*/ 838 h 838"/>
                        <a:gd name="T74" fmla="*/ 373 w 621"/>
                        <a:gd name="T75" fmla="*/ 833 h 8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621" h="838">
                          <a:moveTo>
                            <a:pt x="249" y="0"/>
                          </a:moveTo>
                          <a:lnTo>
                            <a:pt x="254" y="5"/>
                          </a:lnTo>
                          <a:lnTo>
                            <a:pt x="215" y="15"/>
                          </a:lnTo>
                          <a:lnTo>
                            <a:pt x="175" y="32"/>
                          </a:lnTo>
                          <a:lnTo>
                            <a:pt x="136" y="52"/>
                          </a:lnTo>
                          <a:lnTo>
                            <a:pt x="107" y="72"/>
                          </a:lnTo>
                          <a:lnTo>
                            <a:pt x="74" y="99"/>
                          </a:lnTo>
                          <a:lnTo>
                            <a:pt x="45" y="129"/>
                          </a:lnTo>
                          <a:lnTo>
                            <a:pt x="23" y="160"/>
                          </a:lnTo>
                          <a:lnTo>
                            <a:pt x="6" y="196"/>
                          </a:lnTo>
                          <a:lnTo>
                            <a:pt x="0" y="186"/>
                          </a:lnTo>
                          <a:lnTo>
                            <a:pt x="23" y="150"/>
                          </a:lnTo>
                          <a:lnTo>
                            <a:pt x="45" y="119"/>
                          </a:lnTo>
                          <a:lnTo>
                            <a:pt x="74" y="93"/>
                          </a:lnTo>
                          <a:lnTo>
                            <a:pt x="102" y="67"/>
                          </a:lnTo>
                          <a:lnTo>
                            <a:pt x="136" y="47"/>
                          </a:lnTo>
                          <a:lnTo>
                            <a:pt x="170" y="25"/>
                          </a:lnTo>
                          <a:lnTo>
                            <a:pt x="210" y="10"/>
                          </a:lnTo>
                          <a:lnTo>
                            <a:pt x="249" y="0"/>
                          </a:lnTo>
                          <a:close/>
                          <a:moveTo>
                            <a:pt x="373" y="833"/>
                          </a:moveTo>
                          <a:lnTo>
                            <a:pt x="368" y="828"/>
                          </a:lnTo>
                          <a:lnTo>
                            <a:pt x="401" y="833"/>
                          </a:lnTo>
                          <a:lnTo>
                            <a:pt x="430" y="833"/>
                          </a:lnTo>
                          <a:lnTo>
                            <a:pt x="463" y="828"/>
                          </a:lnTo>
                          <a:lnTo>
                            <a:pt x="498" y="823"/>
                          </a:lnTo>
                          <a:lnTo>
                            <a:pt x="526" y="818"/>
                          </a:lnTo>
                          <a:lnTo>
                            <a:pt x="559" y="806"/>
                          </a:lnTo>
                          <a:lnTo>
                            <a:pt x="588" y="791"/>
                          </a:lnTo>
                          <a:lnTo>
                            <a:pt x="616" y="776"/>
                          </a:lnTo>
                          <a:lnTo>
                            <a:pt x="621" y="781"/>
                          </a:lnTo>
                          <a:lnTo>
                            <a:pt x="593" y="796"/>
                          </a:lnTo>
                          <a:lnTo>
                            <a:pt x="559" y="811"/>
                          </a:lnTo>
                          <a:lnTo>
                            <a:pt x="531" y="823"/>
                          </a:lnTo>
                          <a:lnTo>
                            <a:pt x="498" y="828"/>
                          </a:lnTo>
                          <a:lnTo>
                            <a:pt x="469" y="833"/>
                          </a:lnTo>
                          <a:lnTo>
                            <a:pt x="435" y="838"/>
                          </a:lnTo>
                          <a:lnTo>
                            <a:pt x="407" y="838"/>
                          </a:lnTo>
                          <a:lnTo>
                            <a:pt x="373" y="833"/>
                          </a:lnTo>
                          <a:close/>
                        </a:path>
                      </a:pathLst>
                    </a:custGeom>
                    <a:solidFill>
                      <a:srgbClr val="FF606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94" name="Freeform 526">
                      <a:extLst>
                        <a:ext uri="{FF2B5EF4-FFF2-40B4-BE49-F238E27FC236}">
                          <a16:creationId xmlns:a16="http://schemas.microsoft.com/office/drawing/2014/main" id="{CFC61A16-BF10-4A05-88B6-633CF8C6E1B9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33" y="1753"/>
                      <a:ext cx="305" cy="274"/>
                    </a:xfrm>
                    <a:custGeom>
                      <a:avLst/>
                      <a:gdLst>
                        <a:gd name="T0" fmla="*/ 248 w 610"/>
                        <a:gd name="T1" fmla="*/ 0 h 823"/>
                        <a:gd name="T2" fmla="*/ 248 w 610"/>
                        <a:gd name="T3" fmla="*/ 5 h 823"/>
                        <a:gd name="T4" fmla="*/ 209 w 610"/>
                        <a:gd name="T5" fmla="*/ 20 h 823"/>
                        <a:gd name="T6" fmla="*/ 169 w 610"/>
                        <a:gd name="T7" fmla="*/ 37 h 823"/>
                        <a:gd name="T8" fmla="*/ 136 w 610"/>
                        <a:gd name="T9" fmla="*/ 57 h 823"/>
                        <a:gd name="T10" fmla="*/ 101 w 610"/>
                        <a:gd name="T11" fmla="*/ 77 h 823"/>
                        <a:gd name="T12" fmla="*/ 73 w 610"/>
                        <a:gd name="T13" fmla="*/ 104 h 823"/>
                        <a:gd name="T14" fmla="*/ 44 w 610"/>
                        <a:gd name="T15" fmla="*/ 129 h 823"/>
                        <a:gd name="T16" fmla="*/ 22 w 610"/>
                        <a:gd name="T17" fmla="*/ 161 h 823"/>
                        <a:gd name="T18" fmla="*/ 0 w 610"/>
                        <a:gd name="T19" fmla="*/ 197 h 823"/>
                        <a:gd name="T20" fmla="*/ 0 w 610"/>
                        <a:gd name="T21" fmla="*/ 191 h 823"/>
                        <a:gd name="T22" fmla="*/ 22 w 610"/>
                        <a:gd name="T23" fmla="*/ 155 h 823"/>
                        <a:gd name="T24" fmla="*/ 44 w 610"/>
                        <a:gd name="T25" fmla="*/ 124 h 823"/>
                        <a:gd name="T26" fmla="*/ 73 w 610"/>
                        <a:gd name="T27" fmla="*/ 99 h 823"/>
                        <a:gd name="T28" fmla="*/ 101 w 610"/>
                        <a:gd name="T29" fmla="*/ 72 h 823"/>
                        <a:gd name="T30" fmla="*/ 136 w 610"/>
                        <a:gd name="T31" fmla="*/ 52 h 823"/>
                        <a:gd name="T32" fmla="*/ 169 w 610"/>
                        <a:gd name="T33" fmla="*/ 32 h 823"/>
                        <a:gd name="T34" fmla="*/ 209 w 610"/>
                        <a:gd name="T35" fmla="*/ 15 h 823"/>
                        <a:gd name="T36" fmla="*/ 248 w 610"/>
                        <a:gd name="T37" fmla="*/ 0 h 823"/>
                        <a:gd name="T38" fmla="*/ 356 w 610"/>
                        <a:gd name="T39" fmla="*/ 818 h 823"/>
                        <a:gd name="T40" fmla="*/ 345 w 610"/>
                        <a:gd name="T41" fmla="*/ 806 h 823"/>
                        <a:gd name="T42" fmla="*/ 378 w 610"/>
                        <a:gd name="T43" fmla="*/ 813 h 823"/>
                        <a:gd name="T44" fmla="*/ 412 w 610"/>
                        <a:gd name="T45" fmla="*/ 813 h 823"/>
                        <a:gd name="T46" fmla="*/ 446 w 610"/>
                        <a:gd name="T47" fmla="*/ 813 h 823"/>
                        <a:gd name="T48" fmla="*/ 480 w 610"/>
                        <a:gd name="T49" fmla="*/ 806 h 823"/>
                        <a:gd name="T50" fmla="*/ 514 w 610"/>
                        <a:gd name="T51" fmla="*/ 801 h 823"/>
                        <a:gd name="T52" fmla="*/ 542 w 610"/>
                        <a:gd name="T53" fmla="*/ 791 h 823"/>
                        <a:gd name="T54" fmla="*/ 576 w 610"/>
                        <a:gd name="T55" fmla="*/ 781 h 823"/>
                        <a:gd name="T56" fmla="*/ 604 w 610"/>
                        <a:gd name="T57" fmla="*/ 766 h 823"/>
                        <a:gd name="T58" fmla="*/ 610 w 610"/>
                        <a:gd name="T59" fmla="*/ 771 h 823"/>
                        <a:gd name="T60" fmla="*/ 582 w 610"/>
                        <a:gd name="T61" fmla="*/ 786 h 823"/>
                        <a:gd name="T62" fmla="*/ 547 w 610"/>
                        <a:gd name="T63" fmla="*/ 796 h 823"/>
                        <a:gd name="T64" fmla="*/ 520 w 610"/>
                        <a:gd name="T65" fmla="*/ 806 h 823"/>
                        <a:gd name="T66" fmla="*/ 485 w 610"/>
                        <a:gd name="T67" fmla="*/ 813 h 823"/>
                        <a:gd name="T68" fmla="*/ 452 w 610"/>
                        <a:gd name="T69" fmla="*/ 818 h 823"/>
                        <a:gd name="T70" fmla="*/ 418 w 610"/>
                        <a:gd name="T71" fmla="*/ 823 h 823"/>
                        <a:gd name="T72" fmla="*/ 389 w 610"/>
                        <a:gd name="T73" fmla="*/ 823 h 823"/>
                        <a:gd name="T74" fmla="*/ 356 w 610"/>
                        <a:gd name="T75" fmla="*/ 818 h 8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610" h="823">
                          <a:moveTo>
                            <a:pt x="248" y="0"/>
                          </a:moveTo>
                          <a:lnTo>
                            <a:pt x="248" y="5"/>
                          </a:lnTo>
                          <a:lnTo>
                            <a:pt x="209" y="20"/>
                          </a:lnTo>
                          <a:lnTo>
                            <a:pt x="169" y="37"/>
                          </a:lnTo>
                          <a:lnTo>
                            <a:pt x="136" y="57"/>
                          </a:lnTo>
                          <a:lnTo>
                            <a:pt x="101" y="77"/>
                          </a:lnTo>
                          <a:lnTo>
                            <a:pt x="73" y="104"/>
                          </a:lnTo>
                          <a:lnTo>
                            <a:pt x="44" y="129"/>
                          </a:lnTo>
                          <a:lnTo>
                            <a:pt x="22" y="161"/>
                          </a:lnTo>
                          <a:lnTo>
                            <a:pt x="0" y="197"/>
                          </a:lnTo>
                          <a:lnTo>
                            <a:pt x="0" y="191"/>
                          </a:lnTo>
                          <a:lnTo>
                            <a:pt x="22" y="155"/>
                          </a:lnTo>
                          <a:lnTo>
                            <a:pt x="44" y="124"/>
                          </a:lnTo>
                          <a:lnTo>
                            <a:pt x="73" y="99"/>
                          </a:lnTo>
                          <a:lnTo>
                            <a:pt x="101" y="72"/>
                          </a:lnTo>
                          <a:lnTo>
                            <a:pt x="136" y="52"/>
                          </a:lnTo>
                          <a:lnTo>
                            <a:pt x="169" y="32"/>
                          </a:lnTo>
                          <a:lnTo>
                            <a:pt x="209" y="15"/>
                          </a:lnTo>
                          <a:lnTo>
                            <a:pt x="248" y="0"/>
                          </a:lnTo>
                          <a:close/>
                          <a:moveTo>
                            <a:pt x="356" y="818"/>
                          </a:moveTo>
                          <a:lnTo>
                            <a:pt x="345" y="806"/>
                          </a:lnTo>
                          <a:lnTo>
                            <a:pt x="378" y="813"/>
                          </a:lnTo>
                          <a:lnTo>
                            <a:pt x="412" y="813"/>
                          </a:lnTo>
                          <a:lnTo>
                            <a:pt x="446" y="813"/>
                          </a:lnTo>
                          <a:lnTo>
                            <a:pt x="480" y="806"/>
                          </a:lnTo>
                          <a:lnTo>
                            <a:pt x="514" y="801"/>
                          </a:lnTo>
                          <a:lnTo>
                            <a:pt x="542" y="791"/>
                          </a:lnTo>
                          <a:lnTo>
                            <a:pt x="576" y="781"/>
                          </a:lnTo>
                          <a:lnTo>
                            <a:pt x="604" y="766"/>
                          </a:lnTo>
                          <a:lnTo>
                            <a:pt x="610" y="771"/>
                          </a:lnTo>
                          <a:lnTo>
                            <a:pt x="582" y="786"/>
                          </a:lnTo>
                          <a:lnTo>
                            <a:pt x="547" y="796"/>
                          </a:lnTo>
                          <a:lnTo>
                            <a:pt x="520" y="806"/>
                          </a:lnTo>
                          <a:lnTo>
                            <a:pt x="485" y="813"/>
                          </a:lnTo>
                          <a:lnTo>
                            <a:pt x="452" y="818"/>
                          </a:lnTo>
                          <a:lnTo>
                            <a:pt x="418" y="823"/>
                          </a:lnTo>
                          <a:lnTo>
                            <a:pt x="389" y="823"/>
                          </a:lnTo>
                          <a:lnTo>
                            <a:pt x="356" y="818"/>
                          </a:lnTo>
                          <a:close/>
                        </a:path>
                      </a:pathLst>
                    </a:custGeom>
                    <a:solidFill>
                      <a:srgbClr val="FF646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95" name="Freeform 527">
                      <a:extLst>
                        <a:ext uri="{FF2B5EF4-FFF2-40B4-BE49-F238E27FC236}">
                          <a16:creationId xmlns:a16="http://schemas.microsoft.com/office/drawing/2014/main" id="{4D783318-0CF4-453C-B4F2-BF439D6E99C4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33" y="1754"/>
                      <a:ext cx="302" cy="270"/>
                    </a:xfrm>
                    <a:custGeom>
                      <a:avLst/>
                      <a:gdLst>
                        <a:gd name="T0" fmla="*/ 248 w 604"/>
                        <a:gd name="T1" fmla="*/ 0 h 808"/>
                        <a:gd name="T2" fmla="*/ 254 w 604"/>
                        <a:gd name="T3" fmla="*/ 10 h 808"/>
                        <a:gd name="T4" fmla="*/ 215 w 604"/>
                        <a:gd name="T5" fmla="*/ 27 h 808"/>
                        <a:gd name="T6" fmla="*/ 175 w 604"/>
                        <a:gd name="T7" fmla="*/ 42 h 808"/>
                        <a:gd name="T8" fmla="*/ 141 w 604"/>
                        <a:gd name="T9" fmla="*/ 62 h 808"/>
                        <a:gd name="T10" fmla="*/ 107 w 604"/>
                        <a:gd name="T11" fmla="*/ 83 h 808"/>
                        <a:gd name="T12" fmla="*/ 79 w 604"/>
                        <a:gd name="T13" fmla="*/ 109 h 808"/>
                        <a:gd name="T14" fmla="*/ 50 w 604"/>
                        <a:gd name="T15" fmla="*/ 140 h 808"/>
                        <a:gd name="T16" fmla="*/ 28 w 604"/>
                        <a:gd name="T17" fmla="*/ 171 h 808"/>
                        <a:gd name="T18" fmla="*/ 6 w 604"/>
                        <a:gd name="T19" fmla="*/ 207 h 808"/>
                        <a:gd name="T20" fmla="*/ 0 w 604"/>
                        <a:gd name="T21" fmla="*/ 192 h 808"/>
                        <a:gd name="T22" fmla="*/ 22 w 604"/>
                        <a:gd name="T23" fmla="*/ 156 h 808"/>
                        <a:gd name="T24" fmla="*/ 44 w 604"/>
                        <a:gd name="T25" fmla="*/ 124 h 808"/>
                        <a:gd name="T26" fmla="*/ 73 w 604"/>
                        <a:gd name="T27" fmla="*/ 99 h 808"/>
                        <a:gd name="T28" fmla="*/ 101 w 604"/>
                        <a:gd name="T29" fmla="*/ 72 h 808"/>
                        <a:gd name="T30" fmla="*/ 136 w 604"/>
                        <a:gd name="T31" fmla="*/ 52 h 808"/>
                        <a:gd name="T32" fmla="*/ 169 w 604"/>
                        <a:gd name="T33" fmla="*/ 32 h 808"/>
                        <a:gd name="T34" fmla="*/ 209 w 604"/>
                        <a:gd name="T35" fmla="*/ 15 h 808"/>
                        <a:gd name="T36" fmla="*/ 248 w 604"/>
                        <a:gd name="T37" fmla="*/ 0 h 808"/>
                        <a:gd name="T38" fmla="*/ 345 w 604"/>
                        <a:gd name="T39" fmla="*/ 801 h 808"/>
                        <a:gd name="T40" fmla="*/ 333 w 604"/>
                        <a:gd name="T41" fmla="*/ 791 h 808"/>
                        <a:gd name="T42" fmla="*/ 367 w 604"/>
                        <a:gd name="T43" fmla="*/ 796 h 808"/>
                        <a:gd name="T44" fmla="*/ 401 w 604"/>
                        <a:gd name="T45" fmla="*/ 801 h 808"/>
                        <a:gd name="T46" fmla="*/ 435 w 604"/>
                        <a:gd name="T47" fmla="*/ 801 h 808"/>
                        <a:gd name="T48" fmla="*/ 468 w 604"/>
                        <a:gd name="T49" fmla="*/ 796 h 808"/>
                        <a:gd name="T50" fmla="*/ 503 w 604"/>
                        <a:gd name="T51" fmla="*/ 791 h 808"/>
                        <a:gd name="T52" fmla="*/ 531 w 604"/>
                        <a:gd name="T53" fmla="*/ 781 h 808"/>
                        <a:gd name="T54" fmla="*/ 565 w 604"/>
                        <a:gd name="T55" fmla="*/ 766 h 808"/>
                        <a:gd name="T56" fmla="*/ 593 w 604"/>
                        <a:gd name="T57" fmla="*/ 751 h 808"/>
                        <a:gd name="T58" fmla="*/ 604 w 604"/>
                        <a:gd name="T59" fmla="*/ 761 h 808"/>
                        <a:gd name="T60" fmla="*/ 576 w 604"/>
                        <a:gd name="T61" fmla="*/ 776 h 808"/>
                        <a:gd name="T62" fmla="*/ 542 w 604"/>
                        <a:gd name="T63" fmla="*/ 786 h 808"/>
                        <a:gd name="T64" fmla="*/ 514 w 604"/>
                        <a:gd name="T65" fmla="*/ 796 h 808"/>
                        <a:gd name="T66" fmla="*/ 480 w 604"/>
                        <a:gd name="T67" fmla="*/ 801 h 808"/>
                        <a:gd name="T68" fmla="*/ 446 w 604"/>
                        <a:gd name="T69" fmla="*/ 808 h 808"/>
                        <a:gd name="T70" fmla="*/ 412 w 604"/>
                        <a:gd name="T71" fmla="*/ 808 h 808"/>
                        <a:gd name="T72" fmla="*/ 378 w 604"/>
                        <a:gd name="T73" fmla="*/ 808 h 808"/>
                        <a:gd name="T74" fmla="*/ 345 w 604"/>
                        <a:gd name="T75" fmla="*/ 801 h 8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604" h="808">
                          <a:moveTo>
                            <a:pt x="248" y="0"/>
                          </a:moveTo>
                          <a:lnTo>
                            <a:pt x="254" y="10"/>
                          </a:lnTo>
                          <a:lnTo>
                            <a:pt x="215" y="27"/>
                          </a:lnTo>
                          <a:lnTo>
                            <a:pt x="175" y="42"/>
                          </a:lnTo>
                          <a:lnTo>
                            <a:pt x="141" y="62"/>
                          </a:lnTo>
                          <a:lnTo>
                            <a:pt x="107" y="83"/>
                          </a:lnTo>
                          <a:lnTo>
                            <a:pt x="79" y="109"/>
                          </a:lnTo>
                          <a:lnTo>
                            <a:pt x="50" y="140"/>
                          </a:lnTo>
                          <a:lnTo>
                            <a:pt x="28" y="171"/>
                          </a:lnTo>
                          <a:lnTo>
                            <a:pt x="6" y="207"/>
                          </a:lnTo>
                          <a:lnTo>
                            <a:pt x="0" y="192"/>
                          </a:lnTo>
                          <a:lnTo>
                            <a:pt x="22" y="156"/>
                          </a:lnTo>
                          <a:lnTo>
                            <a:pt x="44" y="124"/>
                          </a:lnTo>
                          <a:lnTo>
                            <a:pt x="73" y="99"/>
                          </a:lnTo>
                          <a:lnTo>
                            <a:pt x="101" y="72"/>
                          </a:lnTo>
                          <a:lnTo>
                            <a:pt x="136" y="52"/>
                          </a:lnTo>
                          <a:lnTo>
                            <a:pt x="169" y="32"/>
                          </a:lnTo>
                          <a:lnTo>
                            <a:pt x="209" y="15"/>
                          </a:lnTo>
                          <a:lnTo>
                            <a:pt x="248" y="0"/>
                          </a:lnTo>
                          <a:close/>
                          <a:moveTo>
                            <a:pt x="345" y="801"/>
                          </a:moveTo>
                          <a:lnTo>
                            <a:pt x="333" y="791"/>
                          </a:lnTo>
                          <a:lnTo>
                            <a:pt x="367" y="796"/>
                          </a:lnTo>
                          <a:lnTo>
                            <a:pt x="401" y="801"/>
                          </a:lnTo>
                          <a:lnTo>
                            <a:pt x="435" y="801"/>
                          </a:lnTo>
                          <a:lnTo>
                            <a:pt x="468" y="796"/>
                          </a:lnTo>
                          <a:lnTo>
                            <a:pt x="503" y="791"/>
                          </a:lnTo>
                          <a:lnTo>
                            <a:pt x="531" y="781"/>
                          </a:lnTo>
                          <a:lnTo>
                            <a:pt x="565" y="766"/>
                          </a:lnTo>
                          <a:lnTo>
                            <a:pt x="593" y="751"/>
                          </a:lnTo>
                          <a:lnTo>
                            <a:pt x="604" y="761"/>
                          </a:lnTo>
                          <a:lnTo>
                            <a:pt x="576" y="776"/>
                          </a:lnTo>
                          <a:lnTo>
                            <a:pt x="542" y="786"/>
                          </a:lnTo>
                          <a:lnTo>
                            <a:pt x="514" y="796"/>
                          </a:lnTo>
                          <a:lnTo>
                            <a:pt x="480" y="801"/>
                          </a:lnTo>
                          <a:lnTo>
                            <a:pt x="446" y="808"/>
                          </a:lnTo>
                          <a:lnTo>
                            <a:pt x="412" y="808"/>
                          </a:lnTo>
                          <a:lnTo>
                            <a:pt x="378" y="808"/>
                          </a:lnTo>
                          <a:lnTo>
                            <a:pt x="345" y="801"/>
                          </a:lnTo>
                          <a:close/>
                        </a:path>
                      </a:pathLst>
                    </a:custGeom>
                    <a:solidFill>
                      <a:srgbClr val="FF666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96" name="Freeform 528">
                      <a:extLst>
                        <a:ext uri="{FF2B5EF4-FFF2-40B4-BE49-F238E27FC236}">
                          <a16:creationId xmlns:a16="http://schemas.microsoft.com/office/drawing/2014/main" id="{555D666F-55A0-48DB-BA49-1C1AC093A31C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36" y="1758"/>
                      <a:ext cx="294" cy="263"/>
                    </a:xfrm>
                    <a:custGeom>
                      <a:avLst/>
                      <a:gdLst>
                        <a:gd name="T0" fmla="*/ 248 w 587"/>
                        <a:gd name="T1" fmla="*/ 0 h 791"/>
                        <a:gd name="T2" fmla="*/ 248 w 587"/>
                        <a:gd name="T3" fmla="*/ 5 h 791"/>
                        <a:gd name="T4" fmla="*/ 209 w 587"/>
                        <a:gd name="T5" fmla="*/ 17 h 791"/>
                        <a:gd name="T6" fmla="*/ 169 w 587"/>
                        <a:gd name="T7" fmla="*/ 32 h 791"/>
                        <a:gd name="T8" fmla="*/ 135 w 587"/>
                        <a:gd name="T9" fmla="*/ 52 h 791"/>
                        <a:gd name="T10" fmla="*/ 101 w 587"/>
                        <a:gd name="T11" fmla="*/ 79 h 791"/>
                        <a:gd name="T12" fmla="*/ 73 w 587"/>
                        <a:gd name="T13" fmla="*/ 104 h 791"/>
                        <a:gd name="T14" fmla="*/ 44 w 587"/>
                        <a:gd name="T15" fmla="*/ 135 h 791"/>
                        <a:gd name="T16" fmla="*/ 22 w 587"/>
                        <a:gd name="T17" fmla="*/ 166 h 791"/>
                        <a:gd name="T18" fmla="*/ 5 w 587"/>
                        <a:gd name="T19" fmla="*/ 202 h 791"/>
                        <a:gd name="T20" fmla="*/ 0 w 587"/>
                        <a:gd name="T21" fmla="*/ 197 h 791"/>
                        <a:gd name="T22" fmla="*/ 22 w 587"/>
                        <a:gd name="T23" fmla="*/ 161 h 791"/>
                        <a:gd name="T24" fmla="*/ 44 w 587"/>
                        <a:gd name="T25" fmla="*/ 130 h 791"/>
                        <a:gd name="T26" fmla="*/ 73 w 587"/>
                        <a:gd name="T27" fmla="*/ 99 h 791"/>
                        <a:gd name="T28" fmla="*/ 101 w 587"/>
                        <a:gd name="T29" fmla="*/ 73 h 791"/>
                        <a:gd name="T30" fmla="*/ 135 w 587"/>
                        <a:gd name="T31" fmla="*/ 52 h 791"/>
                        <a:gd name="T32" fmla="*/ 169 w 587"/>
                        <a:gd name="T33" fmla="*/ 32 h 791"/>
                        <a:gd name="T34" fmla="*/ 209 w 587"/>
                        <a:gd name="T35" fmla="*/ 17 h 791"/>
                        <a:gd name="T36" fmla="*/ 248 w 587"/>
                        <a:gd name="T37" fmla="*/ 0 h 791"/>
                        <a:gd name="T38" fmla="*/ 327 w 587"/>
                        <a:gd name="T39" fmla="*/ 781 h 791"/>
                        <a:gd name="T40" fmla="*/ 316 w 587"/>
                        <a:gd name="T41" fmla="*/ 771 h 791"/>
                        <a:gd name="T42" fmla="*/ 350 w 587"/>
                        <a:gd name="T43" fmla="*/ 781 h 791"/>
                        <a:gd name="T44" fmla="*/ 389 w 587"/>
                        <a:gd name="T45" fmla="*/ 781 h 791"/>
                        <a:gd name="T46" fmla="*/ 423 w 587"/>
                        <a:gd name="T47" fmla="*/ 781 h 791"/>
                        <a:gd name="T48" fmla="*/ 457 w 587"/>
                        <a:gd name="T49" fmla="*/ 781 h 791"/>
                        <a:gd name="T50" fmla="*/ 491 w 587"/>
                        <a:gd name="T51" fmla="*/ 776 h 791"/>
                        <a:gd name="T52" fmla="*/ 525 w 587"/>
                        <a:gd name="T53" fmla="*/ 766 h 791"/>
                        <a:gd name="T54" fmla="*/ 554 w 587"/>
                        <a:gd name="T55" fmla="*/ 756 h 791"/>
                        <a:gd name="T56" fmla="*/ 587 w 587"/>
                        <a:gd name="T57" fmla="*/ 741 h 791"/>
                        <a:gd name="T58" fmla="*/ 559 w 587"/>
                        <a:gd name="T59" fmla="*/ 756 h 791"/>
                        <a:gd name="T60" fmla="*/ 525 w 587"/>
                        <a:gd name="T61" fmla="*/ 771 h 791"/>
                        <a:gd name="T62" fmla="*/ 497 w 587"/>
                        <a:gd name="T63" fmla="*/ 781 h 791"/>
                        <a:gd name="T64" fmla="*/ 462 w 587"/>
                        <a:gd name="T65" fmla="*/ 786 h 791"/>
                        <a:gd name="T66" fmla="*/ 429 w 587"/>
                        <a:gd name="T67" fmla="*/ 791 h 791"/>
                        <a:gd name="T68" fmla="*/ 395 w 587"/>
                        <a:gd name="T69" fmla="*/ 791 h 791"/>
                        <a:gd name="T70" fmla="*/ 361 w 587"/>
                        <a:gd name="T71" fmla="*/ 786 h 791"/>
                        <a:gd name="T72" fmla="*/ 327 w 587"/>
                        <a:gd name="T73" fmla="*/ 781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</a:cxnLst>
                      <a:rect l="0" t="0" r="r" b="b"/>
                      <a:pathLst>
                        <a:path w="587" h="791">
                          <a:moveTo>
                            <a:pt x="248" y="0"/>
                          </a:moveTo>
                          <a:lnTo>
                            <a:pt x="248" y="5"/>
                          </a:lnTo>
                          <a:lnTo>
                            <a:pt x="209" y="17"/>
                          </a:lnTo>
                          <a:lnTo>
                            <a:pt x="169" y="32"/>
                          </a:lnTo>
                          <a:lnTo>
                            <a:pt x="135" y="52"/>
                          </a:lnTo>
                          <a:lnTo>
                            <a:pt x="101" y="79"/>
                          </a:lnTo>
                          <a:lnTo>
                            <a:pt x="73" y="104"/>
                          </a:lnTo>
                          <a:lnTo>
                            <a:pt x="44" y="135"/>
                          </a:lnTo>
                          <a:lnTo>
                            <a:pt x="22" y="166"/>
                          </a:lnTo>
                          <a:lnTo>
                            <a:pt x="5" y="202"/>
                          </a:lnTo>
                          <a:lnTo>
                            <a:pt x="0" y="197"/>
                          </a:lnTo>
                          <a:lnTo>
                            <a:pt x="22" y="161"/>
                          </a:lnTo>
                          <a:lnTo>
                            <a:pt x="44" y="130"/>
                          </a:lnTo>
                          <a:lnTo>
                            <a:pt x="73" y="99"/>
                          </a:lnTo>
                          <a:lnTo>
                            <a:pt x="101" y="73"/>
                          </a:lnTo>
                          <a:lnTo>
                            <a:pt x="135" y="52"/>
                          </a:lnTo>
                          <a:lnTo>
                            <a:pt x="169" y="32"/>
                          </a:lnTo>
                          <a:lnTo>
                            <a:pt x="209" y="17"/>
                          </a:lnTo>
                          <a:lnTo>
                            <a:pt x="248" y="0"/>
                          </a:lnTo>
                          <a:close/>
                          <a:moveTo>
                            <a:pt x="327" y="781"/>
                          </a:moveTo>
                          <a:lnTo>
                            <a:pt x="316" y="771"/>
                          </a:lnTo>
                          <a:lnTo>
                            <a:pt x="350" y="781"/>
                          </a:lnTo>
                          <a:lnTo>
                            <a:pt x="389" y="781"/>
                          </a:lnTo>
                          <a:lnTo>
                            <a:pt x="423" y="781"/>
                          </a:lnTo>
                          <a:lnTo>
                            <a:pt x="457" y="781"/>
                          </a:lnTo>
                          <a:lnTo>
                            <a:pt x="491" y="776"/>
                          </a:lnTo>
                          <a:lnTo>
                            <a:pt x="525" y="766"/>
                          </a:lnTo>
                          <a:lnTo>
                            <a:pt x="554" y="756"/>
                          </a:lnTo>
                          <a:lnTo>
                            <a:pt x="587" y="741"/>
                          </a:lnTo>
                          <a:lnTo>
                            <a:pt x="559" y="756"/>
                          </a:lnTo>
                          <a:lnTo>
                            <a:pt x="525" y="771"/>
                          </a:lnTo>
                          <a:lnTo>
                            <a:pt x="497" y="781"/>
                          </a:lnTo>
                          <a:lnTo>
                            <a:pt x="462" y="786"/>
                          </a:lnTo>
                          <a:lnTo>
                            <a:pt x="429" y="791"/>
                          </a:lnTo>
                          <a:lnTo>
                            <a:pt x="395" y="791"/>
                          </a:lnTo>
                          <a:lnTo>
                            <a:pt x="361" y="786"/>
                          </a:lnTo>
                          <a:lnTo>
                            <a:pt x="327" y="781"/>
                          </a:lnTo>
                          <a:close/>
                        </a:path>
                      </a:pathLst>
                    </a:custGeom>
                    <a:solidFill>
                      <a:srgbClr val="FF696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97" name="Freeform 529">
                      <a:extLst>
                        <a:ext uri="{FF2B5EF4-FFF2-40B4-BE49-F238E27FC236}">
                          <a16:creationId xmlns:a16="http://schemas.microsoft.com/office/drawing/2014/main" id="{C3D10BA5-068F-4C00-A057-779DCC63249A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39" y="1759"/>
                      <a:ext cx="291" cy="259"/>
                    </a:xfrm>
                    <a:custGeom>
                      <a:avLst/>
                      <a:gdLst>
                        <a:gd name="T0" fmla="*/ 243 w 582"/>
                        <a:gd name="T1" fmla="*/ 0 h 776"/>
                        <a:gd name="T2" fmla="*/ 248 w 582"/>
                        <a:gd name="T3" fmla="*/ 7 h 776"/>
                        <a:gd name="T4" fmla="*/ 209 w 582"/>
                        <a:gd name="T5" fmla="*/ 17 h 776"/>
                        <a:gd name="T6" fmla="*/ 169 w 582"/>
                        <a:gd name="T7" fmla="*/ 32 h 776"/>
                        <a:gd name="T8" fmla="*/ 130 w 582"/>
                        <a:gd name="T9" fmla="*/ 52 h 776"/>
                        <a:gd name="T10" fmla="*/ 101 w 582"/>
                        <a:gd name="T11" fmla="*/ 79 h 776"/>
                        <a:gd name="T12" fmla="*/ 68 w 582"/>
                        <a:gd name="T13" fmla="*/ 104 h 776"/>
                        <a:gd name="T14" fmla="*/ 39 w 582"/>
                        <a:gd name="T15" fmla="*/ 135 h 776"/>
                        <a:gd name="T16" fmla="*/ 17 w 582"/>
                        <a:gd name="T17" fmla="*/ 166 h 776"/>
                        <a:gd name="T18" fmla="*/ 0 w 582"/>
                        <a:gd name="T19" fmla="*/ 203 h 776"/>
                        <a:gd name="T20" fmla="*/ 0 w 582"/>
                        <a:gd name="T21" fmla="*/ 197 h 776"/>
                        <a:gd name="T22" fmla="*/ 17 w 582"/>
                        <a:gd name="T23" fmla="*/ 161 h 776"/>
                        <a:gd name="T24" fmla="*/ 39 w 582"/>
                        <a:gd name="T25" fmla="*/ 130 h 776"/>
                        <a:gd name="T26" fmla="*/ 68 w 582"/>
                        <a:gd name="T27" fmla="*/ 99 h 776"/>
                        <a:gd name="T28" fmla="*/ 96 w 582"/>
                        <a:gd name="T29" fmla="*/ 74 h 776"/>
                        <a:gd name="T30" fmla="*/ 130 w 582"/>
                        <a:gd name="T31" fmla="*/ 47 h 776"/>
                        <a:gd name="T32" fmla="*/ 164 w 582"/>
                        <a:gd name="T33" fmla="*/ 27 h 776"/>
                        <a:gd name="T34" fmla="*/ 204 w 582"/>
                        <a:gd name="T35" fmla="*/ 12 h 776"/>
                        <a:gd name="T36" fmla="*/ 243 w 582"/>
                        <a:gd name="T37" fmla="*/ 0 h 776"/>
                        <a:gd name="T38" fmla="*/ 311 w 582"/>
                        <a:gd name="T39" fmla="*/ 766 h 776"/>
                        <a:gd name="T40" fmla="*/ 305 w 582"/>
                        <a:gd name="T41" fmla="*/ 761 h 776"/>
                        <a:gd name="T42" fmla="*/ 339 w 582"/>
                        <a:gd name="T43" fmla="*/ 771 h 776"/>
                        <a:gd name="T44" fmla="*/ 378 w 582"/>
                        <a:gd name="T45" fmla="*/ 771 h 776"/>
                        <a:gd name="T46" fmla="*/ 413 w 582"/>
                        <a:gd name="T47" fmla="*/ 771 h 776"/>
                        <a:gd name="T48" fmla="*/ 446 w 582"/>
                        <a:gd name="T49" fmla="*/ 771 h 776"/>
                        <a:gd name="T50" fmla="*/ 481 w 582"/>
                        <a:gd name="T51" fmla="*/ 766 h 776"/>
                        <a:gd name="T52" fmla="*/ 514 w 582"/>
                        <a:gd name="T53" fmla="*/ 756 h 776"/>
                        <a:gd name="T54" fmla="*/ 542 w 582"/>
                        <a:gd name="T55" fmla="*/ 746 h 776"/>
                        <a:gd name="T56" fmla="*/ 576 w 582"/>
                        <a:gd name="T57" fmla="*/ 730 h 776"/>
                        <a:gd name="T58" fmla="*/ 582 w 582"/>
                        <a:gd name="T59" fmla="*/ 736 h 776"/>
                        <a:gd name="T60" fmla="*/ 549 w 582"/>
                        <a:gd name="T61" fmla="*/ 751 h 776"/>
                        <a:gd name="T62" fmla="*/ 520 w 582"/>
                        <a:gd name="T63" fmla="*/ 761 h 776"/>
                        <a:gd name="T64" fmla="*/ 486 w 582"/>
                        <a:gd name="T65" fmla="*/ 771 h 776"/>
                        <a:gd name="T66" fmla="*/ 452 w 582"/>
                        <a:gd name="T67" fmla="*/ 776 h 776"/>
                        <a:gd name="T68" fmla="*/ 418 w 582"/>
                        <a:gd name="T69" fmla="*/ 776 h 776"/>
                        <a:gd name="T70" fmla="*/ 384 w 582"/>
                        <a:gd name="T71" fmla="*/ 776 h 776"/>
                        <a:gd name="T72" fmla="*/ 345 w 582"/>
                        <a:gd name="T73" fmla="*/ 776 h 776"/>
                        <a:gd name="T74" fmla="*/ 311 w 582"/>
                        <a:gd name="T75" fmla="*/ 766 h 77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582" h="776">
                          <a:moveTo>
                            <a:pt x="243" y="0"/>
                          </a:moveTo>
                          <a:lnTo>
                            <a:pt x="248" y="7"/>
                          </a:lnTo>
                          <a:lnTo>
                            <a:pt x="209" y="17"/>
                          </a:lnTo>
                          <a:lnTo>
                            <a:pt x="169" y="32"/>
                          </a:lnTo>
                          <a:lnTo>
                            <a:pt x="130" y="52"/>
                          </a:lnTo>
                          <a:lnTo>
                            <a:pt x="101" y="79"/>
                          </a:lnTo>
                          <a:lnTo>
                            <a:pt x="68" y="104"/>
                          </a:lnTo>
                          <a:lnTo>
                            <a:pt x="39" y="135"/>
                          </a:lnTo>
                          <a:lnTo>
                            <a:pt x="17" y="166"/>
                          </a:lnTo>
                          <a:lnTo>
                            <a:pt x="0" y="203"/>
                          </a:lnTo>
                          <a:lnTo>
                            <a:pt x="0" y="197"/>
                          </a:lnTo>
                          <a:lnTo>
                            <a:pt x="17" y="161"/>
                          </a:lnTo>
                          <a:lnTo>
                            <a:pt x="39" y="130"/>
                          </a:lnTo>
                          <a:lnTo>
                            <a:pt x="68" y="99"/>
                          </a:lnTo>
                          <a:lnTo>
                            <a:pt x="96" y="74"/>
                          </a:lnTo>
                          <a:lnTo>
                            <a:pt x="130" y="47"/>
                          </a:lnTo>
                          <a:lnTo>
                            <a:pt x="164" y="27"/>
                          </a:lnTo>
                          <a:lnTo>
                            <a:pt x="204" y="12"/>
                          </a:lnTo>
                          <a:lnTo>
                            <a:pt x="243" y="0"/>
                          </a:lnTo>
                          <a:close/>
                          <a:moveTo>
                            <a:pt x="311" y="766"/>
                          </a:moveTo>
                          <a:lnTo>
                            <a:pt x="305" y="761"/>
                          </a:lnTo>
                          <a:lnTo>
                            <a:pt x="339" y="771"/>
                          </a:lnTo>
                          <a:lnTo>
                            <a:pt x="378" y="771"/>
                          </a:lnTo>
                          <a:lnTo>
                            <a:pt x="413" y="771"/>
                          </a:lnTo>
                          <a:lnTo>
                            <a:pt x="446" y="771"/>
                          </a:lnTo>
                          <a:lnTo>
                            <a:pt x="481" y="766"/>
                          </a:lnTo>
                          <a:lnTo>
                            <a:pt x="514" y="756"/>
                          </a:lnTo>
                          <a:lnTo>
                            <a:pt x="542" y="746"/>
                          </a:lnTo>
                          <a:lnTo>
                            <a:pt x="576" y="730"/>
                          </a:lnTo>
                          <a:lnTo>
                            <a:pt x="582" y="736"/>
                          </a:lnTo>
                          <a:lnTo>
                            <a:pt x="549" y="751"/>
                          </a:lnTo>
                          <a:lnTo>
                            <a:pt x="520" y="761"/>
                          </a:lnTo>
                          <a:lnTo>
                            <a:pt x="486" y="771"/>
                          </a:lnTo>
                          <a:lnTo>
                            <a:pt x="452" y="776"/>
                          </a:lnTo>
                          <a:lnTo>
                            <a:pt x="418" y="776"/>
                          </a:lnTo>
                          <a:lnTo>
                            <a:pt x="384" y="776"/>
                          </a:lnTo>
                          <a:lnTo>
                            <a:pt x="345" y="776"/>
                          </a:lnTo>
                          <a:lnTo>
                            <a:pt x="311" y="766"/>
                          </a:lnTo>
                          <a:close/>
                        </a:path>
                      </a:pathLst>
                    </a:custGeom>
                    <a:solidFill>
                      <a:srgbClr val="FF6B6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98" name="Freeform 530">
                      <a:extLst>
                        <a:ext uri="{FF2B5EF4-FFF2-40B4-BE49-F238E27FC236}">
                          <a16:creationId xmlns:a16="http://schemas.microsoft.com/office/drawing/2014/main" id="{6A32A0D6-1EA9-4F4D-9B9E-611459DF99AA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39" y="1762"/>
                      <a:ext cx="288" cy="254"/>
                    </a:xfrm>
                    <a:custGeom>
                      <a:avLst/>
                      <a:gdLst>
                        <a:gd name="T0" fmla="*/ 248 w 576"/>
                        <a:gd name="T1" fmla="*/ 0 h 764"/>
                        <a:gd name="T2" fmla="*/ 248 w 576"/>
                        <a:gd name="T3" fmla="*/ 5 h 764"/>
                        <a:gd name="T4" fmla="*/ 209 w 576"/>
                        <a:gd name="T5" fmla="*/ 15 h 764"/>
                        <a:gd name="T6" fmla="*/ 169 w 576"/>
                        <a:gd name="T7" fmla="*/ 30 h 764"/>
                        <a:gd name="T8" fmla="*/ 136 w 576"/>
                        <a:gd name="T9" fmla="*/ 50 h 764"/>
                        <a:gd name="T10" fmla="*/ 101 w 576"/>
                        <a:gd name="T11" fmla="*/ 77 h 764"/>
                        <a:gd name="T12" fmla="*/ 74 w 576"/>
                        <a:gd name="T13" fmla="*/ 102 h 764"/>
                        <a:gd name="T14" fmla="*/ 45 w 576"/>
                        <a:gd name="T15" fmla="*/ 134 h 764"/>
                        <a:gd name="T16" fmla="*/ 22 w 576"/>
                        <a:gd name="T17" fmla="*/ 164 h 764"/>
                        <a:gd name="T18" fmla="*/ 6 w 576"/>
                        <a:gd name="T19" fmla="*/ 201 h 764"/>
                        <a:gd name="T20" fmla="*/ 0 w 576"/>
                        <a:gd name="T21" fmla="*/ 196 h 764"/>
                        <a:gd name="T22" fmla="*/ 17 w 576"/>
                        <a:gd name="T23" fmla="*/ 159 h 764"/>
                        <a:gd name="T24" fmla="*/ 39 w 576"/>
                        <a:gd name="T25" fmla="*/ 128 h 764"/>
                        <a:gd name="T26" fmla="*/ 68 w 576"/>
                        <a:gd name="T27" fmla="*/ 97 h 764"/>
                        <a:gd name="T28" fmla="*/ 101 w 576"/>
                        <a:gd name="T29" fmla="*/ 72 h 764"/>
                        <a:gd name="T30" fmla="*/ 130 w 576"/>
                        <a:gd name="T31" fmla="*/ 45 h 764"/>
                        <a:gd name="T32" fmla="*/ 169 w 576"/>
                        <a:gd name="T33" fmla="*/ 25 h 764"/>
                        <a:gd name="T34" fmla="*/ 209 w 576"/>
                        <a:gd name="T35" fmla="*/ 10 h 764"/>
                        <a:gd name="T36" fmla="*/ 248 w 576"/>
                        <a:gd name="T37" fmla="*/ 0 h 764"/>
                        <a:gd name="T38" fmla="*/ 305 w 576"/>
                        <a:gd name="T39" fmla="*/ 754 h 764"/>
                        <a:gd name="T40" fmla="*/ 299 w 576"/>
                        <a:gd name="T41" fmla="*/ 749 h 764"/>
                        <a:gd name="T42" fmla="*/ 334 w 576"/>
                        <a:gd name="T43" fmla="*/ 759 h 764"/>
                        <a:gd name="T44" fmla="*/ 367 w 576"/>
                        <a:gd name="T45" fmla="*/ 759 h 764"/>
                        <a:gd name="T46" fmla="*/ 407 w 576"/>
                        <a:gd name="T47" fmla="*/ 764 h 764"/>
                        <a:gd name="T48" fmla="*/ 441 w 576"/>
                        <a:gd name="T49" fmla="*/ 759 h 764"/>
                        <a:gd name="T50" fmla="*/ 474 w 576"/>
                        <a:gd name="T51" fmla="*/ 754 h 764"/>
                        <a:gd name="T52" fmla="*/ 509 w 576"/>
                        <a:gd name="T53" fmla="*/ 744 h 764"/>
                        <a:gd name="T54" fmla="*/ 542 w 576"/>
                        <a:gd name="T55" fmla="*/ 734 h 764"/>
                        <a:gd name="T56" fmla="*/ 571 w 576"/>
                        <a:gd name="T57" fmla="*/ 718 h 764"/>
                        <a:gd name="T58" fmla="*/ 576 w 576"/>
                        <a:gd name="T59" fmla="*/ 723 h 764"/>
                        <a:gd name="T60" fmla="*/ 542 w 576"/>
                        <a:gd name="T61" fmla="*/ 739 h 764"/>
                        <a:gd name="T62" fmla="*/ 514 w 576"/>
                        <a:gd name="T63" fmla="*/ 749 h 764"/>
                        <a:gd name="T64" fmla="*/ 481 w 576"/>
                        <a:gd name="T65" fmla="*/ 759 h 764"/>
                        <a:gd name="T66" fmla="*/ 446 w 576"/>
                        <a:gd name="T67" fmla="*/ 764 h 764"/>
                        <a:gd name="T68" fmla="*/ 413 w 576"/>
                        <a:gd name="T69" fmla="*/ 764 h 764"/>
                        <a:gd name="T70" fmla="*/ 378 w 576"/>
                        <a:gd name="T71" fmla="*/ 764 h 764"/>
                        <a:gd name="T72" fmla="*/ 339 w 576"/>
                        <a:gd name="T73" fmla="*/ 764 h 764"/>
                        <a:gd name="T74" fmla="*/ 305 w 576"/>
                        <a:gd name="T75" fmla="*/ 754 h 7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576" h="764">
                          <a:moveTo>
                            <a:pt x="248" y="0"/>
                          </a:moveTo>
                          <a:lnTo>
                            <a:pt x="248" y="5"/>
                          </a:lnTo>
                          <a:lnTo>
                            <a:pt x="209" y="15"/>
                          </a:lnTo>
                          <a:lnTo>
                            <a:pt x="169" y="30"/>
                          </a:lnTo>
                          <a:lnTo>
                            <a:pt x="136" y="50"/>
                          </a:lnTo>
                          <a:lnTo>
                            <a:pt x="101" y="77"/>
                          </a:lnTo>
                          <a:lnTo>
                            <a:pt x="74" y="102"/>
                          </a:lnTo>
                          <a:lnTo>
                            <a:pt x="45" y="134"/>
                          </a:lnTo>
                          <a:lnTo>
                            <a:pt x="22" y="164"/>
                          </a:lnTo>
                          <a:lnTo>
                            <a:pt x="6" y="201"/>
                          </a:lnTo>
                          <a:lnTo>
                            <a:pt x="0" y="196"/>
                          </a:lnTo>
                          <a:lnTo>
                            <a:pt x="17" y="159"/>
                          </a:lnTo>
                          <a:lnTo>
                            <a:pt x="39" y="128"/>
                          </a:lnTo>
                          <a:lnTo>
                            <a:pt x="68" y="97"/>
                          </a:lnTo>
                          <a:lnTo>
                            <a:pt x="101" y="72"/>
                          </a:lnTo>
                          <a:lnTo>
                            <a:pt x="130" y="45"/>
                          </a:lnTo>
                          <a:lnTo>
                            <a:pt x="169" y="25"/>
                          </a:lnTo>
                          <a:lnTo>
                            <a:pt x="209" y="10"/>
                          </a:lnTo>
                          <a:lnTo>
                            <a:pt x="248" y="0"/>
                          </a:lnTo>
                          <a:close/>
                          <a:moveTo>
                            <a:pt x="305" y="754"/>
                          </a:moveTo>
                          <a:lnTo>
                            <a:pt x="299" y="749"/>
                          </a:lnTo>
                          <a:lnTo>
                            <a:pt x="334" y="759"/>
                          </a:lnTo>
                          <a:lnTo>
                            <a:pt x="367" y="759"/>
                          </a:lnTo>
                          <a:lnTo>
                            <a:pt x="407" y="764"/>
                          </a:lnTo>
                          <a:lnTo>
                            <a:pt x="441" y="759"/>
                          </a:lnTo>
                          <a:lnTo>
                            <a:pt x="474" y="754"/>
                          </a:lnTo>
                          <a:lnTo>
                            <a:pt x="509" y="744"/>
                          </a:lnTo>
                          <a:lnTo>
                            <a:pt x="542" y="734"/>
                          </a:lnTo>
                          <a:lnTo>
                            <a:pt x="571" y="718"/>
                          </a:lnTo>
                          <a:lnTo>
                            <a:pt x="576" y="723"/>
                          </a:lnTo>
                          <a:lnTo>
                            <a:pt x="542" y="739"/>
                          </a:lnTo>
                          <a:lnTo>
                            <a:pt x="514" y="749"/>
                          </a:lnTo>
                          <a:lnTo>
                            <a:pt x="481" y="759"/>
                          </a:lnTo>
                          <a:lnTo>
                            <a:pt x="446" y="764"/>
                          </a:lnTo>
                          <a:lnTo>
                            <a:pt x="413" y="764"/>
                          </a:lnTo>
                          <a:lnTo>
                            <a:pt x="378" y="764"/>
                          </a:lnTo>
                          <a:lnTo>
                            <a:pt x="339" y="764"/>
                          </a:lnTo>
                          <a:lnTo>
                            <a:pt x="305" y="754"/>
                          </a:lnTo>
                          <a:close/>
                        </a:path>
                      </a:pathLst>
                    </a:custGeom>
                    <a:solidFill>
                      <a:srgbClr val="FF6D6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99" name="Freeform 531">
                      <a:extLst>
                        <a:ext uri="{FF2B5EF4-FFF2-40B4-BE49-F238E27FC236}">
                          <a16:creationId xmlns:a16="http://schemas.microsoft.com/office/drawing/2014/main" id="{44975267-8BF7-4F41-8C49-0B247752D4B9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41" y="1763"/>
                      <a:ext cx="283" cy="253"/>
                    </a:xfrm>
                    <a:custGeom>
                      <a:avLst/>
                      <a:gdLst>
                        <a:gd name="T0" fmla="*/ 242 w 565"/>
                        <a:gd name="T1" fmla="*/ 0 h 759"/>
                        <a:gd name="T2" fmla="*/ 248 w 565"/>
                        <a:gd name="T3" fmla="*/ 5 h 759"/>
                        <a:gd name="T4" fmla="*/ 209 w 565"/>
                        <a:gd name="T5" fmla="*/ 15 h 759"/>
                        <a:gd name="T6" fmla="*/ 169 w 565"/>
                        <a:gd name="T7" fmla="*/ 30 h 759"/>
                        <a:gd name="T8" fmla="*/ 130 w 565"/>
                        <a:gd name="T9" fmla="*/ 51 h 759"/>
                        <a:gd name="T10" fmla="*/ 101 w 565"/>
                        <a:gd name="T11" fmla="*/ 77 h 759"/>
                        <a:gd name="T12" fmla="*/ 68 w 565"/>
                        <a:gd name="T13" fmla="*/ 102 h 759"/>
                        <a:gd name="T14" fmla="*/ 39 w 565"/>
                        <a:gd name="T15" fmla="*/ 134 h 759"/>
                        <a:gd name="T16" fmla="*/ 16 w 565"/>
                        <a:gd name="T17" fmla="*/ 165 h 759"/>
                        <a:gd name="T18" fmla="*/ 0 w 565"/>
                        <a:gd name="T19" fmla="*/ 201 h 759"/>
                        <a:gd name="T20" fmla="*/ 0 w 565"/>
                        <a:gd name="T21" fmla="*/ 196 h 759"/>
                        <a:gd name="T22" fmla="*/ 16 w 565"/>
                        <a:gd name="T23" fmla="*/ 159 h 759"/>
                        <a:gd name="T24" fmla="*/ 39 w 565"/>
                        <a:gd name="T25" fmla="*/ 129 h 759"/>
                        <a:gd name="T26" fmla="*/ 68 w 565"/>
                        <a:gd name="T27" fmla="*/ 97 h 759"/>
                        <a:gd name="T28" fmla="*/ 95 w 565"/>
                        <a:gd name="T29" fmla="*/ 72 h 759"/>
                        <a:gd name="T30" fmla="*/ 130 w 565"/>
                        <a:gd name="T31" fmla="*/ 45 h 759"/>
                        <a:gd name="T32" fmla="*/ 163 w 565"/>
                        <a:gd name="T33" fmla="*/ 25 h 759"/>
                        <a:gd name="T34" fmla="*/ 203 w 565"/>
                        <a:gd name="T35" fmla="*/ 10 h 759"/>
                        <a:gd name="T36" fmla="*/ 242 w 565"/>
                        <a:gd name="T37" fmla="*/ 0 h 759"/>
                        <a:gd name="T38" fmla="*/ 293 w 565"/>
                        <a:gd name="T39" fmla="*/ 744 h 759"/>
                        <a:gd name="T40" fmla="*/ 288 w 565"/>
                        <a:gd name="T41" fmla="*/ 739 h 759"/>
                        <a:gd name="T42" fmla="*/ 321 w 565"/>
                        <a:gd name="T43" fmla="*/ 749 h 759"/>
                        <a:gd name="T44" fmla="*/ 361 w 565"/>
                        <a:gd name="T45" fmla="*/ 749 h 759"/>
                        <a:gd name="T46" fmla="*/ 395 w 565"/>
                        <a:gd name="T47" fmla="*/ 754 h 759"/>
                        <a:gd name="T48" fmla="*/ 429 w 565"/>
                        <a:gd name="T49" fmla="*/ 749 h 759"/>
                        <a:gd name="T50" fmla="*/ 463 w 565"/>
                        <a:gd name="T51" fmla="*/ 744 h 759"/>
                        <a:gd name="T52" fmla="*/ 497 w 565"/>
                        <a:gd name="T53" fmla="*/ 734 h 759"/>
                        <a:gd name="T54" fmla="*/ 530 w 565"/>
                        <a:gd name="T55" fmla="*/ 724 h 759"/>
                        <a:gd name="T56" fmla="*/ 565 w 565"/>
                        <a:gd name="T57" fmla="*/ 707 h 759"/>
                        <a:gd name="T58" fmla="*/ 565 w 565"/>
                        <a:gd name="T59" fmla="*/ 713 h 759"/>
                        <a:gd name="T60" fmla="*/ 536 w 565"/>
                        <a:gd name="T61" fmla="*/ 729 h 759"/>
                        <a:gd name="T62" fmla="*/ 503 w 565"/>
                        <a:gd name="T63" fmla="*/ 739 h 759"/>
                        <a:gd name="T64" fmla="*/ 468 w 565"/>
                        <a:gd name="T65" fmla="*/ 749 h 759"/>
                        <a:gd name="T66" fmla="*/ 435 w 565"/>
                        <a:gd name="T67" fmla="*/ 754 h 759"/>
                        <a:gd name="T68" fmla="*/ 401 w 565"/>
                        <a:gd name="T69" fmla="*/ 759 h 759"/>
                        <a:gd name="T70" fmla="*/ 361 w 565"/>
                        <a:gd name="T71" fmla="*/ 754 h 759"/>
                        <a:gd name="T72" fmla="*/ 328 w 565"/>
                        <a:gd name="T73" fmla="*/ 754 h 759"/>
                        <a:gd name="T74" fmla="*/ 293 w 565"/>
                        <a:gd name="T75" fmla="*/ 744 h 7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565" h="759">
                          <a:moveTo>
                            <a:pt x="242" y="0"/>
                          </a:moveTo>
                          <a:lnTo>
                            <a:pt x="248" y="5"/>
                          </a:lnTo>
                          <a:lnTo>
                            <a:pt x="209" y="15"/>
                          </a:lnTo>
                          <a:lnTo>
                            <a:pt x="169" y="30"/>
                          </a:lnTo>
                          <a:lnTo>
                            <a:pt x="130" y="51"/>
                          </a:lnTo>
                          <a:lnTo>
                            <a:pt x="101" y="77"/>
                          </a:lnTo>
                          <a:lnTo>
                            <a:pt x="68" y="102"/>
                          </a:lnTo>
                          <a:lnTo>
                            <a:pt x="39" y="134"/>
                          </a:lnTo>
                          <a:lnTo>
                            <a:pt x="16" y="165"/>
                          </a:lnTo>
                          <a:lnTo>
                            <a:pt x="0" y="201"/>
                          </a:lnTo>
                          <a:lnTo>
                            <a:pt x="0" y="196"/>
                          </a:lnTo>
                          <a:lnTo>
                            <a:pt x="16" y="159"/>
                          </a:lnTo>
                          <a:lnTo>
                            <a:pt x="39" y="129"/>
                          </a:lnTo>
                          <a:lnTo>
                            <a:pt x="68" y="97"/>
                          </a:lnTo>
                          <a:lnTo>
                            <a:pt x="95" y="72"/>
                          </a:lnTo>
                          <a:lnTo>
                            <a:pt x="130" y="45"/>
                          </a:lnTo>
                          <a:lnTo>
                            <a:pt x="163" y="25"/>
                          </a:lnTo>
                          <a:lnTo>
                            <a:pt x="203" y="10"/>
                          </a:lnTo>
                          <a:lnTo>
                            <a:pt x="242" y="0"/>
                          </a:lnTo>
                          <a:close/>
                          <a:moveTo>
                            <a:pt x="293" y="744"/>
                          </a:moveTo>
                          <a:lnTo>
                            <a:pt x="288" y="739"/>
                          </a:lnTo>
                          <a:lnTo>
                            <a:pt x="321" y="749"/>
                          </a:lnTo>
                          <a:lnTo>
                            <a:pt x="361" y="749"/>
                          </a:lnTo>
                          <a:lnTo>
                            <a:pt x="395" y="754"/>
                          </a:lnTo>
                          <a:lnTo>
                            <a:pt x="429" y="749"/>
                          </a:lnTo>
                          <a:lnTo>
                            <a:pt x="463" y="744"/>
                          </a:lnTo>
                          <a:lnTo>
                            <a:pt x="497" y="734"/>
                          </a:lnTo>
                          <a:lnTo>
                            <a:pt x="530" y="724"/>
                          </a:lnTo>
                          <a:lnTo>
                            <a:pt x="565" y="707"/>
                          </a:lnTo>
                          <a:lnTo>
                            <a:pt x="565" y="713"/>
                          </a:lnTo>
                          <a:lnTo>
                            <a:pt x="536" y="729"/>
                          </a:lnTo>
                          <a:lnTo>
                            <a:pt x="503" y="739"/>
                          </a:lnTo>
                          <a:lnTo>
                            <a:pt x="468" y="749"/>
                          </a:lnTo>
                          <a:lnTo>
                            <a:pt x="435" y="754"/>
                          </a:lnTo>
                          <a:lnTo>
                            <a:pt x="401" y="759"/>
                          </a:lnTo>
                          <a:lnTo>
                            <a:pt x="361" y="754"/>
                          </a:lnTo>
                          <a:lnTo>
                            <a:pt x="328" y="754"/>
                          </a:lnTo>
                          <a:lnTo>
                            <a:pt x="293" y="744"/>
                          </a:lnTo>
                          <a:close/>
                        </a:path>
                      </a:pathLst>
                    </a:custGeom>
                    <a:solidFill>
                      <a:srgbClr val="FF6F6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00" name="Freeform 532">
                      <a:extLst>
                        <a:ext uri="{FF2B5EF4-FFF2-40B4-BE49-F238E27FC236}">
                          <a16:creationId xmlns:a16="http://schemas.microsoft.com/office/drawing/2014/main" id="{546116E8-9C9D-4CA4-83D9-327C321CFB13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41" y="1765"/>
                      <a:ext cx="283" cy="250"/>
                    </a:xfrm>
                    <a:custGeom>
                      <a:avLst/>
                      <a:gdLst>
                        <a:gd name="T0" fmla="*/ 248 w 565"/>
                        <a:gd name="T1" fmla="*/ 0 h 749"/>
                        <a:gd name="T2" fmla="*/ 248 w 565"/>
                        <a:gd name="T3" fmla="*/ 5 h 749"/>
                        <a:gd name="T4" fmla="*/ 209 w 565"/>
                        <a:gd name="T5" fmla="*/ 15 h 749"/>
                        <a:gd name="T6" fmla="*/ 169 w 565"/>
                        <a:gd name="T7" fmla="*/ 35 h 749"/>
                        <a:gd name="T8" fmla="*/ 130 w 565"/>
                        <a:gd name="T9" fmla="*/ 57 h 749"/>
                        <a:gd name="T10" fmla="*/ 101 w 565"/>
                        <a:gd name="T11" fmla="*/ 77 h 749"/>
                        <a:gd name="T12" fmla="*/ 68 w 565"/>
                        <a:gd name="T13" fmla="*/ 108 h 749"/>
                        <a:gd name="T14" fmla="*/ 39 w 565"/>
                        <a:gd name="T15" fmla="*/ 139 h 749"/>
                        <a:gd name="T16" fmla="*/ 16 w 565"/>
                        <a:gd name="T17" fmla="*/ 170 h 749"/>
                        <a:gd name="T18" fmla="*/ 0 w 565"/>
                        <a:gd name="T19" fmla="*/ 206 h 749"/>
                        <a:gd name="T20" fmla="*/ 0 w 565"/>
                        <a:gd name="T21" fmla="*/ 196 h 749"/>
                        <a:gd name="T22" fmla="*/ 16 w 565"/>
                        <a:gd name="T23" fmla="*/ 160 h 749"/>
                        <a:gd name="T24" fmla="*/ 39 w 565"/>
                        <a:gd name="T25" fmla="*/ 129 h 749"/>
                        <a:gd name="T26" fmla="*/ 68 w 565"/>
                        <a:gd name="T27" fmla="*/ 97 h 749"/>
                        <a:gd name="T28" fmla="*/ 101 w 565"/>
                        <a:gd name="T29" fmla="*/ 72 h 749"/>
                        <a:gd name="T30" fmla="*/ 130 w 565"/>
                        <a:gd name="T31" fmla="*/ 46 h 749"/>
                        <a:gd name="T32" fmla="*/ 169 w 565"/>
                        <a:gd name="T33" fmla="*/ 25 h 749"/>
                        <a:gd name="T34" fmla="*/ 209 w 565"/>
                        <a:gd name="T35" fmla="*/ 10 h 749"/>
                        <a:gd name="T36" fmla="*/ 248 w 565"/>
                        <a:gd name="T37" fmla="*/ 0 h 749"/>
                        <a:gd name="T38" fmla="*/ 288 w 565"/>
                        <a:gd name="T39" fmla="*/ 734 h 749"/>
                        <a:gd name="T40" fmla="*/ 288 w 565"/>
                        <a:gd name="T41" fmla="*/ 729 h 749"/>
                        <a:gd name="T42" fmla="*/ 321 w 565"/>
                        <a:gd name="T43" fmla="*/ 739 h 749"/>
                        <a:gd name="T44" fmla="*/ 356 w 565"/>
                        <a:gd name="T45" fmla="*/ 739 h 749"/>
                        <a:gd name="T46" fmla="*/ 389 w 565"/>
                        <a:gd name="T47" fmla="*/ 744 h 749"/>
                        <a:gd name="T48" fmla="*/ 424 w 565"/>
                        <a:gd name="T49" fmla="*/ 739 h 749"/>
                        <a:gd name="T50" fmla="*/ 457 w 565"/>
                        <a:gd name="T51" fmla="*/ 734 h 749"/>
                        <a:gd name="T52" fmla="*/ 491 w 565"/>
                        <a:gd name="T53" fmla="*/ 724 h 749"/>
                        <a:gd name="T54" fmla="*/ 525 w 565"/>
                        <a:gd name="T55" fmla="*/ 713 h 749"/>
                        <a:gd name="T56" fmla="*/ 559 w 565"/>
                        <a:gd name="T57" fmla="*/ 697 h 749"/>
                        <a:gd name="T58" fmla="*/ 565 w 565"/>
                        <a:gd name="T59" fmla="*/ 702 h 749"/>
                        <a:gd name="T60" fmla="*/ 530 w 565"/>
                        <a:gd name="T61" fmla="*/ 719 h 749"/>
                        <a:gd name="T62" fmla="*/ 497 w 565"/>
                        <a:gd name="T63" fmla="*/ 729 h 749"/>
                        <a:gd name="T64" fmla="*/ 463 w 565"/>
                        <a:gd name="T65" fmla="*/ 739 h 749"/>
                        <a:gd name="T66" fmla="*/ 429 w 565"/>
                        <a:gd name="T67" fmla="*/ 744 h 749"/>
                        <a:gd name="T68" fmla="*/ 395 w 565"/>
                        <a:gd name="T69" fmla="*/ 749 h 749"/>
                        <a:gd name="T70" fmla="*/ 361 w 565"/>
                        <a:gd name="T71" fmla="*/ 744 h 749"/>
                        <a:gd name="T72" fmla="*/ 321 w 565"/>
                        <a:gd name="T73" fmla="*/ 744 h 749"/>
                        <a:gd name="T74" fmla="*/ 288 w 565"/>
                        <a:gd name="T75" fmla="*/ 734 h 74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565" h="749">
                          <a:moveTo>
                            <a:pt x="248" y="0"/>
                          </a:moveTo>
                          <a:lnTo>
                            <a:pt x="248" y="5"/>
                          </a:lnTo>
                          <a:lnTo>
                            <a:pt x="209" y="15"/>
                          </a:lnTo>
                          <a:lnTo>
                            <a:pt x="169" y="35"/>
                          </a:lnTo>
                          <a:lnTo>
                            <a:pt x="130" y="57"/>
                          </a:lnTo>
                          <a:lnTo>
                            <a:pt x="101" y="77"/>
                          </a:lnTo>
                          <a:lnTo>
                            <a:pt x="68" y="108"/>
                          </a:lnTo>
                          <a:lnTo>
                            <a:pt x="39" y="139"/>
                          </a:lnTo>
                          <a:lnTo>
                            <a:pt x="16" y="170"/>
                          </a:lnTo>
                          <a:lnTo>
                            <a:pt x="0" y="206"/>
                          </a:lnTo>
                          <a:lnTo>
                            <a:pt x="0" y="196"/>
                          </a:lnTo>
                          <a:lnTo>
                            <a:pt x="16" y="160"/>
                          </a:lnTo>
                          <a:lnTo>
                            <a:pt x="39" y="129"/>
                          </a:lnTo>
                          <a:lnTo>
                            <a:pt x="68" y="97"/>
                          </a:lnTo>
                          <a:lnTo>
                            <a:pt x="101" y="72"/>
                          </a:lnTo>
                          <a:lnTo>
                            <a:pt x="130" y="46"/>
                          </a:lnTo>
                          <a:lnTo>
                            <a:pt x="169" y="25"/>
                          </a:lnTo>
                          <a:lnTo>
                            <a:pt x="209" y="10"/>
                          </a:lnTo>
                          <a:lnTo>
                            <a:pt x="248" y="0"/>
                          </a:lnTo>
                          <a:close/>
                          <a:moveTo>
                            <a:pt x="288" y="734"/>
                          </a:moveTo>
                          <a:lnTo>
                            <a:pt x="288" y="729"/>
                          </a:lnTo>
                          <a:lnTo>
                            <a:pt x="321" y="739"/>
                          </a:lnTo>
                          <a:lnTo>
                            <a:pt x="356" y="739"/>
                          </a:lnTo>
                          <a:lnTo>
                            <a:pt x="389" y="744"/>
                          </a:lnTo>
                          <a:lnTo>
                            <a:pt x="424" y="739"/>
                          </a:lnTo>
                          <a:lnTo>
                            <a:pt x="457" y="734"/>
                          </a:lnTo>
                          <a:lnTo>
                            <a:pt x="491" y="724"/>
                          </a:lnTo>
                          <a:lnTo>
                            <a:pt x="525" y="713"/>
                          </a:lnTo>
                          <a:lnTo>
                            <a:pt x="559" y="697"/>
                          </a:lnTo>
                          <a:lnTo>
                            <a:pt x="565" y="702"/>
                          </a:lnTo>
                          <a:lnTo>
                            <a:pt x="530" y="719"/>
                          </a:lnTo>
                          <a:lnTo>
                            <a:pt x="497" y="729"/>
                          </a:lnTo>
                          <a:lnTo>
                            <a:pt x="463" y="739"/>
                          </a:lnTo>
                          <a:lnTo>
                            <a:pt x="429" y="744"/>
                          </a:lnTo>
                          <a:lnTo>
                            <a:pt x="395" y="749"/>
                          </a:lnTo>
                          <a:lnTo>
                            <a:pt x="361" y="744"/>
                          </a:lnTo>
                          <a:lnTo>
                            <a:pt x="321" y="744"/>
                          </a:lnTo>
                          <a:lnTo>
                            <a:pt x="288" y="734"/>
                          </a:lnTo>
                          <a:close/>
                        </a:path>
                      </a:pathLst>
                    </a:custGeom>
                    <a:solidFill>
                      <a:srgbClr val="FF717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01" name="Freeform 533">
                      <a:extLst>
                        <a:ext uri="{FF2B5EF4-FFF2-40B4-BE49-F238E27FC236}">
                          <a16:creationId xmlns:a16="http://schemas.microsoft.com/office/drawing/2014/main" id="{38F68613-1D7B-4445-8348-4EE14C6587A9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41" y="1767"/>
                      <a:ext cx="280" cy="246"/>
                    </a:xfrm>
                    <a:custGeom>
                      <a:avLst/>
                      <a:gdLst>
                        <a:gd name="T0" fmla="*/ 248 w 559"/>
                        <a:gd name="T1" fmla="*/ 0 h 739"/>
                        <a:gd name="T2" fmla="*/ 248 w 559"/>
                        <a:gd name="T3" fmla="*/ 5 h 739"/>
                        <a:gd name="T4" fmla="*/ 209 w 559"/>
                        <a:gd name="T5" fmla="*/ 15 h 739"/>
                        <a:gd name="T6" fmla="*/ 169 w 559"/>
                        <a:gd name="T7" fmla="*/ 35 h 739"/>
                        <a:gd name="T8" fmla="*/ 130 w 559"/>
                        <a:gd name="T9" fmla="*/ 57 h 739"/>
                        <a:gd name="T10" fmla="*/ 101 w 559"/>
                        <a:gd name="T11" fmla="*/ 77 h 739"/>
                        <a:gd name="T12" fmla="*/ 68 w 559"/>
                        <a:gd name="T13" fmla="*/ 108 h 739"/>
                        <a:gd name="T14" fmla="*/ 45 w 559"/>
                        <a:gd name="T15" fmla="*/ 139 h 739"/>
                        <a:gd name="T16" fmla="*/ 22 w 559"/>
                        <a:gd name="T17" fmla="*/ 170 h 739"/>
                        <a:gd name="T18" fmla="*/ 5 w 559"/>
                        <a:gd name="T19" fmla="*/ 207 h 739"/>
                        <a:gd name="T20" fmla="*/ 0 w 559"/>
                        <a:gd name="T21" fmla="*/ 201 h 739"/>
                        <a:gd name="T22" fmla="*/ 16 w 559"/>
                        <a:gd name="T23" fmla="*/ 165 h 739"/>
                        <a:gd name="T24" fmla="*/ 39 w 559"/>
                        <a:gd name="T25" fmla="*/ 134 h 739"/>
                        <a:gd name="T26" fmla="*/ 68 w 559"/>
                        <a:gd name="T27" fmla="*/ 103 h 739"/>
                        <a:gd name="T28" fmla="*/ 101 w 559"/>
                        <a:gd name="T29" fmla="*/ 72 h 739"/>
                        <a:gd name="T30" fmla="*/ 130 w 559"/>
                        <a:gd name="T31" fmla="*/ 52 h 739"/>
                        <a:gd name="T32" fmla="*/ 169 w 559"/>
                        <a:gd name="T33" fmla="*/ 30 h 739"/>
                        <a:gd name="T34" fmla="*/ 209 w 559"/>
                        <a:gd name="T35" fmla="*/ 10 h 739"/>
                        <a:gd name="T36" fmla="*/ 248 w 559"/>
                        <a:gd name="T37" fmla="*/ 0 h 739"/>
                        <a:gd name="T38" fmla="*/ 288 w 559"/>
                        <a:gd name="T39" fmla="*/ 724 h 739"/>
                        <a:gd name="T40" fmla="*/ 282 w 559"/>
                        <a:gd name="T41" fmla="*/ 714 h 739"/>
                        <a:gd name="T42" fmla="*/ 316 w 559"/>
                        <a:gd name="T43" fmla="*/ 724 h 739"/>
                        <a:gd name="T44" fmla="*/ 350 w 559"/>
                        <a:gd name="T45" fmla="*/ 729 h 739"/>
                        <a:gd name="T46" fmla="*/ 389 w 559"/>
                        <a:gd name="T47" fmla="*/ 729 h 739"/>
                        <a:gd name="T48" fmla="*/ 424 w 559"/>
                        <a:gd name="T49" fmla="*/ 729 h 739"/>
                        <a:gd name="T50" fmla="*/ 457 w 559"/>
                        <a:gd name="T51" fmla="*/ 724 h 739"/>
                        <a:gd name="T52" fmla="*/ 491 w 559"/>
                        <a:gd name="T53" fmla="*/ 719 h 739"/>
                        <a:gd name="T54" fmla="*/ 525 w 559"/>
                        <a:gd name="T55" fmla="*/ 708 h 739"/>
                        <a:gd name="T56" fmla="*/ 554 w 559"/>
                        <a:gd name="T57" fmla="*/ 692 h 739"/>
                        <a:gd name="T58" fmla="*/ 559 w 559"/>
                        <a:gd name="T59" fmla="*/ 692 h 739"/>
                        <a:gd name="T60" fmla="*/ 525 w 559"/>
                        <a:gd name="T61" fmla="*/ 708 h 739"/>
                        <a:gd name="T62" fmla="*/ 491 w 559"/>
                        <a:gd name="T63" fmla="*/ 719 h 739"/>
                        <a:gd name="T64" fmla="*/ 457 w 559"/>
                        <a:gd name="T65" fmla="*/ 729 h 739"/>
                        <a:gd name="T66" fmla="*/ 424 w 559"/>
                        <a:gd name="T67" fmla="*/ 734 h 739"/>
                        <a:gd name="T68" fmla="*/ 389 w 559"/>
                        <a:gd name="T69" fmla="*/ 739 h 739"/>
                        <a:gd name="T70" fmla="*/ 356 w 559"/>
                        <a:gd name="T71" fmla="*/ 734 h 739"/>
                        <a:gd name="T72" fmla="*/ 321 w 559"/>
                        <a:gd name="T73" fmla="*/ 734 h 739"/>
                        <a:gd name="T74" fmla="*/ 288 w 559"/>
                        <a:gd name="T75" fmla="*/ 724 h 73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559" h="739">
                          <a:moveTo>
                            <a:pt x="248" y="0"/>
                          </a:moveTo>
                          <a:lnTo>
                            <a:pt x="248" y="5"/>
                          </a:lnTo>
                          <a:lnTo>
                            <a:pt x="209" y="15"/>
                          </a:lnTo>
                          <a:lnTo>
                            <a:pt x="169" y="35"/>
                          </a:lnTo>
                          <a:lnTo>
                            <a:pt x="130" y="57"/>
                          </a:lnTo>
                          <a:lnTo>
                            <a:pt x="101" y="77"/>
                          </a:lnTo>
                          <a:lnTo>
                            <a:pt x="68" y="108"/>
                          </a:lnTo>
                          <a:lnTo>
                            <a:pt x="45" y="139"/>
                          </a:lnTo>
                          <a:lnTo>
                            <a:pt x="22" y="170"/>
                          </a:lnTo>
                          <a:lnTo>
                            <a:pt x="5" y="207"/>
                          </a:lnTo>
                          <a:lnTo>
                            <a:pt x="0" y="201"/>
                          </a:lnTo>
                          <a:lnTo>
                            <a:pt x="16" y="165"/>
                          </a:lnTo>
                          <a:lnTo>
                            <a:pt x="39" y="134"/>
                          </a:lnTo>
                          <a:lnTo>
                            <a:pt x="68" y="103"/>
                          </a:lnTo>
                          <a:lnTo>
                            <a:pt x="101" y="72"/>
                          </a:lnTo>
                          <a:lnTo>
                            <a:pt x="130" y="52"/>
                          </a:lnTo>
                          <a:lnTo>
                            <a:pt x="169" y="30"/>
                          </a:lnTo>
                          <a:lnTo>
                            <a:pt x="209" y="10"/>
                          </a:lnTo>
                          <a:lnTo>
                            <a:pt x="248" y="0"/>
                          </a:lnTo>
                          <a:close/>
                          <a:moveTo>
                            <a:pt x="288" y="724"/>
                          </a:moveTo>
                          <a:lnTo>
                            <a:pt x="282" y="714"/>
                          </a:lnTo>
                          <a:lnTo>
                            <a:pt x="316" y="724"/>
                          </a:lnTo>
                          <a:lnTo>
                            <a:pt x="350" y="729"/>
                          </a:lnTo>
                          <a:lnTo>
                            <a:pt x="389" y="729"/>
                          </a:lnTo>
                          <a:lnTo>
                            <a:pt x="424" y="729"/>
                          </a:lnTo>
                          <a:lnTo>
                            <a:pt x="457" y="724"/>
                          </a:lnTo>
                          <a:lnTo>
                            <a:pt x="491" y="719"/>
                          </a:lnTo>
                          <a:lnTo>
                            <a:pt x="525" y="708"/>
                          </a:lnTo>
                          <a:lnTo>
                            <a:pt x="554" y="692"/>
                          </a:lnTo>
                          <a:lnTo>
                            <a:pt x="559" y="692"/>
                          </a:lnTo>
                          <a:lnTo>
                            <a:pt x="525" y="708"/>
                          </a:lnTo>
                          <a:lnTo>
                            <a:pt x="491" y="719"/>
                          </a:lnTo>
                          <a:lnTo>
                            <a:pt x="457" y="729"/>
                          </a:lnTo>
                          <a:lnTo>
                            <a:pt x="424" y="734"/>
                          </a:lnTo>
                          <a:lnTo>
                            <a:pt x="389" y="739"/>
                          </a:lnTo>
                          <a:lnTo>
                            <a:pt x="356" y="734"/>
                          </a:lnTo>
                          <a:lnTo>
                            <a:pt x="321" y="734"/>
                          </a:lnTo>
                          <a:lnTo>
                            <a:pt x="288" y="724"/>
                          </a:lnTo>
                          <a:close/>
                        </a:path>
                      </a:pathLst>
                    </a:custGeom>
                    <a:solidFill>
                      <a:srgbClr val="FF737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02" name="Freeform 534">
                      <a:extLst>
                        <a:ext uri="{FF2B5EF4-FFF2-40B4-BE49-F238E27FC236}">
                          <a16:creationId xmlns:a16="http://schemas.microsoft.com/office/drawing/2014/main" id="{DF804B22-2E57-4D61-AB64-F900D4F1F08C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44" y="1768"/>
                      <a:ext cx="274" cy="242"/>
                    </a:xfrm>
                    <a:custGeom>
                      <a:avLst/>
                      <a:gdLst>
                        <a:gd name="T0" fmla="*/ 243 w 549"/>
                        <a:gd name="T1" fmla="*/ 0 h 724"/>
                        <a:gd name="T2" fmla="*/ 248 w 549"/>
                        <a:gd name="T3" fmla="*/ 5 h 724"/>
                        <a:gd name="T4" fmla="*/ 209 w 549"/>
                        <a:gd name="T5" fmla="*/ 15 h 724"/>
                        <a:gd name="T6" fmla="*/ 169 w 549"/>
                        <a:gd name="T7" fmla="*/ 36 h 724"/>
                        <a:gd name="T8" fmla="*/ 130 w 549"/>
                        <a:gd name="T9" fmla="*/ 57 h 724"/>
                        <a:gd name="T10" fmla="*/ 101 w 549"/>
                        <a:gd name="T11" fmla="*/ 77 h 724"/>
                        <a:gd name="T12" fmla="*/ 68 w 549"/>
                        <a:gd name="T13" fmla="*/ 108 h 724"/>
                        <a:gd name="T14" fmla="*/ 40 w 549"/>
                        <a:gd name="T15" fmla="*/ 139 h 724"/>
                        <a:gd name="T16" fmla="*/ 17 w 549"/>
                        <a:gd name="T17" fmla="*/ 170 h 724"/>
                        <a:gd name="T18" fmla="*/ 0 w 549"/>
                        <a:gd name="T19" fmla="*/ 207 h 724"/>
                        <a:gd name="T20" fmla="*/ 0 w 549"/>
                        <a:gd name="T21" fmla="*/ 202 h 724"/>
                        <a:gd name="T22" fmla="*/ 17 w 549"/>
                        <a:gd name="T23" fmla="*/ 165 h 724"/>
                        <a:gd name="T24" fmla="*/ 40 w 549"/>
                        <a:gd name="T25" fmla="*/ 134 h 724"/>
                        <a:gd name="T26" fmla="*/ 63 w 549"/>
                        <a:gd name="T27" fmla="*/ 103 h 724"/>
                        <a:gd name="T28" fmla="*/ 96 w 549"/>
                        <a:gd name="T29" fmla="*/ 72 h 724"/>
                        <a:gd name="T30" fmla="*/ 125 w 549"/>
                        <a:gd name="T31" fmla="*/ 52 h 724"/>
                        <a:gd name="T32" fmla="*/ 164 w 549"/>
                        <a:gd name="T33" fmla="*/ 30 h 724"/>
                        <a:gd name="T34" fmla="*/ 204 w 549"/>
                        <a:gd name="T35" fmla="*/ 10 h 724"/>
                        <a:gd name="T36" fmla="*/ 243 w 549"/>
                        <a:gd name="T37" fmla="*/ 0 h 724"/>
                        <a:gd name="T38" fmla="*/ 277 w 549"/>
                        <a:gd name="T39" fmla="*/ 709 h 724"/>
                        <a:gd name="T40" fmla="*/ 277 w 549"/>
                        <a:gd name="T41" fmla="*/ 703 h 724"/>
                        <a:gd name="T42" fmla="*/ 311 w 549"/>
                        <a:gd name="T43" fmla="*/ 714 h 724"/>
                        <a:gd name="T44" fmla="*/ 345 w 549"/>
                        <a:gd name="T45" fmla="*/ 719 h 724"/>
                        <a:gd name="T46" fmla="*/ 379 w 549"/>
                        <a:gd name="T47" fmla="*/ 719 h 724"/>
                        <a:gd name="T48" fmla="*/ 413 w 549"/>
                        <a:gd name="T49" fmla="*/ 719 h 724"/>
                        <a:gd name="T50" fmla="*/ 446 w 549"/>
                        <a:gd name="T51" fmla="*/ 714 h 724"/>
                        <a:gd name="T52" fmla="*/ 481 w 549"/>
                        <a:gd name="T53" fmla="*/ 709 h 724"/>
                        <a:gd name="T54" fmla="*/ 514 w 549"/>
                        <a:gd name="T55" fmla="*/ 698 h 724"/>
                        <a:gd name="T56" fmla="*/ 549 w 549"/>
                        <a:gd name="T57" fmla="*/ 682 h 724"/>
                        <a:gd name="T58" fmla="*/ 549 w 549"/>
                        <a:gd name="T59" fmla="*/ 687 h 724"/>
                        <a:gd name="T60" fmla="*/ 520 w 549"/>
                        <a:gd name="T61" fmla="*/ 703 h 724"/>
                        <a:gd name="T62" fmla="*/ 486 w 549"/>
                        <a:gd name="T63" fmla="*/ 714 h 724"/>
                        <a:gd name="T64" fmla="*/ 452 w 549"/>
                        <a:gd name="T65" fmla="*/ 719 h 724"/>
                        <a:gd name="T66" fmla="*/ 419 w 549"/>
                        <a:gd name="T67" fmla="*/ 724 h 724"/>
                        <a:gd name="T68" fmla="*/ 384 w 549"/>
                        <a:gd name="T69" fmla="*/ 724 h 724"/>
                        <a:gd name="T70" fmla="*/ 345 w 549"/>
                        <a:gd name="T71" fmla="*/ 724 h 724"/>
                        <a:gd name="T72" fmla="*/ 311 w 549"/>
                        <a:gd name="T73" fmla="*/ 719 h 724"/>
                        <a:gd name="T74" fmla="*/ 277 w 549"/>
                        <a:gd name="T75" fmla="*/ 709 h 7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549" h="724">
                          <a:moveTo>
                            <a:pt x="243" y="0"/>
                          </a:moveTo>
                          <a:lnTo>
                            <a:pt x="248" y="5"/>
                          </a:lnTo>
                          <a:lnTo>
                            <a:pt x="209" y="15"/>
                          </a:lnTo>
                          <a:lnTo>
                            <a:pt x="169" y="36"/>
                          </a:lnTo>
                          <a:lnTo>
                            <a:pt x="130" y="57"/>
                          </a:lnTo>
                          <a:lnTo>
                            <a:pt x="101" y="77"/>
                          </a:lnTo>
                          <a:lnTo>
                            <a:pt x="68" y="108"/>
                          </a:lnTo>
                          <a:lnTo>
                            <a:pt x="40" y="139"/>
                          </a:lnTo>
                          <a:lnTo>
                            <a:pt x="17" y="170"/>
                          </a:lnTo>
                          <a:lnTo>
                            <a:pt x="0" y="207"/>
                          </a:lnTo>
                          <a:lnTo>
                            <a:pt x="0" y="202"/>
                          </a:lnTo>
                          <a:lnTo>
                            <a:pt x="17" y="165"/>
                          </a:lnTo>
                          <a:lnTo>
                            <a:pt x="40" y="134"/>
                          </a:lnTo>
                          <a:lnTo>
                            <a:pt x="63" y="103"/>
                          </a:lnTo>
                          <a:lnTo>
                            <a:pt x="96" y="72"/>
                          </a:lnTo>
                          <a:lnTo>
                            <a:pt x="125" y="52"/>
                          </a:lnTo>
                          <a:lnTo>
                            <a:pt x="164" y="30"/>
                          </a:lnTo>
                          <a:lnTo>
                            <a:pt x="204" y="10"/>
                          </a:lnTo>
                          <a:lnTo>
                            <a:pt x="243" y="0"/>
                          </a:lnTo>
                          <a:close/>
                          <a:moveTo>
                            <a:pt x="277" y="709"/>
                          </a:moveTo>
                          <a:lnTo>
                            <a:pt x="277" y="703"/>
                          </a:lnTo>
                          <a:lnTo>
                            <a:pt x="311" y="714"/>
                          </a:lnTo>
                          <a:lnTo>
                            <a:pt x="345" y="719"/>
                          </a:lnTo>
                          <a:lnTo>
                            <a:pt x="379" y="719"/>
                          </a:lnTo>
                          <a:lnTo>
                            <a:pt x="413" y="719"/>
                          </a:lnTo>
                          <a:lnTo>
                            <a:pt x="446" y="714"/>
                          </a:lnTo>
                          <a:lnTo>
                            <a:pt x="481" y="709"/>
                          </a:lnTo>
                          <a:lnTo>
                            <a:pt x="514" y="698"/>
                          </a:lnTo>
                          <a:lnTo>
                            <a:pt x="549" y="682"/>
                          </a:lnTo>
                          <a:lnTo>
                            <a:pt x="549" y="687"/>
                          </a:lnTo>
                          <a:lnTo>
                            <a:pt x="520" y="703"/>
                          </a:lnTo>
                          <a:lnTo>
                            <a:pt x="486" y="714"/>
                          </a:lnTo>
                          <a:lnTo>
                            <a:pt x="452" y="719"/>
                          </a:lnTo>
                          <a:lnTo>
                            <a:pt x="419" y="724"/>
                          </a:lnTo>
                          <a:lnTo>
                            <a:pt x="384" y="724"/>
                          </a:lnTo>
                          <a:lnTo>
                            <a:pt x="345" y="724"/>
                          </a:lnTo>
                          <a:lnTo>
                            <a:pt x="311" y="719"/>
                          </a:lnTo>
                          <a:lnTo>
                            <a:pt x="277" y="709"/>
                          </a:lnTo>
                          <a:close/>
                        </a:path>
                      </a:pathLst>
                    </a:custGeom>
                    <a:solidFill>
                      <a:srgbClr val="FF757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03" name="Freeform 535">
                      <a:extLst>
                        <a:ext uri="{FF2B5EF4-FFF2-40B4-BE49-F238E27FC236}">
                          <a16:creationId xmlns:a16="http://schemas.microsoft.com/office/drawing/2014/main" id="{A92EA0B8-C10A-4EC1-8B85-5E811F29CF79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44" y="1763"/>
                      <a:ext cx="274" cy="245"/>
                    </a:xfrm>
                    <a:custGeom>
                      <a:avLst/>
                      <a:gdLst>
                        <a:gd name="T0" fmla="*/ 248 w 549"/>
                        <a:gd name="T1" fmla="*/ 20 h 734"/>
                        <a:gd name="T2" fmla="*/ 255 w 549"/>
                        <a:gd name="T3" fmla="*/ 30 h 734"/>
                        <a:gd name="T4" fmla="*/ 209 w 549"/>
                        <a:gd name="T5" fmla="*/ 40 h 734"/>
                        <a:gd name="T6" fmla="*/ 169 w 549"/>
                        <a:gd name="T7" fmla="*/ 62 h 734"/>
                        <a:gd name="T8" fmla="*/ 136 w 549"/>
                        <a:gd name="T9" fmla="*/ 82 h 734"/>
                        <a:gd name="T10" fmla="*/ 101 w 549"/>
                        <a:gd name="T11" fmla="*/ 108 h 734"/>
                        <a:gd name="T12" fmla="*/ 68 w 549"/>
                        <a:gd name="T13" fmla="*/ 139 h 734"/>
                        <a:gd name="T14" fmla="*/ 46 w 549"/>
                        <a:gd name="T15" fmla="*/ 170 h 734"/>
                        <a:gd name="T16" fmla="*/ 22 w 549"/>
                        <a:gd name="T17" fmla="*/ 206 h 734"/>
                        <a:gd name="T18" fmla="*/ 6 w 549"/>
                        <a:gd name="T19" fmla="*/ 242 h 734"/>
                        <a:gd name="T20" fmla="*/ 0 w 549"/>
                        <a:gd name="T21" fmla="*/ 222 h 734"/>
                        <a:gd name="T22" fmla="*/ 17 w 549"/>
                        <a:gd name="T23" fmla="*/ 185 h 734"/>
                        <a:gd name="T24" fmla="*/ 40 w 549"/>
                        <a:gd name="T25" fmla="*/ 154 h 734"/>
                        <a:gd name="T26" fmla="*/ 68 w 549"/>
                        <a:gd name="T27" fmla="*/ 123 h 734"/>
                        <a:gd name="T28" fmla="*/ 101 w 549"/>
                        <a:gd name="T29" fmla="*/ 92 h 734"/>
                        <a:gd name="T30" fmla="*/ 130 w 549"/>
                        <a:gd name="T31" fmla="*/ 72 h 734"/>
                        <a:gd name="T32" fmla="*/ 169 w 549"/>
                        <a:gd name="T33" fmla="*/ 51 h 734"/>
                        <a:gd name="T34" fmla="*/ 209 w 549"/>
                        <a:gd name="T35" fmla="*/ 30 h 734"/>
                        <a:gd name="T36" fmla="*/ 248 w 549"/>
                        <a:gd name="T37" fmla="*/ 20 h 734"/>
                        <a:gd name="T38" fmla="*/ 277 w 549"/>
                        <a:gd name="T39" fmla="*/ 718 h 734"/>
                        <a:gd name="T40" fmla="*/ 266 w 549"/>
                        <a:gd name="T41" fmla="*/ 707 h 734"/>
                        <a:gd name="T42" fmla="*/ 300 w 549"/>
                        <a:gd name="T43" fmla="*/ 718 h 734"/>
                        <a:gd name="T44" fmla="*/ 334 w 549"/>
                        <a:gd name="T45" fmla="*/ 724 h 734"/>
                        <a:gd name="T46" fmla="*/ 373 w 549"/>
                        <a:gd name="T47" fmla="*/ 724 h 734"/>
                        <a:gd name="T48" fmla="*/ 407 w 549"/>
                        <a:gd name="T49" fmla="*/ 724 h 734"/>
                        <a:gd name="T50" fmla="*/ 441 w 549"/>
                        <a:gd name="T51" fmla="*/ 718 h 734"/>
                        <a:gd name="T52" fmla="*/ 475 w 549"/>
                        <a:gd name="T53" fmla="*/ 713 h 734"/>
                        <a:gd name="T54" fmla="*/ 509 w 549"/>
                        <a:gd name="T55" fmla="*/ 702 h 734"/>
                        <a:gd name="T56" fmla="*/ 543 w 549"/>
                        <a:gd name="T57" fmla="*/ 687 h 734"/>
                        <a:gd name="T58" fmla="*/ 549 w 549"/>
                        <a:gd name="T59" fmla="*/ 697 h 734"/>
                        <a:gd name="T60" fmla="*/ 514 w 549"/>
                        <a:gd name="T61" fmla="*/ 713 h 734"/>
                        <a:gd name="T62" fmla="*/ 481 w 549"/>
                        <a:gd name="T63" fmla="*/ 724 h 734"/>
                        <a:gd name="T64" fmla="*/ 446 w 549"/>
                        <a:gd name="T65" fmla="*/ 729 h 734"/>
                        <a:gd name="T66" fmla="*/ 413 w 549"/>
                        <a:gd name="T67" fmla="*/ 734 h 734"/>
                        <a:gd name="T68" fmla="*/ 379 w 549"/>
                        <a:gd name="T69" fmla="*/ 734 h 734"/>
                        <a:gd name="T70" fmla="*/ 345 w 549"/>
                        <a:gd name="T71" fmla="*/ 734 h 734"/>
                        <a:gd name="T72" fmla="*/ 311 w 549"/>
                        <a:gd name="T73" fmla="*/ 729 h 734"/>
                        <a:gd name="T74" fmla="*/ 277 w 549"/>
                        <a:gd name="T75" fmla="*/ 718 h 734"/>
                        <a:gd name="T76" fmla="*/ 390 w 549"/>
                        <a:gd name="T77" fmla="*/ 10 h 734"/>
                        <a:gd name="T78" fmla="*/ 384 w 549"/>
                        <a:gd name="T79" fmla="*/ 0 h 734"/>
                        <a:gd name="T80" fmla="*/ 384 w 549"/>
                        <a:gd name="T81" fmla="*/ 5 h 734"/>
                        <a:gd name="T82" fmla="*/ 390 w 549"/>
                        <a:gd name="T83" fmla="*/ 10 h 73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</a:cxnLst>
                      <a:rect l="0" t="0" r="r" b="b"/>
                      <a:pathLst>
                        <a:path w="549" h="734">
                          <a:moveTo>
                            <a:pt x="248" y="20"/>
                          </a:moveTo>
                          <a:lnTo>
                            <a:pt x="255" y="30"/>
                          </a:lnTo>
                          <a:lnTo>
                            <a:pt x="209" y="40"/>
                          </a:lnTo>
                          <a:lnTo>
                            <a:pt x="169" y="62"/>
                          </a:lnTo>
                          <a:lnTo>
                            <a:pt x="136" y="82"/>
                          </a:lnTo>
                          <a:lnTo>
                            <a:pt x="101" y="108"/>
                          </a:lnTo>
                          <a:lnTo>
                            <a:pt x="68" y="139"/>
                          </a:lnTo>
                          <a:lnTo>
                            <a:pt x="46" y="170"/>
                          </a:lnTo>
                          <a:lnTo>
                            <a:pt x="22" y="206"/>
                          </a:lnTo>
                          <a:lnTo>
                            <a:pt x="6" y="242"/>
                          </a:lnTo>
                          <a:lnTo>
                            <a:pt x="0" y="222"/>
                          </a:lnTo>
                          <a:lnTo>
                            <a:pt x="17" y="185"/>
                          </a:lnTo>
                          <a:lnTo>
                            <a:pt x="40" y="154"/>
                          </a:lnTo>
                          <a:lnTo>
                            <a:pt x="68" y="123"/>
                          </a:lnTo>
                          <a:lnTo>
                            <a:pt x="101" y="92"/>
                          </a:lnTo>
                          <a:lnTo>
                            <a:pt x="130" y="72"/>
                          </a:lnTo>
                          <a:lnTo>
                            <a:pt x="169" y="51"/>
                          </a:lnTo>
                          <a:lnTo>
                            <a:pt x="209" y="30"/>
                          </a:lnTo>
                          <a:lnTo>
                            <a:pt x="248" y="20"/>
                          </a:lnTo>
                          <a:close/>
                          <a:moveTo>
                            <a:pt x="277" y="718"/>
                          </a:moveTo>
                          <a:lnTo>
                            <a:pt x="266" y="707"/>
                          </a:lnTo>
                          <a:lnTo>
                            <a:pt x="300" y="718"/>
                          </a:lnTo>
                          <a:lnTo>
                            <a:pt x="334" y="724"/>
                          </a:lnTo>
                          <a:lnTo>
                            <a:pt x="373" y="724"/>
                          </a:lnTo>
                          <a:lnTo>
                            <a:pt x="407" y="724"/>
                          </a:lnTo>
                          <a:lnTo>
                            <a:pt x="441" y="718"/>
                          </a:lnTo>
                          <a:lnTo>
                            <a:pt x="475" y="713"/>
                          </a:lnTo>
                          <a:lnTo>
                            <a:pt x="509" y="702"/>
                          </a:lnTo>
                          <a:lnTo>
                            <a:pt x="543" y="687"/>
                          </a:lnTo>
                          <a:lnTo>
                            <a:pt x="549" y="697"/>
                          </a:lnTo>
                          <a:lnTo>
                            <a:pt x="514" y="713"/>
                          </a:lnTo>
                          <a:lnTo>
                            <a:pt x="481" y="724"/>
                          </a:lnTo>
                          <a:lnTo>
                            <a:pt x="446" y="729"/>
                          </a:lnTo>
                          <a:lnTo>
                            <a:pt x="413" y="734"/>
                          </a:lnTo>
                          <a:lnTo>
                            <a:pt x="379" y="734"/>
                          </a:lnTo>
                          <a:lnTo>
                            <a:pt x="345" y="734"/>
                          </a:lnTo>
                          <a:lnTo>
                            <a:pt x="311" y="729"/>
                          </a:lnTo>
                          <a:lnTo>
                            <a:pt x="277" y="718"/>
                          </a:lnTo>
                          <a:close/>
                          <a:moveTo>
                            <a:pt x="390" y="10"/>
                          </a:moveTo>
                          <a:lnTo>
                            <a:pt x="384" y="0"/>
                          </a:lnTo>
                          <a:lnTo>
                            <a:pt x="384" y="5"/>
                          </a:lnTo>
                          <a:lnTo>
                            <a:pt x="390" y="10"/>
                          </a:lnTo>
                          <a:close/>
                        </a:path>
                      </a:pathLst>
                    </a:custGeom>
                    <a:solidFill>
                      <a:srgbClr val="FF787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04" name="Freeform 536">
                      <a:extLst>
                        <a:ext uri="{FF2B5EF4-FFF2-40B4-BE49-F238E27FC236}">
                          <a16:creationId xmlns:a16="http://schemas.microsoft.com/office/drawing/2014/main" id="{E240215E-83E5-492B-8153-F5F08B0DFBB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536" y="1765"/>
                      <a:ext cx="398" cy="315"/>
                    </a:xfrm>
                    <a:custGeom>
                      <a:avLst/>
                      <a:gdLst>
                        <a:gd name="T0" fmla="*/ 406 w 796"/>
                        <a:gd name="T1" fmla="*/ 5 h 946"/>
                        <a:gd name="T2" fmla="*/ 474 w 796"/>
                        <a:gd name="T3" fmla="*/ 118 h 946"/>
                        <a:gd name="T4" fmla="*/ 570 w 796"/>
                        <a:gd name="T5" fmla="*/ 274 h 946"/>
                        <a:gd name="T6" fmla="*/ 644 w 796"/>
                        <a:gd name="T7" fmla="*/ 376 h 946"/>
                        <a:gd name="T8" fmla="*/ 547 w 796"/>
                        <a:gd name="T9" fmla="*/ 408 h 946"/>
                        <a:gd name="T10" fmla="*/ 474 w 796"/>
                        <a:gd name="T11" fmla="*/ 480 h 946"/>
                        <a:gd name="T12" fmla="*/ 474 w 796"/>
                        <a:gd name="T13" fmla="*/ 563 h 946"/>
                        <a:gd name="T14" fmla="*/ 514 w 796"/>
                        <a:gd name="T15" fmla="*/ 635 h 946"/>
                        <a:gd name="T16" fmla="*/ 587 w 796"/>
                        <a:gd name="T17" fmla="*/ 719 h 946"/>
                        <a:gd name="T18" fmla="*/ 660 w 796"/>
                        <a:gd name="T19" fmla="*/ 791 h 946"/>
                        <a:gd name="T20" fmla="*/ 739 w 796"/>
                        <a:gd name="T21" fmla="*/ 858 h 946"/>
                        <a:gd name="T22" fmla="*/ 796 w 796"/>
                        <a:gd name="T23" fmla="*/ 910 h 946"/>
                        <a:gd name="T24" fmla="*/ 756 w 796"/>
                        <a:gd name="T25" fmla="*/ 946 h 946"/>
                        <a:gd name="T26" fmla="*/ 644 w 796"/>
                        <a:gd name="T27" fmla="*/ 894 h 946"/>
                        <a:gd name="T28" fmla="*/ 547 w 796"/>
                        <a:gd name="T29" fmla="*/ 806 h 946"/>
                        <a:gd name="T30" fmla="*/ 474 w 796"/>
                        <a:gd name="T31" fmla="*/ 821 h 946"/>
                        <a:gd name="T32" fmla="*/ 378 w 796"/>
                        <a:gd name="T33" fmla="*/ 806 h 946"/>
                        <a:gd name="T34" fmla="*/ 304 w 796"/>
                        <a:gd name="T35" fmla="*/ 739 h 946"/>
                        <a:gd name="T36" fmla="*/ 282 w 796"/>
                        <a:gd name="T37" fmla="*/ 702 h 946"/>
                        <a:gd name="T38" fmla="*/ 242 w 796"/>
                        <a:gd name="T39" fmla="*/ 692 h 946"/>
                        <a:gd name="T40" fmla="*/ 209 w 796"/>
                        <a:gd name="T41" fmla="*/ 677 h 946"/>
                        <a:gd name="T42" fmla="*/ 174 w 796"/>
                        <a:gd name="T43" fmla="*/ 656 h 946"/>
                        <a:gd name="T44" fmla="*/ 141 w 796"/>
                        <a:gd name="T45" fmla="*/ 635 h 946"/>
                        <a:gd name="T46" fmla="*/ 112 w 796"/>
                        <a:gd name="T47" fmla="*/ 615 h 946"/>
                        <a:gd name="T48" fmla="*/ 84 w 796"/>
                        <a:gd name="T49" fmla="*/ 584 h 946"/>
                        <a:gd name="T50" fmla="*/ 62 w 796"/>
                        <a:gd name="T51" fmla="*/ 553 h 946"/>
                        <a:gd name="T52" fmla="*/ 44 w 796"/>
                        <a:gd name="T53" fmla="*/ 522 h 946"/>
                        <a:gd name="T54" fmla="*/ 27 w 796"/>
                        <a:gd name="T55" fmla="*/ 485 h 946"/>
                        <a:gd name="T56" fmla="*/ 16 w 796"/>
                        <a:gd name="T57" fmla="*/ 455 h 946"/>
                        <a:gd name="T58" fmla="*/ 5 w 796"/>
                        <a:gd name="T59" fmla="*/ 418 h 946"/>
                        <a:gd name="T60" fmla="*/ 0 w 796"/>
                        <a:gd name="T61" fmla="*/ 383 h 946"/>
                        <a:gd name="T62" fmla="*/ 0 w 796"/>
                        <a:gd name="T63" fmla="*/ 346 h 946"/>
                        <a:gd name="T64" fmla="*/ 5 w 796"/>
                        <a:gd name="T65" fmla="*/ 309 h 946"/>
                        <a:gd name="T66" fmla="*/ 11 w 796"/>
                        <a:gd name="T67" fmla="*/ 274 h 946"/>
                        <a:gd name="T68" fmla="*/ 22 w 796"/>
                        <a:gd name="T69" fmla="*/ 237 h 946"/>
                        <a:gd name="T70" fmla="*/ 38 w 796"/>
                        <a:gd name="T71" fmla="*/ 201 h 946"/>
                        <a:gd name="T72" fmla="*/ 62 w 796"/>
                        <a:gd name="T73" fmla="*/ 165 h 946"/>
                        <a:gd name="T74" fmla="*/ 84 w 796"/>
                        <a:gd name="T75" fmla="*/ 134 h 946"/>
                        <a:gd name="T76" fmla="*/ 117 w 796"/>
                        <a:gd name="T77" fmla="*/ 103 h 946"/>
                        <a:gd name="T78" fmla="*/ 152 w 796"/>
                        <a:gd name="T79" fmla="*/ 77 h 946"/>
                        <a:gd name="T80" fmla="*/ 185 w 796"/>
                        <a:gd name="T81" fmla="*/ 57 h 946"/>
                        <a:gd name="T82" fmla="*/ 225 w 796"/>
                        <a:gd name="T83" fmla="*/ 35 h 946"/>
                        <a:gd name="T84" fmla="*/ 271 w 796"/>
                        <a:gd name="T85" fmla="*/ 25 h 946"/>
                        <a:gd name="T86" fmla="*/ 299 w 796"/>
                        <a:gd name="T87" fmla="*/ 15 h 946"/>
                        <a:gd name="T88" fmla="*/ 332 w 796"/>
                        <a:gd name="T89" fmla="*/ 10 h 946"/>
                        <a:gd name="T90" fmla="*/ 367 w 796"/>
                        <a:gd name="T91" fmla="*/ 5 h 946"/>
                        <a:gd name="T92" fmla="*/ 400 w 796"/>
                        <a:gd name="T93" fmla="*/ 5 h 946"/>
                        <a:gd name="T94" fmla="*/ 400 w 796"/>
                        <a:gd name="T95" fmla="*/ 0 h 946"/>
                        <a:gd name="T96" fmla="*/ 406 w 796"/>
                        <a:gd name="T97" fmla="*/ 5 h 9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796" h="946">
                          <a:moveTo>
                            <a:pt x="406" y="5"/>
                          </a:moveTo>
                          <a:lnTo>
                            <a:pt x="474" y="118"/>
                          </a:lnTo>
                          <a:lnTo>
                            <a:pt x="570" y="274"/>
                          </a:lnTo>
                          <a:lnTo>
                            <a:pt x="644" y="376"/>
                          </a:lnTo>
                          <a:lnTo>
                            <a:pt x="547" y="408"/>
                          </a:lnTo>
                          <a:lnTo>
                            <a:pt x="474" y="480"/>
                          </a:lnTo>
                          <a:lnTo>
                            <a:pt x="474" y="563"/>
                          </a:lnTo>
                          <a:lnTo>
                            <a:pt x="514" y="635"/>
                          </a:lnTo>
                          <a:lnTo>
                            <a:pt x="587" y="719"/>
                          </a:lnTo>
                          <a:lnTo>
                            <a:pt x="660" y="791"/>
                          </a:lnTo>
                          <a:lnTo>
                            <a:pt x="739" y="858"/>
                          </a:lnTo>
                          <a:lnTo>
                            <a:pt x="796" y="910"/>
                          </a:lnTo>
                          <a:lnTo>
                            <a:pt x="756" y="946"/>
                          </a:lnTo>
                          <a:lnTo>
                            <a:pt x="644" y="894"/>
                          </a:lnTo>
                          <a:lnTo>
                            <a:pt x="547" y="806"/>
                          </a:lnTo>
                          <a:lnTo>
                            <a:pt x="474" y="821"/>
                          </a:lnTo>
                          <a:lnTo>
                            <a:pt x="378" y="806"/>
                          </a:lnTo>
                          <a:lnTo>
                            <a:pt x="304" y="739"/>
                          </a:lnTo>
                          <a:lnTo>
                            <a:pt x="282" y="702"/>
                          </a:lnTo>
                          <a:lnTo>
                            <a:pt x="242" y="692"/>
                          </a:lnTo>
                          <a:lnTo>
                            <a:pt x="209" y="677"/>
                          </a:lnTo>
                          <a:lnTo>
                            <a:pt x="174" y="656"/>
                          </a:lnTo>
                          <a:lnTo>
                            <a:pt x="141" y="635"/>
                          </a:lnTo>
                          <a:lnTo>
                            <a:pt x="112" y="615"/>
                          </a:lnTo>
                          <a:lnTo>
                            <a:pt x="84" y="584"/>
                          </a:lnTo>
                          <a:lnTo>
                            <a:pt x="62" y="553"/>
                          </a:lnTo>
                          <a:lnTo>
                            <a:pt x="44" y="522"/>
                          </a:lnTo>
                          <a:lnTo>
                            <a:pt x="27" y="485"/>
                          </a:lnTo>
                          <a:lnTo>
                            <a:pt x="16" y="455"/>
                          </a:lnTo>
                          <a:lnTo>
                            <a:pt x="5" y="418"/>
                          </a:lnTo>
                          <a:lnTo>
                            <a:pt x="0" y="383"/>
                          </a:lnTo>
                          <a:lnTo>
                            <a:pt x="0" y="346"/>
                          </a:lnTo>
                          <a:lnTo>
                            <a:pt x="5" y="309"/>
                          </a:lnTo>
                          <a:lnTo>
                            <a:pt x="11" y="274"/>
                          </a:lnTo>
                          <a:lnTo>
                            <a:pt x="22" y="237"/>
                          </a:lnTo>
                          <a:lnTo>
                            <a:pt x="38" y="201"/>
                          </a:lnTo>
                          <a:lnTo>
                            <a:pt x="62" y="165"/>
                          </a:lnTo>
                          <a:lnTo>
                            <a:pt x="84" y="134"/>
                          </a:lnTo>
                          <a:lnTo>
                            <a:pt x="117" y="103"/>
                          </a:lnTo>
                          <a:lnTo>
                            <a:pt x="152" y="77"/>
                          </a:lnTo>
                          <a:lnTo>
                            <a:pt x="185" y="57"/>
                          </a:lnTo>
                          <a:lnTo>
                            <a:pt x="225" y="35"/>
                          </a:lnTo>
                          <a:lnTo>
                            <a:pt x="271" y="25"/>
                          </a:lnTo>
                          <a:lnTo>
                            <a:pt x="299" y="15"/>
                          </a:lnTo>
                          <a:lnTo>
                            <a:pt x="332" y="10"/>
                          </a:lnTo>
                          <a:lnTo>
                            <a:pt x="367" y="5"/>
                          </a:lnTo>
                          <a:lnTo>
                            <a:pt x="400" y="5"/>
                          </a:lnTo>
                          <a:lnTo>
                            <a:pt x="400" y="0"/>
                          </a:lnTo>
                          <a:lnTo>
                            <a:pt x="406" y="5"/>
                          </a:lnTo>
                          <a:close/>
                        </a:path>
                      </a:pathLst>
                    </a:custGeom>
                    <a:solidFill>
                      <a:srgbClr val="FF7A7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05" name="Freeform 537">
                      <a:extLst>
                        <a:ext uri="{FF2B5EF4-FFF2-40B4-BE49-F238E27FC236}">
                          <a16:creationId xmlns:a16="http://schemas.microsoft.com/office/drawing/2014/main" id="{0F44238E-0F90-4C3A-AE88-1EE283DE3BAE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47" y="1767"/>
                      <a:ext cx="269" cy="238"/>
                    </a:xfrm>
                    <a:custGeom>
                      <a:avLst/>
                      <a:gdLst>
                        <a:gd name="T0" fmla="*/ 384 w 537"/>
                        <a:gd name="T1" fmla="*/ 5 h 714"/>
                        <a:gd name="T2" fmla="*/ 390 w 537"/>
                        <a:gd name="T3" fmla="*/ 10 h 714"/>
                        <a:gd name="T4" fmla="*/ 384 w 537"/>
                        <a:gd name="T5" fmla="*/ 5 h 714"/>
                        <a:gd name="T6" fmla="*/ 378 w 537"/>
                        <a:gd name="T7" fmla="*/ 5 h 714"/>
                        <a:gd name="T8" fmla="*/ 378 w 537"/>
                        <a:gd name="T9" fmla="*/ 0 h 714"/>
                        <a:gd name="T10" fmla="*/ 384 w 537"/>
                        <a:gd name="T11" fmla="*/ 0 h 714"/>
                        <a:gd name="T12" fmla="*/ 384 w 537"/>
                        <a:gd name="T13" fmla="*/ 5 h 714"/>
                        <a:gd name="T14" fmla="*/ 249 w 537"/>
                        <a:gd name="T15" fmla="*/ 20 h 714"/>
                        <a:gd name="T16" fmla="*/ 249 w 537"/>
                        <a:gd name="T17" fmla="*/ 25 h 714"/>
                        <a:gd name="T18" fmla="*/ 209 w 537"/>
                        <a:gd name="T19" fmla="*/ 41 h 714"/>
                        <a:gd name="T20" fmla="*/ 169 w 537"/>
                        <a:gd name="T21" fmla="*/ 57 h 714"/>
                        <a:gd name="T22" fmla="*/ 130 w 537"/>
                        <a:gd name="T23" fmla="*/ 82 h 714"/>
                        <a:gd name="T24" fmla="*/ 102 w 537"/>
                        <a:gd name="T25" fmla="*/ 108 h 714"/>
                        <a:gd name="T26" fmla="*/ 68 w 537"/>
                        <a:gd name="T27" fmla="*/ 139 h 714"/>
                        <a:gd name="T28" fmla="*/ 45 w 537"/>
                        <a:gd name="T29" fmla="*/ 170 h 714"/>
                        <a:gd name="T30" fmla="*/ 22 w 537"/>
                        <a:gd name="T31" fmla="*/ 207 h 714"/>
                        <a:gd name="T32" fmla="*/ 5 w 537"/>
                        <a:gd name="T33" fmla="*/ 242 h 714"/>
                        <a:gd name="T34" fmla="*/ 0 w 537"/>
                        <a:gd name="T35" fmla="*/ 232 h 714"/>
                        <a:gd name="T36" fmla="*/ 16 w 537"/>
                        <a:gd name="T37" fmla="*/ 196 h 714"/>
                        <a:gd name="T38" fmla="*/ 40 w 537"/>
                        <a:gd name="T39" fmla="*/ 160 h 714"/>
                        <a:gd name="T40" fmla="*/ 68 w 537"/>
                        <a:gd name="T41" fmla="*/ 129 h 714"/>
                        <a:gd name="T42" fmla="*/ 102 w 537"/>
                        <a:gd name="T43" fmla="*/ 98 h 714"/>
                        <a:gd name="T44" fmla="*/ 130 w 537"/>
                        <a:gd name="T45" fmla="*/ 72 h 714"/>
                        <a:gd name="T46" fmla="*/ 169 w 537"/>
                        <a:gd name="T47" fmla="*/ 52 h 714"/>
                        <a:gd name="T48" fmla="*/ 209 w 537"/>
                        <a:gd name="T49" fmla="*/ 35 h 714"/>
                        <a:gd name="T50" fmla="*/ 249 w 537"/>
                        <a:gd name="T51" fmla="*/ 20 h 714"/>
                        <a:gd name="T52" fmla="*/ 260 w 537"/>
                        <a:gd name="T53" fmla="*/ 697 h 714"/>
                        <a:gd name="T54" fmla="*/ 260 w 537"/>
                        <a:gd name="T55" fmla="*/ 687 h 714"/>
                        <a:gd name="T56" fmla="*/ 294 w 537"/>
                        <a:gd name="T57" fmla="*/ 697 h 714"/>
                        <a:gd name="T58" fmla="*/ 328 w 537"/>
                        <a:gd name="T59" fmla="*/ 703 h 714"/>
                        <a:gd name="T60" fmla="*/ 361 w 537"/>
                        <a:gd name="T61" fmla="*/ 708 h 714"/>
                        <a:gd name="T62" fmla="*/ 396 w 537"/>
                        <a:gd name="T63" fmla="*/ 708 h 714"/>
                        <a:gd name="T64" fmla="*/ 429 w 537"/>
                        <a:gd name="T65" fmla="*/ 703 h 714"/>
                        <a:gd name="T66" fmla="*/ 464 w 537"/>
                        <a:gd name="T67" fmla="*/ 697 h 714"/>
                        <a:gd name="T68" fmla="*/ 497 w 537"/>
                        <a:gd name="T69" fmla="*/ 687 h 714"/>
                        <a:gd name="T70" fmla="*/ 532 w 537"/>
                        <a:gd name="T71" fmla="*/ 672 h 714"/>
                        <a:gd name="T72" fmla="*/ 537 w 537"/>
                        <a:gd name="T73" fmla="*/ 677 h 714"/>
                        <a:gd name="T74" fmla="*/ 503 w 537"/>
                        <a:gd name="T75" fmla="*/ 687 h 714"/>
                        <a:gd name="T76" fmla="*/ 469 w 537"/>
                        <a:gd name="T77" fmla="*/ 697 h 714"/>
                        <a:gd name="T78" fmla="*/ 435 w 537"/>
                        <a:gd name="T79" fmla="*/ 708 h 714"/>
                        <a:gd name="T80" fmla="*/ 401 w 537"/>
                        <a:gd name="T81" fmla="*/ 708 h 714"/>
                        <a:gd name="T82" fmla="*/ 361 w 537"/>
                        <a:gd name="T83" fmla="*/ 714 h 714"/>
                        <a:gd name="T84" fmla="*/ 328 w 537"/>
                        <a:gd name="T85" fmla="*/ 708 h 714"/>
                        <a:gd name="T86" fmla="*/ 294 w 537"/>
                        <a:gd name="T87" fmla="*/ 708 h 714"/>
                        <a:gd name="T88" fmla="*/ 260 w 537"/>
                        <a:gd name="T89" fmla="*/ 697 h 7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537" h="714">
                          <a:moveTo>
                            <a:pt x="384" y="5"/>
                          </a:moveTo>
                          <a:lnTo>
                            <a:pt x="390" y="10"/>
                          </a:lnTo>
                          <a:lnTo>
                            <a:pt x="384" y="5"/>
                          </a:lnTo>
                          <a:lnTo>
                            <a:pt x="378" y="5"/>
                          </a:lnTo>
                          <a:lnTo>
                            <a:pt x="378" y="0"/>
                          </a:lnTo>
                          <a:lnTo>
                            <a:pt x="384" y="0"/>
                          </a:lnTo>
                          <a:lnTo>
                            <a:pt x="384" y="5"/>
                          </a:lnTo>
                          <a:close/>
                          <a:moveTo>
                            <a:pt x="249" y="20"/>
                          </a:moveTo>
                          <a:lnTo>
                            <a:pt x="249" y="25"/>
                          </a:lnTo>
                          <a:lnTo>
                            <a:pt x="209" y="41"/>
                          </a:lnTo>
                          <a:lnTo>
                            <a:pt x="169" y="57"/>
                          </a:lnTo>
                          <a:lnTo>
                            <a:pt x="130" y="82"/>
                          </a:lnTo>
                          <a:lnTo>
                            <a:pt x="102" y="108"/>
                          </a:lnTo>
                          <a:lnTo>
                            <a:pt x="68" y="139"/>
                          </a:lnTo>
                          <a:lnTo>
                            <a:pt x="45" y="170"/>
                          </a:lnTo>
                          <a:lnTo>
                            <a:pt x="22" y="207"/>
                          </a:lnTo>
                          <a:lnTo>
                            <a:pt x="5" y="242"/>
                          </a:lnTo>
                          <a:lnTo>
                            <a:pt x="0" y="232"/>
                          </a:lnTo>
                          <a:lnTo>
                            <a:pt x="16" y="196"/>
                          </a:lnTo>
                          <a:lnTo>
                            <a:pt x="40" y="160"/>
                          </a:lnTo>
                          <a:lnTo>
                            <a:pt x="68" y="129"/>
                          </a:lnTo>
                          <a:lnTo>
                            <a:pt x="102" y="98"/>
                          </a:lnTo>
                          <a:lnTo>
                            <a:pt x="130" y="72"/>
                          </a:lnTo>
                          <a:lnTo>
                            <a:pt x="169" y="52"/>
                          </a:lnTo>
                          <a:lnTo>
                            <a:pt x="209" y="35"/>
                          </a:lnTo>
                          <a:lnTo>
                            <a:pt x="249" y="20"/>
                          </a:lnTo>
                          <a:close/>
                          <a:moveTo>
                            <a:pt x="260" y="697"/>
                          </a:moveTo>
                          <a:lnTo>
                            <a:pt x="260" y="687"/>
                          </a:lnTo>
                          <a:lnTo>
                            <a:pt x="294" y="697"/>
                          </a:lnTo>
                          <a:lnTo>
                            <a:pt x="328" y="703"/>
                          </a:lnTo>
                          <a:lnTo>
                            <a:pt x="361" y="708"/>
                          </a:lnTo>
                          <a:lnTo>
                            <a:pt x="396" y="708"/>
                          </a:lnTo>
                          <a:lnTo>
                            <a:pt x="429" y="703"/>
                          </a:lnTo>
                          <a:lnTo>
                            <a:pt x="464" y="697"/>
                          </a:lnTo>
                          <a:lnTo>
                            <a:pt x="497" y="687"/>
                          </a:lnTo>
                          <a:lnTo>
                            <a:pt x="532" y="672"/>
                          </a:lnTo>
                          <a:lnTo>
                            <a:pt x="537" y="677"/>
                          </a:lnTo>
                          <a:lnTo>
                            <a:pt x="503" y="687"/>
                          </a:lnTo>
                          <a:lnTo>
                            <a:pt x="469" y="697"/>
                          </a:lnTo>
                          <a:lnTo>
                            <a:pt x="435" y="708"/>
                          </a:lnTo>
                          <a:lnTo>
                            <a:pt x="401" y="708"/>
                          </a:lnTo>
                          <a:lnTo>
                            <a:pt x="361" y="714"/>
                          </a:lnTo>
                          <a:lnTo>
                            <a:pt x="328" y="708"/>
                          </a:lnTo>
                          <a:lnTo>
                            <a:pt x="294" y="708"/>
                          </a:lnTo>
                          <a:lnTo>
                            <a:pt x="260" y="697"/>
                          </a:lnTo>
                          <a:close/>
                        </a:path>
                      </a:pathLst>
                    </a:custGeom>
                    <a:solidFill>
                      <a:srgbClr val="FF7C7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06" name="Freeform 538">
                      <a:extLst>
                        <a:ext uri="{FF2B5EF4-FFF2-40B4-BE49-F238E27FC236}">
                          <a16:creationId xmlns:a16="http://schemas.microsoft.com/office/drawing/2014/main" id="{FE80594F-9C98-4BBA-AFD4-F3A979CFEE9C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50" y="1768"/>
                      <a:ext cx="263" cy="235"/>
                    </a:xfrm>
                    <a:custGeom>
                      <a:avLst/>
                      <a:gdLst>
                        <a:gd name="T0" fmla="*/ 385 w 527"/>
                        <a:gd name="T1" fmla="*/ 5 h 703"/>
                        <a:gd name="T2" fmla="*/ 391 w 527"/>
                        <a:gd name="T3" fmla="*/ 10 h 703"/>
                        <a:gd name="T4" fmla="*/ 385 w 527"/>
                        <a:gd name="T5" fmla="*/ 5 h 703"/>
                        <a:gd name="T6" fmla="*/ 379 w 527"/>
                        <a:gd name="T7" fmla="*/ 5 h 703"/>
                        <a:gd name="T8" fmla="*/ 373 w 527"/>
                        <a:gd name="T9" fmla="*/ 5 h 703"/>
                        <a:gd name="T10" fmla="*/ 373 w 527"/>
                        <a:gd name="T11" fmla="*/ 0 h 703"/>
                        <a:gd name="T12" fmla="*/ 379 w 527"/>
                        <a:gd name="T13" fmla="*/ 0 h 703"/>
                        <a:gd name="T14" fmla="*/ 385 w 527"/>
                        <a:gd name="T15" fmla="*/ 5 h 703"/>
                        <a:gd name="T16" fmla="*/ 244 w 527"/>
                        <a:gd name="T17" fmla="*/ 20 h 703"/>
                        <a:gd name="T18" fmla="*/ 250 w 527"/>
                        <a:gd name="T19" fmla="*/ 25 h 703"/>
                        <a:gd name="T20" fmla="*/ 204 w 527"/>
                        <a:gd name="T21" fmla="*/ 41 h 703"/>
                        <a:gd name="T22" fmla="*/ 164 w 527"/>
                        <a:gd name="T23" fmla="*/ 57 h 703"/>
                        <a:gd name="T24" fmla="*/ 131 w 527"/>
                        <a:gd name="T25" fmla="*/ 82 h 703"/>
                        <a:gd name="T26" fmla="*/ 97 w 527"/>
                        <a:gd name="T27" fmla="*/ 108 h 703"/>
                        <a:gd name="T28" fmla="*/ 68 w 527"/>
                        <a:gd name="T29" fmla="*/ 139 h 703"/>
                        <a:gd name="T30" fmla="*/ 40 w 527"/>
                        <a:gd name="T31" fmla="*/ 170 h 703"/>
                        <a:gd name="T32" fmla="*/ 23 w 527"/>
                        <a:gd name="T33" fmla="*/ 207 h 703"/>
                        <a:gd name="T34" fmla="*/ 6 w 527"/>
                        <a:gd name="T35" fmla="*/ 248 h 703"/>
                        <a:gd name="T36" fmla="*/ 0 w 527"/>
                        <a:gd name="T37" fmla="*/ 237 h 703"/>
                        <a:gd name="T38" fmla="*/ 17 w 527"/>
                        <a:gd name="T39" fmla="*/ 202 h 703"/>
                        <a:gd name="T40" fmla="*/ 40 w 527"/>
                        <a:gd name="T41" fmla="*/ 165 h 703"/>
                        <a:gd name="T42" fmla="*/ 63 w 527"/>
                        <a:gd name="T43" fmla="*/ 134 h 703"/>
                        <a:gd name="T44" fmla="*/ 97 w 527"/>
                        <a:gd name="T45" fmla="*/ 103 h 703"/>
                        <a:gd name="T46" fmla="*/ 125 w 527"/>
                        <a:gd name="T47" fmla="*/ 77 h 703"/>
                        <a:gd name="T48" fmla="*/ 164 w 527"/>
                        <a:gd name="T49" fmla="*/ 52 h 703"/>
                        <a:gd name="T50" fmla="*/ 204 w 527"/>
                        <a:gd name="T51" fmla="*/ 36 h 703"/>
                        <a:gd name="T52" fmla="*/ 244 w 527"/>
                        <a:gd name="T53" fmla="*/ 20 h 703"/>
                        <a:gd name="T54" fmla="*/ 255 w 527"/>
                        <a:gd name="T55" fmla="*/ 682 h 703"/>
                        <a:gd name="T56" fmla="*/ 250 w 527"/>
                        <a:gd name="T57" fmla="*/ 677 h 703"/>
                        <a:gd name="T58" fmla="*/ 283 w 527"/>
                        <a:gd name="T59" fmla="*/ 687 h 703"/>
                        <a:gd name="T60" fmla="*/ 317 w 527"/>
                        <a:gd name="T61" fmla="*/ 692 h 703"/>
                        <a:gd name="T62" fmla="*/ 351 w 527"/>
                        <a:gd name="T63" fmla="*/ 698 h 703"/>
                        <a:gd name="T64" fmla="*/ 385 w 527"/>
                        <a:gd name="T65" fmla="*/ 698 h 703"/>
                        <a:gd name="T66" fmla="*/ 419 w 527"/>
                        <a:gd name="T67" fmla="*/ 692 h 703"/>
                        <a:gd name="T68" fmla="*/ 452 w 527"/>
                        <a:gd name="T69" fmla="*/ 687 h 703"/>
                        <a:gd name="T70" fmla="*/ 487 w 527"/>
                        <a:gd name="T71" fmla="*/ 677 h 703"/>
                        <a:gd name="T72" fmla="*/ 520 w 527"/>
                        <a:gd name="T73" fmla="*/ 667 h 703"/>
                        <a:gd name="T74" fmla="*/ 527 w 527"/>
                        <a:gd name="T75" fmla="*/ 667 h 703"/>
                        <a:gd name="T76" fmla="*/ 492 w 527"/>
                        <a:gd name="T77" fmla="*/ 682 h 703"/>
                        <a:gd name="T78" fmla="*/ 459 w 527"/>
                        <a:gd name="T79" fmla="*/ 692 h 703"/>
                        <a:gd name="T80" fmla="*/ 424 w 527"/>
                        <a:gd name="T81" fmla="*/ 698 h 703"/>
                        <a:gd name="T82" fmla="*/ 391 w 527"/>
                        <a:gd name="T83" fmla="*/ 703 h 703"/>
                        <a:gd name="T84" fmla="*/ 356 w 527"/>
                        <a:gd name="T85" fmla="*/ 703 h 703"/>
                        <a:gd name="T86" fmla="*/ 323 w 527"/>
                        <a:gd name="T87" fmla="*/ 698 h 703"/>
                        <a:gd name="T88" fmla="*/ 289 w 527"/>
                        <a:gd name="T89" fmla="*/ 692 h 703"/>
                        <a:gd name="T90" fmla="*/ 255 w 527"/>
                        <a:gd name="T91" fmla="*/ 682 h 70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</a:cxnLst>
                      <a:rect l="0" t="0" r="r" b="b"/>
                      <a:pathLst>
                        <a:path w="527" h="703">
                          <a:moveTo>
                            <a:pt x="385" y="5"/>
                          </a:moveTo>
                          <a:lnTo>
                            <a:pt x="391" y="10"/>
                          </a:lnTo>
                          <a:lnTo>
                            <a:pt x="385" y="5"/>
                          </a:lnTo>
                          <a:lnTo>
                            <a:pt x="379" y="5"/>
                          </a:lnTo>
                          <a:lnTo>
                            <a:pt x="373" y="5"/>
                          </a:lnTo>
                          <a:lnTo>
                            <a:pt x="373" y="0"/>
                          </a:lnTo>
                          <a:lnTo>
                            <a:pt x="379" y="0"/>
                          </a:lnTo>
                          <a:lnTo>
                            <a:pt x="385" y="5"/>
                          </a:lnTo>
                          <a:close/>
                          <a:moveTo>
                            <a:pt x="244" y="20"/>
                          </a:moveTo>
                          <a:lnTo>
                            <a:pt x="250" y="25"/>
                          </a:lnTo>
                          <a:lnTo>
                            <a:pt x="204" y="41"/>
                          </a:lnTo>
                          <a:lnTo>
                            <a:pt x="164" y="57"/>
                          </a:lnTo>
                          <a:lnTo>
                            <a:pt x="131" y="82"/>
                          </a:lnTo>
                          <a:lnTo>
                            <a:pt x="97" y="108"/>
                          </a:lnTo>
                          <a:lnTo>
                            <a:pt x="68" y="139"/>
                          </a:lnTo>
                          <a:lnTo>
                            <a:pt x="40" y="170"/>
                          </a:lnTo>
                          <a:lnTo>
                            <a:pt x="23" y="207"/>
                          </a:lnTo>
                          <a:lnTo>
                            <a:pt x="6" y="248"/>
                          </a:lnTo>
                          <a:lnTo>
                            <a:pt x="0" y="237"/>
                          </a:lnTo>
                          <a:lnTo>
                            <a:pt x="17" y="202"/>
                          </a:lnTo>
                          <a:lnTo>
                            <a:pt x="40" y="165"/>
                          </a:lnTo>
                          <a:lnTo>
                            <a:pt x="63" y="134"/>
                          </a:lnTo>
                          <a:lnTo>
                            <a:pt x="97" y="103"/>
                          </a:lnTo>
                          <a:lnTo>
                            <a:pt x="125" y="77"/>
                          </a:lnTo>
                          <a:lnTo>
                            <a:pt x="164" y="52"/>
                          </a:lnTo>
                          <a:lnTo>
                            <a:pt x="204" y="36"/>
                          </a:lnTo>
                          <a:lnTo>
                            <a:pt x="244" y="20"/>
                          </a:lnTo>
                          <a:close/>
                          <a:moveTo>
                            <a:pt x="255" y="682"/>
                          </a:moveTo>
                          <a:lnTo>
                            <a:pt x="250" y="677"/>
                          </a:lnTo>
                          <a:lnTo>
                            <a:pt x="283" y="687"/>
                          </a:lnTo>
                          <a:lnTo>
                            <a:pt x="317" y="692"/>
                          </a:lnTo>
                          <a:lnTo>
                            <a:pt x="351" y="698"/>
                          </a:lnTo>
                          <a:lnTo>
                            <a:pt x="385" y="698"/>
                          </a:lnTo>
                          <a:lnTo>
                            <a:pt x="419" y="692"/>
                          </a:lnTo>
                          <a:lnTo>
                            <a:pt x="452" y="687"/>
                          </a:lnTo>
                          <a:lnTo>
                            <a:pt x="487" y="677"/>
                          </a:lnTo>
                          <a:lnTo>
                            <a:pt x="520" y="667"/>
                          </a:lnTo>
                          <a:lnTo>
                            <a:pt x="527" y="667"/>
                          </a:lnTo>
                          <a:lnTo>
                            <a:pt x="492" y="682"/>
                          </a:lnTo>
                          <a:lnTo>
                            <a:pt x="459" y="692"/>
                          </a:lnTo>
                          <a:lnTo>
                            <a:pt x="424" y="698"/>
                          </a:lnTo>
                          <a:lnTo>
                            <a:pt x="391" y="703"/>
                          </a:lnTo>
                          <a:lnTo>
                            <a:pt x="356" y="703"/>
                          </a:lnTo>
                          <a:lnTo>
                            <a:pt x="323" y="698"/>
                          </a:lnTo>
                          <a:lnTo>
                            <a:pt x="289" y="692"/>
                          </a:lnTo>
                          <a:lnTo>
                            <a:pt x="255" y="682"/>
                          </a:lnTo>
                          <a:close/>
                        </a:path>
                      </a:pathLst>
                    </a:custGeom>
                    <a:solidFill>
                      <a:srgbClr val="FF7E7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07" name="Freeform 539">
                      <a:extLst>
                        <a:ext uri="{FF2B5EF4-FFF2-40B4-BE49-F238E27FC236}">
                          <a16:creationId xmlns:a16="http://schemas.microsoft.com/office/drawing/2014/main" id="{00911F01-C309-454B-A806-F4A629B8611D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52" y="1770"/>
                      <a:ext cx="257" cy="231"/>
                    </a:xfrm>
                    <a:custGeom>
                      <a:avLst/>
                      <a:gdLst>
                        <a:gd name="T0" fmla="*/ 385 w 514"/>
                        <a:gd name="T1" fmla="*/ 5 h 693"/>
                        <a:gd name="T2" fmla="*/ 385 w 514"/>
                        <a:gd name="T3" fmla="*/ 10 h 693"/>
                        <a:gd name="T4" fmla="*/ 379 w 514"/>
                        <a:gd name="T5" fmla="*/ 5 h 693"/>
                        <a:gd name="T6" fmla="*/ 373 w 514"/>
                        <a:gd name="T7" fmla="*/ 5 h 693"/>
                        <a:gd name="T8" fmla="*/ 367 w 514"/>
                        <a:gd name="T9" fmla="*/ 5 h 693"/>
                        <a:gd name="T10" fmla="*/ 367 w 514"/>
                        <a:gd name="T11" fmla="*/ 0 h 693"/>
                        <a:gd name="T12" fmla="*/ 373 w 514"/>
                        <a:gd name="T13" fmla="*/ 0 h 693"/>
                        <a:gd name="T14" fmla="*/ 379 w 514"/>
                        <a:gd name="T15" fmla="*/ 0 h 693"/>
                        <a:gd name="T16" fmla="*/ 385 w 514"/>
                        <a:gd name="T17" fmla="*/ 5 h 693"/>
                        <a:gd name="T18" fmla="*/ 244 w 514"/>
                        <a:gd name="T19" fmla="*/ 20 h 693"/>
                        <a:gd name="T20" fmla="*/ 244 w 514"/>
                        <a:gd name="T21" fmla="*/ 25 h 693"/>
                        <a:gd name="T22" fmla="*/ 198 w 514"/>
                        <a:gd name="T23" fmla="*/ 42 h 693"/>
                        <a:gd name="T24" fmla="*/ 158 w 514"/>
                        <a:gd name="T25" fmla="*/ 57 h 693"/>
                        <a:gd name="T26" fmla="*/ 125 w 514"/>
                        <a:gd name="T27" fmla="*/ 82 h 693"/>
                        <a:gd name="T28" fmla="*/ 91 w 514"/>
                        <a:gd name="T29" fmla="*/ 109 h 693"/>
                        <a:gd name="T30" fmla="*/ 62 w 514"/>
                        <a:gd name="T31" fmla="*/ 139 h 693"/>
                        <a:gd name="T32" fmla="*/ 40 w 514"/>
                        <a:gd name="T33" fmla="*/ 176 h 693"/>
                        <a:gd name="T34" fmla="*/ 17 w 514"/>
                        <a:gd name="T35" fmla="*/ 212 h 693"/>
                        <a:gd name="T36" fmla="*/ 5 w 514"/>
                        <a:gd name="T37" fmla="*/ 254 h 693"/>
                        <a:gd name="T38" fmla="*/ 0 w 514"/>
                        <a:gd name="T39" fmla="*/ 243 h 693"/>
                        <a:gd name="T40" fmla="*/ 17 w 514"/>
                        <a:gd name="T41" fmla="*/ 202 h 693"/>
                        <a:gd name="T42" fmla="*/ 34 w 514"/>
                        <a:gd name="T43" fmla="*/ 165 h 693"/>
                        <a:gd name="T44" fmla="*/ 62 w 514"/>
                        <a:gd name="T45" fmla="*/ 134 h 693"/>
                        <a:gd name="T46" fmla="*/ 91 w 514"/>
                        <a:gd name="T47" fmla="*/ 103 h 693"/>
                        <a:gd name="T48" fmla="*/ 125 w 514"/>
                        <a:gd name="T49" fmla="*/ 77 h 693"/>
                        <a:gd name="T50" fmla="*/ 158 w 514"/>
                        <a:gd name="T51" fmla="*/ 52 h 693"/>
                        <a:gd name="T52" fmla="*/ 198 w 514"/>
                        <a:gd name="T53" fmla="*/ 36 h 693"/>
                        <a:gd name="T54" fmla="*/ 244 w 514"/>
                        <a:gd name="T55" fmla="*/ 20 h 693"/>
                        <a:gd name="T56" fmla="*/ 244 w 514"/>
                        <a:gd name="T57" fmla="*/ 672 h 693"/>
                        <a:gd name="T58" fmla="*/ 238 w 514"/>
                        <a:gd name="T59" fmla="*/ 667 h 693"/>
                        <a:gd name="T60" fmla="*/ 271 w 514"/>
                        <a:gd name="T61" fmla="*/ 677 h 693"/>
                        <a:gd name="T62" fmla="*/ 306 w 514"/>
                        <a:gd name="T63" fmla="*/ 682 h 693"/>
                        <a:gd name="T64" fmla="*/ 339 w 514"/>
                        <a:gd name="T65" fmla="*/ 687 h 693"/>
                        <a:gd name="T66" fmla="*/ 379 w 514"/>
                        <a:gd name="T67" fmla="*/ 687 h 693"/>
                        <a:gd name="T68" fmla="*/ 413 w 514"/>
                        <a:gd name="T69" fmla="*/ 682 h 693"/>
                        <a:gd name="T70" fmla="*/ 446 w 514"/>
                        <a:gd name="T71" fmla="*/ 677 h 693"/>
                        <a:gd name="T72" fmla="*/ 481 w 514"/>
                        <a:gd name="T73" fmla="*/ 667 h 693"/>
                        <a:gd name="T74" fmla="*/ 514 w 514"/>
                        <a:gd name="T75" fmla="*/ 657 h 693"/>
                        <a:gd name="T76" fmla="*/ 514 w 514"/>
                        <a:gd name="T77" fmla="*/ 662 h 693"/>
                        <a:gd name="T78" fmla="*/ 481 w 514"/>
                        <a:gd name="T79" fmla="*/ 672 h 693"/>
                        <a:gd name="T80" fmla="*/ 446 w 514"/>
                        <a:gd name="T81" fmla="*/ 682 h 693"/>
                        <a:gd name="T82" fmla="*/ 413 w 514"/>
                        <a:gd name="T83" fmla="*/ 687 h 693"/>
                        <a:gd name="T84" fmla="*/ 379 w 514"/>
                        <a:gd name="T85" fmla="*/ 693 h 693"/>
                        <a:gd name="T86" fmla="*/ 345 w 514"/>
                        <a:gd name="T87" fmla="*/ 693 h 693"/>
                        <a:gd name="T88" fmla="*/ 311 w 514"/>
                        <a:gd name="T89" fmla="*/ 687 h 693"/>
                        <a:gd name="T90" fmla="*/ 277 w 514"/>
                        <a:gd name="T91" fmla="*/ 682 h 693"/>
                        <a:gd name="T92" fmla="*/ 244 w 514"/>
                        <a:gd name="T93" fmla="*/ 672 h 6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</a:cxnLst>
                      <a:rect l="0" t="0" r="r" b="b"/>
                      <a:pathLst>
                        <a:path w="514" h="693">
                          <a:moveTo>
                            <a:pt x="385" y="5"/>
                          </a:moveTo>
                          <a:lnTo>
                            <a:pt x="385" y="10"/>
                          </a:lnTo>
                          <a:lnTo>
                            <a:pt x="379" y="5"/>
                          </a:lnTo>
                          <a:lnTo>
                            <a:pt x="373" y="5"/>
                          </a:lnTo>
                          <a:lnTo>
                            <a:pt x="367" y="5"/>
                          </a:lnTo>
                          <a:lnTo>
                            <a:pt x="367" y="0"/>
                          </a:lnTo>
                          <a:lnTo>
                            <a:pt x="373" y="0"/>
                          </a:lnTo>
                          <a:lnTo>
                            <a:pt x="379" y="0"/>
                          </a:lnTo>
                          <a:lnTo>
                            <a:pt x="385" y="5"/>
                          </a:lnTo>
                          <a:close/>
                          <a:moveTo>
                            <a:pt x="244" y="20"/>
                          </a:moveTo>
                          <a:lnTo>
                            <a:pt x="244" y="25"/>
                          </a:lnTo>
                          <a:lnTo>
                            <a:pt x="198" y="42"/>
                          </a:lnTo>
                          <a:lnTo>
                            <a:pt x="158" y="57"/>
                          </a:lnTo>
                          <a:lnTo>
                            <a:pt x="125" y="82"/>
                          </a:lnTo>
                          <a:lnTo>
                            <a:pt x="91" y="109"/>
                          </a:lnTo>
                          <a:lnTo>
                            <a:pt x="62" y="139"/>
                          </a:lnTo>
                          <a:lnTo>
                            <a:pt x="40" y="176"/>
                          </a:lnTo>
                          <a:lnTo>
                            <a:pt x="17" y="212"/>
                          </a:lnTo>
                          <a:lnTo>
                            <a:pt x="5" y="254"/>
                          </a:lnTo>
                          <a:lnTo>
                            <a:pt x="0" y="243"/>
                          </a:lnTo>
                          <a:lnTo>
                            <a:pt x="17" y="202"/>
                          </a:lnTo>
                          <a:lnTo>
                            <a:pt x="34" y="165"/>
                          </a:lnTo>
                          <a:lnTo>
                            <a:pt x="62" y="134"/>
                          </a:lnTo>
                          <a:lnTo>
                            <a:pt x="91" y="103"/>
                          </a:lnTo>
                          <a:lnTo>
                            <a:pt x="125" y="77"/>
                          </a:lnTo>
                          <a:lnTo>
                            <a:pt x="158" y="52"/>
                          </a:lnTo>
                          <a:lnTo>
                            <a:pt x="198" y="36"/>
                          </a:lnTo>
                          <a:lnTo>
                            <a:pt x="244" y="20"/>
                          </a:lnTo>
                          <a:close/>
                          <a:moveTo>
                            <a:pt x="244" y="672"/>
                          </a:moveTo>
                          <a:lnTo>
                            <a:pt x="238" y="667"/>
                          </a:lnTo>
                          <a:lnTo>
                            <a:pt x="271" y="677"/>
                          </a:lnTo>
                          <a:lnTo>
                            <a:pt x="306" y="682"/>
                          </a:lnTo>
                          <a:lnTo>
                            <a:pt x="339" y="687"/>
                          </a:lnTo>
                          <a:lnTo>
                            <a:pt x="379" y="687"/>
                          </a:lnTo>
                          <a:lnTo>
                            <a:pt x="413" y="682"/>
                          </a:lnTo>
                          <a:lnTo>
                            <a:pt x="446" y="677"/>
                          </a:lnTo>
                          <a:lnTo>
                            <a:pt x="481" y="667"/>
                          </a:lnTo>
                          <a:lnTo>
                            <a:pt x="514" y="657"/>
                          </a:lnTo>
                          <a:lnTo>
                            <a:pt x="514" y="662"/>
                          </a:lnTo>
                          <a:lnTo>
                            <a:pt x="481" y="672"/>
                          </a:lnTo>
                          <a:lnTo>
                            <a:pt x="446" y="682"/>
                          </a:lnTo>
                          <a:lnTo>
                            <a:pt x="413" y="687"/>
                          </a:lnTo>
                          <a:lnTo>
                            <a:pt x="379" y="693"/>
                          </a:lnTo>
                          <a:lnTo>
                            <a:pt x="345" y="693"/>
                          </a:lnTo>
                          <a:lnTo>
                            <a:pt x="311" y="687"/>
                          </a:lnTo>
                          <a:lnTo>
                            <a:pt x="277" y="682"/>
                          </a:lnTo>
                          <a:lnTo>
                            <a:pt x="244" y="672"/>
                          </a:lnTo>
                          <a:close/>
                        </a:path>
                      </a:pathLst>
                    </a:custGeom>
                    <a:solidFill>
                      <a:srgbClr val="FF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08" name="Freeform 540">
                      <a:extLst>
                        <a:ext uri="{FF2B5EF4-FFF2-40B4-BE49-F238E27FC236}">
                          <a16:creationId xmlns:a16="http://schemas.microsoft.com/office/drawing/2014/main" id="{4B32D06B-73D2-40C9-8E5C-A09D60DE1D8E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55" y="1772"/>
                      <a:ext cx="254" cy="227"/>
                    </a:xfrm>
                    <a:custGeom>
                      <a:avLst/>
                      <a:gdLst>
                        <a:gd name="T0" fmla="*/ 380 w 509"/>
                        <a:gd name="T1" fmla="*/ 5 h 682"/>
                        <a:gd name="T2" fmla="*/ 385 w 509"/>
                        <a:gd name="T3" fmla="*/ 10 h 682"/>
                        <a:gd name="T4" fmla="*/ 380 w 509"/>
                        <a:gd name="T5" fmla="*/ 5 h 682"/>
                        <a:gd name="T6" fmla="*/ 374 w 509"/>
                        <a:gd name="T7" fmla="*/ 5 h 682"/>
                        <a:gd name="T8" fmla="*/ 368 w 509"/>
                        <a:gd name="T9" fmla="*/ 5 h 682"/>
                        <a:gd name="T10" fmla="*/ 362 w 509"/>
                        <a:gd name="T11" fmla="*/ 5 h 682"/>
                        <a:gd name="T12" fmla="*/ 362 w 509"/>
                        <a:gd name="T13" fmla="*/ 0 h 682"/>
                        <a:gd name="T14" fmla="*/ 368 w 509"/>
                        <a:gd name="T15" fmla="*/ 0 h 682"/>
                        <a:gd name="T16" fmla="*/ 374 w 509"/>
                        <a:gd name="T17" fmla="*/ 0 h 682"/>
                        <a:gd name="T18" fmla="*/ 380 w 509"/>
                        <a:gd name="T19" fmla="*/ 5 h 682"/>
                        <a:gd name="T20" fmla="*/ 239 w 509"/>
                        <a:gd name="T21" fmla="*/ 20 h 682"/>
                        <a:gd name="T22" fmla="*/ 239 w 509"/>
                        <a:gd name="T23" fmla="*/ 26 h 682"/>
                        <a:gd name="T24" fmla="*/ 193 w 509"/>
                        <a:gd name="T25" fmla="*/ 42 h 682"/>
                        <a:gd name="T26" fmla="*/ 153 w 509"/>
                        <a:gd name="T27" fmla="*/ 57 h 682"/>
                        <a:gd name="T28" fmla="*/ 120 w 509"/>
                        <a:gd name="T29" fmla="*/ 83 h 682"/>
                        <a:gd name="T30" fmla="*/ 86 w 509"/>
                        <a:gd name="T31" fmla="*/ 109 h 682"/>
                        <a:gd name="T32" fmla="*/ 57 w 509"/>
                        <a:gd name="T33" fmla="*/ 145 h 682"/>
                        <a:gd name="T34" fmla="*/ 35 w 509"/>
                        <a:gd name="T35" fmla="*/ 181 h 682"/>
                        <a:gd name="T36" fmla="*/ 12 w 509"/>
                        <a:gd name="T37" fmla="*/ 217 h 682"/>
                        <a:gd name="T38" fmla="*/ 0 w 509"/>
                        <a:gd name="T39" fmla="*/ 259 h 682"/>
                        <a:gd name="T40" fmla="*/ 0 w 509"/>
                        <a:gd name="T41" fmla="*/ 254 h 682"/>
                        <a:gd name="T42" fmla="*/ 0 w 509"/>
                        <a:gd name="T43" fmla="*/ 249 h 682"/>
                        <a:gd name="T44" fmla="*/ 12 w 509"/>
                        <a:gd name="T45" fmla="*/ 207 h 682"/>
                        <a:gd name="T46" fmla="*/ 35 w 509"/>
                        <a:gd name="T47" fmla="*/ 171 h 682"/>
                        <a:gd name="T48" fmla="*/ 57 w 509"/>
                        <a:gd name="T49" fmla="*/ 134 h 682"/>
                        <a:gd name="T50" fmla="*/ 86 w 509"/>
                        <a:gd name="T51" fmla="*/ 104 h 682"/>
                        <a:gd name="T52" fmla="*/ 120 w 509"/>
                        <a:gd name="T53" fmla="*/ 77 h 682"/>
                        <a:gd name="T54" fmla="*/ 153 w 509"/>
                        <a:gd name="T55" fmla="*/ 52 h 682"/>
                        <a:gd name="T56" fmla="*/ 193 w 509"/>
                        <a:gd name="T57" fmla="*/ 37 h 682"/>
                        <a:gd name="T58" fmla="*/ 239 w 509"/>
                        <a:gd name="T59" fmla="*/ 20 h 682"/>
                        <a:gd name="T60" fmla="*/ 233 w 509"/>
                        <a:gd name="T61" fmla="*/ 662 h 682"/>
                        <a:gd name="T62" fmla="*/ 233 w 509"/>
                        <a:gd name="T63" fmla="*/ 657 h 682"/>
                        <a:gd name="T64" fmla="*/ 266 w 509"/>
                        <a:gd name="T65" fmla="*/ 667 h 682"/>
                        <a:gd name="T66" fmla="*/ 301 w 509"/>
                        <a:gd name="T67" fmla="*/ 672 h 682"/>
                        <a:gd name="T68" fmla="*/ 334 w 509"/>
                        <a:gd name="T69" fmla="*/ 677 h 682"/>
                        <a:gd name="T70" fmla="*/ 368 w 509"/>
                        <a:gd name="T71" fmla="*/ 677 h 682"/>
                        <a:gd name="T72" fmla="*/ 402 w 509"/>
                        <a:gd name="T73" fmla="*/ 672 h 682"/>
                        <a:gd name="T74" fmla="*/ 436 w 509"/>
                        <a:gd name="T75" fmla="*/ 667 h 682"/>
                        <a:gd name="T76" fmla="*/ 470 w 509"/>
                        <a:gd name="T77" fmla="*/ 657 h 682"/>
                        <a:gd name="T78" fmla="*/ 503 w 509"/>
                        <a:gd name="T79" fmla="*/ 647 h 682"/>
                        <a:gd name="T80" fmla="*/ 509 w 509"/>
                        <a:gd name="T81" fmla="*/ 652 h 682"/>
                        <a:gd name="T82" fmla="*/ 476 w 509"/>
                        <a:gd name="T83" fmla="*/ 662 h 682"/>
                        <a:gd name="T84" fmla="*/ 441 w 509"/>
                        <a:gd name="T85" fmla="*/ 672 h 682"/>
                        <a:gd name="T86" fmla="*/ 408 w 509"/>
                        <a:gd name="T87" fmla="*/ 677 h 682"/>
                        <a:gd name="T88" fmla="*/ 374 w 509"/>
                        <a:gd name="T89" fmla="*/ 682 h 682"/>
                        <a:gd name="T90" fmla="*/ 334 w 509"/>
                        <a:gd name="T91" fmla="*/ 682 h 682"/>
                        <a:gd name="T92" fmla="*/ 301 w 509"/>
                        <a:gd name="T93" fmla="*/ 677 h 682"/>
                        <a:gd name="T94" fmla="*/ 266 w 509"/>
                        <a:gd name="T95" fmla="*/ 672 h 682"/>
                        <a:gd name="T96" fmla="*/ 233 w 509"/>
                        <a:gd name="T97" fmla="*/ 662 h 6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509" h="682">
                          <a:moveTo>
                            <a:pt x="380" y="5"/>
                          </a:moveTo>
                          <a:lnTo>
                            <a:pt x="385" y="10"/>
                          </a:lnTo>
                          <a:lnTo>
                            <a:pt x="380" y="5"/>
                          </a:lnTo>
                          <a:lnTo>
                            <a:pt x="374" y="5"/>
                          </a:lnTo>
                          <a:lnTo>
                            <a:pt x="368" y="5"/>
                          </a:lnTo>
                          <a:lnTo>
                            <a:pt x="362" y="5"/>
                          </a:lnTo>
                          <a:lnTo>
                            <a:pt x="362" y="0"/>
                          </a:lnTo>
                          <a:lnTo>
                            <a:pt x="368" y="0"/>
                          </a:lnTo>
                          <a:lnTo>
                            <a:pt x="374" y="0"/>
                          </a:lnTo>
                          <a:lnTo>
                            <a:pt x="380" y="5"/>
                          </a:lnTo>
                          <a:close/>
                          <a:moveTo>
                            <a:pt x="239" y="20"/>
                          </a:moveTo>
                          <a:lnTo>
                            <a:pt x="239" y="26"/>
                          </a:lnTo>
                          <a:lnTo>
                            <a:pt x="193" y="42"/>
                          </a:lnTo>
                          <a:lnTo>
                            <a:pt x="153" y="57"/>
                          </a:lnTo>
                          <a:lnTo>
                            <a:pt x="120" y="83"/>
                          </a:lnTo>
                          <a:lnTo>
                            <a:pt x="86" y="109"/>
                          </a:lnTo>
                          <a:lnTo>
                            <a:pt x="57" y="145"/>
                          </a:lnTo>
                          <a:lnTo>
                            <a:pt x="35" y="181"/>
                          </a:lnTo>
                          <a:lnTo>
                            <a:pt x="12" y="217"/>
                          </a:lnTo>
                          <a:lnTo>
                            <a:pt x="0" y="259"/>
                          </a:lnTo>
                          <a:lnTo>
                            <a:pt x="0" y="254"/>
                          </a:lnTo>
                          <a:lnTo>
                            <a:pt x="0" y="249"/>
                          </a:lnTo>
                          <a:lnTo>
                            <a:pt x="12" y="207"/>
                          </a:lnTo>
                          <a:lnTo>
                            <a:pt x="35" y="171"/>
                          </a:lnTo>
                          <a:lnTo>
                            <a:pt x="57" y="134"/>
                          </a:lnTo>
                          <a:lnTo>
                            <a:pt x="86" y="104"/>
                          </a:lnTo>
                          <a:lnTo>
                            <a:pt x="120" y="77"/>
                          </a:lnTo>
                          <a:lnTo>
                            <a:pt x="153" y="52"/>
                          </a:lnTo>
                          <a:lnTo>
                            <a:pt x="193" y="37"/>
                          </a:lnTo>
                          <a:lnTo>
                            <a:pt x="239" y="20"/>
                          </a:lnTo>
                          <a:close/>
                          <a:moveTo>
                            <a:pt x="233" y="662"/>
                          </a:moveTo>
                          <a:lnTo>
                            <a:pt x="233" y="657"/>
                          </a:lnTo>
                          <a:lnTo>
                            <a:pt x="266" y="667"/>
                          </a:lnTo>
                          <a:lnTo>
                            <a:pt x="301" y="672"/>
                          </a:lnTo>
                          <a:lnTo>
                            <a:pt x="334" y="677"/>
                          </a:lnTo>
                          <a:lnTo>
                            <a:pt x="368" y="677"/>
                          </a:lnTo>
                          <a:lnTo>
                            <a:pt x="402" y="672"/>
                          </a:lnTo>
                          <a:lnTo>
                            <a:pt x="436" y="667"/>
                          </a:lnTo>
                          <a:lnTo>
                            <a:pt x="470" y="657"/>
                          </a:lnTo>
                          <a:lnTo>
                            <a:pt x="503" y="647"/>
                          </a:lnTo>
                          <a:lnTo>
                            <a:pt x="509" y="652"/>
                          </a:lnTo>
                          <a:lnTo>
                            <a:pt x="476" y="662"/>
                          </a:lnTo>
                          <a:lnTo>
                            <a:pt x="441" y="672"/>
                          </a:lnTo>
                          <a:lnTo>
                            <a:pt x="408" y="677"/>
                          </a:lnTo>
                          <a:lnTo>
                            <a:pt x="374" y="682"/>
                          </a:lnTo>
                          <a:lnTo>
                            <a:pt x="334" y="682"/>
                          </a:lnTo>
                          <a:lnTo>
                            <a:pt x="301" y="677"/>
                          </a:lnTo>
                          <a:lnTo>
                            <a:pt x="266" y="672"/>
                          </a:lnTo>
                          <a:lnTo>
                            <a:pt x="233" y="662"/>
                          </a:lnTo>
                          <a:close/>
                        </a:path>
                      </a:pathLst>
                    </a:custGeom>
                    <a:solidFill>
                      <a:srgbClr val="FF828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09" name="Freeform 541">
                      <a:extLst>
                        <a:ext uri="{FF2B5EF4-FFF2-40B4-BE49-F238E27FC236}">
                          <a16:creationId xmlns:a16="http://schemas.microsoft.com/office/drawing/2014/main" id="{EE28744C-D1D0-4BEB-9B95-B59F39C2194D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55" y="1773"/>
                      <a:ext cx="252" cy="224"/>
                    </a:xfrm>
                    <a:custGeom>
                      <a:avLst/>
                      <a:gdLst>
                        <a:gd name="T0" fmla="*/ 385 w 503"/>
                        <a:gd name="T1" fmla="*/ 5 h 672"/>
                        <a:gd name="T2" fmla="*/ 385 w 503"/>
                        <a:gd name="T3" fmla="*/ 10 h 672"/>
                        <a:gd name="T4" fmla="*/ 380 w 503"/>
                        <a:gd name="T5" fmla="*/ 5 h 672"/>
                        <a:gd name="T6" fmla="*/ 374 w 503"/>
                        <a:gd name="T7" fmla="*/ 5 h 672"/>
                        <a:gd name="T8" fmla="*/ 368 w 503"/>
                        <a:gd name="T9" fmla="*/ 5 h 672"/>
                        <a:gd name="T10" fmla="*/ 362 w 503"/>
                        <a:gd name="T11" fmla="*/ 5 h 672"/>
                        <a:gd name="T12" fmla="*/ 362 w 503"/>
                        <a:gd name="T13" fmla="*/ 0 h 672"/>
                        <a:gd name="T14" fmla="*/ 368 w 503"/>
                        <a:gd name="T15" fmla="*/ 0 h 672"/>
                        <a:gd name="T16" fmla="*/ 374 w 503"/>
                        <a:gd name="T17" fmla="*/ 0 h 672"/>
                        <a:gd name="T18" fmla="*/ 380 w 503"/>
                        <a:gd name="T19" fmla="*/ 0 h 672"/>
                        <a:gd name="T20" fmla="*/ 385 w 503"/>
                        <a:gd name="T21" fmla="*/ 5 h 672"/>
                        <a:gd name="T22" fmla="*/ 239 w 503"/>
                        <a:gd name="T23" fmla="*/ 21 h 672"/>
                        <a:gd name="T24" fmla="*/ 244 w 503"/>
                        <a:gd name="T25" fmla="*/ 26 h 672"/>
                        <a:gd name="T26" fmla="*/ 199 w 503"/>
                        <a:gd name="T27" fmla="*/ 42 h 672"/>
                        <a:gd name="T28" fmla="*/ 160 w 503"/>
                        <a:gd name="T29" fmla="*/ 57 h 672"/>
                        <a:gd name="T30" fmla="*/ 120 w 503"/>
                        <a:gd name="T31" fmla="*/ 83 h 672"/>
                        <a:gd name="T32" fmla="*/ 86 w 503"/>
                        <a:gd name="T33" fmla="*/ 114 h 672"/>
                        <a:gd name="T34" fmla="*/ 57 w 503"/>
                        <a:gd name="T35" fmla="*/ 145 h 672"/>
                        <a:gd name="T36" fmla="*/ 35 w 503"/>
                        <a:gd name="T37" fmla="*/ 181 h 672"/>
                        <a:gd name="T38" fmla="*/ 18 w 503"/>
                        <a:gd name="T39" fmla="*/ 222 h 672"/>
                        <a:gd name="T40" fmla="*/ 6 w 503"/>
                        <a:gd name="T41" fmla="*/ 264 h 672"/>
                        <a:gd name="T42" fmla="*/ 0 w 503"/>
                        <a:gd name="T43" fmla="*/ 254 h 672"/>
                        <a:gd name="T44" fmla="*/ 12 w 503"/>
                        <a:gd name="T45" fmla="*/ 212 h 672"/>
                        <a:gd name="T46" fmla="*/ 35 w 503"/>
                        <a:gd name="T47" fmla="*/ 176 h 672"/>
                        <a:gd name="T48" fmla="*/ 57 w 503"/>
                        <a:gd name="T49" fmla="*/ 140 h 672"/>
                        <a:gd name="T50" fmla="*/ 86 w 503"/>
                        <a:gd name="T51" fmla="*/ 104 h 672"/>
                        <a:gd name="T52" fmla="*/ 120 w 503"/>
                        <a:gd name="T53" fmla="*/ 78 h 672"/>
                        <a:gd name="T54" fmla="*/ 153 w 503"/>
                        <a:gd name="T55" fmla="*/ 52 h 672"/>
                        <a:gd name="T56" fmla="*/ 193 w 503"/>
                        <a:gd name="T57" fmla="*/ 37 h 672"/>
                        <a:gd name="T58" fmla="*/ 239 w 503"/>
                        <a:gd name="T59" fmla="*/ 21 h 672"/>
                        <a:gd name="T60" fmla="*/ 233 w 503"/>
                        <a:gd name="T61" fmla="*/ 652 h 672"/>
                        <a:gd name="T62" fmla="*/ 226 w 503"/>
                        <a:gd name="T63" fmla="*/ 647 h 672"/>
                        <a:gd name="T64" fmla="*/ 261 w 503"/>
                        <a:gd name="T65" fmla="*/ 657 h 672"/>
                        <a:gd name="T66" fmla="*/ 294 w 503"/>
                        <a:gd name="T67" fmla="*/ 662 h 672"/>
                        <a:gd name="T68" fmla="*/ 329 w 503"/>
                        <a:gd name="T69" fmla="*/ 667 h 672"/>
                        <a:gd name="T70" fmla="*/ 362 w 503"/>
                        <a:gd name="T71" fmla="*/ 667 h 672"/>
                        <a:gd name="T72" fmla="*/ 397 w 503"/>
                        <a:gd name="T73" fmla="*/ 662 h 672"/>
                        <a:gd name="T74" fmla="*/ 430 w 503"/>
                        <a:gd name="T75" fmla="*/ 657 h 672"/>
                        <a:gd name="T76" fmla="*/ 464 w 503"/>
                        <a:gd name="T77" fmla="*/ 647 h 672"/>
                        <a:gd name="T78" fmla="*/ 498 w 503"/>
                        <a:gd name="T79" fmla="*/ 637 h 672"/>
                        <a:gd name="T80" fmla="*/ 503 w 503"/>
                        <a:gd name="T81" fmla="*/ 642 h 672"/>
                        <a:gd name="T82" fmla="*/ 470 w 503"/>
                        <a:gd name="T83" fmla="*/ 652 h 672"/>
                        <a:gd name="T84" fmla="*/ 436 w 503"/>
                        <a:gd name="T85" fmla="*/ 662 h 672"/>
                        <a:gd name="T86" fmla="*/ 402 w 503"/>
                        <a:gd name="T87" fmla="*/ 667 h 672"/>
                        <a:gd name="T88" fmla="*/ 368 w 503"/>
                        <a:gd name="T89" fmla="*/ 672 h 672"/>
                        <a:gd name="T90" fmla="*/ 334 w 503"/>
                        <a:gd name="T91" fmla="*/ 672 h 672"/>
                        <a:gd name="T92" fmla="*/ 301 w 503"/>
                        <a:gd name="T93" fmla="*/ 667 h 672"/>
                        <a:gd name="T94" fmla="*/ 266 w 503"/>
                        <a:gd name="T95" fmla="*/ 662 h 672"/>
                        <a:gd name="T96" fmla="*/ 233 w 503"/>
                        <a:gd name="T97" fmla="*/ 652 h 6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503" h="672">
                          <a:moveTo>
                            <a:pt x="385" y="5"/>
                          </a:moveTo>
                          <a:lnTo>
                            <a:pt x="385" y="10"/>
                          </a:lnTo>
                          <a:lnTo>
                            <a:pt x="380" y="5"/>
                          </a:lnTo>
                          <a:lnTo>
                            <a:pt x="374" y="5"/>
                          </a:lnTo>
                          <a:lnTo>
                            <a:pt x="368" y="5"/>
                          </a:lnTo>
                          <a:lnTo>
                            <a:pt x="362" y="5"/>
                          </a:lnTo>
                          <a:lnTo>
                            <a:pt x="362" y="0"/>
                          </a:lnTo>
                          <a:lnTo>
                            <a:pt x="368" y="0"/>
                          </a:lnTo>
                          <a:lnTo>
                            <a:pt x="374" y="0"/>
                          </a:lnTo>
                          <a:lnTo>
                            <a:pt x="380" y="0"/>
                          </a:lnTo>
                          <a:lnTo>
                            <a:pt x="385" y="5"/>
                          </a:lnTo>
                          <a:close/>
                          <a:moveTo>
                            <a:pt x="239" y="21"/>
                          </a:moveTo>
                          <a:lnTo>
                            <a:pt x="244" y="26"/>
                          </a:lnTo>
                          <a:lnTo>
                            <a:pt x="199" y="42"/>
                          </a:lnTo>
                          <a:lnTo>
                            <a:pt x="160" y="57"/>
                          </a:lnTo>
                          <a:lnTo>
                            <a:pt x="120" y="83"/>
                          </a:lnTo>
                          <a:lnTo>
                            <a:pt x="86" y="114"/>
                          </a:lnTo>
                          <a:lnTo>
                            <a:pt x="57" y="145"/>
                          </a:lnTo>
                          <a:lnTo>
                            <a:pt x="35" y="181"/>
                          </a:lnTo>
                          <a:lnTo>
                            <a:pt x="18" y="222"/>
                          </a:lnTo>
                          <a:lnTo>
                            <a:pt x="6" y="264"/>
                          </a:lnTo>
                          <a:lnTo>
                            <a:pt x="0" y="254"/>
                          </a:lnTo>
                          <a:lnTo>
                            <a:pt x="12" y="212"/>
                          </a:lnTo>
                          <a:lnTo>
                            <a:pt x="35" y="176"/>
                          </a:lnTo>
                          <a:lnTo>
                            <a:pt x="57" y="140"/>
                          </a:lnTo>
                          <a:lnTo>
                            <a:pt x="86" y="104"/>
                          </a:lnTo>
                          <a:lnTo>
                            <a:pt x="120" y="78"/>
                          </a:lnTo>
                          <a:lnTo>
                            <a:pt x="153" y="52"/>
                          </a:lnTo>
                          <a:lnTo>
                            <a:pt x="193" y="37"/>
                          </a:lnTo>
                          <a:lnTo>
                            <a:pt x="239" y="21"/>
                          </a:lnTo>
                          <a:close/>
                          <a:moveTo>
                            <a:pt x="233" y="652"/>
                          </a:moveTo>
                          <a:lnTo>
                            <a:pt x="226" y="647"/>
                          </a:lnTo>
                          <a:lnTo>
                            <a:pt x="261" y="657"/>
                          </a:lnTo>
                          <a:lnTo>
                            <a:pt x="294" y="662"/>
                          </a:lnTo>
                          <a:lnTo>
                            <a:pt x="329" y="667"/>
                          </a:lnTo>
                          <a:lnTo>
                            <a:pt x="362" y="667"/>
                          </a:lnTo>
                          <a:lnTo>
                            <a:pt x="397" y="662"/>
                          </a:lnTo>
                          <a:lnTo>
                            <a:pt x="430" y="657"/>
                          </a:lnTo>
                          <a:lnTo>
                            <a:pt x="464" y="647"/>
                          </a:lnTo>
                          <a:lnTo>
                            <a:pt x="498" y="637"/>
                          </a:lnTo>
                          <a:lnTo>
                            <a:pt x="503" y="642"/>
                          </a:lnTo>
                          <a:lnTo>
                            <a:pt x="470" y="652"/>
                          </a:lnTo>
                          <a:lnTo>
                            <a:pt x="436" y="662"/>
                          </a:lnTo>
                          <a:lnTo>
                            <a:pt x="402" y="667"/>
                          </a:lnTo>
                          <a:lnTo>
                            <a:pt x="368" y="672"/>
                          </a:lnTo>
                          <a:lnTo>
                            <a:pt x="334" y="672"/>
                          </a:lnTo>
                          <a:lnTo>
                            <a:pt x="301" y="667"/>
                          </a:lnTo>
                          <a:lnTo>
                            <a:pt x="266" y="662"/>
                          </a:lnTo>
                          <a:lnTo>
                            <a:pt x="233" y="652"/>
                          </a:lnTo>
                          <a:close/>
                        </a:path>
                      </a:pathLst>
                    </a:custGeom>
                    <a:solidFill>
                      <a:srgbClr val="FF848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10" name="Freeform 542">
                      <a:extLst>
                        <a:ext uri="{FF2B5EF4-FFF2-40B4-BE49-F238E27FC236}">
                          <a16:creationId xmlns:a16="http://schemas.microsoft.com/office/drawing/2014/main" id="{2475EB73-ABCE-4F02-A00F-59B926AAF980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58" y="1775"/>
                      <a:ext cx="246" cy="221"/>
                    </a:xfrm>
                    <a:custGeom>
                      <a:avLst/>
                      <a:gdLst>
                        <a:gd name="T0" fmla="*/ 379 w 492"/>
                        <a:gd name="T1" fmla="*/ 5 h 662"/>
                        <a:gd name="T2" fmla="*/ 385 w 492"/>
                        <a:gd name="T3" fmla="*/ 10 h 662"/>
                        <a:gd name="T4" fmla="*/ 379 w 492"/>
                        <a:gd name="T5" fmla="*/ 5 h 662"/>
                        <a:gd name="T6" fmla="*/ 374 w 492"/>
                        <a:gd name="T7" fmla="*/ 5 h 662"/>
                        <a:gd name="T8" fmla="*/ 362 w 492"/>
                        <a:gd name="T9" fmla="*/ 5 h 662"/>
                        <a:gd name="T10" fmla="*/ 356 w 492"/>
                        <a:gd name="T11" fmla="*/ 5 h 662"/>
                        <a:gd name="T12" fmla="*/ 356 w 492"/>
                        <a:gd name="T13" fmla="*/ 0 h 662"/>
                        <a:gd name="T14" fmla="*/ 362 w 492"/>
                        <a:gd name="T15" fmla="*/ 0 h 662"/>
                        <a:gd name="T16" fmla="*/ 368 w 492"/>
                        <a:gd name="T17" fmla="*/ 0 h 662"/>
                        <a:gd name="T18" fmla="*/ 374 w 492"/>
                        <a:gd name="T19" fmla="*/ 0 h 662"/>
                        <a:gd name="T20" fmla="*/ 379 w 492"/>
                        <a:gd name="T21" fmla="*/ 5 h 662"/>
                        <a:gd name="T22" fmla="*/ 238 w 492"/>
                        <a:gd name="T23" fmla="*/ 21 h 662"/>
                        <a:gd name="T24" fmla="*/ 238 w 492"/>
                        <a:gd name="T25" fmla="*/ 27 h 662"/>
                        <a:gd name="T26" fmla="*/ 193 w 492"/>
                        <a:gd name="T27" fmla="*/ 42 h 662"/>
                        <a:gd name="T28" fmla="*/ 154 w 492"/>
                        <a:gd name="T29" fmla="*/ 62 h 662"/>
                        <a:gd name="T30" fmla="*/ 114 w 492"/>
                        <a:gd name="T31" fmla="*/ 83 h 662"/>
                        <a:gd name="T32" fmla="*/ 80 w 492"/>
                        <a:gd name="T33" fmla="*/ 114 h 662"/>
                        <a:gd name="T34" fmla="*/ 51 w 492"/>
                        <a:gd name="T35" fmla="*/ 150 h 662"/>
                        <a:gd name="T36" fmla="*/ 35 w 492"/>
                        <a:gd name="T37" fmla="*/ 187 h 662"/>
                        <a:gd name="T38" fmla="*/ 18 w 492"/>
                        <a:gd name="T39" fmla="*/ 228 h 662"/>
                        <a:gd name="T40" fmla="*/ 6 w 492"/>
                        <a:gd name="T41" fmla="*/ 269 h 662"/>
                        <a:gd name="T42" fmla="*/ 0 w 492"/>
                        <a:gd name="T43" fmla="*/ 259 h 662"/>
                        <a:gd name="T44" fmla="*/ 12 w 492"/>
                        <a:gd name="T45" fmla="*/ 217 h 662"/>
                        <a:gd name="T46" fmla="*/ 29 w 492"/>
                        <a:gd name="T47" fmla="*/ 176 h 662"/>
                        <a:gd name="T48" fmla="*/ 51 w 492"/>
                        <a:gd name="T49" fmla="*/ 140 h 662"/>
                        <a:gd name="T50" fmla="*/ 80 w 492"/>
                        <a:gd name="T51" fmla="*/ 109 h 662"/>
                        <a:gd name="T52" fmla="*/ 114 w 492"/>
                        <a:gd name="T53" fmla="*/ 78 h 662"/>
                        <a:gd name="T54" fmla="*/ 154 w 492"/>
                        <a:gd name="T55" fmla="*/ 52 h 662"/>
                        <a:gd name="T56" fmla="*/ 193 w 492"/>
                        <a:gd name="T57" fmla="*/ 37 h 662"/>
                        <a:gd name="T58" fmla="*/ 238 w 492"/>
                        <a:gd name="T59" fmla="*/ 21 h 662"/>
                        <a:gd name="T60" fmla="*/ 220 w 492"/>
                        <a:gd name="T61" fmla="*/ 642 h 662"/>
                        <a:gd name="T62" fmla="*/ 220 w 492"/>
                        <a:gd name="T63" fmla="*/ 637 h 662"/>
                        <a:gd name="T64" fmla="*/ 220 w 492"/>
                        <a:gd name="T65" fmla="*/ 632 h 662"/>
                        <a:gd name="T66" fmla="*/ 255 w 492"/>
                        <a:gd name="T67" fmla="*/ 642 h 662"/>
                        <a:gd name="T68" fmla="*/ 288 w 492"/>
                        <a:gd name="T69" fmla="*/ 652 h 662"/>
                        <a:gd name="T70" fmla="*/ 323 w 492"/>
                        <a:gd name="T71" fmla="*/ 657 h 662"/>
                        <a:gd name="T72" fmla="*/ 356 w 492"/>
                        <a:gd name="T73" fmla="*/ 657 h 662"/>
                        <a:gd name="T74" fmla="*/ 385 w 492"/>
                        <a:gd name="T75" fmla="*/ 652 h 662"/>
                        <a:gd name="T76" fmla="*/ 418 w 492"/>
                        <a:gd name="T77" fmla="*/ 647 h 662"/>
                        <a:gd name="T78" fmla="*/ 453 w 492"/>
                        <a:gd name="T79" fmla="*/ 637 h 662"/>
                        <a:gd name="T80" fmla="*/ 486 w 492"/>
                        <a:gd name="T81" fmla="*/ 626 h 662"/>
                        <a:gd name="T82" fmla="*/ 492 w 492"/>
                        <a:gd name="T83" fmla="*/ 632 h 662"/>
                        <a:gd name="T84" fmla="*/ 458 w 492"/>
                        <a:gd name="T85" fmla="*/ 642 h 662"/>
                        <a:gd name="T86" fmla="*/ 424 w 492"/>
                        <a:gd name="T87" fmla="*/ 652 h 662"/>
                        <a:gd name="T88" fmla="*/ 391 w 492"/>
                        <a:gd name="T89" fmla="*/ 657 h 662"/>
                        <a:gd name="T90" fmla="*/ 356 w 492"/>
                        <a:gd name="T91" fmla="*/ 662 h 662"/>
                        <a:gd name="T92" fmla="*/ 323 w 492"/>
                        <a:gd name="T93" fmla="*/ 662 h 662"/>
                        <a:gd name="T94" fmla="*/ 288 w 492"/>
                        <a:gd name="T95" fmla="*/ 657 h 662"/>
                        <a:gd name="T96" fmla="*/ 255 w 492"/>
                        <a:gd name="T97" fmla="*/ 652 h 662"/>
                        <a:gd name="T98" fmla="*/ 220 w 492"/>
                        <a:gd name="T99" fmla="*/ 642 h 6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</a:cxnLst>
                      <a:rect l="0" t="0" r="r" b="b"/>
                      <a:pathLst>
                        <a:path w="492" h="662">
                          <a:moveTo>
                            <a:pt x="379" y="5"/>
                          </a:moveTo>
                          <a:lnTo>
                            <a:pt x="385" y="10"/>
                          </a:lnTo>
                          <a:lnTo>
                            <a:pt x="379" y="5"/>
                          </a:lnTo>
                          <a:lnTo>
                            <a:pt x="374" y="5"/>
                          </a:lnTo>
                          <a:lnTo>
                            <a:pt x="362" y="5"/>
                          </a:lnTo>
                          <a:lnTo>
                            <a:pt x="356" y="5"/>
                          </a:lnTo>
                          <a:lnTo>
                            <a:pt x="356" y="0"/>
                          </a:lnTo>
                          <a:lnTo>
                            <a:pt x="362" y="0"/>
                          </a:lnTo>
                          <a:lnTo>
                            <a:pt x="368" y="0"/>
                          </a:lnTo>
                          <a:lnTo>
                            <a:pt x="374" y="0"/>
                          </a:lnTo>
                          <a:lnTo>
                            <a:pt x="379" y="5"/>
                          </a:lnTo>
                          <a:close/>
                          <a:moveTo>
                            <a:pt x="238" y="21"/>
                          </a:moveTo>
                          <a:lnTo>
                            <a:pt x="238" y="27"/>
                          </a:lnTo>
                          <a:lnTo>
                            <a:pt x="193" y="42"/>
                          </a:lnTo>
                          <a:lnTo>
                            <a:pt x="154" y="62"/>
                          </a:lnTo>
                          <a:lnTo>
                            <a:pt x="114" y="83"/>
                          </a:lnTo>
                          <a:lnTo>
                            <a:pt x="80" y="114"/>
                          </a:lnTo>
                          <a:lnTo>
                            <a:pt x="51" y="150"/>
                          </a:lnTo>
                          <a:lnTo>
                            <a:pt x="35" y="187"/>
                          </a:lnTo>
                          <a:lnTo>
                            <a:pt x="18" y="228"/>
                          </a:lnTo>
                          <a:lnTo>
                            <a:pt x="6" y="269"/>
                          </a:lnTo>
                          <a:lnTo>
                            <a:pt x="0" y="259"/>
                          </a:lnTo>
                          <a:lnTo>
                            <a:pt x="12" y="217"/>
                          </a:lnTo>
                          <a:lnTo>
                            <a:pt x="29" y="176"/>
                          </a:lnTo>
                          <a:lnTo>
                            <a:pt x="51" y="140"/>
                          </a:lnTo>
                          <a:lnTo>
                            <a:pt x="80" y="109"/>
                          </a:lnTo>
                          <a:lnTo>
                            <a:pt x="114" y="78"/>
                          </a:lnTo>
                          <a:lnTo>
                            <a:pt x="154" y="52"/>
                          </a:lnTo>
                          <a:lnTo>
                            <a:pt x="193" y="37"/>
                          </a:lnTo>
                          <a:lnTo>
                            <a:pt x="238" y="21"/>
                          </a:lnTo>
                          <a:close/>
                          <a:moveTo>
                            <a:pt x="220" y="642"/>
                          </a:moveTo>
                          <a:lnTo>
                            <a:pt x="220" y="637"/>
                          </a:lnTo>
                          <a:lnTo>
                            <a:pt x="220" y="632"/>
                          </a:lnTo>
                          <a:lnTo>
                            <a:pt x="255" y="642"/>
                          </a:lnTo>
                          <a:lnTo>
                            <a:pt x="288" y="652"/>
                          </a:lnTo>
                          <a:lnTo>
                            <a:pt x="323" y="657"/>
                          </a:lnTo>
                          <a:lnTo>
                            <a:pt x="356" y="657"/>
                          </a:lnTo>
                          <a:lnTo>
                            <a:pt x="385" y="652"/>
                          </a:lnTo>
                          <a:lnTo>
                            <a:pt x="418" y="647"/>
                          </a:lnTo>
                          <a:lnTo>
                            <a:pt x="453" y="637"/>
                          </a:lnTo>
                          <a:lnTo>
                            <a:pt x="486" y="626"/>
                          </a:lnTo>
                          <a:lnTo>
                            <a:pt x="492" y="632"/>
                          </a:lnTo>
                          <a:lnTo>
                            <a:pt x="458" y="642"/>
                          </a:lnTo>
                          <a:lnTo>
                            <a:pt x="424" y="652"/>
                          </a:lnTo>
                          <a:lnTo>
                            <a:pt x="391" y="657"/>
                          </a:lnTo>
                          <a:lnTo>
                            <a:pt x="356" y="662"/>
                          </a:lnTo>
                          <a:lnTo>
                            <a:pt x="323" y="662"/>
                          </a:lnTo>
                          <a:lnTo>
                            <a:pt x="288" y="657"/>
                          </a:lnTo>
                          <a:lnTo>
                            <a:pt x="255" y="652"/>
                          </a:lnTo>
                          <a:lnTo>
                            <a:pt x="220" y="642"/>
                          </a:lnTo>
                          <a:close/>
                        </a:path>
                      </a:pathLst>
                    </a:custGeom>
                    <a:solidFill>
                      <a:srgbClr val="FF878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11" name="Freeform 543">
                      <a:extLst>
                        <a:ext uri="{FF2B5EF4-FFF2-40B4-BE49-F238E27FC236}">
                          <a16:creationId xmlns:a16="http://schemas.microsoft.com/office/drawing/2014/main" id="{0DC3B959-0DA0-4BF0-A927-9560E5684895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61" y="1777"/>
                      <a:ext cx="240" cy="217"/>
                    </a:xfrm>
                    <a:custGeom>
                      <a:avLst/>
                      <a:gdLst>
                        <a:gd name="T0" fmla="*/ 379 w 480"/>
                        <a:gd name="T1" fmla="*/ 5 h 652"/>
                        <a:gd name="T2" fmla="*/ 385 w 480"/>
                        <a:gd name="T3" fmla="*/ 22 h 652"/>
                        <a:gd name="T4" fmla="*/ 379 w 480"/>
                        <a:gd name="T5" fmla="*/ 16 h 652"/>
                        <a:gd name="T6" fmla="*/ 368 w 480"/>
                        <a:gd name="T7" fmla="*/ 11 h 652"/>
                        <a:gd name="T8" fmla="*/ 362 w 480"/>
                        <a:gd name="T9" fmla="*/ 11 h 652"/>
                        <a:gd name="T10" fmla="*/ 350 w 480"/>
                        <a:gd name="T11" fmla="*/ 11 h 652"/>
                        <a:gd name="T12" fmla="*/ 350 w 480"/>
                        <a:gd name="T13" fmla="*/ 0 h 652"/>
                        <a:gd name="T14" fmla="*/ 356 w 480"/>
                        <a:gd name="T15" fmla="*/ 0 h 652"/>
                        <a:gd name="T16" fmla="*/ 368 w 480"/>
                        <a:gd name="T17" fmla="*/ 0 h 652"/>
                        <a:gd name="T18" fmla="*/ 373 w 480"/>
                        <a:gd name="T19" fmla="*/ 0 h 652"/>
                        <a:gd name="T20" fmla="*/ 379 w 480"/>
                        <a:gd name="T21" fmla="*/ 5 h 652"/>
                        <a:gd name="T22" fmla="*/ 232 w 480"/>
                        <a:gd name="T23" fmla="*/ 22 h 652"/>
                        <a:gd name="T24" fmla="*/ 238 w 480"/>
                        <a:gd name="T25" fmla="*/ 32 h 652"/>
                        <a:gd name="T26" fmla="*/ 192 w 480"/>
                        <a:gd name="T27" fmla="*/ 47 h 652"/>
                        <a:gd name="T28" fmla="*/ 148 w 480"/>
                        <a:gd name="T29" fmla="*/ 68 h 652"/>
                        <a:gd name="T30" fmla="*/ 108 w 480"/>
                        <a:gd name="T31" fmla="*/ 94 h 652"/>
                        <a:gd name="T32" fmla="*/ 80 w 480"/>
                        <a:gd name="T33" fmla="*/ 125 h 652"/>
                        <a:gd name="T34" fmla="*/ 51 w 480"/>
                        <a:gd name="T35" fmla="*/ 156 h 652"/>
                        <a:gd name="T36" fmla="*/ 29 w 480"/>
                        <a:gd name="T37" fmla="*/ 197 h 652"/>
                        <a:gd name="T38" fmla="*/ 12 w 480"/>
                        <a:gd name="T39" fmla="*/ 239 h 652"/>
                        <a:gd name="T40" fmla="*/ 6 w 480"/>
                        <a:gd name="T41" fmla="*/ 280 h 652"/>
                        <a:gd name="T42" fmla="*/ 0 w 480"/>
                        <a:gd name="T43" fmla="*/ 264 h 652"/>
                        <a:gd name="T44" fmla="*/ 12 w 480"/>
                        <a:gd name="T45" fmla="*/ 223 h 652"/>
                        <a:gd name="T46" fmla="*/ 29 w 480"/>
                        <a:gd name="T47" fmla="*/ 182 h 652"/>
                        <a:gd name="T48" fmla="*/ 45 w 480"/>
                        <a:gd name="T49" fmla="*/ 145 h 652"/>
                        <a:gd name="T50" fmla="*/ 74 w 480"/>
                        <a:gd name="T51" fmla="*/ 109 h 652"/>
                        <a:gd name="T52" fmla="*/ 108 w 480"/>
                        <a:gd name="T53" fmla="*/ 78 h 652"/>
                        <a:gd name="T54" fmla="*/ 148 w 480"/>
                        <a:gd name="T55" fmla="*/ 57 h 652"/>
                        <a:gd name="T56" fmla="*/ 187 w 480"/>
                        <a:gd name="T57" fmla="*/ 37 h 652"/>
                        <a:gd name="T58" fmla="*/ 232 w 480"/>
                        <a:gd name="T59" fmla="*/ 22 h 652"/>
                        <a:gd name="T60" fmla="*/ 214 w 480"/>
                        <a:gd name="T61" fmla="*/ 627 h 652"/>
                        <a:gd name="T62" fmla="*/ 203 w 480"/>
                        <a:gd name="T63" fmla="*/ 611 h 652"/>
                        <a:gd name="T64" fmla="*/ 238 w 480"/>
                        <a:gd name="T65" fmla="*/ 627 h 652"/>
                        <a:gd name="T66" fmla="*/ 271 w 480"/>
                        <a:gd name="T67" fmla="*/ 632 h 652"/>
                        <a:gd name="T68" fmla="*/ 306 w 480"/>
                        <a:gd name="T69" fmla="*/ 642 h 652"/>
                        <a:gd name="T70" fmla="*/ 339 w 480"/>
                        <a:gd name="T71" fmla="*/ 642 h 652"/>
                        <a:gd name="T72" fmla="*/ 373 w 480"/>
                        <a:gd name="T73" fmla="*/ 642 h 652"/>
                        <a:gd name="T74" fmla="*/ 407 w 480"/>
                        <a:gd name="T75" fmla="*/ 632 h 652"/>
                        <a:gd name="T76" fmla="*/ 441 w 480"/>
                        <a:gd name="T77" fmla="*/ 627 h 652"/>
                        <a:gd name="T78" fmla="*/ 475 w 480"/>
                        <a:gd name="T79" fmla="*/ 611 h 652"/>
                        <a:gd name="T80" fmla="*/ 480 w 480"/>
                        <a:gd name="T81" fmla="*/ 621 h 652"/>
                        <a:gd name="T82" fmla="*/ 447 w 480"/>
                        <a:gd name="T83" fmla="*/ 632 h 652"/>
                        <a:gd name="T84" fmla="*/ 412 w 480"/>
                        <a:gd name="T85" fmla="*/ 642 h 652"/>
                        <a:gd name="T86" fmla="*/ 379 w 480"/>
                        <a:gd name="T87" fmla="*/ 647 h 652"/>
                        <a:gd name="T88" fmla="*/ 350 w 480"/>
                        <a:gd name="T89" fmla="*/ 652 h 652"/>
                        <a:gd name="T90" fmla="*/ 317 w 480"/>
                        <a:gd name="T91" fmla="*/ 652 h 652"/>
                        <a:gd name="T92" fmla="*/ 282 w 480"/>
                        <a:gd name="T93" fmla="*/ 647 h 652"/>
                        <a:gd name="T94" fmla="*/ 249 w 480"/>
                        <a:gd name="T95" fmla="*/ 637 h 652"/>
                        <a:gd name="T96" fmla="*/ 214 w 480"/>
                        <a:gd name="T97" fmla="*/ 627 h 65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480" h="652">
                          <a:moveTo>
                            <a:pt x="379" y="5"/>
                          </a:moveTo>
                          <a:lnTo>
                            <a:pt x="385" y="22"/>
                          </a:lnTo>
                          <a:lnTo>
                            <a:pt x="379" y="16"/>
                          </a:lnTo>
                          <a:lnTo>
                            <a:pt x="368" y="11"/>
                          </a:lnTo>
                          <a:lnTo>
                            <a:pt x="362" y="11"/>
                          </a:lnTo>
                          <a:lnTo>
                            <a:pt x="350" y="11"/>
                          </a:lnTo>
                          <a:lnTo>
                            <a:pt x="350" y="0"/>
                          </a:lnTo>
                          <a:lnTo>
                            <a:pt x="356" y="0"/>
                          </a:lnTo>
                          <a:lnTo>
                            <a:pt x="368" y="0"/>
                          </a:lnTo>
                          <a:lnTo>
                            <a:pt x="373" y="0"/>
                          </a:lnTo>
                          <a:lnTo>
                            <a:pt x="379" y="5"/>
                          </a:lnTo>
                          <a:close/>
                          <a:moveTo>
                            <a:pt x="232" y="22"/>
                          </a:moveTo>
                          <a:lnTo>
                            <a:pt x="238" y="32"/>
                          </a:lnTo>
                          <a:lnTo>
                            <a:pt x="192" y="47"/>
                          </a:lnTo>
                          <a:lnTo>
                            <a:pt x="148" y="68"/>
                          </a:lnTo>
                          <a:lnTo>
                            <a:pt x="108" y="94"/>
                          </a:lnTo>
                          <a:lnTo>
                            <a:pt x="80" y="125"/>
                          </a:lnTo>
                          <a:lnTo>
                            <a:pt x="51" y="156"/>
                          </a:lnTo>
                          <a:lnTo>
                            <a:pt x="29" y="197"/>
                          </a:lnTo>
                          <a:lnTo>
                            <a:pt x="12" y="239"/>
                          </a:lnTo>
                          <a:lnTo>
                            <a:pt x="6" y="280"/>
                          </a:lnTo>
                          <a:lnTo>
                            <a:pt x="0" y="264"/>
                          </a:lnTo>
                          <a:lnTo>
                            <a:pt x="12" y="223"/>
                          </a:lnTo>
                          <a:lnTo>
                            <a:pt x="29" y="182"/>
                          </a:lnTo>
                          <a:lnTo>
                            <a:pt x="45" y="145"/>
                          </a:lnTo>
                          <a:lnTo>
                            <a:pt x="74" y="109"/>
                          </a:lnTo>
                          <a:lnTo>
                            <a:pt x="108" y="78"/>
                          </a:lnTo>
                          <a:lnTo>
                            <a:pt x="148" y="57"/>
                          </a:lnTo>
                          <a:lnTo>
                            <a:pt x="187" y="37"/>
                          </a:lnTo>
                          <a:lnTo>
                            <a:pt x="232" y="22"/>
                          </a:lnTo>
                          <a:close/>
                          <a:moveTo>
                            <a:pt x="214" y="627"/>
                          </a:moveTo>
                          <a:lnTo>
                            <a:pt x="203" y="611"/>
                          </a:lnTo>
                          <a:lnTo>
                            <a:pt x="238" y="627"/>
                          </a:lnTo>
                          <a:lnTo>
                            <a:pt x="271" y="632"/>
                          </a:lnTo>
                          <a:lnTo>
                            <a:pt x="306" y="642"/>
                          </a:lnTo>
                          <a:lnTo>
                            <a:pt x="339" y="642"/>
                          </a:lnTo>
                          <a:lnTo>
                            <a:pt x="373" y="642"/>
                          </a:lnTo>
                          <a:lnTo>
                            <a:pt x="407" y="632"/>
                          </a:lnTo>
                          <a:lnTo>
                            <a:pt x="441" y="627"/>
                          </a:lnTo>
                          <a:lnTo>
                            <a:pt x="475" y="611"/>
                          </a:lnTo>
                          <a:lnTo>
                            <a:pt x="480" y="621"/>
                          </a:lnTo>
                          <a:lnTo>
                            <a:pt x="447" y="632"/>
                          </a:lnTo>
                          <a:lnTo>
                            <a:pt x="412" y="642"/>
                          </a:lnTo>
                          <a:lnTo>
                            <a:pt x="379" y="647"/>
                          </a:lnTo>
                          <a:lnTo>
                            <a:pt x="350" y="652"/>
                          </a:lnTo>
                          <a:lnTo>
                            <a:pt x="317" y="652"/>
                          </a:lnTo>
                          <a:lnTo>
                            <a:pt x="282" y="647"/>
                          </a:lnTo>
                          <a:lnTo>
                            <a:pt x="249" y="637"/>
                          </a:lnTo>
                          <a:lnTo>
                            <a:pt x="214" y="627"/>
                          </a:lnTo>
                          <a:close/>
                        </a:path>
                      </a:pathLst>
                    </a:custGeom>
                    <a:solidFill>
                      <a:srgbClr val="FF898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12" name="Freeform 544">
                      <a:extLst>
                        <a:ext uri="{FF2B5EF4-FFF2-40B4-BE49-F238E27FC236}">
                          <a16:creationId xmlns:a16="http://schemas.microsoft.com/office/drawing/2014/main" id="{70D42E70-1F2B-4265-8825-F917DB6E55F2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64" y="1780"/>
                      <a:ext cx="234" cy="211"/>
                    </a:xfrm>
                    <a:custGeom>
                      <a:avLst/>
                      <a:gdLst>
                        <a:gd name="T0" fmla="*/ 379 w 469"/>
                        <a:gd name="T1" fmla="*/ 11 h 631"/>
                        <a:gd name="T2" fmla="*/ 384 w 469"/>
                        <a:gd name="T3" fmla="*/ 16 h 631"/>
                        <a:gd name="T4" fmla="*/ 373 w 469"/>
                        <a:gd name="T5" fmla="*/ 11 h 631"/>
                        <a:gd name="T6" fmla="*/ 367 w 469"/>
                        <a:gd name="T7" fmla="*/ 5 h 631"/>
                        <a:gd name="T8" fmla="*/ 356 w 469"/>
                        <a:gd name="T9" fmla="*/ 5 h 631"/>
                        <a:gd name="T10" fmla="*/ 344 w 469"/>
                        <a:gd name="T11" fmla="*/ 5 h 631"/>
                        <a:gd name="T12" fmla="*/ 344 w 469"/>
                        <a:gd name="T13" fmla="*/ 0 h 631"/>
                        <a:gd name="T14" fmla="*/ 356 w 469"/>
                        <a:gd name="T15" fmla="*/ 0 h 631"/>
                        <a:gd name="T16" fmla="*/ 362 w 469"/>
                        <a:gd name="T17" fmla="*/ 0 h 631"/>
                        <a:gd name="T18" fmla="*/ 373 w 469"/>
                        <a:gd name="T19" fmla="*/ 5 h 631"/>
                        <a:gd name="T20" fmla="*/ 379 w 469"/>
                        <a:gd name="T21" fmla="*/ 11 h 631"/>
                        <a:gd name="T22" fmla="*/ 232 w 469"/>
                        <a:gd name="T23" fmla="*/ 21 h 631"/>
                        <a:gd name="T24" fmla="*/ 237 w 469"/>
                        <a:gd name="T25" fmla="*/ 26 h 631"/>
                        <a:gd name="T26" fmla="*/ 192 w 469"/>
                        <a:gd name="T27" fmla="*/ 41 h 631"/>
                        <a:gd name="T28" fmla="*/ 147 w 469"/>
                        <a:gd name="T29" fmla="*/ 57 h 631"/>
                        <a:gd name="T30" fmla="*/ 107 w 469"/>
                        <a:gd name="T31" fmla="*/ 83 h 631"/>
                        <a:gd name="T32" fmla="*/ 74 w 469"/>
                        <a:gd name="T33" fmla="*/ 114 h 631"/>
                        <a:gd name="T34" fmla="*/ 45 w 469"/>
                        <a:gd name="T35" fmla="*/ 150 h 631"/>
                        <a:gd name="T36" fmla="*/ 28 w 469"/>
                        <a:gd name="T37" fmla="*/ 191 h 631"/>
                        <a:gd name="T38" fmla="*/ 11 w 469"/>
                        <a:gd name="T39" fmla="*/ 233 h 631"/>
                        <a:gd name="T40" fmla="*/ 6 w 469"/>
                        <a:gd name="T41" fmla="*/ 280 h 631"/>
                        <a:gd name="T42" fmla="*/ 0 w 469"/>
                        <a:gd name="T43" fmla="*/ 269 h 631"/>
                        <a:gd name="T44" fmla="*/ 6 w 469"/>
                        <a:gd name="T45" fmla="*/ 228 h 631"/>
                        <a:gd name="T46" fmla="*/ 23 w 469"/>
                        <a:gd name="T47" fmla="*/ 186 h 631"/>
                        <a:gd name="T48" fmla="*/ 45 w 469"/>
                        <a:gd name="T49" fmla="*/ 145 h 631"/>
                        <a:gd name="T50" fmla="*/ 74 w 469"/>
                        <a:gd name="T51" fmla="*/ 114 h 631"/>
                        <a:gd name="T52" fmla="*/ 102 w 469"/>
                        <a:gd name="T53" fmla="*/ 83 h 631"/>
                        <a:gd name="T54" fmla="*/ 142 w 469"/>
                        <a:gd name="T55" fmla="*/ 57 h 631"/>
                        <a:gd name="T56" fmla="*/ 186 w 469"/>
                        <a:gd name="T57" fmla="*/ 36 h 631"/>
                        <a:gd name="T58" fmla="*/ 232 w 469"/>
                        <a:gd name="T59" fmla="*/ 21 h 631"/>
                        <a:gd name="T60" fmla="*/ 197 w 469"/>
                        <a:gd name="T61" fmla="*/ 600 h 631"/>
                        <a:gd name="T62" fmla="*/ 186 w 469"/>
                        <a:gd name="T63" fmla="*/ 589 h 631"/>
                        <a:gd name="T64" fmla="*/ 221 w 469"/>
                        <a:gd name="T65" fmla="*/ 605 h 631"/>
                        <a:gd name="T66" fmla="*/ 254 w 469"/>
                        <a:gd name="T67" fmla="*/ 616 h 631"/>
                        <a:gd name="T68" fmla="*/ 294 w 469"/>
                        <a:gd name="T69" fmla="*/ 621 h 631"/>
                        <a:gd name="T70" fmla="*/ 327 w 469"/>
                        <a:gd name="T71" fmla="*/ 626 h 631"/>
                        <a:gd name="T72" fmla="*/ 362 w 469"/>
                        <a:gd name="T73" fmla="*/ 626 h 631"/>
                        <a:gd name="T74" fmla="*/ 395 w 469"/>
                        <a:gd name="T75" fmla="*/ 621 h 631"/>
                        <a:gd name="T76" fmla="*/ 430 w 469"/>
                        <a:gd name="T77" fmla="*/ 610 h 631"/>
                        <a:gd name="T78" fmla="*/ 463 w 469"/>
                        <a:gd name="T79" fmla="*/ 600 h 631"/>
                        <a:gd name="T80" fmla="*/ 469 w 469"/>
                        <a:gd name="T81" fmla="*/ 600 h 631"/>
                        <a:gd name="T82" fmla="*/ 435 w 469"/>
                        <a:gd name="T83" fmla="*/ 616 h 631"/>
                        <a:gd name="T84" fmla="*/ 401 w 469"/>
                        <a:gd name="T85" fmla="*/ 621 h 631"/>
                        <a:gd name="T86" fmla="*/ 367 w 469"/>
                        <a:gd name="T87" fmla="*/ 631 h 631"/>
                        <a:gd name="T88" fmla="*/ 333 w 469"/>
                        <a:gd name="T89" fmla="*/ 631 h 631"/>
                        <a:gd name="T90" fmla="*/ 300 w 469"/>
                        <a:gd name="T91" fmla="*/ 631 h 631"/>
                        <a:gd name="T92" fmla="*/ 265 w 469"/>
                        <a:gd name="T93" fmla="*/ 621 h 631"/>
                        <a:gd name="T94" fmla="*/ 232 w 469"/>
                        <a:gd name="T95" fmla="*/ 616 h 631"/>
                        <a:gd name="T96" fmla="*/ 197 w 469"/>
                        <a:gd name="T97" fmla="*/ 600 h 63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469" h="631">
                          <a:moveTo>
                            <a:pt x="379" y="11"/>
                          </a:moveTo>
                          <a:lnTo>
                            <a:pt x="384" y="16"/>
                          </a:lnTo>
                          <a:lnTo>
                            <a:pt x="373" y="11"/>
                          </a:lnTo>
                          <a:lnTo>
                            <a:pt x="367" y="5"/>
                          </a:lnTo>
                          <a:lnTo>
                            <a:pt x="356" y="5"/>
                          </a:lnTo>
                          <a:lnTo>
                            <a:pt x="344" y="5"/>
                          </a:lnTo>
                          <a:lnTo>
                            <a:pt x="344" y="0"/>
                          </a:lnTo>
                          <a:lnTo>
                            <a:pt x="356" y="0"/>
                          </a:lnTo>
                          <a:lnTo>
                            <a:pt x="362" y="0"/>
                          </a:lnTo>
                          <a:lnTo>
                            <a:pt x="373" y="5"/>
                          </a:lnTo>
                          <a:lnTo>
                            <a:pt x="379" y="11"/>
                          </a:lnTo>
                          <a:close/>
                          <a:moveTo>
                            <a:pt x="232" y="21"/>
                          </a:moveTo>
                          <a:lnTo>
                            <a:pt x="237" y="26"/>
                          </a:lnTo>
                          <a:lnTo>
                            <a:pt x="192" y="41"/>
                          </a:lnTo>
                          <a:lnTo>
                            <a:pt x="147" y="57"/>
                          </a:lnTo>
                          <a:lnTo>
                            <a:pt x="107" y="83"/>
                          </a:lnTo>
                          <a:lnTo>
                            <a:pt x="74" y="114"/>
                          </a:lnTo>
                          <a:lnTo>
                            <a:pt x="45" y="150"/>
                          </a:lnTo>
                          <a:lnTo>
                            <a:pt x="28" y="191"/>
                          </a:lnTo>
                          <a:lnTo>
                            <a:pt x="11" y="233"/>
                          </a:lnTo>
                          <a:lnTo>
                            <a:pt x="6" y="280"/>
                          </a:lnTo>
                          <a:lnTo>
                            <a:pt x="0" y="269"/>
                          </a:lnTo>
                          <a:lnTo>
                            <a:pt x="6" y="228"/>
                          </a:lnTo>
                          <a:lnTo>
                            <a:pt x="23" y="186"/>
                          </a:lnTo>
                          <a:lnTo>
                            <a:pt x="45" y="145"/>
                          </a:lnTo>
                          <a:lnTo>
                            <a:pt x="74" y="114"/>
                          </a:lnTo>
                          <a:lnTo>
                            <a:pt x="102" y="83"/>
                          </a:lnTo>
                          <a:lnTo>
                            <a:pt x="142" y="57"/>
                          </a:lnTo>
                          <a:lnTo>
                            <a:pt x="186" y="36"/>
                          </a:lnTo>
                          <a:lnTo>
                            <a:pt x="232" y="21"/>
                          </a:lnTo>
                          <a:close/>
                          <a:moveTo>
                            <a:pt x="197" y="600"/>
                          </a:moveTo>
                          <a:lnTo>
                            <a:pt x="186" y="589"/>
                          </a:lnTo>
                          <a:lnTo>
                            <a:pt x="221" y="605"/>
                          </a:lnTo>
                          <a:lnTo>
                            <a:pt x="254" y="616"/>
                          </a:lnTo>
                          <a:lnTo>
                            <a:pt x="294" y="621"/>
                          </a:lnTo>
                          <a:lnTo>
                            <a:pt x="327" y="626"/>
                          </a:lnTo>
                          <a:lnTo>
                            <a:pt x="362" y="626"/>
                          </a:lnTo>
                          <a:lnTo>
                            <a:pt x="395" y="621"/>
                          </a:lnTo>
                          <a:lnTo>
                            <a:pt x="430" y="610"/>
                          </a:lnTo>
                          <a:lnTo>
                            <a:pt x="463" y="600"/>
                          </a:lnTo>
                          <a:lnTo>
                            <a:pt x="469" y="600"/>
                          </a:lnTo>
                          <a:lnTo>
                            <a:pt x="435" y="616"/>
                          </a:lnTo>
                          <a:lnTo>
                            <a:pt x="401" y="621"/>
                          </a:lnTo>
                          <a:lnTo>
                            <a:pt x="367" y="631"/>
                          </a:lnTo>
                          <a:lnTo>
                            <a:pt x="333" y="631"/>
                          </a:lnTo>
                          <a:lnTo>
                            <a:pt x="300" y="631"/>
                          </a:lnTo>
                          <a:lnTo>
                            <a:pt x="265" y="621"/>
                          </a:lnTo>
                          <a:lnTo>
                            <a:pt x="232" y="616"/>
                          </a:lnTo>
                          <a:lnTo>
                            <a:pt x="197" y="600"/>
                          </a:lnTo>
                          <a:close/>
                        </a:path>
                      </a:pathLst>
                    </a:custGeom>
                    <a:solidFill>
                      <a:srgbClr val="FF8B8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13" name="Freeform 545">
                      <a:extLst>
                        <a:ext uri="{FF2B5EF4-FFF2-40B4-BE49-F238E27FC236}">
                          <a16:creationId xmlns:a16="http://schemas.microsoft.com/office/drawing/2014/main" id="{08F3A31D-6338-48C6-9A45-DF862A2F6F0C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67" y="1782"/>
                      <a:ext cx="229" cy="207"/>
                    </a:xfrm>
                    <a:custGeom>
                      <a:avLst/>
                      <a:gdLst>
                        <a:gd name="T0" fmla="*/ 378 w 457"/>
                        <a:gd name="T1" fmla="*/ 11 h 621"/>
                        <a:gd name="T2" fmla="*/ 384 w 457"/>
                        <a:gd name="T3" fmla="*/ 16 h 621"/>
                        <a:gd name="T4" fmla="*/ 373 w 457"/>
                        <a:gd name="T5" fmla="*/ 11 h 621"/>
                        <a:gd name="T6" fmla="*/ 361 w 457"/>
                        <a:gd name="T7" fmla="*/ 6 h 621"/>
                        <a:gd name="T8" fmla="*/ 350 w 457"/>
                        <a:gd name="T9" fmla="*/ 6 h 621"/>
                        <a:gd name="T10" fmla="*/ 338 w 457"/>
                        <a:gd name="T11" fmla="*/ 6 h 621"/>
                        <a:gd name="T12" fmla="*/ 338 w 457"/>
                        <a:gd name="T13" fmla="*/ 0 h 621"/>
                        <a:gd name="T14" fmla="*/ 350 w 457"/>
                        <a:gd name="T15" fmla="*/ 0 h 621"/>
                        <a:gd name="T16" fmla="*/ 361 w 457"/>
                        <a:gd name="T17" fmla="*/ 0 h 621"/>
                        <a:gd name="T18" fmla="*/ 367 w 457"/>
                        <a:gd name="T19" fmla="*/ 6 h 621"/>
                        <a:gd name="T20" fmla="*/ 378 w 457"/>
                        <a:gd name="T21" fmla="*/ 11 h 621"/>
                        <a:gd name="T22" fmla="*/ 231 w 457"/>
                        <a:gd name="T23" fmla="*/ 21 h 621"/>
                        <a:gd name="T24" fmla="*/ 237 w 457"/>
                        <a:gd name="T25" fmla="*/ 21 h 621"/>
                        <a:gd name="T26" fmla="*/ 191 w 457"/>
                        <a:gd name="T27" fmla="*/ 36 h 621"/>
                        <a:gd name="T28" fmla="*/ 147 w 457"/>
                        <a:gd name="T29" fmla="*/ 57 h 621"/>
                        <a:gd name="T30" fmla="*/ 107 w 457"/>
                        <a:gd name="T31" fmla="*/ 83 h 621"/>
                        <a:gd name="T32" fmla="*/ 73 w 457"/>
                        <a:gd name="T33" fmla="*/ 114 h 621"/>
                        <a:gd name="T34" fmla="*/ 44 w 457"/>
                        <a:gd name="T35" fmla="*/ 150 h 621"/>
                        <a:gd name="T36" fmla="*/ 22 w 457"/>
                        <a:gd name="T37" fmla="*/ 191 h 621"/>
                        <a:gd name="T38" fmla="*/ 5 w 457"/>
                        <a:gd name="T39" fmla="*/ 238 h 621"/>
                        <a:gd name="T40" fmla="*/ 0 w 457"/>
                        <a:gd name="T41" fmla="*/ 285 h 621"/>
                        <a:gd name="T42" fmla="*/ 0 w 457"/>
                        <a:gd name="T43" fmla="*/ 275 h 621"/>
                        <a:gd name="T44" fmla="*/ 5 w 457"/>
                        <a:gd name="T45" fmla="*/ 228 h 621"/>
                        <a:gd name="T46" fmla="*/ 22 w 457"/>
                        <a:gd name="T47" fmla="*/ 186 h 621"/>
                        <a:gd name="T48" fmla="*/ 39 w 457"/>
                        <a:gd name="T49" fmla="*/ 145 h 621"/>
                        <a:gd name="T50" fmla="*/ 68 w 457"/>
                        <a:gd name="T51" fmla="*/ 109 h 621"/>
                        <a:gd name="T52" fmla="*/ 101 w 457"/>
                        <a:gd name="T53" fmla="*/ 78 h 621"/>
                        <a:gd name="T54" fmla="*/ 141 w 457"/>
                        <a:gd name="T55" fmla="*/ 52 h 621"/>
                        <a:gd name="T56" fmla="*/ 186 w 457"/>
                        <a:gd name="T57" fmla="*/ 36 h 621"/>
                        <a:gd name="T58" fmla="*/ 231 w 457"/>
                        <a:gd name="T59" fmla="*/ 21 h 621"/>
                        <a:gd name="T60" fmla="*/ 180 w 457"/>
                        <a:gd name="T61" fmla="*/ 584 h 621"/>
                        <a:gd name="T62" fmla="*/ 175 w 457"/>
                        <a:gd name="T63" fmla="*/ 574 h 621"/>
                        <a:gd name="T64" fmla="*/ 209 w 457"/>
                        <a:gd name="T65" fmla="*/ 590 h 621"/>
                        <a:gd name="T66" fmla="*/ 242 w 457"/>
                        <a:gd name="T67" fmla="*/ 600 h 621"/>
                        <a:gd name="T68" fmla="*/ 277 w 457"/>
                        <a:gd name="T69" fmla="*/ 611 h 621"/>
                        <a:gd name="T70" fmla="*/ 310 w 457"/>
                        <a:gd name="T71" fmla="*/ 611 h 621"/>
                        <a:gd name="T72" fmla="*/ 350 w 457"/>
                        <a:gd name="T73" fmla="*/ 611 h 621"/>
                        <a:gd name="T74" fmla="*/ 384 w 457"/>
                        <a:gd name="T75" fmla="*/ 611 h 621"/>
                        <a:gd name="T76" fmla="*/ 424 w 457"/>
                        <a:gd name="T77" fmla="*/ 600 h 621"/>
                        <a:gd name="T78" fmla="*/ 457 w 457"/>
                        <a:gd name="T79" fmla="*/ 590 h 621"/>
                        <a:gd name="T80" fmla="*/ 457 w 457"/>
                        <a:gd name="T81" fmla="*/ 595 h 621"/>
                        <a:gd name="T82" fmla="*/ 424 w 457"/>
                        <a:gd name="T83" fmla="*/ 605 h 621"/>
                        <a:gd name="T84" fmla="*/ 389 w 457"/>
                        <a:gd name="T85" fmla="*/ 616 h 621"/>
                        <a:gd name="T86" fmla="*/ 356 w 457"/>
                        <a:gd name="T87" fmla="*/ 621 h 621"/>
                        <a:gd name="T88" fmla="*/ 321 w 457"/>
                        <a:gd name="T89" fmla="*/ 621 h 621"/>
                        <a:gd name="T90" fmla="*/ 288 w 457"/>
                        <a:gd name="T91" fmla="*/ 616 h 621"/>
                        <a:gd name="T92" fmla="*/ 248 w 457"/>
                        <a:gd name="T93" fmla="*/ 611 h 621"/>
                        <a:gd name="T94" fmla="*/ 215 w 457"/>
                        <a:gd name="T95" fmla="*/ 600 h 621"/>
                        <a:gd name="T96" fmla="*/ 180 w 457"/>
                        <a:gd name="T97" fmla="*/ 584 h 6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457" h="621">
                          <a:moveTo>
                            <a:pt x="378" y="11"/>
                          </a:moveTo>
                          <a:lnTo>
                            <a:pt x="384" y="16"/>
                          </a:lnTo>
                          <a:lnTo>
                            <a:pt x="373" y="11"/>
                          </a:lnTo>
                          <a:lnTo>
                            <a:pt x="361" y="6"/>
                          </a:lnTo>
                          <a:lnTo>
                            <a:pt x="350" y="6"/>
                          </a:lnTo>
                          <a:lnTo>
                            <a:pt x="338" y="6"/>
                          </a:lnTo>
                          <a:lnTo>
                            <a:pt x="338" y="0"/>
                          </a:lnTo>
                          <a:lnTo>
                            <a:pt x="350" y="0"/>
                          </a:lnTo>
                          <a:lnTo>
                            <a:pt x="361" y="0"/>
                          </a:lnTo>
                          <a:lnTo>
                            <a:pt x="367" y="6"/>
                          </a:lnTo>
                          <a:lnTo>
                            <a:pt x="378" y="11"/>
                          </a:lnTo>
                          <a:close/>
                          <a:moveTo>
                            <a:pt x="231" y="21"/>
                          </a:moveTo>
                          <a:lnTo>
                            <a:pt x="237" y="21"/>
                          </a:lnTo>
                          <a:lnTo>
                            <a:pt x="191" y="36"/>
                          </a:lnTo>
                          <a:lnTo>
                            <a:pt x="147" y="57"/>
                          </a:lnTo>
                          <a:lnTo>
                            <a:pt x="107" y="83"/>
                          </a:lnTo>
                          <a:lnTo>
                            <a:pt x="73" y="114"/>
                          </a:lnTo>
                          <a:lnTo>
                            <a:pt x="44" y="150"/>
                          </a:lnTo>
                          <a:lnTo>
                            <a:pt x="22" y="191"/>
                          </a:lnTo>
                          <a:lnTo>
                            <a:pt x="5" y="238"/>
                          </a:lnTo>
                          <a:lnTo>
                            <a:pt x="0" y="285"/>
                          </a:lnTo>
                          <a:lnTo>
                            <a:pt x="0" y="275"/>
                          </a:lnTo>
                          <a:lnTo>
                            <a:pt x="5" y="228"/>
                          </a:lnTo>
                          <a:lnTo>
                            <a:pt x="22" y="186"/>
                          </a:lnTo>
                          <a:lnTo>
                            <a:pt x="39" y="145"/>
                          </a:lnTo>
                          <a:lnTo>
                            <a:pt x="68" y="109"/>
                          </a:lnTo>
                          <a:lnTo>
                            <a:pt x="101" y="78"/>
                          </a:lnTo>
                          <a:lnTo>
                            <a:pt x="141" y="52"/>
                          </a:lnTo>
                          <a:lnTo>
                            <a:pt x="186" y="36"/>
                          </a:lnTo>
                          <a:lnTo>
                            <a:pt x="231" y="21"/>
                          </a:lnTo>
                          <a:close/>
                          <a:moveTo>
                            <a:pt x="180" y="584"/>
                          </a:moveTo>
                          <a:lnTo>
                            <a:pt x="175" y="574"/>
                          </a:lnTo>
                          <a:lnTo>
                            <a:pt x="209" y="590"/>
                          </a:lnTo>
                          <a:lnTo>
                            <a:pt x="242" y="600"/>
                          </a:lnTo>
                          <a:lnTo>
                            <a:pt x="277" y="611"/>
                          </a:lnTo>
                          <a:lnTo>
                            <a:pt x="310" y="611"/>
                          </a:lnTo>
                          <a:lnTo>
                            <a:pt x="350" y="611"/>
                          </a:lnTo>
                          <a:lnTo>
                            <a:pt x="384" y="611"/>
                          </a:lnTo>
                          <a:lnTo>
                            <a:pt x="424" y="600"/>
                          </a:lnTo>
                          <a:lnTo>
                            <a:pt x="457" y="590"/>
                          </a:lnTo>
                          <a:lnTo>
                            <a:pt x="457" y="595"/>
                          </a:lnTo>
                          <a:lnTo>
                            <a:pt x="424" y="605"/>
                          </a:lnTo>
                          <a:lnTo>
                            <a:pt x="389" y="616"/>
                          </a:lnTo>
                          <a:lnTo>
                            <a:pt x="356" y="621"/>
                          </a:lnTo>
                          <a:lnTo>
                            <a:pt x="321" y="621"/>
                          </a:lnTo>
                          <a:lnTo>
                            <a:pt x="288" y="616"/>
                          </a:lnTo>
                          <a:lnTo>
                            <a:pt x="248" y="611"/>
                          </a:lnTo>
                          <a:lnTo>
                            <a:pt x="215" y="600"/>
                          </a:lnTo>
                          <a:lnTo>
                            <a:pt x="180" y="584"/>
                          </a:lnTo>
                          <a:close/>
                        </a:path>
                      </a:pathLst>
                    </a:custGeom>
                    <a:solidFill>
                      <a:srgbClr val="FF8D8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14" name="Freeform 546">
                      <a:extLst>
                        <a:ext uri="{FF2B5EF4-FFF2-40B4-BE49-F238E27FC236}">
                          <a16:creationId xmlns:a16="http://schemas.microsoft.com/office/drawing/2014/main" id="{11987BDA-6EAB-4471-AC55-B6BB8F128591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67" y="1784"/>
                      <a:ext cx="229" cy="202"/>
                    </a:xfrm>
                    <a:custGeom>
                      <a:avLst/>
                      <a:gdLst>
                        <a:gd name="T0" fmla="*/ 384 w 457"/>
                        <a:gd name="T1" fmla="*/ 10 h 605"/>
                        <a:gd name="T2" fmla="*/ 384 w 457"/>
                        <a:gd name="T3" fmla="*/ 15 h 605"/>
                        <a:gd name="T4" fmla="*/ 373 w 457"/>
                        <a:gd name="T5" fmla="*/ 10 h 605"/>
                        <a:gd name="T6" fmla="*/ 361 w 457"/>
                        <a:gd name="T7" fmla="*/ 5 h 605"/>
                        <a:gd name="T8" fmla="*/ 350 w 457"/>
                        <a:gd name="T9" fmla="*/ 5 h 605"/>
                        <a:gd name="T10" fmla="*/ 338 w 457"/>
                        <a:gd name="T11" fmla="*/ 5 h 605"/>
                        <a:gd name="T12" fmla="*/ 338 w 457"/>
                        <a:gd name="T13" fmla="*/ 0 h 605"/>
                        <a:gd name="T14" fmla="*/ 350 w 457"/>
                        <a:gd name="T15" fmla="*/ 0 h 605"/>
                        <a:gd name="T16" fmla="*/ 361 w 457"/>
                        <a:gd name="T17" fmla="*/ 0 h 605"/>
                        <a:gd name="T18" fmla="*/ 373 w 457"/>
                        <a:gd name="T19" fmla="*/ 5 h 605"/>
                        <a:gd name="T20" fmla="*/ 384 w 457"/>
                        <a:gd name="T21" fmla="*/ 10 h 605"/>
                        <a:gd name="T22" fmla="*/ 237 w 457"/>
                        <a:gd name="T23" fmla="*/ 15 h 605"/>
                        <a:gd name="T24" fmla="*/ 248 w 457"/>
                        <a:gd name="T25" fmla="*/ 20 h 605"/>
                        <a:gd name="T26" fmla="*/ 197 w 457"/>
                        <a:gd name="T27" fmla="*/ 35 h 605"/>
                        <a:gd name="T28" fmla="*/ 152 w 457"/>
                        <a:gd name="T29" fmla="*/ 56 h 605"/>
                        <a:gd name="T30" fmla="*/ 112 w 457"/>
                        <a:gd name="T31" fmla="*/ 82 h 605"/>
                        <a:gd name="T32" fmla="*/ 79 w 457"/>
                        <a:gd name="T33" fmla="*/ 113 h 605"/>
                        <a:gd name="T34" fmla="*/ 44 w 457"/>
                        <a:gd name="T35" fmla="*/ 149 h 605"/>
                        <a:gd name="T36" fmla="*/ 28 w 457"/>
                        <a:gd name="T37" fmla="*/ 196 h 605"/>
                        <a:gd name="T38" fmla="*/ 11 w 457"/>
                        <a:gd name="T39" fmla="*/ 242 h 605"/>
                        <a:gd name="T40" fmla="*/ 5 w 457"/>
                        <a:gd name="T41" fmla="*/ 289 h 605"/>
                        <a:gd name="T42" fmla="*/ 0 w 457"/>
                        <a:gd name="T43" fmla="*/ 279 h 605"/>
                        <a:gd name="T44" fmla="*/ 5 w 457"/>
                        <a:gd name="T45" fmla="*/ 232 h 605"/>
                        <a:gd name="T46" fmla="*/ 22 w 457"/>
                        <a:gd name="T47" fmla="*/ 185 h 605"/>
                        <a:gd name="T48" fmla="*/ 44 w 457"/>
                        <a:gd name="T49" fmla="*/ 144 h 605"/>
                        <a:gd name="T50" fmla="*/ 73 w 457"/>
                        <a:gd name="T51" fmla="*/ 108 h 605"/>
                        <a:gd name="T52" fmla="*/ 107 w 457"/>
                        <a:gd name="T53" fmla="*/ 77 h 605"/>
                        <a:gd name="T54" fmla="*/ 147 w 457"/>
                        <a:gd name="T55" fmla="*/ 51 h 605"/>
                        <a:gd name="T56" fmla="*/ 191 w 457"/>
                        <a:gd name="T57" fmla="*/ 30 h 605"/>
                        <a:gd name="T58" fmla="*/ 237 w 457"/>
                        <a:gd name="T59" fmla="*/ 15 h 605"/>
                        <a:gd name="T60" fmla="*/ 175 w 457"/>
                        <a:gd name="T61" fmla="*/ 568 h 605"/>
                        <a:gd name="T62" fmla="*/ 169 w 457"/>
                        <a:gd name="T63" fmla="*/ 563 h 605"/>
                        <a:gd name="T64" fmla="*/ 202 w 457"/>
                        <a:gd name="T65" fmla="*/ 578 h 605"/>
                        <a:gd name="T66" fmla="*/ 237 w 457"/>
                        <a:gd name="T67" fmla="*/ 589 h 605"/>
                        <a:gd name="T68" fmla="*/ 270 w 457"/>
                        <a:gd name="T69" fmla="*/ 599 h 605"/>
                        <a:gd name="T70" fmla="*/ 310 w 457"/>
                        <a:gd name="T71" fmla="*/ 599 h 605"/>
                        <a:gd name="T72" fmla="*/ 344 w 457"/>
                        <a:gd name="T73" fmla="*/ 599 h 605"/>
                        <a:gd name="T74" fmla="*/ 378 w 457"/>
                        <a:gd name="T75" fmla="*/ 599 h 605"/>
                        <a:gd name="T76" fmla="*/ 417 w 457"/>
                        <a:gd name="T77" fmla="*/ 589 h 605"/>
                        <a:gd name="T78" fmla="*/ 452 w 457"/>
                        <a:gd name="T79" fmla="*/ 578 h 605"/>
                        <a:gd name="T80" fmla="*/ 457 w 457"/>
                        <a:gd name="T81" fmla="*/ 584 h 605"/>
                        <a:gd name="T82" fmla="*/ 424 w 457"/>
                        <a:gd name="T83" fmla="*/ 594 h 605"/>
                        <a:gd name="T84" fmla="*/ 384 w 457"/>
                        <a:gd name="T85" fmla="*/ 605 h 605"/>
                        <a:gd name="T86" fmla="*/ 350 w 457"/>
                        <a:gd name="T87" fmla="*/ 605 h 605"/>
                        <a:gd name="T88" fmla="*/ 310 w 457"/>
                        <a:gd name="T89" fmla="*/ 605 h 605"/>
                        <a:gd name="T90" fmla="*/ 277 w 457"/>
                        <a:gd name="T91" fmla="*/ 605 h 605"/>
                        <a:gd name="T92" fmla="*/ 242 w 457"/>
                        <a:gd name="T93" fmla="*/ 594 h 605"/>
                        <a:gd name="T94" fmla="*/ 209 w 457"/>
                        <a:gd name="T95" fmla="*/ 584 h 605"/>
                        <a:gd name="T96" fmla="*/ 175 w 457"/>
                        <a:gd name="T97" fmla="*/ 568 h 60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457" h="605">
                          <a:moveTo>
                            <a:pt x="384" y="10"/>
                          </a:moveTo>
                          <a:lnTo>
                            <a:pt x="384" y="15"/>
                          </a:lnTo>
                          <a:lnTo>
                            <a:pt x="373" y="10"/>
                          </a:lnTo>
                          <a:lnTo>
                            <a:pt x="361" y="5"/>
                          </a:lnTo>
                          <a:lnTo>
                            <a:pt x="350" y="5"/>
                          </a:lnTo>
                          <a:lnTo>
                            <a:pt x="338" y="5"/>
                          </a:lnTo>
                          <a:lnTo>
                            <a:pt x="338" y="0"/>
                          </a:lnTo>
                          <a:lnTo>
                            <a:pt x="350" y="0"/>
                          </a:lnTo>
                          <a:lnTo>
                            <a:pt x="361" y="0"/>
                          </a:lnTo>
                          <a:lnTo>
                            <a:pt x="373" y="5"/>
                          </a:lnTo>
                          <a:lnTo>
                            <a:pt x="384" y="10"/>
                          </a:lnTo>
                          <a:close/>
                          <a:moveTo>
                            <a:pt x="237" y="15"/>
                          </a:moveTo>
                          <a:lnTo>
                            <a:pt x="248" y="20"/>
                          </a:lnTo>
                          <a:lnTo>
                            <a:pt x="197" y="35"/>
                          </a:lnTo>
                          <a:lnTo>
                            <a:pt x="152" y="56"/>
                          </a:lnTo>
                          <a:lnTo>
                            <a:pt x="112" y="82"/>
                          </a:lnTo>
                          <a:lnTo>
                            <a:pt x="79" y="113"/>
                          </a:lnTo>
                          <a:lnTo>
                            <a:pt x="44" y="149"/>
                          </a:lnTo>
                          <a:lnTo>
                            <a:pt x="28" y="196"/>
                          </a:lnTo>
                          <a:lnTo>
                            <a:pt x="11" y="242"/>
                          </a:lnTo>
                          <a:lnTo>
                            <a:pt x="5" y="289"/>
                          </a:lnTo>
                          <a:lnTo>
                            <a:pt x="0" y="279"/>
                          </a:lnTo>
                          <a:lnTo>
                            <a:pt x="5" y="232"/>
                          </a:lnTo>
                          <a:lnTo>
                            <a:pt x="22" y="185"/>
                          </a:lnTo>
                          <a:lnTo>
                            <a:pt x="44" y="144"/>
                          </a:lnTo>
                          <a:lnTo>
                            <a:pt x="73" y="108"/>
                          </a:lnTo>
                          <a:lnTo>
                            <a:pt x="107" y="77"/>
                          </a:lnTo>
                          <a:lnTo>
                            <a:pt x="147" y="51"/>
                          </a:lnTo>
                          <a:lnTo>
                            <a:pt x="191" y="30"/>
                          </a:lnTo>
                          <a:lnTo>
                            <a:pt x="237" y="15"/>
                          </a:lnTo>
                          <a:close/>
                          <a:moveTo>
                            <a:pt x="175" y="568"/>
                          </a:moveTo>
                          <a:lnTo>
                            <a:pt x="169" y="563"/>
                          </a:lnTo>
                          <a:lnTo>
                            <a:pt x="202" y="578"/>
                          </a:lnTo>
                          <a:lnTo>
                            <a:pt x="237" y="589"/>
                          </a:lnTo>
                          <a:lnTo>
                            <a:pt x="270" y="599"/>
                          </a:lnTo>
                          <a:lnTo>
                            <a:pt x="310" y="599"/>
                          </a:lnTo>
                          <a:lnTo>
                            <a:pt x="344" y="599"/>
                          </a:lnTo>
                          <a:lnTo>
                            <a:pt x="378" y="599"/>
                          </a:lnTo>
                          <a:lnTo>
                            <a:pt x="417" y="589"/>
                          </a:lnTo>
                          <a:lnTo>
                            <a:pt x="452" y="578"/>
                          </a:lnTo>
                          <a:lnTo>
                            <a:pt x="457" y="584"/>
                          </a:lnTo>
                          <a:lnTo>
                            <a:pt x="424" y="594"/>
                          </a:lnTo>
                          <a:lnTo>
                            <a:pt x="384" y="605"/>
                          </a:lnTo>
                          <a:lnTo>
                            <a:pt x="350" y="605"/>
                          </a:lnTo>
                          <a:lnTo>
                            <a:pt x="310" y="605"/>
                          </a:lnTo>
                          <a:lnTo>
                            <a:pt x="277" y="605"/>
                          </a:lnTo>
                          <a:lnTo>
                            <a:pt x="242" y="594"/>
                          </a:lnTo>
                          <a:lnTo>
                            <a:pt x="209" y="584"/>
                          </a:lnTo>
                          <a:lnTo>
                            <a:pt x="175" y="568"/>
                          </a:lnTo>
                          <a:close/>
                        </a:path>
                      </a:pathLst>
                    </a:custGeom>
                    <a:solidFill>
                      <a:srgbClr val="FF8F8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15" name="Freeform 547">
                      <a:extLst>
                        <a:ext uri="{FF2B5EF4-FFF2-40B4-BE49-F238E27FC236}">
                          <a16:creationId xmlns:a16="http://schemas.microsoft.com/office/drawing/2014/main" id="{29F2A993-48F9-426D-AC76-369EF4117116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70" y="1786"/>
                      <a:ext cx="223" cy="198"/>
                    </a:xfrm>
                    <a:custGeom>
                      <a:avLst/>
                      <a:gdLst>
                        <a:gd name="T0" fmla="*/ 379 w 447"/>
                        <a:gd name="T1" fmla="*/ 10 h 594"/>
                        <a:gd name="T2" fmla="*/ 384 w 447"/>
                        <a:gd name="T3" fmla="*/ 15 h 594"/>
                        <a:gd name="T4" fmla="*/ 373 w 447"/>
                        <a:gd name="T5" fmla="*/ 10 h 594"/>
                        <a:gd name="T6" fmla="*/ 356 w 447"/>
                        <a:gd name="T7" fmla="*/ 5 h 594"/>
                        <a:gd name="T8" fmla="*/ 345 w 447"/>
                        <a:gd name="T9" fmla="*/ 5 h 594"/>
                        <a:gd name="T10" fmla="*/ 328 w 447"/>
                        <a:gd name="T11" fmla="*/ 5 h 594"/>
                        <a:gd name="T12" fmla="*/ 333 w 447"/>
                        <a:gd name="T13" fmla="*/ 5 h 594"/>
                        <a:gd name="T14" fmla="*/ 333 w 447"/>
                        <a:gd name="T15" fmla="*/ 0 h 594"/>
                        <a:gd name="T16" fmla="*/ 345 w 447"/>
                        <a:gd name="T17" fmla="*/ 0 h 594"/>
                        <a:gd name="T18" fmla="*/ 356 w 447"/>
                        <a:gd name="T19" fmla="*/ 0 h 594"/>
                        <a:gd name="T20" fmla="*/ 368 w 447"/>
                        <a:gd name="T21" fmla="*/ 5 h 594"/>
                        <a:gd name="T22" fmla="*/ 379 w 447"/>
                        <a:gd name="T23" fmla="*/ 10 h 594"/>
                        <a:gd name="T24" fmla="*/ 243 w 447"/>
                        <a:gd name="T25" fmla="*/ 15 h 594"/>
                        <a:gd name="T26" fmla="*/ 249 w 447"/>
                        <a:gd name="T27" fmla="*/ 20 h 594"/>
                        <a:gd name="T28" fmla="*/ 197 w 447"/>
                        <a:gd name="T29" fmla="*/ 30 h 594"/>
                        <a:gd name="T30" fmla="*/ 153 w 447"/>
                        <a:gd name="T31" fmla="*/ 51 h 594"/>
                        <a:gd name="T32" fmla="*/ 107 w 447"/>
                        <a:gd name="T33" fmla="*/ 82 h 594"/>
                        <a:gd name="T34" fmla="*/ 74 w 447"/>
                        <a:gd name="T35" fmla="*/ 113 h 594"/>
                        <a:gd name="T36" fmla="*/ 45 w 447"/>
                        <a:gd name="T37" fmla="*/ 155 h 594"/>
                        <a:gd name="T38" fmla="*/ 23 w 447"/>
                        <a:gd name="T39" fmla="*/ 196 h 594"/>
                        <a:gd name="T40" fmla="*/ 6 w 447"/>
                        <a:gd name="T41" fmla="*/ 242 h 594"/>
                        <a:gd name="T42" fmla="*/ 0 w 447"/>
                        <a:gd name="T43" fmla="*/ 289 h 594"/>
                        <a:gd name="T44" fmla="*/ 0 w 447"/>
                        <a:gd name="T45" fmla="*/ 284 h 594"/>
                        <a:gd name="T46" fmla="*/ 6 w 447"/>
                        <a:gd name="T47" fmla="*/ 237 h 594"/>
                        <a:gd name="T48" fmla="*/ 23 w 447"/>
                        <a:gd name="T49" fmla="*/ 191 h 594"/>
                        <a:gd name="T50" fmla="*/ 39 w 447"/>
                        <a:gd name="T51" fmla="*/ 144 h 594"/>
                        <a:gd name="T52" fmla="*/ 74 w 447"/>
                        <a:gd name="T53" fmla="*/ 108 h 594"/>
                        <a:gd name="T54" fmla="*/ 107 w 447"/>
                        <a:gd name="T55" fmla="*/ 77 h 594"/>
                        <a:gd name="T56" fmla="*/ 147 w 447"/>
                        <a:gd name="T57" fmla="*/ 51 h 594"/>
                        <a:gd name="T58" fmla="*/ 192 w 447"/>
                        <a:gd name="T59" fmla="*/ 30 h 594"/>
                        <a:gd name="T60" fmla="*/ 243 w 447"/>
                        <a:gd name="T61" fmla="*/ 15 h 594"/>
                        <a:gd name="T62" fmla="*/ 164 w 447"/>
                        <a:gd name="T63" fmla="*/ 558 h 594"/>
                        <a:gd name="T64" fmla="*/ 153 w 447"/>
                        <a:gd name="T65" fmla="*/ 543 h 594"/>
                        <a:gd name="T66" fmla="*/ 186 w 447"/>
                        <a:gd name="T67" fmla="*/ 563 h 594"/>
                        <a:gd name="T68" fmla="*/ 221 w 447"/>
                        <a:gd name="T69" fmla="*/ 579 h 594"/>
                        <a:gd name="T70" fmla="*/ 260 w 447"/>
                        <a:gd name="T71" fmla="*/ 589 h 594"/>
                        <a:gd name="T72" fmla="*/ 294 w 447"/>
                        <a:gd name="T73" fmla="*/ 594 h 594"/>
                        <a:gd name="T74" fmla="*/ 333 w 447"/>
                        <a:gd name="T75" fmla="*/ 594 h 594"/>
                        <a:gd name="T76" fmla="*/ 373 w 447"/>
                        <a:gd name="T77" fmla="*/ 589 h 594"/>
                        <a:gd name="T78" fmla="*/ 412 w 447"/>
                        <a:gd name="T79" fmla="*/ 584 h 594"/>
                        <a:gd name="T80" fmla="*/ 447 w 447"/>
                        <a:gd name="T81" fmla="*/ 568 h 594"/>
                        <a:gd name="T82" fmla="*/ 447 w 447"/>
                        <a:gd name="T83" fmla="*/ 573 h 594"/>
                        <a:gd name="T84" fmla="*/ 412 w 447"/>
                        <a:gd name="T85" fmla="*/ 584 h 594"/>
                        <a:gd name="T86" fmla="*/ 373 w 447"/>
                        <a:gd name="T87" fmla="*/ 594 h 594"/>
                        <a:gd name="T88" fmla="*/ 339 w 447"/>
                        <a:gd name="T89" fmla="*/ 594 h 594"/>
                        <a:gd name="T90" fmla="*/ 305 w 447"/>
                        <a:gd name="T91" fmla="*/ 594 h 594"/>
                        <a:gd name="T92" fmla="*/ 265 w 447"/>
                        <a:gd name="T93" fmla="*/ 594 h 594"/>
                        <a:gd name="T94" fmla="*/ 232 w 447"/>
                        <a:gd name="T95" fmla="*/ 584 h 594"/>
                        <a:gd name="T96" fmla="*/ 197 w 447"/>
                        <a:gd name="T97" fmla="*/ 573 h 594"/>
                        <a:gd name="T98" fmla="*/ 164 w 447"/>
                        <a:gd name="T99" fmla="*/ 558 h 5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</a:cxnLst>
                      <a:rect l="0" t="0" r="r" b="b"/>
                      <a:pathLst>
                        <a:path w="447" h="594">
                          <a:moveTo>
                            <a:pt x="379" y="10"/>
                          </a:moveTo>
                          <a:lnTo>
                            <a:pt x="384" y="15"/>
                          </a:lnTo>
                          <a:lnTo>
                            <a:pt x="373" y="10"/>
                          </a:lnTo>
                          <a:lnTo>
                            <a:pt x="356" y="5"/>
                          </a:lnTo>
                          <a:lnTo>
                            <a:pt x="345" y="5"/>
                          </a:lnTo>
                          <a:lnTo>
                            <a:pt x="328" y="5"/>
                          </a:lnTo>
                          <a:lnTo>
                            <a:pt x="333" y="5"/>
                          </a:lnTo>
                          <a:lnTo>
                            <a:pt x="333" y="0"/>
                          </a:lnTo>
                          <a:lnTo>
                            <a:pt x="345" y="0"/>
                          </a:lnTo>
                          <a:lnTo>
                            <a:pt x="356" y="0"/>
                          </a:lnTo>
                          <a:lnTo>
                            <a:pt x="368" y="5"/>
                          </a:lnTo>
                          <a:lnTo>
                            <a:pt x="379" y="10"/>
                          </a:lnTo>
                          <a:close/>
                          <a:moveTo>
                            <a:pt x="243" y="15"/>
                          </a:moveTo>
                          <a:lnTo>
                            <a:pt x="249" y="20"/>
                          </a:lnTo>
                          <a:lnTo>
                            <a:pt x="197" y="30"/>
                          </a:lnTo>
                          <a:lnTo>
                            <a:pt x="153" y="51"/>
                          </a:lnTo>
                          <a:lnTo>
                            <a:pt x="107" y="82"/>
                          </a:lnTo>
                          <a:lnTo>
                            <a:pt x="74" y="113"/>
                          </a:lnTo>
                          <a:lnTo>
                            <a:pt x="45" y="155"/>
                          </a:lnTo>
                          <a:lnTo>
                            <a:pt x="23" y="196"/>
                          </a:lnTo>
                          <a:lnTo>
                            <a:pt x="6" y="242"/>
                          </a:lnTo>
                          <a:lnTo>
                            <a:pt x="0" y="289"/>
                          </a:lnTo>
                          <a:lnTo>
                            <a:pt x="0" y="284"/>
                          </a:lnTo>
                          <a:lnTo>
                            <a:pt x="6" y="237"/>
                          </a:lnTo>
                          <a:lnTo>
                            <a:pt x="23" y="191"/>
                          </a:lnTo>
                          <a:lnTo>
                            <a:pt x="39" y="144"/>
                          </a:lnTo>
                          <a:lnTo>
                            <a:pt x="74" y="108"/>
                          </a:lnTo>
                          <a:lnTo>
                            <a:pt x="107" y="77"/>
                          </a:lnTo>
                          <a:lnTo>
                            <a:pt x="147" y="51"/>
                          </a:lnTo>
                          <a:lnTo>
                            <a:pt x="192" y="30"/>
                          </a:lnTo>
                          <a:lnTo>
                            <a:pt x="243" y="15"/>
                          </a:lnTo>
                          <a:close/>
                          <a:moveTo>
                            <a:pt x="164" y="558"/>
                          </a:moveTo>
                          <a:lnTo>
                            <a:pt x="153" y="543"/>
                          </a:lnTo>
                          <a:lnTo>
                            <a:pt x="186" y="563"/>
                          </a:lnTo>
                          <a:lnTo>
                            <a:pt x="221" y="579"/>
                          </a:lnTo>
                          <a:lnTo>
                            <a:pt x="260" y="589"/>
                          </a:lnTo>
                          <a:lnTo>
                            <a:pt x="294" y="594"/>
                          </a:lnTo>
                          <a:lnTo>
                            <a:pt x="333" y="594"/>
                          </a:lnTo>
                          <a:lnTo>
                            <a:pt x="373" y="589"/>
                          </a:lnTo>
                          <a:lnTo>
                            <a:pt x="412" y="584"/>
                          </a:lnTo>
                          <a:lnTo>
                            <a:pt x="447" y="568"/>
                          </a:lnTo>
                          <a:lnTo>
                            <a:pt x="447" y="573"/>
                          </a:lnTo>
                          <a:lnTo>
                            <a:pt x="412" y="584"/>
                          </a:lnTo>
                          <a:lnTo>
                            <a:pt x="373" y="594"/>
                          </a:lnTo>
                          <a:lnTo>
                            <a:pt x="339" y="594"/>
                          </a:lnTo>
                          <a:lnTo>
                            <a:pt x="305" y="594"/>
                          </a:lnTo>
                          <a:lnTo>
                            <a:pt x="265" y="594"/>
                          </a:lnTo>
                          <a:lnTo>
                            <a:pt x="232" y="584"/>
                          </a:lnTo>
                          <a:lnTo>
                            <a:pt x="197" y="573"/>
                          </a:lnTo>
                          <a:lnTo>
                            <a:pt x="164" y="558"/>
                          </a:lnTo>
                          <a:close/>
                        </a:path>
                      </a:pathLst>
                    </a:custGeom>
                    <a:solidFill>
                      <a:srgbClr val="FF919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16" name="Freeform 548">
                      <a:extLst>
                        <a:ext uri="{FF2B5EF4-FFF2-40B4-BE49-F238E27FC236}">
                          <a16:creationId xmlns:a16="http://schemas.microsoft.com/office/drawing/2014/main" id="{9BD75303-7C7F-4897-8190-94012C7F92F5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70" y="1787"/>
                      <a:ext cx="223" cy="197"/>
                    </a:xfrm>
                    <a:custGeom>
                      <a:avLst/>
                      <a:gdLst>
                        <a:gd name="T0" fmla="*/ 384 w 447"/>
                        <a:gd name="T1" fmla="*/ 10 h 589"/>
                        <a:gd name="T2" fmla="*/ 390 w 447"/>
                        <a:gd name="T3" fmla="*/ 20 h 589"/>
                        <a:gd name="T4" fmla="*/ 373 w 447"/>
                        <a:gd name="T5" fmla="*/ 10 h 589"/>
                        <a:gd name="T6" fmla="*/ 356 w 447"/>
                        <a:gd name="T7" fmla="*/ 5 h 589"/>
                        <a:gd name="T8" fmla="*/ 339 w 447"/>
                        <a:gd name="T9" fmla="*/ 5 h 589"/>
                        <a:gd name="T10" fmla="*/ 322 w 447"/>
                        <a:gd name="T11" fmla="*/ 5 h 589"/>
                        <a:gd name="T12" fmla="*/ 328 w 447"/>
                        <a:gd name="T13" fmla="*/ 0 h 589"/>
                        <a:gd name="T14" fmla="*/ 345 w 447"/>
                        <a:gd name="T15" fmla="*/ 0 h 589"/>
                        <a:gd name="T16" fmla="*/ 356 w 447"/>
                        <a:gd name="T17" fmla="*/ 0 h 589"/>
                        <a:gd name="T18" fmla="*/ 373 w 447"/>
                        <a:gd name="T19" fmla="*/ 5 h 589"/>
                        <a:gd name="T20" fmla="*/ 384 w 447"/>
                        <a:gd name="T21" fmla="*/ 10 h 589"/>
                        <a:gd name="T22" fmla="*/ 249 w 447"/>
                        <a:gd name="T23" fmla="*/ 15 h 589"/>
                        <a:gd name="T24" fmla="*/ 254 w 447"/>
                        <a:gd name="T25" fmla="*/ 20 h 589"/>
                        <a:gd name="T26" fmla="*/ 204 w 447"/>
                        <a:gd name="T27" fmla="*/ 30 h 589"/>
                        <a:gd name="T28" fmla="*/ 153 w 447"/>
                        <a:gd name="T29" fmla="*/ 51 h 589"/>
                        <a:gd name="T30" fmla="*/ 113 w 447"/>
                        <a:gd name="T31" fmla="*/ 82 h 589"/>
                        <a:gd name="T32" fmla="*/ 74 w 447"/>
                        <a:gd name="T33" fmla="*/ 113 h 589"/>
                        <a:gd name="T34" fmla="*/ 45 w 447"/>
                        <a:gd name="T35" fmla="*/ 155 h 589"/>
                        <a:gd name="T36" fmla="*/ 23 w 447"/>
                        <a:gd name="T37" fmla="*/ 196 h 589"/>
                        <a:gd name="T38" fmla="*/ 12 w 447"/>
                        <a:gd name="T39" fmla="*/ 242 h 589"/>
                        <a:gd name="T40" fmla="*/ 6 w 447"/>
                        <a:gd name="T41" fmla="*/ 294 h 589"/>
                        <a:gd name="T42" fmla="*/ 0 w 447"/>
                        <a:gd name="T43" fmla="*/ 284 h 589"/>
                        <a:gd name="T44" fmla="*/ 6 w 447"/>
                        <a:gd name="T45" fmla="*/ 237 h 589"/>
                        <a:gd name="T46" fmla="*/ 23 w 447"/>
                        <a:gd name="T47" fmla="*/ 191 h 589"/>
                        <a:gd name="T48" fmla="*/ 45 w 447"/>
                        <a:gd name="T49" fmla="*/ 150 h 589"/>
                        <a:gd name="T50" fmla="*/ 74 w 447"/>
                        <a:gd name="T51" fmla="*/ 108 h 589"/>
                        <a:gd name="T52" fmla="*/ 107 w 447"/>
                        <a:gd name="T53" fmla="*/ 77 h 589"/>
                        <a:gd name="T54" fmla="*/ 153 w 447"/>
                        <a:gd name="T55" fmla="*/ 46 h 589"/>
                        <a:gd name="T56" fmla="*/ 197 w 447"/>
                        <a:gd name="T57" fmla="*/ 25 h 589"/>
                        <a:gd name="T58" fmla="*/ 249 w 447"/>
                        <a:gd name="T59" fmla="*/ 15 h 589"/>
                        <a:gd name="T60" fmla="*/ 153 w 447"/>
                        <a:gd name="T61" fmla="*/ 538 h 589"/>
                        <a:gd name="T62" fmla="*/ 147 w 447"/>
                        <a:gd name="T63" fmla="*/ 522 h 589"/>
                        <a:gd name="T64" fmla="*/ 181 w 447"/>
                        <a:gd name="T65" fmla="*/ 543 h 589"/>
                        <a:gd name="T66" fmla="*/ 215 w 447"/>
                        <a:gd name="T67" fmla="*/ 563 h 589"/>
                        <a:gd name="T68" fmla="*/ 249 w 447"/>
                        <a:gd name="T69" fmla="*/ 574 h 589"/>
                        <a:gd name="T70" fmla="*/ 289 w 447"/>
                        <a:gd name="T71" fmla="*/ 579 h 589"/>
                        <a:gd name="T72" fmla="*/ 328 w 447"/>
                        <a:gd name="T73" fmla="*/ 584 h 589"/>
                        <a:gd name="T74" fmla="*/ 368 w 447"/>
                        <a:gd name="T75" fmla="*/ 579 h 589"/>
                        <a:gd name="T76" fmla="*/ 401 w 447"/>
                        <a:gd name="T77" fmla="*/ 574 h 589"/>
                        <a:gd name="T78" fmla="*/ 441 w 447"/>
                        <a:gd name="T79" fmla="*/ 558 h 589"/>
                        <a:gd name="T80" fmla="*/ 447 w 447"/>
                        <a:gd name="T81" fmla="*/ 563 h 589"/>
                        <a:gd name="T82" fmla="*/ 412 w 447"/>
                        <a:gd name="T83" fmla="*/ 579 h 589"/>
                        <a:gd name="T84" fmla="*/ 373 w 447"/>
                        <a:gd name="T85" fmla="*/ 584 h 589"/>
                        <a:gd name="T86" fmla="*/ 333 w 447"/>
                        <a:gd name="T87" fmla="*/ 589 h 589"/>
                        <a:gd name="T88" fmla="*/ 294 w 447"/>
                        <a:gd name="T89" fmla="*/ 589 h 589"/>
                        <a:gd name="T90" fmla="*/ 260 w 447"/>
                        <a:gd name="T91" fmla="*/ 584 h 589"/>
                        <a:gd name="T92" fmla="*/ 221 w 447"/>
                        <a:gd name="T93" fmla="*/ 574 h 589"/>
                        <a:gd name="T94" fmla="*/ 186 w 447"/>
                        <a:gd name="T95" fmla="*/ 558 h 589"/>
                        <a:gd name="T96" fmla="*/ 153 w 447"/>
                        <a:gd name="T97" fmla="*/ 538 h 58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447" h="589">
                          <a:moveTo>
                            <a:pt x="384" y="10"/>
                          </a:moveTo>
                          <a:lnTo>
                            <a:pt x="390" y="20"/>
                          </a:lnTo>
                          <a:lnTo>
                            <a:pt x="373" y="10"/>
                          </a:lnTo>
                          <a:lnTo>
                            <a:pt x="356" y="5"/>
                          </a:lnTo>
                          <a:lnTo>
                            <a:pt x="339" y="5"/>
                          </a:lnTo>
                          <a:lnTo>
                            <a:pt x="322" y="5"/>
                          </a:lnTo>
                          <a:lnTo>
                            <a:pt x="328" y="0"/>
                          </a:lnTo>
                          <a:lnTo>
                            <a:pt x="345" y="0"/>
                          </a:lnTo>
                          <a:lnTo>
                            <a:pt x="356" y="0"/>
                          </a:lnTo>
                          <a:lnTo>
                            <a:pt x="373" y="5"/>
                          </a:lnTo>
                          <a:lnTo>
                            <a:pt x="384" y="10"/>
                          </a:lnTo>
                          <a:close/>
                          <a:moveTo>
                            <a:pt x="249" y="15"/>
                          </a:moveTo>
                          <a:lnTo>
                            <a:pt x="254" y="20"/>
                          </a:lnTo>
                          <a:lnTo>
                            <a:pt x="204" y="30"/>
                          </a:lnTo>
                          <a:lnTo>
                            <a:pt x="153" y="51"/>
                          </a:lnTo>
                          <a:lnTo>
                            <a:pt x="113" y="82"/>
                          </a:lnTo>
                          <a:lnTo>
                            <a:pt x="74" y="113"/>
                          </a:lnTo>
                          <a:lnTo>
                            <a:pt x="45" y="155"/>
                          </a:lnTo>
                          <a:lnTo>
                            <a:pt x="23" y="196"/>
                          </a:lnTo>
                          <a:lnTo>
                            <a:pt x="12" y="242"/>
                          </a:lnTo>
                          <a:lnTo>
                            <a:pt x="6" y="294"/>
                          </a:lnTo>
                          <a:lnTo>
                            <a:pt x="0" y="284"/>
                          </a:lnTo>
                          <a:lnTo>
                            <a:pt x="6" y="237"/>
                          </a:lnTo>
                          <a:lnTo>
                            <a:pt x="23" y="191"/>
                          </a:lnTo>
                          <a:lnTo>
                            <a:pt x="45" y="150"/>
                          </a:lnTo>
                          <a:lnTo>
                            <a:pt x="74" y="108"/>
                          </a:lnTo>
                          <a:lnTo>
                            <a:pt x="107" y="77"/>
                          </a:lnTo>
                          <a:lnTo>
                            <a:pt x="153" y="46"/>
                          </a:lnTo>
                          <a:lnTo>
                            <a:pt x="197" y="25"/>
                          </a:lnTo>
                          <a:lnTo>
                            <a:pt x="249" y="15"/>
                          </a:lnTo>
                          <a:close/>
                          <a:moveTo>
                            <a:pt x="153" y="538"/>
                          </a:moveTo>
                          <a:lnTo>
                            <a:pt x="147" y="522"/>
                          </a:lnTo>
                          <a:lnTo>
                            <a:pt x="181" y="543"/>
                          </a:lnTo>
                          <a:lnTo>
                            <a:pt x="215" y="563"/>
                          </a:lnTo>
                          <a:lnTo>
                            <a:pt x="249" y="574"/>
                          </a:lnTo>
                          <a:lnTo>
                            <a:pt x="289" y="579"/>
                          </a:lnTo>
                          <a:lnTo>
                            <a:pt x="328" y="584"/>
                          </a:lnTo>
                          <a:lnTo>
                            <a:pt x="368" y="579"/>
                          </a:lnTo>
                          <a:lnTo>
                            <a:pt x="401" y="574"/>
                          </a:lnTo>
                          <a:lnTo>
                            <a:pt x="441" y="558"/>
                          </a:lnTo>
                          <a:lnTo>
                            <a:pt x="447" y="563"/>
                          </a:lnTo>
                          <a:lnTo>
                            <a:pt x="412" y="579"/>
                          </a:lnTo>
                          <a:lnTo>
                            <a:pt x="373" y="584"/>
                          </a:lnTo>
                          <a:lnTo>
                            <a:pt x="333" y="589"/>
                          </a:lnTo>
                          <a:lnTo>
                            <a:pt x="294" y="589"/>
                          </a:lnTo>
                          <a:lnTo>
                            <a:pt x="260" y="584"/>
                          </a:lnTo>
                          <a:lnTo>
                            <a:pt x="221" y="574"/>
                          </a:lnTo>
                          <a:lnTo>
                            <a:pt x="186" y="558"/>
                          </a:lnTo>
                          <a:lnTo>
                            <a:pt x="153" y="538"/>
                          </a:lnTo>
                          <a:close/>
                        </a:path>
                      </a:pathLst>
                    </a:custGeom>
                    <a:solidFill>
                      <a:srgbClr val="FF939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17" name="Freeform 549">
                      <a:extLst>
                        <a:ext uri="{FF2B5EF4-FFF2-40B4-BE49-F238E27FC236}">
                          <a16:creationId xmlns:a16="http://schemas.microsoft.com/office/drawing/2014/main" id="{F6C84394-6B95-4363-BEC0-131C7289732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572" y="1789"/>
                      <a:ext cx="362" cy="291"/>
                    </a:xfrm>
                    <a:custGeom>
                      <a:avLst/>
                      <a:gdLst>
                        <a:gd name="T0" fmla="*/ 384 w 723"/>
                        <a:gd name="T1" fmla="*/ 15 h 874"/>
                        <a:gd name="T2" fmla="*/ 401 w 723"/>
                        <a:gd name="T3" fmla="*/ 46 h 874"/>
                        <a:gd name="T4" fmla="*/ 497 w 723"/>
                        <a:gd name="T5" fmla="*/ 202 h 874"/>
                        <a:gd name="T6" fmla="*/ 571 w 723"/>
                        <a:gd name="T7" fmla="*/ 304 h 874"/>
                        <a:gd name="T8" fmla="*/ 474 w 723"/>
                        <a:gd name="T9" fmla="*/ 336 h 874"/>
                        <a:gd name="T10" fmla="*/ 401 w 723"/>
                        <a:gd name="T11" fmla="*/ 408 h 874"/>
                        <a:gd name="T12" fmla="*/ 401 w 723"/>
                        <a:gd name="T13" fmla="*/ 491 h 874"/>
                        <a:gd name="T14" fmla="*/ 441 w 723"/>
                        <a:gd name="T15" fmla="*/ 563 h 874"/>
                        <a:gd name="T16" fmla="*/ 514 w 723"/>
                        <a:gd name="T17" fmla="*/ 647 h 874"/>
                        <a:gd name="T18" fmla="*/ 587 w 723"/>
                        <a:gd name="T19" fmla="*/ 719 h 874"/>
                        <a:gd name="T20" fmla="*/ 666 w 723"/>
                        <a:gd name="T21" fmla="*/ 786 h 874"/>
                        <a:gd name="T22" fmla="*/ 723 w 723"/>
                        <a:gd name="T23" fmla="*/ 838 h 874"/>
                        <a:gd name="T24" fmla="*/ 683 w 723"/>
                        <a:gd name="T25" fmla="*/ 874 h 874"/>
                        <a:gd name="T26" fmla="*/ 571 w 723"/>
                        <a:gd name="T27" fmla="*/ 822 h 874"/>
                        <a:gd name="T28" fmla="*/ 474 w 723"/>
                        <a:gd name="T29" fmla="*/ 734 h 874"/>
                        <a:gd name="T30" fmla="*/ 401 w 723"/>
                        <a:gd name="T31" fmla="*/ 749 h 874"/>
                        <a:gd name="T32" fmla="*/ 305 w 723"/>
                        <a:gd name="T33" fmla="*/ 734 h 874"/>
                        <a:gd name="T34" fmla="*/ 231 w 723"/>
                        <a:gd name="T35" fmla="*/ 667 h 874"/>
                        <a:gd name="T36" fmla="*/ 191 w 723"/>
                        <a:gd name="T37" fmla="*/ 595 h 874"/>
                        <a:gd name="T38" fmla="*/ 141 w 723"/>
                        <a:gd name="T39" fmla="*/ 517 h 874"/>
                        <a:gd name="T40" fmla="*/ 112 w 723"/>
                        <a:gd name="T41" fmla="*/ 501 h 874"/>
                        <a:gd name="T42" fmla="*/ 90 w 723"/>
                        <a:gd name="T43" fmla="*/ 481 h 874"/>
                        <a:gd name="T44" fmla="*/ 68 w 723"/>
                        <a:gd name="T45" fmla="*/ 455 h 874"/>
                        <a:gd name="T46" fmla="*/ 51 w 723"/>
                        <a:gd name="T47" fmla="*/ 429 h 874"/>
                        <a:gd name="T48" fmla="*/ 33 w 723"/>
                        <a:gd name="T49" fmla="*/ 403 h 874"/>
                        <a:gd name="T50" fmla="*/ 22 w 723"/>
                        <a:gd name="T51" fmla="*/ 378 h 874"/>
                        <a:gd name="T52" fmla="*/ 17 w 723"/>
                        <a:gd name="T53" fmla="*/ 346 h 874"/>
                        <a:gd name="T54" fmla="*/ 11 w 723"/>
                        <a:gd name="T55" fmla="*/ 316 h 874"/>
                        <a:gd name="T56" fmla="*/ 6 w 723"/>
                        <a:gd name="T57" fmla="*/ 304 h 874"/>
                        <a:gd name="T58" fmla="*/ 0 w 723"/>
                        <a:gd name="T59" fmla="*/ 289 h 874"/>
                        <a:gd name="T60" fmla="*/ 6 w 723"/>
                        <a:gd name="T61" fmla="*/ 237 h 874"/>
                        <a:gd name="T62" fmla="*/ 17 w 723"/>
                        <a:gd name="T63" fmla="*/ 191 h 874"/>
                        <a:gd name="T64" fmla="*/ 39 w 723"/>
                        <a:gd name="T65" fmla="*/ 150 h 874"/>
                        <a:gd name="T66" fmla="*/ 68 w 723"/>
                        <a:gd name="T67" fmla="*/ 108 h 874"/>
                        <a:gd name="T68" fmla="*/ 107 w 723"/>
                        <a:gd name="T69" fmla="*/ 77 h 874"/>
                        <a:gd name="T70" fmla="*/ 147 w 723"/>
                        <a:gd name="T71" fmla="*/ 46 h 874"/>
                        <a:gd name="T72" fmla="*/ 198 w 723"/>
                        <a:gd name="T73" fmla="*/ 25 h 874"/>
                        <a:gd name="T74" fmla="*/ 248 w 723"/>
                        <a:gd name="T75" fmla="*/ 15 h 874"/>
                        <a:gd name="T76" fmla="*/ 254 w 723"/>
                        <a:gd name="T77" fmla="*/ 15 h 874"/>
                        <a:gd name="T78" fmla="*/ 266 w 723"/>
                        <a:gd name="T79" fmla="*/ 10 h 874"/>
                        <a:gd name="T80" fmla="*/ 283 w 723"/>
                        <a:gd name="T81" fmla="*/ 10 h 874"/>
                        <a:gd name="T82" fmla="*/ 294 w 723"/>
                        <a:gd name="T83" fmla="*/ 5 h 874"/>
                        <a:gd name="T84" fmla="*/ 305 w 723"/>
                        <a:gd name="T85" fmla="*/ 5 h 874"/>
                        <a:gd name="T86" fmla="*/ 316 w 723"/>
                        <a:gd name="T87" fmla="*/ 0 h 874"/>
                        <a:gd name="T88" fmla="*/ 333 w 723"/>
                        <a:gd name="T89" fmla="*/ 0 h 874"/>
                        <a:gd name="T90" fmla="*/ 350 w 723"/>
                        <a:gd name="T91" fmla="*/ 0 h 874"/>
                        <a:gd name="T92" fmla="*/ 367 w 723"/>
                        <a:gd name="T93" fmla="*/ 5 h 874"/>
                        <a:gd name="T94" fmla="*/ 384 w 723"/>
                        <a:gd name="T95" fmla="*/ 15 h 8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723" h="874">
                          <a:moveTo>
                            <a:pt x="384" y="15"/>
                          </a:moveTo>
                          <a:lnTo>
                            <a:pt x="401" y="46"/>
                          </a:lnTo>
                          <a:lnTo>
                            <a:pt x="497" y="202"/>
                          </a:lnTo>
                          <a:lnTo>
                            <a:pt x="571" y="304"/>
                          </a:lnTo>
                          <a:lnTo>
                            <a:pt x="474" y="336"/>
                          </a:lnTo>
                          <a:lnTo>
                            <a:pt x="401" y="408"/>
                          </a:lnTo>
                          <a:lnTo>
                            <a:pt x="401" y="491"/>
                          </a:lnTo>
                          <a:lnTo>
                            <a:pt x="441" y="563"/>
                          </a:lnTo>
                          <a:lnTo>
                            <a:pt x="514" y="647"/>
                          </a:lnTo>
                          <a:lnTo>
                            <a:pt x="587" y="719"/>
                          </a:lnTo>
                          <a:lnTo>
                            <a:pt x="666" y="786"/>
                          </a:lnTo>
                          <a:lnTo>
                            <a:pt x="723" y="838"/>
                          </a:lnTo>
                          <a:lnTo>
                            <a:pt x="683" y="874"/>
                          </a:lnTo>
                          <a:lnTo>
                            <a:pt x="571" y="822"/>
                          </a:lnTo>
                          <a:lnTo>
                            <a:pt x="474" y="734"/>
                          </a:lnTo>
                          <a:lnTo>
                            <a:pt x="401" y="749"/>
                          </a:lnTo>
                          <a:lnTo>
                            <a:pt x="305" y="734"/>
                          </a:lnTo>
                          <a:lnTo>
                            <a:pt x="231" y="667"/>
                          </a:lnTo>
                          <a:lnTo>
                            <a:pt x="191" y="595"/>
                          </a:lnTo>
                          <a:lnTo>
                            <a:pt x="141" y="517"/>
                          </a:lnTo>
                          <a:lnTo>
                            <a:pt x="112" y="501"/>
                          </a:lnTo>
                          <a:lnTo>
                            <a:pt x="90" y="481"/>
                          </a:lnTo>
                          <a:lnTo>
                            <a:pt x="68" y="455"/>
                          </a:lnTo>
                          <a:lnTo>
                            <a:pt x="51" y="429"/>
                          </a:lnTo>
                          <a:lnTo>
                            <a:pt x="33" y="403"/>
                          </a:lnTo>
                          <a:lnTo>
                            <a:pt x="22" y="378"/>
                          </a:lnTo>
                          <a:lnTo>
                            <a:pt x="17" y="346"/>
                          </a:lnTo>
                          <a:lnTo>
                            <a:pt x="11" y="316"/>
                          </a:lnTo>
                          <a:lnTo>
                            <a:pt x="6" y="304"/>
                          </a:lnTo>
                          <a:lnTo>
                            <a:pt x="0" y="289"/>
                          </a:lnTo>
                          <a:lnTo>
                            <a:pt x="6" y="237"/>
                          </a:lnTo>
                          <a:lnTo>
                            <a:pt x="17" y="191"/>
                          </a:lnTo>
                          <a:lnTo>
                            <a:pt x="39" y="150"/>
                          </a:lnTo>
                          <a:lnTo>
                            <a:pt x="68" y="108"/>
                          </a:lnTo>
                          <a:lnTo>
                            <a:pt x="107" y="77"/>
                          </a:lnTo>
                          <a:lnTo>
                            <a:pt x="147" y="46"/>
                          </a:lnTo>
                          <a:lnTo>
                            <a:pt x="198" y="25"/>
                          </a:lnTo>
                          <a:lnTo>
                            <a:pt x="248" y="15"/>
                          </a:lnTo>
                          <a:lnTo>
                            <a:pt x="254" y="15"/>
                          </a:lnTo>
                          <a:lnTo>
                            <a:pt x="266" y="10"/>
                          </a:lnTo>
                          <a:lnTo>
                            <a:pt x="283" y="10"/>
                          </a:lnTo>
                          <a:lnTo>
                            <a:pt x="294" y="5"/>
                          </a:lnTo>
                          <a:lnTo>
                            <a:pt x="305" y="5"/>
                          </a:lnTo>
                          <a:lnTo>
                            <a:pt x="316" y="0"/>
                          </a:lnTo>
                          <a:lnTo>
                            <a:pt x="333" y="0"/>
                          </a:lnTo>
                          <a:lnTo>
                            <a:pt x="350" y="0"/>
                          </a:lnTo>
                          <a:lnTo>
                            <a:pt x="367" y="5"/>
                          </a:lnTo>
                          <a:lnTo>
                            <a:pt x="384" y="15"/>
                          </a:lnTo>
                          <a:close/>
                        </a:path>
                      </a:pathLst>
                    </a:custGeom>
                    <a:solidFill>
                      <a:srgbClr val="FF969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18" name="Freeform 550">
                      <a:extLst>
                        <a:ext uri="{FF2B5EF4-FFF2-40B4-BE49-F238E27FC236}">
                          <a16:creationId xmlns:a16="http://schemas.microsoft.com/office/drawing/2014/main" id="{CA6E0D75-5654-4510-9257-D3FEC5246FDB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78" y="1791"/>
                      <a:ext cx="212" cy="189"/>
                    </a:xfrm>
                    <a:custGeom>
                      <a:avLst/>
                      <a:gdLst>
                        <a:gd name="T0" fmla="*/ 373 w 424"/>
                        <a:gd name="T1" fmla="*/ 10 h 569"/>
                        <a:gd name="T2" fmla="*/ 373 w 424"/>
                        <a:gd name="T3" fmla="*/ 15 h 569"/>
                        <a:gd name="T4" fmla="*/ 351 w 424"/>
                        <a:gd name="T5" fmla="*/ 10 h 569"/>
                        <a:gd name="T6" fmla="*/ 328 w 424"/>
                        <a:gd name="T7" fmla="*/ 5 h 569"/>
                        <a:gd name="T8" fmla="*/ 305 w 424"/>
                        <a:gd name="T9" fmla="*/ 5 h 569"/>
                        <a:gd name="T10" fmla="*/ 283 w 424"/>
                        <a:gd name="T11" fmla="*/ 10 h 569"/>
                        <a:gd name="T12" fmla="*/ 294 w 424"/>
                        <a:gd name="T13" fmla="*/ 0 h 569"/>
                        <a:gd name="T14" fmla="*/ 316 w 424"/>
                        <a:gd name="T15" fmla="*/ 0 h 569"/>
                        <a:gd name="T16" fmla="*/ 334 w 424"/>
                        <a:gd name="T17" fmla="*/ 0 h 569"/>
                        <a:gd name="T18" fmla="*/ 351 w 424"/>
                        <a:gd name="T19" fmla="*/ 5 h 569"/>
                        <a:gd name="T20" fmla="*/ 373 w 424"/>
                        <a:gd name="T21" fmla="*/ 10 h 569"/>
                        <a:gd name="T22" fmla="*/ 243 w 424"/>
                        <a:gd name="T23" fmla="*/ 10 h 569"/>
                        <a:gd name="T24" fmla="*/ 248 w 424"/>
                        <a:gd name="T25" fmla="*/ 15 h 569"/>
                        <a:gd name="T26" fmla="*/ 193 w 424"/>
                        <a:gd name="T27" fmla="*/ 31 h 569"/>
                        <a:gd name="T28" fmla="*/ 136 w 424"/>
                        <a:gd name="T29" fmla="*/ 52 h 569"/>
                        <a:gd name="T30" fmla="*/ 90 w 424"/>
                        <a:gd name="T31" fmla="*/ 83 h 569"/>
                        <a:gd name="T32" fmla="*/ 57 w 424"/>
                        <a:gd name="T33" fmla="*/ 124 h 569"/>
                        <a:gd name="T34" fmla="*/ 28 w 424"/>
                        <a:gd name="T35" fmla="*/ 165 h 569"/>
                        <a:gd name="T36" fmla="*/ 11 w 424"/>
                        <a:gd name="T37" fmla="*/ 217 h 569"/>
                        <a:gd name="T38" fmla="*/ 6 w 424"/>
                        <a:gd name="T39" fmla="*/ 269 h 569"/>
                        <a:gd name="T40" fmla="*/ 11 w 424"/>
                        <a:gd name="T41" fmla="*/ 326 h 569"/>
                        <a:gd name="T42" fmla="*/ 0 w 424"/>
                        <a:gd name="T43" fmla="*/ 311 h 569"/>
                        <a:gd name="T44" fmla="*/ 0 w 424"/>
                        <a:gd name="T45" fmla="*/ 259 h 569"/>
                        <a:gd name="T46" fmla="*/ 11 w 424"/>
                        <a:gd name="T47" fmla="*/ 207 h 569"/>
                        <a:gd name="T48" fmla="*/ 28 w 424"/>
                        <a:gd name="T49" fmla="*/ 160 h 569"/>
                        <a:gd name="T50" fmla="*/ 57 w 424"/>
                        <a:gd name="T51" fmla="*/ 114 h 569"/>
                        <a:gd name="T52" fmla="*/ 90 w 424"/>
                        <a:gd name="T53" fmla="*/ 77 h 569"/>
                        <a:gd name="T54" fmla="*/ 136 w 424"/>
                        <a:gd name="T55" fmla="*/ 47 h 569"/>
                        <a:gd name="T56" fmla="*/ 187 w 424"/>
                        <a:gd name="T57" fmla="*/ 26 h 569"/>
                        <a:gd name="T58" fmla="*/ 243 w 424"/>
                        <a:gd name="T59" fmla="*/ 10 h 569"/>
                        <a:gd name="T60" fmla="*/ 130 w 424"/>
                        <a:gd name="T61" fmla="*/ 512 h 569"/>
                        <a:gd name="T62" fmla="*/ 125 w 424"/>
                        <a:gd name="T63" fmla="*/ 507 h 569"/>
                        <a:gd name="T64" fmla="*/ 119 w 424"/>
                        <a:gd name="T65" fmla="*/ 502 h 569"/>
                        <a:gd name="T66" fmla="*/ 153 w 424"/>
                        <a:gd name="T67" fmla="*/ 522 h 569"/>
                        <a:gd name="T68" fmla="*/ 187 w 424"/>
                        <a:gd name="T69" fmla="*/ 538 h 569"/>
                        <a:gd name="T70" fmla="*/ 226 w 424"/>
                        <a:gd name="T71" fmla="*/ 553 h 569"/>
                        <a:gd name="T72" fmla="*/ 266 w 424"/>
                        <a:gd name="T73" fmla="*/ 558 h 569"/>
                        <a:gd name="T74" fmla="*/ 305 w 424"/>
                        <a:gd name="T75" fmla="*/ 564 h 569"/>
                        <a:gd name="T76" fmla="*/ 345 w 424"/>
                        <a:gd name="T77" fmla="*/ 558 h 569"/>
                        <a:gd name="T78" fmla="*/ 384 w 424"/>
                        <a:gd name="T79" fmla="*/ 553 h 569"/>
                        <a:gd name="T80" fmla="*/ 424 w 424"/>
                        <a:gd name="T81" fmla="*/ 543 h 569"/>
                        <a:gd name="T82" fmla="*/ 424 w 424"/>
                        <a:gd name="T83" fmla="*/ 548 h 569"/>
                        <a:gd name="T84" fmla="*/ 390 w 424"/>
                        <a:gd name="T85" fmla="*/ 558 h 569"/>
                        <a:gd name="T86" fmla="*/ 351 w 424"/>
                        <a:gd name="T87" fmla="*/ 569 h 569"/>
                        <a:gd name="T88" fmla="*/ 311 w 424"/>
                        <a:gd name="T89" fmla="*/ 569 h 569"/>
                        <a:gd name="T90" fmla="*/ 272 w 424"/>
                        <a:gd name="T91" fmla="*/ 569 h 569"/>
                        <a:gd name="T92" fmla="*/ 237 w 424"/>
                        <a:gd name="T93" fmla="*/ 558 h 569"/>
                        <a:gd name="T94" fmla="*/ 198 w 424"/>
                        <a:gd name="T95" fmla="*/ 548 h 569"/>
                        <a:gd name="T96" fmla="*/ 164 w 424"/>
                        <a:gd name="T97" fmla="*/ 533 h 569"/>
                        <a:gd name="T98" fmla="*/ 130 w 424"/>
                        <a:gd name="T99" fmla="*/ 512 h 5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</a:cxnLst>
                      <a:rect l="0" t="0" r="r" b="b"/>
                      <a:pathLst>
                        <a:path w="424" h="569">
                          <a:moveTo>
                            <a:pt x="373" y="10"/>
                          </a:moveTo>
                          <a:lnTo>
                            <a:pt x="373" y="15"/>
                          </a:lnTo>
                          <a:lnTo>
                            <a:pt x="351" y="10"/>
                          </a:lnTo>
                          <a:lnTo>
                            <a:pt x="328" y="5"/>
                          </a:lnTo>
                          <a:lnTo>
                            <a:pt x="305" y="5"/>
                          </a:lnTo>
                          <a:lnTo>
                            <a:pt x="283" y="10"/>
                          </a:lnTo>
                          <a:lnTo>
                            <a:pt x="294" y="0"/>
                          </a:lnTo>
                          <a:lnTo>
                            <a:pt x="316" y="0"/>
                          </a:lnTo>
                          <a:lnTo>
                            <a:pt x="334" y="0"/>
                          </a:lnTo>
                          <a:lnTo>
                            <a:pt x="351" y="5"/>
                          </a:lnTo>
                          <a:lnTo>
                            <a:pt x="373" y="10"/>
                          </a:lnTo>
                          <a:close/>
                          <a:moveTo>
                            <a:pt x="243" y="10"/>
                          </a:moveTo>
                          <a:lnTo>
                            <a:pt x="248" y="15"/>
                          </a:lnTo>
                          <a:lnTo>
                            <a:pt x="193" y="31"/>
                          </a:lnTo>
                          <a:lnTo>
                            <a:pt x="136" y="52"/>
                          </a:lnTo>
                          <a:lnTo>
                            <a:pt x="90" y="83"/>
                          </a:lnTo>
                          <a:lnTo>
                            <a:pt x="57" y="124"/>
                          </a:lnTo>
                          <a:lnTo>
                            <a:pt x="28" y="165"/>
                          </a:lnTo>
                          <a:lnTo>
                            <a:pt x="11" y="217"/>
                          </a:lnTo>
                          <a:lnTo>
                            <a:pt x="6" y="269"/>
                          </a:lnTo>
                          <a:lnTo>
                            <a:pt x="11" y="326"/>
                          </a:lnTo>
                          <a:lnTo>
                            <a:pt x="0" y="311"/>
                          </a:lnTo>
                          <a:lnTo>
                            <a:pt x="0" y="259"/>
                          </a:lnTo>
                          <a:lnTo>
                            <a:pt x="11" y="207"/>
                          </a:lnTo>
                          <a:lnTo>
                            <a:pt x="28" y="160"/>
                          </a:lnTo>
                          <a:lnTo>
                            <a:pt x="57" y="114"/>
                          </a:lnTo>
                          <a:lnTo>
                            <a:pt x="90" y="77"/>
                          </a:lnTo>
                          <a:lnTo>
                            <a:pt x="136" y="47"/>
                          </a:lnTo>
                          <a:lnTo>
                            <a:pt x="187" y="26"/>
                          </a:lnTo>
                          <a:lnTo>
                            <a:pt x="243" y="10"/>
                          </a:lnTo>
                          <a:close/>
                          <a:moveTo>
                            <a:pt x="130" y="512"/>
                          </a:moveTo>
                          <a:lnTo>
                            <a:pt x="125" y="507"/>
                          </a:lnTo>
                          <a:lnTo>
                            <a:pt x="119" y="502"/>
                          </a:lnTo>
                          <a:lnTo>
                            <a:pt x="153" y="522"/>
                          </a:lnTo>
                          <a:lnTo>
                            <a:pt x="187" y="538"/>
                          </a:lnTo>
                          <a:lnTo>
                            <a:pt x="226" y="553"/>
                          </a:lnTo>
                          <a:lnTo>
                            <a:pt x="266" y="558"/>
                          </a:lnTo>
                          <a:lnTo>
                            <a:pt x="305" y="564"/>
                          </a:lnTo>
                          <a:lnTo>
                            <a:pt x="345" y="558"/>
                          </a:lnTo>
                          <a:lnTo>
                            <a:pt x="384" y="553"/>
                          </a:lnTo>
                          <a:lnTo>
                            <a:pt x="424" y="543"/>
                          </a:lnTo>
                          <a:lnTo>
                            <a:pt x="424" y="548"/>
                          </a:lnTo>
                          <a:lnTo>
                            <a:pt x="390" y="558"/>
                          </a:lnTo>
                          <a:lnTo>
                            <a:pt x="351" y="569"/>
                          </a:lnTo>
                          <a:lnTo>
                            <a:pt x="311" y="569"/>
                          </a:lnTo>
                          <a:lnTo>
                            <a:pt x="272" y="569"/>
                          </a:lnTo>
                          <a:lnTo>
                            <a:pt x="237" y="558"/>
                          </a:lnTo>
                          <a:lnTo>
                            <a:pt x="198" y="548"/>
                          </a:lnTo>
                          <a:lnTo>
                            <a:pt x="164" y="533"/>
                          </a:lnTo>
                          <a:lnTo>
                            <a:pt x="130" y="512"/>
                          </a:lnTo>
                          <a:close/>
                        </a:path>
                      </a:pathLst>
                    </a:custGeom>
                    <a:solidFill>
                      <a:srgbClr val="FF989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19" name="Freeform 551">
                      <a:extLst>
                        <a:ext uri="{FF2B5EF4-FFF2-40B4-BE49-F238E27FC236}">
                          <a16:creationId xmlns:a16="http://schemas.microsoft.com/office/drawing/2014/main" id="{AF9F16D6-8093-46B3-B064-CBC38B20422B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81" y="1792"/>
                      <a:ext cx="209" cy="187"/>
                    </a:xfrm>
                    <a:custGeom>
                      <a:avLst/>
                      <a:gdLst>
                        <a:gd name="T0" fmla="*/ 367 w 418"/>
                        <a:gd name="T1" fmla="*/ 10 h 559"/>
                        <a:gd name="T2" fmla="*/ 378 w 418"/>
                        <a:gd name="T3" fmla="*/ 26 h 559"/>
                        <a:gd name="T4" fmla="*/ 339 w 418"/>
                        <a:gd name="T5" fmla="*/ 15 h 559"/>
                        <a:gd name="T6" fmla="*/ 299 w 418"/>
                        <a:gd name="T7" fmla="*/ 15 h 559"/>
                        <a:gd name="T8" fmla="*/ 260 w 418"/>
                        <a:gd name="T9" fmla="*/ 15 h 559"/>
                        <a:gd name="T10" fmla="*/ 226 w 418"/>
                        <a:gd name="T11" fmla="*/ 21 h 559"/>
                        <a:gd name="T12" fmla="*/ 187 w 418"/>
                        <a:gd name="T13" fmla="*/ 31 h 559"/>
                        <a:gd name="T14" fmla="*/ 152 w 418"/>
                        <a:gd name="T15" fmla="*/ 47 h 559"/>
                        <a:gd name="T16" fmla="*/ 119 w 418"/>
                        <a:gd name="T17" fmla="*/ 67 h 559"/>
                        <a:gd name="T18" fmla="*/ 90 w 418"/>
                        <a:gd name="T19" fmla="*/ 93 h 559"/>
                        <a:gd name="T20" fmla="*/ 68 w 418"/>
                        <a:gd name="T21" fmla="*/ 119 h 559"/>
                        <a:gd name="T22" fmla="*/ 45 w 418"/>
                        <a:gd name="T23" fmla="*/ 150 h 559"/>
                        <a:gd name="T24" fmla="*/ 27 w 418"/>
                        <a:gd name="T25" fmla="*/ 181 h 559"/>
                        <a:gd name="T26" fmla="*/ 16 w 418"/>
                        <a:gd name="T27" fmla="*/ 217 h 559"/>
                        <a:gd name="T28" fmla="*/ 11 w 418"/>
                        <a:gd name="T29" fmla="*/ 249 h 559"/>
                        <a:gd name="T30" fmla="*/ 11 w 418"/>
                        <a:gd name="T31" fmla="*/ 284 h 559"/>
                        <a:gd name="T32" fmla="*/ 11 w 418"/>
                        <a:gd name="T33" fmla="*/ 321 h 559"/>
                        <a:gd name="T34" fmla="*/ 22 w 418"/>
                        <a:gd name="T35" fmla="*/ 357 h 559"/>
                        <a:gd name="T36" fmla="*/ 5 w 418"/>
                        <a:gd name="T37" fmla="*/ 321 h 559"/>
                        <a:gd name="T38" fmla="*/ 0 w 418"/>
                        <a:gd name="T39" fmla="*/ 264 h 559"/>
                        <a:gd name="T40" fmla="*/ 5 w 418"/>
                        <a:gd name="T41" fmla="*/ 212 h 559"/>
                        <a:gd name="T42" fmla="*/ 22 w 418"/>
                        <a:gd name="T43" fmla="*/ 160 h 559"/>
                        <a:gd name="T44" fmla="*/ 51 w 418"/>
                        <a:gd name="T45" fmla="*/ 119 h 559"/>
                        <a:gd name="T46" fmla="*/ 84 w 418"/>
                        <a:gd name="T47" fmla="*/ 78 h 559"/>
                        <a:gd name="T48" fmla="*/ 130 w 418"/>
                        <a:gd name="T49" fmla="*/ 47 h 559"/>
                        <a:gd name="T50" fmla="*/ 187 w 418"/>
                        <a:gd name="T51" fmla="*/ 26 h 559"/>
                        <a:gd name="T52" fmla="*/ 242 w 418"/>
                        <a:gd name="T53" fmla="*/ 10 h 559"/>
                        <a:gd name="T54" fmla="*/ 254 w 418"/>
                        <a:gd name="T55" fmla="*/ 15 h 559"/>
                        <a:gd name="T56" fmla="*/ 277 w 418"/>
                        <a:gd name="T57" fmla="*/ 5 h 559"/>
                        <a:gd name="T58" fmla="*/ 299 w 418"/>
                        <a:gd name="T59" fmla="*/ 0 h 559"/>
                        <a:gd name="T60" fmla="*/ 322 w 418"/>
                        <a:gd name="T61" fmla="*/ 0 h 559"/>
                        <a:gd name="T62" fmla="*/ 345 w 418"/>
                        <a:gd name="T63" fmla="*/ 5 h 559"/>
                        <a:gd name="T64" fmla="*/ 367 w 418"/>
                        <a:gd name="T65" fmla="*/ 10 h 559"/>
                        <a:gd name="T66" fmla="*/ 113 w 418"/>
                        <a:gd name="T67" fmla="*/ 497 h 559"/>
                        <a:gd name="T68" fmla="*/ 73 w 418"/>
                        <a:gd name="T69" fmla="*/ 435 h 559"/>
                        <a:gd name="T70" fmla="*/ 101 w 418"/>
                        <a:gd name="T71" fmla="*/ 471 h 559"/>
                        <a:gd name="T72" fmla="*/ 141 w 418"/>
                        <a:gd name="T73" fmla="*/ 502 h 559"/>
                        <a:gd name="T74" fmla="*/ 181 w 418"/>
                        <a:gd name="T75" fmla="*/ 523 h 559"/>
                        <a:gd name="T76" fmla="*/ 226 w 418"/>
                        <a:gd name="T77" fmla="*/ 538 h 559"/>
                        <a:gd name="T78" fmla="*/ 271 w 418"/>
                        <a:gd name="T79" fmla="*/ 548 h 559"/>
                        <a:gd name="T80" fmla="*/ 316 w 418"/>
                        <a:gd name="T81" fmla="*/ 548 h 559"/>
                        <a:gd name="T82" fmla="*/ 367 w 418"/>
                        <a:gd name="T83" fmla="*/ 543 h 559"/>
                        <a:gd name="T84" fmla="*/ 412 w 418"/>
                        <a:gd name="T85" fmla="*/ 528 h 559"/>
                        <a:gd name="T86" fmla="*/ 418 w 418"/>
                        <a:gd name="T87" fmla="*/ 538 h 559"/>
                        <a:gd name="T88" fmla="*/ 378 w 418"/>
                        <a:gd name="T89" fmla="*/ 548 h 559"/>
                        <a:gd name="T90" fmla="*/ 339 w 418"/>
                        <a:gd name="T91" fmla="*/ 553 h 559"/>
                        <a:gd name="T92" fmla="*/ 299 w 418"/>
                        <a:gd name="T93" fmla="*/ 559 h 559"/>
                        <a:gd name="T94" fmla="*/ 260 w 418"/>
                        <a:gd name="T95" fmla="*/ 553 h 559"/>
                        <a:gd name="T96" fmla="*/ 220 w 418"/>
                        <a:gd name="T97" fmla="*/ 548 h 559"/>
                        <a:gd name="T98" fmla="*/ 181 w 418"/>
                        <a:gd name="T99" fmla="*/ 533 h 559"/>
                        <a:gd name="T100" fmla="*/ 147 w 418"/>
                        <a:gd name="T101" fmla="*/ 517 h 559"/>
                        <a:gd name="T102" fmla="*/ 113 w 418"/>
                        <a:gd name="T103" fmla="*/ 497 h 5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</a:cxnLst>
                      <a:rect l="0" t="0" r="r" b="b"/>
                      <a:pathLst>
                        <a:path w="418" h="559">
                          <a:moveTo>
                            <a:pt x="367" y="10"/>
                          </a:moveTo>
                          <a:lnTo>
                            <a:pt x="378" y="26"/>
                          </a:lnTo>
                          <a:lnTo>
                            <a:pt x="339" y="15"/>
                          </a:lnTo>
                          <a:lnTo>
                            <a:pt x="299" y="15"/>
                          </a:lnTo>
                          <a:lnTo>
                            <a:pt x="260" y="15"/>
                          </a:lnTo>
                          <a:lnTo>
                            <a:pt x="226" y="21"/>
                          </a:lnTo>
                          <a:lnTo>
                            <a:pt x="187" y="31"/>
                          </a:lnTo>
                          <a:lnTo>
                            <a:pt x="152" y="47"/>
                          </a:lnTo>
                          <a:lnTo>
                            <a:pt x="119" y="67"/>
                          </a:lnTo>
                          <a:lnTo>
                            <a:pt x="90" y="93"/>
                          </a:lnTo>
                          <a:lnTo>
                            <a:pt x="68" y="119"/>
                          </a:lnTo>
                          <a:lnTo>
                            <a:pt x="45" y="150"/>
                          </a:lnTo>
                          <a:lnTo>
                            <a:pt x="27" y="181"/>
                          </a:lnTo>
                          <a:lnTo>
                            <a:pt x="16" y="217"/>
                          </a:lnTo>
                          <a:lnTo>
                            <a:pt x="11" y="249"/>
                          </a:lnTo>
                          <a:lnTo>
                            <a:pt x="11" y="284"/>
                          </a:lnTo>
                          <a:lnTo>
                            <a:pt x="11" y="321"/>
                          </a:lnTo>
                          <a:lnTo>
                            <a:pt x="22" y="357"/>
                          </a:lnTo>
                          <a:lnTo>
                            <a:pt x="5" y="321"/>
                          </a:lnTo>
                          <a:lnTo>
                            <a:pt x="0" y="264"/>
                          </a:lnTo>
                          <a:lnTo>
                            <a:pt x="5" y="212"/>
                          </a:lnTo>
                          <a:lnTo>
                            <a:pt x="22" y="160"/>
                          </a:lnTo>
                          <a:lnTo>
                            <a:pt x="51" y="119"/>
                          </a:lnTo>
                          <a:lnTo>
                            <a:pt x="84" y="78"/>
                          </a:lnTo>
                          <a:lnTo>
                            <a:pt x="130" y="47"/>
                          </a:lnTo>
                          <a:lnTo>
                            <a:pt x="187" y="26"/>
                          </a:lnTo>
                          <a:lnTo>
                            <a:pt x="242" y="10"/>
                          </a:lnTo>
                          <a:lnTo>
                            <a:pt x="254" y="15"/>
                          </a:lnTo>
                          <a:lnTo>
                            <a:pt x="277" y="5"/>
                          </a:lnTo>
                          <a:lnTo>
                            <a:pt x="299" y="0"/>
                          </a:lnTo>
                          <a:lnTo>
                            <a:pt x="322" y="0"/>
                          </a:lnTo>
                          <a:lnTo>
                            <a:pt x="345" y="5"/>
                          </a:lnTo>
                          <a:lnTo>
                            <a:pt x="367" y="10"/>
                          </a:lnTo>
                          <a:close/>
                          <a:moveTo>
                            <a:pt x="113" y="497"/>
                          </a:moveTo>
                          <a:lnTo>
                            <a:pt x="73" y="435"/>
                          </a:lnTo>
                          <a:lnTo>
                            <a:pt x="101" y="471"/>
                          </a:lnTo>
                          <a:lnTo>
                            <a:pt x="141" y="502"/>
                          </a:lnTo>
                          <a:lnTo>
                            <a:pt x="181" y="523"/>
                          </a:lnTo>
                          <a:lnTo>
                            <a:pt x="226" y="538"/>
                          </a:lnTo>
                          <a:lnTo>
                            <a:pt x="271" y="548"/>
                          </a:lnTo>
                          <a:lnTo>
                            <a:pt x="316" y="548"/>
                          </a:lnTo>
                          <a:lnTo>
                            <a:pt x="367" y="543"/>
                          </a:lnTo>
                          <a:lnTo>
                            <a:pt x="412" y="528"/>
                          </a:lnTo>
                          <a:lnTo>
                            <a:pt x="418" y="538"/>
                          </a:lnTo>
                          <a:lnTo>
                            <a:pt x="378" y="548"/>
                          </a:lnTo>
                          <a:lnTo>
                            <a:pt x="339" y="553"/>
                          </a:lnTo>
                          <a:lnTo>
                            <a:pt x="299" y="559"/>
                          </a:lnTo>
                          <a:lnTo>
                            <a:pt x="260" y="553"/>
                          </a:lnTo>
                          <a:lnTo>
                            <a:pt x="220" y="548"/>
                          </a:lnTo>
                          <a:lnTo>
                            <a:pt x="181" y="533"/>
                          </a:lnTo>
                          <a:lnTo>
                            <a:pt x="147" y="517"/>
                          </a:lnTo>
                          <a:lnTo>
                            <a:pt x="113" y="497"/>
                          </a:lnTo>
                          <a:close/>
                        </a:path>
                      </a:pathLst>
                    </a:custGeom>
                    <a:solidFill>
                      <a:srgbClr val="FF9A9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20" name="Freeform 552">
                      <a:extLst>
                        <a:ext uri="{FF2B5EF4-FFF2-40B4-BE49-F238E27FC236}">
                          <a16:creationId xmlns:a16="http://schemas.microsoft.com/office/drawing/2014/main" id="{5A402C71-00B5-4108-8272-E034A4E676EB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86" y="1797"/>
                      <a:ext cx="201" cy="178"/>
                    </a:xfrm>
                    <a:custGeom>
                      <a:avLst/>
                      <a:gdLst>
                        <a:gd name="T0" fmla="*/ 367 w 401"/>
                        <a:gd name="T1" fmla="*/ 11 h 533"/>
                        <a:gd name="T2" fmla="*/ 367 w 401"/>
                        <a:gd name="T3" fmla="*/ 16 h 533"/>
                        <a:gd name="T4" fmla="*/ 328 w 401"/>
                        <a:gd name="T5" fmla="*/ 6 h 533"/>
                        <a:gd name="T6" fmla="*/ 288 w 401"/>
                        <a:gd name="T7" fmla="*/ 6 h 533"/>
                        <a:gd name="T8" fmla="*/ 249 w 401"/>
                        <a:gd name="T9" fmla="*/ 6 h 533"/>
                        <a:gd name="T10" fmla="*/ 215 w 401"/>
                        <a:gd name="T11" fmla="*/ 11 h 533"/>
                        <a:gd name="T12" fmla="*/ 176 w 401"/>
                        <a:gd name="T13" fmla="*/ 21 h 533"/>
                        <a:gd name="T14" fmla="*/ 141 w 401"/>
                        <a:gd name="T15" fmla="*/ 37 h 533"/>
                        <a:gd name="T16" fmla="*/ 108 w 401"/>
                        <a:gd name="T17" fmla="*/ 57 h 533"/>
                        <a:gd name="T18" fmla="*/ 79 w 401"/>
                        <a:gd name="T19" fmla="*/ 83 h 533"/>
                        <a:gd name="T20" fmla="*/ 51 w 401"/>
                        <a:gd name="T21" fmla="*/ 115 h 533"/>
                        <a:gd name="T22" fmla="*/ 29 w 401"/>
                        <a:gd name="T23" fmla="*/ 145 h 533"/>
                        <a:gd name="T24" fmla="*/ 16 w 401"/>
                        <a:gd name="T25" fmla="*/ 182 h 533"/>
                        <a:gd name="T26" fmla="*/ 5 w 401"/>
                        <a:gd name="T27" fmla="*/ 212 h 533"/>
                        <a:gd name="T28" fmla="*/ 0 w 401"/>
                        <a:gd name="T29" fmla="*/ 249 h 533"/>
                        <a:gd name="T30" fmla="*/ 0 w 401"/>
                        <a:gd name="T31" fmla="*/ 286 h 533"/>
                        <a:gd name="T32" fmla="*/ 11 w 401"/>
                        <a:gd name="T33" fmla="*/ 321 h 533"/>
                        <a:gd name="T34" fmla="*/ 23 w 401"/>
                        <a:gd name="T35" fmla="*/ 358 h 533"/>
                        <a:gd name="T36" fmla="*/ 11 w 401"/>
                        <a:gd name="T37" fmla="*/ 342 h 533"/>
                        <a:gd name="T38" fmla="*/ 0 w 401"/>
                        <a:gd name="T39" fmla="*/ 306 h 533"/>
                        <a:gd name="T40" fmla="*/ 0 w 401"/>
                        <a:gd name="T41" fmla="*/ 269 h 533"/>
                        <a:gd name="T42" fmla="*/ 0 w 401"/>
                        <a:gd name="T43" fmla="*/ 234 h 533"/>
                        <a:gd name="T44" fmla="*/ 5 w 401"/>
                        <a:gd name="T45" fmla="*/ 202 h 533"/>
                        <a:gd name="T46" fmla="*/ 16 w 401"/>
                        <a:gd name="T47" fmla="*/ 166 h 533"/>
                        <a:gd name="T48" fmla="*/ 34 w 401"/>
                        <a:gd name="T49" fmla="*/ 135 h 533"/>
                        <a:gd name="T50" fmla="*/ 57 w 401"/>
                        <a:gd name="T51" fmla="*/ 104 h 533"/>
                        <a:gd name="T52" fmla="*/ 79 w 401"/>
                        <a:gd name="T53" fmla="*/ 78 h 533"/>
                        <a:gd name="T54" fmla="*/ 108 w 401"/>
                        <a:gd name="T55" fmla="*/ 52 h 533"/>
                        <a:gd name="T56" fmla="*/ 141 w 401"/>
                        <a:gd name="T57" fmla="*/ 32 h 533"/>
                        <a:gd name="T58" fmla="*/ 176 w 401"/>
                        <a:gd name="T59" fmla="*/ 16 h 533"/>
                        <a:gd name="T60" fmla="*/ 215 w 401"/>
                        <a:gd name="T61" fmla="*/ 6 h 533"/>
                        <a:gd name="T62" fmla="*/ 249 w 401"/>
                        <a:gd name="T63" fmla="*/ 0 h 533"/>
                        <a:gd name="T64" fmla="*/ 288 w 401"/>
                        <a:gd name="T65" fmla="*/ 0 h 533"/>
                        <a:gd name="T66" fmla="*/ 328 w 401"/>
                        <a:gd name="T67" fmla="*/ 0 h 533"/>
                        <a:gd name="T68" fmla="*/ 367 w 401"/>
                        <a:gd name="T69" fmla="*/ 11 h 533"/>
                        <a:gd name="T70" fmla="*/ 62 w 401"/>
                        <a:gd name="T71" fmla="*/ 420 h 533"/>
                        <a:gd name="T72" fmla="*/ 34 w 401"/>
                        <a:gd name="T73" fmla="*/ 383 h 533"/>
                        <a:gd name="T74" fmla="*/ 62 w 401"/>
                        <a:gd name="T75" fmla="*/ 425 h 533"/>
                        <a:gd name="T76" fmla="*/ 97 w 401"/>
                        <a:gd name="T77" fmla="*/ 461 h 533"/>
                        <a:gd name="T78" fmla="*/ 136 w 401"/>
                        <a:gd name="T79" fmla="*/ 487 h 533"/>
                        <a:gd name="T80" fmla="*/ 187 w 401"/>
                        <a:gd name="T81" fmla="*/ 508 h 533"/>
                        <a:gd name="T82" fmla="*/ 238 w 401"/>
                        <a:gd name="T83" fmla="*/ 523 h 533"/>
                        <a:gd name="T84" fmla="*/ 288 w 401"/>
                        <a:gd name="T85" fmla="*/ 528 h 533"/>
                        <a:gd name="T86" fmla="*/ 345 w 401"/>
                        <a:gd name="T87" fmla="*/ 523 h 533"/>
                        <a:gd name="T88" fmla="*/ 396 w 401"/>
                        <a:gd name="T89" fmla="*/ 508 h 533"/>
                        <a:gd name="T90" fmla="*/ 401 w 401"/>
                        <a:gd name="T91" fmla="*/ 513 h 533"/>
                        <a:gd name="T92" fmla="*/ 356 w 401"/>
                        <a:gd name="T93" fmla="*/ 528 h 533"/>
                        <a:gd name="T94" fmla="*/ 305 w 401"/>
                        <a:gd name="T95" fmla="*/ 533 h 533"/>
                        <a:gd name="T96" fmla="*/ 260 w 401"/>
                        <a:gd name="T97" fmla="*/ 533 h 533"/>
                        <a:gd name="T98" fmla="*/ 215 w 401"/>
                        <a:gd name="T99" fmla="*/ 523 h 533"/>
                        <a:gd name="T100" fmla="*/ 170 w 401"/>
                        <a:gd name="T101" fmla="*/ 508 h 533"/>
                        <a:gd name="T102" fmla="*/ 130 w 401"/>
                        <a:gd name="T103" fmla="*/ 487 h 533"/>
                        <a:gd name="T104" fmla="*/ 90 w 401"/>
                        <a:gd name="T105" fmla="*/ 456 h 533"/>
                        <a:gd name="T106" fmla="*/ 62 w 401"/>
                        <a:gd name="T107" fmla="*/ 420 h 5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</a:cxnLst>
                      <a:rect l="0" t="0" r="r" b="b"/>
                      <a:pathLst>
                        <a:path w="401" h="533">
                          <a:moveTo>
                            <a:pt x="367" y="11"/>
                          </a:moveTo>
                          <a:lnTo>
                            <a:pt x="367" y="16"/>
                          </a:lnTo>
                          <a:lnTo>
                            <a:pt x="328" y="6"/>
                          </a:lnTo>
                          <a:lnTo>
                            <a:pt x="288" y="6"/>
                          </a:lnTo>
                          <a:lnTo>
                            <a:pt x="249" y="6"/>
                          </a:lnTo>
                          <a:lnTo>
                            <a:pt x="215" y="11"/>
                          </a:lnTo>
                          <a:lnTo>
                            <a:pt x="176" y="21"/>
                          </a:lnTo>
                          <a:lnTo>
                            <a:pt x="141" y="37"/>
                          </a:lnTo>
                          <a:lnTo>
                            <a:pt x="108" y="57"/>
                          </a:lnTo>
                          <a:lnTo>
                            <a:pt x="79" y="83"/>
                          </a:lnTo>
                          <a:lnTo>
                            <a:pt x="51" y="115"/>
                          </a:lnTo>
                          <a:lnTo>
                            <a:pt x="29" y="145"/>
                          </a:lnTo>
                          <a:lnTo>
                            <a:pt x="16" y="182"/>
                          </a:lnTo>
                          <a:lnTo>
                            <a:pt x="5" y="212"/>
                          </a:lnTo>
                          <a:lnTo>
                            <a:pt x="0" y="249"/>
                          </a:lnTo>
                          <a:lnTo>
                            <a:pt x="0" y="286"/>
                          </a:lnTo>
                          <a:lnTo>
                            <a:pt x="11" y="321"/>
                          </a:lnTo>
                          <a:lnTo>
                            <a:pt x="23" y="358"/>
                          </a:lnTo>
                          <a:lnTo>
                            <a:pt x="11" y="342"/>
                          </a:lnTo>
                          <a:lnTo>
                            <a:pt x="0" y="306"/>
                          </a:lnTo>
                          <a:lnTo>
                            <a:pt x="0" y="269"/>
                          </a:lnTo>
                          <a:lnTo>
                            <a:pt x="0" y="234"/>
                          </a:lnTo>
                          <a:lnTo>
                            <a:pt x="5" y="202"/>
                          </a:lnTo>
                          <a:lnTo>
                            <a:pt x="16" y="166"/>
                          </a:lnTo>
                          <a:lnTo>
                            <a:pt x="34" y="135"/>
                          </a:lnTo>
                          <a:lnTo>
                            <a:pt x="57" y="104"/>
                          </a:lnTo>
                          <a:lnTo>
                            <a:pt x="79" y="78"/>
                          </a:lnTo>
                          <a:lnTo>
                            <a:pt x="108" y="52"/>
                          </a:lnTo>
                          <a:lnTo>
                            <a:pt x="141" y="32"/>
                          </a:lnTo>
                          <a:lnTo>
                            <a:pt x="176" y="16"/>
                          </a:lnTo>
                          <a:lnTo>
                            <a:pt x="215" y="6"/>
                          </a:lnTo>
                          <a:lnTo>
                            <a:pt x="249" y="0"/>
                          </a:lnTo>
                          <a:lnTo>
                            <a:pt x="288" y="0"/>
                          </a:lnTo>
                          <a:lnTo>
                            <a:pt x="328" y="0"/>
                          </a:lnTo>
                          <a:lnTo>
                            <a:pt x="367" y="11"/>
                          </a:lnTo>
                          <a:close/>
                          <a:moveTo>
                            <a:pt x="62" y="420"/>
                          </a:moveTo>
                          <a:lnTo>
                            <a:pt x="34" y="383"/>
                          </a:lnTo>
                          <a:lnTo>
                            <a:pt x="62" y="425"/>
                          </a:lnTo>
                          <a:lnTo>
                            <a:pt x="97" y="461"/>
                          </a:lnTo>
                          <a:lnTo>
                            <a:pt x="136" y="487"/>
                          </a:lnTo>
                          <a:lnTo>
                            <a:pt x="187" y="508"/>
                          </a:lnTo>
                          <a:lnTo>
                            <a:pt x="238" y="523"/>
                          </a:lnTo>
                          <a:lnTo>
                            <a:pt x="288" y="528"/>
                          </a:lnTo>
                          <a:lnTo>
                            <a:pt x="345" y="523"/>
                          </a:lnTo>
                          <a:lnTo>
                            <a:pt x="396" y="508"/>
                          </a:lnTo>
                          <a:lnTo>
                            <a:pt x="401" y="513"/>
                          </a:lnTo>
                          <a:lnTo>
                            <a:pt x="356" y="528"/>
                          </a:lnTo>
                          <a:lnTo>
                            <a:pt x="305" y="533"/>
                          </a:lnTo>
                          <a:lnTo>
                            <a:pt x="260" y="533"/>
                          </a:lnTo>
                          <a:lnTo>
                            <a:pt x="215" y="523"/>
                          </a:lnTo>
                          <a:lnTo>
                            <a:pt x="170" y="508"/>
                          </a:lnTo>
                          <a:lnTo>
                            <a:pt x="130" y="487"/>
                          </a:lnTo>
                          <a:lnTo>
                            <a:pt x="90" y="456"/>
                          </a:lnTo>
                          <a:lnTo>
                            <a:pt x="62" y="420"/>
                          </a:lnTo>
                          <a:close/>
                        </a:path>
                      </a:pathLst>
                    </a:custGeom>
                    <a:solidFill>
                      <a:srgbClr val="FF9C9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21" name="Freeform 553">
                      <a:extLst>
                        <a:ext uri="{FF2B5EF4-FFF2-40B4-BE49-F238E27FC236}">
                          <a16:creationId xmlns:a16="http://schemas.microsoft.com/office/drawing/2014/main" id="{0659A478-ABE1-44E7-A014-3DFF0BF2487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586" y="1799"/>
                      <a:ext cx="198" cy="174"/>
                    </a:xfrm>
                    <a:custGeom>
                      <a:avLst/>
                      <a:gdLst>
                        <a:gd name="T0" fmla="*/ 367 w 396"/>
                        <a:gd name="T1" fmla="*/ 10 h 522"/>
                        <a:gd name="T2" fmla="*/ 373 w 396"/>
                        <a:gd name="T3" fmla="*/ 15 h 522"/>
                        <a:gd name="T4" fmla="*/ 328 w 396"/>
                        <a:gd name="T5" fmla="*/ 5 h 522"/>
                        <a:gd name="T6" fmla="*/ 282 w 396"/>
                        <a:gd name="T7" fmla="*/ 0 h 522"/>
                        <a:gd name="T8" fmla="*/ 238 w 396"/>
                        <a:gd name="T9" fmla="*/ 5 h 522"/>
                        <a:gd name="T10" fmla="*/ 198 w 396"/>
                        <a:gd name="T11" fmla="*/ 15 h 522"/>
                        <a:gd name="T12" fmla="*/ 152 w 396"/>
                        <a:gd name="T13" fmla="*/ 31 h 522"/>
                        <a:gd name="T14" fmla="*/ 119 w 396"/>
                        <a:gd name="T15" fmla="*/ 51 h 522"/>
                        <a:gd name="T16" fmla="*/ 84 w 396"/>
                        <a:gd name="T17" fmla="*/ 77 h 522"/>
                        <a:gd name="T18" fmla="*/ 57 w 396"/>
                        <a:gd name="T19" fmla="*/ 114 h 522"/>
                        <a:gd name="T20" fmla="*/ 34 w 396"/>
                        <a:gd name="T21" fmla="*/ 150 h 522"/>
                        <a:gd name="T22" fmla="*/ 16 w 396"/>
                        <a:gd name="T23" fmla="*/ 186 h 522"/>
                        <a:gd name="T24" fmla="*/ 5 w 396"/>
                        <a:gd name="T25" fmla="*/ 228 h 522"/>
                        <a:gd name="T26" fmla="*/ 5 w 396"/>
                        <a:gd name="T27" fmla="*/ 268 h 522"/>
                        <a:gd name="T28" fmla="*/ 11 w 396"/>
                        <a:gd name="T29" fmla="*/ 310 h 522"/>
                        <a:gd name="T30" fmla="*/ 23 w 396"/>
                        <a:gd name="T31" fmla="*/ 347 h 522"/>
                        <a:gd name="T32" fmla="*/ 40 w 396"/>
                        <a:gd name="T33" fmla="*/ 382 h 522"/>
                        <a:gd name="T34" fmla="*/ 68 w 396"/>
                        <a:gd name="T35" fmla="*/ 419 h 522"/>
                        <a:gd name="T36" fmla="*/ 102 w 396"/>
                        <a:gd name="T37" fmla="*/ 450 h 522"/>
                        <a:gd name="T38" fmla="*/ 136 w 396"/>
                        <a:gd name="T39" fmla="*/ 476 h 522"/>
                        <a:gd name="T40" fmla="*/ 176 w 396"/>
                        <a:gd name="T41" fmla="*/ 496 h 522"/>
                        <a:gd name="T42" fmla="*/ 215 w 396"/>
                        <a:gd name="T43" fmla="*/ 507 h 522"/>
                        <a:gd name="T44" fmla="*/ 260 w 396"/>
                        <a:gd name="T45" fmla="*/ 517 h 522"/>
                        <a:gd name="T46" fmla="*/ 305 w 396"/>
                        <a:gd name="T47" fmla="*/ 517 h 522"/>
                        <a:gd name="T48" fmla="*/ 350 w 396"/>
                        <a:gd name="T49" fmla="*/ 512 h 522"/>
                        <a:gd name="T50" fmla="*/ 396 w 396"/>
                        <a:gd name="T51" fmla="*/ 496 h 522"/>
                        <a:gd name="T52" fmla="*/ 396 w 396"/>
                        <a:gd name="T53" fmla="*/ 502 h 522"/>
                        <a:gd name="T54" fmla="*/ 345 w 396"/>
                        <a:gd name="T55" fmla="*/ 517 h 522"/>
                        <a:gd name="T56" fmla="*/ 288 w 396"/>
                        <a:gd name="T57" fmla="*/ 522 h 522"/>
                        <a:gd name="T58" fmla="*/ 238 w 396"/>
                        <a:gd name="T59" fmla="*/ 517 h 522"/>
                        <a:gd name="T60" fmla="*/ 187 w 396"/>
                        <a:gd name="T61" fmla="*/ 502 h 522"/>
                        <a:gd name="T62" fmla="*/ 136 w 396"/>
                        <a:gd name="T63" fmla="*/ 481 h 522"/>
                        <a:gd name="T64" fmla="*/ 97 w 396"/>
                        <a:gd name="T65" fmla="*/ 455 h 522"/>
                        <a:gd name="T66" fmla="*/ 62 w 396"/>
                        <a:gd name="T67" fmla="*/ 419 h 522"/>
                        <a:gd name="T68" fmla="*/ 34 w 396"/>
                        <a:gd name="T69" fmla="*/ 377 h 522"/>
                        <a:gd name="T70" fmla="*/ 23 w 396"/>
                        <a:gd name="T71" fmla="*/ 352 h 522"/>
                        <a:gd name="T72" fmla="*/ 11 w 396"/>
                        <a:gd name="T73" fmla="*/ 315 h 522"/>
                        <a:gd name="T74" fmla="*/ 0 w 396"/>
                        <a:gd name="T75" fmla="*/ 280 h 522"/>
                        <a:gd name="T76" fmla="*/ 0 w 396"/>
                        <a:gd name="T77" fmla="*/ 243 h 522"/>
                        <a:gd name="T78" fmla="*/ 5 w 396"/>
                        <a:gd name="T79" fmla="*/ 206 h 522"/>
                        <a:gd name="T80" fmla="*/ 16 w 396"/>
                        <a:gd name="T81" fmla="*/ 176 h 522"/>
                        <a:gd name="T82" fmla="*/ 29 w 396"/>
                        <a:gd name="T83" fmla="*/ 139 h 522"/>
                        <a:gd name="T84" fmla="*/ 51 w 396"/>
                        <a:gd name="T85" fmla="*/ 109 h 522"/>
                        <a:gd name="T86" fmla="*/ 79 w 396"/>
                        <a:gd name="T87" fmla="*/ 77 h 522"/>
                        <a:gd name="T88" fmla="*/ 108 w 396"/>
                        <a:gd name="T89" fmla="*/ 51 h 522"/>
                        <a:gd name="T90" fmla="*/ 141 w 396"/>
                        <a:gd name="T91" fmla="*/ 31 h 522"/>
                        <a:gd name="T92" fmla="*/ 176 w 396"/>
                        <a:gd name="T93" fmla="*/ 15 h 522"/>
                        <a:gd name="T94" fmla="*/ 215 w 396"/>
                        <a:gd name="T95" fmla="*/ 5 h 522"/>
                        <a:gd name="T96" fmla="*/ 249 w 396"/>
                        <a:gd name="T97" fmla="*/ 0 h 522"/>
                        <a:gd name="T98" fmla="*/ 288 w 396"/>
                        <a:gd name="T99" fmla="*/ 0 h 522"/>
                        <a:gd name="T100" fmla="*/ 328 w 396"/>
                        <a:gd name="T101" fmla="*/ 0 h 522"/>
                        <a:gd name="T102" fmla="*/ 367 w 396"/>
                        <a:gd name="T103" fmla="*/ 10 h 5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</a:cxnLst>
                      <a:rect l="0" t="0" r="r" b="b"/>
                      <a:pathLst>
                        <a:path w="396" h="522">
                          <a:moveTo>
                            <a:pt x="367" y="10"/>
                          </a:moveTo>
                          <a:lnTo>
                            <a:pt x="373" y="15"/>
                          </a:lnTo>
                          <a:lnTo>
                            <a:pt x="328" y="5"/>
                          </a:lnTo>
                          <a:lnTo>
                            <a:pt x="282" y="0"/>
                          </a:lnTo>
                          <a:lnTo>
                            <a:pt x="238" y="5"/>
                          </a:lnTo>
                          <a:lnTo>
                            <a:pt x="198" y="15"/>
                          </a:lnTo>
                          <a:lnTo>
                            <a:pt x="152" y="31"/>
                          </a:lnTo>
                          <a:lnTo>
                            <a:pt x="119" y="51"/>
                          </a:lnTo>
                          <a:lnTo>
                            <a:pt x="84" y="77"/>
                          </a:lnTo>
                          <a:lnTo>
                            <a:pt x="57" y="114"/>
                          </a:lnTo>
                          <a:lnTo>
                            <a:pt x="34" y="150"/>
                          </a:lnTo>
                          <a:lnTo>
                            <a:pt x="16" y="186"/>
                          </a:lnTo>
                          <a:lnTo>
                            <a:pt x="5" y="228"/>
                          </a:lnTo>
                          <a:lnTo>
                            <a:pt x="5" y="268"/>
                          </a:lnTo>
                          <a:lnTo>
                            <a:pt x="11" y="310"/>
                          </a:lnTo>
                          <a:lnTo>
                            <a:pt x="23" y="347"/>
                          </a:lnTo>
                          <a:lnTo>
                            <a:pt x="40" y="382"/>
                          </a:lnTo>
                          <a:lnTo>
                            <a:pt x="68" y="419"/>
                          </a:lnTo>
                          <a:lnTo>
                            <a:pt x="102" y="450"/>
                          </a:lnTo>
                          <a:lnTo>
                            <a:pt x="136" y="476"/>
                          </a:lnTo>
                          <a:lnTo>
                            <a:pt x="176" y="496"/>
                          </a:lnTo>
                          <a:lnTo>
                            <a:pt x="215" y="507"/>
                          </a:lnTo>
                          <a:lnTo>
                            <a:pt x="260" y="517"/>
                          </a:lnTo>
                          <a:lnTo>
                            <a:pt x="305" y="517"/>
                          </a:lnTo>
                          <a:lnTo>
                            <a:pt x="350" y="512"/>
                          </a:lnTo>
                          <a:lnTo>
                            <a:pt x="396" y="496"/>
                          </a:lnTo>
                          <a:lnTo>
                            <a:pt x="396" y="502"/>
                          </a:lnTo>
                          <a:lnTo>
                            <a:pt x="345" y="517"/>
                          </a:lnTo>
                          <a:lnTo>
                            <a:pt x="288" y="522"/>
                          </a:lnTo>
                          <a:lnTo>
                            <a:pt x="238" y="517"/>
                          </a:lnTo>
                          <a:lnTo>
                            <a:pt x="187" y="502"/>
                          </a:lnTo>
                          <a:lnTo>
                            <a:pt x="136" y="481"/>
                          </a:lnTo>
                          <a:lnTo>
                            <a:pt x="97" y="455"/>
                          </a:lnTo>
                          <a:lnTo>
                            <a:pt x="62" y="419"/>
                          </a:lnTo>
                          <a:lnTo>
                            <a:pt x="34" y="377"/>
                          </a:lnTo>
                          <a:lnTo>
                            <a:pt x="23" y="352"/>
                          </a:lnTo>
                          <a:lnTo>
                            <a:pt x="11" y="315"/>
                          </a:lnTo>
                          <a:lnTo>
                            <a:pt x="0" y="280"/>
                          </a:lnTo>
                          <a:lnTo>
                            <a:pt x="0" y="243"/>
                          </a:lnTo>
                          <a:lnTo>
                            <a:pt x="5" y="206"/>
                          </a:lnTo>
                          <a:lnTo>
                            <a:pt x="16" y="176"/>
                          </a:lnTo>
                          <a:lnTo>
                            <a:pt x="29" y="139"/>
                          </a:lnTo>
                          <a:lnTo>
                            <a:pt x="51" y="109"/>
                          </a:lnTo>
                          <a:lnTo>
                            <a:pt x="79" y="77"/>
                          </a:lnTo>
                          <a:lnTo>
                            <a:pt x="108" y="51"/>
                          </a:lnTo>
                          <a:lnTo>
                            <a:pt x="141" y="31"/>
                          </a:lnTo>
                          <a:lnTo>
                            <a:pt x="176" y="15"/>
                          </a:lnTo>
                          <a:lnTo>
                            <a:pt x="215" y="5"/>
                          </a:lnTo>
                          <a:lnTo>
                            <a:pt x="249" y="0"/>
                          </a:lnTo>
                          <a:lnTo>
                            <a:pt x="288" y="0"/>
                          </a:lnTo>
                          <a:lnTo>
                            <a:pt x="328" y="0"/>
                          </a:lnTo>
                          <a:lnTo>
                            <a:pt x="367" y="10"/>
                          </a:lnTo>
                          <a:close/>
                        </a:path>
                      </a:pathLst>
                    </a:custGeom>
                    <a:solidFill>
                      <a:srgbClr val="FF9E9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22" name="Freeform 554">
                      <a:extLst>
                        <a:ext uri="{FF2B5EF4-FFF2-40B4-BE49-F238E27FC236}">
                          <a16:creationId xmlns:a16="http://schemas.microsoft.com/office/drawing/2014/main" id="{04B6F5AA-0595-48EA-941D-93210DFE39B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589" y="1799"/>
                      <a:ext cx="195" cy="173"/>
                    </a:xfrm>
                    <a:custGeom>
                      <a:avLst/>
                      <a:gdLst>
                        <a:gd name="T0" fmla="*/ 368 w 391"/>
                        <a:gd name="T1" fmla="*/ 15 h 517"/>
                        <a:gd name="T2" fmla="*/ 373 w 391"/>
                        <a:gd name="T3" fmla="*/ 21 h 517"/>
                        <a:gd name="T4" fmla="*/ 329 w 391"/>
                        <a:gd name="T5" fmla="*/ 10 h 517"/>
                        <a:gd name="T6" fmla="*/ 283 w 391"/>
                        <a:gd name="T7" fmla="*/ 5 h 517"/>
                        <a:gd name="T8" fmla="*/ 238 w 391"/>
                        <a:gd name="T9" fmla="*/ 10 h 517"/>
                        <a:gd name="T10" fmla="*/ 198 w 391"/>
                        <a:gd name="T11" fmla="*/ 21 h 517"/>
                        <a:gd name="T12" fmla="*/ 158 w 391"/>
                        <a:gd name="T13" fmla="*/ 36 h 517"/>
                        <a:gd name="T14" fmla="*/ 119 w 391"/>
                        <a:gd name="T15" fmla="*/ 57 h 517"/>
                        <a:gd name="T16" fmla="*/ 85 w 391"/>
                        <a:gd name="T17" fmla="*/ 83 h 517"/>
                        <a:gd name="T18" fmla="*/ 57 w 391"/>
                        <a:gd name="T19" fmla="*/ 114 h 517"/>
                        <a:gd name="T20" fmla="*/ 35 w 391"/>
                        <a:gd name="T21" fmla="*/ 150 h 517"/>
                        <a:gd name="T22" fmla="*/ 18 w 391"/>
                        <a:gd name="T23" fmla="*/ 186 h 517"/>
                        <a:gd name="T24" fmla="*/ 6 w 391"/>
                        <a:gd name="T25" fmla="*/ 223 h 517"/>
                        <a:gd name="T26" fmla="*/ 6 w 391"/>
                        <a:gd name="T27" fmla="*/ 263 h 517"/>
                        <a:gd name="T28" fmla="*/ 11 w 391"/>
                        <a:gd name="T29" fmla="*/ 305 h 517"/>
                        <a:gd name="T30" fmla="*/ 24 w 391"/>
                        <a:gd name="T31" fmla="*/ 341 h 517"/>
                        <a:gd name="T32" fmla="*/ 40 w 391"/>
                        <a:gd name="T33" fmla="*/ 377 h 517"/>
                        <a:gd name="T34" fmla="*/ 63 w 391"/>
                        <a:gd name="T35" fmla="*/ 414 h 517"/>
                        <a:gd name="T36" fmla="*/ 97 w 391"/>
                        <a:gd name="T37" fmla="*/ 444 h 517"/>
                        <a:gd name="T38" fmla="*/ 131 w 391"/>
                        <a:gd name="T39" fmla="*/ 470 h 517"/>
                        <a:gd name="T40" fmla="*/ 171 w 391"/>
                        <a:gd name="T41" fmla="*/ 491 h 517"/>
                        <a:gd name="T42" fmla="*/ 210 w 391"/>
                        <a:gd name="T43" fmla="*/ 502 h 517"/>
                        <a:gd name="T44" fmla="*/ 255 w 391"/>
                        <a:gd name="T45" fmla="*/ 512 h 517"/>
                        <a:gd name="T46" fmla="*/ 300 w 391"/>
                        <a:gd name="T47" fmla="*/ 512 h 517"/>
                        <a:gd name="T48" fmla="*/ 340 w 391"/>
                        <a:gd name="T49" fmla="*/ 507 h 517"/>
                        <a:gd name="T50" fmla="*/ 385 w 391"/>
                        <a:gd name="T51" fmla="*/ 491 h 517"/>
                        <a:gd name="T52" fmla="*/ 391 w 391"/>
                        <a:gd name="T53" fmla="*/ 496 h 517"/>
                        <a:gd name="T54" fmla="*/ 345 w 391"/>
                        <a:gd name="T55" fmla="*/ 512 h 517"/>
                        <a:gd name="T56" fmla="*/ 300 w 391"/>
                        <a:gd name="T57" fmla="*/ 517 h 517"/>
                        <a:gd name="T58" fmla="*/ 255 w 391"/>
                        <a:gd name="T59" fmla="*/ 517 h 517"/>
                        <a:gd name="T60" fmla="*/ 210 w 391"/>
                        <a:gd name="T61" fmla="*/ 507 h 517"/>
                        <a:gd name="T62" fmla="*/ 171 w 391"/>
                        <a:gd name="T63" fmla="*/ 496 h 517"/>
                        <a:gd name="T64" fmla="*/ 131 w 391"/>
                        <a:gd name="T65" fmla="*/ 476 h 517"/>
                        <a:gd name="T66" fmla="*/ 97 w 391"/>
                        <a:gd name="T67" fmla="*/ 450 h 517"/>
                        <a:gd name="T68" fmla="*/ 63 w 391"/>
                        <a:gd name="T69" fmla="*/ 419 h 517"/>
                        <a:gd name="T70" fmla="*/ 35 w 391"/>
                        <a:gd name="T71" fmla="*/ 382 h 517"/>
                        <a:gd name="T72" fmla="*/ 18 w 391"/>
                        <a:gd name="T73" fmla="*/ 347 h 517"/>
                        <a:gd name="T74" fmla="*/ 6 w 391"/>
                        <a:gd name="T75" fmla="*/ 310 h 517"/>
                        <a:gd name="T76" fmla="*/ 0 w 391"/>
                        <a:gd name="T77" fmla="*/ 268 h 517"/>
                        <a:gd name="T78" fmla="*/ 0 w 391"/>
                        <a:gd name="T79" fmla="*/ 228 h 517"/>
                        <a:gd name="T80" fmla="*/ 11 w 391"/>
                        <a:gd name="T81" fmla="*/ 186 h 517"/>
                        <a:gd name="T82" fmla="*/ 29 w 391"/>
                        <a:gd name="T83" fmla="*/ 150 h 517"/>
                        <a:gd name="T84" fmla="*/ 52 w 391"/>
                        <a:gd name="T85" fmla="*/ 114 h 517"/>
                        <a:gd name="T86" fmla="*/ 79 w 391"/>
                        <a:gd name="T87" fmla="*/ 77 h 517"/>
                        <a:gd name="T88" fmla="*/ 114 w 391"/>
                        <a:gd name="T89" fmla="*/ 51 h 517"/>
                        <a:gd name="T90" fmla="*/ 147 w 391"/>
                        <a:gd name="T91" fmla="*/ 31 h 517"/>
                        <a:gd name="T92" fmla="*/ 193 w 391"/>
                        <a:gd name="T93" fmla="*/ 15 h 517"/>
                        <a:gd name="T94" fmla="*/ 233 w 391"/>
                        <a:gd name="T95" fmla="*/ 5 h 517"/>
                        <a:gd name="T96" fmla="*/ 277 w 391"/>
                        <a:gd name="T97" fmla="*/ 0 h 517"/>
                        <a:gd name="T98" fmla="*/ 323 w 391"/>
                        <a:gd name="T99" fmla="*/ 5 h 517"/>
                        <a:gd name="T100" fmla="*/ 368 w 391"/>
                        <a:gd name="T101" fmla="*/ 15 h 5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391" h="517">
                          <a:moveTo>
                            <a:pt x="368" y="15"/>
                          </a:moveTo>
                          <a:lnTo>
                            <a:pt x="373" y="21"/>
                          </a:lnTo>
                          <a:lnTo>
                            <a:pt x="329" y="10"/>
                          </a:lnTo>
                          <a:lnTo>
                            <a:pt x="283" y="5"/>
                          </a:lnTo>
                          <a:lnTo>
                            <a:pt x="238" y="10"/>
                          </a:lnTo>
                          <a:lnTo>
                            <a:pt x="198" y="21"/>
                          </a:lnTo>
                          <a:lnTo>
                            <a:pt x="158" y="36"/>
                          </a:lnTo>
                          <a:lnTo>
                            <a:pt x="119" y="57"/>
                          </a:lnTo>
                          <a:lnTo>
                            <a:pt x="85" y="83"/>
                          </a:lnTo>
                          <a:lnTo>
                            <a:pt x="57" y="114"/>
                          </a:lnTo>
                          <a:lnTo>
                            <a:pt x="35" y="150"/>
                          </a:lnTo>
                          <a:lnTo>
                            <a:pt x="18" y="186"/>
                          </a:lnTo>
                          <a:lnTo>
                            <a:pt x="6" y="223"/>
                          </a:lnTo>
                          <a:lnTo>
                            <a:pt x="6" y="263"/>
                          </a:lnTo>
                          <a:lnTo>
                            <a:pt x="11" y="305"/>
                          </a:lnTo>
                          <a:lnTo>
                            <a:pt x="24" y="341"/>
                          </a:lnTo>
                          <a:lnTo>
                            <a:pt x="40" y="377"/>
                          </a:lnTo>
                          <a:lnTo>
                            <a:pt x="63" y="414"/>
                          </a:lnTo>
                          <a:lnTo>
                            <a:pt x="97" y="444"/>
                          </a:lnTo>
                          <a:lnTo>
                            <a:pt x="131" y="470"/>
                          </a:lnTo>
                          <a:lnTo>
                            <a:pt x="171" y="491"/>
                          </a:lnTo>
                          <a:lnTo>
                            <a:pt x="210" y="502"/>
                          </a:lnTo>
                          <a:lnTo>
                            <a:pt x="255" y="512"/>
                          </a:lnTo>
                          <a:lnTo>
                            <a:pt x="300" y="512"/>
                          </a:lnTo>
                          <a:lnTo>
                            <a:pt x="340" y="507"/>
                          </a:lnTo>
                          <a:lnTo>
                            <a:pt x="385" y="491"/>
                          </a:lnTo>
                          <a:lnTo>
                            <a:pt x="391" y="496"/>
                          </a:lnTo>
                          <a:lnTo>
                            <a:pt x="345" y="512"/>
                          </a:lnTo>
                          <a:lnTo>
                            <a:pt x="300" y="517"/>
                          </a:lnTo>
                          <a:lnTo>
                            <a:pt x="255" y="517"/>
                          </a:lnTo>
                          <a:lnTo>
                            <a:pt x="210" y="507"/>
                          </a:lnTo>
                          <a:lnTo>
                            <a:pt x="171" y="496"/>
                          </a:lnTo>
                          <a:lnTo>
                            <a:pt x="131" y="476"/>
                          </a:lnTo>
                          <a:lnTo>
                            <a:pt x="97" y="450"/>
                          </a:lnTo>
                          <a:lnTo>
                            <a:pt x="63" y="419"/>
                          </a:lnTo>
                          <a:lnTo>
                            <a:pt x="35" y="382"/>
                          </a:lnTo>
                          <a:lnTo>
                            <a:pt x="18" y="347"/>
                          </a:lnTo>
                          <a:lnTo>
                            <a:pt x="6" y="310"/>
                          </a:lnTo>
                          <a:lnTo>
                            <a:pt x="0" y="268"/>
                          </a:lnTo>
                          <a:lnTo>
                            <a:pt x="0" y="228"/>
                          </a:lnTo>
                          <a:lnTo>
                            <a:pt x="11" y="186"/>
                          </a:lnTo>
                          <a:lnTo>
                            <a:pt x="29" y="150"/>
                          </a:lnTo>
                          <a:lnTo>
                            <a:pt x="52" y="114"/>
                          </a:lnTo>
                          <a:lnTo>
                            <a:pt x="79" y="77"/>
                          </a:lnTo>
                          <a:lnTo>
                            <a:pt x="114" y="51"/>
                          </a:lnTo>
                          <a:lnTo>
                            <a:pt x="147" y="31"/>
                          </a:lnTo>
                          <a:lnTo>
                            <a:pt x="193" y="15"/>
                          </a:lnTo>
                          <a:lnTo>
                            <a:pt x="233" y="5"/>
                          </a:lnTo>
                          <a:lnTo>
                            <a:pt x="277" y="0"/>
                          </a:lnTo>
                          <a:lnTo>
                            <a:pt x="323" y="5"/>
                          </a:lnTo>
                          <a:lnTo>
                            <a:pt x="368" y="15"/>
                          </a:lnTo>
                          <a:close/>
                        </a:path>
                      </a:pathLst>
                    </a:custGeom>
                    <a:solidFill>
                      <a:srgbClr val="FF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23" name="Freeform 555">
                      <a:extLst>
                        <a:ext uri="{FF2B5EF4-FFF2-40B4-BE49-F238E27FC236}">
                          <a16:creationId xmlns:a16="http://schemas.microsoft.com/office/drawing/2014/main" id="{A75D676F-2924-44CB-8739-1F6CA407DA1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592" y="1801"/>
                      <a:ext cx="190" cy="169"/>
                    </a:xfrm>
                    <a:custGeom>
                      <a:avLst/>
                      <a:gdLst>
                        <a:gd name="T0" fmla="*/ 367 w 379"/>
                        <a:gd name="T1" fmla="*/ 16 h 507"/>
                        <a:gd name="T2" fmla="*/ 374 w 379"/>
                        <a:gd name="T3" fmla="*/ 26 h 507"/>
                        <a:gd name="T4" fmla="*/ 328 w 379"/>
                        <a:gd name="T5" fmla="*/ 16 h 507"/>
                        <a:gd name="T6" fmla="*/ 288 w 379"/>
                        <a:gd name="T7" fmla="*/ 10 h 507"/>
                        <a:gd name="T8" fmla="*/ 244 w 379"/>
                        <a:gd name="T9" fmla="*/ 10 h 507"/>
                        <a:gd name="T10" fmla="*/ 198 w 379"/>
                        <a:gd name="T11" fmla="*/ 16 h 507"/>
                        <a:gd name="T12" fmla="*/ 159 w 379"/>
                        <a:gd name="T13" fmla="*/ 31 h 507"/>
                        <a:gd name="T14" fmla="*/ 119 w 379"/>
                        <a:gd name="T15" fmla="*/ 46 h 507"/>
                        <a:gd name="T16" fmla="*/ 86 w 379"/>
                        <a:gd name="T17" fmla="*/ 72 h 507"/>
                        <a:gd name="T18" fmla="*/ 57 w 379"/>
                        <a:gd name="T19" fmla="*/ 104 h 507"/>
                        <a:gd name="T20" fmla="*/ 34 w 379"/>
                        <a:gd name="T21" fmla="*/ 139 h 507"/>
                        <a:gd name="T22" fmla="*/ 18 w 379"/>
                        <a:gd name="T23" fmla="*/ 176 h 507"/>
                        <a:gd name="T24" fmla="*/ 12 w 379"/>
                        <a:gd name="T25" fmla="*/ 218 h 507"/>
                        <a:gd name="T26" fmla="*/ 5 w 379"/>
                        <a:gd name="T27" fmla="*/ 253 h 507"/>
                        <a:gd name="T28" fmla="*/ 12 w 379"/>
                        <a:gd name="T29" fmla="*/ 295 h 507"/>
                        <a:gd name="T30" fmla="*/ 23 w 379"/>
                        <a:gd name="T31" fmla="*/ 331 h 507"/>
                        <a:gd name="T32" fmla="*/ 40 w 379"/>
                        <a:gd name="T33" fmla="*/ 367 h 507"/>
                        <a:gd name="T34" fmla="*/ 62 w 379"/>
                        <a:gd name="T35" fmla="*/ 404 h 507"/>
                        <a:gd name="T36" fmla="*/ 91 w 379"/>
                        <a:gd name="T37" fmla="*/ 434 h 507"/>
                        <a:gd name="T38" fmla="*/ 125 w 379"/>
                        <a:gd name="T39" fmla="*/ 460 h 507"/>
                        <a:gd name="T40" fmla="*/ 165 w 379"/>
                        <a:gd name="T41" fmla="*/ 481 h 507"/>
                        <a:gd name="T42" fmla="*/ 204 w 379"/>
                        <a:gd name="T43" fmla="*/ 491 h 507"/>
                        <a:gd name="T44" fmla="*/ 249 w 379"/>
                        <a:gd name="T45" fmla="*/ 502 h 507"/>
                        <a:gd name="T46" fmla="*/ 294 w 379"/>
                        <a:gd name="T47" fmla="*/ 502 h 507"/>
                        <a:gd name="T48" fmla="*/ 334 w 379"/>
                        <a:gd name="T49" fmla="*/ 497 h 507"/>
                        <a:gd name="T50" fmla="*/ 379 w 379"/>
                        <a:gd name="T51" fmla="*/ 481 h 507"/>
                        <a:gd name="T52" fmla="*/ 379 w 379"/>
                        <a:gd name="T53" fmla="*/ 486 h 507"/>
                        <a:gd name="T54" fmla="*/ 334 w 379"/>
                        <a:gd name="T55" fmla="*/ 502 h 507"/>
                        <a:gd name="T56" fmla="*/ 294 w 379"/>
                        <a:gd name="T57" fmla="*/ 507 h 507"/>
                        <a:gd name="T58" fmla="*/ 249 w 379"/>
                        <a:gd name="T59" fmla="*/ 507 h 507"/>
                        <a:gd name="T60" fmla="*/ 204 w 379"/>
                        <a:gd name="T61" fmla="*/ 497 h 507"/>
                        <a:gd name="T62" fmla="*/ 165 w 379"/>
                        <a:gd name="T63" fmla="*/ 486 h 507"/>
                        <a:gd name="T64" fmla="*/ 125 w 379"/>
                        <a:gd name="T65" fmla="*/ 465 h 507"/>
                        <a:gd name="T66" fmla="*/ 91 w 379"/>
                        <a:gd name="T67" fmla="*/ 439 h 507"/>
                        <a:gd name="T68" fmla="*/ 57 w 379"/>
                        <a:gd name="T69" fmla="*/ 409 h 507"/>
                        <a:gd name="T70" fmla="*/ 34 w 379"/>
                        <a:gd name="T71" fmla="*/ 372 h 507"/>
                        <a:gd name="T72" fmla="*/ 18 w 379"/>
                        <a:gd name="T73" fmla="*/ 336 h 507"/>
                        <a:gd name="T74" fmla="*/ 5 w 379"/>
                        <a:gd name="T75" fmla="*/ 300 h 507"/>
                        <a:gd name="T76" fmla="*/ 0 w 379"/>
                        <a:gd name="T77" fmla="*/ 258 h 507"/>
                        <a:gd name="T78" fmla="*/ 0 w 379"/>
                        <a:gd name="T79" fmla="*/ 218 h 507"/>
                        <a:gd name="T80" fmla="*/ 12 w 379"/>
                        <a:gd name="T81" fmla="*/ 181 h 507"/>
                        <a:gd name="T82" fmla="*/ 29 w 379"/>
                        <a:gd name="T83" fmla="*/ 145 h 507"/>
                        <a:gd name="T84" fmla="*/ 51 w 379"/>
                        <a:gd name="T85" fmla="*/ 109 h 507"/>
                        <a:gd name="T86" fmla="*/ 79 w 379"/>
                        <a:gd name="T87" fmla="*/ 78 h 507"/>
                        <a:gd name="T88" fmla="*/ 113 w 379"/>
                        <a:gd name="T89" fmla="*/ 52 h 507"/>
                        <a:gd name="T90" fmla="*/ 152 w 379"/>
                        <a:gd name="T91" fmla="*/ 31 h 507"/>
                        <a:gd name="T92" fmla="*/ 192 w 379"/>
                        <a:gd name="T93" fmla="*/ 16 h 507"/>
                        <a:gd name="T94" fmla="*/ 232 w 379"/>
                        <a:gd name="T95" fmla="*/ 5 h 507"/>
                        <a:gd name="T96" fmla="*/ 277 w 379"/>
                        <a:gd name="T97" fmla="*/ 0 h 507"/>
                        <a:gd name="T98" fmla="*/ 323 w 379"/>
                        <a:gd name="T99" fmla="*/ 5 h 507"/>
                        <a:gd name="T100" fmla="*/ 367 w 379"/>
                        <a:gd name="T101" fmla="*/ 16 h 5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379" h="507">
                          <a:moveTo>
                            <a:pt x="367" y="16"/>
                          </a:moveTo>
                          <a:lnTo>
                            <a:pt x="374" y="26"/>
                          </a:lnTo>
                          <a:lnTo>
                            <a:pt x="328" y="16"/>
                          </a:lnTo>
                          <a:lnTo>
                            <a:pt x="288" y="10"/>
                          </a:lnTo>
                          <a:lnTo>
                            <a:pt x="244" y="10"/>
                          </a:lnTo>
                          <a:lnTo>
                            <a:pt x="198" y="16"/>
                          </a:lnTo>
                          <a:lnTo>
                            <a:pt x="159" y="31"/>
                          </a:lnTo>
                          <a:lnTo>
                            <a:pt x="119" y="46"/>
                          </a:lnTo>
                          <a:lnTo>
                            <a:pt x="86" y="72"/>
                          </a:lnTo>
                          <a:lnTo>
                            <a:pt x="57" y="104"/>
                          </a:lnTo>
                          <a:lnTo>
                            <a:pt x="34" y="139"/>
                          </a:lnTo>
                          <a:lnTo>
                            <a:pt x="18" y="176"/>
                          </a:lnTo>
                          <a:lnTo>
                            <a:pt x="12" y="218"/>
                          </a:lnTo>
                          <a:lnTo>
                            <a:pt x="5" y="253"/>
                          </a:lnTo>
                          <a:lnTo>
                            <a:pt x="12" y="295"/>
                          </a:lnTo>
                          <a:lnTo>
                            <a:pt x="23" y="331"/>
                          </a:lnTo>
                          <a:lnTo>
                            <a:pt x="40" y="367"/>
                          </a:lnTo>
                          <a:lnTo>
                            <a:pt x="62" y="404"/>
                          </a:lnTo>
                          <a:lnTo>
                            <a:pt x="91" y="434"/>
                          </a:lnTo>
                          <a:lnTo>
                            <a:pt x="125" y="460"/>
                          </a:lnTo>
                          <a:lnTo>
                            <a:pt x="165" y="481"/>
                          </a:lnTo>
                          <a:lnTo>
                            <a:pt x="204" y="491"/>
                          </a:lnTo>
                          <a:lnTo>
                            <a:pt x="249" y="502"/>
                          </a:lnTo>
                          <a:lnTo>
                            <a:pt x="294" y="502"/>
                          </a:lnTo>
                          <a:lnTo>
                            <a:pt x="334" y="497"/>
                          </a:lnTo>
                          <a:lnTo>
                            <a:pt x="379" y="481"/>
                          </a:lnTo>
                          <a:lnTo>
                            <a:pt x="379" y="486"/>
                          </a:lnTo>
                          <a:lnTo>
                            <a:pt x="334" y="502"/>
                          </a:lnTo>
                          <a:lnTo>
                            <a:pt x="294" y="507"/>
                          </a:lnTo>
                          <a:lnTo>
                            <a:pt x="249" y="507"/>
                          </a:lnTo>
                          <a:lnTo>
                            <a:pt x="204" y="497"/>
                          </a:lnTo>
                          <a:lnTo>
                            <a:pt x="165" y="486"/>
                          </a:lnTo>
                          <a:lnTo>
                            <a:pt x="125" y="465"/>
                          </a:lnTo>
                          <a:lnTo>
                            <a:pt x="91" y="439"/>
                          </a:lnTo>
                          <a:lnTo>
                            <a:pt x="57" y="409"/>
                          </a:lnTo>
                          <a:lnTo>
                            <a:pt x="34" y="372"/>
                          </a:lnTo>
                          <a:lnTo>
                            <a:pt x="18" y="336"/>
                          </a:lnTo>
                          <a:lnTo>
                            <a:pt x="5" y="300"/>
                          </a:lnTo>
                          <a:lnTo>
                            <a:pt x="0" y="258"/>
                          </a:lnTo>
                          <a:lnTo>
                            <a:pt x="0" y="218"/>
                          </a:lnTo>
                          <a:lnTo>
                            <a:pt x="12" y="181"/>
                          </a:lnTo>
                          <a:lnTo>
                            <a:pt x="29" y="145"/>
                          </a:lnTo>
                          <a:lnTo>
                            <a:pt x="51" y="109"/>
                          </a:lnTo>
                          <a:lnTo>
                            <a:pt x="79" y="78"/>
                          </a:lnTo>
                          <a:lnTo>
                            <a:pt x="113" y="52"/>
                          </a:lnTo>
                          <a:lnTo>
                            <a:pt x="152" y="31"/>
                          </a:lnTo>
                          <a:lnTo>
                            <a:pt x="192" y="16"/>
                          </a:lnTo>
                          <a:lnTo>
                            <a:pt x="232" y="5"/>
                          </a:lnTo>
                          <a:lnTo>
                            <a:pt x="277" y="0"/>
                          </a:lnTo>
                          <a:lnTo>
                            <a:pt x="323" y="5"/>
                          </a:lnTo>
                          <a:lnTo>
                            <a:pt x="367" y="16"/>
                          </a:lnTo>
                          <a:close/>
                        </a:path>
                      </a:pathLst>
                    </a:custGeom>
                    <a:solidFill>
                      <a:srgbClr val="FFA2A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24" name="Freeform 556">
                      <a:extLst>
                        <a:ext uri="{FF2B5EF4-FFF2-40B4-BE49-F238E27FC236}">
                          <a16:creationId xmlns:a16="http://schemas.microsoft.com/office/drawing/2014/main" id="{4CA8FB88-753B-4AA6-8483-5DF982A52D1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595" y="1804"/>
                      <a:ext cx="187" cy="164"/>
                    </a:xfrm>
                    <a:custGeom>
                      <a:avLst/>
                      <a:gdLst>
                        <a:gd name="T0" fmla="*/ 369 w 374"/>
                        <a:gd name="T1" fmla="*/ 16 h 492"/>
                        <a:gd name="T2" fmla="*/ 369 w 374"/>
                        <a:gd name="T3" fmla="*/ 21 h 492"/>
                        <a:gd name="T4" fmla="*/ 329 w 374"/>
                        <a:gd name="T5" fmla="*/ 11 h 492"/>
                        <a:gd name="T6" fmla="*/ 283 w 374"/>
                        <a:gd name="T7" fmla="*/ 6 h 492"/>
                        <a:gd name="T8" fmla="*/ 244 w 374"/>
                        <a:gd name="T9" fmla="*/ 6 h 492"/>
                        <a:gd name="T10" fmla="*/ 199 w 374"/>
                        <a:gd name="T11" fmla="*/ 11 h 492"/>
                        <a:gd name="T12" fmla="*/ 160 w 374"/>
                        <a:gd name="T13" fmla="*/ 26 h 492"/>
                        <a:gd name="T14" fmla="*/ 125 w 374"/>
                        <a:gd name="T15" fmla="*/ 42 h 492"/>
                        <a:gd name="T16" fmla="*/ 92 w 374"/>
                        <a:gd name="T17" fmla="*/ 68 h 492"/>
                        <a:gd name="T18" fmla="*/ 63 w 374"/>
                        <a:gd name="T19" fmla="*/ 99 h 492"/>
                        <a:gd name="T20" fmla="*/ 41 w 374"/>
                        <a:gd name="T21" fmla="*/ 129 h 492"/>
                        <a:gd name="T22" fmla="*/ 24 w 374"/>
                        <a:gd name="T23" fmla="*/ 166 h 492"/>
                        <a:gd name="T24" fmla="*/ 13 w 374"/>
                        <a:gd name="T25" fmla="*/ 208 h 492"/>
                        <a:gd name="T26" fmla="*/ 7 w 374"/>
                        <a:gd name="T27" fmla="*/ 243 h 492"/>
                        <a:gd name="T28" fmla="*/ 13 w 374"/>
                        <a:gd name="T29" fmla="*/ 280 h 492"/>
                        <a:gd name="T30" fmla="*/ 24 w 374"/>
                        <a:gd name="T31" fmla="*/ 321 h 492"/>
                        <a:gd name="T32" fmla="*/ 41 w 374"/>
                        <a:gd name="T33" fmla="*/ 357 h 492"/>
                        <a:gd name="T34" fmla="*/ 63 w 374"/>
                        <a:gd name="T35" fmla="*/ 388 h 492"/>
                        <a:gd name="T36" fmla="*/ 92 w 374"/>
                        <a:gd name="T37" fmla="*/ 419 h 492"/>
                        <a:gd name="T38" fmla="*/ 125 w 374"/>
                        <a:gd name="T39" fmla="*/ 445 h 492"/>
                        <a:gd name="T40" fmla="*/ 160 w 374"/>
                        <a:gd name="T41" fmla="*/ 461 h 492"/>
                        <a:gd name="T42" fmla="*/ 199 w 374"/>
                        <a:gd name="T43" fmla="*/ 476 h 492"/>
                        <a:gd name="T44" fmla="*/ 244 w 374"/>
                        <a:gd name="T45" fmla="*/ 481 h 492"/>
                        <a:gd name="T46" fmla="*/ 283 w 374"/>
                        <a:gd name="T47" fmla="*/ 481 h 492"/>
                        <a:gd name="T48" fmla="*/ 329 w 374"/>
                        <a:gd name="T49" fmla="*/ 476 h 492"/>
                        <a:gd name="T50" fmla="*/ 369 w 374"/>
                        <a:gd name="T51" fmla="*/ 466 h 492"/>
                        <a:gd name="T52" fmla="*/ 374 w 374"/>
                        <a:gd name="T53" fmla="*/ 471 h 492"/>
                        <a:gd name="T54" fmla="*/ 329 w 374"/>
                        <a:gd name="T55" fmla="*/ 487 h 492"/>
                        <a:gd name="T56" fmla="*/ 289 w 374"/>
                        <a:gd name="T57" fmla="*/ 492 h 492"/>
                        <a:gd name="T58" fmla="*/ 244 w 374"/>
                        <a:gd name="T59" fmla="*/ 492 h 492"/>
                        <a:gd name="T60" fmla="*/ 199 w 374"/>
                        <a:gd name="T61" fmla="*/ 481 h 492"/>
                        <a:gd name="T62" fmla="*/ 160 w 374"/>
                        <a:gd name="T63" fmla="*/ 471 h 492"/>
                        <a:gd name="T64" fmla="*/ 120 w 374"/>
                        <a:gd name="T65" fmla="*/ 450 h 492"/>
                        <a:gd name="T66" fmla="*/ 86 w 374"/>
                        <a:gd name="T67" fmla="*/ 424 h 492"/>
                        <a:gd name="T68" fmla="*/ 57 w 374"/>
                        <a:gd name="T69" fmla="*/ 394 h 492"/>
                        <a:gd name="T70" fmla="*/ 35 w 374"/>
                        <a:gd name="T71" fmla="*/ 357 h 492"/>
                        <a:gd name="T72" fmla="*/ 18 w 374"/>
                        <a:gd name="T73" fmla="*/ 321 h 492"/>
                        <a:gd name="T74" fmla="*/ 7 w 374"/>
                        <a:gd name="T75" fmla="*/ 285 h 492"/>
                        <a:gd name="T76" fmla="*/ 0 w 374"/>
                        <a:gd name="T77" fmla="*/ 243 h 492"/>
                        <a:gd name="T78" fmla="*/ 7 w 374"/>
                        <a:gd name="T79" fmla="*/ 208 h 492"/>
                        <a:gd name="T80" fmla="*/ 13 w 374"/>
                        <a:gd name="T81" fmla="*/ 166 h 492"/>
                        <a:gd name="T82" fmla="*/ 29 w 374"/>
                        <a:gd name="T83" fmla="*/ 129 h 492"/>
                        <a:gd name="T84" fmla="*/ 52 w 374"/>
                        <a:gd name="T85" fmla="*/ 94 h 492"/>
                        <a:gd name="T86" fmla="*/ 81 w 374"/>
                        <a:gd name="T87" fmla="*/ 62 h 492"/>
                        <a:gd name="T88" fmla="*/ 114 w 374"/>
                        <a:gd name="T89" fmla="*/ 36 h 492"/>
                        <a:gd name="T90" fmla="*/ 154 w 374"/>
                        <a:gd name="T91" fmla="*/ 21 h 492"/>
                        <a:gd name="T92" fmla="*/ 193 w 374"/>
                        <a:gd name="T93" fmla="*/ 6 h 492"/>
                        <a:gd name="T94" fmla="*/ 239 w 374"/>
                        <a:gd name="T95" fmla="*/ 0 h 492"/>
                        <a:gd name="T96" fmla="*/ 283 w 374"/>
                        <a:gd name="T97" fmla="*/ 0 h 492"/>
                        <a:gd name="T98" fmla="*/ 323 w 374"/>
                        <a:gd name="T99" fmla="*/ 6 h 492"/>
                        <a:gd name="T100" fmla="*/ 369 w 374"/>
                        <a:gd name="T101" fmla="*/ 16 h 4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374" h="492">
                          <a:moveTo>
                            <a:pt x="369" y="16"/>
                          </a:moveTo>
                          <a:lnTo>
                            <a:pt x="369" y="21"/>
                          </a:lnTo>
                          <a:lnTo>
                            <a:pt x="329" y="11"/>
                          </a:lnTo>
                          <a:lnTo>
                            <a:pt x="283" y="6"/>
                          </a:lnTo>
                          <a:lnTo>
                            <a:pt x="244" y="6"/>
                          </a:lnTo>
                          <a:lnTo>
                            <a:pt x="199" y="11"/>
                          </a:lnTo>
                          <a:lnTo>
                            <a:pt x="160" y="26"/>
                          </a:lnTo>
                          <a:lnTo>
                            <a:pt x="125" y="42"/>
                          </a:lnTo>
                          <a:lnTo>
                            <a:pt x="92" y="68"/>
                          </a:lnTo>
                          <a:lnTo>
                            <a:pt x="63" y="99"/>
                          </a:lnTo>
                          <a:lnTo>
                            <a:pt x="41" y="129"/>
                          </a:lnTo>
                          <a:lnTo>
                            <a:pt x="24" y="166"/>
                          </a:lnTo>
                          <a:lnTo>
                            <a:pt x="13" y="208"/>
                          </a:lnTo>
                          <a:lnTo>
                            <a:pt x="7" y="243"/>
                          </a:lnTo>
                          <a:lnTo>
                            <a:pt x="13" y="280"/>
                          </a:lnTo>
                          <a:lnTo>
                            <a:pt x="24" y="321"/>
                          </a:lnTo>
                          <a:lnTo>
                            <a:pt x="41" y="357"/>
                          </a:lnTo>
                          <a:lnTo>
                            <a:pt x="63" y="388"/>
                          </a:lnTo>
                          <a:lnTo>
                            <a:pt x="92" y="419"/>
                          </a:lnTo>
                          <a:lnTo>
                            <a:pt x="125" y="445"/>
                          </a:lnTo>
                          <a:lnTo>
                            <a:pt x="160" y="461"/>
                          </a:lnTo>
                          <a:lnTo>
                            <a:pt x="199" y="476"/>
                          </a:lnTo>
                          <a:lnTo>
                            <a:pt x="244" y="481"/>
                          </a:lnTo>
                          <a:lnTo>
                            <a:pt x="283" y="481"/>
                          </a:lnTo>
                          <a:lnTo>
                            <a:pt x="329" y="476"/>
                          </a:lnTo>
                          <a:lnTo>
                            <a:pt x="369" y="466"/>
                          </a:lnTo>
                          <a:lnTo>
                            <a:pt x="374" y="471"/>
                          </a:lnTo>
                          <a:lnTo>
                            <a:pt x="329" y="487"/>
                          </a:lnTo>
                          <a:lnTo>
                            <a:pt x="289" y="492"/>
                          </a:lnTo>
                          <a:lnTo>
                            <a:pt x="244" y="492"/>
                          </a:lnTo>
                          <a:lnTo>
                            <a:pt x="199" y="481"/>
                          </a:lnTo>
                          <a:lnTo>
                            <a:pt x="160" y="471"/>
                          </a:lnTo>
                          <a:lnTo>
                            <a:pt x="120" y="450"/>
                          </a:lnTo>
                          <a:lnTo>
                            <a:pt x="86" y="424"/>
                          </a:lnTo>
                          <a:lnTo>
                            <a:pt x="57" y="394"/>
                          </a:lnTo>
                          <a:lnTo>
                            <a:pt x="35" y="357"/>
                          </a:lnTo>
                          <a:lnTo>
                            <a:pt x="18" y="321"/>
                          </a:lnTo>
                          <a:lnTo>
                            <a:pt x="7" y="285"/>
                          </a:lnTo>
                          <a:lnTo>
                            <a:pt x="0" y="243"/>
                          </a:lnTo>
                          <a:lnTo>
                            <a:pt x="7" y="208"/>
                          </a:lnTo>
                          <a:lnTo>
                            <a:pt x="13" y="166"/>
                          </a:lnTo>
                          <a:lnTo>
                            <a:pt x="29" y="129"/>
                          </a:lnTo>
                          <a:lnTo>
                            <a:pt x="52" y="94"/>
                          </a:lnTo>
                          <a:lnTo>
                            <a:pt x="81" y="62"/>
                          </a:lnTo>
                          <a:lnTo>
                            <a:pt x="114" y="36"/>
                          </a:lnTo>
                          <a:lnTo>
                            <a:pt x="154" y="21"/>
                          </a:lnTo>
                          <a:lnTo>
                            <a:pt x="193" y="6"/>
                          </a:lnTo>
                          <a:lnTo>
                            <a:pt x="239" y="0"/>
                          </a:lnTo>
                          <a:lnTo>
                            <a:pt x="283" y="0"/>
                          </a:lnTo>
                          <a:lnTo>
                            <a:pt x="323" y="6"/>
                          </a:lnTo>
                          <a:lnTo>
                            <a:pt x="369" y="16"/>
                          </a:lnTo>
                          <a:close/>
                        </a:path>
                      </a:pathLst>
                    </a:custGeom>
                    <a:solidFill>
                      <a:srgbClr val="FFA5A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25" name="Freeform 557">
                      <a:extLst>
                        <a:ext uri="{FF2B5EF4-FFF2-40B4-BE49-F238E27FC236}">
                          <a16:creationId xmlns:a16="http://schemas.microsoft.com/office/drawing/2014/main" id="{0A519441-4A01-42D8-A492-FE079C6B53D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598" y="1806"/>
                      <a:ext cx="184" cy="159"/>
                    </a:xfrm>
                    <a:custGeom>
                      <a:avLst/>
                      <a:gdLst>
                        <a:gd name="T0" fmla="*/ 362 w 367"/>
                        <a:gd name="T1" fmla="*/ 15 h 475"/>
                        <a:gd name="T2" fmla="*/ 367 w 367"/>
                        <a:gd name="T3" fmla="*/ 20 h 475"/>
                        <a:gd name="T4" fmla="*/ 322 w 367"/>
                        <a:gd name="T5" fmla="*/ 10 h 475"/>
                        <a:gd name="T6" fmla="*/ 282 w 367"/>
                        <a:gd name="T7" fmla="*/ 0 h 475"/>
                        <a:gd name="T8" fmla="*/ 237 w 367"/>
                        <a:gd name="T9" fmla="*/ 0 h 475"/>
                        <a:gd name="T10" fmla="*/ 197 w 367"/>
                        <a:gd name="T11" fmla="*/ 10 h 475"/>
                        <a:gd name="T12" fmla="*/ 158 w 367"/>
                        <a:gd name="T13" fmla="*/ 20 h 475"/>
                        <a:gd name="T14" fmla="*/ 124 w 367"/>
                        <a:gd name="T15" fmla="*/ 41 h 475"/>
                        <a:gd name="T16" fmla="*/ 90 w 367"/>
                        <a:gd name="T17" fmla="*/ 62 h 475"/>
                        <a:gd name="T18" fmla="*/ 61 w 367"/>
                        <a:gd name="T19" fmla="*/ 93 h 475"/>
                        <a:gd name="T20" fmla="*/ 39 w 367"/>
                        <a:gd name="T21" fmla="*/ 123 h 475"/>
                        <a:gd name="T22" fmla="*/ 22 w 367"/>
                        <a:gd name="T23" fmla="*/ 160 h 475"/>
                        <a:gd name="T24" fmla="*/ 11 w 367"/>
                        <a:gd name="T25" fmla="*/ 196 h 475"/>
                        <a:gd name="T26" fmla="*/ 6 w 367"/>
                        <a:gd name="T27" fmla="*/ 232 h 475"/>
                        <a:gd name="T28" fmla="*/ 11 w 367"/>
                        <a:gd name="T29" fmla="*/ 274 h 475"/>
                        <a:gd name="T30" fmla="*/ 17 w 367"/>
                        <a:gd name="T31" fmla="*/ 309 h 475"/>
                        <a:gd name="T32" fmla="*/ 34 w 367"/>
                        <a:gd name="T33" fmla="*/ 346 h 475"/>
                        <a:gd name="T34" fmla="*/ 56 w 367"/>
                        <a:gd name="T35" fmla="*/ 377 h 475"/>
                        <a:gd name="T36" fmla="*/ 85 w 367"/>
                        <a:gd name="T37" fmla="*/ 408 h 475"/>
                        <a:gd name="T38" fmla="*/ 118 w 367"/>
                        <a:gd name="T39" fmla="*/ 434 h 475"/>
                        <a:gd name="T40" fmla="*/ 153 w 367"/>
                        <a:gd name="T41" fmla="*/ 449 h 475"/>
                        <a:gd name="T42" fmla="*/ 192 w 367"/>
                        <a:gd name="T43" fmla="*/ 465 h 475"/>
                        <a:gd name="T44" fmla="*/ 232 w 367"/>
                        <a:gd name="T45" fmla="*/ 470 h 475"/>
                        <a:gd name="T46" fmla="*/ 276 w 367"/>
                        <a:gd name="T47" fmla="*/ 470 h 475"/>
                        <a:gd name="T48" fmla="*/ 316 w 367"/>
                        <a:gd name="T49" fmla="*/ 465 h 475"/>
                        <a:gd name="T50" fmla="*/ 362 w 367"/>
                        <a:gd name="T51" fmla="*/ 455 h 475"/>
                        <a:gd name="T52" fmla="*/ 362 w 367"/>
                        <a:gd name="T53" fmla="*/ 460 h 475"/>
                        <a:gd name="T54" fmla="*/ 322 w 367"/>
                        <a:gd name="T55" fmla="*/ 470 h 475"/>
                        <a:gd name="T56" fmla="*/ 276 w 367"/>
                        <a:gd name="T57" fmla="*/ 475 h 475"/>
                        <a:gd name="T58" fmla="*/ 237 w 367"/>
                        <a:gd name="T59" fmla="*/ 475 h 475"/>
                        <a:gd name="T60" fmla="*/ 192 w 367"/>
                        <a:gd name="T61" fmla="*/ 470 h 475"/>
                        <a:gd name="T62" fmla="*/ 153 w 367"/>
                        <a:gd name="T63" fmla="*/ 455 h 475"/>
                        <a:gd name="T64" fmla="*/ 118 w 367"/>
                        <a:gd name="T65" fmla="*/ 439 h 475"/>
                        <a:gd name="T66" fmla="*/ 85 w 367"/>
                        <a:gd name="T67" fmla="*/ 413 h 475"/>
                        <a:gd name="T68" fmla="*/ 56 w 367"/>
                        <a:gd name="T69" fmla="*/ 382 h 475"/>
                        <a:gd name="T70" fmla="*/ 34 w 367"/>
                        <a:gd name="T71" fmla="*/ 351 h 475"/>
                        <a:gd name="T72" fmla="*/ 17 w 367"/>
                        <a:gd name="T73" fmla="*/ 315 h 475"/>
                        <a:gd name="T74" fmla="*/ 6 w 367"/>
                        <a:gd name="T75" fmla="*/ 274 h 475"/>
                        <a:gd name="T76" fmla="*/ 0 w 367"/>
                        <a:gd name="T77" fmla="*/ 237 h 475"/>
                        <a:gd name="T78" fmla="*/ 6 w 367"/>
                        <a:gd name="T79" fmla="*/ 202 h 475"/>
                        <a:gd name="T80" fmla="*/ 17 w 367"/>
                        <a:gd name="T81" fmla="*/ 160 h 475"/>
                        <a:gd name="T82" fmla="*/ 34 w 367"/>
                        <a:gd name="T83" fmla="*/ 123 h 475"/>
                        <a:gd name="T84" fmla="*/ 56 w 367"/>
                        <a:gd name="T85" fmla="*/ 93 h 475"/>
                        <a:gd name="T86" fmla="*/ 85 w 367"/>
                        <a:gd name="T87" fmla="*/ 62 h 475"/>
                        <a:gd name="T88" fmla="*/ 118 w 367"/>
                        <a:gd name="T89" fmla="*/ 36 h 475"/>
                        <a:gd name="T90" fmla="*/ 153 w 367"/>
                        <a:gd name="T91" fmla="*/ 20 h 475"/>
                        <a:gd name="T92" fmla="*/ 192 w 367"/>
                        <a:gd name="T93" fmla="*/ 5 h 475"/>
                        <a:gd name="T94" fmla="*/ 237 w 367"/>
                        <a:gd name="T95" fmla="*/ 0 h 475"/>
                        <a:gd name="T96" fmla="*/ 276 w 367"/>
                        <a:gd name="T97" fmla="*/ 0 h 475"/>
                        <a:gd name="T98" fmla="*/ 322 w 367"/>
                        <a:gd name="T99" fmla="*/ 5 h 475"/>
                        <a:gd name="T100" fmla="*/ 362 w 367"/>
                        <a:gd name="T101" fmla="*/ 15 h 47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367" h="475">
                          <a:moveTo>
                            <a:pt x="362" y="15"/>
                          </a:moveTo>
                          <a:lnTo>
                            <a:pt x="367" y="20"/>
                          </a:lnTo>
                          <a:lnTo>
                            <a:pt x="322" y="10"/>
                          </a:lnTo>
                          <a:lnTo>
                            <a:pt x="282" y="0"/>
                          </a:lnTo>
                          <a:lnTo>
                            <a:pt x="237" y="0"/>
                          </a:lnTo>
                          <a:lnTo>
                            <a:pt x="197" y="10"/>
                          </a:lnTo>
                          <a:lnTo>
                            <a:pt x="158" y="20"/>
                          </a:lnTo>
                          <a:lnTo>
                            <a:pt x="124" y="41"/>
                          </a:lnTo>
                          <a:lnTo>
                            <a:pt x="90" y="62"/>
                          </a:lnTo>
                          <a:lnTo>
                            <a:pt x="61" y="93"/>
                          </a:lnTo>
                          <a:lnTo>
                            <a:pt x="39" y="123"/>
                          </a:lnTo>
                          <a:lnTo>
                            <a:pt x="22" y="160"/>
                          </a:lnTo>
                          <a:lnTo>
                            <a:pt x="11" y="196"/>
                          </a:lnTo>
                          <a:lnTo>
                            <a:pt x="6" y="232"/>
                          </a:lnTo>
                          <a:lnTo>
                            <a:pt x="11" y="274"/>
                          </a:lnTo>
                          <a:lnTo>
                            <a:pt x="17" y="309"/>
                          </a:lnTo>
                          <a:lnTo>
                            <a:pt x="34" y="346"/>
                          </a:lnTo>
                          <a:lnTo>
                            <a:pt x="56" y="377"/>
                          </a:lnTo>
                          <a:lnTo>
                            <a:pt x="85" y="408"/>
                          </a:lnTo>
                          <a:lnTo>
                            <a:pt x="118" y="434"/>
                          </a:lnTo>
                          <a:lnTo>
                            <a:pt x="153" y="449"/>
                          </a:lnTo>
                          <a:lnTo>
                            <a:pt x="192" y="465"/>
                          </a:lnTo>
                          <a:lnTo>
                            <a:pt x="232" y="470"/>
                          </a:lnTo>
                          <a:lnTo>
                            <a:pt x="276" y="470"/>
                          </a:lnTo>
                          <a:lnTo>
                            <a:pt x="316" y="465"/>
                          </a:lnTo>
                          <a:lnTo>
                            <a:pt x="362" y="455"/>
                          </a:lnTo>
                          <a:lnTo>
                            <a:pt x="362" y="460"/>
                          </a:lnTo>
                          <a:lnTo>
                            <a:pt x="322" y="470"/>
                          </a:lnTo>
                          <a:lnTo>
                            <a:pt x="276" y="475"/>
                          </a:lnTo>
                          <a:lnTo>
                            <a:pt x="237" y="475"/>
                          </a:lnTo>
                          <a:lnTo>
                            <a:pt x="192" y="470"/>
                          </a:lnTo>
                          <a:lnTo>
                            <a:pt x="153" y="455"/>
                          </a:lnTo>
                          <a:lnTo>
                            <a:pt x="118" y="439"/>
                          </a:lnTo>
                          <a:lnTo>
                            <a:pt x="85" y="413"/>
                          </a:lnTo>
                          <a:lnTo>
                            <a:pt x="56" y="382"/>
                          </a:lnTo>
                          <a:lnTo>
                            <a:pt x="34" y="351"/>
                          </a:lnTo>
                          <a:lnTo>
                            <a:pt x="17" y="315"/>
                          </a:lnTo>
                          <a:lnTo>
                            <a:pt x="6" y="274"/>
                          </a:lnTo>
                          <a:lnTo>
                            <a:pt x="0" y="237"/>
                          </a:lnTo>
                          <a:lnTo>
                            <a:pt x="6" y="202"/>
                          </a:lnTo>
                          <a:lnTo>
                            <a:pt x="17" y="160"/>
                          </a:lnTo>
                          <a:lnTo>
                            <a:pt x="34" y="123"/>
                          </a:lnTo>
                          <a:lnTo>
                            <a:pt x="56" y="93"/>
                          </a:lnTo>
                          <a:lnTo>
                            <a:pt x="85" y="62"/>
                          </a:lnTo>
                          <a:lnTo>
                            <a:pt x="118" y="36"/>
                          </a:lnTo>
                          <a:lnTo>
                            <a:pt x="153" y="20"/>
                          </a:lnTo>
                          <a:lnTo>
                            <a:pt x="192" y="5"/>
                          </a:lnTo>
                          <a:lnTo>
                            <a:pt x="237" y="0"/>
                          </a:lnTo>
                          <a:lnTo>
                            <a:pt x="276" y="0"/>
                          </a:lnTo>
                          <a:lnTo>
                            <a:pt x="322" y="5"/>
                          </a:lnTo>
                          <a:lnTo>
                            <a:pt x="362" y="15"/>
                          </a:lnTo>
                          <a:close/>
                        </a:path>
                      </a:pathLst>
                    </a:custGeom>
                    <a:solidFill>
                      <a:srgbClr val="FFA7A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26" name="Freeform 558">
                      <a:extLst>
                        <a:ext uri="{FF2B5EF4-FFF2-40B4-BE49-F238E27FC236}">
                          <a16:creationId xmlns:a16="http://schemas.microsoft.com/office/drawing/2014/main" id="{8EE700D0-0A23-459F-8246-228C87EB0FE9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601" y="1806"/>
                      <a:ext cx="257" cy="157"/>
                    </a:xfrm>
                    <a:custGeom>
                      <a:avLst/>
                      <a:gdLst>
                        <a:gd name="T0" fmla="*/ 361 w 514"/>
                        <a:gd name="T1" fmla="*/ 20 h 470"/>
                        <a:gd name="T2" fmla="*/ 367 w 514"/>
                        <a:gd name="T3" fmla="*/ 30 h 470"/>
                        <a:gd name="T4" fmla="*/ 327 w 514"/>
                        <a:gd name="T5" fmla="*/ 15 h 470"/>
                        <a:gd name="T6" fmla="*/ 288 w 514"/>
                        <a:gd name="T7" fmla="*/ 10 h 470"/>
                        <a:gd name="T8" fmla="*/ 248 w 514"/>
                        <a:gd name="T9" fmla="*/ 5 h 470"/>
                        <a:gd name="T10" fmla="*/ 209 w 514"/>
                        <a:gd name="T11" fmla="*/ 10 h 470"/>
                        <a:gd name="T12" fmla="*/ 169 w 514"/>
                        <a:gd name="T13" fmla="*/ 20 h 470"/>
                        <a:gd name="T14" fmla="*/ 129 w 514"/>
                        <a:gd name="T15" fmla="*/ 36 h 470"/>
                        <a:gd name="T16" fmla="*/ 95 w 514"/>
                        <a:gd name="T17" fmla="*/ 62 h 470"/>
                        <a:gd name="T18" fmla="*/ 68 w 514"/>
                        <a:gd name="T19" fmla="*/ 88 h 470"/>
                        <a:gd name="T20" fmla="*/ 39 w 514"/>
                        <a:gd name="T21" fmla="*/ 118 h 470"/>
                        <a:gd name="T22" fmla="*/ 22 w 514"/>
                        <a:gd name="T23" fmla="*/ 155 h 470"/>
                        <a:gd name="T24" fmla="*/ 11 w 514"/>
                        <a:gd name="T25" fmla="*/ 191 h 470"/>
                        <a:gd name="T26" fmla="*/ 5 w 514"/>
                        <a:gd name="T27" fmla="*/ 227 h 470"/>
                        <a:gd name="T28" fmla="*/ 5 w 514"/>
                        <a:gd name="T29" fmla="*/ 269 h 470"/>
                        <a:gd name="T30" fmla="*/ 11 w 514"/>
                        <a:gd name="T31" fmla="*/ 304 h 470"/>
                        <a:gd name="T32" fmla="*/ 28 w 514"/>
                        <a:gd name="T33" fmla="*/ 341 h 470"/>
                        <a:gd name="T34" fmla="*/ 50 w 514"/>
                        <a:gd name="T35" fmla="*/ 372 h 470"/>
                        <a:gd name="T36" fmla="*/ 79 w 514"/>
                        <a:gd name="T37" fmla="*/ 403 h 470"/>
                        <a:gd name="T38" fmla="*/ 112 w 514"/>
                        <a:gd name="T39" fmla="*/ 429 h 470"/>
                        <a:gd name="T40" fmla="*/ 147 w 514"/>
                        <a:gd name="T41" fmla="*/ 444 h 470"/>
                        <a:gd name="T42" fmla="*/ 186 w 514"/>
                        <a:gd name="T43" fmla="*/ 460 h 470"/>
                        <a:gd name="T44" fmla="*/ 226 w 514"/>
                        <a:gd name="T45" fmla="*/ 465 h 470"/>
                        <a:gd name="T46" fmla="*/ 265 w 514"/>
                        <a:gd name="T47" fmla="*/ 465 h 470"/>
                        <a:gd name="T48" fmla="*/ 310 w 514"/>
                        <a:gd name="T49" fmla="*/ 460 h 470"/>
                        <a:gd name="T50" fmla="*/ 349 w 514"/>
                        <a:gd name="T51" fmla="*/ 449 h 470"/>
                        <a:gd name="T52" fmla="*/ 356 w 514"/>
                        <a:gd name="T53" fmla="*/ 455 h 470"/>
                        <a:gd name="T54" fmla="*/ 310 w 514"/>
                        <a:gd name="T55" fmla="*/ 465 h 470"/>
                        <a:gd name="T56" fmla="*/ 270 w 514"/>
                        <a:gd name="T57" fmla="*/ 470 h 470"/>
                        <a:gd name="T58" fmla="*/ 226 w 514"/>
                        <a:gd name="T59" fmla="*/ 470 h 470"/>
                        <a:gd name="T60" fmla="*/ 186 w 514"/>
                        <a:gd name="T61" fmla="*/ 465 h 470"/>
                        <a:gd name="T62" fmla="*/ 147 w 514"/>
                        <a:gd name="T63" fmla="*/ 449 h 470"/>
                        <a:gd name="T64" fmla="*/ 112 w 514"/>
                        <a:gd name="T65" fmla="*/ 434 h 470"/>
                        <a:gd name="T66" fmla="*/ 79 w 514"/>
                        <a:gd name="T67" fmla="*/ 408 h 470"/>
                        <a:gd name="T68" fmla="*/ 50 w 514"/>
                        <a:gd name="T69" fmla="*/ 377 h 470"/>
                        <a:gd name="T70" fmla="*/ 28 w 514"/>
                        <a:gd name="T71" fmla="*/ 346 h 470"/>
                        <a:gd name="T72" fmla="*/ 11 w 514"/>
                        <a:gd name="T73" fmla="*/ 309 h 470"/>
                        <a:gd name="T74" fmla="*/ 5 w 514"/>
                        <a:gd name="T75" fmla="*/ 274 h 470"/>
                        <a:gd name="T76" fmla="*/ 0 w 514"/>
                        <a:gd name="T77" fmla="*/ 232 h 470"/>
                        <a:gd name="T78" fmla="*/ 5 w 514"/>
                        <a:gd name="T79" fmla="*/ 196 h 470"/>
                        <a:gd name="T80" fmla="*/ 16 w 514"/>
                        <a:gd name="T81" fmla="*/ 160 h 470"/>
                        <a:gd name="T82" fmla="*/ 33 w 514"/>
                        <a:gd name="T83" fmla="*/ 123 h 470"/>
                        <a:gd name="T84" fmla="*/ 55 w 514"/>
                        <a:gd name="T85" fmla="*/ 93 h 470"/>
                        <a:gd name="T86" fmla="*/ 84 w 514"/>
                        <a:gd name="T87" fmla="*/ 62 h 470"/>
                        <a:gd name="T88" fmla="*/ 118 w 514"/>
                        <a:gd name="T89" fmla="*/ 41 h 470"/>
                        <a:gd name="T90" fmla="*/ 152 w 514"/>
                        <a:gd name="T91" fmla="*/ 20 h 470"/>
                        <a:gd name="T92" fmla="*/ 191 w 514"/>
                        <a:gd name="T93" fmla="*/ 10 h 470"/>
                        <a:gd name="T94" fmla="*/ 231 w 514"/>
                        <a:gd name="T95" fmla="*/ 0 h 470"/>
                        <a:gd name="T96" fmla="*/ 276 w 514"/>
                        <a:gd name="T97" fmla="*/ 0 h 470"/>
                        <a:gd name="T98" fmla="*/ 316 w 514"/>
                        <a:gd name="T99" fmla="*/ 10 h 470"/>
                        <a:gd name="T100" fmla="*/ 361 w 514"/>
                        <a:gd name="T101" fmla="*/ 20 h 470"/>
                        <a:gd name="T102" fmla="*/ 508 w 514"/>
                        <a:gd name="T103" fmla="*/ 252 h 470"/>
                        <a:gd name="T104" fmla="*/ 514 w 514"/>
                        <a:gd name="T105" fmla="*/ 252 h 470"/>
                        <a:gd name="T106" fmla="*/ 508 w 514"/>
                        <a:gd name="T107" fmla="*/ 247 h 470"/>
                        <a:gd name="T108" fmla="*/ 514 w 514"/>
                        <a:gd name="T109" fmla="*/ 252 h 470"/>
                        <a:gd name="T110" fmla="*/ 508 w 514"/>
                        <a:gd name="T111" fmla="*/ 252 h 4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14" h="470">
                          <a:moveTo>
                            <a:pt x="361" y="20"/>
                          </a:moveTo>
                          <a:lnTo>
                            <a:pt x="367" y="30"/>
                          </a:lnTo>
                          <a:lnTo>
                            <a:pt x="327" y="15"/>
                          </a:lnTo>
                          <a:lnTo>
                            <a:pt x="288" y="10"/>
                          </a:lnTo>
                          <a:lnTo>
                            <a:pt x="248" y="5"/>
                          </a:lnTo>
                          <a:lnTo>
                            <a:pt x="209" y="10"/>
                          </a:lnTo>
                          <a:lnTo>
                            <a:pt x="169" y="20"/>
                          </a:lnTo>
                          <a:lnTo>
                            <a:pt x="129" y="36"/>
                          </a:lnTo>
                          <a:lnTo>
                            <a:pt x="95" y="62"/>
                          </a:lnTo>
                          <a:lnTo>
                            <a:pt x="68" y="88"/>
                          </a:lnTo>
                          <a:lnTo>
                            <a:pt x="39" y="118"/>
                          </a:lnTo>
                          <a:lnTo>
                            <a:pt x="22" y="155"/>
                          </a:lnTo>
                          <a:lnTo>
                            <a:pt x="11" y="191"/>
                          </a:lnTo>
                          <a:lnTo>
                            <a:pt x="5" y="227"/>
                          </a:lnTo>
                          <a:lnTo>
                            <a:pt x="5" y="269"/>
                          </a:lnTo>
                          <a:lnTo>
                            <a:pt x="11" y="304"/>
                          </a:lnTo>
                          <a:lnTo>
                            <a:pt x="28" y="341"/>
                          </a:lnTo>
                          <a:lnTo>
                            <a:pt x="50" y="372"/>
                          </a:lnTo>
                          <a:lnTo>
                            <a:pt x="79" y="403"/>
                          </a:lnTo>
                          <a:lnTo>
                            <a:pt x="112" y="429"/>
                          </a:lnTo>
                          <a:lnTo>
                            <a:pt x="147" y="444"/>
                          </a:lnTo>
                          <a:lnTo>
                            <a:pt x="186" y="460"/>
                          </a:lnTo>
                          <a:lnTo>
                            <a:pt x="226" y="465"/>
                          </a:lnTo>
                          <a:lnTo>
                            <a:pt x="265" y="465"/>
                          </a:lnTo>
                          <a:lnTo>
                            <a:pt x="310" y="460"/>
                          </a:lnTo>
                          <a:lnTo>
                            <a:pt x="349" y="449"/>
                          </a:lnTo>
                          <a:lnTo>
                            <a:pt x="356" y="455"/>
                          </a:lnTo>
                          <a:lnTo>
                            <a:pt x="310" y="465"/>
                          </a:lnTo>
                          <a:lnTo>
                            <a:pt x="270" y="470"/>
                          </a:lnTo>
                          <a:lnTo>
                            <a:pt x="226" y="470"/>
                          </a:lnTo>
                          <a:lnTo>
                            <a:pt x="186" y="465"/>
                          </a:lnTo>
                          <a:lnTo>
                            <a:pt x="147" y="449"/>
                          </a:lnTo>
                          <a:lnTo>
                            <a:pt x="112" y="434"/>
                          </a:lnTo>
                          <a:lnTo>
                            <a:pt x="79" y="408"/>
                          </a:lnTo>
                          <a:lnTo>
                            <a:pt x="50" y="377"/>
                          </a:lnTo>
                          <a:lnTo>
                            <a:pt x="28" y="346"/>
                          </a:lnTo>
                          <a:lnTo>
                            <a:pt x="11" y="309"/>
                          </a:lnTo>
                          <a:lnTo>
                            <a:pt x="5" y="274"/>
                          </a:lnTo>
                          <a:lnTo>
                            <a:pt x="0" y="232"/>
                          </a:lnTo>
                          <a:lnTo>
                            <a:pt x="5" y="196"/>
                          </a:lnTo>
                          <a:lnTo>
                            <a:pt x="16" y="160"/>
                          </a:lnTo>
                          <a:lnTo>
                            <a:pt x="33" y="123"/>
                          </a:lnTo>
                          <a:lnTo>
                            <a:pt x="55" y="93"/>
                          </a:lnTo>
                          <a:lnTo>
                            <a:pt x="84" y="62"/>
                          </a:lnTo>
                          <a:lnTo>
                            <a:pt x="118" y="41"/>
                          </a:lnTo>
                          <a:lnTo>
                            <a:pt x="152" y="20"/>
                          </a:lnTo>
                          <a:lnTo>
                            <a:pt x="191" y="10"/>
                          </a:lnTo>
                          <a:lnTo>
                            <a:pt x="231" y="0"/>
                          </a:lnTo>
                          <a:lnTo>
                            <a:pt x="276" y="0"/>
                          </a:lnTo>
                          <a:lnTo>
                            <a:pt x="316" y="10"/>
                          </a:lnTo>
                          <a:lnTo>
                            <a:pt x="361" y="20"/>
                          </a:lnTo>
                          <a:close/>
                          <a:moveTo>
                            <a:pt x="508" y="252"/>
                          </a:moveTo>
                          <a:lnTo>
                            <a:pt x="514" y="252"/>
                          </a:lnTo>
                          <a:lnTo>
                            <a:pt x="508" y="247"/>
                          </a:lnTo>
                          <a:lnTo>
                            <a:pt x="514" y="252"/>
                          </a:lnTo>
                          <a:lnTo>
                            <a:pt x="508" y="252"/>
                          </a:lnTo>
                          <a:close/>
                        </a:path>
                      </a:pathLst>
                    </a:custGeom>
                    <a:solidFill>
                      <a:srgbClr val="FFA9A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27" name="Freeform 559">
                      <a:extLst>
                        <a:ext uri="{FF2B5EF4-FFF2-40B4-BE49-F238E27FC236}">
                          <a16:creationId xmlns:a16="http://schemas.microsoft.com/office/drawing/2014/main" id="{FC1F73D2-77E2-4520-91EE-E4CFD6578E37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604" y="1808"/>
                      <a:ext cx="254" cy="153"/>
                    </a:xfrm>
                    <a:custGeom>
                      <a:avLst/>
                      <a:gdLst>
                        <a:gd name="T0" fmla="*/ 362 w 509"/>
                        <a:gd name="T1" fmla="*/ 25 h 460"/>
                        <a:gd name="T2" fmla="*/ 373 w 509"/>
                        <a:gd name="T3" fmla="*/ 46 h 460"/>
                        <a:gd name="T4" fmla="*/ 333 w 509"/>
                        <a:gd name="T5" fmla="*/ 31 h 460"/>
                        <a:gd name="T6" fmla="*/ 300 w 509"/>
                        <a:gd name="T7" fmla="*/ 15 h 460"/>
                        <a:gd name="T8" fmla="*/ 260 w 509"/>
                        <a:gd name="T9" fmla="*/ 10 h 460"/>
                        <a:gd name="T10" fmla="*/ 221 w 509"/>
                        <a:gd name="T11" fmla="*/ 15 h 460"/>
                        <a:gd name="T12" fmla="*/ 181 w 509"/>
                        <a:gd name="T13" fmla="*/ 20 h 460"/>
                        <a:gd name="T14" fmla="*/ 142 w 509"/>
                        <a:gd name="T15" fmla="*/ 36 h 460"/>
                        <a:gd name="T16" fmla="*/ 107 w 509"/>
                        <a:gd name="T17" fmla="*/ 57 h 460"/>
                        <a:gd name="T18" fmla="*/ 79 w 509"/>
                        <a:gd name="T19" fmla="*/ 83 h 460"/>
                        <a:gd name="T20" fmla="*/ 50 w 509"/>
                        <a:gd name="T21" fmla="*/ 113 h 460"/>
                        <a:gd name="T22" fmla="*/ 34 w 509"/>
                        <a:gd name="T23" fmla="*/ 145 h 460"/>
                        <a:gd name="T24" fmla="*/ 17 w 509"/>
                        <a:gd name="T25" fmla="*/ 180 h 460"/>
                        <a:gd name="T26" fmla="*/ 11 w 509"/>
                        <a:gd name="T27" fmla="*/ 217 h 460"/>
                        <a:gd name="T28" fmla="*/ 11 w 509"/>
                        <a:gd name="T29" fmla="*/ 254 h 460"/>
                        <a:gd name="T30" fmla="*/ 23 w 509"/>
                        <a:gd name="T31" fmla="*/ 289 h 460"/>
                        <a:gd name="T32" fmla="*/ 34 w 509"/>
                        <a:gd name="T33" fmla="*/ 326 h 460"/>
                        <a:gd name="T34" fmla="*/ 56 w 509"/>
                        <a:gd name="T35" fmla="*/ 356 h 460"/>
                        <a:gd name="T36" fmla="*/ 85 w 509"/>
                        <a:gd name="T37" fmla="*/ 388 h 460"/>
                        <a:gd name="T38" fmla="*/ 113 w 509"/>
                        <a:gd name="T39" fmla="*/ 413 h 460"/>
                        <a:gd name="T40" fmla="*/ 147 w 509"/>
                        <a:gd name="T41" fmla="*/ 429 h 460"/>
                        <a:gd name="T42" fmla="*/ 186 w 509"/>
                        <a:gd name="T43" fmla="*/ 444 h 460"/>
                        <a:gd name="T44" fmla="*/ 221 w 509"/>
                        <a:gd name="T45" fmla="*/ 450 h 460"/>
                        <a:gd name="T46" fmla="*/ 265 w 509"/>
                        <a:gd name="T47" fmla="*/ 455 h 460"/>
                        <a:gd name="T48" fmla="*/ 305 w 509"/>
                        <a:gd name="T49" fmla="*/ 450 h 460"/>
                        <a:gd name="T50" fmla="*/ 344 w 509"/>
                        <a:gd name="T51" fmla="*/ 439 h 460"/>
                        <a:gd name="T52" fmla="*/ 344 w 509"/>
                        <a:gd name="T53" fmla="*/ 444 h 460"/>
                        <a:gd name="T54" fmla="*/ 305 w 509"/>
                        <a:gd name="T55" fmla="*/ 455 h 460"/>
                        <a:gd name="T56" fmla="*/ 260 w 509"/>
                        <a:gd name="T57" fmla="*/ 460 h 460"/>
                        <a:gd name="T58" fmla="*/ 221 w 509"/>
                        <a:gd name="T59" fmla="*/ 460 h 460"/>
                        <a:gd name="T60" fmla="*/ 181 w 509"/>
                        <a:gd name="T61" fmla="*/ 455 h 460"/>
                        <a:gd name="T62" fmla="*/ 142 w 509"/>
                        <a:gd name="T63" fmla="*/ 439 h 460"/>
                        <a:gd name="T64" fmla="*/ 107 w 509"/>
                        <a:gd name="T65" fmla="*/ 424 h 460"/>
                        <a:gd name="T66" fmla="*/ 74 w 509"/>
                        <a:gd name="T67" fmla="*/ 398 h 460"/>
                        <a:gd name="T68" fmla="*/ 45 w 509"/>
                        <a:gd name="T69" fmla="*/ 367 h 460"/>
                        <a:gd name="T70" fmla="*/ 23 w 509"/>
                        <a:gd name="T71" fmla="*/ 336 h 460"/>
                        <a:gd name="T72" fmla="*/ 6 w 509"/>
                        <a:gd name="T73" fmla="*/ 299 h 460"/>
                        <a:gd name="T74" fmla="*/ 0 w 509"/>
                        <a:gd name="T75" fmla="*/ 264 h 460"/>
                        <a:gd name="T76" fmla="*/ 0 w 509"/>
                        <a:gd name="T77" fmla="*/ 222 h 460"/>
                        <a:gd name="T78" fmla="*/ 6 w 509"/>
                        <a:gd name="T79" fmla="*/ 186 h 460"/>
                        <a:gd name="T80" fmla="*/ 17 w 509"/>
                        <a:gd name="T81" fmla="*/ 150 h 460"/>
                        <a:gd name="T82" fmla="*/ 34 w 509"/>
                        <a:gd name="T83" fmla="*/ 113 h 460"/>
                        <a:gd name="T84" fmla="*/ 63 w 509"/>
                        <a:gd name="T85" fmla="*/ 83 h 460"/>
                        <a:gd name="T86" fmla="*/ 90 w 509"/>
                        <a:gd name="T87" fmla="*/ 57 h 460"/>
                        <a:gd name="T88" fmla="*/ 124 w 509"/>
                        <a:gd name="T89" fmla="*/ 31 h 460"/>
                        <a:gd name="T90" fmla="*/ 164 w 509"/>
                        <a:gd name="T91" fmla="*/ 15 h 460"/>
                        <a:gd name="T92" fmla="*/ 204 w 509"/>
                        <a:gd name="T93" fmla="*/ 5 h 460"/>
                        <a:gd name="T94" fmla="*/ 243 w 509"/>
                        <a:gd name="T95" fmla="*/ 0 h 460"/>
                        <a:gd name="T96" fmla="*/ 283 w 509"/>
                        <a:gd name="T97" fmla="*/ 5 h 460"/>
                        <a:gd name="T98" fmla="*/ 322 w 509"/>
                        <a:gd name="T99" fmla="*/ 10 h 460"/>
                        <a:gd name="T100" fmla="*/ 362 w 509"/>
                        <a:gd name="T101" fmla="*/ 25 h 460"/>
                        <a:gd name="T102" fmla="*/ 503 w 509"/>
                        <a:gd name="T103" fmla="*/ 247 h 460"/>
                        <a:gd name="T104" fmla="*/ 492 w 509"/>
                        <a:gd name="T105" fmla="*/ 254 h 460"/>
                        <a:gd name="T106" fmla="*/ 498 w 509"/>
                        <a:gd name="T107" fmla="*/ 247 h 460"/>
                        <a:gd name="T108" fmla="*/ 498 w 509"/>
                        <a:gd name="T109" fmla="*/ 242 h 460"/>
                        <a:gd name="T110" fmla="*/ 498 w 509"/>
                        <a:gd name="T111" fmla="*/ 237 h 460"/>
                        <a:gd name="T112" fmla="*/ 498 w 509"/>
                        <a:gd name="T113" fmla="*/ 232 h 460"/>
                        <a:gd name="T114" fmla="*/ 503 w 509"/>
                        <a:gd name="T115" fmla="*/ 242 h 460"/>
                        <a:gd name="T116" fmla="*/ 509 w 509"/>
                        <a:gd name="T117" fmla="*/ 247 h 460"/>
                        <a:gd name="T118" fmla="*/ 503 w 509"/>
                        <a:gd name="T119" fmla="*/ 247 h 4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</a:cxnLst>
                      <a:rect l="0" t="0" r="r" b="b"/>
                      <a:pathLst>
                        <a:path w="509" h="460">
                          <a:moveTo>
                            <a:pt x="362" y="25"/>
                          </a:moveTo>
                          <a:lnTo>
                            <a:pt x="373" y="46"/>
                          </a:lnTo>
                          <a:lnTo>
                            <a:pt x="333" y="31"/>
                          </a:lnTo>
                          <a:lnTo>
                            <a:pt x="300" y="15"/>
                          </a:lnTo>
                          <a:lnTo>
                            <a:pt x="260" y="10"/>
                          </a:lnTo>
                          <a:lnTo>
                            <a:pt x="221" y="15"/>
                          </a:lnTo>
                          <a:lnTo>
                            <a:pt x="181" y="20"/>
                          </a:lnTo>
                          <a:lnTo>
                            <a:pt x="142" y="36"/>
                          </a:lnTo>
                          <a:lnTo>
                            <a:pt x="107" y="57"/>
                          </a:lnTo>
                          <a:lnTo>
                            <a:pt x="79" y="83"/>
                          </a:lnTo>
                          <a:lnTo>
                            <a:pt x="50" y="113"/>
                          </a:lnTo>
                          <a:lnTo>
                            <a:pt x="34" y="145"/>
                          </a:lnTo>
                          <a:lnTo>
                            <a:pt x="17" y="180"/>
                          </a:lnTo>
                          <a:lnTo>
                            <a:pt x="11" y="217"/>
                          </a:lnTo>
                          <a:lnTo>
                            <a:pt x="11" y="254"/>
                          </a:lnTo>
                          <a:lnTo>
                            <a:pt x="23" y="289"/>
                          </a:lnTo>
                          <a:lnTo>
                            <a:pt x="34" y="326"/>
                          </a:lnTo>
                          <a:lnTo>
                            <a:pt x="56" y="356"/>
                          </a:lnTo>
                          <a:lnTo>
                            <a:pt x="85" y="388"/>
                          </a:lnTo>
                          <a:lnTo>
                            <a:pt x="113" y="413"/>
                          </a:lnTo>
                          <a:lnTo>
                            <a:pt x="147" y="429"/>
                          </a:lnTo>
                          <a:lnTo>
                            <a:pt x="186" y="444"/>
                          </a:lnTo>
                          <a:lnTo>
                            <a:pt x="221" y="450"/>
                          </a:lnTo>
                          <a:lnTo>
                            <a:pt x="265" y="455"/>
                          </a:lnTo>
                          <a:lnTo>
                            <a:pt x="305" y="450"/>
                          </a:lnTo>
                          <a:lnTo>
                            <a:pt x="344" y="439"/>
                          </a:lnTo>
                          <a:lnTo>
                            <a:pt x="344" y="444"/>
                          </a:lnTo>
                          <a:lnTo>
                            <a:pt x="305" y="455"/>
                          </a:lnTo>
                          <a:lnTo>
                            <a:pt x="260" y="460"/>
                          </a:lnTo>
                          <a:lnTo>
                            <a:pt x="221" y="460"/>
                          </a:lnTo>
                          <a:lnTo>
                            <a:pt x="181" y="455"/>
                          </a:lnTo>
                          <a:lnTo>
                            <a:pt x="142" y="439"/>
                          </a:lnTo>
                          <a:lnTo>
                            <a:pt x="107" y="424"/>
                          </a:lnTo>
                          <a:lnTo>
                            <a:pt x="74" y="398"/>
                          </a:lnTo>
                          <a:lnTo>
                            <a:pt x="45" y="367"/>
                          </a:lnTo>
                          <a:lnTo>
                            <a:pt x="23" y="336"/>
                          </a:lnTo>
                          <a:lnTo>
                            <a:pt x="6" y="299"/>
                          </a:lnTo>
                          <a:lnTo>
                            <a:pt x="0" y="264"/>
                          </a:lnTo>
                          <a:lnTo>
                            <a:pt x="0" y="222"/>
                          </a:lnTo>
                          <a:lnTo>
                            <a:pt x="6" y="186"/>
                          </a:lnTo>
                          <a:lnTo>
                            <a:pt x="17" y="150"/>
                          </a:lnTo>
                          <a:lnTo>
                            <a:pt x="34" y="113"/>
                          </a:lnTo>
                          <a:lnTo>
                            <a:pt x="63" y="83"/>
                          </a:lnTo>
                          <a:lnTo>
                            <a:pt x="90" y="57"/>
                          </a:lnTo>
                          <a:lnTo>
                            <a:pt x="124" y="31"/>
                          </a:lnTo>
                          <a:lnTo>
                            <a:pt x="164" y="15"/>
                          </a:lnTo>
                          <a:lnTo>
                            <a:pt x="204" y="5"/>
                          </a:lnTo>
                          <a:lnTo>
                            <a:pt x="243" y="0"/>
                          </a:lnTo>
                          <a:lnTo>
                            <a:pt x="283" y="5"/>
                          </a:lnTo>
                          <a:lnTo>
                            <a:pt x="322" y="10"/>
                          </a:lnTo>
                          <a:lnTo>
                            <a:pt x="362" y="25"/>
                          </a:lnTo>
                          <a:close/>
                          <a:moveTo>
                            <a:pt x="503" y="247"/>
                          </a:moveTo>
                          <a:lnTo>
                            <a:pt x="492" y="254"/>
                          </a:lnTo>
                          <a:lnTo>
                            <a:pt x="498" y="247"/>
                          </a:lnTo>
                          <a:lnTo>
                            <a:pt x="498" y="242"/>
                          </a:lnTo>
                          <a:lnTo>
                            <a:pt x="498" y="237"/>
                          </a:lnTo>
                          <a:lnTo>
                            <a:pt x="498" y="232"/>
                          </a:lnTo>
                          <a:lnTo>
                            <a:pt x="503" y="242"/>
                          </a:lnTo>
                          <a:lnTo>
                            <a:pt x="509" y="247"/>
                          </a:lnTo>
                          <a:lnTo>
                            <a:pt x="503" y="247"/>
                          </a:lnTo>
                          <a:close/>
                        </a:path>
                      </a:pathLst>
                    </a:custGeom>
                    <a:solidFill>
                      <a:srgbClr val="FFABA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28" name="Freeform 560">
                      <a:extLst>
                        <a:ext uri="{FF2B5EF4-FFF2-40B4-BE49-F238E27FC236}">
                          <a16:creationId xmlns:a16="http://schemas.microsoft.com/office/drawing/2014/main" id="{BB3A26DE-1F01-42B8-8FC9-E9FC0AF454B9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609" y="1811"/>
                      <a:ext cx="243" cy="149"/>
                    </a:xfrm>
                    <a:custGeom>
                      <a:avLst/>
                      <a:gdLst>
                        <a:gd name="T0" fmla="*/ 487 w 487"/>
                        <a:gd name="T1" fmla="*/ 222 h 445"/>
                        <a:gd name="T2" fmla="*/ 481 w 487"/>
                        <a:gd name="T3" fmla="*/ 212 h 445"/>
                        <a:gd name="T4" fmla="*/ 481 w 487"/>
                        <a:gd name="T5" fmla="*/ 217 h 445"/>
                        <a:gd name="T6" fmla="*/ 481 w 487"/>
                        <a:gd name="T7" fmla="*/ 227 h 445"/>
                        <a:gd name="T8" fmla="*/ 481 w 487"/>
                        <a:gd name="T9" fmla="*/ 232 h 445"/>
                        <a:gd name="T10" fmla="*/ 474 w 487"/>
                        <a:gd name="T11" fmla="*/ 244 h 445"/>
                        <a:gd name="T12" fmla="*/ 481 w 487"/>
                        <a:gd name="T13" fmla="*/ 244 h 445"/>
                        <a:gd name="T14" fmla="*/ 487 w 487"/>
                        <a:gd name="T15" fmla="*/ 237 h 445"/>
                        <a:gd name="T16" fmla="*/ 487 w 487"/>
                        <a:gd name="T17" fmla="*/ 232 h 445"/>
                        <a:gd name="T18" fmla="*/ 487 w 487"/>
                        <a:gd name="T19" fmla="*/ 227 h 445"/>
                        <a:gd name="T20" fmla="*/ 487 w 487"/>
                        <a:gd name="T21" fmla="*/ 222 h 445"/>
                        <a:gd name="T22" fmla="*/ 362 w 487"/>
                        <a:gd name="T23" fmla="*/ 36 h 445"/>
                        <a:gd name="T24" fmla="*/ 368 w 487"/>
                        <a:gd name="T25" fmla="*/ 41 h 445"/>
                        <a:gd name="T26" fmla="*/ 328 w 487"/>
                        <a:gd name="T27" fmla="*/ 26 h 445"/>
                        <a:gd name="T28" fmla="*/ 294 w 487"/>
                        <a:gd name="T29" fmla="*/ 10 h 445"/>
                        <a:gd name="T30" fmla="*/ 254 w 487"/>
                        <a:gd name="T31" fmla="*/ 5 h 445"/>
                        <a:gd name="T32" fmla="*/ 215 w 487"/>
                        <a:gd name="T33" fmla="*/ 10 h 445"/>
                        <a:gd name="T34" fmla="*/ 175 w 487"/>
                        <a:gd name="T35" fmla="*/ 15 h 445"/>
                        <a:gd name="T36" fmla="*/ 136 w 487"/>
                        <a:gd name="T37" fmla="*/ 31 h 445"/>
                        <a:gd name="T38" fmla="*/ 102 w 487"/>
                        <a:gd name="T39" fmla="*/ 47 h 445"/>
                        <a:gd name="T40" fmla="*/ 74 w 487"/>
                        <a:gd name="T41" fmla="*/ 73 h 445"/>
                        <a:gd name="T42" fmla="*/ 45 w 487"/>
                        <a:gd name="T43" fmla="*/ 103 h 445"/>
                        <a:gd name="T44" fmla="*/ 28 w 487"/>
                        <a:gd name="T45" fmla="*/ 135 h 445"/>
                        <a:gd name="T46" fmla="*/ 12 w 487"/>
                        <a:gd name="T47" fmla="*/ 165 h 445"/>
                        <a:gd name="T48" fmla="*/ 6 w 487"/>
                        <a:gd name="T49" fmla="*/ 202 h 445"/>
                        <a:gd name="T50" fmla="*/ 6 w 487"/>
                        <a:gd name="T51" fmla="*/ 237 h 445"/>
                        <a:gd name="T52" fmla="*/ 12 w 487"/>
                        <a:gd name="T53" fmla="*/ 274 h 445"/>
                        <a:gd name="T54" fmla="*/ 23 w 487"/>
                        <a:gd name="T55" fmla="*/ 311 h 445"/>
                        <a:gd name="T56" fmla="*/ 45 w 487"/>
                        <a:gd name="T57" fmla="*/ 341 h 445"/>
                        <a:gd name="T58" fmla="*/ 74 w 487"/>
                        <a:gd name="T59" fmla="*/ 373 h 445"/>
                        <a:gd name="T60" fmla="*/ 102 w 487"/>
                        <a:gd name="T61" fmla="*/ 398 h 445"/>
                        <a:gd name="T62" fmla="*/ 136 w 487"/>
                        <a:gd name="T63" fmla="*/ 414 h 445"/>
                        <a:gd name="T64" fmla="*/ 170 w 487"/>
                        <a:gd name="T65" fmla="*/ 429 h 445"/>
                        <a:gd name="T66" fmla="*/ 210 w 487"/>
                        <a:gd name="T67" fmla="*/ 434 h 445"/>
                        <a:gd name="T68" fmla="*/ 249 w 487"/>
                        <a:gd name="T69" fmla="*/ 440 h 445"/>
                        <a:gd name="T70" fmla="*/ 289 w 487"/>
                        <a:gd name="T71" fmla="*/ 434 h 445"/>
                        <a:gd name="T72" fmla="*/ 328 w 487"/>
                        <a:gd name="T73" fmla="*/ 424 h 445"/>
                        <a:gd name="T74" fmla="*/ 333 w 487"/>
                        <a:gd name="T75" fmla="*/ 429 h 445"/>
                        <a:gd name="T76" fmla="*/ 294 w 487"/>
                        <a:gd name="T77" fmla="*/ 440 h 445"/>
                        <a:gd name="T78" fmla="*/ 254 w 487"/>
                        <a:gd name="T79" fmla="*/ 445 h 445"/>
                        <a:gd name="T80" fmla="*/ 210 w 487"/>
                        <a:gd name="T81" fmla="*/ 440 h 445"/>
                        <a:gd name="T82" fmla="*/ 175 w 487"/>
                        <a:gd name="T83" fmla="*/ 434 h 445"/>
                        <a:gd name="T84" fmla="*/ 136 w 487"/>
                        <a:gd name="T85" fmla="*/ 419 h 445"/>
                        <a:gd name="T86" fmla="*/ 102 w 487"/>
                        <a:gd name="T87" fmla="*/ 403 h 445"/>
                        <a:gd name="T88" fmla="*/ 74 w 487"/>
                        <a:gd name="T89" fmla="*/ 378 h 445"/>
                        <a:gd name="T90" fmla="*/ 45 w 487"/>
                        <a:gd name="T91" fmla="*/ 346 h 445"/>
                        <a:gd name="T92" fmla="*/ 23 w 487"/>
                        <a:gd name="T93" fmla="*/ 316 h 445"/>
                        <a:gd name="T94" fmla="*/ 12 w 487"/>
                        <a:gd name="T95" fmla="*/ 279 h 445"/>
                        <a:gd name="T96" fmla="*/ 0 w 487"/>
                        <a:gd name="T97" fmla="*/ 244 h 445"/>
                        <a:gd name="T98" fmla="*/ 0 w 487"/>
                        <a:gd name="T99" fmla="*/ 207 h 445"/>
                        <a:gd name="T100" fmla="*/ 6 w 487"/>
                        <a:gd name="T101" fmla="*/ 170 h 445"/>
                        <a:gd name="T102" fmla="*/ 23 w 487"/>
                        <a:gd name="T103" fmla="*/ 135 h 445"/>
                        <a:gd name="T104" fmla="*/ 39 w 487"/>
                        <a:gd name="T105" fmla="*/ 103 h 445"/>
                        <a:gd name="T106" fmla="*/ 68 w 487"/>
                        <a:gd name="T107" fmla="*/ 73 h 445"/>
                        <a:gd name="T108" fmla="*/ 96 w 487"/>
                        <a:gd name="T109" fmla="*/ 47 h 445"/>
                        <a:gd name="T110" fmla="*/ 131 w 487"/>
                        <a:gd name="T111" fmla="*/ 26 h 445"/>
                        <a:gd name="T112" fmla="*/ 170 w 487"/>
                        <a:gd name="T113" fmla="*/ 10 h 445"/>
                        <a:gd name="T114" fmla="*/ 210 w 487"/>
                        <a:gd name="T115" fmla="*/ 5 h 445"/>
                        <a:gd name="T116" fmla="*/ 249 w 487"/>
                        <a:gd name="T117" fmla="*/ 0 h 445"/>
                        <a:gd name="T118" fmla="*/ 289 w 487"/>
                        <a:gd name="T119" fmla="*/ 5 h 445"/>
                        <a:gd name="T120" fmla="*/ 322 w 487"/>
                        <a:gd name="T121" fmla="*/ 21 h 445"/>
                        <a:gd name="T122" fmla="*/ 362 w 487"/>
                        <a:gd name="T123" fmla="*/ 36 h 44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</a:cxnLst>
                      <a:rect l="0" t="0" r="r" b="b"/>
                      <a:pathLst>
                        <a:path w="487" h="445">
                          <a:moveTo>
                            <a:pt x="487" y="222"/>
                          </a:moveTo>
                          <a:lnTo>
                            <a:pt x="481" y="212"/>
                          </a:lnTo>
                          <a:lnTo>
                            <a:pt x="481" y="217"/>
                          </a:lnTo>
                          <a:lnTo>
                            <a:pt x="481" y="227"/>
                          </a:lnTo>
                          <a:lnTo>
                            <a:pt x="481" y="232"/>
                          </a:lnTo>
                          <a:lnTo>
                            <a:pt x="474" y="244"/>
                          </a:lnTo>
                          <a:lnTo>
                            <a:pt x="481" y="244"/>
                          </a:lnTo>
                          <a:lnTo>
                            <a:pt x="487" y="237"/>
                          </a:lnTo>
                          <a:lnTo>
                            <a:pt x="487" y="232"/>
                          </a:lnTo>
                          <a:lnTo>
                            <a:pt x="487" y="227"/>
                          </a:lnTo>
                          <a:lnTo>
                            <a:pt x="487" y="222"/>
                          </a:lnTo>
                          <a:close/>
                          <a:moveTo>
                            <a:pt x="362" y="36"/>
                          </a:moveTo>
                          <a:lnTo>
                            <a:pt x="368" y="41"/>
                          </a:lnTo>
                          <a:lnTo>
                            <a:pt x="328" y="26"/>
                          </a:lnTo>
                          <a:lnTo>
                            <a:pt x="294" y="10"/>
                          </a:lnTo>
                          <a:lnTo>
                            <a:pt x="254" y="5"/>
                          </a:lnTo>
                          <a:lnTo>
                            <a:pt x="215" y="10"/>
                          </a:lnTo>
                          <a:lnTo>
                            <a:pt x="175" y="15"/>
                          </a:lnTo>
                          <a:lnTo>
                            <a:pt x="136" y="31"/>
                          </a:lnTo>
                          <a:lnTo>
                            <a:pt x="102" y="47"/>
                          </a:lnTo>
                          <a:lnTo>
                            <a:pt x="74" y="73"/>
                          </a:lnTo>
                          <a:lnTo>
                            <a:pt x="45" y="103"/>
                          </a:lnTo>
                          <a:lnTo>
                            <a:pt x="28" y="135"/>
                          </a:lnTo>
                          <a:lnTo>
                            <a:pt x="12" y="165"/>
                          </a:lnTo>
                          <a:lnTo>
                            <a:pt x="6" y="202"/>
                          </a:lnTo>
                          <a:lnTo>
                            <a:pt x="6" y="237"/>
                          </a:lnTo>
                          <a:lnTo>
                            <a:pt x="12" y="274"/>
                          </a:lnTo>
                          <a:lnTo>
                            <a:pt x="23" y="311"/>
                          </a:lnTo>
                          <a:lnTo>
                            <a:pt x="45" y="341"/>
                          </a:lnTo>
                          <a:lnTo>
                            <a:pt x="74" y="373"/>
                          </a:lnTo>
                          <a:lnTo>
                            <a:pt x="102" y="398"/>
                          </a:lnTo>
                          <a:lnTo>
                            <a:pt x="136" y="414"/>
                          </a:lnTo>
                          <a:lnTo>
                            <a:pt x="170" y="429"/>
                          </a:lnTo>
                          <a:lnTo>
                            <a:pt x="210" y="434"/>
                          </a:lnTo>
                          <a:lnTo>
                            <a:pt x="249" y="440"/>
                          </a:lnTo>
                          <a:lnTo>
                            <a:pt x="289" y="434"/>
                          </a:lnTo>
                          <a:lnTo>
                            <a:pt x="328" y="424"/>
                          </a:lnTo>
                          <a:lnTo>
                            <a:pt x="333" y="429"/>
                          </a:lnTo>
                          <a:lnTo>
                            <a:pt x="294" y="440"/>
                          </a:lnTo>
                          <a:lnTo>
                            <a:pt x="254" y="445"/>
                          </a:lnTo>
                          <a:lnTo>
                            <a:pt x="210" y="440"/>
                          </a:lnTo>
                          <a:lnTo>
                            <a:pt x="175" y="434"/>
                          </a:lnTo>
                          <a:lnTo>
                            <a:pt x="136" y="419"/>
                          </a:lnTo>
                          <a:lnTo>
                            <a:pt x="102" y="403"/>
                          </a:lnTo>
                          <a:lnTo>
                            <a:pt x="74" y="378"/>
                          </a:lnTo>
                          <a:lnTo>
                            <a:pt x="45" y="346"/>
                          </a:lnTo>
                          <a:lnTo>
                            <a:pt x="23" y="316"/>
                          </a:lnTo>
                          <a:lnTo>
                            <a:pt x="12" y="279"/>
                          </a:lnTo>
                          <a:lnTo>
                            <a:pt x="0" y="244"/>
                          </a:lnTo>
                          <a:lnTo>
                            <a:pt x="0" y="207"/>
                          </a:lnTo>
                          <a:lnTo>
                            <a:pt x="6" y="170"/>
                          </a:lnTo>
                          <a:lnTo>
                            <a:pt x="23" y="135"/>
                          </a:lnTo>
                          <a:lnTo>
                            <a:pt x="39" y="103"/>
                          </a:lnTo>
                          <a:lnTo>
                            <a:pt x="68" y="73"/>
                          </a:lnTo>
                          <a:lnTo>
                            <a:pt x="96" y="47"/>
                          </a:lnTo>
                          <a:lnTo>
                            <a:pt x="131" y="26"/>
                          </a:lnTo>
                          <a:lnTo>
                            <a:pt x="170" y="10"/>
                          </a:lnTo>
                          <a:lnTo>
                            <a:pt x="210" y="5"/>
                          </a:lnTo>
                          <a:lnTo>
                            <a:pt x="249" y="0"/>
                          </a:lnTo>
                          <a:lnTo>
                            <a:pt x="289" y="5"/>
                          </a:lnTo>
                          <a:lnTo>
                            <a:pt x="322" y="21"/>
                          </a:lnTo>
                          <a:lnTo>
                            <a:pt x="362" y="36"/>
                          </a:lnTo>
                          <a:close/>
                        </a:path>
                      </a:pathLst>
                    </a:custGeom>
                    <a:solidFill>
                      <a:srgbClr val="FFADA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29" name="Freeform 561">
                      <a:extLst>
                        <a:ext uri="{FF2B5EF4-FFF2-40B4-BE49-F238E27FC236}">
                          <a16:creationId xmlns:a16="http://schemas.microsoft.com/office/drawing/2014/main" id="{1B8334DA-0023-4A4F-B637-1C89A266E4FB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612" y="1813"/>
                      <a:ext cx="238" cy="145"/>
                    </a:xfrm>
                    <a:custGeom>
                      <a:avLst/>
                      <a:gdLst>
                        <a:gd name="T0" fmla="*/ 475 w 475"/>
                        <a:gd name="T1" fmla="*/ 207 h 435"/>
                        <a:gd name="T2" fmla="*/ 463 w 475"/>
                        <a:gd name="T3" fmla="*/ 197 h 435"/>
                        <a:gd name="T4" fmla="*/ 468 w 475"/>
                        <a:gd name="T5" fmla="*/ 207 h 435"/>
                        <a:gd name="T6" fmla="*/ 468 w 475"/>
                        <a:gd name="T7" fmla="*/ 217 h 435"/>
                        <a:gd name="T8" fmla="*/ 468 w 475"/>
                        <a:gd name="T9" fmla="*/ 232 h 435"/>
                        <a:gd name="T10" fmla="*/ 463 w 475"/>
                        <a:gd name="T11" fmla="*/ 244 h 435"/>
                        <a:gd name="T12" fmla="*/ 468 w 475"/>
                        <a:gd name="T13" fmla="*/ 239 h 435"/>
                        <a:gd name="T14" fmla="*/ 475 w 475"/>
                        <a:gd name="T15" fmla="*/ 227 h 435"/>
                        <a:gd name="T16" fmla="*/ 475 w 475"/>
                        <a:gd name="T17" fmla="*/ 222 h 435"/>
                        <a:gd name="T18" fmla="*/ 475 w 475"/>
                        <a:gd name="T19" fmla="*/ 212 h 435"/>
                        <a:gd name="T20" fmla="*/ 475 w 475"/>
                        <a:gd name="T21" fmla="*/ 207 h 435"/>
                        <a:gd name="T22" fmla="*/ 362 w 475"/>
                        <a:gd name="T23" fmla="*/ 36 h 435"/>
                        <a:gd name="T24" fmla="*/ 367 w 475"/>
                        <a:gd name="T25" fmla="*/ 47 h 435"/>
                        <a:gd name="T26" fmla="*/ 334 w 475"/>
                        <a:gd name="T27" fmla="*/ 26 h 435"/>
                        <a:gd name="T28" fmla="*/ 294 w 475"/>
                        <a:gd name="T29" fmla="*/ 16 h 435"/>
                        <a:gd name="T30" fmla="*/ 254 w 475"/>
                        <a:gd name="T31" fmla="*/ 5 h 435"/>
                        <a:gd name="T32" fmla="*/ 215 w 475"/>
                        <a:gd name="T33" fmla="*/ 5 h 435"/>
                        <a:gd name="T34" fmla="*/ 175 w 475"/>
                        <a:gd name="T35" fmla="*/ 10 h 435"/>
                        <a:gd name="T36" fmla="*/ 141 w 475"/>
                        <a:gd name="T37" fmla="*/ 26 h 435"/>
                        <a:gd name="T38" fmla="*/ 107 w 475"/>
                        <a:gd name="T39" fmla="*/ 42 h 435"/>
                        <a:gd name="T40" fmla="*/ 73 w 475"/>
                        <a:gd name="T41" fmla="*/ 68 h 435"/>
                        <a:gd name="T42" fmla="*/ 46 w 475"/>
                        <a:gd name="T43" fmla="*/ 93 h 435"/>
                        <a:gd name="T44" fmla="*/ 28 w 475"/>
                        <a:gd name="T45" fmla="*/ 125 h 435"/>
                        <a:gd name="T46" fmla="*/ 11 w 475"/>
                        <a:gd name="T47" fmla="*/ 160 h 435"/>
                        <a:gd name="T48" fmla="*/ 6 w 475"/>
                        <a:gd name="T49" fmla="*/ 192 h 435"/>
                        <a:gd name="T50" fmla="*/ 6 w 475"/>
                        <a:gd name="T51" fmla="*/ 227 h 435"/>
                        <a:gd name="T52" fmla="*/ 11 w 475"/>
                        <a:gd name="T53" fmla="*/ 264 h 435"/>
                        <a:gd name="T54" fmla="*/ 22 w 475"/>
                        <a:gd name="T55" fmla="*/ 300 h 435"/>
                        <a:gd name="T56" fmla="*/ 39 w 475"/>
                        <a:gd name="T57" fmla="*/ 331 h 435"/>
                        <a:gd name="T58" fmla="*/ 68 w 475"/>
                        <a:gd name="T59" fmla="*/ 362 h 435"/>
                        <a:gd name="T60" fmla="*/ 96 w 475"/>
                        <a:gd name="T61" fmla="*/ 388 h 435"/>
                        <a:gd name="T62" fmla="*/ 130 w 475"/>
                        <a:gd name="T63" fmla="*/ 403 h 435"/>
                        <a:gd name="T64" fmla="*/ 164 w 475"/>
                        <a:gd name="T65" fmla="*/ 419 h 435"/>
                        <a:gd name="T66" fmla="*/ 204 w 475"/>
                        <a:gd name="T67" fmla="*/ 424 h 435"/>
                        <a:gd name="T68" fmla="*/ 243 w 475"/>
                        <a:gd name="T69" fmla="*/ 429 h 435"/>
                        <a:gd name="T70" fmla="*/ 283 w 475"/>
                        <a:gd name="T71" fmla="*/ 424 h 435"/>
                        <a:gd name="T72" fmla="*/ 322 w 475"/>
                        <a:gd name="T73" fmla="*/ 414 h 435"/>
                        <a:gd name="T74" fmla="*/ 322 w 475"/>
                        <a:gd name="T75" fmla="*/ 419 h 435"/>
                        <a:gd name="T76" fmla="*/ 283 w 475"/>
                        <a:gd name="T77" fmla="*/ 429 h 435"/>
                        <a:gd name="T78" fmla="*/ 243 w 475"/>
                        <a:gd name="T79" fmla="*/ 435 h 435"/>
                        <a:gd name="T80" fmla="*/ 204 w 475"/>
                        <a:gd name="T81" fmla="*/ 429 h 435"/>
                        <a:gd name="T82" fmla="*/ 164 w 475"/>
                        <a:gd name="T83" fmla="*/ 424 h 435"/>
                        <a:gd name="T84" fmla="*/ 130 w 475"/>
                        <a:gd name="T85" fmla="*/ 409 h 435"/>
                        <a:gd name="T86" fmla="*/ 96 w 475"/>
                        <a:gd name="T87" fmla="*/ 393 h 435"/>
                        <a:gd name="T88" fmla="*/ 68 w 475"/>
                        <a:gd name="T89" fmla="*/ 368 h 435"/>
                        <a:gd name="T90" fmla="*/ 39 w 475"/>
                        <a:gd name="T91" fmla="*/ 336 h 435"/>
                        <a:gd name="T92" fmla="*/ 17 w 475"/>
                        <a:gd name="T93" fmla="*/ 306 h 435"/>
                        <a:gd name="T94" fmla="*/ 6 w 475"/>
                        <a:gd name="T95" fmla="*/ 269 h 435"/>
                        <a:gd name="T96" fmla="*/ 0 w 475"/>
                        <a:gd name="T97" fmla="*/ 232 h 435"/>
                        <a:gd name="T98" fmla="*/ 0 w 475"/>
                        <a:gd name="T99" fmla="*/ 197 h 435"/>
                        <a:gd name="T100" fmla="*/ 6 w 475"/>
                        <a:gd name="T101" fmla="*/ 160 h 435"/>
                        <a:gd name="T102" fmla="*/ 22 w 475"/>
                        <a:gd name="T103" fmla="*/ 130 h 435"/>
                        <a:gd name="T104" fmla="*/ 39 w 475"/>
                        <a:gd name="T105" fmla="*/ 98 h 435"/>
                        <a:gd name="T106" fmla="*/ 68 w 475"/>
                        <a:gd name="T107" fmla="*/ 68 h 435"/>
                        <a:gd name="T108" fmla="*/ 96 w 475"/>
                        <a:gd name="T109" fmla="*/ 42 h 435"/>
                        <a:gd name="T110" fmla="*/ 130 w 475"/>
                        <a:gd name="T111" fmla="*/ 26 h 435"/>
                        <a:gd name="T112" fmla="*/ 169 w 475"/>
                        <a:gd name="T113" fmla="*/ 10 h 435"/>
                        <a:gd name="T114" fmla="*/ 209 w 475"/>
                        <a:gd name="T115" fmla="*/ 5 h 435"/>
                        <a:gd name="T116" fmla="*/ 248 w 475"/>
                        <a:gd name="T117" fmla="*/ 0 h 435"/>
                        <a:gd name="T118" fmla="*/ 288 w 475"/>
                        <a:gd name="T119" fmla="*/ 5 h 435"/>
                        <a:gd name="T120" fmla="*/ 322 w 475"/>
                        <a:gd name="T121" fmla="*/ 21 h 435"/>
                        <a:gd name="T122" fmla="*/ 362 w 475"/>
                        <a:gd name="T123" fmla="*/ 36 h 4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</a:cxnLst>
                      <a:rect l="0" t="0" r="r" b="b"/>
                      <a:pathLst>
                        <a:path w="475" h="435">
                          <a:moveTo>
                            <a:pt x="475" y="207"/>
                          </a:moveTo>
                          <a:lnTo>
                            <a:pt x="463" y="197"/>
                          </a:lnTo>
                          <a:lnTo>
                            <a:pt x="468" y="207"/>
                          </a:lnTo>
                          <a:lnTo>
                            <a:pt x="468" y="217"/>
                          </a:lnTo>
                          <a:lnTo>
                            <a:pt x="468" y="232"/>
                          </a:lnTo>
                          <a:lnTo>
                            <a:pt x="463" y="244"/>
                          </a:lnTo>
                          <a:lnTo>
                            <a:pt x="468" y="239"/>
                          </a:lnTo>
                          <a:lnTo>
                            <a:pt x="475" y="227"/>
                          </a:lnTo>
                          <a:lnTo>
                            <a:pt x="475" y="222"/>
                          </a:lnTo>
                          <a:lnTo>
                            <a:pt x="475" y="212"/>
                          </a:lnTo>
                          <a:lnTo>
                            <a:pt x="475" y="207"/>
                          </a:lnTo>
                          <a:close/>
                          <a:moveTo>
                            <a:pt x="362" y="36"/>
                          </a:moveTo>
                          <a:lnTo>
                            <a:pt x="367" y="47"/>
                          </a:lnTo>
                          <a:lnTo>
                            <a:pt x="334" y="26"/>
                          </a:lnTo>
                          <a:lnTo>
                            <a:pt x="294" y="16"/>
                          </a:lnTo>
                          <a:lnTo>
                            <a:pt x="254" y="5"/>
                          </a:lnTo>
                          <a:lnTo>
                            <a:pt x="215" y="5"/>
                          </a:lnTo>
                          <a:lnTo>
                            <a:pt x="175" y="10"/>
                          </a:lnTo>
                          <a:lnTo>
                            <a:pt x="141" y="26"/>
                          </a:lnTo>
                          <a:lnTo>
                            <a:pt x="107" y="42"/>
                          </a:lnTo>
                          <a:lnTo>
                            <a:pt x="73" y="68"/>
                          </a:lnTo>
                          <a:lnTo>
                            <a:pt x="46" y="93"/>
                          </a:lnTo>
                          <a:lnTo>
                            <a:pt x="28" y="125"/>
                          </a:lnTo>
                          <a:lnTo>
                            <a:pt x="11" y="160"/>
                          </a:lnTo>
                          <a:lnTo>
                            <a:pt x="6" y="192"/>
                          </a:lnTo>
                          <a:lnTo>
                            <a:pt x="6" y="227"/>
                          </a:lnTo>
                          <a:lnTo>
                            <a:pt x="11" y="264"/>
                          </a:lnTo>
                          <a:lnTo>
                            <a:pt x="22" y="300"/>
                          </a:lnTo>
                          <a:lnTo>
                            <a:pt x="39" y="331"/>
                          </a:lnTo>
                          <a:lnTo>
                            <a:pt x="68" y="362"/>
                          </a:lnTo>
                          <a:lnTo>
                            <a:pt x="96" y="388"/>
                          </a:lnTo>
                          <a:lnTo>
                            <a:pt x="130" y="403"/>
                          </a:lnTo>
                          <a:lnTo>
                            <a:pt x="164" y="419"/>
                          </a:lnTo>
                          <a:lnTo>
                            <a:pt x="204" y="424"/>
                          </a:lnTo>
                          <a:lnTo>
                            <a:pt x="243" y="429"/>
                          </a:lnTo>
                          <a:lnTo>
                            <a:pt x="283" y="424"/>
                          </a:lnTo>
                          <a:lnTo>
                            <a:pt x="322" y="414"/>
                          </a:lnTo>
                          <a:lnTo>
                            <a:pt x="322" y="419"/>
                          </a:lnTo>
                          <a:lnTo>
                            <a:pt x="283" y="429"/>
                          </a:lnTo>
                          <a:lnTo>
                            <a:pt x="243" y="435"/>
                          </a:lnTo>
                          <a:lnTo>
                            <a:pt x="204" y="429"/>
                          </a:lnTo>
                          <a:lnTo>
                            <a:pt x="164" y="424"/>
                          </a:lnTo>
                          <a:lnTo>
                            <a:pt x="130" y="409"/>
                          </a:lnTo>
                          <a:lnTo>
                            <a:pt x="96" y="393"/>
                          </a:lnTo>
                          <a:lnTo>
                            <a:pt x="68" y="368"/>
                          </a:lnTo>
                          <a:lnTo>
                            <a:pt x="39" y="336"/>
                          </a:lnTo>
                          <a:lnTo>
                            <a:pt x="17" y="306"/>
                          </a:lnTo>
                          <a:lnTo>
                            <a:pt x="6" y="269"/>
                          </a:lnTo>
                          <a:lnTo>
                            <a:pt x="0" y="232"/>
                          </a:lnTo>
                          <a:lnTo>
                            <a:pt x="0" y="197"/>
                          </a:lnTo>
                          <a:lnTo>
                            <a:pt x="6" y="160"/>
                          </a:lnTo>
                          <a:lnTo>
                            <a:pt x="22" y="130"/>
                          </a:lnTo>
                          <a:lnTo>
                            <a:pt x="39" y="98"/>
                          </a:lnTo>
                          <a:lnTo>
                            <a:pt x="68" y="68"/>
                          </a:lnTo>
                          <a:lnTo>
                            <a:pt x="96" y="42"/>
                          </a:lnTo>
                          <a:lnTo>
                            <a:pt x="130" y="26"/>
                          </a:lnTo>
                          <a:lnTo>
                            <a:pt x="169" y="10"/>
                          </a:lnTo>
                          <a:lnTo>
                            <a:pt x="209" y="5"/>
                          </a:lnTo>
                          <a:lnTo>
                            <a:pt x="248" y="0"/>
                          </a:lnTo>
                          <a:lnTo>
                            <a:pt x="288" y="5"/>
                          </a:lnTo>
                          <a:lnTo>
                            <a:pt x="322" y="21"/>
                          </a:lnTo>
                          <a:lnTo>
                            <a:pt x="362" y="36"/>
                          </a:lnTo>
                          <a:close/>
                        </a:path>
                      </a:pathLst>
                    </a:custGeom>
                    <a:solidFill>
                      <a:srgbClr val="FFAFA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30" name="Freeform 562">
                      <a:extLst>
                        <a:ext uri="{FF2B5EF4-FFF2-40B4-BE49-F238E27FC236}">
                          <a16:creationId xmlns:a16="http://schemas.microsoft.com/office/drawing/2014/main" id="{910DDB69-750D-4BEE-8C11-7DD668953B97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615" y="1815"/>
                      <a:ext cx="231" cy="141"/>
                    </a:xfrm>
                    <a:custGeom>
                      <a:avLst/>
                      <a:gdLst>
                        <a:gd name="T0" fmla="*/ 457 w 462"/>
                        <a:gd name="T1" fmla="*/ 192 h 424"/>
                        <a:gd name="T2" fmla="*/ 451 w 462"/>
                        <a:gd name="T3" fmla="*/ 177 h 424"/>
                        <a:gd name="T4" fmla="*/ 457 w 462"/>
                        <a:gd name="T5" fmla="*/ 192 h 424"/>
                        <a:gd name="T6" fmla="*/ 457 w 462"/>
                        <a:gd name="T7" fmla="*/ 207 h 424"/>
                        <a:gd name="T8" fmla="*/ 457 w 462"/>
                        <a:gd name="T9" fmla="*/ 222 h 424"/>
                        <a:gd name="T10" fmla="*/ 451 w 462"/>
                        <a:gd name="T11" fmla="*/ 239 h 424"/>
                        <a:gd name="T12" fmla="*/ 457 w 462"/>
                        <a:gd name="T13" fmla="*/ 239 h 424"/>
                        <a:gd name="T14" fmla="*/ 462 w 462"/>
                        <a:gd name="T15" fmla="*/ 227 h 424"/>
                        <a:gd name="T16" fmla="*/ 462 w 462"/>
                        <a:gd name="T17" fmla="*/ 212 h 424"/>
                        <a:gd name="T18" fmla="*/ 462 w 462"/>
                        <a:gd name="T19" fmla="*/ 202 h 424"/>
                        <a:gd name="T20" fmla="*/ 457 w 462"/>
                        <a:gd name="T21" fmla="*/ 192 h 424"/>
                        <a:gd name="T22" fmla="*/ 361 w 462"/>
                        <a:gd name="T23" fmla="*/ 42 h 424"/>
                        <a:gd name="T24" fmla="*/ 367 w 462"/>
                        <a:gd name="T25" fmla="*/ 52 h 424"/>
                        <a:gd name="T26" fmla="*/ 333 w 462"/>
                        <a:gd name="T27" fmla="*/ 31 h 424"/>
                        <a:gd name="T28" fmla="*/ 299 w 462"/>
                        <a:gd name="T29" fmla="*/ 16 h 424"/>
                        <a:gd name="T30" fmla="*/ 260 w 462"/>
                        <a:gd name="T31" fmla="*/ 11 h 424"/>
                        <a:gd name="T32" fmla="*/ 225 w 462"/>
                        <a:gd name="T33" fmla="*/ 5 h 424"/>
                        <a:gd name="T34" fmla="*/ 186 w 462"/>
                        <a:gd name="T35" fmla="*/ 11 h 424"/>
                        <a:gd name="T36" fmla="*/ 146 w 462"/>
                        <a:gd name="T37" fmla="*/ 21 h 424"/>
                        <a:gd name="T38" fmla="*/ 113 w 462"/>
                        <a:gd name="T39" fmla="*/ 37 h 424"/>
                        <a:gd name="T40" fmla="*/ 79 w 462"/>
                        <a:gd name="T41" fmla="*/ 57 h 424"/>
                        <a:gd name="T42" fmla="*/ 51 w 462"/>
                        <a:gd name="T43" fmla="*/ 83 h 424"/>
                        <a:gd name="T44" fmla="*/ 33 w 462"/>
                        <a:gd name="T45" fmla="*/ 114 h 424"/>
                        <a:gd name="T46" fmla="*/ 16 w 462"/>
                        <a:gd name="T47" fmla="*/ 145 h 424"/>
                        <a:gd name="T48" fmla="*/ 11 w 462"/>
                        <a:gd name="T49" fmla="*/ 182 h 424"/>
                        <a:gd name="T50" fmla="*/ 5 w 462"/>
                        <a:gd name="T51" fmla="*/ 217 h 424"/>
                        <a:gd name="T52" fmla="*/ 11 w 462"/>
                        <a:gd name="T53" fmla="*/ 254 h 424"/>
                        <a:gd name="T54" fmla="*/ 22 w 462"/>
                        <a:gd name="T55" fmla="*/ 284 h 424"/>
                        <a:gd name="T56" fmla="*/ 40 w 462"/>
                        <a:gd name="T57" fmla="*/ 321 h 424"/>
                        <a:gd name="T58" fmla="*/ 62 w 462"/>
                        <a:gd name="T59" fmla="*/ 352 h 424"/>
                        <a:gd name="T60" fmla="*/ 90 w 462"/>
                        <a:gd name="T61" fmla="*/ 373 h 424"/>
                        <a:gd name="T62" fmla="*/ 124 w 462"/>
                        <a:gd name="T63" fmla="*/ 393 h 424"/>
                        <a:gd name="T64" fmla="*/ 158 w 462"/>
                        <a:gd name="T65" fmla="*/ 409 h 424"/>
                        <a:gd name="T66" fmla="*/ 198 w 462"/>
                        <a:gd name="T67" fmla="*/ 414 h 424"/>
                        <a:gd name="T68" fmla="*/ 237 w 462"/>
                        <a:gd name="T69" fmla="*/ 419 h 424"/>
                        <a:gd name="T70" fmla="*/ 277 w 462"/>
                        <a:gd name="T71" fmla="*/ 414 h 424"/>
                        <a:gd name="T72" fmla="*/ 316 w 462"/>
                        <a:gd name="T73" fmla="*/ 404 h 424"/>
                        <a:gd name="T74" fmla="*/ 316 w 462"/>
                        <a:gd name="T75" fmla="*/ 409 h 424"/>
                        <a:gd name="T76" fmla="*/ 277 w 462"/>
                        <a:gd name="T77" fmla="*/ 419 h 424"/>
                        <a:gd name="T78" fmla="*/ 237 w 462"/>
                        <a:gd name="T79" fmla="*/ 424 h 424"/>
                        <a:gd name="T80" fmla="*/ 198 w 462"/>
                        <a:gd name="T81" fmla="*/ 419 h 424"/>
                        <a:gd name="T82" fmla="*/ 158 w 462"/>
                        <a:gd name="T83" fmla="*/ 414 h 424"/>
                        <a:gd name="T84" fmla="*/ 124 w 462"/>
                        <a:gd name="T85" fmla="*/ 398 h 424"/>
                        <a:gd name="T86" fmla="*/ 90 w 462"/>
                        <a:gd name="T87" fmla="*/ 383 h 424"/>
                        <a:gd name="T88" fmla="*/ 62 w 462"/>
                        <a:gd name="T89" fmla="*/ 357 h 424"/>
                        <a:gd name="T90" fmla="*/ 33 w 462"/>
                        <a:gd name="T91" fmla="*/ 326 h 424"/>
                        <a:gd name="T92" fmla="*/ 16 w 462"/>
                        <a:gd name="T93" fmla="*/ 295 h 424"/>
                        <a:gd name="T94" fmla="*/ 5 w 462"/>
                        <a:gd name="T95" fmla="*/ 259 h 424"/>
                        <a:gd name="T96" fmla="*/ 0 w 462"/>
                        <a:gd name="T97" fmla="*/ 222 h 424"/>
                        <a:gd name="T98" fmla="*/ 0 w 462"/>
                        <a:gd name="T99" fmla="*/ 187 h 424"/>
                        <a:gd name="T100" fmla="*/ 5 w 462"/>
                        <a:gd name="T101" fmla="*/ 155 h 424"/>
                        <a:gd name="T102" fmla="*/ 22 w 462"/>
                        <a:gd name="T103" fmla="*/ 120 h 424"/>
                        <a:gd name="T104" fmla="*/ 40 w 462"/>
                        <a:gd name="T105" fmla="*/ 88 h 424"/>
                        <a:gd name="T106" fmla="*/ 67 w 462"/>
                        <a:gd name="T107" fmla="*/ 63 h 424"/>
                        <a:gd name="T108" fmla="*/ 101 w 462"/>
                        <a:gd name="T109" fmla="*/ 37 h 424"/>
                        <a:gd name="T110" fmla="*/ 135 w 462"/>
                        <a:gd name="T111" fmla="*/ 21 h 424"/>
                        <a:gd name="T112" fmla="*/ 169 w 462"/>
                        <a:gd name="T113" fmla="*/ 5 h 424"/>
                        <a:gd name="T114" fmla="*/ 209 w 462"/>
                        <a:gd name="T115" fmla="*/ 0 h 424"/>
                        <a:gd name="T116" fmla="*/ 248 w 462"/>
                        <a:gd name="T117" fmla="*/ 0 h 424"/>
                        <a:gd name="T118" fmla="*/ 288 w 462"/>
                        <a:gd name="T119" fmla="*/ 11 h 424"/>
                        <a:gd name="T120" fmla="*/ 328 w 462"/>
                        <a:gd name="T121" fmla="*/ 21 h 424"/>
                        <a:gd name="T122" fmla="*/ 361 w 462"/>
                        <a:gd name="T123" fmla="*/ 42 h 4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</a:cxnLst>
                      <a:rect l="0" t="0" r="r" b="b"/>
                      <a:pathLst>
                        <a:path w="462" h="424">
                          <a:moveTo>
                            <a:pt x="457" y="192"/>
                          </a:moveTo>
                          <a:lnTo>
                            <a:pt x="451" y="177"/>
                          </a:lnTo>
                          <a:lnTo>
                            <a:pt x="457" y="192"/>
                          </a:lnTo>
                          <a:lnTo>
                            <a:pt x="457" y="207"/>
                          </a:lnTo>
                          <a:lnTo>
                            <a:pt x="457" y="222"/>
                          </a:lnTo>
                          <a:lnTo>
                            <a:pt x="451" y="239"/>
                          </a:lnTo>
                          <a:lnTo>
                            <a:pt x="457" y="239"/>
                          </a:lnTo>
                          <a:lnTo>
                            <a:pt x="462" y="227"/>
                          </a:lnTo>
                          <a:lnTo>
                            <a:pt x="462" y="212"/>
                          </a:lnTo>
                          <a:lnTo>
                            <a:pt x="462" y="202"/>
                          </a:lnTo>
                          <a:lnTo>
                            <a:pt x="457" y="192"/>
                          </a:lnTo>
                          <a:close/>
                          <a:moveTo>
                            <a:pt x="361" y="42"/>
                          </a:moveTo>
                          <a:lnTo>
                            <a:pt x="367" y="52"/>
                          </a:lnTo>
                          <a:lnTo>
                            <a:pt x="333" y="31"/>
                          </a:lnTo>
                          <a:lnTo>
                            <a:pt x="299" y="16"/>
                          </a:lnTo>
                          <a:lnTo>
                            <a:pt x="260" y="11"/>
                          </a:lnTo>
                          <a:lnTo>
                            <a:pt x="225" y="5"/>
                          </a:lnTo>
                          <a:lnTo>
                            <a:pt x="186" y="11"/>
                          </a:lnTo>
                          <a:lnTo>
                            <a:pt x="146" y="21"/>
                          </a:lnTo>
                          <a:lnTo>
                            <a:pt x="113" y="37"/>
                          </a:lnTo>
                          <a:lnTo>
                            <a:pt x="79" y="57"/>
                          </a:lnTo>
                          <a:lnTo>
                            <a:pt x="51" y="83"/>
                          </a:lnTo>
                          <a:lnTo>
                            <a:pt x="33" y="114"/>
                          </a:lnTo>
                          <a:lnTo>
                            <a:pt x="16" y="145"/>
                          </a:lnTo>
                          <a:lnTo>
                            <a:pt x="11" y="182"/>
                          </a:lnTo>
                          <a:lnTo>
                            <a:pt x="5" y="217"/>
                          </a:lnTo>
                          <a:lnTo>
                            <a:pt x="11" y="254"/>
                          </a:lnTo>
                          <a:lnTo>
                            <a:pt x="22" y="284"/>
                          </a:lnTo>
                          <a:lnTo>
                            <a:pt x="40" y="321"/>
                          </a:lnTo>
                          <a:lnTo>
                            <a:pt x="62" y="352"/>
                          </a:lnTo>
                          <a:lnTo>
                            <a:pt x="90" y="373"/>
                          </a:lnTo>
                          <a:lnTo>
                            <a:pt x="124" y="393"/>
                          </a:lnTo>
                          <a:lnTo>
                            <a:pt x="158" y="409"/>
                          </a:lnTo>
                          <a:lnTo>
                            <a:pt x="198" y="414"/>
                          </a:lnTo>
                          <a:lnTo>
                            <a:pt x="237" y="419"/>
                          </a:lnTo>
                          <a:lnTo>
                            <a:pt x="277" y="414"/>
                          </a:lnTo>
                          <a:lnTo>
                            <a:pt x="316" y="404"/>
                          </a:lnTo>
                          <a:lnTo>
                            <a:pt x="316" y="409"/>
                          </a:lnTo>
                          <a:lnTo>
                            <a:pt x="277" y="419"/>
                          </a:lnTo>
                          <a:lnTo>
                            <a:pt x="237" y="424"/>
                          </a:lnTo>
                          <a:lnTo>
                            <a:pt x="198" y="419"/>
                          </a:lnTo>
                          <a:lnTo>
                            <a:pt x="158" y="414"/>
                          </a:lnTo>
                          <a:lnTo>
                            <a:pt x="124" y="398"/>
                          </a:lnTo>
                          <a:lnTo>
                            <a:pt x="90" y="383"/>
                          </a:lnTo>
                          <a:lnTo>
                            <a:pt x="62" y="357"/>
                          </a:lnTo>
                          <a:lnTo>
                            <a:pt x="33" y="326"/>
                          </a:lnTo>
                          <a:lnTo>
                            <a:pt x="16" y="295"/>
                          </a:lnTo>
                          <a:lnTo>
                            <a:pt x="5" y="259"/>
                          </a:lnTo>
                          <a:lnTo>
                            <a:pt x="0" y="222"/>
                          </a:lnTo>
                          <a:lnTo>
                            <a:pt x="0" y="187"/>
                          </a:lnTo>
                          <a:lnTo>
                            <a:pt x="5" y="155"/>
                          </a:lnTo>
                          <a:lnTo>
                            <a:pt x="22" y="120"/>
                          </a:lnTo>
                          <a:lnTo>
                            <a:pt x="40" y="88"/>
                          </a:lnTo>
                          <a:lnTo>
                            <a:pt x="67" y="63"/>
                          </a:lnTo>
                          <a:lnTo>
                            <a:pt x="101" y="37"/>
                          </a:lnTo>
                          <a:lnTo>
                            <a:pt x="135" y="21"/>
                          </a:lnTo>
                          <a:lnTo>
                            <a:pt x="169" y="5"/>
                          </a:lnTo>
                          <a:lnTo>
                            <a:pt x="209" y="0"/>
                          </a:lnTo>
                          <a:lnTo>
                            <a:pt x="248" y="0"/>
                          </a:lnTo>
                          <a:lnTo>
                            <a:pt x="288" y="11"/>
                          </a:lnTo>
                          <a:lnTo>
                            <a:pt x="328" y="21"/>
                          </a:lnTo>
                          <a:lnTo>
                            <a:pt x="361" y="42"/>
                          </a:lnTo>
                          <a:close/>
                        </a:path>
                      </a:pathLst>
                    </a:custGeom>
                    <a:solidFill>
                      <a:srgbClr val="FFB1B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31" name="Freeform 563">
                      <a:extLst>
                        <a:ext uri="{FF2B5EF4-FFF2-40B4-BE49-F238E27FC236}">
                          <a16:creationId xmlns:a16="http://schemas.microsoft.com/office/drawing/2014/main" id="{E29020D7-FF19-42DE-8F23-E36B9776844B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618" y="1816"/>
                      <a:ext cx="225" cy="138"/>
                    </a:xfrm>
                    <a:custGeom>
                      <a:avLst/>
                      <a:gdLst>
                        <a:gd name="T0" fmla="*/ 446 w 452"/>
                        <a:gd name="T1" fmla="*/ 172 h 414"/>
                        <a:gd name="T2" fmla="*/ 435 w 452"/>
                        <a:gd name="T3" fmla="*/ 161 h 414"/>
                        <a:gd name="T4" fmla="*/ 441 w 452"/>
                        <a:gd name="T5" fmla="*/ 182 h 414"/>
                        <a:gd name="T6" fmla="*/ 446 w 452"/>
                        <a:gd name="T7" fmla="*/ 197 h 414"/>
                        <a:gd name="T8" fmla="*/ 446 w 452"/>
                        <a:gd name="T9" fmla="*/ 217 h 414"/>
                        <a:gd name="T10" fmla="*/ 441 w 452"/>
                        <a:gd name="T11" fmla="*/ 239 h 414"/>
                        <a:gd name="T12" fmla="*/ 446 w 452"/>
                        <a:gd name="T13" fmla="*/ 234 h 414"/>
                        <a:gd name="T14" fmla="*/ 452 w 452"/>
                        <a:gd name="T15" fmla="*/ 217 h 414"/>
                        <a:gd name="T16" fmla="*/ 452 w 452"/>
                        <a:gd name="T17" fmla="*/ 202 h 414"/>
                        <a:gd name="T18" fmla="*/ 452 w 452"/>
                        <a:gd name="T19" fmla="*/ 187 h 414"/>
                        <a:gd name="T20" fmla="*/ 446 w 452"/>
                        <a:gd name="T21" fmla="*/ 172 h 414"/>
                        <a:gd name="T22" fmla="*/ 362 w 452"/>
                        <a:gd name="T23" fmla="*/ 47 h 414"/>
                        <a:gd name="T24" fmla="*/ 373 w 452"/>
                        <a:gd name="T25" fmla="*/ 63 h 414"/>
                        <a:gd name="T26" fmla="*/ 339 w 452"/>
                        <a:gd name="T27" fmla="*/ 37 h 414"/>
                        <a:gd name="T28" fmla="*/ 305 w 452"/>
                        <a:gd name="T29" fmla="*/ 21 h 414"/>
                        <a:gd name="T30" fmla="*/ 272 w 452"/>
                        <a:gd name="T31" fmla="*/ 11 h 414"/>
                        <a:gd name="T32" fmla="*/ 232 w 452"/>
                        <a:gd name="T33" fmla="*/ 6 h 414"/>
                        <a:gd name="T34" fmla="*/ 193 w 452"/>
                        <a:gd name="T35" fmla="*/ 6 h 414"/>
                        <a:gd name="T36" fmla="*/ 158 w 452"/>
                        <a:gd name="T37" fmla="*/ 16 h 414"/>
                        <a:gd name="T38" fmla="*/ 119 w 452"/>
                        <a:gd name="T39" fmla="*/ 32 h 414"/>
                        <a:gd name="T40" fmla="*/ 85 w 452"/>
                        <a:gd name="T41" fmla="*/ 52 h 414"/>
                        <a:gd name="T42" fmla="*/ 57 w 452"/>
                        <a:gd name="T43" fmla="*/ 78 h 414"/>
                        <a:gd name="T44" fmla="*/ 35 w 452"/>
                        <a:gd name="T45" fmla="*/ 104 h 414"/>
                        <a:gd name="T46" fmla="*/ 17 w 452"/>
                        <a:gd name="T47" fmla="*/ 140 h 414"/>
                        <a:gd name="T48" fmla="*/ 11 w 452"/>
                        <a:gd name="T49" fmla="*/ 172 h 414"/>
                        <a:gd name="T50" fmla="*/ 6 w 452"/>
                        <a:gd name="T51" fmla="*/ 207 h 414"/>
                        <a:gd name="T52" fmla="*/ 11 w 452"/>
                        <a:gd name="T53" fmla="*/ 244 h 414"/>
                        <a:gd name="T54" fmla="*/ 17 w 452"/>
                        <a:gd name="T55" fmla="*/ 274 h 414"/>
                        <a:gd name="T56" fmla="*/ 35 w 452"/>
                        <a:gd name="T57" fmla="*/ 311 h 414"/>
                        <a:gd name="T58" fmla="*/ 57 w 452"/>
                        <a:gd name="T59" fmla="*/ 342 h 414"/>
                        <a:gd name="T60" fmla="*/ 85 w 452"/>
                        <a:gd name="T61" fmla="*/ 368 h 414"/>
                        <a:gd name="T62" fmla="*/ 119 w 452"/>
                        <a:gd name="T63" fmla="*/ 383 h 414"/>
                        <a:gd name="T64" fmla="*/ 158 w 452"/>
                        <a:gd name="T65" fmla="*/ 399 h 414"/>
                        <a:gd name="T66" fmla="*/ 193 w 452"/>
                        <a:gd name="T67" fmla="*/ 404 h 414"/>
                        <a:gd name="T68" fmla="*/ 232 w 452"/>
                        <a:gd name="T69" fmla="*/ 409 h 414"/>
                        <a:gd name="T70" fmla="*/ 272 w 452"/>
                        <a:gd name="T71" fmla="*/ 404 h 414"/>
                        <a:gd name="T72" fmla="*/ 311 w 452"/>
                        <a:gd name="T73" fmla="*/ 393 h 414"/>
                        <a:gd name="T74" fmla="*/ 311 w 452"/>
                        <a:gd name="T75" fmla="*/ 399 h 414"/>
                        <a:gd name="T76" fmla="*/ 272 w 452"/>
                        <a:gd name="T77" fmla="*/ 409 h 414"/>
                        <a:gd name="T78" fmla="*/ 232 w 452"/>
                        <a:gd name="T79" fmla="*/ 414 h 414"/>
                        <a:gd name="T80" fmla="*/ 193 w 452"/>
                        <a:gd name="T81" fmla="*/ 409 h 414"/>
                        <a:gd name="T82" fmla="*/ 153 w 452"/>
                        <a:gd name="T83" fmla="*/ 404 h 414"/>
                        <a:gd name="T84" fmla="*/ 119 w 452"/>
                        <a:gd name="T85" fmla="*/ 388 h 414"/>
                        <a:gd name="T86" fmla="*/ 85 w 452"/>
                        <a:gd name="T87" fmla="*/ 368 h 414"/>
                        <a:gd name="T88" fmla="*/ 57 w 452"/>
                        <a:gd name="T89" fmla="*/ 347 h 414"/>
                        <a:gd name="T90" fmla="*/ 35 w 452"/>
                        <a:gd name="T91" fmla="*/ 316 h 414"/>
                        <a:gd name="T92" fmla="*/ 17 w 452"/>
                        <a:gd name="T93" fmla="*/ 279 h 414"/>
                        <a:gd name="T94" fmla="*/ 6 w 452"/>
                        <a:gd name="T95" fmla="*/ 249 h 414"/>
                        <a:gd name="T96" fmla="*/ 0 w 452"/>
                        <a:gd name="T97" fmla="*/ 212 h 414"/>
                        <a:gd name="T98" fmla="*/ 6 w 452"/>
                        <a:gd name="T99" fmla="*/ 177 h 414"/>
                        <a:gd name="T100" fmla="*/ 11 w 452"/>
                        <a:gd name="T101" fmla="*/ 140 h 414"/>
                        <a:gd name="T102" fmla="*/ 28 w 452"/>
                        <a:gd name="T103" fmla="*/ 109 h 414"/>
                        <a:gd name="T104" fmla="*/ 46 w 452"/>
                        <a:gd name="T105" fmla="*/ 78 h 414"/>
                        <a:gd name="T106" fmla="*/ 74 w 452"/>
                        <a:gd name="T107" fmla="*/ 52 h 414"/>
                        <a:gd name="T108" fmla="*/ 108 w 452"/>
                        <a:gd name="T109" fmla="*/ 32 h 414"/>
                        <a:gd name="T110" fmla="*/ 141 w 452"/>
                        <a:gd name="T111" fmla="*/ 16 h 414"/>
                        <a:gd name="T112" fmla="*/ 181 w 452"/>
                        <a:gd name="T113" fmla="*/ 6 h 414"/>
                        <a:gd name="T114" fmla="*/ 220 w 452"/>
                        <a:gd name="T115" fmla="*/ 0 h 414"/>
                        <a:gd name="T116" fmla="*/ 255 w 452"/>
                        <a:gd name="T117" fmla="*/ 6 h 414"/>
                        <a:gd name="T118" fmla="*/ 294 w 452"/>
                        <a:gd name="T119" fmla="*/ 11 h 414"/>
                        <a:gd name="T120" fmla="*/ 328 w 452"/>
                        <a:gd name="T121" fmla="*/ 26 h 414"/>
                        <a:gd name="T122" fmla="*/ 362 w 452"/>
                        <a:gd name="T123" fmla="*/ 47 h 4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</a:cxnLst>
                      <a:rect l="0" t="0" r="r" b="b"/>
                      <a:pathLst>
                        <a:path w="452" h="414">
                          <a:moveTo>
                            <a:pt x="446" y="172"/>
                          </a:moveTo>
                          <a:lnTo>
                            <a:pt x="435" y="161"/>
                          </a:lnTo>
                          <a:lnTo>
                            <a:pt x="441" y="182"/>
                          </a:lnTo>
                          <a:lnTo>
                            <a:pt x="446" y="197"/>
                          </a:lnTo>
                          <a:lnTo>
                            <a:pt x="446" y="217"/>
                          </a:lnTo>
                          <a:lnTo>
                            <a:pt x="441" y="239"/>
                          </a:lnTo>
                          <a:lnTo>
                            <a:pt x="446" y="234"/>
                          </a:lnTo>
                          <a:lnTo>
                            <a:pt x="452" y="217"/>
                          </a:lnTo>
                          <a:lnTo>
                            <a:pt x="452" y="202"/>
                          </a:lnTo>
                          <a:lnTo>
                            <a:pt x="452" y="187"/>
                          </a:lnTo>
                          <a:lnTo>
                            <a:pt x="446" y="172"/>
                          </a:lnTo>
                          <a:close/>
                          <a:moveTo>
                            <a:pt x="362" y="47"/>
                          </a:moveTo>
                          <a:lnTo>
                            <a:pt x="373" y="63"/>
                          </a:lnTo>
                          <a:lnTo>
                            <a:pt x="339" y="37"/>
                          </a:lnTo>
                          <a:lnTo>
                            <a:pt x="305" y="21"/>
                          </a:lnTo>
                          <a:lnTo>
                            <a:pt x="272" y="11"/>
                          </a:lnTo>
                          <a:lnTo>
                            <a:pt x="232" y="6"/>
                          </a:lnTo>
                          <a:lnTo>
                            <a:pt x="193" y="6"/>
                          </a:lnTo>
                          <a:lnTo>
                            <a:pt x="158" y="16"/>
                          </a:lnTo>
                          <a:lnTo>
                            <a:pt x="119" y="32"/>
                          </a:lnTo>
                          <a:lnTo>
                            <a:pt x="85" y="52"/>
                          </a:lnTo>
                          <a:lnTo>
                            <a:pt x="57" y="78"/>
                          </a:lnTo>
                          <a:lnTo>
                            <a:pt x="35" y="104"/>
                          </a:lnTo>
                          <a:lnTo>
                            <a:pt x="17" y="140"/>
                          </a:lnTo>
                          <a:lnTo>
                            <a:pt x="11" y="172"/>
                          </a:lnTo>
                          <a:lnTo>
                            <a:pt x="6" y="207"/>
                          </a:lnTo>
                          <a:lnTo>
                            <a:pt x="11" y="244"/>
                          </a:lnTo>
                          <a:lnTo>
                            <a:pt x="17" y="274"/>
                          </a:lnTo>
                          <a:lnTo>
                            <a:pt x="35" y="311"/>
                          </a:lnTo>
                          <a:lnTo>
                            <a:pt x="57" y="342"/>
                          </a:lnTo>
                          <a:lnTo>
                            <a:pt x="85" y="368"/>
                          </a:lnTo>
                          <a:lnTo>
                            <a:pt x="119" y="383"/>
                          </a:lnTo>
                          <a:lnTo>
                            <a:pt x="158" y="399"/>
                          </a:lnTo>
                          <a:lnTo>
                            <a:pt x="193" y="404"/>
                          </a:lnTo>
                          <a:lnTo>
                            <a:pt x="232" y="409"/>
                          </a:lnTo>
                          <a:lnTo>
                            <a:pt x="272" y="404"/>
                          </a:lnTo>
                          <a:lnTo>
                            <a:pt x="311" y="393"/>
                          </a:lnTo>
                          <a:lnTo>
                            <a:pt x="311" y="399"/>
                          </a:lnTo>
                          <a:lnTo>
                            <a:pt x="272" y="409"/>
                          </a:lnTo>
                          <a:lnTo>
                            <a:pt x="232" y="414"/>
                          </a:lnTo>
                          <a:lnTo>
                            <a:pt x="193" y="409"/>
                          </a:lnTo>
                          <a:lnTo>
                            <a:pt x="153" y="404"/>
                          </a:lnTo>
                          <a:lnTo>
                            <a:pt x="119" y="388"/>
                          </a:lnTo>
                          <a:lnTo>
                            <a:pt x="85" y="368"/>
                          </a:lnTo>
                          <a:lnTo>
                            <a:pt x="57" y="347"/>
                          </a:lnTo>
                          <a:lnTo>
                            <a:pt x="35" y="316"/>
                          </a:lnTo>
                          <a:lnTo>
                            <a:pt x="17" y="279"/>
                          </a:lnTo>
                          <a:lnTo>
                            <a:pt x="6" y="249"/>
                          </a:lnTo>
                          <a:lnTo>
                            <a:pt x="0" y="212"/>
                          </a:lnTo>
                          <a:lnTo>
                            <a:pt x="6" y="177"/>
                          </a:lnTo>
                          <a:lnTo>
                            <a:pt x="11" y="140"/>
                          </a:lnTo>
                          <a:lnTo>
                            <a:pt x="28" y="109"/>
                          </a:lnTo>
                          <a:lnTo>
                            <a:pt x="46" y="78"/>
                          </a:lnTo>
                          <a:lnTo>
                            <a:pt x="74" y="52"/>
                          </a:lnTo>
                          <a:lnTo>
                            <a:pt x="108" y="32"/>
                          </a:lnTo>
                          <a:lnTo>
                            <a:pt x="141" y="16"/>
                          </a:lnTo>
                          <a:lnTo>
                            <a:pt x="181" y="6"/>
                          </a:lnTo>
                          <a:lnTo>
                            <a:pt x="220" y="0"/>
                          </a:lnTo>
                          <a:lnTo>
                            <a:pt x="255" y="6"/>
                          </a:lnTo>
                          <a:lnTo>
                            <a:pt x="294" y="11"/>
                          </a:lnTo>
                          <a:lnTo>
                            <a:pt x="328" y="26"/>
                          </a:lnTo>
                          <a:lnTo>
                            <a:pt x="362" y="47"/>
                          </a:lnTo>
                          <a:close/>
                        </a:path>
                      </a:pathLst>
                    </a:custGeom>
                    <a:solidFill>
                      <a:srgbClr val="FFB4B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32" name="Freeform 564">
                      <a:extLst>
                        <a:ext uri="{FF2B5EF4-FFF2-40B4-BE49-F238E27FC236}">
                          <a16:creationId xmlns:a16="http://schemas.microsoft.com/office/drawing/2014/main" id="{8C2EE73B-6FCF-456A-8F16-732E5E566299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620" y="1818"/>
                      <a:ext cx="221" cy="135"/>
                    </a:xfrm>
                    <a:custGeom>
                      <a:avLst/>
                      <a:gdLst>
                        <a:gd name="T0" fmla="*/ 429 w 440"/>
                        <a:gd name="T1" fmla="*/ 155 h 403"/>
                        <a:gd name="T2" fmla="*/ 424 w 440"/>
                        <a:gd name="T3" fmla="*/ 139 h 403"/>
                        <a:gd name="T4" fmla="*/ 429 w 440"/>
                        <a:gd name="T5" fmla="*/ 160 h 403"/>
                        <a:gd name="T6" fmla="*/ 435 w 440"/>
                        <a:gd name="T7" fmla="*/ 186 h 403"/>
                        <a:gd name="T8" fmla="*/ 435 w 440"/>
                        <a:gd name="T9" fmla="*/ 206 h 403"/>
                        <a:gd name="T10" fmla="*/ 429 w 440"/>
                        <a:gd name="T11" fmla="*/ 233 h 403"/>
                        <a:gd name="T12" fmla="*/ 435 w 440"/>
                        <a:gd name="T13" fmla="*/ 233 h 403"/>
                        <a:gd name="T14" fmla="*/ 440 w 440"/>
                        <a:gd name="T15" fmla="*/ 211 h 403"/>
                        <a:gd name="T16" fmla="*/ 440 w 440"/>
                        <a:gd name="T17" fmla="*/ 191 h 403"/>
                        <a:gd name="T18" fmla="*/ 435 w 440"/>
                        <a:gd name="T19" fmla="*/ 176 h 403"/>
                        <a:gd name="T20" fmla="*/ 429 w 440"/>
                        <a:gd name="T21" fmla="*/ 155 h 403"/>
                        <a:gd name="T22" fmla="*/ 367 w 440"/>
                        <a:gd name="T23" fmla="*/ 57 h 403"/>
                        <a:gd name="T24" fmla="*/ 333 w 440"/>
                        <a:gd name="T25" fmla="*/ 36 h 403"/>
                        <a:gd name="T26" fmla="*/ 299 w 440"/>
                        <a:gd name="T27" fmla="*/ 20 h 403"/>
                        <a:gd name="T28" fmla="*/ 266 w 440"/>
                        <a:gd name="T29" fmla="*/ 10 h 403"/>
                        <a:gd name="T30" fmla="*/ 226 w 440"/>
                        <a:gd name="T31" fmla="*/ 5 h 403"/>
                        <a:gd name="T32" fmla="*/ 192 w 440"/>
                        <a:gd name="T33" fmla="*/ 10 h 403"/>
                        <a:gd name="T34" fmla="*/ 152 w 440"/>
                        <a:gd name="T35" fmla="*/ 15 h 403"/>
                        <a:gd name="T36" fmla="*/ 119 w 440"/>
                        <a:gd name="T37" fmla="*/ 31 h 403"/>
                        <a:gd name="T38" fmla="*/ 84 w 440"/>
                        <a:gd name="T39" fmla="*/ 52 h 403"/>
                        <a:gd name="T40" fmla="*/ 56 w 440"/>
                        <a:gd name="T41" fmla="*/ 77 h 403"/>
                        <a:gd name="T42" fmla="*/ 34 w 440"/>
                        <a:gd name="T43" fmla="*/ 103 h 403"/>
                        <a:gd name="T44" fmla="*/ 16 w 440"/>
                        <a:gd name="T45" fmla="*/ 139 h 403"/>
                        <a:gd name="T46" fmla="*/ 11 w 440"/>
                        <a:gd name="T47" fmla="*/ 171 h 403"/>
                        <a:gd name="T48" fmla="*/ 5 w 440"/>
                        <a:gd name="T49" fmla="*/ 206 h 403"/>
                        <a:gd name="T50" fmla="*/ 11 w 440"/>
                        <a:gd name="T51" fmla="*/ 238 h 403"/>
                        <a:gd name="T52" fmla="*/ 22 w 440"/>
                        <a:gd name="T53" fmla="*/ 273 h 403"/>
                        <a:gd name="T54" fmla="*/ 40 w 440"/>
                        <a:gd name="T55" fmla="*/ 305 h 403"/>
                        <a:gd name="T56" fmla="*/ 62 w 440"/>
                        <a:gd name="T57" fmla="*/ 336 h 403"/>
                        <a:gd name="T58" fmla="*/ 90 w 440"/>
                        <a:gd name="T59" fmla="*/ 357 h 403"/>
                        <a:gd name="T60" fmla="*/ 124 w 440"/>
                        <a:gd name="T61" fmla="*/ 377 h 403"/>
                        <a:gd name="T62" fmla="*/ 158 w 440"/>
                        <a:gd name="T63" fmla="*/ 387 h 403"/>
                        <a:gd name="T64" fmla="*/ 192 w 440"/>
                        <a:gd name="T65" fmla="*/ 393 h 403"/>
                        <a:gd name="T66" fmla="*/ 231 w 440"/>
                        <a:gd name="T67" fmla="*/ 393 h 403"/>
                        <a:gd name="T68" fmla="*/ 271 w 440"/>
                        <a:gd name="T69" fmla="*/ 387 h 403"/>
                        <a:gd name="T70" fmla="*/ 305 w 440"/>
                        <a:gd name="T71" fmla="*/ 377 h 403"/>
                        <a:gd name="T72" fmla="*/ 305 w 440"/>
                        <a:gd name="T73" fmla="*/ 387 h 403"/>
                        <a:gd name="T74" fmla="*/ 266 w 440"/>
                        <a:gd name="T75" fmla="*/ 398 h 403"/>
                        <a:gd name="T76" fmla="*/ 226 w 440"/>
                        <a:gd name="T77" fmla="*/ 403 h 403"/>
                        <a:gd name="T78" fmla="*/ 187 w 440"/>
                        <a:gd name="T79" fmla="*/ 398 h 403"/>
                        <a:gd name="T80" fmla="*/ 152 w 440"/>
                        <a:gd name="T81" fmla="*/ 393 h 403"/>
                        <a:gd name="T82" fmla="*/ 113 w 440"/>
                        <a:gd name="T83" fmla="*/ 377 h 403"/>
                        <a:gd name="T84" fmla="*/ 79 w 440"/>
                        <a:gd name="T85" fmla="*/ 362 h 403"/>
                        <a:gd name="T86" fmla="*/ 51 w 440"/>
                        <a:gd name="T87" fmla="*/ 336 h 403"/>
                        <a:gd name="T88" fmla="*/ 29 w 440"/>
                        <a:gd name="T89" fmla="*/ 305 h 403"/>
                        <a:gd name="T90" fmla="*/ 11 w 440"/>
                        <a:gd name="T91" fmla="*/ 268 h 403"/>
                        <a:gd name="T92" fmla="*/ 5 w 440"/>
                        <a:gd name="T93" fmla="*/ 238 h 403"/>
                        <a:gd name="T94" fmla="*/ 0 w 440"/>
                        <a:gd name="T95" fmla="*/ 201 h 403"/>
                        <a:gd name="T96" fmla="*/ 5 w 440"/>
                        <a:gd name="T97" fmla="*/ 166 h 403"/>
                        <a:gd name="T98" fmla="*/ 11 w 440"/>
                        <a:gd name="T99" fmla="*/ 134 h 403"/>
                        <a:gd name="T100" fmla="*/ 29 w 440"/>
                        <a:gd name="T101" fmla="*/ 98 h 403"/>
                        <a:gd name="T102" fmla="*/ 51 w 440"/>
                        <a:gd name="T103" fmla="*/ 72 h 403"/>
                        <a:gd name="T104" fmla="*/ 79 w 440"/>
                        <a:gd name="T105" fmla="*/ 46 h 403"/>
                        <a:gd name="T106" fmla="*/ 113 w 440"/>
                        <a:gd name="T107" fmla="*/ 26 h 403"/>
                        <a:gd name="T108" fmla="*/ 152 w 440"/>
                        <a:gd name="T109" fmla="*/ 10 h 403"/>
                        <a:gd name="T110" fmla="*/ 187 w 440"/>
                        <a:gd name="T111" fmla="*/ 0 h 403"/>
                        <a:gd name="T112" fmla="*/ 226 w 440"/>
                        <a:gd name="T113" fmla="*/ 0 h 403"/>
                        <a:gd name="T114" fmla="*/ 266 w 440"/>
                        <a:gd name="T115" fmla="*/ 5 h 403"/>
                        <a:gd name="T116" fmla="*/ 299 w 440"/>
                        <a:gd name="T117" fmla="*/ 15 h 403"/>
                        <a:gd name="T118" fmla="*/ 333 w 440"/>
                        <a:gd name="T119" fmla="*/ 31 h 403"/>
                        <a:gd name="T120" fmla="*/ 367 w 440"/>
                        <a:gd name="T121" fmla="*/ 57 h 40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</a:cxnLst>
                      <a:rect l="0" t="0" r="r" b="b"/>
                      <a:pathLst>
                        <a:path w="440" h="403">
                          <a:moveTo>
                            <a:pt x="429" y="155"/>
                          </a:moveTo>
                          <a:lnTo>
                            <a:pt x="424" y="139"/>
                          </a:lnTo>
                          <a:lnTo>
                            <a:pt x="429" y="160"/>
                          </a:lnTo>
                          <a:lnTo>
                            <a:pt x="435" y="186"/>
                          </a:lnTo>
                          <a:lnTo>
                            <a:pt x="435" y="206"/>
                          </a:lnTo>
                          <a:lnTo>
                            <a:pt x="429" y="233"/>
                          </a:lnTo>
                          <a:lnTo>
                            <a:pt x="435" y="233"/>
                          </a:lnTo>
                          <a:lnTo>
                            <a:pt x="440" y="211"/>
                          </a:lnTo>
                          <a:lnTo>
                            <a:pt x="440" y="191"/>
                          </a:lnTo>
                          <a:lnTo>
                            <a:pt x="435" y="176"/>
                          </a:lnTo>
                          <a:lnTo>
                            <a:pt x="429" y="155"/>
                          </a:lnTo>
                          <a:close/>
                          <a:moveTo>
                            <a:pt x="367" y="57"/>
                          </a:moveTo>
                          <a:lnTo>
                            <a:pt x="333" y="36"/>
                          </a:lnTo>
                          <a:lnTo>
                            <a:pt x="299" y="20"/>
                          </a:lnTo>
                          <a:lnTo>
                            <a:pt x="266" y="10"/>
                          </a:lnTo>
                          <a:lnTo>
                            <a:pt x="226" y="5"/>
                          </a:lnTo>
                          <a:lnTo>
                            <a:pt x="192" y="10"/>
                          </a:lnTo>
                          <a:lnTo>
                            <a:pt x="152" y="15"/>
                          </a:lnTo>
                          <a:lnTo>
                            <a:pt x="119" y="31"/>
                          </a:lnTo>
                          <a:lnTo>
                            <a:pt x="84" y="52"/>
                          </a:lnTo>
                          <a:lnTo>
                            <a:pt x="56" y="77"/>
                          </a:lnTo>
                          <a:lnTo>
                            <a:pt x="34" y="103"/>
                          </a:lnTo>
                          <a:lnTo>
                            <a:pt x="16" y="139"/>
                          </a:lnTo>
                          <a:lnTo>
                            <a:pt x="11" y="171"/>
                          </a:lnTo>
                          <a:lnTo>
                            <a:pt x="5" y="206"/>
                          </a:lnTo>
                          <a:lnTo>
                            <a:pt x="11" y="238"/>
                          </a:lnTo>
                          <a:lnTo>
                            <a:pt x="22" y="273"/>
                          </a:lnTo>
                          <a:lnTo>
                            <a:pt x="40" y="305"/>
                          </a:lnTo>
                          <a:lnTo>
                            <a:pt x="62" y="336"/>
                          </a:lnTo>
                          <a:lnTo>
                            <a:pt x="90" y="357"/>
                          </a:lnTo>
                          <a:lnTo>
                            <a:pt x="124" y="377"/>
                          </a:lnTo>
                          <a:lnTo>
                            <a:pt x="158" y="387"/>
                          </a:lnTo>
                          <a:lnTo>
                            <a:pt x="192" y="393"/>
                          </a:lnTo>
                          <a:lnTo>
                            <a:pt x="231" y="393"/>
                          </a:lnTo>
                          <a:lnTo>
                            <a:pt x="271" y="387"/>
                          </a:lnTo>
                          <a:lnTo>
                            <a:pt x="305" y="377"/>
                          </a:lnTo>
                          <a:lnTo>
                            <a:pt x="305" y="387"/>
                          </a:lnTo>
                          <a:lnTo>
                            <a:pt x="266" y="398"/>
                          </a:lnTo>
                          <a:lnTo>
                            <a:pt x="226" y="403"/>
                          </a:lnTo>
                          <a:lnTo>
                            <a:pt x="187" y="398"/>
                          </a:lnTo>
                          <a:lnTo>
                            <a:pt x="152" y="393"/>
                          </a:lnTo>
                          <a:lnTo>
                            <a:pt x="113" y="377"/>
                          </a:lnTo>
                          <a:lnTo>
                            <a:pt x="79" y="362"/>
                          </a:lnTo>
                          <a:lnTo>
                            <a:pt x="51" y="336"/>
                          </a:lnTo>
                          <a:lnTo>
                            <a:pt x="29" y="305"/>
                          </a:lnTo>
                          <a:lnTo>
                            <a:pt x="11" y="268"/>
                          </a:lnTo>
                          <a:lnTo>
                            <a:pt x="5" y="238"/>
                          </a:lnTo>
                          <a:lnTo>
                            <a:pt x="0" y="201"/>
                          </a:lnTo>
                          <a:lnTo>
                            <a:pt x="5" y="166"/>
                          </a:lnTo>
                          <a:lnTo>
                            <a:pt x="11" y="134"/>
                          </a:lnTo>
                          <a:lnTo>
                            <a:pt x="29" y="98"/>
                          </a:lnTo>
                          <a:lnTo>
                            <a:pt x="51" y="72"/>
                          </a:lnTo>
                          <a:lnTo>
                            <a:pt x="79" y="46"/>
                          </a:lnTo>
                          <a:lnTo>
                            <a:pt x="113" y="26"/>
                          </a:lnTo>
                          <a:lnTo>
                            <a:pt x="152" y="10"/>
                          </a:lnTo>
                          <a:lnTo>
                            <a:pt x="187" y="0"/>
                          </a:lnTo>
                          <a:lnTo>
                            <a:pt x="226" y="0"/>
                          </a:lnTo>
                          <a:lnTo>
                            <a:pt x="266" y="5"/>
                          </a:lnTo>
                          <a:lnTo>
                            <a:pt x="299" y="15"/>
                          </a:lnTo>
                          <a:lnTo>
                            <a:pt x="333" y="31"/>
                          </a:lnTo>
                          <a:lnTo>
                            <a:pt x="367" y="57"/>
                          </a:lnTo>
                          <a:close/>
                        </a:path>
                      </a:pathLst>
                    </a:custGeom>
                    <a:solidFill>
                      <a:srgbClr val="FFB6B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33" name="Freeform 565">
                      <a:extLst>
                        <a:ext uri="{FF2B5EF4-FFF2-40B4-BE49-F238E27FC236}">
                          <a16:creationId xmlns:a16="http://schemas.microsoft.com/office/drawing/2014/main" id="{41BF8A7A-0941-4A5C-8956-E237C66E60C9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623" y="1820"/>
                      <a:ext cx="215" cy="129"/>
                    </a:xfrm>
                    <a:custGeom>
                      <a:avLst/>
                      <a:gdLst>
                        <a:gd name="T0" fmla="*/ 419 w 430"/>
                        <a:gd name="T1" fmla="*/ 134 h 388"/>
                        <a:gd name="T2" fmla="*/ 407 w 430"/>
                        <a:gd name="T3" fmla="*/ 124 h 388"/>
                        <a:gd name="T4" fmla="*/ 419 w 430"/>
                        <a:gd name="T5" fmla="*/ 150 h 388"/>
                        <a:gd name="T6" fmla="*/ 424 w 430"/>
                        <a:gd name="T7" fmla="*/ 176 h 388"/>
                        <a:gd name="T8" fmla="*/ 424 w 430"/>
                        <a:gd name="T9" fmla="*/ 201 h 388"/>
                        <a:gd name="T10" fmla="*/ 419 w 430"/>
                        <a:gd name="T11" fmla="*/ 228 h 388"/>
                        <a:gd name="T12" fmla="*/ 424 w 430"/>
                        <a:gd name="T13" fmla="*/ 228 h 388"/>
                        <a:gd name="T14" fmla="*/ 430 w 430"/>
                        <a:gd name="T15" fmla="*/ 201 h 388"/>
                        <a:gd name="T16" fmla="*/ 430 w 430"/>
                        <a:gd name="T17" fmla="*/ 181 h 388"/>
                        <a:gd name="T18" fmla="*/ 424 w 430"/>
                        <a:gd name="T19" fmla="*/ 155 h 388"/>
                        <a:gd name="T20" fmla="*/ 419 w 430"/>
                        <a:gd name="T21" fmla="*/ 134 h 388"/>
                        <a:gd name="T22" fmla="*/ 362 w 430"/>
                        <a:gd name="T23" fmla="*/ 52 h 388"/>
                        <a:gd name="T24" fmla="*/ 396 w 430"/>
                        <a:gd name="T25" fmla="*/ 109 h 388"/>
                        <a:gd name="T26" fmla="*/ 373 w 430"/>
                        <a:gd name="T27" fmla="*/ 77 h 388"/>
                        <a:gd name="T28" fmla="*/ 345 w 430"/>
                        <a:gd name="T29" fmla="*/ 52 h 388"/>
                        <a:gd name="T30" fmla="*/ 312 w 430"/>
                        <a:gd name="T31" fmla="*/ 31 h 388"/>
                        <a:gd name="T32" fmla="*/ 277 w 430"/>
                        <a:gd name="T33" fmla="*/ 15 h 388"/>
                        <a:gd name="T34" fmla="*/ 238 w 430"/>
                        <a:gd name="T35" fmla="*/ 5 h 388"/>
                        <a:gd name="T36" fmla="*/ 198 w 430"/>
                        <a:gd name="T37" fmla="*/ 5 h 388"/>
                        <a:gd name="T38" fmla="*/ 158 w 430"/>
                        <a:gd name="T39" fmla="*/ 10 h 388"/>
                        <a:gd name="T40" fmla="*/ 119 w 430"/>
                        <a:gd name="T41" fmla="*/ 26 h 388"/>
                        <a:gd name="T42" fmla="*/ 85 w 430"/>
                        <a:gd name="T43" fmla="*/ 47 h 388"/>
                        <a:gd name="T44" fmla="*/ 57 w 430"/>
                        <a:gd name="T45" fmla="*/ 72 h 388"/>
                        <a:gd name="T46" fmla="*/ 35 w 430"/>
                        <a:gd name="T47" fmla="*/ 104 h 388"/>
                        <a:gd name="T48" fmla="*/ 17 w 430"/>
                        <a:gd name="T49" fmla="*/ 134 h 388"/>
                        <a:gd name="T50" fmla="*/ 6 w 430"/>
                        <a:gd name="T51" fmla="*/ 171 h 388"/>
                        <a:gd name="T52" fmla="*/ 6 w 430"/>
                        <a:gd name="T53" fmla="*/ 206 h 388"/>
                        <a:gd name="T54" fmla="*/ 11 w 430"/>
                        <a:gd name="T55" fmla="*/ 243 h 388"/>
                        <a:gd name="T56" fmla="*/ 29 w 430"/>
                        <a:gd name="T57" fmla="*/ 279 h 388"/>
                        <a:gd name="T58" fmla="*/ 51 w 430"/>
                        <a:gd name="T59" fmla="*/ 310 h 388"/>
                        <a:gd name="T60" fmla="*/ 74 w 430"/>
                        <a:gd name="T61" fmla="*/ 341 h 388"/>
                        <a:gd name="T62" fmla="*/ 108 w 430"/>
                        <a:gd name="T63" fmla="*/ 362 h 388"/>
                        <a:gd name="T64" fmla="*/ 142 w 430"/>
                        <a:gd name="T65" fmla="*/ 377 h 388"/>
                        <a:gd name="T66" fmla="*/ 182 w 430"/>
                        <a:gd name="T67" fmla="*/ 382 h 388"/>
                        <a:gd name="T68" fmla="*/ 221 w 430"/>
                        <a:gd name="T69" fmla="*/ 388 h 388"/>
                        <a:gd name="T70" fmla="*/ 261 w 430"/>
                        <a:gd name="T71" fmla="*/ 382 h 388"/>
                        <a:gd name="T72" fmla="*/ 300 w 430"/>
                        <a:gd name="T73" fmla="*/ 367 h 388"/>
                        <a:gd name="T74" fmla="*/ 300 w 430"/>
                        <a:gd name="T75" fmla="*/ 372 h 388"/>
                        <a:gd name="T76" fmla="*/ 266 w 430"/>
                        <a:gd name="T77" fmla="*/ 382 h 388"/>
                        <a:gd name="T78" fmla="*/ 226 w 430"/>
                        <a:gd name="T79" fmla="*/ 388 h 388"/>
                        <a:gd name="T80" fmla="*/ 187 w 430"/>
                        <a:gd name="T81" fmla="*/ 388 h 388"/>
                        <a:gd name="T82" fmla="*/ 153 w 430"/>
                        <a:gd name="T83" fmla="*/ 382 h 388"/>
                        <a:gd name="T84" fmla="*/ 119 w 430"/>
                        <a:gd name="T85" fmla="*/ 372 h 388"/>
                        <a:gd name="T86" fmla="*/ 85 w 430"/>
                        <a:gd name="T87" fmla="*/ 352 h 388"/>
                        <a:gd name="T88" fmla="*/ 57 w 430"/>
                        <a:gd name="T89" fmla="*/ 331 h 388"/>
                        <a:gd name="T90" fmla="*/ 35 w 430"/>
                        <a:gd name="T91" fmla="*/ 300 h 388"/>
                        <a:gd name="T92" fmla="*/ 17 w 430"/>
                        <a:gd name="T93" fmla="*/ 268 h 388"/>
                        <a:gd name="T94" fmla="*/ 6 w 430"/>
                        <a:gd name="T95" fmla="*/ 233 h 388"/>
                        <a:gd name="T96" fmla="*/ 0 w 430"/>
                        <a:gd name="T97" fmla="*/ 201 h 388"/>
                        <a:gd name="T98" fmla="*/ 6 w 430"/>
                        <a:gd name="T99" fmla="*/ 166 h 388"/>
                        <a:gd name="T100" fmla="*/ 11 w 430"/>
                        <a:gd name="T101" fmla="*/ 134 h 388"/>
                        <a:gd name="T102" fmla="*/ 29 w 430"/>
                        <a:gd name="T103" fmla="*/ 98 h 388"/>
                        <a:gd name="T104" fmla="*/ 51 w 430"/>
                        <a:gd name="T105" fmla="*/ 72 h 388"/>
                        <a:gd name="T106" fmla="*/ 79 w 430"/>
                        <a:gd name="T107" fmla="*/ 47 h 388"/>
                        <a:gd name="T108" fmla="*/ 114 w 430"/>
                        <a:gd name="T109" fmla="*/ 26 h 388"/>
                        <a:gd name="T110" fmla="*/ 147 w 430"/>
                        <a:gd name="T111" fmla="*/ 10 h 388"/>
                        <a:gd name="T112" fmla="*/ 187 w 430"/>
                        <a:gd name="T113" fmla="*/ 5 h 388"/>
                        <a:gd name="T114" fmla="*/ 221 w 430"/>
                        <a:gd name="T115" fmla="*/ 0 h 388"/>
                        <a:gd name="T116" fmla="*/ 261 w 430"/>
                        <a:gd name="T117" fmla="*/ 5 h 388"/>
                        <a:gd name="T118" fmla="*/ 294 w 430"/>
                        <a:gd name="T119" fmla="*/ 15 h 388"/>
                        <a:gd name="T120" fmla="*/ 328 w 430"/>
                        <a:gd name="T121" fmla="*/ 31 h 388"/>
                        <a:gd name="T122" fmla="*/ 362 w 430"/>
                        <a:gd name="T123" fmla="*/ 52 h 38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</a:cxnLst>
                      <a:rect l="0" t="0" r="r" b="b"/>
                      <a:pathLst>
                        <a:path w="430" h="388">
                          <a:moveTo>
                            <a:pt x="419" y="134"/>
                          </a:moveTo>
                          <a:lnTo>
                            <a:pt x="407" y="124"/>
                          </a:lnTo>
                          <a:lnTo>
                            <a:pt x="419" y="150"/>
                          </a:lnTo>
                          <a:lnTo>
                            <a:pt x="424" y="176"/>
                          </a:lnTo>
                          <a:lnTo>
                            <a:pt x="424" y="201"/>
                          </a:lnTo>
                          <a:lnTo>
                            <a:pt x="419" y="228"/>
                          </a:lnTo>
                          <a:lnTo>
                            <a:pt x="424" y="228"/>
                          </a:lnTo>
                          <a:lnTo>
                            <a:pt x="430" y="201"/>
                          </a:lnTo>
                          <a:lnTo>
                            <a:pt x="430" y="181"/>
                          </a:lnTo>
                          <a:lnTo>
                            <a:pt x="424" y="155"/>
                          </a:lnTo>
                          <a:lnTo>
                            <a:pt x="419" y="134"/>
                          </a:lnTo>
                          <a:close/>
                          <a:moveTo>
                            <a:pt x="362" y="52"/>
                          </a:moveTo>
                          <a:lnTo>
                            <a:pt x="396" y="109"/>
                          </a:lnTo>
                          <a:lnTo>
                            <a:pt x="373" y="77"/>
                          </a:lnTo>
                          <a:lnTo>
                            <a:pt x="345" y="52"/>
                          </a:lnTo>
                          <a:lnTo>
                            <a:pt x="312" y="31"/>
                          </a:lnTo>
                          <a:lnTo>
                            <a:pt x="277" y="15"/>
                          </a:lnTo>
                          <a:lnTo>
                            <a:pt x="238" y="5"/>
                          </a:lnTo>
                          <a:lnTo>
                            <a:pt x="198" y="5"/>
                          </a:lnTo>
                          <a:lnTo>
                            <a:pt x="158" y="10"/>
                          </a:lnTo>
                          <a:lnTo>
                            <a:pt x="119" y="26"/>
                          </a:lnTo>
                          <a:lnTo>
                            <a:pt x="85" y="47"/>
                          </a:lnTo>
                          <a:lnTo>
                            <a:pt x="57" y="72"/>
                          </a:lnTo>
                          <a:lnTo>
                            <a:pt x="35" y="104"/>
                          </a:lnTo>
                          <a:lnTo>
                            <a:pt x="17" y="134"/>
                          </a:lnTo>
                          <a:lnTo>
                            <a:pt x="6" y="171"/>
                          </a:lnTo>
                          <a:lnTo>
                            <a:pt x="6" y="206"/>
                          </a:lnTo>
                          <a:lnTo>
                            <a:pt x="11" y="243"/>
                          </a:lnTo>
                          <a:lnTo>
                            <a:pt x="29" y="279"/>
                          </a:lnTo>
                          <a:lnTo>
                            <a:pt x="51" y="310"/>
                          </a:lnTo>
                          <a:lnTo>
                            <a:pt x="74" y="341"/>
                          </a:lnTo>
                          <a:lnTo>
                            <a:pt x="108" y="362"/>
                          </a:lnTo>
                          <a:lnTo>
                            <a:pt x="142" y="377"/>
                          </a:lnTo>
                          <a:lnTo>
                            <a:pt x="182" y="382"/>
                          </a:lnTo>
                          <a:lnTo>
                            <a:pt x="221" y="388"/>
                          </a:lnTo>
                          <a:lnTo>
                            <a:pt x="261" y="382"/>
                          </a:lnTo>
                          <a:lnTo>
                            <a:pt x="300" y="367"/>
                          </a:lnTo>
                          <a:lnTo>
                            <a:pt x="300" y="372"/>
                          </a:lnTo>
                          <a:lnTo>
                            <a:pt x="266" y="382"/>
                          </a:lnTo>
                          <a:lnTo>
                            <a:pt x="226" y="388"/>
                          </a:lnTo>
                          <a:lnTo>
                            <a:pt x="187" y="388"/>
                          </a:lnTo>
                          <a:lnTo>
                            <a:pt x="153" y="382"/>
                          </a:lnTo>
                          <a:lnTo>
                            <a:pt x="119" y="372"/>
                          </a:lnTo>
                          <a:lnTo>
                            <a:pt x="85" y="352"/>
                          </a:lnTo>
                          <a:lnTo>
                            <a:pt x="57" y="331"/>
                          </a:lnTo>
                          <a:lnTo>
                            <a:pt x="35" y="300"/>
                          </a:lnTo>
                          <a:lnTo>
                            <a:pt x="17" y="268"/>
                          </a:lnTo>
                          <a:lnTo>
                            <a:pt x="6" y="233"/>
                          </a:lnTo>
                          <a:lnTo>
                            <a:pt x="0" y="201"/>
                          </a:lnTo>
                          <a:lnTo>
                            <a:pt x="6" y="166"/>
                          </a:lnTo>
                          <a:lnTo>
                            <a:pt x="11" y="134"/>
                          </a:lnTo>
                          <a:lnTo>
                            <a:pt x="29" y="98"/>
                          </a:lnTo>
                          <a:lnTo>
                            <a:pt x="51" y="72"/>
                          </a:lnTo>
                          <a:lnTo>
                            <a:pt x="79" y="47"/>
                          </a:lnTo>
                          <a:lnTo>
                            <a:pt x="114" y="26"/>
                          </a:lnTo>
                          <a:lnTo>
                            <a:pt x="147" y="10"/>
                          </a:lnTo>
                          <a:lnTo>
                            <a:pt x="187" y="5"/>
                          </a:lnTo>
                          <a:lnTo>
                            <a:pt x="221" y="0"/>
                          </a:lnTo>
                          <a:lnTo>
                            <a:pt x="261" y="5"/>
                          </a:lnTo>
                          <a:lnTo>
                            <a:pt x="294" y="15"/>
                          </a:lnTo>
                          <a:lnTo>
                            <a:pt x="328" y="31"/>
                          </a:lnTo>
                          <a:lnTo>
                            <a:pt x="362" y="52"/>
                          </a:lnTo>
                          <a:close/>
                        </a:path>
                      </a:pathLst>
                    </a:custGeom>
                    <a:solidFill>
                      <a:srgbClr val="FFB8B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34" name="Freeform 566">
                      <a:extLst>
                        <a:ext uri="{FF2B5EF4-FFF2-40B4-BE49-F238E27FC236}">
                          <a16:creationId xmlns:a16="http://schemas.microsoft.com/office/drawing/2014/main" id="{C50D3D82-C389-4865-9508-AE24D2B05E8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626" y="1822"/>
                      <a:ext cx="209" cy="127"/>
                    </a:xfrm>
                    <a:custGeom>
                      <a:avLst/>
                      <a:gdLst>
                        <a:gd name="T0" fmla="*/ 390 w 418"/>
                        <a:gd name="T1" fmla="*/ 104 h 383"/>
                        <a:gd name="T2" fmla="*/ 339 w 418"/>
                        <a:gd name="T3" fmla="*/ 47 h 383"/>
                        <a:gd name="T4" fmla="*/ 271 w 418"/>
                        <a:gd name="T5" fmla="*/ 10 h 383"/>
                        <a:gd name="T6" fmla="*/ 192 w 418"/>
                        <a:gd name="T7" fmla="*/ 0 h 383"/>
                        <a:gd name="T8" fmla="*/ 113 w 418"/>
                        <a:gd name="T9" fmla="*/ 21 h 383"/>
                        <a:gd name="T10" fmla="*/ 51 w 418"/>
                        <a:gd name="T11" fmla="*/ 67 h 383"/>
                        <a:gd name="T12" fmla="*/ 11 w 418"/>
                        <a:gd name="T13" fmla="*/ 129 h 383"/>
                        <a:gd name="T14" fmla="*/ 0 w 418"/>
                        <a:gd name="T15" fmla="*/ 201 h 383"/>
                        <a:gd name="T16" fmla="*/ 23 w 418"/>
                        <a:gd name="T17" fmla="*/ 274 h 383"/>
                        <a:gd name="T18" fmla="*/ 68 w 418"/>
                        <a:gd name="T19" fmla="*/ 336 h 383"/>
                        <a:gd name="T20" fmla="*/ 136 w 418"/>
                        <a:gd name="T21" fmla="*/ 372 h 383"/>
                        <a:gd name="T22" fmla="*/ 215 w 418"/>
                        <a:gd name="T23" fmla="*/ 383 h 383"/>
                        <a:gd name="T24" fmla="*/ 294 w 418"/>
                        <a:gd name="T25" fmla="*/ 362 h 383"/>
                        <a:gd name="T26" fmla="*/ 260 w 418"/>
                        <a:gd name="T27" fmla="*/ 367 h 383"/>
                        <a:gd name="T28" fmla="*/ 192 w 418"/>
                        <a:gd name="T29" fmla="*/ 377 h 383"/>
                        <a:gd name="T30" fmla="*/ 130 w 418"/>
                        <a:gd name="T31" fmla="*/ 362 h 383"/>
                        <a:gd name="T32" fmla="*/ 73 w 418"/>
                        <a:gd name="T33" fmla="*/ 326 h 383"/>
                        <a:gd name="T34" fmla="*/ 29 w 418"/>
                        <a:gd name="T35" fmla="*/ 280 h 383"/>
                        <a:gd name="T36" fmla="*/ 5 w 418"/>
                        <a:gd name="T37" fmla="*/ 223 h 383"/>
                        <a:gd name="T38" fmla="*/ 5 w 418"/>
                        <a:gd name="T39" fmla="*/ 161 h 383"/>
                        <a:gd name="T40" fmla="*/ 29 w 418"/>
                        <a:gd name="T41" fmla="*/ 104 h 383"/>
                        <a:gd name="T42" fmla="*/ 73 w 418"/>
                        <a:gd name="T43" fmla="*/ 57 h 383"/>
                        <a:gd name="T44" fmla="*/ 130 w 418"/>
                        <a:gd name="T45" fmla="*/ 21 h 383"/>
                        <a:gd name="T46" fmla="*/ 192 w 418"/>
                        <a:gd name="T47" fmla="*/ 5 h 383"/>
                        <a:gd name="T48" fmla="*/ 260 w 418"/>
                        <a:gd name="T49" fmla="*/ 10 h 383"/>
                        <a:gd name="T50" fmla="*/ 322 w 418"/>
                        <a:gd name="T51" fmla="*/ 36 h 383"/>
                        <a:gd name="T52" fmla="*/ 374 w 418"/>
                        <a:gd name="T53" fmla="*/ 77 h 383"/>
                        <a:gd name="T54" fmla="*/ 401 w 418"/>
                        <a:gd name="T55" fmla="*/ 134 h 383"/>
                        <a:gd name="T56" fmla="*/ 413 w 418"/>
                        <a:gd name="T57" fmla="*/ 196 h 383"/>
                        <a:gd name="T58" fmla="*/ 413 w 418"/>
                        <a:gd name="T59" fmla="*/ 223 h 383"/>
                        <a:gd name="T60" fmla="*/ 418 w 418"/>
                        <a:gd name="T61" fmla="*/ 171 h 383"/>
                        <a:gd name="T62" fmla="*/ 401 w 418"/>
                        <a:gd name="T63" fmla="*/ 119 h 3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418" h="383">
                          <a:moveTo>
                            <a:pt x="401" y="119"/>
                          </a:moveTo>
                          <a:lnTo>
                            <a:pt x="390" y="104"/>
                          </a:lnTo>
                          <a:lnTo>
                            <a:pt x="367" y="72"/>
                          </a:lnTo>
                          <a:lnTo>
                            <a:pt x="339" y="47"/>
                          </a:lnTo>
                          <a:lnTo>
                            <a:pt x="306" y="26"/>
                          </a:lnTo>
                          <a:lnTo>
                            <a:pt x="271" y="10"/>
                          </a:lnTo>
                          <a:lnTo>
                            <a:pt x="232" y="0"/>
                          </a:lnTo>
                          <a:lnTo>
                            <a:pt x="192" y="0"/>
                          </a:lnTo>
                          <a:lnTo>
                            <a:pt x="152" y="5"/>
                          </a:lnTo>
                          <a:lnTo>
                            <a:pt x="113" y="21"/>
                          </a:lnTo>
                          <a:lnTo>
                            <a:pt x="79" y="42"/>
                          </a:lnTo>
                          <a:lnTo>
                            <a:pt x="51" y="67"/>
                          </a:lnTo>
                          <a:lnTo>
                            <a:pt x="29" y="99"/>
                          </a:lnTo>
                          <a:lnTo>
                            <a:pt x="11" y="129"/>
                          </a:lnTo>
                          <a:lnTo>
                            <a:pt x="0" y="166"/>
                          </a:lnTo>
                          <a:lnTo>
                            <a:pt x="0" y="201"/>
                          </a:lnTo>
                          <a:lnTo>
                            <a:pt x="5" y="238"/>
                          </a:lnTo>
                          <a:lnTo>
                            <a:pt x="23" y="274"/>
                          </a:lnTo>
                          <a:lnTo>
                            <a:pt x="45" y="305"/>
                          </a:lnTo>
                          <a:lnTo>
                            <a:pt x="68" y="336"/>
                          </a:lnTo>
                          <a:lnTo>
                            <a:pt x="102" y="357"/>
                          </a:lnTo>
                          <a:lnTo>
                            <a:pt x="136" y="372"/>
                          </a:lnTo>
                          <a:lnTo>
                            <a:pt x="176" y="377"/>
                          </a:lnTo>
                          <a:lnTo>
                            <a:pt x="215" y="383"/>
                          </a:lnTo>
                          <a:lnTo>
                            <a:pt x="255" y="377"/>
                          </a:lnTo>
                          <a:lnTo>
                            <a:pt x="294" y="362"/>
                          </a:lnTo>
                          <a:lnTo>
                            <a:pt x="294" y="357"/>
                          </a:lnTo>
                          <a:lnTo>
                            <a:pt x="260" y="367"/>
                          </a:lnTo>
                          <a:lnTo>
                            <a:pt x="226" y="377"/>
                          </a:lnTo>
                          <a:lnTo>
                            <a:pt x="192" y="377"/>
                          </a:lnTo>
                          <a:lnTo>
                            <a:pt x="164" y="372"/>
                          </a:lnTo>
                          <a:lnTo>
                            <a:pt x="130" y="362"/>
                          </a:lnTo>
                          <a:lnTo>
                            <a:pt x="102" y="347"/>
                          </a:lnTo>
                          <a:lnTo>
                            <a:pt x="73" y="326"/>
                          </a:lnTo>
                          <a:lnTo>
                            <a:pt x="51" y="305"/>
                          </a:lnTo>
                          <a:lnTo>
                            <a:pt x="29" y="280"/>
                          </a:lnTo>
                          <a:lnTo>
                            <a:pt x="18" y="248"/>
                          </a:lnTo>
                          <a:lnTo>
                            <a:pt x="5" y="223"/>
                          </a:lnTo>
                          <a:lnTo>
                            <a:pt x="5" y="191"/>
                          </a:lnTo>
                          <a:lnTo>
                            <a:pt x="5" y="161"/>
                          </a:lnTo>
                          <a:lnTo>
                            <a:pt x="18" y="134"/>
                          </a:lnTo>
                          <a:lnTo>
                            <a:pt x="29" y="104"/>
                          </a:lnTo>
                          <a:lnTo>
                            <a:pt x="51" y="77"/>
                          </a:lnTo>
                          <a:lnTo>
                            <a:pt x="73" y="57"/>
                          </a:lnTo>
                          <a:lnTo>
                            <a:pt x="102" y="36"/>
                          </a:lnTo>
                          <a:lnTo>
                            <a:pt x="130" y="21"/>
                          </a:lnTo>
                          <a:lnTo>
                            <a:pt x="164" y="10"/>
                          </a:lnTo>
                          <a:lnTo>
                            <a:pt x="192" y="5"/>
                          </a:lnTo>
                          <a:lnTo>
                            <a:pt x="226" y="5"/>
                          </a:lnTo>
                          <a:lnTo>
                            <a:pt x="260" y="10"/>
                          </a:lnTo>
                          <a:lnTo>
                            <a:pt x="294" y="21"/>
                          </a:lnTo>
                          <a:lnTo>
                            <a:pt x="322" y="36"/>
                          </a:lnTo>
                          <a:lnTo>
                            <a:pt x="350" y="57"/>
                          </a:lnTo>
                          <a:lnTo>
                            <a:pt x="374" y="77"/>
                          </a:lnTo>
                          <a:lnTo>
                            <a:pt x="390" y="104"/>
                          </a:lnTo>
                          <a:lnTo>
                            <a:pt x="401" y="134"/>
                          </a:lnTo>
                          <a:lnTo>
                            <a:pt x="407" y="166"/>
                          </a:lnTo>
                          <a:lnTo>
                            <a:pt x="413" y="196"/>
                          </a:lnTo>
                          <a:lnTo>
                            <a:pt x="407" y="228"/>
                          </a:lnTo>
                          <a:lnTo>
                            <a:pt x="413" y="223"/>
                          </a:lnTo>
                          <a:lnTo>
                            <a:pt x="418" y="196"/>
                          </a:lnTo>
                          <a:lnTo>
                            <a:pt x="418" y="171"/>
                          </a:lnTo>
                          <a:lnTo>
                            <a:pt x="413" y="145"/>
                          </a:lnTo>
                          <a:lnTo>
                            <a:pt x="401" y="119"/>
                          </a:lnTo>
                          <a:close/>
                        </a:path>
                      </a:pathLst>
                    </a:custGeom>
                    <a:solidFill>
                      <a:srgbClr val="FFBAB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35" name="Freeform 567">
                      <a:extLst>
                        <a:ext uri="{FF2B5EF4-FFF2-40B4-BE49-F238E27FC236}">
                          <a16:creationId xmlns:a16="http://schemas.microsoft.com/office/drawing/2014/main" id="{D237C8C1-29B9-4F87-ACDB-A5B367432CA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629" y="1823"/>
                      <a:ext cx="203" cy="124"/>
                    </a:xfrm>
                    <a:custGeom>
                      <a:avLst/>
                      <a:gdLst>
                        <a:gd name="T0" fmla="*/ 289 w 408"/>
                        <a:gd name="T1" fmla="*/ 342 h 372"/>
                        <a:gd name="T2" fmla="*/ 227 w 408"/>
                        <a:gd name="T3" fmla="*/ 362 h 372"/>
                        <a:gd name="T4" fmla="*/ 165 w 408"/>
                        <a:gd name="T5" fmla="*/ 357 h 372"/>
                        <a:gd name="T6" fmla="*/ 108 w 408"/>
                        <a:gd name="T7" fmla="*/ 337 h 372"/>
                        <a:gd name="T8" fmla="*/ 57 w 408"/>
                        <a:gd name="T9" fmla="*/ 295 h 372"/>
                        <a:gd name="T10" fmla="*/ 24 w 408"/>
                        <a:gd name="T11" fmla="*/ 243 h 372"/>
                        <a:gd name="T12" fmla="*/ 13 w 408"/>
                        <a:gd name="T13" fmla="*/ 186 h 372"/>
                        <a:gd name="T14" fmla="*/ 24 w 408"/>
                        <a:gd name="T15" fmla="*/ 129 h 372"/>
                        <a:gd name="T16" fmla="*/ 52 w 408"/>
                        <a:gd name="T17" fmla="*/ 78 h 372"/>
                        <a:gd name="T18" fmla="*/ 103 w 408"/>
                        <a:gd name="T19" fmla="*/ 37 h 372"/>
                        <a:gd name="T20" fmla="*/ 159 w 408"/>
                        <a:gd name="T21" fmla="*/ 11 h 372"/>
                        <a:gd name="T22" fmla="*/ 227 w 408"/>
                        <a:gd name="T23" fmla="*/ 11 h 372"/>
                        <a:gd name="T24" fmla="*/ 289 w 408"/>
                        <a:gd name="T25" fmla="*/ 26 h 372"/>
                        <a:gd name="T26" fmla="*/ 340 w 408"/>
                        <a:gd name="T27" fmla="*/ 62 h 372"/>
                        <a:gd name="T28" fmla="*/ 380 w 408"/>
                        <a:gd name="T29" fmla="*/ 109 h 372"/>
                        <a:gd name="T30" fmla="*/ 391 w 408"/>
                        <a:gd name="T31" fmla="*/ 166 h 372"/>
                        <a:gd name="T32" fmla="*/ 385 w 408"/>
                        <a:gd name="T33" fmla="*/ 223 h 372"/>
                        <a:gd name="T34" fmla="*/ 408 w 408"/>
                        <a:gd name="T35" fmla="*/ 191 h 372"/>
                        <a:gd name="T36" fmla="*/ 396 w 408"/>
                        <a:gd name="T37" fmla="*/ 129 h 372"/>
                        <a:gd name="T38" fmla="*/ 369 w 408"/>
                        <a:gd name="T39" fmla="*/ 72 h 372"/>
                        <a:gd name="T40" fmla="*/ 317 w 408"/>
                        <a:gd name="T41" fmla="*/ 31 h 372"/>
                        <a:gd name="T42" fmla="*/ 255 w 408"/>
                        <a:gd name="T43" fmla="*/ 5 h 372"/>
                        <a:gd name="T44" fmla="*/ 187 w 408"/>
                        <a:gd name="T45" fmla="*/ 0 h 372"/>
                        <a:gd name="T46" fmla="*/ 125 w 408"/>
                        <a:gd name="T47" fmla="*/ 16 h 372"/>
                        <a:gd name="T48" fmla="*/ 68 w 408"/>
                        <a:gd name="T49" fmla="*/ 52 h 372"/>
                        <a:gd name="T50" fmla="*/ 24 w 408"/>
                        <a:gd name="T51" fmla="*/ 99 h 372"/>
                        <a:gd name="T52" fmla="*/ 0 w 408"/>
                        <a:gd name="T53" fmla="*/ 156 h 372"/>
                        <a:gd name="T54" fmla="*/ 0 w 408"/>
                        <a:gd name="T55" fmla="*/ 218 h 372"/>
                        <a:gd name="T56" fmla="*/ 24 w 408"/>
                        <a:gd name="T57" fmla="*/ 275 h 372"/>
                        <a:gd name="T58" fmla="*/ 68 w 408"/>
                        <a:gd name="T59" fmla="*/ 321 h 372"/>
                        <a:gd name="T60" fmla="*/ 125 w 408"/>
                        <a:gd name="T61" fmla="*/ 357 h 372"/>
                        <a:gd name="T62" fmla="*/ 187 w 408"/>
                        <a:gd name="T63" fmla="*/ 372 h 372"/>
                        <a:gd name="T64" fmla="*/ 255 w 408"/>
                        <a:gd name="T65" fmla="*/ 362 h 3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408" h="372">
                          <a:moveTo>
                            <a:pt x="289" y="352"/>
                          </a:moveTo>
                          <a:lnTo>
                            <a:pt x="289" y="342"/>
                          </a:lnTo>
                          <a:lnTo>
                            <a:pt x="261" y="352"/>
                          </a:lnTo>
                          <a:lnTo>
                            <a:pt x="227" y="362"/>
                          </a:lnTo>
                          <a:lnTo>
                            <a:pt x="198" y="362"/>
                          </a:lnTo>
                          <a:lnTo>
                            <a:pt x="165" y="357"/>
                          </a:lnTo>
                          <a:lnTo>
                            <a:pt x="136" y="352"/>
                          </a:lnTo>
                          <a:lnTo>
                            <a:pt x="108" y="337"/>
                          </a:lnTo>
                          <a:lnTo>
                            <a:pt x="79" y="315"/>
                          </a:lnTo>
                          <a:lnTo>
                            <a:pt x="57" y="295"/>
                          </a:lnTo>
                          <a:lnTo>
                            <a:pt x="40" y="269"/>
                          </a:lnTo>
                          <a:lnTo>
                            <a:pt x="24" y="243"/>
                          </a:lnTo>
                          <a:lnTo>
                            <a:pt x="18" y="218"/>
                          </a:lnTo>
                          <a:lnTo>
                            <a:pt x="13" y="186"/>
                          </a:lnTo>
                          <a:lnTo>
                            <a:pt x="13" y="156"/>
                          </a:lnTo>
                          <a:lnTo>
                            <a:pt x="24" y="129"/>
                          </a:lnTo>
                          <a:lnTo>
                            <a:pt x="35" y="104"/>
                          </a:lnTo>
                          <a:lnTo>
                            <a:pt x="52" y="78"/>
                          </a:lnTo>
                          <a:lnTo>
                            <a:pt x="74" y="57"/>
                          </a:lnTo>
                          <a:lnTo>
                            <a:pt x="103" y="37"/>
                          </a:lnTo>
                          <a:lnTo>
                            <a:pt x="131" y="21"/>
                          </a:lnTo>
                          <a:lnTo>
                            <a:pt x="159" y="11"/>
                          </a:lnTo>
                          <a:lnTo>
                            <a:pt x="193" y="11"/>
                          </a:lnTo>
                          <a:lnTo>
                            <a:pt x="227" y="11"/>
                          </a:lnTo>
                          <a:lnTo>
                            <a:pt x="255" y="16"/>
                          </a:lnTo>
                          <a:lnTo>
                            <a:pt x="289" y="26"/>
                          </a:lnTo>
                          <a:lnTo>
                            <a:pt x="317" y="42"/>
                          </a:lnTo>
                          <a:lnTo>
                            <a:pt x="340" y="62"/>
                          </a:lnTo>
                          <a:lnTo>
                            <a:pt x="362" y="83"/>
                          </a:lnTo>
                          <a:lnTo>
                            <a:pt x="380" y="109"/>
                          </a:lnTo>
                          <a:lnTo>
                            <a:pt x="391" y="134"/>
                          </a:lnTo>
                          <a:lnTo>
                            <a:pt x="391" y="166"/>
                          </a:lnTo>
                          <a:lnTo>
                            <a:pt x="391" y="191"/>
                          </a:lnTo>
                          <a:lnTo>
                            <a:pt x="385" y="223"/>
                          </a:lnTo>
                          <a:lnTo>
                            <a:pt x="402" y="223"/>
                          </a:lnTo>
                          <a:lnTo>
                            <a:pt x="408" y="191"/>
                          </a:lnTo>
                          <a:lnTo>
                            <a:pt x="402" y="161"/>
                          </a:lnTo>
                          <a:lnTo>
                            <a:pt x="396" y="129"/>
                          </a:lnTo>
                          <a:lnTo>
                            <a:pt x="385" y="99"/>
                          </a:lnTo>
                          <a:lnTo>
                            <a:pt x="369" y="72"/>
                          </a:lnTo>
                          <a:lnTo>
                            <a:pt x="345" y="52"/>
                          </a:lnTo>
                          <a:lnTo>
                            <a:pt x="317" y="31"/>
                          </a:lnTo>
                          <a:lnTo>
                            <a:pt x="289" y="16"/>
                          </a:lnTo>
                          <a:lnTo>
                            <a:pt x="255" y="5"/>
                          </a:lnTo>
                          <a:lnTo>
                            <a:pt x="221" y="0"/>
                          </a:lnTo>
                          <a:lnTo>
                            <a:pt x="187" y="0"/>
                          </a:lnTo>
                          <a:lnTo>
                            <a:pt x="159" y="5"/>
                          </a:lnTo>
                          <a:lnTo>
                            <a:pt x="125" y="16"/>
                          </a:lnTo>
                          <a:lnTo>
                            <a:pt x="97" y="31"/>
                          </a:lnTo>
                          <a:lnTo>
                            <a:pt x="68" y="52"/>
                          </a:lnTo>
                          <a:lnTo>
                            <a:pt x="46" y="72"/>
                          </a:lnTo>
                          <a:lnTo>
                            <a:pt x="24" y="99"/>
                          </a:lnTo>
                          <a:lnTo>
                            <a:pt x="13" y="129"/>
                          </a:lnTo>
                          <a:lnTo>
                            <a:pt x="0" y="156"/>
                          </a:lnTo>
                          <a:lnTo>
                            <a:pt x="0" y="186"/>
                          </a:lnTo>
                          <a:lnTo>
                            <a:pt x="0" y="218"/>
                          </a:lnTo>
                          <a:lnTo>
                            <a:pt x="13" y="243"/>
                          </a:lnTo>
                          <a:lnTo>
                            <a:pt x="24" y="275"/>
                          </a:lnTo>
                          <a:lnTo>
                            <a:pt x="46" y="300"/>
                          </a:lnTo>
                          <a:lnTo>
                            <a:pt x="68" y="321"/>
                          </a:lnTo>
                          <a:lnTo>
                            <a:pt x="97" y="342"/>
                          </a:lnTo>
                          <a:lnTo>
                            <a:pt x="125" y="357"/>
                          </a:lnTo>
                          <a:lnTo>
                            <a:pt x="159" y="367"/>
                          </a:lnTo>
                          <a:lnTo>
                            <a:pt x="187" y="372"/>
                          </a:lnTo>
                          <a:lnTo>
                            <a:pt x="221" y="372"/>
                          </a:lnTo>
                          <a:lnTo>
                            <a:pt x="255" y="362"/>
                          </a:lnTo>
                          <a:lnTo>
                            <a:pt x="289" y="352"/>
                          </a:lnTo>
                          <a:close/>
                        </a:path>
                      </a:pathLst>
                    </a:custGeom>
                    <a:solidFill>
                      <a:srgbClr val="FFBCB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36" name="Freeform 568">
                      <a:extLst>
                        <a:ext uri="{FF2B5EF4-FFF2-40B4-BE49-F238E27FC236}">
                          <a16:creationId xmlns:a16="http://schemas.microsoft.com/office/drawing/2014/main" id="{BE1F01BE-D2B5-482E-A2D8-110F5B2BAEF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635" y="1827"/>
                      <a:ext cx="189" cy="117"/>
                    </a:xfrm>
                    <a:custGeom>
                      <a:avLst/>
                      <a:gdLst>
                        <a:gd name="T0" fmla="*/ 276 w 378"/>
                        <a:gd name="T1" fmla="*/ 326 h 351"/>
                        <a:gd name="T2" fmla="*/ 214 w 378"/>
                        <a:gd name="T3" fmla="*/ 341 h 351"/>
                        <a:gd name="T4" fmla="*/ 152 w 378"/>
                        <a:gd name="T5" fmla="*/ 341 h 351"/>
                        <a:gd name="T6" fmla="*/ 95 w 378"/>
                        <a:gd name="T7" fmla="*/ 320 h 351"/>
                        <a:gd name="T8" fmla="*/ 44 w 378"/>
                        <a:gd name="T9" fmla="*/ 284 h 351"/>
                        <a:gd name="T10" fmla="*/ 16 w 378"/>
                        <a:gd name="T11" fmla="*/ 232 h 351"/>
                        <a:gd name="T12" fmla="*/ 5 w 378"/>
                        <a:gd name="T13" fmla="*/ 175 h 351"/>
                        <a:gd name="T14" fmla="*/ 16 w 378"/>
                        <a:gd name="T15" fmla="*/ 123 h 351"/>
                        <a:gd name="T16" fmla="*/ 44 w 378"/>
                        <a:gd name="T17" fmla="*/ 72 h 351"/>
                        <a:gd name="T18" fmla="*/ 95 w 378"/>
                        <a:gd name="T19" fmla="*/ 31 h 351"/>
                        <a:gd name="T20" fmla="*/ 152 w 378"/>
                        <a:gd name="T21" fmla="*/ 10 h 351"/>
                        <a:gd name="T22" fmla="*/ 214 w 378"/>
                        <a:gd name="T23" fmla="*/ 5 h 351"/>
                        <a:gd name="T24" fmla="*/ 270 w 378"/>
                        <a:gd name="T25" fmla="*/ 20 h 351"/>
                        <a:gd name="T26" fmla="*/ 321 w 378"/>
                        <a:gd name="T27" fmla="*/ 56 h 351"/>
                        <a:gd name="T28" fmla="*/ 361 w 378"/>
                        <a:gd name="T29" fmla="*/ 103 h 351"/>
                        <a:gd name="T30" fmla="*/ 372 w 378"/>
                        <a:gd name="T31" fmla="*/ 160 h 351"/>
                        <a:gd name="T32" fmla="*/ 367 w 378"/>
                        <a:gd name="T33" fmla="*/ 217 h 351"/>
                        <a:gd name="T34" fmla="*/ 378 w 378"/>
                        <a:gd name="T35" fmla="*/ 180 h 351"/>
                        <a:gd name="T36" fmla="*/ 378 w 378"/>
                        <a:gd name="T37" fmla="*/ 123 h 351"/>
                        <a:gd name="T38" fmla="*/ 349 w 378"/>
                        <a:gd name="T39" fmla="*/ 72 h 351"/>
                        <a:gd name="T40" fmla="*/ 304 w 378"/>
                        <a:gd name="T41" fmla="*/ 31 h 351"/>
                        <a:gd name="T42" fmla="*/ 242 w 378"/>
                        <a:gd name="T43" fmla="*/ 5 h 351"/>
                        <a:gd name="T44" fmla="*/ 180 w 378"/>
                        <a:gd name="T45" fmla="*/ 0 h 351"/>
                        <a:gd name="T46" fmla="*/ 118 w 378"/>
                        <a:gd name="T47" fmla="*/ 10 h 351"/>
                        <a:gd name="T48" fmla="*/ 61 w 378"/>
                        <a:gd name="T49" fmla="*/ 46 h 351"/>
                        <a:gd name="T50" fmla="*/ 22 w 378"/>
                        <a:gd name="T51" fmla="*/ 93 h 351"/>
                        <a:gd name="T52" fmla="*/ 0 w 378"/>
                        <a:gd name="T53" fmla="*/ 145 h 351"/>
                        <a:gd name="T54" fmla="*/ 5 w 378"/>
                        <a:gd name="T55" fmla="*/ 207 h 351"/>
                        <a:gd name="T56" fmla="*/ 27 w 378"/>
                        <a:gd name="T57" fmla="*/ 258 h 351"/>
                        <a:gd name="T58" fmla="*/ 66 w 378"/>
                        <a:gd name="T59" fmla="*/ 304 h 351"/>
                        <a:gd name="T60" fmla="*/ 123 w 378"/>
                        <a:gd name="T61" fmla="*/ 341 h 351"/>
                        <a:gd name="T62" fmla="*/ 185 w 378"/>
                        <a:gd name="T63" fmla="*/ 351 h 351"/>
                        <a:gd name="T64" fmla="*/ 248 w 378"/>
                        <a:gd name="T65" fmla="*/ 341 h 35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378" h="351">
                          <a:moveTo>
                            <a:pt x="276" y="331"/>
                          </a:moveTo>
                          <a:lnTo>
                            <a:pt x="276" y="326"/>
                          </a:lnTo>
                          <a:lnTo>
                            <a:pt x="248" y="336"/>
                          </a:lnTo>
                          <a:lnTo>
                            <a:pt x="214" y="341"/>
                          </a:lnTo>
                          <a:lnTo>
                            <a:pt x="185" y="346"/>
                          </a:lnTo>
                          <a:lnTo>
                            <a:pt x="152" y="341"/>
                          </a:lnTo>
                          <a:lnTo>
                            <a:pt x="123" y="336"/>
                          </a:lnTo>
                          <a:lnTo>
                            <a:pt x="95" y="320"/>
                          </a:lnTo>
                          <a:lnTo>
                            <a:pt x="66" y="304"/>
                          </a:lnTo>
                          <a:lnTo>
                            <a:pt x="44" y="284"/>
                          </a:lnTo>
                          <a:lnTo>
                            <a:pt x="27" y="258"/>
                          </a:lnTo>
                          <a:lnTo>
                            <a:pt x="16" y="232"/>
                          </a:lnTo>
                          <a:lnTo>
                            <a:pt x="5" y="207"/>
                          </a:lnTo>
                          <a:lnTo>
                            <a:pt x="5" y="175"/>
                          </a:lnTo>
                          <a:lnTo>
                            <a:pt x="5" y="150"/>
                          </a:lnTo>
                          <a:lnTo>
                            <a:pt x="16" y="123"/>
                          </a:lnTo>
                          <a:lnTo>
                            <a:pt x="27" y="98"/>
                          </a:lnTo>
                          <a:lnTo>
                            <a:pt x="44" y="72"/>
                          </a:lnTo>
                          <a:lnTo>
                            <a:pt x="66" y="51"/>
                          </a:lnTo>
                          <a:lnTo>
                            <a:pt x="95" y="31"/>
                          </a:lnTo>
                          <a:lnTo>
                            <a:pt x="123" y="20"/>
                          </a:lnTo>
                          <a:lnTo>
                            <a:pt x="152" y="10"/>
                          </a:lnTo>
                          <a:lnTo>
                            <a:pt x="180" y="5"/>
                          </a:lnTo>
                          <a:lnTo>
                            <a:pt x="214" y="5"/>
                          </a:lnTo>
                          <a:lnTo>
                            <a:pt x="242" y="10"/>
                          </a:lnTo>
                          <a:lnTo>
                            <a:pt x="270" y="20"/>
                          </a:lnTo>
                          <a:lnTo>
                            <a:pt x="299" y="36"/>
                          </a:lnTo>
                          <a:lnTo>
                            <a:pt x="321" y="56"/>
                          </a:lnTo>
                          <a:lnTo>
                            <a:pt x="343" y="77"/>
                          </a:lnTo>
                          <a:lnTo>
                            <a:pt x="361" y="103"/>
                          </a:lnTo>
                          <a:lnTo>
                            <a:pt x="372" y="129"/>
                          </a:lnTo>
                          <a:lnTo>
                            <a:pt x="372" y="160"/>
                          </a:lnTo>
                          <a:lnTo>
                            <a:pt x="372" y="185"/>
                          </a:lnTo>
                          <a:lnTo>
                            <a:pt x="367" y="217"/>
                          </a:lnTo>
                          <a:lnTo>
                            <a:pt x="372" y="212"/>
                          </a:lnTo>
                          <a:lnTo>
                            <a:pt x="378" y="180"/>
                          </a:lnTo>
                          <a:lnTo>
                            <a:pt x="378" y="155"/>
                          </a:lnTo>
                          <a:lnTo>
                            <a:pt x="378" y="123"/>
                          </a:lnTo>
                          <a:lnTo>
                            <a:pt x="367" y="98"/>
                          </a:lnTo>
                          <a:lnTo>
                            <a:pt x="349" y="72"/>
                          </a:lnTo>
                          <a:lnTo>
                            <a:pt x="327" y="51"/>
                          </a:lnTo>
                          <a:lnTo>
                            <a:pt x="304" y="31"/>
                          </a:lnTo>
                          <a:lnTo>
                            <a:pt x="276" y="15"/>
                          </a:lnTo>
                          <a:lnTo>
                            <a:pt x="242" y="5"/>
                          </a:lnTo>
                          <a:lnTo>
                            <a:pt x="214" y="0"/>
                          </a:lnTo>
                          <a:lnTo>
                            <a:pt x="180" y="0"/>
                          </a:lnTo>
                          <a:lnTo>
                            <a:pt x="146" y="0"/>
                          </a:lnTo>
                          <a:lnTo>
                            <a:pt x="118" y="10"/>
                          </a:lnTo>
                          <a:lnTo>
                            <a:pt x="90" y="26"/>
                          </a:lnTo>
                          <a:lnTo>
                            <a:pt x="61" y="46"/>
                          </a:lnTo>
                          <a:lnTo>
                            <a:pt x="39" y="67"/>
                          </a:lnTo>
                          <a:lnTo>
                            <a:pt x="22" y="93"/>
                          </a:lnTo>
                          <a:lnTo>
                            <a:pt x="11" y="118"/>
                          </a:lnTo>
                          <a:lnTo>
                            <a:pt x="0" y="145"/>
                          </a:lnTo>
                          <a:lnTo>
                            <a:pt x="0" y="175"/>
                          </a:lnTo>
                          <a:lnTo>
                            <a:pt x="5" y="207"/>
                          </a:lnTo>
                          <a:lnTo>
                            <a:pt x="11" y="232"/>
                          </a:lnTo>
                          <a:lnTo>
                            <a:pt x="27" y="258"/>
                          </a:lnTo>
                          <a:lnTo>
                            <a:pt x="44" y="284"/>
                          </a:lnTo>
                          <a:lnTo>
                            <a:pt x="66" y="304"/>
                          </a:lnTo>
                          <a:lnTo>
                            <a:pt x="95" y="326"/>
                          </a:lnTo>
                          <a:lnTo>
                            <a:pt x="123" y="341"/>
                          </a:lnTo>
                          <a:lnTo>
                            <a:pt x="152" y="346"/>
                          </a:lnTo>
                          <a:lnTo>
                            <a:pt x="185" y="351"/>
                          </a:lnTo>
                          <a:lnTo>
                            <a:pt x="214" y="351"/>
                          </a:lnTo>
                          <a:lnTo>
                            <a:pt x="248" y="341"/>
                          </a:lnTo>
                          <a:lnTo>
                            <a:pt x="276" y="331"/>
                          </a:lnTo>
                          <a:close/>
                        </a:path>
                      </a:pathLst>
                    </a:custGeom>
                    <a:solidFill>
                      <a:srgbClr val="FFBEB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37" name="Freeform 569">
                      <a:extLst>
                        <a:ext uri="{FF2B5EF4-FFF2-40B4-BE49-F238E27FC236}">
                          <a16:creationId xmlns:a16="http://schemas.microsoft.com/office/drawing/2014/main" id="{1E308208-4F4D-43E1-8DE5-F59D399520B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638" y="1829"/>
                      <a:ext cx="183" cy="113"/>
                    </a:xfrm>
                    <a:custGeom>
                      <a:avLst/>
                      <a:gdLst>
                        <a:gd name="T0" fmla="*/ 271 w 367"/>
                        <a:gd name="T1" fmla="*/ 310 h 341"/>
                        <a:gd name="T2" fmla="*/ 215 w 367"/>
                        <a:gd name="T3" fmla="*/ 331 h 341"/>
                        <a:gd name="T4" fmla="*/ 153 w 367"/>
                        <a:gd name="T5" fmla="*/ 331 h 341"/>
                        <a:gd name="T6" fmla="*/ 96 w 367"/>
                        <a:gd name="T7" fmla="*/ 315 h 341"/>
                        <a:gd name="T8" fmla="*/ 50 w 367"/>
                        <a:gd name="T9" fmla="*/ 279 h 341"/>
                        <a:gd name="T10" fmla="*/ 17 w 367"/>
                        <a:gd name="T11" fmla="*/ 227 h 341"/>
                        <a:gd name="T12" fmla="*/ 6 w 367"/>
                        <a:gd name="T13" fmla="*/ 170 h 341"/>
                        <a:gd name="T14" fmla="*/ 17 w 367"/>
                        <a:gd name="T15" fmla="*/ 118 h 341"/>
                        <a:gd name="T16" fmla="*/ 45 w 367"/>
                        <a:gd name="T17" fmla="*/ 67 h 341"/>
                        <a:gd name="T18" fmla="*/ 90 w 367"/>
                        <a:gd name="T19" fmla="*/ 31 h 341"/>
                        <a:gd name="T20" fmla="*/ 147 w 367"/>
                        <a:gd name="T21" fmla="*/ 10 h 341"/>
                        <a:gd name="T22" fmla="*/ 209 w 367"/>
                        <a:gd name="T23" fmla="*/ 5 h 341"/>
                        <a:gd name="T24" fmla="*/ 265 w 367"/>
                        <a:gd name="T25" fmla="*/ 21 h 341"/>
                        <a:gd name="T26" fmla="*/ 316 w 367"/>
                        <a:gd name="T27" fmla="*/ 56 h 341"/>
                        <a:gd name="T28" fmla="*/ 351 w 367"/>
                        <a:gd name="T29" fmla="*/ 103 h 341"/>
                        <a:gd name="T30" fmla="*/ 367 w 367"/>
                        <a:gd name="T31" fmla="*/ 155 h 341"/>
                        <a:gd name="T32" fmla="*/ 356 w 367"/>
                        <a:gd name="T33" fmla="*/ 212 h 341"/>
                        <a:gd name="T34" fmla="*/ 367 w 367"/>
                        <a:gd name="T35" fmla="*/ 180 h 341"/>
                        <a:gd name="T36" fmla="*/ 367 w 367"/>
                        <a:gd name="T37" fmla="*/ 124 h 341"/>
                        <a:gd name="T38" fmla="*/ 338 w 367"/>
                        <a:gd name="T39" fmla="*/ 72 h 341"/>
                        <a:gd name="T40" fmla="*/ 294 w 367"/>
                        <a:gd name="T41" fmla="*/ 31 h 341"/>
                        <a:gd name="T42" fmla="*/ 237 w 367"/>
                        <a:gd name="T43" fmla="*/ 5 h 341"/>
                        <a:gd name="T44" fmla="*/ 175 w 367"/>
                        <a:gd name="T45" fmla="*/ 0 h 341"/>
                        <a:gd name="T46" fmla="*/ 118 w 367"/>
                        <a:gd name="T47" fmla="*/ 15 h 341"/>
                        <a:gd name="T48" fmla="*/ 61 w 367"/>
                        <a:gd name="T49" fmla="*/ 46 h 341"/>
                        <a:gd name="T50" fmla="*/ 22 w 367"/>
                        <a:gd name="T51" fmla="*/ 93 h 341"/>
                        <a:gd name="T52" fmla="*/ 0 w 367"/>
                        <a:gd name="T53" fmla="*/ 145 h 341"/>
                        <a:gd name="T54" fmla="*/ 0 w 367"/>
                        <a:gd name="T55" fmla="*/ 202 h 341"/>
                        <a:gd name="T56" fmla="*/ 22 w 367"/>
                        <a:gd name="T57" fmla="*/ 253 h 341"/>
                        <a:gd name="T58" fmla="*/ 61 w 367"/>
                        <a:gd name="T59" fmla="*/ 299 h 341"/>
                        <a:gd name="T60" fmla="*/ 118 w 367"/>
                        <a:gd name="T61" fmla="*/ 331 h 341"/>
                        <a:gd name="T62" fmla="*/ 180 w 367"/>
                        <a:gd name="T63" fmla="*/ 341 h 341"/>
                        <a:gd name="T64" fmla="*/ 243 w 367"/>
                        <a:gd name="T65" fmla="*/ 331 h 3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367" h="341">
                          <a:moveTo>
                            <a:pt x="271" y="321"/>
                          </a:moveTo>
                          <a:lnTo>
                            <a:pt x="271" y="310"/>
                          </a:lnTo>
                          <a:lnTo>
                            <a:pt x="243" y="321"/>
                          </a:lnTo>
                          <a:lnTo>
                            <a:pt x="215" y="331"/>
                          </a:lnTo>
                          <a:lnTo>
                            <a:pt x="186" y="336"/>
                          </a:lnTo>
                          <a:lnTo>
                            <a:pt x="153" y="331"/>
                          </a:lnTo>
                          <a:lnTo>
                            <a:pt x="124" y="326"/>
                          </a:lnTo>
                          <a:lnTo>
                            <a:pt x="96" y="315"/>
                          </a:lnTo>
                          <a:lnTo>
                            <a:pt x="74" y="299"/>
                          </a:lnTo>
                          <a:lnTo>
                            <a:pt x="50" y="279"/>
                          </a:lnTo>
                          <a:lnTo>
                            <a:pt x="34" y="253"/>
                          </a:lnTo>
                          <a:lnTo>
                            <a:pt x="17" y="227"/>
                          </a:lnTo>
                          <a:lnTo>
                            <a:pt x="11" y="202"/>
                          </a:lnTo>
                          <a:lnTo>
                            <a:pt x="6" y="170"/>
                          </a:lnTo>
                          <a:lnTo>
                            <a:pt x="6" y="145"/>
                          </a:lnTo>
                          <a:lnTo>
                            <a:pt x="17" y="118"/>
                          </a:lnTo>
                          <a:lnTo>
                            <a:pt x="28" y="93"/>
                          </a:lnTo>
                          <a:lnTo>
                            <a:pt x="45" y="67"/>
                          </a:lnTo>
                          <a:lnTo>
                            <a:pt x="68" y="46"/>
                          </a:lnTo>
                          <a:lnTo>
                            <a:pt x="90" y="31"/>
                          </a:lnTo>
                          <a:lnTo>
                            <a:pt x="118" y="15"/>
                          </a:lnTo>
                          <a:lnTo>
                            <a:pt x="147" y="10"/>
                          </a:lnTo>
                          <a:lnTo>
                            <a:pt x="175" y="5"/>
                          </a:lnTo>
                          <a:lnTo>
                            <a:pt x="209" y="5"/>
                          </a:lnTo>
                          <a:lnTo>
                            <a:pt x="237" y="10"/>
                          </a:lnTo>
                          <a:lnTo>
                            <a:pt x="265" y="21"/>
                          </a:lnTo>
                          <a:lnTo>
                            <a:pt x="294" y="36"/>
                          </a:lnTo>
                          <a:lnTo>
                            <a:pt x="316" y="56"/>
                          </a:lnTo>
                          <a:lnTo>
                            <a:pt x="338" y="78"/>
                          </a:lnTo>
                          <a:lnTo>
                            <a:pt x="351" y="103"/>
                          </a:lnTo>
                          <a:lnTo>
                            <a:pt x="362" y="129"/>
                          </a:lnTo>
                          <a:lnTo>
                            <a:pt x="367" y="155"/>
                          </a:lnTo>
                          <a:lnTo>
                            <a:pt x="362" y="185"/>
                          </a:lnTo>
                          <a:lnTo>
                            <a:pt x="356" y="212"/>
                          </a:lnTo>
                          <a:lnTo>
                            <a:pt x="362" y="212"/>
                          </a:lnTo>
                          <a:lnTo>
                            <a:pt x="367" y="180"/>
                          </a:lnTo>
                          <a:lnTo>
                            <a:pt x="367" y="155"/>
                          </a:lnTo>
                          <a:lnTo>
                            <a:pt x="367" y="124"/>
                          </a:lnTo>
                          <a:lnTo>
                            <a:pt x="356" y="98"/>
                          </a:lnTo>
                          <a:lnTo>
                            <a:pt x="338" y="72"/>
                          </a:lnTo>
                          <a:lnTo>
                            <a:pt x="316" y="51"/>
                          </a:lnTo>
                          <a:lnTo>
                            <a:pt x="294" y="31"/>
                          </a:lnTo>
                          <a:lnTo>
                            <a:pt x="265" y="15"/>
                          </a:lnTo>
                          <a:lnTo>
                            <a:pt x="237" y="5"/>
                          </a:lnTo>
                          <a:lnTo>
                            <a:pt x="209" y="0"/>
                          </a:lnTo>
                          <a:lnTo>
                            <a:pt x="175" y="0"/>
                          </a:lnTo>
                          <a:lnTo>
                            <a:pt x="147" y="5"/>
                          </a:lnTo>
                          <a:lnTo>
                            <a:pt x="118" y="15"/>
                          </a:lnTo>
                          <a:lnTo>
                            <a:pt x="90" y="26"/>
                          </a:lnTo>
                          <a:lnTo>
                            <a:pt x="61" y="46"/>
                          </a:lnTo>
                          <a:lnTo>
                            <a:pt x="39" y="67"/>
                          </a:lnTo>
                          <a:lnTo>
                            <a:pt x="22" y="93"/>
                          </a:lnTo>
                          <a:lnTo>
                            <a:pt x="11" y="118"/>
                          </a:lnTo>
                          <a:lnTo>
                            <a:pt x="0" y="145"/>
                          </a:lnTo>
                          <a:lnTo>
                            <a:pt x="0" y="170"/>
                          </a:lnTo>
                          <a:lnTo>
                            <a:pt x="0" y="202"/>
                          </a:lnTo>
                          <a:lnTo>
                            <a:pt x="11" y="227"/>
                          </a:lnTo>
                          <a:lnTo>
                            <a:pt x="22" y="253"/>
                          </a:lnTo>
                          <a:lnTo>
                            <a:pt x="39" y="279"/>
                          </a:lnTo>
                          <a:lnTo>
                            <a:pt x="61" y="299"/>
                          </a:lnTo>
                          <a:lnTo>
                            <a:pt x="90" y="315"/>
                          </a:lnTo>
                          <a:lnTo>
                            <a:pt x="118" y="331"/>
                          </a:lnTo>
                          <a:lnTo>
                            <a:pt x="147" y="336"/>
                          </a:lnTo>
                          <a:lnTo>
                            <a:pt x="180" y="341"/>
                          </a:lnTo>
                          <a:lnTo>
                            <a:pt x="209" y="336"/>
                          </a:lnTo>
                          <a:lnTo>
                            <a:pt x="243" y="331"/>
                          </a:lnTo>
                          <a:lnTo>
                            <a:pt x="271" y="321"/>
                          </a:lnTo>
                          <a:close/>
                        </a:path>
                      </a:pathLst>
                    </a:custGeom>
                    <a:solidFill>
                      <a:srgbClr val="FF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38" name="Freeform 570">
                      <a:extLst>
                        <a:ext uri="{FF2B5EF4-FFF2-40B4-BE49-F238E27FC236}">
                          <a16:creationId xmlns:a16="http://schemas.microsoft.com/office/drawing/2014/main" id="{B5610B6C-9D25-4FAB-BD66-7C06588C7A45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640" y="1830"/>
                      <a:ext cx="181" cy="111"/>
                    </a:xfrm>
                    <a:custGeom>
                      <a:avLst/>
                      <a:gdLst>
                        <a:gd name="T0" fmla="*/ 356 w 361"/>
                        <a:gd name="T1" fmla="*/ 135 h 331"/>
                        <a:gd name="T2" fmla="*/ 327 w 361"/>
                        <a:gd name="T3" fmla="*/ 73 h 331"/>
                        <a:gd name="T4" fmla="*/ 282 w 361"/>
                        <a:gd name="T5" fmla="*/ 31 h 331"/>
                        <a:gd name="T6" fmla="*/ 214 w 361"/>
                        <a:gd name="T7" fmla="*/ 5 h 331"/>
                        <a:gd name="T8" fmla="*/ 147 w 361"/>
                        <a:gd name="T9" fmla="*/ 5 h 331"/>
                        <a:gd name="T10" fmla="*/ 79 w 361"/>
                        <a:gd name="T11" fmla="*/ 31 h 331"/>
                        <a:gd name="T12" fmla="*/ 33 w 361"/>
                        <a:gd name="T13" fmla="*/ 73 h 331"/>
                        <a:gd name="T14" fmla="*/ 5 w 361"/>
                        <a:gd name="T15" fmla="*/ 135 h 331"/>
                        <a:gd name="T16" fmla="*/ 5 w 361"/>
                        <a:gd name="T17" fmla="*/ 197 h 331"/>
                        <a:gd name="T18" fmla="*/ 33 w 361"/>
                        <a:gd name="T19" fmla="*/ 259 h 331"/>
                        <a:gd name="T20" fmla="*/ 79 w 361"/>
                        <a:gd name="T21" fmla="*/ 300 h 331"/>
                        <a:gd name="T22" fmla="*/ 147 w 361"/>
                        <a:gd name="T23" fmla="*/ 326 h 331"/>
                        <a:gd name="T24" fmla="*/ 214 w 361"/>
                        <a:gd name="T25" fmla="*/ 326 h 331"/>
                        <a:gd name="T26" fmla="*/ 282 w 361"/>
                        <a:gd name="T27" fmla="*/ 300 h 331"/>
                        <a:gd name="T28" fmla="*/ 327 w 361"/>
                        <a:gd name="T29" fmla="*/ 259 h 331"/>
                        <a:gd name="T30" fmla="*/ 356 w 361"/>
                        <a:gd name="T31" fmla="*/ 197 h 331"/>
                        <a:gd name="T32" fmla="*/ 356 w 361"/>
                        <a:gd name="T33" fmla="*/ 165 h 331"/>
                        <a:gd name="T34" fmla="*/ 345 w 361"/>
                        <a:gd name="T35" fmla="*/ 103 h 331"/>
                        <a:gd name="T36" fmla="*/ 305 w 361"/>
                        <a:gd name="T37" fmla="*/ 51 h 331"/>
                        <a:gd name="T38" fmla="*/ 248 w 361"/>
                        <a:gd name="T39" fmla="*/ 16 h 331"/>
                        <a:gd name="T40" fmla="*/ 180 w 361"/>
                        <a:gd name="T41" fmla="*/ 5 h 331"/>
                        <a:gd name="T42" fmla="*/ 112 w 361"/>
                        <a:gd name="T43" fmla="*/ 16 h 331"/>
                        <a:gd name="T44" fmla="*/ 55 w 361"/>
                        <a:gd name="T45" fmla="*/ 51 h 331"/>
                        <a:gd name="T46" fmla="*/ 16 w 361"/>
                        <a:gd name="T47" fmla="*/ 103 h 331"/>
                        <a:gd name="T48" fmla="*/ 5 w 361"/>
                        <a:gd name="T49" fmla="*/ 165 h 331"/>
                        <a:gd name="T50" fmla="*/ 16 w 361"/>
                        <a:gd name="T51" fmla="*/ 227 h 331"/>
                        <a:gd name="T52" fmla="*/ 55 w 361"/>
                        <a:gd name="T53" fmla="*/ 279 h 331"/>
                        <a:gd name="T54" fmla="*/ 112 w 361"/>
                        <a:gd name="T55" fmla="*/ 316 h 331"/>
                        <a:gd name="T56" fmla="*/ 180 w 361"/>
                        <a:gd name="T57" fmla="*/ 326 h 331"/>
                        <a:gd name="T58" fmla="*/ 248 w 361"/>
                        <a:gd name="T59" fmla="*/ 316 h 331"/>
                        <a:gd name="T60" fmla="*/ 305 w 361"/>
                        <a:gd name="T61" fmla="*/ 279 h 331"/>
                        <a:gd name="T62" fmla="*/ 345 w 361"/>
                        <a:gd name="T63" fmla="*/ 227 h 331"/>
                        <a:gd name="T64" fmla="*/ 356 w 361"/>
                        <a:gd name="T65" fmla="*/ 165 h 33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361" h="331">
                          <a:moveTo>
                            <a:pt x="361" y="165"/>
                          </a:moveTo>
                          <a:lnTo>
                            <a:pt x="356" y="135"/>
                          </a:lnTo>
                          <a:lnTo>
                            <a:pt x="345" y="103"/>
                          </a:lnTo>
                          <a:lnTo>
                            <a:pt x="327" y="73"/>
                          </a:lnTo>
                          <a:lnTo>
                            <a:pt x="305" y="51"/>
                          </a:lnTo>
                          <a:lnTo>
                            <a:pt x="282" y="31"/>
                          </a:lnTo>
                          <a:lnTo>
                            <a:pt x="248" y="16"/>
                          </a:lnTo>
                          <a:lnTo>
                            <a:pt x="214" y="5"/>
                          </a:lnTo>
                          <a:lnTo>
                            <a:pt x="180" y="0"/>
                          </a:lnTo>
                          <a:lnTo>
                            <a:pt x="147" y="5"/>
                          </a:lnTo>
                          <a:lnTo>
                            <a:pt x="112" y="16"/>
                          </a:lnTo>
                          <a:lnTo>
                            <a:pt x="79" y="31"/>
                          </a:lnTo>
                          <a:lnTo>
                            <a:pt x="55" y="51"/>
                          </a:lnTo>
                          <a:lnTo>
                            <a:pt x="33" y="73"/>
                          </a:lnTo>
                          <a:lnTo>
                            <a:pt x="16" y="103"/>
                          </a:lnTo>
                          <a:lnTo>
                            <a:pt x="5" y="135"/>
                          </a:lnTo>
                          <a:lnTo>
                            <a:pt x="0" y="165"/>
                          </a:lnTo>
                          <a:lnTo>
                            <a:pt x="5" y="197"/>
                          </a:lnTo>
                          <a:lnTo>
                            <a:pt x="16" y="227"/>
                          </a:lnTo>
                          <a:lnTo>
                            <a:pt x="33" y="259"/>
                          </a:lnTo>
                          <a:lnTo>
                            <a:pt x="55" y="279"/>
                          </a:lnTo>
                          <a:lnTo>
                            <a:pt x="79" y="300"/>
                          </a:lnTo>
                          <a:lnTo>
                            <a:pt x="112" y="316"/>
                          </a:lnTo>
                          <a:lnTo>
                            <a:pt x="147" y="326"/>
                          </a:lnTo>
                          <a:lnTo>
                            <a:pt x="180" y="331"/>
                          </a:lnTo>
                          <a:lnTo>
                            <a:pt x="214" y="326"/>
                          </a:lnTo>
                          <a:lnTo>
                            <a:pt x="248" y="316"/>
                          </a:lnTo>
                          <a:lnTo>
                            <a:pt x="282" y="300"/>
                          </a:lnTo>
                          <a:lnTo>
                            <a:pt x="305" y="279"/>
                          </a:lnTo>
                          <a:lnTo>
                            <a:pt x="327" y="259"/>
                          </a:lnTo>
                          <a:lnTo>
                            <a:pt x="345" y="227"/>
                          </a:lnTo>
                          <a:lnTo>
                            <a:pt x="356" y="197"/>
                          </a:lnTo>
                          <a:lnTo>
                            <a:pt x="361" y="165"/>
                          </a:lnTo>
                          <a:close/>
                          <a:moveTo>
                            <a:pt x="356" y="165"/>
                          </a:moveTo>
                          <a:lnTo>
                            <a:pt x="350" y="135"/>
                          </a:lnTo>
                          <a:lnTo>
                            <a:pt x="345" y="103"/>
                          </a:lnTo>
                          <a:lnTo>
                            <a:pt x="327" y="78"/>
                          </a:lnTo>
                          <a:lnTo>
                            <a:pt x="305" y="51"/>
                          </a:lnTo>
                          <a:lnTo>
                            <a:pt x="277" y="31"/>
                          </a:lnTo>
                          <a:lnTo>
                            <a:pt x="248" y="16"/>
                          </a:lnTo>
                          <a:lnTo>
                            <a:pt x="214" y="10"/>
                          </a:lnTo>
                          <a:lnTo>
                            <a:pt x="180" y="5"/>
                          </a:lnTo>
                          <a:lnTo>
                            <a:pt x="147" y="10"/>
                          </a:lnTo>
                          <a:lnTo>
                            <a:pt x="112" y="16"/>
                          </a:lnTo>
                          <a:lnTo>
                            <a:pt x="84" y="31"/>
                          </a:lnTo>
                          <a:lnTo>
                            <a:pt x="55" y="51"/>
                          </a:lnTo>
                          <a:lnTo>
                            <a:pt x="33" y="78"/>
                          </a:lnTo>
                          <a:lnTo>
                            <a:pt x="16" y="103"/>
                          </a:lnTo>
                          <a:lnTo>
                            <a:pt x="11" y="135"/>
                          </a:lnTo>
                          <a:lnTo>
                            <a:pt x="5" y="165"/>
                          </a:lnTo>
                          <a:lnTo>
                            <a:pt x="11" y="197"/>
                          </a:lnTo>
                          <a:lnTo>
                            <a:pt x="16" y="227"/>
                          </a:lnTo>
                          <a:lnTo>
                            <a:pt x="33" y="254"/>
                          </a:lnTo>
                          <a:lnTo>
                            <a:pt x="55" y="279"/>
                          </a:lnTo>
                          <a:lnTo>
                            <a:pt x="84" y="300"/>
                          </a:lnTo>
                          <a:lnTo>
                            <a:pt x="112" y="316"/>
                          </a:lnTo>
                          <a:lnTo>
                            <a:pt x="147" y="321"/>
                          </a:lnTo>
                          <a:lnTo>
                            <a:pt x="180" y="326"/>
                          </a:lnTo>
                          <a:lnTo>
                            <a:pt x="214" y="321"/>
                          </a:lnTo>
                          <a:lnTo>
                            <a:pt x="248" y="316"/>
                          </a:lnTo>
                          <a:lnTo>
                            <a:pt x="277" y="300"/>
                          </a:lnTo>
                          <a:lnTo>
                            <a:pt x="305" y="279"/>
                          </a:lnTo>
                          <a:lnTo>
                            <a:pt x="327" y="254"/>
                          </a:lnTo>
                          <a:lnTo>
                            <a:pt x="345" y="227"/>
                          </a:lnTo>
                          <a:lnTo>
                            <a:pt x="350" y="197"/>
                          </a:lnTo>
                          <a:lnTo>
                            <a:pt x="356" y="165"/>
                          </a:lnTo>
                          <a:close/>
                        </a:path>
                      </a:pathLst>
                    </a:custGeom>
                    <a:solidFill>
                      <a:srgbClr val="FFC3C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39" name="Freeform 571">
                      <a:extLst>
                        <a:ext uri="{FF2B5EF4-FFF2-40B4-BE49-F238E27FC236}">
                          <a16:creationId xmlns:a16="http://schemas.microsoft.com/office/drawing/2014/main" id="{F890F6E4-E598-4C4A-AC45-9F51F43CD67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643" y="1832"/>
                      <a:ext cx="175" cy="107"/>
                    </a:xfrm>
                    <a:custGeom>
                      <a:avLst/>
                      <a:gdLst>
                        <a:gd name="T0" fmla="*/ 260 w 351"/>
                        <a:gd name="T1" fmla="*/ 289 h 321"/>
                        <a:gd name="T2" fmla="*/ 204 w 351"/>
                        <a:gd name="T3" fmla="*/ 311 h 321"/>
                        <a:gd name="T4" fmla="*/ 147 w 351"/>
                        <a:gd name="T5" fmla="*/ 316 h 321"/>
                        <a:gd name="T6" fmla="*/ 96 w 351"/>
                        <a:gd name="T7" fmla="*/ 300 h 321"/>
                        <a:gd name="T8" fmla="*/ 50 w 351"/>
                        <a:gd name="T9" fmla="*/ 264 h 321"/>
                        <a:gd name="T10" fmla="*/ 17 w 351"/>
                        <a:gd name="T11" fmla="*/ 217 h 321"/>
                        <a:gd name="T12" fmla="*/ 6 w 351"/>
                        <a:gd name="T13" fmla="*/ 165 h 321"/>
                        <a:gd name="T14" fmla="*/ 11 w 351"/>
                        <a:gd name="T15" fmla="*/ 114 h 321"/>
                        <a:gd name="T16" fmla="*/ 39 w 351"/>
                        <a:gd name="T17" fmla="*/ 62 h 321"/>
                        <a:gd name="T18" fmla="*/ 85 w 351"/>
                        <a:gd name="T19" fmla="*/ 26 h 321"/>
                        <a:gd name="T20" fmla="*/ 142 w 351"/>
                        <a:gd name="T21" fmla="*/ 11 h 321"/>
                        <a:gd name="T22" fmla="*/ 198 w 351"/>
                        <a:gd name="T23" fmla="*/ 11 h 321"/>
                        <a:gd name="T24" fmla="*/ 254 w 351"/>
                        <a:gd name="T25" fmla="*/ 26 h 321"/>
                        <a:gd name="T26" fmla="*/ 300 w 351"/>
                        <a:gd name="T27" fmla="*/ 57 h 321"/>
                        <a:gd name="T28" fmla="*/ 333 w 351"/>
                        <a:gd name="T29" fmla="*/ 103 h 321"/>
                        <a:gd name="T30" fmla="*/ 345 w 351"/>
                        <a:gd name="T31" fmla="*/ 155 h 321"/>
                        <a:gd name="T32" fmla="*/ 333 w 351"/>
                        <a:gd name="T33" fmla="*/ 207 h 321"/>
                        <a:gd name="T34" fmla="*/ 351 w 351"/>
                        <a:gd name="T35" fmla="*/ 175 h 321"/>
                        <a:gd name="T36" fmla="*/ 345 w 351"/>
                        <a:gd name="T37" fmla="*/ 119 h 321"/>
                        <a:gd name="T38" fmla="*/ 322 w 351"/>
                        <a:gd name="T39" fmla="*/ 73 h 321"/>
                        <a:gd name="T40" fmla="*/ 283 w 351"/>
                        <a:gd name="T41" fmla="*/ 31 h 321"/>
                        <a:gd name="T42" fmla="*/ 226 w 351"/>
                        <a:gd name="T43" fmla="*/ 5 h 321"/>
                        <a:gd name="T44" fmla="*/ 169 w 351"/>
                        <a:gd name="T45" fmla="*/ 0 h 321"/>
                        <a:gd name="T46" fmla="*/ 113 w 351"/>
                        <a:gd name="T47" fmla="*/ 11 h 321"/>
                        <a:gd name="T48" fmla="*/ 63 w 351"/>
                        <a:gd name="T49" fmla="*/ 41 h 321"/>
                        <a:gd name="T50" fmla="*/ 23 w 351"/>
                        <a:gd name="T51" fmla="*/ 83 h 321"/>
                        <a:gd name="T52" fmla="*/ 6 w 351"/>
                        <a:gd name="T53" fmla="*/ 135 h 321"/>
                        <a:gd name="T54" fmla="*/ 6 w 351"/>
                        <a:gd name="T55" fmla="*/ 192 h 321"/>
                        <a:gd name="T56" fmla="*/ 23 w 351"/>
                        <a:gd name="T57" fmla="*/ 243 h 321"/>
                        <a:gd name="T58" fmla="*/ 63 w 351"/>
                        <a:gd name="T59" fmla="*/ 284 h 321"/>
                        <a:gd name="T60" fmla="*/ 113 w 351"/>
                        <a:gd name="T61" fmla="*/ 311 h 321"/>
                        <a:gd name="T62" fmla="*/ 175 w 351"/>
                        <a:gd name="T63" fmla="*/ 321 h 321"/>
                        <a:gd name="T64" fmla="*/ 232 w 351"/>
                        <a:gd name="T65" fmla="*/ 311 h 3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351" h="321">
                          <a:moveTo>
                            <a:pt x="260" y="300"/>
                          </a:moveTo>
                          <a:lnTo>
                            <a:pt x="260" y="289"/>
                          </a:lnTo>
                          <a:lnTo>
                            <a:pt x="232" y="305"/>
                          </a:lnTo>
                          <a:lnTo>
                            <a:pt x="204" y="311"/>
                          </a:lnTo>
                          <a:lnTo>
                            <a:pt x="175" y="316"/>
                          </a:lnTo>
                          <a:lnTo>
                            <a:pt x="147" y="316"/>
                          </a:lnTo>
                          <a:lnTo>
                            <a:pt x="118" y="311"/>
                          </a:lnTo>
                          <a:lnTo>
                            <a:pt x="96" y="300"/>
                          </a:lnTo>
                          <a:lnTo>
                            <a:pt x="74" y="284"/>
                          </a:lnTo>
                          <a:lnTo>
                            <a:pt x="50" y="264"/>
                          </a:lnTo>
                          <a:lnTo>
                            <a:pt x="34" y="243"/>
                          </a:lnTo>
                          <a:lnTo>
                            <a:pt x="17" y="217"/>
                          </a:lnTo>
                          <a:lnTo>
                            <a:pt x="11" y="192"/>
                          </a:lnTo>
                          <a:lnTo>
                            <a:pt x="6" y="165"/>
                          </a:lnTo>
                          <a:lnTo>
                            <a:pt x="6" y="140"/>
                          </a:lnTo>
                          <a:lnTo>
                            <a:pt x="11" y="114"/>
                          </a:lnTo>
                          <a:lnTo>
                            <a:pt x="23" y="88"/>
                          </a:lnTo>
                          <a:lnTo>
                            <a:pt x="39" y="62"/>
                          </a:lnTo>
                          <a:lnTo>
                            <a:pt x="63" y="41"/>
                          </a:lnTo>
                          <a:lnTo>
                            <a:pt x="85" y="26"/>
                          </a:lnTo>
                          <a:lnTo>
                            <a:pt x="113" y="16"/>
                          </a:lnTo>
                          <a:lnTo>
                            <a:pt x="142" y="11"/>
                          </a:lnTo>
                          <a:lnTo>
                            <a:pt x="169" y="5"/>
                          </a:lnTo>
                          <a:lnTo>
                            <a:pt x="198" y="11"/>
                          </a:lnTo>
                          <a:lnTo>
                            <a:pt x="226" y="16"/>
                          </a:lnTo>
                          <a:lnTo>
                            <a:pt x="254" y="26"/>
                          </a:lnTo>
                          <a:lnTo>
                            <a:pt x="283" y="41"/>
                          </a:lnTo>
                          <a:lnTo>
                            <a:pt x="300" y="57"/>
                          </a:lnTo>
                          <a:lnTo>
                            <a:pt x="316" y="78"/>
                          </a:lnTo>
                          <a:lnTo>
                            <a:pt x="333" y="103"/>
                          </a:lnTo>
                          <a:lnTo>
                            <a:pt x="340" y="130"/>
                          </a:lnTo>
                          <a:lnTo>
                            <a:pt x="345" y="155"/>
                          </a:lnTo>
                          <a:lnTo>
                            <a:pt x="340" y="182"/>
                          </a:lnTo>
                          <a:lnTo>
                            <a:pt x="333" y="207"/>
                          </a:lnTo>
                          <a:lnTo>
                            <a:pt x="345" y="202"/>
                          </a:lnTo>
                          <a:lnTo>
                            <a:pt x="351" y="175"/>
                          </a:lnTo>
                          <a:lnTo>
                            <a:pt x="351" y="145"/>
                          </a:lnTo>
                          <a:lnTo>
                            <a:pt x="345" y="119"/>
                          </a:lnTo>
                          <a:lnTo>
                            <a:pt x="333" y="93"/>
                          </a:lnTo>
                          <a:lnTo>
                            <a:pt x="322" y="73"/>
                          </a:lnTo>
                          <a:lnTo>
                            <a:pt x="305" y="52"/>
                          </a:lnTo>
                          <a:lnTo>
                            <a:pt x="283" y="31"/>
                          </a:lnTo>
                          <a:lnTo>
                            <a:pt x="254" y="16"/>
                          </a:lnTo>
                          <a:lnTo>
                            <a:pt x="226" y="5"/>
                          </a:lnTo>
                          <a:lnTo>
                            <a:pt x="198" y="0"/>
                          </a:lnTo>
                          <a:lnTo>
                            <a:pt x="169" y="0"/>
                          </a:lnTo>
                          <a:lnTo>
                            <a:pt x="142" y="5"/>
                          </a:lnTo>
                          <a:lnTo>
                            <a:pt x="113" y="11"/>
                          </a:lnTo>
                          <a:lnTo>
                            <a:pt x="85" y="26"/>
                          </a:lnTo>
                          <a:lnTo>
                            <a:pt x="63" y="41"/>
                          </a:lnTo>
                          <a:lnTo>
                            <a:pt x="39" y="62"/>
                          </a:lnTo>
                          <a:lnTo>
                            <a:pt x="23" y="83"/>
                          </a:lnTo>
                          <a:lnTo>
                            <a:pt x="11" y="108"/>
                          </a:lnTo>
                          <a:lnTo>
                            <a:pt x="6" y="135"/>
                          </a:lnTo>
                          <a:lnTo>
                            <a:pt x="0" y="160"/>
                          </a:lnTo>
                          <a:lnTo>
                            <a:pt x="6" y="192"/>
                          </a:lnTo>
                          <a:lnTo>
                            <a:pt x="11" y="217"/>
                          </a:lnTo>
                          <a:lnTo>
                            <a:pt x="23" y="243"/>
                          </a:lnTo>
                          <a:lnTo>
                            <a:pt x="39" y="264"/>
                          </a:lnTo>
                          <a:lnTo>
                            <a:pt x="63" y="284"/>
                          </a:lnTo>
                          <a:lnTo>
                            <a:pt x="85" y="300"/>
                          </a:lnTo>
                          <a:lnTo>
                            <a:pt x="113" y="311"/>
                          </a:lnTo>
                          <a:lnTo>
                            <a:pt x="142" y="316"/>
                          </a:lnTo>
                          <a:lnTo>
                            <a:pt x="175" y="321"/>
                          </a:lnTo>
                          <a:lnTo>
                            <a:pt x="204" y="316"/>
                          </a:lnTo>
                          <a:lnTo>
                            <a:pt x="232" y="311"/>
                          </a:lnTo>
                          <a:lnTo>
                            <a:pt x="260" y="300"/>
                          </a:lnTo>
                          <a:close/>
                        </a:path>
                      </a:pathLst>
                    </a:custGeom>
                    <a:solidFill>
                      <a:srgbClr val="FFC5C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40" name="Freeform 572">
                      <a:extLst>
                        <a:ext uri="{FF2B5EF4-FFF2-40B4-BE49-F238E27FC236}">
                          <a16:creationId xmlns:a16="http://schemas.microsoft.com/office/drawing/2014/main" id="{1D93D156-4119-4632-B59C-0E5A9F8CA95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646" y="1834"/>
                      <a:ext cx="170" cy="103"/>
                    </a:xfrm>
                    <a:custGeom>
                      <a:avLst/>
                      <a:gdLst>
                        <a:gd name="T0" fmla="*/ 254 w 339"/>
                        <a:gd name="T1" fmla="*/ 279 h 311"/>
                        <a:gd name="T2" fmla="*/ 198 w 339"/>
                        <a:gd name="T3" fmla="*/ 300 h 311"/>
                        <a:gd name="T4" fmla="*/ 141 w 339"/>
                        <a:gd name="T5" fmla="*/ 306 h 311"/>
                        <a:gd name="T6" fmla="*/ 90 w 339"/>
                        <a:gd name="T7" fmla="*/ 290 h 311"/>
                        <a:gd name="T8" fmla="*/ 44 w 339"/>
                        <a:gd name="T9" fmla="*/ 254 h 311"/>
                        <a:gd name="T10" fmla="*/ 17 w 339"/>
                        <a:gd name="T11" fmla="*/ 207 h 311"/>
                        <a:gd name="T12" fmla="*/ 5 w 339"/>
                        <a:gd name="T13" fmla="*/ 155 h 311"/>
                        <a:gd name="T14" fmla="*/ 17 w 339"/>
                        <a:gd name="T15" fmla="*/ 109 h 311"/>
                        <a:gd name="T16" fmla="*/ 44 w 339"/>
                        <a:gd name="T17" fmla="*/ 63 h 311"/>
                        <a:gd name="T18" fmla="*/ 90 w 339"/>
                        <a:gd name="T19" fmla="*/ 26 h 311"/>
                        <a:gd name="T20" fmla="*/ 141 w 339"/>
                        <a:gd name="T21" fmla="*/ 11 h 311"/>
                        <a:gd name="T22" fmla="*/ 198 w 339"/>
                        <a:gd name="T23" fmla="*/ 11 h 311"/>
                        <a:gd name="T24" fmla="*/ 248 w 339"/>
                        <a:gd name="T25" fmla="*/ 26 h 311"/>
                        <a:gd name="T26" fmla="*/ 294 w 339"/>
                        <a:gd name="T27" fmla="*/ 63 h 311"/>
                        <a:gd name="T28" fmla="*/ 321 w 339"/>
                        <a:gd name="T29" fmla="*/ 103 h 311"/>
                        <a:gd name="T30" fmla="*/ 334 w 339"/>
                        <a:gd name="T31" fmla="*/ 155 h 311"/>
                        <a:gd name="T32" fmla="*/ 321 w 339"/>
                        <a:gd name="T33" fmla="*/ 207 h 311"/>
                        <a:gd name="T34" fmla="*/ 334 w 339"/>
                        <a:gd name="T35" fmla="*/ 177 h 311"/>
                        <a:gd name="T36" fmla="*/ 334 w 339"/>
                        <a:gd name="T37" fmla="*/ 125 h 311"/>
                        <a:gd name="T38" fmla="*/ 310 w 339"/>
                        <a:gd name="T39" fmla="*/ 73 h 311"/>
                        <a:gd name="T40" fmla="*/ 277 w 339"/>
                        <a:gd name="T41" fmla="*/ 36 h 311"/>
                        <a:gd name="T42" fmla="*/ 220 w 339"/>
                        <a:gd name="T43" fmla="*/ 11 h 311"/>
                        <a:gd name="T44" fmla="*/ 163 w 339"/>
                        <a:gd name="T45" fmla="*/ 0 h 311"/>
                        <a:gd name="T46" fmla="*/ 107 w 339"/>
                        <a:gd name="T47" fmla="*/ 11 h 311"/>
                        <a:gd name="T48" fmla="*/ 57 w 339"/>
                        <a:gd name="T49" fmla="*/ 36 h 311"/>
                        <a:gd name="T50" fmla="*/ 17 w 339"/>
                        <a:gd name="T51" fmla="*/ 83 h 311"/>
                        <a:gd name="T52" fmla="*/ 0 w 339"/>
                        <a:gd name="T53" fmla="*/ 135 h 311"/>
                        <a:gd name="T54" fmla="*/ 5 w 339"/>
                        <a:gd name="T55" fmla="*/ 187 h 311"/>
                        <a:gd name="T56" fmla="*/ 28 w 339"/>
                        <a:gd name="T57" fmla="*/ 238 h 311"/>
                        <a:gd name="T58" fmla="*/ 68 w 339"/>
                        <a:gd name="T59" fmla="*/ 279 h 311"/>
                        <a:gd name="T60" fmla="*/ 112 w 339"/>
                        <a:gd name="T61" fmla="*/ 306 h 311"/>
                        <a:gd name="T62" fmla="*/ 169 w 339"/>
                        <a:gd name="T63" fmla="*/ 311 h 311"/>
                        <a:gd name="T64" fmla="*/ 226 w 339"/>
                        <a:gd name="T65" fmla="*/ 300 h 3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339" h="311">
                          <a:moveTo>
                            <a:pt x="254" y="284"/>
                          </a:moveTo>
                          <a:lnTo>
                            <a:pt x="254" y="279"/>
                          </a:lnTo>
                          <a:lnTo>
                            <a:pt x="226" y="295"/>
                          </a:lnTo>
                          <a:lnTo>
                            <a:pt x="198" y="300"/>
                          </a:lnTo>
                          <a:lnTo>
                            <a:pt x="169" y="306"/>
                          </a:lnTo>
                          <a:lnTo>
                            <a:pt x="141" y="306"/>
                          </a:lnTo>
                          <a:lnTo>
                            <a:pt x="112" y="300"/>
                          </a:lnTo>
                          <a:lnTo>
                            <a:pt x="90" y="290"/>
                          </a:lnTo>
                          <a:lnTo>
                            <a:pt x="68" y="274"/>
                          </a:lnTo>
                          <a:lnTo>
                            <a:pt x="44" y="254"/>
                          </a:lnTo>
                          <a:lnTo>
                            <a:pt x="28" y="233"/>
                          </a:lnTo>
                          <a:lnTo>
                            <a:pt x="17" y="207"/>
                          </a:lnTo>
                          <a:lnTo>
                            <a:pt x="11" y="182"/>
                          </a:lnTo>
                          <a:lnTo>
                            <a:pt x="5" y="155"/>
                          </a:lnTo>
                          <a:lnTo>
                            <a:pt x="11" y="135"/>
                          </a:lnTo>
                          <a:lnTo>
                            <a:pt x="17" y="109"/>
                          </a:lnTo>
                          <a:lnTo>
                            <a:pt x="28" y="83"/>
                          </a:lnTo>
                          <a:lnTo>
                            <a:pt x="44" y="63"/>
                          </a:lnTo>
                          <a:lnTo>
                            <a:pt x="68" y="41"/>
                          </a:lnTo>
                          <a:lnTo>
                            <a:pt x="90" y="26"/>
                          </a:lnTo>
                          <a:lnTo>
                            <a:pt x="112" y="16"/>
                          </a:lnTo>
                          <a:lnTo>
                            <a:pt x="141" y="11"/>
                          </a:lnTo>
                          <a:lnTo>
                            <a:pt x="169" y="6"/>
                          </a:lnTo>
                          <a:lnTo>
                            <a:pt x="198" y="11"/>
                          </a:lnTo>
                          <a:lnTo>
                            <a:pt x="220" y="16"/>
                          </a:lnTo>
                          <a:lnTo>
                            <a:pt x="248" y="26"/>
                          </a:lnTo>
                          <a:lnTo>
                            <a:pt x="271" y="41"/>
                          </a:lnTo>
                          <a:lnTo>
                            <a:pt x="294" y="63"/>
                          </a:lnTo>
                          <a:lnTo>
                            <a:pt x="310" y="83"/>
                          </a:lnTo>
                          <a:lnTo>
                            <a:pt x="321" y="103"/>
                          </a:lnTo>
                          <a:lnTo>
                            <a:pt x="334" y="130"/>
                          </a:lnTo>
                          <a:lnTo>
                            <a:pt x="334" y="155"/>
                          </a:lnTo>
                          <a:lnTo>
                            <a:pt x="327" y="182"/>
                          </a:lnTo>
                          <a:lnTo>
                            <a:pt x="321" y="207"/>
                          </a:lnTo>
                          <a:lnTo>
                            <a:pt x="327" y="202"/>
                          </a:lnTo>
                          <a:lnTo>
                            <a:pt x="334" y="177"/>
                          </a:lnTo>
                          <a:lnTo>
                            <a:pt x="339" y="150"/>
                          </a:lnTo>
                          <a:lnTo>
                            <a:pt x="334" y="125"/>
                          </a:lnTo>
                          <a:lnTo>
                            <a:pt x="327" y="98"/>
                          </a:lnTo>
                          <a:lnTo>
                            <a:pt x="310" y="73"/>
                          </a:lnTo>
                          <a:lnTo>
                            <a:pt x="294" y="52"/>
                          </a:lnTo>
                          <a:lnTo>
                            <a:pt x="277" y="36"/>
                          </a:lnTo>
                          <a:lnTo>
                            <a:pt x="248" y="21"/>
                          </a:lnTo>
                          <a:lnTo>
                            <a:pt x="220" y="11"/>
                          </a:lnTo>
                          <a:lnTo>
                            <a:pt x="192" y="6"/>
                          </a:lnTo>
                          <a:lnTo>
                            <a:pt x="163" y="0"/>
                          </a:lnTo>
                          <a:lnTo>
                            <a:pt x="136" y="6"/>
                          </a:lnTo>
                          <a:lnTo>
                            <a:pt x="107" y="11"/>
                          </a:lnTo>
                          <a:lnTo>
                            <a:pt x="79" y="21"/>
                          </a:lnTo>
                          <a:lnTo>
                            <a:pt x="57" y="36"/>
                          </a:lnTo>
                          <a:lnTo>
                            <a:pt x="33" y="57"/>
                          </a:lnTo>
                          <a:lnTo>
                            <a:pt x="17" y="83"/>
                          </a:lnTo>
                          <a:lnTo>
                            <a:pt x="5" y="109"/>
                          </a:lnTo>
                          <a:lnTo>
                            <a:pt x="0" y="135"/>
                          </a:lnTo>
                          <a:lnTo>
                            <a:pt x="0" y="160"/>
                          </a:lnTo>
                          <a:lnTo>
                            <a:pt x="5" y="187"/>
                          </a:lnTo>
                          <a:lnTo>
                            <a:pt x="11" y="212"/>
                          </a:lnTo>
                          <a:lnTo>
                            <a:pt x="28" y="238"/>
                          </a:lnTo>
                          <a:lnTo>
                            <a:pt x="44" y="259"/>
                          </a:lnTo>
                          <a:lnTo>
                            <a:pt x="68" y="279"/>
                          </a:lnTo>
                          <a:lnTo>
                            <a:pt x="90" y="295"/>
                          </a:lnTo>
                          <a:lnTo>
                            <a:pt x="112" y="306"/>
                          </a:lnTo>
                          <a:lnTo>
                            <a:pt x="141" y="311"/>
                          </a:lnTo>
                          <a:lnTo>
                            <a:pt x="169" y="311"/>
                          </a:lnTo>
                          <a:lnTo>
                            <a:pt x="198" y="306"/>
                          </a:lnTo>
                          <a:lnTo>
                            <a:pt x="226" y="300"/>
                          </a:lnTo>
                          <a:lnTo>
                            <a:pt x="254" y="284"/>
                          </a:lnTo>
                          <a:close/>
                        </a:path>
                      </a:pathLst>
                    </a:custGeom>
                    <a:solidFill>
                      <a:srgbClr val="FFC7C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41" name="Freeform 573">
                      <a:extLst>
                        <a:ext uri="{FF2B5EF4-FFF2-40B4-BE49-F238E27FC236}">
                          <a16:creationId xmlns:a16="http://schemas.microsoft.com/office/drawing/2014/main" id="{63E9DEDF-F45B-45DD-A8F2-B60EE93EC93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649" y="1836"/>
                      <a:ext cx="164" cy="100"/>
                    </a:xfrm>
                    <a:custGeom>
                      <a:avLst/>
                      <a:gdLst>
                        <a:gd name="T0" fmla="*/ 249 w 329"/>
                        <a:gd name="T1" fmla="*/ 268 h 300"/>
                        <a:gd name="T2" fmla="*/ 198 w 329"/>
                        <a:gd name="T3" fmla="*/ 289 h 300"/>
                        <a:gd name="T4" fmla="*/ 142 w 329"/>
                        <a:gd name="T5" fmla="*/ 294 h 300"/>
                        <a:gd name="T6" fmla="*/ 91 w 329"/>
                        <a:gd name="T7" fmla="*/ 278 h 300"/>
                        <a:gd name="T8" fmla="*/ 46 w 329"/>
                        <a:gd name="T9" fmla="*/ 243 h 300"/>
                        <a:gd name="T10" fmla="*/ 17 w 329"/>
                        <a:gd name="T11" fmla="*/ 201 h 300"/>
                        <a:gd name="T12" fmla="*/ 6 w 329"/>
                        <a:gd name="T13" fmla="*/ 149 h 300"/>
                        <a:gd name="T14" fmla="*/ 17 w 329"/>
                        <a:gd name="T15" fmla="*/ 97 h 300"/>
                        <a:gd name="T16" fmla="*/ 46 w 329"/>
                        <a:gd name="T17" fmla="*/ 57 h 300"/>
                        <a:gd name="T18" fmla="*/ 91 w 329"/>
                        <a:gd name="T19" fmla="*/ 20 h 300"/>
                        <a:gd name="T20" fmla="*/ 142 w 329"/>
                        <a:gd name="T21" fmla="*/ 5 h 300"/>
                        <a:gd name="T22" fmla="*/ 198 w 329"/>
                        <a:gd name="T23" fmla="*/ 5 h 300"/>
                        <a:gd name="T24" fmla="*/ 249 w 329"/>
                        <a:gd name="T25" fmla="*/ 25 h 300"/>
                        <a:gd name="T26" fmla="*/ 289 w 329"/>
                        <a:gd name="T27" fmla="*/ 62 h 300"/>
                        <a:gd name="T28" fmla="*/ 316 w 329"/>
                        <a:gd name="T29" fmla="*/ 108 h 300"/>
                        <a:gd name="T30" fmla="*/ 322 w 329"/>
                        <a:gd name="T31" fmla="*/ 159 h 300"/>
                        <a:gd name="T32" fmla="*/ 311 w 329"/>
                        <a:gd name="T33" fmla="*/ 211 h 300"/>
                        <a:gd name="T34" fmla="*/ 322 w 329"/>
                        <a:gd name="T35" fmla="*/ 176 h 300"/>
                        <a:gd name="T36" fmla="*/ 329 w 329"/>
                        <a:gd name="T37" fmla="*/ 124 h 300"/>
                        <a:gd name="T38" fmla="*/ 305 w 329"/>
                        <a:gd name="T39" fmla="*/ 77 h 300"/>
                        <a:gd name="T40" fmla="*/ 266 w 329"/>
                        <a:gd name="T41" fmla="*/ 35 h 300"/>
                        <a:gd name="T42" fmla="*/ 215 w 329"/>
                        <a:gd name="T43" fmla="*/ 10 h 300"/>
                        <a:gd name="T44" fmla="*/ 164 w 329"/>
                        <a:gd name="T45" fmla="*/ 0 h 300"/>
                        <a:gd name="T46" fmla="*/ 107 w 329"/>
                        <a:gd name="T47" fmla="*/ 10 h 300"/>
                        <a:gd name="T48" fmla="*/ 63 w 329"/>
                        <a:gd name="T49" fmla="*/ 35 h 300"/>
                        <a:gd name="T50" fmla="*/ 23 w 329"/>
                        <a:gd name="T51" fmla="*/ 77 h 300"/>
                        <a:gd name="T52" fmla="*/ 6 w 329"/>
                        <a:gd name="T53" fmla="*/ 129 h 300"/>
                        <a:gd name="T54" fmla="*/ 6 w 329"/>
                        <a:gd name="T55" fmla="*/ 176 h 300"/>
                        <a:gd name="T56" fmla="*/ 23 w 329"/>
                        <a:gd name="T57" fmla="*/ 227 h 300"/>
                        <a:gd name="T58" fmla="*/ 63 w 329"/>
                        <a:gd name="T59" fmla="*/ 268 h 300"/>
                        <a:gd name="T60" fmla="*/ 107 w 329"/>
                        <a:gd name="T61" fmla="*/ 294 h 300"/>
                        <a:gd name="T62" fmla="*/ 164 w 329"/>
                        <a:gd name="T63" fmla="*/ 300 h 300"/>
                        <a:gd name="T64" fmla="*/ 221 w 329"/>
                        <a:gd name="T65" fmla="*/ 289 h 3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329" h="300">
                          <a:moveTo>
                            <a:pt x="249" y="273"/>
                          </a:moveTo>
                          <a:lnTo>
                            <a:pt x="249" y="268"/>
                          </a:lnTo>
                          <a:lnTo>
                            <a:pt x="221" y="284"/>
                          </a:lnTo>
                          <a:lnTo>
                            <a:pt x="198" y="289"/>
                          </a:lnTo>
                          <a:lnTo>
                            <a:pt x="170" y="294"/>
                          </a:lnTo>
                          <a:lnTo>
                            <a:pt x="142" y="294"/>
                          </a:lnTo>
                          <a:lnTo>
                            <a:pt x="114" y="289"/>
                          </a:lnTo>
                          <a:lnTo>
                            <a:pt x="91" y="278"/>
                          </a:lnTo>
                          <a:lnTo>
                            <a:pt x="68" y="263"/>
                          </a:lnTo>
                          <a:lnTo>
                            <a:pt x="46" y="243"/>
                          </a:lnTo>
                          <a:lnTo>
                            <a:pt x="28" y="221"/>
                          </a:lnTo>
                          <a:lnTo>
                            <a:pt x="17" y="201"/>
                          </a:lnTo>
                          <a:lnTo>
                            <a:pt x="12" y="176"/>
                          </a:lnTo>
                          <a:lnTo>
                            <a:pt x="6" y="149"/>
                          </a:lnTo>
                          <a:lnTo>
                            <a:pt x="12" y="124"/>
                          </a:lnTo>
                          <a:lnTo>
                            <a:pt x="17" y="97"/>
                          </a:lnTo>
                          <a:lnTo>
                            <a:pt x="28" y="77"/>
                          </a:lnTo>
                          <a:lnTo>
                            <a:pt x="46" y="57"/>
                          </a:lnTo>
                          <a:lnTo>
                            <a:pt x="68" y="35"/>
                          </a:lnTo>
                          <a:lnTo>
                            <a:pt x="91" y="20"/>
                          </a:lnTo>
                          <a:lnTo>
                            <a:pt x="114" y="10"/>
                          </a:lnTo>
                          <a:lnTo>
                            <a:pt x="142" y="5"/>
                          </a:lnTo>
                          <a:lnTo>
                            <a:pt x="170" y="5"/>
                          </a:lnTo>
                          <a:lnTo>
                            <a:pt x="198" y="5"/>
                          </a:lnTo>
                          <a:lnTo>
                            <a:pt x="221" y="15"/>
                          </a:lnTo>
                          <a:lnTo>
                            <a:pt x="249" y="25"/>
                          </a:lnTo>
                          <a:lnTo>
                            <a:pt x="272" y="41"/>
                          </a:lnTo>
                          <a:lnTo>
                            <a:pt x="289" y="62"/>
                          </a:lnTo>
                          <a:lnTo>
                            <a:pt x="305" y="82"/>
                          </a:lnTo>
                          <a:lnTo>
                            <a:pt x="316" y="108"/>
                          </a:lnTo>
                          <a:lnTo>
                            <a:pt x="322" y="134"/>
                          </a:lnTo>
                          <a:lnTo>
                            <a:pt x="322" y="159"/>
                          </a:lnTo>
                          <a:lnTo>
                            <a:pt x="316" y="186"/>
                          </a:lnTo>
                          <a:lnTo>
                            <a:pt x="311" y="211"/>
                          </a:lnTo>
                          <a:lnTo>
                            <a:pt x="316" y="201"/>
                          </a:lnTo>
                          <a:lnTo>
                            <a:pt x="322" y="176"/>
                          </a:lnTo>
                          <a:lnTo>
                            <a:pt x="329" y="149"/>
                          </a:lnTo>
                          <a:lnTo>
                            <a:pt x="329" y="124"/>
                          </a:lnTo>
                          <a:lnTo>
                            <a:pt x="316" y="97"/>
                          </a:lnTo>
                          <a:lnTo>
                            <a:pt x="305" y="77"/>
                          </a:lnTo>
                          <a:lnTo>
                            <a:pt x="289" y="57"/>
                          </a:lnTo>
                          <a:lnTo>
                            <a:pt x="266" y="35"/>
                          </a:lnTo>
                          <a:lnTo>
                            <a:pt x="243" y="20"/>
                          </a:lnTo>
                          <a:lnTo>
                            <a:pt x="215" y="10"/>
                          </a:lnTo>
                          <a:lnTo>
                            <a:pt x="193" y="5"/>
                          </a:lnTo>
                          <a:lnTo>
                            <a:pt x="164" y="0"/>
                          </a:lnTo>
                          <a:lnTo>
                            <a:pt x="136" y="5"/>
                          </a:lnTo>
                          <a:lnTo>
                            <a:pt x="107" y="10"/>
                          </a:lnTo>
                          <a:lnTo>
                            <a:pt x="85" y="20"/>
                          </a:lnTo>
                          <a:lnTo>
                            <a:pt x="63" y="35"/>
                          </a:lnTo>
                          <a:lnTo>
                            <a:pt x="39" y="57"/>
                          </a:lnTo>
                          <a:lnTo>
                            <a:pt x="23" y="77"/>
                          </a:lnTo>
                          <a:lnTo>
                            <a:pt x="12" y="103"/>
                          </a:lnTo>
                          <a:lnTo>
                            <a:pt x="6" y="129"/>
                          </a:lnTo>
                          <a:lnTo>
                            <a:pt x="0" y="149"/>
                          </a:lnTo>
                          <a:lnTo>
                            <a:pt x="6" y="176"/>
                          </a:lnTo>
                          <a:lnTo>
                            <a:pt x="12" y="201"/>
                          </a:lnTo>
                          <a:lnTo>
                            <a:pt x="23" y="227"/>
                          </a:lnTo>
                          <a:lnTo>
                            <a:pt x="39" y="248"/>
                          </a:lnTo>
                          <a:lnTo>
                            <a:pt x="63" y="268"/>
                          </a:lnTo>
                          <a:lnTo>
                            <a:pt x="85" y="284"/>
                          </a:lnTo>
                          <a:lnTo>
                            <a:pt x="107" y="294"/>
                          </a:lnTo>
                          <a:lnTo>
                            <a:pt x="136" y="300"/>
                          </a:lnTo>
                          <a:lnTo>
                            <a:pt x="164" y="300"/>
                          </a:lnTo>
                          <a:lnTo>
                            <a:pt x="193" y="294"/>
                          </a:lnTo>
                          <a:lnTo>
                            <a:pt x="221" y="289"/>
                          </a:lnTo>
                          <a:lnTo>
                            <a:pt x="249" y="273"/>
                          </a:lnTo>
                          <a:close/>
                        </a:path>
                      </a:pathLst>
                    </a:custGeom>
                    <a:solidFill>
                      <a:srgbClr val="FFC9C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42" name="Freeform 574">
                      <a:extLst>
                        <a:ext uri="{FF2B5EF4-FFF2-40B4-BE49-F238E27FC236}">
                          <a16:creationId xmlns:a16="http://schemas.microsoft.com/office/drawing/2014/main" id="{A4EC36D1-733D-4AB4-8503-483DA0017FB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651" y="1837"/>
                      <a:ext cx="158" cy="97"/>
                    </a:xfrm>
                    <a:custGeom>
                      <a:avLst/>
                      <a:gdLst>
                        <a:gd name="T0" fmla="*/ 260 w 316"/>
                        <a:gd name="T1" fmla="*/ 248 h 289"/>
                        <a:gd name="T2" fmla="*/ 209 w 316"/>
                        <a:gd name="T3" fmla="*/ 273 h 289"/>
                        <a:gd name="T4" fmla="*/ 158 w 316"/>
                        <a:gd name="T5" fmla="*/ 284 h 289"/>
                        <a:gd name="T6" fmla="*/ 101 w 316"/>
                        <a:gd name="T7" fmla="*/ 273 h 289"/>
                        <a:gd name="T8" fmla="*/ 51 w 316"/>
                        <a:gd name="T9" fmla="*/ 243 h 289"/>
                        <a:gd name="T10" fmla="*/ 17 w 316"/>
                        <a:gd name="T11" fmla="*/ 196 h 289"/>
                        <a:gd name="T12" fmla="*/ 6 w 316"/>
                        <a:gd name="T13" fmla="*/ 144 h 289"/>
                        <a:gd name="T14" fmla="*/ 17 w 316"/>
                        <a:gd name="T15" fmla="*/ 92 h 289"/>
                        <a:gd name="T16" fmla="*/ 51 w 316"/>
                        <a:gd name="T17" fmla="*/ 46 h 289"/>
                        <a:gd name="T18" fmla="*/ 101 w 316"/>
                        <a:gd name="T19" fmla="*/ 15 h 289"/>
                        <a:gd name="T20" fmla="*/ 158 w 316"/>
                        <a:gd name="T21" fmla="*/ 5 h 289"/>
                        <a:gd name="T22" fmla="*/ 215 w 316"/>
                        <a:gd name="T23" fmla="*/ 15 h 289"/>
                        <a:gd name="T24" fmla="*/ 266 w 316"/>
                        <a:gd name="T25" fmla="*/ 41 h 289"/>
                        <a:gd name="T26" fmla="*/ 299 w 316"/>
                        <a:gd name="T27" fmla="*/ 87 h 289"/>
                        <a:gd name="T28" fmla="*/ 310 w 316"/>
                        <a:gd name="T29" fmla="*/ 139 h 289"/>
                        <a:gd name="T30" fmla="*/ 299 w 316"/>
                        <a:gd name="T31" fmla="*/ 191 h 289"/>
                        <a:gd name="T32" fmla="*/ 271 w 316"/>
                        <a:gd name="T33" fmla="*/ 238 h 289"/>
                        <a:gd name="T34" fmla="*/ 310 w 316"/>
                        <a:gd name="T35" fmla="*/ 181 h 289"/>
                        <a:gd name="T36" fmla="*/ 316 w 316"/>
                        <a:gd name="T37" fmla="*/ 129 h 289"/>
                        <a:gd name="T38" fmla="*/ 299 w 316"/>
                        <a:gd name="T39" fmla="*/ 77 h 289"/>
                        <a:gd name="T40" fmla="*/ 266 w 316"/>
                        <a:gd name="T41" fmla="*/ 36 h 289"/>
                        <a:gd name="T42" fmla="*/ 215 w 316"/>
                        <a:gd name="T43" fmla="*/ 10 h 289"/>
                        <a:gd name="T44" fmla="*/ 164 w 316"/>
                        <a:gd name="T45" fmla="*/ 0 h 289"/>
                        <a:gd name="T46" fmla="*/ 108 w 316"/>
                        <a:gd name="T47" fmla="*/ 5 h 289"/>
                        <a:gd name="T48" fmla="*/ 62 w 316"/>
                        <a:gd name="T49" fmla="*/ 30 h 289"/>
                        <a:gd name="T50" fmla="*/ 22 w 316"/>
                        <a:gd name="T51" fmla="*/ 72 h 289"/>
                        <a:gd name="T52" fmla="*/ 6 w 316"/>
                        <a:gd name="T53" fmla="*/ 119 h 289"/>
                        <a:gd name="T54" fmla="*/ 6 w 316"/>
                        <a:gd name="T55" fmla="*/ 171 h 289"/>
                        <a:gd name="T56" fmla="*/ 22 w 316"/>
                        <a:gd name="T57" fmla="*/ 216 h 289"/>
                        <a:gd name="T58" fmla="*/ 62 w 316"/>
                        <a:gd name="T59" fmla="*/ 258 h 289"/>
                        <a:gd name="T60" fmla="*/ 108 w 316"/>
                        <a:gd name="T61" fmla="*/ 284 h 289"/>
                        <a:gd name="T62" fmla="*/ 164 w 316"/>
                        <a:gd name="T63" fmla="*/ 289 h 289"/>
                        <a:gd name="T64" fmla="*/ 215 w 316"/>
                        <a:gd name="T65" fmla="*/ 279 h 28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316" h="289">
                          <a:moveTo>
                            <a:pt x="243" y="263"/>
                          </a:moveTo>
                          <a:lnTo>
                            <a:pt x="260" y="248"/>
                          </a:lnTo>
                          <a:lnTo>
                            <a:pt x="237" y="263"/>
                          </a:lnTo>
                          <a:lnTo>
                            <a:pt x="209" y="273"/>
                          </a:lnTo>
                          <a:lnTo>
                            <a:pt x="187" y="284"/>
                          </a:lnTo>
                          <a:lnTo>
                            <a:pt x="158" y="284"/>
                          </a:lnTo>
                          <a:lnTo>
                            <a:pt x="125" y="279"/>
                          </a:lnTo>
                          <a:lnTo>
                            <a:pt x="101" y="273"/>
                          </a:lnTo>
                          <a:lnTo>
                            <a:pt x="73" y="258"/>
                          </a:lnTo>
                          <a:lnTo>
                            <a:pt x="51" y="243"/>
                          </a:lnTo>
                          <a:lnTo>
                            <a:pt x="28" y="222"/>
                          </a:lnTo>
                          <a:lnTo>
                            <a:pt x="17" y="196"/>
                          </a:lnTo>
                          <a:lnTo>
                            <a:pt x="6" y="171"/>
                          </a:lnTo>
                          <a:lnTo>
                            <a:pt x="6" y="144"/>
                          </a:lnTo>
                          <a:lnTo>
                            <a:pt x="6" y="119"/>
                          </a:lnTo>
                          <a:lnTo>
                            <a:pt x="17" y="92"/>
                          </a:lnTo>
                          <a:lnTo>
                            <a:pt x="28" y="67"/>
                          </a:lnTo>
                          <a:lnTo>
                            <a:pt x="51" y="46"/>
                          </a:lnTo>
                          <a:lnTo>
                            <a:pt x="73" y="30"/>
                          </a:lnTo>
                          <a:lnTo>
                            <a:pt x="101" y="15"/>
                          </a:lnTo>
                          <a:lnTo>
                            <a:pt x="130" y="10"/>
                          </a:lnTo>
                          <a:lnTo>
                            <a:pt x="158" y="5"/>
                          </a:lnTo>
                          <a:lnTo>
                            <a:pt x="187" y="5"/>
                          </a:lnTo>
                          <a:lnTo>
                            <a:pt x="215" y="15"/>
                          </a:lnTo>
                          <a:lnTo>
                            <a:pt x="243" y="25"/>
                          </a:lnTo>
                          <a:lnTo>
                            <a:pt x="266" y="41"/>
                          </a:lnTo>
                          <a:lnTo>
                            <a:pt x="283" y="62"/>
                          </a:lnTo>
                          <a:lnTo>
                            <a:pt x="299" y="87"/>
                          </a:lnTo>
                          <a:lnTo>
                            <a:pt x="305" y="114"/>
                          </a:lnTo>
                          <a:lnTo>
                            <a:pt x="310" y="139"/>
                          </a:lnTo>
                          <a:lnTo>
                            <a:pt x="310" y="166"/>
                          </a:lnTo>
                          <a:lnTo>
                            <a:pt x="299" y="191"/>
                          </a:lnTo>
                          <a:lnTo>
                            <a:pt x="288" y="216"/>
                          </a:lnTo>
                          <a:lnTo>
                            <a:pt x="271" y="238"/>
                          </a:lnTo>
                          <a:lnTo>
                            <a:pt x="305" y="206"/>
                          </a:lnTo>
                          <a:lnTo>
                            <a:pt x="310" y="181"/>
                          </a:lnTo>
                          <a:lnTo>
                            <a:pt x="316" y="154"/>
                          </a:lnTo>
                          <a:lnTo>
                            <a:pt x="316" y="129"/>
                          </a:lnTo>
                          <a:lnTo>
                            <a:pt x="310" y="103"/>
                          </a:lnTo>
                          <a:lnTo>
                            <a:pt x="299" y="77"/>
                          </a:lnTo>
                          <a:lnTo>
                            <a:pt x="283" y="57"/>
                          </a:lnTo>
                          <a:lnTo>
                            <a:pt x="266" y="36"/>
                          </a:lnTo>
                          <a:lnTo>
                            <a:pt x="243" y="20"/>
                          </a:lnTo>
                          <a:lnTo>
                            <a:pt x="215" y="10"/>
                          </a:lnTo>
                          <a:lnTo>
                            <a:pt x="192" y="0"/>
                          </a:lnTo>
                          <a:lnTo>
                            <a:pt x="164" y="0"/>
                          </a:lnTo>
                          <a:lnTo>
                            <a:pt x="136" y="0"/>
                          </a:lnTo>
                          <a:lnTo>
                            <a:pt x="108" y="5"/>
                          </a:lnTo>
                          <a:lnTo>
                            <a:pt x="85" y="15"/>
                          </a:lnTo>
                          <a:lnTo>
                            <a:pt x="62" y="30"/>
                          </a:lnTo>
                          <a:lnTo>
                            <a:pt x="40" y="52"/>
                          </a:lnTo>
                          <a:lnTo>
                            <a:pt x="22" y="72"/>
                          </a:lnTo>
                          <a:lnTo>
                            <a:pt x="11" y="92"/>
                          </a:lnTo>
                          <a:lnTo>
                            <a:pt x="6" y="119"/>
                          </a:lnTo>
                          <a:lnTo>
                            <a:pt x="0" y="144"/>
                          </a:lnTo>
                          <a:lnTo>
                            <a:pt x="6" y="171"/>
                          </a:lnTo>
                          <a:lnTo>
                            <a:pt x="11" y="196"/>
                          </a:lnTo>
                          <a:lnTo>
                            <a:pt x="22" y="216"/>
                          </a:lnTo>
                          <a:lnTo>
                            <a:pt x="40" y="238"/>
                          </a:lnTo>
                          <a:lnTo>
                            <a:pt x="62" y="258"/>
                          </a:lnTo>
                          <a:lnTo>
                            <a:pt x="85" y="273"/>
                          </a:lnTo>
                          <a:lnTo>
                            <a:pt x="108" y="284"/>
                          </a:lnTo>
                          <a:lnTo>
                            <a:pt x="136" y="289"/>
                          </a:lnTo>
                          <a:lnTo>
                            <a:pt x="164" y="289"/>
                          </a:lnTo>
                          <a:lnTo>
                            <a:pt x="192" y="284"/>
                          </a:lnTo>
                          <a:lnTo>
                            <a:pt x="215" y="279"/>
                          </a:lnTo>
                          <a:lnTo>
                            <a:pt x="243" y="263"/>
                          </a:lnTo>
                          <a:close/>
                        </a:path>
                      </a:pathLst>
                    </a:custGeom>
                    <a:solidFill>
                      <a:srgbClr val="FFCBC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43" name="Freeform 575">
                      <a:extLst>
                        <a:ext uri="{FF2B5EF4-FFF2-40B4-BE49-F238E27FC236}">
                          <a16:creationId xmlns:a16="http://schemas.microsoft.com/office/drawing/2014/main" id="{829C592A-9A7D-4067-B1FE-AF72B3E467A9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654" y="1839"/>
                      <a:ext cx="153" cy="93"/>
                    </a:xfrm>
                    <a:custGeom>
                      <a:avLst/>
                      <a:gdLst>
                        <a:gd name="T0" fmla="*/ 293 w 304"/>
                        <a:gd name="T1" fmla="*/ 139 h 279"/>
                        <a:gd name="T2" fmla="*/ 282 w 304"/>
                        <a:gd name="T3" fmla="*/ 93 h 279"/>
                        <a:gd name="T4" fmla="*/ 249 w 304"/>
                        <a:gd name="T5" fmla="*/ 52 h 279"/>
                        <a:gd name="T6" fmla="*/ 203 w 304"/>
                        <a:gd name="T7" fmla="*/ 20 h 279"/>
                        <a:gd name="T8" fmla="*/ 152 w 304"/>
                        <a:gd name="T9" fmla="*/ 10 h 279"/>
                        <a:gd name="T10" fmla="*/ 102 w 304"/>
                        <a:gd name="T11" fmla="*/ 20 h 279"/>
                        <a:gd name="T12" fmla="*/ 56 w 304"/>
                        <a:gd name="T13" fmla="*/ 52 h 279"/>
                        <a:gd name="T14" fmla="*/ 22 w 304"/>
                        <a:gd name="T15" fmla="*/ 93 h 279"/>
                        <a:gd name="T16" fmla="*/ 11 w 304"/>
                        <a:gd name="T17" fmla="*/ 139 h 279"/>
                        <a:gd name="T18" fmla="*/ 22 w 304"/>
                        <a:gd name="T19" fmla="*/ 186 h 279"/>
                        <a:gd name="T20" fmla="*/ 56 w 304"/>
                        <a:gd name="T21" fmla="*/ 228 h 279"/>
                        <a:gd name="T22" fmla="*/ 102 w 304"/>
                        <a:gd name="T23" fmla="*/ 258 h 279"/>
                        <a:gd name="T24" fmla="*/ 152 w 304"/>
                        <a:gd name="T25" fmla="*/ 268 h 279"/>
                        <a:gd name="T26" fmla="*/ 203 w 304"/>
                        <a:gd name="T27" fmla="*/ 258 h 279"/>
                        <a:gd name="T28" fmla="*/ 249 w 304"/>
                        <a:gd name="T29" fmla="*/ 228 h 279"/>
                        <a:gd name="T30" fmla="*/ 282 w 304"/>
                        <a:gd name="T31" fmla="*/ 186 h 279"/>
                        <a:gd name="T32" fmla="*/ 293 w 304"/>
                        <a:gd name="T33" fmla="*/ 139 h 279"/>
                        <a:gd name="T34" fmla="*/ 254 w 304"/>
                        <a:gd name="T35" fmla="*/ 243 h 279"/>
                        <a:gd name="T36" fmla="*/ 265 w 304"/>
                        <a:gd name="T37" fmla="*/ 233 h 279"/>
                        <a:gd name="T38" fmla="*/ 282 w 304"/>
                        <a:gd name="T39" fmla="*/ 211 h 279"/>
                        <a:gd name="T40" fmla="*/ 293 w 304"/>
                        <a:gd name="T41" fmla="*/ 186 h 279"/>
                        <a:gd name="T42" fmla="*/ 304 w 304"/>
                        <a:gd name="T43" fmla="*/ 161 h 279"/>
                        <a:gd name="T44" fmla="*/ 304 w 304"/>
                        <a:gd name="T45" fmla="*/ 134 h 279"/>
                        <a:gd name="T46" fmla="*/ 299 w 304"/>
                        <a:gd name="T47" fmla="*/ 109 h 279"/>
                        <a:gd name="T48" fmla="*/ 293 w 304"/>
                        <a:gd name="T49" fmla="*/ 82 h 279"/>
                        <a:gd name="T50" fmla="*/ 277 w 304"/>
                        <a:gd name="T51" fmla="*/ 57 h 279"/>
                        <a:gd name="T52" fmla="*/ 260 w 304"/>
                        <a:gd name="T53" fmla="*/ 36 h 279"/>
                        <a:gd name="T54" fmla="*/ 237 w 304"/>
                        <a:gd name="T55" fmla="*/ 20 h 279"/>
                        <a:gd name="T56" fmla="*/ 209 w 304"/>
                        <a:gd name="T57" fmla="*/ 10 h 279"/>
                        <a:gd name="T58" fmla="*/ 181 w 304"/>
                        <a:gd name="T59" fmla="*/ 0 h 279"/>
                        <a:gd name="T60" fmla="*/ 152 w 304"/>
                        <a:gd name="T61" fmla="*/ 0 h 279"/>
                        <a:gd name="T62" fmla="*/ 124 w 304"/>
                        <a:gd name="T63" fmla="*/ 5 h 279"/>
                        <a:gd name="T64" fmla="*/ 95 w 304"/>
                        <a:gd name="T65" fmla="*/ 10 h 279"/>
                        <a:gd name="T66" fmla="*/ 67 w 304"/>
                        <a:gd name="T67" fmla="*/ 25 h 279"/>
                        <a:gd name="T68" fmla="*/ 45 w 304"/>
                        <a:gd name="T69" fmla="*/ 41 h 279"/>
                        <a:gd name="T70" fmla="*/ 22 w 304"/>
                        <a:gd name="T71" fmla="*/ 62 h 279"/>
                        <a:gd name="T72" fmla="*/ 11 w 304"/>
                        <a:gd name="T73" fmla="*/ 87 h 279"/>
                        <a:gd name="T74" fmla="*/ 0 w 304"/>
                        <a:gd name="T75" fmla="*/ 114 h 279"/>
                        <a:gd name="T76" fmla="*/ 0 w 304"/>
                        <a:gd name="T77" fmla="*/ 139 h 279"/>
                        <a:gd name="T78" fmla="*/ 0 w 304"/>
                        <a:gd name="T79" fmla="*/ 166 h 279"/>
                        <a:gd name="T80" fmla="*/ 11 w 304"/>
                        <a:gd name="T81" fmla="*/ 191 h 279"/>
                        <a:gd name="T82" fmla="*/ 22 w 304"/>
                        <a:gd name="T83" fmla="*/ 217 h 279"/>
                        <a:gd name="T84" fmla="*/ 45 w 304"/>
                        <a:gd name="T85" fmla="*/ 238 h 279"/>
                        <a:gd name="T86" fmla="*/ 67 w 304"/>
                        <a:gd name="T87" fmla="*/ 253 h 279"/>
                        <a:gd name="T88" fmla="*/ 95 w 304"/>
                        <a:gd name="T89" fmla="*/ 268 h 279"/>
                        <a:gd name="T90" fmla="*/ 119 w 304"/>
                        <a:gd name="T91" fmla="*/ 274 h 279"/>
                        <a:gd name="T92" fmla="*/ 152 w 304"/>
                        <a:gd name="T93" fmla="*/ 279 h 279"/>
                        <a:gd name="T94" fmla="*/ 181 w 304"/>
                        <a:gd name="T95" fmla="*/ 279 h 279"/>
                        <a:gd name="T96" fmla="*/ 203 w 304"/>
                        <a:gd name="T97" fmla="*/ 268 h 279"/>
                        <a:gd name="T98" fmla="*/ 231 w 304"/>
                        <a:gd name="T99" fmla="*/ 258 h 279"/>
                        <a:gd name="T100" fmla="*/ 254 w 304"/>
                        <a:gd name="T101" fmla="*/ 243 h 2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304" h="279">
                          <a:moveTo>
                            <a:pt x="293" y="139"/>
                          </a:moveTo>
                          <a:lnTo>
                            <a:pt x="282" y="93"/>
                          </a:lnTo>
                          <a:lnTo>
                            <a:pt x="249" y="52"/>
                          </a:lnTo>
                          <a:lnTo>
                            <a:pt x="203" y="20"/>
                          </a:lnTo>
                          <a:lnTo>
                            <a:pt x="152" y="10"/>
                          </a:lnTo>
                          <a:lnTo>
                            <a:pt x="102" y="20"/>
                          </a:lnTo>
                          <a:lnTo>
                            <a:pt x="56" y="52"/>
                          </a:lnTo>
                          <a:lnTo>
                            <a:pt x="22" y="93"/>
                          </a:lnTo>
                          <a:lnTo>
                            <a:pt x="11" y="139"/>
                          </a:lnTo>
                          <a:lnTo>
                            <a:pt x="22" y="186"/>
                          </a:lnTo>
                          <a:lnTo>
                            <a:pt x="56" y="228"/>
                          </a:lnTo>
                          <a:lnTo>
                            <a:pt x="102" y="258"/>
                          </a:lnTo>
                          <a:lnTo>
                            <a:pt x="152" y="268"/>
                          </a:lnTo>
                          <a:lnTo>
                            <a:pt x="203" y="258"/>
                          </a:lnTo>
                          <a:lnTo>
                            <a:pt x="249" y="228"/>
                          </a:lnTo>
                          <a:lnTo>
                            <a:pt x="282" y="186"/>
                          </a:lnTo>
                          <a:lnTo>
                            <a:pt x="293" y="139"/>
                          </a:lnTo>
                          <a:close/>
                          <a:moveTo>
                            <a:pt x="254" y="243"/>
                          </a:moveTo>
                          <a:lnTo>
                            <a:pt x="265" y="233"/>
                          </a:lnTo>
                          <a:lnTo>
                            <a:pt x="282" y="211"/>
                          </a:lnTo>
                          <a:lnTo>
                            <a:pt x="293" y="186"/>
                          </a:lnTo>
                          <a:lnTo>
                            <a:pt x="304" y="161"/>
                          </a:lnTo>
                          <a:lnTo>
                            <a:pt x="304" y="134"/>
                          </a:lnTo>
                          <a:lnTo>
                            <a:pt x="299" y="109"/>
                          </a:lnTo>
                          <a:lnTo>
                            <a:pt x="293" y="82"/>
                          </a:lnTo>
                          <a:lnTo>
                            <a:pt x="277" y="57"/>
                          </a:lnTo>
                          <a:lnTo>
                            <a:pt x="260" y="36"/>
                          </a:lnTo>
                          <a:lnTo>
                            <a:pt x="237" y="20"/>
                          </a:lnTo>
                          <a:lnTo>
                            <a:pt x="209" y="10"/>
                          </a:lnTo>
                          <a:lnTo>
                            <a:pt x="181" y="0"/>
                          </a:lnTo>
                          <a:lnTo>
                            <a:pt x="152" y="0"/>
                          </a:lnTo>
                          <a:lnTo>
                            <a:pt x="124" y="5"/>
                          </a:lnTo>
                          <a:lnTo>
                            <a:pt x="95" y="10"/>
                          </a:lnTo>
                          <a:lnTo>
                            <a:pt x="67" y="25"/>
                          </a:lnTo>
                          <a:lnTo>
                            <a:pt x="45" y="41"/>
                          </a:lnTo>
                          <a:lnTo>
                            <a:pt x="22" y="62"/>
                          </a:lnTo>
                          <a:lnTo>
                            <a:pt x="11" y="87"/>
                          </a:lnTo>
                          <a:lnTo>
                            <a:pt x="0" y="114"/>
                          </a:lnTo>
                          <a:lnTo>
                            <a:pt x="0" y="139"/>
                          </a:lnTo>
                          <a:lnTo>
                            <a:pt x="0" y="166"/>
                          </a:lnTo>
                          <a:lnTo>
                            <a:pt x="11" y="191"/>
                          </a:lnTo>
                          <a:lnTo>
                            <a:pt x="22" y="217"/>
                          </a:lnTo>
                          <a:lnTo>
                            <a:pt x="45" y="238"/>
                          </a:lnTo>
                          <a:lnTo>
                            <a:pt x="67" y="253"/>
                          </a:lnTo>
                          <a:lnTo>
                            <a:pt x="95" y="268"/>
                          </a:lnTo>
                          <a:lnTo>
                            <a:pt x="119" y="274"/>
                          </a:lnTo>
                          <a:lnTo>
                            <a:pt x="152" y="279"/>
                          </a:lnTo>
                          <a:lnTo>
                            <a:pt x="181" y="279"/>
                          </a:lnTo>
                          <a:lnTo>
                            <a:pt x="203" y="268"/>
                          </a:lnTo>
                          <a:lnTo>
                            <a:pt x="231" y="258"/>
                          </a:lnTo>
                          <a:lnTo>
                            <a:pt x="254" y="243"/>
                          </a:lnTo>
                          <a:close/>
                        </a:path>
                      </a:pathLst>
                    </a:custGeom>
                    <a:solidFill>
                      <a:srgbClr val="FFCDC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44" name="Freeform 576">
                      <a:extLst>
                        <a:ext uri="{FF2B5EF4-FFF2-40B4-BE49-F238E27FC236}">
                          <a16:creationId xmlns:a16="http://schemas.microsoft.com/office/drawing/2014/main" id="{5CE1E568-F357-4130-8947-E5DB72023405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660" y="1842"/>
                      <a:ext cx="141" cy="86"/>
                    </a:xfrm>
                    <a:custGeom>
                      <a:avLst/>
                      <a:gdLst>
                        <a:gd name="T0" fmla="*/ 282 w 282"/>
                        <a:gd name="T1" fmla="*/ 129 h 258"/>
                        <a:gd name="T2" fmla="*/ 271 w 282"/>
                        <a:gd name="T3" fmla="*/ 83 h 258"/>
                        <a:gd name="T4" fmla="*/ 238 w 282"/>
                        <a:gd name="T5" fmla="*/ 42 h 258"/>
                        <a:gd name="T6" fmla="*/ 192 w 282"/>
                        <a:gd name="T7" fmla="*/ 10 h 258"/>
                        <a:gd name="T8" fmla="*/ 141 w 282"/>
                        <a:gd name="T9" fmla="*/ 0 h 258"/>
                        <a:gd name="T10" fmla="*/ 91 w 282"/>
                        <a:gd name="T11" fmla="*/ 10 h 258"/>
                        <a:gd name="T12" fmla="*/ 45 w 282"/>
                        <a:gd name="T13" fmla="*/ 42 h 258"/>
                        <a:gd name="T14" fmla="*/ 11 w 282"/>
                        <a:gd name="T15" fmla="*/ 83 h 258"/>
                        <a:gd name="T16" fmla="*/ 0 w 282"/>
                        <a:gd name="T17" fmla="*/ 129 h 258"/>
                        <a:gd name="T18" fmla="*/ 11 w 282"/>
                        <a:gd name="T19" fmla="*/ 176 h 258"/>
                        <a:gd name="T20" fmla="*/ 45 w 282"/>
                        <a:gd name="T21" fmla="*/ 218 h 258"/>
                        <a:gd name="T22" fmla="*/ 91 w 282"/>
                        <a:gd name="T23" fmla="*/ 248 h 258"/>
                        <a:gd name="T24" fmla="*/ 141 w 282"/>
                        <a:gd name="T25" fmla="*/ 258 h 258"/>
                        <a:gd name="T26" fmla="*/ 192 w 282"/>
                        <a:gd name="T27" fmla="*/ 248 h 258"/>
                        <a:gd name="T28" fmla="*/ 238 w 282"/>
                        <a:gd name="T29" fmla="*/ 218 h 258"/>
                        <a:gd name="T30" fmla="*/ 271 w 282"/>
                        <a:gd name="T31" fmla="*/ 176 h 258"/>
                        <a:gd name="T32" fmla="*/ 282 w 282"/>
                        <a:gd name="T33" fmla="*/ 129 h 258"/>
                        <a:gd name="T34" fmla="*/ 277 w 282"/>
                        <a:gd name="T35" fmla="*/ 129 h 258"/>
                        <a:gd name="T36" fmla="*/ 266 w 282"/>
                        <a:gd name="T37" fmla="*/ 83 h 258"/>
                        <a:gd name="T38" fmla="*/ 238 w 282"/>
                        <a:gd name="T39" fmla="*/ 42 h 258"/>
                        <a:gd name="T40" fmla="*/ 192 w 282"/>
                        <a:gd name="T41" fmla="*/ 15 h 258"/>
                        <a:gd name="T42" fmla="*/ 141 w 282"/>
                        <a:gd name="T43" fmla="*/ 5 h 258"/>
                        <a:gd name="T44" fmla="*/ 91 w 282"/>
                        <a:gd name="T45" fmla="*/ 15 h 258"/>
                        <a:gd name="T46" fmla="*/ 45 w 282"/>
                        <a:gd name="T47" fmla="*/ 42 h 258"/>
                        <a:gd name="T48" fmla="*/ 16 w 282"/>
                        <a:gd name="T49" fmla="*/ 83 h 258"/>
                        <a:gd name="T50" fmla="*/ 5 w 282"/>
                        <a:gd name="T51" fmla="*/ 129 h 258"/>
                        <a:gd name="T52" fmla="*/ 16 w 282"/>
                        <a:gd name="T53" fmla="*/ 176 h 258"/>
                        <a:gd name="T54" fmla="*/ 45 w 282"/>
                        <a:gd name="T55" fmla="*/ 218 h 258"/>
                        <a:gd name="T56" fmla="*/ 91 w 282"/>
                        <a:gd name="T57" fmla="*/ 243 h 258"/>
                        <a:gd name="T58" fmla="*/ 141 w 282"/>
                        <a:gd name="T59" fmla="*/ 253 h 258"/>
                        <a:gd name="T60" fmla="*/ 192 w 282"/>
                        <a:gd name="T61" fmla="*/ 243 h 258"/>
                        <a:gd name="T62" fmla="*/ 238 w 282"/>
                        <a:gd name="T63" fmla="*/ 218 h 258"/>
                        <a:gd name="T64" fmla="*/ 266 w 282"/>
                        <a:gd name="T65" fmla="*/ 176 h 258"/>
                        <a:gd name="T66" fmla="*/ 277 w 282"/>
                        <a:gd name="T67" fmla="*/ 129 h 2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282" h="258">
                          <a:moveTo>
                            <a:pt x="282" y="129"/>
                          </a:moveTo>
                          <a:lnTo>
                            <a:pt x="271" y="83"/>
                          </a:lnTo>
                          <a:lnTo>
                            <a:pt x="238" y="42"/>
                          </a:lnTo>
                          <a:lnTo>
                            <a:pt x="192" y="10"/>
                          </a:lnTo>
                          <a:lnTo>
                            <a:pt x="141" y="0"/>
                          </a:lnTo>
                          <a:lnTo>
                            <a:pt x="91" y="10"/>
                          </a:lnTo>
                          <a:lnTo>
                            <a:pt x="45" y="42"/>
                          </a:lnTo>
                          <a:lnTo>
                            <a:pt x="11" y="83"/>
                          </a:lnTo>
                          <a:lnTo>
                            <a:pt x="0" y="129"/>
                          </a:lnTo>
                          <a:lnTo>
                            <a:pt x="11" y="176"/>
                          </a:lnTo>
                          <a:lnTo>
                            <a:pt x="45" y="218"/>
                          </a:lnTo>
                          <a:lnTo>
                            <a:pt x="91" y="248"/>
                          </a:lnTo>
                          <a:lnTo>
                            <a:pt x="141" y="258"/>
                          </a:lnTo>
                          <a:lnTo>
                            <a:pt x="192" y="248"/>
                          </a:lnTo>
                          <a:lnTo>
                            <a:pt x="238" y="218"/>
                          </a:lnTo>
                          <a:lnTo>
                            <a:pt x="271" y="176"/>
                          </a:lnTo>
                          <a:lnTo>
                            <a:pt x="282" y="129"/>
                          </a:lnTo>
                          <a:close/>
                          <a:moveTo>
                            <a:pt x="277" y="129"/>
                          </a:moveTo>
                          <a:lnTo>
                            <a:pt x="266" y="83"/>
                          </a:lnTo>
                          <a:lnTo>
                            <a:pt x="238" y="42"/>
                          </a:lnTo>
                          <a:lnTo>
                            <a:pt x="192" y="15"/>
                          </a:lnTo>
                          <a:lnTo>
                            <a:pt x="141" y="5"/>
                          </a:lnTo>
                          <a:lnTo>
                            <a:pt x="91" y="15"/>
                          </a:lnTo>
                          <a:lnTo>
                            <a:pt x="45" y="42"/>
                          </a:lnTo>
                          <a:lnTo>
                            <a:pt x="16" y="83"/>
                          </a:lnTo>
                          <a:lnTo>
                            <a:pt x="5" y="129"/>
                          </a:lnTo>
                          <a:lnTo>
                            <a:pt x="16" y="176"/>
                          </a:lnTo>
                          <a:lnTo>
                            <a:pt x="45" y="218"/>
                          </a:lnTo>
                          <a:lnTo>
                            <a:pt x="91" y="243"/>
                          </a:lnTo>
                          <a:lnTo>
                            <a:pt x="141" y="253"/>
                          </a:lnTo>
                          <a:lnTo>
                            <a:pt x="192" y="243"/>
                          </a:lnTo>
                          <a:lnTo>
                            <a:pt x="238" y="218"/>
                          </a:lnTo>
                          <a:lnTo>
                            <a:pt x="266" y="176"/>
                          </a:lnTo>
                          <a:lnTo>
                            <a:pt x="277" y="129"/>
                          </a:lnTo>
                          <a:close/>
                        </a:path>
                      </a:pathLst>
                    </a:custGeom>
                    <a:solidFill>
                      <a:srgbClr val="FFCFC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45" name="Freeform 577">
                      <a:extLst>
                        <a:ext uri="{FF2B5EF4-FFF2-40B4-BE49-F238E27FC236}">
                          <a16:creationId xmlns:a16="http://schemas.microsoft.com/office/drawing/2014/main" id="{18C80520-3604-4738-874A-BE3F083DCE8B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663" y="1844"/>
                      <a:ext cx="135" cy="83"/>
                    </a:xfrm>
                    <a:custGeom>
                      <a:avLst/>
                      <a:gdLst>
                        <a:gd name="T0" fmla="*/ 272 w 272"/>
                        <a:gd name="T1" fmla="*/ 124 h 248"/>
                        <a:gd name="T2" fmla="*/ 261 w 272"/>
                        <a:gd name="T3" fmla="*/ 78 h 248"/>
                        <a:gd name="T4" fmla="*/ 233 w 272"/>
                        <a:gd name="T5" fmla="*/ 37 h 248"/>
                        <a:gd name="T6" fmla="*/ 187 w 272"/>
                        <a:gd name="T7" fmla="*/ 10 h 248"/>
                        <a:gd name="T8" fmla="*/ 136 w 272"/>
                        <a:gd name="T9" fmla="*/ 0 h 248"/>
                        <a:gd name="T10" fmla="*/ 86 w 272"/>
                        <a:gd name="T11" fmla="*/ 10 h 248"/>
                        <a:gd name="T12" fmla="*/ 40 w 272"/>
                        <a:gd name="T13" fmla="*/ 37 h 248"/>
                        <a:gd name="T14" fmla="*/ 11 w 272"/>
                        <a:gd name="T15" fmla="*/ 78 h 248"/>
                        <a:gd name="T16" fmla="*/ 0 w 272"/>
                        <a:gd name="T17" fmla="*/ 124 h 248"/>
                        <a:gd name="T18" fmla="*/ 11 w 272"/>
                        <a:gd name="T19" fmla="*/ 171 h 248"/>
                        <a:gd name="T20" fmla="*/ 40 w 272"/>
                        <a:gd name="T21" fmla="*/ 213 h 248"/>
                        <a:gd name="T22" fmla="*/ 86 w 272"/>
                        <a:gd name="T23" fmla="*/ 238 h 248"/>
                        <a:gd name="T24" fmla="*/ 136 w 272"/>
                        <a:gd name="T25" fmla="*/ 248 h 248"/>
                        <a:gd name="T26" fmla="*/ 187 w 272"/>
                        <a:gd name="T27" fmla="*/ 238 h 248"/>
                        <a:gd name="T28" fmla="*/ 233 w 272"/>
                        <a:gd name="T29" fmla="*/ 213 h 248"/>
                        <a:gd name="T30" fmla="*/ 261 w 272"/>
                        <a:gd name="T31" fmla="*/ 171 h 248"/>
                        <a:gd name="T32" fmla="*/ 272 w 272"/>
                        <a:gd name="T33" fmla="*/ 124 h 248"/>
                        <a:gd name="T34" fmla="*/ 266 w 272"/>
                        <a:gd name="T35" fmla="*/ 124 h 248"/>
                        <a:gd name="T36" fmla="*/ 255 w 272"/>
                        <a:gd name="T37" fmla="*/ 78 h 248"/>
                        <a:gd name="T38" fmla="*/ 226 w 272"/>
                        <a:gd name="T39" fmla="*/ 42 h 248"/>
                        <a:gd name="T40" fmla="*/ 187 w 272"/>
                        <a:gd name="T41" fmla="*/ 16 h 248"/>
                        <a:gd name="T42" fmla="*/ 136 w 272"/>
                        <a:gd name="T43" fmla="*/ 5 h 248"/>
                        <a:gd name="T44" fmla="*/ 86 w 272"/>
                        <a:gd name="T45" fmla="*/ 16 h 248"/>
                        <a:gd name="T46" fmla="*/ 46 w 272"/>
                        <a:gd name="T47" fmla="*/ 42 h 248"/>
                        <a:gd name="T48" fmla="*/ 18 w 272"/>
                        <a:gd name="T49" fmla="*/ 78 h 248"/>
                        <a:gd name="T50" fmla="*/ 6 w 272"/>
                        <a:gd name="T51" fmla="*/ 124 h 248"/>
                        <a:gd name="T52" fmla="*/ 18 w 272"/>
                        <a:gd name="T53" fmla="*/ 171 h 248"/>
                        <a:gd name="T54" fmla="*/ 46 w 272"/>
                        <a:gd name="T55" fmla="*/ 207 h 248"/>
                        <a:gd name="T56" fmla="*/ 86 w 272"/>
                        <a:gd name="T57" fmla="*/ 233 h 248"/>
                        <a:gd name="T58" fmla="*/ 136 w 272"/>
                        <a:gd name="T59" fmla="*/ 243 h 248"/>
                        <a:gd name="T60" fmla="*/ 187 w 272"/>
                        <a:gd name="T61" fmla="*/ 233 h 248"/>
                        <a:gd name="T62" fmla="*/ 226 w 272"/>
                        <a:gd name="T63" fmla="*/ 207 h 248"/>
                        <a:gd name="T64" fmla="*/ 255 w 272"/>
                        <a:gd name="T65" fmla="*/ 171 h 248"/>
                        <a:gd name="T66" fmla="*/ 266 w 272"/>
                        <a:gd name="T67" fmla="*/ 124 h 2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272" h="248">
                          <a:moveTo>
                            <a:pt x="272" y="124"/>
                          </a:moveTo>
                          <a:lnTo>
                            <a:pt x="261" y="78"/>
                          </a:lnTo>
                          <a:lnTo>
                            <a:pt x="233" y="37"/>
                          </a:lnTo>
                          <a:lnTo>
                            <a:pt x="187" y="10"/>
                          </a:lnTo>
                          <a:lnTo>
                            <a:pt x="136" y="0"/>
                          </a:lnTo>
                          <a:lnTo>
                            <a:pt x="86" y="10"/>
                          </a:lnTo>
                          <a:lnTo>
                            <a:pt x="40" y="37"/>
                          </a:lnTo>
                          <a:lnTo>
                            <a:pt x="11" y="78"/>
                          </a:lnTo>
                          <a:lnTo>
                            <a:pt x="0" y="124"/>
                          </a:lnTo>
                          <a:lnTo>
                            <a:pt x="11" y="171"/>
                          </a:lnTo>
                          <a:lnTo>
                            <a:pt x="40" y="213"/>
                          </a:lnTo>
                          <a:lnTo>
                            <a:pt x="86" y="238"/>
                          </a:lnTo>
                          <a:lnTo>
                            <a:pt x="136" y="248"/>
                          </a:lnTo>
                          <a:lnTo>
                            <a:pt x="187" y="238"/>
                          </a:lnTo>
                          <a:lnTo>
                            <a:pt x="233" y="213"/>
                          </a:lnTo>
                          <a:lnTo>
                            <a:pt x="261" y="171"/>
                          </a:lnTo>
                          <a:lnTo>
                            <a:pt x="272" y="124"/>
                          </a:lnTo>
                          <a:close/>
                          <a:moveTo>
                            <a:pt x="266" y="124"/>
                          </a:moveTo>
                          <a:lnTo>
                            <a:pt x="255" y="78"/>
                          </a:lnTo>
                          <a:lnTo>
                            <a:pt x="226" y="42"/>
                          </a:lnTo>
                          <a:lnTo>
                            <a:pt x="187" y="16"/>
                          </a:lnTo>
                          <a:lnTo>
                            <a:pt x="136" y="5"/>
                          </a:lnTo>
                          <a:lnTo>
                            <a:pt x="86" y="16"/>
                          </a:lnTo>
                          <a:lnTo>
                            <a:pt x="46" y="42"/>
                          </a:lnTo>
                          <a:lnTo>
                            <a:pt x="18" y="78"/>
                          </a:lnTo>
                          <a:lnTo>
                            <a:pt x="6" y="124"/>
                          </a:lnTo>
                          <a:lnTo>
                            <a:pt x="18" y="171"/>
                          </a:lnTo>
                          <a:lnTo>
                            <a:pt x="46" y="207"/>
                          </a:lnTo>
                          <a:lnTo>
                            <a:pt x="86" y="233"/>
                          </a:lnTo>
                          <a:lnTo>
                            <a:pt x="136" y="243"/>
                          </a:lnTo>
                          <a:lnTo>
                            <a:pt x="187" y="233"/>
                          </a:lnTo>
                          <a:lnTo>
                            <a:pt x="226" y="207"/>
                          </a:lnTo>
                          <a:lnTo>
                            <a:pt x="255" y="171"/>
                          </a:lnTo>
                          <a:lnTo>
                            <a:pt x="266" y="124"/>
                          </a:lnTo>
                          <a:close/>
                        </a:path>
                      </a:pathLst>
                    </a:custGeom>
                    <a:solidFill>
                      <a:srgbClr val="FFD2D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46" name="Freeform 578">
                      <a:extLst>
                        <a:ext uri="{FF2B5EF4-FFF2-40B4-BE49-F238E27FC236}">
                          <a16:creationId xmlns:a16="http://schemas.microsoft.com/office/drawing/2014/main" id="{9B923F35-31BA-4003-A5D8-372BED76B1B0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665" y="1846"/>
                      <a:ext cx="131" cy="79"/>
                    </a:xfrm>
                    <a:custGeom>
                      <a:avLst/>
                      <a:gdLst>
                        <a:gd name="T0" fmla="*/ 260 w 260"/>
                        <a:gd name="T1" fmla="*/ 119 h 238"/>
                        <a:gd name="T2" fmla="*/ 249 w 260"/>
                        <a:gd name="T3" fmla="*/ 73 h 238"/>
                        <a:gd name="T4" fmla="*/ 220 w 260"/>
                        <a:gd name="T5" fmla="*/ 37 h 238"/>
                        <a:gd name="T6" fmla="*/ 181 w 260"/>
                        <a:gd name="T7" fmla="*/ 11 h 238"/>
                        <a:gd name="T8" fmla="*/ 130 w 260"/>
                        <a:gd name="T9" fmla="*/ 0 h 238"/>
                        <a:gd name="T10" fmla="*/ 80 w 260"/>
                        <a:gd name="T11" fmla="*/ 11 h 238"/>
                        <a:gd name="T12" fmla="*/ 40 w 260"/>
                        <a:gd name="T13" fmla="*/ 37 h 238"/>
                        <a:gd name="T14" fmla="*/ 12 w 260"/>
                        <a:gd name="T15" fmla="*/ 73 h 238"/>
                        <a:gd name="T16" fmla="*/ 0 w 260"/>
                        <a:gd name="T17" fmla="*/ 119 h 238"/>
                        <a:gd name="T18" fmla="*/ 12 w 260"/>
                        <a:gd name="T19" fmla="*/ 166 h 238"/>
                        <a:gd name="T20" fmla="*/ 40 w 260"/>
                        <a:gd name="T21" fmla="*/ 202 h 238"/>
                        <a:gd name="T22" fmla="*/ 80 w 260"/>
                        <a:gd name="T23" fmla="*/ 228 h 238"/>
                        <a:gd name="T24" fmla="*/ 130 w 260"/>
                        <a:gd name="T25" fmla="*/ 238 h 238"/>
                        <a:gd name="T26" fmla="*/ 181 w 260"/>
                        <a:gd name="T27" fmla="*/ 228 h 238"/>
                        <a:gd name="T28" fmla="*/ 220 w 260"/>
                        <a:gd name="T29" fmla="*/ 202 h 238"/>
                        <a:gd name="T30" fmla="*/ 249 w 260"/>
                        <a:gd name="T31" fmla="*/ 166 h 238"/>
                        <a:gd name="T32" fmla="*/ 260 w 260"/>
                        <a:gd name="T33" fmla="*/ 119 h 238"/>
                        <a:gd name="T34" fmla="*/ 255 w 260"/>
                        <a:gd name="T35" fmla="*/ 119 h 238"/>
                        <a:gd name="T36" fmla="*/ 243 w 260"/>
                        <a:gd name="T37" fmla="*/ 73 h 238"/>
                        <a:gd name="T38" fmla="*/ 220 w 260"/>
                        <a:gd name="T39" fmla="*/ 37 h 238"/>
                        <a:gd name="T40" fmla="*/ 181 w 260"/>
                        <a:gd name="T41" fmla="*/ 16 h 238"/>
                        <a:gd name="T42" fmla="*/ 130 w 260"/>
                        <a:gd name="T43" fmla="*/ 5 h 238"/>
                        <a:gd name="T44" fmla="*/ 85 w 260"/>
                        <a:gd name="T45" fmla="*/ 16 h 238"/>
                        <a:gd name="T46" fmla="*/ 45 w 260"/>
                        <a:gd name="T47" fmla="*/ 37 h 238"/>
                        <a:gd name="T48" fmla="*/ 18 w 260"/>
                        <a:gd name="T49" fmla="*/ 73 h 238"/>
                        <a:gd name="T50" fmla="*/ 5 w 260"/>
                        <a:gd name="T51" fmla="*/ 119 h 238"/>
                        <a:gd name="T52" fmla="*/ 18 w 260"/>
                        <a:gd name="T53" fmla="*/ 161 h 238"/>
                        <a:gd name="T54" fmla="*/ 45 w 260"/>
                        <a:gd name="T55" fmla="*/ 197 h 238"/>
                        <a:gd name="T56" fmla="*/ 85 w 260"/>
                        <a:gd name="T57" fmla="*/ 223 h 238"/>
                        <a:gd name="T58" fmla="*/ 130 w 260"/>
                        <a:gd name="T59" fmla="*/ 233 h 238"/>
                        <a:gd name="T60" fmla="*/ 181 w 260"/>
                        <a:gd name="T61" fmla="*/ 223 h 238"/>
                        <a:gd name="T62" fmla="*/ 220 w 260"/>
                        <a:gd name="T63" fmla="*/ 197 h 238"/>
                        <a:gd name="T64" fmla="*/ 243 w 260"/>
                        <a:gd name="T65" fmla="*/ 161 h 238"/>
                        <a:gd name="T66" fmla="*/ 255 w 260"/>
                        <a:gd name="T67" fmla="*/ 119 h 2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260" h="238">
                          <a:moveTo>
                            <a:pt x="260" y="119"/>
                          </a:moveTo>
                          <a:lnTo>
                            <a:pt x="249" y="73"/>
                          </a:lnTo>
                          <a:lnTo>
                            <a:pt x="220" y="37"/>
                          </a:lnTo>
                          <a:lnTo>
                            <a:pt x="181" y="11"/>
                          </a:lnTo>
                          <a:lnTo>
                            <a:pt x="130" y="0"/>
                          </a:lnTo>
                          <a:lnTo>
                            <a:pt x="80" y="11"/>
                          </a:lnTo>
                          <a:lnTo>
                            <a:pt x="40" y="37"/>
                          </a:lnTo>
                          <a:lnTo>
                            <a:pt x="12" y="73"/>
                          </a:lnTo>
                          <a:lnTo>
                            <a:pt x="0" y="119"/>
                          </a:lnTo>
                          <a:lnTo>
                            <a:pt x="12" y="166"/>
                          </a:lnTo>
                          <a:lnTo>
                            <a:pt x="40" y="202"/>
                          </a:lnTo>
                          <a:lnTo>
                            <a:pt x="80" y="228"/>
                          </a:lnTo>
                          <a:lnTo>
                            <a:pt x="130" y="238"/>
                          </a:lnTo>
                          <a:lnTo>
                            <a:pt x="181" y="228"/>
                          </a:lnTo>
                          <a:lnTo>
                            <a:pt x="220" y="202"/>
                          </a:lnTo>
                          <a:lnTo>
                            <a:pt x="249" y="166"/>
                          </a:lnTo>
                          <a:lnTo>
                            <a:pt x="260" y="119"/>
                          </a:lnTo>
                          <a:close/>
                          <a:moveTo>
                            <a:pt x="255" y="119"/>
                          </a:moveTo>
                          <a:lnTo>
                            <a:pt x="243" y="73"/>
                          </a:lnTo>
                          <a:lnTo>
                            <a:pt x="220" y="37"/>
                          </a:lnTo>
                          <a:lnTo>
                            <a:pt x="181" y="16"/>
                          </a:lnTo>
                          <a:lnTo>
                            <a:pt x="130" y="5"/>
                          </a:lnTo>
                          <a:lnTo>
                            <a:pt x="85" y="16"/>
                          </a:lnTo>
                          <a:lnTo>
                            <a:pt x="45" y="37"/>
                          </a:lnTo>
                          <a:lnTo>
                            <a:pt x="18" y="73"/>
                          </a:lnTo>
                          <a:lnTo>
                            <a:pt x="5" y="119"/>
                          </a:lnTo>
                          <a:lnTo>
                            <a:pt x="18" y="161"/>
                          </a:lnTo>
                          <a:lnTo>
                            <a:pt x="45" y="197"/>
                          </a:lnTo>
                          <a:lnTo>
                            <a:pt x="85" y="223"/>
                          </a:lnTo>
                          <a:lnTo>
                            <a:pt x="130" y="233"/>
                          </a:lnTo>
                          <a:lnTo>
                            <a:pt x="181" y="223"/>
                          </a:lnTo>
                          <a:lnTo>
                            <a:pt x="220" y="197"/>
                          </a:lnTo>
                          <a:lnTo>
                            <a:pt x="243" y="161"/>
                          </a:lnTo>
                          <a:lnTo>
                            <a:pt x="255" y="119"/>
                          </a:lnTo>
                          <a:close/>
                        </a:path>
                      </a:pathLst>
                    </a:custGeom>
                    <a:solidFill>
                      <a:srgbClr val="FFD4D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47" name="Freeform 579">
                      <a:extLst>
                        <a:ext uri="{FF2B5EF4-FFF2-40B4-BE49-F238E27FC236}">
                          <a16:creationId xmlns:a16="http://schemas.microsoft.com/office/drawing/2014/main" id="{DD572D21-782F-4ADF-9B99-256473332930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668" y="1847"/>
                      <a:ext cx="125" cy="76"/>
                    </a:xfrm>
                    <a:custGeom>
                      <a:avLst/>
                      <a:gdLst>
                        <a:gd name="T0" fmla="*/ 250 w 250"/>
                        <a:gd name="T1" fmla="*/ 114 h 228"/>
                        <a:gd name="T2" fmla="*/ 238 w 250"/>
                        <a:gd name="T3" fmla="*/ 68 h 228"/>
                        <a:gd name="T4" fmla="*/ 215 w 250"/>
                        <a:gd name="T5" fmla="*/ 32 h 228"/>
                        <a:gd name="T6" fmla="*/ 176 w 250"/>
                        <a:gd name="T7" fmla="*/ 11 h 228"/>
                        <a:gd name="T8" fmla="*/ 125 w 250"/>
                        <a:gd name="T9" fmla="*/ 0 h 228"/>
                        <a:gd name="T10" fmla="*/ 80 w 250"/>
                        <a:gd name="T11" fmla="*/ 11 h 228"/>
                        <a:gd name="T12" fmla="*/ 40 w 250"/>
                        <a:gd name="T13" fmla="*/ 32 h 228"/>
                        <a:gd name="T14" fmla="*/ 13 w 250"/>
                        <a:gd name="T15" fmla="*/ 68 h 228"/>
                        <a:gd name="T16" fmla="*/ 0 w 250"/>
                        <a:gd name="T17" fmla="*/ 114 h 228"/>
                        <a:gd name="T18" fmla="*/ 13 w 250"/>
                        <a:gd name="T19" fmla="*/ 156 h 228"/>
                        <a:gd name="T20" fmla="*/ 40 w 250"/>
                        <a:gd name="T21" fmla="*/ 192 h 228"/>
                        <a:gd name="T22" fmla="*/ 80 w 250"/>
                        <a:gd name="T23" fmla="*/ 218 h 228"/>
                        <a:gd name="T24" fmla="*/ 125 w 250"/>
                        <a:gd name="T25" fmla="*/ 228 h 228"/>
                        <a:gd name="T26" fmla="*/ 176 w 250"/>
                        <a:gd name="T27" fmla="*/ 218 h 228"/>
                        <a:gd name="T28" fmla="*/ 215 w 250"/>
                        <a:gd name="T29" fmla="*/ 192 h 228"/>
                        <a:gd name="T30" fmla="*/ 238 w 250"/>
                        <a:gd name="T31" fmla="*/ 156 h 228"/>
                        <a:gd name="T32" fmla="*/ 250 w 250"/>
                        <a:gd name="T33" fmla="*/ 114 h 228"/>
                        <a:gd name="T34" fmla="*/ 244 w 250"/>
                        <a:gd name="T35" fmla="*/ 114 h 228"/>
                        <a:gd name="T36" fmla="*/ 233 w 250"/>
                        <a:gd name="T37" fmla="*/ 73 h 228"/>
                        <a:gd name="T38" fmla="*/ 210 w 250"/>
                        <a:gd name="T39" fmla="*/ 37 h 228"/>
                        <a:gd name="T40" fmla="*/ 171 w 250"/>
                        <a:gd name="T41" fmla="*/ 16 h 228"/>
                        <a:gd name="T42" fmla="*/ 125 w 250"/>
                        <a:gd name="T43" fmla="*/ 6 h 228"/>
                        <a:gd name="T44" fmla="*/ 80 w 250"/>
                        <a:gd name="T45" fmla="*/ 16 h 228"/>
                        <a:gd name="T46" fmla="*/ 40 w 250"/>
                        <a:gd name="T47" fmla="*/ 37 h 228"/>
                        <a:gd name="T48" fmla="*/ 18 w 250"/>
                        <a:gd name="T49" fmla="*/ 73 h 228"/>
                        <a:gd name="T50" fmla="*/ 7 w 250"/>
                        <a:gd name="T51" fmla="*/ 114 h 228"/>
                        <a:gd name="T52" fmla="*/ 18 w 250"/>
                        <a:gd name="T53" fmla="*/ 156 h 228"/>
                        <a:gd name="T54" fmla="*/ 40 w 250"/>
                        <a:gd name="T55" fmla="*/ 192 h 228"/>
                        <a:gd name="T56" fmla="*/ 80 w 250"/>
                        <a:gd name="T57" fmla="*/ 213 h 228"/>
                        <a:gd name="T58" fmla="*/ 125 w 250"/>
                        <a:gd name="T59" fmla="*/ 223 h 228"/>
                        <a:gd name="T60" fmla="*/ 171 w 250"/>
                        <a:gd name="T61" fmla="*/ 213 h 228"/>
                        <a:gd name="T62" fmla="*/ 210 w 250"/>
                        <a:gd name="T63" fmla="*/ 192 h 228"/>
                        <a:gd name="T64" fmla="*/ 233 w 250"/>
                        <a:gd name="T65" fmla="*/ 156 h 228"/>
                        <a:gd name="T66" fmla="*/ 244 w 250"/>
                        <a:gd name="T67" fmla="*/ 114 h 2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250" h="228">
                          <a:moveTo>
                            <a:pt x="250" y="114"/>
                          </a:moveTo>
                          <a:lnTo>
                            <a:pt x="238" y="68"/>
                          </a:lnTo>
                          <a:lnTo>
                            <a:pt x="215" y="32"/>
                          </a:lnTo>
                          <a:lnTo>
                            <a:pt x="176" y="11"/>
                          </a:lnTo>
                          <a:lnTo>
                            <a:pt x="125" y="0"/>
                          </a:lnTo>
                          <a:lnTo>
                            <a:pt x="80" y="11"/>
                          </a:lnTo>
                          <a:lnTo>
                            <a:pt x="40" y="32"/>
                          </a:lnTo>
                          <a:lnTo>
                            <a:pt x="13" y="68"/>
                          </a:lnTo>
                          <a:lnTo>
                            <a:pt x="0" y="114"/>
                          </a:lnTo>
                          <a:lnTo>
                            <a:pt x="13" y="156"/>
                          </a:lnTo>
                          <a:lnTo>
                            <a:pt x="40" y="192"/>
                          </a:lnTo>
                          <a:lnTo>
                            <a:pt x="80" y="218"/>
                          </a:lnTo>
                          <a:lnTo>
                            <a:pt x="125" y="228"/>
                          </a:lnTo>
                          <a:lnTo>
                            <a:pt x="176" y="218"/>
                          </a:lnTo>
                          <a:lnTo>
                            <a:pt x="215" y="192"/>
                          </a:lnTo>
                          <a:lnTo>
                            <a:pt x="238" y="156"/>
                          </a:lnTo>
                          <a:lnTo>
                            <a:pt x="250" y="114"/>
                          </a:lnTo>
                          <a:close/>
                          <a:moveTo>
                            <a:pt x="244" y="114"/>
                          </a:moveTo>
                          <a:lnTo>
                            <a:pt x="233" y="73"/>
                          </a:lnTo>
                          <a:lnTo>
                            <a:pt x="210" y="37"/>
                          </a:lnTo>
                          <a:lnTo>
                            <a:pt x="171" y="16"/>
                          </a:lnTo>
                          <a:lnTo>
                            <a:pt x="125" y="6"/>
                          </a:lnTo>
                          <a:lnTo>
                            <a:pt x="80" y="16"/>
                          </a:lnTo>
                          <a:lnTo>
                            <a:pt x="40" y="37"/>
                          </a:lnTo>
                          <a:lnTo>
                            <a:pt x="18" y="73"/>
                          </a:lnTo>
                          <a:lnTo>
                            <a:pt x="7" y="114"/>
                          </a:lnTo>
                          <a:lnTo>
                            <a:pt x="18" y="156"/>
                          </a:lnTo>
                          <a:lnTo>
                            <a:pt x="40" y="192"/>
                          </a:lnTo>
                          <a:lnTo>
                            <a:pt x="80" y="213"/>
                          </a:lnTo>
                          <a:lnTo>
                            <a:pt x="125" y="223"/>
                          </a:lnTo>
                          <a:lnTo>
                            <a:pt x="171" y="213"/>
                          </a:lnTo>
                          <a:lnTo>
                            <a:pt x="210" y="192"/>
                          </a:lnTo>
                          <a:lnTo>
                            <a:pt x="233" y="156"/>
                          </a:lnTo>
                          <a:lnTo>
                            <a:pt x="244" y="114"/>
                          </a:lnTo>
                          <a:close/>
                        </a:path>
                      </a:pathLst>
                    </a:custGeom>
                    <a:solidFill>
                      <a:srgbClr val="FFD6D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48" name="Freeform 580">
                      <a:extLst>
                        <a:ext uri="{FF2B5EF4-FFF2-40B4-BE49-F238E27FC236}">
                          <a16:creationId xmlns:a16="http://schemas.microsoft.com/office/drawing/2014/main" id="{58688458-BEA9-4A70-BCED-1822F4BAABF2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672" y="1849"/>
                      <a:ext cx="118" cy="73"/>
                    </a:xfrm>
                    <a:custGeom>
                      <a:avLst/>
                      <a:gdLst>
                        <a:gd name="T0" fmla="*/ 237 w 237"/>
                        <a:gd name="T1" fmla="*/ 108 h 217"/>
                        <a:gd name="T2" fmla="*/ 226 w 237"/>
                        <a:gd name="T3" fmla="*/ 67 h 217"/>
                        <a:gd name="T4" fmla="*/ 203 w 237"/>
                        <a:gd name="T5" fmla="*/ 31 h 217"/>
                        <a:gd name="T6" fmla="*/ 164 w 237"/>
                        <a:gd name="T7" fmla="*/ 10 h 217"/>
                        <a:gd name="T8" fmla="*/ 118 w 237"/>
                        <a:gd name="T9" fmla="*/ 0 h 217"/>
                        <a:gd name="T10" fmla="*/ 73 w 237"/>
                        <a:gd name="T11" fmla="*/ 10 h 217"/>
                        <a:gd name="T12" fmla="*/ 33 w 237"/>
                        <a:gd name="T13" fmla="*/ 31 h 217"/>
                        <a:gd name="T14" fmla="*/ 11 w 237"/>
                        <a:gd name="T15" fmla="*/ 67 h 217"/>
                        <a:gd name="T16" fmla="*/ 0 w 237"/>
                        <a:gd name="T17" fmla="*/ 108 h 217"/>
                        <a:gd name="T18" fmla="*/ 11 w 237"/>
                        <a:gd name="T19" fmla="*/ 150 h 217"/>
                        <a:gd name="T20" fmla="*/ 33 w 237"/>
                        <a:gd name="T21" fmla="*/ 186 h 217"/>
                        <a:gd name="T22" fmla="*/ 73 w 237"/>
                        <a:gd name="T23" fmla="*/ 207 h 217"/>
                        <a:gd name="T24" fmla="*/ 118 w 237"/>
                        <a:gd name="T25" fmla="*/ 217 h 217"/>
                        <a:gd name="T26" fmla="*/ 164 w 237"/>
                        <a:gd name="T27" fmla="*/ 207 h 217"/>
                        <a:gd name="T28" fmla="*/ 203 w 237"/>
                        <a:gd name="T29" fmla="*/ 186 h 217"/>
                        <a:gd name="T30" fmla="*/ 226 w 237"/>
                        <a:gd name="T31" fmla="*/ 150 h 217"/>
                        <a:gd name="T32" fmla="*/ 237 w 237"/>
                        <a:gd name="T33" fmla="*/ 108 h 217"/>
                        <a:gd name="T34" fmla="*/ 231 w 237"/>
                        <a:gd name="T35" fmla="*/ 108 h 217"/>
                        <a:gd name="T36" fmla="*/ 220 w 237"/>
                        <a:gd name="T37" fmla="*/ 67 h 217"/>
                        <a:gd name="T38" fmla="*/ 197 w 237"/>
                        <a:gd name="T39" fmla="*/ 36 h 217"/>
                        <a:gd name="T40" fmla="*/ 164 w 237"/>
                        <a:gd name="T41" fmla="*/ 16 h 217"/>
                        <a:gd name="T42" fmla="*/ 118 w 237"/>
                        <a:gd name="T43" fmla="*/ 5 h 217"/>
                        <a:gd name="T44" fmla="*/ 73 w 237"/>
                        <a:gd name="T45" fmla="*/ 16 h 217"/>
                        <a:gd name="T46" fmla="*/ 39 w 237"/>
                        <a:gd name="T47" fmla="*/ 36 h 217"/>
                        <a:gd name="T48" fmla="*/ 17 w 237"/>
                        <a:gd name="T49" fmla="*/ 67 h 217"/>
                        <a:gd name="T50" fmla="*/ 6 w 237"/>
                        <a:gd name="T51" fmla="*/ 108 h 217"/>
                        <a:gd name="T52" fmla="*/ 17 w 237"/>
                        <a:gd name="T53" fmla="*/ 150 h 217"/>
                        <a:gd name="T54" fmla="*/ 39 w 237"/>
                        <a:gd name="T55" fmla="*/ 180 h 217"/>
                        <a:gd name="T56" fmla="*/ 73 w 237"/>
                        <a:gd name="T57" fmla="*/ 202 h 217"/>
                        <a:gd name="T58" fmla="*/ 118 w 237"/>
                        <a:gd name="T59" fmla="*/ 212 h 217"/>
                        <a:gd name="T60" fmla="*/ 164 w 237"/>
                        <a:gd name="T61" fmla="*/ 202 h 217"/>
                        <a:gd name="T62" fmla="*/ 197 w 237"/>
                        <a:gd name="T63" fmla="*/ 180 h 217"/>
                        <a:gd name="T64" fmla="*/ 220 w 237"/>
                        <a:gd name="T65" fmla="*/ 150 h 217"/>
                        <a:gd name="T66" fmla="*/ 231 w 237"/>
                        <a:gd name="T67" fmla="*/ 108 h 2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237" h="217">
                          <a:moveTo>
                            <a:pt x="237" y="108"/>
                          </a:moveTo>
                          <a:lnTo>
                            <a:pt x="226" y="67"/>
                          </a:lnTo>
                          <a:lnTo>
                            <a:pt x="203" y="31"/>
                          </a:lnTo>
                          <a:lnTo>
                            <a:pt x="164" y="10"/>
                          </a:lnTo>
                          <a:lnTo>
                            <a:pt x="118" y="0"/>
                          </a:lnTo>
                          <a:lnTo>
                            <a:pt x="73" y="10"/>
                          </a:lnTo>
                          <a:lnTo>
                            <a:pt x="33" y="31"/>
                          </a:lnTo>
                          <a:lnTo>
                            <a:pt x="11" y="67"/>
                          </a:lnTo>
                          <a:lnTo>
                            <a:pt x="0" y="108"/>
                          </a:lnTo>
                          <a:lnTo>
                            <a:pt x="11" y="150"/>
                          </a:lnTo>
                          <a:lnTo>
                            <a:pt x="33" y="186"/>
                          </a:lnTo>
                          <a:lnTo>
                            <a:pt x="73" y="207"/>
                          </a:lnTo>
                          <a:lnTo>
                            <a:pt x="118" y="217"/>
                          </a:lnTo>
                          <a:lnTo>
                            <a:pt x="164" y="207"/>
                          </a:lnTo>
                          <a:lnTo>
                            <a:pt x="203" y="186"/>
                          </a:lnTo>
                          <a:lnTo>
                            <a:pt x="226" y="150"/>
                          </a:lnTo>
                          <a:lnTo>
                            <a:pt x="237" y="108"/>
                          </a:lnTo>
                          <a:close/>
                          <a:moveTo>
                            <a:pt x="231" y="108"/>
                          </a:moveTo>
                          <a:lnTo>
                            <a:pt x="220" y="67"/>
                          </a:lnTo>
                          <a:lnTo>
                            <a:pt x="197" y="36"/>
                          </a:lnTo>
                          <a:lnTo>
                            <a:pt x="164" y="16"/>
                          </a:lnTo>
                          <a:lnTo>
                            <a:pt x="118" y="5"/>
                          </a:lnTo>
                          <a:lnTo>
                            <a:pt x="73" y="16"/>
                          </a:lnTo>
                          <a:lnTo>
                            <a:pt x="39" y="36"/>
                          </a:lnTo>
                          <a:lnTo>
                            <a:pt x="17" y="67"/>
                          </a:lnTo>
                          <a:lnTo>
                            <a:pt x="6" y="108"/>
                          </a:lnTo>
                          <a:lnTo>
                            <a:pt x="17" y="150"/>
                          </a:lnTo>
                          <a:lnTo>
                            <a:pt x="39" y="180"/>
                          </a:lnTo>
                          <a:lnTo>
                            <a:pt x="73" y="202"/>
                          </a:lnTo>
                          <a:lnTo>
                            <a:pt x="118" y="212"/>
                          </a:lnTo>
                          <a:lnTo>
                            <a:pt x="164" y="202"/>
                          </a:lnTo>
                          <a:lnTo>
                            <a:pt x="197" y="180"/>
                          </a:lnTo>
                          <a:lnTo>
                            <a:pt x="220" y="150"/>
                          </a:lnTo>
                          <a:lnTo>
                            <a:pt x="231" y="108"/>
                          </a:lnTo>
                          <a:close/>
                        </a:path>
                      </a:pathLst>
                    </a:custGeom>
                    <a:solidFill>
                      <a:srgbClr val="FFD8D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49" name="Freeform 581">
                      <a:extLst>
                        <a:ext uri="{FF2B5EF4-FFF2-40B4-BE49-F238E27FC236}">
                          <a16:creationId xmlns:a16="http://schemas.microsoft.com/office/drawing/2014/main" id="{BB190969-7A5D-48A6-A8E3-A9A2C95B5F43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674" y="1851"/>
                      <a:ext cx="113" cy="69"/>
                    </a:xfrm>
                    <a:custGeom>
                      <a:avLst/>
                      <a:gdLst>
                        <a:gd name="T0" fmla="*/ 225 w 225"/>
                        <a:gd name="T1" fmla="*/ 103 h 207"/>
                        <a:gd name="T2" fmla="*/ 214 w 225"/>
                        <a:gd name="T3" fmla="*/ 62 h 207"/>
                        <a:gd name="T4" fmla="*/ 191 w 225"/>
                        <a:gd name="T5" fmla="*/ 31 h 207"/>
                        <a:gd name="T6" fmla="*/ 158 w 225"/>
                        <a:gd name="T7" fmla="*/ 11 h 207"/>
                        <a:gd name="T8" fmla="*/ 112 w 225"/>
                        <a:gd name="T9" fmla="*/ 0 h 207"/>
                        <a:gd name="T10" fmla="*/ 67 w 225"/>
                        <a:gd name="T11" fmla="*/ 11 h 207"/>
                        <a:gd name="T12" fmla="*/ 33 w 225"/>
                        <a:gd name="T13" fmla="*/ 31 h 207"/>
                        <a:gd name="T14" fmla="*/ 11 w 225"/>
                        <a:gd name="T15" fmla="*/ 62 h 207"/>
                        <a:gd name="T16" fmla="*/ 0 w 225"/>
                        <a:gd name="T17" fmla="*/ 103 h 207"/>
                        <a:gd name="T18" fmla="*/ 11 w 225"/>
                        <a:gd name="T19" fmla="*/ 145 h 207"/>
                        <a:gd name="T20" fmla="*/ 33 w 225"/>
                        <a:gd name="T21" fmla="*/ 175 h 207"/>
                        <a:gd name="T22" fmla="*/ 67 w 225"/>
                        <a:gd name="T23" fmla="*/ 197 h 207"/>
                        <a:gd name="T24" fmla="*/ 112 w 225"/>
                        <a:gd name="T25" fmla="*/ 207 h 207"/>
                        <a:gd name="T26" fmla="*/ 158 w 225"/>
                        <a:gd name="T27" fmla="*/ 197 h 207"/>
                        <a:gd name="T28" fmla="*/ 191 w 225"/>
                        <a:gd name="T29" fmla="*/ 175 h 207"/>
                        <a:gd name="T30" fmla="*/ 214 w 225"/>
                        <a:gd name="T31" fmla="*/ 145 h 207"/>
                        <a:gd name="T32" fmla="*/ 225 w 225"/>
                        <a:gd name="T33" fmla="*/ 103 h 207"/>
                        <a:gd name="T34" fmla="*/ 220 w 225"/>
                        <a:gd name="T35" fmla="*/ 103 h 207"/>
                        <a:gd name="T36" fmla="*/ 209 w 225"/>
                        <a:gd name="T37" fmla="*/ 68 h 207"/>
                        <a:gd name="T38" fmla="*/ 185 w 225"/>
                        <a:gd name="T39" fmla="*/ 36 h 207"/>
                        <a:gd name="T40" fmla="*/ 152 w 225"/>
                        <a:gd name="T41" fmla="*/ 16 h 207"/>
                        <a:gd name="T42" fmla="*/ 112 w 225"/>
                        <a:gd name="T43" fmla="*/ 5 h 207"/>
                        <a:gd name="T44" fmla="*/ 73 w 225"/>
                        <a:gd name="T45" fmla="*/ 16 h 207"/>
                        <a:gd name="T46" fmla="*/ 39 w 225"/>
                        <a:gd name="T47" fmla="*/ 36 h 207"/>
                        <a:gd name="T48" fmla="*/ 16 w 225"/>
                        <a:gd name="T49" fmla="*/ 68 h 207"/>
                        <a:gd name="T50" fmla="*/ 5 w 225"/>
                        <a:gd name="T51" fmla="*/ 103 h 207"/>
                        <a:gd name="T52" fmla="*/ 16 w 225"/>
                        <a:gd name="T53" fmla="*/ 140 h 207"/>
                        <a:gd name="T54" fmla="*/ 39 w 225"/>
                        <a:gd name="T55" fmla="*/ 170 h 207"/>
                        <a:gd name="T56" fmla="*/ 73 w 225"/>
                        <a:gd name="T57" fmla="*/ 192 h 207"/>
                        <a:gd name="T58" fmla="*/ 112 w 225"/>
                        <a:gd name="T59" fmla="*/ 202 h 207"/>
                        <a:gd name="T60" fmla="*/ 152 w 225"/>
                        <a:gd name="T61" fmla="*/ 192 h 207"/>
                        <a:gd name="T62" fmla="*/ 185 w 225"/>
                        <a:gd name="T63" fmla="*/ 170 h 207"/>
                        <a:gd name="T64" fmla="*/ 209 w 225"/>
                        <a:gd name="T65" fmla="*/ 140 h 207"/>
                        <a:gd name="T66" fmla="*/ 220 w 225"/>
                        <a:gd name="T67" fmla="*/ 103 h 2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225" h="207">
                          <a:moveTo>
                            <a:pt x="225" y="103"/>
                          </a:moveTo>
                          <a:lnTo>
                            <a:pt x="214" y="62"/>
                          </a:lnTo>
                          <a:lnTo>
                            <a:pt x="191" y="31"/>
                          </a:lnTo>
                          <a:lnTo>
                            <a:pt x="158" y="11"/>
                          </a:lnTo>
                          <a:lnTo>
                            <a:pt x="112" y="0"/>
                          </a:lnTo>
                          <a:lnTo>
                            <a:pt x="67" y="11"/>
                          </a:lnTo>
                          <a:lnTo>
                            <a:pt x="33" y="31"/>
                          </a:lnTo>
                          <a:lnTo>
                            <a:pt x="11" y="62"/>
                          </a:lnTo>
                          <a:lnTo>
                            <a:pt x="0" y="103"/>
                          </a:lnTo>
                          <a:lnTo>
                            <a:pt x="11" y="145"/>
                          </a:lnTo>
                          <a:lnTo>
                            <a:pt x="33" y="175"/>
                          </a:lnTo>
                          <a:lnTo>
                            <a:pt x="67" y="197"/>
                          </a:lnTo>
                          <a:lnTo>
                            <a:pt x="112" y="207"/>
                          </a:lnTo>
                          <a:lnTo>
                            <a:pt x="158" y="197"/>
                          </a:lnTo>
                          <a:lnTo>
                            <a:pt x="191" y="175"/>
                          </a:lnTo>
                          <a:lnTo>
                            <a:pt x="214" y="145"/>
                          </a:lnTo>
                          <a:lnTo>
                            <a:pt x="225" y="103"/>
                          </a:lnTo>
                          <a:close/>
                          <a:moveTo>
                            <a:pt x="220" y="103"/>
                          </a:moveTo>
                          <a:lnTo>
                            <a:pt x="209" y="68"/>
                          </a:lnTo>
                          <a:lnTo>
                            <a:pt x="185" y="36"/>
                          </a:lnTo>
                          <a:lnTo>
                            <a:pt x="152" y="16"/>
                          </a:lnTo>
                          <a:lnTo>
                            <a:pt x="112" y="5"/>
                          </a:lnTo>
                          <a:lnTo>
                            <a:pt x="73" y="16"/>
                          </a:lnTo>
                          <a:lnTo>
                            <a:pt x="39" y="36"/>
                          </a:lnTo>
                          <a:lnTo>
                            <a:pt x="16" y="68"/>
                          </a:lnTo>
                          <a:lnTo>
                            <a:pt x="5" y="103"/>
                          </a:lnTo>
                          <a:lnTo>
                            <a:pt x="16" y="140"/>
                          </a:lnTo>
                          <a:lnTo>
                            <a:pt x="39" y="170"/>
                          </a:lnTo>
                          <a:lnTo>
                            <a:pt x="73" y="192"/>
                          </a:lnTo>
                          <a:lnTo>
                            <a:pt x="112" y="202"/>
                          </a:lnTo>
                          <a:lnTo>
                            <a:pt x="152" y="192"/>
                          </a:lnTo>
                          <a:lnTo>
                            <a:pt x="185" y="170"/>
                          </a:lnTo>
                          <a:lnTo>
                            <a:pt x="209" y="140"/>
                          </a:lnTo>
                          <a:lnTo>
                            <a:pt x="220" y="103"/>
                          </a:lnTo>
                          <a:close/>
                        </a:path>
                      </a:pathLst>
                    </a:custGeom>
                    <a:solidFill>
                      <a:srgbClr val="FFDAD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50" name="Freeform 582">
                      <a:extLst>
                        <a:ext uri="{FF2B5EF4-FFF2-40B4-BE49-F238E27FC236}">
                          <a16:creationId xmlns:a16="http://schemas.microsoft.com/office/drawing/2014/main" id="{99AC8B8D-9C20-49CF-9EE6-EA0B0CA5EDA9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677" y="1853"/>
                      <a:ext cx="107" cy="65"/>
                    </a:xfrm>
                    <a:custGeom>
                      <a:avLst/>
                      <a:gdLst>
                        <a:gd name="T0" fmla="*/ 215 w 215"/>
                        <a:gd name="T1" fmla="*/ 98 h 197"/>
                        <a:gd name="T2" fmla="*/ 204 w 215"/>
                        <a:gd name="T3" fmla="*/ 63 h 197"/>
                        <a:gd name="T4" fmla="*/ 180 w 215"/>
                        <a:gd name="T5" fmla="*/ 31 h 197"/>
                        <a:gd name="T6" fmla="*/ 147 w 215"/>
                        <a:gd name="T7" fmla="*/ 11 h 197"/>
                        <a:gd name="T8" fmla="*/ 107 w 215"/>
                        <a:gd name="T9" fmla="*/ 0 h 197"/>
                        <a:gd name="T10" fmla="*/ 68 w 215"/>
                        <a:gd name="T11" fmla="*/ 11 h 197"/>
                        <a:gd name="T12" fmla="*/ 34 w 215"/>
                        <a:gd name="T13" fmla="*/ 31 h 197"/>
                        <a:gd name="T14" fmla="*/ 11 w 215"/>
                        <a:gd name="T15" fmla="*/ 63 h 197"/>
                        <a:gd name="T16" fmla="*/ 0 w 215"/>
                        <a:gd name="T17" fmla="*/ 98 h 197"/>
                        <a:gd name="T18" fmla="*/ 11 w 215"/>
                        <a:gd name="T19" fmla="*/ 135 h 197"/>
                        <a:gd name="T20" fmla="*/ 34 w 215"/>
                        <a:gd name="T21" fmla="*/ 165 h 197"/>
                        <a:gd name="T22" fmla="*/ 68 w 215"/>
                        <a:gd name="T23" fmla="*/ 187 h 197"/>
                        <a:gd name="T24" fmla="*/ 107 w 215"/>
                        <a:gd name="T25" fmla="*/ 197 h 197"/>
                        <a:gd name="T26" fmla="*/ 147 w 215"/>
                        <a:gd name="T27" fmla="*/ 187 h 197"/>
                        <a:gd name="T28" fmla="*/ 180 w 215"/>
                        <a:gd name="T29" fmla="*/ 165 h 197"/>
                        <a:gd name="T30" fmla="*/ 204 w 215"/>
                        <a:gd name="T31" fmla="*/ 135 h 197"/>
                        <a:gd name="T32" fmla="*/ 215 w 215"/>
                        <a:gd name="T33" fmla="*/ 98 h 197"/>
                        <a:gd name="T34" fmla="*/ 209 w 215"/>
                        <a:gd name="T35" fmla="*/ 98 h 197"/>
                        <a:gd name="T36" fmla="*/ 197 w 215"/>
                        <a:gd name="T37" fmla="*/ 63 h 197"/>
                        <a:gd name="T38" fmla="*/ 175 w 215"/>
                        <a:gd name="T39" fmla="*/ 36 h 197"/>
                        <a:gd name="T40" fmla="*/ 147 w 215"/>
                        <a:gd name="T41" fmla="*/ 16 h 197"/>
                        <a:gd name="T42" fmla="*/ 107 w 215"/>
                        <a:gd name="T43" fmla="*/ 6 h 197"/>
                        <a:gd name="T44" fmla="*/ 68 w 215"/>
                        <a:gd name="T45" fmla="*/ 16 h 197"/>
                        <a:gd name="T46" fmla="*/ 39 w 215"/>
                        <a:gd name="T47" fmla="*/ 36 h 197"/>
                        <a:gd name="T48" fmla="*/ 17 w 215"/>
                        <a:gd name="T49" fmla="*/ 63 h 197"/>
                        <a:gd name="T50" fmla="*/ 6 w 215"/>
                        <a:gd name="T51" fmla="*/ 98 h 197"/>
                        <a:gd name="T52" fmla="*/ 17 w 215"/>
                        <a:gd name="T53" fmla="*/ 135 h 197"/>
                        <a:gd name="T54" fmla="*/ 39 w 215"/>
                        <a:gd name="T55" fmla="*/ 160 h 197"/>
                        <a:gd name="T56" fmla="*/ 68 w 215"/>
                        <a:gd name="T57" fmla="*/ 181 h 197"/>
                        <a:gd name="T58" fmla="*/ 107 w 215"/>
                        <a:gd name="T59" fmla="*/ 192 h 197"/>
                        <a:gd name="T60" fmla="*/ 147 w 215"/>
                        <a:gd name="T61" fmla="*/ 181 h 197"/>
                        <a:gd name="T62" fmla="*/ 175 w 215"/>
                        <a:gd name="T63" fmla="*/ 160 h 197"/>
                        <a:gd name="T64" fmla="*/ 197 w 215"/>
                        <a:gd name="T65" fmla="*/ 135 h 197"/>
                        <a:gd name="T66" fmla="*/ 209 w 215"/>
                        <a:gd name="T67" fmla="*/ 98 h 1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215" h="197">
                          <a:moveTo>
                            <a:pt x="215" y="98"/>
                          </a:moveTo>
                          <a:lnTo>
                            <a:pt x="204" y="63"/>
                          </a:lnTo>
                          <a:lnTo>
                            <a:pt x="180" y="31"/>
                          </a:lnTo>
                          <a:lnTo>
                            <a:pt x="147" y="11"/>
                          </a:lnTo>
                          <a:lnTo>
                            <a:pt x="107" y="0"/>
                          </a:lnTo>
                          <a:lnTo>
                            <a:pt x="68" y="11"/>
                          </a:lnTo>
                          <a:lnTo>
                            <a:pt x="34" y="31"/>
                          </a:lnTo>
                          <a:lnTo>
                            <a:pt x="11" y="63"/>
                          </a:lnTo>
                          <a:lnTo>
                            <a:pt x="0" y="98"/>
                          </a:lnTo>
                          <a:lnTo>
                            <a:pt x="11" y="135"/>
                          </a:lnTo>
                          <a:lnTo>
                            <a:pt x="34" y="165"/>
                          </a:lnTo>
                          <a:lnTo>
                            <a:pt x="68" y="187"/>
                          </a:lnTo>
                          <a:lnTo>
                            <a:pt x="107" y="197"/>
                          </a:lnTo>
                          <a:lnTo>
                            <a:pt x="147" y="187"/>
                          </a:lnTo>
                          <a:lnTo>
                            <a:pt x="180" y="165"/>
                          </a:lnTo>
                          <a:lnTo>
                            <a:pt x="204" y="135"/>
                          </a:lnTo>
                          <a:lnTo>
                            <a:pt x="215" y="98"/>
                          </a:lnTo>
                          <a:close/>
                          <a:moveTo>
                            <a:pt x="209" y="98"/>
                          </a:moveTo>
                          <a:lnTo>
                            <a:pt x="197" y="63"/>
                          </a:lnTo>
                          <a:lnTo>
                            <a:pt x="175" y="36"/>
                          </a:lnTo>
                          <a:lnTo>
                            <a:pt x="147" y="16"/>
                          </a:lnTo>
                          <a:lnTo>
                            <a:pt x="107" y="6"/>
                          </a:lnTo>
                          <a:lnTo>
                            <a:pt x="68" y="16"/>
                          </a:lnTo>
                          <a:lnTo>
                            <a:pt x="39" y="36"/>
                          </a:lnTo>
                          <a:lnTo>
                            <a:pt x="17" y="63"/>
                          </a:lnTo>
                          <a:lnTo>
                            <a:pt x="6" y="98"/>
                          </a:lnTo>
                          <a:lnTo>
                            <a:pt x="17" y="135"/>
                          </a:lnTo>
                          <a:lnTo>
                            <a:pt x="39" y="160"/>
                          </a:lnTo>
                          <a:lnTo>
                            <a:pt x="68" y="181"/>
                          </a:lnTo>
                          <a:lnTo>
                            <a:pt x="107" y="192"/>
                          </a:lnTo>
                          <a:lnTo>
                            <a:pt x="147" y="181"/>
                          </a:lnTo>
                          <a:lnTo>
                            <a:pt x="175" y="160"/>
                          </a:lnTo>
                          <a:lnTo>
                            <a:pt x="197" y="135"/>
                          </a:lnTo>
                          <a:lnTo>
                            <a:pt x="209" y="98"/>
                          </a:lnTo>
                          <a:close/>
                        </a:path>
                      </a:pathLst>
                    </a:custGeom>
                    <a:solidFill>
                      <a:srgbClr val="FFDCD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51" name="Freeform 583">
                      <a:extLst>
                        <a:ext uri="{FF2B5EF4-FFF2-40B4-BE49-F238E27FC236}">
                          <a16:creationId xmlns:a16="http://schemas.microsoft.com/office/drawing/2014/main" id="{E28C114D-F12F-4627-A2E7-215B06743099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680" y="1855"/>
                      <a:ext cx="102" cy="62"/>
                    </a:xfrm>
                    <a:custGeom>
                      <a:avLst/>
                      <a:gdLst>
                        <a:gd name="T0" fmla="*/ 203 w 203"/>
                        <a:gd name="T1" fmla="*/ 92 h 186"/>
                        <a:gd name="T2" fmla="*/ 191 w 203"/>
                        <a:gd name="T3" fmla="*/ 57 h 186"/>
                        <a:gd name="T4" fmla="*/ 169 w 203"/>
                        <a:gd name="T5" fmla="*/ 30 h 186"/>
                        <a:gd name="T6" fmla="*/ 141 w 203"/>
                        <a:gd name="T7" fmla="*/ 10 h 186"/>
                        <a:gd name="T8" fmla="*/ 101 w 203"/>
                        <a:gd name="T9" fmla="*/ 0 h 186"/>
                        <a:gd name="T10" fmla="*/ 62 w 203"/>
                        <a:gd name="T11" fmla="*/ 10 h 186"/>
                        <a:gd name="T12" fmla="*/ 33 w 203"/>
                        <a:gd name="T13" fmla="*/ 30 h 186"/>
                        <a:gd name="T14" fmla="*/ 11 w 203"/>
                        <a:gd name="T15" fmla="*/ 57 h 186"/>
                        <a:gd name="T16" fmla="*/ 0 w 203"/>
                        <a:gd name="T17" fmla="*/ 92 h 186"/>
                        <a:gd name="T18" fmla="*/ 11 w 203"/>
                        <a:gd name="T19" fmla="*/ 129 h 186"/>
                        <a:gd name="T20" fmla="*/ 33 w 203"/>
                        <a:gd name="T21" fmla="*/ 154 h 186"/>
                        <a:gd name="T22" fmla="*/ 62 w 203"/>
                        <a:gd name="T23" fmla="*/ 175 h 186"/>
                        <a:gd name="T24" fmla="*/ 101 w 203"/>
                        <a:gd name="T25" fmla="*/ 186 h 186"/>
                        <a:gd name="T26" fmla="*/ 141 w 203"/>
                        <a:gd name="T27" fmla="*/ 175 h 186"/>
                        <a:gd name="T28" fmla="*/ 169 w 203"/>
                        <a:gd name="T29" fmla="*/ 154 h 186"/>
                        <a:gd name="T30" fmla="*/ 191 w 203"/>
                        <a:gd name="T31" fmla="*/ 129 h 186"/>
                        <a:gd name="T32" fmla="*/ 203 w 203"/>
                        <a:gd name="T33" fmla="*/ 92 h 186"/>
                        <a:gd name="T34" fmla="*/ 191 w 203"/>
                        <a:gd name="T35" fmla="*/ 92 h 186"/>
                        <a:gd name="T36" fmla="*/ 186 w 203"/>
                        <a:gd name="T37" fmla="*/ 62 h 186"/>
                        <a:gd name="T38" fmla="*/ 163 w 203"/>
                        <a:gd name="T39" fmla="*/ 35 h 186"/>
                        <a:gd name="T40" fmla="*/ 135 w 203"/>
                        <a:gd name="T41" fmla="*/ 15 h 186"/>
                        <a:gd name="T42" fmla="*/ 101 w 203"/>
                        <a:gd name="T43" fmla="*/ 10 h 186"/>
                        <a:gd name="T44" fmla="*/ 68 w 203"/>
                        <a:gd name="T45" fmla="*/ 15 h 186"/>
                        <a:gd name="T46" fmla="*/ 39 w 203"/>
                        <a:gd name="T47" fmla="*/ 35 h 186"/>
                        <a:gd name="T48" fmla="*/ 16 w 203"/>
                        <a:gd name="T49" fmla="*/ 62 h 186"/>
                        <a:gd name="T50" fmla="*/ 11 w 203"/>
                        <a:gd name="T51" fmla="*/ 92 h 186"/>
                        <a:gd name="T52" fmla="*/ 16 w 203"/>
                        <a:gd name="T53" fmla="*/ 124 h 186"/>
                        <a:gd name="T54" fmla="*/ 39 w 203"/>
                        <a:gd name="T55" fmla="*/ 149 h 186"/>
                        <a:gd name="T56" fmla="*/ 68 w 203"/>
                        <a:gd name="T57" fmla="*/ 170 h 186"/>
                        <a:gd name="T58" fmla="*/ 101 w 203"/>
                        <a:gd name="T59" fmla="*/ 175 h 186"/>
                        <a:gd name="T60" fmla="*/ 135 w 203"/>
                        <a:gd name="T61" fmla="*/ 170 h 186"/>
                        <a:gd name="T62" fmla="*/ 163 w 203"/>
                        <a:gd name="T63" fmla="*/ 149 h 186"/>
                        <a:gd name="T64" fmla="*/ 186 w 203"/>
                        <a:gd name="T65" fmla="*/ 124 h 186"/>
                        <a:gd name="T66" fmla="*/ 191 w 203"/>
                        <a:gd name="T67" fmla="*/ 92 h 18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203" h="186">
                          <a:moveTo>
                            <a:pt x="203" y="92"/>
                          </a:moveTo>
                          <a:lnTo>
                            <a:pt x="191" y="57"/>
                          </a:lnTo>
                          <a:lnTo>
                            <a:pt x="169" y="30"/>
                          </a:lnTo>
                          <a:lnTo>
                            <a:pt x="141" y="10"/>
                          </a:lnTo>
                          <a:lnTo>
                            <a:pt x="101" y="0"/>
                          </a:lnTo>
                          <a:lnTo>
                            <a:pt x="62" y="10"/>
                          </a:lnTo>
                          <a:lnTo>
                            <a:pt x="33" y="30"/>
                          </a:lnTo>
                          <a:lnTo>
                            <a:pt x="11" y="57"/>
                          </a:lnTo>
                          <a:lnTo>
                            <a:pt x="0" y="92"/>
                          </a:lnTo>
                          <a:lnTo>
                            <a:pt x="11" y="129"/>
                          </a:lnTo>
                          <a:lnTo>
                            <a:pt x="33" y="154"/>
                          </a:lnTo>
                          <a:lnTo>
                            <a:pt x="62" y="175"/>
                          </a:lnTo>
                          <a:lnTo>
                            <a:pt x="101" y="186"/>
                          </a:lnTo>
                          <a:lnTo>
                            <a:pt x="141" y="175"/>
                          </a:lnTo>
                          <a:lnTo>
                            <a:pt x="169" y="154"/>
                          </a:lnTo>
                          <a:lnTo>
                            <a:pt x="191" y="129"/>
                          </a:lnTo>
                          <a:lnTo>
                            <a:pt x="203" y="92"/>
                          </a:lnTo>
                          <a:close/>
                          <a:moveTo>
                            <a:pt x="191" y="92"/>
                          </a:moveTo>
                          <a:lnTo>
                            <a:pt x="186" y="62"/>
                          </a:lnTo>
                          <a:lnTo>
                            <a:pt x="163" y="35"/>
                          </a:lnTo>
                          <a:lnTo>
                            <a:pt x="135" y="15"/>
                          </a:lnTo>
                          <a:lnTo>
                            <a:pt x="101" y="10"/>
                          </a:lnTo>
                          <a:lnTo>
                            <a:pt x="68" y="15"/>
                          </a:lnTo>
                          <a:lnTo>
                            <a:pt x="39" y="35"/>
                          </a:lnTo>
                          <a:lnTo>
                            <a:pt x="16" y="62"/>
                          </a:lnTo>
                          <a:lnTo>
                            <a:pt x="11" y="92"/>
                          </a:lnTo>
                          <a:lnTo>
                            <a:pt x="16" y="124"/>
                          </a:lnTo>
                          <a:lnTo>
                            <a:pt x="39" y="149"/>
                          </a:lnTo>
                          <a:lnTo>
                            <a:pt x="68" y="170"/>
                          </a:lnTo>
                          <a:lnTo>
                            <a:pt x="101" y="175"/>
                          </a:lnTo>
                          <a:lnTo>
                            <a:pt x="135" y="170"/>
                          </a:lnTo>
                          <a:lnTo>
                            <a:pt x="163" y="149"/>
                          </a:lnTo>
                          <a:lnTo>
                            <a:pt x="186" y="124"/>
                          </a:lnTo>
                          <a:lnTo>
                            <a:pt x="191" y="92"/>
                          </a:lnTo>
                          <a:close/>
                        </a:path>
                      </a:pathLst>
                    </a:custGeom>
                    <a:solidFill>
                      <a:srgbClr val="FFDED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52" name="Freeform 584">
                      <a:extLst>
                        <a:ext uri="{FF2B5EF4-FFF2-40B4-BE49-F238E27FC236}">
                          <a16:creationId xmlns:a16="http://schemas.microsoft.com/office/drawing/2014/main" id="{1AA57D05-63D6-4A15-8E7E-D30D76FF4EBB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685" y="1858"/>
                      <a:ext cx="91" cy="55"/>
                    </a:xfrm>
                    <a:custGeom>
                      <a:avLst/>
                      <a:gdLst>
                        <a:gd name="T0" fmla="*/ 180 w 180"/>
                        <a:gd name="T1" fmla="*/ 82 h 165"/>
                        <a:gd name="T2" fmla="*/ 175 w 180"/>
                        <a:gd name="T3" fmla="*/ 52 h 165"/>
                        <a:gd name="T4" fmla="*/ 152 w 180"/>
                        <a:gd name="T5" fmla="*/ 25 h 165"/>
                        <a:gd name="T6" fmla="*/ 124 w 180"/>
                        <a:gd name="T7" fmla="*/ 5 h 165"/>
                        <a:gd name="T8" fmla="*/ 90 w 180"/>
                        <a:gd name="T9" fmla="*/ 0 h 165"/>
                        <a:gd name="T10" fmla="*/ 57 w 180"/>
                        <a:gd name="T11" fmla="*/ 5 h 165"/>
                        <a:gd name="T12" fmla="*/ 28 w 180"/>
                        <a:gd name="T13" fmla="*/ 25 h 165"/>
                        <a:gd name="T14" fmla="*/ 5 w 180"/>
                        <a:gd name="T15" fmla="*/ 52 h 165"/>
                        <a:gd name="T16" fmla="*/ 0 w 180"/>
                        <a:gd name="T17" fmla="*/ 82 h 165"/>
                        <a:gd name="T18" fmla="*/ 5 w 180"/>
                        <a:gd name="T19" fmla="*/ 114 h 165"/>
                        <a:gd name="T20" fmla="*/ 28 w 180"/>
                        <a:gd name="T21" fmla="*/ 139 h 165"/>
                        <a:gd name="T22" fmla="*/ 57 w 180"/>
                        <a:gd name="T23" fmla="*/ 160 h 165"/>
                        <a:gd name="T24" fmla="*/ 90 w 180"/>
                        <a:gd name="T25" fmla="*/ 165 h 165"/>
                        <a:gd name="T26" fmla="*/ 124 w 180"/>
                        <a:gd name="T27" fmla="*/ 160 h 165"/>
                        <a:gd name="T28" fmla="*/ 152 w 180"/>
                        <a:gd name="T29" fmla="*/ 139 h 165"/>
                        <a:gd name="T30" fmla="*/ 175 w 180"/>
                        <a:gd name="T31" fmla="*/ 114 h 165"/>
                        <a:gd name="T32" fmla="*/ 180 w 180"/>
                        <a:gd name="T33" fmla="*/ 82 h 165"/>
                        <a:gd name="T34" fmla="*/ 175 w 180"/>
                        <a:gd name="T35" fmla="*/ 82 h 165"/>
                        <a:gd name="T36" fmla="*/ 169 w 180"/>
                        <a:gd name="T37" fmla="*/ 52 h 165"/>
                        <a:gd name="T38" fmla="*/ 152 w 180"/>
                        <a:gd name="T39" fmla="*/ 25 h 165"/>
                        <a:gd name="T40" fmla="*/ 124 w 180"/>
                        <a:gd name="T41" fmla="*/ 10 h 165"/>
                        <a:gd name="T42" fmla="*/ 90 w 180"/>
                        <a:gd name="T43" fmla="*/ 5 h 165"/>
                        <a:gd name="T44" fmla="*/ 57 w 180"/>
                        <a:gd name="T45" fmla="*/ 10 h 165"/>
                        <a:gd name="T46" fmla="*/ 33 w 180"/>
                        <a:gd name="T47" fmla="*/ 25 h 165"/>
                        <a:gd name="T48" fmla="*/ 11 w 180"/>
                        <a:gd name="T49" fmla="*/ 52 h 165"/>
                        <a:gd name="T50" fmla="*/ 5 w 180"/>
                        <a:gd name="T51" fmla="*/ 82 h 165"/>
                        <a:gd name="T52" fmla="*/ 11 w 180"/>
                        <a:gd name="T53" fmla="*/ 114 h 165"/>
                        <a:gd name="T54" fmla="*/ 33 w 180"/>
                        <a:gd name="T55" fmla="*/ 134 h 165"/>
                        <a:gd name="T56" fmla="*/ 57 w 180"/>
                        <a:gd name="T57" fmla="*/ 154 h 165"/>
                        <a:gd name="T58" fmla="*/ 90 w 180"/>
                        <a:gd name="T59" fmla="*/ 160 h 165"/>
                        <a:gd name="T60" fmla="*/ 124 w 180"/>
                        <a:gd name="T61" fmla="*/ 154 h 165"/>
                        <a:gd name="T62" fmla="*/ 152 w 180"/>
                        <a:gd name="T63" fmla="*/ 134 h 165"/>
                        <a:gd name="T64" fmla="*/ 169 w 180"/>
                        <a:gd name="T65" fmla="*/ 114 h 165"/>
                        <a:gd name="T66" fmla="*/ 175 w 180"/>
                        <a:gd name="T67" fmla="*/ 82 h 1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180" h="165">
                          <a:moveTo>
                            <a:pt x="180" y="82"/>
                          </a:moveTo>
                          <a:lnTo>
                            <a:pt x="175" y="52"/>
                          </a:lnTo>
                          <a:lnTo>
                            <a:pt x="152" y="25"/>
                          </a:lnTo>
                          <a:lnTo>
                            <a:pt x="124" y="5"/>
                          </a:lnTo>
                          <a:lnTo>
                            <a:pt x="90" y="0"/>
                          </a:lnTo>
                          <a:lnTo>
                            <a:pt x="57" y="5"/>
                          </a:lnTo>
                          <a:lnTo>
                            <a:pt x="28" y="25"/>
                          </a:lnTo>
                          <a:lnTo>
                            <a:pt x="5" y="52"/>
                          </a:lnTo>
                          <a:lnTo>
                            <a:pt x="0" y="82"/>
                          </a:lnTo>
                          <a:lnTo>
                            <a:pt x="5" y="114"/>
                          </a:lnTo>
                          <a:lnTo>
                            <a:pt x="28" y="139"/>
                          </a:lnTo>
                          <a:lnTo>
                            <a:pt x="57" y="160"/>
                          </a:lnTo>
                          <a:lnTo>
                            <a:pt x="90" y="165"/>
                          </a:lnTo>
                          <a:lnTo>
                            <a:pt x="124" y="160"/>
                          </a:lnTo>
                          <a:lnTo>
                            <a:pt x="152" y="139"/>
                          </a:lnTo>
                          <a:lnTo>
                            <a:pt x="175" y="114"/>
                          </a:lnTo>
                          <a:lnTo>
                            <a:pt x="180" y="82"/>
                          </a:lnTo>
                          <a:close/>
                          <a:moveTo>
                            <a:pt x="175" y="82"/>
                          </a:moveTo>
                          <a:lnTo>
                            <a:pt x="169" y="52"/>
                          </a:lnTo>
                          <a:lnTo>
                            <a:pt x="152" y="25"/>
                          </a:lnTo>
                          <a:lnTo>
                            <a:pt x="124" y="10"/>
                          </a:lnTo>
                          <a:lnTo>
                            <a:pt x="90" y="5"/>
                          </a:lnTo>
                          <a:lnTo>
                            <a:pt x="57" y="10"/>
                          </a:lnTo>
                          <a:lnTo>
                            <a:pt x="33" y="25"/>
                          </a:lnTo>
                          <a:lnTo>
                            <a:pt x="11" y="52"/>
                          </a:lnTo>
                          <a:lnTo>
                            <a:pt x="5" y="82"/>
                          </a:lnTo>
                          <a:lnTo>
                            <a:pt x="11" y="114"/>
                          </a:lnTo>
                          <a:lnTo>
                            <a:pt x="33" y="134"/>
                          </a:lnTo>
                          <a:lnTo>
                            <a:pt x="57" y="154"/>
                          </a:lnTo>
                          <a:lnTo>
                            <a:pt x="90" y="160"/>
                          </a:lnTo>
                          <a:lnTo>
                            <a:pt x="124" y="154"/>
                          </a:lnTo>
                          <a:lnTo>
                            <a:pt x="152" y="134"/>
                          </a:lnTo>
                          <a:lnTo>
                            <a:pt x="169" y="114"/>
                          </a:lnTo>
                          <a:lnTo>
                            <a:pt x="175" y="82"/>
                          </a:lnTo>
                          <a:close/>
                        </a:path>
                      </a:pathLst>
                    </a:custGeom>
                    <a:solidFill>
                      <a:srgbClr val="FFE1E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53" name="Freeform 585">
                      <a:extLst>
                        <a:ext uri="{FF2B5EF4-FFF2-40B4-BE49-F238E27FC236}">
                          <a16:creationId xmlns:a16="http://schemas.microsoft.com/office/drawing/2014/main" id="{160E71A3-3A93-4D3C-BD52-21DCBF4723A7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688" y="1860"/>
                      <a:ext cx="85" cy="51"/>
                    </a:xfrm>
                    <a:custGeom>
                      <a:avLst/>
                      <a:gdLst>
                        <a:gd name="T0" fmla="*/ 170 w 170"/>
                        <a:gd name="T1" fmla="*/ 77 h 155"/>
                        <a:gd name="T2" fmla="*/ 164 w 170"/>
                        <a:gd name="T3" fmla="*/ 47 h 155"/>
                        <a:gd name="T4" fmla="*/ 147 w 170"/>
                        <a:gd name="T5" fmla="*/ 20 h 155"/>
                        <a:gd name="T6" fmla="*/ 119 w 170"/>
                        <a:gd name="T7" fmla="*/ 5 h 155"/>
                        <a:gd name="T8" fmla="*/ 85 w 170"/>
                        <a:gd name="T9" fmla="*/ 0 h 155"/>
                        <a:gd name="T10" fmla="*/ 52 w 170"/>
                        <a:gd name="T11" fmla="*/ 5 h 155"/>
                        <a:gd name="T12" fmla="*/ 28 w 170"/>
                        <a:gd name="T13" fmla="*/ 20 h 155"/>
                        <a:gd name="T14" fmla="*/ 6 w 170"/>
                        <a:gd name="T15" fmla="*/ 47 h 155"/>
                        <a:gd name="T16" fmla="*/ 0 w 170"/>
                        <a:gd name="T17" fmla="*/ 77 h 155"/>
                        <a:gd name="T18" fmla="*/ 6 w 170"/>
                        <a:gd name="T19" fmla="*/ 109 h 155"/>
                        <a:gd name="T20" fmla="*/ 28 w 170"/>
                        <a:gd name="T21" fmla="*/ 129 h 155"/>
                        <a:gd name="T22" fmla="*/ 52 w 170"/>
                        <a:gd name="T23" fmla="*/ 149 h 155"/>
                        <a:gd name="T24" fmla="*/ 85 w 170"/>
                        <a:gd name="T25" fmla="*/ 155 h 155"/>
                        <a:gd name="T26" fmla="*/ 119 w 170"/>
                        <a:gd name="T27" fmla="*/ 149 h 155"/>
                        <a:gd name="T28" fmla="*/ 147 w 170"/>
                        <a:gd name="T29" fmla="*/ 129 h 155"/>
                        <a:gd name="T30" fmla="*/ 164 w 170"/>
                        <a:gd name="T31" fmla="*/ 109 h 155"/>
                        <a:gd name="T32" fmla="*/ 170 w 170"/>
                        <a:gd name="T33" fmla="*/ 77 h 155"/>
                        <a:gd name="T34" fmla="*/ 164 w 170"/>
                        <a:gd name="T35" fmla="*/ 77 h 155"/>
                        <a:gd name="T36" fmla="*/ 158 w 170"/>
                        <a:gd name="T37" fmla="*/ 52 h 155"/>
                        <a:gd name="T38" fmla="*/ 142 w 170"/>
                        <a:gd name="T39" fmla="*/ 25 h 155"/>
                        <a:gd name="T40" fmla="*/ 114 w 170"/>
                        <a:gd name="T41" fmla="*/ 10 h 155"/>
                        <a:gd name="T42" fmla="*/ 85 w 170"/>
                        <a:gd name="T43" fmla="*/ 5 h 155"/>
                        <a:gd name="T44" fmla="*/ 57 w 170"/>
                        <a:gd name="T45" fmla="*/ 10 h 155"/>
                        <a:gd name="T46" fmla="*/ 28 w 170"/>
                        <a:gd name="T47" fmla="*/ 25 h 155"/>
                        <a:gd name="T48" fmla="*/ 12 w 170"/>
                        <a:gd name="T49" fmla="*/ 52 h 155"/>
                        <a:gd name="T50" fmla="*/ 6 w 170"/>
                        <a:gd name="T51" fmla="*/ 77 h 155"/>
                        <a:gd name="T52" fmla="*/ 12 w 170"/>
                        <a:gd name="T53" fmla="*/ 104 h 155"/>
                        <a:gd name="T54" fmla="*/ 28 w 170"/>
                        <a:gd name="T55" fmla="*/ 129 h 155"/>
                        <a:gd name="T56" fmla="*/ 57 w 170"/>
                        <a:gd name="T57" fmla="*/ 144 h 155"/>
                        <a:gd name="T58" fmla="*/ 85 w 170"/>
                        <a:gd name="T59" fmla="*/ 149 h 155"/>
                        <a:gd name="T60" fmla="*/ 114 w 170"/>
                        <a:gd name="T61" fmla="*/ 144 h 155"/>
                        <a:gd name="T62" fmla="*/ 142 w 170"/>
                        <a:gd name="T63" fmla="*/ 129 h 155"/>
                        <a:gd name="T64" fmla="*/ 158 w 170"/>
                        <a:gd name="T65" fmla="*/ 104 h 155"/>
                        <a:gd name="T66" fmla="*/ 164 w 170"/>
                        <a:gd name="T67" fmla="*/ 77 h 1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170" h="155">
                          <a:moveTo>
                            <a:pt x="170" y="77"/>
                          </a:moveTo>
                          <a:lnTo>
                            <a:pt x="164" y="47"/>
                          </a:lnTo>
                          <a:lnTo>
                            <a:pt x="147" y="20"/>
                          </a:lnTo>
                          <a:lnTo>
                            <a:pt x="119" y="5"/>
                          </a:lnTo>
                          <a:lnTo>
                            <a:pt x="85" y="0"/>
                          </a:lnTo>
                          <a:lnTo>
                            <a:pt x="52" y="5"/>
                          </a:lnTo>
                          <a:lnTo>
                            <a:pt x="28" y="20"/>
                          </a:lnTo>
                          <a:lnTo>
                            <a:pt x="6" y="47"/>
                          </a:lnTo>
                          <a:lnTo>
                            <a:pt x="0" y="77"/>
                          </a:lnTo>
                          <a:lnTo>
                            <a:pt x="6" y="109"/>
                          </a:lnTo>
                          <a:lnTo>
                            <a:pt x="28" y="129"/>
                          </a:lnTo>
                          <a:lnTo>
                            <a:pt x="52" y="149"/>
                          </a:lnTo>
                          <a:lnTo>
                            <a:pt x="85" y="155"/>
                          </a:lnTo>
                          <a:lnTo>
                            <a:pt x="119" y="149"/>
                          </a:lnTo>
                          <a:lnTo>
                            <a:pt x="147" y="129"/>
                          </a:lnTo>
                          <a:lnTo>
                            <a:pt x="164" y="109"/>
                          </a:lnTo>
                          <a:lnTo>
                            <a:pt x="170" y="77"/>
                          </a:lnTo>
                          <a:close/>
                          <a:moveTo>
                            <a:pt x="164" y="77"/>
                          </a:moveTo>
                          <a:lnTo>
                            <a:pt x="158" y="52"/>
                          </a:lnTo>
                          <a:lnTo>
                            <a:pt x="142" y="25"/>
                          </a:lnTo>
                          <a:lnTo>
                            <a:pt x="114" y="10"/>
                          </a:lnTo>
                          <a:lnTo>
                            <a:pt x="85" y="5"/>
                          </a:lnTo>
                          <a:lnTo>
                            <a:pt x="57" y="10"/>
                          </a:lnTo>
                          <a:lnTo>
                            <a:pt x="28" y="25"/>
                          </a:lnTo>
                          <a:lnTo>
                            <a:pt x="12" y="52"/>
                          </a:lnTo>
                          <a:lnTo>
                            <a:pt x="6" y="77"/>
                          </a:lnTo>
                          <a:lnTo>
                            <a:pt x="12" y="104"/>
                          </a:lnTo>
                          <a:lnTo>
                            <a:pt x="28" y="129"/>
                          </a:lnTo>
                          <a:lnTo>
                            <a:pt x="57" y="144"/>
                          </a:lnTo>
                          <a:lnTo>
                            <a:pt x="85" y="149"/>
                          </a:lnTo>
                          <a:lnTo>
                            <a:pt x="114" y="144"/>
                          </a:lnTo>
                          <a:lnTo>
                            <a:pt x="142" y="129"/>
                          </a:lnTo>
                          <a:lnTo>
                            <a:pt x="158" y="104"/>
                          </a:lnTo>
                          <a:lnTo>
                            <a:pt x="164" y="77"/>
                          </a:lnTo>
                          <a:close/>
                        </a:path>
                      </a:pathLst>
                    </a:custGeom>
                    <a:solidFill>
                      <a:srgbClr val="FFE3E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54" name="Freeform 586">
                      <a:extLst>
                        <a:ext uri="{FF2B5EF4-FFF2-40B4-BE49-F238E27FC236}">
                          <a16:creationId xmlns:a16="http://schemas.microsoft.com/office/drawing/2014/main" id="{F2FD5C8E-9EFC-4194-956F-A09AB9EFB35C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691" y="1861"/>
                      <a:ext cx="79" cy="48"/>
                    </a:xfrm>
                    <a:custGeom>
                      <a:avLst/>
                      <a:gdLst>
                        <a:gd name="T0" fmla="*/ 158 w 158"/>
                        <a:gd name="T1" fmla="*/ 72 h 144"/>
                        <a:gd name="T2" fmla="*/ 152 w 158"/>
                        <a:gd name="T3" fmla="*/ 47 h 144"/>
                        <a:gd name="T4" fmla="*/ 136 w 158"/>
                        <a:gd name="T5" fmla="*/ 20 h 144"/>
                        <a:gd name="T6" fmla="*/ 108 w 158"/>
                        <a:gd name="T7" fmla="*/ 5 h 144"/>
                        <a:gd name="T8" fmla="*/ 79 w 158"/>
                        <a:gd name="T9" fmla="*/ 0 h 144"/>
                        <a:gd name="T10" fmla="*/ 51 w 158"/>
                        <a:gd name="T11" fmla="*/ 5 h 144"/>
                        <a:gd name="T12" fmla="*/ 22 w 158"/>
                        <a:gd name="T13" fmla="*/ 20 h 144"/>
                        <a:gd name="T14" fmla="*/ 6 w 158"/>
                        <a:gd name="T15" fmla="*/ 47 h 144"/>
                        <a:gd name="T16" fmla="*/ 0 w 158"/>
                        <a:gd name="T17" fmla="*/ 72 h 144"/>
                        <a:gd name="T18" fmla="*/ 6 w 158"/>
                        <a:gd name="T19" fmla="*/ 99 h 144"/>
                        <a:gd name="T20" fmla="*/ 22 w 158"/>
                        <a:gd name="T21" fmla="*/ 124 h 144"/>
                        <a:gd name="T22" fmla="*/ 51 w 158"/>
                        <a:gd name="T23" fmla="*/ 139 h 144"/>
                        <a:gd name="T24" fmla="*/ 79 w 158"/>
                        <a:gd name="T25" fmla="*/ 144 h 144"/>
                        <a:gd name="T26" fmla="*/ 108 w 158"/>
                        <a:gd name="T27" fmla="*/ 139 h 144"/>
                        <a:gd name="T28" fmla="*/ 136 w 158"/>
                        <a:gd name="T29" fmla="*/ 124 h 144"/>
                        <a:gd name="T30" fmla="*/ 152 w 158"/>
                        <a:gd name="T31" fmla="*/ 99 h 144"/>
                        <a:gd name="T32" fmla="*/ 158 w 158"/>
                        <a:gd name="T33" fmla="*/ 72 h 144"/>
                        <a:gd name="T34" fmla="*/ 152 w 158"/>
                        <a:gd name="T35" fmla="*/ 72 h 144"/>
                        <a:gd name="T36" fmla="*/ 147 w 158"/>
                        <a:gd name="T37" fmla="*/ 47 h 144"/>
                        <a:gd name="T38" fmla="*/ 130 w 158"/>
                        <a:gd name="T39" fmla="*/ 26 h 144"/>
                        <a:gd name="T40" fmla="*/ 108 w 158"/>
                        <a:gd name="T41" fmla="*/ 10 h 144"/>
                        <a:gd name="T42" fmla="*/ 79 w 158"/>
                        <a:gd name="T43" fmla="*/ 5 h 144"/>
                        <a:gd name="T44" fmla="*/ 51 w 158"/>
                        <a:gd name="T45" fmla="*/ 10 h 144"/>
                        <a:gd name="T46" fmla="*/ 29 w 158"/>
                        <a:gd name="T47" fmla="*/ 26 h 144"/>
                        <a:gd name="T48" fmla="*/ 11 w 158"/>
                        <a:gd name="T49" fmla="*/ 47 h 144"/>
                        <a:gd name="T50" fmla="*/ 6 w 158"/>
                        <a:gd name="T51" fmla="*/ 72 h 144"/>
                        <a:gd name="T52" fmla="*/ 11 w 158"/>
                        <a:gd name="T53" fmla="*/ 99 h 144"/>
                        <a:gd name="T54" fmla="*/ 29 w 158"/>
                        <a:gd name="T55" fmla="*/ 119 h 144"/>
                        <a:gd name="T56" fmla="*/ 51 w 158"/>
                        <a:gd name="T57" fmla="*/ 134 h 144"/>
                        <a:gd name="T58" fmla="*/ 79 w 158"/>
                        <a:gd name="T59" fmla="*/ 139 h 144"/>
                        <a:gd name="T60" fmla="*/ 108 w 158"/>
                        <a:gd name="T61" fmla="*/ 134 h 144"/>
                        <a:gd name="T62" fmla="*/ 130 w 158"/>
                        <a:gd name="T63" fmla="*/ 119 h 144"/>
                        <a:gd name="T64" fmla="*/ 147 w 158"/>
                        <a:gd name="T65" fmla="*/ 99 h 144"/>
                        <a:gd name="T66" fmla="*/ 152 w 158"/>
                        <a:gd name="T67" fmla="*/ 72 h 1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158" h="144">
                          <a:moveTo>
                            <a:pt x="158" y="72"/>
                          </a:moveTo>
                          <a:lnTo>
                            <a:pt x="152" y="47"/>
                          </a:lnTo>
                          <a:lnTo>
                            <a:pt x="136" y="20"/>
                          </a:lnTo>
                          <a:lnTo>
                            <a:pt x="108" y="5"/>
                          </a:lnTo>
                          <a:lnTo>
                            <a:pt x="79" y="0"/>
                          </a:lnTo>
                          <a:lnTo>
                            <a:pt x="51" y="5"/>
                          </a:lnTo>
                          <a:lnTo>
                            <a:pt x="22" y="20"/>
                          </a:lnTo>
                          <a:lnTo>
                            <a:pt x="6" y="47"/>
                          </a:lnTo>
                          <a:lnTo>
                            <a:pt x="0" y="72"/>
                          </a:lnTo>
                          <a:lnTo>
                            <a:pt x="6" y="99"/>
                          </a:lnTo>
                          <a:lnTo>
                            <a:pt x="22" y="124"/>
                          </a:lnTo>
                          <a:lnTo>
                            <a:pt x="51" y="139"/>
                          </a:lnTo>
                          <a:lnTo>
                            <a:pt x="79" y="144"/>
                          </a:lnTo>
                          <a:lnTo>
                            <a:pt x="108" y="139"/>
                          </a:lnTo>
                          <a:lnTo>
                            <a:pt x="136" y="124"/>
                          </a:lnTo>
                          <a:lnTo>
                            <a:pt x="152" y="99"/>
                          </a:lnTo>
                          <a:lnTo>
                            <a:pt x="158" y="72"/>
                          </a:lnTo>
                          <a:close/>
                          <a:moveTo>
                            <a:pt x="152" y="72"/>
                          </a:moveTo>
                          <a:lnTo>
                            <a:pt x="147" y="47"/>
                          </a:lnTo>
                          <a:lnTo>
                            <a:pt x="130" y="26"/>
                          </a:lnTo>
                          <a:lnTo>
                            <a:pt x="108" y="10"/>
                          </a:lnTo>
                          <a:lnTo>
                            <a:pt x="79" y="5"/>
                          </a:lnTo>
                          <a:lnTo>
                            <a:pt x="51" y="10"/>
                          </a:lnTo>
                          <a:lnTo>
                            <a:pt x="29" y="26"/>
                          </a:lnTo>
                          <a:lnTo>
                            <a:pt x="11" y="47"/>
                          </a:lnTo>
                          <a:lnTo>
                            <a:pt x="6" y="72"/>
                          </a:lnTo>
                          <a:lnTo>
                            <a:pt x="11" y="99"/>
                          </a:lnTo>
                          <a:lnTo>
                            <a:pt x="29" y="119"/>
                          </a:lnTo>
                          <a:lnTo>
                            <a:pt x="51" y="134"/>
                          </a:lnTo>
                          <a:lnTo>
                            <a:pt x="79" y="139"/>
                          </a:lnTo>
                          <a:lnTo>
                            <a:pt x="108" y="134"/>
                          </a:lnTo>
                          <a:lnTo>
                            <a:pt x="130" y="119"/>
                          </a:lnTo>
                          <a:lnTo>
                            <a:pt x="147" y="99"/>
                          </a:lnTo>
                          <a:lnTo>
                            <a:pt x="152" y="72"/>
                          </a:lnTo>
                          <a:close/>
                        </a:path>
                      </a:pathLst>
                    </a:custGeom>
                    <a:solidFill>
                      <a:srgbClr val="FFE5E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55" name="Freeform 587">
                      <a:extLst>
                        <a:ext uri="{FF2B5EF4-FFF2-40B4-BE49-F238E27FC236}">
                          <a16:creationId xmlns:a16="http://schemas.microsoft.com/office/drawing/2014/main" id="{50A4D8C0-5CF8-44CF-8E6F-0AC368A5BE85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694" y="1863"/>
                      <a:ext cx="73" cy="45"/>
                    </a:xfrm>
                    <a:custGeom>
                      <a:avLst/>
                      <a:gdLst>
                        <a:gd name="T0" fmla="*/ 146 w 146"/>
                        <a:gd name="T1" fmla="*/ 67 h 134"/>
                        <a:gd name="T2" fmla="*/ 141 w 146"/>
                        <a:gd name="T3" fmla="*/ 42 h 134"/>
                        <a:gd name="T4" fmla="*/ 124 w 146"/>
                        <a:gd name="T5" fmla="*/ 21 h 134"/>
                        <a:gd name="T6" fmla="*/ 102 w 146"/>
                        <a:gd name="T7" fmla="*/ 5 h 134"/>
                        <a:gd name="T8" fmla="*/ 73 w 146"/>
                        <a:gd name="T9" fmla="*/ 0 h 134"/>
                        <a:gd name="T10" fmla="*/ 45 w 146"/>
                        <a:gd name="T11" fmla="*/ 5 h 134"/>
                        <a:gd name="T12" fmla="*/ 23 w 146"/>
                        <a:gd name="T13" fmla="*/ 21 h 134"/>
                        <a:gd name="T14" fmla="*/ 5 w 146"/>
                        <a:gd name="T15" fmla="*/ 42 h 134"/>
                        <a:gd name="T16" fmla="*/ 0 w 146"/>
                        <a:gd name="T17" fmla="*/ 67 h 134"/>
                        <a:gd name="T18" fmla="*/ 5 w 146"/>
                        <a:gd name="T19" fmla="*/ 94 h 134"/>
                        <a:gd name="T20" fmla="*/ 23 w 146"/>
                        <a:gd name="T21" fmla="*/ 114 h 134"/>
                        <a:gd name="T22" fmla="*/ 45 w 146"/>
                        <a:gd name="T23" fmla="*/ 129 h 134"/>
                        <a:gd name="T24" fmla="*/ 73 w 146"/>
                        <a:gd name="T25" fmla="*/ 134 h 134"/>
                        <a:gd name="T26" fmla="*/ 102 w 146"/>
                        <a:gd name="T27" fmla="*/ 129 h 134"/>
                        <a:gd name="T28" fmla="*/ 124 w 146"/>
                        <a:gd name="T29" fmla="*/ 114 h 134"/>
                        <a:gd name="T30" fmla="*/ 141 w 146"/>
                        <a:gd name="T31" fmla="*/ 94 h 134"/>
                        <a:gd name="T32" fmla="*/ 146 w 146"/>
                        <a:gd name="T33" fmla="*/ 67 h 134"/>
                        <a:gd name="T34" fmla="*/ 141 w 146"/>
                        <a:gd name="T35" fmla="*/ 67 h 134"/>
                        <a:gd name="T36" fmla="*/ 135 w 146"/>
                        <a:gd name="T37" fmla="*/ 47 h 134"/>
                        <a:gd name="T38" fmla="*/ 119 w 146"/>
                        <a:gd name="T39" fmla="*/ 26 h 134"/>
                        <a:gd name="T40" fmla="*/ 96 w 146"/>
                        <a:gd name="T41" fmla="*/ 10 h 134"/>
                        <a:gd name="T42" fmla="*/ 73 w 146"/>
                        <a:gd name="T43" fmla="*/ 5 h 134"/>
                        <a:gd name="T44" fmla="*/ 51 w 146"/>
                        <a:gd name="T45" fmla="*/ 10 h 134"/>
                        <a:gd name="T46" fmla="*/ 28 w 146"/>
                        <a:gd name="T47" fmla="*/ 26 h 134"/>
                        <a:gd name="T48" fmla="*/ 11 w 146"/>
                        <a:gd name="T49" fmla="*/ 47 h 134"/>
                        <a:gd name="T50" fmla="*/ 5 w 146"/>
                        <a:gd name="T51" fmla="*/ 67 h 134"/>
                        <a:gd name="T52" fmla="*/ 11 w 146"/>
                        <a:gd name="T53" fmla="*/ 89 h 134"/>
                        <a:gd name="T54" fmla="*/ 28 w 146"/>
                        <a:gd name="T55" fmla="*/ 109 h 134"/>
                        <a:gd name="T56" fmla="*/ 51 w 146"/>
                        <a:gd name="T57" fmla="*/ 124 h 134"/>
                        <a:gd name="T58" fmla="*/ 73 w 146"/>
                        <a:gd name="T59" fmla="*/ 129 h 134"/>
                        <a:gd name="T60" fmla="*/ 96 w 146"/>
                        <a:gd name="T61" fmla="*/ 124 h 134"/>
                        <a:gd name="T62" fmla="*/ 119 w 146"/>
                        <a:gd name="T63" fmla="*/ 109 h 134"/>
                        <a:gd name="T64" fmla="*/ 135 w 146"/>
                        <a:gd name="T65" fmla="*/ 89 h 134"/>
                        <a:gd name="T66" fmla="*/ 141 w 146"/>
                        <a:gd name="T67" fmla="*/ 67 h 13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146" h="134">
                          <a:moveTo>
                            <a:pt x="146" y="67"/>
                          </a:moveTo>
                          <a:lnTo>
                            <a:pt x="141" y="42"/>
                          </a:lnTo>
                          <a:lnTo>
                            <a:pt x="124" y="21"/>
                          </a:lnTo>
                          <a:lnTo>
                            <a:pt x="102" y="5"/>
                          </a:lnTo>
                          <a:lnTo>
                            <a:pt x="73" y="0"/>
                          </a:lnTo>
                          <a:lnTo>
                            <a:pt x="45" y="5"/>
                          </a:lnTo>
                          <a:lnTo>
                            <a:pt x="23" y="21"/>
                          </a:lnTo>
                          <a:lnTo>
                            <a:pt x="5" y="42"/>
                          </a:lnTo>
                          <a:lnTo>
                            <a:pt x="0" y="67"/>
                          </a:lnTo>
                          <a:lnTo>
                            <a:pt x="5" y="94"/>
                          </a:lnTo>
                          <a:lnTo>
                            <a:pt x="23" y="114"/>
                          </a:lnTo>
                          <a:lnTo>
                            <a:pt x="45" y="129"/>
                          </a:lnTo>
                          <a:lnTo>
                            <a:pt x="73" y="134"/>
                          </a:lnTo>
                          <a:lnTo>
                            <a:pt x="102" y="129"/>
                          </a:lnTo>
                          <a:lnTo>
                            <a:pt x="124" y="114"/>
                          </a:lnTo>
                          <a:lnTo>
                            <a:pt x="141" y="94"/>
                          </a:lnTo>
                          <a:lnTo>
                            <a:pt x="146" y="67"/>
                          </a:lnTo>
                          <a:close/>
                          <a:moveTo>
                            <a:pt x="141" y="67"/>
                          </a:moveTo>
                          <a:lnTo>
                            <a:pt x="135" y="47"/>
                          </a:lnTo>
                          <a:lnTo>
                            <a:pt x="119" y="26"/>
                          </a:lnTo>
                          <a:lnTo>
                            <a:pt x="96" y="10"/>
                          </a:lnTo>
                          <a:lnTo>
                            <a:pt x="73" y="5"/>
                          </a:lnTo>
                          <a:lnTo>
                            <a:pt x="51" y="10"/>
                          </a:lnTo>
                          <a:lnTo>
                            <a:pt x="28" y="26"/>
                          </a:lnTo>
                          <a:lnTo>
                            <a:pt x="11" y="47"/>
                          </a:lnTo>
                          <a:lnTo>
                            <a:pt x="5" y="67"/>
                          </a:lnTo>
                          <a:lnTo>
                            <a:pt x="11" y="89"/>
                          </a:lnTo>
                          <a:lnTo>
                            <a:pt x="28" y="109"/>
                          </a:lnTo>
                          <a:lnTo>
                            <a:pt x="51" y="124"/>
                          </a:lnTo>
                          <a:lnTo>
                            <a:pt x="73" y="129"/>
                          </a:lnTo>
                          <a:lnTo>
                            <a:pt x="96" y="124"/>
                          </a:lnTo>
                          <a:lnTo>
                            <a:pt x="119" y="109"/>
                          </a:lnTo>
                          <a:lnTo>
                            <a:pt x="135" y="89"/>
                          </a:lnTo>
                          <a:lnTo>
                            <a:pt x="141" y="67"/>
                          </a:lnTo>
                          <a:close/>
                        </a:path>
                      </a:pathLst>
                    </a:custGeom>
                    <a:solidFill>
                      <a:srgbClr val="FFE7E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56" name="Freeform 588">
                      <a:extLst>
                        <a:ext uri="{FF2B5EF4-FFF2-40B4-BE49-F238E27FC236}">
                          <a16:creationId xmlns:a16="http://schemas.microsoft.com/office/drawing/2014/main" id="{3DFA963D-E388-42D1-BB84-D4E5E4AD044B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697" y="1865"/>
                      <a:ext cx="67" cy="41"/>
                    </a:xfrm>
                    <a:custGeom>
                      <a:avLst/>
                      <a:gdLst>
                        <a:gd name="T0" fmla="*/ 136 w 136"/>
                        <a:gd name="T1" fmla="*/ 62 h 124"/>
                        <a:gd name="T2" fmla="*/ 130 w 136"/>
                        <a:gd name="T3" fmla="*/ 42 h 124"/>
                        <a:gd name="T4" fmla="*/ 114 w 136"/>
                        <a:gd name="T5" fmla="*/ 21 h 124"/>
                        <a:gd name="T6" fmla="*/ 91 w 136"/>
                        <a:gd name="T7" fmla="*/ 5 h 124"/>
                        <a:gd name="T8" fmla="*/ 68 w 136"/>
                        <a:gd name="T9" fmla="*/ 0 h 124"/>
                        <a:gd name="T10" fmla="*/ 46 w 136"/>
                        <a:gd name="T11" fmla="*/ 5 h 124"/>
                        <a:gd name="T12" fmla="*/ 23 w 136"/>
                        <a:gd name="T13" fmla="*/ 21 h 124"/>
                        <a:gd name="T14" fmla="*/ 6 w 136"/>
                        <a:gd name="T15" fmla="*/ 42 h 124"/>
                        <a:gd name="T16" fmla="*/ 0 w 136"/>
                        <a:gd name="T17" fmla="*/ 62 h 124"/>
                        <a:gd name="T18" fmla="*/ 6 w 136"/>
                        <a:gd name="T19" fmla="*/ 84 h 124"/>
                        <a:gd name="T20" fmla="*/ 23 w 136"/>
                        <a:gd name="T21" fmla="*/ 104 h 124"/>
                        <a:gd name="T22" fmla="*/ 46 w 136"/>
                        <a:gd name="T23" fmla="*/ 119 h 124"/>
                        <a:gd name="T24" fmla="*/ 68 w 136"/>
                        <a:gd name="T25" fmla="*/ 124 h 124"/>
                        <a:gd name="T26" fmla="*/ 91 w 136"/>
                        <a:gd name="T27" fmla="*/ 119 h 124"/>
                        <a:gd name="T28" fmla="*/ 114 w 136"/>
                        <a:gd name="T29" fmla="*/ 104 h 124"/>
                        <a:gd name="T30" fmla="*/ 130 w 136"/>
                        <a:gd name="T31" fmla="*/ 84 h 124"/>
                        <a:gd name="T32" fmla="*/ 136 w 136"/>
                        <a:gd name="T33" fmla="*/ 62 h 124"/>
                        <a:gd name="T34" fmla="*/ 130 w 136"/>
                        <a:gd name="T35" fmla="*/ 62 h 124"/>
                        <a:gd name="T36" fmla="*/ 125 w 136"/>
                        <a:gd name="T37" fmla="*/ 42 h 124"/>
                        <a:gd name="T38" fmla="*/ 114 w 136"/>
                        <a:gd name="T39" fmla="*/ 21 h 124"/>
                        <a:gd name="T40" fmla="*/ 91 w 136"/>
                        <a:gd name="T41" fmla="*/ 10 h 124"/>
                        <a:gd name="T42" fmla="*/ 68 w 136"/>
                        <a:gd name="T43" fmla="*/ 5 h 124"/>
                        <a:gd name="T44" fmla="*/ 46 w 136"/>
                        <a:gd name="T45" fmla="*/ 10 h 124"/>
                        <a:gd name="T46" fmla="*/ 23 w 136"/>
                        <a:gd name="T47" fmla="*/ 21 h 124"/>
                        <a:gd name="T48" fmla="*/ 11 w 136"/>
                        <a:gd name="T49" fmla="*/ 42 h 124"/>
                        <a:gd name="T50" fmla="*/ 6 w 136"/>
                        <a:gd name="T51" fmla="*/ 62 h 124"/>
                        <a:gd name="T52" fmla="*/ 11 w 136"/>
                        <a:gd name="T53" fmla="*/ 84 h 124"/>
                        <a:gd name="T54" fmla="*/ 23 w 136"/>
                        <a:gd name="T55" fmla="*/ 104 h 124"/>
                        <a:gd name="T56" fmla="*/ 46 w 136"/>
                        <a:gd name="T57" fmla="*/ 114 h 124"/>
                        <a:gd name="T58" fmla="*/ 68 w 136"/>
                        <a:gd name="T59" fmla="*/ 119 h 124"/>
                        <a:gd name="T60" fmla="*/ 91 w 136"/>
                        <a:gd name="T61" fmla="*/ 114 h 124"/>
                        <a:gd name="T62" fmla="*/ 114 w 136"/>
                        <a:gd name="T63" fmla="*/ 104 h 124"/>
                        <a:gd name="T64" fmla="*/ 125 w 136"/>
                        <a:gd name="T65" fmla="*/ 84 h 124"/>
                        <a:gd name="T66" fmla="*/ 130 w 136"/>
                        <a:gd name="T67" fmla="*/ 62 h 1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136" h="124">
                          <a:moveTo>
                            <a:pt x="136" y="62"/>
                          </a:moveTo>
                          <a:lnTo>
                            <a:pt x="130" y="42"/>
                          </a:lnTo>
                          <a:lnTo>
                            <a:pt x="114" y="21"/>
                          </a:lnTo>
                          <a:lnTo>
                            <a:pt x="91" y="5"/>
                          </a:lnTo>
                          <a:lnTo>
                            <a:pt x="68" y="0"/>
                          </a:lnTo>
                          <a:lnTo>
                            <a:pt x="46" y="5"/>
                          </a:lnTo>
                          <a:lnTo>
                            <a:pt x="23" y="21"/>
                          </a:lnTo>
                          <a:lnTo>
                            <a:pt x="6" y="42"/>
                          </a:lnTo>
                          <a:lnTo>
                            <a:pt x="0" y="62"/>
                          </a:lnTo>
                          <a:lnTo>
                            <a:pt x="6" y="84"/>
                          </a:lnTo>
                          <a:lnTo>
                            <a:pt x="23" y="104"/>
                          </a:lnTo>
                          <a:lnTo>
                            <a:pt x="46" y="119"/>
                          </a:lnTo>
                          <a:lnTo>
                            <a:pt x="68" y="124"/>
                          </a:lnTo>
                          <a:lnTo>
                            <a:pt x="91" y="119"/>
                          </a:lnTo>
                          <a:lnTo>
                            <a:pt x="114" y="104"/>
                          </a:lnTo>
                          <a:lnTo>
                            <a:pt x="130" y="84"/>
                          </a:lnTo>
                          <a:lnTo>
                            <a:pt x="136" y="62"/>
                          </a:lnTo>
                          <a:close/>
                          <a:moveTo>
                            <a:pt x="130" y="62"/>
                          </a:moveTo>
                          <a:lnTo>
                            <a:pt x="125" y="42"/>
                          </a:lnTo>
                          <a:lnTo>
                            <a:pt x="114" y="21"/>
                          </a:lnTo>
                          <a:lnTo>
                            <a:pt x="91" y="10"/>
                          </a:lnTo>
                          <a:lnTo>
                            <a:pt x="68" y="5"/>
                          </a:lnTo>
                          <a:lnTo>
                            <a:pt x="46" y="10"/>
                          </a:lnTo>
                          <a:lnTo>
                            <a:pt x="23" y="21"/>
                          </a:lnTo>
                          <a:lnTo>
                            <a:pt x="11" y="42"/>
                          </a:lnTo>
                          <a:lnTo>
                            <a:pt x="6" y="62"/>
                          </a:lnTo>
                          <a:lnTo>
                            <a:pt x="11" y="84"/>
                          </a:lnTo>
                          <a:lnTo>
                            <a:pt x="23" y="104"/>
                          </a:lnTo>
                          <a:lnTo>
                            <a:pt x="46" y="114"/>
                          </a:lnTo>
                          <a:lnTo>
                            <a:pt x="68" y="119"/>
                          </a:lnTo>
                          <a:lnTo>
                            <a:pt x="91" y="114"/>
                          </a:lnTo>
                          <a:lnTo>
                            <a:pt x="114" y="104"/>
                          </a:lnTo>
                          <a:lnTo>
                            <a:pt x="125" y="84"/>
                          </a:lnTo>
                          <a:lnTo>
                            <a:pt x="130" y="62"/>
                          </a:lnTo>
                          <a:close/>
                        </a:path>
                      </a:pathLst>
                    </a:custGeom>
                    <a:solidFill>
                      <a:srgbClr val="FFE9E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57" name="Freeform 589">
                      <a:extLst>
                        <a:ext uri="{FF2B5EF4-FFF2-40B4-BE49-F238E27FC236}">
                          <a16:creationId xmlns:a16="http://schemas.microsoft.com/office/drawing/2014/main" id="{D288CA5B-6103-4587-AF88-3127580654F9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699" y="1866"/>
                      <a:ext cx="63" cy="38"/>
                    </a:xfrm>
                    <a:custGeom>
                      <a:avLst/>
                      <a:gdLst>
                        <a:gd name="T0" fmla="*/ 124 w 124"/>
                        <a:gd name="T1" fmla="*/ 57 h 114"/>
                        <a:gd name="T2" fmla="*/ 119 w 124"/>
                        <a:gd name="T3" fmla="*/ 37 h 114"/>
                        <a:gd name="T4" fmla="*/ 108 w 124"/>
                        <a:gd name="T5" fmla="*/ 16 h 114"/>
                        <a:gd name="T6" fmla="*/ 85 w 124"/>
                        <a:gd name="T7" fmla="*/ 5 h 114"/>
                        <a:gd name="T8" fmla="*/ 62 w 124"/>
                        <a:gd name="T9" fmla="*/ 0 h 114"/>
                        <a:gd name="T10" fmla="*/ 40 w 124"/>
                        <a:gd name="T11" fmla="*/ 5 h 114"/>
                        <a:gd name="T12" fmla="*/ 17 w 124"/>
                        <a:gd name="T13" fmla="*/ 16 h 114"/>
                        <a:gd name="T14" fmla="*/ 5 w 124"/>
                        <a:gd name="T15" fmla="*/ 37 h 114"/>
                        <a:gd name="T16" fmla="*/ 0 w 124"/>
                        <a:gd name="T17" fmla="*/ 57 h 114"/>
                        <a:gd name="T18" fmla="*/ 5 w 124"/>
                        <a:gd name="T19" fmla="*/ 79 h 114"/>
                        <a:gd name="T20" fmla="*/ 17 w 124"/>
                        <a:gd name="T21" fmla="*/ 99 h 114"/>
                        <a:gd name="T22" fmla="*/ 40 w 124"/>
                        <a:gd name="T23" fmla="*/ 109 h 114"/>
                        <a:gd name="T24" fmla="*/ 62 w 124"/>
                        <a:gd name="T25" fmla="*/ 114 h 114"/>
                        <a:gd name="T26" fmla="*/ 85 w 124"/>
                        <a:gd name="T27" fmla="*/ 109 h 114"/>
                        <a:gd name="T28" fmla="*/ 108 w 124"/>
                        <a:gd name="T29" fmla="*/ 99 h 114"/>
                        <a:gd name="T30" fmla="*/ 119 w 124"/>
                        <a:gd name="T31" fmla="*/ 79 h 114"/>
                        <a:gd name="T32" fmla="*/ 124 w 124"/>
                        <a:gd name="T33" fmla="*/ 57 h 114"/>
                        <a:gd name="T34" fmla="*/ 119 w 124"/>
                        <a:gd name="T35" fmla="*/ 57 h 114"/>
                        <a:gd name="T36" fmla="*/ 113 w 124"/>
                        <a:gd name="T37" fmla="*/ 37 h 114"/>
                        <a:gd name="T38" fmla="*/ 102 w 124"/>
                        <a:gd name="T39" fmla="*/ 22 h 114"/>
                        <a:gd name="T40" fmla="*/ 85 w 124"/>
                        <a:gd name="T41" fmla="*/ 11 h 114"/>
                        <a:gd name="T42" fmla="*/ 62 w 124"/>
                        <a:gd name="T43" fmla="*/ 5 h 114"/>
                        <a:gd name="T44" fmla="*/ 40 w 124"/>
                        <a:gd name="T45" fmla="*/ 11 h 114"/>
                        <a:gd name="T46" fmla="*/ 23 w 124"/>
                        <a:gd name="T47" fmla="*/ 22 h 114"/>
                        <a:gd name="T48" fmla="*/ 12 w 124"/>
                        <a:gd name="T49" fmla="*/ 37 h 114"/>
                        <a:gd name="T50" fmla="*/ 5 w 124"/>
                        <a:gd name="T51" fmla="*/ 57 h 114"/>
                        <a:gd name="T52" fmla="*/ 12 w 124"/>
                        <a:gd name="T53" fmla="*/ 79 h 114"/>
                        <a:gd name="T54" fmla="*/ 23 w 124"/>
                        <a:gd name="T55" fmla="*/ 94 h 114"/>
                        <a:gd name="T56" fmla="*/ 40 w 124"/>
                        <a:gd name="T57" fmla="*/ 104 h 114"/>
                        <a:gd name="T58" fmla="*/ 62 w 124"/>
                        <a:gd name="T59" fmla="*/ 109 h 114"/>
                        <a:gd name="T60" fmla="*/ 85 w 124"/>
                        <a:gd name="T61" fmla="*/ 104 h 114"/>
                        <a:gd name="T62" fmla="*/ 102 w 124"/>
                        <a:gd name="T63" fmla="*/ 94 h 114"/>
                        <a:gd name="T64" fmla="*/ 113 w 124"/>
                        <a:gd name="T65" fmla="*/ 79 h 114"/>
                        <a:gd name="T66" fmla="*/ 119 w 124"/>
                        <a:gd name="T67" fmla="*/ 57 h 1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124" h="114">
                          <a:moveTo>
                            <a:pt x="124" y="57"/>
                          </a:moveTo>
                          <a:lnTo>
                            <a:pt x="119" y="37"/>
                          </a:lnTo>
                          <a:lnTo>
                            <a:pt x="108" y="16"/>
                          </a:lnTo>
                          <a:lnTo>
                            <a:pt x="85" y="5"/>
                          </a:lnTo>
                          <a:lnTo>
                            <a:pt x="62" y="0"/>
                          </a:lnTo>
                          <a:lnTo>
                            <a:pt x="40" y="5"/>
                          </a:lnTo>
                          <a:lnTo>
                            <a:pt x="17" y="16"/>
                          </a:lnTo>
                          <a:lnTo>
                            <a:pt x="5" y="37"/>
                          </a:lnTo>
                          <a:lnTo>
                            <a:pt x="0" y="57"/>
                          </a:lnTo>
                          <a:lnTo>
                            <a:pt x="5" y="79"/>
                          </a:lnTo>
                          <a:lnTo>
                            <a:pt x="17" y="99"/>
                          </a:lnTo>
                          <a:lnTo>
                            <a:pt x="40" y="109"/>
                          </a:lnTo>
                          <a:lnTo>
                            <a:pt x="62" y="114"/>
                          </a:lnTo>
                          <a:lnTo>
                            <a:pt x="85" y="109"/>
                          </a:lnTo>
                          <a:lnTo>
                            <a:pt x="108" y="99"/>
                          </a:lnTo>
                          <a:lnTo>
                            <a:pt x="119" y="79"/>
                          </a:lnTo>
                          <a:lnTo>
                            <a:pt x="124" y="57"/>
                          </a:lnTo>
                          <a:close/>
                          <a:moveTo>
                            <a:pt x="119" y="57"/>
                          </a:moveTo>
                          <a:lnTo>
                            <a:pt x="113" y="37"/>
                          </a:lnTo>
                          <a:lnTo>
                            <a:pt x="102" y="22"/>
                          </a:lnTo>
                          <a:lnTo>
                            <a:pt x="85" y="11"/>
                          </a:lnTo>
                          <a:lnTo>
                            <a:pt x="62" y="5"/>
                          </a:lnTo>
                          <a:lnTo>
                            <a:pt x="40" y="11"/>
                          </a:lnTo>
                          <a:lnTo>
                            <a:pt x="23" y="22"/>
                          </a:lnTo>
                          <a:lnTo>
                            <a:pt x="12" y="37"/>
                          </a:lnTo>
                          <a:lnTo>
                            <a:pt x="5" y="57"/>
                          </a:lnTo>
                          <a:lnTo>
                            <a:pt x="12" y="79"/>
                          </a:lnTo>
                          <a:lnTo>
                            <a:pt x="23" y="94"/>
                          </a:lnTo>
                          <a:lnTo>
                            <a:pt x="40" y="104"/>
                          </a:lnTo>
                          <a:lnTo>
                            <a:pt x="62" y="109"/>
                          </a:lnTo>
                          <a:lnTo>
                            <a:pt x="85" y="104"/>
                          </a:lnTo>
                          <a:lnTo>
                            <a:pt x="102" y="94"/>
                          </a:lnTo>
                          <a:lnTo>
                            <a:pt x="113" y="79"/>
                          </a:lnTo>
                          <a:lnTo>
                            <a:pt x="119" y="57"/>
                          </a:lnTo>
                          <a:close/>
                        </a:path>
                      </a:pathLst>
                    </a:custGeom>
                    <a:solidFill>
                      <a:srgbClr val="FFEBE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58" name="Freeform 590">
                      <a:extLst>
                        <a:ext uri="{FF2B5EF4-FFF2-40B4-BE49-F238E27FC236}">
                          <a16:creationId xmlns:a16="http://schemas.microsoft.com/office/drawing/2014/main" id="{FCF3ADCA-CBA3-4746-8307-55E44C6E0FAE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702" y="1868"/>
                      <a:ext cx="57" cy="35"/>
                    </a:xfrm>
                    <a:custGeom>
                      <a:avLst/>
                      <a:gdLst>
                        <a:gd name="T0" fmla="*/ 114 w 114"/>
                        <a:gd name="T1" fmla="*/ 52 h 104"/>
                        <a:gd name="T2" fmla="*/ 108 w 114"/>
                        <a:gd name="T3" fmla="*/ 32 h 104"/>
                        <a:gd name="T4" fmla="*/ 97 w 114"/>
                        <a:gd name="T5" fmla="*/ 17 h 104"/>
                        <a:gd name="T6" fmla="*/ 80 w 114"/>
                        <a:gd name="T7" fmla="*/ 6 h 104"/>
                        <a:gd name="T8" fmla="*/ 57 w 114"/>
                        <a:gd name="T9" fmla="*/ 0 h 104"/>
                        <a:gd name="T10" fmla="*/ 35 w 114"/>
                        <a:gd name="T11" fmla="*/ 6 h 104"/>
                        <a:gd name="T12" fmla="*/ 18 w 114"/>
                        <a:gd name="T13" fmla="*/ 17 h 104"/>
                        <a:gd name="T14" fmla="*/ 7 w 114"/>
                        <a:gd name="T15" fmla="*/ 32 h 104"/>
                        <a:gd name="T16" fmla="*/ 0 w 114"/>
                        <a:gd name="T17" fmla="*/ 52 h 104"/>
                        <a:gd name="T18" fmla="*/ 7 w 114"/>
                        <a:gd name="T19" fmla="*/ 74 h 104"/>
                        <a:gd name="T20" fmla="*/ 18 w 114"/>
                        <a:gd name="T21" fmla="*/ 89 h 104"/>
                        <a:gd name="T22" fmla="*/ 35 w 114"/>
                        <a:gd name="T23" fmla="*/ 99 h 104"/>
                        <a:gd name="T24" fmla="*/ 57 w 114"/>
                        <a:gd name="T25" fmla="*/ 104 h 104"/>
                        <a:gd name="T26" fmla="*/ 80 w 114"/>
                        <a:gd name="T27" fmla="*/ 99 h 104"/>
                        <a:gd name="T28" fmla="*/ 97 w 114"/>
                        <a:gd name="T29" fmla="*/ 89 h 104"/>
                        <a:gd name="T30" fmla="*/ 108 w 114"/>
                        <a:gd name="T31" fmla="*/ 74 h 104"/>
                        <a:gd name="T32" fmla="*/ 114 w 114"/>
                        <a:gd name="T33" fmla="*/ 52 h 104"/>
                        <a:gd name="T34" fmla="*/ 108 w 114"/>
                        <a:gd name="T35" fmla="*/ 52 h 104"/>
                        <a:gd name="T36" fmla="*/ 103 w 114"/>
                        <a:gd name="T37" fmla="*/ 37 h 104"/>
                        <a:gd name="T38" fmla="*/ 91 w 114"/>
                        <a:gd name="T39" fmla="*/ 22 h 104"/>
                        <a:gd name="T40" fmla="*/ 74 w 114"/>
                        <a:gd name="T41" fmla="*/ 11 h 104"/>
                        <a:gd name="T42" fmla="*/ 57 w 114"/>
                        <a:gd name="T43" fmla="*/ 6 h 104"/>
                        <a:gd name="T44" fmla="*/ 40 w 114"/>
                        <a:gd name="T45" fmla="*/ 11 h 104"/>
                        <a:gd name="T46" fmla="*/ 24 w 114"/>
                        <a:gd name="T47" fmla="*/ 22 h 104"/>
                        <a:gd name="T48" fmla="*/ 12 w 114"/>
                        <a:gd name="T49" fmla="*/ 37 h 104"/>
                        <a:gd name="T50" fmla="*/ 7 w 114"/>
                        <a:gd name="T51" fmla="*/ 52 h 104"/>
                        <a:gd name="T52" fmla="*/ 12 w 114"/>
                        <a:gd name="T53" fmla="*/ 67 h 104"/>
                        <a:gd name="T54" fmla="*/ 24 w 114"/>
                        <a:gd name="T55" fmla="*/ 84 h 104"/>
                        <a:gd name="T56" fmla="*/ 40 w 114"/>
                        <a:gd name="T57" fmla="*/ 94 h 104"/>
                        <a:gd name="T58" fmla="*/ 57 w 114"/>
                        <a:gd name="T59" fmla="*/ 99 h 104"/>
                        <a:gd name="T60" fmla="*/ 74 w 114"/>
                        <a:gd name="T61" fmla="*/ 94 h 104"/>
                        <a:gd name="T62" fmla="*/ 91 w 114"/>
                        <a:gd name="T63" fmla="*/ 84 h 104"/>
                        <a:gd name="T64" fmla="*/ 103 w 114"/>
                        <a:gd name="T65" fmla="*/ 67 h 104"/>
                        <a:gd name="T66" fmla="*/ 108 w 114"/>
                        <a:gd name="T67" fmla="*/ 52 h 1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114" h="104">
                          <a:moveTo>
                            <a:pt x="114" y="52"/>
                          </a:moveTo>
                          <a:lnTo>
                            <a:pt x="108" y="32"/>
                          </a:lnTo>
                          <a:lnTo>
                            <a:pt x="97" y="17"/>
                          </a:lnTo>
                          <a:lnTo>
                            <a:pt x="80" y="6"/>
                          </a:lnTo>
                          <a:lnTo>
                            <a:pt x="57" y="0"/>
                          </a:lnTo>
                          <a:lnTo>
                            <a:pt x="35" y="6"/>
                          </a:lnTo>
                          <a:lnTo>
                            <a:pt x="18" y="17"/>
                          </a:lnTo>
                          <a:lnTo>
                            <a:pt x="7" y="32"/>
                          </a:lnTo>
                          <a:lnTo>
                            <a:pt x="0" y="52"/>
                          </a:lnTo>
                          <a:lnTo>
                            <a:pt x="7" y="74"/>
                          </a:lnTo>
                          <a:lnTo>
                            <a:pt x="18" y="89"/>
                          </a:lnTo>
                          <a:lnTo>
                            <a:pt x="35" y="99"/>
                          </a:lnTo>
                          <a:lnTo>
                            <a:pt x="57" y="104"/>
                          </a:lnTo>
                          <a:lnTo>
                            <a:pt x="80" y="99"/>
                          </a:lnTo>
                          <a:lnTo>
                            <a:pt x="97" y="89"/>
                          </a:lnTo>
                          <a:lnTo>
                            <a:pt x="108" y="74"/>
                          </a:lnTo>
                          <a:lnTo>
                            <a:pt x="114" y="52"/>
                          </a:lnTo>
                          <a:close/>
                          <a:moveTo>
                            <a:pt x="108" y="52"/>
                          </a:moveTo>
                          <a:lnTo>
                            <a:pt x="103" y="37"/>
                          </a:lnTo>
                          <a:lnTo>
                            <a:pt x="91" y="22"/>
                          </a:lnTo>
                          <a:lnTo>
                            <a:pt x="74" y="11"/>
                          </a:lnTo>
                          <a:lnTo>
                            <a:pt x="57" y="6"/>
                          </a:lnTo>
                          <a:lnTo>
                            <a:pt x="40" y="11"/>
                          </a:lnTo>
                          <a:lnTo>
                            <a:pt x="24" y="22"/>
                          </a:lnTo>
                          <a:lnTo>
                            <a:pt x="12" y="37"/>
                          </a:lnTo>
                          <a:lnTo>
                            <a:pt x="7" y="52"/>
                          </a:lnTo>
                          <a:lnTo>
                            <a:pt x="12" y="67"/>
                          </a:lnTo>
                          <a:lnTo>
                            <a:pt x="24" y="84"/>
                          </a:lnTo>
                          <a:lnTo>
                            <a:pt x="40" y="94"/>
                          </a:lnTo>
                          <a:lnTo>
                            <a:pt x="57" y="99"/>
                          </a:lnTo>
                          <a:lnTo>
                            <a:pt x="74" y="94"/>
                          </a:lnTo>
                          <a:lnTo>
                            <a:pt x="91" y="84"/>
                          </a:lnTo>
                          <a:lnTo>
                            <a:pt x="103" y="67"/>
                          </a:lnTo>
                          <a:lnTo>
                            <a:pt x="108" y="52"/>
                          </a:lnTo>
                          <a:close/>
                        </a:path>
                      </a:pathLst>
                    </a:custGeom>
                    <a:solidFill>
                      <a:srgbClr val="FFEDE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59" name="Freeform 591">
                      <a:extLst>
                        <a:ext uri="{FF2B5EF4-FFF2-40B4-BE49-F238E27FC236}">
                          <a16:creationId xmlns:a16="http://schemas.microsoft.com/office/drawing/2014/main" id="{839CDB30-777B-4DC2-A47E-57C4C916C6E9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705" y="1870"/>
                      <a:ext cx="51" cy="31"/>
                    </a:xfrm>
                    <a:custGeom>
                      <a:avLst/>
                      <a:gdLst>
                        <a:gd name="T0" fmla="*/ 101 w 101"/>
                        <a:gd name="T1" fmla="*/ 46 h 93"/>
                        <a:gd name="T2" fmla="*/ 96 w 101"/>
                        <a:gd name="T3" fmla="*/ 31 h 93"/>
                        <a:gd name="T4" fmla="*/ 84 w 101"/>
                        <a:gd name="T5" fmla="*/ 16 h 93"/>
                        <a:gd name="T6" fmla="*/ 67 w 101"/>
                        <a:gd name="T7" fmla="*/ 5 h 93"/>
                        <a:gd name="T8" fmla="*/ 50 w 101"/>
                        <a:gd name="T9" fmla="*/ 0 h 93"/>
                        <a:gd name="T10" fmla="*/ 33 w 101"/>
                        <a:gd name="T11" fmla="*/ 5 h 93"/>
                        <a:gd name="T12" fmla="*/ 17 w 101"/>
                        <a:gd name="T13" fmla="*/ 16 h 93"/>
                        <a:gd name="T14" fmla="*/ 5 w 101"/>
                        <a:gd name="T15" fmla="*/ 31 h 93"/>
                        <a:gd name="T16" fmla="*/ 0 w 101"/>
                        <a:gd name="T17" fmla="*/ 46 h 93"/>
                        <a:gd name="T18" fmla="*/ 5 w 101"/>
                        <a:gd name="T19" fmla="*/ 61 h 93"/>
                        <a:gd name="T20" fmla="*/ 17 w 101"/>
                        <a:gd name="T21" fmla="*/ 78 h 93"/>
                        <a:gd name="T22" fmla="*/ 33 w 101"/>
                        <a:gd name="T23" fmla="*/ 88 h 93"/>
                        <a:gd name="T24" fmla="*/ 50 w 101"/>
                        <a:gd name="T25" fmla="*/ 93 h 93"/>
                        <a:gd name="T26" fmla="*/ 67 w 101"/>
                        <a:gd name="T27" fmla="*/ 88 h 93"/>
                        <a:gd name="T28" fmla="*/ 84 w 101"/>
                        <a:gd name="T29" fmla="*/ 78 h 93"/>
                        <a:gd name="T30" fmla="*/ 96 w 101"/>
                        <a:gd name="T31" fmla="*/ 61 h 93"/>
                        <a:gd name="T32" fmla="*/ 101 w 101"/>
                        <a:gd name="T33" fmla="*/ 46 h 93"/>
                        <a:gd name="T34" fmla="*/ 90 w 101"/>
                        <a:gd name="T35" fmla="*/ 46 h 93"/>
                        <a:gd name="T36" fmla="*/ 84 w 101"/>
                        <a:gd name="T37" fmla="*/ 36 h 93"/>
                        <a:gd name="T38" fmla="*/ 79 w 101"/>
                        <a:gd name="T39" fmla="*/ 21 h 93"/>
                        <a:gd name="T40" fmla="*/ 61 w 101"/>
                        <a:gd name="T41" fmla="*/ 16 h 93"/>
                        <a:gd name="T42" fmla="*/ 50 w 101"/>
                        <a:gd name="T43" fmla="*/ 11 h 93"/>
                        <a:gd name="T44" fmla="*/ 39 w 101"/>
                        <a:gd name="T45" fmla="*/ 16 h 93"/>
                        <a:gd name="T46" fmla="*/ 22 w 101"/>
                        <a:gd name="T47" fmla="*/ 21 h 93"/>
                        <a:gd name="T48" fmla="*/ 17 w 101"/>
                        <a:gd name="T49" fmla="*/ 36 h 93"/>
                        <a:gd name="T50" fmla="*/ 11 w 101"/>
                        <a:gd name="T51" fmla="*/ 46 h 93"/>
                        <a:gd name="T52" fmla="*/ 17 w 101"/>
                        <a:gd name="T53" fmla="*/ 56 h 93"/>
                        <a:gd name="T54" fmla="*/ 22 w 101"/>
                        <a:gd name="T55" fmla="*/ 73 h 93"/>
                        <a:gd name="T56" fmla="*/ 39 w 101"/>
                        <a:gd name="T57" fmla="*/ 78 h 93"/>
                        <a:gd name="T58" fmla="*/ 50 w 101"/>
                        <a:gd name="T59" fmla="*/ 83 h 93"/>
                        <a:gd name="T60" fmla="*/ 61 w 101"/>
                        <a:gd name="T61" fmla="*/ 78 h 93"/>
                        <a:gd name="T62" fmla="*/ 79 w 101"/>
                        <a:gd name="T63" fmla="*/ 73 h 93"/>
                        <a:gd name="T64" fmla="*/ 84 w 101"/>
                        <a:gd name="T65" fmla="*/ 56 h 93"/>
                        <a:gd name="T66" fmla="*/ 90 w 101"/>
                        <a:gd name="T67" fmla="*/ 46 h 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101" h="93">
                          <a:moveTo>
                            <a:pt x="101" y="46"/>
                          </a:moveTo>
                          <a:lnTo>
                            <a:pt x="96" y="31"/>
                          </a:lnTo>
                          <a:lnTo>
                            <a:pt x="84" y="16"/>
                          </a:lnTo>
                          <a:lnTo>
                            <a:pt x="67" y="5"/>
                          </a:lnTo>
                          <a:lnTo>
                            <a:pt x="50" y="0"/>
                          </a:lnTo>
                          <a:lnTo>
                            <a:pt x="33" y="5"/>
                          </a:lnTo>
                          <a:lnTo>
                            <a:pt x="17" y="16"/>
                          </a:lnTo>
                          <a:lnTo>
                            <a:pt x="5" y="31"/>
                          </a:lnTo>
                          <a:lnTo>
                            <a:pt x="0" y="46"/>
                          </a:lnTo>
                          <a:lnTo>
                            <a:pt x="5" y="61"/>
                          </a:lnTo>
                          <a:lnTo>
                            <a:pt x="17" y="78"/>
                          </a:lnTo>
                          <a:lnTo>
                            <a:pt x="33" y="88"/>
                          </a:lnTo>
                          <a:lnTo>
                            <a:pt x="50" y="93"/>
                          </a:lnTo>
                          <a:lnTo>
                            <a:pt x="67" y="88"/>
                          </a:lnTo>
                          <a:lnTo>
                            <a:pt x="84" y="78"/>
                          </a:lnTo>
                          <a:lnTo>
                            <a:pt x="96" y="61"/>
                          </a:lnTo>
                          <a:lnTo>
                            <a:pt x="101" y="46"/>
                          </a:lnTo>
                          <a:close/>
                          <a:moveTo>
                            <a:pt x="90" y="46"/>
                          </a:moveTo>
                          <a:lnTo>
                            <a:pt x="84" y="36"/>
                          </a:lnTo>
                          <a:lnTo>
                            <a:pt x="79" y="21"/>
                          </a:lnTo>
                          <a:lnTo>
                            <a:pt x="61" y="16"/>
                          </a:lnTo>
                          <a:lnTo>
                            <a:pt x="50" y="11"/>
                          </a:lnTo>
                          <a:lnTo>
                            <a:pt x="39" y="16"/>
                          </a:lnTo>
                          <a:lnTo>
                            <a:pt x="22" y="21"/>
                          </a:lnTo>
                          <a:lnTo>
                            <a:pt x="17" y="36"/>
                          </a:lnTo>
                          <a:lnTo>
                            <a:pt x="11" y="46"/>
                          </a:lnTo>
                          <a:lnTo>
                            <a:pt x="17" y="56"/>
                          </a:lnTo>
                          <a:lnTo>
                            <a:pt x="22" y="73"/>
                          </a:lnTo>
                          <a:lnTo>
                            <a:pt x="39" y="78"/>
                          </a:lnTo>
                          <a:lnTo>
                            <a:pt x="50" y="83"/>
                          </a:lnTo>
                          <a:lnTo>
                            <a:pt x="61" y="78"/>
                          </a:lnTo>
                          <a:lnTo>
                            <a:pt x="79" y="73"/>
                          </a:lnTo>
                          <a:lnTo>
                            <a:pt x="84" y="56"/>
                          </a:lnTo>
                          <a:lnTo>
                            <a:pt x="90" y="46"/>
                          </a:lnTo>
                          <a:close/>
                        </a:path>
                      </a:pathLst>
                    </a:custGeom>
                    <a:solidFill>
                      <a:srgbClr val="FFF0F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60" name="Freeform 592">
                      <a:extLst>
                        <a:ext uri="{FF2B5EF4-FFF2-40B4-BE49-F238E27FC236}">
                          <a16:creationId xmlns:a16="http://schemas.microsoft.com/office/drawing/2014/main" id="{C5D3E892-4A18-4652-9183-9A9469D02488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711" y="1874"/>
                      <a:ext cx="40" cy="24"/>
                    </a:xfrm>
                    <a:custGeom>
                      <a:avLst/>
                      <a:gdLst>
                        <a:gd name="T0" fmla="*/ 79 w 79"/>
                        <a:gd name="T1" fmla="*/ 35 h 72"/>
                        <a:gd name="T2" fmla="*/ 73 w 79"/>
                        <a:gd name="T3" fmla="*/ 25 h 72"/>
                        <a:gd name="T4" fmla="*/ 68 w 79"/>
                        <a:gd name="T5" fmla="*/ 10 h 72"/>
                        <a:gd name="T6" fmla="*/ 50 w 79"/>
                        <a:gd name="T7" fmla="*/ 5 h 72"/>
                        <a:gd name="T8" fmla="*/ 39 w 79"/>
                        <a:gd name="T9" fmla="*/ 0 h 72"/>
                        <a:gd name="T10" fmla="*/ 28 w 79"/>
                        <a:gd name="T11" fmla="*/ 5 h 72"/>
                        <a:gd name="T12" fmla="*/ 11 w 79"/>
                        <a:gd name="T13" fmla="*/ 10 h 72"/>
                        <a:gd name="T14" fmla="*/ 6 w 79"/>
                        <a:gd name="T15" fmla="*/ 25 h 72"/>
                        <a:gd name="T16" fmla="*/ 0 w 79"/>
                        <a:gd name="T17" fmla="*/ 35 h 72"/>
                        <a:gd name="T18" fmla="*/ 6 w 79"/>
                        <a:gd name="T19" fmla="*/ 45 h 72"/>
                        <a:gd name="T20" fmla="*/ 11 w 79"/>
                        <a:gd name="T21" fmla="*/ 62 h 72"/>
                        <a:gd name="T22" fmla="*/ 28 w 79"/>
                        <a:gd name="T23" fmla="*/ 67 h 72"/>
                        <a:gd name="T24" fmla="*/ 39 w 79"/>
                        <a:gd name="T25" fmla="*/ 72 h 72"/>
                        <a:gd name="T26" fmla="*/ 50 w 79"/>
                        <a:gd name="T27" fmla="*/ 67 h 72"/>
                        <a:gd name="T28" fmla="*/ 68 w 79"/>
                        <a:gd name="T29" fmla="*/ 62 h 72"/>
                        <a:gd name="T30" fmla="*/ 73 w 79"/>
                        <a:gd name="T31" fmla="*/ 45 h 72"/>
                        <a:gd name="T32" fmla="*/ 79 w 79"/>
                        <a:gd name="T33" fmla="*/ 35 h 72"/>
                        <a:gd name="T34" fmla="*/ 73 w 79"/>
                        <a:gd name="T35" fmla="*/ 35 h 72"/>
                        <a:gd name="T36" fmla="*/ 68 w 79"/>
                        <a:gd name="T37" fmla="*/ 25 h 72"/>
                        <a:gd name="T38" fmla="*/ 62 w 79"/>
                        <a:gd name="T39" fmla="*/ 15 h 72"/>
                        <a:gd name="T40" fmla="*/ 50 w 79"/>
                        <a:gd name="T41" fmla="*/ 10 h 72"/>
                        <a:gd name="T42" fmla="*/ 39 w 79"/>
                        <a:gd name="T43" fmla="*/ 5 h 72"/>
                        <a:gd name="T44" fmla="*/ 28 w 79"/>
                        <a:gd name="T45" fmla="*/ 10 h 72"/>
                        <a:gd name="T46" fmla="*/ 17 w 79"/>
                        <a:gd name="T47" fmla="*/ 15 h 72"/>
                        <a:gd name="T48" fmla="*/ 11 w 79"/>
                        <a:gd name="T49" fmla="*/ 25 h 72"/>
                        <a:gd name="T50" fmla="*/ 6 w 79"/>
                        <a:gd name="T51" fmla="*/ 35 h 72"/>
                        <a:gd name="T52" fmla="*/ 11 w 79"/>
                        <a:gd name="T53" fmla="*/ 45 h 72"/>
                        <a:gd name="T54" fmla="*/ 17 w 79"/>
                        <a:gd name="T55" fmla="*/ 57 h 72"/>
                        <a:gd name="T56" fmla="*/ 28 w 79"/>
                        <a:gd name="T57" fmla="*/ 62 h 72"/>
                        <a:gd name="T58" fmla="*/ 39 w 79"/>
                        <a:gd name="T59" fmla="*/ 67 h 72"/>
                        <a:gd name="T60" fmla="*/ 50 w 79"/>
                        <a:gd name="T61" fmla="*/ 62 h 72"/>
                        <a:gd name="T62" fmla="*/ 62 w 79"/>
                        <a:gd name="T63" fmla="*/ 57 h 72"/>
                        <a:gd name="T64" fmla="*/ 68 w 79"/>
                        <a:gd name="T65" fmla="*/ 45 h 72"/>
                        <a:gd name="T66" fmla="*/ 73 w 79"/>
                        <a:gd name="T67" fmla="*/ 35 h 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79" h="72">
                          <a:moveTo>
                            <a:pt x="79" y="35"/>
                          </a:moveTo>
                          <a:lnTo>
                            <a:pt x="73" y="25"/>
                          </a:lnTo>
                          <a:lnTo>
                            <a:pt x="68" y="10"/>
                          </a:lnTo>
                          <a:lnTo>
                            <a:pt x="50" y="5"/>
                          </a:lnTo>
                          <a:lnTo>
                            <a:pt x="39" y="0"/>
                          </a:lnTo>
                          <a:lnTo>
                            <a:pt x="28" y="5"/>
                          </a:lnTo>
                          <a:lnTo>
                            <a:pt x="11" y="10"/>
                          </a:lnTo>
                          <a:lnTo>
                            <a:pt x="6" y="25"/>
                          </a:lnTo>
                          <a:lnTo>
                            <a:pt x="0" y="35"/>
                          </a:lnTo>
                          <a:lnTo>
                            <a:pt x="6" y="45"/>
                          </a:lnTo>
                          <a:lnTo>
                            <a:pt x="11" y="62"/>
                          </a:lnTo>
                          <a:lnTo>
                            <a:pt x="28" y="67"/>
                          </a:lnTo>
                          <a:lnTo>
                            <a:pt x="39" y="72"/>
                          </a:lnTo>
                          <a:lnTo>
                            <a:pt x="50" y="67"/>
                          </a:lnTo>
                          <a:lnTo>
                            <a:pt x="68" y="62"/>
                          </a:lnTo>
                          <a:lnTo>
                            <a:pt x="73" y="45"/>
                          </a:lnTo>
                          <a:lnTo>
                            <a:pt x="79" y="35"/>
                          </a:lnTo>
                          <a:close/>
                          <a:moveTo>
                            <a:pt x="73" y="35"/>
                          </a:moveTo>
                          <a:lnTo>
                            <a:pt x="68" y="25"/>
                          </a:lnTo>
                          <a:lnTo>
                            <a:pt x="62" y="15"/>
                          </a:lnTo>
                          <a:lnTo>
                            <a:pt x="50" y="10"/>
                          </a:lnTo>
                          <a:lnTo>
                            <a:pt x="39" y="5"/>
                          </a:lnTo>
                          <a:lnTo>
                            <a:pt x="28" y="10"/>
                          </a:lnTo>
                          <a:lnTo>
                            <a:pt x="17" y="15"/>
                          </a:lnTo>
                          <a:lnTo>
                            <a:pt x="11" y="25"/>
                          </a:lnTo>
                          <a:lnTo>
                            <a:pt x="6" y="35"/>
                          </a:lnTo>
                          <a:lnTo>
                            <a:pt x="11" y="45"/>
                          </a:lnTo>
                          <a:lnTo>
                            <a:pt x="17" y="57"/>
                          </a:lnTo>
                          <a:lnTo>
                            <a:pt x="28" y="62"/>
                          </a:lnTo>
                          <a:lnTo>
                            <a:pt x="39" y="67"/>
                          </a:lnTo>
                          <a:lnTo>
                            <a:pt x="50" y="62"/>
                          </a:lnTo>
                          <a:lnTo>
                            <a:pt x="62" y="57"/>
                          </a:lnTo>
                          <a:lnTo>
                            <a:pt x="68" y="45"/>
                          </a:lnTo>
                          <a:lnTo>
                            <a:pt x="73" y="35"/>
                          </a:lnTo>
                          <a:close/>
                        </a:path>
                      </a:pathLst>
                    </a:custGeom>
                    <a:solidFill>
                      <a:srgbClr val="FFF2F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61" name="Freeform 593">
                      <a:extLst>
                        <a:ext uri="{FF2B5EF4-FFF2-40B4-BE49-F238E27FC236}">
                          <a16:creationId xmlns:a16="http://schemas.microsoft.com/office/drawing/2014/main" id="{0DC3C3C1-791D-47F2-80B9-74C72C5C9700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714" y="1875"/>
                      <a:ext cx="34" cy="21"/>
                    </a:xfrm>
                    <a:custGeom>
                      <a:avLst/>
                      <a:gdLst>
                        <a:gd name="T0" fmla="*/ 67 w 67"/>
                        <a:gd name="T1" fmla="*/ 30 h 62"/>
                        <a:gd name="T2" fmla="*/ 62 w 67"/>
                        <a:gd name="T3" fmla="*/ 20 h 62"/>
                        <a:gd name="T4" fmla="*/ 56 w 67"/>
                        <a:gd name="T5" fmla="*/ 10 h 62"/>
                        <a:gd name="T6" fmla="*/ 44 w 67"/>
                        <a:gd name="T7" fmla="*/ 5 h 62"/>
                        <a:gd name="T8" fmla="*/ 33 w 67"/>
                        <a:gd name="T9" fmla="*/ 0 h 62"/>
                        <a:gd name="T10" fmla="*/ 22 w 67"/>
                        <a:gd name="T11" fmla="*/ 5 h 62"/>
                        <a:gd name="T12" fmla="*/ 11 w 67"/>
                        <a:gd name="T13" fmla="*/ 10 h 62"/>
                        <a:gd name="T14" fmla="*/ 5 w 67"/>
                        <a:gd name="T15" fmla="*/ 20 h 62"/>
                        <a:gd name="T16" fmla="*/ 0 w 67"/>
                        <a:gd name="T17" fmla="*/ 30 h 62"/>
                        <a:gd name="T18" fmla="*/ 5 w 67"/>
                        <a:gd name="T19" fmla="*/ 40 h 62"/>
                        <a:gd name="T20" fmla="*/ 11 w 67"/>
                        <a:gd name="T21" fmla="*/ 52 h 62"/>
                        <a:gd name="T22" fmla="*/ 22 w 67"/>
                        <a:gd name="T23" fmla="*/ 57 h 62"/>
                        <a:gd name="T24" fmla="*/ 33 w 67"/>
                        <a:gd name="T25" fmla="*/ 62 h 62"/>
                        <a:gd name="T26" fmla="*/ 44 w 67"/>
                        <a:gd name="T27" fmla="*/ 57 h 62"/>
                        <a:gd name="T28" fmla="*/ 56 w 67"/>
                        <a:gd name="T29" fmla="*/ 52 h 62"/>
                        <a:gd name="T30" fmla="*/ 62 w 67"/>
                        <a:gd name="T31" fmla="*/ 40 h 62"/>
                        <a:gd name="T32" fmla="*/ 67 w 67"/>
                        <a:gd name="T33" fmla="*/ 30 h 62"/>
                        <a:gd name="T34" fmla="*/ 62 w 67"/>
                        <a:gd name="T35" fmla="*/ 30 h 62"/>
                        <a:gd name="T36" fmla="*/ 62 w 67"/>
                        <a:gd name="T37" fmla="*/ 20 h 62"/>
                        <a:gd name="T38" fmla="*/ 50 w 67"/>
                        <a:gd name="T39" fmla="*/ 15 h 62"/>
                        <a:gd name="T40" fmla="*/ 44 w 67"/>
                        <a:gd name="T41" fmla="*/ 5 h 62"/>
                        <a:gd name="T42" fmla="*/ 33 w 67"/>
                        <a:gd name="T43" fmla="*/ 5 h 62"/>
                        <a:gd name="T44" fmla="*/ 22 w 67"/>
                        <a:gd name="T45" fmla="*/ 5 h 62"/>
                        <a:gd name="T46" fmla="*/ 16 w 67"/>
                        <a:gd name="T47" fmla="*/ 15 h 62"/>
                        <a:gd name="T48" fmla="*/ 11 w 67"/>
                        <a:gd name="T49" fmla="*/ 20 h 62"/>
                        <a:gd name="T50" fmla="*/ 5 w 67"/>
                        <a:gd name="T51" fmla="*/ 30 h 62"/>
                        <a:gd name="T52" fmla="*/ 11 w 67"/>
                        <a:gd name="T53" fmla="*/ 40 h 62"/>
                        <a:gd name="T54" fmla="*/ 16 w 67"/>
                        <a:gd name="T55" fmla="*/ 45 h 62"/>
                        <a:gd name="T56" fmla="*/ 22 w 67"/>
                        <a:gd name="T57" fmla="*/ 52 h 62"/>
                        <a:gd name="T58" fmla="*/ 33 w 67"/>
                        <a:gd name="T59" fmla="*/ 57 h 62"/>
                        <a:gd name="T60" fmla="*/ 44 w 67"/>
                        <a:gd name="T61" fmla="*/ 52 h 62"/>
                        <a:gd name="T62" fmla="*/ 50 w 67"/>
                        <a:gd name="T63" fmla="*/ 45 h 62"/>
                        <a:gd name="T64" fmla="*/ 62 w 67"/>
                        <a:gd name="T65" fmla="*/ 40 h 62"/>
                        <a:gd name="T66" fmla="*/ 62 w 67"/>
                        <a:gd name="T67" fmla="*/ 30 h 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67" h="62">
                          <a:moveTo>
                            <a:pt x="67" y="30"/>
                          </a:moveTo>
                          <a:lnTo>
                            <a:pt x="62" y="20"/>
                          </a:lnTo>
                          <a:lnTo>
                            <a:pt x="56" y="10"/>
                          </a:lnTo>
                          <a:lnTo>
                            <a:pt x="44" y="5"/>
                          </a:lnTo>
                          <a:lnTo>
                            <a:pt x="33" y="0"/>
                          </a:lnTo>
                          <a:lnTo>
                            <a:pt x="22" y="5"/>
                          </a:lnTo>
                          <a:lnTo>
                            <a:pt x="11" y="10"/>
                          </a:lnTo>
                          <a:lnTo>
                            <a:pt x="5" y="20"/>
                          </a:lnTo>
                          <a:lnTo>
                            <a:pt x="0" y="30"/>
                          </a:lnTo>
                          <a:lnTo>
                            <a:pt x="5" y="40"/>
                          </a:lnTo>
                          <a:lnTo>
                            <a:pt x="11" y="52"/>
                          </a:lnTo>
                          <a:lnTo>
                            <a:pt x="22" y="57"/>
                          </a:lnTo>
                          <a:lnTo>
                            <a:pt x="33" y="62"/>
                          </a:lnTo>
                          <a:lnTo>
                            <a:pt x="44" y="57"/>
                          </a:lnTo>
                          <a:lnTo>
                            <a:pt x="56" y="52"/>
                          </a:lnTo>
                          <a:lnTo>
                            <a:pt x="62" y="40"/>
                          </a:lnTo>
                          <a:lnTo>
                            <a:pt x="67" y="30"/>
                          </a:lnTo>
                          <a:close/>
                          <a:moveTo>
                            <a:pt x="62" y="30"/>
                          </a:moveTo>
                          <a:lnTo>
                            <a:pt x="62" y="20"/>
                          </a:lnTo>
                          <a:lnTo>
                            <a:pt x="50" y="15"/>
                          </a:lnTo>
                          <a:lnTo>
                            <a:pt x="44" y="5"/>
                          </a:lnTo>
                          <a:lnTo>
                            <a:pt x="33" y="5"/>
                          </a:lnTo>
                          <a:lnTo>
                            <a:pt x="22" y="5"/>
                          </a:lnTo>
                          <a:lnTo>
                            <a:pt x="16" y="15"/>
                          </a:lnTo>
                          <a:lnTo>
                            <a:pt x="11" y="20"/>
                          </a:lnTo>
                          <a:lnTo>
                            <a:pt x="5" y="30"/>
                          </a:lnTo>
                          <a:lnTo>
                            <a:pt x="11" y="40"/>
                          </a:lnTo>
                          <a:lnTo>
                            <a:pt x="16" y="45"/>
                          </a:lnTo>
                          <a:lnTo>
                            <a:pt x="22" y="52"/>
                          </a:lnTo>
                          <a:lnTo>
                            <a:pt x="33" y="57"/>
                          </a:lnTo>
                          <a:lnTo>
                            <a:pt x="44" y="52"/>
                          </a:lnTo>
                          <a:lnTo>
                            <a:pt x="50" y="45"/>
                          </a:lnTo>
                          <a:lnTo>
                            <a:pt x="62" y="40"/>
                          </a:lnTo>
                          <a:lnTo>
                            <a:pt x="62" y="30"/>
                          </a:lnTo>
                          <a:close/>
                        </a:path>
                      </a:pathLst>
                    </a:custGeom>
                    <a:solidFill>
                      <a:srgbClr val="FFF4F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62" name="Freeform 594">
                      <a:extLst>
                        <a:ext uri="{FF2B5EF4-FFF2-40B4-BE49-F238E27FC236}">
                          <a16:creationId xmlns:a16="http://schemas.microsoft.com/office/drawing/2014/main" id="{44879F94-64CF-4B7B-B0F5-648903E7C2D1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717" y="1877"/>
                      <a:ext cx="28" cy="17"/>
                    </a:xfrm>
                    <a:custGeom>
                      <a:avLst/>
                      <a:gdLst>
                        <a:gd name="T0" fmla="*/ 57 w 57"/>
                        <a:gd name="T1" fmla="*/ 25 h 52"/>
                        <a:gd name="T2" fmla="*/ 57 w 57"/>
                        <a:gd name="T3" fmla="*/ 15 h 52"/>
                        <a:gd name="T4" fmla="*/ 45 w 57"/>
                        <a:gd name="T5" fmla="*/ 10 h 52"/>
                        <a:gd name="T6" fmla="*/ 39 w 57"/>
                        <a:gd name="T7" fmla="*/ 0 h 52"/>
                        <a:gd name="T8" fmla="*/ 28 w 57"/>
                        <a:gd name="T9" fmla="*/ 0 h 52"/>
                        <a:gd name="T10" fmla="*/ 17 w 57"/>
                        <a:gd name="T11" fmla="*/ 0 h 52"/>
                        <a:gd name="T12" fmla="*/ 11 w 57"/>
                        <a:gd name="T13" fmla="*/ 10 h 52"/>
                        <a:gd name="T14" fmla="*/ 6 w 57"/>
                        <a:gd name="T15" fmla="*/ 15 h 52"/>
                        <a:gd name="T16" fmla="*/ 0 w 57"/>
                        <a:gd name="T17" fmla="*/ 25 h 52"/>
                        <a:gd name="T18" fmla="*/ 6 w 57"/>
                        <a:gd name="T19" fmla="*/ 35 h 52"/>
                        <a:gd name="T20" fmla="*/ 11 w 57"/>
                        <a:gd name="T21" fmla="*/ 40 h 52"/>
                        <a:gd name="T22" fmla="*/ 17 w 57"/>
                        <a:gd name="T23" fmla="*/ 47 h 52"/>
                        <a:gd name="T24" fmla="*/ 28 w 57"/>
                        <a:gd name="T25" fmla="*/ 52 h 52"/>
                        <a:gd name="T26" fmla="*/ 39 w 57"/>
                        <a:gd name="T27" fmla="*/ 47 h 52"/>
                        <a:gd name="T28" fmla="*/ 45 w 57"/>
                        <a:gd name="T29" fmla="*/ 40 h 52"/>
                        <a:gd name="T30" fmla="*/ 57 w 57"/>
                        <a:gd name="T31" fmla="*/ 35 h 52"/>
                        <a:gd name="T32" fmla="*/ 57 w 57"/>
                        <a:gd name="T33" fmla="*/ 25 h 52"/>
                        <a:gd name="T34" fmla="*/ 51 w 57"/>
                        <a:gd name="T35" fmla="*/ 25 h 52"/>
                        <a:gd name="T36" fmla="*/ 51 w 57"/>
                        <a:gd name="T37" fmla="*/ 20 h 52"/>
                        <a:gd name="T38" fmla="*/ 45 w 57"/>
                        <a:gd name="T39" fmla="*/ 10 h 52"/>
                        <a:gd name="T40" fmla="*/ 34 w 57"/>
                        <a:gd name="T41" fmla="*/ 5 h 52"/>
                        <a:gd name="T42" fmla="*/ 28 w 57"/>
                        <a:gd name="T43" fmla="*/ 5 h 52"/>
                        <a:gd name="T44" fmla="*/ 22 w 57"/>
                        <a:gd name="T45" fmla="*/ 5 h 52"/>
                        <a:gd name="T46" fmla="*/ 11 w 57"/>
                        <a:gd name="T47" fmla="*/ 10 h 52"/>
                        <a:gd name="T48" fmla="*/ 6 w 57"/>
                        <a:gd name="T49" fmla="*/ 20 h 52"/>
                        <a:gd name="T50" fmla="*/ 6 w 57"/>
                        <a:gd name="T51" fmla="*/ 25 h 52"/>
                        <a:gd name="T52" fmla="*/ 6 w 57"/>
                        <a:gd name="T53" fmla="*/ 30 h 52"/>
                        <a:gd name="T54" fmla="*/ 11 w 57"/>
                        <a:gd name="T55" fmla="*/ 40 h 52"/>
                        <a:gd name="T56" fmla="*/ 22 w 57"/>
                        <a:gd name="T57" fmla="*/ 47 h 52"/>
                        <a:gd name="T58" fmla="*/ 28 w 57"/>
                        <a:gd name="T59" fmla="*/ 47 h 52"/>
                        <a:gd name="T60" fmla="*/ 34 w 57"/>
                        <a:gd name="T61" fmla="*/ 47 h 52"/>
                        <a:gd name="T62" fmla="*/ 45 w 57"/>
                        <a:gd name="T63" fmla="*/ 40 h 52"/>
                        <a:gd name="T64" fmla="*/ 51 w 57"/>
                        <a:gd name="T65" fmla="*/ 30 h 52"/>
                        <a:gd name="T66" fmla="*/ 51 w 57"/>
                        <a:gd name="T67" fmla="*/ 25 h 5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57" h="52">
                          <a:moveTo>
                            <a:pt x="57" y="25"/>
                          </a:moveTo>
                          <a:lnTo>
                            <a:pt x="57" y="15"/>
                          </a:lnTo>
                          <a:lnTo>
                            <a:pt x="45" y="10"/>
                          </a:lnTo>
                          <a:lnTo>
                            <a:pt x="39" y="0"/>
                          </a:lnTo>
                          <a:lnTo>
                            <a:pt x="28" y="0"/>
                          </a:lnTo>
                          <a:lnTo>
                            <a:pt x="17" y="0"/>
                          </a:lnTo>
                          <a:lnTo>
                            <a:pt x="11" y="10"/>
                          </a:lnTo>
                          <a:lnTo>
                            <a:pt x="6" y="15"/>
                          </a:lnTo>
                          <a:lnTo>
                            <a:pt x="0" y="25"/>
                          </a:lnTo>
                          <a:lnTo>
                            <a:pt x="6" y="35"/>
                          </a:lnTo>
                          <a:lnTo>
                            <a:pt x="11" y="40"/>
                          </a:lnTo>
                          <a:lnTo>
                            <a:pt x="17" y="47"/>
                          </a:lnTo>
                          <a:lnTo>
                            <a:pt x="28" y="52"/>
                          </a:lnTo>
                          <a:lnTo>
                            <a:pt x="39" y="47"/>
                          </a:lnTo>
                          <a:lnTo>
                            <a:pt x="45" y="40"/>
                          </a:lnTo>
                          <a:lnTo>
                            <a:pt x="57" y="35"/>
                          </a:lnTo>
                          <a:lnTo>
                            <a:pt x="57" y="25"/>
                          </a:lnTo>
                          <a:close/>
                          <a:moveTo>
                            <a:pt x="51" y="25"/>
                          </a:moveTo>
                          <a:lnTo>
                            <a:pt x="51" y="20"/>
                          </a:lnTo>
                          <a:lnTo>
                            <a:pt x="45" y="10"/>
                          </a:lnTo>
                          <a:lnTo>
                            <a:pt x="34" y="5"/>
                          </a:lnTo>
                          <a:lnTo>
                            <a:pt x="28" y="5"/>
                          </a:lnTo>
                          <a:lnTo>
                            <a:pt x="22" y="5"/>
                          </a:lnTo>
                          <a:lnTo>
                            <a:pt x="11" y="10"/>
                          </a:lnTo>
                          <a:lnTo>
                            <a:pt x="6" y="20"/>
                          </a:lnTo>
                          <a:lnTo>
                            <a:pt x="6" y="25"/>
                          </a:lnTo>
                          <a:lnTo>
                            <a:pt x="6" y="30"/>
                          </a:lnTo>
                          <a:lnTo>
                            <a:pt x="11" y="40"/>
                          </a:lnTo>
                          <a:lnTo>
                            <a:pt x="22" y="47"/>
                          </a:lnTo>
                          <a:lnTo>
                            <a:pt x="28" y="47"/>
                          </a:lnTo>
                          <a:lnTo>
                            <a:pt x="34" y="47"/>
                          </a:lnTo>
                          <a:lnTo>
                            <a:pt x="45" y="40"/>
                          </a:lnTo>
                          <a:lnTo>
                            <a:pt x="51" y="30"/>
                          </a:lnTo>
                          <a:lnTo>
                            <a:pt x="51" y="25"/>
                          </a:lnTo>
                          <a:close/>
                        </a:path>
                      </a:pathLst>
                    </a:custGeom>
                    <a:solidFill>
                      <a:srgbClr val="FFF6F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63" name="Freeform 595">
                      <a:extLst>
                        <a:ext uri="{FF2B5EF4-FFF2-40B4-BE49-F238E27FC236}">
                          <a16:creationId xmlns:a16="http://schemas.microsoft.com/office/drawing/2014/main" id="{16A718F4-9D71-42B3-A056-0248008AAF75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719" y="1879"/>
                      <a:ext cx="23" cy="14"/>
                    </a:xfrm>
                    <a:custGeom>
                      <a:avLst/>
                      <a:gdLst>
                        <a:gd name="T0" fmla="*/ 45 w 45"/>
                        <a:gd name="T1" fmla="*/ 20 h 42"/>
                        <a:gd name="T2" fmla="*/ 45 w 45"/>
                        <a:gd name="T3" fmla="*/ 15 h 42"/>
                        <a:gd name="T4" fmla="*/ 39 w 45"/>
                        <a:gd name="T5" fmla="*/ 5 h 42"/>
                        <a:gd name="T6" fmla="*/ 28 w 45"/>
                        <a:gd name="T7" fmla="*/ 0 h 42"/>
                        <a:gd name="T8" fmla="*/ 22 w 45"/>
                        <a:gd name="T9" fmla="*/ 0 h 42"/>
                        <a:gd name="T10" fmla="*/ 16 w 45"/>
                        <a:gd name="T11" fmla="*/ 0 h 42"/>
                        <a:gd name="T12" fmla="*/ 5 w 45"/>
                        <a:gd name="T13" fmla="*/ 5 h 42"/>
                        <a:gd name="T14" fmla="*/ 0 w 45"/>
                        <a:gd name="T15" fmla="*/ 15 h 42"/>
                        <a:gd name="T16" fmla="*/ 0 w 45"/>
                        <a:gd name="T17" fmla="*/ 20 h 42"/>
                        <a:gd name="T18" fmla="*/ 0 w 45"/>
                        <a:gd name="T19" fmla="*/ 25 h 42"/>
                        <a:gd name="T20" fmla="*/ 5 w 45"/>
                        <a:gd name="T21" fmla="*/ 35 h 42"/>
                        <a:gd name="T22" fmla="*/ 16 w 45"/>
                        <a:gd name="T23" fmla="*/ 42 h 42"/>
                        <a:gd name="T24" fmla="*/ 22 w 45"/>
                        <a:gd name="T25" fmla="*/ 42 h 42"/>
                        <a:gd name="T26" fmla="*/ 28 w 45"/>
                        <a:gd name="T27" fmla="*/ 42 h 42"/>
                        <a:gd name="T28" fmla="*/ 39 w 45"/>
                        <a:gd name="T29" fmla="*/ 35 h 42"/>
                        <a:gd name="T30" fmla="*/ 45 w 45"/>
                        <a:gd name="T31" fmla="*/ 25 h 42"/>
                        <a:gd name="T32" fmla="*/ 45 w 45"/>
                        <a:gd name="T33" fmla="*/ 20 h 42"/>
                        <a:gd name="T34" fmla="*/ 39 w 45"/>
                        <a:gd name="T35" fmla="*/ 20 h 42"/>
                        <a:gd name="T36" fmla="*/ 39 w 45"/>
                        <a:gd name="T37" fmla="*/ 15 h 42"/>
                        <a:gd name="T38" fmla="*/ 33 w 45"/>
                        <a:gd name="T39" fmla="*/ 10 h 42"/>
                        <a:gd name="T40" fmla="*/ 28 w 45"/>
                        <a:gd name="T41" fmla="*/ 5 h 42"/>
                        <a:gd name="T42" fmla="*/ 22 w 45"/>
                        <a:gd name="T43" fmla="*/ 5 h 42"/>
                        <a:gd name="T44" fmla="*/ 16 w 45"/>
                        <a:gd name="T45" fmla="*/ 5 h 42"/>
                        <a:gd name="T46" fmla="*/ 11 w 45"/>
                        <a:gd name="T47" fmla="*/ 10 h 42"/>
                        <a:gd name="T48" fmla="*/ 5 w 45"/>
                        <a:gd name="T49" fmla="*/ 15 h 42"/>
                        <a:gd name="T50" fmla="*/ 5 w 45"/>
                        <a:gd name="T51" fmla="*/ 20 h 42"/>
                        <a:gd name="T52" fmla="*/ 5 w 45"/>
                        <a:gd name="T53" fmla="*/ 25 h 42"/>
                        <a:gd name="T54" fmla="*/ 11 w 45"/>
                        <a:gd name="T55" fmla="*/ 30 h 42"/>
                        <a:gd name="T56" fmla="*/ 16 w 45"/>
                        <a:gd name="T57" fmla="*/ 35 h 42"/>
                        <a:gd name="T58" fmla="*/ 22 w 45"/>
                        <a:gd name="T59" fmla="*/ 35 h 42"/>
                        <a:gd name="T60" fmla="*/ 28 w 45"/>
                        <a:gd name="T61" fmla="*/ 35 h 42"/>
                        <a:gd name="T62" fmla="*/ 33 w 45"/>
                        <a:gd name="T63" fmla="*/ 30 h 42"/>
                        <a:gd name="T64" fmla="*/ 39 w 45"/>
                        <a:gd name="T65" fmla="*/ 25 h 42"/>
                        <a:gd name="T66" fmla="*/ 39 w 45"/>
                        <a:gd name="T67" fmla="*/ 20 h 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45" h="42">
                          <a:moveTo>
                            <a:pt x="45" y="20"/>
                          </a:moveTo>
                          <a:lnTo>
                            <a:pt x="45" y="15"/>
                          </a:lnTo>
                          <a:lnTo>
                            <a:pt x="39" y="5"/>
                          </a:lnTo>
                          <a:lnTo>
                            <a:pt x="28" y="0"/>
                          </a:lnTo>
                          <a:lnTo>
                            <a:pt x="22" y="0"/>
                          </a:lnTo>
                          <a:lnTo>
                            <a:pt x="16" y="0"/>
                          </a:lnTo>
                          <a:lnTo>
                            <a:pt x="5" y="5"/>
                          </a:lnTo>
                          <a:lnTo>
                            <a:pt x="0" y="15"/>
                          </a:lnTo>
                          <a:lnTo>
                            <a:pt x="0" y="20"/>
                          </a:lnTo>
                          <a:lnTo>
                            <a:pt x="0" y="25"/>
                          </a:lnTo>
                          <a:lnTo>
                            <a:pt x="5" y="35"/>
                          </a:lnTo>
                          <a:lnTo>
                            <a:pt x="16" y="42"/>
                          </a:lnTo>
                          <a:lnTo>
                            <a:pt x="22" y="42"/>
                          </a:lnTo>
                          <a:lnTo>
                            <a:pt x="28" y="42"/>
                          </a:lnTo>
                          <a:lnTo>
                            <a:pt x="39" y="35"/>
                          </a:lnTo>
                          <a:lnTo>
                            <a:pt x="45" y="25"/>
                          </a:lnTo>
                          <a:lnTo>
                            <a:pt x="45" y="20"/>
                          </a:lnTo>
                          <a:close/>
                          <a:moveTo>
                            <a:pt x="39" y="20"/>
                          </a:moveTo>
                          <a:lnTo>
                            <a:pt x="39" y="15"/>
                          </a:lnTo>
                          <a:lnTo>
                            <a:pt x="33" y="10"/>
                          </a:lnTo>
                          <a:lnTo>
                            <a:pt x="28" y="5"/>
                          </a:lnTo>
                          <a:lnTo>
                            <a:pt x="22" y="5"/>
                          </a:lnTo>
                          <a:lnTo>
                            <a:pt x="16" y="5"/>
                          </a:lnTo>
                          <a:lnTo>
                            <a:pt x="11" y="10"/>
                          </a:lnTo>
                          <a:lnTo>
                            <a:pt x="5" y="15"/>
                          </a:lnTo>
                          <a:lnTo>
                            <a:pt x="5" y="20"/>
                          </a:lnTo>
                          <a:lnTo>
                            <a:pt x="5" y="25"/>
                          </a:lnTo>
                          <a:lnTo>
                            <a:pt x="11" y="30"/>
                          </a:lnTo>
                          <a:lnTo>
                            <a:pt x="16" y="35"/>
                          </a:lnTo>
                          <a:lnTo>
                            <a:pt x="22" y="35"/>
                          </a:lnTo>
                          <a:lnTo>
                            <a:pt x="28" y="35"/>
                          </a:lnTo>
                          <a:lnTo>
                            <a:pt x="33" y="30"/>
                          </a:lnTo>
                          <a:lnTo>
                            <a:pt x="39" y="25"/>
                          </a:lnTo>
                          <a:lnTo>
                            <a:pt x="39" y="20"/>
                          </a:lnTo>
                          <a:close/>
                        </a:path>
                      </a:pathLst>
                    </a:custGeom>
                    <a:solidFill>
                      <a:srgbClr val="FFF8F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64" name="Freeform 596">
                      <a:extLst>
                        <a:ext uri="{FF2B5EF4-FFF2-40B4-BE49-F238E27FC236}">
                          <a16:creationId xmlns:a16="http://schemas.microsoft.com/office/drawing/2014/main" id="{523E12CD-D161-4A85-9E31-958F8B6A35DB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722" y="1880"/>
                      <a:ext cx="17" cy="10"/>
                    </a:xfrm>
                    <a:custGeom>
                      <a:avLst/>
                      <a:gdLst>
                        <a:gd name="T0" fmla="*/ 34 w 34"/>
                        <a:gd name="T1" fmla="*/ 15 h 30"/>
                        <a:gd name="T2" fmla="*/ 34 w 34"/>
                        <a:gd name="T3" fmla="*/ 10 h 30"/>
                        <a:gd name="T4" fmla="*/ 28 w 34"/>
                        <a:gd name="T5" fmla="*/ 5 h 30"/>
                        <a:gd name="T6" fmla="*/ 23 w 34"/>
                        <a:gd name="T7" fmla="*/ 0 h 30"/>
                        <a:gd name="T8" fmla="*/ 17 w 34"/>
                        <a:gd name="T9" fmla="*/ 0 h 30"/>
                        <a:gd name="T10" fmla="*/ 11 w 34"/>
                        <a:gd name="T11" fmla="*/ 0 h 30"/>
                        <a:gd name="T12" fmla="*/ 6 w 34"/>
                        <a:gd name="T13" fmla="*/ 5 h 30"/>
                        <a:gd name="T14" fmla="*/ 0 w 34"/>
                        <a:gd name="T15" fmla="*/ 10 h 30"/>
                        <a:gd name="T16" fmla="*/ 0 w 34"/>
                        <a:gd name="T17" fmla="*/ 15 h 30"/>
                        <a:gd name="T18" fmla="*/ 0 w 34"/>
                        <a:gd name="T19" fmla="*/ 20 h 30"/>
                        <a:gd name="T20" fmla="*/ 6 w 34"/>
                        <a:gd name="T21" fmla="*/ 25 h 30"/>
                        <a:gd name="T22" fmla="*/ 11 w 34"/>
                        <a:gd name="T23" fmla="*/ 30 h 30"/>
                        <a:gd name="T24" fmla="*/ 17 w 34"/>
                        <a:gd name="T25" fmla="*/ 30 h 30"/>
                        <a:gd name="T26" fmla="*/ 23 w 34"/>
                        <a:gd name="T27" fmla="*/ 30 h 30"/>
                        <a:gd name="T28" fmla="*/ 28 w 34"/>
                        <a:gd name="T29" fmla="*/ 25 h 30"/>
                        <a:gd name="T30" fmla="*/ 34 w 34"/>
                        <a:gd name="T31" fmla="*/ 20 h 30"/>
                        <a:gd name="T32" fmla="*/ 34 w 34"/>
                        <a:gd name="T33" fmla="*/ 15 h 30"/>
                        <a:gd name="T34" fmla="*/ 28 w 34"/>
                        <a:gd name="T35" fmla="*/ 15 h 30"/>
                        <a:gd name="T36" fmla="*/ 28 w 34"/>
                        <a:gd name="T37" fmla="*/ 10 h 30"/>
                        <a:gd name="T38" fmla="*/ 23 w 34"/>
                        <a:gd name="T39" fmla="*/ 10 h 30"/>
                        <a:gd name="T40" fmla="*/ 23 w 34"/>
                        <a:gd name="T41" fmla="*/ 5 h 30"/>
                        <a:gd name="T42" fmla="*/ 17 w 34"/>
                        <a:gd name="T43" fmla="*/ 5 h 30"/>
                        <a:gd name="T44" fmla="*/ 11 w 34"/>
                        <a:gd name="T45" fmla="*/ 5 h 30"/>
                        <a:gd name="T46" fmla="*/ 11 w 34"/>
                        <a:gd name="T47" fmla="*/ 10 h 30"/>
                        <a:gd name="T48" fmla="*/ 6 w 34"/>
                        <a:gd name="T49" fmla="*/ 10 h 30"/>
                        <a:gd name="T50" fmla="*/ 6 w 34"/>
                        <a:gd name="T51" fmla="*/ 15 h 30"/>
                        <a:gd name="T52" fmla="*/ 6 w 34"/>
                        <a:gd name="T53" fmla="*/ 20 h 30"/>
                        <a:gd name="T54" fmla="*/ 11 w 34"/>
                        <a:gd name="T55" fmla="*/ 20 h 30"/>
                        <a:gd name="T56" fmla="*/ 11 w 34"/>
                        <a:gd name="T57" fmla="*/ 25 h 30"/>
                        <a:gd name="T58" fmla="*/ 17 w 34"/>
                        <a:gd name="T59" fmla="*/ 25 h 30"/>
                        <a:gd name="T60" fmla="*/ 23 w 34"/>
                        <a:gd name="T61" fmla="*/ 25 h 30"/>
                        <a:gd name="T62" fmla="*/ 23 w 34"/>
                        <a:gd name="T63" fmla="*/ 20 h 30"/>
                        <a:gd name="T64" fmla="*/ 28 w 34"/>
                        <a:gd name="T65" fmla="*/ 20 h 30"/>
                        <a:gd name="T66" fmla="*/ 28 w 34"/>
                        <a:gd name="T67" fmla="*/ 15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34" h="30">
                          <a:moveTo>
                            <a:pt x="34" y="15"/>
                          </a:moveTo>
                          <a:lnTo>
                            <a:pt x="34" y="10"/>
                          </a:lnTo>
                          <a:lnTo>
                            <a:pt x="28" y="5"/>
                          </a:lnTo>
                          <a:lnTo>
                            <a:pt x="23" y="0"/>
                          </a:lnTo>
                          <a:lnTo>
                            <a:pt x="17" y="0"/>
                          </a:lnTo>
                          <a:lnTo>
                            <a:pt x="11" y="0"/>
                          </a:lnTo>
                          <a:lnTo>
                            <a:pt x="6" y="5"/>
                          </a:lnTo>
                          <a:lnTo>
                            <a:pt x="0" y="10"/>
                          </a:lnTo>
                          <a:lnTo>
                            <a:pt x="0" y="15"/>
                          </a:lnTo>
                          <a:lnTo>
                            <a:pt x="0" y="20"/>
                          </a:lnTo>
                          <a:lnTo>
                            <a:pt x="6" y="25"/>
                          </a:lnTo>
                          <a:lnTo>
                            <a:pt x="11" y="30"/>
                          </a:lnTo>
                          <a:lnTo>
                            <a:pt x="17" y="30"/>
                          </a:lnTo>
                          <a:lnTo>
                            <a:pt x="23" y="30"/>
                          </a:lnTo>
                          <a:lnTo>
                            <a:pt x="28" y="25"/>
                          </a:lnTo>
                          <a:lnTo>
                            <a:pt x="34" y="20"/>
                          </a:lnTo>
                          <a:lnTo>
                            <a:pt x="34" y="15"/>
                          </a:lnTo>
                          <a:close/>
                          <a:moveTo>
                            <a:pt x="28" y="15"/>
                          </a:moveTo>
                          <a:lnTo>
                            <a:pt x="28" y="10"/>
                          </a:lnTo>
                          <a:lnTo>
                            <a:pt x="23" y="10"/>
                          </a:lnTo>
                          <a:lnTo>
                            <a:pt x="23" y="5"/>
                          </a:lnTo>
                          <a:lnTo>
                            <a:pt x="17" y="5"/>
                          </a:lnTo>
                          <a:lnTo>
                            <a:pt x="11" y="5"/>
                          </a:lnTo>
                          <a:lnTo>
                            <a:pt x="11" y="10"/>
                          </a:lnTo>
                          <a:lnTo>
                            <a:pt x="6" y="10"/>
                          </a:lnTo>
                          <a:lnTo>
                            <a:pt x="6" y="15"/>
                          </a:lnTo>
                          <a:lnTo>
                            <a:pt x="6" y="20"/>
                          </a:lnTo>
                          <a:lnTo>
                            <a:pt x="11" y="20"/>
                          </a:lnTo>
                          <a:lnTo>
                            <a:pt x="11" y="25"/>
                          </a:lnTo>
                          <a:lnTo>
                            <a:pt x="17" y="25"/>
                          </a:lnTo>
                          <a:lnTo>
                            <a:pt x="23" y="25"/>
                          </a:lnTo>
                          <a:lnTo>
                            <a:pt x="23" y="20"/>
                          </a:lnTo>
                          <a:lnTo>
                            <a:pt x="28" y="20"/>
                          </a:lnTo>
                          <a:lnTo>
                            <a:pt x="28" y="15"/>
                          </a:lnTo>
                          <a:close/>
                        </a:path>
                      </a:pathLst>
                    </a:custGeom>
                    <a:solidFill>
                      <a:srgbClr val="FFFAF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65" name="Freeform 597">
                      <a:extLst>
                        <a:ext uri="{FF2B5EF4-FFF2-40B4-BE49-F238E27FC236}">
                          <a16:creationId xmlns:a16="http://schemas.microsoft.com/office/drawing/2014/main" id="{1B27DA1F-9F22-4D63-8541-5DD5BC6E1866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725" y="1882"/>
                      <a:ext cx="11" cy="7"/>
                    </a:xfrm>
                    <a:custGeom>
                      <a:avLst/>
                      <a:gdLst>
                        <a:gd name="T0" fmla="*/ 22 w 22"/>
                        <a:gd name="T1" fmla="*/ 10 h 20"/>
                        <a:gd name="T2" fmla="*/ 22 w 22"/>
                        <a:gd name="T3" fmla="*/ 5 h 20"/>
                        <a:gd name="T4" fmla="*/ 17 w 22"/>
                        <a:gd name="T5" fmla="*/ 5 h 20"/>
                        <a:gd name="T6" fmla="*/ 17 w 22"/>
                        <a:gd name="T7" fmla="*/ 0 h 20"/>
                        <a:gd name="T8" fmla="*/ 11 w 22"/>
                        <a:gd name="T9" fmla="*/ 0 h 20"/>
                        <a:gd name="T10" fmla="*/ 5 w 22"/>
                        <a:gd name="T11" fmla="*/ 0 h 20"/>
                        <a:gd name="T12" fmla="*/ 5 w 22"/>
                        <a:gd name="T13" fmla="*/ 5 h 20"/>
                        <a:gd name="T14" fmla="*/ 0 w 22"/>
                        <a:gd name="T15" fmla="*/ 5 h 20"/>
                        <a:gd name="T16" fmla="*/ 0 w 22"/>
                        <a:gd name="T17" fmla="*/ 10 h 20"/>
                        <a:gd name="T18" fmla="*/ 0 w 22"/>
                        <a:gd name="T19" fmla="*/ 15 h 20"/>
                        <a:gd name="T20" fmla="*/ 5 w 22"/>
                        <a:gd name="T21" fmla="*/ 15 h 20"/>
                        <a:gd name="T22" fmla="*/ 5 w 22"/>
                        <a:gd name="T23" fmla="*/ 20 h 20"/>
                        <a:gd name="T24" fmla="*/ 11 w 22"/>
                        <a:gd name="T25" fmla="*/ 20 h 20"/>
                        <a:gd name="T26" fmla="*/ 17 w 22"/>
                        <a:gd name="T27" fmla="*/ 20 h 20"/>
                        <a:gd name="T28" fmla="*/ 17 w 22"/>
                        <a:gd name="T29" fmla="*/ 15 h 20"/>
                        <a:gd name="T30" fmla="*/ 22 w 22"/>
                        <a:gd name="T31" fmla="*/ 15 h 20"/>
                        <a:gd name="T32" fmla="*/ 22 w 22"/>
                        <a:gd name="T33" fmla="*/ 10 h 20"/>
                        <a:gd name="T34" fmla="*/ 17 w 22"/>
                        <a:gd name="T35" fmla="*/ 10 h 20"/>
                        <a:gd name="T36" fmla="*/ 17 w 22"/>
                        <a:gd name="T37" fmla="*/ 5 h 20"/>
                        <a:gd name="T38" fmla="*/ 11 w 22"/>
                        <a:gd name="T39" fmla="*/ 5 h 20"/>
                        <a:gd name="T40" fmla="*/ 5 w 22"/>
                        <a:gd name="T41" fmla="*/ 10 h 20"/>
                        <a:gd name="T42" fmla="*/ 11 w 22"/>
                        <a:gd name="T43" fmla="*/ 10 h 20"/>
                        <a:gd name="T44" fmla="*/ 11 w 22"/>
                        <a:gd name="T45" fmla="*/ 15 h 20"/>
                        <a:gd name="T46" fmla="*/ 17 w 22"/>
                        <a:gd name="T47" fmla="*/ 10 h 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</a:cxnLst>
                      <a:rect l="0" t="0" r="r" b="b"/>
                      <a:pathLst>
                        <a:path w="22" h="20">
                          <a:moveTo>
                            <a:pt x="22" y="10"/>
                          </a:moveTo>
                          <a:lnTo>
                            <a:pt x="22" y="5"/>
                          </a:lnTo>
                          <a:lnTo>
                            <a:pt x="17" y="5"/>
                          </a:lnTo>
                          <a:lnTo>
                            <a:pt x="17" y="0"/>
                          </a:lnTo>
                          <a:lnTo>
                            <a:pt x="11" y="0"/>
                          </a:lnTo>
                          <a:lnTo>
                            <a:pt x="5" y="0"/>
                          </a:lnTo>
                          <a:lnTo>
                            <a:pt x="5" y="5"/>
                          </a:lnTo>
                          <a:lnTo>
                            <a:pt x="0" y="5"/>
                          </a:lnTo>
                          <a:lnTo>
                            <a:pt x="0" y="10"/>
                          </a:lnTo>
                          <a:lnTo>
                            <a:pt x="0" y="15"/>
                          </a:lnTo>
                          <a:lnTo>
                            <a:pt x="5" y="15"/>
                          </a:lnTo>
                          <a:lnTo>
                            <a:pt x="5" y="20"/>
                          </a:lnTo>
                          <a:lnTo>
                            <a:pt x="11" y="20"/>
                          </a:lnTo>
                          <a:lnTo>
                            <a:pt x="17" y="20"/>
                          </a:lnTo>
                          <a:lnTo>
                            <a:pt x="17" y="15"/>
                          </a:lnTo>
                          <a:lnTo>
                            <a:pt x="22" y="15"/>
                          </a:lnTo>
                          <a:lnTo>
                            <a:pt x="22" y="10"/>
                          </a:lnTo>
                          <a:close/>
                          <a:moveTo>
                            <a:pt x="17" y="10"/>
                          </a:moveTo>
                          <a:lnTo>
                            <a:pt x="17" y="5"/>
                          </a:lnTo>
                          <a:lnTo>
                            <a:pt x="11" y="5"/>
                          </a:lnTo>
                          <a:lnTo>
                            <a:pt x="5" y="10"/>
                          </a:lnTo>
                          <a:lnTo>
                            <a:pt x="11" y="10"/>
                          </a:lnTo>
                          <a:lnTo>
                            <a:pt x="11" y="15"/>
                          </a:lnTo>
                          <a:lnTo>
                            <a:pt x="17" y="10"/>
                          </a:lnTo>
                          <a:close/>
                        </a:path>
                      </a:pathLst>
                    </a:custGeom>
                    <a:solidFill>
                      <a:srgbClr val="FFFCF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66" name="Freeform 598">
                      <a:extLst>
                        <a:ext uri="{FF2B5EF4-FFF2-40B4-BE49-F238E27FC236}">
                          <a16:creationId xmlns:a16="http://schemas.microsoft.com/office/drawing/2014/main" id="{7B0E27C5-2072-4867-B63D-CFFE747C532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728" y="1884"/>
                      <a:ext cx="5" cy="3"/>
                    </a:xfrm>
                    <a:custGeom>
                      <a:avLst/>
                      <a:gdLst>
                        <a:gd name="T0" fmla="*/ 12 w 12"/>
                        <a:gd name="T1" fmla="*/ 5 h 10"/>
                        <a:gd name="T2" fmla="*/ 12 w 12"/>
                        <a:gd name="T3" fmla="*/ 0 h 10"/>
                        <a:gd name="T4" fmla="*/ 6 w 12"/>
                        <a:gd name="T5" fmla="*/ 0 h 10"/>
                        <a:gd name="T6" fmla="*/ 0 w 12"/>
                        <a:gd name="T7" fmla="*/ 5 h 10"/>
                        <a:gd name="T8" fmla="*/ 6 w 12"/>
                        <a:gd name="T9" fmla="*/ 5 h 10"/>
                        <a:gd name="T10" fmla="*/ 6 w 12"/>
                        <a:gd name="T11" fmla="*/ 10 h 10"/>
                        <a:gd name="T12" fmla="*/ 12 w 12"/>
                        <a:gd name="T13" fmla="*/ 5 h 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" h="10">
                          <a:moveTo>
                            <a:pt x="12" y="5"/>
                          </a:moveTo>
                          <a:lnTo>
                            <a:pt x="12" y="0"/>
                          </a:lnTo>
                          <a:lnTo>
                            <a:pt x="6" y="0"/>
                          </a:lnTo>
                          <a:lnTo>
                            <a:pt x="0" y="5"/>
                          </a:lnTo>
                          <a:lnTo>
                            <a:pt x="6" y="5"/>
                          </a:lnTo>
                          <a:lnTo>
                            <a:pt x="6" y="10"/>
                          </a:lnTo>
                          <a:lnTo>
                            <a:pt x="12" y="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67" name="Freeform 599">
                      <a:extLst>
                        <a:ext uri="{FF2B5EF4-FFF2-40B4-BE49-F238E27FC236}">
                          <a16:creationId xmlns:a16="http://schemas.microsoft.com/office/drawing/2014/main" id="{5CABFE00-9783-4133-A78E-C97A0AF72C9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072" y="2666"/>
                      <a:ext cx="23" cy="5"/>
                    </a:xfrm>
                    <a:custGeom>
                      <a:avLst/>
                      <a:gdLst>
                        <a:gd name="T0" fmla="*/ 0 w 44"/>
                        <a:gd name="T1" fmla="*/ 15 h 15"/>
                        <a:gd name="T2" fmla="*/ 27 w 44"/>
                        <a:gd name="T3" fmla="*/ 15 h 15"/>
                        <a:gd name="T4" fmla="*/ 44 w 44"/>
                        <a:gd name="T5" fmla="*/ 0 h 15"/>
                        <a:gd name="T6" fmla="*/ 39 w 44"/>
                        <a:gd name="T7" fmla="*/ 0 h 15"/>
                        <a:gd name="T8" fmla="*/ 27 w 44"/>
                        <a:gd name="T9" fmla="*/ 5 h 15"/>
                        <a:gd name="T10" fmla="*/ 16 w 44"/>
                        <a:gd name="T11" fmla="*/ 10 h 15"/>
                        <a:gd name="T12" fmla="*/ 11 w 44"/>
                        <a:gd name="T13" fmla="*/ 15 h 15"/>
                        <a:gd name="T14" fmla="*/ 0 w 44"/>
                        <a:gd name="T15" fmla="*/ 15 h 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44" h="15">
                          <a:moveTo>
                            <a:pt x="0" y="15"/>
                          </a:moveTo>
                          <a:lnTo>
                            <a:pt x="27" y="15"/>
                          </a:lnTo>
                          <a:lnTo>
                            <a:pt x="44" y="0"/>
                          </a:lnTo>
                          <a:lnTo>
                            <a:pt x="39" y="0"/>
                          </a:lnTo>
                          <a:lnTo>
                            <a:pt x="27" y="5"/>
                          </a:lnTo>
                          <a:lnTo>
                            <a:pt x="16" y="10"/>
                          </a:lnTo>
                          <a:lnTo>
                            <a:pt x="11" y="15"/>
                          </a:lnTo>
                          <a:lnTo>
                            <a:pt x="0" y="15"/>
                          </a:lnTo>
                          <a:close/>
                        </a:path>
                      </a:pathLst>
                    </a:custGeom>
                    <a:solidFill>
                      <a:srgbClr val="FF0C0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68" name="Freeform 600">
                      <a:extLst>
                        <a:ext uri="{FF2B5EF4-FFF2-40B4-BE49-F238E27FC236}">
                          <a16:creationId xmlns:a16="http://schemas.microsoft.com/office/drawing/2014/main" id="{13D8CF72-7E01-48CE-B725-1FDED421A4F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064" y="2665"/>
                      <a:ext cx="31" cy="6"/>
                    </a:xfrm>
                    <a:custGeom>
                      <a:avLst/>
                      <a:gdLst>
                        <a:gd name="T0" fmla="*/ 0 w 61"/>
                        <a:gd name="T1" fmla="*/ 20 h 20"/>
                        <a:gd name="T2" fmla="*/ 44 w 61"/>
                        <a:gd name="T3" fmla="*/ 20 h 20"/>
                        <a:gd name="T4" fmla="*/ 61 w 61"/>
                        <a:gd name="T5" fmla="*/ 5 h 20"/>
                        <a:gd name="T6" fmla="*/ 44 w 61"/>
                        <a:gd name="T7" fmla="*/ 0 h 20"/>
                        <a:gd name="T8" fmla="*/ 33 w 61"/>
                        <a:gd name="T9" fmla="*/ 10 h 20"/>
                        <a:gd name="T10" fmla="*/ 22 w 61"/>
                        <a:gd name="T11" fmla="*/ 15 h 20"/>
                        <a:gd name="T12" fmla="*/ 11 w 61"/>
                        <a:gd name="T13" fmla="*/ 20 h 20"/>
                        <a:gd name="T14" fmla="*/ 0 w 61"/>
                        <a:gd name="T15" fmla="*/ 20 h 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61" h="20">
                          <a:moveTo>
                            <a:pt x="0" y="20"/>
                          </a:moveTo>
                          <a:lnTo>
                            <a:pt x="44" y="20"/>
                          </a:lnTo>
                          <a:lnTo>
                            <a:pt x="61" y="5"/>
                          </a:lnTo>
                          <a:lnTo>
                            <a:pt x="44" y="0"/>
                          </a:lnTo>
                          <a:lnTo>
                            <a:pt x="33" y="10"/>
                          </a:lnTo>
                          <a:lnTo>
                            <a:pt x="22" y="15"/>
                          </a:lnTo>
                          <a:lnTo>
                            <a:pt x="11" y="20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FF0F0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69" name="Freeform 601">
                      <a:extLst>
                        <a:ext uri="{FF2B5EF4-FFF2-40B4-BE49-F238E27FC236}">
                          <a16:creationId xmlns:a16="http://schemas.microsoft.com/office/drawing/2014/main" id="{183E260C-8EA2-49D7-9E60-D81E4DC497E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058" y="2663"/>
                      <a:ext cx="28" cy="8"/>
                    </a:xfrm>
                    <a:custGeom>
                      <a:avLst/>
                      <a:gdLst>
                        <a:gd name="T0" fmla="*/ 12 w 56"/>
                        <a:gd name="T1" fmla="*/ 25 h 25"/>
                        <a:gd name="T2" fmla="*/ 0 w 56"/>
                        <a:gd name="T3" fmla="*/ 25 h 25"/>
                        <a:gd name="T4" fmla="*/ 12 w 56"/>
                        <a:gd name="T5" fmla="*/ 25 h 25"/>
                        <a:gd name="T6" fmla="*/ 23 w 56"/>
                        <a:gd name="T7" fmla="*/ 20 h 25"/>
                        <a:gd name="T8" fmla="*/ 34 w 56"/>
                        <a:gd name="T9" fmla="*/ 10 h 25"/>
                        <a:gd name="T10" fmla="*/ 45 w 56"/>
                        <a:gd name="T11" fmla="*/ 0 h 25"/>
                        <a:gd name="T12" fmla="*/ 56 w 56"/>
                        <a:gd name="T13" fmla="*/ 5 h 25"/>
                        <a:gd name="T14" fmla="*/ 45 w 56"/>
                        <a:gd name="T15" fmla="*/ 15 h 25"/>
                        <a:gd name="T16" fmla="*/ 34 w 56"/>
                        <a:gd name="T17" fmla="*/ 20 h 25"/>
                        <a:gd name="T18" fmla="*/ 23 w 56"/>
                        <a:gd name="T19" fmla="*/ 25 h 25"/>
                        <a:gd name="T20" fmla="*/ 12 w 56"/>
                        <a:gd name="T21" fmla="*/ 25 h 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56" h="25">
                          <a:moveTo>
                            <a:pt x="12" y="25"/>
                          </a:moveTo>
                          <a:lnTo>
                            <a:pt x="0" y="25"/>
                          </a:lnTo>
                          <a:lnTo>
                            <a:pt x="12" y="25"/>
                          </a:lnTo>
                          <a:lnTo>
                            <a:pt x="23" y="20"/>
                          </a:lnTo>
                          <a:lnTo>
                            <a:pt x="34" y="10"/>
                          </a:lnTo>
                          <a:lnTo>
                            <a:pt x="45" y="0"/>
                          </a:lnTo>
                          <a:lnTo>
                            <a:pt x="56" y="5"/>
                          </a:lnTo>
                          <a:lnTo>
                            <a:pt x="45" y="15"/>
                          </a:lnTo>
                          <a:lnTo>
                            <a:pt x="34" y="20"/>
                          </a:lnTo>
                          <a:lnTo>
                            <a:pt x="23" y="25"/>
                          </a:lnTo>
                          <a:lnTo>
                            <a:pt x="12" y="25"/>
                          </a:lnTo>
                          <a:close/>
                        </a:path>
                      </a:pathLst>
                    </a:custGeom>
                    <a:solidFill>
                      <a:srgbClr val="FF111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70" name="Freeform 602">
                      <a:extLst>
                        <a:ext uri="{FF2B5EF4-FFF2-40B4-BE49-F238E27FC236}">
                          <a16:creationId xmlns:a16="http://schemas.microsoft.com/office/drawing/2014/main" id="{A95DDED7-F28E-4FC5-9DE8-88831F51A37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044" y="2661"/>
                      <a:ext cx="37" cy="10"/>
                    </a:xfrm>
                    <a:custGeom>
                      <a:avLst/>
                      <a:gdLst>
                        <a:gd name="T0" fmla="*/ 28 w 73"/>
                        <a:gd name="T1" fmla="*/ 30 h 30"/>
                        <a:gd name="T2" fmla="*/ 0 w 73"/>
                        <a:gd name="T3" fmla="*/ 30 h 30"/>
                        <a:gd name="T4" fmla="*/ 11 w 73"/>
                        <a:gd name="T5" fmla="*/ 25 h 30"/>
                        <a:gd name="T6" fmla="*/ 28 w 73"/>
                        <a:gd name="T7" fmla="*/ 20 h 30"/>
                        <a:gd name="T8" fmla="*/ 45 w 73"/>
                        <a:gd name="T9" fmla="*/ 10 h 30"/>
                        <a:gd name="T10" fmla="*/ 62 w 73"/>
                        <a:gd name="T11" fmla="*/ 0 h 30"/>
                        <a:gd name="T12" fmla="*/ 73 w 73"/>
                        <a:gd name="T13" fmla="*/ 5 h 30"/>
                        <a:gd name="T14" fmla="*/ 62 w 73"/>
                        <a:gd name="T15" fmla="*/ 15 h 30"/>
                        <a:gd name="T16" fmla="*/ 51 w 73"/>
                        <a:gd name="T17" fmla="*/ 25 h 30"/>
                        <a:gd name="T18" fmla="*/ 40 w 73"/>
                        <a:gd name="T19" fmla="*/ 30 h 30"/>
                        <a:gd name="T20" fmla="*/ 28 w 73"/>
                        <a:gd name="T21" fmla="*/ 30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73" h="30">
                          <a:moveTo>
                            <a:pt x="28" y="30"/>
                          </a:moveTo>
                          <a:lnTo>
                            <a:pt x="0" y="30"/>
                          </a:lnTo>
                          <a:lnTo>
                            <a:pt x="11" y="25"/>
                          </a:lnTo>
                          <a:lnTo>
                            <a:pt x="28" y="20"/>
                          </a:lnTo>
                          <a:lnTo>
                            <a:pt x="45" y="10"/>
                          </a:lnTo>
                          <a:lnTo>
                            <a:pt x="62" y="0"/>
                          </a:lnTo>
                          <a:lnTo>
                            <a:pt x="73" y="5"/>
                          </a:lnTo>
                          <a:lnTo>
                            <a:pt x="62" y="15"/>
                          </a:lnTo>
                          <a:lnTo>
                            <a:pt x="51" y="25"/>
                          </a:lnTo>
                          <a:lnTo>
                            <a:pt x="40" y="30"/>
                          </a:lnTo>
                          <a:lnTo>
                            <a:pt x="28" y="30"/>
                          </a:lnTo>
                          <a:close/>
                        </a:path>
                      </a:pathLst>
                    </a:custGeom>
                    <a:solidFill>
                      <a:srgbClr val="FF131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71" name="Freeform 603">
                      <a:extLst>
                        <a:ext uri="{FF2B5EF4-FFF2-40B4-BE49-F238E27FC236}">
                          <a16:creationId xmlns:a16="http://schemas.microsoft.com/office/drawing/2014/main" id="{60B5047B-9392-48E7-9573-D5F301B2AA8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033" y="2660"/>
                      <a:ext cx="42" cy="11"/>
                    </a:xfrm>
                    <a:custGeom>
                      <a:avLst/>
                      <a:gdLst>
                        <a:gd name="T0" fmla="*/ 22 w 84"/>
                        <a:gd name="T1" fmla="*/ 35 h 35"/>
                        <a:gd name="T2" fmla="*/ 11 w 84"/>
                        <a:gd name="T3" fmla="*/ 35 h 35"/>
                        <a:gd name="T4" fmla="*/ 0 w 84"/>
                        <a:gd name="T5" fmla="*/ 35 h 35"/>
                        <a:gd name="T6" fmla="*/ 16 w 84"/>
                        <a:gd name="T7" fmla="*/ 30 h 35"/>
                        <a:gd name="T8" fmla="*/ 33 w 84"/>
                        <a:gd name="T9" fmla="*/ 25 h 35"/>
                        <a:gd name="T10" fmla="*/ 50 w 84"/>
                        <a:gd name="T11" fmla="*/ 15 h 35"/>
                        <a:gd name="T12" fmla="*/ 67 w 84"/>
                        <a:gd name="T13" fmla="*/ 0 h 35"/>
                        <a:gd name="T14" fmla="*/ 84 w 84"/>
                        <a:gd name="T15" fmla="*/ 5 h 35"/>
                        <a:gd name="T16" fmla="*/ 67 w 84"/>
                        <a:gd name="T17" fmla="*/ 15 h 35"/>
                        <a:gd name="T18" fmla="*/ 50 w 84"/>
                        <a:gd name="T19" fmla="*/ 25 h 35"/>
                        <a:gd name="T20" fmla="*/ 33 w 84"/>
                        <a:gd name="T21" fmla="*/ 30 h 35"/>
                        <a:gd name="T22" fmla="*/ 22 w 84"/>
                        <a:gd name="T23" fmla="*/ 3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84" h="35">
                          <a:moveTo>
                            <a:pt x="22" y="35"/>
                          </a:moveTo>
                          <a:lnTo>
                            <a:pt x="11" y="35"/>
                          </a:lnTo>
                          <a:lnTo>
                            <a:pt x="0" y="35"/>
                          </a:lnTo>
                          <a:lnTo>
                            <a:pt x="16" y="30"/>
                          </a:lnTo>
                          <a:lnTo>
                            <a:pt x="33" y="25"/>
                          </a:lnTo>
                          <a:lnTo>
                            <a:pt x="50" y="15"/>
                          </a:lnTo>
                          <a:lnTo>
                            <a:pt x="67" y="0"/>
                          </a:lnTo>
                          <a:lnTo>
                            <a:pt x="84" y="5"/>
                          </a:lnTo>
                          <a:lnTo>
                            <a:pt x="67" y="15"/>
                          </a:lnTo>
                          <a:lnTo>
                            <a:pt x="50" y="25"/>
                          </a:lnTo>
                          <a:lnTo>
                            <a:pt x="33" y="30"/>
                          </a:lnTo>
                          <a:lnTo>
                            <a:pt x="22" y="35"/>
                          </a:lnTo>
                          <a:close/>
                        </a:path>
                      </a:pathLst>
                    </a:custGeom>
                    <a:solidFill>
                      <a:srgbClr val="FF151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72" name="Freeform 604">
                      <a:extLst>
                        <a:ext uri="{FF2B5EF4-FFF2-40B4-BE49-F238E27FC236}">
                          <a16:creationId xmlns:a16="http://schemas.microsoft.com/office/drawing/2014/main" id="{954187B4-2C2A-42A6-9832-66132AD6B90A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018" y="2623"/>
                      <a:ext cx="131" cy="48"/>
                    </a:xfrm>
                    <a:custGeom>
                      <a:avLst/>
                      <a:gdLst>
                        <a:gd name="T0" fmla="*/ 29 w 260"/>
                        <a:gd name="T1" fmla="*/ 144 h 144"/>
                        <a:gd name="T2" fmla="*/ 0 w 260"/>
                        <a:gd name="T3" fmla="*/ 144 h 144"/>
                        <a:gd name="T4" fmla="*/ 23 w 260"/>
                        <a:gd name="T5" fmla="*/ 134 h 144"/>
                        <a:gd name="T6" fmla="*/ 45 w 260"/>
                        <a:gd name="T7" fmla="*/ 124 h 144"/>
                        <a:gd name="T8" fmla="*/ 73 w 260"/>
                        <a:gd name="T9" fmla="*/ 114 h 144"/>
                        <a:gd name="T10" fmla="*/ 96 w 260"/>
                        <a:gd name="T11" fmla="*/ 98 h 144"/>
                        <a:gd name="T12" fmla="*/ 96 w 260"/>
                        <a:gd name="T13" fmla="*/ 109 h 144"/>
                        <a:gd name="T14" fmla="*/ 79 w 260"/>
                        <a:gd name="T15" fmla="*/ 124 h 144"/>
                        <a:gd name="T16" fmla="*/ 62 w 260"/>
                        <a:gd name="T17" fmla="*/ 134 h 144"/>
                        <a:gd name="T18" fmla="*/ 45 w 260"/>
                        <a:gd name="T19" fmla="*/ 139 h 144"/>
                        <a:gd name="T20" fmla="*/ 29 w 260"/>
                        <a:gd name="T21" fmla="*/ 144 h 144"/>
                        <a:gd name="T22" fmla="*/ 238 w 260"/>
                        <a:gd name="T23" fmla="*/ 21 h 144"/>
                        <a:gd name="T24" fmla="*/ 249 w 260"/>
                        <a:gd name="T25" fmla="*/ 26 h 144"/>
                        <a:gd name="T26" fmla="*/ 260 w 260"/>
                        <a:gd name="T27" fmla="*/ 0 h 144"/>
                        <a:gd name="T28" fmla="*/ 254 w 260"/>
                        <a:gd name="T29" fmla="*/ 10 h 144"/>
                        <a:gd name="T30" fmla="*/ 249 w 260"/>
                        <a:gd name="T31" fmla="*/ 15 h 144"/>
                        <a:gd name="T32" fmla="*/ 243 w 260"/>
                        <a:gd name="T33" fmla="*/ 21 h 144"/>
                        <a:gd name="T34" fmla="*/ 238 w 260"/>
                        <a:gd name="T35" fmla="*/ 21 h 1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260" h="144">
                          <a:moveTo>
                            <a:pt x="29" y="144"/>
                          </a:moveTo>
                          <a:lnTo>
                            <a:pt x="0" y="144"/>
                          </a:lnTo>
                          <a:lnTo>
                            <a:pt x="23" y="134"/>
                          </a:lnTo>
                          <a:lnTo>
                            <a:pt x="45" y="124"/>
                          </a:lnTo>
                          <a:lnTo>
                            <a:pt x="73" y="114"/>
                          </a:lnTo>
                          <a:lnTo>
                            <a:pt x="96" y="98"/>
                          </a:lnTo>
                          <a:lnTo>
                            <a:pt x="96" y="109"/>
                          </a:lnTo>
                          <a:lnTo>
                            <a:pt x="79" y="124"/>
                          </a:lnTo>
                          <a:lnTo>
                            <a:pt x="62" y="134"/>
                          </a:lnTo>
                          <a:lnTo>
                            <a:pt x="45" y="139"/>
                          </a:lnTo>
                          <a:lnTo>
                            <a:pt x="29" y="144"/>
                          </a:lnTo>
                          <a:close/>
                          <a:moveTo>
                            <a:pt x="238" y="21"/>
                          </a:moveTo>
                          <a:lnTo>
                            <a:pt x="249" y="26"/>
                          </a:lnTo>
                          <a:lnTo>
                            <a:pt x="260" y="0"/>
                          </a:lnTo>
                          <a:lnTo>
                            <a:pt x="254" y="10"/>
                          </a:lnTo>
                          <a:lnTo>
                            <a:pt x="249" y="15"/>
                          </a:lnTo>
                          <a:lnTo>
                            <a:pt x="243" y="21"/>
                          </a:lnTo>
                          <a:lnTo>
                            <a:pt x="238" y="21"/>
                          </a:lnTo>
                          <a:close/>
                        </a:path>
                      </a:pathLst>
                    </a:custGeom>
                    <a:solidFill>
                      <a:srgbClr val="FF171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73" name="Freeform 605">
                      <a:extLst>
                        <a:ext uri="{FF2B5EF4-FFF2-40B4-BE49-F238E27FC236}">
                          <a16:creationId xmlns:a16="http://schemas.microsoft.com/office/drawing/2014/main" id="{1EE44F17-D111-497F-B2AC-06CE4B0ED292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002" y="2618"/>
                      <a:ext cx="149" cy="53"/>
                    </a:xfrm>
                    <a:custGeom>
                      <a:avLst/>
                      <a:gdLst>
                        <a:gd name="T0" fmla="*/ 34 w 300"/>
                        <a:gd name="T1" fmla="*/ 160 h 160"/>
                        <a:gd name="T2" fmla="*/ 0 w 300"/>
                        <a:gd name="T3" fmla="*/ 160 h 160"/>
                        <a:gd name="T4" fmla="*/ 28 w 300"/>
                        <a:gd name="T5" fmla="*/ 150 h 160"/>
                        <a:gd name="T6" fmla="*/ 57 w 300"/>
                        <a:gd name="T7" fmla="*/ 140 h 160"/>
                        <a:gd name="T8" fmla="*/ 90 w 300"/>
                        <a:gd name="T9" fmla="*/ 125 h 160"/>
                        <a:gd name="T10" fmla="*/ 125 w 300"/>
                        <a:gd name="T11" fmla="*/ 104 h 160"/>
                        <a:gd name="T12" fmla="*/ 130 w 300"/>
                        <a:gd name="T13" fmla="*/ 109 h 160"/>
                        <a:gd name="T14" fmla="*/ 130 w 300"/>
                        <a:gd name="T15" fmla="*/ 114 h 160"/>
                        <a:gd name="T16" fmla="*/ 107 w 300"/>
                        <a:gd name="T17" fmla="*/ 130 h 160"/>
                        <a:gd name="T18" fmla="*/ 79 w 300"/>
                        <a:gd name="T19" fmla="*/ 140 h 160"/>
                        <a:gd name="T20" fmla="*/ 57 w 300"/>
                        <a:gd name="T21" fmla="*/ 150 h 160"/>
                        <a:gd name="T22" fmla="*/ 34 w 300"/>
                        <a:gd name="T23" fmla="*/ 160 h 160"/>
                        <a:gd name="T24" fmla="*/ 272 w 300"/>
                        <a:gd name="T25" fmla="*/ 37 h 160"/>
                        <a:gd name="T26" fmla="*/ 260 w 300"/>
                        <a:gd name="T27" fmla="*/ 31 h 160"/>
                        <a:gd name="T28" fmla="*/ 272 w 300"/>
                        <a:gd name="T29" fmla="*/ 26 h 160"/>
                        <a:gd name="T30" fmla="*/ 283 w 300"/>
                        <a:gd name="T31" fmla="*/ 21 h 160"/>
                        <a:gd name="T32" fmla="*/ 288 w 300"/>
                        <a:gd name="T33" fmla="*/ 10 h 160"/>
                        <a:gd name="T34" fmla="*/ 300 w 300"/>
                        <a:gd name="T35" fmla="*/ 0 h 160"/>
                        <a:gd name="T36" fmla="*/ 300 w 300"/>
                        <a:gd name="T37" fmla="*/ 5 h 160"/>
                        <a:gd name="T38" fmla="*/ 294 w 300"/>
                        <a:gd name="T39" fmla="*/ 16 h 160"/>
                        <a:gd name="T40" fmla="*/ 288 w 300"/>
                        <a:gd name="T41" fmla="*/ 26 h 160"/>
                        <a:gd name="T42" fmla="*/ 283 w 300"/>
                        <a:gd name="T43" fmla="*/ 31 h 160"/>
                        <a:gd name="T44" fmla="*/ 277 w 300"/>
                        <a:gd name="T45" fmla="*/ 37 h 160"/>
                        <a:gd name="T46" fmla="*/ 272 w 300"/>
                        <a:gd name="T47" fmla="*/ 37 h 1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</a:cxnLst>
                      <a:rect l="0" t="0" r="r" b="b"/>
                      <a:pathLst>
                        <a:path w="300" h="160">
                          <a:moveTo>
                            <a:pt x="34" y="160"/>
                          </a:moveTo>
                          <a:lnTo>
                            <a:pt x="0" y="160"/>
                          </a:lnTo>
                          <a:lnTo>
                            <a:pt x="28" y="150"/>
                          </a:lnTo>
                          <a:lnTo>
                            <a:pt x="57" y="140"/>
                          </a:lnTo>
                          <a:lnTo>
                            <a:pt x="90" y="125"/>
                          </a:lnTo>
                          <a:lnTo>
                            <a:pt x="125" y="104"/>
                          </a:lnTo>
                          <a:lnTo>
                            <a:pt x="130" y="109"/>
                          </a:lnTo>
                          <a:lnTo>
                            <a:pt x="130" y="114"/>
                          </a:lnTo>
                          <a:lnTo>
                            <a:pt x="107" y="130"/>
                          </a:lnTo>
                          <a:lnTo>
                            <a:pt x="79" y="140"/>
                          </a:lnTo>
                          <a:lnTo>
                            <a:pt x="57" y="150"/>
                          </a:lnTo>
                          <a:lnTo>
                            <a:pt x="34" y="160"/>
                          </a:lnTo>
                          <a:close/>
                          <a:moveTo>
                            <a:pt x="272" y="37"/>
                          </a:moveTo>
                          <a:lnTo>
                            <a:pt x="260" y="31"/>
                          </a:lnTo>
                          <a:lnTo>
                            <a:pt x="272" y="26"/>
                          </a:lnTo>
                          <a:lnTo>
                            <a:pt x="283" y="21"/>
                          </a:lnTo>
                          <a:lnTo>
                            <a:pt x="288" y="10"/>
                          </a:lnTo>
                          <a:lnTo>
                            <a:pt x="300" y="0"/>
                          </a:lnTo>
                          <a:lnTo>
                            <a:pt x="300" y="5"/>
                          </a:lnTo>
                          <a:lnTo>
                            <a:pt x="294" y="16"/>
                          </a:lnTo>
                          <a:lnTo>
                            <a:pt x="288" y="26"/>
                          </a:lnTo>
                          <a:lnTo>
                            <a:pt x="283" y="31"/>
                          </a:lnTo>
                          <a:lnTo>
                            <a:pt x="277" y="37"/>
                          </a:lnTo>
                          <a:lnTo>
                            <a:pt x="272" y="37"/>
                          </a:lnTo>
                          <a:close/>
                        </a:path>
                      </a:pathLst>
                    </a:custGeom>
                    <a:solidFill>
                      <a:srgbClr val="FF191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74" name="Freeform 606">
                      <a:extLst>
                        <a:ext uri="{FF2B5EF4-FFF2-40B4-BE49-F238E27FC236}">
                          <a16:creationId xmlns:a16="http://schemas.microsoft.com/office/drawing/2014/main" id="{114C7AE4-3588-45BF-BD3D-BF6A78F27FC4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982" y="2615"/>
                      <a:ext cx="169" cy="56"/>
                    </a:xfrm>
                    <a:custGeom>
                      <a:avLst/>
                      <a:gdLst>
                        <a:gd name="T0" fmla="*/ 40 w 340"/>
                        <a:gd name="T1" fmla="*/ 170 h 170"/>
                        <a:gd name="T2" fmla="*/ 0 w 340"/>
                        <a:gd name="T3" fmla="*/ 170 h 170"/>
                        <a:gd name="T4" fmla="*/ 35 w 340"/>
                        <a:gd name="T5" fmla="*/ 160 h 170"/>
                        <a:gd name="T6" fmla="*/ 74 w 340"/>
                        <a:gd name="T7" fmla="*/ 145 h 170"/>
                        <a:gd name="T8" fmla="*/ 119 w 340"/>
                        <a:gd name="T9" fmla="*/ 129 h 170"/>
                        <a:gd name="T10" fmla="*/ 158 w 340"/>
                        <a:gd name="T11" fmla="*/ 108 h 170"/>
                        <a:gd name="T12" fmla="*/ 165 w 340"/>
                        <a:gd name="T13" fmla="*/ 114 h 170"/>
                        <a:gd name="T14" fmla="*/ 130 w 340"/>
                        <a:gd name="T15" fmla="*/ 135 h 170"/>
                        <a:gd name="T16" fmla="*/ 97 w 340"/>
                        <a:gd name="T17" fmla="*/ 150 h 170"/>
                        <a:gd name="T18" fmla="*/ 68 w 340"/>
                        <a:gd name="T19" fmla="*/ 160 h 170"/>
                        <a:gd name="T20" fmla="*/ 40 w 340"/>
                        <a:gd name="T21" fmla="*/ 170 h 170"/>
                        <a:gd name="T22" fmla="*/ 300 w 340"/>
                        <a:gd name="T23" fmla="*/ 41 h 170"/>
                        <a:gd name="T24" fmla="*/ 288 w 340"/>
                        <a:gd name="T25" fmla="*/ 36 h 170"/>
                        <a:gd name="T26" fmla="*/ 300 w 340"/>
                        <a:gd name="T27" fmla="*/ 31 h 170"/>
                        <a:gd name="T28" fmla="*/ 312 w 340"/>
                        <a:gd name="T29" fmla="*/ 26 h 170"/>
                        <a:gd name="T30" fmla="*/ 323 w 340"/>
                        <a:gd name="T31" fmla="*/ 15 h 170"/>
                        <a:gd name="T32" fmla="*/ 334 w 340"/>
                        <a:gd name="T33" fmla="*/ 0 h 170"/>
                        <a:gd name="T34" fmla="*/ 340 w 340"/>
                        <a:gd name="T35" fmla="*/ 10 h 170"/>
                        <a:gd name="T36" fmla="*/ 328 w 340"/>
                        <a:gd name="T37" fmla="*/ 20 h 170"/>
                        <a:gd name="T38" fmla="*/ 323 w 340"/>
                        <a:gd name="T39" fmla="*/ 31 h 170"/>
                        <a:gd name="T40" fmla="*/ 312 w 340"/>
                        <a:gd name="T41" fmla="*/ 36 h 170"/>
                        <a:gd name="T42" fmla="*/ 300 w 340"/>
                        <a:gd name="T43" fmla="*/ 41 h 1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340" h="170">
                          <a:moveTo>
                            <a:pt x="40" y="170"/>
                          </a:moveTo>
                          <a:lnTo>
                            <a:pt x="0" y="170"/>
                          </a:lnTo>
                          <a:lnTo>
                            <a:pt x="35" y="160"/>
                          </a:lnTo>
                          <a:lnTo>
                            <a:pt x="74" y="145"/>
                          </a:lnTo>
                          <a:lnTo>
                            <a:pt x="119" y="129"/>
                          </a:lnTo>
                          <a:lnTo>
                            <a:pt x="158" y="108"/>
                          </a:lnTo>
                          <a:lnTo>
                            <a:pt x="165" y="114"/>
                          </a:lnTo>
                          <a:lnTo>
                            <a:pt x="130" y="135"/>
                          </a:lnTo>
                          <a:lnTo>
                            <a:pt x="97" y="150"/>
                          </a:lnTo>
                          <a:lnTo>
                            <a:pt x="68" y="160"/>
                          </a:lnTo>
                          <a:lnTo>
                            <a:pt x="40" y="170"/>
                          </a:lnTo>
                          <a:close/>
                          <a:moveTo>
                            <a:pt x="300" y="41"/>
                          </a:moveTo>
                          <a:lnTo>
                            <a:pt x="288" y="36"/>
                          </a:lnTo>
                          <a:lnTo>
                            <a:pt x="300" y="31"/>
                          </a:lnTo>
                          <a:lnTo>
                            <a:pt x="312" y="26"/>
                          </a:lnTo>
                          <a:lnTo>
                            <a:pt x="323" y="15"/>
                          </a:lnTo>
                          <a:lnTo>
                            <a:pt x="334" y="0"/>
                          </a:lnTo>
                          <a:lnTo>
                            <a:pt x="340" y="10"/>
                          </a:lnTo>
                          <a:lnTo>
                            <a:pt x="328" y="20"/>
                          </a:lnTo>
                          <a:lnTo>
                            <a:pt x="323" y="31"/>
                          </a:lnTo>
                          <a:lnTo>
                            <a:pt x="312" y="36"/>
                          </a:lnTo>
                          <a:lnTo>
                            <a:pt x="300" y="41"/>
                          </a:lnTo>
                          <a:close/>
                        </a:path>
                      </a:pathLst>
                    </a:custGeom>
                    <a:solidFill>
                      <a:srgbClr val="FF1B1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75" name="Freeform 607">
                      <a:extLst>
                        <a:ext uri="{FF2B5EF4-FFF2-40B4-BE49-F238E27FC236}">
                          <a16:creationId xmlns:a16="http://schemas.microsoft.com/office/drawing/2014/main" id="{4DC3DA16-8FC6-41DE-B426-1DC845F56CA2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970" y="2611"/>
                      <a:ext cx="179" cy="60"/>
                    </a:xfrm>
                    <a:custGeom>
                      <a:avLst/>
                      <a:gdLst>
                        <a:gd name="T0" fmla="*/ 22 w 356"/>
                        <a:gd name="T1" fmla="*/ 180 h 180"/>
                        <a:gd name="T2" fmla="*/ 6 w 356"/>
                        <a:gd name="T3" fmla="*/ 180 h 180"/>
                        <a:gd name="T4" fmla="*/ 0 w 356"/>
                        <a:gd name="T5" fmla="*/ 180 h 180"/>
                        <a:gd name="T6" fmla="*/ 22 w 356"/>
                        <a:gd name="T7" fmla="*/ 175 h 180"/>
                        <a:gd name="T8" fmla="*/ 46 w 356"/>
                        <a:gd name="T9" fmla="*/ 170 h 180"/>
                        <a:gd name="T10" fmla="*/ 62 w 356"/>
                        <a:gd name="T11" fmla="*/ 160 h 180"/>
                        <a:gd name="T12" fmla="*/ 85 w 356"/>
                        <a:gd name="T13" fmla="*/ 150 h 180"/>
                        <a:gd name="T14" fmla="*/ 107 w 356"/>
                        <a:gd name="T15" fmla="*/ 145 h 180"/>
                        <a:gd name="T16" fmla="*/ 130 w 356"/>
                        <a:gd name="T17" fmla="*/ 134 h 180"/>
                        <a:gd name="T18" fmla="*/ 147 w 356"/>
                        <a:gd name="T19" fmla="*/ 118 h 180"/>
                        <a:gd name="T20" fmla="*/ 169 w 356"/>
                        <a:gd name="T21" fmla="*/ 108 h 180"/>
                        <a:gd name="T22" fmla="*/ 180 w 356"/>
                        <a:gd name="T23" fmla="*/ 118 h 180"/>
                        <a:gd name="T24" fmla="*/ 141 w 356"/>
                        <a:gd name="T25" fmla="*/ 139 h 180"/>
                        <a:gd name="T26" fmla="*/ 96 w 356"/>
                        <a:gd name="T27" fmla="*/ 155 h 180"/>
                        <a:gd name="T28" fmla="*/ 57 w 356"/>
                        <a:gd name="T29" fmla="*/ 170 h 180"/>
                        <a:gd name="T30" fmla="*/ 22 w 356"/>
                        <a:gd name="T31" fmla="*/ 180 h 180"/>
                        <a:gd name="T32" fmla="*/ 310 w 356"/>
                        <a:gd name="T33" fmla="*/ 46 h 180"/>
                        <a:gd name="T34" fmla="*/ 294 w 356"/>
                        <a:gd name="T35" fmla="*/ 41 h 180"/>
                        <a:gd name="T36" fmla="*/ 310 w 356"/>
                        <a:gd name="T37" fmla="*/ 30 h 180"/>
                        <a:gd name="T38" fmla="*/ 322 w 356"/>
                        <a:gd name="T39" fmla="*/ 25 h 180"/>
                        <a:gd name="T40" fmla="*/ 339 w 356"/>
                        <a:gd name="T41" fmla="*/ 15 h 180"/>
                        <a:gd name="T42" fmla="*/ 350 w 356"/>
                        <a:gd name="T43" fmla="*/ 0 h 180"/>
                        <a:gd name="T44" fmla="*/ 356 w 356"/>
                        <a:gd name="T45" fmla="*/ 10 h 180"/>
                        <a:gd name="T46" fmla="*/ 345 w 356"/>
                        <a:gd name="T47" fmla="*/ 25 h 180"/>
                        <a:gd name="T48" fmla="*/ 334 w 356"/>
                        <a:gd name="T49" fmla="*/ 36 h 180"/>
                        <a:gd name="T50" fmla="*/ 322 w 356"/>
                        <a:gd name="T51" fmla="*/ 41 h 180"/>
                        <a:gd name="T52" fmla="*/ 310 w 356"/>
                        <a:gd name="T53" fmla="*/ 46 h 1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</a:cxnLst>
                      <a:rect l="0" t="0" r="r" b="b"/>
                      <a:pathLst>
                        <a:path w="356" h="180">
                          <a:moveTo>
                            <a:pt x="22" y="180"/>
                          </a:moveTo>
                          <a:lnTo>
                            <a:pt x="6" y="180"/>
                          </a:lnTo>
                          <a:lnTo>
                            <a:pt x="0" y="180"/>
                          </a:lnTo>
                          <a:lnTo>
                            <a:pt x="22" y="175"/>
                          </a:lnTo>
                          <a:lnTo>
                            <a:pt x="46" y="170"/>
                          </a:lnTo>
                          <a:lnTo>
                            <a:pt x="62" y="160"/>
                          </a:lnTo>
                          <a:lnTo>
                            <a:pt x="85" y="150"/>
                          </a:lnTo>
                          <a:lnTo>
                            <a:pt x="107" y="145"/>
                          </a:lnTo>
                          <a:lnTo>
                            <a:pt x="130" y="134"/>
                          </a:lnTo>
                          <a:lnTo>
                            <a:pt x="147" y="118"/>
                          </a:lnTo>
                          <a:lnTo>
                            <a:pt x="169" y="108"/>
                          </a:lnTo>
                          <a:lnTo>
                            <a:pt x="180" y="118"/>
                          </a:lnTo>
                          <a:lnTo>
                            <a:pt x="141" y="139"/>
                          </a:lnTo>
                          <a:lnTo>
                            <a:pt x="96" y="155"/>
                          </a:lnTo>
                          <a:lnTo>
                            <a:pt x="57" y="170"/>
                          </a:lnTo>
                          <a:lnTo>
                            <a:pt x="22" y="180"/>
                          </a:lnTo>
                          <a:close/>
                          <a:moveTo>
                            <a:pt x="310" y="46"/>
                          </a:moveTo>
                          <a:lnTo>
                            <a:pt x="294" y="41"/>
                          </a:lnTo>
                          <a:lnTo>
                            <a:pt x="310" y="30"/>
                          </a:lnTo>
                          <a:lnTo>
                            <a:pt x="322" y="25"/>
                          </a:lnTo>
                          <a:lnTo>
                            <a:pt x="339" y="15"/>
                          </a:lnTo>
                          <a:lnTo>
                            <a:pt x="350" y="0"/>
                          </a:lnTo>
                          <a:lnTo>
                            <a:pt x="356" y="10"/>
                          </a:lnTo>
                          <a:lnTo>
                            <a:pt x="345" y="25"/>
                          </a:lnTo>
                          <a:lnTo>
                            <a:pt x="334" y="36"/>
                          </a:lnTo>
                          <a:lnTo>
                            <a:pt x="322" y="41"/>
                          </a:lnTo>
                          <a:lnTo>
                            <a:pt x="310" y="46"/>
                          </a:lnTo>
                          <a:close/>
                        </a:path>
                      </a:pathLst>
                    </a:custGeom>
                    <a:solidFill>
                      <a:srgbClr val="FF1E1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76" name="Freeform 608">
                      <a:extLst>
                        <a:ext uri="{FF2B5EF4-FFF2-40B4-BE49-F238E27FC236}">
                          <a16:creationId xmlns:a16="http://schemas.microsoft.com/office/drawing/2014/main" id="{F88C9C13-3F0A-403D-9A03-4F8C87BC650E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965" y="2610"/>
                      <a:ext cx="181" cy="61"/>
                    </a:xfrm>
                    <a:custGeom>
                      <a:avLst/>
                      <a:gdLst>
                        <a:gd name="T0" fmla="*/ 11 w 361"/>
                        <a:gd name="T1" fmla="*/ 185 h 185"/>
                        <a:gd name="T2" fmla="*/ 0 w 361"/>
                        <a:gd name="T3" fmla="*/ 180 h 185"/>
                        <a:gd name="T4" fmla="*/ 22 w 361"/>
                        <a:gd name="T5" fmla="*/ 175 h 185"/>
                        <a:gd name="T6" fmla="*/ 44 w 361"/>
                        <a:gd name="T7" fmla="*/ 170 h 185"/>
                        <a:gd name="T8" fmla="*/ 68 w 361"/>
                        <a:gd name="T9" fmla="*/ 165 h 185"/>
                        <a:gd name="T10" fmla="*/ 90 w 361"/>
                        <a:gd name="T11" fmla="*/ 155 h 185"/>
                        <a:gd name="T12" fmla="*/ 112 w 361"/>
                        <a:gd name="T13" fmla="*/ 144 h 185"/>
                        <a:gd name="T14" fmla="*/ 136 w 361"/>
                        <a:gd name="T15" fmla="*/ 134 h 185"/>
                        <a:gd name="T16" fmla="*/ 158 w 361"/>
                        <a:gd name="T17" fmla="*/ 123 h 185"/>
                        <a:gd name="T18" fmla="*/ 180 w 361"/>
                        <a:gd name="T19" fmla="*/ 113 h 185"/>
                        <a:gd name="T20" fmla="*/ 158 w 361"/>
                        <a:gd name="T21" fmla="*/ 123 h 185"/>
                        <a:gd name="T22" fmla="*/ 141 w 361"/>
                        <a:gd name="T23" fmla="*/ 139 h 185"/>
                        <a:gd name="T24" fmla="*/ 118 w 361"/>
                        <a:gd name="T25" fmla="*/ 150 h 185"/>
                        <a:gd name="T26" fmla="*/ 96 w 361"/>
                        <a:gd name="T27" fmla="*/ 155 h 185"/>
                        <a:gd name="T28" fmla="*/ 73 w 361"/>
                        <a:gd name="T29" fmla="*/ 165 h 185"/>
                        <a:gd name="T30" fmla="*/ 57 w 361"/>
                        <a:gd name="T31" fmla="*/ 175 h 185"/>
                        <a:gd name="T32" fmla="*/ 33 w 361"/>
                        <a:gd name="T33" fmla="*/ 180 h 185"/>
                        <a:gd name="T34" fmla="*/ 11 w 361"/>
                        <a:gd name="T35" fmla="*/ 185 h 185"/>
                        <a:gd name="T36" fmla="*/ 305 w 361"/>
                        <a:gd name="T37" fmla="*/ 46 h 185"/>
                        <a:gd name="T38" fmla="*/ 316 w 361"/>
                        <a:gd name="T39" fmla="*/ 35 h 185"/>
                        <a:gd name="T40" fmla="*/ 333 w 361"/>
                        <a:gd name="T41" fmla="*/ 25 h 185"/>
                        <a:gd name="T42" fmla="*/ 350 w 361"/>
                        <a:gd name="T43" fmla="*/ 15 h 185"/>
                        <a:gd name="T44" fmla="*/ 361 w 361"/>
                        <a:gd name="T45" fmla="*/ 0 h 185"/>
                        <a:gd name="T46" fmla="*/ 361 w 361"/>
                        <a:gd name="T47" fmla="*/ 5 h 185"/>
                        <a:gd name="T48" fmla="*/ 350 w 361"/>
                        <a:gd name="T49" fmla="*/ 20 h 185"/>
                        <a:gd name="T50" fmla="*/ 333 w 361"/>
                        <a:gd name="T51" fmla="*/ 30 h 185"/>
                        <a:gd name="T52" fmla="*/ 321 w 361"/>
                        <a:gd name="T53" fmla="*/ 35 h 185"/>
                        <a:gd name="T54" fmla="*/ 305 w 361"/>
                        <a:gd name="T55" fmla="*/ 46 h 18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361" h="185">
                          <a:moveTo>
                            <a:pt x="11" y="185"/>
                          </a:moveTo>
                          <a:lnTo>
                            <a:pt x="0" y="180"/>
                          </a:lnTo>
                          <a:lnTo>
                            <a:pt x="22" y="175"/>
                          </a:lnTo>
                          <a:lnTo>
                            <a:pt x="44" y="170"/>
                          </a:lnTo>
                          <a:lnTo>
                            <a:pt x="68" y="165"/>
                          </a:lnTo>
                          <a:lnTo>
                            <a:pt x="90" y="155"/>
                          </a:lnTo>
                          <a:lnTo>
                            <a:pt x="112" y="144"/>
                          </a:lnTo>
                          <a:lnTo>
                            <a:pt x="136" y="134"/>
                          </a:lnTo>
                          <a:lnTo>
                            <a:pt x="158" y="123"/>
                          </a:lnTo>
                          <a:lnTo>
                            <a:pt x="180" y="113"/>
                          </a:lnTo>
                          <a:lnTo>
                            <a:pt x="158" y="123"/>
                          </a:lnTo>
                          <a:lnTo>
                            <a:pt x="141" y="139"/>
                          </a:lnTo>
                          <a:lnTo>
                            <a:pt x="118" y="150"/>
                          </a:lnTo>
                          <a:lnTo>
                            <a:pt x="96" y="155"/>
                          </a:lnTo>
                          <a:lnTo>
                            <a:pt x="73" y="165"/>
                          </a:lnTo>
                          <a:lnTo>
                            <a:pt x="57" y="175"/>
                          </a:lnTo>
                          <a:lnTo>
                            <a:pt x="33" y="180"/>
                          </a:lnTo>
                          <a:lnTo>
                            <a:pt x="11" y="185"/>
                          </a:lnTo>
                          <a:close/>
                          <a:moveTo>
                            <a:pt x="305" y="46"/>
                          </a:moveTo>
                          <a:lnTo>
                            <a:pt x="316" y="35"/>
                          </a:lnTo>
                          <a:lnTo>
                            <a:pt x="333" y="25"/>
                          </a:lnTo>
                          <a:lnTo>
                            <a:pt x="350" y="15"/>
                          </a:lnTo>
                          <a:lnTo>
                            <a:pt x="361" y="0"/>
                          </a:lnTo>
                          <a:lnTo>
                            <a:pt x="361" y="5"/>
                          </a:lnTo>
                          <a:lnTo>
                            <a:pt x="350" y="20"/>
                          </a:lnTo>
                          <a:lnTo>
                            <a:pt x="333" y="30"/>
                          </a:lnTo>
                          <a:lnTo>
                            <a:pt x="321" y="35"/>
                          </a:lnTo>
                          <a:lnTo>
                            <a:pt x="305" y="46"/>
                          </a:lnTo>
                          <a:close/>
                        </a:path>
                      </a:pathLst>
                    </a:custGeom>
                    <a:solidFill>
                      <a:srgbClr val="FF202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77" name="Freeform 609">
                      <a:extLst>
                        <a:ext uri="{FF2B5EF4-FFF2-40B4-BE49-F238E27FC236}">
                          <a16:creationId xmlns:a16="http://schemas.microsoft.com/office/drawing/2014/main" id="{9475DB0C-0A5D-42B1-9998-CC4292DE5D21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953" y="2606"/>
                      <a:ext cx="193" cy="64"/>
                    </a:xfrm>
                    <a:custGeom>
                      <a:avLst/>
                      <a:gdLst>
                        <a:gd name="T0" fmla="*/ 23 w 384"/>
                        <a:gd name="T1" fmla="*/ 191 h 191"/>
                        <a:gd name="T2" fmla="*/ 0 w 384"/>
                        <a:gd name="T3" fmla="*/ 186 h 191"/>
                        <a:gd name="T4" fmla="*/ 23 w 384"/>
                        <a:gd name="T5" fmla="*/ 181 h 191"/>
                        <a:gd name="T6" fmla="*/ 45 w 384"/>
                        <a:gd name="T7" fmla="*/ 176 h 191"/>
                        <a:gd name="T8" fmla="*/ 73 w 384"/>
                        <a:gd name="T9" fmla="*/ 171 h 191"/>
                        <a:gd name="T10" fmla="*/ 96 w 384"/>
                        <a:gd name="T11" fmla="*/ 161 h 191"/>
                        <a:gd name="T12" fmla="*/ 119 w 384"/>
                        <a:gd name="T13" fmla="*/ 150 h 191"/>
                        <a:gd name="T14" fmla="*/ 146 w 384"/>
                        <a:gd name="T15" fmla="*/ 140 h 191"/>
                        <a:gd name="T16" fmla="*/ 170 w 384"/>
                        <a:gd name="T17" fmla="*/ 129 h 191"/>
                        <a:gd name="T18" fmla="*/ 192 w 384"/>
                        <a:gd name="T19" fmla="*/ 114 h 191"/>
                        <a:gd name="T20" fmla="*/ 203 w 384"/>
                        <a:gd name="T21" fmla="*/ 124 h 191"/>
                        <a:gd name="T22" fmla="*/ 181 w 384"/>
                        <a:gd name="T23" fmla="*/ 134 h 191"/>
                        <a:gd name="T24" fmla="*/ 159 w 384"/>
                        <a:gd name="T25" fmla="*/ 145 h 191"/>
                        <a:gd name="T26" fmla="*/ 135 w 384"/>
                        <a:gd name="T27" fmla="*/ 155 h 191"/>
                        <a:gd name="T28" fmla="*/ 113 w 384"/>
                        <a:gd name="T29" fmla="*/ 166 h 191"/>
                        <a:gd name="T30" fmla="*/ 91 w 384"/>
                        <a:gd name="T31" fmla="*/ 176 h 191"/>
                        <a:gd name="T32" fmla="*/ 67 w 384"/>
                        <a:gd name="T33" fmla="*/ 181 h 191"/>
                        <a:gd name="T34" fmla="*/ 45 w 384"/>
                        <a:gd name="T35" fmla="*/ 186 h 191"/>
                        <a:gd name="T36" fmla="*/ 23 w 384"/>
                        <a:gd name="T37" fmla="*/ 191 h 191"/>
                        <a:gd name="T38" fmla="*/ 328 w 384"/>
                        <a:gd name="T39" fmla="*/ 57 h 191"/>
                        <a:gd name="T40" fmla="*/ 317 w 384"/>
                        <a:gd name="T41" fmla="*/ 46 h 191"/>
                        <a:gd name="T42" fmla="*/ 333 w 384"/>
                        <a:gd name="T43" fmla="*/ 36 h 191"/>
                        <a:gd name="T44" fmla="*/ 350 w 384"/>
                        <a:gd name="T45" fmla="*/ 26 h 191"/>
                        <a:gd name="T46" fmla="*/ 368 w 384"/>
                        <a:gd name="T47" fmla="*/ 16 h 191"/>
                        <a:gd name="T48" fmla="*/ 379 w 384"/>
                        <a:gd name="T49" fmla="*/ 0 h 191"/>
                        <a:gd name="T50" fmla="*/ 384 w 384"/>
                        <a:gd name="T51" fmla="*/ 11 h 191"/>
                        <a:gd name="T52" fmla="*/ 373 w 384"/>
                        <a:gd name="T53" fmla="*/ 26 h 191"/>
                        <a:gd name="T54" fmla="*/ 356 w 384"/>
                        <a:gd name="T55" fmla="*/ 36 h 191"/>
                        <a:gd name="T56" fmla="*/ 339 w 384"/>
                        <a:gd name="T57" fmla="*/ 46 h 191"/>
                        <a:gd name="T58" fmla="*/ 328 w 384"/>
                        <a:gd name="T59" fmla="*/ 57 h 1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</a:cxnLst>
                      <a:rect l="0" t="0" r="r" b="b"/>
                      <a:pathLst>
                        <a:path w="384" h="191">
                          <a:moveTo>
                            <a:pt x="23" y="191"/>
                          </a:moveTo>
                          <a:lnTo>
                            <a:pt x="0" y="186"/>
                          </a:lnTo>
                          <a:lnTo>
                            <a:pt x="23" y="181"/>
                          </a:lnTo>
                          <a:lnTo>
                            <a:pt x="45" y="176"/>
                          </a:lnTo>
                          <a:lnTo>
                            <a:pt x="73" y="171"/>
                          </a:lnTo>
                          <a:lnTo>
                            <a:pt x="96" y="161"/>
                          </a:lnTo>
                          <a:lnTo>
                            <a:pt x="119" y="150"/>
                          </a:lnTo>
                          <a:lnTo>
                            <a:pt x="146" y="140"/>
                          </a:lnTo>
                          <a:lnTo>
                            <a:pt x="170" y="129"/>
                          </a:lnTo>
                          <a:lnTo>
                            <a:pt x="192" y="114"/>
                          </a:lnTo>
                          <a:lnTo>
                            <a:pt x="203" y="124"/>
                          </a:lnTo>
                          <a:lnTo>
                            <a:pt x="181" y="134"/>
                          </a:lnTo>
                          <a:lnTo>
                            <a:pt x="159" y="145"/>
                          </a:lnTo>
                          <a:lnTo>
                            <a:pt x="135" y="155"/>
                          </a:lnTo>
                          <a:lnTo>
                            <a:pt x="113" y="166"/>
                          </a:lnTo>
                          <a:lnTo>
                            <a:pt x="91" y="176"/>
                          </a:lnTo>
                          <a:lnTo>
                            <a:pt x="67" y="181"/>
                          </a:lnTo>
                          <a:lnTo>
                            <a:pt x="45" y="186"/>
                          </a:lnTo>
                          <a:lnTo>
                            <a:pt x="23" y="191"/>
                          </a:lnTo>
                          <a:close/>
                          <a:moveTo>
                            <a:pt x="328" y="57"/>
                          </a:moveTo>
                          <a:lnTo>
                            <a:pt x="317" y="46"/>
                          </a:lnTo>
                          <a:lnTo>
                            <a:pt x="333" y="36"/>
                          </a:lnTo>
                          <a:lnTo>
                            <a:pt x="350" y="26"/>
                          </a:lnTo>
                          <a:lnTo>
                            <a:pt x="368" y="16"/>
                          </a:lnTo>
                          <a:lnTo>
                            <a:pt x="379" y="0"/>
                          </a:lnTo>
                          <a:lnTo>
                            <a:pt x="384" y="11"/>
                          </a:lnTo>
                          <a:lnTo>
                            <a:pt x="373" y="26"/>
                          </a:lnTo>
                          <a:lnTo>
                            <a:pt x="356" y="36"/>
                          </a:lnTo>
                          <a:lnTo>
                            <a:pt x="339" y="46"/>
                          </a:lnTo>
                          <a:lnTo>
                            <a:pt x="328" y="57"/>
                          </a:lnTo>
                          <a:close/>
                        </a:path>
                      </a:pathLst>
                    </a:custGeom>
                    <a:solidFill>
                      <a:srgbClr val="FF222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78" name="Freeform 610">
                      <a:extLst>
                        <a:ext uri="{FF2B5EF4-FFF2-40B4-BE49-F238E27FC236}">
                          <a16:creationId xmlns:a16="http://schemas.microsoft.com/office/drawing/2014/main" id="{190E4340-3556-4A7C-927A-FF30CE7FA3D4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942" y="2602"/>
                      <a:ext cx="201" cy="66"/>
                    </a:xfrm>
                    <a:custGeom>
                      <a:avLst/>
                      <a:gdLst>
                        <a:gd name="T0" fmla="*/ 23 w 402"/>
                        <a:gd name="T1" fmla="*/ 197 h 197"/>
                        <a:gd name="T2" fmla="*/ 6 w 402"/>
                        <a:gd name="T3" fmla="*/ 192 h 197"/>
                        <a:gd name="T4" fmla="*/ 0 w 402"/>
                        <a:gd name="T5" fmla="*/ 192 h 197"/>
                        <a:gd name="T6" fmla="*/ 35 w 402"/>
                        <a:gd name="T7" fmla="*/ 187 h 197"/>
                        <a:gd name="T8" fmla="*/ 68 w 402"/>
                        <a:gd name="T9" fmla="*/ 177 h 197"/>
                        <a:gd name="T10" fmla="*/ 103 w 402"/>
                        <a:gd name="T11" fmla="*/ 166 h 197"/>
                        <a:gd name="T12" fmla="*/ 136 w 402"/>
                        <a:gd name="T13" fmla="*/ 156 h 197"/>
                        <a:gd name="T14" fmla="*/ 169 w 402"/>
                        <a:gd name="T15" fmla="*/ 140 h 197"/>
                        <a:gd name="T16" fmla="*/ 204 w 402"/>
                        <a:gd name="T17" fmla="*/ 125 h 197"/>
                        <a:gd name="T18" fmla="*/ 237 w 402"/>
                        <a:gd name="T19" fmla="*/ 109 h 197"/>
                        <a:gd name="T20" fmla="*/ 272 w 402"/>
                        <a:gd name="T21" fmla="*/ 89 h 197"/>
                        <a:gd name="T22" fmla="*/ 266 w 402"/>
                        <a:gd name="T23" fmla="*/ 89 h 197"/>
                        <a:gd name="T24" fmla="*/ 209 w 402"/>
                        <a:gd name="T25" fmla="*/ 120 h 197"/>
                        <a:gd name="T26" fmla="*/ 215 w 402"/>
                        <a:gd name="T27" fmla="*/ 125 h 197"/>
                        <a:gd name="T28" fmla="*/ 193 w 402"/>
                        <a:gd name="T29" fmla="*/ 140 h 197"/>
                        <a:gd name="T30" fmla="*/ 169 w 402"/>
                        <a:gd name="T31" fmla="*/ 151 h 197"/>
                        <a:gd name="T32" fmla="*/ 142 w 402"/>
                        <a:gd name="T33" fmla="*/ 161 h 197"/>
                        <a:gd name="T34" fmla="*/ 119 w 402"/>
                        <a:gd name="T35" fmla="*/ 172 h 197"/>
                        <a:gd name="T36" fmla="*/ 96 w 402"/>
                        <a:gd name="T37" fmla="*/ 182 h 197"/>
                        <a:gd name="T38" fmla="*/ 68 w 402"/>
                        <a:gd name="T39" fmla="*/ 187 h 197"/>
                        <a:gd name="T40" fmla="*/ 46 w 402"/>
                        <a:gd name="T41" fmla="*/ 192 h 197"/>
                        <a:gd name="T42" fmla="*/ 23 w 402"/>
                        <a:gd name="T43" fmla="*/ 197 h 197"/>
                        <a:gd name="T44" fmla="*/ 340 w 402"/>
                        <a:gd name="T45" fmla="*/ 57 h 197"/>
                        <a:gd name="T46" fmla="*/ 328 w 402"/>
                        <a:gd name="T47" fmla="*/ 52 h 197"/>
                        <a:gd name="T48" fmla="*/ 345 w 402"/>
                        <a:gd name="T49" fmla="*/ 42 h 197"/>
                        <a:gd name="T50" fmla="*/ 367 w 402"/>
                        <a:gd name="T51" fmla="*/ 32 h 197"/>
                        <a:gd name="T52" fmla="*/ 385 w 402"/>
                        <a:gd name="T53" fmla="*/ 16 h 197"/>
                        <a:gd name="T54" fmla="*/ 402 w 402"/>
                        <a:gd name="T55" fmla="*/ 0 h 197"/>
                        <a:gd name="T56" fmla="*/ 402 w 402"/>
                        <a:gd name="T57" fmla="*/ 11 h 197"/>
                        <a:gd name="T58" fmla="*/ 391 w 402"/>
                        <a:gd name="T59" fmla="*/ 27 h 197"/>
                        <a:gd name="T60" fmla="*/ 373 w 402"/>
                        <a:gd name="T61" fmla="*/ 37 h 197"/>
                        <a:gd name="T62" fmla="*/ 356 w 402"/>
                        <a:gd name="T63" fmla="*/ 47 h 197"/>
                        <a:gd name="T64" fmla="*/ 340 w 402"/>
                        <a:gd name="T65" fmla="*/ 57 h 1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402" h="197">
                          <a:moveTo>
                            <a:pt x="23" y="197"/>
                          </a:moveTo>
                          <a:lnTo>
                            <a:pt x="6" y="192"/>
                          </a:lnTo>
                          <a:lnTo>
                            <a:pt x="0" y="192"/>
                          </a:lnTo>
                          <a:lnTo>
                            <a:pt x="35" y="187"/>
                          </a:lnTo>
                          <a:lnTo>
                            <a:pt x="68" y="177"/>
                          </a:lnTo>
                          <a:lnTo>
                            <a:pt x="103" y="166"/>
                          </a:lnTo>
                          <a:lnTo>
                            <a:pt x="136" y="156"/>
                          </a:lnTo>
                          <a:lnTo>
                            <a:pt x="169" y="140"/>
                          </a:lnTo>
                          <a:lnTo>
                            <a:pt x="204" y="125"/>
                          </a:lnTo>
                          <a:lnTo>
                            <a:pt x="237" y="109"/>
                          </a:lnTo>
                          <a:lnTo>
                            <a:pt x="272" y="89"/>
                          </a:lnTo>
                          <a:lnTo>
                            <a:pt x="266" y="89"/>
                          </a:lnTo>
                          <a:lnTo>
                            <a:pt x="209" y="120"/>
                          </a:lnTo>
                          <a:lnTo>
                            <a:pt x="215" y="125"/>
                          </a:lnTo>
                          <a:lnTo>
                            <a:pt x="193" y="140"/>
                          </a:lnTo>
                          <a:lnTo>
                            <a:pt x="169" y="151"/>
                          </a:lnTo>
                          <a:lnTo>
                            <a:pt x="142" y="161"/>
                          </a:lnTo>
                          <a:lnTo>
                            <a:pt x="119" y="172"/>
                          </a:lnTo>
                          <a:lnTo>
                            <a:pt x="96" y="182"/>
                          </a:lnTo>
                          <a:lnTo>
                            <a:pt x="68" y="187"/>
                          </a:lnTo>
                          <a:lnTo>
                            <a:pt x="46" y="192"/>
                          </a:lnTo>
                          <a:lnTo>
                            <a:pt x="23" y="197"/>
                          </a:lnTo>
                          <a:close/>
                          <a:moveTo>
                            <a:pt x="340" y="57"/>
                          </a:moveTo>
                          <a:lnTo>
                            <a:pt x="328" y="52"/>
                          </a:lnTo>
                          <a:lnTo>
                            <a:pt x="345" y="42"/>
                          </a:lnTo>
                          <a:lnTo>
                            <a:pt x="367" y="32"/>
                          </a:lnTo>
                          <a:lnTo>
                            <a:pt x="385" y="16"/>
                          </a:lnTo>
                          <a:lnTo>
                            <a:pt x="402" y="0"/>
                          </a:lnTo>
                          <a:lnTo>
                            <a:pt x="402" y="11"/>
                          </a:lnTo>
                          <a:lnTo>
                            <a:pt x="391" y="27"/>
                          </a:lnTo>
                          <a:lnTo>
                            <a:pt x="373" y="37"/>
                          </a:lnTo>
                          <a:lnTo>
                            <a:pt x="356" y="47"/>
                          </a:lnTo>
                          <a:lnTo>
                            <a:pt x="340" y="57"/>
                          </a:lnTo>
                          <a:close/>
                        </a:path>
                      </a:pathLst>
                    </a:custGeom>
                    <a:solidFill>
                      <a:srgbClr val="FF242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79" name="Freeform 611">
                      <a:extLst>
                        <a:ext uri="{FF2B5EF4-FFF2-40B4-BE49-F238E27FC236}">
                          <a16:creationId xmlns:a16="http://schemas.microsoft.com/office/drawing/2014/main" id="{56EDA1A1-4E2E-4A11-926C-7EA33E29DA3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923" y="2601"/>
                      <a:ext cx="220" cy="65"/>
                    </a:xfrm>
                    <a:custGeom>
                      <a:avLst/>
                      <a:gdLst>
                        <a:gd name="T0" fmla="*/ 39 w 441"/>
                        <a:gd name="T1" fmla="*/ 197 h 197"/>
                        <a:gd name="T2" fmla="*/ 0 w 441"/>
                        <a:gd name="T3" fmla="*/ 197 h 197"/>
                        <a:gd name="T4" fmla="*/ 56 w 441"/>
                        <a:gd name="T5" fmla="*/ 182 h 197"/>
                        <a:gd name="T6" fmla="*/ 118 w 441"/>
                        <a:gd name="T7" fmla="*/ 166 h 197"/>
                        <a:gd name="T8" fmla="*/ 175 w 441"/>
                        <a:gd name="T9" fmla="*/ 145 h 197"/>
                        <a:gd name="T10" fmla="*/ 226 w 441"/>
                        <a:gd name="T11" fmla="*/ 125 h 197"/>
                        <a:gd name="T12" fmla="*/ 283 w 441"/>
                        <a:gd name="T13" fmla="*/ 99 h 197"/>
                        <a:gd name="T14" fmla="*/ 333 w 441"/>
                        <a:gd name="T15" fmla="*/ 68 h 197"/>
                        <a:gd name="T16" fmla="*/ 384 w 441"/>
                        <a:gd name="T17" fmla="*/ 37 h 197"/>
                        <a:gd name="T18" fmla="*/ 430 w 441"/>
                        <a:gd name="T19" fmla="*/ 0 h 197"/>
                        <a:gd name="T20" fmla="*/ 441 w 441"/>
                        <a:gd name="T21" fmla="*/ 5 h 197"/>
                        <a:gd name="T22" fmla="*/ 424 w 441"/>
                        <a:gd name="T23" fmla="*/ 21 h 197"/>
                        <a:gd name="T24" fmla="*/ 406 w 441"/>
                        <a:gd name="T25" fmla="*/ 37 h 197"/>
                        <a:gd name="T26" fmla="*/ 384 w 441"/>
                        <a:gd name="T27" fmla="*/ 47 h 197"/>
                        <a:gd name="T28" fmla="*/ 367 w 441"/>
                        <a:gd name="T29" fmla="*/ 57 h 197"/>
                        <a:gd name="T30" fmla="*/ 362 w 441"/>
                        <a:gd name="T31" fmla="*/ 57 h 197"/>
                        <a:gd name="T32" fmla="*/ 311 w 441"/>
                        <a:gd name="T33" fmla="*/ 94 h 197"/>
                        <a:gd name="T34" fmla="*/ 276 w 441"/>
                        <a:gd name="T35" fmla="*/ 114 h 197"/>
                        <a:gd name="T36" fmla="*/ 243 w 441"/>
                        <a:gd name="T37" fmla="*/ 130 h 197"/>
                        <a:gd name="T38" fmla="*/ 208 w 441"/>
                        <a:gd name="T39" fmla="*/ 145 h 197"/>
                        <a:gd name="T40" fmla="*/ 175 w 441"/>
                        <a:gd name="T41" fmla="*/ 161 h 197"/>
                        <a:gd name="T42" fmla="*/ 142 w 441"/>
                        <a:gd name="T43" fmla="*/ 171 h 197"/>
                        <a:gd name="T44" fmla="*/ 107 w 441"/>
                        <a:gd name="T45" fmla="*/ 182 h 197"/>
                        <a:gd name="T46" fmla="*/ 74 w 441"/>
                        <a:gd name="T47" fmla="*/ 192 h 197"/>
                        <a:gd name="T48" fmla="*/ 39 w 441"/>
                        <a:gd name="T49" fmla="*/ 197 h 1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</a:cxnLst>
                      <a:rect l="0" t="0" r="r" b="b"/>
                      <a:pathLst>
                        <a:path w="441" h="197">
                          <a:moveTo>
                            <a:pt x="39" y="197"/>
                          </a:moveTo>
                          <a:lnTo>
                            <a:pt x="0" y="197"/>
                          </a:lnTo>
                          <a:lnTo>
                            <a:pt x="56" y="182"/>
                          </a:lnTo>
                          <a:lnTo>
                            <a:pt x="118" y="166"/>
                          </a:lnTo>
                          <a:lnTo>
                            <a:pt x="175" y="145"/>
                          </a:lnTo>
                          <a:lnTo>
                            <a:pt x="226" y="125"/>
                          </a:lnTo>
                          <a:lnTo>
                            <a:pt x="283" y="99"/>
                          </a:lnTo>
                          <a:lnTo>
                            <a:pt x="333" y="68"/>
                          </a:lnTo>
                          <a:lnTo>
                            <a:pt x="384" y="37"/>
                          </a:lnTo>
                          <a:lnTo>
                            <a:pt x="430" y="0"/>
                          </a:lnTo>
                          <a:lnTo>
                            <a:pt x="441" y="5"/>
                          </a:lnTo>
                          <a:lnTo>
                            <a:pt x="424" y="21"/>
                          </a:lnTo>
                          <a:lnTo>
                            <a:pt x="406" y="37"/>
                          </a:lnTo>
                          <a:lnTo>
                            <a:pt x="384" y="47"/>
                          </a:lnTo>
                          <a:lnTo>
                            <a:pt x="367" y="57"/>
                          </a:lnTo>
                          <a:lnTo>
                            <a:pt x="362" y="57"/>
                          </a:lnTo>
                          <a:lnTo>
                            <a:pt x="311" y="94"/>
                          </a:lnTo>
                          <a:lnTo>
                            <a:pt x="276" y="114"/>
                          </a:lnTo>
                          <a:lnTo>
                            <a:pt x="243" y="130"/>
                          </a:lnTo>
                          <a:lnTo>
                            <a:pt x="208" y="145"/>
                          </a:lnTo>
                          <a:lnTo>
                            <a:pt x="175" y="161"/>
                          </a:lnTo>
                          <a:lnTo>
                            <a:pt x="142" y="171"/>
                          </a:lnTo>
                          <a:lnTo>
                            <a:pt x="107" y="182"/>
                          </a:lnTo>
                          <a:lnTo>
                            <a:pt x="74" y="192"/>
                          </a:lnTo>
                          <a:lnTo>
                            <a:pt x="39" y="197"/>
                          </a:lnTo>
                          <a:close/>
                        </a:path>
                      </a:pathLst>
                    </a:custGeom>
                    <a:solidFill>
                      <a:srgbClr val="FF262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80" name="Freeform 612">
                      <a:extLst>
                        <a:ext uri="{FF2B5EF4-FFF2-40B4-BE49-F238E27FC236}">
                          <a16:creationId xmlns:a16="http://schemas.microsoft.com/office/drawing/2014/main" id="{312A444E-B285-44DD-9013-2054B22F3101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662" y="2029"/>
                      <a:ext cx="475" cy="637"/>
                    </a:xfrm>
                    <a:custGeom>
                      <a:avLst/>
                      <a:gdLst>
                        <a:gd name="T0" fmla="*/ 520 w 950"/>
                        <a:gd name="T1" fmla="*/ 1913 h 1913"/>
                        <a:gd name="T2" fmla="*/ 486 w 950"/>
                        <a:gd name="T3" fmla="*/ 1913 h 1913"/>
                        <a:gd name="T4" fmla="*/ 548 w 950"/>
                        <a:gd name="T5" fmla="*/ 1898 h 1913"/>
                        <a:gd name="T6" fmla="*/ 610 w 950"/>
                        <a:gd name="T7" fmla="*/ 1882 h 1913"/>
                        <a:gd name="T8" fmla="*/ 667 w 950"/>
                        <a:gd name="T9" fmla="*/ 1861 h 1913"/>
                        <a:gd name="T10" fmla="*/ 723 w 950"/>
                        <a:gd name="T11" fmla="*/ 1841 h 1913"/>
                        <a:gd name="T12" fmla="*/ 780 w 950"/>
                        <a:gd name="T13" fmla="*/ 1810 h 1913"/>
                        <a:gd name="T14" fmla="*/ 836 w 950"/>
                        <a:gd name="T15" fmla="*/ 1778 h 1913"/>
                        <a:gd name="T16" fmla="*/ 887 w 950"/>
                        <a:gd name="T17" fmla="*/ 1748 h 1913"/>
                        <a:gd name="T18" fmla="*/ 938 w 950"/>
                        <a:gd name="T19" fmla="*/ 1706 h 1913"/>
                        <a:gd name="T20" fmla="*/ 950 w 950"/>
                        <a:gd name="T21" fmla="*/ 1716 h 1913"/>
                        <a:gd name="T22" fmla="*/ 904 w 950"/>
                        <a:gd name="T23" fmla="*/ 1753 h 1913"/>
                        <a:gd name="T24" fmla="*/ 853 w 950"/>
                        <a:gd name="T25" fmla="*/ 1784 h 1913"/>
                        <a:gd name="T26" fmla="*/ 803 w 950"/>
                        <a:gd name="T27" fmla="*/ 1815 h 1913"/>
                        <a:gd name="T28" fmla="*/ 746 w 950"/>
                        <a:gd name="T29" fmla="*/ 1841 h 1913"/>
                        <a:gd name="T30" fmla="*/ 695 w 950"/>
                        <a:gd name="T31" fmla="*/ 1861 h 1913"/>
                        <a:gd name="T32" fmla="*/ 638 w 950"/>
                        <a:gd name="T33" fmla="*/ 1882 h 1913"/>
                        <a:gd name="T34" fmla="*/ 576 w 950"/>
                        <a:gd name="T35" fmla="*/ 1898 h 1913"/>
                        <a:gd name="T36" fmla="*/ 520 w 950"/>
                        <a:gd name="T37" fmla="*/ 1913 h 1913"/>
                        <a:gd name="T38" fmla="*/ 271 w 950"/>
                        <a:gd name="T39" fmla="*/ 0 h 1913"/>
                        <a:gd name="T40" fmla="*/ 186 w 950"/>
                        <a:gd name="T41" fmla="*/ 0 h 1913"/>
                        <a:gd name="T42" fmla="*/ 56 w 950"/>
                        <a:gd name="T43" fmla="*/ 15 h 1913"/>
                        <a:gd name="T44" fmla="*/ 0 w 950"/>
                        <a:gd name="T45" fmla="*/ 35 h 1913"/>
                        <a:gd name="T46" fmla="*/ 34 w 950"/>
                        <a:gd name="T47" fmla="*/ 25 h 1913"/>
                        <a:gd name="T48" fmla="*/ 67 w 950"/>
                        <a:gd name="T49" fmla="*/ 20 h 1913"/>
                        <a:gd name="T50" fmla="*/ 102 w 950"/>
                        <a:gd name="T51" fmla="*/ 15 h 1913"/>
                        <a:gd name="T52" fmla="*/ 135 w 950"/>
                        <a:gd name="T53" fmla="*/ 10 h 1913"/>
                        <a:gd name="T54" fmla="*/ 170 w 950"/>
                        <a:gd name="T55" fmla="*/ 5 h 1913"/>
                        <a:gd name="T56" fmla="*/ 203 w 950"/>
                        <a:gd name="T57" fmla="*/ 0 h 1913"/>
                        <a:gd name="T58" fmla="*/ 238 w 950"/>
                        <a:gd name="T59" fmla="*/ 0 h 1913"/>
                        <a:gd name="T60" fmla="*/ 271 w 950"/>
                        <a:gd name="T61" fmla="*/ 0 h 19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950" h="1913">
                          <a:moveTo>
                            <a:pt x="520" y="1913"/>
                          </a:moveTo>
                          <a:lnTo>
                            <a:pt x="486" y="1913"/>
                          </a:lnTo>
                          <a:lnTo>
                            <a:pt x="548" y="1898"/>
                          </a:lnTo>
                          <a:lnTo>
                            <a:pt x="610" y="1882"/>
                          </a:lnTo>
                          <a:lnTo>
                            <a:pt x="667" y="1861"/>
                          </a:lnTo>
                          <a:lnTo>
                            <a:pt x="723" y="1841"/>
                          </a:lnTo>
                          <a:lnTo>
                            <a:pt x="780" y="1810"/>
                          </a:lnTo>
                          <a:lnTo>
                            <a:pt x="836" y="1778"/>
                          </a:lnTo>
                          <a:lnTo>
                            <a:pt x="887" y="1748"/>
                          </a:lnTo>
                          <a:lnTo>
                            <a:pt x="938" y="1706"/>
                          </a:lnTo>
                          <a:lnTo>
                            <a:pt x="950" y="1716"/>
                          </a:lnTo>
                          <a:lnTo>
                            <a:pt x="904" y="1753"/>
                          </a:lnTo>
                          <a:lnTo>
                            <a:pt x="853" y="1784"/>
                          </a:lnTo>
                          <a:lnTo>
                            <a:pt x="803" y="1815"/>
                          </a:lnTo>
                          <a:lnTo>
                            <a:pt x="746" y="1841"/>
                          </a:lnTo>
                          <a:lnTo>
                            <a:pt x="695" y="1861"/>
                          </a:lnTo>
                          <a:lnTo>
                            <a:pt x="638" y="1882"/>
                          </a:lnTo>
                          <a:lnTo>
                            <a:pt x="576" y="1898"/>
                          </a:lnTo>
                          <a:lnTo>
                            <a:pt x="520" y="1913"/>
                          </a:lnTo>
                          <a:close/>
                          <a:moveTo>
                            <a:pt x="271" y="0"/>
                          </a:moveTo>
                          <a:lnTo>
                            <a:pt x="186" y="0"/>
                          </a:lnTo>
                          <a:lnTo>
                            <a:pt x="56" y="15"/>
                          </a:lnTo>
                          <a:lnTo>
                            <a:pt x="0" y="35"/>
                          </a:lnTo>
                          <a:lnTo>
                            <a:pt x="34" y="25"/>
                          </a:lnTo>
                          <a:lnTo>
                            <a:pt x="67" y="20"/>
                          </a:lnTo>
                          <a:lnTo>
                            <a:pt x="102" y="15"/>
                          </a:lnTo>
                          <a:lnTo>
                            <a:pt x="135" y="10"/>
                          </a:lnTo>
                          <a:lnTo>
                            <a:pt x="170" y="5"/>
                          </a:lnTo>
                          <a:lnTo>
                            <a:pt x="203" y="0"/>
                          </a:lnTo>
                          <a:lnTo>
                            <a:pt x="238" y="0"/>
                          </a:lnTo>
                          <a:lnTo>
                            <a:pt x="271" y="0"/>
                          </a:lnTo>
                          <a:close/>
                        </a:path>
                      </a:pathLst>
                    </a:custGeom>
                    <a:solidFill>
                      <a:srgbClr val="FF282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81" name="Freeform 613">
                      <a:extLst>
                        <a:ext uri="{FF2B5EF4-FFF2-40B4-BE49-F238E27FC236}">
                          <a16:creationId xmlns:a16="http://schemas.microsoft.com/office/drawing/2014/main" id="{BF731E83-881E-425E-B52B-7602F986803A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614" y="2029"/>
                      <a:ext cx="517" cy="637"/>
                    </a:xfrm>
                    <a:custGeom>
                      <a:avLst/>
                      <a:gdLst>
                        <a:gd name="T0" fmla="*/ 367 w 1034"/>
                        <a:gd name="T1" fmla="*/ 0 h 1913"/>
                        <a:gd name="T2" fmla="*/ 413 w 1034"/>
                        <a:gd name="T3" fmla="*/ 0 h 1913"/>
                        <a:gd name="T4" fmla="*/ 525 w 1034"/>
                        <a:gd name="T5" fmla="*/ 15 h 1913"/>
                        <a:gd name="T6" fmla="*/ 565 w 1034"/>
                        <a:gd name="T7" fmla="*/ 30 h 1913"/>
                        <a:gd name="T8" fmla="*/ 492 w 1034"/>
                        <a:gd name="T9" fmla="*/ 20 h 1913"/>
                        <a:gd name="T10" fmla="*/ 424 w 1034"/>
                        <a:gd name="T11" fmla="*/ 15 h 1913"/>
                        <a:gd name="T12" fmla="*/ 350 w 1034"/>
                        <a:gd name="T13" fmla="*/ 10 h 1913"/>
                        <a:gd name="T14" fmla="*/ 277 w 1034"/>
                        <a:gd name="T15" fmla="*/ 15 h 1913"/>
                        <a:gd name="T16" fmla="*/ 209 w 1034"/>
                        <a:gd name="T17" fmla="*/ 25 h 1913"/>
                        <a:gd name="T18" fmla="*/ 136 w 1034"/>
                        <a:gd name="T19" fmla="*/ 35 h 1913"/>
                        <a:gd name="T20" fmla="*/ 68 w 1034"/>
                        <a:gd name="T21" fmla="*/ 57 h 1913"/>
                        <a:gd name="T22" fmla="*/ 0 w 1034"/>
                        <a:gd name="T23" fmla="*/ 77 h 1913"/>
                        <a:gd name="T24" fmla="*/ 17 w 1034"/>
                        <a:gd name="T25" fmla="*/ 67 h 1913"/>
                        <a:gd name="T26" fmla="*/ 96 w 1034"/>
                        <a:gd name="T27" fmla="*/ 35 h 1913"/>
                        <a:gd name="T28" fmla="*/ 130 w 1034"/>
                        <a:gd name="T29" fmla="*/ 25 h 1913"/>
                        <a:gd name="T30" fmla="*/ 163 w 1034"/>
                        <a:gd name="T31" fmla="*/ 20 h 1913"/>
                        <a:gd name="T32" fmla="*/ 198 w 1034"/>
                        <a:gd name="T33" fmla="*/ 15 h 1913"/>
                        <a:gd name="T34" fmla="*/ 231 w 1034"/>
                        <a:gd name="T35" fmla="*/ 10 h 1913"/>
                        <a:gd name="T36" fmla="*/ 266 w 1034"/>
                        <a:gd name="T37" fmla="*/ 5 h 1913"/>
                        <a:gd name="T38" fmla="*/ 299 w 1034"/>
                        <a:gd name="T39" fmla="*/ 0 h 1913"/>
                        <a:gd name="T40" fmla="*/ 334 w 1034"/>
                        <a:gd name="T41" fmla="*/ 0 h 1913"/>
                        <a:gd name="T42" fmla="*/ 367 w 1034"/>
                        <a:gd name="T43" fmla="*/ 0 h 1913"/>
                        <a:gd name="T44" fmla="*/ 582 w 1034"/>
                        <a:gd name="T45" fmla="*/ 1913 h 1913"/>
                        <a:gd name="T46" fmla="*/ 548 w 1034"/>
                        <a:gd name="T47" fmla="*/ 1913 h 1913"/>
                        <a:gd name="T48" fmla="*/ 536 w 1034"/>
                        <a:gd name="T49" fmla="*/ 1908 h 1913"/>
                        <a:gd name="T50" fmla="*/ 604 w 1034"/>
                        <a:gd name="T51" fmla="*/ 1898 h 1913"/>
                        <a:gd name="T52" fmla="*/ 672 w 1034"/>
                        <a:gd name="T53" fmla="*/ 1882 h 1913"/>
                        <a:gd name="T54" fmla="*/ 734 w 1034"/>
                        <a:gd name="T55" fmla="*/ 1861 h 1913"/>
                        <a:gd name="T56" fmla="*/ 797 w 1034"/>
                        <a:gd name="T57" fmla="*/ 1836 h 1913"/>
                        <a:gd name="T58" fmla="*/ 859 w 1034"/>
                        <a:gd name="T59" fmla="*/ 1810 h 1913"/>
                        <a:gd name="T60" fmla="*/ 916 w 1034"/>
                        <a:gd name="T61" fmla="*/ 1778 h 1913"/>
                        <a:gd name="T62" fmla="*/ 972 w 1034"/>
                        <a:gd name="T63" fmla="*/ 1743 h 1913"/>
                        <a:gd name="T64" fmla="*/ 1028 w 1034"/>
                        <a:gd name="T65" fmla="*/ 1701 h 1913"/>
                        <a:gd name="T66" fmla="*/ 1034 w 1034"/>
                        <a:gd name="T67" fmla="*/ 1706 h 1913"/>
                        <a:gd name="T68" fmla="*/ 983 w 1034"/>
                        <a:gd name="T69" fmla="*/ 1748 h 1913"/>
                        <a:gd name="T70" fmla="*/ 932 w 1034"/>
                        <a:gd name="T71" fmla="*/ 1778 h 1913"/>
                        <a:gd name="T72" fmla="*/ 876 w 1034"/>
                        <a:gd name="T73" fmla="*/ 1810 h 1913"/>
                        <a:gd name="T74" fmla="*/ 819 w 1034"/>
                        <a:gd name="T75" fmla="*/ 1841 h 1913"/>
                        <a:gd name="T76" fmla="*/ 763 w 1034"/>
                        <a:gd name="T77" fmla="*/ 1861 h 1913"/>
                        <a:gd name="T78" fmla="*/ 706 w 1034"/>
                        <a:gd name="T79" fmla="*/ 1882 h 1913"/>
                        <a:gd name="T80" fmla="*/ 644 w 1034"/>
                        <a:gd name="T81" fmla="*/ 1898 h 1913"/>
                        <a:gd name="T82" fmla="*/ 582 w 1034"/>
                        <a:gd name="T83" fmla="*/ 1913 h 19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</a:cxnLst>
                      <a:rect l="0" t="0" r="r" b="b"/>
                      <a:pathLst>
                        <a:path w="1034" h="1913">
                          <a:moveTo>
                            <a:pt x="367" y="0"/>
                          </a:moveTo>
                          <a:lnTo>
                            <a:pt x="413" y="0"/>
                          </a:lnTo>
                          <a:lnTo>
                            <a:pt x="525" y="15"/>
                          </a:lnTo>
                          <a:lnTo>
                            <a:pt x="565" y="30"/>
                          </a:lnTo>
                          <a:lnTo>
                            <a:pt x="492" y="20"/>
                          </a:lnTo>
                          <a:lnTo>
                            <a:pt x="424" y="15"/>
                          </a:lnTo>
                          <a:lnTo>
                            <a:pt x="350" y="10"/>
                          </a:lnTo>
                          <a:lnTo>
                            <a:pt x="277" y="15"/>
                          </a:lnTo>
                          <a:lnTo>
                            <a:pt x="209" y="25"/>
                          </a:lnTo>
                          <a:lnTo>
                            <a:pt x="136" y="35"/>
                          </a:lnTo>
                          <a:lnTo>
                            <a:pt x="68" y="57"/>
                          </a:lnTo>
                          <a:lnTo>
                            <a:pt x="0" y="77"/>
                          </a:lnTo>
                          <a:lnTo>
                            <a:pt x="17" y="67"/>
                          </a:lnTo>
                          <a:lnTo>
                            <a:pt x="96" y="35"/>
                          </a:lnTo>
                          <a:lnTo>
                            <a:pt x="130" y="25"/>
                          </a:lnTo>
                          <a:lnTo>
                            <a:pt x="163" y="20"/>
                          </a:lnTo>
                          <a:lnTo>
                            <a:pt x="198" y="15"/>
                          </a:lnTo>
                          <a:lnTo>
                            <a:pt x="231" y="10"/>
                          </a:lnTo>
                          <a:lnTo>
                            <a:pt x="266" y="5"/>
                          </a:lnTo>
                          <a:lnTo>
                            <a:pt x="299" y="0"/>
                          </a:lnTo>
                          <a:lnTo>
                            <a:pt x="334" y="0"/>
                          </a:lnTo>
                          <a:lnTo>
                            <a:pt x="367" y="0"/>
                          </a:lnTo>
                          <a:close/>
                          <a:moveTo>
                            <a:pt x="582" y="1913"/>
                          </a:moveTo>
                          <a:lnTo>
                            <a:pt x="548" y="1913"/>
                          </a:lnTo>
                          <a:lnTo>
                            <a:pt x="536" y="1908"/>
                          </a:lnTo>
                          <a:lnTo>
                            <a:pt x="604" y="1898"/>
                          </a:lnTo>
                          <a:lnTo>
                            <a:pt x="672" y="1882"/>
                          </a:lnTo>
                          <a:lnTo>
                            <a:pt x="734" y="1861"/>
                          </a:lnTo>
                          <a:lnTo>
                            <a:pt x="797" y="1836"/>
                          </a:lnTo>
                          <a:lnTo>
                            <a:pt x="859" y="1810"/>
                          </a:lnTo>
                          <a:lnTo>
                            <a:pt x="916" y="1778"/>
                          </a:lnTo>
                          <a:lnTo>
                            <a:pt x="972" y="1743"/>
                          </a:lnTo>
                          <a:lnTo>
                            <a:pt x="1028" y="1701"/>
                          </a:lnTo>
                          <a:lnTo>
                            <a:pt x="1034" y="1706"/>
                          </a:lnTo>
                          <a:lnTo>
                            <a:pt x="983" y="1748"/>
                          </a:lnTo>
                          <a:lnTo>
                            <a:pt x="932" y="1778"/>
                          </a:lnTo>
                          <a:lnTo>
                            <a:pt x="876" y="1810"/>
                          </a:lnTo>
                          <a:lnTo>
                            <a:pt x="819" y="1841"/>
                          </a:lnTo>
                          <a:lnTo>
                            <a:pt x="763" y="1861"/>
                          </a:lnTo>
                          <a:lnTo>
                            <a:pt x="706" y="1882"/>
                          </a:lnTo>
                          <a:lnTo>
                            <a:pt x="644" y="1898"/>
                          </a:lnTo>
                          <a:lnTo>
                            <a:pt x="582" y="1913"/>
                          </a:lnTo>
                          <a:close/>
                        </a:path>
                      </a:pathLst>
                    </a:custGeom>
                    <a:solidFill>
                      <a:srgbClr val="FF2A2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82" name="Freeform 614">
                      <a:extLst>
                        <a:ext uri="{FF2B5EF4-FFF2-40B4-BE49-F238E27FC236}">
                          <a16:creationId xmlns:a16="http://schemas.microsoft.com/office/drawing/2014/main" id="{A19DD52E-A07D-40E8-BDF5-A974ECD0ED90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603" y="2032"/>
                      <a:ext cx="526" cy="633"/>
                    </a:xfrm>
                    <a:custGeom>
                      <a:avLst/>
                      <a:gdLst>
                        <a:gd name="T0" fmla="*/ 587 w 1050"/>
                        <a:gd name="T1" fmla="*/ 20 h 1898"/>
                        <a:gd name="T2" fmla="*/ 644 w 1050"/>
                        <a:gd name="T3" fmla="*/ 42 h 1898"/>
                        <a:gd name="T4" fmla="*/ 677 w 1050"/>
                        <a:gd name="T5" fmla="*/ 52 h 1898"/>
                        <a:gd name="T6" fmla="*/ 593 w 1050"/>
                        <a:gd name="T7" fmla="*/ 31 h 1898"/>
                        <a:gd name="T8" fmla="*/ 508 w 1050"/>
                        <a:gd name="T9" fmla="*/ 20 h 1898"/>
                        <a:gd name="T10" fmla="*/ 417 w 1050"/>
                        <a:gd name="T11" fmla="*/ 10 h 1898"/>
                        <a:gd name="T12" fmla="*/ 332 w 1050"/>
                        <a:gd name="T13" fmla="*/ 10 h 1898"/>
                        <a:gd name="T14" fmla="*/ 248 w 1050"/>
                        <a:gd name="T15" fmla="*/ 20 h 1898"/>
                        <a:gd name="T16" fmla="*/ 163 w 1050"/>
                        <a:gd name="T17" fmla="*/ 31 h 1898"/>
                        <a:gd name="T18" fmla="*/ 79 w 1050"/>
                        <a:gd name="T19" fmla="*/ 52 h 1898"/>
                        <a:gd name="T20" fmla="*/ 0 w 1050"/>
                        <a:gd name="T21" fmla="*/ 77 h 1898"/>
                        <a:gd name="T22" fmla="*/ 22 w 1050"/>
                        <a:gd name="T23" fmla="*/ 67 h 1898"/>
                        <a:gd name="T24" fmla="*/ 90 w 1050"/>
                        <a:gd name="T25" fmla="*/ 47 h 1898"/>
                        <a:gd name="T26" fmla="*/ 158 w 1050"/>
                        <a:gd name="T27" fmla="*/ 25 h 1898"/>
                        <a:gd name="T28" fmla="*/ 231 w 1050"/>
                        <a:gd name="T29" fmla="*/ 15 h 1898"/>
                        <a:gd name="T30" fmla="*/ 299 w 1050"/>
                        <a:gd name="T31" fmla="*/ 5 h 1898"/>
                        <a:gd name="T32" fmla="*/ 372 w 1050"/>
                        <a:gd name="T33" fmla="*/ 0 h 1898"/>
                        <a:gd name="T34" fmla="*/ 446 w 1050"/>
                        <a:gd name="T35" fmla="*/ 5 h 1898"/>
                        <a:gd name="T36" fmla="*/ 514 w 1050"/>
                        <a:gd name="T37" fmla="*/ 10 h 1898"/>
                        <a:gd name="T38" fmla="*/ 587 w 1050"/>
                        <a:gd name="T39" fmla="*/ 20 h 1898"/>
                        <a:gd name="T40" fmla="*/ 558 w 1050"/>
                        <a:gd name="T41" fmla="*/ 1898 h 1898"/>
                        <a:gd name="T42" fmla="*/ 547 w 1050"/>
                        <a:gd name="T43" fmla="*/ 1888 h 1898"/>
                        <a:gd name="T44" fmla="*/ 615 w 1050"/>
                        <a:gd name="T45" fmla="*/ 1877 h 1898"/>
                        <a:gd name="T46" fmla="*/ 677 w 1050"/>
                        <a:gd name="T47" fmla="*/ 1862 h 1898"/>
                        <a:gd name="T48" fmla="*/ 745 w 1050"/>
                        <a:gd name="T49" fmla="*/ 1846 h 1898"/>
                        <a:gd name="T50" fmla="*/ 807 w 1050"/>
                        <a:gd name="T51" fmla="*/ 1820 h 1898"/>
                        <a:gd name="T52" fmla="*/ 870 w 1050"/>
                        <a:gd name="T53" fmla="*/ 1795 h 1898"/>
                        <a:gd name="T54" fmla="*/ 926 w 1050"/>
                        <a:gd name="T55" fmla="*/ 1763 h 1898"/>
                        <a:gd name="T56" fmla="*/ 982 w 1050"/>
                        <a:gd name="T57" fmla="*/ 1727 h 1898"/>
                        <a:gd name="T58" fmla="*/ 1039 w 1050"/>
                        <a:gd name="T59" fmla="*/ 1686 h 1898"/>
                        <a:gd name="T60" fmla="*/ 1050 w 1050"/>
                        <a:gd name="T61" fmla="*/ 1691 h 1898"/>
                        <a:gd name="T62" fmla="*/ 994 w 1050"/>
                        <a:gd name="T63" fmla="*/ 1733 h 1898"/>
                        <a:gd name="T64" fmla="*/ 938 w 1050"/>
                        <a:gd name="T65" fmla="*/ 1768 h 1898"/>
                        <a:gd name="T66" fmla="*/ 881 w 1050"/>
                        <a:gd name="T67" fmla="*/ 1800 h 1898"/>
                        <a:gd name="T68" fmla="*/ 819 w 1050"/>
                        <a:gd name="T69" fmla="*/ 1826 h 1898"/>
                        <a:gd name="T70" fmla="*/ 756 w 1050"/>
                        <a:gd name="T71" fmla="*/ 1851 h 1898"/>
                        <a:gd name="T72" fmla="*/ 694 w 1050"/>
                        <a:gd name="T73" fmla="*/ 1872 h 1898"/>
                        <a:gd name="T74" fmla="*/ 626 w 1050"/>
                        <a:gd name="T75" fmla="*/ 1888 h 1898"/>
                        <a:gd name="T76" fmla="*/ 558 w 1050"/>
                        <a:gd name="T77" fmla="*/ 1898 h 18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1050" h="1898">
                          <a:moveTo>
                            <a:pt x="587" y="20"/>
                          </a:moveTo>
                          <a:lnTo>
                            <a:pt x="644" y="42"/>
                          </a:lnTo>
                          <a:lnTo>
                            <a:pt x="677" y="52"/>
                          </a:lnTo>
                          <a:lnTo>
                            <a:pt x="593" y="31"/>
                          </a:lnTo>
                          <a:lnTo>
                            <a:pt x="508" y="20"/>
                          </a:lnTo>
                          <a:lnTo>
                            <a:pt x="417" y="10"/>
                          </a:lnTo>
                          <a:lnTo>
                            <a:pt x="332" y="10"/>
                          </a:lnTo>
                          <a:lnTo>
                            <a:pt x="248" y="20"/>
                          </a:lnTo>
                          <a:lnTo>
                            <a:pt x="163" y="31"/>
                          </a:lnTo>
                          <a:lnTo>
                            <a:pt x="79" y="52"/>
                          </a:lnTo>
                          <a:lnTo>
                            <a:pt x="0" y="77"/>
                          </a:lnTo>
                          <a:lnTo>
                            <a:pt x="22" y="67"/>
                          </a:lnTo>
                          <a:lnTo>
                            <a:pt x="90" y="47"/>
                          </a:lnTo>
                          <a:lnTo>
                            <a:pt x="158" y="25"/>
                          </a:lnTo>
                          <a:lnTo>
                            <a:pt x="231" y="15"/>
                          </a:lnTo>
                          <a:lnTo>
                            <a:pt x="299" y="5"/>
                          </a:lnTo>
                          <a:lnTo>
                            <a:pt x="372" y="0"/>
                          </a:lnTo>
                          <a:lnTo>
                            <a:pt x="446" y="5"/>
                          </a:lnTo>
                          <a:lnTo>
                            <a:pt x="514" y="10"/>
                          </a:lnTo>
                          <a:lnTo>
                            <a:pt x="587" y="20"/>
                          </a:lnTo>
                          <a:close/>
                          <a:moveTo>
                            <a:pt x="558" y="1898"/>
                          </a:moveTo>
                          <a:lnTo>
                            <a:pt x="547" y="1888"/>
                          </a:lnTo>
                          <a:lnTo>
                            <a:pt x="615" y="1877"/>
                          </a:lnTo>
                          <a:lnTo>
                            <a:pt x="677" y="1862"/>
                          </a:lnTo>
                          <a:lnTo>
                            <a:pt x="745" y="1846"/>
                          </a:lnTo>
                          <a:lnTo>
                            <a:pt x="807" y="1820"/>
                          </a:lnTo>
                          <a:lnTo>
                            <a:pt x="870" y="1795"/>
                          </a:lnTo>
                          <a:lnTo>
                            <a:pt x="926" y="1763"/>
                          </a:lnTo>
                          <a:lnTo>
                            <a:pt x="982" y="1727"/>
                          </a:lnTo>
                          <a:lnTo>
                            <a:pt x="1039" y="1686"/>
                          </a:lnTo>
                          <a:lnTo>
                            <a:pt x="1050" y="1691"/>
                          </a:lnTo>
                          <a:lnTo>
                            <a:pt x="994" y="1733"/>
                          </a:lnTo>
                          <a:lnTo>
                            <a:pt x="938" y="1768"/>
                          </a:lnTo>
                          <a:lnTo>
                            <a:pt x="881" y="1800"/>
                          </a:lnTo>
                          <a:lnTo>
                            <a:pt x="819" y="1826"/>
                          </a:lnTo>
                          <a:lnTo>
                            <a:pt x="756" y="1851"/>
                          </a:lnTo>
                          <a:lnTo>
                            <a:pt x="694" y="1872"/>
                          </a:lnTo>
                          <a:lnTo>
                            <a:pt x="626" y="1888"/>
                          </a:lnTo>
                          <a:lnTo>
                            <a:pt x="558" y="1898"/>
                          </a:lnTo>
                          <a:close/>
                        </a:path>
                      </a:pathLst>
                    </a:custGeom>
                    <a:solidFill>
                      <a:srgbClr val="FF2D2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83" name="Freeform 615">
                      <a:extLst>
                        <a:ext uri="{FF2B5EF4-FFF2-40B4-BE49-F238E27FC236}">
                          <a16:creationId xmlns:a16="http://schemas.microsoft.com/office/drawing/2014/main" id="{EB752BC0-F754-4443-A24C-A47CC07D1E2B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527" y="2035"/>
                      <a:ext cx="596" cy="626"/>
                    </a:xfrm>
                    <a:custGeom>
                      <a:avLst/>
                      <a:gdLst>
                        <a:gd name="T0" fmla="*/ 831 w 1193"/>
                        <a:gd name="T1" fmla="*/ 42 h 1878"/>
                        <a:gd name="T2" fmla="*/ 894 w 1193"/>
                        <a:gd name="T3" fmla="*/ 62 h 1878"/>
                        <a:gd name="T4" fmla="*/ 921 w 1193"/>
                        <a:gd name="T5" fmla="*/ 78 h 1878"/>
                        <a:gd name="T6" fmla="*/ 866 w 1193"/>
                        <a:gd name="T7" fmla="*/ 57 h 1878"/>
                        <a:gd name="T8" fmla="*/ 809 w 1193"/>
                        <a:gd name="T9" fmla="*/ 42 h 1878"/>
                        <a:gd name="T10" fmla="*/ 747 w 1193"/>
                        <a:gd name="T11" fmla="*/ 32 h 1878"/>
                        <a:gd name="T12" fmla="*/ 690 w 1193"/>
                        <a:gd name="T13" fmla="*/ 21 h 1878"/>
                        <a:gd name="T14" fmla="*/ 628 w 1193"/>
                        <a:gd name="T15" fmla="*/ 15 h 1878"/>
                        <a:gd name="T16" fmla="*/ 571 w 1193"/>
                        <a:gd name="T17" fmla="*/ 10 h 1878"/>
                        <a:gd name="T18" fmla="*/ 510 w 1193"/>
                        <a:gd name="T19" fmla="*/ 10 h 1878"/>
                        <a:gd name="T20" fmla="*/ 453 w 1193"/>
                        <a:gd name="T21" fmla="*/ 15 h 1878"/>
                        <a:gd name="T22" fmla="*/ 391 w 1193"/>
                        <a:gd name="T23" fmla="*/ 21 h 1878"/>
                        <a:gd name="T24" fmla="*/ 334 w 1193"/>
                        <a:gd name="T25" fmla="*/ 32 h 1878"/>
                        <a:gd name="T26" fmla="*/ 277 w 1193"/>
                        <a:gd name="T27" fmla="*/ 47 h 1878"/>
                        <a:gd name="T28" fmla="*/ 221 w 1193"/>
                        <a:gd name="T29" fmla="*/ 62 h 1878"/>
                        <a:gd name="T30" fmla="*/ 165 w 1193"/>
                        <a:gd name="T31" fmla="*/ 78 h 1878"/>
                        <a:gd name="T32" fmla="*/ 108 w 1193"/>
                        <a:gd name="T33" fmla="*/ 104 h 1878"/>
                        <a:gd name="T34" fmla="*/ 51 w 1193"/>
                        <a:gd name="T35" fmla="*/ 124 h 1878"/>
                        <a:gd name="T36" fmla="*/ 0 w 1193"/>
                        <a:gd name="T37" fmla="*/ 156 h 1878"/>
                        <a:gd name="T38" fmla="*/ 7 w 1193"/>
                        <a:gd name="T39" fmla="*/ 150 h 1878"/>
                        <a:gd name="T40" fmla="*/ 102 w 1193"/>
                        <a:gd name="T41" fmla="*/ 99 h 1878"/>
                        <a:gd name="T42" fmla="*/ 154 w 1193"/>
                        <a:gd name="T43" fmla="*/ 67 h 1878"/>
                        <a:gd name="T44" fmla="*/ 233 w 1193"/>
                        <a:gd name="T45" fmla="*/ 42 h 1878"/>
                        <a:gd name="T46" fmla="*/ 317 w 1193"/>
                        <a:gd name="T47" fmla="*/ 21 h 1878"/>
                        <a:gd name="T48" fmla="*/ 402 w 1193"/>
                        <a:gd name="T49" fmla="*/ 10 h 1878"/>
                        <a:gd name="T50" fmla="*/ 486 w 1193"/>
                        <a:gd name="T51" fmla="*/ 0 h 1878"/>
                        <a:gd name="T52" fmla="*/ 571 w 1193"/>
                        <a:gd name="T53" fmla="*/ 0 h 1878"/>
                        <a:gd name="T54" fmla="*/ 662 w 1193"/>
                        <a:gd name="T55" fmla="*/ 10 h 1878"/>
                        <a:gd name="T56" fmla="*/ 747 w 1193"/>
                        <a:gd name="T57" fmla="*/ 21 h 1878"/>
                        <a:gd name="T58" fmla="*/ 831 w 1193"/>
                        <a:gd name="T59" fmla="*/ 42 h 1878"/>
                        <a:gd name="T60" fmla="*/ 701 w 1193"/>
                        <a:gd name="T61" fmla="*/ 1878 h 1878"/>
                        <a:gd name="T62" fmla="*/ 684 w 1193"/>
                        <a:gd name="T63" fmla="*/ 1867 h 1878"/>
                        <a:gd name="T64" fmla="*/ 752 w 1193"/>
                        <a:gd name="T65" fmla="*/ 1857 h 1878"/>
                        <a:gd name="T66" fmla="*/ 820 w 1193"/>
                        <a:gd name="T67" fmla="*/ 1846 h 1878"/>
                        <a:gd name="T68" fmla="*/ 882 w 1193"/>
                        <a:gd name="T69" fmla="*/ 1826 h 1878"/>
                        <a:gd name="T70" fmla="*/ 950 w 1193"/>
                        <a:gd name="T71" fmla="*/ 1805 h 1878"/>
                        <a:gd name="T72" fmla="*/ 1013 w 1193"/>
                        <a:gd name="T73" fmla="*/ 1774 h 1878"/>
                        <a:gd name="T74" fmla="*/ 1075 w 1193"/>
                        <a:gd name="T75" fmla="*/ 1743 h 1878"/>
                        <a:gd name="T76" fmla="*/ 1131 w 1193"/>
                        <a:gd name="T77" fmla="*/ 1712 h 1878"/>
                        <a:gd name="T78" fmla="*/ 1187 w 1193"/>
                        <a:gd name="T79" fmla="*/ 1671 h 1878"/>
                        <a:gd name="T80" fmla="*/ 1193 w 1193"/>
                        <a:gd name="T81" fmla="*/ 1676 h 1878"/>
                        <a:gd name="T82" fmla="*/ 1136 w 1193"/>
                        <a:gd name="T83" fmla="*/ 1717 h 1878"/>
                        <a:gd name="T84" fmla="*/ 1080 w 1193"/>
                        <a:gd name="T85" fmla="*/ 1753 h 1878"/>
                        <a:gd name="T86" fmla="*/ 1024 w 1193"/>
                        <a:gd name="T87" fmla="*/ 1785 h 1878"/>
                        <a:gd name="T88" fmla="*/ 961 w 1193"/>
                        <a:gd name="T89" fmla="*/ 1810 h 1878"/>
                        <a:gd name="T90" fmla="*/ 899 w 1193"/>
                        <a:gd name="T91" fmla="*/ 1836 h 1878"/>
                        <a:gd name="T92" fmla="*/ 831 w 1193"/>
                        <a:gd name="T93" fmla="*/ 1852 h 1878"/>
                        <a:gd name="T94" fmla="*/ 769 w 1193"/>
                        <a:gd name="T95" fmla="*/ 1867 h 1878"/>
                        <a:gd name="T96" fmla="*/ 701 w 1193"/>
                        <a:gd name="T97" fmla="*/ 1878 h 187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1193" h="1878">
                          <a:moveTo>
                            <a:pt x="831" y="42"/>
                          </a:moveTo>
                          <a:lnTo>
                            <a:pt x="894" y="62"/>
                          </a:lnTo>
                          <a:lnTo>
                            <a:pt x="921" y="78"/>
                          </a:lnTo>
                          <a:lnTo>
                            <a:pt x="866" y="57"/>
                          </a:lnTo>
                          <a:lnTo>
                            <a:pt x="809" y="42"/>
                          </a:lnTo>
                          <a:lnTo>
                            <a:pt x="747" y="32"/>
                          </a:lnTo>
                          <a:lnTo>
                            <a:pt x="690" y="21"/>
                          </a:lnTo>
                          <a:lnTo>
                            <a:pt x="628" y="15"/>
                          </a:lnTo>
                          <a:lnTo>
                            <a:pt x="571" y="10"/>
                          </a:lnTo>
                          <a:lnTo>
                            <a:pt x="510" y="10"/>
                          </a:lnTo>
                          <a:lnTo>
                            <a:pt x="453" y="15"/>
                          </a:lnTo>
                          <a:lnTo>
                            <a:pt x="391" y="21"/>
                          </a:lnTo>
                          <a:lnTo>
                            <a:pt x="334" y="32"/>
                          </a:lnTo>
                          <a:lnTo>
                            <a:pt x="277" y="47"/>
                          </a:lnTo>
                          <a:lnTo>
                            <a:pt x="221" y="62"/>
                          </a:lnTo>
                          <a:lnTo>
                            <a:pt x="165" y="78"/>
                          </a:lnTo>
                          <a:lnTo>
                            <a:pt x="108" y="104"/>
                          </a:lnTo>
                          <a:lnTo>
                            <a:pt x="51" y="124"/>
                          </a:lnTo>
                          <a:lnTo>
                            <a:pt x="0" y="156"/>
                          </a:lnTo>
                          <a:lnTo>
                            <a:pt x="7" y="150"/>
                          </a:lnTo>
                          <a:lnTo>
                            <a:pt x="102" y="99"/>
                          </a:lnTo>
                          <a:lnTo>
                            <a:pt x="154" y="67"/>
                          </a:lnTo>
                          <a:lnTo>
                            <a:pt x="233" y="42"/>
                          </a:lnTo>
                          <a:lnTo>
                            <a:pt x="317" y="21"/>
                          </a:lnTo>
                          <a:lnTo>
                            <a:pt x="402" y="10"/>
                          </a:lnTo>
                          <a:lnTo>
                            <a:pt x="486" y="0"/>
                          </a:lnTo>
                          <a:lnTo>
                            <a:pt x="571" y="0"/>
                          </a:lnTo>
                          <a:lnTo>
                            <a:pt x="662" y="10"/>
                          </a:lnTo>
                          <a:lnTo>
                            <a:pt x="747" y="21"/>
                          </a:lnTo>
                          <a:lnTo>
                            <a:pt x="831" y="42"/>
                          </a:lnTo>
                          <a:close/>
                          <a:moveTo>
                            <a:pt x="701" y="1878"/>
                          </a:moveTo>
                          <a:lnTo>
                            <a:pt x="684" y="1867"/>
                          </a:lnTo>
                          <a:lnTo>
                            <a:pt x="752" y="1857"/>
                          </a:lnTo>
                          <a:lnTo>
                            <a:pt x="820" y="1846"/>
                          </a:lnTo>
                          <a:lnTo>
                            <a:pt x="882" y="1826"/>
                          </a:lnTo>
                          <a:lnTo>
                            <a:pt x="950" y="1805"/>
                          </a:lnTo>
                          <a:lnTo>
                            <a:pt x="1013" y="1774"/>
                          </a:lnTo>
                          <a:lnTo>
                            <a:pt x="1075" y="1743"/>
                          </a:lnTo>
                          <a:lnTo>
                            <a:pt x="1131" y="1712"/>
                          </a:lnTo>
                          <a:lnTo>
                            <a:pt x="1187" y="1671"/>
                          </a:lnTo>
                          <a:lnTo>
                            <a:pt x="1193" y="1676"/>
                          </a:lnTo>
                          <a:lnTo>
                            <a:pt x="1136" y="1717"/>
                          </a:lnTo>
                          <a:lnTo>
                            <a:pt x="1080" y="1753"/>
                          </a:lnTo>
                          <a:lnTo>
                            <a:pt x="1024" y="1785"/>
                          </a:lnTo>
                          <a:lnTo>
                            <a:pt x="961" y="1810"/>
                          </a:lnTo>
                          <a:lnTo>
                            <a:pt x="899" y="1836"/>
                          </a:lnTo>
                          <a:lnTo>
                            <a:pt x="831" y="1852"/>
                          </a:lnTo>
                          <a:lnTo>
                            <a:pt x="769" y="1867"/>
                          </a:lnTo>
                          <a:lnTo>
                            <a:pt x="701" y="1878"/>
                          </a:lnTo>
                          <a:close/>
                        </a:path>
                      </a:pathLst>
                    </a:custGeom>
                    <a:solidFill>
                      <a:srgbClr val="FF2F2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84" name="Freeform 616">
                      <a:extLst>
                        <a:ext uri="{FF2B5EF4-FFF2-40B4-BE49-F238E27FC236}">
                          <a16:creationId xmlns:a16="http://schemas.microsoft.com/office/drawing/2014/main" id="{90E5916F-F253-4012-B080-425C4590283F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521" y="2039"/>
                      <a:ext cx="599" cy="619"/>
                    </a:xfrm>
                    <a:custGeom>
                      <a:avLst/>
                      <a:gdLst>
                        <a:gd name="T0" fmla="*/ 932 w 1198"/>
                        <a:gd name="T1" fmla="*/ 68 h 1857"/>
                        <a:gd name="T2" fmla="*/ 950 w 1198"/>
                        <a:gd name="T3" fmla="*/ 78 h 1857"/>
                        <a:gd name="T4" fmla="*/ 888 w 1198"/>
                        <a:gd name="T5" fmla="*/ 57 h 1857"/>
                        <a:gd name="T6" fmla="*/ 831 w 1198"/>
                        <a:gd name="T7" fmla="*/ 42 h 1857"/>
                        <a:gd name="T8" fmla="*/ 769 w 1198"/>
                        <a:gd name="T9" fmla="*/ 27 h 1857"/>
                        <a:gd name="T10" fmla="*/ 706 w 1198"/>
                        <a:gd name="T11" fmla="*/ 17 h 1857"/>
                        <a:gd name="T12" fmla="*/ 644 w 1198"/>
                        <a:gd name="T13" fmla="*/ 11 h 1857"/>
                        <a:gd name="T14" fmla="*/ 582 w 1198"/>
                        <a:gd name="T15" fmla="*/ 5 h 1857"/>
                        <a:gd name="T16" fmla="*/ 526 w 1198"/>
                        <a:gd name="T17" fmla="*/ 5 h 1857"/>
                        <a:gd name="T18" fmla="*/ 464 w 1198"/>
                        <a:gd name="T19" fmla="*/ 11 h 1857"/>
                        <a:gd name="T20" fmla="*/ 402 w 1198"/>
                        <a:gd name="T21" fmla="*/ 17 h 1857"/>
                        <a:gd name="T22" fmla="*/ 339 w 1198"/>
                        <a:gd name="T23" fmla="*/ 27 h 1857"/>
                        <a:gd name="T24" fmla="*/ 283 w 1198"/>
                        <a:gd name="T25" fmla="*/ 42 h 1857"/>
                        <a:gd name="T26" fmla="*/ 220 w 1198"/>
                        <a:gd name="T27" fmla="*/ 57 h 1857"/>
                        <a:gd name="T28" fmla="*/ 165 w 1198"/>
                        <a:gd name="T29" fmla="*/ 78 h 1857"/>
                        <a:gd name="T30" fmla="*/ 108 w 1198"/>
                        <a:gd name="T31" fmla="*/ 104 h 1857"/>
                        <a:gd name="T32" fmla="*/ 57 w 1198"/>
                        <a:gd name="T33" fmla="*/ 130 h 1857"/>
                        <a:gd name="T34" fmla="*/ 0 w 1198"/>
                        <a:gd name="T35" fmla="*/ 161 h 1857"/>
                        <a:gd name="T36" fmla="*/ 11 w 1198"/>
                        <a:gd name="T37" fmla="*/ 146 h 1857"/>
                        <a:gd name="T38" fmla="*/ 62 w 1198"/>
                        <a:gd name="T39" fmla="*/ 114 h 1857"/>
                        <a:gd name="T40" fmla="*/ 119 w 1198"/>
                        <a:gd name="T41" fmla="*/ 94 h 1857"/>
                        <a:gd name="T42" fmla="*/ 176 w 1198"/>
                        <a:gd name="T43" fmla="*/ 68 h 1857"/>
                        <a:gd name="T44" fmla="*/ 232 w 1198"/>
                        <a:gd name="T45" fmla="*/ 52 h 1857"/>
                        <a:gd name="T46" fmla="*/ 288 w 1198"/>
                        <a:gd name="T47" fmla="*/ 37 h 1857"/>
                        <a:gd name="T48" fmla="*/ 345 w 1198"/>
                        <a:gd name="T49" fmla="*/ 22 h 1857"/>
                        <a:gd name="T50" fmla="*/ 402 w 1198"/>
                        <a:gd name="T51" fmla="*/ 11 h 1857"/>
                        <a:gd name="T52" fmla="*/ 464 w 1198"/>
                        <a:gd name="T53" fmla="*/ 5 h 1857"/>
                        <a:gd name="T54" fmla="*/ 521 w 1198"/>
                        <a:gd name="T55" fmla="*/ 0 h 1857"/>
                        <a:gd name="T56" fmla="*/ 582 w 1198"/>
                        <a:gd name="T57" fmla="*/ 0 h 1857"/>
                        <a:gd name="T58" fmla="*/ 639 w 1198"/>
                        <a:gd name="T59" fmla="*/ 5 h 1857"/>
                        <a:gd name="T60" fmla="*/ 701 w 1198"/>
                        <a:gd name="T61" fmla="*/ 11 h 1857"/>
                        <a:gd name="T62" fmla="*/ 758 w 1198"/>
                        <a:gd name="T63" fmla="*/ 22 h 1857"/>
                        <a:gd name="T64" fmla="*/ 820 w 1198"/>
                        <a:gd name="T65" fmla="*/ 32 h 1857"/>
                        <a:gd name="T66" fmla="*/ 877 w 1198"/>
                        <a:gd name="T67" fmla="*/ 47 h 1857"/>
                        <a:gd name="T68" fmla="*/ 932 w 1198"/>
                        <a:gd name="T69" fmla="*/ 68 h 1857"/>
                        <a:gd name="T70" fmla="*/ 695 w 1198"/>
                        <a:gd name="T71" fmla="*/ 1857 h 1857"/>
                        <a:gd name="T72" fmla="*/ 690 w 1198"/>
                        <a:gd name="T73" fmla="*/ 1852 h 1857"/>
                        <a:gd name="T74" fmla="*/ 758 w 1198"/>
                        <a:gd name="T75" fmla="*/ 1842 h 1857"/>
                        <a:gd name="T76" fmla="*/ 826 w 1198"/>
                        <a:gd name="T77" fmla="*/ 1831 h 1857"/>
                        <a:gd name="T78" fmla="*/ 888 w 1198"/>
                        <a:gd name="T79" fmla="*/ 1811 h 1857"/>
                        <a:gd name="T80" fmla="*/ 956 w 1198"/>
                        <a:gd name="T81" fmla="*/ 1790 h 1857"/>
                        <a:gd name="T82" fmla="*/ 1018 w 1198"/>
                        <a:gd name="T83" fmla="*/ 1764 h 1857"/>
                        <a:gd name="T84" fmla="*/ 1079 w 1198"/>
                        <a:gd name="T85" fmla="*/ 1733 h 1857"/>
                        <a:gd name="T86" fmla="*/ 1136 w 1198"/>
                        <a:gd name="T87" fmla="*/ 1697 h 1857"/>
                        <a:gd name="T88" fmla="*/ 1193 w 1198"/>
                        <a:gd name="T89" fmla="*/ 1656 h 1857"/>
                        <a:gd name="T90" fmla="*/ 1198 w 1198"/>
                        <a:gd name="T91" fmla="*/ 1661 h 1857"/>
                        <a:gd name="T92" fmla="*/ 1142 w 1198"/>
                        <a:gd name="T93" fmla="*/ 1702 h 1857"/>
                        <a:gd name="T94" fmla="*/ 1086 w 1198"/>
                        <a:gd name="T95" fmla="*/ 1733 h 1857"/>
                        <a:gd name="T96" fmla="*/ 1024 w 1198"/>
                        <a:gd name="T97" fmla="*/ 1764 h 1857"/>
                        <a:gd name="T98" fmla="*/ 961 w 1198"/>
                        <a:gd name="T99" fmla="*/ 1795 h 1857"/>
                        <a:gd name="T100" fmla="*/ 893 w 1198"/>
                        <a:gd name="T101" fmla="*/ 1816 h 1857"/>
                        <a:gd name="T102" fmla="*/ 831 w 1198"/>
                        <a:gd name="T103" fmla="*/ 1836 h 1857"/>
                        <a:gd name="T104" fmla="*/ 763 w 1198"/>
                        <a:gd name="T105" fmla="*/ 1847 h 1857"/>
                        <a:gd name="T106" fmla="*/ 695 w 1198"/>
                        <a:gd name="T107" fmla="*/ 1857 h 185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</a:cxnLst>
                      <a:rect l="0" t="0" r="r" b="b"/>
                      <a:pathLst>
                        <a:path w="1198" h="1857">
                          <a:moveTo>
                            <a:pt x="932" y="68"/>
                          </a:moveTo>
                          <a:lnTo>
                            <a:pt x="950" y="78"/>
                          </a:lnTo>
                          <a:lnTo>
                            <a:pt x="888" y="57"/>
                          </a:lnTo>
                          <a:lnTo>
                            <a:pt x="831" y="42"/>
                          </a:lnTo>
                          <a:lnTo>
                            <a:pt x="769" y="27"/>
                          </a:lnTo>
                          <a:lnTo>
                            <a:pt x="706" y="17"/>
                          </a:lnTo>
                          <a:lnTo>
                            <a:pt x="644" y="11"/>
                          </a:lnTo>
                          <a:lnTo>
                            <a:pt x="582" y="5"/>
                          </a:lnTo>
                          <a:lnTo>
                            <a:pt x="526" y="5"/>
                          </a:lnTo>
                          <a:lnTo>
                            <a:pt x="464" y="11"/>
                          </a:lnTo>
                          <a:lnTo>
                            <a:pt x="402" y="17"/>
                          </a:lnTo>
                          <a:lnTo>
                            <a:pt x="339" y="27"/>
                          </a:lnTo>
                          <a:lnTo>
                            <a:pt x="283" y="42"/>
                          </a:lnTo>
                          <a:lnTo>
                            <a:pt x="220" y="57"/>
                          </a:lnTo>
                          <a:lnTo>
                            <a:pt x="165" y="78"/>
                          </a:lnTo>
                          <a:lnTo>
                            <a:pt x="108" y="104"/>
                          </a:lnTo>
                          <a:lnTo>
                            <a:pt x="57" y="130"/>
                          </a:lnTo>
                          <a:lnTo>
                            <a:pt x="0" y="161"/>
                          </a:lnTo>
                          <a:lnTo>
                            <a:pt x="11" y="146"/>
                          </a:lnTo>
                          <a:lnTo>
                            <a:pt x="62" y="114"/>
                          </a:lnTo>
                          <a:lnTo>
                            <a:pt x="119" y="94"/>
                          </a:lnTo>
                          <a:lnTo>
                            <a:pt x="176" y="68"/>
                          </a:lnTo>
                          <a:lnTo>
                            <a:pt x="232" y="52"/>
                          </a:lnTo>
                          <a:lnTo>
                            <a:pt x="288" y="37"/>
                          </a:lnTo>
                          <a:lnTo>
                            <a:pt x="345" y="22"/>
                          </a:lnTo>
                          <a:lnTo>
                            <a:pt x="402" y="11"/>
                          </a:lnTo>
                          <a:lnTo>
                            <a:pt x="464" y="5"/>
                          </a:lnTo>
                          <a:lnTo>
                            <a:pt x="521" y="0"/>
                          </a:lnTo>
                          <a:lnTo>
                            <a:pt x="582" y="0"/>
                          </a:lnTo>
                          <a:lnTo>
                            <a:pt x="639" y="5"/>
                          </a:lnTo>
                          <a:lnTo>
                            <a:pt x="701" y="11"/>
                          </a:lnTo>
                          <a:lnTo>
                            <a:pt x="758" y="22"/>
                          </a:lnTo>
                          <a:lnTo>
                            <a:pt x="820" y="32"/>
                          </a:lnTo>
                          <a:lnTo>
                            <a:pt x="877" y="47"/>
                          </a:lnTo>
                          <a:lnTo>
                            <a:pt x="932" y="68"/>
                          </a:lnTo>
                          <a:close/>
                          <a:moveTo>
                            <a:pt x="695" y="1857"/>
                          </a:moveTo>
                          <a:lnTo>
                            <a:pt x="690" y="1852"/>
                          </a:lnTo>
                          <a:lnTo>
                            <a:pt x="758" y="1842"/>
                          </a:lnTo>
                          <a:lnTo>
                            <a:pt x="826" y="1831"/>
                          </a:lnTo>
                          <a:lnTo>
                            <a:pt x="888" y="1811"/>
                          </a:lnTo>
                          <a:lnTo>
                            <a:pt x="956" y="1790"/>
                          </a:lnTo>
                          <a:lnTo>
                            <a:pt x="1018" y="1764"/>
                          </a:lnTo>
                          <a:lnTo>
                            <a:pt x="1079" y="1733"/>
                          </a:lnTo>
                          <a:lnTo>
                            <a:pt x="1136" y="1697"/>
                          </a:lnTo>
                          <a:lnTo>
                            <a:pt x="1193" y="1656"/>
                          </a:lnTo>
                          <a:lnTo>
                            <a:pt x="1198" y="1661"/>
                          </a:lnTo>
                          <a:lnTo>
                            <a:pt x="1142" y="1702"/>
                          </a:lnTo>
                          <a:lnTo>
                            <a:pt x="1086" y="1733"/>
                          </a:lnTo>
                          <a:lnTo>
                            <a:pt x="1024" y="1764"/>
                          </a:lnTo>
                          <a:lnTo>
                            <a:pt x="961" y="1795"/>
                          </a:lnTo>
                          <a:lnTo>
                            <a:pt x="893" y="1816"/>
                          </a:lnTo>
                          <a:lnTo>
                            <a:pt x="831" y="1836"/>
                          </a:lnTo>
                          <a:lnTo>
                            <a:pt x="763" y="1847"/>
                          </a:lnTo>
                          <a:lnTo>
                            <a:pt x="695" y="1857"/>
                          </a:lnTo>
                          <a:close/>
                        </a:path>
                      </a:pathLst>
                    </a:custGeom>
                    <a:solidFill>
                      <a:srgbClr val="FF313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85" name="Freeform 617">
                      <a:extLst>
                        <a:ext uri="{FF2B5EF4-FFF2-40B4-BE49-F238E27FC236}">
                          <a16:creationId xmlns:a16="http://schemas.microsoft.com/office/drawing/2014/main" id="{CA5D6E05-F6E4-43D6-A88E-B845781D1647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513" y="2040"/>
                      <a:ext cx="604" cy="616"/>
                    </a:xfrm>
                    <a:custGeom>
                      <a:avLst/>
                      <a:gdLst>
                        <a:gd name="T0" fmla="*/ 967 w 1210"/>
                        <a:gd name="T1" fmla="*/ 73 h 1847"/>
                        <a:gd name="T2" fmla="*/ 1012 w 1210"/>
                        <a:gd name="T3" fmla="*/ 99 h 1847"/>
                        <a:gd name="T4" fmla="*/ 1068 w 1210"/>
                        <a:gd name="T5" fmla="*/ 135 h 1847"/>
                        <a:gd name="T6" fmla="*/ 1006 w 1210"/>
                        <a:gd name="T7" fmla="*/ 104 h 1847"/>
                        <a:gd name="T8" fmla="*/ 938 w 1210"/>
                        <a:gd name="T9" fmla="*/ 79 h 1847"/>
                        <a:gd name="T10" fmla="*/ 876 w 1210"/>
                        <a:gd name="T11" fmla="*/ 57 h 1847"/>
                        <a:gd name="T12" fmla="*/ 808 w 1210"/>
                        <a:gd name="T13" fmla="*/ 37 h 1847"/>
                        <a:gd name="T14" fmla="*/ 740 w 1210"/>
                        <a:gd name="T15" fmla="*/ 27 h 1847"/>
                        <a:gd name="T16" fmla="*/ 667 w 1210"/>
                        <a:gd name="T17" fmla="*/ 17 h 1847"/>
                        <a:gd name="T18" fmla="*/ 599 w 1210"/>
                        <a:gd name="T19" fmla="*/ 12 h 1847"/>
                        <a:gd name="T20" fmla="*/ 532 w 1210"/>
                        <a:gd name="T21" fmla="*/ 12 h 1847"/>
                        <a:gd name="T22" fmla="*/ 458 w 1210"/>
                        <a:gd name="T23" fmla="*/ 17 h 1847"/>
                        <a:gd name="T24" fmla="*/ 391 w 1210"/>
                        <a:gd name="T25" fmla="*/ 27 h 1847"/>
                        <a:gd name="T26" fmla="*/ 323 w 1210"/>
                        <a:gd name="T27" fmla="*/ 42 h 1847"/>
                        <a:gd name="T28" fmla="*/ 255 w 1210"/>
                        <a:gd name="T29" fmla="*/ 57 h 1847"/>
                        <a:gd name="T30" fmla="*/ 193 w 1210"/>
                        <a:gd name="T31" fmla="*/ 79 h 1847"/>
                        <a:gd name="T32" fmla="*/ 125 w 1210"/>
                        <a:gd name="T33" fmla="*/ 104 h 1847"/>
                        <a:gd name="T34" fmla="*/ 63 w 1210"/>
                        <a:gd name="T35" fmla="*/ 135 h 1847"/>
                        <a:gd name="T36" fmla="*/ 0 w 1210"/>
                        <a:gd name="T37" fmla="*/ 172 h 1847"/>
                        <a:gd name="T38" fmla="*/ 17 w 1210"/>
                        <a:gd name="T39" fmla="*/ 156 h 1847"/>
                        <a:gd name="T40" fmla="*/ 74 w 1210"/>
                        <a:gd name="T41" fmla="*/ 125 h 1847"/>
                        <a:gd name="T42" fmla="*/ 125 w 1210"/>
                        <a:gd name="T43" fmla="*/ 99 h 1847"/>
                        <a:gd name="T44" fmla="*/ 182 w 1210"/>
                        <a:gd name="T45" fmla="*/ 73 h 1847"/>
                        <a:gd name="T46" fmla="*/ 237 w 1210"/>
                        <a:gd name="T47" fmla="*/ 52 h 1847"/>
                        <a:gd name="T48" fmla="*/ 300 w 1210"/>
                        <a:gd name="T49" fmla="*/ 37 h 1847"/>
                        <a:gd name="T50" fmla="*/ 356 w 1210"/>
                        <a:gd name="T51" fmla="*/ 22 h 1847"/>
                        <a:gd name="T52" fmla="*/ 419 w 1210"/>
                        <a:gd name="T53" fmla="*/ 12 h 1847"/>
                        <a:gd name="T54" fmla="*/ 481 w 1210"/>
                        <a:gd name="T55" fmla="*/ 6 h 1847"/>
                        <a:gd name="T56" fmla="*/ 543 w 1210"/>
                        <a:gd name="T57" fmla="*/ 0 h 1847"/>
                        <a:gd name="T58" fmla="*/ 599 w 1210"/>
                        <a:gd name="T59" fmla="*/ 0 h 1847"/>
                        <a:gd name="T60" fmla="*/ 661 w 1210"/>
                        <a:gd name="T61" fmla="*/ 6 h 1847"/>
                        <a:gd name="T62" fmla="*/ 723 w 1210"/>
                        <a:gd name="T63" fmla="*/ 12 h 1847"/>
                        <a:gd name="T64" fmla="*/ 786 w 1210"/>
                        <a:gd name="T65" fmla="*/ 22 h 1847"/>
                        <a:gd name="T66" fmla="*/ 848 w 1210"/>
                        <a:gd name="T67" fmla="*/ 37 h 1847"/>
                        <a:gd name="T68" fmla="*/ 905 w 1210"/>
                        <a:gd name="T69" fmla="*/ 52 h 1847"/>
                        <a:gd name="T70" fmla="*/ 967 w 1210"/>
                        <a:gd name="T71" fmla="*/ 73 h 1847"/>
                        <a:gd name="T72" fmla="*/ 707 w 1210"/>
                        <a:gd name="T73" fmla="*/ 1847 h 1847"/>
                        <a:gd name="T74" fmla="*/ 690 w 1210"/>
                        <a:gd name="T75" fmla="*/ 1842 h 1847"/>
                        <a:gd name="T76" fmla="*/ 758 w 1210"/>
                        <a:gd name="T77" fmla="*/ 1831 h 1847"/>
                        <a:gd name="T78" fmla="*/ 826 w 1210"/>
                        <a:gd name="T79" fmla="*/ 1821 h 1847"/>
                        <a:gd name="T80" fmla="*/ 894 w 1210"/>
                        <a:gd name="T81" fmla="*/ 1801 h 1847"/>
                        <a:gd name="T82" fmla="*/ 962 w 1210"/>
                        <a:gd name="T83" fmla="*/ 1780 h 1847"/>
                        <a:gd name="T84" fmla="*/ 1023 w 1210"/>
                        <a:gd name="T85" fmla="*/ 1754 h 1847"/>
                        <a:gd name="T86" fmla="*/ 1085 w 1210"/>
                        <a:gd name="T87" fmla="*/ 1723 h 1847"/>
                        <a:gd name="T88" fmla="*/ 1142 w 1210"/>
                        <a:gd name="T89" fmla="*/ 1686 h 1847"/>
                        <a:gd name="T90" fmla="*/ 1199 w 1210"/>
                        <a:gd name="T91" fmla="*/ 1646 h 1847"/>
                        <a:gd name="T92" fmla="*/ 1210 w 1210"/>
                        <a:gd name="T93" fmla="*/ 1651 h 1847"/>
                        <a:gd name="T94" fmla="*/ 1153 w 1210"/>
                        <a:gd name="T95" fmla="*/ 1692 h 1847"/>
                        <a:gd name="T96" fmla="*/ 1096 w 1210"/>
                        <a:gd name="T97" fmla="*/ 1728 h 1847"/>
                        <a:gd name="T98" fmla="*/ 1035 w 1210"/>
                        <a:gd name="T99" fmla="*/ 1759 h 1847"/>
                        <a:gd name="T100" fmla="*/ 973 w 1210"/>
                        <a:gd name="T101" fmla="*/ 1785 h 1847"/>
                        <a:gd name="T102" fmla="*/ 905 w 1210"/>
                        <a:gd name="T103" fmla="*/ 1806 h 1847"/>
                        <a:gd name="T104" fmla="*/ 843 w 1210"/>
                        <a:gd name="T105" fmla="*/ 1826 h 1847"/>
                        <a:gd name="T106" fmla="*/ 775 w 1210"/>
                        <a:gd name="T107" fmla="*/ 1837 h 1847"/>
                        <a:gd name="T108" fmla="*/ 707 w 1210"/>
                        <a:gd name="T109" fmla="*/ 1847 h 18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1210" h="1847">
                          <a:moveTo>
                            <a:pt x="967" y="73"/>
                          </a:moveTo>
                          <a:lnTo>
                            <a:pt x="1012" y="99"/>
                          </a:lnTo>
                          <a:lnTo>
                            <a:pt x="1068" y="135"/>
                          </a:lnTo>
                          <a:lnTo>
                            <a:pt x="1006" y="104"/>
                          </a:lnTo>
                          <a:lnTo>
                            <a:pt x="938" y="79"/>
                          </a:lnTo>
                          <a:lnTo>
                            <a:pt x="876" y="57"/>
                          </a:lnTo>
                          <a:lnTo>
                            <a:pt x="808" y="37"/>
                          </a:lnTo>
                          <a:lnTo>
                            <a:pt x="740" y="27"/>
                          </a:lnTo>
                          <a:lnTo>
                            <a:pt x="667" y="17"/>
                          </a:lnTo>
                          <a:lnTo>
                            <a:pt x="599" y="12"/>
                          </a:lnTo>
                          <a:lnTo>
                            <a:pt x="532" y="12"/>
                          </a:lnTo>
                          <a:lnTo>
                            <a:pt x="458" y="17"/>
                          </a:lnTo>
                          <a:lnTo>
                            <a:pt x="391" y="27"/>
                          </a:lnTo>
                          <a:lnTo>
                            <a:pt x="323" y="42"/>
                          </a:lnTo>
                          <a:lnTo>
                            <a:pt x="255" y="57"/>
                          </a:lnTo>
                          <a:lnTo>
                            <a:pt x="193" y="79"/>
                          </a:lnTo>
                          <a:lnTo>
                            <a:pt x="125" y="104"/>
                          </a:lnTo>
                          <a:lnTo>
                            <a:pt x="63" y="135"/>
                          </a:lnTo>
                          <a:lnTo>
                            <a:pt x="0" y="172"/>
                          </a:lnTo>
                          <a:lnTo>
                            <a:pt x="17" y="156"/>
                          </a:lnTo>
                          <a:lnTo>
                            <a:pt x="74" y="125"/>
                          </a:lnTo>
                          <a:lnTo>
                            <a:pt x="125" y="99"/>
                          </a:lnTo>
                          <a:lnTo>
                            <a:pt x="182" y="73"/>
                          </a:lnTo>
                          <a:lnTo>
                            <a:pt x="237" y="52"/>
                          </a:lnTo>
                          <a:lnTo>
                            <a:pt x="300" y="37"/>
                          </a:lnTo>
                          <a:lnTo>
                            <a:pt x="356" y="22"/>
                          </a:lnTo>
                          <a:lnTo>
                            <a:pt x="419" y="12"/>
                          </a:lnTo>
                          <a:lnTo>
                            <a:pt x="481" y="6"/>
                          </a:lnTo>
                          <a:lnTo>
                            <a:pt x="543" y="0"/>
                          </a:lnTo>
                          <a:lnTo>
                            <a:pt x="599" y="0"/>
                          </a:lnTo>
                          <a:lnTo>
                            <a:pt x="661" y="6"/>
                          </a:lnTo>
                          <a:lnTo>
                            <a:pt x="723" y="12"/>
                          </a:lnTo>
                          <a:lnTo>
                            <a:pt x="786" y="22"/>
                          </a:lnTo>
                          <a:lnTo>
                            <a:pt x="848" y="37"/>
                          </a:lnTo>
                          <a:lnTo>
                            <a:pt x="905" y="52"/>
                          </a:lnTo>
                          <a:lnTo>
                            <a:pt x="967" y="73"/>
                          </a:lnTo>
                          <a:close/>
                          <a:moveTo>
                            <a:pt x="707" y="1847"/>
                          </a:moveTo>
                          <a:lnTo>
                            <a:pt x="690" y="1842"/>
                          </a:lnTo>
                          <a:lnTo>
                            <a:pt x="758" y="1831"/>
                          </a:lnTo>
                          <a:lnTo>
                            <a:pt x="826" y="1821"/>
                          </a:lnTo>
                          <a:lnTo>
                            <a:pt x="894" y="1801"/>
                          </a:lnTo>
                          <a:lnTo>
                            <a:pt x="962" y="1780"/>
                          </a:lnTo>
                          <a:lnTo>
                            <a:pt x="1023" y="1754"/>
                          </a:lnTo>
                          <a:lnTo>
                            <a:pt x="1085" y="1723"/>
                          </a:lnTo>
                          <a:lnTo>
                            <a:pt x="1142" y="1686"/>
                          </a:lnTo>
                          <a:lnTo>
                            <a:pt x="1199" y="1646"/>
                          </a:lnTo>
                          <a:lnTo>
                            <a:pt x="1210" y="1651"/>
                          </a:lnTo>
                          <a:lnTo>
                            <a:pt x="1153" y="1692"/>
                          </a:lnTo>
                          <a:lnTo>
                            <a:pt x="1096" y="1728"/>
                          </a:lnTo>
                          <a:lnTo>
                            <a:pt x="1035" y="1759"/>
                          </a:lnTo>
                          <a:lnTo>
                            <a:pt x="973" y="1785"/>
                          </a:lnTo>
                          <a:lnTo>
                            <a:pt x="905" y="1806"/>
                          </a:lnTo>
                          <a:lnTo>
                            <a:pt x="843" y="1826"/>
                          </a:lnTo>
                          <a:lnTo>
                            <a:pt x="775" y="1837"/>
                          </a:lnTo>
                          <a:lnTo>
                            <a:pt x="707" y="1847"/>
                          </a:lnTo>
                          <a:close/>
                        </a:path>
                      </a:pathLst>
                    </a:custGeom>
                    <a:solidFill>
                      <a:srgbClr val="FF333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86" name="Freeform 618">
                      <a:extLst>
                        <a:ext uri="{FF2B5EF4-FFF2-40B4-BE49-F238E27FC236}">
                          <a16:creationId xmlns:a16="http://schemas.microsoft.com/office/drawing/2014/main" id="{682C3F82-99BC-40F9-898D-31C86BCC3343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496" y="2044"/>
                      <a:ext cx="616" cy="610"/>
                    </a:xfrm>
                    <a:custGeom>
                      <a:avLst/>
                      <a:gdLst>
                        <a:gd name="T0" fmla="*/ 1101 w 1232"/>
                        <a:gd name="T1" fmla="*/ 123 h 1830"/>
                        <a:gd name="T2" fmla="*/ 1118 w 1232"/>
                        <a:gd name="T3" fmla="*/ 144 h 1830"/>
                        <a:gd name="T4" fmla="*/ 1050 w 1232"/>
                        <a:gd name="T5" fmla="*/ 108 h 1830"/>
                        <a:gd name="T6" fmla="*/ 982 w 1232"/>
                        <a:gd name="T7" fmla="*/ 82 h 1830"/>
                        <a:gd name="T8" fmla="*/ 915 w 1232"/>
                        <a:gd name="T9" fmla="*/ 56 h 1830"/>
                        <a:gd name="T10" fmla="*/ 841 w 1232"/>
                        <a:gd name="T11" fmla="*/ 35 h 1830"/>
                        <a:gd name="T12" fmla="*/ 768 w 1232"/>
                        <a:gd name="T13" fmla="*/ 25 h 1830"/>
                        <a:gd name="T14" fmla="*/ 694 w 1232"/>
                        <a:gd name="T15" fmla="*/ 15 h 1830"/>
                        <a:gd name="T16" fmla="*/ 621 w 1232"/>
                        <a:gd name="T17" fmla="*/ 10 h 1830"/>
                        <a:gd name="T18" fmla="*/ 547 w 1232"/>
                        <a:gd name="T19" fmla="*/ 10 h 1830"/>
                        <a:gd name="T20" fmla="*/ 474 w 1232"/>
                        <a:gd name="T21" fmla="*/ 20 h 1830"/>
                        <a:gd name="T22" fmla="*/ 400 w 1232"/>
                        <a:gd name="T23" fmla="*/ 30 h 1830"/>
                        <a:gd name="T24" fmla="*/ 333 w 1232"/>
                        <a:gd name="T25" fmla="*/ 45 h 1830"/>
                        <a:gd name="T26" fmla="*/ 259 w 1232"/>
                        <a:gd name="T27" fmla="*/ 67 h 1830"/>
                        <a:gd name="T28" fmla="*/ 191 w 1232"/>
                        <a:gd name="T29" fmla="*/ 92 h 1830"/>
                        <a:gd name="T30" fmla="*/ 123 w 1232"/>
                        <a:gd name="T31" fmla="*/ 123 h 1830"/>
                        <a:gd name="T32" fmla="*/ 61 w 1232"/>
                        <a:gd name="T33" fmla="*/ 160 h 1830"/>
                        <a:gd name="T34" fmla="*/ 0 w 1232"/>
                        <a:gd name="T35" fmla="*/ 201 h 1830"/>
                        <a:gd name="T36" fmla="*/ 11 w 1232"/>
                        <a:gd name="T37" fmla="*/ 190 h 1830"/>
                        <a:gd name="T38" fmla="*/ 33 w 1232"/>
                        <a:gd name="T39" fmla="*/ 160 h 1830"/>
                        <a:gd name="T40" fmla="*/ 96 w 1232"/>
                        <a:gd name="T41" fmla="*/ 123 h 1830"/>
                        <a:gd name="T42" fmla="*/ 158 w 1232"/>
                        <a:gd name="T43" fmla="*/ 92 h 1830"/>
                        <a:gd name="T44" fmla="*/ 226 w 1232"/>
                        <a:gd name="T45" fmla="*/ 67 h 1830"/>
                        <a:gd name="T46" fmla="*/ 288 w 1232"/>
                        <a:gd name="T47" fmla="*/ 45 h 1830"/>
                        <a:gd name="T48" fmla="*/ 356 w 1232"/>
                        <a:gd name="T49" fmla="*/ 30 h 1830"/>
                        <a:gd name="T50" fmla="*/ 424 w 1232"/>
                        <a:gd name="T51" fmla="*/ 15 h 1830"/>
                        <a:gd name="T52" fmla="*/ 491 w 1232"/>
                        <a:gd name="T53" fmla="*/ 5 h 1830"/>
                        <a:gd name="T54" fmla="*/ 565 w 1232"/>
                        <a:gd name="T55" fmla="*/ 0 h 1830"/>
                        <a:gd name="T56" fmla="*/ 632 w 1232"/>
                        <a:gd name="T57" fmla="*/ 0 h 1830"/>
                        <a:gd name="T58" fmla="*/ 700 w 1232"/>
                        <a:gd name="T59" fmla="*/ 5 h 1830"/>
                        <a:gd name="T60" fmla="*/ 773 w 1232"/>
                        <a:gd name="T61" fmla="*/ 15 h 1830"/>
                        <a:gd name="T62" fmla="*/ 841 w 1232"/>
                        <a:gd name="T63" fmla="*/ 25 h 1830"/>
                        <a:gd name="T64" fmla="*/ 909 w 1232"/>
                        <a:gd name="T65" fmla="*/ 45 h 1830"/>
                        <a:gd name="T66" fmla="*/ 971 w 1232"/>
                        <a:gd name="T67" fmla="*/ 67 h 1830"/>
                        <a:gd name="T68" fmla="*/ 1039 w 1232"/>
                        <a:gd name="T69" fmla="*/ 92 h 1830"/>
                        <a:gd name="T70" fmla="*/ 1101 w 1232"/>
                        <a:gd name="T71" fmla="*/ 123 h 1830"/>
                        <a:gd name="T72" fmla="*/ 723 w 1232"/>
                        <a:gd name="T73" fmla="*/ 1830 h 1830"/>
                        <a:gd name="T74" fmla="*/ 712 w 1232"/>
                        <a:gd name="T75" fmla="*/ 1819 h 1830"/>
                        <a:gd name="T76" fmla="*/ 780 w 1232"/>
                        <a:gd name="T77" fmla="*/ 1809 h 1830"/>
                        <a:gd name="T78" fmla="*/ 847 w 1232"/>
                        <a:gd name="T79" fmla="*/ 1799 h 1830"/>
                        <a:gd name="T80" fmla="*/ 915 w 1232"/>
                        <a:gd name="T81" fmla="*/ 1778 h 1830"/>
                        <a:gd name="T82" fmla="*/ 982 w 1232"/>
                        <a:gd name="T83" fmla="*/ 1758 h 1830"/>
                        <a:gd name="T84" fmla="*/ 1045 w 1232"/>
                        <a:gd name="T85" fmla="*/ 1731 h 1830"/>
                        <a:gd name="T86" fmla="*/ 1107 w 1232"/>
                        <a:gd name="T87" fmla="*/ 1701 h 1830"/>
                        <a:gd name="T88" fmla="*/ 1164 w 1232"/>
                        <a:gd name="T89" fmla="*/ 1664 h 1830"/>
                        <a:gd name="T90" fmla="*/ 1220 w 1232"/>
                        <a:gd name="T91" fmla="*/ 1623 h 1830"/>
                        <a:gd name="T92" fmla="*/ 1232 w 1232"/>
                        <a:gd name="T93" fmla="*/ 1634 h 1830"/>
                        <a:gd name="T94" fmla="*/ 1175 w 1232"/>
                        <a:gd name="T95" fmla="*/ 1674 h 1830"/>
                        <a:gd name="T96" fmla="*/ 1118 w 1232"/>
                        <a:gd name="T97" fmla="*/ 1711 h 1830"/>
                        <a:gd name="T98" fmla="*/ 1056 w 1232"/>
                        <a:gd name="T99" fmla="*/ 1742 h 1830"/>
                        <a:gd name="T100" fmla="*/ 995 w 1232"/>
                        <a:gd name="T101" fmla="*/ 1768 h 1830"/>
                        <a:gd name="T102" fmla="*/ 927 w 1232"/>
                        <a:gd name="T103" fmla="*/ 1789 h 1830"/>
                        <a:gd name="T104" fmla="*/ 859 w 1232"/>
                        <a:gd name="T105" fmla="*/ 1809 h 1830"/>
                        <a:gd name="T106" fmla="*/ 791 w 1232"/>
                        <a:gd name="T107" fmla="*/ 1819 h 1830"/>
                        <a:gd name="T108" fmla="*/ 723 w 1232"/>
                        <a:gd name="T109" fmla="*/ 1830 h 18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1232" h="1830">
                          <a:moveTo>
                            <a:pt x="1101" y="123"/>
                          </a:moveTo>
                          <a:lnTo>
                            <a:pt x="1118" y="144"/>
                          </a:lnTo>
                          <a:lnTo>
                            <a:pt x="1050" y="108"/>
                          </a:lnTo>
                          <a:lnTo>
                            <a:pt x="982" y="82"/>
                          </a:lnTo>
                          <a:lnTo>
                            <a:pt x="915" y="56"/>
                          </a:lnTo>
                          <a:lnTo>
                            <a:pt x="841" y="35"/>
                          </a:lnTo>
                          <a:lnTo>
                            <a:pt x="768" y="25"/>
                          </a:lnTo>
                          <a:lnTo>
                            <a:pt x="694" y="15"/>
                          </a:lnTo>
                          <a:lnTo>
                            <a:pt x="621" y="10"/>
                          </a:lnTo>
                          <a:lnTo>
                            <a:pt x="547" y="10"/>
                          </a:lnTo>
                          <a:lnTo>
                            <a:pt x="474" y="20"/>
                          </a:lnTo>
                          <a:lnTo>
                            <a:pt x="400" y="30"/>
                          </a:lnTo>
                          <a:lnTo>
                            <a:pt x="333" y="45"/>
                          </a:lnTo>
                          <a:lnTo>
                            <a:pt x="259" y="67"/>
                          </a:lnTo>
                          <a:lnTo>
                            <a:pt x="191" y="92"/>
                          </a:lnTo>
                          <a:lnTo>
                            <a:pt x="123" y="123"/>
                          </a:lnTo>
                          <a:lnTo>
                            <a:pt x="61" y="160"/>
                          </a:lnTo>
                          <a:lnTo>
                            <a:pt x="0" y="201"/>
                          </a:lnTo>
                          <a:lnTo>
                            <a:pt x="11" y="190"/>
                          </a:lnTo>
                          <a:lnTo>
                            <a:pt x="33" y="160"/>
                          </a:lnTo>
                          <a:lnTo>
                            <a:pt x="96" y="123"/>
                          </a:lnTo>
                          <a:lnTo>
                            <a:pt x="158" y="92"/>
                          </a:lnTo>
                          <a:lnTo>
                            <a:pt x="226" y="67"/>
                          </a:lnTo>
                          <a:lnTo>
                            <a:pt x="288" y="45"/>
                          </a:lnTo>
                          <a:lnTo>
                            <a:pt x="356" y="30"/>
                          </a:lnTo>
                          <a:lnTo>
                            <a:pt x="424" y="15"/>
                          </a:lnTo>
                          <a:lnTo>
                            <a:pt x="491" y="5"/>
                          </a:lnTo>
                          <a:lnTo>
                            <a:pt x="565" y="0"/>
                          </a:lnTo>
                          <a:lnTo>
                            <a:pt x="632" y="0"/>
                          </a:lnTo>
                          <a:lnTo>
                            <a:pt x="700" y="5"/>
                          </a:lnTo>
                          <a:lnTo>
                            <a:pt x="773" y="15"/>
                          </a:lnTo>
                          <a:lnTo>
                            <a:pt x="841" y="25"/>
                          </a:lnTo>
                          <a:lnTo>
                            <a:pt x="909" y="45"/>
                          </a:lnTo>
                          <a:lnTo>
                            <a:pt x="971" y="67"/>
                          </a:lnTo>
                          <a:lnTo>
                            <a:pt x="1039" y="92"/>
                          </a:lnTo>
                          <a:lnTo>
                            <a:pt x="1101" y="123"/>
                          </a:lnTo>
                          <a:close/>
                          <a:moveTo>
                            <a:pt x="723" y="1830"/>
                          </a:moveTo>
                          <a:lnTo>
                            <a:pt x="712" y="1819"/>
                          </a:lnTo>
                          <a:lnTo>
                            <a:pt x="780" y="1809"/>
                          </a:lnTo>
                          <a:lnTo>
                            <a:pt x="847" y="1799"/>
                          </a:lnTo>
                          <a:lnTo>
                            <a:pt x="915" y="1778"/>
                          </a:lnTo>
                          <a:lnTo>
                            <a:pt x="982" y="1758"/>
                          </a:lnTo>
                          <a:lnTo>
                            <a:pt x="1045" y="1731"/>
                          </a:lnTo>
                          <a:lnTo>
                            <a:pt x="1107" y="1701"/>
                          </a:lnTo>
                          <a:lnTo>
                            <a:pt x="1164" y="1664"/>
                          </a:lnTo>
                          <a:lnTo>
                            <a:pt x="1220" y="1623"/>
                          </a:lnTo>
                          <a:lnTo>
                            <a:pt x="1232" y="1634"/>
                          </a:lnTo>
                          <a:lnTo>
                            <a:pt x="1175" y="1674"/>
                          </a:lnTo>
                          <a:lnTo>
                            <a:pt x="1118" y="1711"/>
                          </a:lnTo>
                          <a:lnTo>
                            <a:pt x="1056" y="1742"/>
                          </a:lnTo>
                          <a:lnTo>
                            <a:pt x="995" y="1768"/>
                          </a:lnTo>
                          <a:lnTo>
                            <a:pt x="927" y="1789"/>
                          </a:lnTo>
                          <a:lnTo>
                            <a:pt x="859" y="1809"/>
                          </a:lnTo>
                          <a:lnTo>
                            <a:pt x="791" y="1819"/>
                          </a:lnTo>
                          <a:lnTo>
                            <a:pt x="723" y="1830"/>
                          </a:lnTo>
                          <a:close/>
                        </a:path>
                      </a:pathLst>
                    </a:custGeom>
                    <a:solidFill>
                      <a:srgbClr val="FF353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87" name="Freeform 619">
                      <a:extLst>
                        <a:ext uri="{FF2B5EF4-FFF2-40B4-BE49-F238E27FC236}">
                          <a16:creationId xmlns:a16="http://schemas.microsoft.com/office/drawing/2014/main" id="{78D11681-9994-4EA7-AA4A-7FCA4F05AD88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484" y="2048"/>
                      <a:ext cx="622" cy="603"/>
                    </a:xfrm>
                    <a:custGeom>
                      <a:avLst/>
                      <a:gdLst>
                        <a:gd name="T0" fmla="*/ 1142 w 1244"/>
                        <a:gd name="T1" fmla="*/ 134 h 1809"/>
                        <a:gd name="T2" fmla="*/ 1160 w 1244"/>
                        <a:gd name="T3" fmla="*/ 155 h 1809"/>
                        <a:gd name="T4" fmla="*/ 1092 w 1244"/>
                        <a:gd name="T5" fmla="*/ 119 h 1809"/>
                        <a:gd name="T6" fmla="*/ 1019 w 1244"/>
                        <a:gd name="T7" fmla="*/ 87 h 1809"/>
                        <a:gd name="T8" fmla="*/ 945 w 1244"/>
                        <a:gd name="T9" fmla="*/ 62 h 1809"/>
                        <a:gd name="T10" fmla="*/ 871 w 1244"/>
                        <a:gd name="T11" fmla="*/ 41 h 1809"/>
                        <a:gd name="T12" fmla="*/ 797 w 1244"/>
                        <a:gd name="T13" fmla="*/ 25 h 1809"/>
                        <a:gd name="T14" fmla="*/ 718 w 1244"/>
                        <a:gd name="T15" fmla="*/ 15 h 1809"/>
                        <a:gd name="T16" fmla="*/ 645 w 1244"/>
                        <a:gd name="T17" fmla="*/ 10 h 1809"/>
                        <a:gd name="T18" fmla="*/ 566 w 1244"/>
                        <a:gd name="T19" fmla="*/ 15 h 1809"/>
                        <a:gd name="T20" fmla="*/ 492 w 1244"/>
                        <a:gd name="T21" fmla="*/ 20 h 1809"/>
                        <a:gd name="T22" fmla="*/ 413 w 1244"/>
                        <a:gd name="T23" fmla="*/ 35 h 1809"/>
                        <a:gd name="T24" fmla="*/ 340 w 1244"/>
                        <a:gd name="T25" fmla="*/ 51 h 1809"/>
                        <a:gd name="T26" fmla="*/ 272 w 1244"/>
                        <a:gd name="T27" fmla="*/ 77 h 1809"/>
                        <a:gd name="T28" fmla="*/ 199 w 1244"/>
                        <a:gd name="T29" fmla="*/ 103 h 1809"/>
                        <a:gd name="T30" fmla="*/ 131 w 1244"/>
                        <a:gd name="T31" fmla="*/ 139 h 1809"/>
                        <a:gd name="T32" fmla="*/ 63 w 1244"/>
                        <a:gd name="T33" fmla="*/ 175 h 1809"/>
                        <a:gd name="T34" fmla="*/ 0 w 1244"/>
                        <a:gd name="T35" fmla="*/ 222 h 1809"/>
                        <a:gd name="T36" fmla="*/ 24 w 1244"/>
                        <a:gd name="T37" fmla="*/ 191 h 1809"/>
                        <a:gd name="T38" fmla="*/ 85 w 1244"/>
                        <a:gd name="T39" fmla="*/ 150 h 1809"/>
                        <a:gd name="T40" fmla="*/ 147 w 1244"/>
                        <a:gd name="T41" fmla="*/ 113 h 1809"/>
                        <a:gd name="T42" fmla="*/ 215 w 1244"/>
                        <a:gd name="T43" fmla="*/ 82 h 1809"/>
                        <a:gd name="T44" fmla="*/ 283 w 1244"/>
                        <a:gd name="T45" fmla="*/ 57 h 1809"/>
                        <a:gd name="T46" fmla="*/ 357 w 1244"/>
                        <a:gd name="T47" fmla="*/ 35 h 1809"/>
                        <a:gd name="T48" fmla="*/ 424 w 1244"/>
                        <a:gd name="T49" fmla="*/ 20 h 1809"/>
                        <a:gd name="T50" fmla="*/ 498 w 1244"/>
                        <a:gd name="T51" fmla="*/ 10 h 1809"/>
                        <a:gd name="T52" fmla="*/ 571 w 1244"/>
                        <a:gd name="T53" fmla="*/ 0 h 1809"/>
                        <a:gd name="T54" fmla="*/ 645 w 1244"/>
                        <a:gd name="T55" fmla="*/ 0 h 1809"/>
                        <a:gd name="T56" fmla="*/ 718 w 1244"/>
                        <a:gd name="T57" fmla="*/ 5 h 1809"/>
                        <a:gd name="T58" fmla="*/ 792 w 1244"/>
                        <a:gd name="T59" fmla="*/ 15 h 1809"/>
                        <a:gd name="T60" fmla="*/ 865 w 1244"/>
                        <a:gd name="T61" fmla="*/ 25 h 1809"/>
                        <a:gd name="T62" fmla="*/ 939 w 1244"/>
                        <a:gd name="T63" fmla="*/ 46 h 1809"/>
                        <a:gd name="T64" fmla="*/ 1006 w 1244"/>
                        <a:gd name="T65" fmla="*/ 72 h 1809"/>
                        <a:gd name="T66" fmla="*/ 1074 w 1244"/>
                        <a:gd name="T67" fmla="*/ 98 h 1809"/>
                        <a:gd name="T68" fmla="*/ 1142 w 1244"/>
                        <a:gd name="T69" fmla="*/ 134 h 1809"/>
                        <a:gd name="T70" fmla="*/ 736 w 1244"/>
                        <a:gd name="T71" fmla="*/ 1809 h 1809"/>
                        <a:gd name="T72" fmla="*/ 718 w 1244"/>
                        <a:gd name="T73" fmla="*/ 1799 h 1809"/>
                        <a:gd name="T74" fmla="*/ 792 w 1244"/>
                        <a:gd name="T75" fmla="*/ 1794 h 1809"/>
                        <a:gd name="T76" fmla="*/ 859 w 1244"/>
                        <a:gd name="T77" fmla="*/ 1779 h 1809"/>
                        <a:gd name="T78" fmla="*/ 927 w 1244"/>
                        <a:gd name="T79" fmla="*/ 1763 h 1809"/>
                        <a:gd name="T80" fmla="*/ 995 w 1244"/>
                        <a:gd name="T81" fmla="*/ 1742 h 1809"/>
                        <a:gd name="T82" fmla="*/ 1058 w 1244"/>
                        <a:gd name="T83" fmla="*/ 1716 h 1809"/>
                        <a:gd name="T84" fmla="*/ 1120 w 1244"/>
                        <a:gd name="T85" fmla="*/ 1686 h 1809"/>
                        <a:gd name="T86" fmla="*/ 1182 w 1244"/>
                        <a:gd name="T87" fmla="*/ 1649 h 1809"/>
                        <a:gd name="T88" fmla="*/ 1239 w 1244"/>
                        <a:gd name="T89" fmla="*/ 1607 h 1809"/>
                        <a:gd name="T90" fmla="*/ 1244 w 1244"/>
                        <a:gd name="T91" fmla="*/ 1613 h 1809"/>
                        <a:gd name="T92" fmla="*/ 1188 w 1244"/>
                        <a:gd name="T93" fmla="*/ 1654 h 1809"/>
                        <a:gd name="T94" fmla="*/ 1131 w 1244"/>
                        <a:gd name="T95" fmla="*/ 1691 h 1809"/>
                        <a:gd name="T96" fmla="*/ 1069 w 1244"/>
                        <a:gd name="T97" fmla="*/ 1721 h 1809"/>
                        <a:gd name="T98" fmla="*/ 1006 w 1244"/>
                        <a:gd name="T99" fmla="*/ 1748 h 1809"/>
                        <a:gd name="T100" fmla="*/ 939 w 1244"/>
                        <a:gd name="T101" fmla="*/ 1768 h 1809"/>
                        <a:gd name="T102" fmla="*/ 871 w 1244"/>
                        <a:gd name="T103" fmla="*/ 1789 h 1809"/>
                        <a:gd name="T104" fmla="*/ 804 w 1244"/>
                        <a:gd name="T105" fmla="*/ 1799 h 1809"/>
                        <a:gd name="T106" fmla="*/ 736 w 1244"/>
                        <a:gd name="T107" fmla="*/ 1809 h 180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</a:cxnLst>
                      <a:rect l="0" t="0" r="r" b="b"/>
                      <a:pathLst>
                        <a:path w="1244" h="1809">
                          <a:moveTo>
                            <a:pt x="1142" y="134"/>
                          </a:moveTo>
                          <a:lnTo>
                            <a:pt x="1160" y="155"/>
                          </a:lnTo>
                          <a:lnTo>
                            <a:pt x="1092" y="119"/>
                          </a:lnTo>
                          <a:lnTo>
                            <a:pt x="1019" y="87"/>
                          </a:lnTo>
                          <a:lnTo>
                            <a:pt x="945" y="62"/>
                          </a:lnTo>
                          <a:lnTo>
                            <a:pt x="871" y="41"/>
                          </a:lnTo>
                          <a:lnTo>
                            <a:pt x="797" y="25"/>
                          </a:lnTo>
                          <a:lnTo>
                            <a:pt x="718" y="15"/>
                          </a:lnTo>
                          <a:lnTo>
                            <a:pt x="645" y="10"/>
                          </a:lnTo>
                          <a:lnTo>
                            <a:pt x="566" y="15"/>
                          </a:lnTo>
                          <a:lnTo>
                            <a:pt x="492" y="20"/>
                          </a:lnTo>
                          <a:lnTo>
                            <a:pt x="413" y="35"/>
                          </a:lnTo>
                          <a:lnTo>
                            <a:pt x="340" y="51"/>
                          </a:lnTo>
                          <a:lnTo>
                            <a:pt x="272" y="77"/>
                          </a:lnTo>
                          <a:lnTo>
                            <a:pt x="199" y="103"/>
                          </a:lnTo>
                          <a:lnTo>
                            <a:pt x="131" y="139"/>
                          </a:lnTo>
                          <a:lnTo>
                            <a:pt x="63" y="175"/>
                          </a:lnTo>
                          <a:lnTo>
                            <a:pt x="0" y="222"/>
                          </a:lnTo>
                          <a:lnTo>
                            <a:pt x="24" y="191"/>
                          </a:lnTo>
                          <a:lnTo>
                            <a:pt x="85" y="150"/>
                          </a:lnTo>
                          <a:lnTo>
                            <a:pt x="147" y="113"/>
                          </a:lnTo>
                          <a:lnTo>
                            <a:pt x="215" y="82"/>
                          </a:lnTo>
                          <a:lnTo>
                            <a:pt x="283" y="57"/>
                          </a:lnTo>
                          <a:lnTo>
                            <a:pt x="357" y="35"/>
                          </a:lnTo>
                          <a:lnTo>
                            <a:pt x="424" y="20"/>
                          </a:lnTo>
                          <a:lnTo>
                            <a:pt x="498" y="10"/>
                          </a:lnTo>
                          <a:lnTo>
                            <a:pt x="571" y="0"/>
                          </a:lnTo>
                          <a:lnTo>
                            <a:pt x="645" y="0"/>
                          </a:lnTo>
                          <a:lnTo>
                            <a:pt x="718" y="5"/>
                          </a:lnTo>
                          <a:lnTo>
                            <a:pt x="792" y="15"/>
                          </a:lnTo>
                          <a:lnTo>
                            <a:pt x="865" y="25"/>
                          </a:lnTo>
                          <a:lnTo>
                            <a:pt x="939" y="46"/>
                          </a:lnTo>
                          <a:lnTo>
                            <a:pt x="1006" y="72"/>
                          </a:lnTo>
                          <a:lnTo>
                            <a:pt x="1074" y="98"/>
                          </a:lnTo>
                          <a:lnTo>
                            <a:pt x="1142" y="134"/>
                          </a:lnTo>
                          <a:close/>
                          <a:moveTo>
                            <a:pt x="736" y="1809"/>
                          </a:moveTo>
                          <a:lnTo>
                            <a:pt x="718" y="1799"/>
                          </a:lnTo>
                          <a:lnTo>
                            <a:pt x="792" y="1794"/>
                          </a:lnTo>
                          <a:lnTo>
                            <a:pt x="859" y="1779"/>
                          </a:lnTo>
                          <a:lnTo>
                            <a:pt x="927" y="1763"/>
                          </a:lnTo>
                          <a:lnTo>
                            <a:pt x="995" y="1742"/>
                          </a:lnTo>
                          <a:lnTo>
                            <a:pt x="1058" y="1716"/>
                          </a:lnTo>
                          <a:lnTo>
                            <a:pt x="1120" y="1686"/>
                          </a:lnTo>
                          <a:lnTo>
                            <a:pt x="1182" y="1649"/>
                          </a:lnTo>
                          <a:lnTo>
                            <a:pt x="1239" y="1607"/>
                          </a:lnTo>
                          <a:lnTo>
                            <a:pt x="1244" y="1613"/>
                          </a:lnTo>
                          <a:lnTo>
                            <a:pt x="1188" y="1654"/>
                          </a:lnTo>
                          <a:lnTo>
                            <a:pt x="1131" y="1691"/>
                          </a:lnTo>
                          <a:lnTo>
                            <a:pt x="1069" y="1721"/>
                          </a:lnTo>
                          <a:lnTo>
                            <a:pt x="1006" y="1748"/>
                          </a:lnTo>
                          <a:lnTo>
                            <a:pt x="939" y="1768"/>
                          </a:lnTo>
                          <a:lnTo>
                            <a:pt x="871" y="1789"/>
                          </a:lnTo>
                          <a:lnTo>
                            <a:pt x="804" y="1799"/>
                          </a:lnTo>
                          <a:lnTo>
                            <a:pt x="736" y="1809"/>
                          </a:lnTo>
                          <a:close/>
                        </a:path>
                      </a:pathLst>
                    </a:custGeom>
                    <a:solidFill>
                      <a:srgbClr val="FF373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88" name="Freeform 620">
                      <a:extLst>
                        <a:ext uri="{FF2B5EF4-FFF2-40B4-BE49-F238E27FC236}">
                          <a16:creationId xmlns:a16="http://schemas.microsoft.com/office/drawing/2014/main" id="{25239069-796E-44E9-BAE8-A1BC55F09D94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473" y="2051"/>
                      <a:ext cx="630" cy="596"/>
                    </a:xfrm>
                    <a:custGeom>
                      <a:avLst/>
                      <a:gdLst>
                        <a:gd name="T0" fmla="*/ 1182 w 1261"/>
                        <a:gd name="T1" fmla="*/ 145 h 1789"/>
                        <a:gd name="T2" fmla="*/ 1187 w 1261"/>
                        <a:gd name="T3" fmla="*/ 155 h 1789"/>
                        <a:gd name="T4" fmla="*/ 1226 w 1261"/>
                        <a:gd name="T5" fmla="*/ 170 h 1789"/>
                        <a:gd name="T6" fmla="*/ 1215 w 1261"/>
                        <a:gd name="T7" fmla="*/ 181 h 1789"/>
                        <a:gd name="T8" fmla="*/ 1142 w 1261"/>
                        <a:gd name="T9" fmla="*/ 140 h 1789"/>
                        <a:gd name="T10" fmla="*/ 1068 w 1261"/>
                        <a:gd name="T11" fmla="*/ 98 h 1789"/>
                        <a:gd name="T12" fmla="*/ 995 w 1261"/>
                        <a:gd name="T13" fmla="*/ 72 h 1789"/>
                        <a:gd name="T14" fmla="*/ 916 w 1261"/>
                        <a:gd name="T15" fmla="*/ 47 h 1789"/>
                        <a:gd name="T16" fmla="*/ 837 w 1261"/>
                        <a:gd name="T17" fmla="*/ 25 h 1789"/>
                        <a:gd name="T18" fmla="*/ 758 w 1261"/>
                        <a:gd name="T19" fmla="*/ 15 h 1789"/>
                        <a:gd name="T20" fmla="*/ 672 w 1261"/>
                        <a:gd name="T21" fmla="*/ 10 h 1789"/>
                        <a:gd name="T22" fmla="*/ 593 w 1261"/>
                        <a:gd name="T23" fmla="*/ 10 h 1789"/>
                        <a:gd name="T24" fmla="*/ 514 w 1261"/>
                        <a:gd name="T25" fmla="*/ 20 h 1789"/>
                        <a:gd name="T26" fmla="*/ 435 w 1261"/>
                        <a:gd name="T27" fmla="*/ 36 h 1789"/>
                        <a:gd name="T28" fmla="*/ 356 w 1261"/>
                        <a:gd name="T29" fmla="*/ 57 h 1789"/>
                        <a:gd name="T30" fmla="*/ 277 w 1261"/>
                        <a:gd name="T31" fmla="*/ 82 h 1789"/>
                        <a:gd name="T32" fmla="*/ 204 w 1261"/>
                        <a:gd name="T33" fmla="*/ 114 h 1789"/>
                        <a:gd name="T34" fmla="*/ 130 w 1261"/>
                        <a:gd name="T35" fmla="*/ 150 h 1789"/>
                        <a:gd name="T36" fmla="*/ 63 w 1261"/>
                        <a:gd name="T37" fmla="*/ 197 h 1789"/>
                        <a:gd name="T38" fmla="*/ 0 w 1261"/>
                        <a:gd name="T39" fmla="*/ 248 h 1789"/>
                        <a:gd name="T40" fmla="*/ 0 w 1261"/>
                        <a:gd name="T41" fmla="*/ 243 h 1789"/>
                        <a:gd name="T42" fmla="*/ 22 w 1261"/>
                        <a:gd name="T43" fmla="*/ 212 h 1789"/>
                        <a:gd name="T44" fmla="*/ 85 w 1261"/>
                        <a:gd name="T45" fmla="*/ 165 h 1789"/>
                        <a:gd name="T46" fmla="*/ 153 w 1261"/>
                        <a:gd name="T47" fmla="*/ 129 h 1789"/>
                        <a:gd name="T48" fmla="*/ 221 w 1261"/>
                        <a:gd name="T49" fmla="*/ 93 h 1789"/>
                        <a:gd name="T50" fmla="*/ 294 w 1261"/>
                        <a:gd name="T51" fmla="*/ 67 h 1789"/>
                        <a:gd name="T52" fmla="*/ 362 w 1261"/>
                        <a:gd name="T53" fmla="*/ 41 h 1789"/>
                        <a:gd name="T54" fmla="*/ 435 w 1261"/>
                        <a:gd name="T55" fmla="*/ 25 h 1789"/>
                        <a:gd name="T56" fmla="*/ 514 w 1261"/>
                        <a:gd name="T57" fmla="*/ 10 h 1789"/>
                        <a:gd name="T58" fmla="*/ 588 w 1261"/>
                        <a:gd name="T59" fmla="*/ 5 h 1789"/>
                        <a:gd name="T60" fmla="*/ 667 w 1261"/>
                        <a:gd name="T61" fmla="*/ 0 h 1789"/>
                        <a:gd name="T62" fmla="*/ 740 w 1261"/>
                        <a:gd name="T63" fmla="*/ 5 h 1789"/>
                        <a:gd name="T64" fmla="*/ 819 w 1261"/>
                        <a:gd name="T65" fmla="*/ 15 h 1789"/>
                        <a:gd name="T66" fmla="*/ 893 w 1261"/>
                        <a:gd name="T67" fmla="*/ 31 h 1789"/>
                        <a:gd name="T68" fmla="*/ 967 w 1261"/>
                        <a:gd name="T69" fmla="*/ 52 h 1789"/>
                        <a:gd name="T70" fmla="*/ 1041 w 1261"/>
                        <a:gd name="T71" fmla="*/ 77 h 1789"/>
                        <a:gd name="T72" fmla="*/ 1114 w 1261"/>
                        <a:gd name="T73" fmla="*/ 109 h 1789"/>
                        <a:gd name="T74" fmla="*/ 1182 w 1261"/>
                        <a:gd name="T75" fmla="*/ 145 h 1789"/>
                        <a:gd name="T76" fmla="*/ 740 w 1261"/>
                        <a:gd name="T77" fmla="*/ 1789 h 1789"/>
                        <a:gd name="T78" fmla="*/ 729 w 1261"/>
                        <a:gd name="T79" fmla="*/ 1779 h 1789"/>
                        <a:gd name="T80" fmla="*/ 802 w 1261"/>
                        <a:gd name="T81" fmla="*/ 1774 h 1789"/>
                        <a:gd name="T82" fmla="*/ 870 w 1261"/>
                        <a:gd name="T83" fmla="*/ 1763 h 1789"/>
                        <a:gd name="T84" fmla="*/ 938 w 1261"/>
                        <a:gd name="T85" fmla="*/ 1748 h 1789"/>
                        <a:gd name="T86" fmla="*/ 1006 w 1261"/>
                        <a:gd name="T87" fmla="*/ 1727 h 1789"/>
                        <a:gd name="T88" fmla="*/ 1068 w 1261"/>
                        <a:gd name="T89" fmla="*/ 1701 h 1789"/>
                        <a:gd name="T90" fmla="*/ 1131 w 1261"/>
                        <a:gd name="T91" fmla="*/ 1670 h 1789"/>
                        <a:gd name="T92" fmla="*/ 1193 w 1261"/>
                        <a:gd name="T93" fmla="*/ 1634 h 1789"/>
                        <a:gd name="T94" fmla="*/ 1249 w 1261"/>
                        <a:gd name="T95" fmla="*/ 1592 h 1789"/>
                        <a:gd name="T96" fmla="*/ 1261 w 1261"/>
                        <a:gd name="T97" fmla="*/ 1597 h 1789"/>
                        <a:gd name="T98" fmla="*/ 1204 w 1261"/>
                        <a:gd name="T99" fmla="*/ 1639 h 1789"/>
                        <a:gd name="T100" fmla="*/ 1142 w 1261"/>
                        <a:gd name="T101" fmla="*/ 1676 h 1789"/>
                        <a:gd name="T102" fmla="*/ 1080 w 1261"/>
                        <a:gd name="T103" fmla="*/ 1706 h 1789"/>
                        <a:gd name="T104" fmla="*/ 1017 w 1261"/>
                        <a:gd name="T105" fmla="*/ 1732 h 1789"/>
                        <a:gd name="T106" fmla="*/ 949 w 1261"/>
                        <a:gd name="T107" fmla="*/ 1753 h 1789"/>
                        <a:gd name="T108" fmla="*/ 881 w 1261"/>
                        <a:gd name="T109" fmla="*/ 1769 h 1789"/>
                        <a:gd name="T110" fmla="*/ 814 w 1261"/>
                        <a:gd name="T111" fmla="*/ 1784 h 1789"/>
                        <a:gd name="T112" fmla="*/ 740 w 1261"/>
                        <a:gd name="T113" fmla="*/ 1789 h 178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</a:cxnLst>
                      <a:rect l="0" t="0" r="r" b="b"/>
                      <a:pathLst>
                        <a:path w="1261" h="1789">
                          <a:moveTo>
                            <a:pt x="1182" y="145"/>
                          </a:moveTo>
                          <a:lnTo>
                            <a:pt x="1187" y="155"/>
                          </a:lnTo>
                          <a:lnTo>
                            <a:pt x="1226" y="170"/>
                          </a:lnTo>
                          <a:lnTo>
                            <a:pt x="1215" y="181"/>
                          </a:lnTo>
                          <a:lnTo>
                            <a:pt x="1142" y="140"/>
                          </a:lnTo>
                          <a:lnTo>
                            <a:pt x="1068" y="98"/>
                          </a:lnTo>
                          <a:lnTo>
                            <a:pt x="995" y="72"/>
                          </a:lnTo>
                          <a:lnTo>
                            <a:pt x="916" y="47"/>
                          </a:lnTo>
                          <a:lnTo>
                            <a:pt x="837" y="25"/>
                          </a:lnTo>
                          <a:lnTo>
                            <a:pt x="758" y="15"/>
                          </a:lnTo>
                          <a:lnTo>
                            <a:pt x="672" y="10"/>
                          </a:lnTo>
                          <a:lnTo>
                            <a:pt x="593" y="10"/>
                          </a:lnTo>
                          <a:lnTo>
                            <a:pt x="514" y="20"/>
                          </a:lnTo>
                          <a:lnTo>
                            <a:pt x="435" y="36"/>
                          </a:lnTo>
                          <a:lnTo>
                            <a:pt x="356" y="57"/>
                          </a:lnTo>
                          <a:lnTo>
                            <a:pt x="277" y="82"/>
                          </a:lnTo>
                          <a:lnTo>
                            <a:pt x="204" y="114"/>
                          </a:lnTo>
                          <a:lnTo>
                            <a:pt x="130" y="150"/>
                          </a:lnTo>
                          <a:lnTo>
                            <a:pt x="63" y="197"/>
                          </a:lnTo>
                          <a:lnTo>
                            <a:pt x="0" y="248"/>
                          </a:lnTo>
                          <a:lnTo>
                            <a:pt x="0" y="243"/>
                          </a:lnTo>
                          <a:lnTo>
                            <a:pt x="22" y="212"/>
                          </a:lnTo>
                          <a:lnTo>
                            <a:pt x="85" y="165"/>
                          </a:lnTo>
                          <a:lnTo>
                            <a:pt x="153" y="129"/>
                          </a:lnTo>
                          <a:lnTo>
                            <a:pt x="221" y="93"/>
                          </a:lnTo>
                          <a:lnTo>
                            <a:pt x="294" y="67"/>
                          </a:lnTo>
                          <a:lnTo>
                            <a:pt x="362" y="41"/>
                          </a:lnTo>
                          <a:lnTo>
                            <a:pt x="435" y="25"/>
                          </a:lnTo>
                          <a:lnTo>
                            <a:pt x="514" y="10"/>
                          </a:lnTo>
                          <a:lnTo>
                            <a:pt x="588" y="5"/>
                          </a:lnTo>
                          <a:lnTo>
                            <a:pt x="667" y="0"/>
                          </a:lnTo>
                          <a:lnTo>
                            <a:pt x="740" y="5"/>
                          </a:lnTo>
                          <a:lnTo>
                            <a:pt x="819" y="15"/>
                          </a:lnTo>
                          <a:lnTo>
                            <a:pt x="893" y="31"/>
                          </a:lnTo>
                          <a:lnTo>
                            <a:pt x="967" y="52"/>
                          </a:lnTo>
                          <a:lnTo>
                            <a:pt x="1041" y="77"/>
                          </a:lnTo>
                          <a:lnTo>
                            <a:pt x="1114" y="109"/>
                          </a:lnTo>
                          <a:lnTo>
                            <a:pt x="1182" y="145"/>
                          </a:lnTo>
                          <a:close/>
                          <a:moveTo>
                            <a:pt x="740" y="1789"/>
                          </a:moveTo>
                          <a:lnTo>
                            <a:pt x="729" y="1779"/>
                          </a:lnTo>
                          <a:lnTo>
                            <a:pt x="802" y="1774"/>
                          </a:lnTo>
                          <a:lnTo>
                            <a:pt x="870" y="1763"/>
                          </a:lnTo>
                          <a:lnTo>
                            <a:pt x="938" y="1748"/>
                          </a:lnTo>
                          <a:lnTo>
                            <a:pt x="1006" y="1727"/>
                          </a:lnTo>
                          <a:lnTo>
                            <a:pt x="1068" y="1701"/>
                          </a:lnTo>
                          <a:lnTo>
                            <a:pt x="1131" y="1670"/>
                          </a:lnTo>
                          <a:lnTo>
                            <a:pt x="1193" y="1634"/>
                          </a:lnTo>
                          <a:lnTo>
                            <a:pt x="1249" y="1592"/>
                          </a:lnTo>
                          <a:lnTo>
                            <a:pt x="1261" y="1597"/>
                          </a:lnTo>
                          <a:lnTo>
                            <a:pt x="1204" y="1639"/>
                          </a:lnTo>
                          <a:lnTo>
                            <a:pt x="1142" y="1676"/>
                          </a:lnTo>
                          <a:lnTo>
                            <a:pt x="1080" y="1706"/>
                          </a:lnTo>
                          <a:lnTo>
                            <a:pt x="1017" y="1732"/>
                          </a:lnTo>
                          <a:lnTo>
                            <a:pt x="949" y="1753"/>
                          </a:lnTo>
                          <a:lnTo>
                            <a:pt x="881" y="1769"/>
                          </a:lnTo>
                          <a:lnTo>
                            <a:pt x="814" y="1784"/>
                          </a:lnTo>
                          <a:lnTo>
                            <a:pt x="740" y="1789"/>
                          </a:lnTo>
                          <a:close/>
                        </a:path>
                      </a:pathLst>
                    </a:custGeom>
                    <a:solidFill>
                      <a:srgbClr val="FF393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89" name="Freeform 621">
                      <a:extLst>
                        <a:ext uri="{FF2B5EF4-FFF2-40B4-BE49-F238E27FC236}">
                          <a16:creationId xmlns:a16="http://schemas.microsoft.com/office/drawing/2014/main" id="{0BDDBD65-3D95-412A-BEE5-C722BCBAD124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470" y="2054"/>
                      <a:ext cx="627" cy="590"/>
                    </a:xfrm>
                    <a:custGeom>
                      <a:avLst/>
                      <a:gdLst>
                        <a:gd name="T0" fmla="*/ 1220 w 1254"/>
                        <a:gd name="T1" fmla="*/ 171 h 1769"/>
                        <a:gd name="T2" fmla="*/ 1215 w 1254"/>
                        <a:gd name="T3" fmla="*/ 176 h 1769"/>
                        <a:gd name="T4" fmla="*/ 1141 w 1254"/>
                        <a:gd name="T5" fmla="*/ 135 h 1769"/>
                        <a:gd name="T6" fmla="*/ 1068 w 1254"/>
                        <a:gd name="T7" fmla="*/ 99 h 1769"/>
                        <a:gd name="T8" fmla="*/ 994 w 1254"/>
                        <a:gd name="T9" fmla="*/ 67 h 1769"/>
                        <a:gd name="T10" fmla="*/ 915 w 1254"/>
                        <a:gd name="T11" fmla="*/ 47 h 1769"/>
                        <a:gd name="T12" fmla="*/ 836 w 1254"/>
                        <a:gd name="T13" fmla="*/ 26 h 1769"/>
                        <a:gd name="T14" fmla="*/ 757 w 1254"/>
                        <a:gd name="T15" fmla="*/ 15 h 1769"/>
                        <a:gd name="T16" fmla="*/ 672 w 1254"/>
                        <a:gd name="T17" fmla="*/ 10 h 1769"/>
                        <a:gd name="T18" fmla="*/ 593 w 1254"/>
                        <a:gd name="T19" fmla="*/ 15 h 1769"/>
                        <a:gd name="T20" fmla="*/ 514 w 1254"/>
                        <a:gd name="T21" fmla="*/ 21 h 1769"/>
                        <a:gd name="T22" fmla="*/ 435 w 1254"/>
                        <a:gd name="T23" fmla="*/ 37 h 1769"/>
                        <a:gd name="T24" fmla="*/ 356 w 1254"/>
                        <a:gd name="T25" fmla="*/ 57 h 1769"/>
                        <a:gd name="T26" fmla="*/ 277 w 1254"/>
                        <a:gd name="T27" fmla="*/ 83 h 1769"/>
                        <a:gd name="T28" fmla="*/ 203 w 1254"/>
                        <a:gd name="T29" fmla="*/ 114 h 1769"/>
                        <a:gd name="T30" fmla="*/ 130 w 1254"/>
                        <a:gd name="T31" fmla="*/ 155 h 1769"/>
                        <a:gd name="T32" fmla="*/ 62 w 1254"/>
                        <a:gd name="T33" fmla="*/ 197 h 1769"/>
                        <a:gd name="T34" fmla="*/ 0 w 1254"/>
                        <a:gd name="T35" fmla="*/ 249 h 1769"/>
                        <a:gd name="T36" fmla="*/ 5 w 1254"/>
                        <a:gd name="T37" fmla="*/ 238 h 1769"/>
                        <a:gd name="T38" fmla="*/ 68 w 1254"/>
                        <a:gd name="T39" fmla="*/ 187 h 1769"/>
                        <a:gd name="T40" fmla="*/ 135 w 1254"/>
                        <a:gd name="T41" fmla="*/ 140 h 1769"/>
                        <a:gd name="T42" fmla="*/ 209 w 1254"/>
                        <a:gd name="T43" fmla="*/ 104 h 1769"/>
                        <a:gd name="T44" fmla="*/ 282 w 1254"/>
                        <a:gd name="T45" fmla="*/ 72 h 1769"/>
                        <a:gd name="T46" fmla="*/ 361 w 1254"/>
                        <a:gd name="T47" fmla="*/ 47 h 1769"/>
                        <a:gd name="T48" fmla="*/ 440 w 1254"/>
                        <a:gd name="T49" fmla="*/ 26 h 1769"/>
                        <a:gd name="T50" fmla="*/ 519 w 1254"/>
                        <a:gd name="T51" fmla="*/ 10 h 1769"/>
                        <a:gd name="T52" fmla="*/ 598 w 1254"/>
                        <a:gd name="T53" fmla="*/ 0 h 1769"/>
                        <a:gd name="T54" fmla="*/ 677 w 1254"/>
                        <a:gd name="T55" fmla="*/ 0 h 1769"/>
                        <a:gd name="T56" fmla="*/ 763 w 1254"/>
                        <a:gd name="T57" fmla="*/ 5 h 1769"/>
                        <a:gd name="T58" fmla="*/ 842 w 1254"/>
                        <a:gd name="T59" fmla="*/ 15 h 1769"/>
                        <a:gd name="T60" fmla="*/ 921 w 1254"/>
                        <a:gd name="T61" fmla="*/ 37 h 1769"/>
                        <a:gd name="T62" fmla="*/ 1000 w 1254"/>
                        <a:gd name="T63" fmla="*/ 62 h 1769"/>
                        <a:gd name="T64" fmla="*/ 1073 w 1254"/>
                        <a:gd name="T65" fmla="*/ 88 h 1769"/>
                        <a:gd name="T66" fmla="*/ 1147 w 1254"/>
                        <a:gd name="T67" fmla="*/ 130 h 1769"/>
                        <a:gd name="T68" fmla="*/ 1220 w 1254"/>
                        <a:gd name="T69" fmla="*/ 171 h 1769"/>
                        <a:gd name="T70" fmla="*/ 734 w 1254"/>
                        <a:gd name="T71" fmla="*/ 1769 h 1769"/>
                        <a:gd name="T72" fmla="*/ 723 w 1254"/>
                        <a:gd name="T73" fmla="*/ 1764 h 1769"/>
                        <a:gd name="T74" fmla="*/ 796 w 1254"/>
                        <a:gd name="T75" fmla="*/ 1759 h 1769"/>
                        <a:gd name="T76" fmla="*/ 864 w 1254"/>
                        <a:gd name="T77" fmla="*/ 1748 h 1769"/>
                        <a:gd name="T78" fmla="*/ 932 w 1254"/>
                        <a:gd name="T79" fmla="*/ 1733 h 1769"/>
                        <a:gd name="T80" fmla="*/ 1000 w 1254"/>
                        <a:gd name="T81" fmla="*/ 1707 h 1769"/>
                        <a:gd name="T82" fmla="*/ 1068 w 1254"/>
                        <a:gd name="T83" fmla="*/ 1686 h 1769"/>
                        <a:gd name="T84" fmla="*/ 1130 w 1254"/>
                        <a:gd name="T85" fmla="*/ 1655 h 1769"/>
                        <a:gd name="T86" fmla="*/ 1192 w 1254"/>
                        <a:gd name="T87" fmla="*/ 1619 h 1769"/>
                        <a:gd name="T88" fmla="*/ 1248 w 1254"/>
                        <a:gd name="T89" fmla="*/ 1577 h 1769"/>
                        <a:gd name="T90" fmla="*/ 1254 w 1254"/>
                        <a:gd name="T91" fmla="*/ 1582 h 1769"/>
                        <a:gd name="T92" fmla="*/ 1198 w 1254"/>
                        <a:gd name="T93" fmla="*/ 1624 h 1769"/>
                        <a:gd name="T94" fmla="*/ 1136 w 1254"/>
                        <a:gd name="T95" fmla="*/ 1660 h 1769"/>
                        <a:gd name="T96" fmla="*/ 1073 w 1254"/>
                        <a:gd name="T97" fmla="*/ 1691 h 1769"/>
                        <a:gd name="T98" fmla="*/ 1011 w 1254"/>
                        <a:gd name="T99" fmla="*/ 1717 h 1769"/>
                        <a:gd name="T100" fmla="*/ 943 w 1254"/>
                        <a:gd name="T101" fmla="*/ 1738 h 1769"/>
                        <a:gd name="T102" fmla="*/ 875 w 1254"/>
                        <a:gd name="T103" fmla="*/ 1753 h 1769"/>
                        <a:gd name="T104" fmla="*/ 807 w 1254"/>
                        <a:gd name="T105" fmla="*/ 1764 h 1769"/>
                        <a:gd name="T106" fmla="*/ 734 w 1254"/>
                        <a:gd name="T107" fmla="*/ 1769 h 17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</a:cxnLst>
                      <a:rect l="0" t="0" r="r" b="b"/>
                      <a:pathLst>
                        <a:path w="1254" h="1769">
                          <a:moveTo>
                            <a:pt x="1220" y="171"/>
                          </a:moveTo>
                          <a:lnTo>
                            <a:pt x="1215" y="176"/>
                          </a:lnTo>
                          <a:lnTo>
                            <a:pt x="1141" y="135"/>
                          </a:lnTo>
                          <a:lnTo>
                            <a:pt x="1068" y="99"/>
                          </a:lnTo>
                          <a:lnTo>
                            <a:pt x="994" y="67"/>
                          </a:lnTo>
                          <a:lnTo>
                            <a:pt x="915" y="47"/>
                          </a:lnTo>
                          <a:lnTo>
                            <a:pt x="836" y="26"/>
                          </a:lnTo>
                          <a:lnTo>
                            <a:pt x="757" y="15"/>
                          </a:lnTo>
                          <a:lnTo>
                            <a:pt x="672" y="10"/>
                          </a:lnTo>
                          <a:lnTo>
                            <a:pt x="593" y="15"/>
                          </a:lnTo>
                          <a:lnTo>
                            <a:pt x="514" y="21"/>
                          </a:lnTo>
                          <a:lnTo>
                            <a:pt x="435" y="37"/>
                          </a:lnTo>
                          <a:lnTo>
                            <a:pt x="356" y="57"/>
                          </a:lnTo>
                          <a:lnTo>
                            <a:pt x="277" y="83"/>
                          </a:lnTo>
                          <a:lnTo>
                            <a:pt x="203" y="114"/>
                          </a:lnTo>
                          <a:lnTo>
                            <a:pt x="130" y="155"/>
                          </a:lnTo>
                          <a:lnTo>
                            <a:pt x="62" y="197"/>
                          </a:lnTo>
                          <a:lnTo>
                            <a:pt x="0" y="249"/>
                          </a:lnTo>
                          <a:lnTo>
                            <a:pt x="5" y="238"/>
                          </a:lnTo>
                          <a:lnTo>
                            <a:pt x="68" y="187"/>
                          </a:lnTo>
                          <a:lnTo>
                            <a:pt x="135" y="140"/>
                          </a:lnTo>
                          <a:lnTo>
                            <a:pt x="209" y="104"/>
                          </a:lnTo>
                          <a:lnTo>
                            <a:pt x="282" y="72"/>
                          </a:lnTo>
                          <a:lnTo>
                            <a:pt x="361" y="47"/>
                          </a:lnTo>
                          <a:lnTo>
                            <a:pt x="440" y="26"/>
                          </a:lnTo>
                          <a:lnTo>
                            <a:pt x="519" y="10"/>
                          </a:lnTo>
                          <a:lnTo>
                            <a:pt x="598" y="0"/>
                          </a:lnTo>
                          <a:lnTo>
                            <a:pt x="677" y="0"/>
                          </a:lnTo>
                          <a:lnTo>
                            <a:pt x="763" y="5"/>
                          </a:lnTo>
                          <a:lnTo>
                            <a:pt x="842" y="15"/>
                          </a:lnTo>
                          <a:lnTo>
                            <a:pt x="921" y="37"/>
                          </a:lnTo>
                          <a:lnTo>
                            <a:pt x="1000" y="62"/>
                          </a:lnTo>
                          <a:lnTo>
                            <a:pt x="1073" y="88"/>
                          </a:lnTo>
                          <a:lnTo>
                            <a:pt x="1147" y="130"/>
                          </a:lnTo>
                          <a:lnTo>
                            <a:pt x="1220" y="171"/>
                          </a:lnTo>
                          <a:close/>
                          <a:moveTo>
                            <a:pt x="734" y="1769"/>
                          </a:moveTo>
                          <a:lnTo>
                            <a:pt x="723" y="1764"/>
                          </a:lnTo>
                          <a:lnTo>
                            <a:pt x="796" y="1759"/>
                          </a:lnTo>
                          <a:lnTo>
                            <a:pt x="864" y="1748"/>
                          </a:lnTo>
                          <a:lnTo>
                            <a:pt x="932" y="1733"/>
                          </a:lnTo>
                          <a:lnTo>
                            <a:pt x="1000" y="1707"/>
                          </a:lnTo>
                          <a:lnTo>
                            <a:pt x="1068" y="1686"/>
                          </a:lnTo>
                          <a:lnTo>
                            <a:pt x="1130" y="1655"/>
                          </a:lnTo>
                          <a:lnTo>
                            <a:pt x="1192" y="1619"/>
                          </a:lnTo>
                          <a:lnTo>
                            <a:pt x="1248" y="1577"/>
                          </a:lnTo>
                          <a:lnTo>
                            <a:pt x="1254" y="1582"/>
                          </a:lnTo>
                          <a:lnTo>
                            <a:pt x="1198" y="1624"/>
                          </a:lnTo>
                          <a:lnTo>
                            <a:pt x="1136" y="1660"/>
                          </a:lnTo>
                          <a:lnTo>
                            <a:pt x="1073" y="1691"/>
                          </a:lnTo>
                          <a:lnTo>
                            <a:pt x="1011" y="1717"/>
                          </a:lnTo>
                          <a:lnTo>
                            <a:pt x="943" y="1738"/>
                          </a:lnTo>
                          <a:lnTo>
                            <a:pt x="875" y="1753"/>
                          </a:lnTo>
                          <a:lnTo>
                            <a:pt x="807" y="1764"/>
                          </a:lnTo>
                          <a:lnTo>
                            <a:pt x="734" y="1769"/>
                          </a:lnTo>
                          <a:close/>
                        </a:path>
                      </a:pathLst>
                    </a:custGeom>
                    <a:solidFill>
                      <a:srgbClr val="FF3C3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790" name="Group 622">
                  <a:extLst>
                    <a:ext uri="{FF2B5EF4-FFF2-40B4-BE49-F238E27FC236}">
                      <a16:creationId xmlns:a16="http://schemas.microsoft.com/office/drawing/2014/main" id="{0D215C11-E696-4E20-B4BF-5853EEDB63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4" y="2520"/>
                  <a:ext cx="6891" cy="1980"/>
                  <a:chOff x="2520" y="4248"/>
                  <a:chExt cx="7002" cy="1980"/>
                </a:xfrm>
              </p:grpSpPr>
              <p:sp>
                <p:nvSpPr>
                  <p:cNvPr id="7791" name="Rectangle 623">
                    <a:extLst>
                      <a:ext uri="{FF2B5EF4-FFF2-40B4-BE49-F238E27FC236}">
                        <a16:creationId xmlns:a16="http://schemas.microsoft.com/office/drawing/2014/main" id="{7604F872-8BC6-45F1-9B37-F8B1036896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20" y="5328"/>
                    <a:ext cx="1601" cy="9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التَّلاميذ</a:t>
                    </a:r>
                    <a:endParaRPr lang="en-US" altLang="en-US"/>
                  </a:p>
                </p:txBody>
              </p:sp>
              <p:sp>
                <p:nvSpPr>
                  <p:cNvPr id="7792" name="Rectangle 624">
                    <a:extLst>
                      <a:ext uri="{FF2B5EF4-FFF2-40B4-BE49-F238E27FC236}">
                        <a16:creationId xmlns:a16="http://schemas.microsoft.com/office/drawing/2014/main" id="{330AEB8B-A503-4BB1-AE6F-9102A681C7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4248"/>
                    <a:ext cx="1602" cy="9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اللَّون</a:t>
                    </a:r>
                    <a:endParaRPr lang="en-US" altLang="en-US"/>
                  </a:p>
                </p:txBody>
              </p:sp>
              <p:sp>
                <p:nvSpPr>
                  <p:cNvPr id="7793" name="Rectangle 625">
                    <a:extLst>
                      <a:ext uri="{FF2B5EF4-FFF2-40B4-BE49-F238E27FC236}">
                        <a16:creationId xmlns:a16="http://schemas.microsoft.com/office/drawing/2014/main" id="{5CE13AFF-0F31-4700-8A72-C8739D6BF6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20" y="4248"/>
                    <a:ext cx="1601" cy="9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الْأَب</a:t>
                    </a:r>
                    <a:endParaRPr lang="en-US" altLang="en-US"/>
                  </a:p>
                </p:txBody>
              </p:sp>
              <p:sp>
                <p:nvSpPr>
                  <p:cNvPr id="7794" name="Rectangle 626">
                    <a:extLst>
                      <a:ext uri="{FF2B5EF4-FFF2-40B4-BE49-F238E27FC236}">
                        <a16:creationId xmlns:a16="http://schemas.microsoft.com/office/drawing/2014/main" id="{07238E5C-4078-442E-8F4A-DE3A49FECE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4248"/>
                    <a:ext cx="1601" cy="9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الطّـَبْـل</a:t>
                    </a:r>
                    <a:endParaRPr lang="en-US" altLang="en-US"/>
                  </a:p>
                </p:txBody>
              </p:sp>
              <p:sp>
                <p:nvSpPr>
                  <p:cNvPr id="7795" name="Rectangle 627">
                    <a:extLst>
                      <a:ext uri="{FF2B5EF4-FFF2-40B4-BE49-F238E27FC236}">
                        <a16:creationId xmlns:a16="http://schemas.microsoft.com/office/drawing/2014/main" id="{29A74D5C-6CDC-460A-8E41-47C6926D8F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5328"/>
                    <a:ext cx="1602" cy="9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الْيَوْمَ</a:t>
                    </a:r>
                    <a:endParaRPr lang="en-US" altLang="en-US"/>
                  </a:p>
                </p:txBody>
              </p:sp>
              <p:sp>
                <p:nvSpPr>
                  <p:cNvPr id="7796" name="Rectangle 628">
                    <a:extLst>
                      <a:ext uri="{FF2B5EF4-FFF2-40B4-BE49-F238E27FC236}">
                        <a16:creationId xmlns:a16="http://schemas.microsoft.com/office/drawing/2014/main" id="{63978050-7502-439E-A26C-C7231F334B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20" y="4248"/>
                    <a:ext cx="1601" cy="9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السَّــيِّد</a:t>
                    </a:r>
                    <a:endParaRPr lang="en-US" altLang="en-US"/>
                  </a:p>
                </p:txBody>
              </p:sp>
              <p:sp>
                <p:nvSpPr>
                  <p:cNvPr id="7797" name="Rectangle 629">
                    <a:extLst>
                      <a:ext uri="{FF2B5EF4-FFF2-40B4-BE49-F238E27FC236}">
                        <a16:creationId xmlns:a16="http://schemas.microsoft.com/office/drawing/2014/main" id="{FB963FAC-AC69-423B-80A2-3E9CF4858E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5328"/>
                    <a:ext cx="1601" cy="9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الْمسْلِمون</a:t>
                    </a:r>
                    <a:endParaRPr lang="en-US" altLang="en-US"/>
                  </a:p>
                </p:txBody>
              </p:sp>
              <p:sp>
                <p:nvSpPr>
                  <p:cNvPr id="7798" name="Rectangle 630">
                    <a:extLst>
                      <a:ext uri="{FF2B5EF4-FFF2-40B4-BE49-F238E27FC236}">
                        <a16:creationId xmlns:a16="http://schemas.microsoft.com/office/drawing/2014/main" id="{166F9287-AE22-4CB9-9FDC-59166743E8E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20" y="5328"/>
                    <a:ext cx="1601" cy="9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الْأم</a:t>
                    </a:r>
                    <a:endParaRPr lang="en-US" altLang="en-US"/>
                  </a:p>
                </p:txBody>
              </p:sp>
            </p:grpSp>
            <p:pic>
              <p:nvPicPr>
                <p:cNvPr id="7799" name="Picture 631" descr="2SCH158">
                  <a:extLst>
                    <a:ext uri="{FF2B5EF4-FFF2-40B4-BE49-F238E27FC236}">
                      <a16:creationId xmlns:a16="http://schemas.microsoft.com/office/drawing/2014/main" id="{D96921AB-DE39-4363-9269-815D1578AD0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900" y="1800"/>
                  <a:ext cx="2948" cy="36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800" name="Group 632">
                <a:extLst>
                  <a:ext uri="{FF2B5EF4-FFF2-40B4-BE49-F238E27FC236}">
                    <a16:creationId xmlns:a16="http://schemas.microsoft.com/office/drawing/2014/main" id="{C546A18D-D0EC-4AB0-B06D-37F42032D4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0" y="4140"/>
                <a:ext cx="11651" cy="7380"/>
                <a:chOff x="360" y="4140"/>
                <a:chExt cx="11651" cy="7380"/>
              </a:xfrm>
            </p:grpSpPr>
            <p:grpSp>
              <p:nvGrpSpPr>
                <p:cNvPr id="7801" name="Group 633">
                  <a:extLst>
                    <a:ext uri="{FF2B5EF4-FFF2-40B4-BE49-F238E27FC236}">
                      <a16:creationId xmlns:a16="http://schemas.microsoft.com/office/drawing/2014/main" id="{D847DDFA-9F0E-4E25-A850-A1A30BBF1B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0" y="4140"/>
                  <a:ext cx="11651" cy="7380"/>
                  <a:chOff x="360" y="4140"/>
                  <a:chExt cx="11651" cy="7380"/>
                </a:xfrm>
              </p:grpSpPr>
              <p:sp>
                <p:nvSpPr>
                  <p:cNvPr id="7802" name="AutoShape 634">
                    <a:extLst>
                      <a:ext uri="{FF2B5EF4-FFF2-40B4-BE49-F238E27FC236}">
                        <a16:creationId xmlns:a16="http://schemas.microsoft.com/office/drawing/2014/main" id="{32EF9AAF-E782-4118-A662-9B08EF2EDE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69" y="6120"/>
                    <a:ext cx="10274" cy="5400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76200">
                    <a:pattFill prst="lgConfetti">
                      <a:fgClr>
                        <a:srgbClr val="00FFFF"/>
                      </a:fgClr>
                      <a:bgClr>
                        <a:srgbClr val="FFFFFF"/>
                      </a:bgClr>
                    </a:patt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7803" name="Group 635">
                    <a:extLst>
                      <a:ext uri="{FF2B5EF4-FFF2-40B4-BE49-F238E27FC236}">
                        <a16:creationId xmlns:a16="http://schemas.microsoft.com/office/drawing/2014/main" id="{BDCF2673-5AAA-4DDE-808F-7EE04010143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0" y="8280"/>
                    <a:ext cx="10629" cy="2807"/>
                    <a:chOff x="16" y="8893"/>
                    <a:chExt cx="11144" cy="2807"/>
                  </a:xfrm>
                </p:grpSpPr>
                <p:pic>
                  <p:nvPicPr>
                    <p:cNvPr id="7804" name="Picture 636" descr="CRESCENT">
                      <a:extLst>
                        <a:ext uri="{FF2B5EF4-FFF2-40B4-BE49-F238E27FC236}">
                          <a16:creationId xmlns:a16="http://schemas.microsoft.com/office/drawing/2014/main" id="{4800D9F8-5617-49FA-9B77-790E8C71241C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1060765">
                      <a:off x="16" y="8893"/>
                      <a:ext cx="2520" cy="222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grpSp>
                  <p:nvGrpSpPr>
                    <p:cNvPr id="7805" name="Group 637">
                      <a:extLst>
                        <a:ext uri="{FF2B5EF4-FFF2-40B4-BE49-F238E27FC236}">
                          <a16:creationId xmlns:a16="http://schemas.microsoft.com/office/drawing/2014/main" id="{87A93C04-8B7F-4DA6-82AF-521D15D788C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9900"/>
                      <a:ext cx="9720" cy="1800"/>
                      <a:chOff x="720" y="8640"/>
                      <a:chExt cx="9720" cy="1800"/>
                    </a:xfrm>
                  </p:grpSpPr>
                  <p:sp>
                    <p:nvSpPr>
                      <p:cNvPr id="7806" name="Text Box 638">
                        <a:extLst>
                          <a:ext uri="{FF2B5EF4-FFF2-40B4-BE49-F238E27FC236}">
                            <a16:creationId xmlns:a16="http://schemas.microsoft.com/office/drawing/2014/main" id="{F799DB4F-D678-4E87-B2CD-ED6E53EA5AC9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20" y="8640"/>
                        <a:ext cx="9720" cy="72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99CC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r>
                          <a:rPr lang="ar-SA" altLang="en-US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أقرأ الكلمات التالية و أضع خطا ً تحت الكلمات المبدوءة بــ (ال) القمرية</a:t>
                        </a:r>
                        <a:r>
                          <a:rPr lang="en-US" altLang="en-US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:</a:t>
                        </a:r>
                        <a:endParaRPr lang="en-US" altLang="en-US"/>
                      </a:p>
                    </p:txBody>
                  </p:sp>
                  <p:sp>
                    <p:nvSpPr>
                      <p:cNvPr id="7807" name="Rectangle 639">
                        <a:extLst>
                          <a:ext uri="{FF2B5EF4-FFF2-40B4-BE49-F238E27FC236}">
                            <a16:creationId xmlns:a16="http://schemas.microsoft.com/office/drawing/2014/main" id="{FA108637-759F-4261-AE0D-42E43F2F948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60" y="9540"/>
                        <a:ext cx="1601" cy="9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/>
                        <a:r>
                          <a:rPr lang="ar-SA" altLang="en-US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الشكر</a:t>
                        </a:r>
                        <a:endParaRPr lang="en-US" altLang="en-US"/>
                      </a:p>
                    </p:txBody>
                  </p:sp>
                  <p:sp>
                    <p:nvSpPr>
                      <p:cNvPr id="7808" name="Rectangle 640">
                        <a:extLst>
                          <a:ext uri="{FF2B5EF4-FFF2-40B4-BE49-F238E27FC236}">
                            <a16:creationId xmlns:a16="http://schemas.microsoft.com/office/drawing/2014/main" id="{7F1768FC-231E-4387-AA50-6BDE7EA96A6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0" y="9540"/>
                        <a:ext cx="1602" cy="9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/>
                        <a:r>
                          <a:rPr lang="ar-SA" altLang="en-US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الليل</a:t>
                        </a:r>
                        <a:endParaRPr lang="en-US" altLang="en-US"/>
                      </a:p>
                    </p:txBody>
                  </p:sp>
                  <p:sp>
                    <p:nvSpPr>
                      <p:cNvPr id="7809" name="Rectangle 641">
                        <a:extLst>
                          <a:ext uri="{FF2B5EF4-FFF2-40B4-BE49-F238E27FC236}">
                            <a16:creationId xmlns:a16="http://schemas.microsoft.com/office/drawing/2014/main" id="{8A323435-900F-4536-A4C4-6F62C0326F0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60" y="9540"/>
                        <a:ext cx="1601" cy="9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/>
                        <a:r>
                          <a:rPr lang="ar-SA" altLang="en-US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صالح</a:t>
                        </a:r>
                        <a:endParaRPr lang="en-US" altLang="en-US"/>
                      </a:p>
                    </p:txBody>
                  </p:sp>
                  <p:sp>
                    <p:nvSpPr>
                      <p:cNvPr id="7810" name="Rectangle 642">
                        <a:extLst>
                          <a:ext uri="{FF2B5EF4-FFF2-40B4-BE49-F238E27FC236}">
                            <a16:creationId xmlns:a16="http://schemas.microsoft.com/office/drawing/2014/main" id="{783984E8-0F45-491D-A1CB-08D620962F4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60" y="9540"/>
                        <a:ext cx="1601" cy="9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/>
                        <a:r>
                          <a:rPr lang="ar-SA" altLang="en-US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الصورة</a:t>
                        </a:r>
                        <a:endParaRPr lang="en-US" altLang="en-US"/>
                      </a:p>
                    </p:txBody>
                  </p:sp>
                  <p:sp>
                    <p:nvSpPr>
                      <p:cNvPr id="7811" name="Rectangle 643">
                        <a:extLst>
                          <a:ext uri="{FF2B5EF4-FFF2-40B4-BE49-F238E27FC236}">
                            <a16:creationId xmlns:a16="http://schemas.microsoft.com/office/drawing/2014/main" id="{EB6A91D2-010C-47B0-903A-A6985BC9C57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60" y="9540"/>
                        <a:ext cx="1601" cy="9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/>
                        <a:r>
                          <a:rPr lang="ar-SA" altLang="en-US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القيامة</a:t>
                        </a:r>
                        <a:endParaRPr lang="en-US" altLang="en-US"/>
                      </a:p>
                    </p:txBody>
                  </p:sp>
                </p:grpSp>
              </p:grpSp>
              <p:grpSp>
                <p:nvGrpSpPr>
                  <p:cNvPr id="7812" name="Group 644">
                    <a:extLst>
                      <a:ext uri="{FF2B5EF4-FFF2-40B4-BE49-F238E27FC236}">
                        <a16:creationId xmlns:a16="http://schemas.microsoft.com/office/drawing/2014/main" id="{E4AC8E97-F022-4706-988A-0EE30338133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77" y="4140"/>
                    <a:ext cx="10234" cy="4500"/>
                    <a:chOff x="1777" y="4140"/>
                    <a:chExt cx="10234" cy="4500"/>
                  </a:xfrm>
                </p:grpSpPr>
                <p:grpSp>
                  <p:nvGrpSpPr>
                    <p:cNvPr id="7813" name="Group 645">
                      <a:extLst>
                        <a:ext uri="{FF2B5EF4-FFF2-40B4-BE49-F238E27FC236}">
                          <a16:creationId xmlns:a16="http://schemas.microsoft.com/office/drawing/2014/main" id="{714F53A7-7670-4283-AD99-B0B6D4DB669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77" y="6660"/>
                      <a:ext cx="9389" cy="1980"/>
                      <a:chOff x="1980" y="6120"/>
                      <a:chExt cx="9540" cy="1980"/>
                    </a:xfrm>
                  </p:grpSpPr>
                  <p:sp>
                    <p:nvSpPr>
                      <p:cNvPr id="7814" name="Text Box 646">
                        <a:extLst>
                          <a:ext uri="{FF2B5EF4-FFF2-40B4-BE49-F238E27FC236}">
                            <a16:creationId xmlns:a16="http://schemas.microsoft.com/office/drawing/2014/main" id="{20935980-406A-4904-9E4F-3F9F77B9478E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980" y="6120"/>
                        <a:ext cx="9540" cy="72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r>
                          <a:rPr lang="ar-SA" altLang="en-US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أقرأ الكلمات التالية و أضع خطا ً تحت الكلمات المبدوءة بــ (ال) الشمسية</a:t>
                        </a:r>
                        <a:r>
                          <a:rPr lang="en-US" altLang="en-US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:</a:t>
                        </a:r>
                        <a:endParaRPr lang="en-US" altLang="en-US"/>
                      </a:p>
                    </p:txBody>
                  </p:sp>
                  <p:sp>
                    <p:nvSpPr>
                      <p:cNvPr id="7815" name="Rectangle 647">
                        <a:extLst>
                          <a:ext uri="{FF2B5EF4-FFF2-40B4-BE49-F238E27FC236}">
                            <a16:creationId xmlns:a16="http://schemas.microsoft.com/office/drawing/2014/main" id="{668DD146-4BB3-4136-8600-F318724F0AB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740" y="7200"/>
                        <a:ext cx="1601" cy="9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/>
                        <a:r>
                          <a:rPr lang="ar-SA" altLang="en-US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شوال</a:t>
                        </a:r>
                        <a:endParaRPr lang="en-US" altLang="en-US"/>
                      </a:p>
                    </p:txBody>
                  </p:sp>
                  <p:sp>
                    <p:nvSpPr>
                      <p:cNvPr id="7816" name="Rectangle 648">
                        <a:extLst>
                          <a:ext uri="{FF2B5EF4-FFF2-40B4-BE49-F238E27FC236}">
                            <a16:creationId xmlns:a16="http://schemas.microsoft.com/office/drawing/2014/main" id="{27500603-A179-4DB6-8188-9F11AD7B6F5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540" y="7200"/>
                        <a:ext cx="1602" cy="9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/>
                        <a:r>
                          <a:rPr lang="ar-SA" altLang="en-US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السلام</a:t>
                        </a:r>
                        <a:endParaRPr lang="en-US" altLang="en-US"/>
                      </a:p>
                    </p:txBody>
                  </p:sp>
                  <p:sp>
                    <p:nvSpPr>
                      <p:cNvPr id="7817" name="Rectangle 649">
                        <a:extLst>
                          <a:ext uri="{FF2B5EF4-FFF2-40B4-BE49-F238E27FC236}">
                            <a16:creationId xmlns:a16="http://schemas.microsoft.com/office/drawing/2014/main" id="{685216A7-15F3-430B-B0F3-020B07594EF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940" y="7200"/>
                        <a:ext cx="1601" cy="9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/>
                        <a:r>
                          <a:rPr lang="ar-SA" altLang="en-US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المعلم</a:t>
                        </a:r>
                        <a:endParaRPr lang="en-US" altLang="en-US"/>
                      </a:p>
                    </p:txBody>
                  </p:sp>
                  <p:sp>
                    <p:nvSpPr>
                      <p:cNvPr id="7818" name="Rectangle 650">
                        <a:extLst>
                          <a:ext uri="{FF2B5EF4-FFF2-40B4-BE49-F238E27FC236}">
                            <a16:creationId xmlns:a16="http://schemas.microsoft.com/office/drawing/2014/main" id="{66E277D4-AEDE-4D58-A2A5-18CD01B941F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40" y="7200"/>
                        <a:ext cx="1601" cy="9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/>
                        <a:r>
                          <a:rPr lang="ar-SA" altLang="en-US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القماش</a:t>
                        </a:r>
                        <a:endParaRPr lang="en-US" altLang="en-US"/>
                      </a:p>
                    </p:txBody>
                  </p:sp>
                  <p:sp>
                    <p:nvSpPr>
                      <p:cNvPr id="7819" name="Rectangle 651">
                        <a:extLst>
                          <a:ext uri="{FF2B5EF4-FFF2-40B4-BE49-F238E27FC236}">
                            <a16:creationId xmlns:a16="http://schemas.microsoft.com/office/drawing/2014/main" id="{B437BDA2-937B-43B2-B07A-A8DB6DB1AE7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40" y="7200"/>
                        <a:ext cx="1601" cy="9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/>
                        <a:r>
                          <a:rPr lang="ar-SA" altLang="en-US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الشهر</a:t>
                        </a:r>
                        <a:endParaRPr lang="en-US" altLang="en-US"/>
                      </a:p>
                    </p:txBody>
                  </p:sp>
                </p:grpSp>
                <p:grpSp>
                  <p:nvGrpSpPr>
                    <p:cNvPr id="7820" name="Group 652">
                      <a:extLst>
                        <a:ext uri="{FF2B5EF4-FFF2-40B4-BE49-F238E27FC236}">
                          <a16:creationId xmlns:a16="http://schemas.microsoft.com/office/drawing/2014/main" id="{6A3B9FBF-3274-45B0-94A9-105704389E0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000" y="4140"/>
                      <a:ext cx="3011" cy="2520"/>
                      <a:chOff x="6024" y="1869"/>
                      <a:chExt cx="4199" cy="4141"/>
                    </a:xfrm>
                  </p:grpSpPr>
                  <p:sp>
                    <p:nvSpPr>
                      <p:cNvPr id="7821" name="Freeform 653">
                        <a:extLst>
                          <a:ext uri="{FF2B5EF4-FFF2-40B4-BE49-F238E27FC236}">
                            <a16:creationId xmlns:a16="http://schemas.microsoft.com/office/drawing/2014/main" id="{BC90CF5D-738F-43E6-B94F-8FE47A94BB1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024" y="1869"/>
                        <a:ext cx="4199" cy="4141"/>
                      </a:xfrm>
                      <a:custGeom>
                        <a:avLst/>
                        <a:gdLst>
                          <a:gd name="T0" fmla="*/ 2129 w 4199"/>
                          <a:gd name="T1" fmla="*/ 3650 h 4141"/>
                          <a:gd name="T2" fmla="*/ 1844 w 4199"/>
                          <a:gd name="T3" fmla="*/ 3482 h 4141"/>
                          <a:gd name="T4" fmla="*/ 1658 w 4199"/>
                          <a:gd name="T5" fmla="*/ 3486 h 4141"/>
                          <a:gd name="T6" fmla="*/ 1463 w 4199"/>
                          <a:gd name="T7" fmla="*/ 3317 h 4141"/>
                          <a:gd name="T8" fmla="*/ 1363 w 4199"/>
                          <a:gd name="T9" fmla="*/ 3143 h 4141"/>
                          <a:gd name="T10" fmla="*/ 1252 w 4199"/>
                          <a:gd name="T11" fmla="*/ 2969 h 4141"/>
                          <a:gd name="T12" fmla="*/ 716 w 4199"/>
                          <a:gd name="T13" fmla="*/ 3236 h 4141"/>
                          <a:gd name="T14" fmla="*/ 718 w 4199"/>
                          <a:gd name="T15" fmla="*/ 3126 h 4141"/>
                          <a:gd name="T16" fmla="*/ 1209 w 4199"/>
                          <a:gd name="T17" fmla="*/ 2904 h 4141"/>
                          <a:gd name="T18" fmla="*/ 1130 w 4199"/>
                          <a:gd name="T19" fmla="*/ 2741 h 4141"/>
                          <a:gd name="T20" fmla="*/ 826 w 4199"/>
                          <a:gd name="T21" fmla="*/ 2706 h 4141"/>
                          <a:gd name="T22" fmla="*/ 992 w 4199"/>
                          <a:gd name="T23" fmla="*/ 2452 h 4141"/>
                          <a:gd name="T24" fmla="*/ 910 w 4199"/>
                          <a:gd name="T25" fmla="*/ 2258 h 4141"/>
                          <a:gd name="T26" fmla="*/ 431 w 4199"/>
                          <a:gd name="T27" fmla="*/ 2300 h 4141"/>
                          <a:gd name="T28" fmla="*/ 105 w 4199"/>
                          <a:gd name="T29" fmla="*/ 2275 h 4141"/>
                          <a:gd name="T30" fmla="*/ 593 w 4199"/>
                          <a:gd name="T31" fmla="*/ 2223 h 4141"/>
                          <a:gd name="T32" fmla="*/ 1085 w 4199"/>
                          <a:gd name="T33" fmla="*/ 2069 h 4141"/>
                          <a:gd name="T34" fmla="*/ 932 w 4199"/>
                          <a:gd name="T35" fmla="*/ 1933 h 4141"/>
                          <a:gd name="T36" fmla="*/ 887 w 4199"/>
                          <a:gd name="T37" fmla="*/ 1689 h 4141"/>
                          <a:gd name="T38" fmla="*/ 1022 w 4199"/>
                          <a:gd name="T39" fmla="*/ 1636 h 4141"/>
                          <a:gd name="T40" fmla="*/ 1029 w 4199"/>
                          <a:gd name="T41" fmla="*/ 1462 h 4141"/>
                          <a:gd name="T42" fmla="*/ 1242 w 4199"/>
                          <a:gd name="T43" fmla="*/ 1281 h 4141"/>
                          <a:gd name="T44" fmla="*/ 838 w 4199"/>
                          <a:gd name="T45" fmla="*/ 866 h 4141"/>
                          <a:gd name="T46" fmla="*/ 851 w 4199"/>
                          <a:gd name="T47" fmla="*/ 792 h 4141"/>
                          <a:gd name="T48" fmla="*/ 1261 w 4199"/>
                          <a:gd name="T49" fmla="*/ 1124 h 4141"/>
                          <a:gd name="T50" fmla="*/ 1393 w 4199"/>
                          <a:gd name="T51" fmla="*/ 1104 h 4141"/>
                          <a:gd name="T52" fmla="*/ 1645 w 4199"/>
                          <a:gd name="T53" fmla="*/ 1144 h 4141"/>
                          <a:gd name="T54" fmla="*/ 1573 w 4199"/>
                          <a:gd name="T55" fmla="*/ 844 h 4141"/>
                          <a:gd name="T56" fmla="*/ 1767 w 4199"/>
                          <a:gd name="T57" fmla="*/ 873 h 4141"/>
                          <a:gd name="T58" fmla="*/ 1882 w 4199"/>
                          <a:gd name="T59" fmla="*/ 486 h 4141"/>
                          <a:gd name="T60" fmla="*/ 1941 w 4199"/>
                          <a:gd name="T61" fmla="*/ 0 h 4141"/>
                          <a:gd name="T62" fmla="*/ 2019 w 4199"/>
                          <a:gd name="T63" fmla="*/ 465 h 4141"/>
                          <a:gd name="T64" fmla="*/ 2124 w 4199"/>
                          <a:gd name="T65" fmla="*/ 925 h 4141"/>
                          <a:gd name="T66" fmla="*/ 2352 w 4199"/>
                          <a:gd name="T67" fmla="*/ 911 h 4141"/>
                          <a:gd name="T68" fmla="*/ 2626 w 4199"/>
                          <a:gd name="T69" fmla="*/ 669 h 4141"/>
                          <a:gd name="T70" fmla="*/ 2654 w 4199"/>
                          <a:gd name="T71" fmla="*/ 1062 h 4141"/>
                          <a:gd name="T72" fmla="*/ 2838 w 4199"/>
                          <a:gd name="T73" fmla="*/ 906 h 4141"/>
                          <a:gd name="T74" fmla="*/ 2925 w 4199"/>
                          <a:gd name="T75" fmla="*/ 930 h 4141"/>
                          <a:gd name="T76" fmla="*/ 3290 w 4199"/>
                          <a:gd name="T77" fmla="*/ 580 h 4141"/>
                          <a:gd name="T78" fmla="*/ 3060 w 4199"/>
                          <a:gd name="T79" fmla="*/ 1010 h 4141"/>
                          <a:gd name="T80" fmla="*/ 3165 w 4199"/>
                          <a:gd name="T81" fmla="*/ 1283 h 4141"/>
                          <a:gd name="T82" fmla="*/ 3224 w 4199"/>
                          <a:gd name="T83" fmla="*/ 1525 h 4141"/>
                          <a:gd name="T84" fmla="*/ 3322 w 4199"/>
                          <a:gd name="T85" fmla="*/ 1552 h 4141"/>
                          <a:gd name="T86" fmla="*/ 3426 w 4199"/>
                          <a:gd name="T87" fmla="*/ 1774 h 4141"/>
                          <a:gd name="T88" fmla="*/ 3329 w 4199"/>
                          <a:gd name="T89" fmla="*/ 1833 h 4141"/>
                          <a:gd name="T90" fmla="*/ 3506 w 4199"/>
                          <a:gd name="T91" fmla="*/ 1970 h 4141"/>
                          <a:gd name="T92" fmla="*/ 4024 w 4199"/>
                          <a:gd name="T93" fmla="*/ 1947 h 4141"/>
                          <a:gd name="T94" fmla="*/ 3748 w 4199"/>
                          <a:gd name="T95" fmla="*/ 2054 h 4141"/>
                          <a:gd name="T96" fmla="*/ 3219 w 4199"/>
                          <a:gd name="T97" fmla="*/ 2072 h 4141"/>
                          <a:gd name="T98" fmla="*/ 3553 w 4199"/>
                          <a:gd name="T99" fmla="*/ 2260 h 4141"/>
                          <a:gd name="T100" fmla="*/ 3282 w 4199"/>
                          <a:gd name="T101" fmla="*/ 2285 h 4141"/>
                          <a:gd name="T102" fmla="*/ 3404 w 4199"/>
                          <a:gd name="T103" fmla="*/ 2502 h 4141"/>
                          <a:gd name="T104" fmla="*/ 3290 w 4199"/>
                          <a:gd name="T105" fmla="*/ 2544 h 4141"/>
                          <a:gd name="T106" fmla="*/ 3295 w 4199"/>
                          <a:gd name="T107" fmla="*/ 2775 h 4141"/>
                          <a:gd name="T108" fmla="*/ 2983 w 4199"/>
                          <a:gd name="T109" fmla="*/ 2773 h 4141"/>
                          <a:gd name="T110" fmla="*/ 3341 w 4199"/>
                          <a:gd name="T111" fmla="*/ 3143 h 4141"/>
                          <a:gd name="T112" fmla="*/ 3359 w 4199"/>
                          <a:gd name="T113" fmla="*/ 3302 h 4141"/>
                          <a:gd name="T114" fmla="*/ 2886 w 4199"/>
                          <a:gd name="T115" fmla="*/ 3072 h 4141"/>
                          <a:gd name="T116" fmla="*/ 2763 w 4199"/>
                          <a:gd name="T117" fmla="*/ 3133 h 4141"/>
                          <a:gd name="T118" fmla="*/ 2823 w 4199"/>
                          <a:gd name="T119" fmla="*/ 3395 h 4141"/>
                          <a:gd name="T120" fmla="*/ 2509 w 4199"/>
                          <a:gd name="T121" fmla="*/ 3382 h 4141"/>
                          <a:gd name="T122" fmla="*/ 2307 w 4199"/>
                          <a:gd name="T123" fmla="*/ 3387 h 4141"/>
                          <a:gd name="T124" fmla="*/ 2270 w 4199"/>
                          <a:gd name="T125" fmla="*/ 3859 h 414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  <a:cxn ang="0">
                            <a:pos x="T120" y="T121"/>
                          </a:cxn>
                          <a:cxn ang="0">
                            <a:pos x="T122" y="T123"/>
                          </a:cxn>
                          <a:cxn ang="0">
                            <a:pos x="T124" y="T125"/>
                          </a:cxn>
                        </a:cxnLst>
                        <a:rect l="0" t="0" r="r" b="b"/>
                        <a:pathLst>
                          <a:path w="4199" h="4141">
                            <a:moveTo>
                              <a:pt x="2245" y="4141"/>
                            </a:moveTo>
                            <a:lnTo>
                              <a:pt x="2240" y="4131"/>
                            </a:lnTo>
                            <a:lnTo>
                              <a:pt x="2235" y="4123"/>
                            </a:lnTo>
                            <a:lnTo>
                              <a:pt x="2230" y="4115"/>
                            </a:lnTo>
                            <a:lnTo>
                              <a:pt x="2225" y="4108"/>
                            </a:lnTo>
                            <a:lnTo>
                              <a:pt x="2215" y="4095"/>
                            </a:lnTo>
                            <a:lnTo>
                              <a:pt x="2206" y="4085"/>
                            </a:lnTo>
                            <a:lnTo>
                              <a:pt x="2196" y="4073"/>
                            </a:lnTo>
                            <a:lnTo>
                              <a:pt x="2188" y="4063"/>
                            </a:lnTo>
                            <a:lnTo>
                              <a:pt x="2178" y="4054"/>
                            </a:lnTo>
                            <a:lnTo>
                              <a:pt x="2170" y="4046"/>
                            </a:lnTo>
                            <a:lnTo>
                              <a:pt x="2159" y="4034"/>
                            </a:lnTo>
                            <a:lnTo>
                              <a:pt x="2153" y="4024"/>
                            </a:lnTo>
                            <a:lnTo>
                              <a:pt x="2146" y="4013"/>
                            </a:lnTo>
                            <a:lnTo>
                              <a:pt x="2143" y="4003"/>
                            </a:lnTo>
                            <a:lnTo>
                              <a:pt x="2138" y="3988"/>
                            </a:lnTo>
                            <a:lnTo>
                              <a:pt x="2134" y="3972"/>
                            </a:lnTo>
                            <a:lnTo>
                              <a:pt x="2134" y="3962"/>
                            </a:lnTo>
                            <a:lnTo>
                              <a:pt x="2134" y="3954"/>
                            </a:lnTo>
                            <a:lnTo>
                              <a:pt x="2134" y="3944"/>
                            </a:lnTo>
                            <a:lnTo>
                              <a:pt x="2136" y="3934"/>
                            </a:lnTo>
                            <a:lnTo>
                              <a:pt x="2139" y="3921"/>
                            </a:lnTo>
                            <a:lnTo>
                              <a:pt x="2143" y="3909"/>
                            </a:lnTo>
                            <a:lnTo>
                              <a:pt x="2146" y="3897"/>
                            </a:lnTo>
                            <a:lnTo>
                              <a:pt x="2151" y="3885"/>
                            </a:lnTo>
                            <a:lnTo>
                              <a:pt x="2154" y="3874"/>
                            </a:lnTo>
                            <a:lnTo>
                              <a:pt x="2159" y="3862"/>
                            </a:lnTo>
                            <a:lnTo>
                              <a:pt x="2163" y="3850"/>
                            </a:lnTo>
                            <a:lnTo>
                              <a:pt x="2168" y="3840"/>
                            </a:lnTo>
                            <a:lnTo>
                              <a:pt x="2170" y="3829"/>
                            </a:lnTo>
                            <a:lnTo>
                              <a:pt x="2171" y="3817"/>
                            </a:lnTo>
                            <a:lnTo>
                              <a:pt x="2173" y="3807"/>
                            </a:lnTo>
                            <a:lnTo>
                              <a:pt x="2176" y="3797"/>
                            </a:lnTo>
                            <a:lnTo>
                              <a:pt x="2176" y="3785"/>
                            </a:lnTo>
                            <a:lnTo>
                              <a:pt x="2176" y="3773"/>
                            </a:lnTo>
                            <a:lnTo>
                              <a:pt x="2175" y="3763"/>
                            </a:lnTo>
                            <a:lnTo>
                              <a:pt x="2173" y="3753"/>
                            </a:lnTo>
                            <a:lnTo>
                              <a:pt x="2161" y="3735"/>
                            </a:lnTo>
                            <a:lnTo>
                              <a:pt x="2153" y="3718"/>
                            </a:lnTo>
                            <a:lnTo>
                              <a:pt x="2146" y="3700"/>
                            </a:lnTo>
                            <a:lnTo>
                              <a:pt x="2141" y="3685"/>
                            </a:lnTo>
                            <a:lnTo>
                              <a:pt x="2134" y="3666"/>
                            </a:lnTo>
                            <a:lnTo>
                              <a:pt x="2129" y="3650"/>
                            </a:lnTo>
                            <a:lnTo>
                              <a:pt x="2126" y="3631"/>
                            </a:lnTo>
                            <a:lnTo>
                              <a:pt x="2124" y="3616"/>
                            </a:lnTo>
                            <a:lnTo>
                              <a:pt x="2121" y="3598"/>
                            </a:lnTo>
                            <a:lnTo>
                              <a:pt x="2119" y="3581"/>
                            </a:lnTo>
                            <a:lnTo>
                              <a:pt x="2116" y="3564"/>
                            </a:lnTo>
                            <a:lnTo>
                              <a:pt x="2116" y="3549"/>
                            </a:lnTo>
                            <a:lnTo>
                              <a:pt x="2113" y="3534"/>
                            </a:lnTo>
                            <a:lnTo>
                              <a:pt x="2111" y="3519"/>
                            </a:lnTo>
                            <a:lnTo>
                              <a:pt x="2109" y="3504"/>
                            </a:lnTo>
                            <a:lnTo>
                              <a:pt x="2108" y="3491"/>
                            </a:lnTo>
                            <a:lnTo>
                              <a:pt x="2103" y="3476"/>
                            </a:lnTo>
                            <a:lnTo>
                              <a:pt x="2099" y="3461"/>
                            </a:lnTo>
                            <a:lnTo>
                              <a:pt x="2094" y="3447"/>
                            </a:lnTo>
                            <a:lnTo>
                              <a:pt x="2089" y="3437"/>
                            </a:lnTo>
                            <a:lnTo>
                              <a:pt x="2081" y="3424"/>
                            </a:lnTo>
                            <a:lnTo>
                              <a:pt x="2074" y="3414"/>
                            </a:lnTo>
                            <a:lnTo>
                              <a:pt x="2064" y="3404"/>
                            </a:lnTo>
                            <a:lnTo>
                              <a:pt x="2056" y="3395"/>
                            </a:lnTo>
                            <a:lnTo>
                              <a:pt x="2043" y="3385"/>
                            </a:lnTo>
                            <a:lnTo>
                              <a:pt x="2029" y="3379"/>
                            </a:lnTo>
                            <a:lnTo>
                              <a:pt x="2014" y="3372"/>
                            </a:lnTo>
                            <a:lnTo>
                              <a:pt x="1999" y="3367"/>
                            </a:lnTo>
                            <a:lnTo>
                              <a:pt x="1989" y="3364"/>
                            </a:lnTo>
                            <a:lnTo>
                              <a:pt x="1979" y="3362"/>
                            </a:lnTo>
                            <a:lnTo>
                              <a:pt x="1969" y="3359"/>
                            </a:lnTo>
                            <a:lnTo>
                              <a:pt x="1959" y="3359"/>
                            </a:lnTo>
                            <a:lnTo>
                              <a:pt x="1946" y="3355"/>
                            </a:lnTo>
                            <a:lnTo>
                              <a:pt x="1934" y="3355"/>
                            </a:lnTo>
                            <a:lnTo>
                              <a:pt x="1922" y="3355"/>
                            </a:lnTo>
                            <a:lnTo>
                              <a:pt x="1911" y="3355"/>
                            </a:lnTo>
                            <a:lnTo>
                              <a:pt x="1897" y="3360"/>
                            </a:lnTo>
                            <a:lnTo>
                              <a:pt x="1889" y="3369"/>
                            </a:lnTo>
                            <a:lnTo>
                              <a:pt x="1881" y="3375"/>
                            </a:lnTo>
                            <a:lnTo>
                              <a:pt x="1876" y="3385"/>
                            </a:lnTo>
                            <a:lnTo>
                              <a:pt x="1869" y="3394"/>
                            </a:lnTo>
                            <a:lnTo>
                              <a:pt x="1865" y="3404"/>
                            </a:lnTo>
                            <a:lnTo>
                              <a:pt x="1862" y="3415"/>
                            </a:lnTo>
                            <a:lnTo>
                              <a:pt x="1860" y="3427"/>
                            </a:lnTo>
                            <a:lnTo>
                              <a:pt x="1857" y="3437"/>
                            </a:lnTo>
                            <a:lnTo>
                              <a:pt x="1854" y="3449"/>
                            </a:lnTo>
                            <a:lnTo>
                              <a:pt x="1850" y="3461"/>
                            </a:lnTo>
                            <a:lnTo>
                              <a:pt x="1849" y="3472"/>
                            </a:lnTo>
                            <a:lnTo>
                              <a:pt x="1844" y="3482"/>
                            </a:lnTo>
                            <a:lnTo>
                              <a:pt x="1840" y="3496"/>
                            </a:lnTo>
                            <a:lnTo>
                              <a:pt x="1834" y="3506"/>
                            </a:lnTo>
                            <a:lnTo>
                              <a:pt x="1829" y="3519"/>
                            </a:lnTo>
                            <a:lnTo>
                              <a:pt x="1827" y="3507"/>
                            </a:lnTo>
                            <a:lnTo>
                              <a:pt x="1827" y="3497"/>
                            </a:lnTo>
                            <a:lnTo>
                              <a:pt x="1825" y="3487"/>
                            </a:lnTo>
                            <a:lnTo>
                              <a:pt x="1825" y="3479"/>
                            </a:lnTo>
                            <a:lnTo>
                              <a:pt x="1824" y="3462"/>
                            </a:lnTo>
                            <a:lnTo>
                              <a:pt x="1822" y="3449"/>
                            </a:lnTo>
                            <a:lnTo>
                              <a:pt x="1817" y="3434"/>
                            </a:lnTo>
                            <a:lnTo>
                              <a:pt x="1814" y="3422"/>
                            </a:lnTo>
                            <a:lnTo>
                              <a:pt x="1809" y="3412"/>
                            </a:lnTo>
                            <a:lnTo>
                              <a:pt x="1805" y="3402"/>
                            </a:lnTo>
                            <a:lnTo>
                              <a:pt x="1800" y="3390"/>
                            </a:lnTo>
                            <a:lnTo>
                              <a:pt x="1795" y="3379"/>
                            </a:lnTo>
                            <a:lnTo>
                              <a:pt x="1790" y="3367"/>
                            </a:lnTo>
                            <a:lnTo>
                              <a:pt x="1787" y="3357"/>
                            </a:lnTo>
                            <a:lnTo>
                              <a:pt x="1782" y="3343"/>
                            </a:lnTo>
                            <a:lnTo>
                              <a:pt x="1777" y="3332"/>
                            </a:lnTo>
                            <a:lnTo>
                              <a:pt x="1774" y="3317"/>
                            </a:lnTo>
                            <a:lnTo>
                              <a:pt x="1772" y="3302"/>
                            </a:lnTo>
                            <a:lnTo>
                              <a:pt x="1757" y="3290"/>
                            </a:lnTo>
                            <a:lnTo>
                              <a:pt x="1744" y="3285"/>
                            </a:lnTo>
                            <a:lnTo>
                              <a:pt x="1730" y="3287"/>
                            </a:lnTo>
                            <a:lnTo>
                              <a:pt x="1720" y="3295"/>
                            </a:lnTo>
                            <a:lnTo>
                              <a:pt x="1708" y="3305"/>
                            </a:lnTo>
                            <a:lnTo>
                              <a:pt x="1700" y="3320"/>
                            </a:lnTo>
                            <a:lnTo>
                              <a:pt x="1695" y="3328"/>
                            </a:lnTo>
                            <a:lnTo>
                              <a:pt x="1690" y="3338"/>
                            </a:lnTo>
                            <a:lnTo>
                              <a:pt x="1687" y="3348"/>
                            </a:lnTo>
                            <a:lnTo>
                              <a:pt x="1685" y="3360"/>
                            </a:lnTo>
                            <a:lnTo>
                              <a:pt x="1680" y="3370"/>
                            </a:lnTo>
                            <a:lnTo>
                              <a:pt x="1677" y="3380"/>
                            </a:lnTo>
                            <a:lnTo>
                              <a:pt x="1673" y="3390"/>
                            </a:lnTo>
                            <a:lnTo>
                              <a:pt x="1672" y="3400"/>
                            </a:lnTo>
                            <a:lnTo>
                              <a:pt x="1668" y="3410"/>
                            </a:lnTo>
                            <a:lnTo>
                              <a:pt x="1667" y="3420"/>
                            </a:lnTo>
                            <a:lnTo>
                              <a:pt x="1663" y="3430"/>
                            </a:lnTo>
                            <a:lnTo>
                              <a:pt x="1663" y="3442"/>
                            </a:lnTo>
                            <a:lnTo>
                              <a:pt x="1660" y="3457"/>
                            </a:lnTo>
                            <a:lnTo>
                              <a:pt x="1658" y="3471"/>
                            </a:lnTo>
                            <a:lnTo>
                              <a:pt x="1658" y="3481"/>
                            </a:lnTo>
                            <a:lnTo>
                              <a:pt x="1658" y="3486"/>
                            </a:lnTo>
                            <a:lnTo>
                              <a:pt x="1655" y="3481"/>
                            </a:lnTo>
                            <a:lnTo>
                              <a:pt x="1653" y="3472"/>
                            </a:lnTo>
                            <a:lnTo>
                              <a:pt x="1650" y="3457"/>
                            </a:lnTo>
                            <a:lnTo>
                              <a:pt x="1648" y="3444"/>
                            </a:lnTo>
                            <a:lnTo>
                              <a:pt x="1645" y="3427"/>
                            </a:lnTo>
                            <a:lnTo>
                              <a:pt x="1642" y="3414"/>
                            </a:lnTo>
                            <a:lnTo>
                              <a:pt x="1638" y="3400"/>
                            </a:lnTo>
                            <a:lnTo>
                              <a:pt x="1637" y="3394"/>
                            </a:lnTo>
                            <a:lnTo>
                              <a:pt x="1625" y="3379"/>
                            </a:lnTo>
                            <a:lnTo>
                              <a:pt x="1618" y="3364"/>
                            </a:lnTo>
                            <a:lnTo>
                              <a:pt x="1615" y="3348"/>
                            </a:lnTo>
                            <a:lnTo>
                              <a:pt x="1615" y="3335"/>
                            </a:lnTo>
                            <a:lnTo>
                              <a:pt x="1615" y="3320"/>
                            </a:lnTo>
                            <a:lnTo>
                              <a:pt x="1617" y="3308"/>
                            </a:lnTo>
                            <a:lnTo>
                              <a:pt x="1620" y="3295"/>
                            </a:lnTo>
                            <a:lnTo>
                              <a:pt x="1623" y="3283"/>
                            </a:lnTo>
                            <a:lnTo>
                              <a:pt x="1623" y="3268"/>
                            </a:lnTo>
                            <a:lnTo>
                              <a:pt x="1625" y="3256"/>
                            </a:lnTo>
                            <a:lnTo>
                              <a:pt x="1625" y="3243"/>
                            </a:lnTo>
                            <a:lnTo>
                              <a:pt x="1623" y="3233"/>
                            </a:lnTo>
                            <a:lnTo>
                              <a:pt x="1617" y="3221"/>
                            </a:lnTo>
                            <a:lnTo>
                              <a:pt x="1610" y="3211"/>
                            </a:lnTo>
                            <a:lnTo>
                              <a:pt x="1600" y="3201"/>
                            </a:lnTo>
                            <a:lnTo>
                              <a:pt x="1585" y="3191"/>
                            </a:lnTo>
                            <a:lnTo>
                              <a:pt x="1568" y="3188"/>
                            </a:lnTo>
                            <a:lnTo>
                              <a:pt x="1555" y="3190"/>
                            </a:lnTo>
                            <a:lnTo>
                              <a:pt x="1543" y="3190"/>
                            </a:lnTo>
                            <a:lnTo>
                              <a:pt x="1533" y="3193"/>
                            </a:lnTo>
                            <a:lnTo>
                              <a:pt x="1523" y="3195"/>
                            </a:lnTo>
                            <a:lnTo>
                              <a:pt x="1515" y="3198"/>
                            </a:lnTo>
                            <a:lnTo>
                              <a:pt x="1508" y="3203"/>
                            </a:lnTo>
                            <a:lnTo>
                              <a:pt x="1503" y="3210"/>
                            </a:lnTo>
                            <a:lnTo>
                              <a:pt x="1491" y="3221"/>
                            </a:lnTo>
                            <a:lnTo>
                              <a:pt x="1483" y="3236"/>
                            </a:lnTo>
                            <a:lnTo>
                              <a:pt x="1480" y="3243"/>
                            </a:lnTo>
                            <a:lnTo>
                              <a:pt x="1478" y="3251"/>
                            </a:lnTo>
                            <a:lnTo>
                              <a:pt x="1475" y="3262"/>
                            </a:lnTo>
                            <a:lnTo>
                              <a:pt x="1475" y="3272"/>
                            </a:lnTo>
                            <a:lnTo>
                              <a:pt x="1471" y="3280"/>
                            </a:lnTo>
                            <a:lnTo>
                              <a:pt x="1470" y="3290"/>
                            </a:lnTo>
                            <a:lnTo>
                              <a:pt x="1468" y="3298"/>
                            </a:lnTo>
                            <a:lnTo>
                              <a:pt x="1466" y="3308"/>
                            </a:lnTo>
                            <a:lnTo>
                              <a:pt x="1463" y="3317"/>
                            </a:lnTo>
                            <a:lnTo>
                              <a:pt x="1461" y="3327"/>
                            </a:lnTo>
                            <a:lnTo>
                              <a:pt x="1458" y="3337"/>
                            </a:lnTo>
                            <a:lnTo>
                              <a:pt x="1456" y="3347"/>
                            </a:lnTo>
                            <a:lnTo>
                              <a:pt x="1448" y="3364"/>
                            </a:lnTo>
                            <a:lnTo>
                              <a:pt x="1438" y="3380"/>
                            </a:lnTo>
                            <a:lnTo>
                              <a:pt x="1429" y="3387"/>
                            </a:lnTo>
                            <a:lnTo>
                              <a:pt x="1423" y="3395"/>
                            </a:lnTo>
                            <a:lnTo>
                              <a:pt x="1413" y="3402"/>
                            </a:lnTo>
                            <a:lnTo>
                              <a:pt x="1404" y="3409"/>
                            </a:lnTo>
                            <a:lnTo>
                              <a:pt x="1408" y="3394"/>
                            </a:lnTo>
                            <a:lnTo>
                              <a:pt x="1411" y="3379"/>
                            </a:lnTo>
                            <a:lnTo>
                              <a:pt x="1413" y="3365"/>
                            </a:lnTo>
                            <a:lnTo>
                              <a:pt x="1416" y="3355"/>
                            </a:lnTo>
                            <a:lnTo>
                              <a:pt x="1414" y="3343"/>
                            </a:lnTo>
                            <a:lnTo>
                              <a:pt x="1414" y="3333"/>
                            </a:lnTo>
                            <a:lnTo>
                              <a:pt x="1413" y="3323"/>
                            </a:lnTo>
                            <a:lnTo>
                              <a:pt x="1413" y="3315"/>
                            </a:lnTo>
                            <a:lnTo>
                              <a:pt x="1409" y="3305"/>
                            </a:lnTo>
                            <a:lnTo>
                              <a:pt x="1408" y="3295"/>
                            </a:lnTo>
                            <a:lnTo>
                              <a:pt x="1404" y="3285"/>
                            </a:lnTo>
                            <a:lnTo>
                              <a:pt x="1403" y="3275"/>
                            </a:lnTo>
                            <a:lnTo>
                              <a:pt x="1401" y="3263"/>
                            </a:lnTo>
                            <a:lnTo>
                              <a:pt x="1399" y="3253"/>
                            </a:lnTo>
                            <a:lnTo>
                              <a:pt x="1399" y="3241"/>
                            </a:lnTo>
                            <a:lnTo>
                              <a:pt x="1399" y="3231"/>
                            </a:lnTo>
                            <a:lnTo>
                              <a:pt x="1404" y="3216"/>
                            </a:lnTo>
                            <a:lnTo>
                              <a:pt x="1414" y="3203"/>
                            </a:lnTo>
                            <a:lnTo>
                              <a:pt x="1423" y="3190"/>
                            </a:lnTo>
                            <a:lnTo>
                              <a:pt x="1434" y="3178"/>
                            </a:lnTo>
                            <a:lnTo>
                              <a:pt x="1443" y="3164"/>
                            </a:lnTo>
                            <a:lnTo>
                              <a:pt x="1453" y="3151"/>
                            </a:lnTo>
                            <a:lnTo>
                              <a:pt x="1458" y="3138"/>
                            </a:lnTo>
                            <a:lnTo>
                              <a:pt x="1461" y="3126"/>
                            </a:lnTo>
                            <a:lnTo>
                              <a:pt x="1450" y="3116"/>
                            </a:lnTo>
                            <a:lnTo>
                              <a:pt x="1440" y="3111"/>
                            </a:lnTo>
                            <a:lnTo>
                              <a:pt x="1431" y="3106"/>
                            </a:lnTo>
                            <a:lnTo>
                              <a:pt x="1424" y="3104"/>
                            </a:lnTo>
                            <a:lnTo>
                              <a:pt x="1408" y="3101"/>
                            </a:lnTo>
                            <a:lnTo>
                              <a:pt x="1398" y="3104"/>
                            </a:lnTo>
                            <a:lnTo>
                              <a:pt x="1386" y="3108"/>
                            </a:lnTo>
                            <a:lnTo>
                              <a:pt x="1378" y="3118"/>
                            </a:lnTo>
                            <a:lnTo>
                              <a:pt x="1369" y="3128"/>
                            </a:lnTo>
                            <a:lnTo>
                              <a:pt x="1363" y="3143"/>
                            </a:lnTo>
                            <a:lnTo>
                              <a:pt x="1354" y="3156"/>
                            </a:lnTo>
                            <a:lnTo>
                              <a:pt x="1346" y="3171"/>
                            </a:lnTo>
                            <a:lnTo>
                              <a:pt x="1338" y="3185"/>
                            </a:lnTo>
                            <a:lnTo>
                              <a:pt x="1331" y="3200"/>
                            </a:lnTo>
                            <a:lnTo>
                              <a:pt x="1321" y="3211"/>
                            </a:lnTo>
                            <a:lnTo>
                              <a:pt x="1313" y="3223"/>
                            </a:lnTo>
                            <a:lnTo>
                              <a:pt x="1301" y="3231"/>
                            </a:lnTo>
                            <a:lnTo>
                              <a:pt x="1289" y="3238"/>
                            </a:lnTo>
                            <a:lnTo>
                              <a:pt x="1291" y="3228"/>
                            </a:lnTo>
                            <a:lnTo>
                              <a:pt x="1294" y="3218"/>
                            </a:lnTo>
                            <a:lnTo>
                              <a:pt x="1296" y="3210"/>
                            </a:lnTo>
                            <a:lnTo>
                              <a:pt x="1299" y="3201"/>
                            </a:lnTo>
                            <a:lnTo>
                              <a:pt x="1299" y="3186"/>
                            </a:lnTo>
                            <a:lnTo>
                              <a:pt x="1301" y="3175"/>
                            </a:lnTo>
                            <a:lnTo>
                              <a:pt x="1298" y="3161"/>
                            </a:lnTo>
                            <a:lnTo>
                              <a:pt x="1294" y="3151"/>
                            </a:lnTo>
                            <a:lnTo>
                              <a:pt x="1289" y="3141"/>
                            </a:lnTo>
                            <a:lnTo>
                              <a:pt x="1287" y="3133"/>
                            </a:lnTo>
                            <a:lnTo>
                              <a:pt x="1282" y="3123"/>
                            </a:lnTo>
                            <a:lnTo>
                              <a:pt x="1282" y="3113"/>
                            </a:lnTo>
                            <a:lnTo>
                              <a:pt x="1282" y="3101"/>
                            </a:lnTo>
                            <a:lnTo>
                              <a:pt x="1287" y="3091"/>
                            </a:lnTo>
                            <a:lnTo>
                              <a:pt x="1294" y="3078"/>
                            </a:lnTo>
                            <a:lnTo>
                              <a:pt x="1306" y="3064"/>
                            </a:lnTo>
                            <a:lnTo>
                              <a:pt x="1311" y="3056"/>
                            </a:lnTo>
                            <a:lnTo>
                              <a:pt x="1321" y="3049"/>
                            </a:lnTo>
                            <a:lnTo>
                              <a:pt x="1331" y="3041"/>
                            </a:lnTo>
                            <a:lnTo>
                              <a:pt x="1344" y="3034"/>
                            </a:lnTo>
                            <a:lnTo>
                              <a:pt x="1349" y="3022"/>
                            </a:lnTo>
                            <a:lnTo>
                              <a:pt x="1354" y="3012"/>
                            </a:lnTo>
                            <a:lnTo>
                              <a:pt x="1356" y="3002"/>
                            </a:lnTo>
                            <a:lnTo>
                              <a:pt x="1359" y="2997"/>
                            </a:lnTo>
                            <a:lnTo>
                              <a:pt x="1359" y="2984"/>
                            </a:lnTo>
                            <a:lnTo>
                              <a:pt x="1356" y="2975"/>
                            </a:lnTo>
                            <a:lnTo>
                              <a:pt x="1346" y="2967"/>
                            </a:lnTo>
                            <a:lnTo>
                              <a:pt x="1336" y="2964"/>
                            </a:lnTo>
                            <a:lnTo>
                              <a:pt x="1321" y="2960"/>
                            </a:lnTo>
                            <a:lnTo>
                              <a:pt x="1308" y="2962"/>
                            </a:lnTo>
                            <a:lnTo>
                              <a:pt x="1298" y="2962"/>
                            </a:lnTo>
                            <a:lnTo>
                              <a:pt x="1289" y="2962"/>
                            </a:lnTo>
                            <a:lnTo>
                              <a:pt x="1279" y="2962"/>
                            </a:lnTo>
                            <a:lnTo>
                              <a:pt x="1271" y="2965"/>
                            </a:lnTo>
                            <a:lnTo>
                              <a:pt x="1252" y="2969"/>
                            </a:lnTo>
                            <a:lnTo>
                              <a:pt x="1236" y="2974"/>
                            </a:lnTo>
                            <a:lnTo>
                              <a:pt x="1219" y="2977"/>
                            </a:lnTo>
                            <a:lnTo>
                              <a:pt x="1206" y="2982"/>
                            </a:lnTo>
                            <a:lnTo>
                              <a:pt x="1192" y="2987"/>
                            </a:lnTo>
                            <a:lnTo>
                              <a:pt x="1186" y="2992"/>
                            </a:lnTo>
                            <a:lnTo>
                              <a:pt x="1172" y="2999"/>
                            </a:lnTo>
                            <a:lnTo>
                              <a:pt x="1162" y="3006"/>
                            </a:lnTo>
                            <a:lnTo>
                              <a:pt x="1152" y="3012"/>
                            </a:lnTo>
                            <a:lnTo>
                              <a:pt x="1142" y="3019"/>
                            </a:lnTo>
                            <a:lnTo>
                              <a:pt x="1132" y="3024"/>
                            </a:lnTo>
                            <a:lnTo>
                              <a:pt x="1122" y="3031"/>
                            </a:lnTo>
                            <a:lnTo>
                              <a:pt x="1114" y="3036"/>
                            </a:lnTo>
                            <a:lnTo>
                              <a:pt x="1107" y="3042"/>
                            </a:lnTo>
                            <a:lnTo>
                              <a:pt x="1090" y="3051"/>
                            </a:lnTo>
                            <a:lnTo>
                              <a:pt x="1075" y="3059"/>
                            </a:lnTo>
                            <a:lnTo>
                              <a:pt x="1062" y="3066"/>
                            </a:lnTo>
                            <a:lnTo>
                              <a:pt x="1049" y="3074"/>
                            </a:lnTo>
                            <a:lnTo>
                              <a:pt x="1032" y="3079"/>
                            </a:lnTo>
                            <a:lnTo>
                              <a:pt x="1017" y="3084"/>
                            </a:lnTo>
                            <a:lnTo>
                              <a:pt x="1000" y="3089"/>
                            </a:lnTo>
                            <a:lnTo>
                              <a:pt x="985" y="3094"/>
                            </a:lnTo>
                            <a:lnTo>
                              <a:pt x="973" y="3096"/>
                            </a:lnTo>
                            <a:lnTo>
                              <a:pt x="963" y="3099"/>
                            </a:lnTo>
                            <a:lnTo>
                              <a:pt x="953" y="3101"/>
                            </a:lnTo>
                            <a:lnTo>
                              <a:pt x="943" y="3104"/>
                            </a:lnTo>
                            <a:lnTo>
                              <a:pt x="930" y="3106"/>
                            </a:lnTo>
                            <a:lnTo>
                              <a:pt x="918" y="3109"/>
                            </a:lnTo>
                            <a:lnTo>
                              <a:pt x="905" y="3111"/>
                            </a:lnTo>
                            <a:lnTo>
                              <a:pt x="893" y="3114"/>
                            </a:lnTo>
                            <a:lnTo>
                              <a:pt x="882" y="3116"/>
                            </a:lnTo>
                            <a:lnTo>
                              <a:pt x="872" y="3119"/>
                            </a:lnTo>
                            <a:lnTo>
                              <a:pt x="862" y="3124"/>
                            </a:lnTo>
                            <a:lnTo>
                              <a:pt x="851" y="3129"/>
                            </a:lnTo>
                            <a:lnTo>
                              <a:pt x="833" y="3138"/>
                            </a:lnTo>
                            <a:lnTo>
                              <a:pt x="818" y="3149"/>
                            </a:lnTo>
                            <a:lnTo>
                              <a:pt x="801" y="3159"/>
                            </a:lnTo>
                            <a:lnTo>
                              <a:pt x="786" y="3173"/>
                            </a:lnTo>
                            <a:lnTo>
                              <a:pt x="771" y="3185"/>
                            </a:lnTo>
                            <a:lnTo>
                              <a:pt x="756" y="3200"/>
                            </a:lnTo>
                            <a:lnTo>
                              <a:pt x="746" y="3208"/>
                            </a:lnTo>
                            <a:lnTo>
                              <a:pt x="736" y="3218"/>
                            </a:lnTo>
                            <a:lnTo>
                              <a:pt x="726" y="3226"/>
                            </a:lnTo>
                            <a:lnTo>
                              <a:pt x="716" y="3236"/>
                            </a:lnTo>
                            <a:lnTo>
                              <a:pt x="698" y="3253"/>
                            </a:lnTo>
                            <a:lnTo>
                              <a:pt x="681" y="3270"/>
                            </a:lnTo>
                            <a:lnTo>
                              <a:pt x="663" y="3282"/>
                            </a:lnTo>
                            <a:lnTo>
                              <a:pt x="646" y="3295"/>
                            </a:lnTo>
                            <a:lnTo>
                              <a:pt x="629" y="3305"/>
                            </a:lnTo>
                            <a:lnTo>
                              <a:pt x="613" y="3315"/>
                            </a:lnTo>
                            <a:lnTo>
                              <a:pt x="603" y="3317"/>
                            </a:lnTo>
                            <a:lnTo>
                              <a:pt x="593" y="3322"/>
                            </a:lnTo>
                            <a:lnTo>
                              <a:pt x="583" y="3323"/>
                            </a:lnTo>
                            <a:lnTo>
                              <a:pt x="574" y="3328"/>
                            </a:lnTo>
                            <a:lnTo>
                              <a:pt x="564" y="3330"/>
                            </a:lnTo>
                            <a:lnTo>
                              <a:pt x="554" y="3333"/>
                            </a:lnTo>
                            <a:lnTo>
                              <a:pt x="544" y="3337"/>
                            </a:lnTo>
                            <a:lnTo>
                              <a:pt x="534" y="3340"/>
                            </a:lnTo>
                            <a:lnTo>
                              <a:pt x="522" y="3342"/>
                            </a:lnTo>
                            <a:lnTo>
                              <a:pt x="511" y="3343"/>
                            </a:lnTo>
                            <a:lnTo>
                              <a:pt x="499" y="3345"/>
                            </a:lnTo>
                            <a:lnTo>
                              <a:pt x="489" y="3348"/>
                            </a:lnTo>
                            <a:lnTo>
                              <a:pt x="476" y="3348"/>
                            </a:lnTo>
                            <a:lnTo>
                              <a:pt x="464" y="3352"/>
                            </a:lnTo>
                            <a:lnTo>
                              <a:pt x="451" y="3352"/>
                            </a:lnTo>
                            <a:lnTo>
                              <a:pt x="439" y="3355"/>
                            </a:lnTo>
                            <a:lnTo>
                              <a:pt x="442" y="3350"/>
                            </a:lnTo>
                            <a:lnTo>
                              <a:pt x="452" y="3342"/>
                            </a:lnTo>
                            <a:lnTo>
                              <a:pt x="457" y="3333"/>
                            </a:lnTo>
                            <a:lnTo>
                              <a:pt x="467" y="3327"/>
                            </a:lnTo>
                            <a:lnTo>
                              <a:pt x="477" y="3318"/>
                            </a:lnTo>
                            <a:lnTo>
                              <a:pt x="491" y="3310"/>
                            </a:lnTo>
                            <a:lnTo>
                              <a:pt x="501" y="3298"/>
                            </a:lnTo>
                            <a:lnTo>
                              <a:pt x="514" y="3288"/>
                            </a:lnTo>
                            <a:lnTo>
                              <a:pt x="529" y="3277"/>
                            </a:lnTo>
                            <a:lnTo>
                              <a:pt x="544" y="3267"/>
                            </a:lnTo>
                            <a:lnTo>
                              <a:pt x="559" y="3253"/>
                            </a:lnTo>
                            <a:lnTo>
                              <a:pt x="574" y="3241"/>
                            </a:lnTo>
                            <a:lnTo>
                              <a:pt x="591" y="3228"/>
                            </a:lnTo>
                            <a:lnTo>
                              <a:pt x="608" y="3216"/>
                            </a:lnTo>
                            <a:lnTo>
                              <a:pt x="623" y="3201"/>
                            </a:lnTo>
                            <a:lnTo>
                              <a:pt x="639" y="3190"/>
                            </a:lnTo>
                            <a:lnTo>
                              <a:pt x="656" y="3175"/>
                            </a:lnTo>
                            <a:lnTo>
                              <a:pt x="673" y="3163"/>
                            </a:lnTo>
                            <a:lnTo>
                              <a:pt x="688" y="3149"/>
                            </a:lnTo>
                            <a:lnTo>
                              <a:pt x="703" y="3138"/>
                            </a:lnTo>
                            <a:lnTo>
                              <a:pt x="718" y="3126"/>
                            </a:lnTo>
                            <a:lnTo>
                              <a:pt x="735" y="3116"/>
                            </a:lnTo>
                            <a:lnTo>
                              <a:pt x="746" y="3104"/>
                            </a:lnTo>
                            <a:lnTo>
                              <a:pt x="760" y="3094"/>
                            </a:lnTo>
                            <a:lnTo>
                              <a:pt x="771" y="3086"/>
                            </a:lnTo>
                            <a:lnTo>
                              <a:pt x="783" y="3079"/>
                            </a:lnTo>
                            <a:lnTo>
                              <a:pt x="791" y="3071"/>
                            </a:lnTo>
                            <a:lnTo>
                              <a:pt x="800" y="3066"/>
                            </a:lnTo>
                            <a:lnTo>
                              <a:pt x="806" y="3059"/>
                            </a:lnTo>
                            <a:lnTo>
                              <a:pt x="813" y="3057"/>
                            </a:lnTo>
                            <a:lnTo>
                              <a:pt x="821" y="3052"/>
                            </a:lnTo>
                            <a:lnTo>
                              <a:pt x="835" y="3047"/>
                            </a:lnTo>
                            <a:lnTo>
                              <a:pt x="848" y="3042"/>
                            </a:lnTo>
                            <a:lnTo>
                              <a:pt x="865" y="3037"/>
                            </a:lnTo>
                            <a:lnTo>
                              <a:pt x="880" y="3032"/>
                            </a:lnTo>
                            <a:lnTo>
                              <a:pt x="898" y="3027"/>
                            </a:lnTo>
                            <a:lnTo>
                              <a:pt x="908" y="3024"/>
                            </a:lnTo>
                            <a:lnTo>
                              <a:pt x="918" y="3022"/>
                            </a:lnTo>
                            <a:lnTo>
                              <a:pt x="928" y="3019"/>
                            </a:lnTo>
                            <a:lnTo>
                              <a:pt x="938" y="3017"/>
                            </a:lnTo>
                            <a:lnTo>
                              <a:pt x="948" y="3014"/>
                            </a:lnTo>
                            <a:lnTo>
                              <a:pt x="958" y="3011"/>
                            </a:lnTo>
                            <a:lnTo>
                              <a:pt x="968" y="3007"/>
                            </a:lnTo>
                            <a:lnTo>
                              <a:pt x="978" y="3006"/>
                            </a:lnTo>
                            <a:lnTo>
                              <a:pt x="988" y="3001"/>
                            </a:lnTo>
                            <a:lnTo>
                              <a:pt x="1000" y="2999"/>
                            </a:lnTo>
                            <a:lnTo>
                              <a:pt x="1010" y="2994"/>
                            </a:lnTo>
                            <a:lnTo>
                              <a:pt x="1022" y="2992"/>
                            </a:lnTo>
                            <a:lnTo>
                              <a:pt x="1032" y="2987"/>
                            </a:lnTo>
                            <a:lnTo>
                              <a:pt x="1042" y="2984"/>
                            </a:lnTo>
                            <a:lnTo>
                              <a:pt x="1052" y="2980"/>
                            </a:lnTo>
                            <a:lnTo>
                              <a:pt x="1064" y="2977"/>
                            </a:lnTo>
                            <a:lnTo>
                              <a:pt x="1074" y="2974"/>
                            </a:lnTo>
                            <a:lnTo>
                              <a:pt x="1084" y="2970"/>
                            </a:lnTo>
                            <a:lnTo>
                              <a:pt x="1094" y="2967"/>
                            </a:lnTo>
                            <a:lnTo>
                              <a:pt x="1105" y="2964"/>
                            </a:lnTo>
                            <a:lnTo>
                              <a:pt x="1114" y="2959"/>
                            </a:lnTo>
                            <a:lnTo>
                              <a:pt x="1124" y="2954"/>
                            </a:lnTo>
                            <a:lnTo>
                              <a:pt x="1134" y="2949"/>
                            </a:lnTo>
                            <a:lnTo>
                              <a:pt x="1144" y="2944"/>
                            </a:lnTo>
                            <a:lnTo>
                              <a:pt x="1161" y="2934"/>
                            </a:lnTo>
                            <a:lnTo>
                              <a:pt x="1179" y="2925"/>
                            </a:lnTo>
                            <a:lnTo>
                              <a:pt x="1194" y="2914"/>
                            </a:lnTo>
                            <a:lnTo>
                              <a:pt x="1209" y="2904"/>
                            </a:lnTo>
                            <a:lnTo>
                              <a:pt x="1221" y="2892"/>
                            </a:lnTo>
                            <a:lnTo>
                              <a:pt x="1234" y="2880"/>
                            </a:lnTo>
                            <a:lnTo>
                              <a:pt x="1242" y="2865"/>
                            </a:lnTo>
                            <a:lnTo>
                              <a:pt x="1249" y="2852"/>
                            </a:lnTo>
                            <a:lnTo>
                              <a:pt x="1254" y="2837"/>
                            </a:lnTo>
                            <a:lnTo>
                              <a:pt x="1257" y="2823"/>
                            </a:lnTo>
                            <a:lnTo>
                              <a:pt x="1256" y="2807"/>
                            </a:lnTo>
                            <a:lnTo>
                              <a:pt x="1254" y="2790"/>
                            </a:lnTo>
                            <a:lnTo>
                              <a:pt x="1249" y="2773"/>
                            </a:lnTo>
                            <a:lnTo>
                              <a:pt x="1242" y="2756"/>
                            </a:lnTo>
                            <a:lnTo>
                              <a:pt x="1232" y="2748"/>
                            </a:lnTo>
                            <a:lnTo>
                              <a:pt x="1222" y="2745"/>
                            </a:lnTo>
                            <a:lnTo>
                              <a:pt x="1214" y="2741"/>
                            </a:lnTo>
                            <a:lnTo>
                              <a:pt x="1206" y="2741"/>
                            </a:lnTo>
                            <a:lnTo>
                              <a:pt x="1191" y="2741"/>
                            </a:lnTo>
                            <a:lnTo>
                              <a:pt x="1179" y="2748"/>
                            </a:lnTo>
                            <a:lnTo>
                              <a:pt x="1166" y="2755"/>
                            </a:lnTo>
                            <a:lnTo>
                              <a:pt x="1156" y="2766"/>
                            </a:lnTo>
                            <a:lnTo>
                              <a:pt x="1145" y="2781"/>
                            </a:lnTo>
                            <a:lnTo>
                              <a:pt x="1137" y="2796"/>
                            </a:lnTo>
                            <a:lnTo>
                              <a:pt x="1125" y="2810"/>
                            </a:lnTo>
                            <a:lnTo>
                              <a:pt x="1115" y="2825"/>
                            </a:lnTo>
                            <a:lnTo>
                              <a:pt x="1102" y="2838"/>
                            </a:lnTo>
                            <a:lnTo>
                              <a:pt x="1090" y="2850"/>
                            </a:lnTo>
                            <a:lnTo>
                              <a:pt x="1074" y="2858"/>
                            </a:lnTo>
                            <a:lnTo>
                              <a:pt x="1059" y="2863"/>
                            </a:lnTo>
                            <a:lnTo>
                              <a:pt x="1047" y="2863"/>
                            </a:lnTo>
                            <a:lnTo>
                              <a:pt x="1037" y="2863"/>
                            </a:lnTo>
                            <a:lnTo>
                              <a:pt x="1027" y="2862"/>
                            </a:lnTo>
                            <a:lnTo>
                              <a:pt x="1017" y="2860"/>
                            </a:lnTo>
                            <a:lnTo>
                              <a:pt x="1015" y="2855"/>
                            </a:lnTo>
                            <a:lnTo>
                              <a:pt x="1015" y="2852"/>
                            </a:lnTo>
                            <a:lnTo>
                              <a:pt x="1022" y="2842"/>
                            </a:lnTo>
                            <a:lnTo>
                              <a:pt x="1030" y="2832"/>
                            </a:lnTo>
                            <a:lnTo>
                              <a:pt x="1037" y="2823"/>
                            </a:lnTo>
                            <a:lnTo>
                              <a:pt x="1045" y="2815"/>
                            </a:lnTo>
                            <a:lnTo>
                              <a:pt x="1059" y="2798"/>
                            </a:lnTo>
                            <a:lnTo>
                              <a:pt x="1072" y="2783"/>
                            </a:lnTo>
                            <a:lnTo>
                              <a:pt x="1084" y="2768"/>
                            </a:lnTo>
                            <a:lnTo>
                              <a:pt x="1100" y="2756"/>
                            </a:lnTo>
                            <a:lnTo>
                              <a:pt x="1109" y="2750"/>
                            </a:lnTo>
                            <a:lnTo>
                              <a:pt x="1120" y="2745"/>
                            </a:lnTo>
                            <a:lnTo>
                              <a:pt x="1130" y="2741"/>
                            </a:lnTo>
                            <a:lnTo>
                              <a:pt x="1145" y="2740"/>
                            </a:lnTo>
                            <a:lnTo>
                              <a:pt x="1156" y="2730"/>
                            </a:lnTo>
                            <a:lnTo>
                              <a:pt x="1166" y="2720"/>
                            </a:lnTo>
                            <a:lnTo>
                              <a:pt x="1174" y="2709"/>
                            </a:lnTo>
                            <a:lnTo>
                              <a:pt x="1182" y="2701"/>
                            </a:lnTo>
                            <a:lnTo>
                              <a:pt x="1187" y="2691"/>
                            </a:lnTo>
                            <a:lnTo>
                              <a:pt x="1192" y="2683"/>
                            </a:lnTo>
                            <a:lnTo>
                              <a:pt x="1194" y="2674"/>
                            </a:lnTo>
                            <a:lnTo>
                              <a:pt x="1197" y="2668"/>
                            </a:lnTo>
                            <a:lnTo>
                              <a:pt x="1197" y="2651"/>
                            </a:lnTo>
                            <a:lnTo>
                              <a:pt x="1192" y="2638"/>
                            </a:lnTo>
                            <a:lnTo>
                              <a:pt x="1184" y="2624"/>
                            </a:lnTo>
                            <a:lnTo>
                              <a:pt x="1174" y="2616"/>
                            </a:lnTo>
                            <a:lnTo>
                              <a:pt x="1157" y="2606"/>
                            </a:lnTo>
                            <a:lnTo>
                              <a:pt x="1140" y="2599"/>
                            </a:lnTo>
                            <a:lnTo>
                              <a:pt x="1130" y="2596"/>
                            </a:lnTo>
                            <a:lnTo>
                              <a:pt x="1120" y="2594"/>
                            </a:lnTo>
                            <a:lnTo>
                              <a:pt x="1110" y="2594"/>
                            </a:lnTo>
                            <a:lnTo>
                              <a:pt x="1100" y="2594"/>
                            </a:lnTo>
                            <a:lnTo>
                              <a:pt x="1089" y="2594"/>
                            </a:lnTo>
                            <a:lnTo>
                              <a:pt x="1077" y="2594"/>
                            </a:lnTo>
                            <a:lnTo>
                              <a:pt x="1065" y="2596"/>
                            </a:lnTo>
                            <a:lnTo>
                              <a:pt x="1055" y="2599"/>
                            </a:lnTo>
                            <a:lnTo>
                              <a:pt x="1044" y="2601"/>
                            </a:lnTo>
                            <a:lnTo>
                              <a:pt x="1032" y="2606"/>
                            </a:lnTo>
                            <a:lnTo>
                              <a:pt x="1022" y="2611"/>
                            </a:lnTo>
                            <a:lnTo>
                              <a:pt x="1012" y="2617"/>
                            </a:lnTo>
                            <a:lnTo>
                              <a:pt x="1002" y="2626"/>
                            </a:lnTo>
                            <a:lnTo>
                              <a:pt x="992" y="2634"/>
                            </a:lnTo>
                            <a:lnTo>
                              <a:pt x="983" y="2641"/>
                            </a:lnTo>
                            <a:lnTo>
                              <a:pt x="977" y="2649"/>
                            </a:lnTo>
                            <a:lnTo>
                              <a:pt x="962" y="2663"/>
                            </a:lnTo>
                            <a:lnTo>
                              <a:pt x="950" y="2674"/>
                            </a:lnTo>
                            <a:lnTo>
                              <a:pt x="938" y="2683"/>
                            </a:lnTo>
                            <a:lnTo>
                              <a:pt x="928" y="2691"/>
                            </a:lnTo>
                            <a:lnTo>
                              <a:pt x="918" y="2696"/>
                            </a:lnTo>
                            <a:lnTo>
                              <a:pt x="910" y="2703"/>
                            </a:lnTo>
                            <a:lnTo>
                              <a:pt x="898" y="2704"/>
                            </a:lnTo>
                            <a:lnTo>
                              <a:pt x="887" y="2708"/>
                            </a:lnTo>
                            <a:lnTo>
                              <a:pt x="873" y="2708"/>
                            </a:lnTo>
                            <a:lnTo>
                              <a:pt x="860" y="2708"/>
                            </a:lnTo>
                            <a:lnTo>
                              <a:pt x="843" y="2706"/>
                            </a:lnTo>
                            <a:lnTo>
                              <a:pt x="826" y="2706"/>
                            </a:lnTo>
                            <a:lnTo>
                              <a:pt x="815" y="2704"/>
                            </a:lnTo>
                            <a:lnTo>
                              <a:pt x="805" y="2704"/>
                            </a:lnTo>
                            <a:lnTo>
                              <a:pt x="793" y="2704"/>
                            </a:lnTo>
                            <a:lnTo>
                              <a:pt x="783" y="2704"/>
                            </a:lnTo>
                            <a:lnTo>
                              <a:pt x="783" y="2699"/>
                            </a:lnTo>
                            <a:lnTo>
                              <a:pt x="783" y="2696"/>
                            </a:lnTo>
                            <a:lnTo>
                              <a:pt x="791" y="2694"/>
                            </a:lnTo>
                            <a:lnTo>
                              <a:pt x="801" y="2693"/>
                            </a:lnTo>
                            <a:lnTo>
                              <a:pt x="811" y="2691"/>
                            </a:lnTo>
                            <a:lnTo>
                              <a:pt x="821" y="2689"/>
                            </a:lnTo>
                            <a:lnTo>
                              <a:pt x="830" y="2686"/>
                            </a:lnTo>
                            <a:lnTo>
                              <a:pt x="840" y="2683"/>
                            </a:lnTo>
                            <a:lnTo>
                              <a:pt x="850" y="2679"/>
                            </a:lnTo>
                            <a:lnTo>
                              <a:pt x="860" y="2678"/>
                            </a:lnTo>
                            <a:lnTo>
                              <a:pt x="877" y="2668"/>
                            </a:lnTo>
                            <a:lnTo>
                              <a:pt x="895" y="2658"/>
                            </a:lnTo>
                            <a:lnTo>
                              <a:pt x="903" y="2651"/>
                            </a:lnTo>
                            <a:lnTo>
                              <a:pt x="913" y="2646"/>
                            </a:lnTo>
                            <a:lnTo>
                              <a:pt x="922" y="2639"/>
                            </a:lnTo>
                            <a:lnTo>
                              <a:pt x="932" y="2634"/>
                            </a:lnTo>
                            <a:lnTo>
                              <a:pt x="948" y="2621"/>
                            </a:lnTo>
                            <a:lnTo>
                              <a:pt x="965" y="2609"/>
                            </a:lnTo>
                            <a:lnTo>
                              <a:pt x="982" y="2596"/>
                            </a:lnTo>
                            <a:lnTo>
                              <a:pt x="1000" y="2586"/>
                            </a:lnTo>
                            <a:lnTo>
                              <a:pt x="1017" y="2574"/>
                            </a:lnTo>
                            <a:lnTo>
                              <a:pt x="1035" y="2564"/>
                            </a:lnTo>
                            <a:lnTo>
                              <a:pt x="1044" y="2559"/>
                            </a:lnTo>
                            <a:lnTo>
                              <a:pt x="1052" y="2554"/>
                            </a:lnTo>
                            <a:lnTo>
                              <a:pt x="1062" y="2551"/>
                            </a:lnTo>
                            <a:lnTo>
                              <a:pt x="1072" y="2549"/>
                            </a:lnTo>
                            <a:lnTo>
                              <a:pt x="1084" y="2534"/>
                            </a:lnTo>
                            <a:lnTo>
                              <a:pt x="1095" y="2520"/>
                            </a:lnTo>
                            <a:lnTo>
                              <a:pt x="1100" y="2505"/>
                            </a:lnTo>
                            <a:lnTo>
                              <a:pt x="1105" y="2490"/>
                            </a:lnTo>
                            <a:lnTo>
                              <a:pt x="1104" y="2475"/>
                            </a:lnTo>
                            <a:lnTo>
                              <a:pt x="1099" y="2464"/>
                            </a:lnTo>
                            <a:lnTo>
                              <a:pt x="1089" y="2452"/>
                            </a:lnTo>
                            <a:lnTo>
                              <a:pt x="1075" y="2444"/>
                            </a:lnTo>
                            <a:lnTo>
                              <a:pt x="1057" y="2442"/>
                            </a:lnTo>
                            <a:lnTo>
                              <a:pt x="1040" y="2444"/>
                            </a:lnTo>
                            <a:lnTo>
                              <a:pt x="1024" y="2444"/>
                            </a:lnTo>
                            <a:lnTo>
                              <a:pt x="1009" y="2449"/>
                            </a:lnTo>
                            <a:lnTo>
                              <a:pt x="992" y="2452"/>
                            </a:lnTo>
                            <a:lnTo>
                              <a:pt x="977" y="2457"/>
                            </a:lnTo>
                            <a:lnTo>
                              <a:pt x="962" y="2462"/>
                            </a:lnTo>
                            <a:lnTo>
                              <a:pt x="947" y="2469"/>
                            </a:lnTo>
                            <a:lnTo>
                              <a:pt x="932" y="2474"/>
                            </a:lnTo>
                            <a:lnTo>
                              <a:pt x="917" y="2479"/>
                            </a:lnTo>
                            <a:lnTo>
                              <a:pt x="902" y="2484"/>
                            </a:lnTo>
                            <a:lnTo>
                              <a:pt x="887" y="2489"/>
                            </a:lnTo>
                            <a:lnTo>
                              <a:pt x="872" y="2490"/>
                            </a:lnTo>
                            <a:lnTo>
                              <a:pt x="856" y="2494"/>
                            </a:lnTo>
                            <a:lnTo>
                              <a:pt x="841" y="2494"/>
                            </a:lnTo>
                            <a:lnTo>
                              <a:pt x="826" y="2495"/>
                            </a:lnTo>
                            <a:lnTo>
                              <a:pt x="821" y="2492"/>
                            </a:lnTo>
                            <a:lnTo>
                              <a:pt x="820" y="2489"/>
                            </a:lnTo>
                            <a:lnTo>
                              <a:pt x="835" y="2477"/>
                            </a:lnTo>
                            <a:lnTo>
                              <a:pt x="851" y="2467"/>
                            </a:lnTo>
                            <a:lnTo>
                              <a:pt x="867" y="2457"/>
                            </a:lnTo>
                            <a:lnTo>
                              <a:pt x="883" y="2447"/>
                            </a:lnTo>
                            <a:lnTo>
                              <a:pt x="898" y="2437"/>
                            </a:lnTo>
                            <a:lnTo>
                              <a:pt x="913" y="2427"/>
                            </a:lnTo>
                            <a:lnTo>
                              <a:pt x="928" y="2417"/>
                            </a:lnTo>
                            <a:lnTo>
                              <a:pt x="945" y="2407"/>
                            </a:lnTo>
                            <a:lnTo>
                              <a:pt x="957" y="2407"/>
                            </a:lnTo>
                            <a:lnTo>
                              <a:pt x="972" y="2407"/>
                            </a:lnTo>
                            <a:lnTo>
                              <a:pt x="985" y="2405"/>
                            </a:lnTo>
                            <a:lnTo>
                              <a:pt x="998" y="2405"/>
                            </a:lnTo>
                            <a:lnTo>
                              <a:pt x="1010" y="2400"/>
                            </a:lnTo>
                            <a:lnTo>
                              <a:pt x="1024" y="2395"/>
                            </a:lnTo>
                            <a:lnTo>
                              <a:pt x="1035" y="2387"/>
                            </a:lnTo>
                            <a:lnTo>
                              <a:pt x="1047" y="2377"/>
                            </a:lnTo>
                            <a:lnTo>
                              <a:pt x="1044" y="2365"/>
                            </a:lnTo>
                            <a:lnTo>
                              <a:pt x="1040" y="2355"/>
                            </a:lnTo>
                            <a:lnTo>
                              <a:pt x="1037" y="2345"/>
                            </a:lnTo>
                            <a:lnTo>
                              <a:pt x="1035" y="2336"/>
                            </a:lnTo>
                            <a:lnTo>
                              <a:pt x="1027" y="2320"/>
                            </a:lnTo>
                            <a:lnTo>
                              <a:pt x="1019" y="2306"/>
                            </a:lnTo>
                            <a:lnTo>
                              <a:pt x="1005" y="2293"/>
                            </a:lnTo>
                            <a:lnTo>
                              <a:pt x="993" y="2285"/>
                            </a:lnTo>
                            <a:lnTo>
                              <a:pt x="978" y="2276"/>
                            </a:lnTo>
                            <a:lnTo>
                              <a:pt x="965" y="2271"/>
                            </a:lnTo>
                            <a:lnTo>
                              <a:pt x="947" y="2265"/>
                            </a:lnTo>
                            <a:lnTo>
                              <a:pt x="930" y="2261"/>
                            </a:lnTo>
                            <a:lnTo>
                              <a:pt x="920" y="2260"/>
                            </a:lnTo>
                            <a:lnTo>
                              <a:pt x="910" y="2258"/>
                            </a:lnTo>
                            <a:lnTo>
                              <a:pt x="900" y="2258"/>
                            </a:lnTo>
                            <a:lnTo>
                              <a:pt x="892" y="2258"/>
                            </a:lnTo>
                            <a:lnTo>
                              <a:pt x="880" y="2258"/>
                            </a:lnTo>
                            <a:lnTo>
                              <a:pt x="870" y="2258"/>
                            </a:lnTo>
                            <a:lnTo>
                              <a:pt x="860" y="2258"/>
                            </a:lnTo>
                            <a:lnTo>
                              <a:pt x="850" y="2258"/>
                            </a:lnTo>
                            <a:lnTo>
                              <a:pt x="840" y="2258"/>
                            </a:lnTo>
                            <a:lnTo>
                              <a:pt x="830" y="2260"/>
                            </a:lnTo>
                            <a:lnTo>
                              <a:pt x="820" y="2261"/>
                            </a:lnTo>
                            <a:lnTo>
                              <a:pt x="810" y="2265"/>
                            </a:lnTo>
                            <a:lnTo>
                              <a:pt x="798" y="2265"/>
                            </a:lnTo>
                            <a:lnTo>
                              <a:pt x="786" y="2266"/>
                            </a:lnTo>
                            <a:lnTo>
                              <a:pt x="775" y="2268"/>
                            </a:lnTo>
                            <a:lnTo>
                              <a:pt x="765" y="2270"/>
                            </a:lnTo>
                            <a:lnTo>
                              <a:pt x="753" y="2271"/>
                            </a:lnTo>
                            <a:lnTo>
                              <a:pt x="741" y="2273"/>
                            </a:lnTo>
                            <a:lnTo>
                              <a:pt x="730" y="2275"/>
                            </a:lnTo>
                            <a:lnTo>
                              <a:pt x="720" y="2278"/>
                            </a:lnTo>
                            <a:lnTo>
                              <a:pt x="708" y="2280"/>
                            </a:lnTo>
                            <a:lnTo>
                              <a:pt x="698" y="2283"/>
                            </a:lnTo>
                            <a:lnTo>
                              <a:pt x="686" y="2285"/>
                            </a:lnTo>
                            <a:lnTo>
                              <a:pt x="676" y="2288"/>
                            </a:lnTo>
                            <a:lnTo>
                              <a:pt x="666" y="2290"/>
                            </a:lnTo>
                            <a:lnTo>
                              <a:pt x="656" y="2293"/>
                            </a:lnTo>
                            <a:lnTo>
                              <a:pt x="646" y="2295"/>
                            </a:lnTo>
                            <a:lnTo>
                              <a:pt x="636" y="2298"/>
                            </a:lnTo>
                            <a:lnTo>
                              <a:pt x="624" y="2300"/>
                            </a:lnTo>
                            <a:lnTo>
                              <a:pt x="614" y="2301"/>
                            </a:lnTo>
                            <a:lnTo>
                              <a:pt x="604" y="2303"/>
                            </a:lnTo>
                            <a:lnTo>
                              <a:pt x="594" y="2306"/>
                            </a:lnTo>
                            <a:lnTo>
                              <a:pt x="576" y="2310"/>
                            </a:lnTo>
                            <a:lnTo>
                              <a:pt x="559" y="2313"/>
                            </a:lnTo>
                            <a:lnTo>
                              <a:pt x="542" y="2315"/>
                            </a:lnTo>
                            <a:lnTo>
                              <a:pt x="529" y="2318"/>
                            </a:lnTo>
                            <a:lnTo>
                              <a:pt x="514" y="2318"/>
                            </a:lnTo>
                            <a:lnTo>
                              <a:pt x="504" y="2320"/>
                            </a:lnTo>
                            <a:lnTo>
                              <a:pt x="491" y="2315"/>
                            </a:lnTo>
                            <a:lnTo>
                              <a:pt x="479" y="2313"/>
                            </a:lnTo>
                            <a:lnTo>
                              <a:pt x="469" y="2310"/>
                            </a:lnTo>
                            <a:lnTo>
                              <a:pt x="459" y="2308"/>
                            </a:lnTo>
                            <a:lnTo>
                              <a:pt x="449" y="2305"/>
                            </a:lnTo>
                            <a:lnTo>
                              <a:pt x="439" y="2303"/>
                            </a:lnTo>
                            <a:lnTo>
                              <a:pt x="431" y="2300"/>
                            </a:lnTo>
                            <a:lnTo>
                              <a:pt x="422" y="2300"/>
                            </a:lnTo>
                            <a:lnTo>
                              <a:pt x="405" y="2296"/>
                            </a:lnTo>
                            <a:lnTo>
                              <a:pt x="390" y="2295"/>
                            </a:lnTo>
                            <a:lnTo>
                              <a:pt x="375" y="2295"/>
                            </a:lnTo>
                            <a:lnTo>
                              <a:pt x="362" y="2296"/>
                            </a:lnTo>
                            <a:lnTo>
                              <a:pt x="347" y="2296"/>
                            </a:lnTo>
                            <a:lnTo>
                              <a:pt x="332" y="2300"/>
                            </a:lnTo>
                            <a:lnTo>
                              <a:pt x="317" y="2303"/>
                            </a:lnTo>
                            <a:lnTo>
                              <a:pt x="302" y="2308"/>
                            </a:lnTo>
                            <a:lnTo>
                              <a:pt x="285" y="2311"/>
                            </a:lnTo>
                            <a:lnTo>
                              <a:pt x="268" y="2318"/>
                            </a:lnTo>
                            <a:lnTo>
                              <a:pt x="258" y="2321"/>
                            </a:lnTo>
                            <a:lnTo>
                              <a:pt x="248" y="2325"/>
                            </a:lnTo>
                            <a:lnTo>
                              <a:pt x="238" y="2330"/>
                            </a:lnTo>
                            <a:lnTo>
                              <a:pt x="230" y="2335"/>
                            </a:lnTo>
                            <a:lnTo>
                              <a:pt x="218" y="2335"/>
                            </a:lnTo>
                            <a:lnTo>
                              <a:pt x="208" y="2336"/>
                            </a:lnTo>
                            <a:lnTo>
                              <a:pt x="198" y="2336"/>
                            </a:lnTo>
                            <a:lnTo>
                              <a:pt x="190" y="2338"/>
                            </a:lnTo>
                            <a:lnTo>
                              <a:pt x="172" y="2338"/>
                            </a:lnTo>
                            <a:lnTo>
                              <a:pt x="157" y="2338"/>
                            </a:lnTo>
                            <a:lnTo>
                              <a:pt x="142" y="2335"/>
                            </a:lnTo>
                            <a:lnTo>
                              <a:pt x="128" y="2333"/>
                            </a:lnTo>
                            <a:lnTo>
                              <a:pt x="115" y="2330"/>
                            </a:lnTo>
                            <a:lnTo>
                              <a:pt x="105" y="2326"/>
                            </a:lnTo>
                            <a:lnTo>
                              <a:pt x="91" y="2321"/>
                            </a:lnTo>
                            <a:lnTo>
                              <a:pt x="80" y="2316"/>
                            </a:lnTo>
                            <a:lnTo>
                              <a:pt x="68" y="2311"/>
                            </a:lnTo>
                            <a:lnTo>
                              <a:pt x="56" y="2308"/>
                            </a:lnTo>
                            <a:lnTo>
                              <a:pt x="43" y="2303"/>
                            </a:lnTo>
                            <a:lnTo>
                              <a:pt x="30" y="2298"/>
                            </a:lnTo>
                            <a:lnTo>
                              <a:pt x="15" y="2293"/>
                            </a:lnTo>
                            <a:lnTo>
                              <a:pt x="0" y="2290"/>
                            </a:lnTo>
                            <a:lnTo>
                              <a:pt x="0" y="2285"/>
                            </a:lnTo>
                            <a:lnTo>
                              <a:pt x="0" y="2281"/>
                            </a:lnTo>
                            <a:lnTo>
                              <a:pt x="13" y="2275"/>
                            </a:lnTo>
                            <a:lnTo>
                              <a:pt x="28" y="2270"/>
                            </a:lnTo>
                            <a:lnTo>
                              <a:pt x="41" y="2268"/>
                            </a:lnTo>
                            <a:lnTo>
                              <a:pt x="56" y="2268"/>
                            </a:lnTo>
                            <a:lnTo>
                              <a:pt x="71" y="2268"/>
                            </a:lnTo>
                            <a:lnTo>
                              <a:pt x="88" y="2271"/>
                            </a:lnTo>
                            <a:lnTo>
                              <a:pt x="95" y="2273"/>
                            </a:lnTo>
                            <a:lnTo>
                              <a:pt x="105" y="2275"/>
                            </a:lnTo>
                            <a:lnTo>
                              <a:pt x="115" y="2276"/>
                            </a:lnTo>
                            <a:lnTo>
                              <a:pt x="125" y="2280"/>
                            </a:lnTo>
                            <a:lnTo>
                              <a:pt x="137" y="2278"/>
                            </a:lnTo>
                            <a:lnTo>
                              <a:pt x="148" y="2276"/>
                            </a:lnTo>
                            <a:lnTo>
                              <a:pt x="160" y="2275"/>
                            </a:lnTo>
                            <a:lnTo>
                              <a:pt x="172" y="2273"/>
                            </a:lnTo>
                            <a:lnTo>
                              <a:pt x="182" y="2270"/>
                            </a:lnTo>
                            <a:lnTo>
                              <a:pt x="193" y="2266"/>
                            </a:lnTo>
                            <a:lnTo>
                              <a:pt x="205" y="2263"/>
                            </a:lnTo>
                            <a:lnTo>
                              <a:pt x="217" y="2261"/>
                            </a:lnTo>
                            <a:lnTo>
                              <a:pt x="227" y="2256"/>
                            </a:lnTo>
                            <a:lnTo>
                              <a:pt x="237" y="2253"/>
                            </a:lnTo>
                            <a:lnTo>
                              <a:pt x="247" y="2248"/>
                            </a:lnTo>
                            <a:lnTo>
                              <a:pt x="258" y="2244"/>
                            </a:lnTo>
                            <a:lnTo>
                              <a:pt x="268" y="2239"/>
                            </a:lnTo>
                            <a:lnTo>
                              <a:pt x="279" y="2236"/>
                            </a:lnTo>
                            <a:lnTo>
                              <a:pt x="289" y="2233"/>
                            </a:lnTo>
                            <a:lnTo>
                              <a:pt x="300" y="2229"/>
                            </a:lnTo>
                            <a:lnTo>
                              <a:pt x="310" y="2224"/>
                            </a:lnTo>
                            <a:lnTo>
                              <a:pt x="320" y="2219"/>
                            </a:lnTo>
                            <a:lnTo>
                              <a:pt x="330" y="2216"/>
                            </a:lnTo>
                            <a:lnTo>
                              <a:pt x="340" y="2214"/>
                            </a:lnTo>
                            <a:lnTo>
                              <a:pt x="350" y="2211"/>
                            </a:lnTo>
                            <a:lnTo>
                              <a:pt x="360" y="2209"/>
                            </a:lnTo>
                            <a:lnTo>
                              <a:pt x="370" y="2208"/>
                            </a:lnTo>
                            <a:lnTo>
                              <a:pt x="382" y="2208"/>
                            </a:lnTo>
                            <a:lnTo>
                              <a:pt x="392" y="2206"/>
                            </a:lnTo>
                            <a:lnTo>
                              <a:pt x="404" y="2206"/>
                            </a:lnTo>
                            <a:lnTo>
                              <a:pt x="415" y="2208"/>
                            </a:lnTo>
                            <a:lnTo>
                              <a:pt x="427" y="2209"/>
                            </a:lnTo>
                            <a:lnTo>
                              <a:pt x="439" y="2211"/>
                            </a:lnTo>
                            <a:lnTo>
                              <a:pt x="452" y="2216"/>
                            </a:lnTo>
                            <a:lnTo>
                              <a:pt x="464" y="2221"/>
                            </a:lnTo>
                            <a:lnTo>
                              <a:pt x="479" y="2228"/>
                            </a:lnTo>
                            <a:lnTo>
                              <a:pt x="487" y="2228"/>
                            </a:lnTo>
                            <a:lnTo>
                              <a:pt x="497" y="2228"/>
                            </a:lnTo>
                            <a:lnTo>
                              <a:pt x="507" y="2228"/>
                            </a:lnTo>
                            <a:lnTo>
                              <a:pt x="517" y="2229"/>
                            </a:lnTo>
                            <a:lnTo>
                              <a:pt x="534" y="2229"/>
                            </a:lnTo>
                            <a:lnTo>
                              <a:pt x="551" y="2229"/>
                            </a:lnTo>
                            <a:lnTo>
                              <a:pt x="564" y="2228"/>
                            </a:lnTo>
                            <a:lnTo>
                              <a:pt x="579" y="2226"/>
                            </a:lnTo>
                            <a:lnTo>
                              <a:pt x="593" y="2223"/>
                            </a:lnTo>
                            <a:lnTo>
                              <a:pt x="608" y="2221"/>
                            </a:lnTo>
                            <a:lnTo>
                              <a:pt x="619" y="2216"/>
                            </a:lnTo>
                            <a:lnTo>
                              <a:pt x="633" y="2211"/>
                            </a:lnTo>
                            <a:lnTo>
                              <a:pt x="644" y="2204"/>
                            </a:lnTo>
                            <a:lnTo>
                              <a:pt x="659" y="2198"/>
                            </a:lnTo>
                            <a:lnTo>
                              <a:pt x="674" y="2188"/>
                            </a:lnTo>
                            <a:lnTo>
                              <a:pt x="691" y="2179"/>
                            </a:lnTo>
                            <a:lnTo>
                              <a:pt x="698" y="2173"/>
                            </a:lnTo>
                            <a:lnTo>
                              <a:pt x="708" y="2168"/>
                            </a:lnTo>
                            <a:lnTo>
                              <a:pt x="718" y="2162"/>
                            </a:lnTo>
                            <a:lnTo>
                              <a:pt x="728" y="2157"/>
                            </a:lnTo>
                            <a:lnTo>
                              <a:pt x="733" y="2154"/>
                            </a:lnTo>
                            <a:lnTo>
                              <a:pt x="743" y="2152"/>
                            </a:lnTo>
                            <a:lnTo>
                              <a:pt x="753" y="2149"/>
                            </a:lnTo>
                            <a:lnTo>
                              <a:pt x="766" y="2149"/>
                            </a:lnTo>
                            <a:lnTo>
                              <a:pt x="778" y="2147"/>
                            </a:lnTo>
                            <a:lnTo>
                              <a:pt x="793" y="2147"/>
                            </a:lnTo>
                            <a:lnTo>
                              <a:pt x="808" y="2147"/>
                            </a:lnTo>
                            <a:lnTo>
                              <a:pt x="826" y="2147"/>
                            </a:lnTo>
                            <a:lnTo>
                              <a:pt x="841" y="2146"/>
                            </a:lnTo>
                            <a:lnTo>
                              <a:pt x="860" y="2146"/>
                            </a:lnTo>
                            <a:lnTo>
                              <a:pt x="877" y="2146"/>
                            </a:lnTo>
                            <a:lnTo>
                              <a:pt x="895" y="2146"/>
                            </a:lnTo>
                            <a:lnTo>
                              <a:pt x="903" y="2144"/>
                            </a:lnTo>
                            <a:lnTo>
                              <a:pt x="913" y="2144"/>
                            </a:lnTo>
                            <a:lnTo>
                              <a:pt x="922" y="2144"/>
                            </a:lnTo>
                            <a:lnTo>
                              <a:pt x="932" y="2144"/>
                            </a:lnTo>
                            <a:lnTo>
                              <a:pt x="940" y="2142"/>
                            </a:lnTo>
                            <a:lnTo>
                              <a:pt x="950" y="2142"/>
                            </a:lnTo>
                            <a:lnTo>
                              <a:pt x="958" y="2142"/>
                            </a:lnTo>
                            <a:lnTo>
                              <a:pt x="968" y="2142"/>
                            </a:lnTo>
                            <a:lnTo>
                              <a:pt x="983" y="2139"/>
                            </a:lnTo>
                            <a:lnTo>
                              <a:pt x="1000" y="2136"/>
                            </a:lnTo>
                            <a:lnTo>
                              <a:pt x="1014" y="2132"/>
                            </a:lnTo>
                            <a:lnTo>
                              <a:pt x="1029" y="2129"/>
                            </a:lnTo>
                            <a:lnTo>
                              <a:pt x="1040" y="2122"/>
                            </a:lnTo>
                            <a:lnTo>
                              <a:pt x="1052" y="2117"/>
                            </a:lnTo>
                            <a:lnTo>
                              <a:pt x="1062" y="2111"/>
                            </a:lnTo>
                            <a:lnTo>
                              <a:pt x="1072" y="2106"/>
                            </a:lnTo>
                            <a:lnTo>
                              <a:pt x="1077" y="2097"/>
                            </a:lnTo>
                            <a:lnTo>
                              <a:pt x="1082" y="2089"/>
                            </a:lnTo>
                            <a:lnTo>
                              <a:pt x="1084" y="2079"/>
                            </a:lnTo>
                            <a:lnTo>
                              <a:pt x="1085" y="2069"/>
                            </a:lnTo>
                            <a:lnTo>
                              <a:pt x="1084" y="2055"/>
                            </a:lnTo>
                            <a:lnTo>
                              <a:pt x="1079" y="2044"/>
                            </a:lnTo>
                            <a:lnTo>
                              <a:pt x="1072" y="2029"/>
                            </a:lnTo>
                            <a:lnTo>
                              <a:pt x="1064" y="2014"/>
                            </a:lnTo>
                            <a:lnTo>
                              <a:pt x="1049" y="2002"/>
                            </a:lnTo>
                            <a:lnTo>
                              <a:pt x="1039" y="1992"/>
                            </a:lnTo>
                            <a:lnTo>
                              <a:pt x="1029" y="1985"/>
                            </a:lnTo>
                            <a:lnTo>
                              <a:pt x="1020" y="1982"/>
                            </a:lnTo>
                            <a:lnTo>
                              <a:pt x="1004" y="1977"/>
                            </a:lnTo>
                            <a:lnTo>
                              <a:pt x="988" y="1977"/>
                            </a:lnTo>
                            <a:lnTo>
                              <a:pt x="972" y="1977"/>
                            </a:lnTo>
                            <a:lnTo>
                              <a:pt x="955" y="1982"/>
                            </a:lnTo>
                            <a:lnTo>
                              <a:pt x="945" y="1982"/>
                            </a:lnTo>
                            <a:lnTo>
                              <a:pt x="935" y="1984"/>
                            </a:lnTo>
                            <a:lnTo>
                              <a:pt x="923" y="1985"/>
                            </a:lnTo>
                            <a:lnTo>
                              <a:pt x="912" y="1987"/>
                            </a:lnTo>
                            <a:lnTo>
                              <a:pt x="902" y="1980"/>
                            </a:lnTo>
                            <a:lnTo>
                              <a:pt x="893" y="1975"/>
                            </a:lnTo>
                            <a:lnTo>
                              <a:pt x="887" y="1970"/>
                            </a:lnTo>
                            <a:lnTo>
                              <a:pt x="882" y="1965"/>
                            </a:lnTo>
                            <a:lnTo>
                              <a:pt x="872" y="1958"/>
                            </a:lnTo>
                            <a:lnTo>
                              <a:pt x="867" y="1955"/>
                            </a:lnTo>
                            <a:lnTo>
                              <a:pt x="858" y="1950"/>
                            </a:lnTo>
                            <a:lnTo>
                              <a:pt x="848" y="1948"/>
                            </a:lnTo>
                            <a:lnTo>
                              <a:pt x="841" y="1947"/>
                            </a:lnTo>
                            <a:lnTo>
                              <a:pt x="835" y="1947"/>
                            </a:lnTo>
                            <a:lnTo>
                              <a:pt x="825" y="1947"/>
                            </a:lnTo>
                            <a:lnTo>
                              <a:pt x="816" y="1948"/>
                            </a:lnTo>
                            <a:lnTo>
                              <a:pt x="816" y="1933"/>
                            </a:lnTo>
                            <a:lnTo>
                              <a:pt x="820" y="1923"/>
                            </a:lnTo>
                            <a:lnTo>
                              <a:pt x="823" y="1915"/>
                            </a:lnTo>
                            <a:lnTo>
                              <a:pt x="831" y="1912"/>
                            </a:lnTo>
                            <a:lnTo>
                              <a:pt x="836" y="1908"/>
                            </a:lnTo>
                            <a:lnTo>
                              <a:pt x="846" y="1908"/>
                            </a:lnTo>
                            <a:lnTo>
                              <a:pt x="856" y="1908"/>
                            </a:lnTo>
                            <a:lnTo>
                              <a:pt x="867" y="1912"/>
                            </a:lnTo>
                            <a:lnTo>
                              <a:pt x="877" y="1913"/>
                            </a:lnTo>
                            <a:lnTo>
                              <a:pt x="887" y="1917"/>
                            </a:lnTo>
                            <a:lnTo>
                              <a:pt x="897" y="1920"/>
                            </a:lnTo>
                            <a:lnTo>
                              <a:pt x="907" y="1925"/>
                            </a:lnTo>
                            <a:lnTo>
                              <a:pt x="915" y="1928"/>
                            </a:lnTo>
                            <a:lnTo>
                              <a:pt x="925" y="1932"/>
                            </a:lnTo>
                            <a:lnTo>
                              <a:pt x="932" y="1933"/>
                            </a:lnTo>
                            <a:lnTo>
                              <a:pt x="938" y="1935"/>
                            </a:lnTo>
                            <a:lnTo>
                              <a:pt x="953" y="1925"/>
                            </a:lnTo>
                            <a:lnTo>
                              <a:pt x="967" y="1917"/>
                            </a:lnTo>
                            <a:lnTo>
                              <a:pt x="978" y="1910"/>
                            </a:lnTo>
                            <a:lnTo>
                              <a:pt x="992" y="1905"/>
                            </a:lnTo>
                            <a:lnTo>
                              <a:pt x="1004" y="1898"/>
                            </a:lnTo>
                            <a:lnTo>
                              <a:pt x="1019" y="1897"/>
                            </a:lnTo>
                            <a:lnTo>
                              <a:pt x="1027" y="1895"/>
                            </a:lnTo>
                            <a:lnTo>
                              <a:pt x="1037" y="1895"/>
                            </a:lnTo>
                            <a:lnTo>
                              <a:pt x="1047" y="1895"/>
                            </a:lnTo>
                            <a:lnTo>
                              <a:pt x="1060" y="1898"/>
                            </a:lnTo>
                            <a:lnTo>
                              <a:pt x="1075" y="1903"/>
                            </a:lnTo>
                            <a:lnTo>
                              <a:pt x="1090" y="1907"/>
                            </a:lnTo>
                            <a:lnTo>
                              <a:pt x="1104" y="1905"/>
                            </a:lnTo>
                            <a:lnTo>
                              <a:pt x="1115" y="1902"/>
                            </a:lnTo>
                            <a:lnTo>
                              <a:pt x="1124" y="1893"/>
                            </a:lnTo>
                            <a:lnTo>
                              <a:pt x="1130" y="1883"/>
                            </a:lnTo>
                            <a:lnTo>
                              <a:pt x="1135" y="1871"/>
                            </a:lnTo>
                            <a:lnTo>
                              <a:pt x="1139" y="1861"/>
                            </a:lnTo>
                            <a:lnTo>
                              <a:pt x="1137" y="1846"/>
                            </a:lnTo>
                            <a:lnTo>
                              <a:pt x="1135" y="1833"/>
                            </a:lnTo>
                            <a:lnTo>
                              <a:pt x="1130" y="1818"/>
                            </a:lnTo>
                            <a:lnTo>
                              <a:pt x="1125" y="1806"/>
                            </a:lnTo>
                            <a:lnTo>
                              <a:pt x="1115" y="1793"/>
                            </a:lnTo>
                            <a:lnTo>
                              <a:pt x="1105" y="1783"/>
                            </a:lnTo>
                            <a:lnTo>
                              <a:pt x="1090" y="1774"/>
                            </a:lnTo>
                            <a:lnTo>
                              <a:pt x="1075" y="1771"/>
                            </a:lnTo>
                            <a:lnTo>
                              <a:pt x="1059" y="1758"/>
                            </a:lnTo>
                            <a:lnTo>
                              <a:pt x="1047" y="1749"/>
                            </a:lnTo>
                            <a:lnTo>
                              <a:pt x="1035" y="1739"/>
                            </a:lnTo>
                            <a:lnTo>
                              <a:pt x="1027" y="1734"/>
                            </a:lnTo>
                            <a:lnTo>
                              <a:pt x="1010" y="1723"/>
                            </a:lnTo>
                            <a:lnTo>
                              <a:pt x="998" y="1716"/>
                            </a:lnTo>
                            <a:lnTo>
                              <a:pt x="990" y="1713"/>
                            </a:lnTo>
                            <a:lnTo>
                              <a:pt x="983" y="1711"/>
                            </a:lnTo>
                            <a:lnTo>
                              <a:pt x="975" y="1709"/>
                            </a:lnTo>
                            <a:lnTo>
                              <a:pt x="967" y="1709"/>
                            </a:lnTo>
                            <a:lnTo>
                              <a:pt x="955" y="1707"/>
                            </a:lnTo>
                            <a:lnTo>
                              <a:pt x="943" y="1707"/>
                            </a:lnTo>
                            <a:lnTo>
                              <a:pt x="927" y="1707"/>
                            </a:lnTo>
                            <a:lnTo>
                              <a:pt x="912" y="1707"/>
                            </a:lnTo>
                            <a:lnTo>
                              <a:pt x="897" y="1697"/>
                            </a:lnTo>
                            <a:lnTo>
                              <a:pt x="887" y="1689"/>
                            </a:lnTo>
                            <a:lnTo>
                              <a:pt x="875" y="1681"/>
                            </a:lnTo>
                            <a:lnTo>
                              <a:pt x="867" y="1672"/>
                            </a:lnTo>
                            <a:lnTo>
                              <a:pt x="856" y="1662"/>
                            </a:lnTo>
                            <a:lnTo>
                              <a:pt x="848" y="1652"/>
                            </a:lnTo>
                            <a:lnTo>
                              <a:pt x="840" y="1644"/>
                            </a:lnTo>
                            <a:lnTo>
                              <a:pt x="833" y="1639"/>
                            </a:lnTo>
                            <a:lnTo>
                              <a:pt x="821" y="1636"/>
                            </a:lnTo>
                            <a:lnTo>
                              <a:pt x="810" y="1632"/>
                            </a:lnTo>
                            <a:lnTo>
                              <a:pt x="798" y="1629"/>
                            </a:lnTo>
                            <a:lnTo>
                              <a:pt x="788" y="1627"/>
                            </a:lnTo>
                            <a:lnTo>
                              <a:pt x="776" y="1624"/>
                            </a:lnTo>
                            <a:lnTo>
                              <a:pt x="766" y="1622"/>
                            </a:lnTo>
                            <a:lnTo>
                              <a:pt x="755" y="1619"/>
                            </a:lnTo>
                            <a:lnTo>
                              <a:pt x="745" y="1617"/>
                            </a:lnTo>
                            <a:lnTo>
                              <a:pt x="745" y="1612"/>
                            </a:lnTo>
                            <a:lnTo>
                              <a:pt x="745" y="1609"/>
                            </a:lnTo>
                            <a:lnTo>
                              <a:pt x="760" y="1607"/>
                            </a:lnTo>
                            <a:lnTo>
                              <a:pt x="776" y="1605"/>
                            </a:lnTo>
                            <a:lnTo>
                              <a:pt x="786" y="1604"/>
                            </a:lnTo>
                            <a:lnTo>
                              <a:pt x="798" y="1604"/>
                            </a:lnTo>
                            <a:lnTo>
                              <a:pt x="806" y="1602"/>
                            </a:lnTo>
                            <a:lnTo>
                              <a:pt x="813" y="1600"/>
                            </a:lnTo>
                            <a:lnTo>
                              <a:pt x="820" y="1600"/>
                            </a:lnTo>
                            <a:lnTo>
                              <a:pt x="826" y="1602"/>
                            </a:lnTo>
                            <a:lnTo>
                              <a:pt x="836" y="1604"/>
                            </a:lnTo>
                            <a:lnTo>
                              <a:pt x="850" y="1610"/>
                            </a:lnTo>
                            <a:lnTo>
                              <a:pt x="858" y="1615"/>
                            </a:lnTo>
                            <a:lnTo>
                              <a:pt x="870" y="1622"/>
                            </a:lnTo>
                            <a:lnTo>
                              <a:pt x="883" y="1632"/>
                            </a:lnTo>
                            <a:lnTo>
                              <a:pt x="900" y="1644"/>
                            </a:lnTo>
                            <a:lnTo>
                              <a:pt x="908" y="1644"/>
                            </a:lnTo>
                            <a:lnTo>
                              <a:pt x="918" y="1644"/>
                            </a:lnTo>
                            <a:lnTo>
                              <a:pt x="927" y="1644"/>
                            </a:lnTo>
                            <a:lnTo>
                              <a:pt x="937" y="1644"/>
                            </a:lnTo>
                            <a:lnTo>
                              <a:pt x="945" y="1642"/>
                            </a:lnTo>
                            <a:lnTo>
                              <a:pt x="955" y="1641"/>
                            </a:lnTo>
                            <a:lnTo>
                              <a:pt x="965" y="1639"/>
                            </a:lnTo>
                            <a:lnTo>
                              <a:pt x="975" y="1639"/>
                            </a:lnTo>
                            <a:lnTo>
                              <a:pt x="983" y="1637"/>
                            </a:lnTo>
                            <a:lnTo>
                              <a:pt x="993" y="1636"/>
                            </a:lnTo>
                            <a:lnTo>
                              <a:pt x="1004" y="1636"/>
                            </a:lnTo>
                            <a:lnTo>
                              <a:pt x="1014" y="1636"/>
                            </a:lnTo>
                            <a:lnTo>
                              <a:pt x="1022" y="1636"/>
                            </a:lnTo>
                            <a:lnTo>
                              <a:pt x="1032" y="1639"/>
                            </a:lnTo>
                            <a:lnTo>
                              <a:pt x="1042" y="1642"/>
                            </a:lnTo>
                            <a:lnTo>
                              <a:pt x="1052" y="1649"/>
                            </a:lnTo>
                            <a:lnTo>
                              <a:pt x="1065" y="1659"/>
                            </a:lnTo>
                            <a:lnTo>
                              <a:pt x="1080" y="1669"/>
                            </a:lnTo>
                            <a:lnTo>
                              <a:pt x="1092" y="1676"/>
                            </a:lnTo>
                            <a:lnTo>
                              <a:pt x="1105" y="1682"/>
                            </a:lnTo>
                            <a:lnTo>
                              <a:pt x="1115" y="1684"/>
                            </a:lnTo>
                            <a:lnTo>
                              <a:pt x="1127" y="1687"/>
                            </a:lnTo>
                            <a:lnTo>
                              <a:pt x="1135" y="1687"/>
                            </a:lnTo>
                            <a:lnTo>
                              <a:pt x="1145" y="1687"/>
                            </a:lnTo>
                            <a:lnTo>
                              <a:pt x="1157" y="1681"/>
                            </a:lnTo>
                            <a:lnTo>
                              <a:pt x="1166" y="1671"/>
                            </a:lnTo>
                            <a:lnTo>
                              <a:pt x="1171" y="1656"/>
                            </a:lnTo>
                            <a:lnTo>
                              <a:pt x="1172" y="1641"/>
                            </a:lnTo>
                            <a:lnTo>
                              <a:pt x="1169" y="1631"/>
                            </a:lnTo>
                            <a:lnTo>
                              <a:pt x="1167" y="1621"/>
                            </a:lnTo>
                            <a:lnTo>
                              <a:pt x="1164" y="1610"/>
                            </a:lnTo>
                            <a:lnTo>
                              <a:pt x="1161" y="1600"/>
                            </a:lnTo>
                            <a:lnTo>
                              <a:pt x="1154" y="1590"/>
                            </a:lnTo>
                            <a:lnTo>
                              <a:pt x="1149" y="1580"/>
                            </a:lnTo>
                            <a:lnTo>
                              <a:pt x="1140" y="1570"/>
                            </a:lnTo>
                            <a:lnTo>
                              <a:pt x="1134" y="1562"/>
                            </a:lnTo>
                            <a:lnTo>
                              <a:pt x="1124" y="1552"/>
                            </a:lnTo>
                            <a:lnTo>
                              <a:pt x="1114" y="1544"/>
                            </a:lnTo>
                            <a:lnTo>
                              <a:pt x="1102" y="1535"/>
                            </a:lnTo>
                            <a:lnTo>
                              <a:pt x="1090" y="1530"/>
                            </a:lnTo>
                            <a:lnTo>
                              <a:pt x="1077" y="1525"/>
                            </a:lnTo>
                            <a:lnTo>
                              <a:pt x="1064" y="1520"/>
                            </a:lnTo>
                            <a:lnTo>
                              <a:pt x="1049" y="1515"/>
                            </a:lnTo>
                            <a:lnTo>
                              <a:pt x="1034" y="1515"/>
                            </a:lnTo>
                            <a:lnTo>
                              <a:pt x="1027" y="1510"/>
                            </a:lnTo>
                            <a:lnTo>
                              <a:pt x="1020" y="1502"/>
                            </a:lnTo>
                            <a:lnTo>
                              <a:pt x="1015" y="1492"/>
                            </a:lnTo>
                            <a:lnTo>
                              <a:pt x="1010" y="1483"/>
                            </a:lnTo>
                            <a:lnTo>
                              <a:pt x="1005" y="1472"/>
                            </a:lnTo>
                            <a:lnTo>
                              <a:pt x="1002" y="1463"/>
                            </a:lnTo>
                            <a:lnTo>
                              <a:pt x="1000" y="1455"/>
                            </a:lnTo>
                            <a:lnTo>
                              <a:pt x="1000" y="1453"/>
                            </a:lnTo>
                            <a:lnTo>
                              <a:pt x="1009" y="1453"/>
                            </a:lnTo>
                            <a:lnTo>
                              <a:pt x="1015" y="1455"/>
                            </a:lnTo>
                            <a:lnTo>
                              <a:pt x="1022" y="1457"/>
                            </a:lnTo>
                            <a:lnTo>
                              <a:pt x="1029" y="1462"/>
                            </a:lnTo>
                            <a:lnTo>
                              <a:pt x="1034" y="1465"/>
                            </a:lnTo>
                            <a:lnTo>
                              <a:pt x="1042" y="1470"/>
                            </a:lnTo>
                            <a:lnTo>
                              <a:pt x="1052" y="1475"/>
                            </a:lnTo>
                            <a:lnTo>
                              <a:pt x="1064" y="1483"/>
                            </a:lnTo>
                            <a:lnTo>
                              <a:pt x="1077" y="1483"/>
                            </a:lnTo>
                            <a:lnTo>
                              <a:pt x="1095" y="1488"/>
                            </a:lnTo>
                            <a:lnTo>
                              <a:pt x="1104" y="1490"/>
                            </a:lnTo>
                            <a:lnTo>
                              <a:pt x="1114" y="1493"/>
                            </a:lnTo>
                            <a:lnTo>
                              <a:pt x="1124" y="1495"/>
                            </a:lnTo>
                            <a:lnTo>
                              <a:pt x="1134" y="1500"/>
                            </a:lnTo>
                            <a:lnTo>
                              <a:pt x="1144" y="1503"/>
                            </a:lnTo>
                            <a:lnTo>
                              <a:pt x="1154" y="1507"/>
                            </a:lnTo>
                            <a:lnTo>
                              <a:pt x="1164" y="1510"/>
                            </a:lnTo>
                            <a:lnTo>
                              <a:pt x="1176" y="1513"/>
                            </a:lnTo>
                            <a:lnTo>
                              <a:pt x="1186" y="1515"/>
                            </a:lnTo>
                            <a:lnTo>
                              <a:pt x="1196" y="1518"/>
                            </a:lnTo>
                            <a:lnTo>
                              <a:pt x="1206" y="1520"/>
                            </a:lnTo>
                            <a:lnTo>
                              <a:pt x="1217" y="1523"/>
                            </a:lnTo>
                            <a:lnTo>
                              <a:pt x="1226" y="1523"/>
                            </a:lnTo>
                            <a:lnTo>
                              <a:pt x="1236" y="1523"/>
                            </a:lnTo>
                            <a:lnTo>
                              <a:pt x="1244" y="1522"/>
                            </a:lnTo>
                            <a:lnTo>
                              <a:pt x="1254" y="1522"/>
                            </a:lnTo>
                            <a:lnTo>
                              <a:pt x="1267" y="1517"/>
                            </a:lnTo>
                            <a:lnTo>
                              <a:pt x="1282" y="1507"/>
                            </a:lnTo>
                            <a:lnTo>
                              <a:pt x="1286" y="1498"/>
                            </a:lnTo>
                            <a:lnTo>
                              <a:pt x="1291" y="1490"/>
                            </a:lnTo>
                            <a:lnTo>
                              <a:pt x="1294" y="1480"/>
                            </a:lnTo>
                            <a:lnTo>
                              <a:pt x="1299" y="1470"/>
                            </a:lnTo>
                            <a:lnTo>
                              <a:pt x="1301" y="1457"/>
                            </a:lnTo>
                            <a:lnTo>
                              <a:pt x="1303" y="1443"/>
                            </a:lnTo>
                            <a:lnTo>
                              <a:pt x="1303" y="1426"/>
                            </a:lnTo>
                            <a:lnTo>
                              <a:pt x="1303" y="1410"/>
                            </a:lnTo>
                            <a:lnTo>
                              <a:pt x="1299" y="1396"/>
                            </a:lnTo>
                            <a:lnTo>
                              <a:pt x="1296" y="1385"/>
                            </a:lnTo>
                            <a:lnTo>
                              <a:pt x="1293" y="1375"/>
                            </a:lnTo>
                            <a:lnTo>
                              <a:pt x="1289" y="1365"/>
                            </a:lnTo>
                            <a:lnTo>
                              <a:pt x="1284" y="1355"/>
                            </a:lnTo>
                            <a:lnTo>
                              <a:pt x="1281" y="1345"/>
                            </a:lnTo>
                            <a:lnTo>
                              <a:pt x="1277" y="1336"/>
                            </a:lnTo>
                            <a:lnTo>
                              <a:pt x="1274" y="1328"/>
                            </a:lnTo>
                            <a:lnTo>
                              <a:pt x="1264" y="1309"/>
                            </a:lnTo>
                            <a:lnTo>
                              <a:pt x="1254" y="1296"/>
                            </a:lnTo>
                            <a:lnTo>
                              <a:pt x="1242" y="1281"/>
                            </a:lnTo>
                            <a:lnTo>
                              <a:pt x="1232" y="1271"/>
                            </a:lnTo>
                            <a:lnTo>
                              <a:pt x="1219" y="1258"/>
                            </a:lnTo>
                            <a:lnTo>
                              <a:pt x="1207" y="1247"/>
                            </a:lnTo>
                            <a:lnTo>
                              <a:pt x="1194" y="1237"/>
                            </a:lnTo>
                            <a:lnTo>
                              <a:pt x="1182" y="1229"/>
                            </a:lnTo>
                            <a:lnTo>
                              <a:pt x="1169" y="1219"/>
                            </a:lnTo>
                            <a:lnTo>
                              <a:pt x="1156" y="1212"/>
                            </a:lnTo>
                            <a:lnTo>
                              <a:pt x="1142" y="1204"/>
                            </a:lnTo>
                            <a:lnTo>
                              <a:pt x="1129" y="1197"/>
                            </a:lnTo>
                            <a:lnTo>
                              <a:pt x="1114" y="1189"/>
                            </a:lnTo>
                            <a:lnTo>
                              <a:pt x="1100" y="1182"/>
                            </a:lnTo>
                            <a:lnTo>
                              <a:pt x="1087" y="1174"/>
                            </a:lnTo>
                            <a:lnTo>
                              <a:pt x="1074" y="1167"/>
                            </a:lnTo>
                            <a:lnTo>
                              <a:pt x="1059" y="1157"/>
                            </a:lnTo>
                            <a:lnTo>
                              <a:pt x="1047" y="1149"/>
                            </a:lnTo>
                            <a:lnTo>
                              <a:pt x="1034" y="1140"/>
                            </a:lnTo>
                            <a:lnTo>
                              <a:pt x="1024" y="1132"/>
                            </a:lnTo>
                            <a:lnTo>
                              <a:pt x="1010" y="1120"/>
                            </a:lnTo>
                            <a:lnTo>
                              <a:pt x="1000" y="1110"/>
                            </a:lnTo>
                            <a:lnTo>
                              <a:pt x="990" y="1099"/>
                            </a:lnTo>
                            <a:lnTo>
                              <a:pt x="980" y="1087"/>
                            </a:lnTo>
                            <a:lnTo>
                              <a:pt x="970" y="1072"/>
                            </a:lnTo>
                            <a:lnTo>
                              <a:pt x="963" y="1057"/>
                            </a:lnTo>
                            <a:lnTo>
                              <a:pt x="957" y="1040"/>
                            </a:lnTo>
                            <a:lnTo>
                              <a:pt x="952" y="1025"/>
                            </a:lnTo>
                            <a:lnTo>
                              <a:pt x="948" y="1015"/>
                            </a:lnTo>
                            <a:lnTo>
                              <a:pt x="947" y="1005"/>
                            </a:lnTo>
                            <a:lnTo>
                              <a:pt x="945" y="997"/>
                            </a:lnTo>
                            <a:lnTo>
                              <a:pt x="945" y="990"/>
                            </a:lnTo>
                            <a:lnTo>
                              <a:pt x="940" y="975"/>
                            </a:lnTo>
                            <a:lnTo>
                              <a:pt x="938" y="963"/>
                            </a:lnTo>
                            <a:lnTo>
                              <a:pt x="933" y="950"/>
                            </a:lnTo>
                            <a:lnTo>
                              <a:pt x="930" y="940"/>
                            </a:lnTo>
                            <a:lnTo>
                              <a:pt x="925" y="930"/>
                            </a:lnTo>
                            <a:lnTo>
                              <a:pt x="922" y="921"/>
                            </a:lnTo>
                            <a:lnTo>
                              <a:pt x="913" y="911"/>
                            </a:lnTo>
                            <a:lnTo>
                              <a:pt x="907" y="905"/>
                            </a:lnTo>
                            <a:lnTo>
                              <a:pt x="898" y="898"/>
                            </a:lnTo>
                            <a:lnTo>
                              <a:pt x="890" y="891"/>
                            </a:lnTo>
                            <a:lnTo>
                              <a:pt x="878" y="884"/>
                            </a:lnTo>
                            <a:lnTo>
                              <a:pt x="867" y="878"/>
                            </a:lnTo>
                            <a:lnTo>
                              <a:pt x="851" y="871"/>
                            </a:lnTo>
                            <a:lnTo>
                              <a:pt x="838" y="866"/>
                            </a:lnTo>
                            <a:lnTo>
                              <a:pt x="825" y="853"/>
                            </a:lnTo>
                            <a:lnTo>
                              <a:pt x="815" y="839"/>
                            </a:lnTo>
                            <a:lnTo>
                              <a:pt x="806" y="826"/>
                            </a:lnTo>
                            <a:lnTo>
                              <a:pt x="801" y="814"/>
                            </a:lnTo>
                            <a:lnTo>
                              <a:pt x="796" y="799"/>
                            </a:lnTo>
                            <a:lnTo>
                              <a:pt x="791" y="787"/>
                            </a:lnTo>
                            <a:lnTo>
                              <a:pt x="788" y="774"/>
                            </a:lnTo>
                            <a:lnTo>
                              <a:pt x="785" y="762"/>
                            </a:lnTo>
                            <a:lnTo>
                              <a:pt x="780" y="749"/>
                            </a:lnTo>
                            <a:lnTo>
                              <a:pt x="775" y="737"/>
                            </a:lnTo>
                            <a:lnTo>
                              <a:pt x="768" y="726"/>
                            </a:lnTo>
                            <a:lnTo>
                              <a:pt x="761" y="716"/>
                            </a:lnTo>
                            <a:lnTo>
                              <a:pt x="751" y="705"/>
                            </a:lnTo>
                            <a:lnTo>
                              <a:pt x="741" y="697"/>
                            </a:lnTo>
                            <a:lnTo>
                              <a:pt x="728" y="689"/>
                            </a:lnTo>
                            <a:lnTo>
                              <a:pt x="713" y="684"/>
                            </a:lnTo>
                            <a:lnTo>
                              <a:pt x="703" y="672"/>
                            </a:lnTo>
                            <a:lnTo>
                              <a:pt x="698" y="665"/>
                            </a:lnTo>
                            <a:lnTo>
                              <a:pt x="693" y="659"/>
                            </a:lnTo>
                            <a:lnTo>
                              <a:pt x="691" y="654"/>
                            </a:lnTo>
                            <a:lnTo>
                              <a:pt x="703" y="654"/>
                            </a:lnTo>
                            <a:lnTo>
                              <a:pt x="716" y="655"/>
                            </a:lnTo>
                            <a:lnTo>
                              <a:pt x="726" y="657"/>
                            </a:lnTo>
                            <a:lnTo>
                              <a:pt x="736" y="659"/>
                            </a:lnTo>
                            <a:lnTo>
                              <a:pt x="745" y="659"/>
                            </a:lnTo>
                            <a:lnTo>
                              <a:pt x="753" y="660"/>
                            </a:lnTo>
                            <a:lnTo>
                              <a:pt x="760" y="662"/>
                            </a:lnTo>
                            <a:lnTo>
                              <a:pt x="768" y="664"/>
                            </a:lnTo>
                            <a:lnTo>
                              <a:pt x="778" y="665"/>
                            </a:lnTo>
                            <a:lnTo>
                              <a:pt x="786" y="670"/>
                            </a:lnTo>
                            <a:lnTo>
                              <a:pt x="793" y="674"/>
                            </a:lnTo>
                            <a:lnTo>
                              <a:pt x="800" y="680"/>
                            </a:lnTo>
                            <a:lnTo>
                              <a:pt x="803" y="685"/>
                            </a:lnTo>
                            <a:lnTo>
                              <a:pt x="806" y="694"/>
                            </a:lnTo>
                            <a:lnTo>
                              <a:pt x="810" y="702"/>
                            </a:lnTo>
                            <a:lnTo>
                              <a:pt x="815" y="716"/>
                            </a:lnTo>
                            <a:lnTo>
                              <a:pt x="820" y="727"/>
                            </a:lnTo>
                            <a:lnTo>
                              <a:pt x="825" y="744"/>
                            </a:lnTo>
                            <a:lnTo>
                              <a:pt x="828" y="752"/>
                            </a:lnTo>
                            <a:lnTo>
                              <a:pt x="831" y="762"/>
                            </a:lnTo>
                            <a:lnTo>
                              <a:pt x="836" y="772"/>
                            </a:lnTo>
                            <a:lnTo>
                              <a:pt x="843" y="786"/>
                            </a:lnTo>
                            <a:lnTo>
                              <a:pt x="851" y="792"/>
                            </a:lnTo>
                            <a:lnTo>
                              <a:pt x="862" y="799"/>
                            </a:lnTo>
                            <a:lnTo>
                              <a:pt x="872" y="804"/>
                            </a:lnTo>
                            <a:lnTo>
                              <a:pt x="882" y="811"/>
                            </a:lnTo>
                            <a:lnTo>
                              <a:pt x="892" y="816"/>
                            </a:lnTo>
                            <a:lnTo>
                              <a:pt x="903" y="823"/>
                            </a:lnTo>
                            <a:lnTo>
                              <a:pt x="913" y="828"/>
                            </a:lnTo>
                            <a:lnTo>
                              <a:pt x="925" y="834"/>
                            </a:lnTo>
                            <a:lnTo>
                              <a:pt x="935" y="839"/>
                            </a:lnTo>
                            <a:lnTo>
                              <a:pt x="945" y="846"/>
                            </a:lnTo>
                            <a:lnTo>
                              <a:pt x="955" y="853"/>
                            </a:lnTo>
                            <a:lnTo>
                              <a:pt x="965" y="863"/>
                            </a:lnTo>
                            <a:lnTo>
                              <a:pt x="973" y="871"/>
                            </a:lnTo>
                            <a:lnTo>
                              <a:pt x="983" y="881"/>
                            </a:lnTo>
                            <a:lnTo>
                              <a:pt x="993" y="891"/>
                            </a:lnTo>
                            <a:lnTo>
                              <a:pt x="1004" y="906"/>
                            </a:lnTo>
                            <a:lnTo>
                              <a:pt x="1007" y="916"/>
                            </a:lnTo>
                            <a:lnTo>
                              <a:pt x="1010" y="928"/>
                            </a:lnTo>
                            <a:lnTo>
                              <a:pt x="1014" y="938"/>
                            </a:lnTo>
                            <a:lnTo>
                              <a:pt x="1019" y="950"/>
                            </a:lnTo>
                            <a:lnTo>
                              <a:pt x="1022" y="958"/>
                            </a:lnTo>
                            <a:lnTo>
                              <a:pt x="1025" y="968"/>
                            </a:lnTo>
                            <a:lnTo>
                              <a:pt x="1029" y="976"/>
                            </a:lnTo>
                            <a:lnTo>
                              <a:pt x="1034" y="987"/>
                            </a:lnTo>
                            <a:lnTo>
                              <a:pt x="1040" y="1000"/>
                            </a:lnTo>
                            <a:lnTo>
                              <a:pt x="1049" y="1013"/>
                            </a:lnTo>
                            <a:lnTo>
                              <a:pt x="1057" y="1025"/>
                            </a:lnTo>
                            <a:lnTo>
                              <a:pt x="1067" y="1037"/>
                            </a:lnTo>
                            <a:lnTo>
                              <a:pt x="1077" y="1045"/>
                            </a:lnTo>
                            <a:lnTo>
                              <a:pt x="1089" y="1053"/>
                            </a:lnTo>
                            <a:lnTo>
                              <a:pt x="1102" y="1060"/>
                            </a:lnTo>
                            <a:lnTo>
                              <a:pt x="1119" y="1067"/>
                            </a:lnTo>
                            <a:lnTo>
                              <a:pt x="1127" y="1068"/>
                            </a:lnTo>
                            <a:lnTo>
                              <a:pt x="1135" y="1072"/>
                            </a:lnTo>
                            <a:lnTo>
                              <a:pt x="1145" y="1074"/>
                            </a:lnTo>
                            <a:lnTo>
                              <a:pt x="1157" y="1077"/>
                            </a:lnTo>
                            <a:lnTo>
                              <a:pt x="1167" y="1079"/>
                            </a:lnTo>
                            <a:lnTo>
                              <a:pt x="1181" y="1082"/>
                            </a:lnTo>
                            <a:lnTo>
                              <a:pt x="1194" y="1085"/>
                            </a:lnTo>
                            <a:lnTo>
                              <a:pt x="1209" y="1089"/>
                            </a:lnTo>
                            <a:lnTo>
                              <a:pt x="1222" y="1095"/>
                            </a:lnTo>
                            <a:lnTo>
                              <a:pt x="1236" y="1104"/>
                            </a:lnTo>
                            <a:lnTo>
                              <a:pt x="1247" y="1114"/>
                            </a:lnTo>
                            <a:lnTo>
                              <a:pt x="1261" y="1124"/>
                            </a:lnTo>
                            <a:lnTo>
                              <a:pt x="1271" y="1134"/>
                            </a:lnTo>
                            <a:lnTo>
                              <a:pt x="1281" y="1145"/>
                            </a:lnTo>
                            <a:lnTo>
                              <a:pt x="1291" y="1157"/>
                            </a:lnTo>
                            <a:lnTo>
                              <a:pt x="1301" y="1172"/>
                            </a:lnTo>
                            <a:lnTo>
                              <a:pt x="1308" y="1184"/>
                            </a:lnTo>
                            <a:lnTo>
                              <a:pt x="1316" y="1197"/>
                            </a:lnTo>
                            <a:lnTo>
                              <a:pt x="1324" y="1211"/>
                            </a:lnTo>
                            <a:lnTo>
                              <a:pt x="1333" y="1226"/>
                            </a:lnTo>
                            <a:lnTo>
                              <a:pt x="1339" y="1241"/>
                            </a:lnTo>
                            <a:lnTo>
                              <a:pt x="1348" y="1256"/>
                            </a:lnTo>
                            <a:lnTo>
                              <a:pt x="1356" y="1271"/>
                            </a:lnTo>
                            <a:lnTo>
                              <a:pt x="1366" y="1288"/>
                            </a:lnTo>
                            <a:lnTo>
                              <a:pt x="1376" y="1298"/>
                            </a:lnTo>
                            <a:lnTo>
                              <a:pt x="1388" y="1308"/>
                            </a:lnTo>
                            <a:lnTo>
                              <a:pt x="1401" y="1316"/>
                            </a:lnTo>
                            <a:lnTo>
                              <a:pt x="1416" y="1323"/>
                            </a:lnTo>
                            <a:lnTo>
                              <a:pt x="1428" y="1326"/>
                            </a:lnTo>
                            <a:lnTo>
                              <a:pt x="1441" y="1328"/>
                            </a:lnTo>
                            <a:lnTo>
                              <a:pt x="1453" y="1328"/>
                            </a:lnTo>
                            <a:lnTo>
                              <a:pt x="1466" y="1329"/>
                            </a:lnTo>
                            <a:lnTo>
                              <a:pt x="1475" y="1324"/>
                            </a:lnTo>
                            <a:lnTo>
                              <a:pt x="1485" y="1321"/>
                            </a:lnTo>
                            <a:lnTo>
                              <a:pt x="1491" y="1314"/>
                            </a:lnTo>
                            <a:lnTo>
                              <a:pt x="1496" y="1306"/>
                            </a:lnTo>
                            <a:lnTo>
                              <a:pt x="1498" y="1294"/>
                            </a:lnTo>
                            <a:lnTo>
                              <a:pt x="1498" y="1283"/>
                            </a:lnTo>
                            <a:lnTo>
                              <a:pt x="1493" y="1268"/>
                            </a:lnTo>
                            <a:lnTo>
                              <a:pt x="1488" y="1254"/>
                            </a:lnTo>
                            <a:lnTo>
                              <a:pt x="1475" y="1242"/>
                            </a:lnTo>
                            <a:lnTo>
                              <a:pt x="1466" y="1232"/>
                            </a:lnTo>
                            <a:lnTo>
                              <a:pt x="1456" y="1224"/>
                            </a:lnTo>
                            <a:lnTo>
                              <a:pt x="1451" y="1217"/>
                            </a:lnTo>
                            <a:lnTo>
                              <a:pt x="1440" y="1204"/>
                            </a:lnTo>
                            <a:lnTo>
                              <a:pt x="1433" y="1194"/>
                            </a:lnTo>
                            <a:lnTo>
                              <a:pt x="1426" y="1179"/>
                            </a:lnTo>
                            <a:lnTo>
                              <a:pt x="1423" y="1166"/>
                            </a:lnTo>
                            <a:lnTo>
                              <a:pt x="1419" y="1155"/>
                            </a:lnTo>
                            <a:lnTo>
                              <a:pt x="1418" y="1145"/>
                            </a:lnTo>
                            <a:lnTo>
                              <a:pt x="1416" y="1134"/>
                            </a:lnTo>
                            <a:lnTo>
                              <a:pt x="1414" y="1124"/>
                            </a:lnTo>
                            <a:lnTo>
                              <a:pt x="1408" y="1117"/>
                            </a:lnTo>
                            <a:lnTo>
                              <a:pt x="1401" y="1110"/>
                            </a:lnTo>
                            <a:lnTo>
                              <a:pt x="1393" y="1104"/>
                            </a:lnTo>
                            <a:lnTo>
                              <a:pt x="1384" y="1099"/>
                            </a:lnTo>
                            <a:lnTo>
                              <a:pt x="1374" y="1092"/>
                            </a:lnTo>
                            <a:lnTo>
                              <a:pt x="1366" y="1085"/>
                            </a:lnTo>
                            <a:lnTo>
                              <a:pt x="1356" y="1079"/>
                            </a:lnTo>
                            <a:lnTo>
                              <a:pt x="1348" y="1074"/>
                            </a:lnTo>
                            <a:lnTo>
                              <a:pt x="1331" y="1058"/>
                            </a:lnTo>
                            <a:lnTo>
                              <a:pt x="1321" y="1043"/>
                            </a:lnTo>
                            <a:lnTo>
                              <a:pt x="1319" y="1028"/>
                            </a:lnTo>
                            <a:lnTo>
                              <a:pt x="1331" y="1013"/>
                            </a:lnTo>
                            <a:lnTo>
                              <a:pt x="1338" y="1023"/>
                            </a:lnTo>
                            <a:lnTo>
                              <a:pt x="1348" y="1035"/>
                            </a:lnTo>
                            <a:lnTo>
                              <a:pt x="1358" y="1042"/>
                            </a:lnTo>
                            <a:lnTo>
                              <a:pt x="1368" y="1050"/>
                            </a:lnTo>
                            <a:lnTo>
                              <a:pt x="1378" y="1053"/>
                            </a:lnTo>
                            <a:lnTo>
                              <a:pt x="1389" y="1058"/>
                            </a:lnTo>
                            <a:lnTo>
                              <a:pt x="1401" y="1063"/>
                            </a:lnTo>
                            <a:lnTo>
                              <a:pt x="1413" y="1068"/>
                            </a:lnTo>
                            <a:lnTo>
                              <a:pt x="1423" y="1072"/>
                            </a:lnTo>
                            <a:lnTo>
                              <a:pt x="1433" y="1079"/>
                            </a:lnTo>
                            <a:lnTo>
                              <a:pt x="1443" y="1085"/>
                            </a:lnTo>
                            <a:lnTo>
                              <a:pt x="1455" y="1097"/>
                            </a:lnTo>
                            <a:lnTo>
                              <a:pt x="1463" y="1109"/>
                            </a:lnTo>
                            <a:lnTo>
                              <a:pt x="1473" y="1125"/>
                            </a:lnTo>
                            <a:lnTo>
                              <a:pt x="1476" y="1134"/>
                            </a:lnTo>
                            <a:lnTo>
                              <a:pt x="1480" y="1144"/>
                            </a:lnTo>
                            <a:lnTo>
                              <a:pt x="1483" y="1154"/>
                            </a:lnTo>
                            <a:lnTo>
                              <a:pt x="1488" y="1169"/>
                            </a:lnTo>
                            <a:lnTo>
                              <a:pt x="1500" y="1182"/>
                            </a:lnTo>
                            <a:lnTo>
                              <a:pt x="1515" y="1194"/>
                            </a:lnTo>
                            <a:lnTo>
                              <a:pt x="1521" y="1197"/>
                            </a:lnTo>
                            <a:lnTo>
                              <a:pt x="1530" y="1202"/>
                            </a:lnTo>
                            <a:lnTo>
                              <a:pt x="1540" y="1206"/>
                            </a:lnTo>
                            <a:lnTo>
                              <a:pt x="1550" y="1209"/>
                            </a:lnTo>
                            <a:lnTo>
                              <a:pt x="1566" y="1211"/>
                            </a:lnTo>
                            <a:lnTo>
                              <a:pt x="1585" y="1211"/>
                            </a:lnTo>
                            <a:lnTo>
                              <a:pt x="1600" y="1206"/>
                            </a:lnTo>
                            <a:lnTo>
                              <a:pt x="1617" y="1201"/>
                            </a:lnTo>
                            <a:lnTo>
                              <a:pt x="1628" y="1189"/>
                            </a:lnTo>
                            <a:lnTo>
                              <a:pt x="1638" y="1177"/>
                            </a:lnTo>
                            <a:lnTo>
                              <a:pt x="1640" y="1169"/>
                            </a:lnTo>
                            <a:lnTo>
                              <a:pt x="1643" y="1160"/>
                            </a:lnTo>
                            <a:lnTo>
                              <a:pt x="1643" y="1152"/>
                            </a:lnTo>
                            <a:lnTo>
                              <a:pt x="1645" y="1144"/>
                            </a:lnTo>
                            <a:lnTo>
                              <a:pt x="1642" y="1132"/>
                            </a:lnTo>
                            <a:lnTo>
                              <a:pt x="1640" y="1122"/>
                            </a:lnTo>
                            <a:lnTo>
                              <a:pt x="1635" y="1110"/>
                            </a:lnTo>
                            <a:lnTo>
                              <a:pt x="1632" y="1100"/>
                            </a:lnTo>
                            <a:lnTo>
                              <a:pt x="1623" y="1087"/>
                            </a:lnTo>
                            <a:lnTo>
                              <a:pt x="1615" y="1074"/>
                            </a:lnTo>
                            <a:lnTo>
                              <a:pt x="1605" y="1060"/>
                            </a:lnTo>
                            <a:lnTo>
                              <a:pt x="1595" y="1047"/>
                            </a:lnTo>
                            <a:lnTo>
                              <a:pt x="1583" y="1038"/>
                            </a:lnTo>
                            <a:lnTo>
                              <a:pt x="1576" y="1030"/>
                            </a:lnTo>
                            <a:lnTo>
                              <a:pt x="1570" y="1020"/>
                            </a:lnTo>
                            <a:lnTo>
                              <a:pt x="1565" y="1012"/>
                            </a:lnTo>
                            <a:lnTo>
                              <a:pt x="1560" y="1000"/>
                            </a:lnTo>
                            <a:lnTo>
                              <a:pt x="1558" y="988"/>
                            </a:lnTo>
                            <a:lnTo>
                              <a:pt x="1556" y="976"/>
                            </a:lnTo>
                            <a:lnTo>
                              <a:pt x="1556" y="965"/>
                            </a:lnTo>
                            <a:lnTo>
                              <a:pt x="1555" y="951"/>
                            </a:lnTo>
                            <a:lnTo>
                              <a:pt x="1555" y="938"/>
                            </a:lnTo>
                            <a:lnTo>
                              <a:pt x="1553" y="925"/>
                            </a:lnTo>
                            <a:lnTo>
                              <a:pt x="1553" y="915"/>
                            </a:lnTo>
                            <a:lnTo>
                              <a:pt x="1551" y="901"/>
                            </a:lnTo>
                            <a:lnTo>
                              <a:pt x="1550" y="891"/>
                            </a:lnTo>
                            <a:lnTo>
                              <a:pt x="1546" y="881"/>
                            </a:lnTo>
                            <a:lnTo>
                              <a:pt x="1543" y="873"/>
                            </a:lnTo>
                            <a:lnTo>
                              <a:pt x="1528" y="856"/>
                            </a:lnTo>
                            <a:lnTo>
                              <a:pt x="1516" y="843"/>
                            </a:lnTo>
                            <a:lnTo>
                              <a:pt x="1505" y="829"/>
                            </a:lnTo>
                            <a:lnTo>
                              <a:pt x="1496" y="818"/>
                            </a:lnTo>
                            <a:lnTo>
                              <a:pt x="1488" y="804"/>
                            </a:lnTo>
                            <a:lnTo>
                              <a:pt x="1483" y="792"/>
                            </a:lnTo>
                            <a:lnTo>
                              <a:pt x="1478" y="779"/>
                            </a:lnTo>
                            <a:lnTo>
                              <a:pt x="1478" y="764"/>
                            </a:lnTo>
                            <a:lnTo>
                              <a:pt x="1490" y="767"/>
                            </a:lnTo>
                            <a:lnTo>
                              <a:pt x="1501" y="772"/>
                            </a:lnTo>
                            <a:lnTo>
                              <a:pt x="1511" y="777"/>
                            </a:lnTo>
                            <a:lnTo>
                              <a:pt x="1521" y="782"/>
                            </a:lnTo>
                            <a:lnTo>
                              <a:pt x="1530" y="787"/>
                            </a:lnTo>
                            <a:lnTo>
                              <a:pt x="1538" y="794"/>
                            </a:lnTo>
                            <a:lnTo>
                              <a:pt x="1545" y="799"/>
                            </a:lnTo>
                            <a:lnTo>
                              <a:pt x="1551" y="806"/>
                            </a:lnTo>
                            <a:lnTo>
                              <a:pt x="1560" y="818"/>
                            </a:lnTo>
                            <a:lnTo>
                              <a:pt x="1568" y="831"/>
                            </a:lnTo>
                            <a:lnTo>
                              <a:pt x="1573" y="844"/>
                            </a:lnTo>
                            <a:lnTo>
                              <a:pt x="1580" y="859"/>
                            </a:lnTo>
                            <a:lnTo>
                              <a:pt x="1581" y="871"/>
                            </a:lnTo>
                            <a:lnTo>
                              <a:pt x="1585" y="884"/>
                            </a:lnTo>
                            <a:lnTo>
                              <a:pt x="1588" y="898"/>
                            </a:lnTo>
                            <a:lnTo>
                              <a:pt x="1593" y="913"/>
                            </a:lnTo>
                            <a:lnTo>
                              <a:pt x="1598" y="926"/>
                            </a:lnTo>
                            <a:lnTo>
                              <a:pt x="1608" y="940"/>
                            </a:lnTo>
                            <a:lnTo>
                              <a:pt x="1618" y="953"/>
                            </a:lnTo>
                            <a:lnTo>
                              <a:pt x="1633" y="968"/>
                            </a:lnTo>
                            <a:lnTo>
                              <a:pt x="1650" y="973"/>
                            </a:lnTo>
                            <a:lnTo>
                              <a:pt x="1667" y="980"/>
                            </a:lnTo>
                            <a:lnTo>
                              <a:pt x="1675" y="985"/>
                            </a:lnTo>
                            <a:lnTo>
                              <a:pt x="1683" y="990"/>
                            </a:lnTo>
                            <a:lnTo>
                              <a:pt x="1693" y="997"/>
                            </a:lnTo>
                            <a:lnTo>
                              <a:pt x="1703" y="1007"/>
                            </a:lnTo>
                            <a:lnTo>
                              <a:pt x="1708" y="1018"/>
                            </a:lnTo>
                            <a:lnTo>
                              <a:pt x="1715" y="1032"/>
                            </a:lnTo>
                            <a:lnTo>
                              <a:pt x="1722" y="1042"/>
                            </a:lnTo>
                            <a:lnTo>
                              <a:pt x="1730" y="1053"/>
                            </a:lnTo>
                            <a:lnTo>
                              <a:pt x="1745" y="1068"/>
                            </a:lnTo>
                            <a:lnTo>
                              <a:pt x="1760" y="1080"/>
                            </a:lnTo>
                            <a:lnTo>
                              <a:pt x="1774" y="1085"/>
                            </a:lnTo>
                            <a:lnTo>
                              <a:pt x="1789" y="1089"/>
                            </a:lnTo>
                            <a:lnTo>
                              <a:pt x="1800" y="1087"/>
                            </a:lnTo>
                            <a:lnTo>
                              <a:pt x="1814" y="1084"/>
                            </a:lnTo>
                            <a:lnTo>
                              <a:pt x="1822" y="1074"/>
                            </a:lnTo>
                            <a:lnTo>
                              <a:pt x="1829" y="1060"/>
                            </a:lnTo>
                            <a:lnTo>
                              <a:pt x="1832" y="1045"/>
                            </a:lnTo>
                            <a:lnTo>
                              <a:pt x="1835" y="1028"/>
                            </a:lnTo>
                            <a:lnTo>
                              <a:pt x="1834" y="1017"/>
                            </a:lnTo>
                            <a:lnTo>
                              <a:pt x="1832" y="1007"/>
                            </a:lnTo>
                            <a:lnTo>
                              <a:pt x="1829" y="995"/>
                            </a:lnTo>
                            <a:lnTo>
                              <a:pt x="1825" y="985"/>
                            </a:lnTo>
                            <a:lnTo>
                              <a:pt x="1820" y="971"/>
                            </a:lnTo>
                            <a:lnTo>
                              <a:pt x="1815" y="960"/>
                            </a:lnTo>
                            <a:lnTo>
                              <a:pt x="1809" y="946"/>
                            </a:lnTo>
                            <a:lnTo>
                              <a:pt x="1802" y="935"/>
                            </a:lnTo>
                            <a:lnTo>
                              <a:pt x="1784" y="918"/>
                            </a:lnTo>
                            <a:lnTo>
                              <a:pt x="1772" y="903"/>
                            </a:lnTo>
                            <a:lnTo>
                              <a:pt x="1762" y="888"/>
                            </a:lnTo>
                            <a:lnTo>
                              <a:pt x="1757" y="873"/>
                            </a:lnTo>
                            <a:lnTo>
                              <a:pt x="1762" y="873"/>
                            </a:lnTo>
                            <a:lnTo>
                              <a:pt x="1767" y="873"/>
                            </a:lnTo>
                            <a:lnTo>
                              <a:pt x="1770" y="878"/>
                            </a:lnTo>
                            <a:lnTo>
                              <a:pt x="1780" y="888"/>
                            </a:lnTo>
                            <a:lnTo>
                              <a:pt x="1794" y="896"/>
                            </a:lnTo>
                            <a:lnTo>
                              <a:pt x="1812" y="908"/>
                            </a:lnTo>
                            <a:lnTo>
                              <a:pt x="1820" y="911"/>
                            </a:lnTo>
                            <a:lnTo>
                              <a:pt x="1829" y="916"/>
                            </a:lnTo>
                            <a:lnTo>
                              <a:pt x="1837" y="921"/>
                            </a:lnTo>
                            <a:lnTo>
                              <a:pt x="1847" y="926"/>
                            </a:lnTo>
                            <a:lnTo>
                              <a:pt x="1862" y="931"/>
                            </a:lnTo>
                            <a:lnTo>
                              <a:pt x="1874" y="935"/>
                            </a:lnTo>
                            <a:lnTo>
                              <a:pt x="1879" y="921"/>
                            </a:lnTo>
                            <a:lnTo>
                              <a:pt x="1884" y="910"/>
                            </a:lnTo>
                            <a:lnTo>
                              <a:pt x="1887" y="896"/>
                            </a:lnTo>
                            <a:lnTo>
                              <a:pt x="1889" y="883"/>
                            </a:lnTo>
                            <a:lnTo>
                              <a:pt x="1887" y="866"/>
                            </a:lnTo>
                            <a:lnTo>
                              <a:pt x="1886" y="851"/>
                            </a:lnTo>
                            <a:lnTo>
                              <a:pt x="1882" y="836"/>
                            </a:lnTo>
                            <a:lnTo>
                              <a:pt x="1881" y="821"/>
                            </a:lnTo>
                            <a:lnTo>
                              <a:pt x="1874" y="804"/>
                            </a:lnTo>
                            <a:lnTo>
                              <a:pt x="1869" y="787"/>
                            </a:lnTo>
                            <a:lnTo>
                              <a:pt x="1864" y="772"/>
                            </a:lnTo>
                            <a:lnTo>
                              <a:pt x="1859" y="759"/>
                            </a:lnTo>
                            <a:lnTo>
                              <a:pt x="1854" y="744"/>
                            </a:lnTo>
                            <a:lnTo>
                              <a:pt x="1849" y="732"/>
                            </a:lnTo>
                            <a:lnTo>
                              <a:pt x="1844" y="721"/>
                            </a:lnTo>
                            <a:lnTo>
                              <a:pt x="1840" y="712"/>
                            </a:lnTo>
                            <a:lnTo>
                              <a:pt x="1839" y="702"/>
                            </a:lnTo>
                            <a:lnTo>
                              <a:pt x="1837" y="692"/>
                            </a:lnTo>
                            <a:lnTo>
                              <a:pt x="1837" y="682"/>
                            </a:lnTo>
                            <a:lnTo>
                              <a:pt x="1837" y="672"/>
                            </a:lnTo>
                            <a:lnTo>
                              <a:pt x="1837" y="662"/>
                            </a:lnTo>
                            <a:lnTo>
                              <a:pt x="1839" y="654"/>
                            </a:lnTo>
                            <a:lnTo>
                              <a:pt x="1839" y="644"/>
                            </a:lnTo>
                            <a:lnTo>
                              <a:pt x="1840" y="635"/>
                            </a:lnTo>
                            <a:lnTo>
                              <a:pt x="1842" y="617"/>
                            </a:lnTo>
                            <a:lnTo>
                              <a:pt x="1845" y="600"/>
                            </a:lnTo>
                            <a:lnTo>
                              <a:pt x="1850" y="583"/>
                            </a:lnTo>
                            <a:lnTo>
                              <a:pt x="1855" y="568"/>
                            </a:lnTo>
                            <a:lnTo>
                              <a:pt x="1860" y="550"/>
                            </a:lnTo>
                            <a:lnTo>
                              <a:pt x="1865" y="533"/>
                            </a:lnTo>
                            <a:lnTo>
                              <a:pt x="1870" y="518"/>
                            </a:lnTo>
                            <a:lnTo>
                              <a:pt x="1877" y="503"/>
                            </a:lnTo>
                            <a:lnTo>
                              <a:pt x="1882" y="486"/>
                            </a:lnTo>
                            <a:lnTo>
                              <a:pt x="1887" y="471"/>
                            </a:lnTo>
                            <a:lnTo>
                              <a:pt x="1894" y="456"/>
                            </a:lnTo>
                            <a:lnTo>
                              <a:pt x="1901" y="441"/>
                            </a:lnTo>
                            <a:lnTo>
                              <a:pt x="1904" y="424"/>
                            </a:lnTo>
                            <a:lnTo>
                              <a:pt x="1909" y="408"/>
                            </a:lnTo>
                            <a:lnTo>
                              <a:pt x="1912" y="391"/>
                            </a:lnTo>
                            <a:lnTo>
                              <a:pt x="1917" y="376"/>
                            </a:lnTo>
                            <a:lnTo>
                              <a:pt x="1919" y="359"/>
                            </a:lnTo>
                            <a:lnTo>
                              <a:pt x="1922" y="343"/>
                            </a:lnTo>
                            <a:lnTo>
                              <a:pt x="1924" y="326"/>
                            </a:lnTo>
                            <a:lnTo>
                              <a:pt x="1927" y="311"/>
                            </a:lnTo>
                            <a:lnTo>
                              <a:pt x="1927" y="301"/>
                            </a:lnTo>
                            <a:lnTo>
                              <a:pt x="1927" y="292"/>
                            </a:lnTo>
                            <a:lnTo>
                              <a:pt x="1927" y="282"/>
                            </a:lnTo>
                            <a:lnTo>
                              <a:pt x="1927" y="274"/>
                            </a:lnTo>
                            <a:lnTo>
                              <a:pt x="1924" y="256"/>
                            </a:lnTo>
                            <a:lnTo>
                              <a:pt x="1922" y="239"/>
                            </a:lnTo>
                            <a:lnTo>
                              <a:pt x="1919" y="229"/>
                            </a:lnTo>
                            <a:lnTo>
                              <a:pt x="1917" y="219"/>
                            </a:lnTo>
                            <a:lnTo>
                              <a:pt x="1914" y="209"/>
                            </a:lnTo>
                            <a:lnTo>
                              <a:pt x="1912" y="199"/>
                            </a:lnTo>
                            <a:lnTo>
                              <a:pt x="1909" y="189"/>
                            </a:lnTo>
                            <a:lnTo>
                              <a:pt x="1906" y="179"/>
                            </a:lnTo>
                            <a:lnTo>
                              <a:pt x="1902" y="169"/>
                            </a:lnTo>
                            <a:lnTo>
                              <a:pt x="1899" y="160"/>
                            </a:lnTo>
                            <a:lnTo>
                              <a:pt x="1896" y="145"/>
                            </a:lnTo>
                            <a:lnTo>
                              <a:pt x="1894" y="133"/>
                            </a:lnTo>
                            <a:lnTo>
                              <a:pt x="1894" y="123"/>
                            </a:lnTo>
                            <a:lnTo>
                              <a:pt x="1894" y="113"/>
                            </a:lnTo>
                            <a:lnTo>
                              <a:pt x="1894" y="103"/>
                            </a:lnTo>
                            <a:lnTo>
                              <a:pt x="1894" y="93"/>
                            </a:lnTo>
                            <a:lnTo>
                              <a:pt x="1894" y="85"/>
                            </a:lnTo>
                            <a:lnTo>
                              <a:pt x="1897" y="77"/>
                            </a:lnTo>
                            <a:lnTo>
                              <a:pt x="1897" y="66"/>
                            </a:lnTo>
                            <a:lnTo>
                              <a:pt x="1901" y="56"/>
                            </a:lnTo>
                            <a:lnTo>
                              <a:pt x="1902" y="48"/>
                            </a:lnTo>
                            <a:lnTo>
                              <a:pt x="1907" y="40"/>
                            </a:lnTo>
                            <a:lnTo>
                              <a:pt x="1911" y="30"/>
                            </a:lnTo>
                            <a:lnTo>
                              <a:pt x="1916" y="20"/>
                            </a:lnTo>
                            <a:lnTo>
                              <a:pt x="1922" y="10"/>
                            </a:lnTo>
                            <a:lnTo>
                              <a:pt x="1931" y="0"/>
                            </a:lnTo>
                            <a:lnTo>
                              <a:pt x="1936" y="0"/>
                            </a:lnTo>
                            <a:lnTo>
                              <a:pt x="1941" y="0"/>
                            </a:lnTo>
                            <a:lnTo>
                              <a:pt x="1937" y="8"/>
                            </a:lnTo>
                            <a:lnTo>
                              <a:pt x="1936" y="18"/>
                            </a:lnTo>
                            <a:lnTo>
                              <a:pt x="1934" y="28"/>
                            </a:lnTo>
                            <a:lnTo>
                              <a:pt x="1934" y="38"/>
                            </a:lnTo>
                            <a:lnTo>
                              <a:pt x="1932" y="55"/>
                            </a:lnTo>
                            <a:lnTo>
                              <a:pt x="1932" y="73"/>
                            </a:lnTo>
                            <a:lnTo>
                              <a:pt x="1932" y="88"/>
                            </a:lnTo>
                            <a:lnTo>
                              <a:pt x="1936" y="103"/>
                            </a:lnTo>
                            <a:lnTo>
                              <a:pt x="1941" y="118"/>
                            </a:lnTo>
                            <a:lnTo>
                              <a:pt x="1946" y="133"/>
                            </a:lnTo>
                            <a:lnTo>
                              <a:pt x="1949" y="147"/>
                            </a:lnTo>
                            <a:lnTo>
                              <a:pt x="1956" y="162"/>
                            </a:lnTo>
                            <a:lnTo>
                              <a:pt x="1961" y="177"/>
                            </a:lnTo>
                            <a:lnTo>
                              <a:pt x="1971" y="192"/>
                            </a:lnTo>
                            <a:lnTo>
                              <a:pt x="1974" y="199"/>
                            </a:lnTo>
                            <a:lnTo>
                              <a:pt x="1977" y="207"/>
                            </a:lnTo>
                            <a:lnTo>
                              <a:pt x="1981" y="217"/>
                            </a:lnTo>
                            <a:lnTo>
                              <a:pt x="1986" y="227"/>
                            </a:lnTo>
                            <a:lnTo>
                              <a:pt x="1991" y="235"/>
                            </a:lnTo>
                            <a:lnTo>
                              <a:pt x="1996" y="245"/>
                            </a:lnTo>
                            <a:lnTo>
                              <a:pt x="2001" y="256"/>
                            </a:lnTo>
                            <a:lnTo>
                              <a:pt x="2006" y="267"/>
                            </a:lnTo>
                            <a:lnTo>
                              <a:pt x="2006" y="276"/>
                            </a:lnTo>
                            <a:lnTo>
                              <a:pt x="2009" y="286"/>
                            </a:lnTo>
                            <a:lnTo>
                              <a:pt x="2009" y="294"/>
                            </a:lnTo>
                            <a:lnTo>
                              <a:pt x="2012" y="304"/>
                            </a:lnTo>
                            <a:lnTo>
                              <a:pt x="2012" y="312"/>
                            </a:lnTo>
                            <a:lnTo>
                              <a:pt x="2016" y="322"/>
                            </a:lnTo>
                            <a:lnTo>
                              <a:pt x="2016" y="332"/>
                            </a:lnTo>
                            <a:lnTo>
                              <a:pt x="2019" y="343"/>
                            </a:lnTo>
                            <a:lnTo>
                              <a:pt x="2019" y="351"/>
                            </a:lnTo>
                            <a:lnTo>
                              <a:pt x="2019" y="361"/>
                            </a:lnTo>
                            <a:lnTo>
                              <a:pt x="2019" y="369"/>
                            </a:lnTo>
                            <a:lnTo>
                              <a:pt x="2021" y="379"/>
                            </a:lnTo>
                            <a:lnTo>
                              <a:pt x="2021" y="388"/>
                            </a:lnTo>
                            <a:lnTo>
                              <a:pt x="2021" y="398"/>
                            </a:lnTo>
                            <a:lnTo>
                              <a:pt x="2021" y="408"/>
                            </a:lnTo>
                            <a:lnTo>
                              <a:pt x="2023" y="418"/>
                            </a:lnTo>
                            <a:lnTo>
                              <a:pt x="2021" y="426"/>
                            </a:lnTo>
                            <a:lnTo>
                              <a:pt x="2021" y="436"/>
                            </a:lnTo>
                            <a:lnTo>
                              <a:pt x="2021" y="446"/>
                            </a:lnTo>
                            <a:lnTo>
                              <a:pt x="2021" y="456"/>
                            </a:lnTo>
                            <a:lnTo>
                              <a:pt x="2019" y="465"/>
                            </a:lnTo>
                            <a:lnTo>
                              <a:pt x="2019" y="475"/>
                            </a:lnTo>
                            <a:lnTo>
                              <a:pt x="2018" y="485"/>
                            </a:lnTo>
                            <a:lnTo>
                              <a:pt x="2018" y="495"/>
                            </a:lnTo>
                            <a:lnTo>
                              <a:pt x="2014" y="505"/>
                            </a:lnTo>
                            <a:lnTo>
                              <a:pt x="2014" y="515"/>
                            </a:lnTo>
                            <a:lnTo>
                              <a:pt x="2011" y="525"/>
                            </a:lnTo>
                            <a:lnTo>
                              <a:pt x="2011" y="535"/>
                            </a:lnTo>
                            <a:lnTo>
                              <a:pt x="2007" y="545"/>
                            </a:lnTo>
                            <a:lnTo>
                              <a:pt x="2006" y="557"/>
                            </a:lnTo>
                            <a:lnTo>
                              <a:pt x="2004" y="567"/>
                            </a:lnTo>
                            <a:lnTo>
                              <a:pt x="2002" y="578"/>
                            </a:lnTo>
                            <a:lnTo>
                              <a:pt x="2001" y="588"/>
                            </a:lnTo>
                            <a:lnTo>
                              <a:pt x="2001" y="598"/>
                            </a:lnTo>
                            <a:lnTo>
                              <a:pt x="2001" y="607"/>
                            </a:lnTo>
                            <a:lnTo>
                              <a:pt x="2001" y="617"/>
                            </a:lnTo>
                            <a:lnTo>
                              <a:pt x="2001" y="632"/>
                            </a:lnTo>
                            <a:lnTo>
                              <a:pt x="2006" y="647"/>
                            </a:lnTo>
                            <a:lnTo>
                              <a:pt x="2007" y="659"/>
                            </a:lnTo>
                            <a:lnTo>
                              <a:pt x="2012" y="670"/>
                            </a:lnTo>
                            <a:lnTo>
                              <a:pt x="2018" y="680"/>
                            </a:lnTo>
                            <a:lnTo>
                              <a:pt x="2024" y="692"/>
                            </a:lnTo>
                            <a:lnTo>
                              <a:pt x="2029" y="700"/>
                            </a:lnTo>
                            <a:lnTo>
                              <a:pt x="2038" y="711"/>
                            </a:lnTo>
                            <a:lnTo>
                              <a:pt x="2044" y="721"/>
                            </a:lnTo>
                            <a:lnTo>
                              <a:pt x="2054" y="732"/>
                            </a:lnTo>
                            <a:lnTo>
                              <a:pt x="2063" y="744"/>
                            </a:lnTo>
                            <a:lnTo>
                              <a:pt x="2073" y="759"/>
                            </a:lnTo>
                            <a:lnTo>
                              <a:pt x="2078" y="766"/>
                            </a:lnTo>
                            <a:lnTo>
                              <a:pt x="2084" y="774"/>
                            </a:lnTo>
                            <a:lnTo>
                              <a:pt x="2089" y="784"/>
                            </a:lnTo>
                            <a:lnTo>
                              <a:pt x="2096" y="794"/>
                            </a:lnTo>
                            <a:lnTo>
                              <a:pt x="2096" y="803"/>
                            </a:lnTo>
                            <a:lnTo>
                              <a:pt x="2098" y="818"/>
                            </a:lnTo>
                            <a:lnTo>
                              <a:pt x="2099" y="833"/>
                            </a:lnTo>
                            <a:lnTo>
                              <a:pt x="2104" y="851"/>
                            </a:lnTo>
                            <a:lnTo>
                              <a:pt x="2104" y="859"/>
                            </a:lnTo>
                            <a:lnTo>
                              <a:pt x="2106" y="869"/>
                            </a:lnTo>
                            <a:lnTo>
                              <a:pt x="2108" y="878"/>
                            </a:lnTo>
                            <a:lnTo>
                              <a:pt x="2111" y="888"/>
                            </a:lnTo>
                            <a:lnTo>
                              <a:pt x="2113" y="896"/>
                            </a:lnTo>
                            <a:lnTo>
                              <a:pt x="2116" y="906"/>
                            </a:lnTo>
                            <a:lnTo>
                              <a:pt x="2119" y="915"/>
                            </a:lnTo>
                            <a:lnTo>
                              <a:pt x="2124" y="925"/>
                            </a:lnTo>
                            <a:lnTo>
                              <a:pt x="2131" y="938"/>
                            </a:lnTo>
                            <a:lnTo>
                              <a:pt x="2141" y="951"/>
                            </a:lnTo>
                            <a:lnTo>
                              <a:pt x="2151" y="961"/>
                            </a:lnTo>
                            <a:lnTo>
                              <a:pt x="2165" y="970"/>
                            </a:lnTo>
                            <a:lnTo>
                              <a:pt x="2176" y="971"/>
                            </a:lnTo>
                            <a:lnTo>
                              <a:pt x="2193" y="970"/>
                            </a:lnTo>
                            <a:lnTo>
                              <a:pt x="2200" y="965"/>
                            </a:lnTo>
                            <a:lnTo>
                              <a:pt x="2210" y="961"/>
                            </a:lnTo>
                            <a:lnTo>
                              <a:pt x="2220" y="955"/>
                            </a:lnTo>
                            <a:lnTo>
                              <a:pt x="2230" y="948"/>
                            </a:lnTo>
                            <a:lnTo>
                              <a:pt x="2231" y="936"/>
                            </a:lnTo>
                            <a:lnTo>
                              <a:pt x="2235" y="926"/>
                            </a:lnTo>
                            <a:lnTo>
                              <a:pt x="2238" y="916"/>
                            </a:lnTo>
                            <a:lnTo>
                              <a:pt x="2241" y="906"/>
                            </a:lnTo>
                            <a:lnTo>
                              <a:pt x="2245" y="890"/>
                            </a:lnTo>
                            <a:lnTo>
                              <a:pt x="2248" y="874"/>
                            </a:lnTo>
                            <a:lnTo>
                              <a:pt x="2250" y="859"/>
                            </a:lnTo>
                            <a:lnTo>
                              <a:pt x="2255" y="849"/>
                            </a:lnTo>
                            <a:lnTo>
                              <a:pt x="2258" y="839"/>
                            </a:lnTo>
                            <a:lnTo>
                              <a:pt x="2263" y="831"/>
                            </a:lnTo>
                            <a:lnTo>
                              <a:pt x="2268" y="821"/>
                            </a:lnTo>
                            <a:lnTo>
                              <a:pt x="2275" y="814"/>
                            </a:lnTo>
                            <a:lnTo>
                              <a:pt x="2283" y="809"/>
                            </a:lnTo>
                            <a:lnTo>
                              <a:pt x="2295" y="804"/>
                            </a:lnTo>
                            <a:lnTo>
                              <a:pt x="2308" y="799"/>
                            </a:lnTo>
                            <a:lnTo>
                              <a:pt x="2325" y="794"/>
                            </a:lnTo>
                            <a:lnTo>
                              <a:pt x="2333" y="791"/>
                            </a:lnTo>
                            <a:lnTo>
                              <a:pt x="2345" y="789"/>
                            </a:lnTo>
                            <a:lnTo>
                              <a:pt x="2355" y="787"/>
                            </a:lnTo>
                            <a:lnTo>
                              <a:pt x="2370" y="786"/>
                            </a:lnTo>
                            <a:lnTo>
                              <a:pt x="2363" y="794"/>
                            </a:lnTo>
                            <a:lnTo>
                              <a:pt x="2358" y="804"/>
                            </a:lnTo>
                            <a:lnTo>
                              <a:pt x="2352" y="813"/>
                            </a:lnTo>
                            <a:lnTo>
                              <a:pt x="2345" y="821"/>
                            </a:lnTo>
                            <a:lnTo>
                              <a:pt x="2327" y="834"/>
                            </a:lnTo>
                            <a:lnTo>
                              <a:pt x="2315" y="848"/>
                            </a:lnTo>
                            <a:lnTo>
                              <a:pt x="2307" y="859"/>
                            </a:lnTo>
                            <a:lnTo>
                              <a:pt x="2310" y="876"/>
                            </a:lnTo>
                            <a:lnTo>
                              <a:pt x="2315" y="883"/>
                            </a:lnTo>
                            <a:lnTo>
                              <a:pt x="2327" y="895"/>
                            </a:lnTo>
                            <a:lnTo>
                              <a:pt x="2333" y="900"/>
                            </a:lnTo>
                            <a:lnTo>
                              <a:pt x="2343" y="905"/>
                            </a:lnTo>
                            <a:lnTo>
                              <a:pt x="2352" y="911"/>
                            </a:lnTo>
                            <a:lnTo>
                              <a:pt x="2365" y="920"/>
                            </a:lnTo>
                            <a:lnTo>
                              <a:pt x="2365" y="928"/>
                            </a:lnTo>
                            <a:lnTo>
                              <a:pt x="2365" y="938"/>
                            </a:lnTo>
                            <a:lnTo>
                              <a:pt x="2365" y="945"/>
                            </a:lnTo>
                            <a:lnTo>
                              <a:pt x="2367" y="953"/>
                            </a:lnTo>
                            <a:lnTo>
                              <a:pt x="2367" y="960"/>
                            </a:lnTo>
                            <a:lnTo>
                              <a:pt x="2372" y="968"/>
                            </a:lnTo>
                            <a:lnTo>
                              <a:pt x="2378" y="978"/>
                            </a:lnTo>
                            <a:lnTo>
                              <a:pt x="2388" y="990"/>
                            </a:lnTo>
                            <a:lnTo>
                              <a:pt x="2400" y="988"/>
                            </a:lnTo>
                            <a:lnTo>
                              <a:pt x="2413" y="987"/>
                            </a:lnTo>
                            <a:lnTo>
                              <a:pt x="2423" y="985"/>
                            </a:lnTo>
                            <a:lnTo>
                              <a:pt x="2433" y="983"/>
                            </a:lnTo>
                            <a:lnTo>
                              <a:pt x="2448" y="976"/>
                            </a:lnTo>
                            <a:lnTo>
                              <a:pt x="2464" y="968"/>
                            </a:lnTo>
                            <a:lnTo>
                              <a:pt x="2474" y="956"/>
                            </a:lnTo>
                            <a:lnTo>
                              <a:pt x="2482" y="945"/>
                            </a:lnTo>
                            <a:lnTo>
                              <a:pt x="2487" y="931"/>
                            </a:lnTo>
                            <a:lnTo>
                              <a:pt x="2492" y="918"/>
                            </a:lnTo>
                            <a:lnTo>
                              <a:pt x="2494" y="901"/>
                            </a:lnTo>
                            <a:lnTo>
                              <a:pt x="2495" y="884"/>
                            </a:lnTo>
                            <a:lnTo>
                              <a:pt x="2497" y="866"/>
                            </a:lnTo>
                            <a:lnTo>
                              <a:pt x="2500" y="849"/>
                            </a:lnTo>
                            <a:lnTo>
                              <a:pt x="2500" y="839"/>
                            </a:lnTo>
                            <a:lnTo>
                              <a:pt x="2500" y="831"/>
                            </a:lnTo>
                            <a:lnTo>
                              <a:pt x="2502" y="821"/>
                            </a:lnTo>
                            <a:lnTo>
                              <a:pt x="2505" y="813"/>
                            </a:lnTo>
                            <a:lnTo>
                              <a:pt x="2509" y="794"/>
                            </a:lnTo>
                            <a:lnTo>
                              <a:pt x="2517" y="779"/>
                            </a:lnTo>
                            <a:lnTo>
                              <a:pt x="2529" y="771"/>
                            </a:lnTo>
                            <a:lnTo>
                              <a:pt x="2540" y="764"/>
                            </a:lnTo>
                            <a:lnTo>
                              <a:pt x="2550" y="757"/>
                            </a:lnTo>
                            <a:lnTo>
                              <a:pt x="2562" y="752"/>
                            </a:lnTo>
                            <a:lnTo>
                              <a:pt x="2570" y="746"/>
                            </a:lnTo>
                            <a:lnTo>
                              <a:pt x="2579" y="741"/>
                            </a:lnTo>
                            <a:lnTo>
                              <a:pt x="2587" y="734"/>
                            </a:lnTo>
                            <a:lnTo>
                              <a:pt x="2595" y="727"/>
                            </a:lnTo>
                            <a:lnTo>
                              <a:pt x="2601" y="719"/>
                            </a:lnTo>
                            <a:lnTo>
                              <a:pt x="2607" y="711"/>
                            </a:lnTo>
                            <a:lnTo>
                              <a:pt x="2612" y="700"/>
                            </a:lnTo>
                            <a:lnTo>
                              <a:pt x="2617" y="692"/>
                            </a:lnTo>
                            <a:lnTo>
                              <a:pt x="2621" y="680"/>
                            </a:lnTo>
                            <a:lnTo>
                              <a:pt x="2626" y="669"/>
                            </a:lnTo>
                            <a:lnTo>
                              <a:pt x="2629" y="655"/>
                            </a:lnTo>
                            <a:lnTo>
                              <a:pt x="2632" y="642"/>
                            </a:lnTo>
                            <a:lnTo>
                              <a:pt x="2647" y="647"/>
                            </a:lnTo>
                            <a:lnTo>
                              <a:pt x="2657" y="657"/>
                            </a:lnTo>
                            <a:lnTo>
                              <a:pt x="2662" y="667"/>
                            </a:lnTo>
                            <a:lnTo>
                              <a:pt x="2662" y="682"/>
                            </a:lnTo>
                            <a:lnTo>
                              <a:pt x="2657" y="695"/>
                            </a:lnTo>
                            <a:lnTo>
                              <a:pt x="2649" y="711"/>
                            </a:lnTo>
                            <a:lnTo>
                              <a:pt x="2637" y="727"/>
                            </a:lnTo>
                            <a:lnTo>
                              <a:pt x="2627" y="744"/>
                            </a:lnTo>
                            <a:lnTo>
                              <a:pt x="2614" y="759"/>
                            </a:lnTo>
                            <a:lnTo>
                              <a:pt x="2601" y="777"/>
                            </a:lnTo>
                            <a:lnTo>
                              <a:pt x="2585" y="792"/>
                            </a:lnTo>
                            <a:lnTo>
                              <a:pt x="2574" y="811"/>
                            </a:lnTo>
                            <a:lnTo>
                              <a:pt x="2562" y="826"/>
                            </a:lnTo>
                            <a:lnTo>
                              <a:pt x="2555" y="841"/>
                            </a:lnTo>
                            <a:lnTo>
                              <a:pt x="2550" y="854"/>
                            </a:lnTo>
                            <a:lnTo>
                              <a:pt x="2550" y="868"/>
                            </a:lnTo>
                            <a:lnTo>
                              <a:pt x="2559" y="878"/>
                            </a:lnTo>
                            <a:lnTo>
                              <a:pt x="2565" y="888"/>
                            </a:lnTo>
                            <a:lnTo>
                              <a:pt x="2569" y="895"/>
                            </a:lnTo>
                            <a:lnTo>
                              <a:pt x="2574" y="903"/>
                            </a:lnTo>
                            <a:lnTo>
                              <a:pt x="2574" y="913"/>
                            </a:lnTo>
                            <a:lnTo>
                              <a:pt x="2572" y="925"/>
                            </a:lnTo>
                            <a:lnTo>
                              <a:pt x="2565" y="933"/>
                            </a:lnTo>
                            <a:lnTo>
                              <a:pt x="2560" y="946"/>
                            </a:lnTo>
                            <a:lnTo>
                              <a:pt x="2555" y="951"/>
                            </a:lnTo>
                            <a:lnTo>
                              <a:pt x="2554" y="961"/>
                            </a:lnTo>
                            <a:lnTo>
                              <a:pt x="2554" y="970"/>
                            </a:lnTo>
                            <a:lnTo>
                              <a:pt x="2554" y="983"/>
                            </a:lnTo>
                            <a:lnTo>
                              <a:pt x="2559" y="990"/>
                            </a:lnTo>
                            <a:lnTo>
                              <a:pt x="2564" y="1000"/>
                            </a:lnTo>
                            <a:lnTo>
                              <a:pt x="2569" y="1010"/>
                            </a:lnTo>
                            <a:lnTo>
                              <a:pt x="2574" y="1022"/>
                            </a:lnTo>
                            <a:lnTo>
                              <a:pt x="2577" y="1032"/>
                            </a:lnTo>
                            <a:lnTo>
                              <a:pt x="2582" y="1042"/>
                            </a:lnTo>
                            <a:lnTo>
                              <a:pt x="2587" y="1052"/>
                            </a:lnTo>
                            <a:lnTo>
                              <a:pt x="2592" y="1062"/>
                            </a:lnTo>
                            <a:lnTo>
                              <a:pt x="2602" y="1074"/>
                            </a:lnTo>
                            <a:lnTo>
                              <a:pt x="2619" y="1077"/>
                            </a:lnTo>
                            <a:lnTo>
                              <a:pt x="2627" y="1075"/>
                            </a:lnTo>
                            <a:lnTo>
                              <a:pt x="2639" y="1070"/>
                            </a:lnTo>
                            <a:lnTo>
                              <a:pt x="2654" y="1062"/>
                            </a:lnTo>
                            <a:lnTo>
                              <a:pt x="2671" y="1052"/>
                            </a:lnTo>
                            <a:lnTo>
                              <a:pt x="2674" y="1042"/>
                            </a:lnTo>
                            <a:lnTo>
                              <a:pt x="2677" y="1032"/>
                            </a:lnTo>
                            <a:lnTo>
                              <a:pt x="2681" y="1023"/>
                            </a:lnTo>
                            <a:lnTo>
                              <a:pt x="2684" y="1015"/>
                            </a:lnTo>
                            <a:lnTo>
                              <a:pt x="2687" y="998"/>
                            </a:lnTo>
                            <a:lnTo>
                              <a:pt x="2692" y="983"/>
                            </a:lnTo>
                            <a:lnTo>
                              <a:pt x="2694" y="968"/>
                            </a:lnTo>
                            <a:lnTo>
                              <a:pt x="2696" y="955"/>
                            </a:lnTo>
                            <a:lnTo>
                              <a:pt x="2696" y="943"/>
                            </a:lnTo>
                            <a:lnTo>
                              <a:pt x="2699" y="933"/>
                            </a:lnTo>
                            <a:lnTo>
                              <a:pt x="2701" y="921"/>
                            </a:lnTo>
                            <a:lnTo>
                              <a:pt x="2706" y="913"/>
                            </a:lnTo>
                            <a:lnTo>
                              <a:pt x="2711" y="903"/>
                            </a:lnTo>
                            <a:lnTo>
                              <a:pt x="2721" y="898"/>
                            </a:lnTo>
                            <a:lnTo>
                              <a:pt x="2729" y="893"/>
                            </a:lnTo>
                            <a:lnTo>
                              <a:pt x="2744" y="888"/>
                            </a:lnTo>
                            <a:lnTo>
                              <a:pt x="2751" y="886"/>
                            </a:lnTo>
                            <a:lnTo>
                              <a:pt x="2761" y="884"/>
                            </a:lnTo>
                            <a:lnTo>
                              <a:pt x="2771" y="884"/>
                            </a:lnTo>
                            <a:lnTo>
                              <a:pt x="2784" y="884"/>
                            </a:lnTo>
                            <a:lnTo>
                              <a:pt x="2793" y="879"/>
                            </a:lnTo>
                            <a:lnTo>
                              <a:pt x="2801" y="874"/>
                            </a:lnTo>
                            <a:lnTo>
                              <a:pt x="2808" y="871"/>
                            </a:lnTo>
                            <a:lnTo>
                              <a:pt x="2814" y="868"/>
                            </a:lnTo>
                            <a:lnTo>
                              <a:pt x="2824" y="859"/>
                            </a:lnTo>
                            <a:lnTo>
                              <a:pt x="2833" y="851"/>
                            </a:lnTo>
                            <a:lnTo>
                              <a:pt x="2838" y="839"/>
                            </a:lnTo>
                            <a:lnTo>
                              <a:pt x="2844" y="828"/>
                            </a:lnTo>
                            <a:lnTo>
                              <a:pt x="2849" y="813"/>
                            </a:lnTo>
                            <a:lnTo>
                              <a:pt x="2856" y="798"/>
                            </a:lnTo>
                            <a:lnTo>
                              <a:pt x="2859" y="796"/>
                            </a:lnTo>
                            <a:lnTo>
                              <a:pt x="2866" y="794"/>
                            </a:lnTo>
                            <a:lnTo>
                              <a:pt x="2866" y="808"/>
                            </a:lnTo>
                            <a:lnTo>
                              <a:pt x="2866" y="821"/>
                            </a:lnTo>
                            <a:lnTo>
                              <a:pt x="2866" y="833"/>
                            </a:lnTo>
                            <a:lnTo>
                              <a:pt x="2866" y="844"/>
                            </a:lnTo>
                            <a:lnTo>
                              <a:pt x="2863" y="854"/>
                            </a:lnTo>
                            <a:lnTo>
                              <a:pt x="2861" y="864"/>
                            </a:lnTo>
                            <a:lnTo>
                              <a:pt x="2858" y="873"/>
                            </a:lnTo>
                            <a:lnTo>
                              <a:pt x="2856" y="881"/>
                            </a:lnTo>
                            <a:lnTo>
                              <a:pt x="2846" y="895"/>
                            </a:lnTo>
                            <a:lnTo>
                              <a:pt x="2838" y="906"/>
                            </a:lnTo>
                            <a:lnTo>
                              <a:pt x="2826" y="915"/>
                            </a:lnTo>
                            <a:lnTo>
                              <a:pt x="2816" y="925"/>
                            </a:lnTo>
                            <a:lnTo>
                              <a:pt x="2803" y="931"/>
                            </a:lnTo>
                            <a:lnTo>
                              <a:pt x="2791" y="938"/>
                            </a:lnTo>
                            <a:lnTo>
                              <a:pt x="2779" y="946"/>
                            </a:lnTo>
                            <a:lnTo>
                              <a:pt x="2769" y="956"/>
                            </a:lnTo>
                            <a:lnTo>
                              <a:pt x="2758" y="965"/>
                            </a:lnTo>
                            <a:lnTo>
                              <a:pt x="2751" y="976"/>
                            </a:lnTo>
                            <a:lnTo>
                              <a:pt x="2746" y="982"/>
                            </a:lnTo>
                            <a:lnTo>
                              <a:pt x="2744" y="990"/>
                            </a:lnTo>
                            <a:lnTo>
                              <a:pt x="2743" y="998"/>
                            </a:lnTo>
                            <a:lnTo>
                              <a:pt x="2743" y="1008"/>
                            </a:lnTo>
                            <a:lnTo>
                              <a:pt x="2748" y="1020"/>
                            </a:lnTo>
                            <a:lnTo>
                              <a:pt x="2751" y="1032"/>
                            </a:lnTo>
                            <a:lnTo>
                              <a:pt x="2749" y="1042"/>
                            </a:lnTo>
                            <a:lnTo>
                              <a:pt x="2748" y="1052"/>
                            </a:lnTo>
                            <a:lnTo>
                              <a:pt x="2743" y="1058"/>
                            </a:lnTo>
                            <a:lnTo>
                              <a:pt x="2739" y="1068"/>
                            </a:lnTo>
                            <a:lnTo>
                              <a:pt x="2736" y="1079"/>
                            </a:lnTo>
                            <a:lnTo>
                              <a:pt x="2736" y="1095"/>
                            </a:lnTo>
                            <a:lnTo>
                              <a:pt x="2746" y="1100"/>
                            </a:lnTo>
                            <a:lnTo>
                              <a:pt x="2758" y="1105"/>
                            </a:lnTo>
                            <a:lnTo>
                              <a:pt x="2768" y="1109"/>
                            </a:lnTo>
                            <a:lnTo>
                              <a:pt x="2779" y="1110"/>
                            </a:lnTo>
                            <a:lnTo>
                              <a:pt x="2788" y="1109"/>
                            </a:lnTo>
                            <a:lnTo>
                              <a:pt x="2798" y="1107"/>
                            </a:lnTo>
                            <a:lnTo>
                              <a:pt x="2808" y="1102"/>
                            </a:lnTo>
                            <a:lnTo>
                              <a:pt x="2818" y="1099"/>
                            </a:lnTo>
                            <a:lnTo>
                              <a:pt x="2826" y="1090"/>
                            </a:lnTo>
                            <a:lnTo>
                              <a:pt x="2834" y="1084"/>
                            </a:lnTo>
                            <a:lnTo>
                              <a:pt x="2843" y="1074"/>
                            </a:lnTo>
                            <a:lnTo>
                              <a:pt x="2851" y="1065"/>
                            </a:lnTo>
                            <a:lnTo>
                              <a:pt x="2858" y="1053"/>
                            </a:lnTo>
                            <a:lnTo>
                              <a:pt x="2866" y="1043"/>
                            </a:lnTo>
                            <a:lnTo>
                              <a:pt x="2873" y="1032"/>
                            </a:lnTo>
                            <a:lnTo>
                              <a:pt x="2881" y="1022"/>
                            </a:lnTo>
                            <a:lnTo>
                              <a:pt x="2886" y="1008"/>
                            </a:lnTo>
                            <a:lnTo>
                              <a:pt x="2893" y="995"/>
                            </a:lnTo>
                            <a:lnTo>
                              <a:pt x="2900" y="982"/>
                            </a:lnTo>
                            <a:lnTo>
                              <a:pt x="2906" y="970"/>
                            </a:lnTo>
                            <a:lnTo>
                              <a:pt x="2911" y="955"/>
                            </a:lnTo>
                            <a:lnTo>
                              <a:pt x="2918" y="943"/>
                            </a:lnTo>
                            <a:lnTo>
                              <a:pt x="2925" y="930"/>
                            </a:lnTo>
                            <a:lnTo>
                              <a:pt x="2931" y="920"/>
                            </a:lnTo>
                            <a:lnTo>
                              <a:pt x="2936" y="908"/>
                            </a:lnTo>
                            <a:lnTo>
                              <a:pt x="2941" y="896"/>
                            </a:lnTo>
                            <a:lnTo>
                              <a:pt x="2946" y="886"/>
                            </a:lnTo>
                            <a:lnTo>
                              <a:pt x="2953" y="879"/>
                            </a:lnTo>
                            <a:lnTo>
                              <a:pt x="2965" y="864"/>
                            </a:lnTo>
                            <a:lnTo>
                              <a:pt x="2978" y="856"/>
                            </a:lnTo>
                            <a:lnTo>
                              <a:pt x="2988" y="853"/>
                            </a:lnTo>
                            <a:lnTo>
                              <a:pt x="2998" y="851"/>
                            </a:lnTo>
                            <a:lnTo>
                              <a:pt x="3006" y="849"/>
                            </a:lnTo>
                            <a:lnTo>
                              <a:pt x="3015" y="848"/>
                            </a:lnTo>
                            <a:lnTo>
                              <a:pt x="3030" y="844"/>
                            </a:lnTo>
                            <a:lnTo>
                              <a:pt x="3043" y="841"/>
                            </a:lnTo>
                            <a:lnTo>
                              <a:pt x="3052" y="834"/>
                            </a:lnTo>
                            <a:lnTo>
                              <a:pt x="3062" y="829"/>
                            </a:lnTo>
                            <a:lnTo>
                              <a:pt x="3068" y="823"/>
                            </a:lnTo>
                            <a:lnTo>
                              <a:pt x="3077" y="818"/>
                            </a:lnTo>
                            <a:lnTo>
                              <a:pt x="3082" y="809"/>
                            </a:lnTo>
                            <a:lnTo>
                              <a:pt x="3087" y="801"/>
                            </a:lnTo>
                            <a:lnTo>
                              <a:pt x="3092" y="791"/>
                            </a:lnTo>
                            <a:lnTo>
                              <a:pt x="3097" y="781"/>
                            </a:lnTo>
                            <a:lnTo>
                              <a:pt x="3102" y="767"/>
                            </a:lnTo>
                            <a:lnTo>
                              <a:pt x="3108" y="754"/>
                            </a:lnTo>
                            <a:lnTo>
                              <a:pt x="3117" y="739"/>
                            </a:lnTo>
                            <a:lnTo>
                              <a:pt x="3127" y="724"/>
                            </a:lnTo>
                            <a:lnTo>
                              <a:pt x="3135" y="716"/>
                            </a:lnTo>
                            <a:lnTo>
                              <a:pt x="3145" y="709"/>
                            </a:lnTo>
                            <a:lnTo>
                              <a:pt x="3153" y="702"/>
                            </a:lnTo>
                            <a:lnTo>
                              <a:pt x="3162" y="695"/>
                            </a:lnTo>
                            <a:lnTo>
                              <a:pt x="3172" y="682"/>
                            </a:lnTo>
                            <a:lnTo>
                              <a:pt x="3182" y="669"/>
                            </a:lnTo>
                            <a:lnTo>
                              <a:pt x="3189" y="652"/>
                            </a:lnTo>
                            <a:lnTo>
                              <a:pt x="3197" y="637"/>
                            </a:lnTo>
                            <a:lnTo>
                              <a:pt x="3200" y="627"/>
                            </a:lnTo>
                            <a:lnTo>
                              <a:pt x="3205" y="617"/>
                            </a:lnTo>
                            <a:lnTo>
                              <a:pt x="3210" y="607"/>
                            </a:lnTo>
                            <a:lnTo>
                              <a:pt x="3217" y="597"/>
                            </a:lnTo>
                            <a:lnTo>
                              <a:pt x="3227" y="593"/>
                            </a:lnTo>
                            <a:lnTo>
                              <a:pt x="3240" y="592"/>
                            </a:lnTo>
                            <a:lnTo>
                              <a:pt x="3252" y="588"/>
                            </a:lnTo>
                            <a:lnTo>
                              <a:pt x="3265" y="587"/>
                            </a:lnTo>
                            <a:lnTo>
                              <a:pt x="3277" y="582"/>
                            </a:lnTo>
                            <a:lnTo>
                              <a:pt x="3290" y="580"/>
                            </a:lnTo>
                            <a:lnTo>
                              <a:pt x="3304" y="578"/>
                            </a:lnTo>
                            <a:lnTo>
                              <a:pt x="3317" y="578"/>
                            </a:lnTo>
                            <a:lnTo>
                              <a:pt x="3312" y="587"/>
                            </a:lnTo>
                            <a:lnTo>
                              <a:pt x="3307" y="597"/>
                            </a:lnTo>
                            <a:lnTo>
                              <a:pt x="3300" y="603"/>
                            </a:lnTo>
                            <a:lnTo>
                              <a:pt x="3295" y="612"/>
                            </a:lnTo>
                            <a:lnTo>
                              <a:pt x="3282" y="624"/>
                            </a:lnTo>
                            <a:lnTo>
                              <a:pt x="3270" y="637"/>
                            </a:lnTo>
                            <a:lnTo>
                              <a:pt x="3255" y="649"/>
                            </a:lnTo>
                            <a:lnTo>
                              <a:pt x="3244" y="662"/>
                            </a:lnTo>
                            <a:lnTo>
                              <a:pt x="3237" y="669"/>
                            </a:lnTo>
                            <a:lnTo>
                              <a:pt x="3232" y="677"/>
                            </a:lnTo>
                            <a:lnTo>
                              <a:pt x="3227" y="685"/>
                            </a:lnTo>
                            <a:lnTo>
                              <a:pt x="3224" y="697"/>
                            </a:lnTo>
                            <a:lnTo>
                              <a:pt x="3222" y="712"/>
                            </a:lnTo>
                            <a:lnTo>
                              <a:pt x="3220" y="727"/>
                            </a:lnTo>
                            <a:lnTo>
                              <a:pt x="3215" y="741"/>
                            </a:lnTo>
                            <a:lnTo>
                              <a:pt x="3212" y="754"/>
                            </a:lnTo>
                            <a:lnTo>
                              <a:pt x="3205" y="764"/>
                            </a:lnTo>
                            <a:lnTo>
                              <a:pt x="3200" y="776"/>
                            </a:lnTo>
                            <a:lnTo>
                              <a:pt x="3194" y="786"/>
                            </a:lnTo>
                            <a:lnTo>
                              <a:pt x="3187" y="796"/>
                            </a:lnTo>
                            <a:lnTo>
                              <a:pt x="3179" y="804"/>
                            </a:lnTo>
                            <a:lnTo>
                              <a:pt x="3170" y="813"/>
                            </a:lnTo>
                            <a:lnTo>
                              <a:pt x="3162" y="823"/>
                            </a:lnTo>
                            <a:lnTo>
                              <a:pt x="3155" y="834"/>
                            </a:lnTo>
                            <a:lnTo>
                              <a:pt x="3147" y="844"/>
                            </a:lnTo>
                            <a:lnTo>
                              <a:pt x="3140" y="858"/>
                            </a:lnTo>
                            <a:lnTo>
                              <a:pt x="3132" y="873"/>
                            </a:lnTo>
                            <a:lnTo>
                              <a:pt x="3127" y="890"/>
                            </a:lnTo>
                            <a:lnTo>
                              <a:pt x="3125" y="905"/>
                            </a:lnTo>
                            <a:lnTo>
                              <a:pt x="3125" y="921"/>
                            </a:lnTo>
                            <a:lnTo>
                              <a:pt x="3122" y="933"/>
                            </a:lnTo>
                            <a:lnTo>
                              <a:pt x="3120" y="945"/>
                            </a:lnTo>
                            <a:lnTo>
                              <a:pt x="3117" y="953"/>
                            </a:lnTo>
                            <a:lnTo>
                              <a:pt x="3113" y="961"/>
                            </a:lnTo>
                            <a:lnTo>
                              <a:pt x="3108" y="968"/>
                            </a:lnTo>
                            <a:lnTo>
                              <a:pt x="3103" y="976"/>
                            </a:lnTo>
                            <a:lnTo>
                              <a:pt x="3095" y="982"/>
                            </a:lnTo>
                            <a:lnTo>
                              <a:pt x="3088" y="988"/>
                            </a:lnTo>
                            <a:lnTo>
                              <a:pt x="3080" y="995"/>
                            </a:lnTo>
                            <a:lnTo>
                              <a:pt x="3072" y="1003"/>
                            </a:lnTo>
                            <a:lnTo>
                              <a:pt x="3060" y="1010"/>
                            </a:lnTo>
                            <a:lnTo>
                              <a:pt x="3048" y="1020"/>
                            </a:lnTo>
                            <a:lnTo>
                              <a:pt x="3035" y="1030"/>
                            </a:lnTo>
                            <a:lnTo>
                              <a:pt x="3023" y="1043"/>
                            </a:lnTo>
                            <a:lnTo>
                              <a:pt x="3010" y="1060"/>
                            </a:lnTo>
                            <a:lnTo>
                              <a:pt x="3001" y="1077"/>
                            </a:lnTo>
                            <a:lnTo>
                              <a:pt x="2993" y="1092"/>
                            </a:lnTo>
                            <a:lnTo>
                              <a:pt x="2990" y="1107"/>
                            </a:lnTo>
                            <a:lnTo>
                              <a:pt x="2985" y="1120"/>
                            </a:lnTo>
                            <a:lnTo>
                              <a:pt x="2983" y="1134"/>
                            </a:lnTo>
                            <a:lnTo>
                              <a:pt x="2983" y="1147"/>
                            </a:lnTo>
                            <a:lnTo>
                              <a:pt x="2983" y="1162"/>
                            </a:lnTo>
                            <a:lnTo>
                              <a:pt x="2981" y="1174"/>
                            </a:lnTo>
                            <a:lnTo>
                              <a:pt x="2981" y="1187"/>
                            </a:lnTo>
                            <a:lnTo>
                              <a:pt x="2980" y="1201"/>
                            </a:lnTo>
                            <a:lnTo>
                              <a:pt x="2980" y="1216"/>
                            </a:lnTo>
                            <a:lnTo>
                              <a:pt x="2975" y="1231"/>
                            </a:lnTo>
                            <a:lnTo>
                              <a:pt x="2971" y="1247"/>
                            </a:lnTo>
                            <a:lnTo>
                              <a:pt x="2968" y="1254"/>
                            </a:lnTo>
                            <a:lnTo>
                              <a:pt x="2965" y="1264"/>
                            </a:lnTo>
                            <a:lnTo>
                              <a:pt x="2961" y="1274"/>
                            </a:lnTo>
                            <a:lnTo>
                              <a:pt x="2958" y="1284"/>
                            </a:lnTo>
                            <a:lnTo>
                              <a:pt x="2955" y="1299"/>
                            </a:lnTo>
                            <a:lnTo>
                              <a:pt x="2956" y="1314"/>
                            </a:lnTo>
                            <a:lnTo>
                              <a:pt x="2956" y="1324"/>
                            </a:lnTo>
                            <a:lnTo>
                              <a:pt x="2960" y="1336"/>
                            </a:lnTo>
                            <a:lnTo>
                              <a:pt x="2968" y="1350"/>
                            </a:lnTo>
                            <a:lnTo>
                              <a:pt x="2983" y="1358"/>
                            </a:lnTo>
                            <a:lnTo>
                              <a:pt x="2996" y="1360"/>
                            </a:lnTo>
                            <a:lnTo>
                              <a:pt x="3015" y="1358"/>
                            </a:lnTo>
                            <a:lnTo>
                              <a:pt x="3025" y="1355"/>
                            </a:lnTo>
                            <a:lnTo>
                              <a:pt x="3035" y="1351"/>
                            </a:lnTo>
                            <a:lnTo>
                              <a:pt x="3047" y="1346"/>
                            </a:lnTo>
                            <a:lnTo>
                              <a:pt x="3058" y="1343"/>
                            </a:lnTo>
                            <a:lnTo>
                              <a:pt x="3068" y="1336"/>
                            </a:lnTo>
                            <a:lnTo>
                              <a:pt x="3078" y="1331"/>
                            </a:lnTo>
                            <a:lnTo>
                              <a:pt x="3090" y="1324"/>
                            </a:lnTo>
                            <a:lnTo>
                              <a:pt x="3102" y="1318"/>
                            </a:lnTo>
                            <a:lnTo>
                              <a:pt x="3112" y="1311"/>
                            </a:lnTo>
                            <a:lnTo>
                              <a:pt x="3123" y="1304"/>
                            </a:lnTo>
                            <a:lnTo>
                              <a:pt x="3135" y="1299"/>
                            </a:lnTo>
                            <a:lnTo>
                              <a:pt x="3147" y="1294"/>
                            </a:lnTo>
                            <a:lnTo>
                              <a:pt x="3155" y="1288"/>
                            </a:lnTo>
                            <a:lnTo>
                              <a:pt x="3165" y="1283"/>
                            </a:lnTo>
                            <a:lnTo>
                              <a:pt x="3173" y="1278"/>
                            </a:lnTo>
                            <a:lnTo>
                              <a:pt x="3184" y="1276"/>
                            </a:lnTo>
                            <a:lnTo>
                              <a:pt x="3199" y="1271"/>
                            </a:lnTo>
                            <a:lnTo>
                              <a:pt x="3212" y="1273"/>
                            </a:lnTo>
                            <a:lnTo>
                              <a:pt x="3205" y="1281"/>
                            </a:lnTo>
                            <a:lnTo>
                              <a:pt x="3199" y="1291"/>
                            </a:lnTo>
                            <a:lnTo>
                              <a:pt x="3192" y="1298"/>
                            </a:lnTo>
                            <a:lnTo>
                              <a:pt x="3187" y="1304"/>
                            </a:lnTo>
                            <a:lnTo>
                              <a:pt x="3172" y="1314"/>
                            </a:lnTo>
                            <a:lnTo>
                              <a:pt x="3158" y="1326"/>
                            </a:lnTo>
                            <a:lnTo>
                              <a:pt x="3143" y="1334"/>
                            </a:lnTo>
                            <a:lnTo>
                              <a:pt x="3130" y="1346"/>
                            </a:lnTo>
                            <a:lnTo>
                              <a:pt x="3125" y="1353"/>
                            </a:lnTo>
                            <a:lnTo>
                              <a:pt x="3120" y="1363"/>
                            </a:lnTo>
                            <a:lnTo>
                              <a:pt x="3115" y="1371"/>
                            </a:lnTo>
                            <a:lnTo>
                              <a:pt x="3113" y="1385"/>
                            </a:lnTo>
                            <a:lnTo>
                              <a:pt x="3112" y="1396"/>
                            </a:lnTo>
                            <a:lnTo>
                              <a:pt x="3112" y="1411"/>
                            </a:lnTo>
                            <a:lnTo>
                              <a:pt x="3110" y="1420"/>
                            </a:lnTo>
                            <a:lnTo>
                              <a:pt x="3110" y="1428"/>
                            </a:lnTo>
                            <a:lnTo>
                              <a:pt x="3110" y="1438"/>
                            </a:lnTo>
                            <a:lnTo>
                              <a:pt x="3110" y="1448"/>
                            </a:lnTo>
                            <a:lnTo>
                              <a:pt x="3108" y="1457"/>
                            </a:lnTo>
                            <a:lnTo>
                              <a:pt x="3107" y="1467"/>
                            </a:lnTo>
                            <a:lnTo>
                              <a:pt x="3105" y="1475"/>
                            </a:lnTo>
                            <a:lnTo>
                              <a:pt x="3105" y="1485"/>
                            </a:lnTo>
                            <a:lnTo>
                              <a:pt x="3105" y="1493"/>
                            </a:lnTo>
                            <a:lnTo>
                              <a:pt x="3105" y="1503"/>
                            </a:lnTo>
                            <a:lnTo>
                              <a:pt x="3105" y="1512"/>
                            </a:lnTo>
                            <a:lnTo>
                              <a:pt x="3107" y="1522"/>
                            </a:lnTo>
                            <a:lnTo>
                              <a:pt x="3107" y="1535"/>
                            </a:lnTo>
                            <a:lnTo>
                              <a:pt x="3113" y="1549"/>
                            </a:lnTo>
                            <a:lnTo>
                              <a:pt x="3120" y="1559"/>
                            </a:lnTo>
                            <a:lnTo>
                              <a:pt x="3132" y="1564"/>
                            </a:lnTo>
                            <a:lnTo>
                              <a:pt x="3137" y="1564"/>
                            </a:lnTo>
                            <a:lnTo>
                              <a:pt x="3145" y="1564"/>
                            </a:lnTo>
                            <a:lnTo>
                              <a:pt x="3153" y="1562"/>
                            </a:lnTo>
                            <a:lnTo>
                              <a:pt x="3163" y="1560"/>
                            </a:lnTo>
                            <a:lnTo>
                              <a:pt x="3173" y="1555"/>
                            </a:lnTo>
                            <a:lnTo>
                              <a:pt x="3187" y="1550"/>
                            </a:lnTo>
                            <a:lnTo>
                              <a:pt x="3200" y="1544"/>
                            </a:lnTo>
                            <a:lnTo>
                              <a:pt x="3217" y="1535"/>
                            </a:lnTo>
                            <a:lnTo>
                              <a:pt x="3224" y="1525"/>
                            </a:lnTo>
                            <a:lnTo>
                              <a:pt x="3232" y="1517"/>
                            </a:lnTo>
                            <a:lnTo>
                              <a:pt x="3239" y="1508"/>
                            </a:lnTo>
                            <a:lnTo>
                              <a:pt x="3247" y="1502"/>
                            </a:lnTo>
                            <a:lnTo>
                              <a:pt x="3259" y="1488"/>
                            </a:lnTo>
                            <a:lnTo>
                              <a:pt x="3270" y="1478"/>
                            </a:lnTo>
                            <a:lnTo>
                              <a:pt x="3279" y="1468"/>
                            </a:lnTo>
                            <a:lnTo>
                              <a:pt x="3287" y="1463"/>
                            </a:lnTo>
                            <a:lnTo>
                              <a:pt x="3295" y="1458"/>
                            </a:lnTo>
                            <a:lnTo>
                              <a:pt x="3305" y="1458"/>
                            </a:lnTo>
                            <a:lnTo>
                              <a:pt x="3314" y="1457"/>
                            </a:lnTo>
                            <a:lnTo>
                              <a:pt x="3322" y="1458"/>
                            </a:lnTo>
                            <a:lnTo>
                              <a:pt x="3332" y="1462"/>
                            </a:lnTo>
                            <a:lnTo>
                              <a:pt x="3346" y="1467"/>
                            </a:lnTo>
                            <a:lnTo>
                              <a:pt x="3359" y="1472"/>
                            </a:lnTo>
                            <a:lnTo>
                              <a:pt x="3376" y="1482"/>
                            </a:lnTo>
                            <a:lnTo>
                              <a:pt x="3384" y="1487"/>
                            </a:lnTo>
                            <a:lnTo>
                              <a:pt x="3394" y="1492"/>
                            </a:lnTo>
                            <a:lnTo>
                              <a:pt x="3404" y="1498"/>
                            </a:lnTo>
                            <a:lnTo>
                              <a:pt x="3417" y="1505"/>
                            </a:lnTo>
                            <a:lnTo>
                              <a:pt x="3427" y="1503"/>
                            </a:lnTo>
                            <a:lnTo>
                              <a:pt x="3441" y="1500"/>
                            </a:lnTo>
                            <a:lnTo>
                              <a:pt x="3452" y="1497"/>
                            </a:lnTo>
                            <a:lnTo>
                              <a:pt x="3466" y="1493"/>
                            </a:lnTo>
                            <a:lnTo>
                              <a:pt x="3476" y="1488"/>
                            </a:lnTo>
                            <a:lnTo>
                              <a:pt x="3488" y="1487"/>
                            </a:lnTo>
                            <a:lnTo>
                              <a:pt x="3498" y="1483"/>
                            </a:lnTo>
                            <a:lnTo>
                              <a:pt x="3506" y="1485"/>
                            </a:lnTo>
                            <a:lnTo>
                              <a:pt x="3496" y="1495"/>
                            </a:lnTo>
                            <a:lnTo>
                              <a:pt x="3486" y="1505"/>
                            </a:lnTo>
                            <a:lnTo>
                              <a:pt x="3476" y="1512"/>
                            </a:lnTo>
                            <a:lnTo>
                              <a:pt x="3466" y="1520"/>
                            </a:lnTo>
                            <a:lnTo>
                              <a:pt x="3454" y="1525"/>
                            </a:lnTo>
                            <a:lnTo>
                              <a:pt x="3442" y="1532"/>
                            </a:lnTo>
                            <a:lnTo>
                              <a:pt x="3431" y="1535"/>
                            </a:lnTo>
                            <a:lnTo>
                              <a:pt x="3421" y="1540"/>
                            </a:lnTo>
                            <a:lnTo>
                              <a:pt x="3407" y="1542"/>
                            </a:lnTo>
                            <a:lnTo>
                              <a:pt x="3396" y="1544"/>
                            </a:lnTo>
                            <a:lnTo>
                              <a:pt x="3382" y="1545"/>
                            </a:lnTo>
                            <a:lnTo>
                              <a:pt x="3371" y="1547"/>
                            </a:lnTo>
                            <a:lnTo>
                              <a:pt x="3357" y="1547"/>
                            </a:lnTo>
                            <a:lnTo>
                              <a:pt x="3346" y="1549"/>
                            </a:lnTo>
                            <a:lnTo>
                              <a:pt x="3334" y="1550"/>
                            </a:lnTo>
                            <a:lnTo>
                              <a:pt x="3322" y="1552"/>
                            </a:lnTo>
                            <a:lnTo>
                              <a:pt x="3309" y="1552"/>
                            </a:lnTo>
                            <a:lnTo>
                              <a:pt x="3297" y="1554"/>
                            </a:lnTo>
                            <a:lnTo>
                              <a:pt x="3284" y="1555"/>
                            </a:lnTo>
                            <a:lnTo>
                              <a:pt x="3272" y="1559"/>
                            </a:lnTo>
                            <a:lnTo>
                              <a:pt x="3259" y="1560"/>
                            </a:lnTo>
                            <a:lnTo>
                              <a:pt x="3247" y="1565"/>
                            </a:lnTo>
                            <a:lnTo>
                              <a:pt x="3237" y="1570"/>
                            </a:lnTo>
                            <a:lnTo>
                              <a:pt x="3227" y="1577"/>
                            </a:lnTo>
                            <a:lnTo>
                              <a:pt x="3215" y="1582"/>
                            </a:lnTo>
                            <a:lnTo>
                              <a:pt x="3205" y="1590"/>
                            </a:lnTo>
                            <a:lnTo>
                              <a:pt x="3195" y="1600"/>
                            </a:lnTo>
                            <a:lnTo>
                              <a:pt x="3187" y="1612"/>
                            </a:lnTo>
                            <a:lnTo>
                              <a:pt x="3177" y="1622"/>
                            </a:lnTo>
                            <a:lnTo>
                              <a:pt x="3170" y="1637"/>
                            </a:lnTo>
                            <a:lnTo>
                              <a:pt x="3165" y="1644"/>
                            </a:lnTo>
                            <a:lnTo>
                              <a:pt x="3162" y="1652"/>
                            </a:lnTo>
                            <a:lnTo>
                              <a:pt x="3158" y="1662"/>
                            </a:lnTo>
                            <a:lnTo>
                              <a:pt x="3157" y="1672"/>
                            </a:lnTo>
                            <a:lnTo>
                              <a:pt x="3160" y="1686"/>
                            </a:lnTo>
                            <a:lnTo>
                              <a:pt x="3165" y="1697"/>
                            </a:lnTo>
                            <a:lnTo>
                              <a:pt x="3170" y="1706"/>
                            </a:lnTo>
                            <a:lnTo>
                              <a:pt x="3177" y="1714"/>
                            </a:lnTo>
                            <a:lnTo>
                              <a:pt x="3184" y="1718"/>
                            </a:lnTo>
                            <a:lnTo>
                              <a:pt x="3192" y="1723"/>
                            </a:lnTo>
                            <a:lnTo>
                              <a:pt x="3200" y="1724"/>
                            </a:lnTo>
                            <a:lnTo>
                              <a:pt x="3210" y="1728"/>
                            </a:lnTo>
                            <a:lnTo>
                              <a:pt x="3219" y="1728"/>
                            </a:lnTo>
                            <a:lnTo>
                              <a:pt x="3229" y="1728"/>
                            </a:lnTo>
                            <a:lnTo>
                              <a:pt x="3240" y="1728"/>
                            </a:lnTo>
                            <a:lnTo>
                              <a:pt x="3254" y="1729"/>
                            </a:lnTo>
                            <a:lnTo>
                              <a:pt x="3267" y="1729"/>
                            </a:lnTo>
                            <a:lnTo>
                              <a:pt x="3282" y="1731"/>
                            </a:lnTo>
                            <a:lnTo>
                              <a:pt x="3297" y="1734"/>
                            </a:lnTo>
                            <a:lnTo>
                              <a:pt x="3314" y="1739"/>
                            </a:lnTo>
                            <a:lnTo>
                              <a:pt x="3322" y="1748"/>
                            </a:lnTo>
                            <a:lnTo>
                              <a:pt x="3332" y="1756"/>
                            </a:lnTo>
                            <a:lnTo>
                              <a:pt x="3342" y="1763"/>
                            </a:lnTo>
                            <a:lnTo>
                              <a:pt x="3352" y="1771"/>
                            </a:lnTo>
                            <a:lnTo>
                              <a:pt x="3369" y="1779"/>
                            </a:lnTo>
                            <a:lnTo>
                              <a:pt x="3386" y="1784"/>
                            </a:lnTo>
                            <a:lnTo>
                              <a:pt x="3399" y="1783"/>
                            </a:lnTo>
                            <a:lnTo>
                              <a:pt x="3412" y="1781"/>
                            </a:lnTo>
                            <a:lnTo>
                              <a:pt x="3426" y="1774"/>
                            </a:lnTo>
                            <a:lnTo>
                              <a:pt x="3439" y="1769"/>
                            </a:lnTo>
                            <a:lnTo>
                              <a:pt x="3449" y="1759"/>
                            </a:lnTo>
                            <a:lnTo>
                              <a:pt x="3461" y="1749"/>
                            </a:lnTo>
                            <a:lnTo>
                              <a:pt x="3471" y="1739"/>
                            </a:lnTo>
                            <a:lnTo>
                              <a:pt x="3484" y="1731"/>
                            </a:lnTo>
                            <a:lnTo>
                              <a:pt x="3496" y="1721"/>
                            </a:lnTo>
                            <a:lnTo>
                              <a:pt x="3509" y="1714"/>
                            </a:lnTo>
                            <a:lnTo>
                              <a:pt x="3523" y="1709"/>
                            </a:lnTo>
                            <a:lnTo>
                              <a:pt x="3539" y="1707"/>
                            </a:lnTo>
                            <a:lnTo>
                              <a:pt x="3549" y="1711"/>
                            </a:lnTo>
                            <a:lnTo>
                              <a:pt x="3561" y="1714"/>
                            </a:lnTo>
                            <a:lnTo>
                              <a:pt x="3573" y="1718"/>
                            </a:lnTo>
                            <a:lnTo>
                              <a:pt x="3584" y="1723"/>
                            </a:lnTo>
                            <a:lnTo>
                              <a:pt x="3594" y="1728"/>
                            </a:lnTo>
                            <a:lnTo>
                              <a:pt x="3606" y="1733"/>
                            </a:lnTo>
                            <a:lnTo>
                              <a:pt x="3618" y="1738"/>
                            </a:lnTo>
                            <a:lnTo>
                              <a:pt x="3630" y="1743"/>
                            </a:lnTo>
                            <a:lnTo>
                              <a:pt x="3618" y="1748"/>
                            </a:lnTo>
                            <a:lnTo>
                              <a:pt x="3604" y="1751"/>
                            </a:lnTo>
                            <a:lnTo>
                              <a:pt x="3588" y="1751"/>
                            </a:lnTo>
                            <a:lnTo>
                              <a:pt x="3573" y="1753"/>
                            </a:lnTo>
                            <a:lnTo>
                              <a:pt x="3563" y="1753"/>
                            </a:lnTo>
                            <a:lnTo>
                              <a:pt x="3554" y="1753"/>
                            </a:lnTo>
                            <a:lnTo>
                              <a:pt x="3544" y="1753"/>
                            </a:lnTo>
                            <a:lnTo>
                              <a:pt x="3536" y="1754"/>
                            </a:lnTo>
                            <a:lnTo>
                              <a:pt x="3519" y="1758"/>
                            </a:lnTo>
                            <a:lnTo>
                              <a:pt x="3506" y="1768"/>
                            </a:lnTo>
                            <a:lnTo>
                              <a:pt x="3493" y="1783"/>
                            </a:lnTo>
                            <a:lnTo>
                              <a:pt x="3481" y="1798"/>
                            </a:lnTo>
                            <a:lnTo>
                              <a:pt x="3468" y="1808"/>
                            </a:lnTo>
                            <a:lnTo>
                              <a:pt x="3456" y="1820"/>
                            </a:lnTo>
                            <a:lnTo>
                              <a:pt x="3444" y="1826"/>
                            </a:lnTo>
                            <a:lnTo>
                              <a:pt x="3432" y="1833"/>
                            </a:lnTo>
                            <a:lnTo>
                              <a:pt x="3422" y="1836"/>
                            </a:lnTo>
                            <a:lnTo>
                              <a:pt x="3412" y="1841"/>
                            </a:lnTo>
                            <a:lnTo>
                              <a:pt x="3401" y="1841"/>
                            </a:lnTo>
                            <a:lnTo>
                              <a:pt x="3389" y="1843"/>
                            </a:lnTo>
                            <a:lnTo>
                              <a:pt x="3377" y="1841"/>
                            </a:lnTo>
                            <a:lnTo>
                              <a:pt x="3367" y="1841"/>
                            </a:lnTo>
                            <a:lnTo>
                              <a:pt x="3357" y="1838"/>
                            </a:lnTo>
                            <a:lnTo>
                              <a:pt x="3347" y="1836"/>
                            </a:lnTo>
                            <a:lnTo>
                              <a:pt x="3337" y="1835"/>
                            </a:lnTo>
                            <a:lnTo>
                              <a:pt x="3329" y="1833"/>
                            </a:lnTo>
                            <a:lnTo>
                              <a:pt x="3319" y="1828"/>
                            </a:lnTo>
                            <a:lnTo>
                              <a:pt x="3309" y="1825"/>
                            </a:lnTo>
                            <a:lnTo>
                              <a:pt x="3299" y="1821"/>
                            </a:lnTo>
                            <a:lnTo>
                              <a:pt x="3289" y="1818"/>
                            </a:lnTo>
                            <a:lnTo>
                              <a:pt x="3270" y="1813"/>
                            </a:lnTo>
                            <a:lnTo>
                              <a:pt x="3254" y="1811"/>
                            </a:lnTo>
                            <a:lnTo>
                              <a:pt x="3237" y="1813"/>
                            </a:lnTo>
                            <a:lnTo>
                              <a:pt x="3222" y="1820"/>
                            </a:lnTo>
                            <a:lnTo>
                              <a:pt x="3214" y="1825"/>
                            </a:lnTo>
                            <a:lnTo>
                              <a:pt x="3207" y="1833"/>
                            </a:lnTo>
                            <a:lnTo>
                              <a:pt x="3199" y="1841"/>
                            </a:lnTo>
                            <a:lnTo>
                              <a:pt x="3194" y="1855"/>
                            </a:lnTo>
                            <a:lnTo>
                              <a:pt x="3190" y="1866"/>
                            </a:lnTo>
                            <a:lnTo>
                              <a:pt x="3192" y="1878"/>
                            </a:lnTo>
                            <a:lnTo>
                              <a:pt x="3192" y="1888"/>
                            </a:lnTo>
                            <a:lnTo>
                              <a:pt x="3195" y="1898"/>
                            </a:lnTo>
                            <a:lnTo>
                              <a:pt x="3204" y="1913"/>
                            </a:lnTo>
                            <a:lnTo>
                              <a:pt x="3219" y="1927"/>
                            </a:lnTo>
                            <a:lnTo>
                              <a:pt x="3225" y="1930"/>
                            </a:lnTo>
                            <a:lnTo>
                              <a:pt x="3234" y="1935"/>
                            </a:lnTo>
                            <a:lnTo>
                              <a:pt x="3244" y="1938"/>
                            </a:lnTo>
                            <a:lnTo>
                              <a:pt x="3255" y="1943"/>
                            </a:lnTo>
                            <a:lnTo>
                              <a:pt x="3265" y="1945"/>
                            </a:lnTo>
                            <a:lnTo>
                              <a:pt x="3277" y="1947"/>
                            </a:lnTo>
                            <a:lnTo>
                              <a:pt x="3289" y="1948"/>
                            </a:lnTo>
                            <a:lnTo>
                              <a:pt x="3302" y="1952"/>
                            </a:lnTo>
                            <a:lnTo>
                              <a:pt x="3312" y="1952"/>
                            </a:lnTo>
                            <a:lnTo>
                              <a:pt x="3326" y="1952"/>
                            </a:lnTo>
                            <a:lnTo>
                              <a:pt x="3337" y="1952"/>
                            </a:lnTo>
                            <a:lnTo>
                              <a:pt x="3352" y="1953"/>
                            </a:lnTo>
                            <a:lnTo>
                              <a:pt x="3364" y="1953"/>
                            </a:lnTo>
                            <a:lnTo>
                              <a:pt x="3377" y="1953"/>
                            </a:lnTo>
                            <a:lnTo>
                              <a:pt x="3391" y="1953"/>
                            </a:lnTo>
                            <a:lnTo>
                              <a:pt x="3406" y="1955"/>
                            </a:lnTo>
                            <a:lnTo>
                              <a:pt x="3417" y="1955"/>
                            </a:lnTo>
                            <a:lnTo>
                              <a:pt x="3429" y="1955"/>
                            </a:lnTo>
                            <a:lnTo>
                              <a:pt x="3441" y="1957"/>
                            </a:lnTo>
                            <a:lnTo>
                              <a:pt x="3454" y="1958"/>
                            </a:lnTo>
                            <a:lnTo>
                              <a:pt x="3464" y="1960"/>
                            </a:lnTo>
                            <a:lnTo>
                              <a:pt x="3476" y="1963"/>
                            </a:lnTo>
                            <a:lnTo>
                              <a:pt x="3486" y="1967"/>
                            </a:lnTo>
                            <a:lnTo>
                              <a:pt x="3496" y="1972"/>
                            </a:lnTo>
                            <a:lnTo>
                              <a:pt x="3506" y="1970"/>
                            </a:lnTo>
                            <a:lnTo>
                              <a:pt x="3518" y="1968"/>
                            </a:lnTo>
                            <a:lnTo>
                              <a:pt x="3528" y="1963"/>
                            </a:lnTo>
                            <a:lnTo>
                              <a:pt x="3539" y="1960"/>
                            </a:lnTo>
                            <a:lnTo>
                              <a:pt x="3549" y="1955"/>
                            </a:lnTo>
                            <a:lnTo>
                              <a:pt x="3559" y="1950"/>
                            </a:lnTo>
                            <a:lnTo>
                              <a:pt x="3569" y="1945"/>
                            </a:lnTo>
                            <a:lnTo>
                              <a:pt x="3579" y="1940"/>
                            </a:lnTo>
                            <a:lnTo>
                              <a:pt x="3588" y="1935"/>
                            </a:lnTo>
                            <a:lnTo>
                              <a:pt x="3598" y="1930"/>
                            </a:lnTo>
                            <a:lnTo>
                              <a:pt x="3608" y="1927"/>
                            </a:lnTo>
                            <a:lnTo>
                              <a:pt x="3618" y="1927"/>
                            </a:lnTo>
                            <a:lnTo>
                              <a:pt x="3628" y="1927"/>
                            </a:lnTo>
                            <a:lnTo>
                              <a:pt x="3640" y="1928"/>
                            </a:lnTo>
                            <a:lnTo>
                              <a:pt x="3651" y="1932"/>
                            </a:lnTo>
                            <a:lnTo>
                              <a:pt x="3665" y="1938"/>
                            </a:lnTo>
                            <a:lnTo>
                              <a:pt x="3681" y="1953"/>
                            </a:lnTo>
                            <a:lnTo>
                              <a:pt x="3700" y="1965"/>
                            </a:lnTo>
                            <a:lnTo>
                              <a:pt x="3708" y="1970"/>
                            </a:lnTo>
                            <a:lnTo>
                              <a:pt x="3718" y="1975"/>
                            </a:lnTo>
                            <a:lnTo>
                              <a:pt x="3726" y="1978"/>
                            </a:lnTo>
                            <a:lnTo>
                              <a:pt x="3736" y="1982"/>
                            </a:lnTo>
                            <a:lnTo>
                              <a:pt x="3753" y="1985"/>
                            </a:lnTo>
                            <a:lnTo>
                              <a:pt x="3772" y="1989"/>
                            </a:lnTo>
                            <a:lnTo>
                              <a:pt x="3788" y="1989"/>
                            </a:lnTo>
                            <a:lnTo>
                              <a:pt x="3807" y="1989"/>
                            </a:lnTo>
                            <a:lnTo>
                              <a:pt x="3823" y="1984"/>
                            </a:lnTo>
                            <a:lnTo>
                              <a:pt x="3842" y="1980"/>
                            </a:lnTo>
                            <a:lnTo>
                              <a:pt x="3850" y="1977"/>
                            </a:lnTo>
                            <a:lnTo>
                              <a:pt x="3860" y="1975"/>
                            </a:lnTo>
                            <a:lnTo>
                              <a:pt x="3870" y="1972"/>
                            </a:lnTo>
                            <a:lnTo>
                              <a:pt x="3880" y="1970"/>
                            </a:lnTo>
                            <a:lnTo>
                              <a:pt x="3890" y="1965"/>
                            </a:lnTo>
                            <a:lnTo>
                              <a:pt x="3900" y="1963"/>
                            </a:lnTo>
                            <a:lnTo>
                              <a:pt x="3910" y="1958"/>
                            </a:lnTo>
                            <a:lnTo>
                              <a:pt x="3922" y="1957"/>
                            </a:lnTo>
                            <a:lnTo>
                              <a:pt x="3932" y="1953"/>
                            </a:lnTo>
                            <a:lnTo>
                              <a:pt x="3945" y="1952"/>
                            </a:lnTo>
                            <a:lnTo>
                              <a:pt x="3957" y="1948"/>
                            </a:lnTo>
                            <a:lnTo>
                              <a:pt x="3970" y="1947"/>
                            </a:lnTo>
                            <a:lnTo>
                              <a:pt x="3982" y="1945"/>
                            </a:lnTo>
                            <a:lnTo>
                              <a:pt x="3995" y="1945"/>
                            </a:lnTo>
                            <a:lnTo>
                              <a:pt x="4009" y="1945"/>
                            </a:lnTo>
                            <a:lnTo>
                              <a:pt x="4024" y="1947"/>
                            </a:lnTo>
                            <a:lnTo>
                              <a:pt x="4037" y="1947"/>
                            </a:lnTo>
                            <a:lnTo>
                              <a:pt x="4051" y="1948"/>
                            </a:lnTo>
                            <a:lnTo>
                              <a:pt x="4066" y="1950"/>
                            </a:lnTo>
                            <a:lnTo>
                              <a:pt x="4081" y="1952"/>
                            </a:lnTo>
                            <a:lnTo>
                              <a:pt x="4094" y="1952"/>
                            </a:lnTo>
                            <a:lnTo>
                              <a:pt x="4109" y="1955"/>
                            </a:lnTo>
                            <a:lnTo>
                              <a:pt x="4124" y="1955"/>
                            </a:lnTo>
                            <a:lnTo>
                              <a:pt x="4139" y="1958"/>
                            </a:lnTo>
                            <a:lnTo>
                              <a:pt x="4154" y="1958"/>
                            </a:lnTo>
                            <a:lnTo>
                              <a:pt x="4169" y="1960"/>
                            </a:lnTo>
                            <a:lnTo>
                              <a:pt x="4184" y="1962"/>
                            </a:lnTo>
                            <a:lnTo>
                              <a:pt x="4199" y="1963"/>
                            </a:lnTo>
                            <a:lnTo>
                              <a:pt x="4187" y="1972"/>
                            </a:lnTo>
                            <a:lnTo>
                              <a:pt x="4177" y="1980"/>
                            </a:lnTo>
                            <a:lnTo>
                              <a:pt x="4164" y="1985"/>
                            </a:lnTo>
                            <a:lnTo>
                              <a:pt x="4152" y="1990"/>
                            </a:lnTo>
                            <a:lnTo>
                              <a:pt x="4136" y="1992"/>
                            </a:lnTo>
                            <a:lnTo>
                              <a:pt x="4121" y="1994"/>
                            </a:lnTo>
                            <a:lnTo>
                              <a:pt x="4104" y="1994"/>
                            </a:lnTo>
                            <a:lnTo>
                              <a:pt x="4087" y="1994"/>
                            </a:lnTo>
                            <a:lnTo>
                              <a:pt x="4069" y="1990"/>
                            </a:lnTo>
                            <a:lnTo>
                              <a:pt x="4052" y="1990"/>
                            </a:lnTo>
                            <a:lnTo>
                              <a:pt x="4034" y="1987"/>
                            </a:lnTo>
                            <a:lnTo>
                              <a:pt x="4019" y="1987"/>
                            </a:lnTo>
                            <a:lnTo>
                              <a:pt x="4002" y="1985"/>
                            </a:lnTo>
                            <a:lnTo>
                              <a:pt x="3989" y="1985"/>
                            </a:lnTo>
                            <a:lnTo>
                              <a:pt x="3975" y="1985"/>
                            </a:lnTo>
                            <a:lnTo>
                              <a:pt x="3965" y="1990"/>
                            </a:lnTo>
                            <a:lnTo>
                              <a:pt x="3955" y="1994"/>
                            </a:lnTo>
                            <a:lnTo>
                              <a:pt x="3945" y="1997"/>
                            </a:lnTo>
                            <a:lnTo>
                              <a:pt x="3935" y="2000"/>
                            </a:lnTo>
                            <a:lnTo>
                              <a:pt x="3927" y="2005"/>
                            </a:lnTo>
                            <a:lnTo>
                              <a:pt x="3909" y="2014"/>
                            </a:lnTo>
                            <a:lnTo>
                              <a:pt x="3893" y="2022"/>
                            </a:lnTo>
                            <a:lnTo>
                              <a:pt x="3877" y="2027"/>
                            </a:lnTo>
                            <a:lnTo>
                              <a:pt x="3862" y="2034"/>
                            </a:lnTo>
                            <a:lnTo>
                              <a:pt x="3847" y="2039"/>
                            </a:lnTo>
                            <a:lnTo>
                              <a:pt x="3832" y="2045"/>
                            </a:lnTo>
                            <a:lnTo>
                              <a:pt x="3815" y="2047"/>
                            </a:lnTo>
                            <a:lnTo>
                              <a:pt x="3798" y="2050"/>
                            </a:lnTo>
                            <a:lnTo>
                              <a:pt x="3782" y="2052"/>
                            </a:lnTo>
                            <a:lnTo>
                              <a:pt x="3767" y="2055"/>
                            </a:lnTo>
                            <a:lnTo>
                              <a:pt x="3748" y="2054"/>
                            </a:lnTo>
                            <a:lnTo>
                              <a:pt x="3731" y="2054"/>
                            </a:lnTo>
                            <a:lnTo>
                              <a:pt x="3721" y="2052"/>
                            </a:lnTo>
                            <a:lnTo>
                              <a:pt x="3713" y="2050"/>
                            </a:lnTo>
                            <a:lnTo>
                              <a:pt x="3703" y="2049"/>
                            </a:lnTo>
                            <a:lnTo>
                              <a:pt x="3695" y="2047"/>
                            </a:lnTo>
                            <a:lnTo>
                              <a:pt x="3676" y="2030"/>
                            </a:lnTo>
                            <a:lnTo>
                              <a:pt x="3660" y="2019"/>
                            </a:lnTo>
                            <a:lnTo>
                              <a:pt x="3645" y="2009"/>
                            </a:lnTo>
                            <a:lnTo>
                              <a:pt x="3630" y="2005"/>
                            </a:lnTo>
                            <a:lnTo>
                              <a:pt x="3615" y="2002"/>
                            </a:lnTo>
                            <a:lnTo>
                              <a:pt x="3599" y="2004"/>
                            </a:lnTo>
                            <a:lnTo>
                              <a:pt x="3584" y="2005"/>
                            </a:lnTo>
                            <a:lnTo>
                              <a:pt x="3571" y="2010"/>
                            </a:lnTo>
                            <a:lnTo>
                              <a:pt x="3556" y="2014"/>
                            </a:lnTo>
                            <a:lnTo>
                              <a:pt x="3541" y="2019"/>
                            </a:lnTo>
                            <a:lnTo>
                              <a:pt x="3526" y="2025"/>
                            </a:lnTo>
                            <a:lnTo>
                              <a:pt x="3511" y="2032"/>
                            </a:lnTo>
                            <a:lnTo>
                              <a:pt x="3494" y="2037"/>
                            </a:lnTo>
                            <a:lnTo>
                              <a:pt x="3478" y="2042"/>
                            </a:lnTo>
                            <a:lnTo>
                              <a:pt x="3461" y="2045"/>
                            </a:lnTo>
                            <a:lnTo>
                              <a:pt x="3444" y="2050"/>
                            </a:lnTo>
                            <a:lnTo>
                              <a:pt x="3434" y="2049"/>
                            </a:lnTo>
                            <a:lnTo>
                              <a:pt x="3424" y="2047"/>
                            </a:lnTo>
                            <a:lnTo>
                              <a:pt x="3414" y="2045"/>
                            </a:lnTo>
                            <a:lnTo>
                              <a:pt x="3404" y="2045"/>
                            </a:lnTo>
                            <a:lnTo>
                              <a:pt x="3394" y="2044"/>
                            </a:lnTo>
                            <a:lnTo>
                              <a:pt x="3384" y="2042"/>
                            </a:lnTo>
                            <a:lnTo>
                              <a:pt x="3374" y="2042"/>
                            </a:lnTo>
                            <a:lnTo>
                              <a:pt x="3364" y="2042"/>
                            </a:lnTo>
                            <a:lnTo>
                              <a:pt x="3354" y="2040"/>
                            </a:lnTo>
                            <a:lnTo>
                              <a:pt x="3344" y="2040"/>
                            </a:lnTo>
                            <a:lnTo>
                              <a:pt x="3334" y="2040"/>
                            </a:lnTo>
                            <a:lnTo>
                              <a:pt x="3324" y="2042"/>
                            </a:lnTo>
                            <a:lnTo>
                              <a:pt x="3314" y="2042"/>
                            </a:lnTo>
                            <a:lnTo>
                              <a:pt x="3305" y="2042"/>
                            </a:lnTo>
                            <a:lnTo>
                              <a:pt x="3295" y="2044"/>
                            </a:lnTo>
                            <a:lnTo>
                              <a:pt x="3287" y="2047"/>
                            </a:lnTo>
                            <a:lnTo>
                              <a:pt x="3277" y="2047"/>
                            </a:lnTo>
                            <a:lnTo>
                              <a:pt x="3267" y="2049"/>
                            </a:lnTo>
                            <a:lnTo>
                              <a:pt x="3259" y="2050"/>
                            </a:lnTo>
                            <a:lnTo>
                              <a:pt x="3250" y="2055"/>
                            </a:lnTo>
                            <a:lnTo>
                              <a:pt x="3234" y="2062"/>
                            </a:lnTo>
                            <a:lnTo>
                              <a:pt x="3219" y="2072"/>
                            </a:lnTo>
                            <a:lnTo>
                              <a:pt x="3204" y="2082"/>
                            </a:lnTo>
                            <a:lnTo>
                              <a:pt x="3189" y="2097"/>
                            </a:lnTo>
                            <a:lnTo>
                              <a:pt x="3182" y="2104"/>
                            </a:lnTo>
                            <a:lnTo>
                              <a:pt x="3175" y="2112"/>
                            </a:lnTo>
                            <a:lnTo>
                              <a:pt x="3170" y="2122"/>
                            </a:lnTo>
                            <a:lnTo>
                              <a:pt x="3165" y="2132"/>
                            </a:lnTo>
                            <a:lnTo>
                              <a:pt x="3165" y="2142"/>
                            </a:lnTo>
                            <a:lnTo>
                              <a:pt x="3165" y="2152"/>
                            </a:lnTo>
                            <a:lnTo>
                              <a:pt x="3165" y="2161"/>
                            </a:lnTo>
                            <a:lnTo>
                              <a:pt x="3168" y="2169"/>
                            </a:lnTo>
                            <a:lnTo>
                              <a:pt x="3172" y="2184"/>
                            </a:lnTo>
                            <a:lnTo>
                              <a:pt x="3180" y="2196"/>
                            </a:lnTo>
                            <a:lnTo>
                              <a:pt x="3187" y="2204"/>
                            </a:lnTo>
                            <a:lnTo>
                              <a:pt x="3197" y="2213"/>
                            </a:lnTo>
                            <a:lnTo>
                              <a:pt x="3207" y="2216"/>
                            </a:lnTo>
                            <a:lnTo>
                              <a:pt x="3220" y="2221"/>
                            </a:lnTo>
                            <a:lnTo>
                              <a:pt x="3232" y="2221"/>
                            </a:lnTo>
                            <a:lnTo>
                              <a:pt x="3245" y="2221"/>
                            </a:lnTo>
                            <a:lnTo>
                              <a:pt x="3260" y="2221"/>
                            </a:lnTo>
                            <a:lnTo>
                              <a:pt x="3277" y="2221"/>
                            </a:lnTo>
                            <a:lnTo>
                              <a:pt x="3292" y="2219"/>
                            </a:lnTo>
                            <a:lnTo>
                              <a:pt x="3309" y="2219"/>
                            </a:lnTo>
                            <a:lnTo>
                              <a:pt x="3326" y="2219"/>
                            </a:lnTo>
                            <a:lnTo>
                              <a:pt x="3344" y="2221"/>
                            </a:lnTo>
                            <a:lnTo>
                              <a:pt x="3354" y="2226"/>
                            </a:lnTo>
                            <a:lnTo>
                              <a:pt x="3364" y="2233"/>
                            </a:lnTo>
                            <a:lnTo>
                              <a:pt x="3372" y="2238"/>
                            </a:lnTo>
                            <a:lnTo>
                              <a:pt x="3381" y="2244"/>
                            </a:lnTo>
                            <a:lnTo>
                              <a:pt x="3394" y="2253"/>
                            </a:lnTo>
                            <a:lnTo>
                              <a:pt x="3409" y="2258"/>
                            </a:lnTo>
                            <a:lnTo>
                              <a:pt x="3424" y="2258"/>
                            </a:lnTo>
                            <a:lnTo>
                              <a:pt x="3441" y="2256"/>
                            </a:lnTo>
                            <a:lnTo>
                              <a:pt x="3449" y="2253"/>
                            </a:lnTo>
                            <a:lnTo>
                              <a:pt x="3461" y="2249"/>
                            </a:lnTo>
                            <a:lnTo>
                              <a:pt x="3473" y="2244"/>
                            </a:lnTo>
                            <a:lnTo>
                              <a:pt x="3488" y="2239"/>
                            </a:lnTo>
                            <a:lnTo>
                              <a:pt x="3496" y="2239"/>
                            </a:lnTo>
                            <a:lnTo>
                              <a:pt x="3506" y="2241"/>
                            </a:lnTo>
                            <a:lnTo>
                              <a:pt x="3516" y="2243"/>
                            </a:lnTo>
                            <a:lnTo>
                              <a:pt x="3526" y="2246"/>
                            </a:lnTo>
                            <a:lnTo>
                              <a:pt x="3534" y="2249"/>
                            </a:lnTo>
                            <a:lnTo>
                              <a:pt x="3543" y="2254"/>
                            </a:lnTo>
                            <a:lnTo>
                              <a:pt x="3553" y="2260"/>
                            </a:lnTo>
                            <a:lnTo>
                              <a:pt x="3563" y="2265"/>
                            </a:lnTo>
                            <a:lnTo>
                              <a:pt x="3571" y="2266"/>
                            </a:lnTo>
                            <a:lnTo>
                              <a:pt x="3579" y="2270"/>
                            </a:lnTo>
                            <a:lnTo>
                              <a:pt x="3589" y="2271"/>
                            </a:lnTo>
                            <a:lnTo>
                              <a:pt x="3599" y="2275"/>
                            </a:lnTo>
                            <a:lnTo>
                              <a:pt x="3609" y="2275"/>
                            </a:lnTo>
                            <a:lnTo>
                              <a:pt x="3621" y="2275"/>
                            </a:lnTo>
                            <a:lnTo>
                              <a:pt x="3633" y="2273"/>
                            </a:lnTo>
                            <a:lnTo>
                              <a:pt x="3648" y="2271"/>
                            </a:lnTo>
                            <a:lnTo>
                              <a:pt x="3641" y="2281"/>
                            </a:lnTo>
                            <a:lnTo>
                              <a:pt x="3636" y="2290"/>
                            </a:lnTo>
                            <a:lnTo>
                              <a:pt x="3626" y="2295"/>
                            </a:lnTo>
                            <a:lnTo>
                              <a:pt x="3618" y="2300"/>
                            </a:lnTo>
                            <a:lnTo>
                              <a:pt x="3606" y="2301"/>
                            </a:lnTo>
                            <a:lnTo>
                              <a:pt x="3594" y="2301"/>
                            </a:lnTo>
                            <a:lnTo>
                              <a:pt x="3581" y="2300"/>
                            </a:lnTo>
                            <a:lnTo>
                              <a:pt x="3569" y="2300"/>
                            </a:lnTo>
                            <a:lnTo>
                              <a:pt x="3554" y="2296"/>
                            </a:lnTo>
                            <a:lnTo>
                              <a:pt x="3541" y="2293"/>
                            </a:lnTo>
                            <a:lnTo>
                              <a:pt x="3528" y="2290"/>
                            </a:lnTo>
                            <a:lnTo>
                              <a:pt x="3518" y="2288"/>
                            </a:lnTo>
                            <a:lnTo>
                              <a:pt x="3504" y="2286"/>
                            </a:lnTo>
                            <a:lnTo>
                              <a:pt x="3494" y="2285"/>
                            </a:lnTo>
                            <a:lnTo>
                              <a:pt x="3486" y="2285"/>
                            </a:lnTo>
                            <a:lnTo>
                              <a:pt x="3481" y="2288"/>
                            </a:lnTo>
                            <a:lnTo>
                              <a:pt x="3469" y="2296"/>
                            </a:lnTo>
                            <a:lnTo>
                              <a:pt x="3457" y="2306"/>
                            </a:lnTo>
                            <a:lnTo>
                              <a:pt x="3446" y="2311"/>
                            </a:lnTo>
                            <a:lnTo>
                              <a:pt x="3436" y="2318"/>
                            </a:lnTo>
                            <a:lnTo>
                              <a:pt x="3424" y="2320"/>
                            </a:lnTo>
                            <a:lnTo>
                              <a:pt x="3412" y="2323"/>
                            </a:lnTo>
                            <a:lnTo>
                              <a:pt x="3401" y="2323"/>
                            </a:lnTo>
                            <a:lnTo>
                              <a:pt x="3391" y="2323"/>
                            </a:lnTo>
                            <a:lnTo>
                              <a:pt x="3379" y="2320"/>
                            </a:lnTo>
                            <a:lnTo>
                              <a:pt x="3367" y="2318"/>
                            </a:lnTo>
                            <a:lnTo>
                              <a:pt x="3356" y="2315"/>
                            </a:lnTo>
                            <a:lnTo>
                              <a:pt x="3346" y="2311"/>
                            </a:lnTo>
                            <a:lnTo>
                              <a:pt x="3334" y="2306"/>
                            </a:lnTo>
                            <a:lnTo>
                              <a:pt x="3324" y="2303"/>
                            </a:lnTo>
                            <a:lnTo>
                              <a:pt x="3314" y="2298"/>
                            </a:lnTo>
                            <a:lnTo>
                              <a:pt x="3304" y="2295"/>
                            </a:lnTo>
                            <a:lnTo>
                              <a:pt x="3292" y="2290"/>
                            </a:lnTo>
                            <a:lnTo>
                              <a:pt x="3282" y="2285"/>
                            </a:lnTo>
                            <a:lnTo>
                              <a:pt x="3272" y="2280"/>
                            </a:lnTo>
                            <a:lnTo>
                              <a:pt x="3262" y="2278"/>
                            </a:lnTo>
                            <a:lnTo>
                              <a:pt x="3252" y="2275"/>
                            </a:lnTo>
                            <a:lnTo>
                              <a:pt x="3242" y="2275"/>
                            </a:lnTo>
                            <a:lnTo>
                              <a:pt x="3234" y="2273"/>
                            </a:lnTo>
                            <a:lnTo>
                              <a:pt x="3225" y="2276"/>
                            </a:lnTo>
                            <a:lnTo>
                              <a:pt x="3207" y="2281"/>
                            </a:lnTo>
                            <a:lnTo>
                              <a:pt x="3190" y="2296"/>
                            </a:lnTo>
                            <a:lnTo>
                              <a:pt x="3182" y="2306"/>
                            </a:lnTo>
                            <a:lnTo>
                              <a:pt x="3175" y="2318"/>
                            </a:lnTo>
                            <a:lnTo>
                              <a:pt x="3170" y="2325"/>
                            </a:lnTo>
                            <a:lnTo>
                              <a:pt x="3167" y="2333"/>
                            </a:lnTo>
                            <a:lnTo>
                              <a:pt x="3163" y="2341"/>
                            </a:lnTo>
                            <a:lnTo>
                              <a:pt x="3162" y="2352"/>
                            </a:lnTo>
                            <a:lnTo>
                              <a:pt x="3162" y="2362"/>
                            </a:lnTo>
                            <a:lnTo>
                              <a:pt x="3162" y="2373"/>
                            </a:lnTo>
                            <a:lnTo>
                              <a:pt x="3162" y="2382"/>
                            </a:lnTo>
                            <a:lnTo>
                              <a:pt x="3163" y="2390"/>
                            </a:lnTo>
                            <a:lnTo>
                              <a:pt x="3167" y="2403"/>
                            </a:lnTo>
                            <a:lnTo>
                              <a:pt x="3173" y="2415"/>
                            </a:lnTo>
                            <a:lnTo>
                              <a:pt x="3179" y="2420"/>
                            </a:lnTo>
                            <a:lnTo>
                              <a:pt x="3187" y="2427"/>
                            </a:lnTo>
                            <a:lnTo>
                              <a:pt x="3197" y="2428"/>
                            </a:lnTo>
                            <a:lnTo>
                              <a:pt x="3207" y="2430"/>
                            </a:lnTo>
                            <a:lnTo>
                              <a:pt x="3217" y="2428"/>
                            </a:lnTo>
                            <a:lnTo>
                              <a:pt x="3229" y="2428"/>
                            </a:lnTo>
                            <a:lnTo>
                              <a:pt x="3240" y="2428"/>
                            </a:lnTo>
                            <a:lnTo>
                              <a:pt x="3254" y="2430"/>
                            </a:lnTo>
                            <a:lnTo>
                              <a:pt x="3265" y="2430"/>
                            </a:lnTo>
                            <a:lnTo>
                              <a:pt x="3279" y="2433"/>
                            </a:lnTo>
                            <a:lnTo>
                              <a:pt x="3292" y="2439"/>
                            </a:lnTo>
                            <a:lnTo>
                              <a:pt x="3307" y="2449"/>
                            </a:lnTo>
                            <a:lnTo>
                              <a:pt x="3314" y="2457"/>
                            </a:lnTo>
                            <a:lnTo>
                              <a:pt x="3322" y="2467"/>
                            </a:lnTo>
                            <a:lnTo>
                              <a:pt x="3329" y="2474"/>
                            </a:lnTo>
                            <a:lnTo>
                              <a:pt x="3336" y="2482"/>
                            </a:lnTo>
                            <a:lnTo>
                              <a:pt x="3347" y="2492"/>
                            </a:lnTo>
                            <a:lnTo>
                              <a:pt x="3361" y="2499"/>
                            </a:lnTo>
                            <a:lnTo>
                              <a:pt x="3366" y="2499"/>
                            </a:lnTo>
                            <a:lnTo>
                              <a:pt x="3374" y="2500"/>
                            </a:lnTo>
                            <a:lnTo>
                              <a:pt x="3382" y="2500"/>
                            </a:lnTo>
                            <a:lnTo>
                              <a:pt x="3394" y="2502"/>
                            </a:lnTo>
                            <a:lnTo>
                              <a:pt x="3404" y="2502"/>
                            </a:lnTo>
                            <a:lnTo>
                              <a:pt x="3417" y="2504"/>
                            </a:lnTo>
                            <a:lnTo>
                              <a:pt x="3424" y="2504"/>
                            </a:lnTo>
                            <a:lnTo>
                              <a:pt x="3432" y="2504"/>
                            </a:lnTo>
                            <a:lnTo>
                              <a:pt x="3441" y="2504"/>
                            </a:lnTo>
                            <a:lnTo>
                              <a:pt x="3451" y="2505"/>
                            </a:lnTo>
                            <a:lnTo>
                              <a:pt x="3468" y="2512"/>
                            </a:lnTo>
                            <a:lnTo>
                              <a:pt x="3484" y="2522"/>
                            </a:lnTo>
                            <a:lnTo>
                              <a:pt x="3499" y="2534"/>
                            </a:lnTo>
                            <a:lnTo>
                              <a:pt x="3514" y="2549"/>
                            </a:lnTo>
                            <a:lnTo>
                              <a:pt x="3529" y="2564"/>
                            </a:lnTo>
                            <a:lnTo>
                              <a:pt x="3546" y="2579"/>
                            </a:lnTo>
                            <a:lnTo>
                              <a:pt x="3554" y="2586"/>
                            </a:lnTo>
                            <a:lnTo>
                              <a:pt x="3563" y="2594"/>
                            </a:lnTo>
                            <a:lnTo>
                              <a:pt x="3573" y="2601"/>
                            </a:lnTo>
                            <a:lnTo>
                              <a:pt x="3584" y="2609"/>
                            </a:lnTo>
                            <a:lnTo>
                              <a:pt x="3578" y="2612"/>
                            </a:lnTo>
                            <a:lnTo>
                              <a:pt x="3569" y="2616"/>
                            </a:lnTo>
                            <a:lnTo>
                              <a:pt x="3559" y="2614"/>
                            </a:lnTo>
                            <a:lnTo>
                              <a:pt x="3551" y="2612"/>
                            </a:lnTo>
                            <a:lnTo>
                              <a:pt x="3539" y="2607"/>
                            </a:lnTo>
                            <a:lnTo>
                              <a:pt x="3528" y="2602"/>
                            </a:lnTo>
                            <a:lnTo>
                              <a:pt x="3516" y="2596"/>
                            </a:lnTo>
                            <a:lnTo>
                              <a:pt x="3506" y="2589"/>
                            </a:lnTo>
                            <a:lnTo>
                              <a:pt x="3494" y="2579"/>
                            </a:lnTo>
                            <a:lnTo>
                              <a:pt x="3483" y="2571"/>
                            </a:lnTo>
                            <a:lnTo>
                              <a:pt x="3473" y="2562"/>
                            </a:lnTo>
                            <a:lnTo>
                              <a:pt x="3462" y="2556"/>
                            </a:lnTo>
                            <a:lnTo>
                              <a:pt x="3447" y="2544"/>
                            </a:lnTo>
                            <a:lnTo>
                              <a:pt x="3439" y="2539"/>
                            </a:lnTo>
                            <a:lnTo>
                              <a:pt x="3427" y="2539"/>
                            </a:lnTo>
                            <a:lnTo>
                              <a:pt x="3416" y="2539"/>
                            </a:lnTo>
                            <a:lnTo>
                              <a:pt x="3404" y="2539"/>
                            </a:lnTo>
                            <a:lnTo>
                              <a:pt x="3394" y="2541"/>
                            </a:lnTo>
                            <a:lnTo>
                              <a:pt x="3382" y="2541"/>
                            </a:lnTo>
                            <a:lnTo>
                              <a:pt x="3371" y="2542"/>
                            </a:lnTo>
                            <a:lnTo>
                              <a:pt x="3361" y="2544"/>
                            </a:lnTo>
                            <a:lnTo>
                              <a:pt x="3351" y="2546"/>
                            </a:lnTo>
                            <a:lnTo>
                              <a:pt x="3341" y="2546"/>
                            </a:lnTo>
                            <a:lnTo>
                              <a:pt x="3331" y="2546"/>
                            </a:lnTo>
                            <a:lnTo>
                              <a:pt x="3321" y="2546"/>
                            </a:lnTo>
                            <a:lnTo>
                              <a:pt x="3310" y="2546"/>
                            </a:lnTo>
                            <a:lnTo>
                              <a:pt x="3300" y="2544"/>
                            </a:lnTo>
                            <a:lnTo>
                              <a:pt x="3290" y="2544"/>
                            </a:lnTo>
                            <a:lnTo>
                              <a:pt x="3282" y="2542"/>
                            </a:lnTo>
                            <a:lnTo>
                              <a:pt x="3274" y="2542"/>
                            </a:lnTo>
                            <a:lnTo>
                              <a:pt x="3257" y="2534"/>
                            </a:lnTo>
                            <a:lnTo>
                              <a:pt x="3242" y="2531"/>
                            </a:lnTo>
                            <a:lnTo>
                              <a:pt x="3232" y="2527"/>
                            </a:lnTo>
                            <a:lnTo>
                              <a:pt x="3224" y="2525"/>
                            </a:lnTo>
                            <a:lnTo>
                              <a:pt x="3214" y="2525"/>
                            </a:lnTo>
                            <a:lnTo>
                              <a:pt x="3205" y="2525"/>
                            </a:lnTo>
                            <a:lnTo>
                              <a:pt x="3195" y="2525"/>
                            </a:lnTo>
                            <a:lnTo>
                              <a:pt x="3185" y="2525"/>
                            </a:lnTo>
                            <a:lnTo>
                              <a:pt x="3175" y="2525"/>
                            </a:lnTo>
                            <a:lnTo>
                              <a:pt x="3167" y="2529"/>
                            </a:lnTo>
                            <a:lnTo>
                              <a:pt x="3148" y="2532"/>
                            </a:lnTo>
                            <a:lnTo>
                              <a:pt x="3133" y="2539"/>
                            </a:lnTo>
                            <a:lnTo>
                              <a:pt x="3117" y="2544"/>
                            </a:lnTo>
                            <a:lnTo>
                              <a:pt x="3103" y="2554"/>
                            </a:lnTo>
                            <a:lnTo>
                              <a:pt x="3092" y="2562"/>
                            </a:lnTo>
                            <a:lnTo>
                              <a:pt x="3085" y="2576"/>
                            </a:lnTo>
                            <a:lnTo>
                              <a:pt x="3078" y="2586"/>
                            </a:lnTo>
                            <a:lnTo>
                              <a:pt x="3077" y="2601"/>
                            </a:lnTo>
                            <a:lnTo>
                              <a:pt x="3080" y="2616"/>
                            </a:lnTo>
                            <a:lnTo>
                              <a:pt x="3088" y="2634"/>
                            </a:lnTo>
                            <a:lnTo>
                              <a:pt x="3098" y="2634"/>
                            </a:lnTo>
                            <a:lnTo>
                              <a:pt x="3110" y="2638"/>
                            </a:lnTo>
                            <a:lnTo>
                              <a:pt x="3118" y="2639"/>
                            </a:lnTo>
                            <a:lnTo>
                              <a:pt x="3127" y="2643"/>
                            </a:lnTo>
                            <a:lnTo>
                              <a:pt x="3140" y="2648"/>
                            </a:lnTo>
                            <a:lnTo>
                              <a:pt x="3152" y="2654"/>
                            </a:lnTo>
                            <a:lnTo>
                              <a:pt x="3163" y="2668"/>
                            </a:lnTo>
                            <a:lnTo>
                              <a:pt x="3170" y="2684"/>
                            </a:lnTo>
                            <a:lnTo>
                              <a:pt x="3173" y="2701"/>
                            </a:lnTo>
                            <a:lnTo>
                              <a:pt x="3180" y="2718"/>
                            </a:lnTo>
                            <a:lnTo>
                              <a:pt x="3185" y="2726"/>
                            </a:lnTo>
                            <a:lnTo>
                              <a:pt x="3194" y="2735"/>
                            </a:lnTo>
                            <a:lnTo>
                              <a:pt x="3205" y="2743"/>
                            </a:lnTo>
                            <a:lnTo>
                              <a:pt x="3222" y="2751"/>
                            </a:lnTo>
                            <a:lnTo>
                              <a:pt x="3232" y="2751"/>
                            </a:lnTo>
                            <a:lnTo>
                              <a:pt x="3242" y="2755"/>
                            </a:lnTo>
                            <a:lnTo>
                              <a:pt x="3250" y="2756"/>
                            </a:lnTo>
                            <a:lnTo>
                              <a:pt x="3260" y="2760"/>
                            </a:lnTo>
                            <a:lnTo>
                              <a:pt x="3275" y="2765"/>
                            </a:lnTo>
                            <a:lnTo>
                              <a:pt x="3287" y="2770"/>
                            </a:lnTo>
                            <a:lnTo>
                              <a:pt x="3295" y="2775"/>
                            </a:lnTo>
                            <a:lnTo>
                              <a:pt x="3305" y="2781"/>
                            </a:lnTo>
                            <a:lnTo>
                              <a:pt x="3312" y="2788"/>
                            </a:lnTo>
                            <a:lnTo>
                              <a:pt x="3319" y="2796"/>
                            </a:lnTo>
                            <a:lnTo>
                              <a:pt x="3327" y="2810"/>
                            </a:lnTo>
                            <a:lnTo>
                              <a:pt x="3342" y="2825"/>
                            </a:lnTo>
                            <a:lnTo>
                              <a:pt x="3349" y="2832"/>
                            </a:lnTo>
                            <a:lnTo>
                              <a:pt x="3361" y="2840"/>
                            </a:lnTo>
                            <a:lnTo>
                              <a:pt x="3374" y="2847"/>
                            </a:lnTo>
                            <a:lnTo>
                              <a:pt x="3391" y="2855"/>
                            </a:lnTo>
                            <a:lnTo>
                              <a:pt x="3379" y="2858"/>
                            </a:lnTo>
                            <a:lnTo>
                              <a:pt x="3369" y="2862"/>
                            </a:lnTo>
                            <a:lnTo>
                              <a:pt x="3359" y="2862"/>
                            </a:lnTo>
                            <a:lnTo>
                              <a:pt x="3351" y="2862"/>
                            </a:lnTo>
                            <a:lnTo>
                              <a:pt x="3341" y="2858"/>
                            </a:lnTo>
                            <a:lnTo>
                              <a:pt x="3331" y="2855"/>
                            </a:lnTo>
                            <a:lnTo>
                              <a:pt x="3322" y="2850"/>
                            </a:lnTo>
                            <a:lnTo>
                              <a:pt x="3315" y="2847"/>
                            </a:lnTo>
                            <a:lnTo>
                              <a:pt x="3299" y="2833"/>
                            </a:lnTo>
                            <a:lnTo>
                              <a:pt x="3284" y="2820"/>
                            </a:lnTo>
                            <a:lnTo>
                              <a:pt x="3269" y="2807"/>
                            </a:lnTo>
                            <a:lnTo>
                              <a:pt x="3259" y="2800"/>
                            </a:lnTo>
                            <a:lnTo>
                              <a:pt x="3242" y="2800"/>
                            </a:lnTo>
                            <a:lnTo>
                              <a:pt x="3225" y="2800"/>
                            </a:lnTo>
                            <a:lnTo>
                              <a:pt x="3210" y="2800"/>
                            </a:lnTo>
                            <a:lnTo>
                              <a:pt x="3195" y="2800"/>
                            </a:lnTo>
                            <a:lnTo>
                              <a:pt x="3180" y="2798"/>
                            </a:lnTo>
                            <a:lnTo>
                              <a:pt x="3165" y="2798"/>
                            </a:lnTo>
                            <a:lnTo>
                              <a:pt x="3152" y="2796"/>
                            </a:lnTo>
                            <a:lnTo>
                              <a:pt x="3140" y="2795"/>
                            </a:lnTo>
                            <a:lnTo>
                              <a:pt x="3125" y="2783"/>
                            </a:lnTo>
                            <a:lnTo>
                              <a:pt x="3110" y="2775"/>
                            </a:lnTo>
                            <a:lnTo>
                              <a:pt x="3095" y="2768"/>
                            </a:lnTo>
                            <a:lnTo>
                              <a:pt x="3083" y="2763"/>
                            </a:lnTo>
                            <a:lnTo>
                              <a:pt x="3070" y="2756"/>
                            </a:lnTo>
                            <a:lnTo>
                              <a:pt x="3058" y="2753"/>
                            </a:lnTo>
                            <a:lnTo>
                              <a:pt x="3048" y="2751"/>
                            </a:lnTo>
                            <a:lnTo>
                              <a:pt x="3038" y="2751"/>
                            </a:lnTo>
                            <a:lnTo>
                              <a:pt x="3028" y="2750"/>
                            </a:lnTo>
                            <a:lnTo>
                              <a:pt x="3018" y="2750"/>
                            </a:lnTo>
                            <a:lnTo>
                              <a:pt x="3010" y="2751"/>
                            </a:lnTo>
                            <a:lnTo>
                              <a:pt x="3003" y="2755"/>
                            </a:lnTo>
                            <a:lnTo>
                              <a:pt x="2990" y="2761"/>
                            </a:lnTo>
                            <a:lnTo>
                              <a:pt x="2983" y="2773"/>
                            </a:lnTo>
                            <a:lnTo>
                              <a:pt x="2978" y="2783"/>
                            </a:lnTo>
                            <a:lnTo>
                              <a:pt x="2978" y="2798"/>
                            </a:lnTo>
                            <a:lnTo>
                              <a:pt x="2981" y="2813"/>
                            </a:lnTo>
                            <a:lnTo>
                              <a:pt x="2990" y="2830"/>
                            </a:lnTo>
                            <a:lnTo>
                              <a:pt x="2995" y="2837"/>
                            </a:lnTo>
                            <a:lnTo>
                              <a:pt x="3001" y="2845"/>
                            </a:lnTo>
                            <a:lnTo>
                              <a:pt x="3010" y="2853"/>
                            </a:lnTo>
                            <a:lnTo>
                              <a:pt x="3021" y="2862"/>
                            </a:lnTo>
                            <a:lnTo>
                              <a:pt x="3032" y="2870"/>
                            </a:lnTo>
                            <a:lnTo>
                              <a:pt x="3043" y="2878"/>
                            </a:lnTo>
                            <a:lnTo>
                              <a:pt x="3057" y="2887"/>
                            </a:lnTo>
                            <a:lnTo>
                              <a:pt x="3073" y="2895"/>
                            </a:lnTo>
                            <a:lnTo>
                              <a:pt x="3078" y="2904"/>
                            </a:lnTo>
                            <a:lnTo>
                              <a:pt x="3085" y="2912"/>
                            </a:lnTo>
                            <a:lnTo>
                              <a:pt x="3088" y="2922"/>
                            </a:lnTo>
                            <a:lnTo>
                              <a:pt x="3093" y="2932"/>
                            </a:lnTo>
                            <a:lnTo>
                              <a:pt x="3095" y="2942"/>
                            </a:lnTo>
                            <a:lnTo>
                              <a:pt x="3100" y="2952"/>
                            </a:lnTo>
                            <a:lnTo>
                              <a:pt x="3102" y="2962"/>
                            </a:lnTo>
                            <a:lnTo>
                              <a:pt x="3107" y="2972"/>
                            </a:lnTo>
                            <a:lnTo>
                              <a:pt x="3108" y="2982"/>
                            </a:lnTo>
                            <a:lnTo>
                              <a:pt x="3112" y="2992"/>
                            </a:lnTo>
                            <a:lnTo>
                              <a:pt x="3117" y="3002"/>
                            </a:lnTo>
                            <a:lnTo>
                              <a:pt x="3123" y="3012"/>
                            </a:lnTo>
                            <a:lnTo>
                              <a:pt x="3128" y="3022"/>
                            </a:lnTo>
                            <a:lnTo>
                              <a:pt x="3138" y="3034"/>
                            </a:lnTo>
                            <a:lnTo>
                              <a:pt x="3147" y="3046"/>
                            </a:lnTo>
                            <a:lnTo>
                              <a:pt x="3160" y="3057"/>
                            </a:lnTo>
                            <a:lnTo>
                              <a:pt x="3172" y="3061"/>
                            </a:lnTo>
                            <a:lnTo>
                              <a:pt x="3185" y="3064"/>
                            </a:lnTo>
                            <a:lnTo>
                              <a:pt x="3197" y="3067"/>
                            </a:lnTo>
                            <a:lnTo>
                              <a:pt x="3210" y="3072"/>
                            </a:lnTo>
                            <a:lnTo>
                              <a:pt x="3220" y="3074"/>
                            </a:lnTo>
                            <a:lnTo>
                              <a:pt x="3230" y="3079"/>
                            </a:lnTo>
                            <a:lnTo>
                              <a:pt x="3240" y="3081"/>
                            </a:lnTo>
                            <a:lnTo>
                              <a:pt x="3252" y="3086"/>
                            </a:lnTo>
                            <a:lnTo>
                              <a:pt x="3267" y="3091"/>
                            </a:lnTo>
                            <a:lnTo>
                              <a:pt x="3284" y="3098"/>
                            </a:lnTo>
                            <a:lnTo>
                              <a:pt x="3297" y="3103"/>
                            </a:lnTo>
                            <a:lnTo>
                              <a:pt x="3310" y="3113"/>
                            </a:lnTo>
                            <a:lnTo>
                              <a:pt x="3321" y="3121"/>
                            </a:lnTo>
                            <a:lnTo>
                              <a:pt x="3331" y="3131"/>
                            </a:lnTo>
                            <a:lnTo>
                              <a:pt x="3341" y="3143"/>
                            </a:lnTo>
                            <a:lnTo>
                              <a:pt x="3352" y="3159"/>
                            </a:lnTo>
                            <a:lnTo>
                              <a:pt x="3357" y="3166"/>
                            </a:lnTo>
                            <a:lnTo>
                              <a:pt x="3362" y="3176"/>
                            </a:lnTo>
                            <a:lnTo>
                              <a:pt x="3367" y="3186"/>
                            </a:lnTo>
                            <a:lnTo>
                              <a:pt x="3374" y="3196"/>
                            </a:lnTo>
                            <a:lnTo>
                              <a:pt x="3379" y="3206"/>
                            </a:lnTo>
                            <a:lnTo>
                              <a:pt x="3386" y="3220"/>
                            </a:lnTo>
                            <a:lnTo>
                              <a:pt x="3392" y="3233"/>
                            </a:lnTo>
                            <a:lnTo>
                              <a:pt x="3401" y="3248"/>
                            </a:lnTo>
                            <a:lnTo>
                              <a:pt x="3409" y="3251"/>
                            </a:lnTo>
                            <a:lnTo>
                              <a:pt x="3421" y="3256"/>
                            </a:lnTo>
                            <a:lnTo>
                              <a:pt x="3432" y="3262"/>
                            </a:lnTo>
                            <a:lnTo>
                              <a:pt x="3446" y="3267"/>
                            </a:lnTo>
                            <a:lnTo>
                              <a:pt x="3459" y="3272"/>
                            </a:lnTo>
                            <a:lnTo>
                              <a:pt x="3474" y="3278"/>
                            </a:lnTo>
                            <a:lnTo>
                              <a:pt x="3488" y="3283"/>
                            </a:lnTo>
                            <a:lnTo>
                              <a:pt x="3503" y="3292"/>
                            </a:lnTo>
                            <a:lnTo>
                              <a:pt x="3514" y="3297"/>
                            </a:lnTo>
                            <a:lnTo>
                              <a:pt x="3526" y="3305"/>
                            </a:lnTo>
                            <a:lnTo>
                              <a:pt x="3536" y="3315"/>
                            </a:lnTo>
                            <a:lnTo>
                              <a:pt x="3546" y="3325"/>
                            </a:lnTo>
                            <a:lnTo>
                              <a:pt x="3551" y="3335"/>
                            </a:lnTo>
                            <a:lnTo>
                              <a:pt x="3558" y="3348"/>
                            </a:lnTo>
                            <a:lnTo>
                              <a:pt x="3559" y="3364"/>
                            </a:lnTo>
                            <a:lnTo>
                              <a:pt x="3559" y="3380"/>
                            </a:lnTo>
                            <a:lnTo>
                              <a:pt x="3553" y="3379"/>
                            </a:lnTo>
                            <a:lnTo>
                              <a:pt x="3544" y="3377"/>
                            </a:lnTo>
                            <a:lnTo>
                              <a:pt x="3533" y="3374"/>
                            </a:lnTo>
                            <a:lnTo>
                              <a:pt x="3523" y="3372"/>
                            </a:lnTo>
                            <a:lnTo>
                              <a:pt x="3509" y="3367"/>
                            </a:lnTo>
                            <a:lnTo>
                              <a:pt x="3496" y="3364"/>
                            </a:lnTo>
                            <a:lnTo>
                              <a:pt x="3481" y="3359"/>
                            </a:lnTo>
                            <a:lnTo>
                              <a:pt x="3468" y="3355"/>
                            </a:lnTo>
                            <a:lnTo>
                              <a:pt x="3452" y="3350"/>
                            </a:lnTo>
                            <a:lnTo>
                              <a:pt x="3437" y="3345"/>
                            </a:lnTo>
                            <a:lnTo>
                              <a:pt x="3422" y="3340"/>
                            </a:lnTo>
                            <a:lnTo>
                              <a:pt x="3411" y="3337"/>
                            </a:lnTo>
                            <a:lnTo>
                              <a:pt x="3399" y="3332"/>
                            </a:lnTo>
                            <a:lnTo>
                              <a:pt x="3389" y="3328"/>
                            </a:lnTo>
                            <a:lnTo>
                              <a:pt x="3381" y="3325"/>
                            </a:lnTo>
                            <a:lnTo>
                              <a:pt x="3377" y="3325"/>
                            </a:lnTo>
                            <a:lnTo>
                              <a:pt x="3367" y="3312"/>
                            </a:lnTo>
                            <a:lnTo>
                              <a:pt x="3359" y="3302"/>
                            </a:lnTo>
                            <a:lnTo>
                              <a:pt x="3351" y="3292"/>
                            </a:lnTo>
                            <a:lnTo>
                              <a:pt x="3344" y="3283"/>
                            </a:lnTo>
                            <a:lnTo>
                              <a:pt x="3332" y="3268"/>
                            </a:lnTo>
                            <a:lnTo>
                              <a:pt x="3322" y="3256"/>
                            </a:lnTo>
                            <a:lnTo>
                              <a:pt x="3312" y="3245"/>
                            </a:lnTo>
                            <a:lnTo>
                              <a:pt x="3304" y="3238"/>
                            </a:lnTo>
                            <a:lnTo>
                              <a:pt x="3294" y="3231"/>
                            </a:lnTo>
                            <a:lnTo>
                              <a:pt x="3287" y="3226"/>
                            </a:lnTo>
                            <a:lnTo>
                              <a:pt x="3277" y="3221"/>
                            </a:lnTo>
                            <a:lnTo>
                              <a:pt x="3267" y="3218"/>
                            </a:lnTo>
                            <a:lnTo>
                              <a:pt x="3255" y="3213"/>
                            </a:lnTo>
                            <a:lnTo>
                              <a:pt x="3242" y="3211"/>
                            </a:lnTo>
                            <a:lnTo>
                              <a:pt x="3234" y="3208"/>
                            </a:lnTo>
                            <a:lnTo>
                              <a:pt x="3225" y="3206"/>
                            </a:lnTo>
                            <a:lnTo>
                              <a:pt x="3215" y="3205"/>
                            </a:lnTo>
                            <a:lnTo>
                              <a:pt x="3207" y="3203"/>
                            </a:lnTo>
                            <a:lnTo>
                              <a:pt x="3195" y="3200"/>
                            </a:lnTo>
                            <a:lnTo>
                              <a:pt x="3185" y="3198"/>
                            </a:lnTo>
                            <a:lnTo>
                              <a:pt x="3173" y="3195"/>
                            </a:lnTo>
                            <a:lnTo>
                              <a:pt x="3162" y="3193"/>
                            </a:lnTo>
                            <a:lnTo>
                              <a:pt x="3145" y="3181"/>
                            </a:lnTo>
                            <a:lnTo>
                              <a:pt x="3132" y="3170"/>
                            </a:lnTo>
                            <a:lnTo>
                              <a:pt x="3118" y="3158"/>
                            </a:lnTo>
                            <a:lnTo>
                              <a:pt x="3108" y="3146"/>
                            </a:lnTo>
                            <a:lnTo>
                              <a:pt x="3097" y="3133"/>
                            </a:lnTo>
                            <a:lnTo>
                              <a:pt x="3087" y="3119"/>
                            </a:lnTo>
                            <a:lnTo>
                              <a:pt x="3077" y="3106"/>
                            </a:lnTo>
                            <a:lnTo>
                              <a:pt x="3068" y="3096"/>
                            </a:lnTo>
                            <a:lnTo>
                              <a:pt x="3057" y="3084"/>
                            </a:lnTo>
                            <a:lnTo>
                              <a:pt x="3047" y="3072"/>
                            </a:lnTo>
                            <a:lnTo>
                              <a:pt x="3037" y="3062"/>
                            </a:lnTo>
                            <a:lnTo>
                              <a:pt x="3026" y="3056"/>
                            </a:lnTo>
                            <a:lnTo>
                              <a:pt x="3013" y="3046"/>
                            </a:lnTo>
                            <a:lnTo>
                              <a:pt x="3000" y="3041"/>
                            </a:lnTo>
                            <a:lnTo>
                              <a:pt x="2985" y="3036"/>
                            </a:lnTo>
                            <a:lnTo>
                              <a:pt x="2970" y="3036"/>
                            </a:lnTo>
                            <a:lnTo>
                              <a:pt x="2958" y="3037"/>
                            </a:lnTo>
                            <a:lnTo>
                              <a:pt x="2946" y="3041"/>
                            </a:lnTo>
                            <a:lnTo>
                              <a:pt x="2936" y="3042"/>
                            </a:lnTo>
                            <a:lnTo>
                              <a:pt x="2928" y="3046"/>
                            </a:lnTo>
                            <a:lnTo>
                              <a:pt x="2911" y="3052"/>
                            </a:lnTo>
                            <a:lnTo>
                              <a:pt x="2898" y="3062"/>
                            </a:lnTo>
                            <a:lnTo>
                              <a:pt x="2886" y="3072"/>
                            </a:lnTo>
                            <a:lnTo>
                              <a:pt x="2878" y="3088"/>
                            </a:lnTo>
                            <a:lnTo>
                              <a:pt x="2874" y="3096"/>
                            </a:lnTo>
                            <a:lnTo>
                              <a:pt x="2873" y="3106"/>
                            </a:lnTo>
                            <a:lnTo>
                              <a:pt x="2873" y="3116"/>
                            </a:lnTo>
                            <a:lnTo>
                              <a:pt x="2873" y="3131"/>
                            </a:lnTo>
                            <a:lnTo>
                              <a:pt x="2878" y="3136"/>
                            </a:lnTo>
                            <a:lnTo>
                              <a:pt x="2888" y="3143"/>
                            </a:lnTo>
                            <a:lnTo>
                              <a:pt x="2896" y="3149"/>
                            </a:lnTo>
                            <a:lnTo>
                              <a:pt x="2908" y="3156"/>
                            </a:lnTo>
                            <a:lnTo>
                              <a:pt x="2918" y="3161"/>
                            </a:lnTo>
                            <a:lnTo>
                              <a:pt x="2930" y="3166"/>
                            </a:lnTo>
                            <a:lnTo>
                              <a:pt x="2941" y="3173"/>
                            </a:lnTo>
                            <a:lnTo>
                              <a:pt x="2953" y="3181"/>
                            </a:lnTo>
                            <a:lnTo>
                              <a:pt x="2963" y="3186"/>
                            </a:lnTo>
                            <a:lnTo>
                              <a:pt x="2973" y="3195"/>
                            </a:lnTo>
                            <a:lnTo>
                              <a:pt x="2981" y="3201"/>
                            </a:lnTo>
                            <a:lnTo>
                              <a:pt x="2990" y="3211"/>
                            </a:lnTo>
                            <a:lnTo>
                              <a:pt x="2995" y="3220"/>
                            </a:lnTo>
                            <a:lnTo>
                              <a:pt x="3000" y="3230"/>
                            </a:lnTo>
                            <a:lnTo>
                              <a:pt x="3001" y="3241"/>
                            </a:lnTo>
                            <a:lnTo>
                              <a:pt x="3003" y="3255"/>
                            </a:lnTo>
                            <a:lnTo>
                              <a:pt x="2993" y="3251"/>
                            </a:lnTo>
                            <a:lnTo>
                              <a:pt x="2985" y="3246"/>
                            </a:lnTo>
                            <a:lnTo>
                              <a:pt x="2973" y="3238"/>
                            </a:lnTo>
                            <a:lnTo>
                              <a:pt x="2961" y="3231"/>
                            </a:lnTo>
                            <a:lnTo>
                              <a:pt x="2948" y="3221"/>
                            </a:lnTo>
                            <a:lnTo>
                              <a:pt x="2936" y="3213"/>
                            </a:lnTo>
                            <a:lnTo>
                              <a:pt x="2926" y="3206"/>
                            </a:lnTo>
                            <a:lnTo>
                              <a:pt x="2921" y="3203"/>
                            </a:lnTo>
                            <a:lnTo>
                              <a:pt x="2908" y="3200"/>
                            </a:lnTo>
                            <a:lnTo>
                              <a:pt x="2895" y="3196"/>
                            </a:lnTo>
                            <a:lnTo>
                              <a:pt x="2878" y="3188"/>
                            </a:lnTo>
                            <a:lnTo>
                              <a:pt x="2861" y="3181"/>
                            </a:lnTo>
                            <a:lnTo>
                              <a:pt x="2851" y="3176"/>
                            </a:lnTo>
                            <a:lnTo>
                              <a:pt x="2841" y="3171"/>
                            </a:lnTo>
                            <a:lnTo>
                              <a:pt x="2831" y="3166"/>
                            </a:lnTo>
                            <a:lnTo>
                              <a:pt x="2821" y="3161"/>
                            </a:lnTo>
                            <a:lnTo>
                              <a:pt x="2811" y="3156"/>
                            </a:lnTo>
                            <a:lnTo>
                              <a:pt x="2801" y="3151"/>
                            </a:lnTo>
                            <a:lnTo>
                              <a:pt x="2791" y="3146"/>
                            </a:lnTo>
                            <a:lnTo>
                              <a:pt x="2783" y="3143"/>
                            </a:lnTo>
                            <a:lnTo>
                              <a:pt x="2773" y="3138"/>
                            </a:lnTo>
                            <a:lnTo>
                              <a:pt x="2763" y="3133"/>
                            </a:lnTo>
                            <a:lnTo>
                              <a:pt x="2754" y="3129"/>
                            </a:lnTo>
                            <a:lnTo>
                              <a:pt x="2746" y="3128"/>
                            </a:lnTo>
                            <a:lnTo>
                              <a:pt x="2731" y="3123"/>
                            </a:lnTo>
                            <a:lnTo>
                              <a:pt x="2717" y="3123"/>
                            </a:lnTo>
                            <a:lnTo>
                              <a:pt x="2706" y="3124"/>
                            </a:lnTo>
                            <a:lnTo>
                              <a:pt x="2701" y="3133"/>
                            </a:lnTo>
                            <a:lnTo>
                              <a:pt x="2697" y="3138"/>
                            </a:lnTo>
                            <a:lnTo>
                              <a:pt x="2697" y="3144"/>
                            </a:lnTo>
                            <a:lnTo>
                              <a:pt x="2696" y="3153"/>
                            </a:lnTo>
                            <a:lnTo>
                              <a:pt x="2699" y="3163"/>
                            </a:lnTo>
                            <a:lnTo>
                              <a:pt x="2706" y="3173"/>
                            </a:lnTo>
                            <a:lnTo>
                              <a:pt x="2712" y="3183"/>
                            </a:lnTo>
                            <a:lnTo>
                              <a:pt x="2717" y="3193"/>
                            </a:lnTo>
                            <a:lnTo>
                              <a:pt x="2724" y="3205"/>
                            </a:lnTo>
                            <a:lnTo>
                              <a:pt x="2727" y="3215"/>
                            </a:lnTo>
                            <a:lnTo>
                              <a:pt x="2732" y="3225"/>
                            </a:lnTo>
                            <a:lnTo>
                              <a:pt x="2737" y="3235"/>
                            </a:lnTo>
                            <a:lnTo>
                              <a:pt x="2743" y="3246"/>
                            </a:lnTo>
                            <a:lnTo>
                              <a:pt x="2746" y="3256"/>
                            </a:lnTo>
                            <a:lnTo>
                              <a:pt x="2749" y="3268"/>
                            </a:lnTo>
                            <a:lnTo>
                              <a:pt x="2754" y="3280"/>
                            </a:lnTo>
                            <a:lnTo>
                              <a:pt x="2759" y="3293"/>
                            </a:lnTo>
                            <a:lnTo>
                              <a:pt x="2763" y="3303"/>
                            </a:lnTo>
                            <a:lnTo>
                              <a:pt x="2768" y="3317"/>
                            </a:lnTo>
                            <a:lnTo>
                              <a:pt x="2773" y="3330"/>
                            </a:lnTo>
                            <a:lnTo>
                              <a:pt x="2779" y="3345"/>
                            </a:lnTo>
                            <a:lnTo>
                              <a:pt x="2791" y="3357"/>
                            </a:lnTo>
                            <a:lnTo>
                              <a:pt x="2806" y="3367"/>
                            </a:lnTo>
                            <a:lnTo>
                              <a:pt x="2823" y="3374"/>
                            </a:lnTo>
                            <a:lnTo>
                              <a:pt x="2841" y="3382"/>
                            </a:lnTo>
                            <a:lnTo>
                              <a:pt x="2858" y="3387"/>
                            </a:lnTo>
                            <a:lnTo>
                              <a:pt x="2874" y="3394"/>
                            </a:lnTo>
                            <a:lnTo>
                              <a:pt x="2890" y="3402"/>
                            </a:lnTo>
                            <a:lnTo>
                              <a:pt x="2906" y="3415"/>
                            </a:lnTo>
                            <a:lnTo>
                              <a:pt x="2903" y="3415"/>
                            </a:lnTo>
                            <a:lnTo>
                              <a:pt x="2903" y="3419"/>
                            </a:lnTo>
                            <a:lnTo>
                              <a:pt x="2888" y="3414"/>
                            </a:lnTo>
                            <a:lnTo>
                              <a:pt x="2876" y="3409"/>
                            </a:lnTo>
                            <a:lnTo>
                              <a:pt x="2863" y="3405"/>
                            </a:lnTo>
                            <a:lnTo>
                              <a:pt x="2853" y="3404"/>
                            </a:lnTo>
                            <a:lnTo>
                              <a:pt x="2841" y="3400"/>
                            </a:lnTo>
                            <a:lnTo>
                              <a:pt x="2831" y="3399"/>
                            </a:lnTo>
                            <a:lnTo>
                              <a:pt x="2823" y="3395"/>
                            </a:lnTo>
                            <a:lnTo>
                              <a:pt x="2814" y="3394"/>
                            </a:lnTo>
                            <a:lnTo>
                              <a:pt x="2798" y="3389"/>
                            </a:lnTo>
                            <a:lnTo>
                              <a:pt x="2783" y="3385"/>
                            </a:lnTo>
                            <a:lnTo>
                              <a:pt x="2769" y="3380"/>
                            </a:lnTo>
                            <a:lnTo>
                              <a:pt x="2759" y="3375"/>
                            </a:lnTo>
                            <a:lnTo>
                              <a:pt x="2748" y="3367"/>
                            </a:lnTo>
                            <a:lnTo>
                              <a:pt x="2737" y="3360"/>
                            </a:lnTo>
                            <a:lnTo>
                              <a:pt x="2727" y="3348"/>
                            </a:lnTo>
                            <a:lnTo>
                              <a:pt x="2719" y="3338"/>
                            </a:lnTo>
                            <a:lnTo>
                              <a:pt x="2714" y="3330"/>
                            </a:lnTo>
                            <a:lnTo>
                              <a:pt x="2709" y="3322"/>
                            </a:lnTo>
                            <a:lnTo>
                              <a:pt x="2704" y="3313"/>
                            </a:lnTo>
                            <a:lnTo>
                              <a:pt x="2701" y="3305"/>
                            </a:lnTo>
                            <a:lnTo>
                              <a:pt x="2696" y="3293"/>
                            </a:lnTo>
                            <a:lnTo>
                              <a:pt x="2691" y="3283"/>
                            </a:lnTo>
                            <a:lnTo>
                              <a:pt x="2686" y="3272"/>
                            </a:lnTo>
                            <a:lnTo>
                              <a:pt x="2681" y="3260"/>
                            </a:lnTo>
                            <a:lnTo>
                              <a:pt x="2672" y="3250"/>
                            </a:lnTo>
                            <a:lnTo>
                              <a:pt x="2664" y="3241"/>
                            </a:lnTo>
                            <a:lnTo>
                              <a:pt x="2654" y="3233"/>
                            </a:lnTo>
                            <a:lnTo>
                              <a:pt x="2646" y="3228"/>
                            </a:lnTo>
                            <a:lnTo>
                              <a:pt x="2636" y="3223"/>
                            </a:lnTo>
                            <a:lnTo>
                              <a:pt x="2626" y="3218"/>
                            </a:lnTo>
                            <a:lnTo>
                              <a:pt x="2616" y="3215"/>
                            </a:lnTo>
                            <a:lnTo>
                              <a:pt x="2607" y="3215"/>
                            </a:lnTo>
                            <a:lnTo>
                              <a:pt x="2597" y="3213"/>
                            </a:lnTo>
                            <a:lnTo>
                              <a:pt x="2587" y="3215"/>
                            </a:lnTo>
                            <a:lnTo>
                              <a:pt x="2577" y="3215"/>
                            </a:lnTo>
                            <a:lnTo>
                              <a:pt x="2569" y="3220"/>
                            </a:lnTo>
                            <a:lnTo>
                              <a:pt x="2559" y="3223"/>
                            </a:lnTo>
                            <a:lnTo>
                              <a:pt x="2552" y="3230"/>
                            </a:lnTo>
                            <a:lnTo>
                              <a:pt x="2547" y="3238"/>
                            </a:lnTo>
                            <a:lnTo>
                              <a:pt x="2542" y="3250"/>
                            </a:lnTo>
                            <a:lnTo>
                              <a:pt x="2540" y="3260"/>
                            </a:lnTo>
                            <a:lnTo>
                              <a:pt x="2539" y="3273"/>
                            </a:lnTo>
                            <a:lnTo>
                              <a:pt x="2537" y="3287"/>
                            </a:lnTo>
                            <a:lnTo>
                              <a:pt x="2537" y="3300"/>
                            </a:lnTo>
                            <a:lnTo>
                              <a:pt x="2534" y="3313"/>
                            </a:lnTo>
                            <a:lnTo>
                              <a:pt x="2532" y="3328"/>
                            </a:lnTo>
                            <a:lnTo>
                              <a:pt x="2529" y="3342"/>
                            </a:lnTo>
                            <a:lnTo>
                              <a:pt x="2525" y="3357"/>
                            </a:lnTo>
                            <a:lnTo>
                              <a:pt x="2514" y="3369"/>
                            </a:lnTo>
                            <a:lnTo>
                              <a:pt x="2509" y="3382"/>
                            </a:lnTo>
                            <a:lnTo>
                              <a:pt x="2502" y="3392"/>
                            </a:lnTo>
                            <a:lnTo>
                              <a:pt x="2502" y="3402"/>
                            </a:lnTo>
                            <a:lnTo>
                              <a:pt x="2504" y="3417"/>
                            </a:lnTo>
                            <a:lnTo>
                              <a:pt x="2512" y="3432"/>
                            </a:lnTo>
                            <a:lnTo>
                              <a:pt x="2520" y="3447"/>
                            </a:lnTo>
                            <a:lnTo>
                              <a:pt x="2532" y="3464"/>
                            </a:lnTo>
                            <a:lnTo>
                              <a:pt x="2535" y="3474"/>
                            </a:lnTo>
                            <a:lnTo>
                              <a:pt x="2540" y="3486"/>
                            </a:lnTo>
                            <a:lnTo>
                              <a:pt x="2542" y="3499"/>
                            </a:lnTo>
                            <a:lnTo>
                              <a:pt x="2544" y="3516"/>
                            </a:lnTo>
                            <a:lnTo>
                              <a:pt x="2540" y="3516"/>
                            </a:lnTo>
                            <a:lnTo>
                              <a:pt x="2540" y="3519"/>
                            </a:lnTo>
                            <a:lnTo>
                              <a:pt x="2530" y="3507"/>
                            </a:lnTo>
                            <a:lnTo>
                              <a:pt x="2520" y="3496"/>
                            </a:lnTo>
                            <a:lnTo>
                              <a:pt x="2510" y="3484"/>
                            </a:lnTo>
                            <a:lnTo>
                              <a:pt x="2504" y="3472"/>
                            </a:lnTo>
                            <a:lnTo>
                              <a:pt x="2494" y="3461"/>
                            </a:lnTo>
                            <a:lnTo>
                              <a:pt x="2487" y="3449"/>
                            </a:lnTo>
                            <a:lnTo>
                              <a:pt x="2480" y="3437"/>
                            </a:lnTo>
                            <a:lnTo>
                              <a:pt x="2475" y="3427"/>
                            </a:lnTo>
                            <a:lnTo>
                              <a:pt x="2469" y="3414"/>
                            </a:lnTo>
                            <a:lnTo>
                              <a:pt x="2464" y="3402"/>
                            </a:lnTo>
                            <a:lnTo>
                              <a:pt x="2459" y="3390"/>
                            </a:lnTo>
                            <a:lnTo>
                              <a:pt x="2455" y="3379"/>
                            </a:lnTo>
                            <a:lnTo>
                              <a:pt x="2450" y="3365"/>
                            </a:lnTo>
                            <a:lnTo>
                              <a:pt x="2448" y="3354"/>
                            </a:lnTo>
                            <a:lnTo>
                              <a:pt x="2447" y="3342"/>
                            </a:lnTo>
                            <a:lnTo>
                              <a:pt x="2447" y="3330"/>
                            </a:lnTo>
                            <a:lnTo>
                              <a:pt x="2437" y="3320"/>
                            </a:lnTo>
                            <a:lnTo>
                              <a:pt x="2430" y="3312"/>
                            </a:lnTo>
                            <a:lnTo>
                              <a:pt x="2422" y="3305"/>
                            </a:lnTo>
                            <a:lnTo>
                              <a:pt x="2415" y="3300"/>
                            </a:lnTo>
                            <a:lnTo>
                              <a:pt x="2400" y="3292"/>
                            </a:lnTo>
                            <a:lnTo>
                              <a:pt x="2388" y="3290"/>
                            </a:lnTo>
                            <a:lnTo>
                              <a:pt x="2375" y="3290"/>
                            </a:lnTo>
                            <a:lnTo>
                              <a:pt x="2363" y="3297"/>
                            </a:lnTo>
                            <a:lnTo>
                              <a:pt x="2353" y="3303"/>
                            </a:lnTo>
                            <a:lnTo>
                              <a:pt x="2345" y="3315"/>
                            </a:lnTo>
                            <a:lnTo>
                              <a:pt x="2335" y="3325"/>
                            </a:lnTo>
                            <a:lnTo>
                              <a:pt x="2327" y="3340"/>
                            </a:lnTo>
                            <a:lnTo>
                              <a:pt x="2318" y="3355"/>
                            </a:lnTo>
                            <a:lnTo>
                              <a:pt x="2313" y="3372"/>
                            </a:lnTo>
                            <a:lnTo>
                              <a:pt x="2307" y="3387"/>
                            </a:lnTo>
                            <a:lnTo>
                              <a:pt x="2301" y="3402"/>
                            </a:lnTo>
                            <a:lnTo>
                              <a:pt x="2296" y="3417"/>
                            </a:lnTo>
                            <a:lnTo>
                              <a:pt x="2295" y="3434"/>
                            </a:lnTo>
                            <a:lnTo>
                              <a:pt x="2293" y="3444"/>
                            </a:lnTo>
                            <a:lnTo>
                              <a:pt x="2291" y="3454"/>
                            </a:lnTo>
                            <a:lnTo>
                              <a:pt x="2291" y="3464"/>
                            </a:lnTo>
                            <a:lnTo>
                              <a:pt x="2291" y="3476"/>
                            </a:lnTo>
                            <a:lnTo>
                              <a:pt x="2291" y="3486"/>
                            </a:lnTo>
                            <a:lnTo>
                              <a:pt x="2293" y="3497"/>
                            </a:lnTo>
                            <a:lnTo>
                              <a:pt x="2293" y="3507"/>
                            </a:lnTo>
                            <a:lnTo>
                              <a:pt x="2295" y="3519"/>
                            </a:lnTo>
                            <a:lnTo>
                              <a:pt x="2295" y="3529"/>
                            </a:lnTo>
                            <a:lnTo>
                              <a:pt x="2296" y="3539"/>
                            </a:lnTo>
                            <a:lnTo>
                              <a:pt x="2298" y="3549"/>
                            </a:lnTo>
                            <a:lnTo>
                              <a:pt x="2300" y="3561"/>
                            </a:lnTo>
                            <a:lnTo>
                              <a:pt x="2300" y="3571"/>
                            </a:lnTo>
                            <a:lnTo>
                              <a:pt x="2301" y="3581"/>
                            </a:lnTo>
                            <a:lnTo>
                              <a:pt x="2303" y="3591"/>
                            </a:lnTo>
                            <a:lnTo>
                              <a:pt x="2307" y="3603"/>
                            </a:lnTo>
                            <a:lnTo>
                              <a:pt x="2307" y="3613"/>
                            </a:lnTo>
                            <a:lnTo>
                              <a:pt x="2308" y="3623"/>
                            </a:lnTo>
                            <a:lnTo>
                              <a:pt x="2310" y="3633"/>
                            </a:lnTo>
                            <a:lnTo>
                              <a:pt x="2312" y="3643"/>
                            </a:lnTo>
                            <a:lnTo>
                              <a:pt x="2312" y="3653"/>
                            </a:lnTo>
                            <a:lnTo>
                              <a:pt x="2315" y="3665"/>
                            </a:lnTo>
                            <a:lnTo>
                              <a:pt x="2315" y="3675"/>
                            </a:lnTo>
                            <a:lnTo>
                              <a:pt x="2318" y="3686"/>
                            </a:lnTo>
                            <a:lnTo>
                              <a:pt x="2318" y="3696"/>
                            </a:lnTo>
                            <a:lnTo>
                              <a:pt x="2320" y="3706"/>
                            </a:lnTo>
                            <a:lnTo>
                              <a:pt x="2320" y="3718"/>
                            </a:lnTo>
                            <a:lnTo>
                              <a:pt x="2322" y="3730"/>
                            </a:lnTo>
                            <a:lnTo>
                              <a:pt x="2322" y="3740"/>
                            </a:lnTo>
                            <a:lnTo>
                              <a:pt x="2322" y="3752"/>
                            </a:lnTo>
                            <a:lnTo>
                              <a:pt x="2322" y="3763"/>
                            </a:lnTo>
                            <a:lnTo>
                              <a:pt x="2322" y="3775"/>
                            </a:lnTo>
                            <a:lnTo>
                              <a:pt x="2312" y="3787"/>
                            </a:lnTo>
                            <a:lnTo>
                              <a:pt x="2305" y="3800"/>
                            </a:lnTo>
                            <a:lnTo>
                              <a:pt x="2296" y="3812"/>
                            </a:lnTo>
                            <a:lnTo>
                              <a:pt x="2291" y="3824"/>
                            </a:lnTo>
                            <a:lnTo>
                              <a:pt x="2285" y="3832"/>
                            </a:lnTo>
                            <a:lnTo>
                              <a:pt x="2280" y="3842"/>
                            </a:lnTo>
                            <a:lnTo>
                              <a:pt x="2275" y="3850"/>
                            </a:lnTo>
                            <a:lnTo>
                              <a:pt x="2270" y="3859"/>
                            </a:lnTo>
                            <a:lnTo>
                              <a:pt x="2260" y="3872"/>
                            </a:lnTo>
                            <a:lnTo>
                              <a:pt x="2253" y="3885"/>
                            </a:lnTo>
                            <a:lnTo>
                              <a:pt x="2246" y="3897"/>
                            </a:lnTo>
                            <a:lnTo>
                              <a:pt x="2243" y="3909"/>
                            </a:lnTo>
                            <a:lnTo>
                              <a:pt x="2238" y="3919"/>
                            </a:lnTo>
                            <a:lnTo>
                              <a:pt x="2236" y="3931"/>
                            </a:lnTo>
                            <a:lnTo>
                              <a:pt x="2235" y="3942"/>
                            </a:lnTo>
                            <a:lnTo>
                              <a:pt x="2238" y="3957"/>
                            </a:lnTo>
                            <a:lnTo>
                              <a:pt x="2238" y="3964"/>
                            </a:lnTo>
                            <a:lnTo>
                              <a:pt x="2240" y="3972"/>
                            </a:lnTo>
                            <a:lnTo>
                              <a:pt x="2241" y="3982"/>
                            </a:lnTo>
                            <a:lnTo>
                              <a:pt x="2246" y="3993"/>
                            </a:lnTo>
                            <a:lnTo>
                              <a:pt x="2248" y="4003"/>
                            </a:lnTo>
                            <a:lnTo>
                              <a:pt x="2251" y="4014"/>
                            </a:lnTo>
                            <a:lnTo>
                              <a:pt x="2256" y="4028"/>
                            </a:lnTo>
                            <a:lnTo>
                              <a:pt x="2261" y="4043"/>
                            </a:lnTo>
                            <a:lnTo>
                              <a:pt x="2260" y="4051"/>
                            </a:lnTo>
                            <a:lnTo>
                              <a:pt x="2260" y="4066"/>
                            </a:lnTo>
                            <a:lnTo>
                              <a:pt x="2260" y="4073"/>
                            </a:lnTo>
                            <a:lnTo>
                              <a:pt x="2260" y="4083"/>
                            </a:lnTo>
                            <a:lnTo>
                              <a:pt x="2260" y="4091"/>
                            </a:lnTo>
                            <a:lnTo>
                              <a:pt x="2260" y="4101"/>
                            </a:lnTo>
                            <a:lnTo>
                              <a:pt x="2256" y="4118"/>
                            </a:lnTo>
                            <a:lnTo>
                              <a:pt x="2255" y="4131"/>
                            </a:lnTo>
                            <a:lnTo>
                              <a:pt x="2250" y="4140"/>
                            </a:lnTo>
                            <a:lnTo>
                              <a:pt x="2245" y="4141"/>
                            </a:lnTo>
                            <a:close/>
                          </a:path>
                        </a:pathLst>
                      </a:custGeom>
                      <a:solidFill>
                        <a:srgbClr val="FF9933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822" name="Freeform 654">
                        <a:extLst>
                          <a:ext uri="{FF2B5EF4-FFF2-40B4-BE49-F238E27FC236}">
                            <a16:creationId xmlns:a16="http://schemas.microsoft.com/office/drawing/2014/main" id="{C4328C8B-B09F-4EE1-B3E4-31529548BE5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238" y="3073"/>
                        <a:ext cx="1807" cy="1884"/>
                      </a:xfrm>
                      <a:custGeom>
                        <a:avLst/>
                        <a:gdLst>
                          <a:gd name="T0" fmla="*/ 753 w 1807"/>
                          <a:gd name="T1" fmla="*/ 1870 h 1884"/>
                          <a:gd name="T2" fmla="*/ 675 w 1807"/>
                          <a:gd name="T3" fmla="*/ 1852 h 1884"/>
                          <a:gd name="T4" fmla="*/ 598 w 1807"/>
                          <a:gd name="T5" fmla="*/ 1828 h 1884"/>
                          <a:gd name="T6" fmla="*/ 521 w 1807"/>
                          <a:gd name="T7" fmla="*/ 1800 h 1884"/>
                          <a:gd name="T8" fmla="*/ 449 w 1807"/>
                          <a:gd name="T9" fmla="*/ 1771 h 1884"/>
                          <a:gd name="T10" fmla="*/ 379 w 1807"/>
                          <a:gd name="T11" fmla="*/ 1733 h 1884"/>
                          <a:gd name="T12" fmla="*/ 316 w 1807"/>
                          <a:gd name="T13" fmla="*/ 1681 h 1884"/>
                          <a:gd name="T14" fmla="*/ 249 w 1807"/>
                          <a:gd name="T15" fmla="*/ 1604 h 1884"/>
                          <a:gd name="T16" fmla="*/ 192 w 1807"/>
                          <a:gd name="T17" fmla="*/ 1524 h 1884"/>
                          <a:gd name="T18" fmla="*/ 140 w 1807"/>
                          <a:gd name="T19" fmla="*/ 1440 h 1884"/>
                          <a:gd name="T20" fmla="*/ 95 w 1807"/>
                          <a:gd name="T21" fmla="*/ 1353 h 1884"/>
                          <a:gd name="T22" fmla="*/ 57 w 1807"/>
                          <a:gd name="T23" fmla="*/ 1263 h 1884"/>
                          <a:gd name="T24" fmla="*/ 32 w 1807"/>
                          <a:gd name="T25" fmla="*/ 1174 h 1884"/>
                          <a:gd name="T26" fmla="*/ 10 w 1807"/>
                          <a:gd name="T27" fmla="*/ 1079 h 1884"/>
                          <a:gd name="T28" fmla="*/ 0 w 1807"/>
                          <a:gd name="T29" fmla="*/ 985 h 1884"/>
                          <a:gd name="T30" fmla="*/ 2 w 1807"/>
                          <a:gd name="T31" fmla="*/ 893 h 1884"/>
                          <a:gd name="T32" fmla="*/ 13 w 1807"/>
                          <a:gd name="T33" fmla="*/ 798 h 1884"/>
                          <a:gd name="T34" fmla="*/ 37 w 1807"/>
                          <a:gd name="T35" fmla="*/ 703 h 1884"/>
                          <a:gd name="T36" fmla="*/ 70 w 1807"/>
                          <a:gd name="T37" fmla="*/ 609 h 1884"/>
                          <a:gd name="T38" fmla="*/ 132 w 1807"/>
                          <a:gd name="T39" fmla="*/ 500 h 1884"/>
                          <a:gd name="T40" fmla="*/ 210 w 1807"/>
                          <a:gd name="T41" fmla="*/ 395 h 1884"/>
                          <a:gd name="T42" fmla="*/ 294 w 1807"/>
                          <a:gd name="T43" fmla="*/ 298 h 1884"/>
                          <a:gd name="T44" fmla="*/ 384 w 1807"/>
                          <a:gd name="T45" fmla="*/ 214 h 1884"/>
                          <a:gd name="T46" fmla="*/ 478 w 1807"/>
                          <a:gd name="T47" fmla="*/ 142 h 1884"/>
                          <a:gd name="T48" fmla="*/ 578 w 1807"/>
                          <a:gd name="T49" fmla="*/ 85 h 1884"/>
                          <a:gd name="T50" fmla="*/ 682 w 1807"/>
                          <a:gd name="T51" fmla="*/ 40 h 1884"/>
                          <a:gd name="T52" fmla="*/ 787 w 1807"/>
                          <a:gd name="T53" fmla="*/ 12 h 1884"/>
                          <a:gd name="T54" fmla="*/ 899 w 1807"/>
                          <a:gd name="T55" fmla="*/ 0 h 1884"/>
                          <a:gd name="T56" fmla="*/ 1017 w 1807"/>
                          <a:gd name="T57" fmla="*/ 5 h 1884"/>
                          <a:gd name="T58" fmla="*/ 1136 w 1807"/>
                          <a:gd name="T59" fmla="*/ 25 h 1884"/>
                          <a:gd name="T60" fmla="*/ 1260 w 1807"/>
                          <a:gd name="T61" fmla="*/ 65 h 1884"/>
                          <a:gd name="T62" fmla="*/ 1388 w 1807"/>
                          <a:gd name="T63" fmla="*/ 125 h 1884"/>
                          <a:gd name="T64" fmla="*/ 1478 w 1807"/>
                          <a:gd name="T65" fmla="*/ 192 h 1884"/>
                          <a:gd name="T66" fmla="*/ 1549 w 1807"/>
                          <a:gd name="T67" fmla="*/ 264 h 1884"/>
                          <a:gd name="T68" fmla="*/ 1614 w 1807"/>
                          <a:gd name="T69" fmla="*/ 343 h 1884"/>
                          <a:gd name="T70" fmla="*/ 1669 w 1807"/>
                          <a:gd name="T71" fmla="*/ 427 h 1884"/>
                          <a:gd name="T72" fmla="*/ 1717 w 1807"/>
                          <a:gd name="T73" fmla="*/ 519 h 1884"/>
                          <a:gd name="T74" fmla="*/ 1752 w 1807"/>
                          <a:gd name="T75" fmla="*/ 611 h 1884"/>
                          <a:gd name="T76" fmla="*/ 1781 w 1807"/>
                          <a:gd name="T77" fmla="*/ 709 h 1884"/>
                          <a:gd name="T78" fmla="*/ 1799 w 1807"/>
                          <a:gd name="T79" fmla="*/ 810 h 1884"/>
                          <a:gd name="T80" fmla="*/ 1807 w 1807"/>
                          <a:gd name="T81" fmla="*/ 910 h 1884"/>
                          <a:gd name="T82" fmla="*/ 1804 w 1807"/>
                          <a:gd name="T83" fmla="*/ 1014 h 1884"/>
                          <a:gd name="T84" fmla="*/ 1792 w 1807"/>
                          <a:gd name="T85" fmla="*/ 1116 h 1884"/>
                          <a:gd name="T86" fmla="*/ 1769 w 1807"/>
                          <a:gd name="T87" fmla="*/ 1218 h 1884"/>
                          <a:gd name="T88" fmla="*/ 1736 w 1807"/>
                          <a:gd name="T89" fmla="*/ 1321 h 1884"/>
                          <a:gd name="T90" fmla="*/ 1684 w 1807"/>
                          <a:gd name="T91" fmla="*/ 1403 h 1884"/>
                          <a:gd name="T92" fmla="*/ 1630 w 1807"/>
                          <a:gd name="T93" fmla="*/ 1482 h 1884"/>
                          <a:gd name="T94" fmla="*/ 1574 w 1807"/>
                          <a:gd name="T95" fmla="*/ 1552 h 1884"/>
                          <a:gd name="T96" fmla="*/ 1515 w 1807"/>
                          <a:gd name="T97" fmla="*/ 1618 h 1884"/>
                          <a:gd name="T98" fmla="*/ 1452 w 1807"/>
                          <a:gd name="T99" fmla="*/ 1673 h 1884"/>
                          <a:gd name="T100" fmla="*/ 1385 w 1807"/>
                          <a:gd name="T101" fmla="*/ 1723 h 1884"/>
                          <a:gd name="T102" fmla="*/ 1313 w 1807"/>
                          <a:gd name="T103" fmla="*/ 1766 h 1884"/>
                          <a:gd name="T104" fmla="*/ 1238 w 1807"/>
                          <a:gd name="T105" fmla="*/ 1803 h 1884"/>
                          <a:gd name="T106" fmla="*/ 1158 w 1807"/>
                          <a:gd name="T107" fmla="*/ 1833 h 1884"/>
                          <a:gd name="T108" fmla="*/ 1074 w 1807"/>
                          <a:gd name="T109" fmla="*/ 1855 h 1884"/>
                          <a:gd name="T110" fmla="*/ 984 w 1807"/>
                          <a:gd name="T111" fmla="*/ 1870 h 1884"/>
                          <a:gd name="T112" fmla="*/ 892 w 1807"/>
                          <a:gd name="T113" fmla="*/ 1880 h 18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</a:cxnLst>
                        <a:rect l="0" t="0" r="r" b="b"/>
                        <a:pathLst>
                          <a:path w="1807" h="1884">
                            <a:moveTo>
                              <a:pt x="815" y="1884"/>
                            </a:moveTo>
                            <a:lnTo>
                              <a:pt x="798" y="1880"/>
                            </a:lnTo>
                            <a:lnTo>
                              <a:pt x="783" y="1877"/>
                            </a:lnTo>
                            <a:lnTo>
                              <a:pt x="768" y="1874"/>
                            </a:lnTo>
                            <a:lnTo>
                              <a:pt x="753" y="1870"/>
                            </a:lnTo>
                            <a:lnTo>
                              <a:pt x="737" y="1867"/>
                            </a:lnTo>
                            <a:lnTo>
                              <a:pt x="722" y="1863"/>
                            </a:lnTo>
                            <a:lnTo>
                              <a:pt x="707" y="1860"/>
                            </a:lnTo>
                            <a:lnTo>
                              <a:pt x="692" y="1857"/>
                            </a:lnTo>
                            <a:lnTo>
                              <a:pt x="675" y="1852"/>
                            </a:lnTo>
                            <a:lnTo>
                              <a:pt x="660" y="1847"/>
                            </a:lnTo>
                            <a:lnTo>
                              <a:pt x="643" y="1842"/>
                            </a:lnTo>
                            <a:lnTo>
                              <a:pt x="628" y="1838"/>
                            </a:lnTo>
                            <a:lnTo>
                              <a:pt x="613" y="1833"/>
                            </a:lnTo>
                            <a:lnTo>
                              <a:pt x="598" y="1828"/>
                            </a:lnTo>
                            <a:lnTo>
                              <a:pt x="583" y="1823"/>
                            </a:lnTo>
                            <a:lnTo>
                              <a:pt x="568" y="1820"/>
                            </a:lnTo>
                            <a:lnTo>
                              <a:pt x="551" y="1813"/>
                            </a:lnTo>
                            <a:lnTo>
                              <a:pt x="536" y="1807"/>
                            </a:lnTo>
                            <a:lnTo>
                              <a:pt x="521" y="1800"/>
                            </a:lnTo>
                            <a:lnTo>
                              <a:pt x="506" y="1795"/>
                            </a:lnTo>
                            <a:lnTo>
                              <a:pt x="491" y="1788"/>
                            </a:lnTo>
                            <a:lnTo>
                              <a:pt x="476" y="1783"/>
                            </a:lnTo>
                            <a:lnTo>
                              <a:pt x="463" y="1776"/>
                            </a:lnTo>
                            <a:lnTo>
                              <a:pt x="449" y="1771"/>
                            </a:lnTo>
                            <a:lnTo>
                              <a:pt x="434" y="1763"/>
                            </a:lnTo>
                            <a:lnTo>
                              <a:pt x="419" y="1756"/>
                            </a:lnTo>
                            <a:lnTo>
                              <a:pt x="406" y="1748"/>
                            </a:lnTo>
                            <a:lnTo>
                              <a:pt x="394" y="1741"/>
                            </a:lnTo>
                            <a:lnTo>
                              <a:pt x="379" y="1733"/>
                            </a:lnTo>
                            <a:lnTo>
                              <a:pt x="367" y="1726"/>
                            </a:lnTo>
                            <a:lnTo>
                              <a:pt x="356" y="1720"/>
                            </a:lnTo>
                            <a:lnTo>
                              <a:pt x="346" y="1713"/>
                            </a:lnTo>
                            <a:lnTo>
                              <a:pt x="331" y="1696"/>
                            </a:lnTo>
                            <a:lnTo>
                              <a:pt x="316" y="1681"/>
                            </a:lnTo>
                            <a:lnTo>
                              <a:pt x="302" y="1666"/>
                            </a:lnTo>
                            <a:lnTo>
                              <a:pt x="289" y="1651"/>
                            </a:lnTo>
                            <a:lnTo>
                              <a:pt x="274" y="1634"/>
                            </a:lnTo>
                            <a:lnTo>
                              <a:pt x="262" y="1619"/>
                            </a:lnTo>
                            <a:lnTo>
                              <a:pt x="249" y="1604"/>
                            </a:lnTo>
                            <a:lnTo>
                              <a:pt x="239" y="1589"/>
                            </a:lnTo>
                            <a:lnTo>
                              <a:pt x="226" y="1572"/>
                            </a:lnTo>
                            <a:lnTo>
                              <a:pt x="214" y="1556"/>
                            </a:lnTo>
                            <a:lnTo>
                              <a:pt x="202" y="1539"/>
                            </a:lnTo>
                            <a:lnTo>
                              <a:pt x="192" y="1524"/>
                            </a:lnTo>
                            <a:lnTo>
                              <a:pt x="180" y="1507"/>
                            </a:lnTo>
                            <a:lnTo>
                              <a:pt x="170" y="1490"/>
                            </a:lnTo>
                            <a:lnTo>
                              <a:pt x="160" y="1474"/>
                            </a:lnTo>
                            <a:lnTo>
                              <a:pt x="150" y="1459"/>
                            </a:lnTo>
                            <a:lnTo>
                              <a:pt x="140" y="1440"/>
                            </a:lnTo>
                            <a:lnTo>
                              <a:pt x="130" y="1424"/>
                            </a:lnTo>
                            <a:lnTo>
                              <a:pt x="120" y="1405"/>
                            </a:lnTo>
                            <a:lnTo>
                              <a:pt x="112" y="1388"/>
                            </a:lnTo>
                            <a:lnTo>
                              <a:pt x="102" y="1370"/>
                            </a:lnTo>
                            <a:lnTo>
                              <a:pt x="95" y="1353"/>
                            </a:lnTo>
                            <a:lnTo>
                              <a:pt x="87" y="1335"/>
                            </a:lnTo>
                            <a:lnTo>
                              <a:pt x="80" y="1318"/>
                            </a:lnTo>
                            <a:lnTo>
                              <a:pt x="72" y="1300"/>
                            </a:lnTo>
                            <a:lnTo>
                              <a:pt x="65" y="1281"/>
                            </a:lnTo>
                            <a:lnTo>
                              <a:pt x="57" y="1263"/>
                            </a:lnTo>
                            <a:lnTo>
                              <a:pt x="52" y="1246"/>
                            </a:lnTo>
                            <a:lnTo>
                              <a:pt x="45" y="1228"/>
                            </a:lnTo>
                            <a:lnTo>
                              <a:pt x="40" y="1209"/>
                            </a:lnTo>
                            <a:lnTo>
                              <a:pt x="35" y="1191"/>
                            </a:lnTo>
                            <a:lnTo>
                              <a:pt x="32" y="1174"/>
                            </a:lnTo>
                            <a:lnTo>
                              <a:pt x="27" y="1154"/>
                            </a:lnTo>
                            <a:lnTo>
                              <a:pt x="22" y="1136"/>
                            </a:lnTo>
                            <a:lnTo>
                              <a:pt x="17" y="1117"/>
                            </a:lnTo>
                            <a:lnTo>
                              <a:pt x="15" y="1099"/>
                            </a:lnTo>
                            <a:lnTo>
                              <a:pt x="10" y="1079"/>
                            </a:lnTo>
                            <a:lnTo>
                              <a:pt x="8" y="1061"/>
                            </a:lnTo>
                            <a:lnTo>
                              <a:pt x="5" y="1042"/>
                            </a:lnTo>
                            <a:lnTo>
                              <a:pt x="5" y="1024"/>
                            </a:lnTo>
                            <a:lnTo>
                              <a:pt x="2" y="1004"/>
                            </a:lnTo>
                            <a:lnTo>
                              <a:pt x="0" y="985"/>
                            </a:lnTo>
                            <a:lnTo>
                              <a:pt x="0" y="967"/>
                            </a:lnTo>
                            <a:lnTo>
                              <a:pt x="0" y="948"/>
                            </a:lnTo>
                            <a:lnTo>
                              <a:pt x="0" y="930"/>
                            </a:lnTo>
                            <a:lnTo>
                              <a:pt x="0" y="912"/>
                            </a:lnTo>
                            <a:lnTo>
                              <a:pt x="2" y="893"/>
                            </a:lnTo>
                            <a:lnTo>
                              <a:pt x="5" y="875"/>
                            </a:lnTo>
                            <a:lnTo>
                              <a:pt x="5" y="855"/>
                            </a:lnTo>
                            <a:lnTo>
                              <a:pt x="7" y="835"/>
                            </a:lnTo>
                            <a:lnTo>
                              <a:pt x="8" y="816"/>
                            </a:lnTo>
                            <a:lnTo>
                              <a:pt x="13" y="798"/>
                            </a:lnTo>
                            <a:lnTo>
                              <a:pt x="17" y="778"/>
                            </a:lnTo>
                            <a:lnTo>
                              <a:pt x="20" y="759"/>
                            </a:lnTo>
                            <a:lnTo>
                              <a:pt x="25" y="741"/>
                            </a:lnTo>
                            <a:lnTo>
                              <a:pt x="32" y="723"/>
                            </a:lnTo>
                            <a:lnTo>
                              <a:pt x="37" y="703"/>
                            </a:lnTo>
                            <a:lnTo>
                              <a:pt x="42" y="684"/>
                            </a:lnTo>
                            <a:lnTo>
                              <a:pt x="47" y="666"/>
                            </a:lnTo>
                            <a:lnTo>
                              <a:pt x="55" y="647"/>
                            </a:lnTo>
                            <a:lnTo>
                              <a:pt x="62" y="627"/>
                            </a:lnTo>
                            <a:lnTo>
                              <a:pt x="70" y="609"/>
                            </a:lnTo>
                            <a:lnTo>
                              <a:pt x="79" y="590"/>
                            </a:lnTo>
                            <a:lnTo>
                              <a:pt x="89" y="572"/>
                            </a:lnTo>
                            <a:lnTo>
                              <a:pt x="102" y="547"/>
                            </a:lnTo>
                            <a:lnTo>
                              <a:pt x="117" y="524"/>
                            </a:lnTo>
                            <a:lnTo>
                              <a:pt x="132" y="500"/>
                            </a:lnTo>
                            <a:lnTo>
                              <a:pt x="147" y="478"/>
                            </a:lnTo>
                            <a:lnTo>
                              <a:pt x="162" y="457"/>
                            </a:lnTo>
                            <a:lnTo>
                              <a:pt x="177" y="435"/>
                            </a:lnTo>
                            <a:lnTo>
                              <a:pt x="194" y="415"/>
                            </a:lnTo>
                            <a:lnTo>
                              <a:pt x="210" y="395"/>
                            </a:lnTo>
                            <a:lnTo>
                              <a:pt x="226" y="375"/>
                            </a:lnTo>
                            <a:lnTo>
                              <a:pt x="242" y="355"/>
                            </a:lnTo>
                            <a:lnTo>
                              <a:pt x="259" y="335"/>
                            </a:lnTo>
                            <a:lnTo>
                              <a:pt x="277" y="316"/>
                            </a:lnTo>
                            <a:lnTo>
                              <a:pt x="294" y="298"/>
                            </a:lnTo>
                            <a:lnTo>
                              <a:pt x="312" y="281"/>
                            </a:lnTo>
                            <a:lnTo>
                              <a:pt x="329" y="263"/>
                            </a:lnTo>
                            <a:lnTo>
                              <a:pt x="349" y="248"/>
                            </a:lnTo>
                            <a:lnTo>
                              <a:pt x="366" y="229"/>
                            </a:lnTo>
                            <a:lnTo>
                              <a:pt x="384" y="214"/>
                            </a:lnTo>
                            <a:lnTo>
                              <a:pt x="401" y="199"/>
                            </a:lnTo>
                            <a:lnTo>
                              <a:pt x="421" y="184"/>
                            </a:lnTo>
                            <a:lnTo>
                              <a:pt x="439" y="169"/>
                            </a:lnTo>
                            <a:lnTo>
                              <a:pt x="458" y="156"/>
                            </a:lnTo>
                            <a:lnTo>
                              <a:pt x="478" y="142"/>
                            </a:lnTo>
                            <a:lnTo>
                              <a:pt x="498" y="130"/>
                            </a:lnTo>
                            <a:lnTo>
                              <a:pt x="518" y="117"/>
                            </a:lnTo>
                            <a:lnTo>
                              <a:pt x="538" y="105"/>
                            </a:lnTo>
                            <a:lnTo>
                              <a:pt x="558" y="95"/>
                            </a:lnTo>
                            <a:lnTo>
                              <a:pt x="578" y="85"/>
                            </a:lnTo>
                            <a:lnTo>
                              <a:pt x="598" y="75"/>
                            </a:lnTo>
                            <a:lnTo>
                              <a:pt x="618" y="65"/>
                            </a:lnTo>
                            <a:lnTo>
                              <a:pt x="640" y="57"/>
                            </a:lnTo>
                            <a:lnTo>
                              <a:pt x="662" y="50"/>
                            </a:lnTo>
                            <a:lnTo>
                              <a:pt x="682" y="40"/>
                            </a:lnTo>
                            <a:lnTo>
                              <a:pt x="702" y="33"/>
                            </a:lnTo>
                            <a:lnTo>
                              <a:pt x="723" y="27"/>
                            </a:lnTo>
                            <a:lnTo>
                              <a:pt x="745" y="22"/>
                            </a:lnTo>
                            <a:lnTo>
                              <a:pt x="765" y="17"/>
                            </a:lnTo>
                            <a:lnTo>
                              <a:pt x="787" y="12"/>
                            </a:lnTo>
                            <a:lnTo>
                              <a:pt x="809" y="8"/>
                            </a:lnTo>
                            <a:lnTo>
                              <a:pt x="832" y="7"/>
                            </a:lnTo>
                            <a:lnTo>
                              <a:pt x="854" y="2"/>
                            </a:lnTo>
                            <a:lnTo>
                              <a:pt x="877" y="0"/>
                            </a:lnTo>
                            <a:lnTo>
                              <a:pt x="899" y="0"/>
                            </a:lnTo>
                            <a:lnTo>
                              <a:pt x="922" y="0"/>
                            </a:lnTo>
                            <a:lnTo>
                              <a:pt x="945" y="0"/>
                            </a:lnTo>
                            <a:lnTo>
                              <a:pt x="969" y="0"/>
                            </a:lnTo>
                            <a:lnTo>
                              <a:pt x="992" y="2"/>
                            </a:lnTo>
                            <a:lnTo>
                              <a:pt x="1017" y="5"/>
                            </a:lnTo>
                            <a:lnTo>
                              <a:pt x="1039" y="7"/>
                            </a:lnTo>
                            <a:lnTo>
                              <a:pt x="1062" y="10"/>
                            </a:lnTo>
                            <a:lnTo>
                              <a:pt x="1086" y="15"/>
                            </a:lnTo>
                            <a:lnTo>
                              <a:pt x="1111" y="20"/>
                            </a:lnTo>
                            <a:lnTo>
                              <a:pt x="1136" y="25"/>
                            </a:lnTo>
                            <a:lnTo>
                              <a:pt x="1161" y="30"/>
                            </a:lnTo>
                            <a:lnTo>
                              <a:pt x="1186" y="37"/>
                            </a:lnTo>
                            <a:lnTo>
                              <a:pt x="1211" y="47"/>
                            </a:lnTo>
                            <a:lnTo>
                              <a:pt x="1234" y="55"/>
                            </a:lnTo>
                            <a:lnTo>
                              <a:pt x="1260" y="65"/>
                            </a:lnTo>
                            <a:lnTo>
                              <a:pt x="1285" y="75"/>
                            </a:lnTo>
                            <a:lnTo>
                              <a:pt x="1310" y="87"/>
                            </a:lnTo>
                            <a:lnTo>
                              <a:pt x="1335" y="97"/>
                            </a:lnTo>
                            <a:lnTo>
                              <a:pt x="1361" y="110"/>
                            </a:lnTo>
                            <a:lnTo>
                              <a:pt x="1388" y="125"/>
                            </a:lnTo>
                            <a:lnTo>
                              <a:pt x="1415" y="141"/>
                            </a:lnTo>
                            <a:lnTo>
                              <a:pt x="1430" y="152"/>
                            </a:lnTo>
                            <a:lnTo>
                              <a:pt x="1447" y="166"/>
                            </a:lnTo>
                            <a:lnTo>
                              <a:pt x="1462" y="177"/>
                            </a:lnTo>
                            <a:lnTo>
                              <a:pt x="1478" y="192"/>
                            </a:lnTo>
                            <a:lnTo>
                              <a:pt x="1492" y="206"/>
                            </a:lnTo>
                            <a:lnTo>
                              <a:pt x="1507" y="219"/>
                            </a:lnTo>
                            <a:lnTo>
                              <a:pt x="1522" y="234"/>
                            </a:lnTo>
                            <a:lnTo>
                              <a:pt x="1537" y="249"/>
                            </a:lnTo>
                            <a:lnTo>
                              <a:pt x="1549" y="264"/>
                            </a:lnTo>
                            <a:lnTo>
                              <a:pt x="1564" y="279"/>
                            </a:lnTo>
                            <a:lnTo>
                              <a:pt x="1575" y="294"/>
                            </a:lnTo>
                            <a:lnTo>
                              <a:pt x="1590" y="311"/>
                            </a:lnTo>
                            <a:lnTo>
                              <a:pt x="1602" y="326"/>
                            </a:lnTo>
                            <a:lnTo>
                              <a:pt x="1614" y="343"/>
                            </a:lnTo>
                            <a:lnTo>
                              <a:pt x="1625" y="360"/>
                            </a:lnTo>
                            <a:lnTo>
                              <a:pt x="1639" y="378"/>
                            </a:lnTo>
                            <a:lnTo>
                              <a:pt x="1649" y="393"/>
                            </a:lnTo>
                            <a:lnTo>
                              <a:pt x="1659" y="410"/>
                            </a:lnTo>
                            <a:lnTo>
                              <a:pt x="1669" y="427"/>
                            </a:lnTo>
                            <a:lnTo>
                              <a:pt x="1681" y="445"/>
                            </a:lnTo>
                            <a:lnTo>
                              <a:pt x="1689" y="462"/>
                            </a:lnTo>
                            <a:lnTo>
                              <a:pt x="1699" y="480"/>
                            </a:lnTo>
                            <a:lnTo>
                              <a:pt x="1707" y="498"/>
                            </a:lnTo>
                            <a:lnTo>
                              <a:pt x="1717" y="519"/>
                            </a:lnTo>
                            <a:lnTo>
                              <a:pt x="1724" y="535"/>
                            </a:lnTo>
                            <a:lnTo>
                              <a:pt x="1732" y="554"/>
                            </a:lnTo>
                            <a:lnTo>
                              <a:pt x="1739" y="572"/>
                            </a:lnTo>
                            <a:lnTo>
                              <a:pt x="1747" y="592"/>
                            </a:lnTo>
                            <a:lnTo>
                              <a:pt x="1752" y="611"/>
                            </a:lnTo>
                            <a:lnTo>
                              <a:pt x="1759" y="631"/>
                            </a:lnTo>
                            <a:lnTo>
                              <a:pt x="1766" y="651"/>
                            </a:lnTo>
                            <a:lnTo>
                              <a:pt x="1772" y="671"/>
                            </a:lnTo>
                            <a:lnTo>
                              <a:pt x="1776" y="689"/>
                            </a:lnTo>
                            <a:lnTo>
                              <a:pt x="1781" y="709"/>
                            </a:lnTo>
                            <a:lnTo>
                              <a:pt x="1784" y="729"/>
                            </a:lnTo>
                            <a:lnTo>
                              <a:pt x="1789" y="749"/>
                            </a:lnTo>
                            <a:lnTo>
                              <a:pt x="1792" y="769"/>
                            </a:lnTo>
                            <a:lnTo>
                              <a:pt x="1796" y="790"/>
                            </a:lnTo>
                            <a:lnTo>
                              <a:pt x="1799" y="810"/>
                            </a:lnTo>
                            <a:lnTo>
                              <a:pt x="1802" y="830"/>
                            </a:lnTo>
                            <a:lnTo>
                              <a:pt x="1804" y="850"/>
                            </a:lnTo>
                            <a:lnTo>
                              <a:pt x="1806" y="870"/>
                            </a:lnTo>
                            <a:lnTo>
                              <a:pt x="1806" y="890"/>
                            </a:lnTo>
                            <a:lnTo>
                              <a:pt x="1807" y="910"/>
                            </a:lnTo>
                            <a:lnTo>
                              <a:pt x="1807" y="930"/>
                            </a:lnTo>
                            <a:lnTo>
                              <a:pt x="1807" y="952"/>
                            </a:lnTo>
                            <a:lnTo>
                              <a:pt x="1807" y="972"/>
                            </a:lnTo>
                            <a:lnTo>
                              <a:pt x="1807" y="994"/>
                            </a:lnTo>
                            <a:lnTo>
                              <a:pt x="1804" y="1014"/>
                            </a:lnTo>
                            <a:lnTo>
                              <a:pt x="1802" y="1034"/>
                            </a:lnTo>
                            <a:lnTo>
                              <a:pt x="1801" y="1054"/>
                            </a:lnTo>
                            <a:lnTo>
                              <a:pt x="1799" y="1076"/>
                            </a:lnTo>
                            <a:lnTo>
                              <a:pt x="1796" y="1096"/>
                            </a:lnTo>
                            <a:lnTo>
                              <a:pt x="1792" y="1116"/>
                            </a:lnTo>
                            <a:lnTo>
                              <a:pt x="1789" y="1136"/>
                            </a:lnTo>
                            <a:lnTo>
                              <a:pt x="1786" y="1158"/>
                            </a:lnTo>
                            <a:lnTo>
                              <a:pt x="1779" y="1178"/>
                            </a:lnTo>
                            <a:lnTo>
                              <a:pt x="1774" y="1198"/>
                            </a:lnTo>
                            <a:lnTo>
                              <a:pt x="1769" y="1218"/>
                            </a:lnTo>
                            <a:lnTo>
                              <a:pt x="1764" y="1240"/>
                            </a:lnTo>
                            <a:lnTo>
                              <a:pt x="1756" y="1260"/>
                            </a:lnTo>
                            <a:lnTo>
                              <a:pt x="1749" y="1280"/>
                            </a:lnTo>
                            <a:lnTo>
                              <a:pt x="1742" y="1300"/>
                            </a:lnTo>
                            <a:lnTo>
                              <a:pt x="1736" y="1321"/>
                            </a:lnTo>
                            <a:lnTo>
                              <a:pt x="1724" y="1338"/>
                            </a:lnTo>
                            <a:lnTo>
                              <a:pt x="1714" y="1355"/>
                            </a:lnTo>
                            <a:lnTo>
                              <a:pt x="1704" y="1372"/>
                            </a:lnTo>
                            <a:lnTo>
                              <a:pt x="1694" y="1388"/>
                            </a:lnTo>
                            <a:lnTo>
                              <a:pt x="1684" y="1403"/>
                            </a:lnTo>
                            <a:lnTo>
                              <a:pt x="1674" y="1420"/>
                            </a:lnTo>
                            <a:lnTo>
                              <a:pt x="1664" y="1435"/>
                            </a:lnTo>
                            <a:lnTo>
                              <a:pt x="1654" y="1452"/>
                            </a:lnTo>
                            <a:lnTo>
                              <a:pt x="1642" y="1467"/>
                            </a:lnTo>
                            <a:lnTo>
                              <a:pt x="1630" y="1482"/>
                            </a:lnTo>
                            <a:lnTo>
                              <a:pt x="1619" y="1497"/>
                            </a:lnTo>
                            <a:lnTo>
                              <a:pt x="1609" y="1512"/>
                            </a:lnTo>
                            <a:lnTo>
                              <a:pt x="1597" y="1526"/>
                            </a:lnTo>
                            <a:lnTo>
                              <a:pt x="1585" y="1539"/>
                            </a:lnTo>
                            <a:lnTo>
                              <a:pt x="1574" y="1552"/>
                            </a:lnTo>
                            <a:lnTo>
                              <a:pt x="1564" y="1567"/>
                            </a:lnTo>
                            <a:lnTo>
                              <a:pt x="1550" y="1579"/>
                            </a:lnTo>
                            <a:lnTo>
                              <a:pt x="1539" y="1592"/>
                            </a:lnTo>
                            <a:lnTo>
                              <a:pt x="1527" y="1604"/>
                            </a:lnTo>
                            <a:lnTo>
                              <a:pt x="1515" y="1618"/>
                            </a:lnTo>
                            <a:lnTo>
                              <a:pt x="1502" y="1628"/>
                            </a:lnTo>
                            <a:lnTo>
                              <a:pt x="1490" y="1639"/>
                            </a:lnTo>
                            <a:lnTo>
                              <a:pt x="1477" y="1651"/>
                            </a:lnTo>
                            <a:lnTo>
                              <a:pt x="1465" y="1663"/>
                            </a:lnTo>
                            <a:lnTo>
                              <a:pt x="1452" y="1673"/>
                            </a:lnTo>
                            <a:lnTo>
                              <a:pt x="1438" y="1683"/>
                            </a:lnTo>
                            <a:lnTo>
                              <a:pt x="1425" y="1693"/>
                            </a:lnTo>
                            <a:lnTo>
                              <a:pt x="1412" y="1705"/>
                            </a:lnTo>
                            <a:lnTo>
                              <a:pt x="1398" y="1713"/>
                            </a:lnTo>
                            <a:lnTo>
                              <a:pt x="1385" y="1723"/>
                            </a:lnTo>
                            <a:lnTo>
                              <a:pt x="1371" y="1733"/>
                            </a:lnTo>
                            <a:lnTo>
                              <a:pt x="1358" y="1743"/>
                            </a:lnTo>
                            <a:lnTo>
                              <a:pt x="1343" y="1750"/>
                            </a:lnTo>
                            <a:lnTo>
                              <a:pt x="1328" y="1758"/>
                            </a:lnTo>
                            <a:lnTo>
                              <a:pt x="1313" y="1766"/>
                            </a:lnTo>
                            <a:lnTo>
                              <a:pt x="1298" y="1775"/>
                            </a:lnTo>
                            <a:lnTo>
                              <a:pt x="1283" y="1782"/>
                            </a:lnTo>
                            <a:lnTo>
                              <a:pt x="1268" y="1788"/>
                            </a:lnTo>
                            <a:lnTo>
                              <a:pt x="1253" y="1795"/>
                            </a:lnTo>
                            <a:lnTo>
                              <a:pt x="1238" y="1803"/>
                            </a:lnTo>
                            <a:lnTo>
                              <a:pt x="1221" y="1808"/>
                            </a:lnTo>
                            <a:lnTo>
                              <a:pt x="1206" y="1815"/>
                            </a:lnTo>
                            <a:lnTo>
                              <a:pt x="1189" y="1822"/>
                            </a:lnTo>
                            <a:lnTo>
                              <a:pt x="1174" y="1828"/>
                            </a:lnTo>
                            <a:lnTo>
                              <a:pt x="1158" y="1833"/>
                            </a:lnTo>
                            <a:lnTo>
                              <a:pt x="1141" y="1838"/>
                            </a:lnTo>
                            <a:lnTo>
                              <a:pt x="1124" y="1843"/>
                            </a:lnTo>
                            <a:lnTo>
                              <a:pt x="1109" y="1848"/>
                            </a:lnTo>
                            <a:lnTo>
                              <a:pt x="1091" y="1852"/>
                            </a:lnTo>
                            <a:lnTo>
                              <a:pt x="1074" y="1855"/>
                            </a:lnTo>
                            <a:lnTo>
                              <a:pt x="1056" y="1858"/>
                            </a:lnTo>
                            <a:lnTo>
                              <a:pt x="1039" y="1863"/>
                            </a:lnTo>
                            <a:lnTo>
                              <a:pt x="1021" y="1865"/>
                            </a:lnTo>
                            <a:lnTo>
                              <a:pt x="1002" y="1868"/>
                            </a:lnTo>
                            <a:lnTo>
                              <a:pt x="984" y="1870"/>
                            </a:lnTo>
                            <a:lnTo>
                              <a:pt x="967" y="1874"/>
                            </a:lnTo>
                            <a:lnTo>
                              <a:pt x="947" y="1875"/>
                            </a:lnTo>
                            <a:lnTo>
                              <a:pt x="929" y="1877"/>
                            </a:lnTo>
                            <a:lnTo>
                              <a:pt x="910" y="1879"/>
                            </a:lnTo>
                            <a:lnTo>
                              <a:pt x="892" y="1880"/>
                            </a:lnTo>
                            <a:lnTo>
                              <a:pt x="872" y="1880"/>
                            </a:lnTo>
                            <a:lnTo>
                              <a:pt x="854" y="1882"/>
                            </a:lnTo>
                            <a:lnTo>
                              <a:pt x="834" y="1882"/>
                            </a:lnTo>
                            <a:lnTo>
                              <a:pt x="815" y="188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823" name="Freeform 655">
                        <a:extLst>
                          <a:ext uri="{FF2B5EF4-FFF2-40B4-BE49-F238E27FC236}">
                            <a16:creationId xmlns:a16="http://schemas.microsoft.com/office/drawing/2014/main" id="{66F15BE3-4BEE-46D8-93D7-FD2DB5B85A8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263" y="3088"/>
                        <a:ext cx="1761" cy="1850"/>
                      </a:xfrm>
                      <a:custGeom>
                        <a:avLst/>
                        <a:gdLst>
                          <a:gd name="T0" fmla="*/ 763 w 1761"/>
                          <a:gd name="T1" fmla="*/ 1842 h 1850"/>
                          <a:gd name="T2" fmla="*/ 705 w 1761"/>
                          <a:gd name="T3" fmla="*/ 1832 h 1850"/>
                          <a:gd name="T4" fmla="*/ 650 w 1761"/>
                          <a:gd name="T5" fmla="*/ 1818 h 1850"/>
                          <a:gd name="T6" fmla="*/ 593 w 1761"/>
                          <a:gd name="T7" fmla="*/ 1802 h 1850"/>
                          <a:gd name="T8" fmla="*/ 530 w 1761"/>
                          <a:gd name="T9" fmla="*/ 1780 h 1850"/>
                          <a:gd name="T10" fmla="*/ 458 w 1761"/>
                          <a:gd name="T11" fmla="*/ 1748 h 1850"/>
                          <a:gd name="T12" fmla="*/ 361 w 1761"/>
                          <a:gd name="T13" fmla="*/ 1691 h 1850"/>
                          <a:gd name="T14" fmla="*/ 274 w 1761"/>
                          <a:gd name="T15" fmla="*/ 1624 h 1850"/>
                          <a:gd name="T16" fmla="*/ 217 w 1761"/>
                          <a:gd name="T17" fmla="*/ 1551 h 1850"/>
                          <a:gd name="T18" fmla="*/ 170 w 1761"/>
                          <a:gd name="T19" fmla="*/ 1480 h 1850"/>
                          <a:gd name="T20" fmla="*/ 129 w 1761"/>
                          <a:gd name="T21" fmla="*/ 1409 h 1850"/>
                          <a:gd name="T22" fmla="*/ 94 w 1761"/>
                          <a:gd name="T23" fmla="*/ 1335 h 1850"/>
                          <a:gd name="T24" fmla="*/ 62 w 1761"/>
                          <a:gd name="T25" fmla="*/ 1261 h 1850"/>
                          <a:gd name="T26" fmla="*/ 37 w 1761"/>
                          <a:gd name="T27" fmla="*/ 1186 h 1850"/>
                          <a:gd name="T28" fmla="*/ 17 w 1761"/>
                          <a:gd name="T29" fmla="*/ 1109 h 1850"/>
                          <a:gd name="T30" fmla="*/ 5 w 1761"/>
                          <a:gd name="T31" fmla="*/ 1030 h 1850"/>
                          <a:gd name="T32" fmla="*/ 0 w 1761"/>
                          <a:gd name="T33" fmla="*/ 949 h 1850"/>
                          <a:gd name="T34" fmla="*/ 0 w 1761"/>
                          <a:gd name="T35" fmla="*/ 865 h 1850"/>
                          <a:gd name="T36" fmla="*/ 13 w 1761"/>
                          <a:gd name="T37" fmla="*/ 770 h 1850"/>
                          <a:gd name="T38" fmla="*/ 64 w 1761"/>
                          <a:gd name="T39" fmla="*/ 622 h 1850"/>
                          <a:gd name="T40" fmla="*/ 132 w 1761"/>
                          <a:gd name="T41" fmla="*/ 485 h 1850"/>
                          <a:gd name="T42" fmla="*/ 219 w 1761"/>
                          <a:gd name="T43" fmla="*/ 361 h 1850"/>
                          <a:gd name="T44" fmla="*/ 322 w 1761"/>
                          <a:gd name="T45" fmla="*/ 251 h 1850"/>
                          <a:gd name="T46" fmla="*/ 439 w 1761"/>
                          <a:gd name="T47" fmla="*/ 159 h 1850"/>
                          <a:gd name="T48" fmla="*/ 566 w 1761"/>
                          <a:gd name="T49" fmla="*/ 85 h 1850"/>
                          <a:gd name="T50" fmla="*/ 703 w 1761"/>
                          <a:gd name="T51" fmla="*/ 32 h 1850"/>
                          <a:gd name="T52" fmla="*/ 849 w 1761"/>
                          <a:gd name="T53" fmla="*/ 3 h 1850"/>
                          <a:gd name="T54" fmla="*/ 999 w 1761"/>
                          <a:gd name="T55" fmla="*/ 2 h 1850"/>
                          <a:gd name="T56" fmla="*/ 1154 w 1761"/>
                          <a:gd name="T57" fmla="*/ 32 h 1850"/>
                          <a:gd name="T58" fmla="*/ 1265 w 1761"/>
                          <a:gd name="T59" fmla="*/ 77 h 1850"/>
                          <a:gd name="T60" fmla="*/ 1325 w 1761"/>
                          <a:gd name="T61" fmla="*/ 112 h 1850"/>
                          <a:gd name="T62" fmla="*/ 1403 w 1761"/>
                          <a:gd name="T63" fmla="*/ 164 h 1850"/>
                          <a:gd name="T64" fmla="*/ 1488 w 1761"/>
                          <a:gd name="T65" fmla="*/ 234 h 1850"/>
                          <a:gd name="T66" fmla="*/ 1557 w 1761"/>
                          <a:gd name="T67" fmla="*/ 316 h 1850"/>
                          <a:gd name="T68" fmla="*/ 1617 w 1761"/>
                          <a:gd name="T69" fmla="*/ 408 h 1850"/>
                          <a:gd name="T70" fmla="*/ 1649 w 1761"/>
                          <a:gd name="T71" fmla="*/ 468 h 1850"/>
                          <a:gd name="T72" fmla="*/ 1681 w 1761"/>
                          <a:gd name="T73" fmla="*/ 539 h 1850"/>
                          <a:gd name="T74" fmla="*/ 1706 w 1761"/>
                          <a:gd name="T75" fmla="*/ 617 h 1850"/>
                          <a:gd name="T76" fmla="*/ 1727 w 1761"/>
                          <a:gd name="T77" fmla="*/ 696 h 1850"/>
                          <a:gd name="T78" fmla="*/ 1742 w 1761"/>
                          <a:gd name="T79" fmla="*/ 775 h 1850"/>
                          <a:gd name="T80" fmla="*/ 1754 w 1761"/>
                          <a:gd name="T81" fmla="*/ 851 h 1850"/>
                          <a:gd name="T82" fmla="*/ 1759 w 1761"/>
                          <a:gd name="T83" fmla="*/ 928 h 1850"/>
                          <a:gd name="T84" fmla="*/ 1756 w 1761"/>
                          <a:gd name="T85" fmla="*/ 1005 h 1850"/>
                          <a:gd name="T86" fmla="*/ 1747 w 1761"/>
                          <a:gd name="T87" fmla="*/ 1082 h 1850"/>
                          <a:gd name="T88" fmla="*/ 1731 w 1761"/>
                          <a:gd name="T89" fmla="*/ 1161 h 1850"/>
                          <a:gd name="T90" fmla="*/ 1707 w 1761"/>
                          <a:gd name="T91" fmla="*/ 1238 h 1850"/>
                          <a:gd name="T92" fmla="*/ 1676 w 1761"/>
                          <a:gd name="T93" fmla="*/ 1320 h 1850"/>
                          <a:gd name="T94" fmla="*/ 1629 w 1761"/>
                          <a:gd name="T95" fmla="*/ 1402 h 1850"/>
                          <a:gd name="T96" fmla="*/ 1569 w 1761"/>
                          <a:gd name="T97" fmla="*/ 1482 h 1850"/>
                          <a:gd name="T98" fmla="*/ 1505 w 1761"/>
                          <a:gd name="T99" fmla="*/ 1556 h 1850"/>
                          <a:gd name="T100" fmla="*/ 1435 w 1761"/>
                          <a:gd name="T101" fmla="*/ 1621 h 1850"/>
                          <a:gd name="T102" fmla="*/ 1363 w 1761"/>
                          <a:gd name="T103" fmla="*/ 1678 h 1850"/>
                          <a:gd name="T104" fmla="*/ 1286 w 1761"/>
                          <a:gd name="T105" fmla="*/ 1730 h 1850"/>
                          <a:gd name="T106" fmla="*/ 1204 w 1761"/>
                          <a:gd name="T107" fmla="*/ 1770 h 1850"/>
                          <a:gd name="T108" fmla="*/ 1118 w 1761"/>
                          <a:gd name="T109" fmla="*/ 1802 h 1850"/>
                          <a:gd name="T110" fmla="*/ 1027 w 1761"/>
                          <a:gd name="T111" fmla="*/ 1825 h 1850"/>
                          <a:gd name="T112" fmla="*/ 931 w 1761"/>
                          <a:gd name="T113" fmla="*/ 1842 h 1850"/>
                          <a:gd name="T114" fmla="*/ 830 w 1761"/>
                          <a:gd name="T115" fmla="*/ 1848 h 185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</a:cxnLst>
                        <a:rect l="0" t="0" r="r" b="b"/>
                        <a:pathLst>
                          <a:path w="1761" h="1850">
                            <a:moveTo>
                              <a:pt x="814" y="1850"/>
                            </a:moveTo>
                            <a:lnTo>
                              <a:pt x="804" y="1847"/>
                            </a:lnTo>
                            <a:lnTo>
                              <a:pt x="794" y="1847"/>
                            </a:lnTo>
                            <a:lnTo>
                              <a:pt x="784" y="1843"/>
                            </a:lnTo>
                            <a:lnTo>
                              <a:pt x="773" y="1843"/>
                            </a:lnTo>
                            <a:lnTo>
                              <a:pt x="763" y="1842"/>
                            </a:lnTo>
                            <a:lnTo>
                              <a:pt x="753" y="1840"/>
                            </a:lnTo>
                            <a:lnTo>
                              <a:pt x="743" y="1838"/>
                            </a:lnTo>
                            <a:lnTo>
                              <a:pt x="735" y="1838"/>
                            </a:lnTo>
                            <a:lnTo>
                              <a:pt x="725" y="1835"/>
                            </a:lnTo>
                            <a:lnTo>
                              <a:pt x="715" y="1833"/>
                            </a:lnTo>
                            <a:lnTo>
                              <a:pt x="705" y="1832"/>
                            </a:lnTo>
                            <a:lnTo>
                              <a:pt x="697" y="1830"/>
                            </a:lnTo>
                            <a:lnTo>
                              <a:pt x="687" y="1827"/>
                            </a:lnTo>
                            <a:lnTo>
                              <a:pt x="678" y="1825"/>
                            </a:lnTo>
                            <a:lnTo>
                              <a:pt x="668" y="1823"/>
                            </a:lnTo>
                            <a:lnTo>
                              <a:pt x="660" y="1822"/>
                            </a:lnTo>
                            <a:lnTo>
                              <a:pt x="650" y="1818"/>
                            </a:lnTo>
                            <a:lnTo>
                              <a:pt x="640" y="1815"/>
                            </a:lnTo>
                            <a:lnTo>
                              <a:pt x="630" y="1812"/>
                            </a:lnTo>
                            <a:lnTo>
                              <a:pt x="621" y="1810"/>
                            </a:lnTo>
                            <a:lnTo>
                              <a:pt x="611" y="1807"/>
                            </a:lnTo>
                            <a:lnTo>
                              <a:pt x="603" y="1805"/>
                            </a:lnTo>
                            <a:lnTo>
                              <a:pt x="593" y="1802"/>
                            </a:lnTo>
                            <a:lnTo>
                              <a:pt x="585" y="1800"/>
                            </a:lnTo>
                            <a:lnTo>
                              <a:pt x="575" y="1795"/>
                            </a:lnTo>
                            <a:lnTo>
                              <a:pt x="565" y="1793"/>
                            </a:lnTo>
                            <a:lnTo>
                              <a:pt x="556" y="1788"/>
                            </a:lnTo>
                            <a:lnTo>
                              <a:pt x="548" y="1787"/>
                            </a:lnTo>
                            <a:lnTo>
                              <a:pt x="530" y="1780"/>
                            </a:lnTo>
                            <a:lnTo>
                              <a:pt x="513" y="1773"/>
                            </a:lnTo>
                            <a:lnTo>
                              <a:pt x="503" y="1768"/>
                            </a:lnTo>
                            <a:lnTo>
                              <a:pt x="493" y="1765"/>
                            </a:lnTo>
                            <a:lnTo>
                              <a:pt x="484" y="1760"/>
                            </a:lnTo>
                            <a:lnTo>
                              <a:pt x="476" y="1756"/>
                            </a:lnTo>
                            <a:lnTo>
                              <a:pt x="458" y="1748"/>
                            </a:lnTo>
                            <a:lnTo>
                              <a:pt x="443" y="1740"/>
                            </a:lnTo>
                            <a:lnTo>
                              <a:pt x="424" y="1730"/>
                            </a:lnTo>
                            <a:lnTo>
                              <a:pt x="408" y="1721"/>
                            </a:lnTo>
                            <a:lnTo>
                              <a:pt x="393" y="1711"/>
                            </a:lnTo>
                            <a:lnTo>
                              <a:pt x="378" y="1703"/>
                            </a:lnTo>
                            <a:lnTo>
                              <a:pt x="361" y="1691"/>
                            </a:lnTo>
                            <a:lnTo>
                              <a:pt x="344" y="1681"/>
                            </a:lnTo>
                            <a:lnTo>
                              <a:pt x="329" y="1669"/>
                            </a:lnTo>
                            <a:lnTo>
                              <a:pt x="316" y="1659"/>
                            </a:lnTo>
                            <a:lnTo>
                              <a:pt x="301" y="1648"/>
                            </a:lnTo>
                            <a:lnTo>
                              <a:pt x="287" y="1636"/>
                            </a:lnTo>
                            <a:lnTo>
                              <a:pt x="274" y="1624"/>
                            </a:lnTo>
                            <a:lnTo>
                              <a:pt x="262" y="1613"/>
                            </a:lnTo>
                            <a:lnTo>
                              <a:pt x="252" y="1599"/>
                            </a:lnTo>
                            <a:lnTo>
                              <a:pt x="242" y="1588"/>
                            </a:lnTo>
                            <a:lnTo>
                              <a:pt x="234" y="1576"/>
                            </a:lnTo>
                            <a:lnTo>
                              <a:pt x="226" y="1564"/>
                            </a:lnTo>
                            <a:lnTo>
                              <a:pt x="217" y="1551"/>
                            </a:lnTo>
                            <a:lnTo>
                              <a:pt x="209" y="1541"/>
                            </a:lnTo>
                            <a:lnTo>
                              <a:pt x="201" y="1527"/>
                            </a:lnTo>
                            <a:lnTo>
                              <a:pt x="194" y="1517"/>
                            </a:lnTo>
                            <a:lnTo>
                              <a:pt x="185" y="1504"/>
                            </a:lnTo>
                            <a:lnTo>
                              <a:pt x="179" y="1492"/>
                            </a:lnTo>
                            <a:lnTo>
                              <a:pt x="170" y="1480"/>
                            </a:lnTo>
                            <a:lnTo>
                              <a:pt x="164" y="1469"/>
                            </a:lnTo>
                            <a:lnTo>
                              <a:pt x="155" y="1455"/>
                            </a:lnTo>
                            <a:lnTo>
                              <a:pt x="149" y="1445"/>
                            </a:lnTo>
                            <a:lnTo>
                              <a:pt x="142" y="1432"/>
                            </a:lnTo>
                            <a:lnTo>
                              <a:pt x="137" y="1422"/>
                            </a:lnTo>
                            <a:lnTo>
                              <a:pt x="129" y="1409"/>
                            </a:lnTo>
                            <a:lnTo>
                              <a:pt x="122" y="1397"/>
                            </a:lnTo>
                            <a:lnTo>
                              <a:pt x="115" y="1383"/>
                            </a:lnTo>
                            <a:lnTo>
                              <a:pt x="110" y="1372"/>
                            </a:lnTo>
                            <a:lnTo>
                              <a:pt x="104" y="1358"/>
                            </a:lnTo>
                            <a:lnTo>
                              <a:pt x="99" y="1347"/>
                            </a:lnTo>
                            <a:lnTo>
                              <a:pt x="94" y="1335"/>
                            </a:lnTo>
                            <a:lnTo>
                              <a:pt x="89" y="1323"/>
                            </a:lnTo>
                            <a:lnTo>
                              <a:pt x="82" y="1310"/>
                            </a:lnTo>
                            <a:lnTo>
                              <a:pt x="77" y="1298"/>
                            </a:lnTo>
                            <a:lnTo>
                              <a:pt x="72" y="1286"/>
                            </a:lnTo>
                            <a:lnTo>
                              <a:pt x="67" y="1275"/>
                            </a:lnTo>
                            <a:lnTo>
                              <a:pt x="62" y="1261"/>
                            </a:lnTo>
                            <a:lnTo>
                              <a:pt x="57" y="1250"/>
                            </a:lnTo>
                            <a:lnTo>
                              <a:pt x="54" y="1238"/>
                            </a:lnTo>
                            <a:lnTo>
                              <a:pt x="50" y="1226"/>
                            </a:lnTo>
                            <a:lnTo>
                              <a:pt x="45" y="1213"/>
                            </a:lnTo>
                            <a:lnTo>
                              <a:pt x="40" y="1199"/>
                            </a:lnTo>
                            <a:lnTo>
                              <a:pt x="37" y="1186"/>
                            </a:lnTo>
                            <a:lnTo>
                              <a:pt x="33" y="1174"/>
                            </a:lnTo>
                            <a:lnTo>
                              <a:pt x="28" y="1161"/>
                            </a:lnTo>
                            <a:lnTo>
                              <a:pt x="25" y="1149"/>
                            </a:lnTo>
                            <a:lnTo>
                              <a:pt x="22" y="1136"/>
                            </a:lnTo>
                            <a:lnTo>
                              <a:pt x="20" y="1124"/>
                            </a:lnTo>
                            <a:lnTo>
                              <a:pt x="17" y="1109"/>
                            </a:lnTo>
                            <a:lnTo>
                              <a:pt x="15" y="1097"/>
                            </a:lnTo>
                            <a:lnTo>
                              <a:pt x="12" y="1082"/>
                            </a:lnTo>
                            <a:lnTo>
                              <a:pt x="10" y="1071"/>
                            </a:lnTo>
                            <a:lnTo>
                              <a:pt x="8" y="1057"/>
                            </a:lnTo>
                            <a:lnTo>
                              <a:pt x="7" y="1044"/>
                            </a:lnTo>
                            <a:lnTo>
                              <a:pt x="5" y="1030"/>
                            </a:lnTo>
                            <a:lnTo>
                              <a:pt x="5" y="1019"/>
                            </a:lnTo>
                            <a:lnTo>
                              <a:pt x="3" y="1004"/>
                            </a:lnTo>
                            <a:lnTo>
                              <a:pt x="2" y="990"/>
                            </a:lnTo>
                            <a:lnTo>
                              <a:pt x="0" y="977"/>
                            </a:lnTo>
                            <a:lnTo>
                              <a:pt x="0" y="964"/>
                            </a:lnTo>
                            <a:lnTo>
                              <a:pt x="0" y="949"/>
                            </a:lnTo>
                            <a:lnTo>
                              <a:pt x="0" y="935"/>
                            </a:lnTo>
                            <a:lnTo>
                              <a:pt x="0" y="922"/>
                            </a:lnTo>
                            <a:lnTo>
                              <a:pt x="0" y="908"/>
                            </a:lnTo>
                            <a:lnTo>
                              <a:pt x="0" y="893"/>
                            </a:lnTo>
                            <a:lnTo>
                              <a:pt x="0" y="880"/>
                            </a:lnTo>
                            <a:lnTo>
                              <a:pt x="0" y="865"/>
                            </a:lnTo>
                            <a:lnTo>
                              <a:pt x="2" y="851"/>
                            </a:lnTo>
                            <a:lnTo>
                              <a:pt x="2" y="836"/>
                            </a:lnTo>
                            <a:lnTo>
                              <a:pt x="3" y="823"/>
                            </a:lnTo>
                            <a:lnTo>
                              <a:pt x="5" y="810"/>
                            </a:lnTo>
                            <a:lnTo>
                              <a:pt x="8" y="796"/>
                            </a:lnTo>
                            <a:lnTo>
                              <a:pt x="13" y="770"/>
                            </a:lnTo>
                            <a:lnTo>
                              <a:pt x="20" y="744"/>
                            </a:lnTo>
                            <a:lnTo>
                              <a:pt x="27" y="719"/>
                            </a:lnTo>
                            <a:lnTo>
                              <a:pt x="35" y="694"/>
                            </a:lnTo>
                            <a:lnTo>
                              <a:pt x="43" y="669"/>
                            </a:lnTo>
                            <a:lnTo>
                              <a:pt x="54" y="646"/>
                            </a:lnTo>
                            <a:lnTo>
                              <a:pt x="64" y="622"/>
                            </a:lnTo>
                            <a:lnTo>
                              <a:pt x="74" y="599"/>
                            </a:lnTo>
                            <a:lnTo>
                              <a:pt x="84" y="574"/>
                            </a:lnTo>
                            <a:lnTo>
                              <a:pt x="95" y="552"/>
                            </a:lnTo>
                            <a:lnTo>
                              <a:pt x="107" y="529"/>
                            </a:lnTo>
                            <a:lnTo>
                              <a:pt x="120" y="509"/>
                            </a:lnTo>
                            <a:lnTo>
                              <a:pt x="132" y="485"/>
                            </a:lnTo>
                            <a:lnTo>
                              <a:pt x="145" y="463"/>
                            </a:lnTo>
                            <a:lnTo>
                              <a:pt x="160" y="443"/>
                            </a:lnTo>
                            <a:lnTo>
                              <a:pt x="175" y="423"/>
                            </a:lnTo>
                            <a:lnTo>
                              <a:pt x="189" y="402"/>
                            </a:lnTo>
                            <a:lnTo>
                              <a:pt x="204" y="381"/>
                            </a:lnTo>
                            <a:lnTo>
                              <a:pt x="219" y="361"/>
                            </a:lnTo>
                            <a:lnTo>
                              <a:pt x="236" y="343"/>
                            </a:lnTo>
                            <a:lnTo>
                              <a:pt x="251" y="323"/>
                            </a:lnTo>
                            <a:lnTo>
                              <a:pt x="269" y="304"/>
                            </a:lnTo>
                            <a:lnTo>
                              <a:pt x="286" y="286"/>
                            </a:lnTo>
                            <a:lnTo>
                              <a:pt x="306" y="269"/>
                            </a:lnTo>
                            <a:lnTo>
                              <a:pt x="322" y="251"/>
                            </a:lnTo>
                            <a:lnTo>
                              <a:pt x="341" y="234"/>
                            </a:lnTo>
                            <a:lnTo>
                              <a:pt x="361" y="218"/>
                            </a:lnTo>
                            <a:lnTo>
                              <a:pt x="381" y="202"/>
                            </a:lnTo>
                            <a:lnTo>
                              <a:pt x="399" y="187"/>
                            </a:lnTo>
                            <a:lnTo>
                              <a:pt x="419" y="172"/>
                            </a:lnTo>
                            <a:lnTo>
                              <a:pt x="439" y="159"/>
                            </a:lnTo>
                            <a:lnTo>
                              <a:pt x="461" y="147"/>
                            </a:lnTo>
                            <a:lnTo>
                              <a:pt x="481" y="132"/>
                            </a:lnTo>
                            <a:lnTo>
                              <a:pt x="501" y="120"/>
                            </a:lnTo>
                            <a:lnTo>
                              <a:pt x="523" y="107"/>
                            </a:lnTo>
                            <a:lnTo>
                              <a:pt x="545" y="97"/>
                            </a:lnTo>
                            <a:lnTo>
                              <a:pt x="566" y="85"/>
                            </a:lnTo>
                            <a:lnTo>
                              <a:pt x="590" y="75"/>
                            </a:lnTo>
                            <a:lnTo>
                              <a:pt x="611" y="65"/>
                            </a:lnTo>
                            <a:lnTo>
                              <a:pt x="635" y="57"/>
                            </a:lnTo>
                            <a:lnTo>
                              <a:pt x="657" y="47"/>
                            </a:lnTo>
                            <a:lnTo>
                              <a:pt x="680" y="40"/>
                            </a:lnTo>
                            <a:lnTo>
                              <a:pt x="703" y="32"/>
                            </a:lnTo>
                            <a:lnTo>
                              <a:pt x="728" y="27"/>
                            </a:lnTo>
                            <a:lnTo>
                              <a:pt x="752" y="20"/>
                            </a:lnTo>
                            <a:lnTo>
                              <a:pt x="775" y="15"/>
                            </a:lnTo>
                            <a:lnTo>
                              <a:pt x="800" y="10"/>
                            </a:lnTo>
                            <a:lnTo>
                              <a:pt x="825" y="8"/>
                            </a:lnTo>
                            <a:lnTo>
                              <a:pt x="849" y="3"/>
                            </a:lnTo>
                            <a:lnTo>
                              <a:pt x="874" y="2"/>
                            </a:lnTo>
                            <a:lnTo>
                              <a:pt x="899" y="0"/>
                            </a:lnTo>
                            <a:lnTo>
                              <a:pt x="924" y="0"/>
                            </a:lnTo>
                            <a:lnTo>
                              <a:pt x="949" y="0"/>
                            </a:lnTo>
                            <a:lnTo>
                              <a:pt x="974" y="0"/>
                            </a:lnTo>
                            <a:lnTo>
                              <a:pt x="999" y="2"/>
                            </a:lnTo>
                            <a:lnTo>
                              <a:pt x="1026" y="7"/>
                            </a:lnTo>
                            <a:lnTo>
                              <a:pt x="1051" y="8"/>
                            </a:lnTo>
                            <a:lnTo>
                              <a:pt x="1076" y="13"/>
                            </a:lnTo>
                            <a:lnTo>
                              <a:pt x="1103" y="18"/>
                            </a:lnTo>
                            <a:lnTo>
                              <a:pt x="1129" y="25"/>
                            </a:lnTo>
                            <a:lnTo>
                              <a:pt x="1154" y="32"/>
                            </a:lnTo>
                            <a:lnTo>
                              <a:pt x="1181" y="40"/>
                            </a:lnTo>
                            <a:lnTo>
                              <a:pt x="1208" y="50"/>
                            </a:lnTo>
                            <a:lnTo>
                              <a:pt x="1235" y="60"/>
                            </a:lnTo>
                            <a:lnTo>
                              <a:pt x="1245" y="65"/>
                            </a:lnTo>
                            <a:lnTo>
                              <a:pt x="1255" y="72"/>
                            </a:lnTo>
                            <a:lnTo>
                              <a:pt x="1265" y="77"/>
                            </a:lnTo>
                            <a:lnTo>
                              <a:pt x="1276" y="84"/>
                            </a:lnTo>
                            <a:lnTo>
                              <a:pt x="1286" y="89"/>
                            </a:lnTo>
                            <a:lnTo>
                              <a:pt x="1296" y="95"/>
                            </a:lnTo>
                            <a:lnTo>
                              <a:pt x="1306" y="100"/>
                            </a:lnTo>
                            <a:lnTo>
                              <a:pt x="1316" y="107"/>
                            </a:lnTo>
                            <a:lnTo>
                              <a:pt x="1325" y="112"/>
                            </a:lnTo>
                            <a:lnTo>
                              <a:pt x="1335" y="119"/>
                            </a:lnTo>
                            <a:lnTo>
                              <a:pt x="1343" y="124"/>
                            </a:lnTo>
                            <a:lnTo>
                              <a:pt x="1353" y="131"/>
                            </a:lnTo>
                            <a:lnTo>
                              <a:pt x="1370" y="142"/>
                            </a:lnTo>
                            <a:lnTo>
                              <a:pt x="1388" y="154"/>
                            </a:lnTo>
                            <a:lnTo>
                              <a:pt x="1403" y="164"/>
                            </a:lnTo>
                            <a:lnTo>
                              <a:pt x="1418" y="176"/>
                            </a:lnTo>
                            <a:lnTo>
                              <a:pt x="1433" y="187"/>
                            </a:lnTo>
                            <a:lnTo>
                              <a:pt x="1448" y="199"/>
                            </a:lnTo>
                            <a:lnTo>
                              <a:pt x="1462" y="209"/>
                            </a:lnTo>
                            <a:lnTo>
                              <a:pt x="1475" y="223"/>
                            </a:lnTo>
                            <a:lnTo>
                              <a:pt x="1488" y="234"/>
                            </a:lnTo>
                            <a:lnTo>
                              <a:pt x="1502" y="248"/>
                            </a:lnTo>
                            <a:lnTo>
                              <a:pt x="1512" y="259"/>
                            </a:lnTo>
                            <a:lnTo>
                              <a:pt x="1524" y="273"/>
                            </a:lnTo>
                            <a:lnTo>
                              <a:pt x="1535" y="286"/>
                            </a:lnTo>
                            <a:lnTo>
                              <a:pt x="1547" y="301"/>
                            </a:lnTo>
                            <a:lnTo>
                              <a:pt x="1557" y="316"/>
                            </a:lnTo>
                            <a:lnTo>
                              <a:pt x="1569" y="331"/>
                            </a:lnTo>
                            <a:lnTo>
                              <a:pt x="1580" y="346"/>
                            </a:lnTo>
                            <a:lnTo>
                              <a:pt x="1592" y="365"/>
                            </a:lnTo>
                            <a:lnTo>
                              <a:pt x="1602" y="380"/>
                            </a:lnTo>
                            <a:lnTo>
                              <a:pt x="1612" y="398"/>
                            </a:lnTo>
                            <a:lnTo>
                              <a:pt x="1617" y="408"/>
                            </a:lnTo>
                            <a:lnTo>
                              <a:pt x="1622" y="418"/>
                            </a:lnTo>
                            <a:lnTo>
                              <a:pt x="1627" y="428"/>
                            </a:lnTo>
                            <a:lnTo>
                              <a:pt x="1634" y="438"/>
                            </a:lnTo>
                            <a:lnTo>
                              <a:pt x="1639" y="448"/>
                            </a:lnTo>
                            <a:lnTo>
                              <a:pt x="1644" y="458"/>
                            </a:lnTo>
                            <a:lnTo>
                              <a:pt x="1649" y="468"/>
                            </a:lnTo>
                            <a:lnTo>
                              <a:pt x="1654" y="480"/>
                            </a:lnTo>
                            <a:lnTo>
                              <a:pt x="1659" y="490"/>
                            </a:lnTo>
                            <a:lnTo>
                              <a:pt x="1666" y="502"/>
                            </a:lnTo>
                            <a:lnTo>
                              <a:pt x="1671" y="514"/>
                            </a:lnTo>
                            <a:lnTo>
                              <a:pt x="1677" y="527"/>
                            </a:lnTo>
                            <a:lnTo>
                              <a:pt x="1681" y="539"/>
                            </a:lnTo>
                            <a:lnTo>
                              <a:pt x="1686" y="552"/>
                            </a:lnTo>
                            <a:lnTo>
                              <a:pt x="1689" y="565"/>
                            </a:lnTo>
                            <a:lnTo>
                              <a:pt x="1694" y="579"/>
                            </a:lnTo>
                            <a:lnTo>
                              <a:pt x="1697" y="591"/>
                            </a:lnTo>
                            <a:lnTo>
                              <a:pt x="1702" y="606"/>
                            </a:lnTo>
                            <a:lnTo>
                              <a:pt x="1706" y="617"/>
                            </a:lnTo>
                            <a:lnTo>
                              <a:pt x="1711" y="632"/>
                            </a:lnTo>
                            <a:lnTo>
                              <a:pt x="1714" y="644"/>
                            </a:lnTo>
                            <a:lnTo>
                              <a:pt x="1717" y="657"/>
                            </a:lnTo>
                            <a:lnTo>
                              <a:pt x="1721" y="671"/>
                            </a:lnTo>
                            <a:lnTo>
                              <a:pt x="1724" y="684"/>
                            </a:lnTo>
                            <a:lnTo>
                              <a:pt x="1727" y="696"/>
                            </a:lnTo>
                            <a:lnTo>
                              <a:pt x="1731" y="711"/>
                            </a:lnTo>
                            <a:lnTo>
                              <a:pt x="1734" y="723"/>
                            </a:lnTo>
                            <a:lnTo>
                              <a:pt x="1737" y="738"/>
                            </a:lnTo>
                            <a:lnTo>
                              <a:pt x="1739" y="749"/>
                            </a:lnTo>
                            <a:lnTo>
                              <a:pt x="1741" y="763"/>
                            </a:lnTo>
                            <a:lnTo>
                              <a:pt x="1742" y="775"/>
                            </a:lnTo>
                            <a:lnTo>
                              <a:pt x="1746" y="788"/>
                            </a:lnTo>
                            <a:lnTo>
                              <a:pt x="1747" y="800"/>
                            </a:lnTo>
                            <a:lnTo>
                              <a:pt x="1749" y="813"/>
                            </a:lnTo>
                            <a:lnTo>
                              <a:pt x="1751" y="826"/>
                            </a:lnTo>
                            <a:lnTo>
                              <a:pt x="1754" y="840"/>
                            </a:lnTo>
                            <a:lnTo>
                              <a:pt x="1754" y="851"/>
                            </a:lnTo>
                            <a:lnTo>
                              <a:pt x="1756" y="865"/>
                            </a:lnTo>
                            <a:lnTo>
                              <a:pt x="1756" y="877"/>
                            </a:lnTo>
                            <a:lnTo>
                              <a:pt x="1757" y="892"/>
                            </a:lnTo>
                            <a:lnTo>
                              <a:pt x="1757" y="903"/>
                            </a:lnTo>
                            <a:lnTo>
                              <a:pt x="1759" y="917"/>
                            </a:lnTo>
                            <a:lnTo>
                              <a:pt x="1759" y="928"/>
                            </a:lnTo>
                            <a:lnTo>
                              <a:pt x="1761" y="943"/>
                            </a:lnTo>
                            <a:lnTo>
                              <a:pt x="1759" y="955"/>
                            </a:lnTo>
                            <a:lnTo>
                              <a:pt x="1759" y="969"/>
                            </a:lnTo>
                            <a:lnTo>
                              <a:pt x="1757" y="980"/>
                            </a:lnTo>
                            <a:lnTo>
                              <a:pt x="1757" y="994"/>
                            </a:lnTo>
                            <a:lnTo>
                              <a:pt x="1756" y="1005"/>
                            </a:lnTo>
                            <a:lnTo>
                              <a:pt x="1756" y="1019"/>
                            </a:lnTo>
                            <a:lnTo>
                              <a:pt x="1754" y="1030"/>
                            </a:lnTo>
                            <a:lnTo>
                              <a:pt x="1754" y="1046"/>
                            </a:lnTo>
                            <a:lnTo>
                              <a:pt x="1751" y="1057"/>
                            </a:lnTo>
                            <a:lnTo>
                              <a:pt x="1749" y="1071"/>
                            </a:lnTo>
                            <a:lnTo>
                              <a:pt x="1747" y="1082"/>
                            </a:lnTo>
                            <a:lnTo>
                              <a:pt x="1746" y="1096"/>
                            </a:lnTo>
                            <a:lnTo>
                              <a:pt x="1742" y="1107"/>
                            </a:lnTo>
                            <a:lnTo>
                              <a:pt x="1741" y="1122"/>
                            </a:lnTo>
                            <a:lnTo>
                              <a:pt x="1737" y="1134"/>
                            </a:lnTo>
                            <a:lnTo>
                              <a:pt x="1736" y="1149"/>
                            </a:lnTo>
                            <a:lnTo>
                              <a:pt x="1731" y="1161"/>
                            </a:lnTo>
                            <a:lnTo>
                              <a:pt x="1727" y="1174"/>
                            </a:lnTo>
                            <a:lnTo>
                              <a:pt x="1724" y="1186"/>
                            </a:lnTo>
                            <a:lnTo>
                              <a:pt x="1721" y="1199"/>
                            </a:lnTo>
                            <a:lnTo>
                              <a:pt x="1716" y="1211"/>
                            </a:lnTo>
                            <a:lnTo>
                              <a:pt x="1712" y="1226"/>
                            </a:lnTo>
                            <a:lnTo>
                              <a:pt x="1707" y="1238"/>
                            </a:lnTo>
                            <a:lnTo>
                              <a:pt x="1704" y="1253"/>
                            </a:lnTo>
                            <a:lnTo>
                              <a:pt x="1697" y="1265"/>
                            </a:lnTo>
                            <a:lnTo>
                              <a:pt x="1692" y="1278"/>
                            </a:lnTo>
                            <a:lnTo>
                              <a:pt x="1687" y="1291"/>
                            </a:lnTo>
                            <a:lnTo>
                              <a:pt x="1682" y="1306"/>
                            </a:lnTo>
                            <a:lnTo>
                              <a:pt x="1676" y="1320"/>
                            </a:lnTo>
                            <a:lnTo>
                              <a:pt x="1671" y="1333"/>
                            </a:lnTo>
                            <a:lnTo>
                              <a:pt x="1664" y="1347"/>
                            </a:lnTo>
                            <a:lnTo>
                              <a:pt x="1659" y="1362"/>
                            </a:lnTo>
                            <a:lnTo>
                              <a:pt x="1649" y="1375"/>
                            </a:lnTo>
                            <a:lnTo>
                              <a:pt x="1639" y="1388"/>
                            </a:lnTo>
                            <a:lnTo>
                              <a:pt x="1629" y="1402"/>
                            </a:lnTo>
                            <a:lnTo>
                              <a:pt x="1619" y="1417"/>
                            </a:lnTo>
                            <a:lnTo>
                              <a:pt x="1609" y="1430"/>
                            </a:lnTo>
                            <a:lnTo>
                              <a:pt x="1599" y="1444"/>
                            </a:lnTo>
                            <a:lnTo>
                              <a:pt x="1589" y="1457"/>
                            </a:lnTo>
                            <a:lnTo>
                              <a:pt x="1580" y="1470"/>
                            </a:lnTo>
                            <a:lnTo>
                              <a:pt x="1569" y="1482"/>
                            </a:lnTo>
                            <a:lnTo>
                              <a:pt x="1559" y="1496"/>
                            </a:lnTo>
                            <a:lnTo>
                              <a:pt x="1549" y="1507"/>
                            </a:lnTo>
                            <a:lnTo>
                              <a:pt x="1539" y="1521"/>
                            </a:lnTo>
                            <a:lnTo>
                              <a:pt x="1527" y="1532"/>
                            </a:lnTo>
                            <a:lnTo>
                              <a:pt x="1517" y="1544"/>
                            </a:lnTo>
                            <a:lnTo>
                              <a:pt x="1505" y="1556"/>
                            </a:lnTo>
                            <a:lnTo>
                              <a:pt x="1495" y="1569"/>
                            </a:lnTo>
                            <a:lnTo>
                              <a:pt x="1482" y="1579"/>
                            </a:lnTo>
                            <a:lnTo>
                              <a:pt x="1472" y="1589"/>
                            </a:lnTo>
                            <a:lnTo>
                              <a:pt x="1458" y="1599"/>
                            </a:lnTo>
                            <a:lnTo>
                              <a:pt x="1448" y="1611"/>
                            </a:lnTo>
                            <a:lnTo>
                              <a:pt x="1435" y="1621"/>
                            </a:lnTo>
                            <a:lnTo>
                              <a:pt x="1425" y="1631"/>
                            </a:lnTo>
                            <a:lnTo>
                              <a:pt x="1412" y="1641"/>
                            </a:lnTo>
                            <a:lnTo>
                              <a:pt x="1402" y="1653"/>
                            </a:lnTo>
                            <a:lnTo>
                              <a:pt x="1388" y="1661"/>
                            </a:lnTo>
                            <a:lnTo>
                              <a:pt x="1377" y="1669"/>
                            </a:lnTo>
                            <a:lnTo>
                              <a:pt x="1363" y="1678"/>
                            </a:lnTo>
                            <a:lnTo>
                              <a:pt x="1351" y="1688"/>
                            </a:lnTo>
                            <a:lnTo>
                              <a:pt x="1338" y="1696"/>
                            </a:lnTo>
                            <a:lnTo>
                              <a:pt x="1326" y="1705"/>
                            </a:lnTo>
                            <a:lnTo>
                              <a:pt x="1313" y="1713"/>
                            </a:lnTo>
                            <a:lnTo>
                              <a:pt x="1301" y="1723"/>
                            </a:lnTo>
                            <a:lnTo>
                              <a:pt x="1286" y="1730"/>
                            </a:lnTo>
                            <a:lnTo>
                              <a:pt x="1273" y="1736"/>
                            </a:lnTo>
                            <a:lnTo>
                              <a:pt x="1260" y="1743"/>
                            </a:lnTo>
                            <a:lnTo>
                              <a:pt x="1246" y="1750"/>
                            </a:lnTo>
                            <a:lnTo>
                              <a:pt x="1231" y="1756"/>
                            </a:lnTo>
                            <a:lnTo>
                              <a:pt x="1218" y="1763"/>
                            </a:lnTo>
                            <a:lnTo>
                              <a:pt x="1204" y="1770"/>
                            </a:lnTo>
                            <a:lnTo>
                              <a:pt x="1191" y="1777"/>
                            </a:lnTo>
                            <a:lnTo>
                              <a:pt x="1176" y="1782"/>
                            </a:lnTo>
                            <a:lnTo>
                              <a:pt x="1161" y="1787"/>
                            </a:lnTo>
                            <a:lnTo>
                              <a:pt x="1146" y="1792"/>
                            </a:lnTo>
                            <a:lnTo>
                              <a:pt x="1133" y="1797"/>
                            </a:lnTo>
                            <a:lnTo>
                              <a:pt x="1118" y="1802"/>
                            </a:lnTo>
                            <a:lnTo>
                              <a:pt x="1103" y="1807"/>
                            </a:lnTo>
                            <a:lnTo>
                              <a:pt x="1088" y="1812"/>
                            </a:lnTo>
                            <a:lnTo>
                              <a:pt x="1074" y="1817"/>
                            </a:lnTo>
                            <a:lnTo>
                              <a:pt x="1057" y="1818"/>
                            </a:lnTo>
                            <a:lnTo>
                              <a:pt x="1042" y="1823"/>
                            </a:lnTo>
                            <a:lnTo>
                              <a:pt x="1027" y="1825"/>
                            </a:lnTo>
                            <a:lnTo>
                              <a:pt x="1012" y="1830"/>
                            </a:lnTo>
                            <a:lnTo>
                              <a:pt x="996" y="1832"/>
                            </a:lnTo>
                            <a:lnTo>
                              <a:pt x="981" y="1835"/>
                            </a:lnTo>
                            <a:lnTo>
                              <a:pt x="964" y="1837"/>
                            </a:lnTo>
                            <a:lnTo>
                              <a:pt x="949" y="1840"/>
                            </a:lnTo>
                            <a:lnTo>
                              <a:pt x="931" y="1842"/>
                            </a:lnTo>
                            <a:lnTo>
                              <a:pt x="915" y="1843"/>
                            </a:lnTo>
                            <a:lnTo>
                              <a:pt x="897" y="1845"/>
                            </a:lnTo>
                            <a:lnTo>
                              <a:pt x="882" y="1847"/>
                            </a:lnTo>
                            <a:lnTo>
                              <a:pt x="864" y="1847"/>
                            </a:lnTo>
                            <a:lnTo>
                              <a:pt x="847" y="1848"/>
                            </a:lnTo>
                            <a:lnTo>
                              <a:pt x="830" y="1848"/>
                            </a:lnTo>
                            <a:lnTo>
                              <a:pt x="814" y="1850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824" name="Freeform 656">
                        <a:extLst>
                          <a:ext uri="{FF2B5EF4-FFF2-40B4-BE49-F238E27FC236}">
                            <a16:creationId xmlns:a16="http://schemas.microsoft.com/office/drawing/2014/main" id="{140BDA02-5325-4087-A3B8-7963D5ADF3B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555" y="3884"/>
                        <a:ext cx="1277" cy="676"/>
                      </a:xfrm>
                      <a:custGeom>
                        <a:avLst/>
                        <a:gdLst>
                          <a:gd name="T0" fmla="*/ 535 w 1277"/>
                          <a:gd name="T1" fmla="*/ 664 h 676"/>
                          <a:gd name="T2" fmla="*/ 480 w 1277"/>
                          <a:gd name="T3" fmla="*/ 646 h 676"/>
                          <a:gd name="T4" fmla="*/ 418 w 1277"/>
                          <a:gd name="T5" fmla="*/ 613 h 676"/>
                          <a:gd name="T6" fmla="*/ 343 w 1277"/>
                          <a:gd name="T7" fmla="*/ 547 h 676"/>
                          <a:gd name="T8" fmla="*/ 289 w 1277"/>
                          <a:gd name="T9" fmla="*/ 469 h 676"/>
                          <a:gd name="T10" fmla="*/ 261 w 1277"/>
                          <a:gd name="T11" fmla="*/ 405 h 676"/>
                          <a:gd name="T12" fmla="*/ 244 w 1277"/>
                          <a:gd name="T13" fmla="*/ 360 h 676"/>
                          <a:gd name="T14" fmla="*/ 228 w 1277"/>
                          <a:gd name="T15" fmla="*/ 308 h 676"/>
                          <a:gd name="T16" fmla="*/ 216 w 1277"/>
                          <a:gd name="T17" fmla="*/ 256 h 676"/>
                          <a:gd name="T18" fmla="*/ 203 w 1277"/>
                          <a:gd name="T19" fmla="*/ 203 h 676"/>
                          <a:gd name="T20" fmla="*/ 146 w 1277"/>
                          <a:gd name="T21" fmla="*/ 196 h 676"/>
                          <a:gd name="T22" fmla="*/ 91 w 1277"/>
                          <a:gd name="T23" fmla="*/ 204 h 676"/>
                          <a:gd name="T24" fmla="*/ 32 w 1277"/>
                          <a:gd name="T25" fmla="*/ 194 h 676"/>
                          <a:gd name="T26" fmla="*/ 10 w 1277"/>
                          <a:gd name="T27" fmla="*/ 168 h 676"/>
                          <a:gd name="T28" fmla="*/ 64 w 1277"/>
                          <a:gd name="T29" fmla="*/ 183 h 676"/>
                          <a:gd name="T30" fmla="*/ 116 w 1277"/>
                          <a:gd name="T31" fmla="*/ 184 h 676"/>
                          <a:gd name="T32" fmla="*/ 174 w 1277"/>
                          <a:gd name="T33" fmla="*/ 173 h 676"/>
                          <a:gd name="T34" fmla="*/ 244 w 1277"/>
                          <a:gd name="T35" fmla="*/ 131 h 676"/>
                          <a:gd name="T36" fmla="*/ 298 w 1277"/>
                          <a:gd name="T37" fmla="*/ 144 h 676"/>
                          <a:gd name="T38" fmla="*/ 244 w 1277"/>
                          <a:gd name="T39" fmla="*/ 158 h 676"/>
                          <a:gd name="T40" fmla="*/ 249 w 1277"/>
                          <a:gd name="T41" fmla="*/ 189 h 676"/>
                          <a:gd name="T42" fmla="*/ 318 w 1277"/>
                          <a:gd name="T43" fmla="*/ 209 h 676"/>
                          <a:gd name="T44" fmla="*/ 393 w 1277"/>
                          <a:gd name="T45" fmla="*/ 226 h 676"/>
                          <a:gd name="T46" fmla="*/ 471 w 1277"/>
                          <a:gd name="T47" fmla="*/ 234 h 676"/>
                          <a:gd name="T48" fmla="*/ 552 w 1277"/>
                          <a:gd name="T49" fmla="*/ 238 h 676"/>
                          <a:gd name="T50" fmla="*/ 634 w 1277"/>
                          <a:gd name="T51" fmla="*/ 234 h 676"/>
                          <a:gd name="T52" fmla="*/ 717 w 1277"/>
                          <a:gd name="T53" fmla="*/ 229 h 676"/>
                          <a:gd name="T54" fmla="*/ 796 w 1277"/>
                          <a:gd name="T55" fmla="*/ 213 h 676"/>
                          <a:gd name="T56" fmla="*/ 874 w 1277"/>
                          <a:gd name="T57" fmla="*/ 193 h 676"/>
                          <a:gd name="T58" fmla="*/ 951 w 1277"/>
                          <a:gd name="T59" fmla="*/ 166 h 676"/>
                          <a:gd name="T60" fmla="*/ 1021 w 1277"/>
                          <a:gd name="T61" fmla="*/ 132 h 676"/>
                          <a:gd name="T62" fmla="*/ 1088 w 1277"/>
                          <a:gd name="T63" fmla="*/ 92 h 676"/>
                          <a:gd name="T64" fmla="*/ 1146 w 1277"/>
                          <a:gd name="T65" fmla="*/ 47 h 676"/>
                          <a:gd name="T66" fmla="*/ 1140 w 1277"/>
                          <a:gd name="T67" fmla="*/ 22 h 676"/>
                          <a:gd name="T68" fmla="*/ 1101 w 1277"/>
                          <a:gd name="T69" fmla="*/ 10 h 676"/>
                          <a:gd name="T70" fmla="*/ 1151 w 1277"/>
                          <a:gd name="T71" fmla="*/ 0 h 676"/>
                          <a:gd name="T72" fmla="*/ 1205 w 1277"/>
                          <a:gd name="T73" fmla="*/ 5 h 676"/>
                          <a:gd name="T74" fmla="*/ 1263 w 1277"/>
                          <a:gd name="T75" fmla="*/ 19 h 676"/>
                          <a:gd name="T76" fmla="*/ 1242 w 1277"/>
                          <a:gd name="T77" fmla="*/ 35 h 676"/>
                          <a:gd name="T78" fmla="*/ 1206 w 1277"/>
                          <a:gd name="T79" fmla="*/ 54 h 676"/>
                          <a:gd name="T80" fmla="*/ 1206 w 1277"/>
                          <a:gd name="T81" fmla="*/ 142 h 676"/>
                          <a:gd name="T82" fmla="*/ 1201 w 1277"/>
                          <a:gd name="T83" fmla="*/ 196 h 676"/>
                          <a:gd name="T84" fmla="*/ 1186 w 1277"/>
                          <a:gd name="T85" fmla="*/ 285 h 676"/>
                          <a:gd name="T86" fmla="*/ 1171 w 1277"/>
                          <a:gd name="T87" fmla="*/ 337 h 676"/>
                          <a:gd name="T88" fmla="*/ 1135 w 1277"/>
                          <a:gd name="T89" fmla="*/ 418 h 676"/>
                          <a:gd name="T90" fmla="*/ 1083 w 1277"/>
                          <a:gd name="T91" fmla="*/ 490 h 676"/>
                          <a:gd name="T92" fmla="*/ 1018 w 1277"/>
                          <a:gd name="T93" fmla="*/ 556 h 676"/>
                          <a:gd name="T94" fmla="*/ 956 w 1277"/>
                          <a:gd name="T95" fmla="*/ 571 h 676"/>
                          <a:gd name="T96" fmla="*/ 897 w 1277"/>
                          <a:gd name="T97" fmla="*/ 587 h 676"/>
                          <a:gd name="T98" fmla="*/ 839 w 1277"/>
                          <a:gd name="T99" fmla="*/ 599 h 676"/>
                          <a:gd name="T100" fmla="*/ 767 w 1277"/>
                          <a:gd name="T101" fmla="*/ 623 h 676"/>
                          <a:gd name="T102" fmla="*/ 689 w 1277"/>
                          <a:gd name="T103" fmla="*/ 651 h 676"/>
                          <a:gd name="T104" fmla="*/ 612 w 1277"/>
                          <a:gd name="T105" fmla="*/ 673 h 6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</a:cxnLst>
                        <a:rect l="0" t="0" r="r" b="b"/>
                        <a:pathLst>
                          <a:path w="1277" h="676">
                            <a:moveTo>
                              <a:pt x="583" y="676"/>
                            </a:moveTo>
                            <a:lnTo>
                              <a:pt x="570" y="673"/>
                            </a:lnTo>
                            <a:lnTo>
                              <a:pt x="558" y="669"/>
                            </a:lnTo>
                            <a:lnTo>
                              <a:pt x="545" y="666"/>
                            </a:lnTo>
                            <a:lnTo>
                              <a:pt x="535" y="664"/>
                            </a:lnTo>
                            <a:lnTo>
                              <a:pt x="522" y="659"/>
                            </a:lnTo>
                            <a:lnTo>
                              <a:pt x="512" y="658"/>
                            </a:lnTo>
                            <a:lnTo>
                              <a:pt x="502" y="653"/>
                            </a:lnTo>
                            <a:lnTo>
                              <a:pt x="492" y="651"/>
                            </a:lnTo>
                            <a:lnTo>
                              <a:pt x="480" y="646"/>
                            </a:lnTo>
                            <a:lnTo>
                              <a:pt x="470" y="641"/>
                            </a:lnTo>
                            <a:lnTo>
                              <a:pt x="460" y="636"/>
                            </a:lnTo>
                            <a:lnTo>
                              <a:pt x="451" y="633"/>
                            </a:lnTo>
                            <a:lnTo>
                              <a:pt x="433" y="623"/>
                            </a:lnTo>
                            <a:lnTo>
                              <a:pt x="418" y="613"/>
                            </a:lnTo>
                            <a:lnTo>
                              <a:pt x="400" y="599"/>
                            </a:lnTo>
                            <a:lnTo>
                              <a:pt x="385" y="587"/>
                            </a:lnTo>
                            <a:lnTo>
                              <a:pt x="370" y="574"/>
                            </a:lnTo>
                            <a:lnTo>
                              <a:pt x="358" y="562"/>
                            </a:lnTo>
                            <a:lnTo>
                              <a:pt x="343" y="547"/>
                            </a:lnTo>
                            <a:lnTo>
                              <a:pt x="331" y="534"/>
                            </a:lnTo>
                            <a:lnTo>
                              <a:pt x="321" y="519"/>
                            </a:lnTo>
                            <a:lnTo>
                              <a:pt x="311" y="504"/>
                            </a:lnTo>
                            <a:lnTo>
                              <a:pt x="299" y="485"/>
                            </a:lnTo>
                            <a:lnTo>
                              <a:pt x="289" y="469"/>
                            </a:lnTo>
                            <a:lnTo>
                              <a:pt x="281" y="450"/>
                            </a:lnTo>
                            <a:lnTo>
                              <a:pt x="273" y="434"/>
                            </a:lnTo>
                            <a:lnTo>
                              <a:pt x="268" y="424"/>
                            </a:lnTo>
                            <a:lnTo>
                              <a:pt x="264" y="415"/>
                            </a:lnTo>
                            <a:lnTo>
                              <a:pt x="261" y="405"/>
                            </a:lnTo>
                            <a:lnTo>
                              <a:pt x="258" y="397"/>
                            </a:lnTo>
                            <a:lnTo>
                              <a:pt x="253" y="387"/>
                            </a:lnTo>
                            <a:lnTo>
                              <a:pt x="249" y="378"/>
                            </a:lnTo>
                            <a:lnTo>
                              <a:pt x="246" y="368"/>
                            </a:lnTo>
                            <a:lnTo>
                              <a:pt x="244" y="360"/>
                            </a:lnTo>
                            <a:lnTo>
                              <a:pt x="239" y="348"/>
                            </a:lnTo>
                            <a:lnTo>
                              <a:pt x="238" y="338"/>
                            </a:lnTo>
                            <a:lnTo>
                              <a:pt x="233" y="328"/>
                            </a:lnTo>
                            <a:lnTo>
                              <a:pt x="231" y="318"/>
                            </a:lnTo>
                            <a:lnTo>
                              <a:pt x="228" y="308"/>
                            </a:lnTo>
                            <a:lnTo>
                              <a:pt x="226" y="298"/>
                            </a:lnTo>
                            <a:lnTo>
                              <a:pt x="223" y="288"/>
                            </a:lnTo>
                            <a:lnTo>
                              <a:pt x="221" y="278"/>
                            </a:lnTo>
                            <a:lnTo>
                              <a:pt x="218" y="266"/>
                            </a:lnTo>
                            <a:lnTo>
                              <a:pt x="216" y="256"/>
                            </a:lnTo>
                            <a:lnTo>
                              <a:pt x="213" y="245"/>
                            </a:lnTo>
                            <a:lnTo>
                              <a:pt x="211" y="234"/>
                            </a:lnTo>
                            <a:lnTo>
                              <a:pt x="208" y="223"/>
                            </a:lnTo>
                            <a:lnTo>
                              <a:pt x="206" y="213"/>
                            </a:lnTo>
                            <a:lnTo>
                              <a:pt x="203" y="203"/>
                            </a:lnTo>
                            <a:lnTo>
                              <a:pt x="203" y="193"/>
                            </a:lnTo>
                            <a:lnTo>
                              <a:pt x="186" y="193"/>
                            </a:lnTo>
                            <a:lnTo>
                              <a:pt x="171" y="193"/>
                            </a:lnTo>
                            <a:lnTo>
                              <a:pt x="157" y="194"/>
                            </a:lnTo>
                            <a:lnTo>
                              <a:pt x="146" y="196"/>
                            </a:lnTo>
                            <a:lnTo>
                              <a:pt x="134" y="198"/>
                            </a:lnTo>
                            <a:lnTo>
                              <a:pt x="122" y="199"/>
                            </a:lnTo>
                            <a:lnTo>
                              <a:pt x="112" y="201"/>
                            </a:lnTo>
                            <a:lnTo>
                              <a:pt x="102" y="204"/>
                            </a:lnTo>
                            <a:lnTo>
                              <a:pt x="91" y="204"/>
                            </a:lnTo>
                            <a:lnTo>
                              <a:pt x="81" y="204"/>
                            </a:lnTo>
                            <a:lnTo>
                              <a:pt x="69" y="203"/>
                            </a:lnTo>
                            <a:lnTo>
                              <a:pt x="59" y="203"/>
                            </a:lnTo>
                            <a:lnTo>
                              <a:pt x="45" y="198"/>
                            </a:lnTo>
                            <a:lnTo>
                              <a:pt x="32" y="194"/>
                            </a:lnTo>
                            <a:lnTo>
                              <a:pt x="17" y="188"/>
                            </a:lnTo>
                            <a:lnTo>
                              <a:pt x="4" y="181"/>
                            </a:lnTo>
                            <a:lnTo>
                              <a:pt x="0" y="173"/>
                            </a:lnTo>
                            <a:lnTo>
                              <a:pt x="0" y="166"/>
                            </a:lnTo>
                            <a:lnTo>
                              <a:pt x="10" y="168"/>
                            </a:lnTo>
                            <a:lnTo>
                              <a:pt x="22" y="171"/>
                            </a:lnTo>
                            <a:lnTo>
                              <a:pt x="32" y="174"/>
                            </a:lnTo>
                            <a:lnTo>
                              <a:pt x="44" y="178"/>
                            </a:lnTo>
                            <a:lnTo>
                              <a:pt x="54" y="179"/>
                            </a:lnTo>
                            <a:lnTo>
                              <a:pt x="64" y="183"/>
                            </a:lnTo>
                            <a:lnTo>
                              <a:pt x="74" y="184"/>
                            </a:lnTo>
                            <a:lnTo>
                              <a:pt x="86" y="186"/>
                            </a:lnTo>
                            <a:lnTo>
                              <a:pt x="96" y="186"/>
                            </a:lnTo>
                            <a:lnTo>
                              <a:pt x="106" y="186"/>
                            </a:lnTo>
                            <a:lnTo>
                              <a:pt x="116" y="184"/>
                            </a:lnTo>
                            <a:lnTo>
                              <a:pt x="126" y="184"/>
                            </a:lnTo>
                            <a:lnTo>
                              <a:pt x="136" y="181"/>
                            </a:lnTo>
                            <a:lnTo>
                              <a:pt x="147" y="179"/>
                            </a:lnTo>
                            <a:lnTo>
                              <a:pt x="159" y="176"/>
                            </a:lnTo>
                            <a:lnTo>
                              <a:pt x="174" y="173"/>
                            </a:lnTo>
                            <a:lnTo>
                              <a:pt x="186" y="163"/>
                            </a:lnTo>
                            <a:lnTo>
                              <a:pt x="199" y="154"/>
                            </a:lnTo>
                            <a:lnTo>
                              <a:pt x="214" y="144"/>
                            </a:lnTo>
                            <a:lnTo>
                              <a:pt x="229" y="137"/>
                            </a:lnTo>
                            <a:lnTo>
                              <a:pt x="244" y="131"/>
                            </a:lnTo>
                            <a:lnTo>
                              <a:pt x="259" y="129"/>
                            </a:lnTo>
                            <a:lnTo>
                              <a:pt x="276" y="129"/>
                            </a:lnTo>
                            <a:lnTo>
                              <a:pt x="294" y="136"/>
                            </a:lnTo>
                            <a:lnTo>
                              <a:pt x="294" y="139"/>
                            </a:lnTo>
                            <a:lnTo>
                              <a:pt x="298" y="144"/>
                            </a:lnTo>
                            <a:lnTo>
                              <a:pt x="286" y="144"/>
                            </a:lnTo>
                            <a:lnTo>
                              <a:pt x="274" y="146"/>
                            </a:lnTo>
                            <a:lnTo>
                              <a:pt x="264" y="147"/>
                            </a:lnTo>
                            <a:lnTo>
                              <a:pt x="254" y="153"/>
                            </a:lnTo>
                            <a:lnTo>
                              <a:pt x="244" y="158"/>
                            </a:lnTo>
                            <a:lnTo>
                              <a:pt x="236" y="164"/>
                            </a:lnTo>
                            <a:lnTo>
                              <a:pt x="228" y="171"/>
                            </a:lnTo>
                            <a:lnTo>
                              <a:pt x="224" y="181"/>
                            </a:lnTo>
                            <a:lnTo>
                              <a:pt x="236" y="184"/>
                            </a:lnTo>
                            <a:lnTo>
                              <a:pt x="249" y="189"/>
                            </a:lnTo>
                            <a:lnTo>
                              <a:pt x="261" y="194"/>
                            </a:lnTo>
                            <a:lnTo>
                              <a:pt x="276" y="199"/>
                            </a:lnTo>
                            <a:lnTo>
                              <a:pt x="289" y="203"/>
                            </a:lnTo>
                            <a:lnTo>
                              <a:pt x="303" y="206"/>
                            </a:lnTo>
                            <a:lnTo>
                              <a:pt x="318" y="209"/>
                            </a:lnTo>
                            <a:lnTo>
                              <a:pt x="333" y="214"/>
                            </a:lnTo>
                            <a:lnTo>
                              <a:pt x="348" y="216"/>
                            </a:lnTo>
                            <a:lnTo>
                              <a:pt x="363" y="219"/>
                            </a:lnTo>
                            <a:lnTo>
                              <a:pt x="378" y="223"/>
                            </a:lnTo>
                            <a:lnTo>
                              <a:pt x="393" y="226"/>
                            </a:lnTo>
                            <a:lnTo>
                              <a:pt x="408" y="228"/>
                            </a:lnTo>
                            <a:lnTo>
                              <a:pt x="423" y="229"/>
                            </a:lnTo>
                            <a:lnTo>
                              <a:pt x="440" y="231"/>
                            </a:lnTo>
                            <a:lnTo>
                              <a:pt x="456" y="234"/>
                            </a:lnTo>
                            <a:lnTo>
                              <a:pt x="471" y="234"/>
                            </a:lnTo>
                            <a:lnTo>
                              <a:pt x="487" y="236"/>
                            </a:lnTo>
                            <a:lnTo>
                              <a:pt x="503" y="236"/>
                            </a:lnTo>
                            <a:lnTo>
                              <a:pt x="520" y="238"/>
                            </a:lnTo>
                            <a:lnTo>
                              <a:pt x="535" y="238"/>
                            </a:lnTo>
                            <a:lnTo>
                              <a:pt x="552" y="238"/>
                            </a:lnTo>
                            <a:lnTo>
                              <a:pt x="568" y="238"/>
                            </a:lnTo>
                            <a:lnTo>
                              <a:pt x="585" y="239"/>
                            </a:lnTo>
                            <a:lnTo>
                              <a:pt x="600" y="238"/>
                            </a:lnTo>
                            <a:lnTo>
                              <a:pt x="617" y="236"/>
                            </a:lnTo>
                            <a:lnTo>
                              <a:pt x="634" y="234"/>
                            </a:lnTo>
                            <a:lnTo>
                              <a:pt x="650" y="234"/>
                            </a:lnTo>
                            <a:lnTo>
                              <a:pt x="665" y="233"/>
                            </a:lnTo>
                            <a:lnTo>
                              <a:pt x="684" y="231"/>
                            </a:lnTo>
                            <a:lnTo>
                              <a:pt x="699" y="229"/>
                            </a:lnTo>
                            <a:lnTo>
                              <a:pt x="717" y="229"/>
                            </a:lnTo>
                            <a:lnTo>
                              <a:pt x="732" y="226"/>
                            </a:lnTo>
                            <a:lnTo>
                              <a:pt x="749" y="223"/>
                            </a:lnTo>
                            <a:lnTo>
                              <a:pt x="764" y="219"/>
                            </a:lnTo>
                            <a:lnTo>
                              <a:pt x="781" y="216"/>
                            </a:lnTo>
                            <a:lnTo>
                              <a:pt x="796" y="213"/>
                            </a:lnTo>
                            <a:lnTo>
                              <a:pt x="812" y="209"/>
                            </a:lnTo>
                            <a:lnTo>
                              <a:pt x="827" y="206"/>
                            </a:lnTo>
                            <a:lnTo>
                              <a:pt x="844" y="203"/>
                            </a:lnTo>
                            <a:lnTo>
                              <a:pt x="859" y="198"/>
                            </a:lnTo>
                            <a:lnTo>
                              <a:pt x="874" y="193"/>
                            </a:lnTo>
                            <a:lnTo>
                              <a:pt x="889" y="188"/>
                            </a:lnTo>
                            <a:lnTo>
                              <a:pt x="906" y="183"/>
                            </a:lnTo>
                            <a:lnTo>
                              <a:pt x="921" y="176"/>
                            </a:lnTo>
                            <a:lnTo>
                              <a:pt x="936" y="171"/>
                            </a:lnTo>
                            <a:lnTo>
                              <a:pt x="951" y="166"/>
                            </a:lnTo>
                            <a:lnTo>
                              <a:pt x="966" y="161"/>
                            </a:lnTo>
                            <a:lnTo>
                              <a:pt x="979" y="153"/>
                            </a:lnTo>
                            <a:lnTo>
                              <a:pt x="993" y="146"/>
                            </a:lnTo>
                            <a:lnTo>
                              <a:pt x="1006" y="139"/>
                            </a:lnTo>
                            <a:lnTo>
                              <a:pt x="1021" y="132"/>
                            </a:lnTo>
                            <a:lnTo>
                              <a:pt x="1034" y="124"/>
                            </a:lnTo>
                            <a:lnTo>
                              <a:pt x="1048" y="117"/>
                            </a:lnTo>
                            <a:lnTo>
                              <a:pt x="1061" y="109"/>
                            </a:lnTo>
                            <a:lnTo>
                              <a:pt x="1076" y="102"/>
                            </a:lnTo>
                            <a:lnTo>
                              <a:pt x="1088" y="92"/>
                            </a:lnTo>
                            <a:lnTo>
                              <a:pt x="1100" y="84"/>
                            </a:lnTo>
                            <a:lnTo>
                              <a:pt x="1111" y="76"/>
                            </a:lnTo>
                            <a:lnTo>
                              <a:pt x="1125" y="67"/>
                            </a:lnTo>
                            <a:lnTo>
                              <a:pt x="1135" y="57"/>
                            </a:lnTo>
                            <a:lnTo>
                              <a:pt x="1146" y="47"/>
                            </a:lnTo>
                            <a:lnTo>
                              <a:pt x="1158" y="37"/>
                            </a:lnTo>
                            <a:lnTo>
                              <a:pt x="1170" y="29"/>
                            </a:lnTo>
                            <a:lnTo>
                              <a:pt x="1158" y="24"/>
                            </a:lnTo>
                            <a:lnTo>
                              <a:pt x="1148" y="22"/>
                            </a:lnTo>
                            <a:lnTo>
                              <a:pt x="1140" y="22"/>
                            </a:lnTo>
                            <a:lnTo>
                              <a:pt x="1131" y="22"/>
                            </a:lnTo>
                            <a:lnTo>
                              <a:pt x="1115" y="20"/>
                            </a:lnTo>
                            <a:lnTo>
                              <a:pt x="1098" y="22"/>
                            </a:lnTo>
                            <a:lnTo>
                              <a:pt x="1098" y="15"/>
                            </a:lnTo>
                            <a:lnTo>
                              <a:pt x="1101" y="10"/>
                            </a:lnTo>
                            <a:lnTo>
                              <a:pt x="1111" y="5"/>
                            </a:lnTo>
                            <a:lnTo>
                              <a:pt x="1121" y="4"/>
                            </a:lnTo>
                            <a:lnTo>
                              <a:pt x="1131" y="2"/>
                            </a:lnTo>
                            <a:lnTo>
                              <a:pt x="1141" y="2"/>
                            </a:lnTo>
                            <a:lnTo>
                              <a:pt x="1151" y="0"/>
                            </a:lnTo>
                            <a:lnTo>
                              <a:pt x="1161" y="0"/>
                            </a:lnTo>
                            <a:lnTo>
                              <a:pt x="1171" y="2"/>
                            </a:lnTo>
                            <a:lnTo>
                              <a:pt x="1183" y="4"/>
                            </a:lnTo>
                            <a:lnTo>
                              <a:pt x="1193" y="4"/>
                            </a:lnTo>
                            <a:lnTo>
                              <a:pt x="1205" y="5"/>
                            </a:lnTo>
                            <a:lnTo>
                              <a:pt x="1217" y="7"/>
                            </a:lnTo>
                            <a:lnTo>
                              <a:pt x="1228" y="10"/>
                            </a:lnTo>
                            <a:lnTo>
                              <a:pt x="1238" y="12"/>
                            </a:lnTo>
                            <a:lnTo>
                              <a:pt x="1252" y="15"/>
                            </a:lnTo>
                            <a:lnTo>
                              <a:pt x="1263" y="19"/>
                            </a:lnTo>
                            <a:lnTo>
                              <a:pt x="1277" y="22"/>
                            </a:lnTo>
                            <a:lnTo>
                              <a:pt x="1267" y="25"/>
                            </a:lnTo>
                            <a:lnTo>
                              <a:pt x="1258" y="30"/>
                            </a:lnTo>
                            <a:lnTo>
                              <a:pt x="1250" y="32"/>
                            </a:lnTo>
                            <a:lnTo>
                              <a:pt x="1242" y="35"/>
                            </a:lnTo>
                            <a:lnTo>
                              <a:pt x="1232" y="35"/>
                            </a:lnTo>
                            <a:lnTo>
                              <a:pt x="1222" y="35"/>
                            </a:lnTo>
                            <a:lnTo>
                              <a:pt x="1213" y="35"/>
                            </a:lnTo>
                            <a:lnTo>
                              <a:pt x="1206" y="37"/>
                            </a:lnTo>
                            <a:lnTo>
                              <a:pt x="1206" y="54"/>
                            </a:lnTo>
                            <a:lnTo>
                              <a:pt x="1206" y="72"/>
                            </a:lnTo>
                            <a:lnTo>
                              <a:pt x="1206" y="89"/>
                            </a:lnTo>
                            <a:lnTo>
                              <a:pt x="1208" y="107"/>
                            </a:lnTo>
                            <a:lnTo>
                              <a:pt x="1206" y="124"/>
                            </a:lnTo>
                            <a:lnTo>
                              <a:pt x="1206" y="142"/>
                            </a:lnTo>
                            <a:lnTo>
                              <a:pt x="1205" y="151"/>
                            </a:lnTo>
                            <a:lnTo>
                              <a:pt x="1205" y="159"/>
                            </a:lnTo>
                            <a:lnTo>
                              <a:pt x="1205" y="169"/>
                            </a:lnTo>
                            <a:lnTo>
                              <a:pt x="1205" y="179"/>
                            </a:lnTo>
                            <a:lnTo>
                              <a:pt x="1201" y="196"/>
                            </a:lnTo>
                            <a:lnTo>
                              <a:pt x="1200" y="214"/>
                            </a:lnTo>
                            <a:lnTo>
                              <a:pt x="1196" y="231"/>
                            </a:lnTo>
                            <a:lnTo>
                              <a:pt x="1195" y="250"/>
                            </a:lnTo>
                            <a:lnTo>
                              <a:pt x="1190" y="266"/>
                            </a:lnTo>
                            <a:lnTo>
                              <a:pt x="1186" y="285"/>
                            </a:lnTo>
                            <a:lnTo>
                              <a:pt x="1183" y="293"/>
                            </a:lnTo>
                            <a:lnTo>
                              <a:pt x="1181" y="303"/>
                            </a:lnTo>
                            <a:lnTo>
                              <a:pt x="1180" y="311"/>
                            </a:lnTo>
                            <a:lnTo>
                              <a:pt x="1178" y="321"/>
                            </a:lnTo>
                            <a:lnTo>
                              <a:pt x="1171" y="337"/>
                            </a:lnTo>
                            <a:lnTo>
                              <a:pt x="1165" y="353"/>
                            </a:lnTo>
                            <a:lnTo>
                              <a:pt x="1158" y="370"/>
                            </a:lnTo>
                            <a:lnTo>
                              <a:pt x="1151" y="387"/>
                            </a:lnTo>
                            <a:lnTo>
                              <a:pt x="1143" y="402"/>
                            </a:lnTo>
                            <a:lnTo>
                              <a:pt x="1135" y="418"/>
                            </a:lnTo>
                            <a:lnTo>
                              <a:pt x="1125" y="434"/>
                            </a:lnTo>
                            <a:lnTo>
                              <a:pt x="1116" y="450"/>
                            </a:lnTo>
                            <a:lnTo>
                              <a:pt x="1105" y="464"/>
                            </a:lnTo>
                            <a:lnTo>
                              <a:pt x="1095" y="477"/>
                            </a:lnTo>
                            <a:lnTo>
                              <a:pt x="1083" y="490"/>
                            </a:lnTo>
                            <a:lnTo>
                              <a:pt x="1071" y="505"/>
                            </a:lnTo>
                            <a:lnTo>
                              <a:pt x="1058" y="517"/>
                            </a:lnTo>
                            <a:lnTo>
                              <a:pt x="1044" y="531"/>
                            </a:lnTo>
                            <a:lnTo>
                              <a:pt x="1031" y="542"/>
                            </a:lnTo>
                            <a:lnTo>
                              <a:pt x="1018" y="556"/>
                            </a:lnTo>
                            <a:lnTo>
                              <a:pt x="1004" y="557"/>
                            </a:lnTo>
                            <a:lnTo>
                              <a:pt x="993" y="562"/>
                            </a:lnTo>
                            <a:lnTo>
                              <a:pt x="981" y="564"/>
                            </a:lnTo>
                            <a:lnTo>
                              <a:pt x="969" y="569"/>
                            </a:lnTo>
                            <a:lnTo>
                              <a:pt x="956" y="571"/>
                            </a:lnTo>
                            <a:lnTo>
                              <a:pt x="946" y="576"/>
                            </a:lnTo>
                            <a:lnTo>
                              <a:pt x="933" y="577"/>
                            </a:lnTo>
                            <a:lnTo>
                              <a:pt x="923" y="582"/>
                            </a:lnTo>
                            <a:lnTo>
                              <a:pt x="909" y="584"/>
                            </a:lnTo>
                            <a:lnTo>
                              <a:pt x="897" y="587"/>
                            </a:lnTo>
                            <a:lnTo>
                              <a:pt x="886" y="589"/>
                            </a:lnTo>
                            <a:lnTo>
                              <a:pt x="876" y="592"/>
                            </a:lnTo>
                            <a:lnTo>
                              <a:pt x="862" y="594"/>
                            </a:lnTo>
                            <a:lnTo>
                              <a:pt x="851" y="597"/>
                            </a:lnTo>
                            <a:lnTo>
                              <a:pt x="839" y="599"/>
                            </a:lnTo>
                            <a:lnTo>
                              <a:pt x="829" y="602"/>
                            </a:lnTo>
                            <a:lnTo>
                              <a:pt x="812" y="606"/>
                            </a:lnTo>
                            <a:lnTo>
                              <a:pt x="797" y="611"/>
                            </a:lnTo>
                            <a:lnTo>
                              <a:pt x="782" y="616"/>
                            </a:lnTo>
                            <a:lnTo>
                              <a:pt x="767" y="623"/>
                            </a:lnTo>
                            <a:lnTo>
                              <a:pt x="750" y="628"/>
                            </a:lnTo>
                            <a:lnTo>
                              <a:pt x="735" y="634"/>
                            </a:lnTo>
                            <a:lnTo>
                              <a:pt x="720" y="641"/>
                            </a:lnTo>
                            <a:lnTo>
                              <a:pt x="705" y="648"/>
                            </a:lnTo>
                            <a:lnTo>
                              <a:pt x="689" y="651"/>
                            </a:lnTo>
                            <a:lnTo>
                              <a:pt x="674" y="656"/>
                            </a:lnTo>
                            <a:lnTo>
                              <a:pt x="657" y="661"/>
                            </a:lnTo>
                            <a:lnTo>
                              <a:pt x="642" y="666"/>
                            </a:lnTo>
                            <a:lnTo>
                              <a:pt x="627" y="669"/>
                            </a:lnTo>
                            <a:lnTo>
                              <a:pt x="612" y="673"/>
                            </a:lnTo>
                            <a:lnTo>
                              <a:pt x="597" y="674"/>
                            </a:lnTo>
                            <a:lnTo>
                              <a:pt x="583" y="676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825" name="Freeform 657">
                        <a:extLst>
                          <a:ext uri="{FF2B5EF4-FFF2-40B4-BE49-F238E27FC236}">
                            <a16:creationId xmlns:a16="http://schemas.microsoft.com/office/drawing/2014/main" id="{86FC3E7E-042F-47F0-8D34-8CD0607BA37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779" y="3943"/>
                        <a:ext cx="964" cy="594"/>
                      </a:xfrm>
                      <a:custGeom>
                        <a:avLst/>
                        <a:gdLst>
                          <a:gd name="T0" fmla="*/ 316 w 964"/>
                          <a:gd name="T1" fmla="*/ 589 h 594"/>
                          <a:gd name="T2" fmla="*/ 278 w 964"/>
                          <a:gd name="T3" fmla="*/ 577 h 594"/>
                          <a:gd name="T4" fmla="*/ 226 w 964"/>
                          <a:gd name="T5" fmla="*/ 554 h 594"/>
                          <a:gd name="T6" fmla="*/ 181 w 964"/>
                          <a:gd name="T7" fmla="*/ 520 h 594"/>
                          <a:gd name="T8" fmla="*/ 141 w 964"/>
                          <a:gd name="T9" fmla="*/ 483 h 594"/>
                          <a:gd name="T10" fmla="*/ 107 w 964"/>
                          <a:gd name="T11" fmla="*/ 438 h 594"/>
                          <a:gd name="T12" fmla="*/ 79 w 964"/>
                          <a:gd name="T13" fmla="*/ 391 h 594"/>
                          <a:gd name="T14" fmla="*/ 54 w 964"/>
                          <a:gd name="T15" fmla="*/ 339 h 594"/>
                          <a:gd name="T16" fmla="*/ 35 w 964"/>
                          <a:gd name="T17" fmla="*/ 288 h 594"/>
                          <a:gd name="T18" fmla="*/ 25 w 964"/>
                          <a:gd name="T19" fmla="*/ 259 h 594"/>
                          <a:gd name="T20" fmla="*/ 15 w 964"/>
                          <a:gd name="T21" fmla="*/ 216 h 594"/>
                          <a:gd name="T22" fmla="*/ 2 w 964"/>
                          <a:gd name="T23" fmla="*/ 162 h 594"/>
                          <a:gd name="T24" fmla="*/ 24 w 964"/>
                          <a:gd name="T25" fmla="*/ 154 h 594"/>
                          <a:gd name="T26" fmla="*/ 59 w 964"/>
                          <a:gd name="T27" fmla="*/ 165 h 594"/>
                          <a:gd name="T28" fmla="*/ 97 w 964"/>
                          <a:gd name="T29" fmla="*/ 177 h 594"/>
                          <a:gd name="T30" fmla="*/ 132 w 964"/>
                          <a:gd name="T31" fmla="*/ 184 h 594"/>
                          <a:gd name="T32" fmla="*/ 171 w 964"/>
                          <a:gd name="T33" fmla="*/ 192 h 594"/>
                          <a:gd name="T34" fmla="*/ 207 w 964"/>
                          <a:gd name="T35" fmla="*/ 197 h 594"/>
                          <a:gd name="T36" fmla="*/ 244 w 964"/>
                          <a:gd name="T37" fmla="*/ 201 h 594"/>
                          <a:gd name="T38" fmla="*/ 281 w 964"/>
                          <a:gd name="T39" fmla="*/ 204 h 594"/>
                          <a:gd name="T40" fmla="*/ 319 w 964"/>
                          <a:gd name="T41" fmla="*/ 204 h 594"/>
                          <a:gd name="T42" fmla="*/ 356 w 964"/>
                          <a:gd name="T43" fmla="*/ 204 h 594"/>
                          <a:gd name="T44" fmla="*/ 394 w 964"/>
                          <a:gd name="T45" fmla="*/ 204 h 594"/>
                          <a:gd name="T46" fmla="*/ 430 w 964"/>
                          <a:gd name="T47" fmla="*/ 199 h 594"/>
                          <a:gd name="T48" fmla="*/ 468 w 964"/>
                          <a:gd name="T49" fmla="*/ 194 h 594"/>
                          <a:gd name="T50" fmla="*/ 503 w 964"/>
                          <a:gd name="T51" fmla="*/ 187 h 594"/>
                          <a:gd name="T52" fmla="*/ 541 w 964"/>
                          <a:gd name="T53" fmla="*/ 180 h 594"/>
                          <a:gd name="T54" fmla="*/ 578 w 964"/>
                          <a:gd name="T55" fmla="*/ 172 h 594"/>
                          <a:gd name="T56" fmla="*/ 615 w 964"/>
                          <a:gd name="T57" fmla="*/ 162 h 594"/>
                          <a:gd name="T58" fmla="*/ 652 w 964"/>
                          <a:gd name="T59" fmla="*/ 149 h 594"/>
                          <a:gd name="T60" fmla="*/ 690 w 964"/>
                          <a:gd name="T61" fmla="*/ 139 h 594"/>
                          <a:gd name="T62" fmla="*/ 727 w 964"/>
                          <a:gd name="T63" fmla="*/ 124 h 594"/>
                          <a:gd name="T64" fmla="*/ 765 w 964"/>
                          <a:gd name="T65" fmla="*/ 109 h 594"/>
                          <a:gd name="T66" fmla="*/ 799 w 964"/>
                          <a:gd name="T67" fmla="*/ 92 h 594"/>
                          <a:gd name="T68" fmla="*/ 829 w 964"/>
                          <a:gd name="T69" fmla="*/ 72 h 594"/>
                          <a:gd name="T70" fmla="*/ 862 w 964"/>
                          <a:gd name="T71" fmla="*/ 48 h 594"/>
                          <a:gd name="T72" fmla="*/ 899 w 964"/>
                          <a:gd name="T73" fmla="*/ 27 h 594"/>
                          <a:gd name="T74" fmla="*/ 932 w 964"/>
                          <a:gd name="T75" fmla="*/ 8 h 594"/>
                          <a:gd name="T76" fmla="*/ 964 w 964"/>
                          <a:gd name="T77" fmla="*/ 0 h 594"/>
                          <a:gd name="T78" fmla="*/ 964 w 964"/>
                          <a:gd name="T79" fmla="*/ 43 h 594"/>
                          <a:gd name="T80" fmla="*/ 964 w 964"/>
                          <a:gd name="T81" fmla="*/ 73 h 594"/>
                          <a:gd name="T82" fmla="*/ 962 w 964"/>
                          <a:gd name="T83" fmla="*/ 100 h 594"/>
                          <a:gd name="T84" fmla="*/ 961 w 964"/>
                          <a:gd name="T85" fmla="*/ 129 h 594"/>
                          <a:gd name="T86" fmla="*/ 956 w 964"/>
                          <a:gd name="T87" fmla="*/ 165 h 594"/>
                          <a:gd name="T88" fmla="*/ 947 w 964"/>
                          <a:gd name="T89" fmla="*/ 202 h 594"/>
                          <a:gd name="T90" fmla="*/ 939 w 964"/>
                          <a:gd name="T91" fmla="*/ 237 h 594"/>
                          <a:gd name="T92" fmla="*/ 927 w 964"/>
                          <a:gd name="T93" fmla="*/ 274 h 594"/>
                          <a:gd name="T94" fmla="*/ 914 w 964"/>
                          <a:gd name="T95" fmla="*/ 308 h 594"/>
                          <a:gd name="T96" fmla="*/ 889 w 964"/>
                          <a:gd name="T97" fmla="*/ 356 h 594"/>
                          <a:gd name="T98" fmla="*/ 856 w 964"/>
                          <a:gd name="T99" fmla="*/ 400 h 594"/>
                          <a:gd name="T100" fmla="*/ 819 w 964"/>
                          <a:gd name="T101" fmla="*/ 438 h 594"/>
                          <a:gd name="T102" fmla="*/ 772 w 964"/>
                          <a:gd name="T103" fmla="*/ 470 h 594"/>
                          <a:gd name="T104" fmla="*/ 724 w 964"/>
                          <a:gd name="T105" fmla="*/ 498 h 594"/>
                          <a:gd name="T106" fmla="*/ 683 w 964"/>
                          <a:gd name="T107" fmla="*/ 503 h 594"/>
                          <a:gd name="T108" fmla="*/ 647 w 964"/>
                          <a:gd name="T109" fmla="*/ 513 h 594"/>
                          <a:gd name="T110" fmla="*/ 608 w 964"/>
                          <a:gd name="T111" fmla="*/ 523 h 594"/>
                          <a:gd name="T112" fmla="*/ 573 w 964"/>
                          <a:gd name="T113" fmla="*/ 535 h 594"/>
                          <a:gd name="T114" fmla="*/ 536 w 964"/>
                          <a:gd name="T115" fmla="*/ 549 h 594"/>
                          <a:gd name="T116" fmla="*/ 501 w 964"/>
                          <a:gd name="T117" fmla="*/ 560 h 594"/>
                          <a:gd name="T118" fmla="*/ 465 w 964"/>
                          <a:gd name="T119" fmla="*/ 570 h 594"/>
                          <a:gd name="T120" fmla="*/ 431 w 964"/>
                          <a:gd name="T121" fmla="*/ 580 h 594"/>
                          <a:gd name="T122" fmla="*/ 394 w 964"/>
                          <a:gd name="T123" fmla="*/ 585 h 594"/>
                          <a:gd name="T124" fmla="*/ 359 w 964"/>
                          <a:gd name="T125" fmla="*/ 592 h 59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  <a:cxn ang="0">
                            <a:pos x="T120" y="T121"/>
                          </a:cxn>
                          <a:cxn ang="0">
                            <a:pos x="T122" y="T123"/>
                          </a:cxn>
                          <a:cxn ang="0">
                            <a:pos x="T124" y="T125"/>
                          </a:cxn>
                        </a:cxnLst>
                        <a:rect l="0" t="0" r="r" b="b"/>
                        <a:pathLst>
                          <a:path w="964" h="594">
                            <a:moveTo>
                              <a:pt x="338" y="594"/>
                            </a:moveTo>
                            <a:lnTo>
                              <a:pt x="326" y="590"/>
                            </a:lnTo>
                            <a:lnTo>
                              <a:pt x="316" y="589"/>
                            </a:lnTo>
                            <a:lnTo>
                              <a:pt x="306" y="585"/>
                            </a:lnTo>
                            <a:lnTo>
                              <a:pt x="296" y="584"/>
                            </a:lnTo>
                            <a:lnTo>
                              <a:pt x="278" y="577"/>
                            </a:lnTo>
                            <a:lnTo>
                              <a:pt x="261" y="570"/>
                            </a:lnTo>
                            <a:lnTo>
                              <a:pt x="242" y="562"/>
                            </a:lnTo>
                            <a:lnTo>
                              <a:pt x="226" y="554"/>
                            </a:lnTo>
                            <a:lnTo>
                              <a:pt x="211" y="543"/>
                            </a:lnTo>
                            <a:lnTo>
                              <a:pt x="196" y="533"/>
                            </a:lnTo>
                            <a:lnTo>
                              <a:pt x="181" y="520"/>
                            </a:lnTo>
                            <a:lnTo>
                              <a:pt x="166" y="508"/>
                            </a:lnTo>
                            <a:lnTo>
                              <a:pt x="152" y="495"/>
                            </a:lnTo>
                            <a:lnTo>
                              <a:pt x="141" y="483"/>
                            </a:lnTo>
                            <a:lnTo>
                              <a:pt x="129" y="468"/>
                            </a:lnTo>
                            <a:lnTo>
                              <a:pt x="117" y="453"/>
                            </a:lnTo>
                            <a:lnTo>
                              <a:pt x="107" y="438"/>
                            </a:lnTo>
                            <a:lnTo>
                              <a:pt x="99" y="425"/>
                            </a:lnTo>
                            <a:lnTo>
                              <a:pt x="89" y="408"/>
                            </a:lnTo>
                            <a:lnTo>
                              <a:pt x="79" y="391"/>
                            </a:lnTo>
                            <a:lnTo>
                              <a:pt x="70" y="375"/>
                            </a:lnTo>
                            <a:lnTo>
                              <a:pt x="62" y="358"/>
                            </a:lnTo>
                            <a:lnTo>
                              <a:pt x="54" y="339"/>
                            </a:lnTo>
                            <a:lnTo>
                              <a:pt x="47" y="323"/>
                            </a:lnTo>
                            <a:lnTo>
                              <a:pt x="40" y="304"/>
                            </a:lnTo>
                            <a:lnTo>
                              <a:pt x="35" y="288"/>
                            </a:lnTo>
                            <a:lnTo>
                              <a:pt x="30" y="278"/>
                            </a:lnTo>
                            <a:lnTo>
                              <a:pt x="29" y="269"/>
                            </a:lnTo>
                            <a:lnTo>
                              <a:pt x="25" y="259"/>
                            </a:lnTo>
                            <a:lnTo>
                              <a:pt x="24" y="251"/>
                            </a:lnTo>
                            <a:lnTo>
                              <a:pt x="19" y="232"/>
                            </a:lnTo>
                            <a:lnTo>
                              <a:pt x="15" y="216"/>
                            </a:lnTo>
                            <a:lnTo>
                              <a:pt x="10" y="197"/>
                            </a:lnTo>
                            <a:lnTo>
                              <a:pt x="5" y="180"/>
                            </a:lnTo>
                            <a:lnTo>
                              <a:pt x="2" y="162"/>
                            </a:lnTo>
                            <a:lnTo>
                              <a:pt x="0" y="147"/>
                            </a:lnTo>
                            <a:lnTo>
                              <a:pt x="10" y="150"/>
                            </a:lnTo>
                            <a:lnTo>
                              <a:pt x="24" y="154"/>
                            </a:lnTo>
                            <a:lnTo>
                              <a:pt x="35" y="157"/>
                            </a:lnTo>
                            <a:lnTo>
                              <a:pt x="49" y="162"/>
                            </a:lnTo>
                            <a:lnTo>
                              <a:pt x="59" y="165"/>
                            </a:lnTo>
                            <a:lnTo>
                              <a:pt x="72" y="169"/>
                            </a:lnTo>
                            <a:lnTo>
                              <a:pt x="84" y="172"/>
                            </a:lnTo>
                            <a:lnTo>
                              <a:pt x="97" y="177"/>
                            </a:lnTo>
                            <a:lnTo>
                              <a:pt x="109" y="179"/>
                            </a:lnTo>
                            <a:lnTo>
                              <a:pt x="121" y="182"/>
                            </a:lnTo>
                            <a:lnTo>
                              <a:pt x="132" y="184"/>
                            </a:lnTo>
                            <a:lnTo>
                              <a:pt x="146" y="187"/>
                            </a:lnTo>
                            <a:lnTo>
                              <a:pt x="157" y="189"/>
                            </a:lnTo>
                            <a:lnTo>
                              <a:pt x="171" y="192"/>
                            </a:lnTo>
                            <a:lnTo>
                              <a:pt x="182" y="194"/>
                            </a:lnTo>
                            <a:lnTo>
                              <a:pt x="196" y="197"/>
                            </a:lnTo>
                            <a:lnTo>
                              <a:pt x="207" y="197"/>
                            </a:lnTo>
                            <a:lnTo>
                              <a:pt x="219" y="199"/>
                            </a:lnTo>
                            <a:lnTo>
                              <a:pt x="231" y="199"/>
                            </a:lnTo>
                            <a:lnTo>
                              <a:pt x="244" y="201"/>
                            </a:lnTo>
                            <a:lnTo>
                              <a:pt x="256" y="201"/>
                            </a:lnTo>
                            <a:lnTo>
                              <a:pt x="269" y="202"/>
                            </a:lnTo>
                            <a:lnTo>
                              <a:pt x="281" y="204"/>
                            </a:lnTo>
                            <a:lnTo>
                              <a:pt x="294" y="206"/>
                            </a:lnTo>
                            <a:lnTo>
                              <a:pt x="306" y="204"/>
                            </a:lnTo>
                            <a:lnTo>
                              <a:pt x="319" y="204"/>
                            </a:lnTo>
                            <a:lnTo>
                              <a:pt x="331" y="204"/>
                            </a:lnTo>
                            <a:lnTo>
                              <a:pt x="344" y="204"/>
                            </a:lnTo>
                            <a:lnTo>
                              <a:pt x="356" y="204"/>
                            </a:lnTo>
                            <a:lnTo>
                              <a:pt x="369" y="204"/>
                            </a:lnTo>
                            <a:lnTo>
                              <a:pt x="381" y="204"/>
                            </a:lnTo>
                            <a:lnTo>
                              <a:pt x="394" y="204"/>
                            </a:lnTo>
                            <a:lnTo>
                              <a:pt x="404" y="202"/>
                            </a:lnTo>
                            <a:lnTo>
                              <a:pt x="418" y="201"/>
                            </a:lnTo>
                            <a:lnTo>
                              <a:pt x="430" y="199"/>
                            </a:lnTo>
                            <a:lnTo>
                              <a:pt x="443" y="197"/>
                            </a:lnTo>
                            <a:lnTo>
                              <a:pt x="455" y="196"/>
                            </a:lnTo>
                            <a:lnTo>
                              <a:pt x="468" y="194"/>
                            </a:lnTo>
                            <a:lnTo>
                              <a:pt x="480" y="192"/>
                            </a:lnTo>
                            <a:lnTo>
                              <a:pt x="493" y="191"/>
                            </a:lnTo>
                            <a:lnTo>
                              <a:pt x="503" y="187"/>
                            </a:lnTo>
                            <a:lnTo>
                              <a:pt x="516" y="186"/>
                            </a:lnTo>
                            <a:lnTo>
                              <a:pt x="528" y="182"/>
                            </a:lnTo>
                            <a:lnTo>
                              <a:pt x="541" y="180"/>
                            </a:lnTo>
                            <a:lnTo>
                              <a:pt x="553" y="177"/>
                            </a:lnTo>
                            <a:lnTo>
                              <a:pt x="567" y="175"/>
                            </a:lnTo>
                            <a:lnTo>
                              <a:pt x="578" y="172"/>
                            </a:lnTo>
                            <a:lnTo>
                              <a:pt x="592" y="170"/>
                            </a:lnTo>
                            <a:lnTo>
                              <a:pt x="603" y="165"/>
                            </a:lnTo>
                            <a:lnTo>
                              <a:pt x="615" y="162"/>
                            </a:lnTo>
                            <a:lnTo>
                              <a:pt x="627" y="157"/>
                            </a:lnTo>
                            <a:lnTo>
                              <a:pt x="640" y="154"/>
                            </a:lnTo>
                            <a:lnTo>
                              <a:pt x="652" y="149"/>
                            </a:lnTo>
                            <a:lnTo>
                              <a:pt x="665" y="145"/>
                            </a:lnTo>
                            <a:lnTo>
                              <a:pt x="677" y="142"/>
                            </a:lnTo>
                            <a:lnTo>
                              <a:pt x="690" y="139"/>
                            </a:lnTo>
                            <a:lnTo>
                              <a:pt x="702" y="134"/>
                            </a:lnTo>
                            <a:lnTo>
                              <a:pt x="715" y="129"/>
                            </a:lnTo>
                            <a:lnTo>
                              <a:pt x="727" y="124"/>
                            </a:lnTo>
                            <a:lnTo>
                              <a:pt x="740" y="119"/>
                            </a:lnTo>
                            <a:lnTo>
                              <a:pt x="752" y="114"/>
                            </a:lnTo>
                            <a:lnTo>
                              <a:pt x="765" y="109"/>
                            </a:lnTo>
                            <a:lnTo>
                              <a:pt x="777" y="104"/>
                            </a:lnTo>
                            <a:lnTo>
                              <a:pt x="790" y="99"/>
                            </a:lnTo>
                            <a:lnTo>
                              <a:pt x="799" y="92"/>
                            </a:lnTo>
                            <a:lnTo>
                              <a:pt x="809" y="85"/>
                            </a:lnTo>
                            <a:lnTo>
                              <a:pt x="819" y="78"/>
                            </a:lnTo>
                            <a:lnTo>
                              <a:pt x="829" y="72"/>
                            </a:lnTo>
                            <a:lnTo>
                              <a:pt x="839" y="63"/>
                            </a:lnTo>
                            <a:lnTo>
                              <a:pt x="851" y="57"/>
                            </a:lnTo>
                            <a:lnTo>
                              <a:pt x="862" y="48"/>
                            </a:lnTo>
                            <a:lnTo>
                              <a:pt x="876" y="42"/>
                            </a:lnTo>
                            <a:lnTo>
                              <a:pt x="886" y="33"/>
                            </a:lnTo>
                            <a:lnTo>
                              <a:pt x="899" y="27"/>
                            </a:lnTo>
                            <a:lnTo>
                              <a:pt x="909" y="20"/>
                            </a:lnTo>
                            <a:lnTo>
                              <a:pt x="922" y="15"/>
                            </a:lnTo>
                            <a:lnTo>
                              <a:pt x="932" y="8"/>
                            </a:lnTo>
                            <a:lnTo>
                              <a:pt x="942" y="5"/>
                            </a:lnTo>
                            <a:lnTo>
                              <a:pt x="952" y="0"/>
                            </a:lnTo>
                            <a:lnTo>
                              <a:pt x="964" y="0"/>
                            </a:lnTo>
                            <a:lnTo>
                              <a:pt x="964" y="17"/>
                            </a:lnTo>
                            <a:lnTo>
                              <a:pt x="964" y="35"/>
                            </a:lnTo>
                            <a:lnTo>
                              <a:pt x="964" y="43"/>
                            </a:lnTo>
                            <a:lnTo>
                              <a:pt x="964" y="53"/>
                            </a:lnTo>
                            <a:lnTo>
                              <a:pt x="964" y="63"/>
                            </a:lnTo>
                            <a:lnTo>
                              <a:pt x="964" y="73"/>
                            </a:lnTo>
                            <a:lnTo>
                              <a:pt x="962" y="82"/>
                            </a:lnTo>
                            <a:lnTo>
                              <a:pt x="962" y="92"/>
                            </a:lnTo>
                            <a:lnTo>
                              <a:pt x="962" y="100"/>
                            </a:lnTo>
                            <a:lnTo>
                              <a:pt x="962" y="110"/>
                            </a:lnTo>
                            <a:lnTo>
                              <a:pt x="961" y="119"/>
                            </a:lnTo>
                            <a:lnTo>
                              <a:pt x="961" y="129"/>
                            </a:lnTo>
                            <a:lnTo>
                              <a:pt x="959" y="139"/>
                            </a:lnTo>
                            <a:lnTo>
                              <a:pt x="959" y="149"/>
                            </a:lnTo>
                            <a:lnTo>
                              <a:pt x="956" y="165"/>
                            </a:lnTo>
                            <a:lnTo>
                              <a:pt x="952" y="184"/>
                            </a:lnTo>
                            <a:lnTo>
                              <a:pt x="949" y="192"/>
                            </a:lnTo>
                            <a:lnTo>
                              <a:pt x="947" y="202"/>
                            </a:lnTo>
                            <a:lnTo>
                              <a:pt x="946" y="211"/>
                            </a:lnTo>
                            <a:lnTo>
                              <a:pt x="944" y="221"/>
                            </a:lnTo>
                            <a:lnTo>
                              <a:pt x="939" y="237"/>
                            </a:lnTo>
                            <a:lnTo>
                              <a:pt x="934" y="256"/>
                            </a:lnTo>
                            <a:lnTo>
                              <a:pt x="931" y="264"/>
                            </a:lnTo>
                            <a:lnTo>
                              <a:pt x="927" y="274"/>
                            </a:lnTo>
                            <a:lnTo>
                              <a:pt x="924" y="283"/>
                            </a:lnTo>
                            <a:lnTo>
                              <a:pt x="922" y="293"/>
                            </a:lnTo>
                            <a:lnTo>
                              <a:pt x="914" y="308"/>
                            </a:lnTo>
                            <a:lnTo>
                              <a:pt x="906" y="324"/>
                            </a:lnTo>
                            <a:lnTo>
                              <a:pt x="897" y="339"/>
                            </a:lnTo>
                            <a:lnTo>
                              <a:pt x="889" y="356"/>
                            </a:lnTo>
                            <a:lnTo>
                              <a:pt x="877" y="371"/>
                            </a:lnTo>
                            <a:lnTo>
                              <a:pt x="867" y="386"/>
                            </a:lnTo>
                            <a:lnTo>
                              <a:pt x="856" y="400"/>
                            </a:lnTo>
                            <a:lnTo>
                              <a:pt x="846" y="415"/>
                            </a:lnTo>
                            <a:lnTo>
                              <a:pt x="832" y="426"/>
                            </a:lnTo>
                            <a:lnTo>
                              <a:pt x="819" y="438"/>
                            </a:lnTo>
                            <a:lnTo>
                              <a:pt x="804" y="450"/>
                            </a:lnTo>
                            <a:lnTo>
                              <a:pt x="789" y="462"/>
                            </a:lnTo>
                            <a:lnTo>
                              <a:pt x="772" y="470"/>
                            </a:lnTo>
                            <a:lnTo>
                              <a:pt x="757" y="480"/>
                            </a:lnTo>
                            <a:lnTo>
                              <a:pt x="740" y="488"/>
                            </a:lnTo>
                            <a:lnTo>
                              <a:pt x="724" y="498"/>
                            </a:lnTo>
                            <a:lnTo>
                              <a:pt x="709" y="498"/>
                            </a:lnTo>
                            <a:lnTo>
                              <a:pt x="697" y="502"/>
                            </a:lnTo>
                            <a:lnTo>
                              <a:pt x="683" y="503"/>
                            </a:lnTo>
                            <a:lnTo>
                              <a:pt x="672" y="507"/>
                            </a:lnTo>
                            <a:lnTo>
                              <a:pt x="658" y="508"/>
                            </a:lnTo>
                            <a:lnTo>
                              <a:pt x="647" y="513"/>
                            </a:lnTo>
                            <a:lnTo>
                              <a:pt x="633" y="515"/>
                            </a:lnTo>
                            <a:lnTo>
                              <a:pt x="622" y="520"/>
                            </a:lnTo>
                            <a:lnTo>
                              <a:pt x="608" y="523"/>
                            </a:lnTo>
                            <a:lnTo>
                              <a:pt x="597" y="527"/>
                            </a:lnTo>
                            <a:lnTo>
                              <a:pt x="585" y="530"/>
                            </a:lnTo>
                            <a:lnTo>
                              <a:pt x="573" y="535"/>
                            </a:lnTo>
                            <a:lnTo>
                              <a:pt x="560" y="538"/>
                            </a:lnTo>
                            <a:lnTo>
                              <a:pt x="550" y="543"/>
                            </a:lnTo>
                            <a:lnTo>
                              <a:pt x="536" y="549"/>
                            </a:lnTo>
                            <a:lnTo>
                              <a:pt x="526" y="554"/>
                            </a:lnTo>
                            <a:lnTo>
                              <a:pt x="513" y="557"/>
                            </a:lnTo>
                            <a:lnTo>
                              <a:pt x="501" y="560"/>
                            </a:lnTo>
                            <a:lnTo>
                              <a:pt x="490" y="564"/>
                            </a:lnTo>
                            <a:lnTo>
                              <a:pt x="478" y="567"/>
                            </a:lnTo>
                            <a:lnTo>
                              <a:pt x="465" y="570"/>
                            </a:lnTo>
                            <a:lnTo>
                              <a:pt x="455" y="574"/>
                            </a:lnTo>
                            <a:lnTo>
                              <a:pt x="441" y="577"/>
                            </a:lnTo>
                            <a:lnTo>
                              <a:pt x="431" y="580"/>
                            </a:lnTo>
                            <a:lnTo>
                              <a:pt x="418" y="582"/>
                            </a:lnTo>
                            <a:lnTo>
                              <a:pt x="406" y="584"/>
                            </a:lnTo>
                            <a:lnTo>
                              <a:pt x="394" y="585"/>
                            </a:lnTo>
                            <a:lnTo>
                              <a:pt x="384" y="589"/>
                            </a:lnTo>
                            <a:lnTo>
                              <a:pt x="371" y="590"/>
                            </a:lnTo>
                            <a:lnTo>
                              <a:pt x="359" y="592"/>
                            </a:lnTo>
                            <a:lnTo>
                              <a:pt x="348" y="592"/>
                            </a:lnTo>
                            <a:lnTo>
                              <a:pt x="338" y="594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826" name="Freeform 658">
                        <a:extLst>
                          <a:ext uri="{FF2B5EF4-FFF2-40B4-BE49-F238E27FC236}">
                            <a16:creationId xmlns:a16="http://schemas.microsoft.com/office/drawing/2014/main" id="{CA005787-3145-4EE7-AD0A-83B95A0597E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057" y="4252"/>
                        <a:ext cx="494" cy="89"/>
                      </a:xfrm>
                      <a:custGeom>
                        <a:avLst/>
                        <a:gdLst>
                          <a:gd name="T0" fmla="*/ 36 w 494"/>
                          <a:gd name="T1" fmla="*/ 86 h 89"/>
                          <a:gd name="T2" fmla="*/ 11 w 494"/>
                          <a:gd name="T3" fmla="*/ 84 h 89"/>
                          <a:gd name="T4" fmla="*/ 0 w 494"/>
                          <a:gd name="T5" fmla="*/ 79 h 89"/>
                          <a:gd name="T6" fmla="*/ 13 w 494"/>
                          <a:gd name="T7" fmla="*/ 74 h 89"/>
                          <a:gd name="T8" fmla="*/ 40 w 494"/>
                          <a:gd name="T9" fmla="*/ 72 h 89"/>
                          <a:gd name="T10" fmla="*/ 68 w 494"/>
                          <a:gd name="T11" fmla="*/ 71 h 89"/>
                          <a:gd name="T12" fmla="*/ 98 w 494"/>
                          <a:gd name="T13" fmla="*/ 71 h 89"/>
                          <a:gd name="T14" fmla="*/ 128 w 494"/>
                          <a:gd name="T15" fmla="*/ 69 h 89"/>
                          <a:gd name="T16" fmla="*/ 158 w 494"/>
                          <a:gd name="T17" fmla="*/ 66 h 89"/>
                          <a:gd name="T18" fmla="*/ 188 w 494"/>
                          <a:gd name="T19" fmla="*/ 64 h 89"/>
                          <a:gd name="T20" fmla="*/ 218 w 494"/>
                          <a:gd name="T21" fmla="*/ 62 h 89"/>
                          <a:gd name="T22" fmla="*/ 247 w 494"/>
                          <a:gd name="T23" fmla="*/ 59 h 89"/>
                          <a:gd name="T24" fmla="*/ 277 w 494"/>
                          <a:gd name="T25" fmla="*/ 54 h 89"/>
                          <a:gd name="T26" fmla="*/ 307 w 494"/>
                          <a:gd name="T27" fmla="*/ 49 h 89"/>
                          <a:gd name="T28" fmla="*/ 337 w 494"/>
                          <a:gd name="T29" fmla="*/ 42 h 89"/>
                          <a:gd name="T30" fmla="*/ 365 w 494"/>
                          <a:gd name="T31" fmla="*/ 35 h 89"/>
                          <a:gd name="T32" fmla="*/ 394 w 494"/>
                          <a:gd name="T33" fmla="*/ 25 h 89"/>
                          <a:gd name="T34" fmla="*/ 422 w 494"/>
                          <a:gd name="T35" fmla="*/ 15 h 89"/>
                          <a:gd name="T36" fmla="*/ 449 w 494"/>
                          <a:gd name="T37" fmla="*/ 5 h 89"/>
                          <a:gd name="T38" fmla="*/ 477 w 494"/>
                          <a:gd name="T39" fmla="*/ 0 h 89"/>
                          <a:gd name="T40" fmla="*/ 489 w 494"/>
                          <a:gd name="T41" fmla="*/ 0 h 89"/>
                          <a:gd name="T42" fmla="*/ 484 w 494"/>
                          <a:gd name="T43" fmla="*/ 10 h 89"/>
                          <a:gd name="T44" fmla="*/ 466 w 494"/>
                          <a:gd name="T45" fmla="*/ 24 h 89"/>
                          <a:gd name="T46" fmla="*/ 442 w 494"/>
                          <a:gd name="T47" fmla="*/ 35 h 89"/>
                          <a:gd name="T48" fmla="*/ 417 w 494"/>
                          <a:gd name="T49" fmla="*/ 45 h 89"/>
                          <a:gd name="T50" fmla="*/ 389 w 494"/>
                          <a:gd name="T51" fmla="*/ 54 h 89"/>
                          <a:gd name="T52" fmla="*/ 359 w 494"/>
                          <a:gd name="T53" fmla="*/ 61 h 89"/>
                          <a:gd name="T54" fmla="*/ 327 w 494"/>
                          <a:gd name="T55" fmla="*/ 67 h 89"/>
                          <a:gd name="T56" fmla="*/ 295 w 494"/>
                          <a:gd name="T57" fmla="*/ 72 h 89"/>
                          <a:gd name="T58" fmla="*/ 262 w 494"/>
                          <a:gd name="T59" fmla="*/ 76 h 89"/>
                          <a:gd name="T60" fmla="*/ 228 w 494"/>
                          <a:gd name="T61" fmla="*/ 79 h 89"/>
                          <a:gd name="T62" fmla="*/ 197 w 494"/>
                          <a:gd name="T63" fmla="*/ 81 h 89"/>
                          <a:gd name="T64" fmla="*/ 167 w 494"/>
                          <a:gd name="T65" fmla="*/ 84 h 89"/>
                          <a:gd name="T66" fmla="*/ 137 w 494"/>
                          <a:gd name="T67" fmla="*/ 86 h 89"/>
                          <a:gd name="T68" fmla="*/ 106 w 494"/>
                          <a:gd name="T69" fmla="*/ 86 h 89"/>
                          <a:gd name="T70" fmla="*/ 81 w 494"/>
                          <a:gd name="T71" fmla="*/ 87 h 89"/>
                          <a:gd name="T72" fmla="*/ 60 w 494"/>
                          <a:gd name="T73" fmla="*/ 87 h 8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</a:cxnLst>
                        <a:rect l="0" t="0" r="r" b="b"/>
                        <a:pathLst>
                          <a:path w="494" h="89">
                            <a:moveTo>
                              <a:pt x="51" y="89"/>
                            </a:moveTo>
                            <a:lnTo>
                              <a:pt x="36" y="86"/>
                            </a:lnTo>
                            <a:lnTo>
                              <a:pt x="25" y="86"/>
                            </a:lnTo>
                            <a:lnTo>
                              <a:pt x="11" y="84"/>
                            </a:lnTo>
                            <a:lnTo>
                              <a:pt x="0" y="84"/>
                            </a:lnTo>
                            <a:lnTo>
                              <a:pt x="0" y="79"/>
                            </a:lnTo>
                            <a:lnTo>
                              <a:pt x="0" y="76"/>
                            </a:lnTo>
                            <a:lnTo>
                              <a:pt x="13" y="74"/>
                            </a:lnTo>
                            <a:lnTo>
                              <a:pt x="26" y="74"/>
                            </a:lnTo>
                            <a:lnTo>
                              <a:pt x="40" y="72"/>
                            </a:lnTo>
                            <a:lnTo>
                              <a:pt x="55" y="72"/>
                            </a:lnTo>
                            <a:lnTo>
                              <a:pt x="68" y="71"/>
                            </a:lnTo>
                            <a:lnTo>
                              <a:pt x="83" y="71"/>
                            </a:lnTo>
                            <a:lnTo>
                              <a:pt x="98" y="71"/>
                            </a:lnTo>
                            <a:lnTo>
                              <a:pt x="113" y="71"/>
                            </a:lnTo>
                            <a:lnTo>
                              <a:pt x="128" y="69"/>
                            </a:lnTo>
                            <a:lnTo>
                              <a:pt x="143" y="67"/>
                            </a:lnTo>
                            <a:lnTo>
                              <a:pt x="158" y="66"/>
                            </a:lnTo>
                            <a:lnTo>
                              <a:pt x="173" y="66"/>
                            </a:lnTo>
                            <a:lnTo>
                              <a:pt x="188" y="64"/>
                            </a:lnTo>
                            <a:lnTo>
                              <a:pt x="203" y="64"/>
                            </a:lnTo>
                            <a:lnTo>
                              <a:pt x="218" y="62"/>
                            </a:lnTo>
                            <a:lnTo>
                              <a:pt x="233" y="62"/>
                            </a:lnTo>
                            <a:lnTo>
                              <a:pt x="247" y="59"/>
                            </a:lnTo>
                            <a:lnTo>
                              <a:pt x="262" y="57"/>
                            </a:lnTo>
                            <a:lnTo>
                              <a:pt x="277" y="54"/>
                            </a:lnTo>
                            <a:lnTo>
                              <a:pt x="292" y="52"/>
                            </a:lnTo>
                            <a:lnTo>
                              <a:pt x="307" y="49"/>
                            </a:lnTo>
                            <a:lnTo>
                              <a:pt x="322" y="45"/>
                            </a:lnTo>
                            <a:lnTo>
                              <a:pt x="337" y="42"/>
                            </a:lnTo>
                            <a:lnTo>
                              <a:pt x="352" y="40"/>
                            </a:lnTo>
                            <a:lnTo>
                              <a:pt x="365" y="35"/>
                            </a:lnTo>
                            <a:lnTo>
                              <a:pt x="380" y="30"/>
                            </a:lnTo>
                            <a:lnTo>
                              <a:pt x="394" y="25"/>
                            </a:lnTo>
                            <a:lnTo>
                              <a:pt x="409" y="22"/>
                            </a:lnTo>
                            <a:lnTo>
                              <a:pt x="422" y="15"/>
                            </a:lnTo>
                            <a:lnTo>
                              <a:pt x="436" y="10"/>
                            </a:lnTo>
                            <a:lnTo>
                              <a:pt x="449" y="5"/>
                            </a:lnTo>
                            <a:lnTo>
                              <a:pt x="464" y="0"/>
                            </a:lnTo>
                            <a:lnTo>
                              <a:pt x="477" y="0"/>
                            </a:lnTo>
                            <a:lnTo>
                              <a:pt x="486" y="0"/>
                            </a:lnTo>
                            <a:lnTo>
                              <a:pt x="489" y="0"/>
                            </a:lnTo>
                            <a:lnTo>
                              <a:pt x="494" y="5"/>
                            </a:lnTo>
                            <a:lnTo>
                              <a:pt x="484" y="10"/>
                            </a:lnTo>
                            <a:lnTo>
                              <a:pt x="476" y="17"/>
                            </a:lnTo>
                            <a:lnTo>
                              <a:pt x="466" y="24"/>
                            </a:lnTo>
                            <a:lnTo>
                              <a:pt x="456" y="30"/>
                            </a:lnTo>
                            <a:lnTo>
                              <a:pt x="442" y="35"/>
                            </a:lnTo>
                            <a:lnTo>
                              <a:pt x="431" y="40"/>
                            </a:lnTo>
                            <a:lnTo>
                              <a:pt x="417" y="45"/>
                            </a:lnTo>
                            <a:lnTo>
                              <a:pt x="404" y="50"/>
                            </a:lnTo>
                            <a:lnTo>
                              <a:pt x="389" y="54"/>
                            </a:lnTo>
                            <a:lnTo>
                              <a:pt x="374" y="57"/>
                            </a:lnTo>
                            <a:lnTo>
                              <a:pt x="359" y="61"/>
                            </a:lnTo>
                            <a:lnTo>
                              <a:pt x="344" y="66"/>
                            </a:lnTo>
                            <a:lnTo>
                              <a:pt x="327" y="67"/>
                            </a:lnTo>
                            <a:lnTo>
                              <a:pt x="312" y="71"/>
                            </a:lnTo>
                            <a:lnTo>
                              <a:pt x="295" y="72"/>
                            </a:lnTo>
                            <a:lnTo>
                              <a:pt x="280" y="76"/>
                            </a:lnTo>
                            <a:lnTo>
                              <a:pt x="262" y="76"/>
                            </a:lnTo>
                            <a:lnTo>
                              <a:pt x="247" y="77"/>
                            </a:lnTo>
                            <a:lnTo>
                              <a:pt x="228" y="79"/>
                            </a:lnTo>
                            <a:lnTo>
                              <a:pt x="213" y="81"/>
                            </a:lnTo>
                            <a:lnTo>
                              <a:pt x="197" y="81"/>
                            </a:lnTo>
                            <a:lnTo>
                              <a:pt x="182" y="82"/>
                            </a:lnTo>
                            <a:lnTo>
                              <a:pt x="167" y="84"/>
                            </a:lnTo>
                            <a:lnTo>
                              <a:pt x="152" y="86"/>
                            </a:lnTo>
                            <a:lnTo>
                              <a:pt x="137" y="86"/>
                            </a:lnTo>
                            <a:lnTo>
                              <a:pt x="121" y="86"/>
                            </a:lnTo>
                            <a:lnTo>
                              <a:pt x="106" y="86"/>
                            </a:lnTo>
                            <a:lnTo>
                              <a:pt x="95" y="87"/>
                            </a:lnTo>
                            <a:lnTo>
                              <a:pt x="81" y="87"/>
                            </a:lnTo>
                            <a:lnTo>
                              <a:pt x="70" y="87"/>
                            </a:lnTo>
                            <a:lnTo>
                              <a:pt x="60" y="87"/>
                            </a:lnTo>
                            <a:lnTo>
                              <a:pt x="51" y="89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827" name="Freeform 659">
                        <a:extLst>
                          <a:ext uri="{FF2B5EF4-FFF2-40B4-BE49-F238E27FC236}">
                            <a16:creationId xmlns:a16="http://schemas.microsoft.com/office/drawing/2014/main" id="{6D3F4404-D160-44FA-A2BE-EB7EFDAE154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138" y="3919"/>
                        <a:ext cx="194" cy="47"/>
                      </a:xfrm>
                      <a:custGeom>
                        <a:avLst/>
                        <a:gdLst>
                          <a:gd name="T0" fmla="*/ 94 w 194"/>
                          <a:gd name="T1" fmla="*/ 47 h 47"/>
                          <a:gd name="T2" fmla="*/ 77 w 194"/>
                          <a:gd name="T3" fmla="*/ 44 h 47"/>
                          <a:gd name="T4" fmla="*/ 66 w 194"/>
                          <a:gd name="T5" fmla="*/ 41 h 47"/>
                          <a:gd name="T6" fmla="*/ 52 w 194"/>
                          <a:gd name="T7" fmla="*/ 36 h 47"/>
                          <a:gd name="T8" fmla="*/ 42 w 194"/>
                          <a:gd name="T9" fmla="*/ 32 h 47"/>
                          <a:gd name="T10" fmla="*/ 30 w 194"/>
                          <a:gd name="T11" fmla="*/ 27 h 47"/>
                          <a:gd name="T12" fmla="*/ 20 w 194"/>
                          <a:gd name="T13" fmla="*/ 22 h 47"/>
                          <a:gd name="T14" fmla="*/ 10 w 194"/>
                          <a:gd name="T15" fmla="*/ 17 h 47"/>
                          <a:gd name="T16" fmla="*/ 0 w 194"/>
                          <a:gd name="T17" fmla="*/ 12 h 47"/>
                          <a:gd name="T18" fmla="*/ 0 w 194"/>
                          <a:gd name="T19" fmla="*/ 5 h 47"/>
                          <a:gd name="T20" fmla="*/ 2 w 194"/>
                          <a:gd name="T21" fmla="*/ 0 h 47"/>
                          <a:gd name="T22" fmla="*/ 19 w 194"/>
                          <a:gd name="T23" fmla="*/ 0 h 47"/>
                          <a:gd name="T24" fmla="*/ 37 w 194"/>
                          <a:gd name="T25" fmla="*/ 4 h 47"/>
                          <a:gd name="T26" fmla="*/ 45 w 194"/>
                          <a:gd name="T27" fmla="*/ 4 h 47"/>
                          <a:gd name="T28" fmla="*/ 54 w 194"/>
                          <a:gd name="T29" fmla="*/ 7 h 47"/>
                          <a:gd name="T30" fmla="*/ 64 w 194"/>
                          <a:gd name="T31" fmla="*/ 9 h 47"/>
                          <a:gd name="T32" fmla="*/ 74 w 194"/>
                          <a:gd name="T33" fmla="*/ 12 h 47"/>
                          <a:gd name="T34" fmla="*/ 82 w 194"/>
                          <a:gd name="T35" fmla="*/ 12 h 47"/>
                          <a:gd name="T36" fmla="*/ 91 w 194"/>
                          <a:gd name="T37" fmla="*/ 14 h 47"/>
                          <a:gd name="T38" fmla="*/ 101 w 194"/>
                          <a:gd name="T39" fmla="*/ 14 h 47"/>
                          <a:gd name="T40" fmla="*/ 112 w 194"/>
                          <a:gd name="T41" fmla="*/ 15 h 47"/>
                          <a:gd name="T42" fmla="*/ 122 w 194"/>
                          <a:gd name="T43" fmla="*/ 14 h 47"/>
                          <a:gd name="T44" fmla="*/ 134 w 194"/>
                          <a:gd name="T45" fmla="*/ 12 h 47"/>
                          <a:gd name="T46" fmla="*/ 146 w 194"/>
                          <a:gd name="T47" fmla="*/ 9 h 47"/>
                          <a:gd name="T48" fmla="*/ 161 w 194"/>
                          <a:gd name="T49" fmla="*/ 7 h 47"/>
                          <a:gd name="T50" fmla="*/ 177 w 194"/>
                          <a:gd name="T51" fmla="*/ 7 h 47"/>
                          <a:gd name="T52" fmla="*/ 194 w 194"/>
                          <a:gd name="T53" fmla="*/ 9 h 47"/>
                          <a:gd name="T54" fmla="*/ 181 w 194"/>
                          <a:gd name="T55" fmla="*/ 17 h 47"/>
                          <a:gd name="T56" fmla="*/ 169 w 194"/>
                          <a:gd name="T57" fmla="*/ 26 h 47"/>
                          <a:gd name="T58" fmla="*/ 156 w 194"/>
                          <a:gd name="T59" fmla="*/ 31 h 47"/>
                          <a:gd name="T60" fmla="*/ 144 w 194"/>
                          <a:gd name="T61" fmla="*/ 37 h 47"/>
                          <a:gd name="T62" fmla="*/ 131 w 194"/>
                          <a:gd name="T63" fmla="*/ 39 h 47"/>
                          <a:gd name="T64" fmla="*/ 119 w 194"/>
                          <a:gd name="T65" fmla="*/ 42 h 47"/>
                          <a:gd name="T66" fmla="*/ 106 w 194"/>
                          <a:gd name="T67" fmla="*/ 44 h 47"/>
                          <a:gd name="T68" fmla="*/ 94 w 194"/>
                          <a:gd name="T69" fmla="*/ 47 h 4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</a:cxnLst>
                        <a:rect l="0" t="0" r="r" b="b"/>
                        <a:pathLst>
                          <a:path w="194" h="47">
                            <a:moveTo>
                              <a:pt x="94" y="47"/>
                            </a:moveTo>
                            <a:lnTo>
                              <a:pt x="77" y="44"/>
                            </a:lnTo>
                            <a:lnTo>
                              <a:pt x="66" y="41"/>
                            </a:lnTo>
                            <a:lnTo>
                              <a:pt x="52" y="36"/>
                            </a:lnTo>
                            <a:lnTo>
                              <a:pt x="42" y="32"/>
                            </a:lnTo>
                            <a:lnTo>
                              <a:pt x="30" y="27"/>
                            </a:lnTo>
                            <a:lnTo>
                              <a:pt x="20" y="22"/>
                            </a:lnTo>
                            <a:lnTo>
                              <a:pt x="10" y="17"/>
                            </a:lnTo>
                            <a:lnTo>
                              <a:pt x="0" y="12"/>
                            </a:lnTo>
                            <a:lnTo>
                              <a:pt x="0" y="5"/>
                            </a:lnTo>
                            <a:lnTo>
                              <a:pt x="2" y="0"/>
                            </a:lnTo>
                            <a:lnTo>
                              <a:pt x="19" y="0"/>
                            </a:lnTo>
                            <a:lnTo>
                              <a:pt x="37" y="4"/>
                            </a:lnTo>
                            <a:lnTo>
                              <a:pt x="45" y="4"/>
                            </a:lnTo>
                            <a:lnTo>
                              <a:pt x="54" y="7"/>
                            </a:lnTo>
                            <a:lnTo>
                              <a:pt x="64" y="9"/>
                            </a:lnTo>
                            <a:lnTo>
                              <a:pt x="74" y="12"/>
                            </a:lnTo>
                            <a:lnTo>
                              <a:pt x="82" y="12"/>
                            </a:lnTo>
                            <a:lnTo>
                              <a:pt x="91" y="14"/>
                            </a:lnTo>
                            <a:lnTo>
                              <a:pt x="101" y="14"/>
                            </a:lnTo>
                            <a:lnTo>
                              <a:pt x="112" y="15"/>
                            </a:lnTo>
                            <a:lnTo>
                              <a:pt x="122" y="14"/>
                            </a:lnTo>
                            <a:lnTo>
                              <a:pt x="134" y="12"/>
                            </a:lnTo>
                            <a:lnTo>
                              <a:pt x="146" y="9"/>
                            </a:lnTo>
                            <a:lnTo>
                              <a:pt x="161" y="7"/>
                            </a:lnTo>
                            <a:lnTo>
                              <a:pt x="177" y="7"/>
                            </a:lnTo>
                            <a:lnTo>
                              <a:pt x="194" y="9"/>
                            </a:lnTo>
                            <a:lnTo>
                              <a:pt x="181" y="17"/>
                            </a:lnTo>
                            <a:lnTo>
                              <a:pt x="169" y="26"/>
                            </a:lnTo>
                            <a:lnTo>
                              <a:pt x="156" y="31"/>
                            </a:lnTo>
                            <a:lnTo>
                              <a:pt x="144" y="37"/>
                            </a:lnTo>
                            <a:lnTo>
                              <a:pt x="131" y="39"/>
                            </a:lnTo>
                            <a:lnTo>
                              <a:pt x="119" y="42"/>
                            </a:lnTo>
                            <a:lnTo>
                              <a:pt x="106" y="44"/>
                            </a:lnTo>
                            <a:lnTo>
                              <a:pt x="94" y="4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828" name="Freeform 660">
                        <a:extLst>
                          <a:ext uri="{FF2B5EF4-FFF2-40B4-BE49-F238E27FC236}">
                            <a16:creationId xmlns:a16="http://schemas.microsoft.com/office/drawing/2014/main" id="{9C9A90A1-D908-4D0B-B368-801853D9B78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651" y="3565"/>
                        <a:ext cx="431" cy="306"/>
                      </a:xfrm>
                      <a:custGeom>
                        <a:avLst/>
                        <a:gdLst>
                          <a:gd name="T0" fmla="*/ 232 w 431"/>
                          <a:gd name="T1" fmla="*/ 303 h 306"/>
                          <a:gd name="T2" fmla="*/ 202 w 431"/>
                          <a:gd name="T3" fmla="*/ 294 h 306"/>
                          <a:gd name="T4" fmla="*/ 173 w 431"/>
                          <a:gd name="T5" fmla="*/ 284 h 306"/>
                          <a:gd name="T6" fmla="*/ 148 w 431"/>
                          <a:gd name="T7" fmla="*/ 274 h 306"/>
                          <a:gd name="T8" fmla="*/ 125 w 431"/>
                          <a:gd name="T9" fmla="*/ 261 h 306"/>
                          <a:gd name="T10" fmla="*/ 103 w 431"/>
                          <a:gd name="T11" fmla="*/ 247 h 306"/>
                          <a:gd name="T12" fmla="*/ 83 w 431"/>
                          <a:gd name="T13" fmla="*/ 232 h 306"/>
                          <a:gd name="T14" fmla="*/ 65 w 431"/>
                          <a:gd name="T15" fmla="*/ 216 h 306"/>
                          <a:gd name="T16" fmla="*/ 48 w 431"/>
                          <a:gd name="T17" fmla="*/ 196 h 306"/>
                          <a:gd name="T18" fmla="*/ 35 w 431"/>
                          <a:gd name="T19" fmla="*/ 174 h 306"/>
                          <a:gd name="T20" fmla="*/ 23 w 431"/>
                          <a:gd name="T21" fmla="*/ 152 h 306"/>
                          <a:gd name="T22" fmla="*/ 15 w 431"/>
                          <a:gd name="T23" fmla="*/ 129 h 306"/>
                          <a:gd name="T24" fmla="*/ 6 w 431"/>
                          <a:gd name="T25" fmla="*/ 103 h 306"/>
                          <a:gd name="T26" fmla="*/ 1 w 431"/>
                          <a:gd name="T27" fmla="*/ 77 h 306"/>
                          <a:gd name="T28" fmla="*/ 0 w 431"/>
                          <a:gd name="T29" fmla="*/ 48 h 306"/>
                          <a:gd name="T30" fmla="*/ 0 w 431"/>
                          <a:gd name="T31" fmla="*/ 20 h 306"/>
                          <a:gd name="T32" fmla="*/ 16 w 431"/>
                          <a:gd name="T33" fmla="*/ 1 h 306"/>
                          <a:gd name="T34" fmla="*/ 46 w 431"/>
                          <a:gd name="T35" fmla="*/ 0 h 306"/>
                          <a:gd name="T36" fmla="*/ 78 w 431"/>
                          <a:gd name="T37" fmla="*/ 0 h 306"/>
                          <a:gd name="T38" fmla="*/ 112 w 431"/>
                          <a:gd name="T39" fmla="*/ 1 h 306"/>
                          <a:gd name="T40" fmla="*/ 147 w 431"/>
                          <a:gd name="T41" fmla="*/ 6 h 306"/>
                          <a:gd name="T42" fmla="*/ 180 w 431"/>
                          <a:gd name="T43" fmla="*/ 17 h 306"/>
                          <a:gd name="T44" fmla="*/ 215 w 431"/>
                          <a:gd name="T45" fmla="*/ 27 h 306"/>
                          <a:gd name="T46" fmla="*/ 249 w 431"/>
                          <a:gd name="T47" fmla="*/ 40 h 306"/>
                          <a:gd name="T48" fmla="*/ 280 w 431"/>
                          <a:gd name="T49" fmla="*/ 57 h 306"/>
                          <a:gd name="T50" fmla="*/ 310 w 431"/>
                          <a:gd name="T51" fmla="*/ 77 h 306"/>
                          <a:gd name="T52" fmla="*/ 339 w 431"/>
                          <a:gd name="T53" fmla="*/ 98 h 306"/>
                          <a:gd name="T54" fmla="*/ 364 w 431"/>
                          <a:gd name="T55" fmla="*/ 122 h 306"/>
                          <a:gd name="T56" fmla="*/ 385 w 431"/>
                          <a:gd name="T57" fmla="*/ 149 h 306"/>
                          <a:gd name="T58" fmla="*/ 404 w 431"/>
                          <a:gd name="T59" fmla="*/ 177 h 306"/>
                          <a:gd name="T60" fmla="*/ 417 w 431"/>
                          <a:gd name="T61" fmla="*/ 207 h 306"/>
                          <a:gd name="T62" fmla="*/ 426 w 431"/>
                          <a:gd name="T63" fmla="*/ 241 h 306"/>
                          <a:gd name="T64" fmla="*/ 419 w 431"/>
                          <a:gd name="T65" fmla="*/ 266 h 306"/>
                          <a:gd name="T66" fmla="*/ 397 w 431"/>
                          <a:gd name="T67" fmla="*/ 281 h 306"/>
                          <a:gd name="T68" fmla="*/ 375 w 431"/>
                          <a:gd name="T69" fmla="*/ 291 h 306"/>
                          <a:gd name="T70" fmla="*/ 352 w 431"/>
                          <a:gd name="T71" fmla="*/ 298 h 306"/>
                          <a:gd name="T72" fmla="*/ 327 w 431"/>
                          <a:gd name="T73" fmla="*/ 301 h 306"/>
                          <a:gd name="T74" fmla="*/ 304 w 431"/>
                          <a:gd name="T75" fmla="*/ 303 h 306"/>
                          <a:gd name="T76" fmla="*/ 280 w 431"/>
                          <a:gd name="T77" fmla="*/ 304 h 306"/>
                          <a:gd name="T78" fmla="*/ 257 w 431"/>
                          <a:gd name="T79" fmla="*/ 304 h 30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</a:cxnLst>
                        <a:rect l="0" t="0" r="r" b="b"/>
                        <a:pathLst>
                          <a:path w="431" h="306">
                            <a:moveTo>
                              <a:pt x="247" y="306"/>
                            </a:moveTo>
                            <a:lnTo>
                              <a:pt x="232" y="303"/>
                            </a:lnTo>
                            <a:lnTo>
                              <a:pt x="217" y="299"/>
                            </a:lnTo>
                            <a:lnTo>
                              <a:pt x="202" y="294"/>
                            </a:lnTo>
                            <a:lnTo>
                              <a:pt x="188" y="291"/>
                            </a:lnTo>
                            <a:lnTo>
                              <a:pt x="173" y="284"/>
                            </a:lnTo>
                            <a:lnTo>
                              <a:pt x="162" y="279"/>
                            </a:lnTo>
                            <a:lnTo>
                              <a:pt x="148" y="274"/>
                            </a:lnTo>
                            <a:lnTo>
                              <a:pt x="138" y="269"/>
                            </a:lnTo>
                            <a:lnTo>
                              <a:pt x="125" y="261"/>
                            </a:lnTo>
                            <a:lnTo>
                              <a:pt x="113" y="254"/>
                            </a:lnTo>
                            <a:lnTo>
                              <a:pt x="103" y="247"/>
                            </a:lnTo>
                            <a:lnTo>
                              <a:pt x="93" y="241"/>
                            </a:lnTo>
                            <a:lnTo>
                              <a:pt x="83" y="232"/>
                            </a:lnTo>
                            <a:lnTo>
                              <a:pt x="73" y="224"/>
                            </a:lnTo>
                            <a:lnTo>
                              <a:pt x="65" y="216"/>
                            </a:lnTo>
                            <a:lnTo>
                              <a:pt x="58" y="207"/>
                            </a:lnTo>
                            <a:lnTo>
                              <a:pt x="48" y="196"/>
                            </a:lnTo>
                            <a:lnTo>
                              <a:pt x="41" y="185"/>
                            </a:lnTo>
                            <a:lnTo>
                              <a:pt x="35" y="174"/>
                            </a:lnTo>
                            <a:lnTo>
                              <a:pt x="30" y="164"/>
                            </a:lnTo>
                            <a:lnTo>
                              <a:pt x="23" y="152"/>
                            </a:lnTo>
                            <a:lnTo>
                              <a:pt x="18" y="140"/>
                            </a:lnTo>
                            <a:lnTo>
                              <a:pt x="15" y="129"/>
                            </a:lnTo>
                            <a:lnTo>
                              <a:pt x="11" y="117"/>
                            </a:lnTo>
                            <a:lnTo>
                              <a:pt x="6" y="103"/>
                            </a:lnTo>
                            <a:lnTo>
                              <a:pt x="5" y="90"/>
                            </a:lnTo>
                            <a:lnTo>
                              <a:pt x="1" y="77"/>
                            </a:lnTo>
                            <a:lnTo>
                              <a:pt x="1" y="63"/>
                            </a:lnTo>
                            <a:lnTo>
                              <a:pt x="0" y="48"/>
                            </a:lnTo>
                            <a:lnTo>
                              <a:pt x="0" y="35"/>
                            </a:lnTo>
                            <a:lnTo>
                              <a:pt x="0" y="20"/>
                            </a:lnTo>
                            <a:lnTo>
                              <a:pt x="3" y="6"/>
                            </a:lnTo>
                            <a:lnTo>
                              <a:pt x="16" y="1"/>
                            </a:lnTo>
                            <a:lnTo>
                              <a:pt x="31" y="0"/>
                            </a:lnTo>
                            <a:lnTo>
                              <a:pt x="46" y="0"/>
                            </a:lnTo>
                            <a:lnTo>
                              <a:pt x="63" y="0"/>
                            </a:lnTo>
                            <a:lnTo>
                              <a:pt x="78" y="0"/>
                            </a:lnTo>
                            <a:lnTo>
                              <a:pt x="95" y="0"/>
                            </a:lnTo>
                            <a:lnTo>
                              <a:pt x="112" y="1"/>
                            </a:lnTo>
                            <a:lnTo>
                              <a:pt x="130" y="5"/>
                            </a:lnTo>
                            <a:lnTo>
                              <a:pt x="147" y="6"/>
                            </a:lnTo>
                            <a:lnTo>
                              <a:pt x="163" y="11"/>
                            </a:lnTo>
                            <a:lnTo>
                              <a:pt x="180" y="17"/>
                            </a:lnTo>
                            <a:lnTo>
                              <a:pt x="198" y="22"/>
                            </a:lnTo>
                            <a:lnTo>
                              <a:pt x="215" y="27"/>
                            </a:lnTo>
                            <a:lnTo>
                              <a:pt x="232" y="33"/>
                            </a:lnTo>
                            <a:lnTo>
                              <a:pt x="249" y="40"/>
                            </a:lnTo>
                            <a:lnTo>
                              <a:pt x="267" y="50"/>
                            </a:lnTo>
                            <a:lnTo>
                              <a:pt x="280" y="57"/>
                            </a:lnTo>
                            <a:lnTo>
                              <a:pt x="295" y="67"/>
                            </a:lnTo>
                            <a:lnTo>
                              <a:pt x="310" y="77"/>
                            </a:lnTo>
                            <a:lnTo>
                              <a:pt x="325" y="88"/>
                            </a:lnTo>
                            <a:lnTo>
                              <a:pt x="339" y="98"/>
                            </a:lnTo>
                            <a:lnTo>
                              <a:pt x="352" y="110"/>
                            </a:lnTo>
                            <a:lnTo>
                              <a:pt x="364" y="122"/>
                            </a:lnTo>
                            <a:lnTo>
                              <a:pt x="377" y="137"/>
                            </a:lnTo>
                            <a:lnTo>
                              <a:pt x="385" y="149"/>
                            </a:lnTo>
                            <a:lnTo>
                              <a:pt x="396" y="162"/>
                            </a:lnTo>
                            <a:lnTo>
                              <a:pt x="404" y="177"/>
                            </a:lnTo>
                            <a:lnTo>
                              <a:pt x="412" y="192"/>
                            </a:lnTo>
                            <a:lnTo>
                              <a:pt x="417" y="207"/>
                            </a:lnTo>
                            <a:lnTo>
                              <a:pt x="422" y="224"/>
                            </a:lnTo>
                            <a:lnTo>
                              <a:pt x="426" y="241"/>
                            </a:lnTo>
                            <a:lnTo>
                              <a:pt x="431" y="259"/>
                            </a:lnTo>
                            <a:lnTo>
                              <a:pt x="419" y="266"/>
                            </a:lnTo>
                            <a:lnTo>
                              <a:pt x="409" y="274"/>
                            </a:lnTo>
                            <a:lnTo>
                              <a:pt x="397" y="281"/>
                            </a:lnTo>
                            <a:lnTo>
                              <a:pt x="387" y="288"/>
                            </a:lnTo>
                            <a:lnTo>
                              <a:pt x="375" y="291"/>
                            </a:lnTo>
                            <a:lnTo>
                              <a:pt x="364" y="294"/>
                            </a:lnTo>
                            <a:lnTo>
                              <a:pt x="352" y="298"/>
                            </a:lnTo>
                            <a:lnTo>
                              <a:pt x="340" y="301"/>
                            </a:lnTo>
                            <a:lnTo>
                              <a:pt x="327" y="301"/>
                            </a:lnTo>
                            <a:lnTo>
                              <a:pt x="315" y="303"/>
                            </a:lnTo>
                            <a:lnTo>
                              <a:pt x="304" y="303"/>
                            </a:lnTo>
                            <a:lnTo>
                              <a:pt x="292" y="304"/>
                            </a:lnTo>
                            <a:lnTo>
                              <a:pt x="280" y="304"/>
                            </a:lnTo>
                            <a:lnTo>
                              <a:pt x="269" y="304"/>
                            </a:lnTo>
                            <a:lnTo>
                              <a:pt x="257" y="304"/>
                            </a:lnTo>
                            <a:lnTo>
                              <a:pt x="247" y="306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829" name="Freeform 661">
                        <a:extLst>
                          <a:ext uri="{FF2B5EF4-FFF2-40B4-BE49-F238E27FC236}">
                            <a16:creationId xmlns:a16="http://schemas.microsoft.com/office/drawing/2014/main" id="{DC2969ED-5891-4C22-BF9C-9EDC0DB64F6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851" y="3642"/>
                        <a:ext cx="214" cy="209"/>
                      </a:xfrm>
                      <a:custGeom>
                        <a:avLst/>
                        <a:gdLst>
                          <a:gd name="T0" fmla="*/ 70 w 214"/>
                          <a:gd name="T1" fmla="*/ 209 h 209"/>
                          <a:gd name="T2" fmla="*/ 54 w 214"/>
                          <a:gd name="T3" fmla="*/ 200 h 209"/>
                          <a:gd name="T4" fmla="*/ 40 w 214"/>
                          <a:gd name="T5" fmla="*/ 192 h 209"/>
                          <a:gd name="T6" fmla="*/ 28 w 214"/>
                          <a:gd name="T7" fmla="*/ 180 h 209"/>
                          <a:gd name="T8" fmla="*/ 20 w 214"/>
                          <a:gd name="T9" fmla="*/ 169 h 209"/>
                          <a:gd name="T10" fmla="*/ 12 w 214"/>
                          <a:gd name="T11" fmla="*/ 154 h 209"/>
                          <a:gd name="T12" fmla="*/ 7 w 214"/>
                          <a:gd name="T13" fmla="*/ 139 h 209"/>
                          <a:gd name="T14" fmla="*/ 2 w 214"/>
                          <a:gd name="T15" fmla="*/ 124 h 209"/>
                          <a:gd name="T16" fmla="*/ 2 w 214"/>
                          <a:gd name="T17" fmla="*/ 108 h 209"/>
                          <a:gd name="T18" fmla="*/ 0 w 214"/>
                          <a:gd name="T19" fmla="*/ 90 h 209"/>
                          <a:gd name="T20" fmla="*/ 2 w 214"/>
                          <a:gd name="T21" fmla="*/ 75 h 209"/>
                          <a:gd name="T22" fmla="*/ 5 w 214"/>
                          <a:gd name="T23" fmla="*/ 58 h 209"/>
                          <a:gd name="T24" fmla="*/ 12 w 214"/>
                          <a:gd name="T25" fmla="*/ 45 h 209"/>
                          <a:gd name="T26" fmla="*/ 17 w 214"/>
                          <a:gd name="T27" fmla="*/ 30 h 209"/>
                          <a:gd name="T28" fmla="*/ 27 w 214"/>
                          <a:gd name="T29" fmla="*/ 18 h 209"/>
                          <a:gd name="T30" fmla="*/ 37 w 214"/>
                          <a:gd name="T31" fmla="*/ 6 h 209"/>
                          <a:gd name="T32" fmla="*/ 50 w 214"/>
                          <a:gd name="T33" fmla="*/ 0 h 209"/>
                          <a:gd name="T34" fmla="*/ 59 w 214"/>
                          <a:gd name="T35" fmla="*/ 0 h 209"/>
                          <a:gd name="T36" fmla="*/ 69 w 214"/>
                          <a:gd name="T37" fmla="*/ 3 h 209"/>
                          <a:gd name="T38" fmla="*/ 80 w 214"/>
                          <a:gd name="T39" fmla="*/ 8 h 209"/>
                          <a:gd name="T40" fmla="*/ 94 w 214"/>
                          <a:gd name="T41" fmla="*/ 16 h 209"/>
                          <a:gd name="T42" fmla="*/ 107 w 214"/>
                          <a:gd name="T43" fmla="*/ 25 h 209"/>
                          <a:gd name="T44" fmla="*/ 120 w 214"/>
                          <a:gd name="T45" fmla="*/ 37 h 209"/>
                          <a:gd name="T46" fmla="*/ 134 w 214"/>
                          <a:gd name="T47" fmla="*/ 47 h 209"/>
                          <a:gd name="T48" fmla="*/ 149 w 214"/>
                          <a:gd name="T49" fmla="*/ 62 h 209"/>
                          <a:gd name="T50" fmla="*/ 160 w 214"/>
                          <a:gd name="T51" fmla="*/ 75 h 209"/>
                          <a:gd name="T52" fmla="*/ 172 w 214"/>
                          <a:gd name="T53" fmla="*/ 90 h 209"/>
                          <a:gd name="T54" fmla="*/ 182 w 214"/>
                          <a:gd name="T55" fmla="*/ 103 h 209"/>
                          <a:gd name="T56" fmla="*/ 194 w 214"/>
                          <a:gd name="T57" fmla="*/ 119 h 209"/>
                          <a:gd name="T58" fmla="*/ 201 w 214"/>
                          <a:gd name="T59" fmla="*/ 132 h 209"/>
                          <a:gd name="T60" fmla="*/ 207 w 214"/>
                          <a:gd name="T61" fmla="*/ 147 h 209"/>
                          <a:gd name="T62" fmla="*/ 211 w 214"/>
                          <a:gd name="T63" fmla="*/ 160 h 209"/>
                          <a:gd name="T64" fmla="*/ 214 w 214"/>
                          <a:gd name="T65" fmla="*/ 174 h 209"/>
                          <a:gd name="T66" fmla="*/ 204 w 214"/>
                          <a:gd name="T67" fmla="*/ 175 h 209"/>
                          <a:gd name="T68" fmla="*/ 194 w 214"/>
                          <a:gd name="T69" fmla="*/ 179 h 209"/>
                          <a:gd name="T70" fmla="*/ 185 w 214"/>
                          <a:gd name="T71" fmla="*/ 182 h 209"/>
                          <a:gd name="T72" fmla="*/ 177 w 214"/>
                          <a:gd name="T73" fmla="*/ 185 h 209"/>
                          <a:gd name="T74" fmla="*/ 159 w 214"/>
                          <a:gd name="T75" fmla="*/ 190 h 209"/>
                          <a:gd name="T76" fmla="*/ 142 w 214"/>
                          <a:gd name="T77" fmla="*/ 197 h 209"/>
                          <a:gd name="T78" fmla="*/ 132 w 214"/>
                          <a:gd name="T79" fmla="*/ 199 h 209"/>
                          <a:gd name="T80" fmla="*/ 124 w 214"/>
                          <a:gd name="T81" fmla="*/ 200 h 209"/>
                          <a:gd name="T82" fmla="*/ 114 w 214"/>
                          <a:gd name="T83" fmla="*/ 202 h 209"/>
                          <a:gd name="T84" fmla="*/ 105 w 214"/>
                          <a:gd name="T85" fmla="*/ 205 h 209"/>
                          <a:gd name="T86" fmla="*/ 87 w 214"/>
                          <a:gd name="T87" fmla="*/ 207 h 209"/>
                          <a:gd name="T88" fmla="*/ 70 w 214"/>
                          <a:gd name="T89" fmla="*/ 209 h 20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</a:cxnLst>
                        <a:rect l="0" t="0" r="r" b="b"/>
                        <a:pathLst>
                          <a:path w="214" h="209">
                            <a:moveTo>
                              <a:pt x="70" y="209"/>
                            </a:moveTo>
                            <a:lnTo>
                              <a:pt x="54" y="200"/>
                            </a:lnTo>
                            <a:lnTo>
                              <a:pt x="40" y="192"/>
                            </a:lnTo>
                            <a:lnTo>
                              <a:pt x="28" y="180"/>
                            </a:lnTo>
                            <a:lnTo>
                              <a:pt x="20" y="169"/>
                            </a:lnTo>
                            <a:lnTo>
                              <a:pt x="12" y="154"/>
                            </a:lnTo>
                            <a:lnTo>
                              <a:pt x="7" y="139"/>
                            </a:lnTo>
                            <a:lnTo>
                              <a:pt x="2" y="124"/>
                            </a:lnTo>
                            <a:lnTo>
                              <a:pt x="2" y="108"/>
                            </a:lnTo>
                            <a:lnTo>
                              <a:pt x="0" y="90"/>
                            </a:lnTo>
                            <a:lnTo>
                              <a:pt x="2" y="75"/>
                            </a:lnTo>
                            <a:lnTo>
                              <a:pt x="5" y="58"/>
                            </a:lnTo>
                            <a:lnTo>
                              <a:pt x="12" y="45"/>
                            </a:lnTo>
                            <a:lnTo>
                              <a:pt x="17" y="30"/>
                            </a:lnTo>
                            <a:lnTo>
                              <a:pt x="27" y="18"/>
                            </a:lnTo>
                            <a:lnTo>
                              <a:pt x="37" y="6"/>
                            </a:lnTo>
                            <a:lnTo>
                              <a:pt x="50" y="0"/>
                            </a:lnTo>
                            <a:lnTo>
                              <a:pt x="59" y="0"/>
                            </a:lnTo>
                            <a:lnTo>
                              <a:pt x="69" y="3"/>
                            </a:lnTo>
                            <a:lnTo>
                              <a:pt x="80" y="8"/>
                            </a:lnTo>
                            <a:lnTo>
                              <a:pt x="94" y="16"/>
                            </a:lnTo>
                            <a:lnTo>
                              <a:pt x="107" y="25"/>
                            </a:lnTo>
                            <a:lnTo>
                              <a:pt x="120" y="37"/>
                            </a:lnTo>
                            <a:lnTo>
                              <a:pt x="134" y="47"/>
                            </a:lnTo>
                            <a:lnTo>
                              <a:pt x="149" y="62"/>
                            </a:lnTo>
                            <a:lnTo>
                              <a:pt x="160" y="75"/>
                            </a:lnTo>
                            <a:lnTo>
                              <a:pt x="172" y="90"/>
                            </a:lnTo>
                            <a:lnTo>
                              <a:pt x="182" y="103"/>
                            </a:lnTo>
                            <a:lnTo>
                              <a:pt x="194" y="119"/>
                            </a:lnTo>
                            <a:lnTo>
                              <a:pt x="201" y="132"/>
                            </a:lnTo>
                            <a:lnTo>
                              <a:pt x="207" y="147"/>
                            </a:lnTo>
                            <a:lnTo>
                              <a:pt x="211" y="160"/>
                            </a:lnTo>
                            <a:lnTo>
                              <a:pt x="214" y="174"/>
                            </a:lnTo>
                            <a:lnTo>
                              <a:pt x="204" y="175"/>
                            </a:lnTo>
                            <a:lnTo>
                              <a:pt x="194" y="179"/>
                            </a:lnTo>
                            <a:lnTo>
                              <a:pt x="185" y="182"/>
                            </a:lnTo>
                            <a:lnTo>
                              <a:pt x="177" y="185"/>
                            </a:lnTo>
                            <a:lnTo>
                              <a:pt x="159" y="190"/>
                            </a:lnTo>
                            <a:lnTo>
                              <a:pt x="142" y="197"/>
                            </a:lnTo>
                            <a:lnTo>
                              <a:pt x="132" y="199"/>
                            </a:lnTo>
                            <a:lnTo>
                              <a:pt x="124" y="200"/>
                            </a:lnTo>
                            <a:lnTo>
                              <a:pt x="114" y="202"/>
                            </a:lnTo>
                            <a:lnTo>
                              <a:pt x="105" y="205"/>
                            </a:lnTo>
                            <a:lnTo>
                              <a:pt x="87" y="207"/>
                            </a:lnTo>
                            <a:lnTo>
                              <a:pt x="70" y="209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830" name="Freeform 662">
                        <a:extLst>
                          <a:ext uri="{FF2B5EF4-FFF2-40B4-BE49-F238E27FC236}">
                            <a16:creationId xmlns:a16="http://schemas.microsoft.com/office/drawing/2014/main" id="{35827B36-EF32-460B-A331-54595695915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672" y="3592"/>
                        <a:ext cx="217" cy="245"/>
                      </a:xfrm>
                      <a:custGeom>
                        <a:avLst/>
                        <a:gdLst>
                          <a:gd name="T0" fmla="*/ 174 w 217"/>
                          <a:gd name="T1" fmla="*/ 245 h 245"/>
                          <a:gd name="T2" fmla="*/ 161 w 217"/>
                          <a:gd name="T3" fmla="*/ 240 h 245"/>
                          <a:gd name="T4" fmla="*/ 149 w 217"/>
                          <a:gd name="T5" fmla="*/ 235 h 245"/>
                          <a:gd name="T6" fmla="*/ 137 w 217"/>
                          <a:gd name="T7" fmla="*/ 230 h 245"/>
                          <a:gd name="T8" fmla="*/ 127 w 217"/>
                          <a:gd name="T9" fmla="*/ 225 h 245"/>
                          <a:gd name="T10" fmla="*/ 117 w 217"/>
                          <a:gd name="T11" fmla="*/ 219 h 245"/>
                          <a:gd name="T12" fmla="*/ 107 w 217"/>
                          <a:gd name="T13" fmla="*/ 214 h 245"/>
                          <a:gd name="T14" fmla="*/ 99 w 217"/>
                          <a:gd name="T15" fmla="*/ 209 h 245"/>
                          <a:gd name="T16" fmla="*/ 92 w 217"/>
                          <a:gd name="T17" fmla="*/ 204 h 245"/>
                          <a:gd name="T18" fmla="*/ 75 w 217"/>
                          <a:gd name="T19" fmla="*/ 190 h 245"/>
                          <a:gd name="T20" fmla="*/ 62 w 217"/>
                          <a:gd name="T21" fmla="*/ 179 h 245"/>
                          <a:gd name="T22" fmla="*/ 50 w 217"/>
                          <a:gd name="T23" fmla="*/ 165 h 245"/>
                          <a:gd name="T24" fmla="*/ 42 w 217"/>
                          <a:gd name="T25" fmla="*/ 152 h 245"/>
                          <a:gd name="T26" fmla="*/ 32 w 217"/>
                          <a:gd name="T27" fmla="*/ 135 h 245"/>
                          <a:gd name="T28" fmla="*/ 24 w 217"/>
                          <a:gd name="T29" fmla="*/ 118 h 245"/>
                          <a:gd name="T30" fmla="*/ 17 w 217"/>
                          <a:gd name="T31" fmla="*/ 100 h 245"/>
                          <a:gd name="T32" fmla="*/ 12 w 217"/>
                          <a:gd name="T33" fmla="*/ 83 h 245"/>
                          <a:gd name="T34" fmla="*/ 9 w 217"/>
                          <a:gd name="T35" fmla="*/ 73 h 245"/>
                          <a:gd name="T36" fmla="*/ 7 w 217"/>
                          <a:gd name="T37" fmla="*/ 63 h 245"/>
                          <a:gd name="T38" fmla="*/ 4 w 217"/>
                          <a:gd name="T39" fmla="*/ 53 h 245"/>
                          <a:gd name="T40" fmla="*/ 4 w 217"/>
                          <a:gd name="T41" fmla="*/ 43 h 245"/>
                          <a:gd name="T42" fmla="*/ 2 w 217"/>
                          <a:gd name="T43" fmla="*/ 31 h 245"/>
                          <a:gd name="T44" fmla="*/ 0 w 217"/>
                          <a:gd name="T45" fmla="*/ 21 h 245"/>
                          <a:gd name="T46" fmla="*/ 0 w 217"/>
                          <a:gd name="T47" fmla="*/ 11 h 245"/>
                          <a:gd name="T48" fmla="*/ 0 w 217"/>
                          <a:gd name="T49" fmla="*/ 1 h 245"/>
                          <a:gd name="T50" fmla="*/ 10 w 217"/>
                          <a:gd name="T51" fmla="*/ 0 h 245"/>
                          <a:gd name="T52" fmla="*/ 24 w 217"/>
                          <a:gd name="T53" fmla="*/ 0 h 245"/>
                          <a:gd name="T54" fmla="*/ 37 w 217"/>
                          <a:gd name="T55" fmla="*/ 0 h 245"/>
                          <a:gd name="T56" fmla="*/ 50 w 217"/>
                          <a:gd name="T57" fmla="*/ 0 h 245"/>
                          <a:gd name="T58" fmla="*/ 64 w 217"/>
                          <a:gd name="T59" fmla="*/ 0 h 245"/>
                          <a:gd name="T60" fmla="*/ 79 w 217"/>
                          <a:gd name="T61" fmla="*/ 0 h 245"/>
                          <a:gd name="T62" fmla="*/ 92 w 217"/>
                          <a:gd name="T63" fmla="*/ 1 h 245"/>
                          <a:gd name="T64" fmla="*/ 107 w 217"/>
                          <a:gd name="T65" fmla="*/ 3 h 245"/>
                          <a:gd name="T66" fmla="*/ 121 w 217"/>
                          <a:gd name="T67" fmla="*/ 3 h 245"/>
                          <a:gd name="T68" fmla="*/ 136 w 217"/>
                          <a:gd name="T69" fmla="*/ 5 h 245"/>
                          <a:gd name="T70" fmla="*/ 149 w 217"/>
                          <a:gd name="T71" fmla="*/ 6 h 245"/>
                          <a:gd name="T72" fmla="*/ 164 w 217"/>
                          <a:gd name="T73" fmla="*/ 11 h 245"/>
                          <a:gd name="T74" fmla="*/ 177 w 217"/>
                          <a:gd name="T75" fmla="*/ 15 h 245"/>
                          <a:gd name="T76" fmla="*/ 191 w 217"/>
                          <a:gd name="T77" fmla="*/ 20 h 245"/>
                          <a:gd name="T78" fmla="*/ 204 w 217"/>
                          <a:gd name="T79" fmla="*/ 26 h 245"/>
                          <a:gd name="T80" fmla="*/ 217 w 217"/>
                          <a:gd name="T81" fmla="*/ 35 h 245"/>
                          <a:gd name="T82" fmla="*/ 202 w 217"/>
                          <a:gd name="T83" fmla="*/ 46 h 245"/>
                          <a:gd name="T84" fmla="*/ 192 w 217"/>
                          <a:gd name="T85" fmla="*/ 58 h 245"/>
                          <a:gd name="T86" fmla="*/ 182 w 217"/>
                          <a:gd name="T87" fmla="*/ 70 h 245"/>
                          <a:gd name="T88" fmla="*/ 176 w 217"/>
                          <a:gd name="T89" fmla="*/ 83 h 245"/>
                          <a:gd name="T90" fmla="*/ 169 w 217"/>
                          <a:gd name="T91" fmla="*/ 93 h 245"/>
                          <a:gd name="T92" fmla="*/ 166 w 217"/>
                          <a:gd name="T93" fmla="*/ 105 h 245"/>
                          <a:gd name="T94" fmla="*/ 161 w 217"/>
                          <a:gd name="T95" fmla="*/ 117 h 245"/>
                          <a:gd name="T96" fmla="*/ 161 w 217"/>
                          <a:gd name="T97" fmla="*/ 128 h 245"/>
                          <a:gd name="T98" fmla="*/ 157 w 217"/>
                          <a:gd name="T99" fmla="*/ 138 h 245"/>
                          <a:gd name="T100" fmla="*/ 159 w 217"/>
                          <a:gd name="T101" fmla="*/ 152 h 245"/>
                          <a:gd name="T102" fmla="*/ 159 w 217"/>
                          <a:gd name="T103" fmla="*/ 163 h 245"/>
                          <a:gd name="T104" fmla="*/ 162 w 217"/>
                          <a:gd name="T105" fmla="*/ 179 h 245"/>
                          <a:gd name="T106" fmla="*/ 166 w 217"/>
                          <a:gd name="T107" fmla="*/ 194 h 245"/>
                          <a:gd name="T108" fmla="*/ 171 w 217"/>
                          <a:gd name="T109" fmla="*/ 209 h 245"/>
                          <a:gd name="T110" fmla="*/ 172 w 217"/>
                          <a:gd name="T111" fmla="*/ 215 h 245"/>
                          <a:gd name="T112" fmla="*/ 176 w 217"/>
                          <a:gd name="T113" fmla="*/ 224 h 245"/>
                          <a:gd name="T114" fmla="*/ 179 w 217"/>
                          <a:gd name="T115" fmla="*/ 234 h 245"/>
                          <a:gd name="T116" fmla="*/ 184 w 217"/>
                          <a:gd name="T117" fmla="*/ 244 h 245"/>
                          <a:gd name="T118" fmla="*/ 177 w 217"/>
                          <a:gd name="T119" fmla="*/ 244 h 245"/>
                          <a:gd name="T120" fmla="*/ 174 w 217"/>
                          <a:gd name="T121" fmla="*/ 245 h 24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  <a:cxn ang="0">
                            <a:pos x="T120" y="T121"/>
                          </a:cxn>
                        </a:cxnLst>
                        <a:rect l="0" t="0" r="r" b="b"/>
                        <a:pathLst>
                          <a:path w="217" h="245">
                            <a:moveTo>
                              <a:pt x="174" y="245"/>
                            </a:moveTo>
                            <a:lnTo>
                              <a:pt x="161" y="240"/>
                            </a:lnTo>
                            <a:lnTo>
                              <a:pt x="149" y="235"/>
                            </a:lnTo>
                            <a:lnTo>
                              <a:pt x="137" y="230"/>
                            </a:lnTo>
                            <a:lnTo>
                              <a:pt x="127" y="225"/>
                            </a:lnTo>
                            <a:lnTo>
                              <a:pt x="117" y="219"/>
                            </a:lnTo>
                            <a:lnTo>
                              <a:pt x="107" y="214"/>
                            </a:lnTo>
                            <a:lnTo>
                              <a:pt x="99" y="209"/>
                            </a:lnTo>
                            <a:lnTo>
                              <a:pt x="92" y="204"/>
                            </a:lnTo>
                            <a:lnTo>
                              <a:pt x="75" y="190"/>
                            </a:lnTo>
                            <a:lnTo>
                              <a:pt x="62" y="179"/>
                            </a:lnTo>
                            <a:lnTo>
                              <a:pt x="50" y="165"/>
                            </a:lnTo>
                            <a:lnTo>
                              <a:pt x="42" y="152"/>
                            </a:lnTo>
                            <a:lnTo>
                              <a:pt x="32" y="135"/>
                            </a:lnTo>
                            <a:lnTo>
                              <a:pt x="24" y="118"/>
                            </a:lnTo>
                            <a:lnTo>
                              <a:pt x="17" y="100"/>
                            </a:lnTo>
                            <a:lnTo>
                              <a:pt x="12" y="83"/>
                            </a:lnTo>
                            <a:lnTo>
                              <a:pt x="9" y="73"/>
                            </a:lnTo>
                            <a:lnTo>
                              <a:pt x="7" y="63"/>
                            </a:lnTo>
                            <a:lnTo>
                              <a:pt x="4" y="53"/>
                            </a:lnTo>
                            <a:lnTo>
                              <a:pt x="4" y="43"/>
                            </a:lnTo>
                            <a:lnTo>
                              <a:pt x="2" y="31"/>
                            </a:lnTo>
                            <a:lnTo>
                              <a:pt x="0" y="21"/>
                            </a:lnTo>
                            <a:lnTo>
                              <a:pt x="0" y="11"/>
                            </a:lnTo>
                            <a:lnTo>
                              <a:pt x="0" y="1"/>
                            </a:lnTo>
                            <a:lnTo>
                              <a:pt x="10" y="0"/>
                            </a:lnTo>
                            <a:lnTo>
                              <a:pt x="24" y="0"/>
                            </a:lnTo>
                            <a:lnTo>
                              <a:pt x="37" y="0"/>
                            </a:lnTo>
                            <a:lnTo>
                              <a:pt x="50" y="0"/>
                            </a:lnTo>
                            <a:lnTo>
                              <a:pt x="64" y="0"/>
                            </a:lnTo>
                            <a:lnTo>
                              <a:pt x="79" y="0"/>
                            </a:lnTo>
                            <a:lnTo>
                              <a:pt x="92" y="1"/>
                            </a:lnTo>
                            <a:lnTo>
                              <a:pt x="107" y="3"/>
                            </a:lnTo>
                            <a:lnTo>
                              <a:pt x="121" y="3"/>
                            </a:lnTo>
                            <a:lnTo>
                              <a:pt x="136" y="5"/>
                            </a:lnTo>
                            <a:lnTo>
                              <a:pt x="149" y="6"/>
                            </a:lnTo>
                            <a:lnTo>
                              <a:pt x="164" y="11"/>
                            </a:lnTo>
                            <a:lnTo>
                              <a:pt x="177" y="15"/>
                            </a:lnTo>
                            <a:lnTo>
                              <a:pt x="191" y="20"/>
                            </a:lnTo>
                            <a:lnTo>
                              <a:pt x="204" y="26"/>
                            </a:lnTo>
                            <a:lnTo>
                              <a:pt x="217" y="35"/>
                            </a:lnTo>
                            <a:lnTo>
                              <a:pt x="202" y="46"/>
                            </a:lnTo>
                            <a:lnTo>
                              <a:pt x="192" y="58"/>
                            </a:lnTo>
                            <a:lnTo>
                              <a:pt x="182" y="70"/>
                            </a:lnTo>
                            <a:lnTo>
                              <a:pt x="176" y="83"/>
                            </a:lnTo>
                            <a:lnTo>
                              <a:pt x="169" y="93"/>
                            </a:lnTo>
                            <a:lnTo>
                              <a:pt x="166" y="105"/>
                            </a:lnTo>
                            <a:lnTo>
                              <a:pt x="161" y="117"/>
                            </a:lnTo>
                            <a:lnTo>
                              <a:pt x="161" y="128"/>
                            </a:lnTo>
                            <a:lnTo>
                              <a:pt x="157" y="138"/>
                            </a:lnTo>
                            <a:lnTo>
                              <a:pt x="159" y="152"/>
                            </a:lnTo>
                            <a:lnTo>
                              <a:pt x="159" y="163"/>
                            </a:lnTo>
                            <a:lnTo>
                              <a:pt x="162" y="179"/>
                            </a:lnTo>
                            <a:lnTo>
                              <a:pt x="166" y="194"/>
                            </a:lnTo>
                            <a:lnTo>
                              <a:pt x="171" y="209"/>
                            </a:lnTo>
                            <a:lnTo>
                              <a:pt x="172" y="215"/>
                            </a:lnTo>
                            <a:lnTo>
                              <a:pt x="176" y="224"/>
                            </a:lnTo>
                            <a:lnTo>
                              <a:pt x="179" y="234"/>
                            </a:lnTo>
                            <a:lnTo>
                              <a:pt x="184" y="244"/>
                            </a:lnTo>
                            <a:lnTo>
                              <a:pt x="177" y="244"/>
                            </a:lnTo>
                            <a:lnTo>
                              <a:pt x="174" y="245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831" name="Freeform 663">
                        <a:extLst>
                          <a:ext uri="{FF2B5EF4-FFF2-40B4-BE49-F238E27FC236}">
                            <a16:creationId xmlns:a16="http://schemas.microsoft.com/office/drawing/2014/main" id="{3FCD40F8-F8AD-4E9F-82FB-C9339435EE3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32" y="3468"/>
                        <a:ext cx="333" cy="309"/>
                      </a:xfrm>
                      <a:custGeom>
                        <a:avLst/>
                        <a:gdLst>
                          <a:gd name="T0" fmla="*/ 44 w 333"/>
                          <a:gd name="T1" fmla="*/ 304 h 309"/>
                          <a:gd name="T2" fmla="*/ 24 w 333"/>
                          <a:gd name="T3" fmla="*/ 298 h 309"/>
                          <a:gd name="T4" fmla="*/ 9 w 333"/>
                          <a:gd name="T5" fmla="*/ 289 h 309"/>
                          <a:gd name="T6" fmla="*/ 0 w 333"/>
                          <a:gd name="T7" fmla="*/ 272 h 309"/>
                          <a:gd name="T8" fmla="*/ 4 w 333"/>
                          <a:gd name="T9" fmla="*/ 254 h 309"/>
                          <a:gd name="T10" fmla="*/ 10 w 333"/>
                          <a:gd name="T11" fmla="*/ 237 h 309"/>
                          <a:gd name="T12" fmla="*/ 20 w 333"/>
                          <a:gd name="T13" fmla="*/ 217 h 309"/>
                          <a:gd name="T14" fmla="*/ 30 w 333"/>
                          <a:gd name="T15" fmla="*/ 195 h 309"/>
                          <a:gd name="T16" fmla="*/ 42 w 333"/>
                          <a:gd name="T17" fmla="*/ 175 h 309"/>
                          <a:gd name="T18" fmla="*/ 57 w 333"/>
                          <a:gd name="T19" fmla="*/ 155 h 309"/>
                          <a:gd name="T20" fmla="*/ 72 w 333"/>
                          <a:gd name="T21" fmla="*/ 135 h 309"/>
                          <a:gd name="T22" fmla="*/ 87 w 333"/>
                          <a:gd name="T23" fmla="*/ 115 h 309"/>
                          <a:gd name="T24" fmla="*/ 106 w 333"/>
                          <a:gd name="T25" fmla="*/ 95 h 309"/>
                          <a:gd name="T26" fmla="*/ 126 w 333"/>
                          <a:gd name="T27" fmla="*/ 77 h 309"/>
                          <a:gd name="T28" fmla="*/ 144 w 333"/>
                          <a:gd name="T29" fmla="*/ 60 h 309"/>
                          <a:gd name="T30" fmla="*/ 164 w 333"/>
                          <a:gd name="T31" fmla="*/ 43 h 309"/>
                          <a:gd name="T32" fmla="*/ 186 w 333"/>
                          <a:gd name="T33" fmla="*/ 32 h 309"/>
                          <a:gd name="T34" fmla="*/ 208 w 333"/>
                          <a:gd name="T35" fmla="*/ 20 h 309"/>
                          <a:gd name="T36" fmla="*/ 231 w 333"/>
                          <a:gd name="T37" fmla="*/ 11 h 309"/>
                          <a:gd name="T38" fmla="*/ 254 w 333"/>
                          <a:gd name="T39" fmla="*/ 3 h 309"/>
                          <a:gd name="T40" fmla="*/ 279 w 333"/>
                          <a:gd name="T41" fmla="*/ 0 h 309"/>
                          <a:gd name="T42" fmla="*/ 304 w 333"/>
                          <a:gd name="T43" fmla="*/ 0 h 309"/>
                          <a:gd name="T44" fmla="*/ 321 w 333"/>
                          <a:gd name="T45" fmla="*/ 6 h 309"/>
                          <a:gd name="T46" fmla="*/ 326 w 333"/>
                          <a:gd name="T47" fmla="*/ 27 h 309"/>
                          <a:gd name="T48" fmla="*/ 329 w 333"/>
                          <a:gd name="T49" fmla="*/ 45 h 309"/>
                          <a:gd name="T50" fmla="*/ 333 w 333"/>
                          <a:gd name="T51" fmla="*/ 63 h 309"/>
                          <a:gd name="T52" fmla="*/ 333 w 333"/>
                          <a:gd name="T53" fmla="*/ 80 h 309"/>
                          <a:gd name="T54" fmla="*/ 331 w 333"/>
                          <a:gd name="T55" fmla="*/ 103 h 309"/>
                          <a:gd name="T56" fmla="*/ 323 w 333"/>
                          <a:gd name="T57" fmla="*/ 127 h 309"/>
                          <a:gd name="T58" fmla="*/ 314 w 333"/>
                          <a:gd name="T59" fmla="*/ 152 h 309"/>
                          <a:gd name="T60" fmla="*/ 306 w 333"/>
                          <a:gd name="T61" fmla="*/ 175 h 309"/>
                          <a:gd name="T62" fmla="*/ 296 w 333"/>
                          <a:gd name="T63" fmla="*/ 197 h 309"/>
                          <a:gd name="T64" fmla="*/ 278 w 333"/>
                          <a:gd name="T65" fmla="*/ 226 h 309"/>
                          <a:gd name="T66" fmla="*/ 249 w 333"/>
                          <a:gd name="T67" fmla="*/ 254 h 309"/>
                          <a:gd name="T68" fmla="*/ 224 w 333"/>
                          <a:gd name="T69" fmla="*/ 271 h 309"/>
                          <a:gd name="T70" fmla="*/ 204 w 333"/>
                          <a:gd name="T71" fmla="*/ 281 h 309"/>
                          <a:gd name="T72" fmla="*/ 184 w 333"/>
                          <a:gd name="T73" fmla="*/ 289 h 309"/>
                          <a:gd name="T74" fmla="*/ 164 w 333"/>
                          <a:gd name="T75" fmla="*/ 296 h 309"/>
                          <a:gd name="T76" fmla="*/ 142 w 333"/>
                          <a:gd name="T77" fmla="*/ 301 h 309"/>
                          <a:gd name="T78" fmla="*/ 119 w 333"/>
                          <a:gd name="T79" fmla="*/ 304 h 309"/>
                          <a:gd name="T80" fmla="*/ 96 w 333"/>
                          <a:gd name="T81" fmla="*/ 306 h 309"/>
                          <a:gd name="T82" fmla="*/ 71 w 333"/>
                          <a:gd name="T83" fmla="*/ 308 h 30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</a:cxnLst>
                        <a:rect l="0" t="0" r="r" b="b"/>
                        <a:pathLst>
                          <a:path w="333" h="309">
                            <a:moveTo>
                              <a:pt x="59" y="309"/>
                            </a:moveTo>
                            <a:lnTo>
                              <a:pt x="44" y="304"/>
                            </a:lnTo>
                            <a:lnTo>
                              <a:pt x="34" y="301"/>
                            </a:lnTo>
                            <a:lnTo>
                              <a:pt x="24" y="298"/>
                            </a:lnTo>
                            <a:lnTo>
                              <a:pt x="19" y="296"/>
                            </a:lnTo>
                            <a:lnTo>
                              <a:pt x="9" y="289"/>
                            </a:lnTo>
                            <a:lnTo>
                              <a:pt x="4" y="282"/>
                            </a:lnTo>
                            <a:lnTo>
                              <a:pt x="0" y="272"/>
                            </a:lnTo>
                            <a:lnTo>
                              <a:pt x="4" y="262"/>
                            </a:lnTo>
                            <a:lnTo>
                              <a:pt x="4" y="254"/>
                            </a:lnTo>
                            <a:lnTo>
                              <a:pt x="7" y="247"/>
                            </a:lnTo>
                            <a:lnTo>
                              <a:pt x="10" y="237"/>
                            </a:lnTo>
                            <a:lnTo>
                              <a:pt x="15" y="229"/>
                            </a:lnTo>
                            <a:lnTo>
                              <a:pt x="20" y="217"/>
                            </a:lnTo>
                            <a:lnTo>
                              <a:pt x="25" y="207"/>
                            </a:lnTo>
                            <a:lnTo>
                              <a:pt x="30" y="195"/>
                            </a:lnTo>
                            <a:lnTo>
                              <a:pt x="37" y="185"/>
                            </a:lnTo>
                            <a:lnTo>
                              <a:pt x="42" y="175"/>
                            </a:lnTo>
                            <a:lnTo>
                              <a:pt x="51" y="165"/>
                            </a:lnTo>
                            <a:lnTo>
                              <a:pt x="57" y="155"/>
                            </a:lnTo>
                            <a:lnTo>
                              <a:pt x="66" y="145"/>
                            </a:lnTo>
                            <a:lnTo>
                              <a:pt x="72" y="135"/>
                            </a:lnTo>
                            <a:lnTo>
                              <a:pt x="81" y="125"/>
                            </a:lnTo>
                            <a:lnTo>
                              <a:pt x="87" y="115"/>
                            </a:lnTo>
                            <a:lnTo>
                              <a:pt x="97" y="105"/>
                            </a:lnTo>
                            <a:lnTo>
                              <a:pt x="106" y="95"/>
                            </a:lnTo>
                            <a:lnTo>
                              <a:pt x="116" y="85"/>
                            </a:lnTo>
                            <a:lnTo>
                              <a:pt x="126" y="77"/>
                            </a:lnTo>
                            <a:lnTo>
                              <a:pt x="136" y="70"/>
                            </a:lnTo>
                            <a:lnTo>
                              <a:pt x="144" y="60"/>
                            </a:lnTo>
                            <a:lnTo>
                              <a:pt x="154" y="52"/>
                            </a:lnTo>
                            <a:lnTo>
                              <a:pt x="164" y="43"/>
                            </a:lnTo>
                            <a:lnTo>
                              <a:pt x="176" y="38"/>
                            </a:lnTo>
                            <a:lnTo>
                              <a:pt x="186" y="32"/>
                            </a:lnTo>
                            <a:lnTo>
                              <a:pt x="196" y="25"/>
                            </a:lnTo>
                            <a:lnTo>
                              <a:pt x="208" y="20"/>
                            </a:lnTo>
                            <a:lnTo>
                              <a:pt x="221" y="16"/>
                            </a:lnTo>
                            <a:lnTo>
                              <a:pt x="231" y="11"/>
                            </a:lnTo>
                            <a:lnTo>
                              <a:pt x="243" y="6"/>
                            </a:lnTo>
                            <a:lnTo>
                              <a:pt x="254" y="3"/>
                            </a:lnTo>
                            <a:lnTo>
                              <a:pt x="268" y="3"/>
                            </a:lnTo>
                            <a:lnTo>
                              <a:pt x="279" y="0"/>
                            </a:lnTo>
                            <a:lnTo>
                              <a:pt x="293" y="0"/>
                            </a:lnTo>
                            <a:lnTo>
                              <a:pt x="304" y="0"/>
                            </a:lnTo>
                            <a:lnTo>
                              <a:pt x="318" y="1"/>
                            </a:lnTo>
                            <a:lnTo>
                              <a:pt x="321" y="6"/>
                            </a:lnTo>
                            <a:lnTo>
                              <a:pt x="326" y="20"/>
                            </a:lnTo>
                            <a:lnTo>
                              <a:pt x="326" y="27"/>
                            </a:lnTo>
                            <a:lnTo>
                              <a:pt x="329" y="35"/>
                            </a:lnTo>
                            <a:lnTo>
                              <a:pt x="329" y="45"/>
                            </a:lnTo>
                            <a:lnTo>
                              <a:pt x="333" y="55"/>
                            </a:lnTo>
                            <a:lnTo>
                              <a:pt x="333" y="63"/>
                            </a:lnTo>
                            <a:lnTo>
                              <a:pt x="333" y="72"/>
                            </a:lnTo>
                            <a:lnTo>
                              <a:pt x="333" y="80"/>
                            </a:lnTo>
                            <a:lnTo>
                              <a:pt x="333" y="90"/>
                            </a:lnTo>
                            <a:lnTo>
                              <a:pt x="331" y="103"/>
                            </a:lnTo>
                            <a:lnTo>
                              <a:pt x="328" y="115"/>
                            </a:lnTo>
                            <a:lnTo>
                              <a:pt x="323" y="127"/>
                            </a:lnTo>
                            <a:lnTo>
                              <a:pt x="319" y="140"/>
                            </a:lnTo>
                            <a:lnTo>
                              <a:pt x="314" y="152"/>
                            </a:lnTo>
                            <a:lnTo>
                              <a:pt x="311" y="165"/>
                            </a:lnTo>
                            <a:lnTo>
                              <a:pt x="306" y="175"/>
                            </a:lnTo>
                            <a:lnTo>
                              <a:pt x="301" y="187"/>
                            </a:lnTo>
                            <a:lnTo>
                              <a:pt x="296" y="197"/>
                            </a:lnTo>
                            <a:lnTo>
                              <a:pt x="291" y="209"/>
                            </a:lnTo>
                            <a:lnTo>
                              <a:pt x="278" y="226"/>
                            </a:lnTo>
                            <a:lnTo>
                              <a:pt x="264" y="241"/>
                            </a:lnTo>
                            <a:lnTo>
                              <a:pt x="249" y="254"/>
                            </a:lnTo>
                            <a:lnTo>
                              <a:pt x="234" y="267"/>
                            </a:lnTo>
                            <a:lnTo>
                              <a:pt x="224" y="271"/>
                            </a:lnTo>
                            <a:lnTo>
                              <a:pt x="214" y="276"/>
                            </a:lnTo>
                            <a:lnTo>
                              <a:pt x="204" y="281"/>
                            </a:lnTo>
                            <a:lnTo>
                              <a:pt x="196" y="286"/>
                            </a:lnTo>
                            <a:lnTo>
                              <a:pt x="184" y="289"/>
                            </a:lnTo>
                            <a:lnTo>
                              <a:pt x="174" y="293"/>
                            </a:lnTo>
                            <a:lnTo>
                              <a:pt x="164" y="296"/>
                            </a:lnTo>
                            <a:lnTo>
                              <a:pt x="154" y="299"/>
                            </a:lnTo>
                            <a:lnTo>
                              <a:pt x="142" y="301"/>
                            </a:lnTo>
                            <a:lnTo>
                              <a:pt x="131" y="303"/>
                            </a:lnTo>
                            <a:lnTo>
                              <a:pt x="119" y="304"/>
                            </a:lnTo>
                            <a:lnTo>
                              <a:pt x="109" y="306"/>
                            </a:lnTo>
                            <a:lnTo>
                              <a:pt x="96" y="306"/>
                            </a:lnTo>
                            <a:lnTo>
                              <a:pt x="84" y="308"/>
                            </a:lnTo>
                            <a:lnTo>
                              <a:pt x="71" y="308"/>
                            </a:lnTo>
                            <a:lnTo>
                              <a:pt x="59" y="309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832" name="Freeform 664">
                        <a:extLst>
                          <a:ext uri="{FF2B5EF4-FFF2-40B4-BE49-F238E27FC236}">
                            <a16:creationId xmlns:a16="http://schemas.microsoft.com/office/drawing/2014/main" id="{E414FD1F-ABD1-4290-9CF4-6D28E5FE920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51" y="3588"/>
                        <a:ext cx="172" cy="171"/>
                      </a:xfrm>
                      <a:custGeom>
                        <a:avLst/>
                        <a:gdLst>
                          <a:gd name="T0" fmla="*/ 55 w 172"/>
                          <a:gd name="T1" fmla="*/ 171 h 171"/>
                          <a:gd name="T2" fmla="*/ 40 w 172"/>
                          <a:gd name="T3" fmla="*/ 166 h 171"/>
                          <a:gd name="T4" fmla="*/ 27 w 172"/>
                          <a:gd name="T5" fmla="*/ 162 h 171"/>
                          <a:gd name="T6" fmla="*/ 13 w 172"/>
                          <a:gd name="T7" fmla="*/ 159 h 171"/>
                          <a:gd name="T8" fmla="*/ 0 w 172"/>
                          <a:gd name="T9" fmla="*/ 157 h 171"/>
                          <a:gd name="T10" fmla="*/ 5 w 172"/>
                          <a:gd name="T11" fmla="*/ 141 h 171"/>
                          <a:gd name="T12" fmla="*/ 10 w 172"/>
                          <a:gd name="T13" fmla="*/ 126 h 171"/>
                          <a:gd name="T14" fmla="*/ 15 w 172"/>
                          <a:gd name="T15" fmla="*/ 111 h 171"/>
                          <a:gd name="T16" fmla="*/ 21 w 172"/>
                          <a:gd name="T17" fmla="*/ 101 h 171"/>
                          <a:gd name="T18" fmla="*/ 27 w 172"/>
                          <a:gd name="T19" fmla="*/ 87 h 171"/>
                          <a:gd name="T20" fmla="*/ 33 w 172"/>
                          <a:gd name="T21" fmla="*/ 77 h 171"/>
                          <a:gd name="T22" fmla="*/ 38 w 172"/>
                          <a:gd name="T23" fmla="*/ 67 h 171"/>
                          <a:gd name="T24" fmla="*/ 45 w 172"/>
                          <a:gd name="T25" fmla="*/ 59 h 171"/>
                          <a:gd name="T26" fmla="*/ 50 w 172"/>
                          <a:gd name="T27" fmla="*/ 49 h 171"/>
                          <a:gd name="T28" fmla="*/ 55 w 172"/>
                          <a:gd name="T29" fmla="*/ 40 h 171"/>
                          <a:gd name="T30" fmla="*/ 60 w 172"/>
                          <a:gd name="T31" fmla="*/ 32 h 171"/>
                          <a:gd name="T32" fmla="*/ 65 w 172"/>
                          <a:gd name="T33" fmla="*/ 27 h 171"/>
                          <a:gd name="T34" fmla="*/ 75 w 172"/>
                          <a:gd name="T35" fmla="*/ 17 h 171"/>
                          <a:gd name="T36" fmla="*/ 85 w 172"/>
                          <a:gd name="T37" fmla="*/ 10 h 171"/>
                          <a:gd name="T38" fmla="*/ 102 w 172"/>
                          <a:gd name="T39" fmla="*/ 0 h 171"/>
                          <a:gd name="T40" fmla="*/ 118 w 172"/>
                          <a:gd name="T41" fmla="*/ 0 h 171"/>
                          <a:gd name="T42" fmla="*/ 132 w 172"/>
                          <a:gd name="T43" fmla="*/ 7 h 171"/>
                          <a:gd name="T44" fmla="*/ 145 w 172"/>
                          <a:gd name="T45" fmla="*/ 20 h 171"/>
                          <a:gd name="T46" fmla="*/ 148 w 172"/>
                          <a:gd name="T47" fmla="*/ 27 h 171"/>
                          <a:gd name="T48" fmla="*/ 153 w 172"/>
                          <a:gd name="T49" fmla="*/ 35 h 171"/>
                          <a:gd name="T50" fmla="*/ 157 w 172"/>
                          <a:gd name="T51" fmla="*/ 45 h 171"/>
                          <a:gd name="T52" fmla="*/ 162 w 172"/>
                          <a:gd name="T53" fmla="*/ 55 h 171"/>
                          <a:gd name="T54" fmla="*/ 163 w 172"/>
                          <a:gd name="T55" fmla="*/ 65 h 171"/>
                          <a:gd name="T56" fmla="*/ 167 w 172"/>
                          <a:gd name="T57" fmla="*/ 75 h 171"/>
                          <a:gd name="T58" fmla="*/ 168 w 172"/>
                          <a:gd name="T59" fmla="*/ 86 h 171"/>
                          <a:gd name="T60" fmla="*/ 172 w 172"/>
                          <a:gd name="T61" fmla="*/ 97 h 171"/>
                          <a:gd name="T62" fmla="*/ 172 w 172"/>
                          <a:gd name="T63" fmla="*/ 106 h 171"/>
                          <a:gd name="T64" fmla="*/ 172 w 172"/>
                          <a:gd name="T65" fmla="*/ 116 h 171"/>
                          <a:gd name="T66" fmla="*/ 172 w 172"/>
                          <a:gd name="T67" fmla="*/ 124 h 171"/>
                          <a:gd name="T68" fmla="*/ 172 w 172"/>
                          <a:gd name="T69" fmla="*/ 134 h 171"/>
                          <a:gd name="T70" fmla="*/ 168 w 172"/>
                          <a:gd name="T71" fmla="*/ 147 h 171"/>
                          <a:gd name="T72" fmla="*/ 165 w 172"/>
                          <a:gd name="T73" fmla="*/ 156 h 171"/>
                          <a:gd name="T74" fmla="*/ 150 w 172"/>
                          <a:gd name="T75" fmla="*/ 157 h 171"/>
                          <a:gd name="T76" fmla="*/ 137 w 172"/>
                          <a:gd name="T77" fmla="*/ 159 h 171"/>
                          <a:gd name="T78" fmla="*/ 123 w 172"/>
                          <a:gd name="T79" fmla="*/ 161 h 171"/>
                          <a:gd name="T80" fmla="*/ 110 w 172"/>
                          <a:gd name="T81" fmla="*/ 164 h 171"/>
                          <a:gd name="T82" fmla="*/ 95 w 172"/>
                          <a:gd name="T83" fmla="*/ 164 h 171"/>
                          <a:gd name="T84" fmla="*/ 82 w 172"/>
                          <a:gd name="T85" fmla="*/ 167 h 171"/>
                          <a:gd name="T86" fmla="*/ 68 w 172"/>
                          <a:gd name="T87" fmla="*/ 167 h 171"/>
                          <a:gd name="T88" fmla="*/ 55 w 172"/>
                          <a:gd name="T89" fmla="*/ 171 h 17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</a:cxnLst>
                        <a:rect l="0" t="0" r="r" b="b"/>
                        <a:pathLst>
                          <a:path w="172" h="171">
                            <a:moveTo>
                              <a:pt x="55" y="171"/>
                            </a:moveTo>
                            <a:lnTo>
                              <a:pt x="40" y="166"/>
                            </a:lnTo>
                            <a:lnTo>
                              <a:pt x="27" y="162"/>
                            </a:lnTo>
                            <a:lnTo>
                              <a:pt x="13" y="159"/>
                            </a:lnTo>
                            <a:lnTo>
                              <a:pt x="0" y="157"/>
                            </a:lnTo>
                            <a:lnTo>
                              <a:pt x="5" y="141"/>
                            </a:lnTo>
                            <a:lnTo>
                              <a:pt x="10" y="126"/>
                            </a:lnTo>
                            <a:lnTo>
                              <a:pt x="15" y="111"/>
                            </a:lnTo>
                            <a:lnTo>
                              <a:pt x="21" y="101"/>
                            </a:lnTo>
                            <a:lnTo>
                              <a:pt x="27" y="87"/>
                            </a:lnTo>
                            <a:lnTo>
                              <a:pt x="33" y="77"/>
                            </a:lnTo>
                            <a:lnTo>
                              <a:pt x="38" y="67"/>
                            </a:lnTo>
                            <a:lnTo>
                              <a:pt x="45" y="59"/>
                            </a:lnTo>
                            <a:lnTo>
                              <a:pt x="50" y="49"/>
                            </a:lnTo>
                            <a:lnTo>
                              <a:pt x="55" y="40"/>
                            </a:lnTo>
                            <a:lnTo>
                              <a:pt x="60" y="32"/>
                            </a:lnTo>
                            <a:lnTo>
                              <a:pt x="65" y="27"/>
                            </a:lnTo>
                            <a:lnTo>
                              <a:pt x="75" y="17"/>
                            </a:lnTo>
                            <a:lnTo>
                              <a:pt x="85" y="10"/>
                            </a:lnTo>
                            <a:lnTo>
                              <a:pt x="102" y="0"/>
                            </a:lnTo>
                            <a:lnTo>
                              <a:pt x="118" y="0"/>
                            </a:lnTo>
                            <a:lnTo>
                              <a:pt x="132" y="7"/>
                            </a:lnTo>
                            <a:lnTo>
                              <a:pt x="145" y="20"/>
                            </a:lnTo>
                            <a:lnTo>
                              <a:pt x="148" y="27"/>
                            </a:lnTo>
                            <a:lnTo>
                              <a:pt x="153" y="35"/>
                            </a:lnTo>
                            <a:lnTo>
                              <a:pt x="157" y="45"/>
                            </a:lnTo>
                            <a:lnTo>
                              <a:pt x="162" y="55"/>
                            </a:lnTo>
                            <a:lnTo>
                              <a:pt x="163" y="65"/>
                            </a:lnTo>
                            <a:lnTo>
                              <a:pt x="167" y="75"/>
                            </a:lnTo>
                            <a:lnTo>
                              <a:pt x="168" y="86"/>
                            </a:lnTo>
                            <a:lnTo>
                              <a:pt x="172" y="97"/>
                            </a:lnTo>
                            <a:lnTo>
                              <a:pt x="172" y="106"/>
                            </a:lnTo>
                            <a:lnTo>
                              <a:pt x="172" y="116"/>
                            </a:lnTo>
                            <a:lnTo>
                              <a:pt x="172" y="124"/>
                            </a:lnTo>
                            <a:lnTo>
                              <a:pt x="172" y="134"/>
                            </a:lnTo>
                            <a:lnTo>
                              <a:pt x="168" y="147"/>
                            </a:lnTo>
                            <a:lnTo>
                              <a:pt x="165" y="156"/>
                            </a:lnTo>
                            <a:lnTo>
                              <a:pt x="150" y="157"/>
                            </a:lnTo>
                            <a:lnTo>
                              <a:pt x="137" y="159"/>
                            </a:lnTo>
                            <a:lnTo>
                              <a:pt x="123" y="161"/>
                            </a:lnTo>
                            <a:lnTo>
                              <a:pt x="110" y="164"/>
                            </a:lnTo>
                            <a:lnTo>
                              <a:pt x="95" y="164"/>
                            </a:lnTo>
                            <a:lnTo>
                              <a:pt x="82" y="167"/>
                            </a:lnTo>
                            <a:lnTo>
                              <a:pt x="68" y="167"/>
                            </a:lnTo>
                            <a:lnTo>
                              <a:pt x="55" y="17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833" name="Freeform 665">
                        <a:extLst>
                          <a:ext uri="{FF2B5EF4-FFF2-40B4-BE49-F238E27FC236}">
                            <a16:creationId xmlns:a16="http://schemas.microsoft.com/office/drawing/2014/main" id="{1F5C78E0-D1C9-457C-9E96-9015A82BB9F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578" y="3495"/>
                        <a:ext cx="162" cy="229"/>
                      </a:xfrm>
                      <a:custGeom>
                        <a:avLst/>
                        <a:gdLst>
                          <a:gd name="T0" fmla="*/ 75 w 162"/>
                          <a:gd name="T1" fmla="*/ 229 h 229"/>
                          <a:gd name="T2" fmla="*/ 72 w 162"/>
                          <a:gd name="T3" fmla="*/ 215 h 229"/>
                          <a:gd name="T4" fmla="*/ 70 w 162"/>
                          <a:gd name="T5" fmla="*/ 205 h 229"/>
                          <a:gd name="T6" fmla="*/ 67 w 162"/>
                          <a:gd name="T7" fmla="*/ 192 h 229"/>
                          <a:gd name="T8" fmla="*/ 65 w 162"/>
                          <a:gd name="T9" fmla="*/ 182 h 229"/>
                          <a:gd name="T10" fmla="*/ 62 w 162"/>
                          <a:gd name="T11" fmla="*/ 170 h 229"/>
                          <a:gd name="T12" fmla="*/ 58 w 162"/>
                          <a:gd name="T13" fmla="*/ 158 h 229"/>
                          <a:gd name="T14" fmla="*/ 55 w 162"/>
                          <a:gd name="T15" fmla="*/ 148 h 229"/>
                          <a:gd name="T16" fmla="*/ 52 w 162"/>
                          <a:gd name="T17" fmla="*/ 138 h 229"/>
                          <a:gd name="T18" fmla="*/ 45 w 162"/>
                          <a:gd name="T19" fmla="*/ 128 h 229"/>
                          <a:gd name="T20" fmla="*/ 40 w 162"/>
                          <a:gd name="T21" fmla="*/ 118 h 229"/>
                          <a:gd name="T22" fmla="*/ 35 w 162"/>
                          <a:gd name="T23" fmla="*/ 108 h 229"/>
                          <a:gd name="T24" fmla="*/ 30 w 162"/>
                          <a:gd name="T25" fmla="*/ 100 h 229"/>
                          <a:gd name="T26" fmla="*/ 15 w 162"/>
                          <a:gd name="T27" fmla="*/ 83 h 229"/>
                          <a:gd name="T28" fmla="*/ 0 w 162"/>
                          <a:gd name="T29" fmla="*/ 73 h 229"/>
                          <a:gd name="T30" fmla="*/ 0 w 162"/>
                          <a:gd name="T31" fmla="*/ 68 h 229"/>
                          <a:gd name="T32" fmla="*/ 0 w 162"/>
                          <a:gd name="T33" fmla="*/ 65 h 229"/>
                          <a:gd name="T34" fmla="*/ 8 w 162"/>
                          <a:gd name="T35" fmla="*/ 56 h 229"/>
                          <a:gd name="T36" fmla="*/ 18 w 162"/>
                          <a:gd name="T37" fmla="*/ 50 h 229"/>
                          <a:gd name="T38" fmla="*/ 26 w 162"/>
                          <a:gd name="T39" fmla="*/ 43 h 229"/>
                          <a:gd name="T40" fmla="*/ 36 w 162"/>
                          <a:gd name="T41" fmla="*/ 38 h 229"/>
                          <a:gd name="T42" fmla="*/ 45 w 162"/>
                          <a:gd name="T43" fmla="*/ 31 h 229"/>
                          <a:gd name="T44" fmla="*/ 53 w 162"/>
                          <a:gd name="T45" fmla="*/ 26 h 229"/>
                          <a:gd name="T46" fmla="*/ 63 w 162"/>
                          <a:gd name="T47" fmla="*/ 21 h 229"/>
                          <a:gd name="T48" fmla="*/ 73 w 162"/>
                          <a:gd name="T49" fmla="*/ 18 h 229"/>
                          <a:gd name="T50" fmla="*/ 82 w 162"/>
                          <a:gd name="T51" fmla="*/ 13 h 229"/>
                          <a:gd name="T52" fmla="*/ 90 w 162"/>
                          <a:gd name="T53" fmla="*/ 8 h 229"/>
                          <a:gd name="T54" fmla="*/ 100 w 162"/>
                          <a:gd name="T55" fmla="*/ 5 h 229"/>
                          <a:gd name="T56" fmla="*/ 112 w 162"/>
                          <a:gd name="T57" fmla="*/ 3 h 229"/>
                          <a:gd name="T58" fmla="*/ 122 w 162"/>
                          <a:gd name="T59" fmla="*/ 0 h 229"/>
                          <a:gd name="T60" fmla="*/ 135 w 162"/>
                          <a:gd name="T61" fmla="*/ 0 h 229"/>
                          <a:gd name="T62" fmla="*/ 147 w 162"/>
                          <a:gd name="T63" fmla="*/ 0 h 229"/>
                          <a:gd name="T64" fmla="*/ 162 w 162"/>
                          <a:gd name="T65" fmla="*/ 1 h 229"/>
                          <a:gd name="T66" fmla="*/ 162 w 162"/>
                          <a:gd name="T67" fmla="*/ 16 h 229"/>
                          <a:gd name="T68" fmla="*/ 162 w 162"/>
                          <a:gd name="T69" fmla="*/ 31 h 229"/>
                          <a:gd name="T70" fmla="*/ 162 w 162"/>
                          <a:gd name="T71" fmla="*/ 46 h 229"/>
                          <a:gd name="T72" fmla="*/ 162 w 162"/>
                          <a:gd name="T73" fmla="*/ 63 h 229"/>
                          <a:gd name="T74" fmla="*/ 158 w 162"/>
                          <a:gd name="T75" fmla="*/ 78 h 229"/>
                          <a:gd name="T76" fmla="*/ 157 w 162"/>
                          <a:gd name="T77" fmla="*/ 93 h 229"/>
                          <a:gd name="T78" fmla="*/ 153 w 162"/>
                          <a:gd name="T79" fmla="*/ 108 h 229"/>
                          <a:gd name="T80" fmla="*/ 150 w 162"/>
                          <a:gd name="T81" fmla="*/ 125 h 229"/>
                          <a:gd name="T82" fmla="*/ 143 w 162"/>
                          <a:gd name="T83" fmla="*/ 138 h 229"/>
                          <a:gd name="T84" fmla="*/ 137 w 162"/>
                          <a:gd name="T85" fmla="*/ 153 h 229"/>
                          <a:gd name="T86" fmla="*/ 128 w 162"/>
                          <a:gd name="T87" fmla="*/ 167 h 229"/>
                          <a:gd name="T88" fmla="*/ 122 w 162"/>
                          <a:gd name="T89" fmla="*/ 182 h 229"/>
                          <a:gd name="T90" fmla="*/ 110 w 162"/>
                          <a:gd name="T91" fmla="*/ 194 h 229"/>
                          <a:gd name="T92" fmla="*/ 100 w 162"/>
                          <a:gd name="T93" fmla="*/ 205 h 229"/>
                          <a:gd name="T94" fmla="*/ 87 w 162"/>
                          <a:gd name="T95" fmla="*/ 217 h 229"/>
                          <a:gd name="T96" fmla="*/ 75 w 162"/>
                          <a:gd name="T97" fmla="*/ 229 h 22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</a:cxnLst>
                        <a:rect l="0" t="0" r="r" b="b"/>
                        <a:pathLst>
                          <a:path w="162" h="229">
                            <a:moveTo>
                              <a:pt x="75" y="229"/>
                            </a:moveTo>
                            <a:lnTo>
                              <a:pt x="72" y="215"/>
                            </a:lnTo>
                            <a:lnTo>
                              <a:pt x="70" y="205"/>
                            </a:lnTo>
                            <a:lnTo>
                              <a:pt x="67" y="192"/>
                            </a:lnTo>
                            <a:lnTo>
                              <a:pt x="65" y="182"/>
                            </a:lnTo>
                            <a:lnTo>
                              <a:pt x="62" y="170"/>
                            </a:lnTo>
                            <a:lnTo>
                              <a:pt x="58" y="158"/>
                            </a:lnTo>
                            <a:lnTo>
                              <a:pt x="55" y="148"/>
                            </a:lnTo>
                            <a:lnTo>
                              <a:pt x="52" y="138"/>
                            </a:lnTo>
                            <a:lnTo>
                              <a:pt x="45" y="128"/>
                            </a:lnTo>
                            <a:lnTo>
                              <a:pt x="40" y="118"/>
                            </a:lnTo>
                            <a:lnTo>
                              <a:pt x="35" y="108"/>
                            </a:lnTo>
                            <a:lnTo>
                              <a:pt x="30" y="100"/>
                            </a:lnTo>
                            <a:lnTo>
                              <a:pt x="15" y="83"/>
                            </a:lnTo>
                            <a:lnTo>
                              <a:pt x="0" y="73"/>
                            </a:lnTo>
                            <a:lnTo>
                              <a:pt x="0" y="68"/>
                            </a:lnTo>
                            <a:lnTo>
                              <a:pt x="0" y="65"/>
                            </a:lnTo>
                            <a:lnTo>
                              <a:pt x="8" y="56"/>
                            </a:lnTo>
                            <a:lnTo>
                              <a:pt x="18" y="50"/>
                            </a:lnTo>
                            <a:lnTo>
                              <a:pt x="26" y="43"/>
                            </a:lnTo>
                            <a:lnTo>
                              <a:pt x="36" y="38"/>
                            </a:lnTo>
                            <a:lnTo>
                              <a:pt x="45" y="31"/>
                            </a:lnTo>
                            <a:lnTo>
                              <a:pt x="53" y="26"/>
                            </a:lnTo>
                            <a:lnTo>
                              <a:pt x="63" y="21"/>
                            </a:lnTo>
                            <a:lnTo>
                              <a:pt x="73" y="18"/>
                            </a:lnTo>
                            <a:lnTo>
                              <a:pt x="82" y="13"/>
                            </a:lnTo>
                            <a:lnTo>
                              <a:pt x="90" y="8"/>
                            </a:lnTo>
                            <a:lnTo>
                              <a:pt x="100" y="5"/>
                            </a:lnTo>
                            <a:lnTo>
                              <a:pt x="112" y="3"/>
                            </a:lnTo>
                            <a:lnTo>
                              <a:pt x="122" y="0"/>
                            </a:lnTo>
                            <a:lnTo>
                              <a:pt x="135" y="0"/>
                            </a:lnTo>
                            <a:lnTo>
                              <a:pt x="147" y="0"/>
                            </a:lnTo>
                            <a:lnTo>
                              <a:pt x="162" y="1"/>
                            </a:lnTo>
                            <a:lnTo>
                              <a:pt x="162" y="16"/>
                            </a:lnTo>
                            <a:lnTo>
                              <a:pt x="162" y="31"/>
                            </a:lnTo>
                            <a:lnTo>
                              <a:pt x="162" y="46"/>
                            </a:lnTo>
                            <a:lnTo>
                              <a:pt x="162" y="63"/>
                            </a:lnTo>
                            <a:lnTo>
                              <a:pt x="158" y="78"/>
                            </a:lnTo>
                            <a:lnTo>
                              <a:pt x="157" y="93"/>
                            </a:lnTo>
                            <a:lnTo>
                              <a:pt x="153" y="108"/>
                            </a:lnTo>
                            <a:lnTo>
                              <a:pt x="150" y="125"/>
                            </a:lnTo>
                            <a:lnTo>
                              <a:pt x="143" y="138"/>
                            </a:lnTo>
                            <a:lnTo>
                              <a:pt x="137" y="153"/>
                            </a:lnTo>
                            <a:lnTo>
                              <a:pt x="128" y="167"/>
                            </a:lnTo>
                            <a:lnTo>
                              <a:pt x="122" y="182"/>
                            </a:lnTo>
                            <a:lnTo>
                              <a:pt x="110" y="194"/>
                            </a:lnTo>
                            <a:lnTo>
                              <a:pt x="100" y="205"/>
                            </a:lnTo>
                            <a:lnTo>
                              <a:pt x="87" y="217"/>
                            </a:lnTo>
                            <a:lnTo>
                              <a:pt x="75" y="229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834" name="Freeform 666">
                        <a:extLst>
                          <a:ext uri="{FF2B5EF4-FFF2-40B4-BE49-F238E27FC236}">
                            <a16:creationId xmlns:a16="http://schemas.microsoft.com/office/drawing/2014/main" id="{70704BD4-6339-46C8-8CDD-1FCD2A661DC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721" y="3294"/>
                        <a:ext cx="185" cy="149"/>
                      </a:xfrm>
                      <a:custGeom>
                        <a:avLst/>
                        <a:gdLst>
                          <a:gd name="T0" fmla="*/ 0 w 185"/>
                          <a:gd name="T1" fmla="*/ 149 h 149"/>
                          <a:gd name="T2" fmla="*/ 0 w 185"/>
                          <a:gd name="T3" fmla="*/ 135 h 149"/>
                          <a:gd name="T4" fmla="*/ 5 w 185"/>
                          <a:gd name="T5" fmla="*/ 122 h 149"/>
                          <a:gd name="T6" fmla="*/ 10 w 185"/>
                          <a:gd name="T7" fmla="*/ 109 h 149"/>
                          <a:gd name="T8" fmla="*/ 20 w 185"/>
                          <a:gd name="T9" fmla="*/ 95 h 149"/>
                          <a:gd name="T10" fmla="*/ 30 w 185"/>
                          <a:gd name="T11" fmla="*/ 80 h 149"/>
                          <a:gd name="T12" fmla="*/ 42 w 185"/>
                          <a:gd name="T13" fmla="*/ 67 h 149"/>
                          <a:gd name="T14" fmla="*/ 53 w 185"/>
                          <a:gd name="T15" fmla="*/ 53 h 149"/>
                          <a:gd name="T16" fmla="*/ 68 w 185"/>
                          <a:gd name="T17" fmla="*/ 43 h 149"/>
                          <a:gd name="T18" fmla="*/ 82 w 185"/>
                          <a:gd name="T19" fmla="*/ 30 h 149"/>
                          <a:gd name="T20" fmla="*/ 97 w 185"/>
                          <a:gd name="T21" fmla="*/ 20 h 149"/>
                          <a:gd name="T22" fmla="*/ 112 w 185"/>
                          <a:gd name="T23" fmla="*/ 12 h 149"/>
                          <a:gd name="T24" fmla="*/ 127 w 185"/>
                          <a:gd name="T25" fmla="*/ 6 h 149"/>
                          <a:gd name="T26" fmla="*/ 140 w 185"/>
                          <a:gd name="T27" fmla="*/ 1 h 149"/>
                          <a:gd name="T28" fmla="*/ 155 w 185"/>
                          <a:gd name="T29" fmla="*/ 0 h 149"/>
                          <a:gd name="T30" fmla="*/ 168 w 185"/>
                          <a:gd name="T31" fmla="*/ 0 h 149"/>
                          <a:gd name="T32" fmla="*/ 184 w 185"/>
                          <a:gd name="T33" fmla="*/ 6 h 149"/>
                          <a:gd name="T34" fmla="*/ 184 w 185"/>
                          <a:gd name="T35" fmla="*/ 10 h 149"/>
                          <a:gd name="T36" fmla="*/ 185 w 185"/>
                          <a:gd name="T37" fmla="*/ 15 h 149"/>
                          <a:gd name="T38" fmla="*/ 175 w 185"/>
                          <a:gd name="T39" fmla="*/ 17 h 149"/>
                          <a:gd name="T40" fmla="*/ 167 w 185"/>
                          <a:gd name="T41" fmla="*/ 20 h 149"/>
                          <a:gd name="T42" fmla="*/ 158 w 185"/>
                          <a:gd name="T43" fmla="*/ 22 h 149"/>
                          <a:gd name="T44" fmla="*/ 152 w 185"/>
                          <a:gd name="T45" fmla="*/ 25 h 149"/>
                          <a:gd name="T46" fmla="*/ 137 w 185"/>
                          <a:gd name="T47" fmla="*/ 30 h 149"/>
                          <a:gd name="T48" fmla="*/ 125 w 185"/>
                          <a:gd name="T49" fmla="*/ 35 h 149"/>
                          <a:gd name="T50" fmla="*/ 112 w 185"/>
                          <a:gd name="T51" fmla="*/ 40 h 149"/>
                          <a:gd name="T52" fmla="*/ 102 w 185"/>
                          <a:gd name="T53" fmla="*/ 47 h 149"/>
                          <a:gd name="T54" fmla="*/ 93 w 185"/>
                          <a:gd name="T55" fmla="*/ 52 h 149"/>
                          <a:gd name="T56" fmla="*/ 85 w 185"/>
                          <a:gd name="T57" fmla="*/ 60 h 149"/>
                          <a:gd name="T58" fmla="*/ 75 w 185"/>
                          <a:gd name="T59" fmla="*/ 67 h 149"/>
                          <a:gd name="T60" fmla="*/ 67 w 185"/>
                          <a:gd name="T61" fmla="*/ 75 h 149"/>
                          <a:gd name="T62" fmla="*/ 57 w 185"/>
                          <a:gd name="T63" fmla="*/ 83 h 149"/>
                          <a:gd name="T64" fmla="*/ 50 w 185"/>
                          <a:gd name="T65" fmla="*/ 95 h 149"/>
                          <a:gd name="T66" fmla="*/ 40 w 185"/>
                          <a:gd name="T67" fmla="*/ 105 h 149"/>
                          <a:gd name="T68" fmla="*/ 32 w 185"/>
                          <a:gd name="T69" fmla="*/ 117 h 149"/>
                          <a:gd name="T70" fmla="*/ 23 w 185"/>
                          <a:gd name="T71" fmla="*/ 130 h 149"/>
                          <a:gd name="T72" fmla="*/ 15 w 185"/>
                          <a:gd name="T73" fmla="*/ 147 h 149"/>
                          <a:gd name="T74" fmla="*/ 6 w 185"/>
                          <a:gd name="T75" fmla="*/ 147 h 149"/>
                          <a:gd name="T76" fmla="*/ 0 w 185"/>
                          <a:gd name="T77" fmla="*/ 149 h 14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</a:cxnLst>
                        <a:rect l="0" t="0" r="r" b="b"/>
                        <a:pathLst>
                          <a:path w="185" h="149">
                            <a:moveTo>
                              <a:pt x="0" y="149"/>
                            </a:moveTo>
                            <a:lnTo>
                              <a:pt x="0" y="135"/>
                            </a:lnTo>
                            <a:lnTo>
                              <a:pt x="5" y="122"/>
                            </a:lnTo>
                            <a:lnTo>
                              <a:pt x="10" y="109"/>
                            </a:lnTo>
                            <a:lnTo>
                              <a:pt x="20" y="95"/>
                            </a:lnTo>
                            <a:lnTo>
                              <a:pt x="30" y="80"/>
                            </a:lnTo>
                            <a:lnTo>
                              <a:pt x="42" y="67"/>
                            </a:lnTo>
                            <a:lnTo>
                              <a:pt x="53" y="53"/>
                            </a:lnTo>
                            <a:lnTo>
                              <a:pt x="68" y="43"/>
                            </a:lnTo>
                            <a:lnTo>
                              <a:pt x="82" y="30"/>
                            </a:lnTo>
                            <a:lnTo>
                              <a:pt x="97" y="20"/>
                            </a:lnTo>
                            <a:lnTo>
                              <a:pt x="112" y="12"/>
                            </a:lnTo>
                            <a:lnTo>
                              <a:pt x="127" y="6"/>
                            </a:lnTo>
                            <a:lnTo>
                              <a:pt x="140" y="1"/>
                            </a:lnTo>
                            <a:lnTo>
                              <a:pt x="155" y="0"/>
                            </a:lnTo>
                            <a:lnTo>
                              <a:pt x="168" y="0"/>
                            </a:lnTo>
                            <a:lnTo>
                              <a:pt x="184" y="6"/>
                            </a:lnTo>
                            <a:lnTo>
                              <a:pt x="184" y="10"/>
                            </a:lnTo>
                            <a:lnTo>
                              <a:pt x="185" y="15"/>
                            </a:lnTo>
                            <a:lnTo>
                              <a:pt x="175" y="17"/>
                            </a:lnTo>
                            <a:lnTo>
                              <a:pt x="167" y="20"/>
                            </a:lnTo>
                            <a:lnTo>
                              <a:pt x="158" y="22"/>
                            </a:lnTo>
                            <a:lnTo>
                              <a:pt x="152" y="25"/>
                            </a:lnTo>
                            <a:lnTo>
                              <a:pt x="137" y="30"/>
                            </a:lnTo>
                            <a:lnTo>
                              <a:pt x="125" y="35"/>
                            </a:lnTo>
                            <a:lnTo>
                              <a:pt x="112" y="40"/>
                            </a:lnTo>
                            <a:lnTo>
                              <a:pt x="102" y="47"/>
                            </a:lnTo>
                            <a:lnTo>
                              <a:pt x="93" y="52"/>
                            </a:lnTo>
                            <a:lnTo>
                              <a:pt x="85" y="60"/>
                            </a:lnTo>
                            <a:lnTo>
                              <a:pt x="75" y="67"/>
                            </a:lnTo>
                            <a:lnTo>
                              <a:pt x="67" y="75"/>
                            </a:lnTo>
                            <a:lnTo>
                              <a:pt x="57" y="83"/>
                            </a:lnTo>
                            <a:lnTo>
                              <a:pt x="50" y="95"/>
                            </a:lnTo>
                            <a:lnTo>
                              <a:pt x="40" y="105"/>
                            </a:lnTo>
                            <a:lnTo>
                              <a:pt x="32" y="117"/>
                            </a:lnTo>
                            <a:lnTo>
                              <a:pt x="23" y="130"/>
                            </a:lnTo>
                            <a:lnTo>
                              <a:pt x="15" y="147"/>
                            </a:lnTo>
                            <a:lnTo>
                              <a:pt x="6" y="147"/>
                            </a:lnTo>
                            <a:lnTo>
                              <a:pt x="0" y="149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835" name="Freeform 667">
                        <a:extLst>
                          <a:ext uri="{FF2B5EF4-FFF2-40B4-BE49-F238E27FC236}">
                            <a16:creationId xmlns:a16="http://schemas.microsoft.com/office/drawing/2014/main" id="{3B1AD020-CA1A-47DB-9BCE-EF11E00E059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79" y="3267"/>
                        <a:ext cx="152" cy="102"/>
                      </a:xfrm>
                      <a:custGeom>
                        <a:avLst/>
                        <a:gdLst>
                          <a:gd name="T0" fmla="*/ 146 w 152"/>
                          <a:gd name="T1" fmla="*/ 102 h 102"/>
                          <a:gd name="T2" fmla="*/ 135 w 152"/>
                          <a:gd name="T3" fmla="*/ 89 h 102"/>
                          <a:gd name="T4" fmla="*/ 125 w 152"/>
                          <a:gd name="T5" fmla="*/ 80 h 102"/>
                          <a:gd name="T6" fmla="*/ 117 w 152"/>
                          <a:gd name="T7" fmla="*/ 70 h 102"/>
                          <a:gd name="T8" fmla="*/ 110 w 152"/>
                          <a:gd name="T9" fmla="*/ 64 h 102"/>
                          <a:gd name="T10" fmla="*/ 94 w 152"/>
                          <a:gd name="T11" fmla="*/ 49 h 102"/>
                          <a:gd name="T12" fmla="*/ 77 w 152"/>
                          <a:gd name="T13" fmla="*/ 40 h 102"/>
                          <a:gd name="T14" fmla="*/ 59 w 152"/>
                          <a:gd name="T15" fmla="*/ 30 h 102"/>
                          <a:gd name="T16" fmla="*/ 42 w 152"/>
                          <a:gd name="T17" fmla="*/ 25 h 102"/>
                          <a:gd name="T18" fmla="*/ 30 w 152"/>
                          <a:gd name="T19" fmla="*/ 22 h 102"/>
                          <a:gd name="T20" fmla="*/ 20 w 152"/>
                          <a:gd name="T21" fmla="*/ 20 h 102"/>
                          <a:gd name="T22" fmla="*/ 10 w 152"/>
                          <a:gd name="T23" fmla="*/ 18 h 102"/>
                          <a:gd name="T24" fmla="*/ 0 w 152"/>
                          <a:gd name="T25" fmla="*/ 18 h 102"/>
                          <a:gd name="T26" fmla="*/ 0 w 152"/>
                          <a:gd name="T27" fmla="*/ 8 h 102"/>
                          <a:gd name="T28" fmla="*/ 4 w 152"/>
                          <a:gd name="T29" fmla="*/ 0 h 102"/>
                          <a:gd name="T30" fmla="*/ 14 w 152"/>
                          <a:gd name="T31" fmla="*/ 0 h 102"/>
                          <a:gd name="T32" fmla="*/ 27 w 152"/>
                          <a:gd name="T33" fmla="*/ 0 h 102"/>
                          <a:gd name="T34" fmla="*/ 37 w 152"/>
                          <a:gd name="T35" fmla="*/ 0 h 102"/>
                          <a:gd name="T36" fmla="*/ 50 w 152"/>
                          <a:gd name="T37" fmla="*/ 3 h 102"/>
                          <a:gd name="T38" fmla="*/ 62 w 152"/>
                          <a:gd name="T39" fmla="*/ 3 h 102"/>
                          <a:gd name="T40" fmla="*/ 74 w 152"/>
                          <a:gd name="T41" fmla="*/ 8 h 102"/>
                          <a:gd name="T42" fmla="*/ 84 w 152"/>
                          <a:gd name="T43" fmla="*/ 12 h 102"/>
                          <a:gd name="T44" fmla="*/ 95 w 152"/>
                          <a:gd name="T45" fmla="*/ 18 h 102"/>
                          <a:gd name="T46" fmla="*/ 104 w 152"/>
                          <a:gd name="T47" fmla="*/ 23 h 102"/>
                          <a:gd name="T48" fmla="*/ 114 w 152"/>
                          <a:gd name="T49" fmla="*/ 30 h 102"/>
                          <a:gd name="T50" fmla="*/ 122 w 152"/>
                          <a:gd name="T51" fmla="*/ 39 h 102"/>
                          <a:gd name="T52" fmla="*/ 130 w 152"/>
                          <a:gd name="T53" fmla="*/ 49 h 102"/>
                          <a:gd name="T54" fmla="*/ 135 w 152"/>
                          <a:gd name="T55" fmla="*/ 59 h 102"/>
                          <a:gd name="T56" fmla="*/ 142 w 152"/>
                          <a:gd name="T57" fmla="*/ 70 h 102"/>
                          <a:gd name="T58" fmla="*/ 147 w 152"/>
                          <a:gd name="T59" fmla="*/ 84 h 102"/>
                          <a:gd name="T60" fmla="*/ 152 w 152"/>
                          <a:gd name="T61" fmla="*/ 100 h 102"/>
                          <a:gd name="T62" fmla="*/ 149 w 152"/>
                          <a:gd name="T63" fmla="*/ 102 h 102"/>
                          <a:gd name="T64" fmla="*/ 146 w 152"/>
                          <a:gd name="T65" fmla="*/ 102 h 10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</a:cxnLst>
                        <a:rect l="0" t="0" r="r" b="b"/>
                        <a:pathLst>
                          <a:path w="152" h="102">
                            <a:moveTo>
                              <a:pt x="146" y="102"/>
                            </a:moveTo>
                            <a:lnTo>
                              <a:pt x="135" y="89"/>
                            </a:lnTo>
                            <a:lnTo>
                              <a:pt x="125" y="80"/>
                            </a:lnTo>
                            <a:lnTo>
                              <a:pt x="117" y="70"/>
                            </a:lnTo>
                            <a:lnTo>
                              <a:pt x="110" y="64"/>
                            </a:lnTo>
                            <a:lnTo>
                              <a:pt x="94" y="49"/>
                            </a:lnTo>
                            <a:lnTo>
                              <a:pt x="77" y="40"/>
                            </a:lnTo>
                            <a:lnTo>
                              <a:pt x="59" y="30"/>
                            </a:lnTo>
                            <a:lnTo>
                              <a:pt x="42" y="25"/>
                            </a:lnTo>
                            <a:lnTo>
                              <a:pt x="30" y="22"/>
                            </a:lnTo>
                            <a:lnTo>
                              <a:pt x="20" y="20"/>
                            </a:lnTo>
                            <a:lnTo>
                              <a:pt x="10" y="18"/>
                            </a:lnTo>
                            <a:lnTo>
                              <a:pt x="0" y="18"/>
                            </a:lnTo>
                            <a:lnTo>
                              <a:pt x="0" y="8"/>
                            </a:lnTo>
                            <a:lnTo>
                              <a:pt x="4" y="0"/>
                            </a:lnTo>
                            <a:lnTo>
                              <a:pt x="14" y="0"/>
                            </a:lnTo>
                            <a:lnTo>
                              <a:pt x="27" y="0"/>
                            </a:lnTo>
                            <a:lnTo>
                              <a:pt x="37" y="0"/>
                            </a:lnTo>
                            <a:lnTo>
                              <a:pt x="50" y="3"/>
                            </a:lnTo>
                            <a:lnTo>
                              <a:pt x="62" y="3"/>
                            </a:lnTo>
                            <a:lnTo>
                              <a:pt x="74" y="8"/>
                            </a:lnTo>
                            <a:lnTo>
                              <a:pt x="84" y="12"/>
                            </a:lnTo>
                            <a:lnTo>
                              <a:pt x="95" y="18"/>
                            </a:lnTo>
                            <a:lnTo>
                              <a:pt x="104" y="23"/>
                            </a:lnTo>
                            <a:lnTo>
                              <a:pt x="114" y="30"/>
                            </a:lnTo>
                            <a:lnTo>
                              <a:pt x="122" y="39"/>
                            </a:lnTo>
                            <a:lnTo>
                              <a:pt x="130" y="49"/>
                            </a:lnTo>
                            <a:lnTo>
                              <a:pt x="135" y="59"/>
                            </a:lnTo>
                            <a:lnTo>
                              <a:pt x="142" y="70"/>
                            </a:lnTo>
                            <a:lnTo>
                              <a:pt x="147" y="84"/>
                            </a:lnTo>
                            <a:lnTo>
                              <a:pt x="152" y="100"/>
                            </a:lnTo>
                            <a:lnTo>
                              <a:pt x="149" y="102"/>
                            </a:lnTo>
                            <a:lnTo>
                              <a:pt x="146" y="102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836" name="Freeform 668">
                        <a:extLst>
                          <a:ext uri="{FF2B5EF4-FFF2-40B4-BE49-F238E27FC236}">
                            <a16:creationId xmlns:a16="http://schemas.microsoft.com/office/drawing/2014/main" id="{7536D507-1F67-413B-8271-0DBEC70537C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955" y="3730"/>
                        <a:ext cx="68" cy="94"/>
                      </a:xfrm>
                      <a:custGeom>
                        <a:avLst/>
                        <a:gdLst>
                          <a:gd name="T0" fmla="*/ 35 w 68"/>
                          <a:gd name="T1" fmla="*/ 0 h 94"/>
                          <a:gd name="T2" fmla="*/ 46 w 68"/>
                          <a:gd name="T3" fmla="*/ 4 h 94"/>
                          <a:gd name="T4" fmla="*/ 58 w 68"/>
                          <a:gd name="T5" fmla="*/ 14 h 94"/>
                          <a:gd name="T6" fmla="*/ 61 w 68"/>
                          <a:gd name="T7" fmla="*/ 19 h 94"/>
                          <a:gd name="T8" fmla="*/ 65 w 68"/>
                          <a:gd name="T9" fmla="*/ 27 h 94"/>
                          <a:gd name="T10" fmla="*/ 66 w 68"/>
                          <a:gd name="T11" fmla="*/ 37 h 94"/>
                          <a:gd name="T12" fmla="*/ 68 w 68"/>
                          <a:gd name="T13" fmla="*/ 47 h 94"/>
                          <a:gd name="T14" fmla="*/ 66 w 68"/>
                          <a:gd name="T15" fmla="*/ 56 h 94"/>
                          <a:gd name="T16" fmla="*/ 65 w 68"/>
                          <a:gd name="T17" fmla="*/ 66 h 94"/>
                          <a:gd name="T18" fmla="*/ 61 w 68"/>
                          <a:gd name="T19" fmla="*/ 72 h 94"/>
                          <a:gd name="T20" fmla="*/ 58 w 68"/>
                          <a:gd name="T21" fmla="*/ 81 h 94"/>
                          <a:gd name="T22" fmla="*/ 46 w 68"/>
                          <a:gd name="T23" fmla="*/ 89 h 94"/>
                          <a:gd name="T24" fmla="*/ 35 w 68"/>
                          <a:gd name="T25" fmla="*/ 94 h 94"/>
                          <a:gd name="T26" fmla="*/ 20 w 68"/>
                          <a:gd name="T27" fmla="*/ 89 h 94"/>
                          <a:gd name="T28" fmla="*/ 10 w 68"/>
                          <a:gd name="T29" fmla="*/ 81 h 94"/>
                          <a:gd name="T30" fmla="*/ 5 w 68"/>
                          <a:gd name="T31" fmla="*/ 72 h 94"/>
                          <a:gd name="T32" fmla="*/ 1 w 68"/>
                          <a:gd name="T33" fmla="*/ 66 h 94"/>
                          <a:gd name="T34" fmla="*/ 0 w 68"/>
                          <a:gd name="T35" fmla="*/ 56 h 94"/>
                          <a:gd name="T36" fmla="*/ 0 w 68"/>
                          <a:gd name="T37" fmla="*/ 47 h 94"/>
                          <a:gd name="T38" fmla="*/ 0 w 68"/>
                          <a:gd name="T39" fmla="*/ 37 h 94"/>
                          <a:gd name="T40" fmla="*/ 1 w 68"/>
                          <a:gd name="T41" fmla="*/ 27 h 94"/>
                          <a:gd name="T42" fmla="*/ 5 w 68"/>
                          <a:gd name="T43" fmla="*/ 19 h 94"/>
                          <a:gd name="T44" fmla="*/ 10 w 68"/>
                          <a:gd name="T45" fmla="*/ 14 h 94"/>
                          <a:gd name="T46" fmla="*/ 20 w 68"/>
                          <a:gd name="T47" fmla="*/ 4 h 94"/>
                          <a:gd name="T48" fmla="*/ 35 w 68"/>
                          <a:gd name="T49" fmla="*/ 0 h 9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</a:cxnLst>
                        <a:rect l="0" t="0" r="r" b="b"/>
                        <a:pathLst>
                          <a:path w="68" h="94">
                            <a:moveTo>
                              <a:pt x="35" y="0"/>
                            </a:moveTo>
                            <a:lnTo>
                              <a:pt x="46" y="4"/>
                            </a:lnTo>
                            <a:lnTo>
                              <a:pt x="58" y="14"/>
                            </a:lnTo>
                            <a:lnTo>
                              <a:pt x="61" y="19"/>
                            </a:lnTo>
                            <a:lnTo>
                              <a:pt x="65" y="27"/>
                            </a:lnTo>
                            <a:lnTo>
                              <a:pt x="66" y="37"/>
                            </a:lnTo>
                            <a:lnTo>
                              <a:pt x="68" y="47"/>
                            </a:lnTo>
                            <a:lnTo>
                              <a:pt x="66" y="56"/>
                            </a:lnTo>
                            <a:lnTo>
                              <a:pt x="65" y="66"/>
                            </a:lnTo>
                            <a:lnTo>
                              <a:pt x="61" y="72"/>
                            </a:lnTo>
                            <a:lnTo>
                              <a:pt x="58" y="81"/>
                            </a:lnTo>
                            <a:lnTo>
                              <a:pt x="46" y="89"/>
                            </a:lnTo>
                            <a:lnTo>
                              <a:pt x="35" y="94"/>
                            </a:lnTo>
                            <a:lnTo>
                              <a:pt x="20" y="89"/>
                            </a:lnTo>
                            <a:lnTo>
                              <a:pt x="10" y="81"/>
                            </a:lnTo>
                            <a:lnTo>
                              <a:pt x="5" y="72"/>
                            </a:lnTo>
                            <a:lnTo>
                              <a:pt x="1" y="66"/>
                            </a:lnTo>
                            <a:lnTo>
                              <a:pt x="0" y="56"/>
                            </a:lnTo>
                            <a:lnTo>
                              <a:pt x="0" y="47"/>
                            </a:lnTo>
                            <a:lnTo>
                              <a:pt x="0" y="37"/>
                            </a:lnTo>
                            <a:lnTo>
                              <a:pt x="1" y="27"/>
                            </a:lnTo>
                            <a:lnTo>
                              <a:pt x="5" y="19"/>
                            </a:lnTo>
                            <a:lnTo>
                              <a:pt x="10" y="14"/>
                            </a:lnTo>
                            <a:lnTo>
                              <a:pt x="20" y="4"/>
                            </a:lnTo>
                            <a:lnTo>
                              <a:pt x="35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27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837" name="Freeform 669">
                        <a:extLst>
                          <a:ext uri="{FF2B5EF4-FFF2-40B4-BE49-F238E27FC236}">
                            <a16:creationId xmlns:a16="http://schemas.microsoft.com/office/drawing/2014/main" id="{B60FA1C7-4F7E-4EB0-8D6A-5DEC500AA97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81" y="3658"/>
                        <a:ext cx="70" cy="97"/>
                      </a:xfrm>
                      <a:custGeom>
                        <a:avLst/>
                        <a:gdLst>
                          <a:gd name="T0" fmla="*/ 35 w 70"/>
                          <a:gd name="T1" fmla="*/ 0 h 97"/>
                          <a:gd name="T2" fmla="*/ 48 w 70"/>
                          <a:gd name="T3" fmla="*/ 4 h 97"/>
                          <a:gd name="T4" fmla="*/ 60 w 70"/>
                          <a:gd name="T5" fmla="*/ 14 h 97"/>
                          <a:gd name="T6" fmla="*/ 63 w 70"/>
                          <a:gd name="T7" fmla="*/ 21 h 97"/>
                          <a:gd name="T8" fmla="*/ 67 w 70"/>
                          <a:gd name="T9" fmla="*/ 29 h 97"/>
                          <a:gd name="T10" fmla="*/ 68 w 70"/>
                          <a:gd name="T11" fmla="*/ 39 h 97"/>
                          <a:gd name="T12" fmla="*/ 70 w 70"/>
                          <a:gd name="T13" fmla="*/ 49 h 97"/>
                          <a:gd name="T14" fmla="*/ 68 w 70"/>
                          <a:gd name="T15" fmla="*/ 57 h 97"/>
                          <a:gd name="T16" fmla="*/ 67 w 70"/>
                          <a:gd name="T17" fmla="*/ 67 h 97"/>
                          <a:gd name="T18" fmla="*/ 63 w 70"/>
                          <a:gd name="T19" fmla="*/ 74 h 97"/>
                          <a:gd name="T20" fmla="*/ 60 w 70"/>
                          <a:gd name="T21" fmla="*/ 82 h 97"/>
                          <a:gd name="T22" fmla="*/ 48 w 70"/>
                          <a:gd name="T23" fmla="*/ 92 h 97"/>
                          <a:gd name="T24" fmla="*/ 35 w 70"/>
                          <a:gd name="T25" fmla="*/ 97 h 97"/>
                          <a:gd name="T26" fmla="*/ 20 w 70"/>
                          <a:gd name="T27" fmla="*/ 92 h 97"/>
                          <a:gd name="T28" fmla="*/ 10 w 70"/>
                          <a:gd name="T29" fmla="*/ 82 h 97"/>
                          <a:gd name="T30" fmla="*/ 5 w 70"/>
                          <a:gd name="T31" fmla="*/ 74 h 97"/>
                          <a:gd name="T32" fmla="*/ 2 w 70"/>
                          <a:gd name="T33" fmla="*/ 67 h 97"/>
                          <a:gd name="T34" fmla="*/ 0 w 70"/>
                          <a:gd name="T35" fmla="*/ 57 h 97"/>
                          <a:gd name="T36" fmla="*/ 0 w 70"/>
                          <a:gd name="T37" fmla="*/ 49 h 97"/>
                          <a:gd name="T38" fmla="*/ 0 w 70"/>
                          <a:gd name="T39" fmla="*/ 39 h 97"/>
                          <a:gd name="T40" fmla="*/ 2 w 70"/>
                          <a:gd name="T41" fmla="*/ 29 h 97"/>
                          <a:gd name="T42" fmla="*/ 5 w 70"/>
                          <a:gd name="T43" fmla="*/ 21 h 97"/>
                          <a:gd name="T44" fmla="*/ 10 w 70"/>
                          <a:gd name="T45" fmla="*/ 14 h 97"/>
                          <a:gd name="T46" fmla="*/ 20 w 70"/>
                          <a:gd name="T47" fmla="*/ 4 h 97"/>
                          <a:gd name="T48" fmla="*/ 35 w 70"/>
                          <a:gd name="T49" fmla="*/ 0 h 9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</a:cxnLst>
                        <a:rect l="0" t="0" r="r" b="b"/>
                        <a:pathLst>
                          <a:path w="70" h="97">
                            <a:moveTo>
                              <a:pt x="35" y="0"/>
                            </a:moveTo>
                            <a:lnTo>
                              <a:pt x="48" y="4"/>
                            </a:lnTo>
                            <a:lnTo>
                              <a:pt x="60" y="14"/>
                            </a:lnTo>
                            <a:lnTo>
                              <a:pt x="63" y="21"/>
                            </a:lnTo>
                            <a:lnTo>
                              <a:pt x="67" y="29"/>
                            </a:lnTo>
                            <a:lnTo>
                              <a:pt x="68" y="39"/>
                            </a:lnTo>
                            <a:lnTo>
                              <a:pt x="70" y="49"/>
                            </a:lnTo>
                            <a:lnTo>
                              <a:pt x="68" y="57"/>
                            </a:lnTo>
                            <a:lnTo>
                              <a:pt x="67" y="67"/>
                            </a:lnTo>
                            <a:lnTo>
                              <a:pt x="63" y="74"/>
                            </a:lnTo>
                            <a:lnTo>
                              <a:pt x="60" y="82"/>
                            </a:lnTo>
                            <a:lnTo>
                              <a:pt x="48" y="92"/>
                            </a:lnTo>
                            <a:lnTo>
                              <a:pt x="35" y="97"/>
                            </a:lnTo>
                            <a:lnTo>
                              <a:pt x="20" y="92"/>
                            </a:lnTo>
                            <a:lnTo>
                              <a:pt x="10" y="82"/>
                            </a:lnTo>
                            <a:lnTo>
                              <a:pt x="5" y="74"/>
                            </a:lnTo>
                            <a:lnTo>
                              <a:pt x="2" y="67"/>
                            </a:lnTo>
                            <a:lnTo>
                              <a:pt x="0" y="57"/>
                            </a:lnTo>
                            <a:lnTo>
                              <a:pt x="0" y="49"/>
                            </a:lnTo>
                            <a:lnTo>
                              <a:pt x="0" y="39"/>
                            </a:lnTo>
                            <a:lnTo>
                              <a:pt x="2" y="29"/>
                            </a:lnTo>
                            <a:lnTo>
                              <a:pt x="5" y="21"/>
                            </a:lnTo>
                            <a:lnTo>
                              <a:pt x="10" y="14"/>
                            </a:lnTo>
                            <a:lnTo>
                              <a:pt x="20" y="4"/>
                            </a:lnTo>
                            <a:lnTo>
                              <a:pt x="35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27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838" name="Freeform 670">
                        <a:extLst>
                          <a:ext uri="{FF2B5EF4-FFF2-40B4-BE49-F238E27FC236}">
                            <a16:creationId xmlns:a16="http://schemas.microsoft.com/office/drawing/2014/main" id="{92F7C939-4C08-4FE6-B6ED-7150FD11345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357" y="3570"/>
                        <a:ext cx="135" cy="543"/>
                      </a:xfrm>
                      <a:custGeom>
                        <a:avLst/>
                        <a:gdLst>
                          <a:gd name="T0" fmla="*/ 96 w 135"/>
                          <a:gd name="T1" fmla="*/ 17 h 543"/>
                          <a:gd name="T2" fmla="*/ 75 w 135"/>
                          <a:gd name="T3" fmla="*/ 35 h 543"/>
                          <a:gd name="T4" fmla="*/ 63 w 135"/>
                          <a:gd name="T5" fmla="*/ 52 h 543"/>
                          <a:gd name="T6" fmla="*/ 56 w 135"/>
                          <a:gd name="T7" fmla="*/ 72 h 543"/>
                          <a:gd name="T8" fmla="*/ 53 w 135"/>
                          <a:gd name="T9" fmla="*/ 95 h 543"/>
                          <a:gd name="T10" fmla="*/ 50 w 135"/>
                          <a:gd name="T11" fmla="*/ 117 h 543"/>
                          <a:gd name="T12" fmla="*/ 46 w 135"/>
                          <a:gd name="T13" fmla="*/ 137 h 543"/>
                          <a:gd name="T14" fmla="*/ 40 w 135"/>
                          <a:gd name="T15" fmla="*/ 155 h 543"/>
                          <a:gd name="T16" fmla="*/ 35 w 135"/>
                          <a:gd name="T17" fmla="*/ 177 h 543"/>
                          <a:gd name="T18" fmla="*/ 28 w 135"/>
                          <a:gd name="T19" fmla="*/ 199 h 543"/>
                          <a:gd name="T20" fmla="*/ 23 w 135"/>
                          <a:gd name="T21" fmla="*/ 221 h 543"/>
                          <a:gd name="T22" fmla="*/ 18 w 135"/>
                          <a:gd name="T23" fmla="*/ 244 h 543"/>
                          <a:gd name="T24" fmla="*/ 13 w 135"/>
                          <a:gd name="T25" fmla="*/ 269 h 543"/>
                          <a:gd name="T26" fmla="*/ 8 w 135"/>
                          <a:gd name="T27" fmla="*/ 294 h 543"/>
                          <a:gd name="T28" fmla="*/ 5 w 135"/>
                          <a:gd name="T29" fmla="*/ 319 h 543"/>
                          <a:gd name="T30" fmla="*/ 1 w 135"/>
                          <a:gd name="T31" fmla="*/ 343 h 543"/>
                          <a:gd name="T32" fmla="*/ 0 w 135"/>
                          <a:gd name="T33" fmla="*/ 368 h 543"/>
                          <a:gd name="T34" fmla="*/ 0 w 135"/>
                          <a:gd name="T35" fmla="*/ 391 h 543"/>
                          <a:gd name="T36" fmla="*/ 1 w 135"/>
                          <a:gd name="T37" fmla="*/ 415 h 543"/>
                          <a:gd name="T38" fmla="*/ 3 w 135"/>
                          <a:gd name="T39" fmla="*/ 436 h 543"/>
                          <a:gd name="T40" fmla="*/ 8 w 135"/>
                          <a:gd name="T41" fmla="*/ 456 h 543"/>
                          <a:gd name="T42" fmla="*/ 16 w 135"/>
                          <a:gd name="T43" fmla="*/ 477 h 543"/>
                          <a:gd name="T44" fmla="*/ 26 w 135"/>
                          <a:gd name="T45" fmla="*/ 497 h 543"/>
                          <a:gd name="T46" fmla="*/ 45 w 135"/>
                          <a:gd name="T47" fmla="*/ 518 h 543"/>
                          <a:gd name="T48" fmla="*/ 70 w 135"/>
                          <a:gd name="T49" fmla="*/ 537 h 543"/>
                          <a:gd name="T50" fmla="*/ 98 w 135"/>
                          <a:gd name="T51" fmla="*/ 543 h 543"/>
                          <a:gd name="T52" fmla="*/ 113 w 135"/>
                          <a:gd name="T53" fmla="*/ 530 h 543"/>
                          <a:gd name="T54" fmla="*/ 115 w 135"/>
                          <a:gd name="T55" fmla="*/ 507 h 543"/>
                          <a:gd name="T56" fmla="*/ 115 w 135"/>
                          <a:gd name="T57" fmla="*/ 485 h 543"/>
                          <a:gd name="T58" fmla="*/ 113 w 135"/>
                          <a:gd name="T59" fmla="*/ 463 h 543"/>
                          <a:gd name="T60" fmla="*/ 110 w 135"/>
                          <a:gd name="T61" fmla="*/ 441 h 543"/>
                          <a:gd name="T62" fmla="*/ 105 w 135"/>
                          <a:gd name="T63" fmla="*/ 418 h 543"/>
                          <a:gd name="T64" fmla="*/ 101 w 135"/>
                          <a:gd name="T65" fmla="*/ 396 h 543"/>
                          <a:gd name="T66" fmla="*/ 96 w 135"/>
                          <a:gd name="T67" fmla="*/ 373 h 543"/>
                          <a:gd name="T68" fmla="*/ 93 w 135"/>
                          <a:gd name="T69" fmla="*/ 351 h 543"/>
                          <a:gd name="T70" fmla="*/ 91 w 135"/>
                          <a:gd name="T71" fmla="*/ 329 h 543"/>
                          <a:gd name="T72" fmla="*/ 91 w 135"/>
                          <a:gd name="T73" fmla="*/ 308 h 543"/>
                          <a:gd name="T74" fmla="*/ 93 w 135"/>
                          <a:gd name="T75" fmla="*/ 288 h 543"/>
                          <a:gd name="T76" fmla="*/ 95 w 135"/>
                          <a:gd name="T77" fmla="*/ 266 h 543"/>
                          <a:gd name="T78" fmla="*/ 96 w 135"/>
                          <a:gd name="T79" fmla="*/ 242 h 543"/>
                          <a:gd name="T80" fmla="*/ 100 w 135"/>
                          <a:gd name="T81" fmla="*/ 221 h 543"/>
                          <a:gd name="T82" fmla="*/ 105 w 135"/>
                          <a:gd name="T83" fmla="*/ 199 h 543"/>
                          <a:gd name="T84" fmla="*/ 108 w 135"/>
                          <a:gd name="T85" fmla="*/ 177 h 543"/>
                          <a:gd name="T86" fmla="*/ 113 w 135"/>
                          <a:gd name="T87" fmla="*/ 154 h 543"/>
                          <a:gd name="T88" fmla="*/ 117 w 135"/>
                          <a:gd name="T89" fmla="*/ 132 h 543"/>
                          <a:gd name="T90" fmla="*/ 122 w 135"/>
                          <a:gd name="T91" fmla="*/ 110 h 543"/>
                          <a:gd name="T92" fmla="*/ 125 w 135"/>
                          <a:gd name="T93" fmla="*/ 88 h 543"/>
                          <a:gd name="T94" fmla="*/ 128 w 135"/>
                          <a:gd name="T95" fmla="*/ 67 h 543"/>
                          <a:gd name="T96" fmla="*/ 132 w 135"/>
                          <a:gd name="T97" fmla="*/ 47 h 543"/>
                          <a:gd name="T98" fmla="*/ 133 w 135"/>
                          <a:gd name="T99" fmla="*/ 27 h 543"/>
                          <a:gd name="T100" fmla="*/ 122 w 135"/>
                          <a:gd name="T101" fmla="*/ 6 h 543"/>
                          <a:gd name="T102" fmla="*/ 110 w 135"/>
                          <a:gd name="T103" fmla="*/ 6 h 543"/>
                          <a:gd name="T104" fmla="*/ 107 w 135"/>
                          <a:gd name="T105" fmla="*/ 12 h 54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</a:cxnLst>
                        <a:rect l="0" t="0" r="r" b="b"/>
                        <a:pathLst>
                          <a:path w="135" h="543">
                            <a:moveTo>
                              <a:pt x="107" y="12"/>
                            </a:moveTo>
                            <a:lnTo>
                              <a:pt x="96" y="17"/>
                            </a:lnTo>
                            <a:lnTo>
                              <a:pt x="85" y="27"/>
                            </a:lnTo>
                            <a:lnTo>
                              <a:pt x="75" y="35"/>
                            </a:lnTo>
                            <a:lnTo>
                              <a:pt x="68" y="45"/>
                            </a:lnTo>
                            <a:lnTo>
                              <a:pt x="63" y="52"/>
                            </a:lnTo>
                            <a:lnTo>
                              <a:pt x="60" y="62"/>
                            </a:lnTo>
                            <a:lnTo>
                              <a:pt x="56" y="72"/>
                            </a:lnTo>
                            <a:lnTo>
                              <a:pt x="55" y="83"/>
                            </a:lnTo>
                            <a:lnTo>
                              <a:pt x="53" y="95"/>
                            </a:lnTo>
                            <a:lnTo>
                              <a:pt x="51" y="107"/>
                            </a:lnTo>
                            <a:lnTo>
                              <a:pt x="50" y="117"/>
                            </a:lnTo>
                            <a:lnTo>
                              <a:pt x="50" y="129"/>
                            </a:lnTo>
                            <a:lnTo>
                              <a:pt x="46" y="137"/>
                            </a:lnTo>
                            <a:lnTo>
                              <a:pt x="43" y="145"/>
                            </a:lnTo>
                            <a:lnTo>
                              <a:pt x="40" y="155"/>
                            </a:lnTo>
                            <a:lnTo>
                              <a:pt x="38" y="167"/>
                            </a:lnTo>
                            <a:lnTo>
                              <a:pt x="35" y="177"/>
                            </a:lnTo>
                            <a:lnTo>
                              <a:pt x="31" y="187"/>
                            </a:lnTo>
                            <a:lnTo>
                              <a:pt x="28" y="199"/>
                            </a:lnTo>
                            <a:lnTo>
                              <a:pt x="26" y="211"/>
                            </a:lnTo>
                            <a:lnTo>
                              <a:pt x="23" y="221"/>
                            </a:lnTo>
                            <a:lnTo>
                              <a:pt x="21" y="232"/>
                            </a:lnTo>
                            <a:lnTo>
                              <a:pt x="18" y="244"/>
                            </a:lnTo>
                            <a:lnTo>
                              <a:pt x="16" y="257"/>
                            </a:lnTo>
                            <a:lnTo>
                              <a:pt x="13" y="269"/>
                            </a:lnTo>
                            <a:lnTo>
                              <a:pt x="11" y="283"/>
                            </a:lnTo>
                            <a:lnTo>
                              <a:pt x="8" y="294"/>
                            </a:lnTo>
                            <a:lnTo>
                              <a:pt x="8" y="308"/>
                            </a:lnTo>
                            <a:lnTo>
                              <a:pt x="5" y="319"/>
                            </a:lnTo>
                            <a:lnTo>
                              <a:pt x="3" y="331"/>
                            </a:lnTo>
                            <a:lnTo>
                              <a:pt x="1" y="343"/>
                            </a:lnTo>
                            <a:lnTo>
                              <a:pt x="1" y="356"/>
                            </a:lnTo>
                            <a:lnTo>
                              <a:pt x="0" y="368"/>
                            </a:lnTo>
                            <a:lnTo>
                              <a:pt x="0" y="380"/>
                            </a:lnTo>
                            <a:lnTo>
                              <a:pt x="0" y="391"/>
                            </a:lnTo>
                            <a:lnTo>
                              <a:pt x="1" y="405"/>
                            </a:lnTo>
                            <a:lnTo>
                              <a:pt x="1" y="415"/>
                            </a:lnTo>
                            <a:lnTo>
                              <a:pt x="1" y="426"/>
                            </a:lnTo>
                            <a:lnTo>
                              <a:pt x="3" y="436"/>
                            </a:lnTo>
                            <a:lnTo>
                              <a:pt x="6" y="448"/>
                            </a:lnTo>
                            <a:lnTo>
                              <a:pt x="8" y="456"/>
                            </a:lnTo>
                            <a:lnTo>
                              <a:pt x="11" y="467"/>
                            </a:lnTo>
                            <a:lnTo>
                              <a:pt x="16" y="477"/>
                            </a:lnTo>
                            <a:lnTo>
                              <a:pt x="21" y="487"/>
                            </a:lnTo>
                            <a:lnTo>
                              <a:pt x="26" y="497"/>
                            </a:lnTo>
                            <a:lnTo>
                              <a:pt x="35" y="508"/>
                            </a:lnTo>
                            <a:lnTo>
                              <a:pt x="45" y="518"/>
                            </a:lnTo>
                            <a:lnTo>
                              <a:pt x="58" y="530"/>
                            </a:lnTo>
                            <a:lnTo>
                              <a:pt x="70" y="537"/>
                            </a:lnTo>
                            <a:lnTo>
                              <a:pt x="83" y="542"/>
                            </a:lnTo>
                            <a:lnTo>
                              <a:pt x="98" y="543"/>
                            </a:lnTo>
                            <a:lnTo>
                              <a:pt x="113" y="543"/>
                            </a:lnTo>
                            <a:lnTo>
                              <a:pt x="113" y="530"/>
                            </a:lnTo>
                            <a:lnTo>
                              <a:pt x="115" y="518"/>
                            </a:lnTo>
                            <a:lnTo>
                              <a:pt x="115" y="507"/>
                            </a:lnTo>
                            <a:lnTo>
                              <a:pt x="117" y="497"/>
                            </a:lnTo>
                            <a:lnTo>
                              <a:pt x="115" y="485"/>
                            </a:lnTo>
                            <a:lnTo>
                              <a:pt x="115" y="473"/>
                            </a:lnTo>
                            <a:lnTo>
                              <a:pt x="113" y="463"/>
                            </a:lnTo>
                            <a:lnTo>
                              <a:pt x="113" y="453"/>
                            </a:lnTo>
                            <a:lnTo>
                              <a:pt x="110" y="441"/>
                            </a:lnTo>
                            <a:lnTo>
                              <a:pt x="108" y="430"/>
                            </a:lnTo>
                            <a:lnTo>
                              <a:pt x="105" y="418"/>
                            </a:lnTo>
                            <a:lnTo>
                              <a:pt x="105" y="408"/>
                            </a:lnTo>
                            <a:lnTo>
                              <a:pt x="101" y="396"/>
                            </a:lnTo>
                            <a:lnTo>
                              <a:pt x="100" y="385"/>
                            </a:lnTo>
                            <a:lnTo>
                              <a:pt x="96" y="373"/>
                            </a:lnTo>
                            <a:lnTo>
                              <a:pt x="96" y="363"/>
                            </a:lnTo>
                            <a:lnTo>
                              <a:pt x="93" y="351"/>
                            </a:lnTo>
                            <a:lnTo>
                              <a:pt x="91" y="341"/>
                            </a:lnTo>
                            <a:lnTo>
                              <a:pt x="91" y="329"/>
                            </a:lnTo>
                            <a:lnTo>
                              <a:pt x="91" y="319"/>
                            </a:lnTo>
                            <a:lnTo>
                              <a:pt x="91" y="308"/>
                            </a:lnTo>
                            <a:lnTo>
                              <a:pt x="91" y="298"/>
                            </a:lnTo>
                            <a:lnTo>
                              <a:pt x="93" y="288"/>
                            </a:lnTo>
                            <a:lnTo>
                              <a:pt x="95" y="277"/>
                            </a:lnTo>
                            <a:lnTo>
                              <a:pt x="95" y="266"/>
                            </a:lnTo>
                            <a:lnTo>
                              <a:pt x="95" y="254"/>
                            </a:lnTo>
                            <a:lnTo>
                              <a:pt x="96" y="242"/>
                            </a:lnTo>
                            <a:lnTo>
                              <a:pt x="98" y="232"/>
                            </a:lnTo>
                            <a:lnTo>
                              <a:pt x="100" y="221"/>
                            </a:lnTo>
                            <a:lnTo>
                              <a:pt x="103" y="211"/>
                            </a:lnTo>
                            <a:lnTo>
                              <a:pt x="105" y="199"/>
                            </a:lnTo>
                            <a:lnTo>
                              <a:pt x="108" y="189"/>
                            </a:lnTo>
                            <a:lnTo>
                              <a:pt x="108" y="177"/>
                            </a:lnTo>
                            <a:lnTo>
                              <a:pt x="112" y="165"/>
                            </a:lnTo>
                            <a:lnTo>
                              <a:pt x="113" y="154"/>
                            </a:lnTo>
                            <a:lnTo>
                              <a:pt x="117" y="144"/>
                            </a:lnTo>
                            <a:lnTo>
                              <a:pt x="117" y="132"/>
                            </a:lnTo>
                            <a:lnTo>
                              <a:pt x="120" y="122"/>
                            </a:lnTo>
                            <a:lnTo>
                              <a:pt x="122" y="110"/>
                            </a:lnTo>
                            <a:lnTo>
                              <a:pt x="125" y="100"/>
                            </a:lnTo>
                            <a:lnTo>
                              <a:pt x="125" y="88"/>
                            </a:lnTo>
                            <a:lnTo>
                              <a:pt x="128" y="78"/>
                            </a:lnTo>
                            <a:lnTo>
                              <a:pt x="128" y="67"/>
                            </a:lnTo>
                            <a:lnTo>
                              <a:pt x="132" y="57"/>
                            </a:lnTo>
                            <a:lnTo>
                              <a:pt x="132" y="47"/>
                            </a:lnTo>
                            <a:lnTo>
                              <a:pt x="133" y="37"/>
                            </a:lnTo>
                            <a:lnTo>
                              <a:pt x="133" y="27"/>
                            </a:lnTo>
                            <a:lnTo>
                              <a:pt x="135" y="17"/>
                            </a:lnTo>
                            <a:lnTo>
                              <a:pt x="122" y="6"/>
                            </a:lnTo>
                            <a:lnTo>
                              <a:pt x="110" y="0"/>
                            </a:lnTo>
                            <a:lnTo>
                              <a:pt x="110" y="6"/>
                            </a:lnTo>
                            <a:lnTo>
                              <a:pt x="107" y="8"/>
                            </a:lnTo>
                            <a:lnTo>
                              <a:pt x="107" y="12"/>
                            </a:lnTo>
                            <a:close/>
                          </a:path>
                        </a:pathLst>
                      </a:cu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pic>
              <p:nvPicPr>
                <p:cNvPr id="7839" name="Picture 671" descr="PENCIL2A">
                  <a:extLst>
                    <a:ext uri="{FF2B5EF4-FFF2-40B4-BE49-F238E27FC236}">
                      <a16:creationId xmlns:a16="http://schemas.microsoft.com/office/drawing/2014/main" id="{5DC95D66-2CFB-4724-9803-4B386F78CC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7473376">
                  <a:off x="7218" y="4662"/>
                  <a:ext cx="1895" cy="15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840" name="Group 672">
                <a:extLst>
                  <a:ext uri="{FF2B5EF4-FFF2-40B4-BE49-F238E27FC236}">
                    <a16:creationId xmlns:a16="http://schemas.microsoft.com/office/drawing/2014/main" id="{E3929E7B-A055-4D3C-9B74-89576D0594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0" y="11180"/>
                <a:ext cx="10761" cy="4000"/>
                <a:chOff x="900" y="11180"/>
                <a:chExt cx="10761" cy="4000"/>
              </a:xfrm>
            </p:grpSpPr>
            <p:sp>
              <p:nvSpPr>
                <p:cNvPr id="7841" name="Text Box 673">
                  <a:extLst>
                    <a:ext uri="{FF2B5EF4-FFF2-40B4-BE49-F238E27FC236}">
                      <a16:creationId xmlns:a16="http://schemas.microsoft.com/office/drawing/2014/main" id="{90ECAB41-10C6-46BB-96E3-E51FCA60F36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11" y="12060"/>
                  <a:ext cx="6546" cy="720"/>
                </a:xfrm>
                <a:prstGeom prst="rect">
                  <a:avLst/>
                </a:prstGeom>
                <a:solidFill>
                  <a:srgbClr val="FFFFFF"/>
                </a:solidFill>
                <a:ln w="38100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ar-SA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أدخل (ال) على الكلمات التالية ثم أقرؤها</a:t>
                  </a:r>
                  <a:r>
                    <a:rPr lang="en-US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:</a:t>
                  </a:r>
                  <a:endParaRPr lang="en-US" altLang="en-US"/>
                </a:p>
              </p:txBody>
            </p:sp>
            <p:grpSp>
              <p:nvGrpSpPr>
                <p:cNvPr id="7842" name="Group 674">
                  <a:extLst>
                    <a:ext uri="{FF2B5EF4-FFF2-40B4-BE49-F238E27FC236}">
                      <a16:creationId xmlns:a16="http://schemas.microsoft.com/office/drawing/2014/main" id="{007B710E-067B-4512-B665-969E59C4AE5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00" y="12960"/>
                  <a:ext cx="9211" cy="1980"/>
                  <a:chOff x="720" y="13140"/>
                  <a:chExt cx="9900" cy="1980"/>
                </a:xfrm>
              </p:grpSpPr>
              <p:sp>
                <p:nvSpPr>
                  <p:cNvPr id="7843" name="Rectangle 675">
                    <a:extLst>
                      <a:ext uri="{FF2B5EF4-FFF2-40B4-BE49-F238E27FC236}">
                        <a16:creationId xmlns:a16="http://schemas.microsoft.com/office/drawing/2014/main" id="{8E8CD993-0951-4BA2-BE96-6A32626601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125" y="13140"/>
                    <a:ext cx="1495" cy="90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FFFF"/>
                      </a:gs>
                      <a:gs pos="50000">
                        <a:srgbClr val="FFFFFF"/>
                      </a:gs>
                      <a:gs pos="100000">
                        <a:srgbClr val="CCFFFF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زراعة</a:t>
                    </a:r>
                    <a:endParaRPr lang="en-US" altLang="en-US"/>
                  </a:p>
                </p:txBody>
              </p:sp>
              <p:sp>
                <p:nvSpPr>
                  <p:cNvPr id="7844" name="Rectangle 676">
                    <a:extLst>
                      <a:ext uri="{FF2B5EF4-FFF2-40B4-BE49-F238E27FC236}">
                        <a16:creationId xmlns:a16="http://schemas.microsoft.com/office/drawing/2014/main" id="{F8D58AE3-00BD-49C4-98FB-78D912BF77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125" y="14220"/>
                    <a:ext cx="1495" cy="90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FFFF"/>
                      </a:gs>
                      <a:gs pos="50000">
                        <a:srgbClr val="FFFFFF"/>
                      </a:gs>
                      <a:gs pos="100000">
                        <a:srgbClr val="CCFFFF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altLang="en-US"/>
                  </a:p>
                </p:txBody>
              </p:sp>
              <p:sp>
                <p:nvSpPr>
                  <p:cNvPr id="7845" name="Rectangle 677">
                    <a:extLst>
                      <a:ext uri="{FF2B5EF4-FFF2-40B4-BE49-F238E27FC236}">
                        <a16:creationId xmlns:a16="http://schemas.microsoft.com/office/drawing/2014/main" id="{C0523909-E682-4E0E-B001-34757E4F7B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444" y="13140"/>
                    <a:ext cx="1496" cy="90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FFFF"/>
                      </a:gs>
                      <a:gs pos="50000">
                        <a:srgbClr val="FFFFFF"/>
                      </a:gs>
                      <a:gs pos="100000">
                        <a:srgbClr val="CCFFFF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أبواب</a:t>
                    </a:r>
                    <a:endParaRPr lang="en-US" altLang="en-US"/>
                  </a:p>
                </p:txBody>
              </p:sp>
              <p:sp>
                <p:nvSpPr>
                  <p:cNvPr id="7846" name="Rectangle 678">
                    <a:extLst>
                      <a:ext uri="{FF2B5EF4-FFF2-40B4-BE49-F238E27FC236}">
                        <a16:creationId xmlns:a16="http://schemas.microsoft.com/office/drawing/2014/main" id="{EA55CCCA-0C91-40CD-9B17-14BBB942FF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444" y="14220"/>
                    <a:ext cx="1496" cy="90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FFFF"/>
                      </a:gs>
                      <a:gs pos="50000">
                        <a:srgbClr val="FFFFFF"/>
                      </a:gs>
                      <a:gs pos="100000">
                        <a:srgbClr val="CCFFFF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altLang="en-US"/>
                  </a:p>
                </p:txBody>
              </p:sp>
              <p:sp>
                <p:nvSpPr>
                  <p:cNvPr id="7847" name="Rectangle 679">
                    <a:extLst>
                      <a:ext uri="{FF2B5EF4-FFF2-40B4-BE49-F238E27FC236}">
                        <a16:creationId xmlns:a16="http://schemas.microsoft.com/office/drawing/2014/main" id="{EA52AED7-0198-4867-BF10-46B0190E26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763" y="13140"/>
                    <a:ext cx="1495" cy="90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CC"/>
                      </a:gs>
                      <a:gs pos="50000">
                        <a:srgbClr val="FFFFFF"/>
                      </a:gs>
                      <a:gs pos="100000">
                        <a:srgbClr val="FFFFCC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شمال</a:t>
                    </a:r>
                    <a:endParaRPr lang="en-US" altLang="en-US"/>
                  </a:p>
                </p:txBody>
              </p:sp>
              <p:sp>
                <p:nvSpPr>
                  <p:cNvPr id="7848" name="Rectangle 680">
                    <a:extLst>
                      <a:ext uri="{FF2B5EF4-FFF2-40B4-BE49-F238E27FC236}">
                        <a16:creationId xmlns:a16="http://schemas.microsoft.com/office/drawing/2014/main" id="{8EA663BE-D82E-4B07-9DA0-FE3F4DC8DB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763" y="14220"/>
                    <a:ext cx="1495" cy="90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CC"/>
                      </a:gs>
                      <a:gs pos="50000">
                        <a:srgbClr val="FFFFFF"/>
                      </a:gs>
                      <a:gs pos="100000">
                        <a:srgbClr val="FFFFCC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altLang="en-US"/>
                  </a:p>
                </p:txBody>
              </p:sp>
              <p:sp>
                <p:nvSpPr>
                  <p:cNvPr id="7849" name="Rectangle 681">
                    <a:extLst>
                      <a:ext uri="{FF2B5EF4-FFF2-40B4-BE49-F238E27FC236}">
                        <a16:creationId xmlns:a16="http://schemas.microsoft.com/office/drawing/2014/main" id="{EAF5DBE0-6A8D-4DD0-A735-A39BE5F42D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82" y="13140"/>
                    <a:ext cx="1495" cy="90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CC"/>
                      </a:gs>
                      <a:gs pos="50000">
                        <a:srgbClr val="FFFFFF"/>
                      </a:gs>
                      <a:gs pos="100000">
                        <a:srgbClr val="FFFFCC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غذاء</a:t>
                    </a:r>
                    <a:endParaRPr lang="en-US" altLang="en-US"/>
                  </a:p>
                </p:txBody>
              </p:sp>
              <p:sp>
                <p:nvSpPr>
                  <p:cNvPr id="7850" name="Rectangle 682">
                    <a:extLst>
                      <a:ext uri="{FF2B5EF4-FFF2-40B4-BE49-F238E27FC236}">
                        <a16:creationId xmlns:a16="http://schemas.microsoft.com/office/drawing/2014/main" id="{51ABE397-EAFF-4B0C-B0E0-037A2C04F9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82" y="14220"/>
                    <a:ext cx="1495" cy="90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CC"/>
                      </a:gs>
                      <a:gs pos="50000">
                        <a:srgbClr val="FFFFFF"/>
                      </a:gs>
                      <a:gs pos="100000">
                        <a:srgbClr val="FFFFCC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altLang="en-US"/>
                  </a:p>
                </p:txBody>
              </p:sp>
              <p:sp>
                <p:nvSpPr>
                  <p:cNvPr id="7851" name="Rectangle 683">
                    <a:extLst>
                      <a:ext uri="{FF2B5EF4-FFF2-40B4-BE49-F238E27FC236}">
                        <a16:creationId xmlns:a16="http://schemas.microsoft.com/office/drawing/2014/main" id="{D500B790-3F60-4248-8504-9DA53C1D8C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01" y="13140"/>
                    <a:ext cx="1496" cy="90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FFCC"/>
                      </a:gs>
                      <a:gs pos="50000">
                        <a:srgbClr val="FFFFFF"/>
                      </a:gs>
                      <a:gs pos="100000">
                        <a:srgbClr val="CCFFCC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قطة</a:t>
                    </a:r>
                    <a:endParaRPr lang="en-US" altLang="en-US"/>
                  </a:p>
                </p:txBody>
              </p:sp>
              <p:sp>
                <p:nvSpPr>
                  <p:cNvPr id="7852" name="Rectangle 684">
                    <a:extLst>
                      <a:ext uri="{FF2B5EF4-FFF2-40B4-BE49-F238E27FC236}">
                        <a16:creationId xmlns:a16="http://schemas.microsoft.com/office/drawing/2014/main" id="{0447DED3-8820-4E13-8E15-6F222E983C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01" y="14220"/>
                    <a:ext cx="1496" cy="90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FFCC"/>
                      </a:gs>
                      <a:gs pos="50000">
                        <a:srgbClr val="FFFFFF"/>
                      </a:gs>
                      <a:gs pos="100000">
                        <a:srgbClr val="CCFFCC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altLang="en-US"/>
                  </a:p>
                </p:txBody>
              </p:sp>
              <p:sp>
                <p:nvSpPr>
                  <p:cNvPr id="7853" name="Rectangle 685">
                    <a:extLst>
                      <a:ext uri="{FF2B5EF4-FFF2-40B4-BE49-F238E27FC236}">
                        <a16:creationId xmlns:a16="http://schemas.microsoft.com/office/drawing/2014/main" id="{9B0F5B56-1533-4FE9-87CB-474FE68B00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0" y="13140"/>
                    <a:ext cx="1495" cy="90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FFCC"/>
                      </a:gs>
                      <a:gs pos="50000">
                        <a:srgbClr val="FFFFFF"/>
                      </a:gs>
                      <a:gs pos="100000">
                        <a:srgbClr val="CCFFCC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صباح</a:t>
                    </a:r>
                    <a:endParaRPr lang="en-US" altLang="en-US"/>
                  </a:p>
                </p:txBody>
              </p:sp>
              <p:sp>
                <p:nvSpPr>
                  <p:cNvPr id="7854" name="Rectangle 686">
                    <a:extLst>
                      <a:ext uri="{FF2B5EF4-FFF2-40B4-BE49-F238E27FC236}">
                        <a16:creationId xmlns:a16="http://schemas.microsoft.com/office/drawing/2014/main" id="{91FF97B1-98A0-4A7A-9CDF-D194017A49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0" y="14220"/>
                    <a:ext cx="1495" cy="90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FFCC"/>
                      </a:gs>
                      <a:gs pos="50000">
                        <a:srgbClr val="FFFFFF"/>
                      </a:gs>
                      <a:gs pos="100000">
                        <a:srgbClr val="CCFFCC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altLang="en-US"/>
                  </a:p>
                </p:txBody>
              </p:sp>
              <p:sp>
                <p:nvSpPr>
                  <p:cNvPr id="7855" name="Oval 687">
                    <a:extLst>
                      <a:ext uri="{FF2B5EF4-FFF2-40B4-BE49-F238E27FC236}">
                        <a16:creationId xmlns:a16="http://schemas.microsoft.com/office/drawing/2014/main" id="{E11BAC1F-6941-4BA5-AE7A-A244996C38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789" y="13860"/>
                    <a:ext cx="504" cy="72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FFFF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56" name="Oval 688">
                    <a:extLst>
                      <a:ext uri="{FF2B5EF4-FFF2-40B4-BE49-F238E27FC236}">
                        <a16:creationId xmlns:a16="http://schemas.microsoft.com/office/drawing/2014/main" id="{8F8A3FC9-0375-4099-A9CC-A3051BF5B0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427" y="13860"/>
                    <a:ext cx="504" cy="72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FFFF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57" name="Oval 689">
                    <a:extLst>
                      <a:ext uri="{FF2B5EF4-FFF2-40B4-BE49-F238E27FC236}">
                        <a16:creationId xmlns:a16="http://schemas.microsoft.com/office/drawing/2014/main" id="{6846AD26-B843-4EA9-825F-FC9CAB06E5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5" y="13860"/>
                    <a:ext cx="504" cy="72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FFFF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7858" name="Picture 690" descr="0NYUG026">
                  <a:extLst>
                    <a:ext uri="{FF2B5EF4-FFF2-40B4-BE49-F238E27FC236}">
                      <a16:creationId xmlns:a16="http://schemas.microsoft.com/office/drawing/2014/main" id="{9F5F07C7-6AD6-4975-BAF3-5CB87175C0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111" y="11700"/>
                  <a:ext cx="1550" cy="3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859" name="Picture 691" descr="PENCIL2A">
                  <a:extLst>
                    <a:ext uri="{FF2B5EF4-FFF2-40B4-BE49-F238E27FC236}">
                      <a16:creationId xmlns:a16="http://schemas.microsoft.com/office/drawing/2014/main" id="{32052575-46E4-4C66-BECA-67B13F12A62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7473376">
                  <a:off x="1013" y="11358"/>
                  <a:ext cx="2075" cy="17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>
            <a:extLst>
              <a:ext uri="{FF2B5EF4-FFF2-40B4-BE49-F238E27FC236}">
                <a16:creationId xmlns:a16="http://schemas.microsoft.com/office/drawing/2014/main" id="{9EFB5FD2-4F62-4BF0-8C3F-06DA6B74D143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42900"/>
            <a:ext cx="7086600" cy="9944100"/>
            <a:chOff x="720" y="540"/>
            <a:chExt cx="11160" cy="15660"/>
          </a:xfrm>
        </p:grpSpPr>
        <p:pic>
          <p:nvPicPr>
            <p:cNvPr id="8195" name="Picture 3" descr="خلفية أشكال والوان">
              <a:extLst>
                <a:ext uri="{FF2B5EF4-FFF2-40B4-BE49-F238E27FC236}">
                  <a16:creationId xmlns:a16="http://schemas.microsoft.com/office/drawing/2014/main" id="{00FEF173-EBBB-4AE3-9582-77FE56B452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540"/>
              <a:ext cx="11160" cy="15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196" name="Group 4">
              <a:extLst>
                <a:ext uri="{FF2B5EF4-FFF2-40B4-BE49-F238E27FC236}">
                  <a16:creationId xmlns:a16="http://schemas.microsoft.com/office/drawing/2014/main" id="{04F0A6CD-41D5-432C-8B5B-94BDC9D851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0" y="1080"/>
              <a:ext cx="9898" cy="13320"/>
              <a:chOff x="900" y="1080"/>
              <a:chExt cx="9898" cy="13320"/>
            </a:xfrm>
          </p:grpSpPr>
          <p:grpSp>
            <p:nvGrpSpPr>
              <p:cNvPr id="8197" name="Group 5">
                <a:extLst>
                  <a:ext uri="{FF2B5EF4-FFF2-40B4-BE49-F238E27FC236}">
                    <a16:creationId xmlns:a16="http://schemas.microsoft.com/office/drawing/2014/main" id="{245E9147-8154-4189-A9AE-56BDB75F91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20" y="1080"/>
                <a:ext cx="5934" cy="2700"/>
                <a:chOff x="1080" y="0"/>
                <a:chExt cx="5934" cy="2700"/>
              </a:xfrm>
            </p:grpSpPr>
            <p:sp>
              <p:nvSpPr>
                <p:cNvPr id="8198" name="Freeform 6">
                  <a:extLst>
                    <a:ext uri="{FF2B5EF4-FFF2-40B4-BE49-F238E27FC236}">
                      <a16:creationId xmlns:a16="http://schemas.microsoft.com/office/drawing/2014/main" id="{B8EA7711-1912-4EAA-BFC7-3F40E5AB00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0" y="0"/>
                  <a:ext cx="5934" cy="2700"/>
                </a:xfrm>
                <a:custGeom>
                  <a:avLst/>
                  <a:gdLst>
                    <a:gd name="T0" fmla="*/ 3059 w 7224"/>
                    <a:gd name="T1" fmla="*/ 20 h 4290"/>
                    <a:gd name="T2" fmla="*/ 2790 w 7224"/>
                    <a:gd name="T3" fmla="*/ 119 h 4290"/>
                    <a:gd name="T4" fmla="*/ 2560 w 7224"/>
                    <a:gd name="T5" fmla="*/ 296 h 4290"/>
                    <a:gd name="T6" fmla="*/ 2395 w 7224"/>
                    <a:gd name="T7" fmla="*/ 559 h 4290"/>
                    <a:gd name="T8" fmla="*/ 2296 w 7224"/>
                    <a:gd name="T9" fmla="*/ 898 h 4290"/>
                    <a:gd name="T10" fmla="*/ 2172 w 7224"/>
                    <a:gd name="T11" fmla="*/ 1099 h 4290"/>
                    <a:gd name="T12" fmla="*/ 1848 w 7224"/>
                    <a:gd name="T13" fmla="*/ 1046 h 4290"/>
                    <a:gd name="T14" fmla="*/ 1567 w 7224"/>
                    <a:gd name="T15" fmla="*/ 1203 h 4290"/>
                    <a:gd name="T16" fmla="*/ 1381 w 7224"/>
                    <a:gd name="T17" fmla="*/ 1481 h 4290"/>
                    <a:gd name="T18" fmla="*/ 1339 w 7224"/>
                    <a:gd name="T19" fmla="*/ 1791 h 4290"/>
                    <a:gd name="T20" fmla="*/ 1497 w 7224"/>
                    <a:gd name="T21" fmla="*/ 2059 h 4290"/>
                    <a:gd name="T22" fmla="*/ 1027 w 7224"/>
                    <a:gd name="T23" fmla="*/ 2083 h 4290"/>
                    <a:gd name="T24" fmla="*/ 632 w 7224"/>
                    <a:gd name="T25" fmla="*/ 2170 h 4290"/>
                    <a:gd name="T26" fmla="*/ 322 w 7224"/>
                    <a:gd name="T27" fmla="*/ 2342 h 4290"/>
                    <a:gd name="T28" fmla="*/ 112 w 7224"/>
                    <a:gd name="T29" fmla="*/ 2601 h 4290"/>
                    <a:gd name="T30" fmla="*/ 5 w 7224"/>
                    <a:gd name="T31" fmla="*/ 2964 h 4290"/>
                    <a:gd name="T32" fmla="*/ 41 w 7224"/>
                    <a:gd name="T33" fmla="*/ 3397 h 4290"/>
                    <a:gd name="T34" fmla="*/ 247 w 7224"/>
                    <a:gd name="T35" fmla="*/ 3721 h 4290"/>
                    <a:gd name="T36" fmla="*/ 552 w 7224"/>
                    <a:gd name="T37" fmla="*/ 3902 h 4290"/>
                    <a:gd name="T38" fmla="*/ 891 w 7224"/>
                    <a:gd name="T39" fmla="*/ 3931 h 4290"/>
                    <a:gd name="T40" fmla="*/ 1216 w 7224"/>
                    <a:gd name="T41" fmla="*/ 3796 h 4290"/>
                    <a:gd name="T42" fmla="*/ 1443 w 7224"/>
                    <a:gd name="T43" fmla="*/ 3767 h 4290"/>
                    <a:gd name="T44" fmla="*/ 1785 w 7224"/>
                    <a:gd name="T45" fmla="*/ 4118 h 4290"/>
                    <a:gd name="T46" fmla="*/ 2291 w 7224"/>
                    <a:gd name="T47" fmla="*/ 4277 h 4290"/>
                    <a:gd name="T48" fmla="*/ 2843 w 7224"/>
                    <a:gd name="T49" fmla="*/ 4248 h 4290"/>
                    <a:gd name="T50" fmla="*/ 3318 w 7224"/>
                    <a:gd name="T51" fmla="*/ 4009 h 4290"/>
                    <a:gd name="T52" fmla="*/ 3606 w 7224"/>
                    <a:gd name="T53" fmla="*/ 3557 h 4290"/>
                    <a:gd name="T54" fmla="*/ 3863 w 7224"/>
                    <a:gd name="T55" fmla="*/ 3956 h 4290"/>
                    <a:gd name="T56" fmla="*/ 4241 w 7224"/>
                    <a:gd name="T57" fmla="*/ 4195 h 4290"/>
                    <a:gd name="T58" fmla="*/ 4669 w 7224"/>
                    <a:gd name="T59" fmla="*/ 4248 h 4290"/>
                    <a:gd name="T60" fmla="*/ 5110 w 7224"/>
                    <a:gd name="T61" fmla="*/ 4089 h 4290"/>
                    <a:gd name="T62" fmla="*/ 5497 w 7224"/>
                    <a:gd name="T63" fmla="*/ 3692 h 4290"/>
                    <a:gd name="T64" fmla="*/ 5766 w 7224"/>
                    <a:gd name="T65" fmla="*/ 3755 h 4290"/>
                    <a:gd name="T66" fmla="*/ 6103 w 7224"/>
                    <a:gd name="T67" fmla="*/ 3944 h 4290"/>
                    <a:gd name="T68" fmla="*/ 6495 w 7224"/>
                    <a:gd name="T69" fmla="*/ 3919 h 4290"/>
                    <a:gd name="T70" fmla="*/ 6859 w 7224"/>
                    <a:gd name="T71" fmla="*/ 3721 h 4290"/>
                    <a:gd name="T72" fmla="*/ 7130 w 7224"/>
                    <a:gd name="T73" fmla="*/ 3363 h 4290"/>
                    <a:gd name="T74" fmla="*/ 7224 w 7224"/>
                    <a:gd name="T75" fmla="*/ 2906 h 4290"/>
                    <a:gd name="T76" fmla="*/ 7084 w 7224"/>
                    <a:gd name="T77" fmla="*/ 2507 h 4290"/>
                    <a:gd name="T78" fmla="*/ 6771 w 7224"/>
                    <a:gd name="T79" fmla="*/ 2207 h 4290"/>
                    <a:gd name="T80" fmla="*/ 6379 w 7224"/>
                    <a:gd name="T81" fmla="*/ 2037 h 4290"/>
                    <a:gd name="T82" fmla="*/ 5979 w 7224"/>
                    <a:gd name="T83" fmla="*/ 2013 h 4290"/>
                    <a:gd name="T84" fmla="*/ 5662 w 7224"/>
                    <a:gd name="T85" fmla="*/ 2166 h 4290"/>
                    <a:gd name="T86" fmla="*/ 5543 w 7224"/>
                    <a:gd name="T87" fmla="*/ 1585 h 4290"/>
                    <a:gd name="T88" fmla="*/ 5287 w 7224"/>
                    <a:gd name="T89" fmla="*/ 1239 h 4290"/>
                    <a:gd name="T90" fmla="*/ 4945 w 7224"/>
                    <a:gd name="T91" fmla="*/ 1087 h 4290"/>
                    <a:gd name="T92" fmla="*/ 4592 w 7224"/>
                    <a:gd name="T93" fmla="*/ 1070 h 4290"/>
                    <a:gd name="T94" fmla="*/ 4282 w 7224"/>
                    <a:gd name="T95" fmla="*/ 1140 h 4290"/>
                    <a:gd name="T96" fmla="*/ 4187 w 7224"/>
                    <a:gd name="T97" fmla="*/ 963 h 4290"/>
                    <a:gd name="T98" fmla="*/ 4105 w 7224"/>
                    <a:gd name="T99" fmla="*/ 654 h 4290"/>
                    <a:gd name="T100" fmla="*/ 3952 w 7224"/>
                    <a:gd name="T101" fmla="*/ 378 h 4290"/>
                    <a:gd name="T102" fmla="*/ 3734 w 7224"/>
                    <a:gd name="T103" fmla="*/ 160 h 4290"/>
                    <a:gd name="T104" fmla="*/ 3466 w 7224"/>
                    <a:gd name="T105" fmla="*/ 32 h 4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7224" h="4290">
                      <a:moveTo>
                        <a:pt x="3260" y="0"/>
                      </a:moveTo>
                      <a:lnTo>
                        <a:pt x="3161" y="8"/>
                      </a:lnTo>
                      <a:lnTo>
                        <a:pt x="3059" y="20"/>
                      </a:lnTo>
                      <a:lnTo>
                        <a:pt x="2964" y="44"/>
                      </a:lnTo>
                      <a:lnTo>
                        <a:pt x="2872" y="78"/>
                      </a:lnTo>
                      <a:lnTo>
                        <a:pt x="2790" y="119"/>
                      </a:lnTo>
                      <a:lnTo>
                        <a:pt x="2708" y="165"/>
                      </a:lnTo>
                      <a:lnTo>
                        <a:pt x="2630" y="223"/>
                      </a:lnTo>
                      <a:lnTo>
                        <a:pt x="2560" y="296"/>
                      </a:lnTo>
                      <a:lnTo>
                        <a:pt x="2502" y="371"/>
                      </a:lnTo>
                      <a:lnTo>
                        <a:pt x="2444" y="458"/>
                      </a:lnTo>
                      <a:lnTo>
                        <a:pt x="2395" y="559"/>
                      </a:lnTo>
                      <a:lnTo>
                        <a:pt x="2354" y="663"/>
                      </a:lnTo>
                      <a:lnTo>
                        <a:pt x="2320" y="775"/>
                      </a:lnTo>
                      <a:lnTo>
                        <a:pt x="2296" y="898"/>
                      </a:lnTo>
                      <a:lnTo>
                        <a:pt x="2284" y="1033"/>
                      </a:lnTo>
                      <a:lnTo>
                        <a:pt x="2279" y="1174"/>
                      </a:lnTo>
                      <a:lnTo>
                        <a:pt x="2172" y="1099"/>
                      </a:lnTo>
                      <a:lnTo>
                        <a:pt x="2066" y="1050"/>
                      </a:lnTo>
                      <a:lnTo>
                        <a:pt x="1954" y="1038"/>
                      </a:lnTo>
                      <a:lnTo>
                        <a:pt x="1848" y="1046"/>
                      </a:lnTo>
                      <a:lnTo>
                        <a:pt x="1751" y="1079"/>
                      </a:lnTo>
                      <a:lnTo>
                        <a:pt x="1657" y="1133"/>
                      </a:lnTo>
                      <a:lnTo>
                        <a:pt x="1567" y="1203"/>
                      </a:lnTo>
                      <a:lnTo>
                        <a:pt x="1492" y="1285"/>
                      </a:lnTo>
                      <a:lnTo>
                        <a:pt x="1431" y="1379"/>
                      </a:lnTo>
                      <a:lnTo>
                        <a:pt x="1381" y="1481"/>
                      </a:lnTo>
                      <a:lnTo>
                        <a:pt x="1344" y="1585"/>
                      </a:lnTo>
                      <a:lnTo>
                        <a:pt x="1332" y="1691"/>
                      </a:lnTo>
                      <a:lnTo>
                        <a:pt x="1339" y="1791"/>
                      </a:lnTo>
                      <a:lnTo>
                        <a:pt x="1368" y="1890"/>
                      </a:lnTo>
                      <a:lnTo>
                        <a:pt x="1422" y="1979"/>
                      </a:lnTo>
                      <a:lnTo>
                        <a:pt x="1497" y="2059"/>
                      </a:lnTo>
                      <a:lnTo>
                        <a:pt x="1332" y="2059"/>
                      </a:lnTo>
                      <a:lnTo>
                        <a:pt x="1180" y="2071"/>
                      </a:lnTo>
                      <a:lnTo>
                        <a:pt x="1027" y="2083"/>
                      </a:lnTo>
                      <a:lnTo>
                        <a:pt x="886" y="2108"/>
                      </a:lnTo>
                      <a:lnTo>
                        <a:pt x="758" y="2137"/>
                      </a:lnTo>
                      <a:lnTo>
                        <a:pt x="632" y="2170"/>
                      </a:lnTo>
                      <a:lnTo>
                        <a:pt x="523" y="2219"/>
                      </a:lnTo>
                      <a:lnTo>
                        <a:pt x="417" y="2277"/>
                      </a:lnTo>
                      <a:lnTo>
                        <a:pt x="322" y="2342"/>
                      </a:lnTo>
                      <a:lnTo>
                        <a:pt x="240" y="2412"/>
                      </a:lnTo>
                      <a:lnTo>
                        <a:pt x="170" y="2499"/>
                      </a:lnTo>
                      <a:lnTo>
                        <a:pt x="112" y="2601"/>
                      </a:lnTo>
                      <a:lnTo>
                        <a:pt x="63" y="2705"/>
                      </a:lnTo>
                      <a:lnTo>
                        <a:pt x="29" y="2828"/>
                      </a:lnTo>
                      <a:lnTo>
                        <a:pt x="5" y="2964"/>
                      </a:lnTo>
                      <a:lnTo>
                        <a:pt x="0" y="3109"/>
                      </a:lnTo>
                      <a:lnTo>
                        <a:pt x="10" y="3257"/>
                      </a:lnTo>
                      <a:lnTo>
                        <a:pt x="41" y="3397"/>
                      </a:lnTo>
                      <a:lnTo>
                        <a:pt x="92" y="3515"/>
                      </a:lnTo>
                      <a:lnTo>
                        <a:pt x="165" y="3627"/>
                      </a:lnTo>
                      <a:lnTo>
                        <a:pt x="247" y="3721"/>
                      </a:lnTo>
                      <a:lnTo>
                        <a:pt x="339" y="3796"/>
                      </a:lnTo>
                      <a:lnTo>
                        <a:pt x="441" y="3854"/>
                      </a:lnTo>
                      <a:lnTo>
                        <a:pt x="552" y="3902"/>
                      </a:lnTo>
                      <a:lnTo>
                        <a:pt x="664" y="3924"/>
                      </a:lnTo>
                      <a:lnTo>
                        <a:pt x="780" y="3936"/>
                      </a:lnTo>
                      <a:lnTo>
                        <a:pt x="891" y="3931"/>
                      </a:lnTo>
                      <a:lnTo>
                        <a:pt x="1010" y="3907"/>
                      </a:lnTo>
                      <a:lnTo>
                        <a:pt x="1117" y="3861"/>
                      </a:lnTo>
                      <a:lnTo>
                        <a:pt x="1216" y="3796"/>
                      </a:lnTo>
                      <a:lnTo>
                        <a:pt x="1308" y="3714"/>
                      </a:lnTo>
                      <a:lnTo>
                        <a:pt x="1385" y="3607"/>
                      </a:lnTo>
                      <a:lnTo>
                        <a:pt x="1443" y="3767"/>
                      </a:lnTo>
                      <a:lnTo>
                        <a:pt x="1533" y="3902"/>
                      </a:lnTo>
                      <a:lnTo>
                        <a:pt x="1649" y="4019"/>
                      </a:lnTo>
                      <a:lnTo>
                        <a:pt x="1785" y="4118"/>
                      </a:lnTo>
                      <a:lnTo>
                        <a:pt x="1945" y="4195"/>
                      </a:lnTo>
                      <a:lnTo>
                        <a:pt x="2114" y="4248"/>
                      </a:lnTo>
                      <a:lnTo>
                        <a:pt x="2291" y="4277"/>
                      </a:lnTo>
                      <a:lnTo>
                        <a:pt x="2478" y="4290"/>
                      </a:lnTo>
                      <a:lnTo>
                        <a:pt x="2659" y="4277"/>
                      </a:lnTo>
                      <a:lnTo>
                        <a:pt x="2843" y="4248"/>
                      </a:lnTo>
                      <a:lnTo>
                        <a:pt x="3013" y="4188"/>
                      </a:lnTo>
                      <a:lnTo>
                        <a:pt x="3170" y="4108"/>
                      </a:lnTo>
                      <a:lnTo>
                        <a:pt x="3318" y="4009"/>
                      </a:lnTo>
                      <a:lnTo>
                        <a:pt x="3441" y="3878"/>
                      </a:lnTo>
                      <a:lnTo>
                        <a:pt x="3536" y="3733"/>
                      </a:lnTo>
                      <a:lnTo>
                        <a:pt x="3606" y="3557"/>
                      </a:lnTo>
                      <a:lnTo>
                        <a:pt x="3676" y="3702"/>
                      </a:lnTo>
                      <a:lnTo>
                        <a:pt x="3764" y="3837"/>
                      </a:lnTo>
                      <a:lnTo>
                        <a:pt x="3863" y="3956"/>
                      </a:lnTo>
                      <a:lnTo>
                        <a:pt x="3981" y="4048"/>
                      </a:lnTo>
                      <a:lnTo>
                        <a:pt x="4105" y="4130"/>
                      </a:lnTo>
                      <a:lnTo>
                        <a:pt x="4241" y="4195"/>
                      </a:lnTo>
                      <a:lnTo>
                        <a:pt x="4381" y="4236"/>
                      </a:lnTo>
                      <a:lnTo>
                        <a:pt x="4522" y="4253"/>
                      </a:lnTo>
                      <a:lnTo>
                        <a:pt x="4669" y="4248"/>
                      </a:lnTo>
                      <a:lnTo>
                        <a:pt x="4815" y="4219"/>
                      </a:lnTo>
                      <a:lnTo>
                        <a:pt x="4962" y="4166"/>
                      </a:lnTo>
                      <a:lnTo>
                        <a:pt x="5110" y="4089"/>
                      </a:lnTo>
                      <a:lnTo>
                        <a:pt x="5246" y="3985"/>
                      </a:lnTo>
                      <a:lnTo>
                        <a:pt x="5374" y="3849"/>
                      </a:lnTo>
                      <a:lnTo>
                        <a:pt x="5497" y="3692"/>
                      </a:lnTo>
                      <a:lnTo>
                        <a:pt x="5609" y="3498"/>
                      </a:lnTo>
                      <a:lnTo>
                        <a:pt x="5679" y="3639"/>
                      </a:lnTo>
                      <a:lnTo>
                        <a:pt x="5766" y="3755"/>
                      </a:lnTo>
                      <a:lnTo>
                        <a:pt x="5868" y="3842"/>
                      </a:lnTo>
                      <a:lnTo>
                        <a:pt x="5984" y="3902"/>
                      </a:lnTo>
                      <a:lnTo>
                        <a:pt x="6103" y="3944"/>
                      </a:lnTo>
                      <a:lnTo>
                        <a:pt x="6231" y="3956"/>
                      </a:lnTo>
                      <a:lnTo>
                        <a:pt x="6360" y="3948"/>
                      </a:lnTo>
                      <a:lnTo>
                        <a:pt x="6495" y="3919"/>
                      </a:lnTo>
                      <a:lnTo>
                        <a:pt x="6619" y="3871"/>
                      </a:lnTo>
                      <a:lnTo>
                        <a:pt x="6742" y="3808"/>
                      </a:lnTo>
                      <a:lnTo>
                        <a:pt x="6859" y="3721"/>
                      </a:lnTo>
                      <a:lnTo>
                        <a:pt x="6965" y="3615"/>
                      </a:lnTo>
                      <a:lnTo>
                        <a:pt x="7055" y="3498"/>
                      </a:lnTo>
                      <a:lnTo>
                        <a:pt x="7130" y="3363"/>
                      </a:lnTo>
                      <a:lnTo>
                        <a:pt x="7183" y="3215"/>
                      </a:lnTo>
                      <a:lnTo>
                        <a:pt x="7217" y="3058"/>
                      </a:lnTo>
                      <a:lnTo>
                        <a:pt x="7224" y="2906"/>
                      </a:lnTo>
                      <a:lnTo>
                        <a:pt x="7200" y="2763"/>
                      </a:lnTo>
                      <a:lnTo>
                        <a:pt x="7154" y="2630"/>
                      </a:lnTo>
                      <a:lnTo>
                        <a:pt x="7084" y="2507"/>
                      </a:lnTo>
                      <a:lnTo>
                        <a:pt x="6994" y="2395"/>
                      </a:lnTo>
                      <a:lnTo>
                        <a:pt x="6888" y="2296"/>
                      </a:lnTo>
                      <a:lnTo>
                        <a:pt x="6771" y="2207"/>
                      </a:lnTo>
                      <a:lnTo>
                        <a:pt x="6648" y="2137"/>
                      </a:lnTo>
                      <a:lnTo>
                        <a:pt x="6512" y="2078"/>
                      </a:lnTo>
                      <a:lnTo>
                        <a:pt x="6379" y="2037"/>
                      </a:lnTo>
                      <a:lnTo>
                        <a:pt x="6243" y="2013"/>
                      </a:lnTo>
                      <a:lnTo>
                        <a:pt x="6108" y="2001"/>
                      </a:lnTo>
                      <a:lnTo>
                        <a:pt x="5979" y="2013"/>
                      </a:lnTo>
                      <a:lnTo>
                        <a:pt x="5861" y="2042"/>
                      </a:lnTo>
                      <a:lnTo>
                        <a:pt x="5757" y="2095"/>
                      </a:lnTo>
                      <a:lnTo>
                        <a:pt x="5662" y="2166"/>
                      </a:lnTo>
                      <a:lnTo>
                        <a:pt x="5638" y="1943"/>
                      </a:lnTo>
                      <a:lnTo>
                        <a:pt x="5602" y="1749"/>
                      </a:lnTo>
                      <a:lnTo>
                        <a:pt x="5543" y="1585"/>
                      </a:lnTo>
                      <a:lnTo>
                        <a:pt x="5468" y="1445"/>
                      </a:lnTo>
                      <a:lnTo>
                        <a:pt x="5379" y="1333"/>
                      </a:lnTo>
                      <a:lnTo>
                        <a:pt x="5287" y="1239"/>
                      </a:lnTo>
                      <a:lnTo>
                        <a:pt x="5180" y="1169"/>
                      </a:lnTo>
                      <a:lnTo>
                        <a:pt x="5062" y="1116"/>
                      </a:lnTo>
                      <a:lnTo>
                        <a:pt x="4945" y="1087"/>
                      </a:lnTo>
                      <a:lnTo>
                        <a:pt x="4827" y="1062"/>
                      </a:lnTo>
                      <a:lnTo>
                        <a:pt x="4710" y="1058"/>
                      </a:lnTo>
                      <a:lnTo>
                        <a:pt x="4592" y="1070"/>
                      </a:lnTo>
                      <a:lnTo>
                        <a:pt x="4480" y="1079"/>
                      </a:lnTo>
                      <a:lnTo>
                        <a:pt x="4374" y="1111"/>
                      </a:lnTo>
                      <a:lnTo>
                        <a:pt x="4282" y="1140"/>
                      </a:lnTo>
                      <a:lnTo>
                        <a:pt x="4199" y="1174"/>
                      </a:lnTo>
                      <a:lnTo>
                        <a:pt x="4199" y="1070"/>
                      </a:lnTo>
                      <a:lnTo>
                        <a:pt x="4187" y="963"/>
                      </a:lnTo>
                      <a:lnTo>
                        <a:pt x="4168" y="857"/>
                      </a:lnTo>
                      <a:lnTo>
                        <a:pt x="4141" y="753"/>
                      </a:lnTo>
                      <a:lnTo>
                        <a:pt x="4105" y="654"/>
                      </a:lnTo>
                      <a:lnTo>
                        <a:pt x="4064" y="552"/>
                      </a:lnTo>
                      <a:lnTo>
                        <a:pt x="4011" y="458"/>
                      </a:lnTo>
                      <a:lnTo>
                        <a:pt x="3952" y="378"/>
                      </a:lnTo>
                      <a:lnTo>
                        <a:pt x="3887" y="296"/>
                      </a:lnTo>
                      <a:lnTo>
                        <a:pt x="3812" y="223"/>
                      </a:lnTo>
                      <a:lnTo>
                        <a:pt x="3734" y="160"/>
                      </a:lnTo>
                      <a:lnTo>
                        <a:pt x="3647" y="107"/>
                      </a:lnTo>
                      <a:lnTo>
                        <a:pt x="3558" y="61"/>
                      </a:lnTo>
                      <a:lnTo>
                        <a:pt x="3466" y="32"/>
                      </a:lnTo>
                      <a:lnTo>
                        <a:pt x="3364" y="8"/>
                      </a:lnTo>
                      <a:lnTo>
                        <a:pt x="32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CFFFF"/>
                    </a:gs>
                    <a:gs pos="100000">
                      <a:srgbClr val="FFFFFF"/>
                    </a:gs>
                  </a:gsLst>
                  <a:path path="rect">
                    <a:fillToRect l="50000" t="50000" r="50000" b="50000"/>
                  </a:path>
                </a:gradFill>
                <a:ln w="28575" cmpd="sng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99" name="Text Box 7">
                  <a:extLst>
                    <a:ext uri="{FF2B5EF4-FFF2-40B4-BE49-F238E27FC236}">
                      <a16:creationId xmlns:a16="http://schemas.microsoft.com/office/drawing/2014/main" id="{34197152-5851-47D7-A4AF-238973E4B1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60" y="900"/>
                  <a:ext cx="5580" cy="12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ar-SA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مهارة التاء</a:t>
                  </a:r>
                  <a:endParaRPr lang="en-US" altLang="en-US" sz="2400">
                    <a:latin typeface="Times New Roman" panose="02020603050405020304" pitchFamily="18" charset="0"/>
                  </a:endParaRPr>
                </a:p>
                <a:p>
                  <a:pPr algn="ctr"/>
                  <a:r>
                    <a:rPr lang="en-US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ar-SA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المربوطة و التاء المفتوحة</a:t>
                  </a:r>
                  <a:endParaRPr lang="en-US" altLang="en-US"/>
                </a:p>
              </p:txBody>
            </p:sp>
          </p:grpSp>
          <p:sp>
            <p:nvSpPr>
              <p:cNvPr id="8200" name="Text Box 8">
                <a:extLst>
                  <a:ext uri="{FF2B5EF4-FFF2-40B4-BE49-F238E27FC236}">
                    <a16:creationId xmlns:a16="http://schemas.microsoft.com/office/drawing/2014/main" id="{8FEEE24D-9096-4BC0-B092-F90A393D04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0" y="4860"/>
                <a:ext cx="8280" cy="1620"/>
              </a:xfrm>
              <a:prstGeom prst="rect">
                <a:avLst/>
              </a:prstGeom>
              <a:solidFill>
                <a:srgbClr val="FFFFFF"/>
              </a:solidFill>
              <a:ln w="38100" cmpd="dbl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1- </a:t>
                </a:r>
                <a:r>
                  <a:rPr lang="ar-SA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تزرع أشجار التوت بين البيوت</a:t>
                </a:r>
                <a:r>
                  <a:rPr lang="en-US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 </a:t>
                </a:r>
                <a:r>
                  <a:rPr lang="ar-SA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تستعمل التلميذة القلم، الممحاة و المسطرة في الرسم</a:t>
                </a:r>
                <a:r>
                  <a:rPr lang="en-US" altLang="en-US" sz="2000">
                    <a:latin typeface="Times New Roman" panose="02020603050405020304" pitchFamily="18" charset="0"/>
                  </a:rPr>
                  <a:t>.</a:t>
                </a:r>
              </a:p>
              <a:p>
                <a:r>
                  <a:rPr lang="en-US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3- </a:t>
                </a:r>
                <a:r>
                  <a:rPr lang="ar-SA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عادت عائشة من النزهة تحمل باقات الزهور</a:t>
                </a:r>
                <a:r>
                  <a:rPr lang="en-US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altLang="en-US"/>
              </a:p>
            </p:txBody>
          </p:sp>
          <p:grpSp>
            <p:nvGrpSpPr>
              <p:cNvPr id="8201" name="Group 9">
                <a:extLst>
                  <a:ext uri="{FF2B5EF4-FFF2-40B4-BE49-F238E27FC236}">
                    <a16:creationId xmlns:a16="http://schemas.microsoft.com/office/drawing/2014/main" id="{655293DC-EE20-4DFE-83B1-A28197DA63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80" y="1620"/>
                <a:ext cx="3240" cy="3240"/>
                <a:chOff x="3495" y="1435"/>
                <a:chExt cx="5684" cy="5574"/>
              </a:xfrm>
            </p:grpSpPr>
            <p:sp>
              <p:nvSpPr>
                <p:cNvPr id="8202" name="Freeform 10">
                  <a:extLst>
                    <a:ext uri="{FF2B5EF4-FFF2-40B4-BE49-F238E27FC236}">
                      <a16:creationId xmlns:a16="http://schemas.microsoft.com/office/drawing/2014/main" id="{19A0B019-D255-47F0-8B93-CD9BBBE2BE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0" y="1435"/>
                  <a:ext cx="2369" cy="5397"/>
                </a:xfrm>
                <a:custGeom>
                  <a:avLst/>
                  <a:gdLst>
                    <a:gd name="T0" fmla="*/ 1208 w 2369"/>
                    <a:gd name="T1" fmla="*/ 149 h 5397"/>
                    <a:gd name="T2" fmla="*/ 1381 w 2369"/>
                    <a:gd name="T3" fmla="*/ 201 h 5397"/>
                    <a:gd name="T4" fmla="*/ 1525 w 2369"/>
                    <a:gd name="T5" fmla="*/ 355 h 5397"/>
                    <a:gd name="T6" fmla="*/ 1573 w 2369"/>
                    <a:gd name="T7" fmla="*/ 446 h 5397"/>
                    <a:gd name="T8" fmla="*/ 1650 w 2369"/>
                    <a:gd name="T9" fmla="*/ 618 h 5397"/>
                    <a:gd name="T10" fmla="*/ 1717 w 2369"/>
                    <a:gd name="T11" fmla="*/ 857 h 5397"/>
                    <a:gd name="T12" fmla="*/ 1789 w 2369"/>
                    <a:gd name="T13" fmla="*/ 1212 h 5397"/>
                    <a:gd name="T14" fmla="*/ 1803 w 2369"/>
                    <a:gd name="T15" fmla="*/ 1384 h 5397"/>
                    <a:gd name="T16" fmla="*/ 1799 w 2369"/>
                    <a:gd name="T17" fmla="*/ 1499 h 5397"/>
                    <a:gd name="T18" fmla="*/ 1957 w 2369"/>
                    <a:gd name="T19" fmla="*/ 1786 h 5397"/>
                    <a:gd name="T20" fmla="*/ 2000 w 2369"/>
                    <a:gd name="T21" fmla="*/ 2059 h 5397"/>
                    <a:gd name="T22" fmla="*/ 2062 w 2369"/>
                    <a:gd name="T23" fmla="*/ 2270 h 5397"/>
                    <a:gd name="T24" fmla="*/ 2173 w 2369"/>
                    <a:gd name="T25" fmla="*/ 2658 h 5397"/>
                    <a:gd name="T26" fmla="*/ 2273 w 2369"/>
                    <a:gd name="T27" fmla="*/ 2907 h 5397"/>
                    <a:gd name="T28" fmla="*/ 2360 w 2369"/>
                    <a:gd name="T29" fmla="*/ 3275 h 5397"/>
                    <a:gd name="T30" fmla="*/ 2293 w 2369"/>
                    <a:gd name="T31" fmla="*/ 3831 h 5397"/>
                    <a:gd name="T32" fmla="*/ 2149 w 2369"/>
                    <a:gd name="T33" fmla="*/ 4037 h 5397"/>
                    <a:gd name="T34" fmla="*/ 2024 w 2369"/>
                    <a:gd name="T35" fmla="*/ 4128 h 5397"/>
                    <a:gd name="T36" fmla="*/ 1947 w 2369"/>
                    <a:gd name="T37" fmla="*/ 4156 h 5397"/>
                    <a:gd name="T38" fmla="*/ 1822 w 2369"/>
                    <a:gd name="T39" fmla="*/ 4176 h 5397"/>
                    <a:gd name="T40" fmla="*/ 1731 w 2369"/>
                    <a:gd name="T41" fmla="*/ 4200 h 5397"/>
                    <a:gd name="T42" fmla="*/ 1827 w 2369"/>
                    <a:gd name="T43" fmla="*/ 4506 h 5397"/>
                    <a:gd name="T44" fmla="*/ 1981 w 2369"/>
                    <a:gd name="T45" fmla="*/ 4942 h 5397"/>
                    <a:gd name="T46" fmla="*/ 2038 w 2369"/>
                    <a:gd name="T47" fmla="*/ 5042 h 5397"/>
                    <a:gd name="T48" fmla="*/ 2067 w 2369"/>
                    <a:gd name="T49" fmla="*/ 5181 h 5397"/>
                    <a:gd name="T50" fmla="*/ 2038 w 2369"/>
                    <a:gd name="T51" fmla="*/ 5306 h 5397"/>
                    <a:gd name="T52" fmla="*/ 1909 w 2369"/>
                    <a:gd name="T53" fmla="*/ 5373 h 5397"/>
                    <a:gd name="T54" fmla="*/ 1592 w 2369"/>
                    <a:gd name="T55" fmla="*/ 5387 h 5397"/>
                    <a:gd name="T56" fmla="*/ 1453 w 2369"/>
                    <a:gd name="T57" fmla="*/ 5334 h 5397"/>
                    <a:gd name="T58" fmla="*/ 1376 w 2369"/>
                    <a:gd name="T59" fmla="*/ 5272 h 5397"/>
                    <a:gd name="T60" fmla="*/ 1276 w 2369"/>
                    <a:gd name="T61" fmla="*/ 5272 h 5397"/>
                    <a:gd name="T62" fmla="*/ 815 w 2369"/>
                    <a:gd name="T63" fmla="*/ 5286 h 5397"/>
                    <a:gd name="T64" fmla="*/ 532 w 2369"/>
                    <a:gd name="T65" fmla="*/ 5263 h 5397"/>
                    <a:gd name="T66" fmla="*/ 494 w 2369"/>
                    <a:gd name="T67" fmla="*/ 5128 h 5397"/>
                    <a:gd name="T68" fmla="*/ 570 w 2369"/>
                    <a:gd name="T69" fmla="*/ 5037 h 5397"/>
                    <a:gd name="T70" fmla="*/ 825 w 2369"/>
                    <a:gd name="T71" fmla="*/ 4875 h 5397"/>
                    <a:gd name="T72" fmla="*/ 997 w 2369"/>
                    <a:gd name="T73" fmla="*/ 4779 h 5397"/>
                    <a:gd name="T74" fmla="*/ 978 w 2369"/>
                    <a:gd name="T75" fmla="*/ 4678 h 5397"/>
                    <a:gd name="T76" fmla="*/ 925 w 2369"/>
                    <a:gd name="T77" fmla="*/ 4420 h 5397"/>
                    <a:gd name="T78" fmla="*/ 829 w 2369"/>
                    <a:gd name="T79" fmla="*/ 4219 h 5397"/>
                    <a:gd name="T80" fmla="*/ 705 w 2369"/>
                    <a:gd name="T81" fmla="*/ 4099 h 5397"/>
                    <a:gd name="T82" fmla="*/ 633 w 2369"/>
                    <a:gd name="T83" fmla="*/ 4013 h 5397"/>
                    <a:gd name="T84" fmla="*/ 618 w 2369"/>
                    <a:gd name="T85" fmla="*/ 3821 h 5397"/>
                    <a:gd name="T86" fmla="*/ 705 w 2369"/>
                    <a:gd name="T87" fmla="*/ 3644 h 5397"/>
                    <a:gd name="T88" fmla="*/ 825 w 2369"/>
                    <a:gd name="T89" fmla="*/ 3496 h 5397"/>
                    <a:gd name="T90" fmla="*/ 810 w 2369"/>
                    <a:gd name="T91" fmla="*/ 3031 h 5397"/>
                    <a:gd name="T92" fmla="*/ 734 w 2369"/>
                    <a:gd name="T93" fmla="*/ 2634 h 5397"/>
                    <a:gd name="T94" fmla="*/ 710 w 2369"/>
                    <a:gd name="T95" fmla="*/ 2533 h 5397"/>
                    <a:gd name="T96" fmla="*/ 647 w 2369"/>
                    <a:gd name="T97" fmla="*/ 2208 h 5397"/>
                    <a:gd name="T98" fmla="*/ 633 w 2369"/>
                    <a:gd name="T99" fmla="*/ 1935 h 5397"/>
                    <a:gd name="T100" fmla="*/ 657 w 2369"/>
                    <a:gd name="T101" fmla="*/ 1834 h 5397"/>
                    <a:gd name="T102" fmla="*/ 527 w 2369"/>
                    <a:gd name="T103" fmla="*/ 1724 h 5397"/>
                    <a:gd name="T104" fmla="*/ 388 w 2369"/>
                    <a:gd name="T105" fmla="*/ 1547 h 5397"/>
                    <a:gd name="T106" fmla="*/ 297 w 2369"/>
                    <a:gd name="T107" fmla="*/ 1283 h 5397"/>
                    <a:gd name="T108" fmla="*/ 244 w 2369"/>
                    <a:gd name="T109" fmla="*/ 1145 h 5397"/>
                    <a:gd name="T110" fmla="*/ 177 w 2369"/>
                    <a:gd name="T111" fmla="*/ 1054 h 5397"/>
                    <a:gd name="T112" fmla="*/ 38 w 2369"/>
                    <a:gd name="T113" fmla="*/ 958 h 5397"/>
                    <a:gd name="T114" fmla="*/ 0 w 2369"/>
                    <a:gd name="T115" fmla="*/ 805 h 5397"/>
                    <a:gd name="T116" fmla="*/ 43 w 2369"/>
                    <a:gd name="T117" fmla="*/ 594 h 5397"/>
                    <a:gd name="T118" fmla="*/ 307 w 2369"/>
                    <a:gd name="T119" fmla="*/ 235 h 5397"/>
                    <a:gd name="T120" fmla="*/ 508 w 2369"/>
                    <a:gd name="T121" fmla="*/ 101 h 5397"/>
                    <a:gd name="T122" fmla="*/ 676 w 2369"/>
                    <a:gd name="T123" fmla="*/ 19 h 5397"/>
                    <a:gd name="T124" fmla="*/ 1031 w 2369"/>
                    <a:gd name="T125" fmla="*/ 39 h 53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369" h="5397">
                      <a:moveTo>
                        <a:pt x="1137" y="91"/>
                      </a:moveTo>
                      <a:lnTo>
                        <a:pt x="1141" y="96"/>
                      </a:lnTo>
                      <a:lnTo>
                        <a:pt x="1146" y="96"/>
                      </a:lnTo>
                      <a:lnTo>
                        <a:pt x="1151" y="96"/>
                      </a:lnTo>
                      <a:lnTo>
                        <a:pt x="1151" y="101"/>
                      </a:lnTo>
                      <a:lnTo>
                        <a:pt x="1156" y="101"/>
                      </a:lnTo>
                      <a:lnTo>
                        <a:pt x="1160" y="101"/>
                      </a:lnTo>
                      <a:lnTo>
                        <a:pt x="1160" y="106"/>
                      </a:lnTo>
                      <a:lnTo>
                        <a:pt x="1165" y="106"/>
                      </a:lnTo>
                      <a:lnTo>
                        <a:pt x="1165" y="110"/>
                      </a:lnTo>
                      <a:lnTo>
                        <a:pt x="1170" y="110"/>
                      </a:lnTo>
                      <a:lnTo>
                        <a:pt x="1175" y="115"/>
                      </a:lnTo>
                      <a:lnTo>
                        <a:pt x="1180" y="120"/>
                      </a:lnTo>
                      <a:lnTo>
                        <a:pt x="1184" y="125"/>
                      </a:lnTo>
                      <a:lnTo>
                        <a:pt x="1189" y="125"/>
                      </a:lnTo>
                      <a:lnTo>
                        <a:pt x="1189" y="129"/>
                      </a:lnTo>
                      <a:lnTo>
                        <a:pt x="1194" y="129"/>
                      </a:lnTo>
                      <a:lnTo>
                        <a:pt x="1194" y="134"/>
                      </a:lnTo>
                      <a:lnTo>
                        <a:pt x="1199" y="139"/>
                      </a:lnTo>
                      <a:lnTo>
                        <a:pt x="1204" y="144"/>
                      </a:lnTo>
                      <a:lnTo>
                        <a:pt x="1208" y="149"/>
                      </a:lnTo>
                      <a:lnTo>
                        <a:pt x="1208" y="153"/>
                      </a:lnTo>
                      <a:lnTo>
                        <a:pt x="1213" y="153"/>
                      </a:lnTo>
                      <a:lnTo>
                        <a:pt x="1213" y="158"/>
                      </a:lnTo>
                      <a:lnTo>
                        <a:pt x="1218" y="158"/>
                      </a:lnTo>
                      <a:lnTo>
                        <a:pt x="1218" y="163"/>
                      </a:lnTo>
                      <a:lnTo>
                        <a:pt x="1223" y="168"/>
                      </a:lnTo>
                      <a:lnTo>
                        <a:pt x="1237" y="168"/>
                      </a:lnTo>
                      <a:lnTo>
                        <a:pt x="1247" y="168"/>
                      </a:lnTo>
                      <a:lnTo>
                        <a:pt x="1256" y="168"/>
                      </a:lnTo>
                      <a:lnTo>
                        <a:pt x="1266" y="168"/>
                      </a:lnTo>
                      <a:lnTo>
                        <a:pt x="1276" y="168"/>
                      </a:lnTo>
                      <a:lnTo>
                        <a:pt x="1290" y="168"/>
                      </a:lnTo>
                      <a:lnTo>
                        <a:pt x="1300" y="173"/>
                      </a:lnTo>
                      <a:lnTo>
                        <a:pt x="1309" y="173"/>
                      </a:lnTo>
                      <a:lnTo>
                        <a:pt x="1319" y="177"/>
                      </a:lnTo>
                      <a:lnTo>
                        <a:pt x="1328" y="182"/>
                      </a:lnTo>
                      <a:lnTo>
                        <a:pt x="1343" y="182"/>
                      </a:lnTo>
                      <a:lnTo>
                        <a:pt x="1352" y="187"/>
                      </a:lnTo>
                      <a:lnTo>
                        <a:pt x="1362" y="192"/>
                      </a:lnTo>
                      <a:lnTo>
                        <a:pt x="1372" y="197"/>
                      </a:lnTo>
                      <a:lnTo>
                        <a:pt x="1381" y="201"/>
                      </a:lnTo>
                      <a:lnTo>
                        <a:pt x="1391" y="206"/>
                      </a:lnTo>
                      <a:lnTo>
                        <a:pt x="1400" y="211"/>
                      </a:lnTo>
                      <a:lnTo>
                        <a:pt x="1410" y="220"/>
                      </a:lnTo>
                      <a:lnTo>
                        <a:pt x="1420" y="225"/>
                      </a:lnTo>
                      <a:lnTo>
                        <a:pt x="1429" y="230"/>
                      </a:lnTo>
                      <a:lnTo>
                        <a:pt x="1439" y="240"/>
                      </a:lnTo>
                      <a:lnTo>
                        <a:pt x="1448" y="244"/>
                      </a:lnTo>
                      <a:lnTo>
                        <a:pt x="1453" y="254"/>
                      </a:lnTo>
                      <a:lnTo>
                        <a:pt x="1463" y="264"/>
                      </a:lnTo>
                      <a:lnTo>
                        <a:pt x="1472" y="268"/>
                      </a:lnTo>
                      <a:lnTo>
                        <a:pt x="1477" y="278"/>
                      </a:lnTo>
                      <a:lnTo>
                        <a:pt x="1487" y="288"/>
                      </a:lnTo>
                      <a:lnTo>
                        <a:pt x="1491" y="297"/>
                      </a:lnTo>
                      <a:lnTo>
                        <a:pt x="1496" y="307"/>
                      </a:lnTo>
                      <a:lnTo>
                        <a:pt x="1506" y="316"/>
                      </a:lnTo>
                      <a:lnTo>
                        <a:pt x="1511" y="326"/>
                      </a:lnTo>
                      <a:lnTo>
                        <a:pt x="1515" y="335"/>
                      </a:lnTo>
                      <a:lnTo>
                        <a:pt x="1520" y="340"/>
                      </a:lnTo>
                      <a:lnTo>
                        <a:pt x="1520" y="345"/>
                      </a:lnTo>
                      <a:lnTo>
                        <a:pt x="1520" y="350"/>
                      </a:lnTo>
                      <a:lnTo>
                        <a:pt x="1525" y="355"/>
                      </a:lnTo>
                      <a:lnTo>
                        <a:pt x="1525" y="359"/>
                      </a:lnTo>
                      <a:lnTo>
                        <a:pt x="1525" y="364"/>
                      </a:lnTo>
                      <a:lnTo>
                        <a:pt x="1530" y="364"/>
                      </a:lnTo>
                      <a:lnTo>
                        <a:pt x="1530" y="369"/>
                      </a:lnTo>
                      <a:lnTo>
                        <a:pt x="1535" y="374"/>
                      </a:lnTo>
                      <a:lnTo>
                        <a:pt x="1535" y="378"/>
                      </a:lnTo>
                      <a:lnTo>
                        <a:pt x="1539" y="383"/>
                      </a:lnTo>
                      <a:lnTo>
                        <a:pt x="1539" y="388"/>
                      </a:lnTo>
                      <a:lnTo>
                        <a:pt x="1544" y="388"/>
                      </a:lnTo>
                      <a:lnTo>
                        <a:pt x="1544" y="393"/>
                      </a:lnTo>
                      <a:lnTo>
                        <a:pt x="1549" y="398"/>
                      </a:lnTo>
                      <a:lnTo>
                        <a:pt x="1549" y="402"/>
                      </a:lnTo>
                      <a:lnTo>
                        <a:pt x="1554" y="407"/>
                      </a:lnTo>
                      <a:lnTo>
                        <a:pt x="1559" y="412"/>
                      </a:lnTo>
                      <a:lnTo>
                        <a:pt x="1559" y="417"/>
                      </a:lnTo>
                      <a:lnTo>
                        <a:pt x="1563" y="422"/>
                      </a:lnTo>
                      <a:lnTo>
                        <a:pt x="1563" y="426"/>
                      </a:lnTo>
                      <a:lnTo>
                        <a:pt x="1568" y="431"/>
                      </a:lnTo>
                      <a:lnTo>
                        <a:pt x="1573" y="436"/>
                      </a:lnTo>
                      <a:lnTo>
                        <a:pt x="1573" y="441"/>
                      </a:lnTo>
                      <a:lnTo>
                        <a:pt x="1573" y="446"/>
                      </a:lnTo>
                      <a:lnTo>
                        <a:pt x="1578" y="450"/>
                      </a:lnTo>
                      <a:lnTo>
                        <a:pt x="1578" y="455"/>
                      </a:lnTo>
                      <a:lnTo>
                        <a:pt x="1578" y="460"/>
                      </a:lnTo>
                      <a:lnTo>
                        <a:pt x="1578" y="465"/>
                      </a:lnTo>
                      <a:lnTo>
                        <a:pt x="1583" y="474"/>
                      </a:lnTo>
                      <a:lnTo>
                        <a:pt x="1587" y="479"/>
                      </a:lnTo>
                      <a:lnTo>
                        <a:pt x="1592" y="489"/>
                      </a:lnTo>
                      <a:lnTo>
                        <a:pt x="1597" y="498"/>
                      </a:lnTo>
                      <a:lnTo>
                        <a:pt x="1602" y="508"/>
                      </a:lnTo>
                      <a:lnTo>
                        <a:pt x="1607" y="517"/>
                      </a:lnTo>
                      <a:lnTo>
                        <a:pt x="1611" y="527"/>
                      </a:lnTo>
                      <a:lnTo>
                        <a:pt x="1616" y="536"/>
                      </a:lnTo>
                      <a:lnTo>
                        <a:pt x="1621" y="546"/>
                      </a:lnTo>
                      <a:lnTo>
                        <a:pt x="1626" y="556"/>
                      </a:lnTo>
                      <a:lnTo>
                        <a:pt x="1626" y="565"/>
                      </a:lnTo>
                      <a:lnTo>
                        <a:pt x="1631" y="570"/>
                      </a:lnTo>
                      <a:lnTo>
                        <a:pt x="1635" y="580"/>
                      </a:lnTo>
                      <a:lnTo>
                        <a:pt x="1640" y="589"/>
                      </a:lnTo>
                      <a:lnTo>
                        <a:pt x="1645" y="599"/>
                      </a:lnTo>
                      <a:lnTo>
                        <a:pt x="1645" y="608"/>
                      </a:lnTo>
                      <a:lnTo>
                        <a:pt x="1650" y="618"/>
                      </a:lnTo>
                      <a:lnTo>
                        <a:pt x="1655" y="627"/>
                      </a:lnTo>
                      <a:lnTo>
                        <a:pt x="1659" y="637"/>
                      </a:lnTo>
                      <a:lnTo>
                        <a:pt x="1659" y="647"/>
                      </a:lnTo>
                      <a:lnTo>
                        <a:pt x="1664" y="656"/>
                      </a:lnTo>
                      <a:lnTo>
                        <a:pt x="1669" y="666"/>
                      </a:lnTo>
                      <a:lnTo>
                        <a:pt x="1669" y="675"/>
                      </a:lnTo>
                      <a:lnTo>
                        <a:pt x="1674" y="685"/>
                      </a:lnTo>
                      <a:lnTo>
                        <a:pt x="1674" y="695"/>
                      </a:lnTo>
                      <a:lnTo>
                        <a:pt x="1679" y="704"/>
                      </a:lnTo>
                      <a:lnTo>
                        <a:pt x="1679" y="714"/>
                      </a:lnTo>
                      <a:lnTo>
                        <a:pt x="1683" y="723"/>
                      </a:lnTo>
                      <a:lnTo>
                        <a:pt x="1683" y="733"/>
                      </a:lnTo>
                      <a:lnTo>
                        <a:pt x="1688" y="742"/>
                      </a:lnTo>
                      <a:lnTo>
                        <a:pt x="1688" y="752"/>
                      </a:lnTo>
                      <a:lnTo>
                        <a:pt x="1693" y="766"/>
                      </a:lnTo>
                      <a:lnTo>
                        <a:pt x="1698" y="781"/>
                      </a:lnTo>
                      <a:lnTo>
                        <a:pt x="1698" y="795"/>
                      </a:lnTo>
                      <a:lnTo>
                        <a:pt x="1703" y="809"/>
                      </a:lnTo>
                      <a:lnTo>
                        <a:pt x="1707" y="829"/>
                      </a:lnTo>
                      <a:lnTo>
                        <a:pt x="1712" y="843"/>
                      </a:lnTo>
                      <a:lnTo>
                        <a:pt x="1717" y="857"/>
                      </a:lnTo>
                      <a:lnTo>
                        <a:pt x="1722" y="876"/>
                      </a:lnTo>
                      <a:lnTo>
                        <a:pt x="1727" y="891"/>
                      </a:lnTo>
                      <a:lnTo>
                        <a:pt x="1731" y="910"/>
                      </a:lnTo>
                      <a:lnTo>
                        <a:pt x="1736" y="924"/>
                      </a:lnTo>
                      <a:lnTo>
                        <a:pt x="1741" y="939"/>
                      </a:lnTo>
                      <a:lnTo>
                        <a:pt x="1741" y="958"/>
                      </a:lnTo>
                      <a:lnTo>
                        <a:pt x="1746" y="972"/>
                      </a:lnTo>
                      <a:lnTo>
                        <a:pt x="1751" y="991"/>
                      </a:lnTo>
                      <a:lnTo>
                        <a:pt x="1755" y="1006"/>
                      </a:lnTo>
                      <a:lnTo>
                        <a:pt x="1755" y="1025"/>
                      </a:lnTo>
                      <a:lnTo>
                        <a:pt x="1760" y="1039"/>
                      </a:lnTo>
                      <a:lnTo>
                        <a:pt x="1765" y="1058"/>
                      </a:lnTo>
                      <a:lnTo>
                        <a:pt x="1770" y="1073"/>
                      </a:lnTo>
                      <a:lnTo>
                        <a:pt x="1770" y="1092"/>
                      </a:lnTo>
                      <a:lnTo>
                        <a:pt x="1775" y="1106"/>
                      </a:lnTo>
                      <a:lnTo>
                        <a:pt x="1775" y="1125"/>
                      </a:lnTo>
                      <a:lnTo>
                        <a:pt x="1779" y="1145"/>
                      </a:lnTo>
                      <a:lnTo>
                        <a:pt x="1779" y="1159"/>
                      </a:lnTo>
                      <a:lnTo>
                        <a:pt x="1784" y="1178"/>
                      </a:lnTo>
                      <a:lnTo>
                        <a:pt x="1784" y="1192"/>
                      </a:lnTo>
                      <a:lnTo>
                        <a:pt x="1789" y="1212"/>
                      </a:lnTo>
                      <a:lnTo>
                        <a:pt x="1789" y="1226"/>
                      </a:lnTo>
                      <a:lnTo>
                        <a:pt x="1794" y="1240"/>
                      </a:lnTo>
                      <a:lnTo>
                        <a:pt x="1794" y="1260"/>
                      </a:lnTo>
                      <a:lnTo>
                        <a:pt x="1794" y="1274"/>
                      </a:lnTo>
                      <a:lnTo>
                        <a:pt x="1794" y="1293"/>
                      </a:lnTo>
                      <a:lnTo>
                        <a:pt x="1794" y="1298"/>
                      </a:lnTo>
                      <a:lnTo>
                        <a:pt x="1799" y="1303"/>
                      </a:lnTo>
                      <a:lnTo>
                        <a:pt x="1799" y="1312"/>
                      </a:lnTo>
                      <a:lnTo>
                        <a:pt x="1799" y="1317"/>
                      </a:lnTo>
                      <a:lnTo>
                        <a:pt x="1799" y="1322"/>
                      </a:lnTo>
                      <a:lnTo>
                        <a:pt x="1799" y="1327"/>
                      </a:lnTo>
                      <a:lnTo>
                        <a:pt x="1799" y="1336"/>
                      </a:lnTo>
                      <a:lnTo>
                        <a:pt x="1799" y="1341"/>
                      </a:lnTo>
                      <a:lnTo>
                        <a:pt x="1799" y="1346"/>
                      </a:lnTo>
                      <a:lnTo>
                        <a:pt x="1799" y="1351"/>
                      </a:lnTo>
                      <a:lnTo>
                        <a:pt x="1799" y="1355"/>
                      </a:lnTo>
                      <a:lnTo>
                        <a:pt x="1799" y="1360"/>
                      </a:lnTo>
                      <a:lnTo>
                        <a:pt x="1799" y="1370"/>
                      </a:lnTo>
                      <a:lnTo>
                        <a:pt x="1799" y="1374"/>
                      </a:lnTo>
                      <a:lnTo>
                        <a:pt x="1803" y="1379"/>
                      </a:lnTo>
                      <a:lnTo>
                        <a:pt x="1803" y="1384"/>
                      </a:lnTo>
                      <a:lnTo>
                        <a:pt x="1803" y="1389"/>
                      </a:lnTo>
                      <a:lnTo>
                        <a:pt x="1803" y="1394"/>
                      </a:lnTo>
                      <a:lnTo>
                        <a:pt x="1803" y="1403"/>
                      </a:lnTo>
                      <a:lnTo>
                        <a:pt x="1803" y="1408"/>
                      </a:lnTo>
                      <a:lnTo>
                        <a:pt x="1803" y="1413"/>
                      </a:lnTo>
                      <a:lnTo>
                        <a:pt x="1803" y="1418"/>
                      </a:lnTo>
                      <a:lnTo>
                        <a:pt x="1803" y="1422"/>
                      </a:lnTo>
                      <a:lnTo>
                        <a:pt x="1803" y="1432"/>
                      </a:lnTo>
                      <a:lnTo>
                        <a:pt x="1803" y="1437"/>
                      </a:lnTo>
                      <a:lnTo>
                        <a:pt x="1803" y="1441"/>
                      </a:lnTo>
                      <a:lnTo>
                        <a:pt x="1803" y="1446"/>
                      </a:lnTo>
                      <a:lnTo>
                        <a:pt x="1803" y="1451"/>
                      </a:lnTo>
                      <a:lnTo>
                        <a:pt x="1803" y="1461"/>
                      </a:lnTo>
                      <a:lnTo>
                        <a:pt x="1803" y="1465"/>
                      </a:lnTo>
                      <a:lnTo>
                        <a:pt x="1803" y="1470"/>
                      </a:lnTo>
                      <a:lnTo>
                        <a:pt x="1803" y="1480"/>
                      </a:lnTo>
                      <a:lnTo>
                        <a:pt x="1803" y="1485"/>
                      </a:lnTo>
                      <a:lnTo>
                        <a:pt x="1799" y="1485"/>
                      </a:lnTo>
                      <a:lnTo>
                        <a:pt x="1799" y="1489"/>
                      </a:lnTo>
                      <a:lnTo>
                        <a:pt x="1799" y="1494"/>
                      </a:lnTo>
                      <a:lnTo>
                        <a:pt x="1799" y="1499"/>
                      </a:lnTo>
                      <a:lnTo>
                        <a:pt x="1803" y="1499"/>
                      </a:lnTo>
                      <a:lnTo>
                        <a:pt x="1803" y="1504"/>
                      </a:lnTo>
                      <a:lnTo>
                        <a:pt x="1818" y="1513"/>
                      </a:lnTo>
                      <a:lnTo>
                        <a:pt x="1832" y="1523"/>
                      </a:lnTo>
                      <a:lnTo>
                        <a:pt x="1846" y="1537"/>
                      </a:lnTo>
                      <a:lnTo>
                        <a:pt x="1861" y="1547"/>
                      </a:lnTo>
                      <a:lnTo>
                        <a:pt x="1870" y="1561"/>
                      </a:lnTo>
                      <a:lnTo>
                        <a:pt x="1880" y="1576"/>
                      </a:lnTo>
                      <a:lnTo>
                        <a:pt x="1890" y="1590"/>
                      </a:lnTo>
                      <a:lnTo>
                        <a:pt x="1899" y="1604"/>
                      </a:lnTo>
                      <a:lnTo>
                        <a:pt x="1909" y="1619"/>
                      </a:lnTo>
                      <a:lnTo>
                        <a:pt x="1914" y="1633"/>
                      </a:lnTo>
                      <a:lnTo>
                        <a:pt x="1923" y="1647"/>
                      </a:lnTo>
                      <a:lnTo>
                        <a:pt x="1928" y="1667"/>
                      </a:lnTo>
                      <a:lnTo>
                        <a:pt x="1933" y="1681"/>
                      </a:lnTo>
                      <a:lnTo>
                        <a:pt x="1938" y="1700"/>
                      </a:lnTo>
                      <a:lnTo>
                        <a:pt x="1942" y="1714"/>
                      </a:lnTo>
                      <a:lnTo>
                        <a:pt x="1947" y="1734"/>
                      </a:lnTo>
                      <a:lnTo>
                        <a:pt x="1952" y="1753"/>
                      </a:lnTo>
                      <a:lnTo>
                        <a:pt x="1952" y="1772"/>
                      </a:lnTo>
                      <a:lnTo>
                        <a:pt x="1957" y="1786"/>
                      </a:lnTo>
                      <a:lnTo>
                        <a:pt x="1962" y="1805"/>
                      </a:lnTo>
                      <a:lnTo>
                        <a:pt x="1962" y="1825"/>
                      </a:lnTo>
                      <a:lnTo>
                        <a:pt x="1966" y="1844"/>
                      </a:lnTo>
                      <a:lnTo>
                        <a:pt x="1966" y="1863"/>
                      </a:lnTo>
                      <a:lnTo>
                        <a:pt x="1971" y="1882"/>
                      </a:lnTo>
                      <a:lnTo>
                        <a:pt x="1971" y="1896"/>
                      </a:lnTo>
                      <a:lnTo>
                        <a:pt x="1976" y="1916"/>
                      </a:lnTo>
                      <a:lnTo>
                        <a:pt x="1981" y="1935"/>
                      </a:lnTo>
                      <a:lnTo>
                        <a:pt x="1981" y="1954"/>
                      </a:lnTo>
                      <a:lnTo>
                        <a:pt x="1986" y="1968"/>
                      </a:lnTo>
                      <a:lnTo>
                        <a:pt x="1990" y="1987"/>
                      </a:lnTo>
                      <a:lnTo>
                        <a:pt x="1995" y="2006"/>
                      </a:lnTo>
                      <a:lnTo>
                        <a:pt x="2000" y="2021"/>
                      </a:lnTo>
                      <a:lnTo>
                        <a:pt x="1995" y="2026"/>
                      </a:lnTo>
                      <a:lnTo>
                        <a:pt x="1995" y="2030"/>
                      </a:lnTo>
                      <a:lnTo>
                        <a:pt x="1995" y="2035"/>
                      </a:lnTo>
                      <a:lnTo>
                        <a:pt x="1995" y="2040"/>
                      </a:lnTo>
                      <a:lnTo>
                        <a:pt x="1995" y="2045"/>
                      </a:lnTo>
                      <a:lnTo>
                        <a:pt x="1995" y="2050"/>
                      </a:lnTo>
                      <a:lnTo>
                        <a:pt x="2000" y="2054"/>
                      </a:lnTo>
                      <a:lnTo>
                        <a:pt x="2000" y="2059"/>
                      </a:lnTo>
                      <a:lnTo>
                        <a:pt x="2005" y="2064"/>
                      </a:lnTo>
                      <a:lnTo>
                        <a:pt x="2005" y="2069"/>
                      </a:lnTo>
                      <a:lnTo>
                        <a:pt x="2010" y="2069"/>
                      </a:lnTo>
                      <a:lnTo>
                        <a:pt x="2010" y="2074"/>
                      </a:lnTo>
                      <a:lnTo>
                        <a:pt x="2010" y="2078"/>
                      </a:lnTo>
                      <a:lnTo>
                        <a:pt x="2014" y="2078"/>
                      </a:lnTo>
                      <a:lnTo>
                        <a:pt x="2014" y="2083"/>
                      </a:lnTo>
                      <a:lnTo>
                        <a:pt x="2014" y="2088"/>
                      </a:lnTo>
                      <a:lnTo>
                        <a:pt x="2014" y="2093"/>
                      </a:lnTo>
                      <a:lnTo>
                        <a:pt x="2014" y="2097"/>
                      </a:lnTo>
                      <a:lnTo>
                        <a:pt x="2014" y="2102"/>
                      </a:lnTo>
                      <a:lnTo>
                        <a:pt x="2010" y="2107"/>
                      </a:lnTo>
                      <a:lnTo>
                        <a:pt x="2019" y="2121"/>
                      </a:lnTo>
                      <a:lnTo>
                        <a:pt x="2024" y="2141"/>
                      </a:lnTo>
                      <a:lnTo>
                        <a:pt x="2029" y="2160"/>
                      </a:lnTo>
                      <a:lnTo>
                        <a:pt x="2034" y="2179"/>
                      </a:lnTo>
                      <a:lnTo>
                        <a:pt x="2043" y="2198"/>
                      </a:lnTo>
                      <a:lnTo>
                        <a:pt x="2048" y="2212"/>
                      </a:lnTo>
                      <a:lnTo>
                        <a:pt x="2053" y="2232"/>
                      </a:lnTo>
                      <a:lnTo>
                        <a:pt x="2058" y="2251"/>
                      </a:lnTo>
                      <a:lnTo>
                        <a:pt x="2062" y="2270"/>
                      </a:lnTo>
                      <a:lnTo>
                        <a:pt x="2067" y="2289"/>
                      </a:lnTo>
                      <a:lnTo>
                        <a:pt x="2072" y="2308"/>
                      </a:lnTo>
                      <a:lnTo>
                        <a:pt x="2077" y="2327"/>
                      </a:lnTo>
                      <a:lnTo>
                        <a:pt x="2082" y="2342"/>
                      </a:lnTo>
                      <a:lnTo>
                        <a:pt x="2086" y="2361"/>
                      </a:lnTo>
                      <a:lnTo>
                        <a:pt x="2091" y="2380"/>
                      </a:lnTo>
                      <a:lnTo>
                        <a:pt x="2096" y="2399"/>
                      </a:lnTo>
                      <a:lnTo>
                        <a:pt x="2101" y="2418"/>
                      </a:lnTo>
                      <a:lnTo>
                        <a:pt x="2106" y="2437"/>
                      </a:lnTo>
                      <a:lnTo>
                        <a:pt x="2110" y="2457"/>
                      </a:lnTo>
                      <a:lnTo>
                        <a:pt x="2115" y="2476"/>
                      </a:lnTo>
                      <a:lnTo>
                        <a:pt x="2120" y="2490"/>
                      </a:lnTo>
                      <a:lnTo>
                        <a:pt x="2125" y="2509"/>
                      </a:lnTo>
                      <a:lnTo>
                        <a:pt x="2130" y="2528"/>
                      </a:lnTo>
                      <a:lnTo>
                        <a:pt x="2134" y="2548"/>
                      </a:lnTo>
                      <a:lnTo>
                        <a:pt x="2139" y="2567"/>
                      </a:lnTo>
                      <a:lnTo>
                        <a:pt x="2149" y="2586"/>
                      </a:lnTo>
                      <a:lnTo>
                        <a:pt x="2153" y="2600"/>
                      </a:lnTo>
                      <a:lnTo>
                        <a:pt x="2158" y="2619"/>
                      </a:lnTo>
                      <a:lnTo>
                        <a:pt x="2168" y="2639"/>
                      </a:lnTo>
                      <a:lnTo>
                        <a:pt x="2173" y="2658"/>
                      </a:lnTo>
                      <a:lnTo>
                        <a:pt x="2182" y="2672"/>
                      </a:lnTo>
                      <a:lnTo>
                        <a:pt x="2187" y="2691"/>
                      </a:lnTo>
                      <a:lnTo>
                        <a:pt x="2192" y="2701"/>
                      </a:lnTo>
                      <a:lnTo>
                        <a:pt x="2197" y="2715"/>
                      </a:lnTo>
                      <a:lnTo>
                        <a:pt x="2201" y="2725"/>
                      </a:lnTo>
                      <a:lnTo>
                        <a:pt x="2206" y="2739"/>
                      </a:lnTo>
                      <a:lnTo>
                        <a:pt x="2211" y="2749"/>
                      </a:lnTo>
                      <a:lnTo>
                        <a:pt x="2216" y="2758"/>
                      </a:lnTo>
                      <a:lnTo>
                        <a:pt x="2221" y="2773"/>
                      </a:lnTo>
                      <a:lnTo>
                        <a:pt x="2225" y="2782"/>
                      </a:lnTo>
                      <a:lnTo>
                        <a:pt x="2230" y="2792"/>
                      </a:lnTo>
                      <a:lnTo>
                        <a:pt x="2235" y="2806"/>
                      </a:lnTo>
                      <a:lnTo>
                        <a:pt x="2240" y="2816"/>
                      </a:lnTo>
                      <a:lnTo>
                        <a:pt x="2245" y="2825"/>
                      </a:lnTo>
                      <a:lnTo>
                        <a:pt x="2249" y="2840"/>
                      </a:lnTo>
                      <a:lnTo>
                        <a:pt x="2254" y="2849"/>
                      </a:lnTo>
                      <a:lnTo>
                        <a:pt x="2259" y="2864"/>
                      </a:lnTo>
                      <a:lnTo>
                        <a:pt x="2264" y="2873"/>
                      </a:lnTo>
                      <a:lnTo>
                        <a:pt x="2264" y="2883"/>
                      </a:lnTo>
                      <a:lnTo>
                        <a:pt x="2269" y="2897"/>
                      </a:lnTo>
                      <a:lnTo>
                        <a:pt x="2273" y="2907"/>
                      </a:lnTo>
                      <a:lnTo>
                        <a:pt x="2278" y="2916"/>
                      </a:lnTo>
                      <a:lnTo>
                        <a:pt x="2283" y="2931"/>
                      </a:lnTo>
                      <a:lnTo>
                        <a:pt x="2288" y="2940"/>
                      </a:lnTo>
                      <a:lnTo>
                        <a:pt x="2293" y="2955"/>
                      </a:lnTo>
                      <a:lnTo>
                        <a:pt x="2297" y="2964"/>
                      </a:lnTo>
                      <a:lnTo>
                        <a:pt x="2302" y="2974"/>
                      </a:lnTo>
                      <a:lnTo>
                        <a:pt x="2302" y="2988"/>
                      </a:lnTo>
                      <a:lnTo>
                        <a:pt x="2307" y="2998"/>
                      </a:lnTo>
                      <a:lnTo>
                        <a:pt x="2312" y="3012"/>
                      </a:lnTo>
                      <a:lnTo>
                        <a:pt x="2317" y="3022"/>
                      </a:lnTo>
                      <a:lnTo>
                        <a:pt x="2317" y="3031"/>
                      </a:lnTo>
                      <a:lnTo>
                        <a:pt x="2321" y="3046"/>
                      </a:lnTo>
                      <a:lnTo>
                        <a:pt x="2326" y="3055"/>
                      </a:lnTo>
                      <a:lnTo>
                        <a:pt x="2331" y="3084"/>
                      </a:lnTo>
                      <a:lnTo>
                        <a:pt x="2336" y="3113"/>
                      </a:lnTo>
                      <a:lnTo>
                        <a:pt x="2341" y="3137"/>
                      </a:lnTo>
                      <a:lnTo>
                        <a:pt x="2341" y="3165"/>
                      </a:lnTo>
                      <a:lnTo>
                        <a:pt x="2345" y="3194"/>
                      </a:lnTo>
                      <a:lnTo>
                        <a:pt x="2350" y="3223"/>
                      </a:lnTo>
                      <a:lnTo>
                        <a:pt x="2355" y="3247"/>
                      </a:lnTo>
                      <a:lnTo>
                        <a:pt x="2360" y="3275"/>
                      </a:lnTo>
                      <a:lnTo>
                        <a:pt x="2360" y="3304"/>
                      </a:lnTo>
                      <a:lnTo>
                        <a:pt x="2365" y="3333"/>
                      </a:lnTo>
                      <a:lnTo>
                        <a:pt x="2365" y="3357"/>
                      </a:lnTo>
                      <a:lnTo>
                        <a:pt x="2365" y="3386"/>
                      </a:lnTo>
                      <a:lnTo>
                        <a:pt x="2369" y="3414"/>
                      </a:lnTo>
                      <a:lnTo>
                        <a:pt x="2369" y="3438"/>
                      </a:lnTo>
                      <a:lnTo>
                        <a:pt x="2369" y="3467"/>
                      </a:lnTo>
                      <a:lnTo>
                        <a:pt x="2369" y="3496"/>
                      </a:lnTo>
                      <a:lnTo>
                        <a:pt x="2369" y="3520"/>
                      </a:lnTo>
                      <a:lnTo>
                        <a:pt x="2365" y="3548"/>
                      </a:lnTo>
                      <a:lnTo>
                        <a:pt x="2365" y="3577"/>
                      </a:lnTo>
                      <a:lnTo>
                        <a:pt x="2360" y="3601"/>
                      </a:lnTo>
                      <a:lnTo>
                        <a:pt x="2355" y="3630"/>
                      </a:lnTo>
                      <a:lnTo>
                        <a:pt x="2350" y="3654"/>
                      </a:lnTo>
                      <a:lnTo>
                        <a:pt x="2345" y="3678"/>
                      </a:lnTo>
                      <a:lnTo>
                        <a:pt x="2341" y="3706"/>
                      </a:lnTo>
                      <a:lnTo>
                        <a:pt x="2331" y="3730"/>
                      </a:lnTo>
                      <a:lnTo>
                        <a:pt x="2326" y="3754"/>
                      </a:lnTo>
                      <a:lnTo>
                        <a:pt x="2317" y="3783"/>
                      </a:lnTo>
                      <a:lnTo>
                        <a:pt x="2307" y="3807"/>
                      </a:lnTo>
                      <a:lnTo>
                        <a:pt x="2293" y="3831"/>
                      </a:lnTo>
                      <a:lnTo>
                        <a:pt x="2283" y="3855"/>
                      </a:lnTo>
                      <a:lnTo>
                        <a:pt x="2269" y="3879"/>
                      </a:lnTo>
                      <a:lnTo>
                        <a:pt x="2254" y="3903"/>
                      </a:lnTo>
                      <a:lnTo>
                        <a:pt x="2249" y="3907"/>
                      </a:lnTo>
                      <a:lnTo>
                        <a:pt x="2245" y="3917"/>
                      </a:lnTo>
                      <a:lnTo>
                        <a:pt x="2240" y="3927"/>
                      </a:lnTo>
                      <a:lnTo>
                        <a:pt x="2235" y="3931"/>
                      </a:lnTo>
                      <a:lnTo>
                        <a:pt x="2225" y="3941"/>
                      </a:lnTo>
                      <a:lnTo>
                        <a:pt x="2221" y="3951"/>
                      </a:lnTo>
                      <a:lnTo>
                        <a:pt x="2216" y="3955"/>
                      </a:lnTo>
                      <a:lnTo>
                        <a:pt x="2211" y="3965"/>
                      </a:lnTo>
                      <a:lnTo>
                        <a:pt x="2206" y="3970"/>
                      </a:lnTo>
                      <a:lnTo>
                        <a:pt x="2197" y="3979"/>
                      </a:lnTo>
                      <a:lnTo>
                        <a:pt x="2192" y="3989"/>
                      </a:lnTo>
                      <a:lnTo>
                        <a:pt x="2187" y="3994"/>
                      </a:lnTo>
                      <a:lnTo>
                        <a:pt x="2182" y="4003"/>
                      </a:lnTo>
                      <a:lnTo>
                        <a:pt x="2173" y="4008"/>
                      </a:lnTo>
                      <a:lnTo>
                        <a:pt x="2168" y="4018"/>
                      </a:lnTo>
                      <a:lnTo>
                        <a:pt x="2163" y="4022"/>
                      </a:lnTo>
                      <a:lnTo>
                        <a:pt x="2153" y="4032"/>
                      </a:lnTo>
                      <a:lnTo>
                        <a:pt x="2149" y="4037"/>
                      </a:lnTo>
                      <a:lnTo>
                        <a:pt x="2139" y="4046"/>
                      </a:lnTo>
                      <a:lnTo>
                        <a:pt x="2134" y="4051"/>
                      </a:lnTo>
                      <a:lnTo>
                        <a:pt x="2125" y="4056"/>
                      </a:lnTo>
                      <a:lnTo>
                        <a:pt x="2120" y="4065"/>
                      </a:lnTo>
                      <a:lnTo>
                        <a:pt x="2110" y="4070"/>
                      </a:lnTo>
                      <a:lnTo>
                        <a:pt x="2106" y="4075"/>
                      </a:lnTo>
                      <a:lnTo>
                        <a:pt x="2096" y="4080"/>
                      </a:lnTo>
                      <a:lnTo>
                        <a:pt x="2091" y="4085"/>
                      </a:lnTo>
                      <a:lnTo>
                        <a:pt x="2082" y="4089"/>
                      </a:lnTo>
                      <a:lnTo>
                        <a:pt x="2072" y="4094"/>
                      </a:lnTo>
                      <a:lnTo>
                        <a:pt x="2062" y="4099"/>
                      </a:lnTo>
                      <a:lnTo>
                        <a:pt x="2058" y="4104"/>
                      </a:lnTo>
                      <a:lnTo>
                        <a:pt x="2048" y="4109"/>
                      </a:lnTo>
                      <a:lnTo>
                        <a:pt x="2038" y="4109"/>
                      </a:lnTo>
                      <a:lnTo>
                        <a:pt x="2038" y="4113"/>
                      </a:lnTo>
                      <a:lnTo>
                        <a:pt x="2034" y="4113"/>
                      </a:lnTo>
                      <a:lnTo>
                        <a:pt x="2034" y="4118"/>
                      </a:lnTo>
                      <a:lnTo>
                        <a:pt x="2029" y="4118"/>
                      </a:lnTo>
                      <a:lnTo>
                        <a:pt x="2029" y="4123"/>
                      </a:lnTo>
                      <a:lnTo>
                        <a:pt x="2024" y="4123"/>
                      </a:lnTo>
                      <a:lnTo>
                        <a:pt x="2024" y="4128"/>
                      </a:lnTo>
                      <a:lnTo>
                        <a:pt x="2019" y="4128"/>
                      </a:lnTo>
                      <a:lnTo>
                        <a:pt x="2014" y="4132"/>
                      </a:lnTo>
                      <a:lnTo>
                        <a:pt x="2010" y="4132"/>
                      </a:lnTo>
                      <a:lnTo>
                        <a:pt x="2010" y="4137"/>
                      </a:lnTo>
                      <a:lnTo>
                        <a:pt x="2005" y="4137"/>
                      </a:lnTo>
                      <a:lnTo>
                        <a:pt x="2000" y="4137"/>
                      </a:lnTo>
                      <a:lnTo>
                        <a:pt x="2000" y="4142"/>
                      </a:lnTo>
                      <a:lnTo>
                        <a:pt x="1995" y="4137"/>
                      </a:lnTo>
                      <a:lnTo>
                        <a:pt x="1990" y="4137"/>
                      </a:lnTo>
                      <a:lnTo>
                        <a:pt x="1986" y="4137"/>
                      </a:lnTo>
                      <a:lnTo>
                        <a:pt x="1981" y="4137"/>
                      </a:lnTo>
                      <a:lnTo>
                        <a:pt x="1976" y="4137"/>
                      </a:lnTo>
                      <a:lnTo>
                        <a:pt x="1971" y="4137"/>
                      </a:lnTo>
                      <a:lnTo>
                        <a:pt x="1971" y="4142"/>
                      </a:lnTo>
                      <a:lnTo>
                        <a:pt x="1966" y="4142"/>
                      </a:lnTo>
                      <a:lnTo>
                        <a:pt x="1962" y="4142"/>
                      </a:lnTo>
                      <a:lnTo>
                        <a:pt x="1962" y="4147"/>
                      </a:lnTo>
                      <a:lnTo>
                        <a:pt x="1957" y="4147"/>
                      </a:lnTo>
                      <a:lnTo>
                        <a:pt x="1952" y="4152"/>
                      </a:lnTo>
                      <a:lnTo>
                        <a:pt x="1947" y="4152"/>
                      </a:lnTo>
                      <a:lnTo>
                        <a:pt x="1947" y="4156"/>
                      </a:lnTo>
                      <a:lnTo>
                        <a:pt x="1942" y="4156"/>
                      </a:lnTo>
                      <a:lnTo>
                        <a:pt x="1938" y="4156"/>
                      </a:lnTo>
                      <a:lnTo>
                        <a:pt x="1933" y="4156"/>
                      </a:lnTo>
                      <a:lnTo>
                        <a:pt x="1928" y="4161"/>
                      </a:lnTo>
                      <a:lnTo>
                        <a:pt x="1923" y="4161"/>
                      </a:lnTo>
                      <a:lnTo>
                        <a:pt x="1918" y="4161"/>
                      </a:lnTo>
                      <a:lnTo>
                        <a:pt x="1909" y="4166"/>
                      </a:lnTo>
                      <a:lnTo>
                        <a:pt x="1904" y="4166"/>
                      </a:lnTo>
                      <a:lnTo>
                        <a:pt x="1899" y="4166"/>
                      </a:lnTo>
                      <a:lnTo>
                        <a:pt x="1894" y="4166"/>
                      </a:lnTo>
                      <a:lnTo>
                        <a:pt x="1885" y="4171"/>
                      </a:lnTo>
                      <a:lnTo>
                        <a:pt x="1880" y="4171"/>
                      </a:lnTo>
                      <a:lnTo>
                        <a:pt x="1875" y="4171"/>
                      </a:lnTo>
                      <a:lnTo>
                        <a:pt x="1866" y="4171"/>
                      </a:lnTo>
                      <a:lnTo>
                        <a:pt x="1861" y="4171"/>
                      </a:lnTo>
                      <a:lnTo>
                        <a:pt x="1856" y="4171"/>
                      </a:lnTo>
                      <a:lnTo>
                        <a:pt x="1846" y="4176"/>
                      </a:lnTo>
                      <a:lnTo>
                        <a:pt x="1842" y="4176"/>
                      </a:lnTo>
                      <a:lnTo>
                        <a:pt x="1832" y="4176"/>
                      </a:lnTo>
                      <a:lnTo>
                        <a:pt x="1827" y="4176"/>
                      </a:lnTo>
                      <a:lnTo>
                        <a:pt x="1822" y="4176"/>
                      </a:lnTo>
                      <a:lnTo>
                        <a:pt x="1813" y="4176"/>
                      </a:lnTo>
                      <a:lnTo>
                        <a:pt x="1808" y="4176"/>
                      </a:lnTo>
                      <a:lnTo>
                        <a:pt x="1803" y="4176"/>
                      </a:lnTo>
                      <a:lnTo>
                        <a:pt x="1794" y="4176"/>
                      </a:lnTo>
                      <a:lnTo>
                        <a:pt x="1789" y="4176"/>
                      </a:lnTo>
                      <a:lnTo>
                        <a:pt x="1779" y="4176"/>
                      </a:lnTo>
                      <a:lnTo>
                        <a:pt x="1775" y="4176"/>
                      </a:lnTo>
                      <a:lnTo>
                        <a:pt x="1770" y="4176"/>
                      </a:lnTo>
                      <a:lnTo>
                        <a:pt x="1760" y="4176"/>
                      </a:lnTo>
                      <a:lnTo>
                        <a:pt x="1755" y="4176"/>
                      </a:lnTo>
                      <a:lnTo>
                        <a:pt x="1746" y="4176"/>
                      </a:lnTo>
                      <a:lnTo>
                        <a:pt x="1741" y="4176"/>
                      </a:lnTo>
                      <a:lnTo>
                        <a:pt x="1736" y="4176"/>
                      </a:lnTo>
                      <a:lnTo>
                        <a:pt x="1727" y="4171"/>
                      </a:lnTo>
                      <a:lnTo>
                        <a:pt x="1727" y="4176"/>
                      </a:lnTo>
                      <a:lnTo>
                        <a:pt x="1727" y="4180"/>
                      </a:lnTo>
                      <a:lnTo>
                        <a:pt x="1727" y="4185"/>
                      </a:lnTo>
                      <a:lnTo>
                        <a:pt x="1727" y="4190"/>
                      </a:lnTo>
                      <a:lnTo>
                        <a:pt x="1731" y="4190"/>
                      </a:lnTo>
                      <a:lnTo>
                        <a:pt x="1731" y="4195"/>
                      </a:lnTo>
                      <a:lnTo>
                        <a:pt x="1731" y="4200"/>
                      </a:lnTo>
                      <a:lnTo>
                        <a:pt x="1736" y="4200"/>
                      </a:lnTo>
                      <a:lnTo>
                        <a:pt x="1736" y="4204"/>
                      </a:lnTo>
                      <a:lnTo>
                        <a:pt x="1736" y="4209"/>
                      </a:lnTo>
                      <a:lnTo>
                        <a:pt x="1741" y="4214"/>
                      </a:lnTo>
                      <a:lnTo>
                        <a:pt x="1741" y="4219"/>
                      </a:lnTo>
                      <a:lnTo>
                        <a:pt x="1746" y="4238"/>
                      </a:lnTo>
                      <a:lnTo>
                        <a:pt x="1751" y="4257"/>
                      </a:lnTo>
                      <a:lnTo>
                        <a:pt x="1755" y="4276"/>
                      </a:lnTo>
                      <a:lnTo>
                        <a:pt x="1760" y="4291"/>
                      </a:lnTo>
                      <a:lnTo>
                        <a:pt x="1765" y="4310"/>
                      </a:lnTo>
                      <a:lnTo>
                        <a:pt x="1770" y="4329"/>
                      </a:lnTo>
                      <a:lnTo>
                        <a:pt x="1775" y="4348"/>
                      </a:lnTo>
                      <a:lnTo>
                        <a:pt x="1779" y="4362"/>
                      </a:lnTo>
                      <a:lnTo>
                        <a:pt x="1784" y="4381"/>
                      </a:lnTo>
                      <a:lnTo>
                        <a:pt x="1794" y="4401"/>
                      </a:lnTo>
                      <a:lnTo>
                        <a:pt x="1799" y="4420"/>
                      </a:lnTo>
                      <a:lnTo>
                        <a:pt x="1803" y="4434"/>
                      </a:lnTo>
                      <a:lnTo>
                        <a:pt x="1808" y="4453"/>
                      </a:lnTo>
                      <a:lnTo>
                        <a:pt x="1813" y="4472"/>
                      </a:lnTo>
                      <a:lnTo>
                        <a:pt x="1822" y="4492"/>
                      </a:lnTo>
                      <a:lnTo>
                        <a:pt x="1827" y="4506"/>
                      </a:lnTo>
                      <a:lnTo>
                        <a:pt x="1832" y="4525"/>
                      </a:lnTo>
                      <a:lnTo>
                        <a:pt x="1837" y="4544"/>
                      </a:lnTo>
                      <a:lnTo>
                        <a:pt x="1846" y="4559"/>
                      </a:lnTo>
                      <a:lnTo>
                        <a:pt x="1851" y="4578"/>
                      </a:lnTo>
                      <a:lnTo>
                        <a:pt x="1856" y="4597"/>
                      </a:lnTo>
                      <a:lnTo>
                        <a:pt x="1866" y="4616"/>
                      </a:lnTo>
                      <a:lnTo>
                        <a:pt x="1870" y="4630"/>
                      </a:lnTo>
                      <a:lnTo>
                        <a:pt x="1875" y="4650"/>
                      </a:lnTo>
                      <a:lnTo>
                        <a:pt x="1885" y="4669"/>
                      </a:lnTo>
                      <a:lnTo>
                        <a:pt x="1890" y="4683"/>
                      </a:lnTo>
                      <a:lnTo>
                        <a:pt x="1894" y="4702"/>
                      </a:lnTo>
                      <a:lnTo>
                        <a:pt x="1904" y="4721"/>
                      </a:lnTo>
                      <a:lnTo>
                        <a:pt x="1909" y="4736"/>
                      </a:lnTo>
                      <a:lnTo>
                        <a:pt x="1914" y="4755"/>
                      </a:lnTo>
                      <a:lnTo>
                        <a:pt x="1923" y="4774"/>
                      </a:lnTo>
                      <a:lnTo>
                        <a:pt x="1928" y="4788"/>
                      </a:lnTo>
                      <a:lnTo>
                        <a:pt x="1971" y="4918"/>
                      </a:lnTo>
                      <a:lnTo>
                        <a:pt x="1962" y="4942"/>
                      </a:lnTo>
                      <a:lnTo>
                        <a:pt x="1971" y="4942"/>
                      </a:lnTo>
                      <a:lnTo>
                        <a:pt x="1976" y="4942"/>
                      </a:lnTo>
                      <a:lnTo>
                        <a:pt x="1981" y="4942"/>
                      </a:lnTo>
                      <a:lnTo>
                        <a:pt x="1986" y="4946"/>
                      </a:lnTo>
                      <a:lnTo>
                        <a:pt x="1990" y="4946"/>
                      </a:lnTo>
                      <a:lnTo>
                        <a:pt x="1995" y="4951"/>
                      </a:lnTo>
                      <a:lnTo>
                        <a:pt x="2000" y="4956"/>
                      </a:lnTo>
                      <a:lnTo>
                        <a:pt x="2005" y="4961"/>
                      </a:lnTo>
                      <a:lnTo>
                        <a:pt x="2010" y="4966"/>
                      </a:lnTo>
                      <a:lnTo>
                        <a:pt x="2014" y="4970"/>
                      </a:lnTo>
                      <a:lnTo>
                        <a:pt x="2014" y="4975"/>
                      </a:lnTo>
                      <a:lnTo>
                        <a:pt x="2019" y="4980"/>
                      </a:lnTo>
                      <a:lnTo>
                        <a:pt x="2019" y="4985"/>
                      </a:lnTo>
                      <a:lnTo>
                        <a:pt x="2024" y="4990"/>
                      </a:lnTo>
                      <a:lnTo>
                        <a:pt x="2024" y="4994"/>
                      </a:lnTo>
                      <a:lnTo>
                        <a:pt x="2029" y="4999"/>
                      </a:lnTo>
                      <a:lnTo>
                        <a:pt x="2029" y="5004"/>
                      </a:lnTo>
                      <a:lnTo>
                        <a:pt x="2029" y="5009"/>
                      </a:lnTo>
                      <a:lnTo>
                        <a:pt x="2034" y="5014"/>
                      </a:lnTo>
                      <a:lnTo>
                        <a:pt x="2034" y="5018"/>
                      </a:lnTo>
                      <a:lnTo>
                        <a:pt x="2034" y="5023"/>
                      </a:lnTo>
                      <a:lnTo>
                        <a:pt x="2038" y="5028"/>
                      </a:lnTo>
                      <a:lnTo>
                        <a:pt x="2038" y="5033"/>
                      </a:lnTo>
                      <a:lnTo>
                        <a:pt x="2038" y="5042"/>
                      </a:lnTo>
                      <a:lnTo>
                        <a:pt x="2043" y="5047"/>
                      </a:lnTo>
                      <a:lnTo>
                        <a:pt x="2043" y="5052"/>
                      </a:lnTo>
                      <a:lnTo>
                        <a:pt x="2043" y="5057"/>
                      </a:lnTo>
                      <a:lnTo>
                        <a:pt x="2048" y="5061"/>
                      </a:lnTo>
                      <a:lnTo>
                        <a:pt x="2048" y="5066"/>
                      </a:lnTo>
                      <a:lnTo>
                        <a:pt x="2048" y="5071"/>
                      </a:lnTo>
                      <a:lnTo>
                        <a:pt x="2048" y="5076"/>
                      </a:lnTo>
                      <a:lnTo>
                        <a:pt x="2048" y="5085"/>
                      </a:lnTo>
                      <a:lnTo>
                        <a:pt x="2053" y="5090"/>
                      </a:lnTo>
                      <a:lnTo>
                        <a:pt x="2053" y="5100"/>
                      </a:lnTo>
                      <a:lnTo>
                        <a:pt x="2053" y="5105"/>
                      </a:lnTo>
                      <a:lnTo>
                        <a:pt x="2053" y="5114"/>
                      </a:lnTo>
                      <a:lnTo>
                        <a:pt x="2058" y="5119"/>
                      </a:lnTo>
                      <a:lnTo>
                        <a:pt x="2058" y="5128"/>
                      </a:lnTo>
                      <a:lnTo>
                        <a:pt x="2058" y="5133"/>
                      </a:lnTo>
                      <a:lnTo>
                        <a:pt x="2058" y="5143"/>
                      </a:lnTo>
                      <a:lnTo>
                        <a:pt x="2062" y="5148"/>
                      </a:lnTo>
                      <a:lnTo>
                        <a:pt x="2062" y="5157"/>
                      </a:lnTo>
                      <a:lnTo>
                        <a:pt x="2062" y="5167"/>
                      </a:lnTo>
                      <a:lnTo>
                        <a:pt x="2062" y="5172"/>
                      </a:lnTo>
                      <a:lnTo>
                        <a:pt x="2067" y="5181"/>
                      </a:lnTo>
                      <a:lnTo>
                        <a:pt x="2067" y="5186"/>
                      </a:lnTo>
                      <a:lnTo>
                        <a:pt x="2067" y="5195"/>
                      </a:lnTo>
                      <a:lnTo>
                        <a:pt x="2067" y="5200"/>
                      </a:lnTo>
                      <a:lnTo>
                        <a:pt x="2067" y="5210"/>
                      </a:lnTo>
                      <a:lnTo>
                        <a:pt x="2067" y="5215"/>
                      </a:lnTo>
                      <a:lnTo>
                        <a:pt x="2072" y="5224"/>
                      </a:lnTo>
                      <a:lnTo>
                        <a:pt x="2067" y="5229"/>
                      </a:lnTo>
                      <a:lnTo>
                        <a:pt x="2067" y="5239"/>
                      </a:lnTo>
                      <a:lnTo>
                        <a:pt x="2067" y="5243"/>
                      </a:lnTo>
                      <a:lnTo>
                        <a:pt x="2067" y="5253"/>
                      </a:lnTo>
                      <a:lnTo>
                        <a:pt x="2067" y="5258"/>
                      </a:lnTo>
                      <a:lnTo>
                        <a:pt x="2067" y="5267"/>
                      </a:lnTo>
                      <a:lnTo>
                        <a:pt x="2062" y="5272"/>
                      </a:lnTo>
                      <a:lnTo>
                        <a:pt x="2062" y="5277"/>
                      </a:lnTo>
                      <a:lnTo>
                        <a:pt x="2058" y="5286"/>
                      </a:lnTo>
                      <a:lnTo>
                        <a:pt x="2058" y="5291"/>
                      </a:lnTo>
                      <a:lnTo>
                        <a:pt x="2053" y="5301"/>
                      </a:lnTo>
                      <a:lnTo>
                        <a:pt x="2048" y="5301"/>
                      </a:lnTo>
                      <a:lnTo>
                        <a:pt x="2043" y="5301"/>
                      </a:lnTo>
                      <a:lnTo>
                        <a:pt x="2043" y="5306"/>
                      </a:lnTo>
                      <a:lnTo>
                        <a:pt x="2038" y="5306"/>
                      </a:lnTo>
                      <a:lnTo>
                        <a:pt x="2034" y="5310"/>
                      </a:lnTo>
                      <a:lnTo>
                        <a:pt x="2029" y="5315"/>
                      </a:lnTo>
                      <a:lnTo>
                        <a:pt x="2024" y="5320"/>
                      </a:lnTo>
                      <a:lnTo>
                        <a:pt x="2019" y="5325"/>
                      </a:lnTo>
                      <a:lnTo>
                        <a:pt x="2014" y="5325"/>
                      </a:lnTo>
                      <a:lnTo>
                        <a:pt x="2014" y="5330"/>
                      </a:lnTo>
                      <a:lnTo>
                        <a:pt x="2010" y="5334"/>
                      </a:lnTo>
                      <a:lnTo>
                        <a:pt x="2005" y="5334"/>
                      </a:lnTo>
                      <a:lnTo>
                        <a:pt x="2005" y="5339"/>
                      </a:lnTo>
                      <a:lnTo>
                        <a:pt x="2000" y="5339"/>
                      </a:lnTo>
                      <a:lnTo>
                        <a:pt x="2000" y="5344"/>
                      </a:lnTo>
                      <a:lnTo>
                        <a:pt x="1995" y="5344"/>
                      </a:lnTo>
                      <a:lnTo>
                        <a:pt x="1990" y="5349"/>
                      </a:lnTo>
                      <a:lnTo>
                        <a:pt x="1986" y="5349"/>
                      </a:lnTo>
                      <a:lnTo>
                        <a:pt x="1986" y="5354"/>
                      </a:lnTo>
                      <a:lnTo>
                        <a:pt x="1981" y="5354"/>
                      </a:lnTo>
                      <a:lnTo>
                        <a:pt x="1966" y="5358"/>
                      </a:lnTo>
                      <a:lnTo>
                        <a:pt x="1952" y="5363"/>
                      </a:lnTo>
                      <a:lnTo>
                        <a:pt x="1938" y="5363"/>
                      </a:lnTo>
                      <a:lnTo>
                        <a:pt x="1923" y="5368"/>
                      </a:lnTo>
                      <a:lnTo>
                        <a:pt x="1909" y="5373"/>
                      </a:lnTo>
                      <a:lnTo>
                        <a:pt x="1894" y="5377"/>
                      </a:lnTo>
                      <a:lnTo>
                        <a:pt x="1875" y="5377"/>
                      </a:lnTo>
                      <a:lnTo>
                        <a:pt x="1861" y="5382"/>
                      </a:lnTo>
                      <a:lnTo>
                        <a:pt x="1846" y="5382"/>
                      </a:lnTo>
                      <a:lnTo>
                        <a:pt x="1832" y="5387"/>
                      </a:lnTo>
                      <a:lnTo>
                        <a:pt x="1818" y="5387"/>
                      </a:lnTo>
                      <a:lnTo>
                        <a:pt x="1803" y="5392"/>
                      </a:lnTo>
                      <a:lnTo>
                        <a:pt x="1789" y="5392"/>
                      </a:lnTo>
                      <a:lnTo>
                        <a:pt x="1770" y="5392"/>
                      </a:lnTo>
                      <a:lnTo>
                        <a:pt x="1755" y="5397"/>
                      </a:lnTo>
                      <a:lnTo>
                        <a:pt x="1741" y="5397"/>
                      </a:lnTo>
                      <a:lnTo>
                        <a:pt x="1727" y="5397"/>
                      </a:lnTo>
                      <a:lnTo>
                        <a:pt x="1712" y="5397"/>
                      </a:lnTo>
                      <a:lnTo>
                        <a:pt x="1698" y="5397"/>
                      </a:lnTo>
                      <a:lnTo>
                        <a:pt x="1679" y="5397"/>
                      </a:lnTo>
                      <a:lnTo>
                        <a:pt x="1664" y="5397"/>
                      </a:lnTo>
                      <a:lnTo>
                        <a:pt x="1650" y="5397"/>
                      </a:lnTo>
                      <a:lnTo>
                        <a:pt x="1635" y="5392"/>
                      </a:lnTo>
                      <a:lnTo>
                        <a:pt x="1621" y="5392"/>
                      </a:lnTo>
                      <a:lnTo>
                        <a:pt x="1607" y="5392"/>
                      </a:lnTo>
                      <a:lnTo>
                        <a:pt x="1592" y="5387"/>
                      </a:lnTo>
                      <a:lnTo>
                        <a:pt x="1578" y="5387"/>
                      </a:lnTo>
                      <a:lnTo>
                        <a:pt x="1563" y="5382"/>
                      </a:lnTo>
                      <a:lnTo>
                        <a:pt x="1549" y="5382"/>
                      </a:lnTo>
                      <a:lnTo>
                        <a:pt x="1539" y="5377"/>
                      </a:lnTo>
                      <a:lnTo>
                        <a:pt x="1525" y="5373"/>
                      </a:lnTo>
                      <a:lnTo>
                        <a:pt x="1511" y="5368"/>
                      </a:lnTo>
                      <a:lnTo>
                        <a:pt x="1506" y="5368"/>
                      </a:lnTo>
                      <a:lnTo>
                        <a:pt x="1501" y="5363"/>
                      </a:lnTo>
                      <a:lnTo>
                        <a:pt x="1496" y="5363"/>
                      </a:lnTo>
                      <a:lnTo>
                        <a:pt x="1491" y="5358"/>
                      </a:lnTo>
                      <a:lnTo>
                        <a:pt x="1487" y="5358"/>
                      </a:lnTo>
                      <a:lnTo>
                        <a:pt x="1487" y="5354"/>
                      </a:lnTo>
                      <a:lnTo>
                        <a:pt x="1482" y="5354"/>
                      </a:lnTo>
                      <a:lnTo>
                        <a:pt x="1477" y="5349"/>
                      </a:lnTo>
                      <a:lnTo>
                        <a:pt x="1472" y="5349"/>
                      </a:lnTo>
                      <a:lnTo>
                        <a:pt x="1472" y="5344"/>
                      </a:lnTo>
                      <a:lnTo>
                        <a:pt x="1468" y="5344"/>
                      </a:lnTo>
                      <a:lnTo>
                        <a:pt x="1463" y="5339"/>
                      </a:lnTo>
                      <a:lnTo>
                        <a:pt x="1458" y="5339"/>
                      </a:lnTo>
                      <a:lnTo>
                        <a:pt x="1458" y="5334"/>
                      </a:lnTo>
                      <a:lnTo>
                        <a:pt x="1453" y="5334"/>
                      </a:lnTo>
                      <a:lnTo>
                        <a:pt x="1448" y="5330"/>
                      </a:lnTo>
                      <a:lnTo>
                        <a:pt x="1444" y="5325"/>
                      </a:lnTo>
                      <a:lnTo>
                        <a:pt x="1439" y="5325"/>
                      </a:lnTo>
                      <a:lnTo>
                        <a:pt x="1439" y="5320"/>
                      </a:lnTo>
                      <a:lnTo>
                        <a:pt x="1434" y="5315"/>
                      </a:lnTo>
                      <a:lnTo>
                        <a:pt x="1429" y="5310"/>
                      </a:lnTo>
                      <a:lnTo>
                        <a:pt x="1424" y="5306"/>
                      </a:lnTo>
                      <a:lnTo>
                        <a:pt x="1420" y="5301"/>
                      </a:lnTo>
                      <a:lnTo>
                        <a:pt x="1420" y="5296"/>
                      </a:lnTo>
                      <a:lnTo>
                        <a:pt x="1420" y="5291"/>
                      </a:lnTo>
                      <a:lnTo>
                        <a:pt x="1415" y="5291"/>
                      </a:lnTo>
                      <a:lnTo>
                        <a:pt x="1415" y="5286"/>
                      </a:lnTo>
                      <a:lnTo>
                        <a:pt x="1410" y="5282"/>
                      </a:lnTo>
                      <a:lnTo>
                        <a:pt x="1405" y="5282"/>
                      </a:lnTo>
                      <a:lnTo>
                        <a:pt x="1400" y="5277"/>
                      </a:lnTo>
                      <a:lnTo>
                        <a:pt x="1396" y="5277"/>
                      </a:lnTo>
                      <a:lnTo>
                        <a:pt x="1391" y="5277"/>
                      </a:lnTo>
                      <a:lnTo>
                        <a:pt x="1386" y="5277"/>
                      </a:lnTo>
                      <a:lnTo>
                        <a:pt x="1381" y="5277"/>
                      </a:lnTo>
                      <a:lnTo>
                        <a:pt x="1376" y="5277"/>
                      </a:lnTo>
                      <a:lnTo>
                        <a:pt x="1376" y="5272"/>
                      </a:lnTo>
                      <a:lnTo>
                        <a:pt x="1372" y="5272"/>
                      </a:lnTo>
                      <a:lnTo>
                        <a:pt x="1367" y="5272"/>
                      </a:lnTo>
                      <a:lnTo>
                        <a:pt x="1362" y="5272"/>
                      </a:lnTo>
                      <a:lnTo>
                        <a:pt x="1357" y="5272"/>
                      </a:lnTo>
                      <a:lnTo>
                        <a:pt x="1352" y="5272"/>
                      </a:lnTo>
                      <a:lnTo>
                        <a:pt x="1348" y="5272"/>
                      </a:lnTo>
                      <a:lnTo>
                        <a:pt x="1343" y="5272"/>
                      </a:lnTo>
                      <a:lnTo>
                        <a:pt x="1338" y="5267"/>
                      </a:lnTo>
                      <a:lnTo>
                        <a:pt x="1333" y="5267"/>
                      </a:lnTo>
                      <a:lnTo>
                        <a:pt x="1328" y="5267"/>
                      </a:lnTo>
                      <a:lnTo>
                        <a:pt x="1324" y="5267"/>
                      </a:lnTo>
                      <a:lnTo>
                        <a:pt x="1319" y="5267"/>
                      </a:lnTo>
                      <a:lnTo>
                        <a:pt x="1314" y="5267"/>
                      </a:lnTo>
                      <a:lnTo>
                        <a:pt x="1309" y="5267"/>
                      </a:lnTo>
                      <a:lnTo>
                        <a:pt x="1304" y="5272"/>
                      </a:lnTo>
                      <a:lnTo>
                        <a:pt x="1300" y="5272"/>
                      </a:lnTo>
                      <a:lnTo>
                        <a:pt x="1295" y="5272"/>
                      </a:lnTo>
                      <a:lnTo>
                        <a:pt x="1290" y="5272"/>
                      </a:lnTo>
                      <a:lnTo>
                        <a:pt x="1285" y="5272"/>
                      </a:lnTo>
                      <a:lnTo>
                        <a:pt x="1280" y="5272"/>
                      </a:lnTo>
                      <a:lnTo>
                        <a:pt x="1276" y="5272"/>
                      </a:lnTo>
                      <a:lnTo>
                        <a:pt x="1256" y="5272"/>
                      </a:lnTo>
                      <a:lnTo>
                        <a:pt x="1232" y="5272"/>
                      </a:lnTo>
                      <a:lnTo>
                        <a:pt x="1208" y="5272"/>
                      </a:lnTo>
                      <a:lnTo>
                        <a:pt x="1189" y="5272"/>
                      </a:lnTo>
                      <a:lnTo>
                        <a:pt x="1165" y="5272"/>
                      </a:lnTo>
                      <a:lnTo>
                        <a:pt x="1141" y="5272"/>
                      </a:lnTo>
                      <a:lnTo>
                        <a:pt x="1122" y="5272"/>
                      </a:lnTo>
                      <a:lnTo>
                        <a:pt x="1098" y="5272"/>
                      </a:lnTo>
                      <a:lnTo>
                        <a:pt x="1074" y="5272"/>
                      </a:lnTo>
                      <a:lnTo>
                        <a:pt x="1055" y="5277"/>
                      </a:lnTo>
                      <a:lnTo>
                        <a:pt x="1031" y="5277"/>
                      </a:lnTo>
                      <a:lnTo>
                        <a:pt x="1012" y="5277"/>
                      </a:lnTo>
                      <a:lnTo>
                        <a:pt x="988" y="5277"/>
                      </a:lnTo>
                      <a:lnTo>
                        <a:pt x="964" y="5277"/>
                      </a:lnTo>
                      <a:lnTo>
                        <a:pt x="945" y="5282"/>
                      </a:lnTo>
                      <a:lnTo>
                        <a:pt x="921" y="5282"/>
                      </a:lnTo>
                      <a:lnTo>
                        <a:pt x="901" y="5282"/>
                      </a:lnTo>
                      <a:lnTo>
                        <a:pt x="877" y="5282"/>
                      </a:lnTo>
                      <a:lnTo>
                        <a:pt x="858" y="5282"/>
                      </a:lnTo>
                      <a:lnTo>
                        <a:pt x="834" y="5282"/>
                      </a:lnTo>
                      <a:lnTo>
                        <a:pt x="815" y="5286"/>
                      </a:lnTo>
                      <a:lnTo>
                        <a:pt x="791" y="5286"/>
                      </a:lnTo>
                      <a:lnTo>
                        <a:pt x="772" y="5286"/>
                      </a:lnTo>
                      <a:lnTo>
                        <a:pt x="748" y="5286"/>
                      </a:lnTo>
                      <a:lnTo>
                        <a:pt x="729" y="5286"/>
                      </a:lnTo>
                      <a:lnTo>
                        <a:pt x="705" y="5282"/>
                      </a:lnTo>
                      <a:lnTo>
                        <a:pt x="686" y="5282"/>
                      </a:lnTo>
                      <a:lnTo>
                        <a:pt x="662" y="5282"/>
                      </a:lnTo>
                      <a:lnTo>
                        <a:pt x="642" y="5282"/>
                      </a:lnTo>
                      <a:lnTo>
                        <a:pt x="618" y="5282"/>
                      </a:lnTo>
                      <a:lnTo>
                        <a:pt x="594" y="5277"/>
                      </a:lnTo>
                      <a:lnTo>
                        <a:pt x="575" y="5277"/>
                      </a:lnTo>
                      <a:lnTo>
                        <a:pt x="570" y="5272"/>
                      </a:lnTo>
                      <a:lnTo>
                        <a:pt x="566" y="5272"/>
                      </a:lnTo>
                      <a:lnTo>
                        <a:pt x="561" y="5272"/>
                      </a:lnTo>
                      <a:lnTo>
                        <a:pt x="556" y="5272"/>
                      </a:lnTo>
                      <a:lnTo>
                        <a:pt x="556" y="5267"/>
                      </a:lnTo>
                      <a:lnTo>
                        <a:pt x="551" y="5267"/>
                      </a:lnTo>
                      <a:lnTo>
                        <a:pt x="546" y="5267"/>
                      </a:lnTo>
                      <a:lnTo>
                        <a:pt x="542" y="5263"/>
                      </a:lnTo>
                      <a:lnTo>
                        <a:pt x="537" y="5263"/>
                      </a:lnTo>
                      <a:lnTo>
                        <a:pt x="532" y="5263"/>
                      </a:lnTo>
                      <a:lnTo>
                        <a:pt x="527" y="5258"/>
                      </a:lnTo>
                      <a:lnTo>
                        <a:pt x="522" y="5258"/>
                      </a:lnTo>
                      <a:lnTo>
                        <a:pt x="518" y="5253"/>
                      </a:lnTo>
                      <a:lnTo>
                        <a:pt x="513" y="5248"/>
                      </a:lnTo>
                      <a:lnTo>
                        <a:pt x="508" y="5248"/>
                      </a:lnTo>
                      <a:lnTo>
                        <a:pt x="503" y="5243"/>
                      </a:lnTo>
                      <a:lnTo>
                        <a:pt x="498" y="5239"/>
                      </a:lnTo>
                      <a:lnTo>
                        <a:pt x="494" y="5234"/>
                      </a:lnTo>
                      <a:lnTo>
                        <a:pt x="489" y="5229"/>
                      </a:lnTo>
                      <a:lnTo>
                        <a:pt x="484" y="5224"/>
                      </a:lnTo>
                      <a:lnTo>
                        <a:pt x="484" y="5219"/>
                      </a:lnTo>
                      <a:lnTo>
                        <a:pt x="470" y="5172"/>
                      </a:lnTo>
                      <a:lnTo>
                        <a:pt x="475" y="5167"/>
                      </a:lnTo>
                      <a:lnTo>
                        <a:pt x="475" y="5162"/>
                      </a:lnTo>
                      <a:lnTo>
                        <a:pt x="479" y="5157"/>
                      </a:lnTo>
                      <a:lnTo>
                        <a:pt x="484" y="5152"/>
                      </a:lnTo>
                      <a:lnTo>
                        <a:pt x="484" y="5148"/>
                      </a:lnTo>
                      <a:lnTo>
                        <a:pt x="489" y="5143"/>
                      </a:lnTo>
                      <a:lnTo>
                        <a:pt x="489" y="5138"/>
                      </a:lnTo>
                      <a:lnTo>
                        <a:pt x="494" y="5133"/>
                      </a:lnTo>
                      <a:lnTo>
                        <a:pt x="494" y="5128"/>
                      </a:lnTo>
                      <a:lnTo>
                        <a:pt x="498" y="5124"/>
                      </a:lnTo>
                      <a:lnTo>
                        <a:pt x="503" y="5119"/>
                      </a:lnTo>
                      <a:lnTo>
                        <a:pt x="503" y="5114"/>
                      </a:lnTo>
                      <a:lnTo>
                        <a:pt x="508" y="5109"/>
                      </a:lnTo>
                      <a:lnTo>
                        <a:pt x="513" y="5105"/>
                      </a:lnTo>
                      <a:lnTo>
                        <a:pt x="518" y="5100"/>
                      </a:lnTo>
                      <a:lnTo>
                        <a:pt x="518" y="5095"/>
                      </a:lnTo>
                      <a:lnTo>
                        <a:pt x="522" y="5090"/>
                      </a:lnTo>
                      <a:lnTo>
                        <a:pt x="527" y="5085"/>
                      </a:lnTo>
                      <a:lnTo>
                        <a:pt x="527" y="5081"/>
                      </a:lnTo>
                      <a:lnTo>
                        <a:pt x="532" y="5076"/>
                      </a:lnTo>
                      <a:lnTo>
                        <a:pt x="537" y="5071"/>
                      </a:lnTo>
                      <a:lnTo>
                        <a:pt x="542" y="5071"/>
                      </a:lnTo>
                      <a:lnTo>
                        <a:pt x="542" y="5066"/>
                      </a:lnTo>
                      <a:lnTo>
                        <a:pt x="546" y="5061"/>
                      </a:lnTo>
                      <a:lnTo>
                        <a:pt x="551" y="5057"/>
                      </a:lnTo>
                      <a:lnTo>
                        <a:pt x="556" y="5052"/>
                      </a:lnTo>
                      <a:lnTo>
                        <a:pt x="561" y="5047"/>
                      </a:lnTo>
                      <a:lnTo>
                        <a:pt x="561" y="5042"/>
                      </a:lnTo>
                      <a:lnTo>
                        <a:pt x="566" y="5042"/>
                      </a:lnTo>
                      <a:lnTo>
                        <a:pt x="570" y="5037"/>
                      </a:lnTo>
                      <a:lnTo>
                        <a:pt x="575" y="5033"/>
                      </a:lnTo>
                      <a:lnTo>
                        <a:pt x="585" y="5023"/>
                      </a:lnTo>
                      <a:lnTo>
                        <a:pt x="594" y="5014"/>
                      </a:lnTo>
                      <a:lnTo>
                        <a:pt x="609" y="5004"/>
                      </a:lnTo>
                      <a:lnTo>
                        <a:pt x="618" y="4994"/>
                      </a:lnTo>
                      <a:lnTo>
                        <a:pt x="633" y="4985"/>
                      </a:lnTo>
                      <a:lnTo>
                        <a:pt x="642" y="4975"/>
                      </a:lnTo>
                      <a:lnTo>
                        <a:pt x="657" y="4966"/>
                      </a:lnTo>
                      <a:lnTo>
                        <a:pt x="666" y="4961"/>
                      </a:lnTo>
                      <a:lnTo>
                        <a:pt x="681" y="4951"/>
                      </a:lnTo>
                      <a:lnTo>
                        <a:pt x="690" y="4942"/>
                      </a:lnTo>
                      <a:lnTo>
                        <a:pt x="705" y="4932"/>
                      </a:lnTo>
                      <a:lnTo>
                        <a:pt x="719" y="4927"/>
                      </a:lnTo>
                      <a:lnTo>
                        <a:pt x="734" y="4918"/>
                      </a:lnTo>
                      <a:lnTo>
                        <a:pt x="743" y="4913"/>
                      </a:lnTo>
                      <a:lnTo>
                        <a:pt x="758" y="4903"/>
                      </a:lnTo>
                      <a:lnTo>
                        <a:pt x="772" y="4899"/>
                      </a:lnTo>
                      <a:lnTo>
                        <a:pt x="786" y="4889"/>
                      </a:lnTo>
                      <a:lnTo>
                        <a:pt x="796" y="4884"/>
                      </a:lnTo>
                      <a:lnTo>
                        <a:pt x="810" y="4879"/>
                      </a:lnTo>
                      <a:lnTo>
                        <a:pt x="825" y="4875"/>
                      </a:lnTo>
                      <a:lnTo>
                        <a:pt x="839" y="4865"/>
                      </a:lnTo>
                      <a:lnTo>
                        <a:pt x="853" y="4860"/>
                      </a:lnTo>
                      <a:lnTo>
                        <a:pt x="868" y="4856"/>
                      </a:lnTo>
                      <a:lnTo>
                        <a:pt x="882" y="4851"/>
                      </a:lnTo>
                      <a:lnTo>
                        <a:pt x="897" y="4846"/>
                      </a:lnTo>
                      <a:lnTo>
                        <a:pt x="911" y="4841"/>
                      </a:lnTo>
                      <a:lnTo>
                        <a:pt x="925" y="4836"/>
                      </a:lnTo>
                      <a:lnTo>
                        <a:pt x="940" y="4836"/>
                      </a:lnTo>
                      <a:lnTo>
                        <a:pt x="954" y="4832"/>
                      </a:lnTo>
                      <a:lnTo>
                        <a:pt x="969" y="4827"/>
                      </a:lnTo>
                      <a:lnTo>
                        <a:pt x="983" y="4827"/>
                      </a:lnTo>
                      <a:lnTo>
                        <a:pt x="997" y="4822"/>
                      </a:lnTo>
                      <a:lnTo>
                        <a:pt x="997" y="4817"/>
                      </a:lnTo>
                      <a:lnTo>
                        <a:pt x="997" y="4812"/>
                      </a:lnTo>
                      <a:lnTo>
                        <a:pt x="997" y="4808"/>
                      </a:lnTo>
                      <a:lnTo>
                        <a:pt x="997" y="4803"/>
                      </a:lnTo>
                      <a:lnTo>
                        <a:pt x="997" y="4798"/>
                      </a:lnTo>
                      <a:lnTo>
                        <a:pt x="997" y="4793"/>
                      </a:lnTo>
                      <a:lnTo>
                        <a:pt x="997" y="4788"/>
                      </a:lnTo>
                      <a:lnTo>
                        <a:pt x="997" y="4784"/>
                      </a:lnTo>
                      <a:lnTo>
                        <a:pt x="997" y="4779"/>
                      </a:lnTo>
                      <a:lnTo>
                        <a:pt x="997" y="4774"/>
                      </a:lnTo>
                      <a:lnTo>
                        <a:pt x="997" y="4769"/>
                      </a:lnTo>
                      <a:lnTo>
                        <a:pt x="997" y="4765"/>
                      </a:lnTo>
                      <a:lnTo>
                        <a:pt x="997" y="4760"/>
                      </a:lnTo>
                      <a:lnTo>
                        <a:pt x="993" y="4755"/>
                      </a:lnTo>
                      <a:lnTo>
                        <a:pt x="993" y="4750"/>
                      </a:lnTo>
                      <a:lnTo>
                        <a:pt x="993" y="4745"/>
                      </a:lnTo>
                      <a:lnTo>
                        <a:pt x="993" y="4741"/>
                      </a:lnTo>
                      <a:lnTo>
                        <a:pt x="993" y="4736"/>
                      </a:lnTo>
                      <a:lnTo>
                        <a:pt x="988" y="4731"/>
                      </a:lnTo>
                      <a:lnTo>
                        <a:pt x="988" y="4726"/>
                      </a:lnTo>
                      <a:lnTo>
                        <a:pt x="988" y="4721"/>
                      </a:lnTo>
                      <a:lnTo>
                        <a:pt x="988" y="4717"/>
                      </a:lnTo>
                      <a:lnTo>
                        <a:pt x="983" y="4712"/>
                      </a:lnTo>
                      <a:lnTo>
                        <a:pt x="983" y="4707"/>
                      </a:lnTo>
                      <a:lnTo>
                        <a:pt x="983" y="4702"/>
                      </a:lnTo>
                      <a:lnTo>
                        <a:pt x="983" y="4698"/>
                      </a:lnTo>
                      <a:lnTo>
                        <a:pt x="983" y="4693"/>
                      </a:lnTo>
                      <a:lnTo>
                        <a:pt x="978" y="4688"/>
                      </a:lnTo>
                      <a:lnTo>
                        <a:pt x="978" y="4683"/>
                      </a:lnTo>
                      <a:lnTo>
                        <a:pt x="978" y="4678"/>
                      </a:lnTo>
                      <a:lnTo>
                        <a:pt x="978" y="4674"/>
                      </a:lnTo>
                      <a:lnTo>
                        <a:pt x="973" y="4659"/>
                      </a:lnTo>
                      <a:lnTo>
                        <a:pt x="973" y="4645"/>
                      </a:lnTo>
                      <a:lnTo>
                        <a:pt x="969" y="4635"/>
                      </a:lnTo>
                      <a:lnTo>
                        <a:pt x="969" y="4621"/>
                      </a:lnTo>
                      <a:lnTo>
                        <a:pt x="964" y="4607"/>
                      </a:lnTo>
                      <a:lnTo>
                        <a:pt x="959" y="4597"/>
                      </a:lnTo>
                      <a:lnTo>
                        <a:pt x="959" y="4583"/>
                      </a:lnTo>
                      <a:lnTo>
                        <a:pt x="954" y="4573"/>
                      </a:lnTo>
                      <a:lnTo>
                        <a:pt x="954" y="4559"/>
                      </a:lnTo>
                      <a:lnTo>
                        <a:pt x="949" y="4544"/>
                      </a:lnTo>
                      <a:lnTo>
                        <a:pt x="949" y="4535"/>
                      </a:lnTo>
                      <a:lnTo>
                        <a:pt x="945" y="4520"/>
                      </a:lnTo>
                      <a:lnTo>
                        <a:pt x="945" y="4506"/>
                      </a:lnTo>
                      <a:lnTo>
                        <a:pt x="940" y="4496"/>
                      </a:lnTo>
                      <a:lnTo>
                        <a:pt x="935" y="4482"/>
                      </a:lnTo>
                      <a:lnTo>
                        <a:pt x="935" y="4468"/>
                      </a:lnTo>
                      <a:lnTo>
                        <a:pt x="930" y="4458"/>
                      </a:lnTo>
                      <a:lnTo>
                        <a:pt x="930" y="4444"/>
                      </a:lnTo>
                      <a:lnTo>
                        <a:pt x="925" y="4429"/>
                      </a:lnTo>
                      <a:lnTo>
                        <a:pt x="925" y="4420"/>
                      </a:lnTo>
                      <a:lnTo>
                        <a:pt x="921" y="4405"/>
                      </a:lnTo>
                      <a:lnTo>
                        <a:pt x="921" y="4391"/>
                      </a:lnTo>
                      <a:lnTo>
                        <a:pt x="916" y="4381"/>
                      </a:lnTo>
                      <a:lnTo>
                        <a:pt x="911" y="4367"/>
                      </a:lnTo>
                      <a:lnTo>
                        <a:pt x="911" y="4353"/>
                      </a:lnTo>
                      <a:lnTo>
                        <a:pt x="906" y="4338"/>
                      </a:lnTo>
                      <a:lnTo>
                        <a:pt x="906" y="4329"/>
                      </a:lnTo>
                      <a:lnTo>
                        <a:pt x="901" y="4314"/>
                      </a:lnTo>
                      <a:lnTo>
                        <a:pt x="897" y="4300"/>
                      </a:lnTo>
                      <a:lnTo>
                        <a:pt x="897" y="4291"/>
                      </a:lnTo>
                      <a:lnTo>
                        <a:pt x="892" y="4276"/>
                      </a:lnTo>
                      <a:lnTo>
                        <a:pt x="892" y="4262"/>
                      </a:lnTo>
                      <a:lnTo>
                        <a:pt x="882" y="4257"/>
                      </a:lnTo>
                      <a:lnTo>
                        <a:pt x="873" y="4257"/>
                      </a:lnTo>
                      <a:lnTo>
                        <a:pt x="868" y="4252"/>
                      </a:lnTo>
                      <a:lnTo>
                        <a:pt x="858" y="4247"/>
                      </a:lnTo>
                      <a:lnTo>
                        <a:pt x="853" y="4243"/>
                      </a:lnTo>
                      <a:lnTo>
                        <a:pt x="849" y="4238"/>
                      </a:lnTo>
                      <a:lnTo>
                        <a:pt x="839" y="4228"/>
                      </a:lnTo>
                      <a:lnTo>
                        <a:pt x="834" y="4223"/>
                      </a:lnTo>
                      <a:lnTo>
                        <a:pt x="829" y="4219"/>
                      </a:lnTo>
                      <a:lnTo>
                        <a:pt x="825" y="4214"/>
                      </a:lnTo>
                      <a:lnTo>
                        <a:pt x="820" y="4209"/>
                      </a:lnTo>
                      <a:lnTo>
                        <a:pt x="810" y="4200"/>
                      </a:lnTo>
                      <a:lnTo>
                        <a:pt x="806" y="4195"/>
                      </a:lnTo>
                      <a:lnTo>
                        <a:pt x="801" y="4190"/>
                      </a:lnTo>
                      <a:lnTo>
                        <a:pt x="796" y="4185"/>
                      </a:lnTo>
                      <a:lnTo>
                        <a:pt x="791" y="4176"/>
                      </a:lnTo>
                      <a:lnTo>
                        <a:pt x="786" y="4171"/>
                      </a:lnTo>
                      <a:lnTo>
                        <a:pt x="782" y="4166"/>
                      </a:lnTo>
                      <a:lnTo>
                        <a:pt x="772" y="4156"/>
                      </a:lnTo>
                      <a:lnTo>
                        <a:pt x="767" y="4152"/>
                      </a:lnTo>
                      <a:lnTo>
                        <a:pt x="762" y="4147"/>
                      </a:lnTo>
                      <a:lnTo>
                        <a:pt x="758" y="4142"/>
                      </a:lnTo>
                      <a:lnTo>
                        <a:pt x="753" y="4132"/>
                      </a:lnTo>
                      <a:lnTo>
                        <a:pt x="743" y="4128"/>
                      </a:lnTo>
                      <a:lnTo>
                        <a:pt x="738" y="4123"/>
                      </a:lnTo>
                      <a:lnTo>
                        <a:pt x="734" y="4118"/>
                      </a:lnTo>
                      <a:lnTo>
                        <a:pt x="724" y="4113"/>
                      </a:lnTo>
                      <a:lnTo>
                        <a:pt x="719" y="4109"/>
                      </a:lnTo>
                      <a:lnTo>
                        <a:pt x="710" y="4104"/>
                      </a:lnTo>
                      <a:lnTo>
                        <a:pt x="705" y="4099"/>
                      </a:lnTo>
                      <a:lnTo>
                        <a:pt x="695" y="4094"/>
                      </a:lnTo>
                      <a:lnTo>
                        <a:pt x="686" y="4089"/>
                      </a:lnTo>
                      <a:lnTo>
                        <a:pt x="686" y="4085"/>
                      </a:lnTo>
                      <a:lnTo>
                        <a:pt x="681" y="4080"/>
                      </a:lnTo>
                      <a:lnTo>
                        <a:pt x="676" y="4075"/>
                      </a:lnTo>
                      <a:lnTo>
                        <a:pt x="676" y="4070"/>
                      </a:lnTo>
                      <a:lnTo>
                        <a:pt x="671" y="4065"/>
                      </a:lnTo>
                      <a:lnTo>
                        <a:pt x="666" y="4061"/>
                      </a:lnTo>
                      <a:lnTo>
                        <a:pt x="662" y="4056"/>
                      </a:lnTo>
                      <a:lnTo>
                        <a:pt x="657" y="4051"/>
                      </a:lnTo>
                      <a:lnTo>
                        <a:pt x="652" y="4046"/>
                      </a:lnTo>
                      <a:lnTo>
                        <a:pt x="652" y="4042"/>
                      </a:lnTo>
                      <a:lnTo>
                        <a:pt x="647" y="4042"/>
                      </a:lnTo>
                      <a:lnTo>
                        <a:pt x="647" y="4037"/>
                      </a:lnTo>
                      <a:lnTo>
                        <a:pt x="642" y="4032"/>
                      </a:lnTo>
                      <a:lnTo>
                        <a:pt x="642" y="4027"/>
                      </a:lnTo>
                      <a:lnTo>
                        <a:pt x="638" y="4027"/>
                      </a:lnTo>
                      <a:lnTo>
                        <a:pt x="638" y="4022"/>
                      </a:lnTo>
                      <a:lnTo>
                        <a:pt x="638" y="4018"/>
                      </a:lnTo>
                      <a:lnTo>
                        <a:pt x="633" y="4018"/>
                      </a:lnTo>
                      <a:lnTo>
                        <a:pt x="633" y="4013"/>
                      </a:lnTo>
                      <a:lnTo>
                        <a:pt x="633" y="4008"/>
                      </a:lnTo>
                      <a:lnTo>
                        <a:pt x="633" y="4003"/>
                      </a:lnTo>
                      <a:lnTo>
                        <a:pt x="628" y="3998"/>
                      </a:lnTo>
                      <a:lnTo>
                        <a:pt x="628" y="3989"/>
                      </a:lnTo>
                      <a:lnTo>
                        <a:pt x="628" y="3979"/>
                      </a:lnTo>
                      <a:lnTo>
                        <a:pt x="623" y="3970"/>
                      </a:lnTo>
                      <a:lnTo>
                        <a:pt x="623" y="3960"/>
                      </a:lnTo>
                      <a:lnTo>
                        <a:pt x="623" y="3951"/>
                      </a:lnTo>
                      <a:lnTo>
                        <a:pt x="618" y="3941"/>
                      </a:lnTo>
                      <a:lnTo>
                        <a:pt x="618" y="3931"/>
                      </a:lnTo>
                      <a:lnTo>
                        <a:pt x="618" y="3922"/>
                      </a:lnTo>
                      <a:lnTo>
                        <a:pt x="618" y="3907"/>
                      </a:lnTo>
                      <a:lnTo>
                        <a:pt x="618" y="3898"/>
                      </a:lnTo>
                      <a:lnTo>
                        <a:pt x="618" y="3888"/>
                      </a:lnTo>
                      <a:lnTo>
                        <a:pt x="614" y="3879"/>
                      </a:lnTo>
                      <a:lnTo>
                        <a:pt x="614" y="3869"/>
                      </a:lnTo>
                      <a:lnTo>
                        <a:pt x="614" y="3860"/>
                      </a:lnTo>
                      <a:lnTo>
                        <a:pt x="614" y="3850"/>
                      </a:lnTo>
                      <a:lnTo>
                        <a:pt x="618" y="3840"/>
                      </a:lnTo>
                      <a:lnTo>
                        <a:pt x="618" y="3831"/>
                      </a:lnTo>
                      <a:lnTo>
                        <a:pt x="618" y="3821"/>
                      </a:lnTo>
                      <a:lnTo>
                        <a:pt x="618" y="3812"/>
                      </a:lnTo>
                      <a:lnTo>
                        <a:pt x="618" y="3802"/>
                      </a:lnTo>
                      <a:lnTo>
                        <a:pt x="623" y="3793"/>
                      </a:lnTo>
                      <a:lnTo>
                        <a:pt x="623" y="3783"/>
                      </a:lnTo>
                      <a:lnTo>
                        <a:pt x="628" y="3773"/>
                      </a:lnTo>
                      <a:lnTo>
                        <a:pt x="628" y="3764"/>
                      </a:lnTo>
                      <a:lnTo>
                        <a:pt x="633" y="3754"/>
                      </a:lnTo>
                      <a:lnTo>
                        <a:pt x="638" y="3749"/>
                      </a:lnTo>
                      <a:lnTo>
                        <a:pt x="642" y="3740"/>
                      </a:lnTo>
                      <a:lnTo>
                        <a:pt x="642" y="3730"/>
                      </a:lnTo>
                      <a:lnTo>
                        <a:pt x="647" y="3721"/>
                      </a:lnTo>
                      <a:lnTo>
                        <a:pt x="652" y="3711"/>
                      </a:lnTo>
                      <a:lnTo>
                        <a:pt x="657" y="3702"/>
                      </a:lnTo>
                      <a:lnTo>
                        <a:pt x="666" y="3697"/>
                      </a:lnTo>
                      <a:lnTo>
                        <a:pt x="671" y="3687"/>
                      </a:lnTo>
                      <a:lnTo>
                        <a:pt x="676" y="3682"/>
                      </a:lnTo>
                      <a:lnTo>
                        <a:pt x="681" y="3673"/>
                      </a:lnTo>
                      <a:lnTo>
                        <a:pt x="690" y="3668"/>
                      </a:lnTo>
                      <a:lnTo>
                        <a:pt x="695" y="3658"/>
                      </a:lnTo>
                      <a:lnTo>
                        <a:pt x="700" y="3654"/>
                      </a:lnTo>
                      <a:lnTo>
                        <a:pt x="705" y="3644"/>
                      </a:lnTo>
                      <a:lnTo>
                        <a:pt x="714" y="3639"/>
                      </a:lnTo>
                      <a:lnTo>
                        <a:pt x="719" y="3630"/>
                      </a:lnTo>
                      <a:lnTo>
                        <a:pt x="724" y="3625"/>
                      </a:lnTo>
                      <a:lnTo>
                        <a:pt x="729" y="3615"/>
                      </a:lnTo>
                      <a:lnTo>
                        <a:pt x="738" y="3611"/>
                      </a:lnTo>
                      <a:lnTo>
                        <a:pt x="743" y="3601"/>
                      </a:lnTo>
                      <a:lnTo>
                        <a:pt x="748" y="3596"/>
                      </a:lnTo>
                      <a:lnTo>
                        <a:pt x="753" y="3587"/>
                      </a:lnTo>
                      <a:lnTo>
                        <a:pt x="758" y="3582"/>
                      </a:lnTo>
                      <a:lnTo>
                        <a:pt x="767" y="3572"/>
                      </a:lnTo>
                      <a:lnTo>
                        <a:pt x="772" y="3567"/>
                      </a:lnTo>
                      <a:lnTo>
                        <a:pt x="777" y="3558"/>
                      </a:lnTo>
                      <a:lnTo>
                        <a:pt x="782" y="3553"/>
                      </a:lnTo>
                      <a:lnTo>
                        <a:pt x="786" y="3544"/>
                      </a:lnTo>
                      <a:lnTo>
                        <a:pt x="791" y="3539"/>
                      </a:lnTo>
                      <a:lnTo>
                        <a:pt x="801" y="3529"/>
                      </a:lnTo>
                      <a:lnTo>
                        <a:pt x="806" y="3524"/>
                      </a:lnTo>
                      <a:lnTo>
                        <a:pt x="810" y="3515"/>
                      </a:lnTo>
                      <a:lnTo>
                        <a:pt x="815" y="3510"/>
                      </a:lnTo>
                      <a:lnTo>
                        <a:pt x="820" y="3500"/>
                      </a:lnTo>
                      <a:lnTo>
                        <a:pt x="825" y="3496"/>
                      </a:lnTo>
                      <a:lnTo>
                        <a:pt x="829" y="3486"/>
                      </a:lnTo>
                      <a:lnTo>
                        <a:pt x="834" y="3481"/>
                      </a:lnTo>
                      <a:lnTo>
                        <a:pt x="839" y="3472"/>
                      </a:lnTo>
                      <a:lnTo>
                        <a:pt x="844" y="3462"/>
                      </a:lnTo>
                      <a:lnTo>
                        <a:pt x="844" y="3438"/>
                      </a:lnTo>
                      <a:lnTo>
                        <a:pt x="844" y="3409"/>
                      </a:lnTo>
                      <a:lnTo>
                        <a:pt x="844" y="3386"/>
                      </a:lnTo>
                      <a:lnTo>
                        <a:pt x="844" y="3362"/>
                      </a:lnTo>
                      <a:lnTo>
                        <a:pt x="839" y="3333"/>
                      </a:lnTo>
                      <a:lnTo>
                        <a:pt x="839" y="3309"/>
                      </a:lnTo>
                      <a:lnTo>
                        <a:pt x="839" y="3285"/>
                      </a:lnTo>
                      <a:lnTo>
                        <a:pt x="834" y="3256"/>
                      </a:lnTo>
                      <a:lnTo>
                        <a:pt x="834" y="3232"/>
                      </a:lnTo>
                      <a:lnTo>
                        <a:pt x="829" y="3208"/>
                      </a:lnTo>
                      <a:lnTo>
                        <a:pt x="829" y="3180"/>
                      </a:lnTo>
                      <a:lnTo>
                        <a:pt x="825" y="3156"/>
                      </a:lnTo>
                      <a:lnTo>
                        <a:pt x="825" y="3132"/>
                      </a:lnTo>
                      <a:lnTo>
                        <a:pt x="820" y="3108"/>
                      </a:lnTo>
                      <a:lnTo>
                        <a:pt x="815" y="3079"/>
                      </a:lnTo>
                      <a:lnTo>
                        <a:pt x="810" y="3055"/>
                      </a:lnTo>
                      <a:lnTo>
                        <a:pt x="810" y="3031"/>
                      </a:lnTo>
                      <a:lnTo>
                        <a:pt x="806" y="3007"/>
                      </a:lnTo>
                      <a:lnTo>
                        <a:pt x="801" y="2983"/>
                      </a:lnTo>
                      <a:lnTo>
                        <a:pt x="796" y="2955"/>
                      </a:lnTo>
                      <a:lnTo>
                        <a:pt x="791" y="2931"/>
                      </a:lnTo>
                      <a:lnTo>
                        <a:pt x="786" y="2907"/>
                      </a:lnTo>
                      <a:lnTo>
                        <a:pt x="782" y="2883"/>
                      </a:lnTo>
                      <a:lnTo>
                        <a:pt x="777" y="2859"/>
                      </a:lnTo>
                      <a:lnTo>
                        <a:pt x="772" y="2835"/>
                      </a:lnTo>
                      <a:lnTo>
                        <a:pt x="767" y="2811"/>
                      </a:lnTo>
                      <a:lnTo>
                        <a:pt x="762" y="2782"/>
                      </a:lnTo>
                      <a:lnTo>
                        <a:pt x="758" y="2758"/>
                      </a:lnTo>
                      <a:lnTo>
                        <a:pt x="753" y="2734"/>
                      </a:lnTo>
                      <a:lnTo>
                        <a:pt x="748" y="2710"/>
                      </a:lnTo>
                      <a:lnTo>
                        <a:pt x="743" y="2686"/>
                      </a:lnTo>
                      <a:lnTo>
                        <a:pt x="738" y="2662"/>
                      </a:lnTo>
                      <a:lnTo>
                        <a:pt x="738" y="2658"/>
                      </a:lnTo>
                      <a:lnTo>
                        <a:pt x="738" y="2653"/>
                      </a:lnTo>
                      <a:lnTo>
                        <a:pt x="734" y="2648"/>
                      </a:lnTo>
                      <a:lnTo>
                        <a:pt x="734" y="2643"/>
                      </a:lnTo>
                      <a:lnTo>
                        <a:pt x="734" y="2639"/>
                      </a:lnTo>
                      <a:lnTo>
                        <a:pt x="734" y="2634"/>
                      </a:lnTo>
                      <a:lnTo>
                        <a:pt x="734" y="2629"/>
                      </a:lnTo>
                      <a:lnTo>
                        <a:pt x="729" y="2624"/>
                      </a:lnTo>
                      <a:lnTo>
                        <a:pt x="729" y="2619"/>
                      </a:lnTo>
                      <a:lnTo>
                        <a:pt x="729" y="2615"/>
                      </a:lnTo>
                      <a:lnTo>
                        <a:pt x="729" y="2610"/>
                      </a:lnTo>
                      <a:lnTo>
                        <a:pt x="729" y="2605"/>
                      </a:lnTo>
                      <a:lnTo>
                        <a:pt x="724" y="2600"/>
                      </a:lnTo>
                      <a:lnTo>
                        <a:pt x="724" y="2595"/>
                      </a:lnTo>
                      <a:lnTo>
                        <a:pt x="724" y="2591"/>
                      </a:lnTo>
                      <a:lnTo>
                        <a:pt x="724" y="2586"/>
                      </a:lnTo>
                      <a:lnTo>
                        <a:pt x="719" y="2581"/>
                      </a:lnTo>
                      <a:lnTo>
                        <a:pt x="719" y="2576"/>
                      </a:lnTo>
                      <a:lnTo>
                        <a:pt x="719" y="2572"/>
                      </a:lnTo>
                      <a:lnTo>
                        <a:pt x="719" y="2567"/>
                      </a:lnTo>
                      <a:lnTo>
                        <a:pt x="719" y="2562"/>
                      </a:lnTo>
                      <a:lnTo>
                        <a:pt x="714" y="2557"/>
                      </a:lnTo>
                      <a:lnTo>
                        <a:pt x="714" y="2552"/>
                      </a:lnTo>
                      <a:lnTo>
                        <a:pt x="714" y="2548"/>
                      </a:lnTo>
                      <a:lnTo>
                        <a:pt x="714" y="2543"/>
                      </a:lnTo>
                      <a:lnTo>
                        <a:pt x="710" y="2538"/>
                      </a:lnTo>
                      <a:lnTo>
                        <a:pt x="710" y="2533"/>
                      </a:lnTo>
                      <a:lnTo>
                        <a:pt x="710" y="2528"/>
                      </a:lnTo>
                      <a:lnTo>
                        <a:pt x="705" y="2524"/>
                      </a:lnTo>
                      <a:lnTo>
                        <a:pt x="705" y="2519"/>
                      </a:lnTo>
                      <a:lnTo>
                        <a:pt x="700" y="2500"/>
                      </a:lnTo>
                      <a:lnTo>
                        <a:pt x="700" y="2485"/>
                      </a:lnTo>
                      <a:lnTo>
                        <a:pt x="695" y="2466"/>
                      </a:lnTo>
                      <a:lnTo>
                        <a:pt x="690" y="2452"/>
                      </a:lnTo>
                      <a:lnTo>
                        <a:pt x="686" y="2433"/>
                      </a:lnTo>
                      <a:lnTo>
                        <a:pt x="686" y="2418"/>
                      </a:lnTo>
                      <a:lnTo>
                        <a:pt x="681" y="2399"/>
                      </a:lnTo>
                      <a:lnTo>
                        <a:pt x="676" y="2380"/>
                      </a:lnTo>
                      <a:lnTo>
                        <a:pt x="676" y="2366"/>
                      </a:lnTo>
                      <a:lnTo>
                        <a:pt x="671" y="2346"/>
                      </a:lnTo>
                      <a:lnTo>
                        <a:pt x="666" y="2332"/>
                      </a:lnTo>
                      <a:lnTo>
                        <a:pt x="666" y="2313"/>
                      </a:lnTo>
                      <a:lnTo>
                        <a:pt x="662" y="2294"/>
                      </a:lnTo>
                      <a:lnTo>
                        <a:pt x="657" y="2279"/>
                      </a:lnTo>
                      <a:lnTo>
                        <a:pt x="657" y="2260"/>
                      </a:lnTo>
                      <a:lnTo>
                        <a:pt x="652" y="2241"/>
                      </a:lnTo>
                      <a:lnTo>
                        <a:pt x="652" y="2227"/>
                      </a:lnTo>
                      <a:lnTo>
                        <a:pt x="647" y="2208"/>
                      </a:lnTo>
                      <a:lnTo>
                        <a:pt x="647" y="2188"/>
                      </a:lnTo>
                      <a:lnTo>
                        <a:pt x="642" y="2174"/>
                      </a:lnTo>
                      <a:lnTo>
                        <a:pt x="642" y="2155"/>
                      </a:lnTo>
                      <a:lnTo>
                        <a:pt x="638" y="2141"/>
                      </a:lnTo>
                      <a:lnTo>
                        <a:pt x="638" y="2121"/>
                      </a:lnTo>
                      <a:lnTo>
                        <a:pt x="638" y="2102"/>
                      </a:lnTo>
                      <a:lnTo>
                        <a:pt x="638" y="2088"/>
                      </a:lnTo>
                      <a:lnTo>
                        <a:pt x="633" y="2069"/>
                      </a:lnTo>
                      <a:lnTo>
                        <a:pt x="633" y="2054"/>
                      </a:lnTo>
                      <a:lnTo>
                        <a:pt x="633" y="2035"/>
                      </a:lnTo>
                      <a:lnTo>
                        <a:pt x="633" y="2021"/>
                      </a:lnTo>
                      <a:lnTo>
                        <a:pt x="633" y="2002"/>
                      </a:lnTo>
                      <a:lnTo>
                        <a:pt x="633" y="1987"/>
                      </a:lnTo>
                      <a:lnTo>
                        <a:pt x="633" y="1968"/>
                      </a:lnTo>
                      <a:lnTo>
                        <a:pt x="633" y="1963"/>
                      </a:lnTo>
                      <a:lnTo>
                        <a:pt x="633" y="1959"/>
                      </a:lnTo>
                      <a:lnTo>
                        <a:pt x="633" y="1954"/>
                      </a:lnTo>
                      <a:lnTo>
                        <a:pt x="633" y="1949"/>
                      </a:lnTo>
                      <a:lnTo>
                        <a:pt x="633" y="1944"/>
                      </a:lnTo>
                      <a:lnTo>
                        <a:pt x="633" y="1939"/>
                      </a:lnTo>
                      <a:lnTo>
                        <a:pt x="633" y="1935"/>
                      </a:lnTo>
                      <a:lnTo>
                        <a:pt x="633" y="1930"/>
                      </a:lnTo>
                      <a:lnTo>
                        <a:pt x="633" y="1925"/>
                      </a:lnTo>
                      <a:lnTo>
                        <a:pt x="633" y="1920"/>
                      </a:lnTo>
                      <a:lnTo>
                        <a:pt x="638" y="1916"/>
                      </a:lnTo>
                      <a:lnTo>
                        <a:pt x="638" y="1911"/>
                      </a:lnTo>
                      <a:lnTo>
                        <a:pt x="638" y="1906"/>
                      </a:lnTo>
                      <a:lnTo>
                        <a:pt x="638" y="1901"/>
                      </a:lnTo>
                      <a:lnTo>
                        <a:pt x="638" y="1896"/>
                      </a:lnTo>
                      <a:lnTo>
                        <a:pt x="638" y="1892"/>
                      </a:lnTo>
                      <a:lnTo>
                        <a:pt x="638" y="1887"/>
                      </a:lnTo>
                      <a:lnTo>
                        <a:pt x="638" y="1882"/>
                      </a:lnTo>
                      <a:lnTo>
                        <a:pt x="642" y="1877"/>
                      </a:lnTo>
                      <a:lnTo>
                        <a:pt x="642" y="1872"/>
                      </a:lnTo>
                      <a:lnTo>
                        <a:pt x="642" y="1868"/>
                      </a:lnTo>
                      <a:lnTo>
                        <a:pt x="642" y="1863"/>
                      </a:lnTo>
                      <a:lnTo>
                        <a:pt x="647" y="1858"/>
                      </a:lnTo>
                      <a:lnTo>
                        <a:pt x="647" y="1853"/>
                      </a:lnTo>
                      <a:lnTo>
                        <a:pt x="647" y="1848"/>
                      </a:lnTo>
                      <a:lnTo>
                        <a:pt x="652" y="1844"/>
                      </a:lnTo>
                      <a:lnTo>
                        <a:pt x="652" y="1839"/>
                      </a:lnTo>
                      <a:lnTo>
                        <a:pt x="657" y="1834"/>
                      </a:lnTo>
                      <a:lnTo>
                        <a:pt x="657" y="1829"/>
                      </a:lnTo>
                      <a:lnTo>
                        <a:pt x="662" y="1829"/>
                      </a:lnTo>
                      <a:lnTo>
                        <a:pt x="662" y="1825"/>
                      </a:lnTo>
                      <a:lnTo>
                        <a:pt x="657" y="1820"/>
                      </a:lnTo>
                      <a:lnTo>
                        <a:pt x="647" y="1815"/>
                      </a:lnTo>
                      <a:lnTo>
                        <a:pt x="638" y="1810"/>
                      </a:lnTo>
                      <a:lnTo>
                        <a:pt x="633" y="1805"/>
                      </a:lnTo>
                      <a:lnTo>
                        <a:pt x="623" y="1801"/>
                      </a:lnTo>
                      <a:lnTo>
                        <a:pt x="614" y="1796"/>
                      </a:lnTo>
                      <a:lnTo>
                        <a:pt x="609" y="1791"/>
                      </a:lnTo>
                      <a:lnTo>
                        <a:pt x="599" y="1781"/>
                      </a:lnTo>
                      <a:lnTo>
                        <a:pt x="594" y="1777"/>
                      </a:lnTo>
                      <a:lnTo>
                        <a:pt x="585" y="1772"/>
                      </a:lnTo>
                      <a:lnTo>
                        <a:pt x="575" y="1767"/>
                      </a:lnTo>
                      <a:lnTo>
                        <a:pt x="570" y="1762"/>
                      </a:lnTo>
                      <a:lnTo>
                        <a:pt x="561" y="1753"/>
                      </a:lnTo>
                      <a:lnTo>
                        <a:pt x="556" y="1748"/>
                      </a:lnTo>
                      <a:lnTo>
                        <a:pt x="546" y="1743"/>
                      </a:lnTo>
                      <a:lnTo>
                        <a:pt x="542" y="1734"/>
                      </a:lnTo>
                      <a:lnTo>
                        <a:pt x="537" y="1729"/>
                      </a:lnTo>
                      <a:lnTo>
                        <a:pt x="527" y="1724"/>
                      </a:lnTo>
                      <a:lnTo>
                        <a:pt x="522" y="1714"/>
                      </a:lnTo>
                      <a:lnTo>
                        <a:pt x="513" y="1710"/>
                      </a:lnTo>
                      <a:lnTo>
                        <a:pt x="508" y="1705"/>
                      </a:lnTo>
                      <a:lnTo>
                        <a:pt x="498" y="1695"/>
                      </a:lnTo>
                      <a:lnTo>
                        <a:pt x="494" y="1690"/>
                      </a:lnTo>
                      <a:lnTo>
                        <a:pt x="484" y="1681"/>
                      </a:lnTo>
                      <a:lnTo>
                        <a:pt x="479" y="1676"/>
                      </a:lnTo>
                      <a:lnTo>
                        <a:pt x="475" y="1667"/>
                      </a:lnTo>
                      <a:lnTo>
                        <a:pt x="465" y="1662"/>
                      </a:lnTo>
                      <a:lnTo>
                        <a:pt x="460" y="1652"/>
                      </a:lnTo>
                      <a:lnTo>
                        <a:pt x="451" y="1647"/>
                      </a:lnTo>
                      <a:lnTo>
                        <a:pt x="446" y="1643"/>
                      </a:lnTo>
                      <a:lnTo>
                        <a:pt x="441" y="1633"/>
                      </a:lnTo>
                      <a:lnTo>
                        <a:pt x="431" y="1628"/>
                      </a:lnTo>
                      <a:lnTo>
                        <a:pt x="427" y="1614"/>
                      </a:lnTo>
                      <a:lnTo>
                        <a:pt x="417" y="1604"/>
                      </a:lnTo>
                      <a:lnTo>
                        <a:pt x="412" y="1590"/>
                      </a:lnTo>
                      <a:lnTo>
                        <a:pt x="403" y="1580"/>
                      </a:lnTo>
                      <a:lnTo>
                        <a:pt x="398" y="1571"/>
                      </a:lnTo>
                      <a:lnTo>
                        <a:pt x="393" y="1556"/>
                      </a:lnTo>
                      <a:lnTo>
                        <a:pt x="388" y="1547"/>
                      </a:lnTo>
                      <a:lnTo>
                        <a:pt x="383" y="1532"/>
                      </a:lnTo>
                      <a:lnTo>
                        <a:pt x="379" y="1518"/>
                      </a:lnTo>
                      <a:lnTo>
                        <a:pt x="374" y="1509"/>
                      </a:lnTo>
                      <a:lnTo>
                        <a:pt x="369" y="1494"/>
                      </a:lnTo>
                      <a:lnTo>
                        <a:pt x="364" y="1485"/>
                      </a:lnTo>
                      <a:lnTo>
                        <a:pt x="359" y="1470"/>
                      </a:lnTo>
                      <a:lnTo>
                        <a:pt x="355" y="1456"/>
                      </a:lnTo>
                      <a:lnTo>
                        <a:pt x="350" y="1446"/>
                      </a:lnTo>
                      <a:lnTo>
                        <a:pt x="345" y="1432"/>
                      </a:lnTo>
                      <a:lnTo>
                        <a:pt x="340" y="1422"/>
                      </a:lnTo>
                      <a:lnTo>
                        <a:pt x="335" y="1408"/>
                      </a:lnTo>
                      <a:lnTo>
                        <a:pt x="335" y="1394"/>
                      </a:lnTo>
                      <a:lnTo>
                        <a:pt x="331" y="1384"/>
                      </a:lnTo>
                      <a:lnTo>
                        <a:pt x="326" y="1370"/>
                      </a:lnTo>
                      <a:lnTo>
                        <a:pt x="321" y="1355"/>
                      </a:lnTo>
                      <a:lnTo>
                        <a:pt x="316" y="1346"/>
                      </a:lnTo>
                      <a:lnTo>
                        <a:pt x="311" y="1331"/>
                      </a:lnTo>
                      <a:lnTo>
                        <a:pt x="307" y="1317"/>
                      </a:lnTo>
                      <a:lnTo>
                        <a:pt x="307" y="1307"/>
                      </a:lnTo>
                      <a:lnTo>
                        <a:pt x="302" y="1293"/>
                      </a:lnTo>
                      <a:lnTo>
                        <a:pt x="297" y="1283"/>
                      </a:lnTo>
                      <a:lnTo>
                        <a:pt x="287" y="1269"/>
                      </a:lnTo>
                      <a:lnTo>
                        <a:pt x="283" y="1260"/>
                      </a:lnTo>
                      <a:lnTo>
                        <a:pt x="278" y="1245"/>
                      </a:lnTo>
                      <a:lnTo>
                        <a:pt x="273" y="1236"/>
                      </a:lnTo>
                      <a:lnTo>
                        <a:pt x="273" y="1231"/>
                      </a:lnTo>
                      <a:lnTo>
                        <a:pt x="268" y="1226"/>
                      </a:lnTo>
                      <a:lnTo>
                        <a:pt x="268" y="1221"/>
                      </a:lnTo>
                      <a:lnTo>
                        <a:pt x="263" y="1212"/>
                      </a:lnTo>
                      <a:lnTo>
                        <a:pt x="263" y="1207"/>
                      </a:lnTo>
                      <a:lnTo>
                        <a:pt x="263" y="1202"/>
                      </a:lnTo>
                      <a:lnTo>
                        <a:pt x="259" y="1197"/>
                      </a:lnTo>
                      <a:lnTo>
                        <a:pt x="259" y="1192"/>
                      </a:lnTo>
                      <a:lnTo>
                        <a:pt x="254" y="1188"/>
                      </a:lnTo>
                      <a:lnTo>
                        <a:pt x="254" y="1183"/>
                      </a:lnTo>
                      <a:lnTo>
                        <a:pt x="254" y="1178"/>
                      </a:lnTo>
                      <a:lnTo>
                        <a:pt x="249" y="1169"/>
                      </a:lnTo>
                      <a:lnTo>
                        <a:pt x="249" y="1164"/>
                      </a:lnTo>
                      <a:lnTo>
                        <a:pt x="249" y="1159"/>
                      </a:lnTo>
                      <a:lnTo>
                        <a:pt x="244" y="1154"/>
                      </a:lnTo>
                      <a:lnTo>
                        <a:pt x="244" y="1149"/>
                      </a:lnTo>
                      <a:lnTo>
                        <a:pt x="244" y="1145"/>
                      </a:lnTo>
                      <a:lnTo>
                        <a:pt x="244" y="1135"/>
                      </a:lnTo>
                      <a:lnTo>
                        <a:pt x="239" y="1130"/>
                      </a:lnTo>
                      <a:lnTo>
                        <a:pt x="239" y="1125"/>
                      </a:lnTo>
                      <a:lnTo>
                        <a:pt x="239" y="1121"/>
                      </a:lnTo>
                      <a:lnTo>
                        <a:pt x="235" y="1116"/>
                      </a:lnTo>
                      <a:lnTo>
                        <a:pt x="235" y="1111"/>
                      </a:lnTo>
                      <a:lnTo>
                        <a:pt x="235" y="1102"/>
                      </a:lnTo>
                      <a:lnTo>
                        <a:pt x="235" y="1097"/>
                      </a:lnTo>
                      <a:lnTo>
                        <a:pt x="230" y="1092"/>
                      </a:lnTo>
                      <a:lnTo>
                        <a:pt x="230" y="1087"/>
                      </a:lnTo>
                      <a:lnTo>
                        <a:pt x="230" y="1082"/>
                      </a:lnTo>
                      <a:lnTo>
                        <a:pt x="225" y="1078"/>
                      </a:lnTo>
                      <a:lnTo>
                        <a:pt x="225" y="1068"/>
                      </a:lnTo>
                      <a:lnTo>
                        <a:pt x="225" y="1063"/>
                      </a:lnTo>
                      <a:lnTo>
                        <a:pt x="225" y="1058"/>
                      </a:lnTo>
                      <a:lnTo>
                        <a:pt x="215" y="1058"/>
                      </a:lnTo>
                      <a:lnTo>
                        <a:pt x="206" y="1058"/>
                      </a:lnTo>
                      <a:lnTo>
                        <a:pt x="201" y="1058"/>
                      </a:lnTo>
                      <a:lnTo>
                        <a:pt x="191" y="1058"/>
                      </a:lnTo>
                      <a:lnTo>
                        <a:pt x="182" y="1054"/>
                      </a:lnTo>
                      <a:lnTo>
                        <a:pt x="177" y="1054"/>
                      </a:lnTo>
                      <a:lnTo>
                        <a:pt x="167" y="1054"/>
                      </a:lnTo>
                      <a:lnTo>
                        <a:pt x="158" y="1049"/>
                      </a:lnTo>
                      <a:lnTo>
                        <a:pt x="153" y="1049"/>
                      </a:lnTo>
                      <a:lnTo>
                        <a:pt x="144" y="1044"/>
                      </a:lnTo>
                      <a:lnTo>
                        <a:pt x="139" y="1039"/>
                      </a:lnTo>
                      <a:lnTo>
                        <a:pt x="129" y="1039"/>
                      </a:lnTo>
                      <a:lnTo>
                        <a:pt x="124" y="1034"/>
                      </a:lnTo>
                      <a:lnTo>
                        <a:pt x="115" y="1030"/>
                      </a:lnTo>
                      <a:lnTo>
                        <a:pt x="110" y="1025"/>
                      </a:lnTo>
                      <a:lnTo>
                        <a:pt x="100" y="1020"/>
                      </a:lnTo>
                      <a:lnTo>
                        <a:pt x="96" y="1015"/>
                      </a:lnTo>
                      <a:lnTo>
                        <a:pt x="91" y="1011"/>
                      </a:lnTo>
                      <a:lnTo>
                        <a:pt x="81" y="1006"/>
                      </a:lnTo>
                      <a:lnTo>
                        <a:pt x="76" y="1001"/>
                      </a:lnTo>
                      <a:lnTo>
                        <a:pt x="72" y="996"/>
                      </a:lnTo>
                      <a:lnTo>
                        <a:pt x="67" y="987"/>
                      </a:lnTo>
                      <a:lnTo>
                        <a:pt x="62" y="982"/>
                      </a:lnTo>
                      <a:lnTo>
                        <a:pt x="52" y="977"/>
                      </a:lnTo>
                      <a:lnTo>
                        <a:pt x="48" y="967"/>
                      </a:lnTo>
                      <a:lnTo>
                        <a:pt x="43" y="963"/>
                      </a:lnTo>
                      <a:lnTo>
                        <a:pt x="38" y="958"/>
                      </a:lnTo>
                      <a:lnTo>
                        <a:pt x="33" y="948"/>
                      </a:lnTo>
                      <a:lnTo>
                        <a:pt x="28" y="944"/>
                      </a:lnTo>
                      <a:lnTo>
                        <a:pt x="28" y="934"/>
                      </a:lnTo>
                      <a:lnTo>
                        <a:pt x="24" y="929"/>
                      </a:lnTo>
                      <a:lnTo>
                        <a:pt x="19" y="920"/>
                      </a:lnTo>
                      <a:lnTo>
                        <a:pt x="14" y="915"/>
                      </a:lnTo>
                      <a:lnTo>
                        <a:pt x="14" y="905"/>
                      </a:lnTo>
                      <a:lnTo>
                        <a:pt x="9" y="900"/>
                      </a:lnTo>
                      <a:lnTo>
                        <a:pt x="9" y="891"/>
                      </a:lnTo>
                      <a:lnTo>
                        <a:pt x="9" y="886"/>
                      </a:lnTo>
                      <a:lnTo>
                        <a:pt x="4" y="876"/>
                      </a:lnTo>
                      <a:lnTo>
                        <a:pt x="4" y="872"/>
                      </a:lnTo>
                      <a:lnTo>
                        <a:pt x="4" y="862"/>
                      </a:lnTo>
                      <a:lnTo>
                        <a:pt x="0" y="857"/>
                      </a:lnTo>
                      <a:lnTo>
                        <a:pt x="0" y="848"/>
                      </a:lnTo>
                      <a:lnTo>
                        <a:pt x="0" y="843"/>
                      </a:lnTo>
                      <a:lnTo>
                        <a:pt x="0" y="833"/>
                      </a:lnTo>
                      <a:lnTo>
                        <a:pt x="0" y="829"/>
                      </a:lnTo>
                      <a:lnTo>
                        <a:pt x="0" y="819"/>
                      </a:lnTo>
                      <a:lnTo>
                        <a:pt x="0" y="809"/>
                      </a:lnTo>
                      <a:lnTo>
                        <a:pt x="0" y="805"/>
                      </a:lnTo>
                      <a:lnTo>
                        <a:pt x="0" y="795"/>
                      </a:lnTo>
                      <a:lnTo>
                        <a:pt x="0" y="790"/>
                      </a:lnTo>
                      <a:lnTo>
                        <a:pt x="0" y="781"/>
                      </a:lnTo>
                      <a:lnTo>
                        <a:pt x="0" y="776"/>
                      </a:lnTo>
                      <a:lnTo>
                        <a:pt x="0" y="766"/>
                      </a:lnTo>
                      <a:lnTo>
                        <a:pt x="0" y="762"/>
                      </a:lnTo>
                      <a:lnTo>
                        <a:pt x="0" y="752"/>
                      </a:lnTo>
                      <a:lnTo>
                        <a:pt x="4" y="747"/>
                      </a:lnTo>
                      <a:lnTo>
                        <a:pt x="4" y="738"/>
                      </a:lnTo>
                      <a:lnTo>
                        <a:pt x="4" y="733"/>
                      </a:lnTo>
                      <a:lnTo>
                        <a:pt x="4" y="728"/>
                      </a:lnTo>
                      <a:lnTo>
                        <a:pt x="4" y="718"/>
                      </a:lnTo>
                      <a:lnTo>
                        <a:pt x="4" y="714"/>
                      </a:lnTo>
                      <a:lnTo>
                        <a:pt x="4" y="709"/>
                      </a:lnTo>
                      <a:lnTo>
                        <a:pt x="9" y="699"/>
                      </a:lnTo>
                      <a:lnTo>
                        <a:pt x="9" y="695"/>
                      </a:lnTo>
                      <a:lnTo>
                        <a:pt x="14" y="675"/>
                      </a:lnTo>
                      <a:lnTo>
                        <a:pt x="19" y="656"/>
                      </a:lnTo>
                      <a:lnTo>
                        <a:pt x="24" y="632"/>
                      </a:lnTo>
                      <a:lnTo>
                        <a:pt x="33" y="613"/>
                      </a:lnTo>
                      <a:lnTo>
                        <a:pt x="43" y="594"/>
                      </a:lnTo>
                      <a:lnTo>
                        <a:pt x="48" y="575"/>
                      </a:lnTo>
                      <a:lnTo>
                        <a:pt x="57" y="556"/>
                      </a:lnTo>
                      <a:lnTo>
                        <a:pt x="67" y="536"/>
                      </a:lnTo>
                      <a:lnTo>
                        <a:pt x="76" y="517"/>
                      </a:lnTo>
                      <a:lnTo>
                        <a:pt x="86" y="498"/>
                      </a:lnTo>
                      <a:lnTo>
                        <a:pt x="96" y="479"/>
                      </a:lnTo>
                      <a:lnTo>
                        <a:pt x="110" y="460"/>
                      </a:lnTo>
                      <a:lnTo>
                        <a:pt x="120" y="446"/>
                      </a:lnTo>
                      <a:lnTo>
                        <a:pt x="134" y="426"/>
                      </a:lnTo>
                      <a:lnTo>
                        <a:pt x="144" y="407"/>
                      </a:lnTo>
                      <a:lnTo>
                        <a:pt x="158" y="393"/>
                      </a:lnTo>
                      <a:lnTo>
                        <a:pt x="172" y="374"/>
                      </a:lnTo>
                      <a:lnTo>
                        <a:pt x="187" y="359"/>
                      </a:lnTo>
                      <a:lnTo>
                        <a:pt x="201" y="340"/>
                      </a:lnTo>
                      <a:lnTo>
                        <a:pt x="215" y="326"/>
                      </a:lnTo>
                      <a:lnTo>
                        <a:pt x="230" y="311"/>
                      </a:lnTo>
                      <a:lnTo>
                        <a:pt x="244" y="292"/>
                      </a:lnTo>
                      <a:lnTo>
                        <a:pt x="259" y="278"/>
                      </a:lnTo>
                      <a:lnTo>
                        <a:pt x="273" y="264"/>
                      </a:lnTo>
                      <a:lnTo>
                        <a:pt x="292" y="249"/>
                      </a:lnTo>
                      <a:lnTo>
                        <a:pt x="307" y="235"/>
                      </a:lnTo>
                      <a:lnTo>
                        <a:pt x="321" y="220"/>
                      </a:lnTo>
                      <a:lnTo>
                        <a:pt x="340" y="206"/>
                      </a:lnTo>
                      <a:lnTo>
                        <a:pt x="355" y="197"/>
                      </a:lnTo>
                      <a:lnTo>
                        <a:pt x="374" y="182"/>
                      </a:lnTo>
                      <a:lnTo>
                        <a:pt x="388" y="168"/>
                      </a:lnTo>
                      <a:lnTo>
                        <a:pt x="407" y="158"/>
                      </a:lnTo>
                      <a:lnTo>
                        <a:pt x="412" y="153"/>
                      </a:lnTo>
                      <a:lnTo>
                        <a:pt x="422" y="149"/>
                      </a:lnTo>
                      <a:lnTo>
                        <a:pt x="427" y="144"/>
                      </a:lnTo>
                      <a:lnTo>
                        <a:pt x="431" y="139"/>
                      </a:lnTo>
                      <a:lnTo>
                        <a:pt x="436" y="134"/>
                      </a:lnTo>
                      <a:lnTo>
                        <a:pt x="446" y="129"/>
                      </a:lnTo>
                      <a:lnTo>
                        <a:pt x="451" y="125"/>
                      </a:lnTo>
                      <a:lnTo>
                        <a:pt x="460" y="125"/>
                      </a:lnTo>
                      <a:lnTo>
                        <a:pt x="465" y="120"/>
                      </a:lnTo>
                      <a:lnTo>
                        <a:pt x="470" y="115"/>
                      </a:lnTo>
                      <a:lnTo>
                        <a:pt x="479" y="110"/>
                      </a:lnTo>
                      <a:lnTo>
                        <a:pt x="484" y="110"/>
                      </a:lnTo>
                      <a:lnTo>
                        <a:pt x="494" y="106"/>
                      </a:lnTo>
                      <a:lnTo>
                        <a:pt x="498" y="101"/>
                      </a:lnTo>
                      <a:lnTo>
                        <a:pt x="508" y="101"/>
                      </a:lnTo>
                      <a:lnTo>
                        <a:pt x="513" y="96"/>
                      </a:lnTo>
                      <a:lnTo>
                        <a:pt x="522" y="96"/>
                      </a:lnTo>
                      <a:lnTo>
                        <a:pt x="527" y="91"/>
                      </a:lnTo>
                      <a:lnTo>
                        <a:pt x="532" y="86"/>
                      </a:lnTo>
                      <a:lnTo>
                        <a:pt x="542" y="86"/>
                      </a:lnTo>
                      <a:lnTo>
                        <a:pt x="546" y="82"/>
                      </a:lnTo>
                      <a:lnTo>
                        <a:pt x="556" y="77"/>
                      </a:lnTo>
                      <a:lnTo>
                        <a:pt x="561" y="77"/>
                      </a:lnTo>
                      <a:lnTo>
                        <a:pt x="566" y="72"/>
                      </a:lnTo>
                      <a:lnTo>
                        <a:pt x="575" y="67"/>
                      </a:lnTo>
                      <a:lnTo>
                        <a:pt x="580" y="62"/>
                      </a:lnTo>
                      <a:lnTo>
                        <a:pt x="585" y="58"/>
                      </a:lnTo>
                      <a:lnTo>
                        <a:pt x="590" y="58"/>
                      </a:lnTo>
                      <a:lnTo>
                        <a:pt x="599" y="53"/>
                      </a:lnTo>
                      <a:lnTo>
                        <a:pt x="604" y="48"/>
                      </a:lnTo>
                      <a:lnTo>
                        <a:pt x="609" y="43"/>
                      </a:lnTo>
                      <a:lnTo>
                        <a:pt x="614" y="39"/>
                      </a:lnTo>
                      <a:lnTo>
                        <a:pt x="628" y="29"/>
                      </a:lnTo>
                      <a:lnTo>
                        <a:pt x="642" y="24"/>
                      </a:lnTo>
                      <a:lnTo>
                        <a:pt x="662" y="19"/>
                      </a:lnTo>
                      <a:lnTo>
                        <a:pt x="676" y="19"/>
                      </a:lnTo>
                      <a:lnTo>
                        <a:pt x="690" y="15"/>
                      </a:lnTo>
                      <a:lnTo>
                        <a:pt x="710" y="10"/>
                      </a:lnTo>
                      <a:lnTo>
                        <a:pt x="724" y="10"/>
                      </a:lnTo>
                      <a:lnTo>
                        <a:pt x="743" y="5"/>
                      </a:lnTo>
                      <a:lnTo>
                        <a:pt x="762" y="5"/>
                      </a:lnTo>
                      <a:lnTo>
                        <a:pt x="777" y="5"/>
                      </a:lnTo>
                      <a:lnTo>
                        <a:pt x="796" y="0"/>
                      </a:lnTo>
                      <a:lnTo>
                        <a:pt x="810" y="0"/>
                      </a:lnTo>
                      <a:lnTo>
                        <a:pt x="829" y="0"/>
                      </a:lnTo>
                      <a:lnTo>
                        <a:pt x="849" y="0"/>
                      </a:lnTo>
                      <a:lnTo>
                        <a:pt x="863" y="5"/>
                      </a:lnTo>
                      <a:lnTo>
                        <a:pt x="882" y="5"/>
                      </a:lnTo>
                      <a:lnTo>
                        <a:pt x="897" y="5"/>
                      </a:lnTo>
                      <a:lnTo>
                        <a:pt x="916" y="10"/>
                      </a:lnTo>
                      <a:lnTo>
                        <a:pt x="935" y="15"/>
                      </a:lnTo>
                      <a:lnTo>
                        <a:pt x="949" y="15"/>
                      </a:lnTo>
                      <a:lnTo>
                        <a:pt x="969" y="19"/>
                      </a:lnTo>
                      <a:lnTo>
                        <a:pt x="983" y="24"/>
                      </a:lnTo>
                      <a:lnTo>
                        <a:pt x="1002" y="29"/>
                      </a:lnTo>
                      <a:lnTo>
                        <a:pt x="1017" y="34"/>
                      </a:lnTo>
                      <a:lnTo>
                        <a:pt x="1031" y="39"/>
                      </a:lnTo>
                      <a:lnTo>
                        <a:pt x="1050" y="48"/>
                      </a:lnTo>
                      <a:lnTo>
                        <a:pt x="1065" y="53"/>
                      </a:lnTo>
                      <a:lnTo>
                        <a:pt x="1079" y="58"/>
                      </a:lnTo>
                      <a:lnTo>
                        <a:pt x="1093" y="67"/>
                      </a:lnTo>
                      <a:lnTo>
                        <a:pt x="1108" y="77"/>
                      </a:lnTo>
                      <a:lnTo>
                        <a:pt x="1122" y="82"/>
                      </a:lnTo>
                      <a:lnTo>
                        <a:pt x="1137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03" name="Freeform 11">
                  <a:extLst>
                    <a:ext uri="{FF2B5EF4-FFF2-40B4-BE49-F238E27FC236}">
                      <a16:creationId xmlns:a16="http://schemas.microsoft.com/office/drawing/2014/main" id="{7DCE0FB6-2F21-4D3C-B1E1-E13C205E84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48" y="1483"/>
                  <a:ext cx="1717" cy="1475"/>
                </a:xfrm>
                <a:custGeom>
                  <a:avLst/>
                  <a:gdLst>
                    <a:gd name="T0" fmla="*/ 1266 w 1717"/>
                    <a:gd name="T1" fmla="*/ 172 h 1475"/>
                    <a:gd name="T2" fmla="*/ 1348 w 1717"/>
                    <a:gd name="T3" fmla="*/ 216 h 1475"/>
                    <a:gd name="T4" fmla="*/ 1449 w 1717"/>
                    <a:gd name="T5" fmla="*/ 330 h 1475"/>
                    <a:gd name="T6" fmla="*/ 1521 w 1717"/>
                    <a:gd name="T7" fmla="*/ 465 h 1475"/>
                    <a:gd name="T8" fmla="*/ 1554 w 1717"/>
                    <a:gd name="T9" fmla="*/ 546 h 1475"/>
                    <a:gd name="T10" fmla="*/ 1588 w 1717"/>
                    <a:gd name="T11" fmla="*/ 632 h 1475"/>
                    <a:gd name="T12" fmla="*/ 1621 w 1717"/>
                    <a:gd name="T13" fmla="*/ 747 h 1475"/>
                    <a:gd name="T14" fmla="*/ 1655 w 1717"/>
                    <a:gd name="T15" fmla="*/ 896 h 1475"/>
                    <a:gd name="T16" fmla="*/ 1708 w 1717"/>
                    <a:gd name="T17" fmla="*/ 1192 h 1475"/>
                    <a:gd name="T18" fmla="*/ 1693 w 1717"/>
                    <a:gd name="T19" fmla="*/ 1427 h 1475"/>
                    <a:gd name="T20" fmla="*/ 1569 w 1717"/>
                    <a:gd name="T21" fmla="*/ 1422 h 1475"/>
                    <a:gd name="T22" fmla="*/ 1453 w 1717"/>
                    <a:gd name="T23" fmla="*/ 1451 h 1475"/>
                    <a:gd name="T24" fmla="*/ 1348 w 1717"/>
                    <a:gd name="T25" fmla="*/ 1437 h 1475"/>
                    <a:gd name="T26" fmla="*/ 1420 w 1717"/>
                    <a:gd name="T27" fmla="*/ 1413 h 1475"/>
                    <a:gd name="T28" fmla="*/ 1473 w 1717"/>
                    <a:gd name="T29" fmla="*/ 1379 h 1475"/>
                    <a:gd name="T30" fmla="*/ 1535 w 1717"/>
                    <a:gd name="T31" fmla="*/ 1326 h 1475"/>
                    <a:gd name="T32" fmla="*/ 1588 w 1717"/>
                    <a:gd name="T33" fmla="*/ 1207 h 1475"/>
                    <a:gd name="T34" fmla="*/ 1593 w 1717"/>
                    <a:gd name="T35" fmla="*/ 1077 h 1475"/>
                    <a:gd name="T36" fmla="*/ 1564 w 1717"/>
                    <a:gd name="T37" fmla="*/ 986 h 1475"/>
                    <a:gd name="T38" fmla="*/ 1492 w 1717"/>
                    <a:gd name="T39" fmla="*/ 934 h 1475"/>
                    <a:gd name="T40" fmla="*/ 1415 w 1717"/>
                    <a:gd name="T41" fmla="*/ 939 h 1475"/>
                    <a:gd name="T42" fmla="*/ 1300 w 1717"/>
                    <a:gd name="T43" fmla="*/ 1006 h 1475"/>
                    <a:gd name="T44" fmla="*/ 1247 w 1717"/>
                    <a:gd name="T45" fmla="*/ 881 h 1475"/>
                    <a:gd name="T46" fmla="*/ 1142 w 1717"/>
                    <a:gd name="T47" fmla="*/ 795 h 1475"/>
                    <a:gd name="T48" fmla="*/ 1036 w 1717"/>
                    <a:gd name="T49" fmla="*/ 680 h 1475"/>
                    <a:gd name="T50" fmla="*/ 988 w 1717"/>
                    <a:gd name="T51" fmla="*/ 541 h 1475"/>
                    <a:gd name="T52" fmla="*/ 950 w 1717"/>
                    <a:gd name="T53" fmla="*/ 517 h 1475"/>
                    <a:gd name="T54" fmla="*/ 926 w 1717"/>
                    <a:gd name="T55" fmla="*/ 594 h 1475"/>
                    <a:gd name="T56" fmla="*/ 935 w 1717"/>
                    <a:gd name="T57" fmla="*/ 699 h 1475"/>
                    <a:gd name="T58" fmla="*/ 926 w 1717"/>
                    <a:gd name="T59" fmla="*/ 752 h 1475"/>
                    <a:gd name="T60" fmla="*/ 849 w 1717"/>
                    <a:gd name="T61" fmla="*/ 714 h 1475"/>
                    <a:gd name="T62" fmla="*/ 796 w 1717"/>
                    <a:gd name="T63" fmla="*/ 642 h 1475"/>
                    <a:gd name="T64" fmla="*/ 777 w 1717"/>
                    <a:gd name="T65" fmla="*/ 570 h 1475"/>
                    <a:gd name="T66" fmla="*/ 724 w 1717"/>
                    <a:gd name="T67" fmla="*/ 546 h 1475"/>
                    <a:gd name="T68" fmla="*/ 715 w 1717"/>
                    <a:gd name="T69" fmla="*/ 613 h 1475"/>
                    <a:gd name="T70" fmla="*/ 715 w 1717"/>
                    <a:gd name="T71" fmla="*/ 699 h 1475"/>
                    <a:gd name="T72" fmla="*/ 729 w 1717"/>
                    <a:gd name="T73" fmla="*/ 790 h 1475"/>
                    <a:gd name="T74" fmla="*/ 624 w 1717"/>
                    <a:gd name="T75" fmla="*/ 752 h 1475"/>
                    <a:gd name="T76" fmla="*/ 537 w 1717"/>
                    <a:gd name="T77" fmla="*/ 666 h 1475"/>
                    <a:gd name="T78" fmla="*/ 513 w 1717"/>
                    <a:gd name="T79" fmla="*/ 608 h 1475"/>
                    <a:gd name="T80" fmla="*/ 475 w 1717"/>
                    <a:gd name="T81" fmla="*/ 546 h 1475"/>
                    <a:gd name="T82" fmla="*/ 441 w 1717"/>
                    <a:gd name="T83" fmla="*/ 618 h 1475"/>
                    <a:gd name="T84" fmla="*/ 451 w 1717"/>
                    <a:gd name="T85" fmla="*/ 718 h 1475"/>
                    <a:gd name="T86" fmla="*/ 460 w 1717"/>
                    <a:gd name="T87" fmla="*/ 800 h 1475"/>
                    <a:gd name="T88" fmla="*/ 465 w 1717"/>
                    <a:gd name="T89" fmla="*/ 848 h 1475"/>
                    <a:gd name="T90" fmla="*/ 374 w 1717"/>
                    <a:gd name="T91" fmla="*/ 809 h 1475"/>
                    <a:gd name="T92" fmla="*/ 302 w 1717"/>
                    <a:gd name="T93" fmla="*/ 733 h 1475"/>
                    <a:gd name="T94" fmla="*/ 278 w 1717"/>
                    <a:gd name="T95" fmla="*/ 656 h 1475"/>
                    <a:gd name="T96" fmla="*/ 259 w 1717"/>
                    <a:gd name="T97" fmla="*/ 589 h 1475"/>
                    <a:gd name="T98" fmla="*/ 225 w 1717"/>
                    <a:gd name="T99" fmla="*/ 632 h 1475"/>
                    <a:gd name="T100" fmla="*/ 216 w 1717"/>
                    <a:gd name="T101" fmla="*/ 694 h 1475"/>
                    <a:gd name="T102" fmla="*/ 192 w 1717"/>
                    <a:gd name="T103" fmla="*/ 757 h 1475"/>
                    <a:gd name="T104" fmla="*/ 182 w 1717"/>
                    <a:gd name="T105" fmla="*/ 828 h 1475"/>
                    <a:gd name="T106" fmla="*/ 96 w 1717"/>
                    <a:gd name="T107" fmla="*/ 943 h 1475"/>
                    <a:gd name="T108" fmla="*/ 29 w 1717"/>
                    <a:gd name="T109" fmla="*/ 872 h 1475"/>
                    <a:gd name="T110" fmla="*/ 10 w 1717"/>
                    <a:gd name="T111" fmla="*/ 670 h 1475"/>
                    <a:gd name="T112" fmla="*/ 82 w 1717"/>
                    <a:gd name="T113" fmla="*/ 469 h 1475"/>
                    <a:gd name="T114" fmla="*/ 254 w 1717"/>
                    <a:gd name="T115" fmla="*/ 254 h 1475"/>
                    <a:gd name="T116" fmla="*/ 489 w 1717"/>
                    <a:gd name="T117" fmla="*/ 96 h 1475"/>
                    <a:gd name="T118" fmla="*/ 724 w 1717"/>
                    <a:gd name="T119" fmla="*/ 0 h 1475"/>
                    <a:gd name="T120" fmla="*/ 974 w 1717"/>
                    <a:gd name="T121" fmla="*/ 34 h 1475"/>
                    <a:gd name="T122" fmla="*/ 1084 w 1717"/>
                    <a:gd name="T123" fmla="*/ 91 h 1475"/>
                    <a:gd name="T124" fmla="*/ 1170 w 1717"/>
                    <a:gd name="T125" fmla="*/ 163 h 14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717" h="1475">
                      <a:moveTo>
                        <a:pt x="1180" y="172"/>
                      </a:moveTo>
                      <a:lnTo>
                        <a:pt x="1185" y="172"/>
                      </a:lnTo>
                      <a:lnTo>
                        <a:pt x="1190" y="168"/>
                      </a:lnTo>
                      <a:lnTo>
                        <a:pt x="1194" y="168"/>
                      </a:lnTo>
                      <a:lnTo>
                        <a:pt x="1204" y="168"/>
                      </a:lnTo>
                      <a:lnTo>
                        <a:pt x="1209" y="168"/>
                      </a:lnTo>
                      <a:lnTo>
                        <a:pt x="1214" y="168"/>
                      </a:lnTo>
                      <a:lnTo>
                        <a:pt x="1218" y="168"/>
                      </a:lnTo>
                      <a:lnTo>
                        <a:pt x="1223" y="168"/>
                      </a:lnTo>
                      <a:lnTo>
                        <a:pt x="1233" y="168"/>
                      </a:lnTo>
                      <a:lnTo>
                        <a:pt x="1238" y="168"/>
                      </a:lnTo>
                      <a:lnTo>
                        <a:pt x="1242" y="168"/>
                      </a:lnTo>
                      <a:lnTo>
                        <a:pt x="1247" y="172"/>
                      </a:lnTo>
                      <a:lnTo>
                        <a:pt x="1252" y="172"/>
                      </a:lnTo>
                      <a:lnTo>
                        <a:pt x="1257" y="172"/>
                      </a:lnTo>
                      <a:lnTo>
                        <a:pt x="1266" y="172"/>
                      </a:lnTo>
                      <a:lnTo>
                        <a:pt x="1271" y="177"/>
                      </a:lnTo>
                      <a:lnTo>
                        <a:pt x="1276" y="177"/>
                      </a:lnTo>
                      <a:lnTo>
                        <a:pt x="1281" y="177"/>
                      </a:lnTo>
                      <a:lnTo>
                        <a:pt x="1286" y="182"/>
                      </a:lnTo>
                      <a:lnTo>
                        <a:pt x="1290" y="182"/>
                      </a:lnTo>
                      <a:lnTo>
                        <a:pt x="1295" y="187"/>
                      </a:lnTo>
                      <a:lnTo>
                        <a:pt x="1300" y="187"/>
                      </a:lnTo>
                      <a:lnTo>
                        <a:pt x="1310" y="192"/>
                      </a:lnTo>
                      <a:lnTo>
                        <a:pt x="1314" y="192"/>
                      </a:lnTo>
                      <a:lnTo>
                        <a:pt x="1319" y="196"/>
                      </a:lnTo>
                      <a:lnTo>
                        <a:pt x="1324" y="201"/>
                      </a:lnTo>
                      <a:lnTo>
                        <a:pt x="1329" y="201"/>
                      </a:lnTo>
                      <a:lnTo>
                        <a:pt x="1334" y="206"/>
                      </a:lnTo>
                      <a:lnTo>
                        <a:pt x="1338" y="211"/>
                      </a:lnTo>
                      <a:lnTo>
                        <a:pt x="1343" y="211"/>
                      </a:lnTo>
                      <a:lnTo>
                        <a:pt x="1348" y="216"/>
                      </a:lnTo>
                      <a:lnTo>
                        <a:pt x="1353" y="220"/>
                      </a:lnTo>
                      <a:lnTo>
                        <a:pt x="1362" y="225"/>
                      </a:lnTo>
                      <a:lnTo>
                        <a:pt x="1372" y="230"/>
                      </a:lnTo>
                      <a:lnTo>
                        <a:pt x="1377" y="240"/>
                      </a:lnTo>
                      <a:lnTo>
                        <a:pt x="1386" y="244"/>
                      </a:lnTo>
                      <a:lnTo>
                        <a:pt x="1391" y="249"/>
                      </a:lnTo>
                      <a:lnTo>
                        <a:pt x="1401" y="259"/>
                      </a:lnTo>
                      <a:lnTo>
                        <a:pt x="1406" y="263"/>
                      </a:lnTo>
                      <a:lnTo>
                        <a:pt x="1410" y="273"/>
                      </a:lnTo>
                      <a:lnTo>
                        <a:pt x="1420" y="278"/>
                      </a:lnTo>
                      <a:lnTo>
                        <a:pt x="1425" y="287"/>
                      </a:lnTo>
                      <a:lnTo>
                        <a:pt x="1430" y="297"/>
                      </a:lnTo>
                      <a:lnTo>
                        <a:pt x="1434" y="302"/>
                      </a:lnTo>
                      <a:lnTo>
                        <a:pt x="1439" y="311"/>
                      </a:lnTo>
                      <a:lnTo>
                        <a:pt x="1444" y="321"/>
                      </a:lnTo>
                      <a:lnTo>
                        <a:pt x="1449" y="330"/>
                      </a:lnTo>
                      <a:lnTo>
                        <a:pt x="1453" y="335"/>
                      </a:lnTo>
                      <a:lnTo>
                        <a:pt x="1458" y="345"/>
                      </a:lnTo>
                      <a:lnTo>
                        <a:pt x="1463" y="354"/>
                      </a:lnTo>
                      <a:lnTo>
                        <a:pt x="1468" y="364"/>
                      </a:lnTo>
                      <a:lnTo>
                        <a:pt x="1473" y="374"/>
                      </a:lnTo>
                      <a:lnTo>
                        <a:pt x="1477" y="378"/>
                      </a:lnTo>
                      <a:lnTo>
                        <a:pt x="1482" y="388"/>
                      </a:lnTo>
                      <a:lnTo>
                        <a:pt x="1487" y="398"/>
                      </a:lnTo>
                      <a:lnTo>
                        <a:pt x="1492" y="407"/>
                      </a:lnTo>
                      <a:lnTo>
                        <a:pt x="1497" y="417"/>
                      </a:lnTo>
                      <a:lnTo>
                        <a:pt x="1497" y="421"/>
                      </a:lnTo>
                      <a:lnTo>
                        <a:pt x="1501" y="431"/>
                      </a:lnTo>
                      <a:lnTo>
                        <a:pt x="1506" y="441"/>
                      </a:lnTo>
                      <a:lnTo>
                        <a:pt x="1511" y="450"/>
                      </a:lnTo>
                      <a:lnTo>
                        <a:pt x="1516" y="460"/>
                      </a:lnTo>
                      <a:lnTo>
                        <a:pt x="1521" y="465"/>
                      </a:lnTo>
                      <a:lnTo>
                        <a:pt x="1525" y="474"/>
                      </a:lnTo>
                      <a:lnTo>
                        <a:pt x="1525" y="479"/>
                      </a:lnTo>
                      <a:lnTo>
                        <a:pt x="1530" y="484"/>
                      </a:lnTo>
                      <a:lnTo>
                        <a:pt x="1530" y="488"/>
                      </a:lnTo>
                      <a:lnTo>
                        <a:pt x="1535" y="493"/>
                      </a:lnTo>
                      <a:lnTo>
                        <a:pt x="1535" y="498"/>
                      </a:lnTo>
                      <a:lnTo>
                        <a:pt x="1540" y="503"/>
                      </a:lnTo>
                      <a:lnTo>
                        <a:pt x="1540" y="508"/>
                      </a:lnTo>
                      <a:lnTo>
                        <a:pt x="1540" y="512"/>
                      </a:lnTo>
                      <a:lnTo>
                        <a:pt x="1545" y="517"/>
                      </a:lnTo>
                      <a:lnTo>
                        <a:pt x="1545" y="522"/>
                      </a:lnTo>
                      <a:lnTo>
                        <a:pt x="1545" y="527"/>
                      </a:lnTo>
                      <a:lnTo>
                        <a:pt x="1549" y="532"/>
                      </a:lnTo>
                      <a:lnTo>
                        <a:pt x="1549" y="536"/>
                      </a:lnTo>
                      <a:lnTo>
                        <a:pt x="1554" y="541"/>
                      </a:lnTo>
                      <a:lnTo>
                        <a:pt x="1554" y="546"/>
                      </a:lnTo>
                      <a:lnTo>
                        <a:pt x="1554" y="551"/>
                      </a:lnTo>
                      <a:lnTo>
                        <a:pt x="1554" y="556"/>
                      </a:lnTo>
                      <a:lnTo>
                        <a:pt x="1559" y="560"/>
                      </a:lnTo>
                      <a:lnTo>
                        <a:pt x="1559" y="565"/>
                      </a:lnTo>
                      <a:lnTo>
                        <a:pt x="1559" y="570"/>
                      </a:lnTo>
                      <a:lnTo>
                        <a:pt x="1564" y="575"/>
                      </a:lnTo>
                      <a:lnTo>
                        <a:pt x="1569" y="579"/>
                      </a:lnTo>
                      <a:lnTo>
                        <a:pt x="1569" y="584"/>
                      </a:lnTo>
                      <a:lnTo>
                        <a:pt x="1569" y="589"/>
                      </a:lnTo>
                      <a:lnTo>
                        <a:pt x="1573" y="594"/>
                      </a:lnTo>
                      <a:lnTo>
                        <a:pt x="1573" y="599"/>
                      </a:lnTo>
                      <a:lnTo>
                        <a:pt x="1578" y="603"/>
                      </a:lnTo>
                      <a:lnTo>
                        <a:pt x="1583" y="608"/>
                      </a:lnTo>
                      <a:lnTo>
                        <a:pt x="1583" y="618"/>
                      </a:lnTo>
                      <a:lnTo>
                        <a:pt x="1583" y="623"/>
                      </a:lnTo>
                      <a:lnTo>
                        <a:pt x="1588" y="632"/>
                      </a:lnTo>
                      <a:lnTo>
                        <a:pt x="1588" y="637"/>
                      </a:lnTo>
                      <a:lnTo>
                        <a:pt x="1593" y="647"/>
                      </a:lnTo>
                      <a:lnTo>
                        <a:pt x="1593" y="651"/>
                      </a:lnTo>
                      <a:lnTo>
                        <a:pt x="1597" y="661"/>
                      </a:lnTo>
                      <a:lnTo>
                        <a:pt x="1597" y="666"/>
                      </a:lnTo>
                      <a:lnTo>
                        <a:pt x="1602" y="675"/>
                      </a:lnTo>
                      <a:lnTo>
                        <a:pt x="1602" y="680"/>
                      </a:lnTo>
                      <a:lnTo>
                        <a:pt x="1602" y="690"/>
                      </a:lnTo>
                      <a:lnTo>
                        <a:pt x="1607" y="694"/>
                      </a:lnTo>
                      <a:lnTo>
                        <a:pt x="1607" y="704"/>
                      </a:lnTo>
                      <a:lnTo>
                        <a:pt x="1612" y="709"/>
                      </a:lnTo>
                      <a:lnTo>
                        <a:pt x="1612" y="718"/>
                      </a:lnTo>
                      <a:lnTo>
                        <a:pt x="1617" y="723"/>
                      </a:lnTo>
                      <a:lnTo>
                        <a:pt x="1617" y="733"/>
                      </a:lnTo>
                      <a:lnTo>
                        <a:pt x="1617" y="737"/>
                      </a:lnTo>
                      <a:lnTo>
                        <a:pt x="1621" y="747"/>
                      </a:lnTo>
                      <a:lnTo>
                        <a:pt x="1621" y="752"/>
                      </a:lnTo>
                      <a:lnTo>
                        <a:pt x="1626" y="761"/>
                      </a:lnTo>
                      <a:lnTo>
                        <a:pt x="1626" y="766"/>
                      </a:lnTo>
                      <a:lnTo>
                        <a:pt x="1626" y="776"/>
                      </a:lnTo>
                      <a:lnTo>
                        <a:pt x="1631" y="781"/>
                      </a:lnTo>
                      <a:lnTo>
                        <a:pt x="1631" y="790"/>
                      </a:lnTo>
                      <a:lnTo>
                        <a:pt x="1631" y="795"/>
                      </a:lnTo>
                      <a:lnTo>
                        <a:pt x="1636" y="805"/>
                      </a:lnTo>
                      <a:lnTo>
                        <a:pt x="1636" y="809"/>
                      </a:lnTo>
                      <a:lnTo>
                        <a:pt x="1641" y="819"/>
                      </a:lnTo>
                      <a:lnTo>
                        <a:pt x="1641" y="824"/>
                      </a:lnTo>
                      <a:lnTo>
                        <a:pt x="1641" y="833"/>
                      </a:lnTo>
                      <a:lnTo>
                        <a:pt x="1645" y="838"/>
                      </a:lnTo>
                      <a:lnTo>
                        <a:pt x="1645" y="857"/>
                      </a:lnTo>
                      <a:lnTo>
                        <a:pt x="1650" y="876"/>
                      </a:lnTo>
                      <a:lnTo>
                        <a:pt x="1655" y="896"/>
                      </a:lnTo>
                      <a:lnTo>
                        <a:pt x="1660" y="910"/>
                      </a:lnTo>
                      <a:lnTo>
                        <a:pt x="1665" y="929"/>
                      </a:lnTo>
                      <a:lnTo>
                        <a:pt x="1669" y="948"/>
                      </a:lnTo>
                      <a:lnTo>
                        <a:pt x="1669" y="967"/>
                      </a:lnTo>
                      <a:lnTo>
                        <a:pt x="1674" y="986"/>
                      </a:lnTo>
                      <a:lnTo>
                        <a:pt x="1679" y="1006"/>
                      </a:lnTo>
                      <a:lnTo>
                        <a:pt x="1684" y="1025"/>
                      </a:lnTo>
                      <a:lnTo>
                        <a:pt x="1684" y="1039"/>
                      </a:lnTo>
                      <a:lnTo>
                        <a:pt x="1689" y="1058"/>
                      </a:lnTo>
                      <a:lnTo>
                        <a:pt x="1693" y="1077"/>
                      </a:lnTo>
                      <a:lnTo>
                        <a:pt x="1693" y="1097"/>
                      </a:lnTo>
                      <a:lnTo>
                        <a:pt x="1698" y="1116"/>
                      </a:lnTo>
                      <a:lnTo>
                        <a:pt x="1698" y="1135"/>
                      </a:lnTo>
                      <a:lnTo>
                        <a:pt x="1703" y="1154"/>
                      </a:lnTo>
                      <a:lnTo>
                        <a:pt x="1703" y="1173"/>
                      </a:lnTo>
                      <a:lnTo>
                        <a:pt x="1708" y="1192"/>
                      </a:lnTo>
                      <a:lnTo>
                        <a:pt x="1708" y="1207"/>
                      </a:lnTo>
                      <a:lnTo>
                        <a:pt x="1713" y="1226"/>
                      </a:lnTo>
                      <a:lnTo>
                        <a:pt x="1713" y="1245"/>
                      </a:lnTo>
                      <a:lnTo>
                        <a:pt x="1713" y="1264"/>
                      </a:lnTo>
                      <a:lnTo>
                        <a:pt x="1713" y="1283"/>
                      </a:lnTo>
                      <a:lnTo>
                        <a:pt x="1717" y="1303"/>
                      </a:lnTo>
                      <a:lnTo>
                        <a:pt x="1717" y="1322"/>
                      </a:lnTo>
                      <a:lnTo>
                        <a:pt x="1717" y="1341"/>
                      </a:lnTo>
                      <a:lnTo>
                        <a:pt x="1717" y="1360"/>
                      </a:lnTo>
                      <a:lnTo>
                        <a:pt x="1717" y="1379"/>
                      </a:lnTo>
                      <a:lnTo>
                        <a:pt x="1717" y="1398"/>
                      </a:lnTo>
                      <a:lnTo>
                        <a:pt x="1717" y="1417"/>
                      </a:lnTo>
                      <a:lnTo>
                        <a:pt x="1717" y="1437"/>
                      </a:lnTo>
                      <a:lnTo>
                        <a:pt x="1708" y="1432"/>
                      </a:lnTo>
                      <a:lnTo>
                        <a:pt x="1703" y="1432"/>
                      </a:lnTo>
                      <a:lnTo>
                        <a:pt x="1693" y="1427"/>
                      </a:lnTo>
                      <a:lnTo>
                        <a:pt x="1684" y="1427"/>
                      </a:lnTo>
                      <a:lnTo>
                        <a:pt x="1679" y="1427"/>
                      </a:lnTo>
                      <a:lnTo>
                        <a:pt x="1669" y="1422"/>
                      </a:lnTo>
                      <a:lnTo>
                        <a:pt x="1665" y="1422"/>
                      </a:lnTo>
                      <a:lnTo>
                        <a:pt x="1655" y="1422"/>
                      </a:lnTo>
                      <a:lnTo>
                        <a:pt x="1645" y="1422"/>
                      </a:lnTo>
                      <a:lnTo>
                        <a:pt x="1641" y="1422"/>
                      </a:lnTo>
                      <a:lnTo>
                        <a:pt x="1631" y="1422"/>
                      </a:lnTo>
                      <a:lnTo>
                        <a:pt x="1621" y="1422"/>
                      </a:lnTo>
                      <a:lnTo>
                        <a:pt x="1617" y="1422"/>
                      </a:lnTo>
                      <a:lnTo>
                        <a:pt x="1607" y="1422"/>
                      </a:lnTo>
                      <a:lnTo>
                        <a:pt x="1597" y="1422"/>
                      </a:lnTo>
                      <a:lnTo>
                        <a:pt x="1593" y="1422"/>
                      </a:lnTo>
                      <a:lnTo>
                        <a:pt x="1583" y="1422"/>
                      </a:lnTo>
                      <a:lnTo>
                        <a:pt x="1578" y="1422"/>
                      </a:lnTo>
                      <a:lnTo>
                        <a:pt x="1569" y="1422"/>
                      </a:lnTo>
                      <a:lnTo>
                        <a:pt x="1559" y="1427"/>
                      </a:lnTo>
                      <a:lnTo>
                        <a:pt x="1554" y="1427"/>
                      </a:lnTo>
                      <a:lnTo>
                        <a:pt x="1545" y="1427"/>
                      </a:lnTo>
                      <a:lnTo>
                        <a:pt x="1535" y="1432"/>
                      </a:lnTo>
                      <a:lnTo>
                        <a:pt x="1530" y="1432"/>
                      </a:lnTo>
                      <a:lnTo>
                        <a:pt x="1521" y="1432"/>
                      </a:lnTo>
                      <a:lnTo>
                        <a:pt x="1516" y="1437"/>
                      </a:lnTo>
                      <a:lnTo>
                        <a:pt x="1506" y="1437"/>
                      </a:lnTo>
                      <a:lnTo>
                        <a:pt x="1497" y="1441"/>
                      </a:lnTo>
                      <a:lnTo>
                        <a:pt x="1492" y="1441"/>
                      </a:lnTo>
                      <a:lnTo>
                        <a:pt x="1482" y="1446"/>
                      </a:lnTo>
                      <a:lnTo>
                        <a:pt x="1477" y="1446"/>
                      </a:lnTo>
                      <a:lnTo>
                        <a:pt x="1468" y="1451"/>
                      </a:lnTo>
                      <a:lnTo>
                        <a:pt x="1463" y="1451"/>
                      </a:lnTo>
                      <a:lnTo>
                        <a:pt x="1458" y="1451"/>
                      </a:lnTo>
                      <a:lnTo>
                        <a:pt x="1453" y="1451"/>
                      </a:lnTo>
                      <a:lnTo>
                        <a:pt x="1449" y="1451"/>
                      </a:lnTo>
                      <a:lnTo>
                        <a:pt x="1444" y="1456"/>
                      </a:lnTo>
                      <a:lnTo>
                        <a:pt x="1439" y="1456"/>
                      </a:lnTo>
                      <a:lnTo>
                        <a:pt x="1434" y="1456"/>
                      </a:lnTo>
                      <a:lnTo>
                        <a:pt x="1430" y="1456"/>
                      </a:lnTo>
                      <a:lnTo>
                        <a:pt x="1430" y="1461"/>
                      </a:lnTo>
                      <a:lnTo>
                        <a:pt x="1425" y="1461"/>
                      </a:lnTo>
                      <a:lnTo>
                        <a:pt x="1420" y="1461"/>
                      </a:lnTo>
                      <a:lnTo>
                        <a:pt x="1415" y="1465"/>
                      </a:lnTo>
                      <a:lnTo>
                        <a:pt x="1410" y="1465"/>
                      </a:lnTo>
                      <a:lnTo>
                        <a:pt x="1406" y="1470"/>
                      </a:lnTo>
                      <a:lnTo>
                        <a:pt x="1401" y="1470"/>
                      </a:lnTo>
                      <a:lnTo>
                        <a:pt x="1396" y="1475"/>
                      </a:lnTo>
                      <a:lnTo>
                        <a:pt x="1391" y="1475"/>
                      </a:lnTo>
                      <a:lnTo>
                        <a:pt x="1348" y="1446"/>
                      </a:lnTo>
                      <a:lnTo>
                        <a:pt x="1348" y="1437"/>
                      </a:lnTo>
                      <a:lnTo>
                        <a:pt x="1353" y="1437"/>
                      </a:lnTo>
                      <a:lnTo>
                        <a:pt x="1358" y="1437"/>
                      </a:lnTo>
                      <a:lnTo>
                        <a:pt x="1362" y="1437"/>
                      </a:lnTo>
                      <a:lnTo>
                        <a:pt x="1367" y="1437"/>
                      </a:lnTo>
                      <a:lnTo>
                        <a:pt x="1372" y="1437"/>
                      </a:lnTo>
                      <a:lnTo>
                        <a:pt x="1377" y="1432"/>
                      </a:lnTo>
                      <a:lnTo>
                        <a:pt x="1382" y="1432"/>
                      </a:lnTo>
                      <a:lnTo>
                        <a:pt x="1386" y="1427"/>
                      </a:lnTo>
                      <a:lnTo>
                        <a:pt x="1391" y="1427"/>
                      </a:lnTo>
                      <a:lnTo>
                        <a:pt x="1396" y="1422"/>
                      </a:lnTo>
                      <a:lnTo>
                        <a:pt x="1401" y="1422"/>
                      </a:lnTo>
                      <a:lnTo>
                        <a:pt x="1406" y="1417"/>
                      </a:lnTo>
                      <a:lnTo>
                        <a:pt x="1410" y="1417"/>
                      </a:lnTo>
                      <a:lnTo>
                        <a:pt x="1410" y="1413"/>
                      </a:lnTo>
                      <a:lnTo>
                        <a:pt x="1415" y="1413"/>
                      </a:lnTo>
                      <a:lnTo>
                        <a:pt x="1420" y="1413"/>
                      </a:lnTo>
                      <a:lnTo>
                        <a:pt x="1420" y="1408"/>
                      </a:lnTo>
                      <a:lnTo>
                        <a:pt x="1425" y="1408"/>
                      </a:lnTo>
                      <a:lnTo>
                        <a:pt x="1430" y="1403"/>
                      </a:lnTo>
                      <a:lnTo>
                        <a:pt x="1434" y="1403"/>
                      </a:lnTo>
                      <a:lnTo>
                        <a:pt x="1434" y="1398"/>
                      </a:lnTo>
                      <a:lnTo>
                        <a:pt x="1439" y="1398"/>
                      </a:lnTo>
                      <a:lnTo>
                        <a:pt x="1444" y="1393"/>
                      </a:lnTo>
                      <a:lnTo>
                        <a:pt x="1449" y="1393"/>
                      </a:lnTo>
                      <a:lnTo>
                        <a:pt x="1449" y="1389"/>
                      </a:lnTo>
                      <a:lnTo>
                        <a:pt x="1453" y="1389"/>
                      </a:lnTo>
                      <a:lnTo>
                        <a:pt x="1458" y="1389"/>
                      </a:lnTo>
                      <a:lnTo>
                        <a:pt x="1458" y="1384"/>
                      </a:lnTo>
                      <a:lnTo>
                        <a:pt x="1463" y="1384"/>
                      </a:lnTo>
                      <a:lnTo>
                        <a:pt x="1463" y="1379"/>
                      </a:lnTo>
                      <a:lnTo>
                        <a:pt x="1468" y="1379"/>
                      </a:lnTo>
                      <a:lnTo>
                        <a:pt x="1473" y="1379"/>
                      </a:lnTo>
                      <a:lnTo>
                        <a:pt x="1473" y="1374"/>
                      </a:lnTo>
                      <a:lnTo>
                        <a:pt x="1477" y="1374"/>
                      </a:lnTo>
                      <a:lnTo>
                        <a:pt x="1482" y="1370"/>
                      </a:lnTo>
                      <a:lnTo>
                        <a:pt x="1487" y="1370"/>
                      </a:lnTo>
                      <a:lnTo>
                        <a:pt x="1492" y="1365"/>
                      </a:lnTo>
                      <a:lnTo>
                        <a:pt x="1497" y="1360"/>
                      </a:lnTo>
                      <a:lnTo>
                        <a:pt x="1501" y="1360"/>
                      </a:lnTo>
                      <a:lnTo>
                        <a:pt x="1501" y="1355"/>
                      </a:lnTo>
                      <a:lnTo>
                        <a:pt x="1506" y="1355"/>
                      </a:lnTo>
                      <a:lnTo>
                        <a:pt x="1506" y="1350"/>
                      </a:lnTo>
                      <a:lnTo>
                        <a:pt x="1511" y="1350"/>
                      </a:lnTo>
                      <a:lnTo>
                        <a:pt x="1516" y="1346"/>
                      </a:lnTo>
                      <a:lnTo>
                        <a:pt x="1516" y="1350"/>
                      </a:lnTo>
                      <a:lnTo>
                        <a:pt x="1521" y="1341"/>
                      </a:lnTo>
                      <a:lnTo>
                        <a:pt x="1530" y="1336"/>
                      </a:lnTo>
                      <a:lnTo>
                        <a:pt x="1535" y="1326"/>
                      </a:lnTo>
                      <a:lnTo>
                        <a:pt x="1540" y="1322"/>
                      </a:lnTo>
                      <a:lnTo>
                        <a:pt x="1545" y="1312"/>
                      </a:lnTo>
                      <a:lnTo>
                        <a:pt x="1549" y="1307"/>
                      </a:lnTo>
                      <a:lnTo>
                        <a:pt x="1554" y="1298"/>
                      </a:lnTo>
                      <a:lnTo>
                        <a:pt x="1559" y="1293"/>
                      </a:lnTo>
                      <a:lnTo>
                        <a:pt x="1564" y="1283"/>
                      </a:lnTo>
                      <a:lnTo>
                        <a:pt x="1564" y="1279"/>
                      </a:lnTo>
                      <a:lnTo>
                        <a:pt x="1569" y="1269"/>
                      </a:lnTo>
                      <a:lnTo>
                        <a:pt x="1573" y="1264"/>
                      </a:lnTo>
                      <a:lnTo>
                        <a:pt x="1578" y="1255"/>
                      </a:lnTo>
                      <a:lnTo>
                        <a:pt x="1578" y="1250"/>
                      </a:lnTo>
                      <a:lnTo>
                        <a:pt x="1583" y="1240"/>
                      </a:lnTo>
                      <a:lnTo>
                        <a:pt x="1583" y="1231"/>
                      </a:lnTo>
                      <a:lnTo>
                        <a:pt x="1588" y="1226"/>
                      </a:lnTo>
                      <a:lnTo>
                        <a:pt x="1588" y="1216"/>
                      </a:lnTo>
                      <a:lnTo>
                        <a:pt x="1588" y="1207"/>
                      </a:lnTo>
                      <a:lnTo>
                        <a:pt x="1593" y="1197"/>
                      </a:lnTo>
                      <a:lnTo>
                        <a:pt x="1593" y="1192"/>
                      </a:lnTo>
                      <a:lnTo>
                        <a:pt x="1593" y="1183"/>
                      </a:lnTo>
                      <a:lnTo>
                        <a:pt x="1593" y="1173"/>
                      </a:lnTo>
                      <a:lnTo>
                        <a:pt x="1597" y="1164"/>
                      </a:lnTo>
                      <a:lnTo>
                        <a:pt x="1597" y="1159"/>
                      </a:lnTo>
                      <a:lnTo>
                        <a:pt x="1597" y="1149"/>
                      </a:lnTo>
                      <a:lnTo>
                        <a:pt x="1597" y="1140"/>
                      </a:lnTo>
                      <a:lnTo>
                        <a:pt x="1597" y="1130"/>
                      </a:lnTo>
                      <a:lnTo>
                        <a:pt x="1597" y="1121"/>
                      </a:lnTo>
                      <a:lnTo>
                        <a:pt x="1597" y="1111"/>
                      </a:lnTo>
                      <a:lnTo>
                        <a:pt x="1597" y="1101"/>
                      </a:lnTo>
                      <a:lnTo>
                        <a:pt x="1597" y="1092"/>
                      </a:lnTo>
                      <a:lnTo>
                        <a:pt x="1593" y="1087"/>
                      </a:lnTo>
                      <a:lnTo>
                        <a:pt x="1593" y="1082"/>
                      </a:lnTo>
                      <a:lnTo>
                        <a:pt x="1593" y="1077"/>
                      </a:lnTo>
                      <a:lnTo>
                        <a:pt x="1588" y="1073"/>
                      </a:lnTo>
                      <a:lnTo>
                        <a:pt x="1588" y="1068"/>
                      </a:lnTo>
                      <a:lnTo>
                        <a:pt x="1588" y="1058"/>
                      </a:lnTo>
                      <a:lnTo>
                        <a:pt x="1583" y="1054"/>
                      </a:lnTo>
                      <a:lnTo>
                        <a:pt x="1583" y="1049"/>
                      </a:lnTo>
                      <a:lnTo>
                        <a:pt x="1583" y="1044"/>
                      </a:lnTo>
                      <a:lnTo>
                        <a:pt x="1578" y="1039"/>
                      </a:lnTo>
                      <a:lnTo>
                        <a:pt x="1578" y="1034"/>
                      </a:lnTo>
                      <a:lnTo>
                        <a:pt x="1578" y="1025"/>
                      </a:lnTo>
                      <a:lnTo>
                        <a:pt x="1573" y="1020"/>
                      </a:lnTo>
                      <a:lnTo>
                        <a:pt x="1573" y="1015"/>
                      </a:lnTo>
                      <a:lnTo>
                        <a:pt x="1573" y="1010"/>
                      </a:lnTo>
                      <a:lnTo>
                        <a:pt x="1569" y="1006"/>
                      </a:lnTo>
                      <a:lnTo>
                        <a:pt x="1569" y="1001"/>
                      </a:lnTo>
                      <a:lnTo>
                        <a:pt x="1564" y="991"/>
                      </a:lnTo>
                      <a:lnTo>
                        <a:pt x="1564" y="986"/>
                      </a:lnTo>
                      <a:lnTo>
                        <a:pt x="1559" y="982"/>
                      </a:lnTo>
                      <a:lnTo>
                        <a:pt x="1554" y="977"/>
                      </a:lnTo>
                      <a:lnTo>
                        <a:pt x="1554" y="972"/>
                      </a:lnTo>
                      <a:lnTo>
                        <a:pt x="1549" y="967"/>
                      </a:lnTo>
                      <a:lnTo>
                        <a:pt x="1545" y="967"/>
                      </a:lnTo>
                      <a:lnTo>
                        <a:pt x="1545" y="963"/>
                      </a:lnTo>
                      <a:lnTo>
                        <a:pt x="1540" y="958"/>
                      </a:lnTo>
                      <a:lnTo>
                        <a:pt x="1535" y="953"/>
                      </a:lnTo>
                      <a:lnTo>
                        <a:pt x="1530" y="948"/>
                      </a:lnTo>
                      <a:lnTo>
                        <a:pt x="1525" y="948"/>
                      </a:lnTo>
                      <a:lnTo>
                        <a:pt x="1521" y="943"/>
                      </a:lnTo>
                      <a:lnTo>
                        <a:pt x="1511" y="939"/>
                      </a:lnTo>
                      <a:lnTo>
                        <a:pt x="1506" y="939"/>
                      </a:lnTo>
                      <a:lnTo>
                        <a:pt x="1501" y="939"/>
                      </a:lnTo>
                      <a:lnTo>
                        <a:pt x="1497" y="934"/>
                      </a:lnTo>
                      <a:lnTo>
                        <a:pt x="1492" y="934"/>
                      </a:lnTo>
                      <a:lnTo>
                        <a:pt x="1487" y="934"/>
                      </a:lnTo>
                      <a:lnTo>
                        <a:pt x="1482" y="934"/>
                      </a:lnTo>
                      <a:lnTo>
                        <a:pt x="1477" y="934"/>
                      </a:lnTo>
                      <a:lnTo>
                        <a:pt x="1473" y="934"/>
                      </a:lnTo>
                      <a:lnTo>
                        <a:pt x="1468" y="929"/>
                      </a:lnTo>
                      <a:lnTo>
                        <a:pt x="1463" y="929"/>
                      </a:lnTo>
                      <a:lnTo>
                        <a:pt x="1458" y="929"/>
                      </a:lnTo>
                      <a:lnTo>
                        <a:pt x="1453" y="934"/>
                      </a:lnTo>
                      <a:lnTo>
                        <a:pt x="1449" y="934"/>
                      </a:lnTo>
                      <a:lnTo>
                        <a:pt x="1444" y="934"/>
                      </a:lnTo>
                      <a:lnTo>
                        <a:pt x="1439" y="934"/>
                      </a:lnTo>
                      <a:lnTo>
                        <a:pt x="1434" y="934"/>
                      </a:lnTo>
                      <a:lnTo>
                        <a:pt x="1430" y="934"/>
                      </a:lnTo>
                      <a:lnTo>
                        <a:pt x="1425" y="934"/>
                      </a:lnTo>
                      <a:lnTo>
                        <a:pt x="1420" y="939"/>
                      </a:lnTo>
                      <a:lnTo>
                        <a:pt x="1415" y="939"/>
                      </a:lnTo>
                      <a:lnTo>
                        <a:pt x="1410" y="939"/>
                      </a:lnTo>
                      <a:lnTo>
                        <a:pt x="1406" y="943"/>
                      </a:lnTo>
                      <a:lnTo>
                        <a:pt x="1401" y="943"/>
                      </a:lnTo>
                      <a:lnTo>
                        <a:pt x="1396" y="943"/>
                      </a:lnTo>
                      <a:lnTo>
                        <a:pt x="1396" y="948"/>
                      </a:lnTo>
                      <a:lnTo>
                        <a:pt x="1391" y="948"/>
                      </a:lnTo>
                      <a:lnTo>
                        <a:pt x="1386" y="953"/>
                      </a:lnTo>
                      <a:lnTo>
                        <a:pt x="1382" y="953"/>
                      </a:lnTo>
                      <a:lnTo>
                        <a:pt x="1377" y="958"/>
                      </a:lnTo>
                      <a:lnTo>
                        <a:pt x="1372" y="958"/>
                      </a:lnTo>
                      <a:lnTo>
                        <a:pt x="1367" y="963"/>
                      </a:lnTo>
                      <a:lnTo>
                        <a:pt x="1362" y="963"/>
                      </a:lnTo>
                      <a:lnTo>
                        <a:pt x="1358" y="967"/>
                      </a:lnTo>
                      <a:lnTo>
                        <a:pt x="1305" y="1020"/>
                      </a:lnTo>
                      <a:lnTo>
                        <a:pt x="1300" y="1010"/>
                      </a:lnTo>
                      <a:lnTo>
                        <a:pt x="1300" y="1006"/>
                      </a:lnTo>
                      <a:lnTo>
                        <a:pt x="1295" y="996"/>
                      </a:lnTo>
                      <a:lnTo>
                        <a:pt x="1295" y="986"/>
                      </a:lnTo>
                      <a:lnTo>
                        <a:pt x="1290" y="982"/>
                      </a:lnTo>
                      <a:lnTo>
                        <a:pt x="1286" y="972"/>
                      </a:lnTo>
                      <a:lnTo>
                        <a:pt x="1286" y="963"/>
                      </a:lnTo>
                      <a:lnTo>
                        <a:pt x="1281" y="958"/>
                      </a:lnTo>
                      <a:lnTo>
                        <a:pt x="1281" y="948"/>
                      </a:lnTo>
                      <a:lnTo>
                        <a:pt x="1276" y="939"/>
                      </a:lnTo>
                      <a:lnTo>
                        <a:pt x="1271" y="934"/>
                      </a:lnTo>
                      <a:lnTo>
                        <a:pt x="1271" y="924"/>
                      </a:lnTo>
                      <a:lnTo>
                        <a:pt x="1266" y="915"/>
                      </a:lnTo>
                      <a:lnTo>
                        <a:pt x="1266" y="910"/>
                      </a:lnTo>
                      <a:lnTo>
                        <a:pt x="1262" y="900"/>
                      </a:lnTo>
                      <a:lnTo>
                        <a:pt x="1257" y="896"/>
                      </a:lnTo>
                      <a:lnTo>
                        <a:pt x="1252" y="886"/>
                      </a:lnTo>
                      <a:lnTo>
                        <a:pt x="1247" y="881"/>
                      </a:lnTo>
                      <a:lnTo>
                        <a:pt x="1247" y="872"/>
                      </a:lnTo>
                      <a:lnTo>
                        <a:pt x="1242" y="867"/>
                      </a:lnTo>
                      <a:lnTo>
                        <a:pt x="1238" y="857"/>
                      </a:lnTo>
                      <a:lnTo>
                        <a:pt x="1233" y="852"/>
                      </a:lnTo>
                      <a:lnTo>
                        <a:pt x="1223" y="848"/>
                      </a:lnTo>
                      <a:lnTo>
                        <a:pt x="1218" y="838"/>
                      </a:lnTo>
                      <a:lnTo>
                        <a:pt x="1214" y="833"/>
                      </a:lnTo>
                      <a:lnTo>
                        <a:pt x="1209" y="828"/>
                      </a:lnTo>
                      <a:lnTo>
                        <a:pt x="1199" y="824"/>
                      </a:lnTo>
                      <a:lnTo>
                        <a:pt x="1194" y="819"/>
                      </a:lnTo>
                      <a:lnTo>
                        <a:pt x="1185" y="814"/>
                      </a:lnTo>
                      <a:lnTo>
                        <a:pt x="1180" y="809"/>
                      </a:lnTo>
                      <a:lnTo>
                        <a:pt x="1170" y="809"/>
                      </a:lnTo>
                      <a:lnTo>
                        <a:pt x="1161" y="805"/>
                      </a:lnTo>
                      <a:lnTo>
                        <a:pt x="1151" y="800"/>
                      </a:lnTo>
                      <a:lnTo>
                        <a:pt x="1142" y="795"/>
                      </a:lnTo>
                      <a:lnTo>
                        <a:pt x="1132" y="790"/>
                      </a:lnTo>
                      <a:lnTo>
                        <a:pt x="1127" y="785"/>
                      </a:lnTo>
                      <a:lnTo>
                        <a:pt x="1118" y="776"/>
                      </a:lnTo>
                      <a:lnTo>
                        <a:pt x="1108" y="771"/>
                      </a:lnTo>
                      <a:lnTo>
                        <a:pt x="1103" y="766"/>
                      </a:lnTo>
                      <a:lnTo>
                        <a:pt x="1094" y="757"/>
                      </a:lnTo>
                      <a:lnTo>
                        <a:pt x="1089" y="752"/>
                      </a:lnTo>
                      <a:lnTo>
                        <a:pt x="1084" y="742"/>
                      </a:lnTo>
                      <a:lnTo>
                        <a:pt x="1075" y="737"/>
                      </a:lnTo>
                      <a:lnTo>
                        <a:pt x="1070" y="728"/>
                      </a:lnTo>
                      <a:lnTo>
                        <a:pt x="1065" y="718"/>
                      </a:lnTo>
                      <a:lnTo>
                        <a:pt x="1055" y="714"/>
                      </a:lnTo>
                      <a:lnTo>
                        <a:pt x="1051" y="704"/>
                      </a:lnTo>
                      <a:lnTo>
                        <a:pt x="1046" y="694"/>
                      </a:lnTo>
                      <a:lnTo>
                        <a:pt x="1041" y="685"/>
                      </a:lnTo>
                      <a:lnTo>
                        <a:pt x="1036" y="680"/>
                      </a:lnTo>
                      <a:lnTo>
                        <a:pt x="1031" y="670"/>
                      </a:lnTo>
                      <a:lnTo>
                        <a:pt x="1027" y="661"/>
                      </a:lnTo>
                      <a:lnTo>
                        <a:pt x="1022" y="651"/>
                      </a:lnTo>
                      <a:lnTo>
                        <a:pt x="1017" y="642"/>
                      </a:lnTo>
                      <a:lnTo>
                        <a:pt x="1017" y="632"/>
                      </a:lnTo>
                      <a:lnTo>
                        <a:pt x="1012" y="623"/>
                      </a:lnTo>
                      <a:lnTo>
                        <a:pt x="1007" y="613"/>
                      </a:lnTo>
                      <a:lnTo>
                        <a:pt x="1007" y="603"/>
                      </a:lnTo>
                      <a:lnTo>
                        <a:pt x="1003" y="594"/>
                      </a:lnTo>
                      <a:lnTo>
                        <a:pt x="998" y="584"/>
                      </a:lnTo>
                      <a:lnTo>
                        <a:pt x="998" y="575"/>
                      </a:lnTo>
                      <a:lnTo>
                        <a:pt x="993" y="565"/>
                      </a:lnTo>
                      <a:lnTo>
                        <a:pt x="993" y="556"/>
                      </a:lnTo>
                      <a:lnTo>
                        <a:pt x="993" y="546"/>
                      </a:lnTo>
                      <a:lnTo>
                        <a:pt x="988" y="546"/>
                      </a:lnTo>
                      <a:lnTo>
                        <a:pt x="988" y="541"/>
                      </a:lnTo>
                      <a:lnTo>
                        <a:pt x="988" y="536"/>
                      </a:lnTo>
                      <a:lnTo>
                        <a:pt x="983" y="536"/>
                      </a:lnTo>
                      <a:lnTo>
                        <a:pt x="983" y="532"/>
                      </a:lnTo>
                      <a:lnTo>
                        <a:pt x="983" y="527"/>
                      </a:lnTo>
                      <a:lnTo>
                        <a:pt x="983" y="522"/>
                      </a:lnTo>
                      <a:lnTo>
                        <a:pt x="979" y="522"/>
                      </a:lnTo>
                      <a:lnTo>
                        <a:pt x="979" y="517"/>
                      </a:lnTo>
                      <a:lnTo>
                        <a:pt x="974" y="512"/>
                      </a:lnTo>
                      <a:lnTo>
                        <a:pt x="969" y="512"/>
                      </a:lnTo>
                      <a:lnTo>
                        <a:pt x="969" y="508"/>
                      </a:lnTo>
                      <a:lnTo>
                        <a:pt x="964" y="508"/>
                      </a:lnTo>
                      <a:lnTo>
                        <a:pt x="959" y="508"/>
                      </a:lnTo>
                      <a:lnTo>
                        <a:pt x="959" y="512"/>
                      </a:lnTo>
                      <a:lnTo>
                        <a:pt x="955" y="512"/>
                      </a:lnTo>
                      <a:lnTo>
                        <a:pt x="950" y="512"/>
                      </a:lnTo>
                      <a:lnTo>
                        <a:pt x="950" y="517"/>
                      </a:lnTo>
                      <a:lnTo>
                        <a:pt x="945" y="517"/>
                      </a:lnTo>
                      <a:lnTo>
                        <a:pt x="940" y="517"/>
                      </a:lnTo>
                      <a:lnTo>
                        <a:pt x="940" y="522"/>
                      </a:lnTo>
                      <a:lnTo>
                        <a:pt x="940" y="527"/>
                      </a:lnTo>
                      <a:lnTo>
                        <a:pt x="935" y="527"/>
                      </a:lnTo>
                      <a:lnTo>
                        <a:pt x="935" y="532"/>
                      </a:lnTo>
                      <a:lnTo>
                        <a:pt x="935" y="536"/>
                      </a:lnTo>
                      <a:lnTo>
                        <a:pt x="931" y="541"/>
                      </a:lnTo>
                      <a:lnTo>
                        <a:pt x="931" y="551"/>
                      </a:lnTo>
                      <a:lnTo>
                        <a:pt x="931" y="556"/>
                      </a:lnTo>
                      <a:lnTo>
                        <a:pt x="931" y="560"/>
                      </a:lnTo>
                      <a:lnTo>
                        <a:pt x="926" y="570"/>
                      </a:lnTo>
                      <a:lnTo>
                        <a:pt x="926" y="575"/>
                      </a:lnTo>
                      <a:lnTo>
                        <a:pt x="926" y="579"/>
                      </a:lnTo>
                      <a:lnTo>
                        <a:pt x="926" y="589"/>
                      </a:lnTo>
                      <a:lnTo>
                        <a:pt x="926" y="594"/>
                      </a:lnTo>
                      <a:lnTo>
                        <a:pt x="926" y="603"/>
                      </a:lnTo>
                      <a:lnTo>
                        <a:pt x="926" y="608"/>
                      </a:lnTo>
                      <a:lnTo>
                        <a:pt x="926" y="613"/>
                      </a:lnTo>
                      <a:lnTo>
                        <a:pt x="926" y="623"/>
                      </a:lnTo>
                      <a:lnTo>
                        <a:pt x="926" y="627"/>
                      </a:lnTo>
                      <a:lnTo>
                        <a:pt x="926" y="637"/>
                      </a:lnTo>
                      <a:lnTo>
                        <a:pt x="926" y="642"/>
                      </a:lnTo>
                      <a:lnTo>
                        <a:pt x="931" y="647"/>
                      </a:lnTo>
                      <a:lnTo>
                        <a:pt x="931" y="656"/>
                      </a:lnTo>
                      <a:lnTo>
                        <a:pt x="931" y="661"/>
                      </a:lnTo>
                      <a:lnTo>
                        <a:pt x="931" y="670"/>
                      </a:lnTo>
                      <a:lnTo>
                        <a:pt x="931" y="675"/>
                      </a:lnTo>
                      <a:lnTo>
                        <a:pt x="931" y="680"/>
                      </a:lnTo>
                      <a:lnTo>
                        <a:pt x="935" y="690"/>
                      </a:lnTo>
                      <a:lnTo>
                        <a:pt x="935" y="694"/>
                      </a:lnTo>
                      <a:lnTo>
                        <a:pt x="935" y="699"/>
                      </a:lnTo>
                      <a:lnTo>
                        <a:pt x="935" y="709"/>
                      </a:lnTo>
                      <a:lnTo>
                        <a:pt x="935" y="714"/>
                      </a:lnTo>
                      <a:lnTo>
                        <a:pt x="935" y="718"/>
                      </a:lnTo>
                      <a:lnTo>
                        <a:pt x="940" y="728"/>
                      </a:lnTo>
                      <a:lnTo>
                        <a:pt x="940" y="733"/>
                      </a:lnTo>
                      <a:lnTo>
                        <a:pt x="940" y="737"/>
                      </a:lnTo>
                      <a:lnTo>
                        <a:pt x="940" y="742"/>
                      </a:lnTo>
                      <a:lnTo>
                        <a:pt x="940" y="747"/>
                      </a:lnTo>
                      <a:lnTo>
                        <a:pt x="945" y="747"/>
                      </a:lnTo>
                      <a:lnTo>
                        <a:pt x="945" y="752"/>
                      </a:lnTo>
                      <a:lnTo>
                        <a:pt x="945" y="757"/>
                      </a:lnTo>
                      <a:lnTo>
                        <a:pt x="945" y="761"/>
                      </a:lnTo>
                      <a:lnTo>
                        <a:pt x="940" y="757"/>
                      </a:lnTo>
                      <a:lnTo>
                        <a:pt x="935" y="757"/>
                      </a:lnTo>
                      <a:lnTo>
                        <a:pt x="931" y="757"/>
                      </a:lnTo>
                      <a:lnTo>
                        <a:pt x="926" y="752"/>
                      </a:lnTo>
                      <a:lnTo>
                        <a:pt x="921" y="752"/>
                      </a:lnTo>
                      <a:lnTo>
                        <a:pt x="916" y="752"/>
                      </a:lnTo>
                      <a:lnTo>
                        <a:pt x="907" y="747"/>
                      </a:lnTo>
                      <a:lnTo>
                        <a:pt x="902" y="747"/>
                      </a:lnTo>
                      <a:lnTo>
                        <a:pt x="897" y="747"/>
                      </a:lnTo>
                      <a:lnTo>
                        <a:pt x="892" y="742"/>
                      </a:lnTo>
                      <a:lnTo>
                        <a:pt x="887" y="742"/>
                      </a:lnTo>
                      <a:lnTo>
                        <a:pt x="883" y="737"/>
                      </a:lnTo>
                      <a:lnTo>
                        <a:pt x="878" y="737"/>
                      </a:lnTo>
                      <a:lnTo>
                        <a:pt x="873" y="733"/>
                      </a:lnTo>
                      <a:lnTo>
                        <a:pt x="868" y="728"/>
                      </a:lnTo>
                      <a:lnTo>
                        <a:pt x="863" y="728"/>
                      </a:lnTo>
                      <a:lnTo>
                        <a:pt x="859" y="723"/>
                      </a:lnTo>
                      <a:lnTo>
                        <a:pt x="859" y="718"/>
                      </a:lnTo>
                      <a:lnTo>
                        <a:pt x="854" y="718"/>
                      </a:lnTo>
                      <a:lnTo>
                        <a:pt x="849" y="714"/>
                      </a:lnTo>
                      <a:lnTo>
                        <a:pt x="844" y="709"/>
                      </a:lnTo>
                      <a:lnTo>
                        <a:pt x="839" y="704"/>
                      </a:lnTo>
                      <a:lnTo>
                        <a:pt x="835" y="704"/>
                      </a:lnTo>
                      <a:lnTo>
                        <a:pt x="830" y="699"/>
                      </a:lnTo>
                      <a:lnTo>
                        <a:pt x="825" y="694"/>
                      </a:lnTo>
                      <a:lnTo>
                        <a:pt x="825" y="690"/>
                      </a:lnTo>
                      <a:lnTo>
                        <a:pt x="820" y="685"/>
                      </a:lnTo>
                      <a:lnTo>
                        <a:pt x="815" y="680"/>
                      </a:lnTo>
                      <a:lnTo>
                        <a:pt x="815" y="675"/>
                      </a:lnTo>
                      <a:lnTo>
                        <a:pt x="811" y="670"/>
                      </a:lnTo>
                      <a:lnTo>
                        <a:pt x="806" y="666"/>
                      </a:lnTo>
                      <a:lnTo>
                        <a:pt x="806" y="661"/>
                      </a:lnTo>
                      <a:lnTo>
                        <a:pt x="801" y="656"/>
                      </a:lnTo>
                      <a:lnTo>
                        <a:pt x="801" y="651"/>
                      </a:lnTo>
                      <a:lnTo>
                        <a:pt x="801" y="647"/>
                      </a:lnTo>
                      <a:lnTo>
                        <a:pt x="796" y="642"/>
                      </a:lnTo>
                      <a:lnTo>
                        <a:pt x="796" y="637"/>
                      </a:lnTo>
                      <a:lnTo>
                        <a:pt x="791" y="632"/>
                      </a:lnTo>
                      <a:lnTo>
                        <a:pt x="791" y="627"/>
                      </a:lnTo>
                      <a:lnTo>
                        <a:pt x="791" y="623"/>
                      </a:lnTo>
                      <a:lnTo>
                        <a:pt x="787" y="623"/>
                      </a:lnTo>
                      <a:lnTo>
                        <a:pt x="787" y="618"/>
                      </a:lnTo>
                      <a:lnTo>
                        <a:pt x="787" y="613"/>
                      </a:lnTo>
                      <a:lnTo>
                        <a:pt x="782" y="608"/>
                      </a:lnTo>
                      <a:lnTo>
                        <a:pt x="782" y="603"/>
                      </a:lnTo>
                      <a:lnTo>
                        <a:pt x="782" y="599"/>
                      </a:lnTo>
                      <a:lnTo>
                        <a:pt x="777" y="594"/>
                      </a:lnTo>
                      <a:lnTo>
                        <a:pt x="777" y="589"/>
                      </a:lnTo>
                      <a:lnTo>
                        <a:pt x="777" y="584"/>
                      </a:lnTo>
                      <a:lnTo>
                        <a:pt x="777" y="579"/>
                      </a:lnTo>
                      <a:lnTo>
                        <a:pt x="777" y="575"/>
                      </a:lnTo>
                      <a:lnTo>
                        <a:pt x="777" y="570"/>
                      </a:lnTo>
                      <a:lnTo>
                        <a:pt x="777" y="565"/>
                      </a:lnTo>
                      <a:lnTo>
                        <a:pt x="777" y="560"/>
                      </a:lnTo>
                      <a:lnTo>
                        <a:pt x="772" y="560"/>
                      </a:lnTo>
                      <a:lnTo>
                        <a:pt x="772" y="556"/>
                      </a:lnTo>
                      <a:lnTo>
                        <a:pt x="772" y="551"/>
                      </a:lnTo>
                      <a:lnTo>
                        <a:pt x="768" y="551"/>
                      </a:lnTo>
                      <a:lnTo>
                        <a:pt x="763" y="546"/>
                      </a:lnTo>
                      <a:lnTo>
                        <a:pt x="758" y="546"/>
                      </a:lnTo>
                      <a:lnTo>
                        <a:pt x="753" y="541"/>
                      </a:lnTo>
                      <a:lnTo>
                        <a:pt x="748" y="541"/>
                      </a:lnTo>
                      <a:lnTo>
                        <a:pt x="744" y="541"/>
                      </a:lnTo>
                      <a:lnTo>
                        <a:pt x="739" y="536"/>
                      </a:lnTo>
                      <a:lnTo>
                        <a:pt x="734" y="536"/>
                      </a:lnTo>
                      <a:lnTo>
                        <a:pt x="734" y="541"/>
                      </a:lnTo>
                      <a:lnTo>
                        <a:pt x="729" y="541"/>
                      </a:lnTo>
                      <a:lnTo>
                        <a:pt x="724" y="546"/>
                      </a:lnTo>
                      <a:lnTo>
                        <a:pt x="724" y="551"/>
                      </a:lnTo>
                      <a:lnTo>
                        <a:pt x="720" y="551"/>
                      </a:lnTo>
                      <a:lnTo>
                        <a:pt x="720" y="556"/>
                      </a:lnTo>
                      <a:lnTo>
                        <a:pt x="720" y="560"/>
                      </a:lnTo>
                      <a:lnTo>
                        <a:pt x="715" y="560"/>
                      </a:lnTo>
                      <a:lnTo>
                        <a:pt x="715" y="565"/>
                      </a:lnTo>
                      <a:lnTo>
                        <a:pt x="715" y="570"/>
                      </a:lnTo>
                      <a:lnTo>
                        <a:pt x="715" y="575"/>
                      </a:lnTo>
                      <a:lnTo>
                        <a:pt x="715" y="579"/>
                      </a:lnTo>
                      <a:lnTo>
                        <a:pt x="715" y="584"/>
                      </a:lnTo>
                      <a:lnTo>
                        <a:pt x="715" y="589"/>
                      </a:lnTo>
                      <a:lnTo>
                        <a:pt x="715" y="594"/>
                      </a:lnTo>
                      <a:lnTo>
                        <a:pt x="715" y="599"/>
                      </a:lnTo>
                      <a:lnTo>
                        <a:pt x="715" y="603"/>
                      </a:lnTo>
                      <a:lnTo>
                        <a:pt x="715" y="608"/>
                      </a:lnTo>
                      <a:lnTo>
                        <a:pt x="715" y="613"/>
                      </a:lnTo>
                      <a:lnTo>
                        <a:pt x="715" y="618"/>
                      </a:lnTo>
                      <a:lnTo>
                        <a:pt x="715" y="623"/>
                      </a:lnTo>
                      <a:lnTo>
                        <a:pt x="715" y="627"/>
                      </a:lnTo>
                      <a:lnTo>
                        <a:pt x="715" y="632"/>
                      </a:lnTo>
                      <a:lnTo>
                        <a:pt x="715" y="637"/>
                      </a:lnTo>
                      <a:lnTo>
                        <a:pt x="715" y="642"/>
                      </a:lnTo>
                      <a:lnTo>
                        <a:pt x="715" y="651"/>
                      </a:lnTo>
                      <a:lnTo>
                        <a:pt x="715" y="656"/>
                      </a:lnTo>
                      <a:lnTo>
                        <a:pt x="715" y="661"/>
                      </a:lnTo>
                      <a:lnTo>
                        <a:pt x="715" y="666"/>
                      </a:lnTo>
                      <a:lnTo>
                        <a:pt x="715" y="670"/>
                      </a:lnTo>
                      <a:lnTo>
                        <a:pt x="715" y="680"/>
                      </a:lnTo>
                      <a:lnTo>
                        <a:pt x="715" y="685"/>
                      </a:lnTo>
                      <a:lnTo>
                        <a:pt x="715" y="690"/>
                      </a:lnTo>
                      <a:lnTo>
                        <a:pt x="715" y="694"/>
                      </a:lnTo>
                      <a:lnTo>
                        <a:pt x="715" y="699"/>
                      </a:lnTo>
                      <a:lnTo>
                        <a:pt x="715" y="709"/>
                      </a:lnTo>
                      <a:lnTo>
                        <a:pt x="715" y="714"/>
                      </a:lnTo>
                      <a:lnTo>
                        <a:pt x="715" y="718"/>
                      </a:lnTo>
                      <a:lnTo>
                        <a:pt x="715" y="723"/>
                      </a:lnTo>
                      <a:lnTo>
                        <a:pt x="715" y="728"/>
                      </a:lnTo>
                      <a:lnTo>
                        <a:pt x="720" y="737"/>
                      </a:lnTo>
                      <a:lnTo>
                        <a:pt x="720" y="742"/>
                      </a:lnTo>
                      <a:lnTo>
                        <a:pt x="720" y="747"/>
                      </a:lnTo>
                      <a:lnTo>
                        <a:pt x="720" y="752"/>
                      </a:lnTo>
                      <a:lnTo>
                        <a:pt x="720" y="757"/>
                      </a:lnTo>
                      <a:lnTo>
                        <a:pt x="720" y="761"/>
                      </a:lnTo>
                      <a:lnTo>
                        <a:pt x="724" y="771"/>
                      </a:lnTo>
                      <a:lnTo>
                        <a:pt x="724" y="776"/>
                      </a:lnTo>
                      <a:lnTo>
                        <a:pt x="724" y="781"/>
                      </a:lnTo>
                      <a:lnTo>
                        <a:pt x="729" y="785"/>
                      </a:lnTo>
                      <a:lnTo>
                        <a:pt x="729" y="790"/>
                      </a:lnTo>
                      <a:lnTo>
                        <a:pt x="729" y="795"/>
                      </a:lnTo>
                      <a:lnTo>
                        <a:pt x="724" y="795"/>
                      </a:lnTo>
                      <a:lnTo>
                        <a:pt x="715" y="795"/>
                      </a:lnTo>
                      <a:lnTo>
                        <a:pt x="710" y="790"/>
                      </a:lnTo>
                      <a:lnTo>
                        <a:pt x="700" y="790"/>
                      </a:lnTo>
                      <a:lnTo>
                        <a:pt x="696" y="785"/>
                      </a:lnTo>
                      <a:lnTo>
                        <a:pt x="686" y="785"/>
                      </a:lnTo>
                      <a:lnTo>
                        <a:pt x="681" y="781"/>
                      </a:lnTo>
                      <a:lnTo>
                        <a:pt x="672" y="781"/>
                      </a:lnTo>
                      <a:lnTo>
                        <a:pt x="667" y="776"/>
                      </a:lnTo>
                      <a:lnTo>
                        <a:pt x="657" y="776"/>
                      </a:lnTo>
                      <a:lnTo>
                        <a:pt x="652" y="771"/>
                      </a:lnTo>
                      <a:lnTo>
                        <a:pt x="643" y="766"/>
                      </a:lnTo>
                      <a:lnTo>
                        <a:pt x="638" y="761"/>
                      </a:lnTo>
                      <a:lnTo>
                        <a:pt x="633" y="757"/>
                      </a:lnTo>
                      <a:lnTo>
                        <a:pt x="624" y="752"/>
                      </a:lnTo>
                      <a:lnTo>
                        <a:pt x="619" y="747"/>
                      </a:lnTo>
                      <a:lnTo>
                        <a:pt x="614" y="742"/>
                      </a:lnTo>
                      <a:lnTo>
                        <a:pt x="604" y="737"/>
                      </a:lnTo>
                      <a:lnTo>
                        <a:pt x="600" y="733"/>
                      </a:lnTo>
                      <a:lnTo>
                        <a:pt x="595" y="728"/>
                      </a:lnTo>
                      <a:lnTo>
                        <a:pt x="590" y="723"/>
                      </a:lnTo>
                      <a:lnTo>
                        <a:pt x="580" y="718"/>
                      </a:lnTo>
                      <a:lnTo>
                        <a:pt x="576" y="714"/>
                      </a:lnTo>
                      <a:lnTo>
                        <a:pt x="571" y="709"/>
                      </a:lnTo>
                      <a:lnTo>
                        <a:pt x="566" y="699"/>
                      </a:lnTo>
                      <a:lnTo>
                        <a:pt x="561" y="694"/>
                      </a:lnTo>
                      <a:lnTo>
                        <a:pt x="556" y="690"/>
                      </a:lnTo>
                      <a:lnTo>
                        <a:pt x="552" y="685"/>
                      </a:lnTo>
                      <a:lnTo>
                        <a:pt x="547" y="680"/>
                      </a:lnTo>
                      <a:lnTo>
                        <a:pt x="542" y="670"/>
                      </a:lnTo>
                      <a:lnTo>
                        <a:pt x="537" y="666"/>
                      </a:lnTo>
                      <a:lnTo>
                        <a:pt x="532" y="661"/>
                      </a:lnTo>
                      <a:lnTo>
                        <a:pt x="532" y="656"/>
                      </a:lnTo>
                      <a:lnTo>
                        <a:pt x="528" y="656"/>
                      </a:lnTo>
                      <a:lnTo>
                        <a:pt x="528" y="651"/>
                      </a:lnTo>
                      <a:lnTo>
                        <a:pt x="528" y="647"/>
                      </a:lnTo>
                      <a:lnTo>
                        <a:pt x="523" y="647"/>
                      </a:lnTo>
                      <a:lnTo>
                        <a:pt x="523" y="642"/>
                      </a:lnTo>
                      <a:lnTo>
                        <a:pt x="523" y="637"/>
                      </a:lnTo>
                      <a:lnTo>
                        <a:pt x="523" y="632"/>
                      </a:lnTo>
                      <a:lnTo>
                        <a:pt x="518" y="632"/>
                      </a:lnTo>
                      <a:lnTo>
                        <a:pt x="518" y="627"/>
                      </a:lnTo>
                      <a:lnTo>
                        <a:pt x="518" y="623"/>
                      </a:lnTo>
                      <a:lnTo>
                        <a:pt x="518" y="618"/>
                      </a:lnTo>
                      <a:lnTo>
                        <a:pt x="518" y="613"/>
                      </a:lnTo>
                      <a:lnTo>
                        <a:pt x="513" y="613"/>
                      </a:lnTo>
                      <a:lnTo>
                        <a:pt x="513" y="608"/>
                      </a:lnTo>
                      <a:lnTo>
                        <a:pt x="513" y="603"/>
                      </a:lnTo>
                      <a:lnTo>
                        <a:pt x="513" y="599"/>
                      </a:lnTo>
                      <a:lnTo>
                        <a:pt x="513" y="594"/>
                      </a:lnTo>
                      <a:lnTo>
                        <a:pt x="513" y="589"/>
                      </a:lnTo>
                      <a:lnTo>
                        <a:pt x="513" y="584"/>
                      </a:lnTo>
                      <a:lnTo>
                        <a:pt x="508" y="584"/>
                      </a:lnTo>
                      <a:lnTo>
                        <a:pt x="508" y="579"/>
                      </a:lnTo>
                      <a:lnTo>
                        <a:pt x="508" y="575"/>
                      </a:lnTo>
                      <a:lnTo>
                        <a:pt x="508" y="570"/>
                      </a:lnTo>
                      <a:lnTo>
                        <a:pt x="508" y="565"/>
                      </a:lnTo>
                      <a:lnTo>
                        <a:pt x="494" y="551"/>
                      </a:lnTo>
                      <a:lnTo>
                        <a:pt x="489" y="551"/>
                      </a:lnTo>
                      <a:lnTo>
                        <a:pt x="489" y="546"/>
                      </a:lnTo>
                      <a:lnTo>
                        <a:pt x="484" y="546"/>
                      </a:lnTo>
                      <a:lnTo>
                        <a:pt x="480" y="546"/>
                      </a:lnTo>
                      <a:lnTo>
                        <a:pt x="475" y="546"/>
                      </a:lnTo>
                      <a:lnTo>
                        <a:pt x="470" y="546"/>
                      </a:lnTo>
                      <a:lnTo>
                        <a:pt x="465" y="546"/>
                      </a:lnTo>
                      <a:lnTo>
                        <a:pt x="465" y="551"/>
                      </a:lnTo>
                      <a:lnTo>
                        <a:pt x="460" y="551"/>
                      </a:lnTo>
                      <a:lnTo>
                        <a:pt x="456" y="556"/>
                      </a:lnTo>
                      <a:lnTo>
                        <a:pt x="456" y="560"/>
                      </a:lnTo>
                      <a:lnTo>
                        <a:pt x="451" y="565"/>
                      </a:lnTo>
                      <a:lnTo>
                        <a:pt x="451" y="570"/>
                      </a:lnTo>
                      <a:lnTo>
                        <a:pt x="446" y="575"/>
                      </a:lnTo>
                      <a:lnTo>
                        <a:pt x="446" y="584"/>
                      </a:lnTo>
                      <a:lnTo>
                        <a:pt x="446" y="589"/>
                      </a:lnTo>
                      <a:lnTo>
                        <a:pt x="441" y="594"/>
                      </a:lnTo>
                      <a:lnTo>
                        <a:pt x="441" y="599"/>
                      </a:lnTo>
                      <a:lnTo>
                        <a:pt x="441" y="608"/>
                      </a:lnTo>
                      <a:lnTo>
                        <a:pt x="441" y="613"/>
                      </a:lnTo>
                      <a:lnTo>
                        <a:pt x="441" y="618"/>
                      </a:lnTo>
                      <a:lnTo>
                        <a:pt x="441" y="623"/>
                      </a:lnTo>
                      <a:lnTo>
                        <a:pt x="441" y="632"/>
                      </a:lnTo>
                      <a:lnTo>
                        <a:pt x="441" y="637"/>
                      </a:lnTo>
                      <a:lnTo>
                        <a:pt x="441" y="642"/>
                      </a:lnTo>
                      <a:lnTo>
                        <a:pt x="441" y="651"/>
                      </a:lnTo>
                      <a:lnTo>
                        <a:pt x="441" y="656"/>
                      </a:lnTo>
                      <a:lnTo>
                        <a:pt x="441" y="661"/>
                      </a:lnTo>
                      <a:lnTo>
                        <a:pt x="446" y="670"/>
                      </a:lnTo>
                      <a:lnTo>
                        <a:pt x="446" y="675"/>
                      </a:lnTo>
                      <a:lnTo>
                        <a:pt x="446" y="680"/>
                      </a:lnTo>
                      <a:lnTo>
                        <a:pt x="446" y="690"/>
                      </a:lnTo>
                      <a:lnTo>
                        <a:pt x="446" y="694"/>
                      </a:lnTo>
                      <a:lnTo>
                        <a:pt x="446" y="699"/>
                      </a:lnTo>
                      <a:lnTo>
                        <a:pt x="451" y="709"/>
                      </a:lnTo>
                      <a:lnTo>
                        <a:pt x="451" y="714"/>
                      </a:lnTo>
                      <a:lnTo>
                        <a:pt x="451" y="718"/>
                      </a:lnTo>
                      <a:lnTo>
                        <a:pt x="451" y="723"/>
                      </a:lnTo>
                      <a:lnTo>
                        <a:pt x="451" y="733"/>
                      </a:lnTo>
                      <a:lnTo>
                        <a:pt x="451" y="737"/>
                      </a:lnTo>
                      <a:lnTo>
                        <a:pt x="451" y="742"/>
                      </a:lnTo>
                      <a:lnTo>
                        <a:pt x="451" y="747"/>
                      </a:lnTo>
                      <a:lnTo>
                        <a:pt x="456" y="752"/>
                      </a:lnTo>
                      <a:lnTo>
                        <a:pt x="456" y="757"/>
                      </a:lnTo>
                      <a:lnTo>
                        <a:pt x="456" y="761"/>
                      </a:lnTo>
                      <a:lnTo>
                        <a:pt x="456" y="766"/>
                      </a:lnTo>
                      <a:lnTo>
                        <a:pt x="456" y="771"/>
                      </a:lnTo>
                      <a:lnTo>
                        <a:pt x="456" y="776"/>
                      </a:lnTo>
                      <a:lnTo>
                        <a:pt x="460" y="781"/>
                      </a:lnTo>
                      <a:lnTo>
                        <a:pt x="460" y="785"/>
                      </a:lnTo>
                      <a:lnTo>
                        <a:pt x="460" y="790"/>
                      </a:lnTo>
                      <a:lnTo>
                        <a:pt x="460" y="795"/>
                      </a:lnTo>
                      <a:lnTo>
                        <a:pt x="460" y="800"/>
                      </a:lnTo>
                      <a:lnTo>
                        <a:pt x="465" y="800"/>
                      </a:lnTo>
                      <a:lnTo>
                        <a:pt x="465" y="805"/>
                      </a:lnTo>
                      <a:lnTo>
                        <a:pt x="465" y="809"/>
                      </a:lnTo>
                      <a:lnTo>
                        <a:pt x="465" y="814"/>
                      </a:lnTo>
                      <a:lnTo>
                        <a:pt x="465" y="819"/>
                      </a:lnTo>
                      <a:lnTo>
                        <a:pt x="470" y="819"/>
                      </a:lnTo>
                      <a:lnTo>
                        <a:pt x="470" y="824"/>
                      </a:lnTo>
                      <a:lnTo>
                        <a:pt x="470" y="828"/>
                      </a:lnTo>
                      <a:lnTo>
                        <a:pt x="470" y="833"/>
                      </a:lnTo>
                      <a:lnTo>
                        <a:pt x="475" y="838"/>
                      </a:lnTo>
                      <a:lnTo>
                        <a:pt x="475" y="843"/>
                      </a:lnTo>
                      <a:lnTo>
                        <a:pt x="475" y="848"/>
                      </a:lnTo>
                      <a:lnTo>
                        <a:pt x="480" y="848"/>
                      </a:lnTo>
                      <a:lnTo>
                        <a:pt x="480" y="852"/>
                      </a:lnTo>
                      <a:lnTo>
                        <a:pt x="475" y="852"/>
                      </a:lnTo>
                      <a:lnTo>
                        <a:pt x="465" y="848"/>
                      </a:lnTo>
                      <a:lnTo>
                        <a:pt x="460" y="848"/>
                      </a:lnTo>
                      <a:lnTo>
                        <a:pt x="456" y="843"/>
                      </a:lnTo>
                      <a:lnTo>
                        <a:pt x="446" y="843"/>
                      </a:lnTo>
                      <a:lnTo>
                        <a:pt x="441" y="843"/>
                      </a:lnTo>
                      <a:lnTo>
                        <a:pt x="437" y="838"/>
                      </a:lnTo>
                      <a:lnTo>
                        <a:pt x="432" y="838"/>
                      </a:lnTo>
                      <a:lnTo>
                        <a:pt x="422" y="833"/>
                      </a:lnTo>
                      <a:lnTo>
                        <a:pt x="417" y="833"/>
                      </a:lnTo>
                      <a:lnTo>
                        <a:pt x="413" y="828"/>
                      </a:lnTo>
                      <a:lnTo>
                        <a:pt x="408" y="828"/>
                      </a:lnTo>
                      <a:lnTo>
                        <a:pt x="403" y="824"/>
                      </a:lnTo>
                      <a:lnTo>
                        <a:pt x="393" y="819"/>
                      </a:lnTo>
                      <a:lnTo>
                        <a:pt x="389" y="819"/>
                      </a:lnTo>
                      <a:lnTo>
                        <a:pt x="384" y="814"/>
                      </a:lnTo>
                      <a:lnTo>
                        <a:pt x="379" y="809"/>
                      </a:lnTo>
                      <a:lnTo>
                        <a:pt x="374" y="809"/>
                      </a:lnTo>
                      <a:lnTo>
                        <a:pt x="369" y="805"/>
                      </a:lnTo>
                      <a:lnTo>
                        <a:pt x="365" y="800"/>
                      </a:lnTo>
                      <a:lnTo>
                        <a:pt x="355" y="795"/>
                      </a:lnTo>
                      <a:lnTo>
                        <a:pt x="350" y="795"/>
                      </a:lnTo>
                      <a:lnTo>
                        <a:pt x="345" y="790"/>
                      </a:lnTo>
                      <a:lnTo>
                        <a:pt x="341" y="785"/>
                      </a:lnTo>
                      <a:lnTo>
                        <a:pt x="336" y="781"/>
                      </a:lnTo>
                      <a:lnTo>
                        <a:pt x="331" y="776"/>
                      </a:lnTo>
                      <a:lnTo>
                        <a:pt x="326" y="771"/>
                      </a:lnTo>
                      <a:lnTo>
                        <a:pt x="321" y="766"/>
                      </a:lnTo>
                      <a:lnTo>
                        <a:pt x="317" y="761"/>
                      </a:lnTo>
                      <a:lnTo>
                        <a:pt x="317" y="757"/>
                      </a:lnTo>
                      <a:lnTo>
                        <a:pt x="312" y="752"/>
                      </a:lnTo>
                      <a:lnTo>
                        <a:pt x="307" y="742"/>
                      </a:lnTo>
                      <a:lnTo>
                        <a:pt x="302" y="737"/>
                      </a:lnTo>
                      <a:lnTo>
                        <a:pt x="302" y="733"/>
                      </a:lnTo>
                      <a:lnTo>
                        <a:pt x="297" y="728"/>
                      </a:lnTo>
                      <a:lnTo>
                        <a:pt x="297" y="723"/>
                      </a:lnTo>
                      <a:lnTo>
                        <a:pt x="297" y="718"/>
                      </a:lnTo>
                      <a:lnTo>
                        <a:pt x="293" y="714"/>
                      </a:lnTo>
                      <a:lnTo>
                        <a:pt x="293" y="709"/>
                      </a:lnTo>
                      <a:lnTo>
                        <a:pt x="293" y="704"/>
                      </a:lnTo>
                      <a:lnTo>
                        <a:pt x="288" y="699"/>
                      </a:lnTo>
                      <a:lnTo>
                        <a:pt x="288" y="694"/>
                      </a:lnTo>
                      <a:lnTo>
                        <a:pt x="283" y="690"/>
                      </a:lnTo>
                      <a:lnTo>
                        <a:pt x="283" y="685"/>
                      </a:lnTo>
                      <a:lnTo>
                        <a:pt x="283" y="680"/>
                      </a:lnTo>
                      <a:lnTo>
                        <a:pt x="283" y="675"/>
                      </a:lnTo>
                      <a:lnTo>
                        <a:pt x="278" y="670"/>
                      </a:lnTo>
                      <a:lnTo>
                        <a:pt x="278" y="666"/>
                      </a:lnTo>
                      <a:lnTo>
                        <a:pt x="278" y="661"/>
                      </a:lnTo>
                      <a:lnTo>
                        <a:pt x="278" y="656"/>
                      </a:lnTo>
                      <a:lnTo>
                        <a:pt x="278" y="651"/>
                      </a:lnTo>
                      <a:lnTo>
                        <a:pt x="278" y="647"/>
                      </a:lnTo>
                      <a:lnTo>
                        <a:pt x="273" y="642"/>
                      </a:lnTo>
                      <a:lnTo>
                        <a:pt x="273" y="637"/>
                      </a:lnTo>
                      <a:lnTo>
                        <a:pt x="273" y="632"/>
                      </a:lnTo>
                      <a:lnTo>
                        <a:pt x="273" y="627"/>
                      </a:lnTo>
                      <a:lnTo>
                        <a:pt x="273" y="623"/>
                      </a:lnTo>
                      <a:lnTo>
                        <a:pt x="273" y="618"/>
                      </a:lnTo>
                      <a:lnTo>
                        <a:pt x="273" y="613"/>
                      </a:lnTo>
                      <a:lnTo>
                        <a:pt x="273" y="608"/>
                      </a:lnTo>
                      <a:lnTo>
                        <a:pt x="273" y="603"/>
                      </a:lnTo>
                      <a:lnTo>
                        <a:pt x="273" y="599"/>
                      </a:lnTo>
                      <a:lnTo>
                        <a:pt x="269" y="594"/>
                      </a:lnTo>
                      <a:lnTo>
                        <a:pt x="269" y="589"/>
                      </a:lnTo>
                      <a:lnTo>
                        <a:pt x="264" y="589"/>
                      </a:lnTo>
                      <a:lnTo>
                        <a:pt x="259" y="589"/>
                      </a:lnTo>
                      <a:lnTo>
                        <a:pt x="259" y="584"/>
                      </a:lnTo>
                      <a:lnTo>
                        <a:pt x="254" y="584"/>
                      </a:lnTo>
                      <a:lnTo>
                        <a:pt x="249" y="584"/>
                      </a:lnTo>
                      <a:lnTo>
                        <a:pt x="245" y="584"/>
                      </a:lnTo>
                      <a:lnTo>
                        <a:pt x="240" y="584"/>
                      </a:lnTo>
                      <a:lnTo>
                        <a:pt x="240" y="589"/>
                      </a:lnTo>
                      <a:lnTo>
                        <a:pt x="235" y="589"/>
                      </a:lnTo>
                      <a:lnTo>
                        <a:pt x="235" y="594"/>
                      </a:lnTo>
                      <a:lnTo>
                        <a:pt x="230" y="599"/>
                      </a:lnTo>
                      <a:lnTo>
                        <a:pt x="230" y="603"/>
                      </a:lnTo>
                      <a:lnTo>
                        <a:pt x="230" y="608"/>
                      </a:lnTo>
                      <a:lnTo>
                        <a:pt x="225" y="613"/>
                      </a:lnTo>
                      <a:lnTo>
                        <a:pt x="225" y="618"/>
                      </a:lnTo>
                      <a:lnTo>
                        <a:pt x="225" y="623"/>
                      </a:lnTo>
                      <a:lnTo>
                        <a:pt x="225" y="627"/>
                      </a:lnTo>
                      <a:lnTo>
                        <a:pt x="225" y="632"/>
                      </a:lnTo>
                      <a:lnTo>
                        <a:pt x="225" y="637"/>
                      </a:lnTo>
                      <a:lnTo>
                        <a:pt x="225" y="642"/>
                      </a:lnTo>
                      <a:lnTo>
                        <a:pt x="230" y="642"/>
                      </a:lnTo>
                      <a:lnTo>
                        <a:pt x="230" y="647"/>
                      </a:lnTo>
                      <a:lnTo>
                        <a:pt x="230" y="651"/>
                      </a:lnTo>
                      <a:lnTo>
                        <a:pt x="230" y="656"/>
                      </a:lnTo>
                      <a:lnTo>
                        <a:pt x="230" y="661"/>
                      </a:lnTo>
                      <a:lnTo>
                        <a:pt x="230" y="666"/>
                      </a:lnTo>
                      <a:lnTo>
                        <a:pt x="230" y="670"/>
                      </a:lnTo>
                      <a:lnTo>
                        <a:pt x="230" y="675"/>
                      </a:lnTo>
                      <a:lnTo>
                        <a:pt x="230" y="680"/>
                      </a:lnTo>
                      <a:lnTo>
                        <a:pt x="225" y="685"/>
                      </a:lnTo>
                      <a:lnTo>
                        <a:pt x="221" y="685"/>
                      </a:lnTo>
                      <a:lnTo>
                        <a:pt x="221" y="690"/>
                      </a:lnTo>
                      <a:lnTo>
                        <a:pt x="216" y="690"/>
                      </a:lnTo>
                      <a:lnTo>
                        <a:pt x="216" y="694"/>
                      </a:lnTo>
                      <a:lnTo>
                        <a:pt x="216" y="699"/>
                      </a:lnTo>
                      <a:lnTo>
                        <a:pt x="211" y="699"/>
                      </a:lnTo>
                      <a:lnTo>
                        <a:pt x="211" y="704"/>
                      </a:lnTo>
                      <a:lnTo>
                        <a:pt x="211" y="709"/>
                      </a:lnTo>
                      <a:lnTo>
                        <a:pt x="211" y="714"/>
                      </a:lnTo>
                      <a:lnTo>
                        <a:pt x="206" y="714"/>
                      </a:lnTo>
                      <a:lnTo>
                        <a:pt x="206" y="718"/>
                      </a:lnTo>
                      <a:lnTo>
                        <a:pt x="206" y="723"/>
                      </a:lnTo>
                      <a:lnTo>
                        <a:pt x="201" y="728"/>
                      </a:lnTo>
                      <a:lnTo>
                        <a:pt x="201" y="733"/>
                      </a:lnTo>
                      <a:lnTo>
                        <a:pt x="197" y="733"/>
                      </a:lnTo>
                      <a:lnTo>
                        <a:pt x="197" y="737"/>
                      </a:lnTo>
                      <a:lnTo>
                        <a:pt x="197" y="742"/>
                      </a:lnTo>
                      <a:lnTo>
                        <a:pt x="197" y="747"/>
                      </a:lnTo>
                      <a:lnTo>
                        <a:pt x="192" y="752"/>
                      </a:lnTo>
                      <a:lnTo>
                        <a:pt x="192" y="757"/>
                      </a:lnTo>
                      <a:lnTo>
                        <a:pt x="192" y="761"/>
                      </a:lnTo>
                      <a:lnTo>
                        <a:pt x="192" y="766"/>
                      </a:lnTo>
                      <a:lnTo>
                        <a:pt x="192" y="771"/>
                      </a:lnTo>
                      <a:lnTo>
                        <a:pt x="192" y="776"/>
                      </a:lnTo>
                      <a:lnTo>
                        <a:pt x="192" y="781"/>
                      </a:lnTo>
                      <a:lnTo>
                        <a:pt x="192" y="785"/>
                      </a:lnTo>
                      <a:lnTo>
                        <a:pt x="192" y="790"/>
                      </a:lnTo>
                      <a:lnTo>
                        <a:pt x="192" y="795"/>
                      </a:lnTo>
                      <a:lnTo>
                        <a:pt x="192" y="800"/>
                      </a:lnTo>
                      <a:lnTo>
                        <a:pt x="192" y="805"/>
                      </a:lnTo>
                      <a:lnTo>
                        <a:pt x="187" y="805"/>
                      </a:lnTo>
                      <a:lnTo>
                        <a:pt x="187" y="809"/>
                      </a:lnTo>
                      <a:lnTo>
                        <a:pt x="187" y="814"/>
                      </a:lnTo>
                      <a:lnTo>
                        <a:pt x="187" y="819"/>
                      </a:lnTo>
                      <a:lnTo>
                        <a:pt x="182" y="824"/>
                      </a:lnTo>
                      <a:lnTo>
                        <a:pt x="182" y="828"/>
                      </a:lnTo>
                      <a:lnTo>
                        <a:pt x="177" y="833"/>
                      </a:lnTo>
                      <a:lnTo>
                        <a:pt x="177" y="967"/>
                      </a:lnTo>
                      <a:lnTo>
                        <a:pt x="173" y="967"/>
                      </a:lnTo>
                      <a:lnTo>
                        <a:pt x="168" y="967"/>
                      </a:lnTo>
                      <a:lnTo>
                        <a:pt x="158" y="967"/>
                      </a:lnTo>
                      <a:lnTo>
                        <a:pt x="153" y="967"/>
                      </a:lnTo>
                      <a:lnTo>
                        <a:pt x="149" y="963"/>
                      </a:lnTo>
                      <a:lnTo>
                        <a:pt x="139" y="963"/>
                      </a:lnTo>
                      <a:lnTo>
                        <a:pt x="134" y="963"/>
                      </a:lnTo>
                      <a:lnTo>
                        <a:pt x="129" y="958"/>
                      </a:lnTo>
                      <a:lnTo>
                        <a:pt x="125" y="958"/>
                      </a:lnTo>
                      <a:lnTo>
                        <a:pt x="120" y="953"/>
                      </a:lnTo>
                      <a:lnTo>
                        <a:pt x="115" y="953"/>
                      </a:lnTo>
                      <a:lnTo>
                        <a:pt x="106" y="948"/>
                      </a:lnTo>
                      <a:lnTo>
                        <a:pt x="101" y="943"/>
                      </a:lnTo>
                      <a:lnTo>
                        <a:pt x="96" y="943"/>
                      </a:lnTo>
                      <a:lnTo>
                        <a:pt x="91" y="939"/>
                      </a:lnTo>
                      <a:lnTo>
                        <a:pt x="86" y="934"/>
                      </a:lnTo>
                      <a:lnTo>
                        <a:pt x="82" y="929"/>
                      </a:lnTo>
                      <a:lnTo>
                        <a:pt x="77" y="929"/>
                      </a:lnTo>
                      <a:lnTo>
                        <a:pt x="72" y="924"/>
                      </a:lnTo>
                      <a:lnTo>
                        <a:pt x="67" y="919"/>
                      </a:lnTo>
                      <a:lnTo>
                        <a:pt x="62" y="915"/>
                      </a:lnTo>
                      <a:lnTo>
                        <a:pt x="58" y="910"/>
                      </a:lnTo>
                      <a:lnTo>
                        <a:pt x="58" y="905"/>
                      </a:lnTo>
                      <a:lnTo>
                        <a:pt x="53" y="900"/>
                      </a:lnTo>
                      <a:lnTo>
                        <a:pt x="48" y="896"/>
                      </a:lnTo>
                      <a:lnTo>
                        <a:pt x="43" y="891"/>
                      </a:lnTo>
                      <a:lnTo>
                        <a:pt x="38" y="886"/>
                      </a:lnTo>
                      <a:lnTo>
                        <a:pt x="34" y="881"/>
                      </a:lnTo>
                      <a:lnTo>
                        <a:pt x="34" y="876"/>
                      </a:lnTo>
                      <a:lnTo>
                        <a:pt x="29" y="872"/>
                      </a:lnTo>
                      <a:lnTo>
                        <a:pt x="24" y="867"/>
                      </a:lnTo>
                      <a:lnTo>
                        <a:pt x="19" y="862"/>
                      </a:lnTo>
                      <a:lnTo>
                        <a:pt x="14" y="848"/>
                      </a:lnTo>
                      <a:lnTo>
                        <a:pt x="14" y="833"/>
                      </a:lnTo>
                      <a:lnTo>
                        <a:pt x="10" y="819"/>
                      </a:lnTo>
                      <a:lnTo>
                        <a:pt x="10" y="805"/>
                      </a:lnTo>
                      <a:lnTo>
                        <a:pt x="5" y="790"/>
                      </a:lnTo>
                      <a:lnTo>
                        <a:pt x="5" y="776"/>
                      </a:lnTo>
                      <a:lnTo>
                        <a:pt x="5" y="761"/>
                      </a:lnTo>
                      <a:lnTo>
                        <a:pt x="0" y="752"/>
                      </a:lnTo>
                      <a:lnTo>
                        <a:pt x="0" y="737"/>
                      </a:lnTo>
                      <a:lnTo>
                        <a:pt x="0" y="723"/>
                      </a:lnTo>
                      <a:lnTo>
                        <a:pt x="5" y="709"/>
                      </a:lnTo>
                      <a:lnTo>
                        <a:pt x="5" y="694"/>
                      </a:lnTo>
                      <a:lnTo>
                        <a:pt x="5" y="685"/>
                      </a:lnTo>
                      <a:lnTo>
                        <a:pt x="10" y="670"/>
                      </a:lnTo>
                      <a:lnTo>
                        <a:pt x="10" y="656"/>
                      </a:lnTo>
                      <a:lnTo>
                        <a:pt x="14" y="642"/>
                      </a:lnTo>
                      <a:lnTo>
                        <a:pt x="14" y="632"/>
                      </a:lnTo>
                      <a:lnTo>
                        <a:pt x="19" y="618"/>
                      </a:lnTo>
                      <a:lnTo>
                        <a:pt x="24" y="603"/>
                      </a:lnTo>
                      <a:lnTo>
                        <a:pt x="29" y="589"/>
                      </a:lnTo>
                      <a:lnTo>
                        <a:pt x="34" y="579"/>
                      </a:lnTo>
                      <a:lnTo>
                        <a:pt x="38" y="565"/>
                      </a:lnTo>
                      <a:lnTo>
                        <a:pt x="43" y="556"/>
                      </a:lnTo>
                      <a:lnTo>
                        <a:pt x="48" y="541"/>
                      </a:lnTo>
                      <a:lnTo>
                        <a:pt x="53" y="527"/>
                      </a:lnTo>
                      <a:lnTo>
                        <a:pt x="58" y="517"/>
                      </a:lnTo>
                      <a:lnTo>
                        <a:pt x="62" y="503"/>
                      </a:lnTo>
                      <a:lnTo>
                        <a:pt x="72" y="493"/>
                      </a:lnTo>
                      <a:lnTo>
                        <a:pt x="77" y="484"/>
                      </a:lnTo>
                      <a:lnTo>
                        <a:pt x="82" y="469"/>
                      </a:lnTo>
                      <a:lnTo>
                        <a:pt x="91" y="460"/>
                      </a:lnTo>
                      <a:lnTo>
                        <a:pt x="96" y="445"/>
                      </a:lnTo>
                      <a:lnTo>
                        <a:pt x="106" y="431"/>
                      </a:lnTo>
                      <a:lnTo>
                        <a:pt x="115" y="417"/>
                      </a:lnTo>
                      <a:lnTo>
                        <a:pt x="129" y="402"/>
                      </a:lnTo>
                      <a:lnTo>
                        <a:pt x="139" y="388"/>
                      </a:lnTo>
                      <a:lnTo>
                        <a:pt x="149" y="374"/>
                      </a:lnTo>
                      <a:lnTo>
                        <a:pt x="158" y="364"/>
                      </a:lnTo>
                      <a:lnTo>
                        <a:pt x="173" y="350"/>
                      </a:lnTo>
                      <a:lnTo>
                        <a:pt x="182" y="335"/>
                      </a:lnTo>
                      <a:lnTo>
                        <a:pt x="197" y="321"/>
                      </a:lnTo>
                      <a:lnTo>
                        <a:pt x="206" y="307"/>
                      </a:lnTo>
                      <a:lnTo>
                        <a:pt x="221" y="292"/>
                      </a:lnTo>
                      <a:lnTo>
                        <a:pt x="230" y="283"/>
                      </a:lnTo>
                      <a:lnTo>
                        <a:pt x="245" y="268"/>
                      </a:lnTo>
                      <a:lnTo>
                        <a:pt x="254" y="254"/>
                      </a:lnTo>
                      <a:lnTo>
                        <a:pt x="269" y="244"/>
                      </a:lnTo>
                      <a:lnTo>
                        <a:pt x="283" y="230"/>
                      </a:lnTo>
                      <a:lnTo>
                        <a:pt x="297" y="220"/>
                      </a:lnTo>
                      <a:lnTo>
                        <a:pt x="312" y="206"/>
                      </a:lnTo>
                      <a:lnTo>
                        <a:pt x="326" y="196"/>
                      </a:lnTo>
                      <a:lnTo>
                        <a:pt x="336" y="187"/>
                      </a:lnTo>
                      <a:lnTo>
                        <a:pt x="350" y="172"/>
                      </a:lnTo>
                      <a:lnTo>
                        <a:pt x="365" y="163"/>
                      </a:lnTo>
                      <a:lnTo>
                        <a:pt x="384" y="153"/>
                      </a:lnTo>
                      <a:lnTo>
                        <a:pt x="398" y="144"/>
                      </a:lnTo>
                      <a:lnTo>
                        <a:pt x="413" y="134"/>
                      </a:lnTo>
                      <a:lnTo>
                        <a:pt x="427" y="125"/>
                      </a:lnTo>
                      <a:lnTo>
                        <a:pt x="441" y="115"/>
                      </a:lnTo>
                      <a:lnTo>
                        <a:pt x="456" y="110"/>
                      </a:lnTo>
                      <a:lnTo>
                        <a:pt x="475" y="101"/>
                      </a:lnTo>
                      <a:lnTo>
                        <a:pt x="489" y="96"/>
                      </a:lnTo>
                      <a:lnTo>
                        <a:pt x="504" y="86"/>
                      </a:lnTo>
                      <a:lnTo>
                        <a:pt x="523" y="81"/>
                      </a:lnTo>
                      <a:lnTo>
                        <a:pt x="532" y="72"/>
                      </a:lnTo>
                      <a:lnTo>
                        <a:pt x="547" y="62"/>
                      </a:lnTo>
                      <a:lnTo>
                        <a:pt x="561" y="53"/>
                      </a:lnTo>
                      <a:lnTo>
                        <a:pt x="571" y="43"/>
                      </a:lnTo>
                      <a:lnTo>
                        <a:pt x="585" y="38"/>
                      </a:lnTo>
                      <a:lnTo>
                        <a:pt x="600" y="34"/>
                      </a:lnTo>
                      <a:lnTo>
                        <a:pt x="614" y="24"/>
                      </a:lnTo>
                      <a:lnTo>
                        <a:pt x="628" y="19"/>
                      </a:lnTo>
                      <a:lnTo>
                        <a:pt x="643" y="14"/>
                      </a:lnTo>
                      <a:lnTo>
                        <a:pt x="662" y="10"/>
                      </a:lnTo>
                      <a:lnTo>
                        <a:pt x="676" y="10"/>
                      </a:lnTo>
                      <a:lnTo>
                        <a:pt x="691" y="5"/>
                      </a:lnTo>
                      <a:lnTo>
                        <a:pt x="710" y="5"/>
                      </a:lnTo>
                      <a:lnTo>
                        <a:pt x="724" y="0"/>
                      </a:lnTo>
                      <a:lnTo>
                        <a:pt x="739" y="0"/>
                      </a:lnTo>
                      <a:lnTo>
                        <a:pt x="758" y="0"/>
                      </a:lnTo>
                      <a:lnTo>
                        <a:pt x="772" y="0"/>
                      </a:lnTo>
                      <a:lnTo>
                        <a:pt x="791" y="0"/>
                      </a:lnTo>
                      <a:lnTo>
                        <a:pt x="806" y="0"/>
                      </a:lnTo>
                      <a:lnTo>
                        <a:pt x="820" y="5"/>
                      </a:lnTo>
                      <a:lnTo>
                        <a:pt x="839" y="5"/>
                      </a:lnTo>
                      <a:lnTo>
                        <a:pt x="854" y="5"/>
                      </a:lnTo>
                      <a:lnTo>
                        <a:pt x="868" y="10"/>
                      </a:lnTo>
                      <a:lnTo>
                        <a:pt x="887" y="10"/>
                      </a:lnTo>
                      <a:lnTo>
                        <a:pt x="902" y="14"/>
                      </a:lnTo>
                      <a:lnTo>
                        <a:pt x="916" y="19"/>
                      </a:lnTo>
                      <a:lnTo>
                        <a:pt x="931" y="19"/>
                      </a:lnTo>
                      <a:lnTo>
                        <a:pt x="945" y="24"/>
                      </a:lnTo>
                      <a:lnTo>
                        <a:pt x="959" y="29"/>
                      </a:lnTo>
                      <a:lnTo>
                        <a:pt x="974" y="34"/>
                      </a:lnTo>
                      <a:lnTo>
                        <a:pt x="988" y="38"/>
                      </a:lnTo>
                      <a:lnTo>
                        <a:pt x="1003" y="43"/>
                      </a:lnTo>
                      <a:lnTo>
                        <a:pt x="1007" y="43"/>
                      </a:lnTo>
                      <a:lnTo>
                        <a:pt x="1012" y="48"/>
                      </a:lnTo>
                      <a:lnTo>
                        <a:pt x="1022" y="53"/>
                      </a:lnTo>
                      <a:lnTo>
                        <a:pt x="1027" y="53"/>
                      </a:lnTo>
                      <a:lnTo>
                        <a:pt x="1031" y="58"/>
                      </a:lnTo>
                      <a:lnTo>
                        <a:pt x="1036" y="62"/>
                      </a:lnTo>
                      <a:lnTo>
                        <a:pt x="1046" y="62"/>
                      </a:lnTo>
                      <a:lnTo>
                        <a:pt x="1051" y="67"/>
                      </a:lnTo>
                      <a:lnTo>
                        <a:pt x="1055" y="72"/>
                      </a:lnTo>
                      <a:lnTo>
                        <a:pt x="1060" y="77"/>
                      </a:lnTo>
                      <a:lnTo>
                        <a:pt x="1070" y="77"/>
                      </a:lnTo>
                      <a:lnTo>
                        <a:pt x="1075" y="81"/>
                      </a:lnTo>
                      <a:lnTo>
                        <a:pt x="1079" y="86"/>
                      </a:lnTo>
                      <a:lnTo>
                        <a:pt x="1084" y="91"/>
                      </a:lnTo>
                      <a:lnTo>
                        <a:pt x="1089" y="96"/>
                      </a:lnTo>
                      <a:lnTo>
                        <a:pt x="1099" y="96"/>
                      </a:lnTo>
                      <a:lnTo>
                        <a:pt x="1103" y="101"/>
                      </a:lnTo>
                      <a:lnTo>
                        <a:pt x="1108" y="105"/>
                      </a:lnTo>
                      <a:lnTo>
                        <a:pt x="1113" y="110"/>
                      </a:lnTo>
                      <a:lnTo>
                        <a:pt x="1118" y="115"/>
                      </a:lnTo>
                      <a:lnTo>
                        <a:pt x="1122" y="120"/>
                      </a:lnTo>
                      <a:lnTo>
                        <a:pt x="1127" y="125"/>
                      </a:lnTo>
                      <a:lnTo>
                        <a:pt x="1132" y="129"/>
                      </a:lnTo>
                      <a:lnTo>
                        <a:pt x="1142" y="134"/>
                      </a:lnTo>
                      <a:lnTo>
                        <a:pt x="1146" y="139"/>
                      </a:lnTo>
                      <a:lnTo>
                        <a:pt x="1151" y="144"/>
                      </a:lnTo>
                      <a:lnTo>
                        <a:pt x="1156" y="149"/>
                      </a:lnTo>
                      <a:lnTo>
                        <a:pt x="1161" y="153"/>
                      </a:lnTo>
                      <a:lnTo>
                        <a:pt x="1166" y="158"/>
                      </a:lnTo>
                      <a:lnTo>
                        <a:pt x="1170" y="163"/>
                      </a:lnTo>
                      <a:lnTo>
                        <a:pt x="1175" y="168"/>
                      </a:lnTo>
                      <a:lnTo>
                        <a:pt x="1180" y="172"/>
                      </a:lnTo>
                      <a:close/>
                    </a:path>
                  </a:pathLst>
                </a:custGeom>
                <a:solidFill>
                  <a:srgbClr val="3826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04" name="Freeform 12">
                  <a:extLst>
                    <a:ext uri="{FF2B5EF4-FFF2-40B4-BE49-F238E27FC236}">
                      <a16:creationId xmlns:a16="http://schemas.microsoft.com/office/drawing/2014/main" id="{F2985C68-40FB-46DF-B18F-888864A990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69" y="2163"/>
                  <a:ext cx="1328" cy="1130"/>
                </a:xfrm>
                <a:custGeom>
                  <a:avLst/>
                  <a:gdLst>
                    <a:gd name="T0" fmla="*/ 1012 w 1328"/>
                    <a:gd name="T1" fmla="*/ 273 h 1130"/>
                    <a:gd name="T2" fmla="*/ 1050 w 1328"/>
                    <a:gd name="T3" fmla="*/ 378 h 1130"/>
                    <a:gd name="T4" fmla="*/ 1089 w 1328"/>
                    <a:gd name="T5" fmla="*/ 426 h 1130"/>
                    <a:gd name="T6" fmla="*/ 1132 w 1328"/>
                    <a:gd name="T7" fmla="*/ 354 h 1130"/>
                    <a:gd name="T8" fmla="*/ 1199 w 1328"/>
                    <a:gd name="T9" fmla="*/ 306 h 1130"/>
                    <a:gd name="T10" fmla="*/ 1276 w 1328"/>
                    <a:gd name="T11" fmla="*/ 311 h 1130"/>
                    <a:gd name="T12" fmla="*/ 1314 w 1328"/>
                    <a:gd name="T13" fmla="*/ 378 h 1130"/>
                    <a:gd name="T14" fmla="*/ 1328 w 1328"/>
                    <a:gd name="T15" fmla="*/ 441 h 1130"/>
                    <a:gd name="T16" fmla="*/ 1319 w 1328"/>
                    <a:gd name="T17" fmla="*/ 512 h 1130"/>
                    <a:gd name="T18" fmla="*/ 1280 w 1328"/>
                    <a:gd name="T19" fmla="*/ 608 h 1130"/>
                    <a:gd name="T20" fmla="*/ 1194 w 1328"/>
                    <a:gd name="T21" fmla="*/ 680 h 1130"/>
                    <a:gd name="T22" fmla="*/ 1127 w 1328"/>
                    <a:gd name="T23" fmla="*/ 704 h 1130"/>
                    <a:gd name="T24" fmla="*/ 1065 w 1328"/>
                    <a:gd name="T25" fmla="*/ 709 h 1130"/>
                    <a:gd name="T26" fmla="*/ 1074 w 1328"/>
                    <a:gd name="T27" fmla="*/ 766 h 1130"/>
                    <a:gd name="T28" fmla="*/ 1089 w 1328"/>
                    <a:gd name="T29" fmla="*/ 848 h 1130"/>
                    <a:gd name="T30" fmla="*/ 1012 w 1328"/>
                    <a:gd name="T31" fmla="*/ 996 h 1130"/>
                    <a:gd name="T32" fmla="*/ 897 w 1328"/>
                    <a:gd name="T33" fmla="*/ 1116 h 1130"/>
                    <a:gd name="T34" fmla="*/ 839 w 1328"/>
                    <a:gd name="T35" fmla="*/ 1130 h 1130"/>
                    <a:gd name="T36" fmla="*/ 820 w 1328"/>
                    <a:gd name="T37" fmla="*/ 1092 h 1130"/>
                    <a:gd name="T38" fmla="*/ 935 w 1328"/>
                    <a:gd name="T39" fmla="*/ 982 h 1130"/>
                    <a:gd name="T40" fmla="*/ 1026 w 1328"/>
                    <a:gd name="T41" fmla="*/ 848 h 1130"/>
                    <a:gd name="T42" fmla="*/ 988 w 1328"/>
                    <a:gd name="T43" fmla="*/ 824 h 1130"/>
                    <a:gd name="T44" fmla="*/ 949 w 1328"/>
                    <a:gd name="T45" fmla="*/ 881 h 1130"/>
                    <a:gd name="T46" fmla="*/ 897 w 1328"/>
                    <a:gd name="T47" fmla="*/ 953 h 1130"/>
                    <a:gd name="T48" fmla="*/ 830 w 1328"/>
                    <a:gd name="T49" fmla="*/ 1025 h 1130"/>
                    <a:gd name="T50" fmla="*/ 772 w 1328"/>
                    <a:gd name="T51" fmla="*/ 1068 h 1130"/>
                    <a:gd name="T52" fmla="*/ 681 w 1328"/>
                    <a:gd name="T53" fmla="*/ 1111 h 1130"/>
                    <a:gd name="T54" fmla="*/ 537 w 1328"/>
                    <a:gd name="T55" fmla="*/ 1101 h 1130"/>
                    <a:gd name="T56" fmla="*/ 278 w 1328"/>
                    <a:gd name="T57" fmla="*/ 939 h 1130"/>
                    <a:gd name="T58" fmla="*/ 139 w 1328"/>
                    <a:gd name="T59" fmla="*/ 704 h 1130"/>
                    <a:gd name="T60" fmla="*/ 115 w 1328"/>
                    <a:gd name="T61" fmla="*/ 627 h 1130"/>
                    <a:gd name="T62" fmla="*/ 86 w 1328"/>
                    <a:gd name="T63" fmla="*/ 546 h 1130"/>
                    <a:gd name="T64" fmla="*/ 43 w 1328"/>
                    <a:gd name="T65" fmla="*/ 441 h 1130"/>
                    <a:gd name="T66" fmla="*/ 14 w 1328"/>
                    <a:gd name="T67" fmla="*/ 326 h 1130"/>
                    <a:gd name="T68" fmla="*/ 0 w 1328"/>
                    <a:gd name="T69" fmla="*/ 235 h 1130"/>
                    <a:gd name="T70" fmla="*/ 9 w 1328"/>
                    <a:gd name="T71" fmla="*/ 144 h 1130"/>
                    <a:gd name="T72" fmla="*/ 19 w 1328"/>
                    <a:gd name="T73" fmla="*/ 77 h 1130"/>
                    <a:gd name="T74" fmla="*/ 72 w 1328"/>
                    <a:gd name="T75" fmla="*/ 129 h 1130"/>
                    <a:gd name="T76" fmla="*/ 182 w 1328"/>
                    <a:gd name="T77" fmla="*/ 196 h 1130"/>
                    <a:gd name="T78" fmla="*/ 278 w 1328"/>
                    <a:gd name="T79" fmla="*/ 211 h 1130"/>
                    <a:gd name="T80" fmla="*/ 321 w 1328"/>
                    <a:gd name="T81" fmla="*/ 201 h 1130"/>
                    <a:gd name="T82" fmla="*/ 287 w 1328"/>
                    <a:gd name="T83" fmla="*/ 115 h 1130"/>
                    <a:gd name="T84" fmla="*/ 273 w 1328"/>
                    <a:gd name="T85" fmla="*/ 24 h 1130"/>
                    <a:gd name="T86" fmla="*/ 331 w 1328"/>
                    <a:gd name="T87" fmla="*/ 72 h 1130"/>
                    <a:gd name="T88" fmla="*/ 422 w 1328"/>
                    <a:gd name="T89" fmla="*/ 139 h 1130"/>
                    <a:gd name="T90" fmla="*/ 499 w 1328"/>
                    <a:gd name="T91" fmla="*/ 158 h 1130"/>
                    <a:gd name="T92" fmla="*/ 455 w 1328"/>
                    <a:gd name="T93" fmla="*/ 201 h 1130"/>
                    <a:gd name="T94" fmla="*/ 417 w 1328"/>
                    <a:gd name="T95" fmla="*/ 259 h 1130"/>
                    <a:gd name="T96" fmla="*/ 470 w 1328"/>
                    <a:gd name="T97" fmla="*/ 230 h 1130"/>
                    <a:gd name="T98" fmla="*/ 551 w 1328"/>
                    <a:gd name="T99" fmla="*/ 168 h 1130"/>
                    <a:gd name="T100" fmla="*/ 638 w 1328"/>
                    <a:gd name="T101" fmla="*/ 148 h 1130"/>
                    <a:gd name="T102" fmla="*/ 705 w 1328"/>
                    <a:gd name="T103" fmla="*/ 172 h 1130"/>
                    <a:gd name="T104" fmla="*/ 671 w 1328"/>
                    <a:gd name="T105" fmla="*/ 125 h 1130"/>
                    <a:gd name="T106" fmla="*/ 594 w 1328"/>
                    <a:gd name="T107" fmla="*/ 115 h 1130"/>
                    <a:gd name="T108" fmla="*/ 551 w 1328"/>
                    <a:gd name="T109" fmla="*/ 81 h 1130"/>
                    <a:gd name="T110" fmla="*/ 542 w 1328"/>
                    <a:gd name="T111" fmla="*/ 14 h 1130"/>
                    <a:gd name="T112" fmla="*/ 590 w 1328"/>
                    <a:gd name="T113" fmla="*/ 67 h 1130"/>
                    <a:gd name="T114" fmla="*/ 676 w 1328"/>
                    <a:gd name="T115" fmla="*/ 115 h 1130"/>
                    <a:gd name="T116" fmla="*/ 748 w 1328"/>
                    <a:gd name="T117" fmla="*/ 134 h 1130"/>
                    <a:gd name="T118" fmla="*/ 791 w 1328"/>
                    <a:gd name="T119" fmla="*/ 101 h 1130"/>
                    <a:gd name="T120" fmla="*/ 767 w 1328"/>
                    <a:gd name="T121" fmla="*/ 43 h 1130"/>
                    <a:gd name="T122" fmla="*/ 825 w 1328"/>
                    <a:gd name="T123" fmla="*/ 96 h 1130"/>
                    <a:gd name="T124" fmla="*/ 930 w 1328"/>
                    <a:gd name="T125" fmla="*/ 172 h 1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328" h="1130">
                      <a:moveTo>
                        <a:pt x="959" y="182"/>
                      </a:moveTo>
                      <a:lnTo>
                        <a:pt x="964" y="192"/>
                      </a:lnTo>
                      <a:lnTo>
                        <a:pt x="969" y="196"/>
                      </a:lnTo>
                      <a:lnTo>
                        <a:pt x="973" y="201"/>
                      </a:lnTo>
                      <a:lnTo>
                        <a:pt x="978" y="211"/>
                      </a:lnTo>
                      <a:lnTo>
                        <a:pt x="983" y="216"/>
                      </a:lnTo>
                      <a:lnTo>
                        <a:pt x="988" y="220"/>
                      </a:lnTo>
                      <a:lnTo>
                        <a:pt x="988" y="225"/>
                      </a:lnTo>
                      <a:lnTo>
                        <a:pt x="993" y="235"/>
                      </a:lnTo>
                      <a:lnTo>
                        <a:pt x="997" y="239"/>
                      </a:lnTo>
                      <a:lnTo>
                        <a:pt x="997" y="244"/>
                      </a:lnTo>
                      <a:lnTo>
                        <a:pt x="1002" y="254"/>
                      </a:lnTo>
                      <a:lnTo>
                        <a:pt x="1007" y="259"/>
                      </a:lnTo>
                      <a:lnTo>
                        <a:pt x="1012" y="268"/>
                      </a:lnTo>
                      <a:lnTo>
                        <a:pt x="1012" y="273"/>
                      </a:lnTo>
                      <a:lnTo>
                        <a:pt x="1017" y="278"/>
                      </a:lnTo>
                      <a:lnTo>
                        <a:pt x="1017" y="287"/>
                      </a:lnTo>
                      <a:lnTo>
                        <a:pt x="1021" y="292"/>
                      </a:lnTo>
                      <a:lnTo>
                        <a:pt x="1026" y="302"/>
                      </a:lnTo>
                      <a:lnTo>
                        <a:pt x="1026" y="306"/>
                      </a:lnTo>
                      <a:lnTo>
                        <a:pt x="1031" y="311"/>
                      </a:lnTo>
                      <a:lnTo>
                        <a:pt x="1031" y="321"/>
                      </a:lnTo>
                      <a:lnTo>
                        <a:pt x="1036" y="326"/>
                      </a:lnTo>
                      <a:lnTo>
                        <a:pt x="1036" y="335"/>
                      </a:lnTo>
                      <a:lnTo>
                        <a:pt x="1041" y="340"/>
                      </a:lnTo>
                      <a:lnTo>
                        <a:pt x="1041" y="350"/>
                      </a:lnTo>
                      <a:lnTo>
                        <a:pt x="1045" y="354"/>
                      </a:lnTo>
                      <a:lnTo>
                        <a:pt x="1045" y="364"/>
                      </a:lnTo>
                      <a:lnTo>
                        <a:pt x="1050" y="369"/>
                      </a:lnTo>
                      <a:lnTo>
                        <a:pt x="1050" y="378"/>
                      </a:lnTo>
                      <a:lnTo>
                        <a:pt x="1050" y="383"/>
                      </a:lnTo>
                      <a:lnTo>
                        <a:pt x="1055" y="393"/>
                      </a:lnTo>
                      <a:lnTo>
                        <a:pt x="1055" y="397"/>
                      </a:lnTo>
                      <a:lnTo>
                        <a:pt x="1055" y="402"/>
                      </a:lnTo>
                      <a:lnTo>
                        <a:pt x="1055" y="407"/>
                      </a:lnTo>
                      <a:lnTo>
                        <a:pt x="1055" y="412"/>
                      </a:lnTo>
                      <a:lnTo>
                        <a:pt x="1060" y="417"/>
                      </a:lnTo>
                      <a:lnTo>
                        <a:pt x="1060" y="421"/>
                      </a:lnTo>
                      <a:lnTo>
                        <a:pt x="1065" y="421"/>
                      </a:lnTo>
                      <a:lnTo>
                        <a:pt x="1065" y="426"/>
                      </a:lnTo>
                      <a:lnTo>
                        <a:pt x="1069" y="426"/>
                      </a:lnTo>
                      <a:lnTo>
                        <a:pt x="1074" y="426"/>
                      </a:lnTo>
                      <a:lnTo>
                        <a:pt x="1079" y="426"/>
                      </a:lnTo>
                      <a:lnTo>
                        <a:pt x="1084" y="426"/>
                      </a:lnTo>
                      <a:lnTo>
                        <a:pt x="1089" y="426"/>
                      </a:lnTo>
                      <a:lnTo>
                        <a:pt x="1089" y="421"/>
                      </a:lnTo>
                      <a:lnTo>
                        <a:pt x="1093" y="417"/>
                      </a:lnTo>
                      <a:lnTo>
                        <a:pt x="1093" y="412"/>
                      </a:lnTo>
                      <a:lnTo>
                        <a:pt x="1098" y="407"/>
                      </a:lnTo>
                      <a:lnTo>
                        <a:pt x="1098" y="402"/>
                      </a:lnTo>
                      <a:lnTo>
                        <a:pt x="1103" y="397"/>
                      </a:lnTo>
                      <a:lnTo>
                        <a:pt x="1108" y="393"/>
                      </a:lnTo>
                      <a:lnTo>
                        <a:pt x="1108" y="388"/>
                      </a:lnTo>
                      <a:lnTo>
                        <a:pt x="1113" y="383"/>
                      </a:lnTo>
                      <a:lnTo>
                        <a:pt x="1117" y="378"/>
                      </a:lnTo>
                      <a:lnTo>
                        <a:pt x="1117" y="374"/>
                      </a:lnTo>
                      <a:lnTo>
                        <a:pt x="1122" y="369"/>
                      </a:lnTo>
                      <a:lnTo>
                        <a:pt x="1127" y="364"/>
                      </a:lnTo>
                      <a:lnTo>
                        <a:pt x="1127" y="359"/>
                      </a:lnTo>
                      <a:lnTo>
                        <a:pt x="1132" y="354"/>
                      </a:lnTo>
                      <a:lnTo>
                        <a:pt x="1137" y="354"/>
                      </a:lnTo>
                      <a:lnTo>
                        <a:pt x="1141" y="350"/>
                      </a:lnTo>
                      <a:lnTo>
                        <a:pt x="1146" y="345"/>
                      </a:lnTo>
                      <a:lnTo>
                        <a:pt x="1146" y="340"/>
                      </a:lnTo>
                      <a:lnTo>
                        <a:pt x="1151" y="335"/>
                      </a:lnTo>
                      <a:lnTo>
                        <a:pt x="1156" y="330"/>
                      </a:lnTo>
                      <a:lnTo>
                        <a:pt x="1161" y="330"/>
                      </a:lnTo>
                      <a:lnTo>
                        <a:pt x="1165" y="326"/>
                      </a:lnTo>
                      <a:lnTo>
                        <a:pt x="1170" y="321"/>
                      </a:lnTo>
                      <a:lnTo>
                        <a:pt x="1175" y="321"/>
                      </a:lnTo>
                      <a:lnTo>
                        <a:pt x="1180" y="316"/>
                      </a:lnTo>
                      <a:lnTo>
                        <a:pt x="1185" y="316"/>
                      </a:lnTo>
                      <a:lnTo>
                        <a:pt x="1189" y="311"/>
                      </a:lnTo>
                      <a:lnTo>
                        <a:pt x="1194" y="311"/>
                      </a:lnTo>
                      <a:lnTo>
                        <a:pt x="1199" y="306"/>
                      </a:lnTo>
                      <a:lnTo>
                        <a:pt x="1204" y="306"/>
                      </a:lnTo>
                      <a:lnTo>
                        <a:pt x="1213" y="306"/>
                      </a:lnTo>
                      <a:lnTo>
                        <a:pt x="1218" y="306"/>
                      </a:lnTo>
                      <a:lnTo>
                        <a:pt x="1223" y="306"/>
                      </a:lnTo>
                      <a:lnTo>
                        <a:pt x="1228" y="306"/>
                      </a:lnTo>
                      <a:lnTo>
                        <a:pt x="1232" y="306"/>
                      </a:lnTo>
                      <a:lnTo>
                        <a:pt x="1237" y="306"/>
                      </a:lnTo>
                      <a:lnTo>
                        <a:pt x="1242" y="306"/>
                      </a:lnTo>
                      <a:lnTo>
                        <a:pt x="1247" y="306"/>
                      </a:lnTo>
                      <a:lnTo>
                        <a:pt x="1252" y="306"/>
                      </a:lnTo>
                      <a:lnTo>
                        <a:pt x="1256" y="306"/>
                      </a:lnTo>
                      <a:lnTo>
                        <a:pt x="1261" y="306"/>
                      </a:lnTo>
                      <a:lnTo>
                        <a:pt x="1266" y="306"/>
                      </a:lnTo>
                      <a:lnTo>
                        <a:pt x="1271" y="306"/>
                      </a:lnTo>
                      <a:lnTo>
                        <a:pt x="1276" y="311"/>
                      </a:lnTo>
                      <a:lnTo>
                        <a:pt x="1280" y="316"/>
                      </a:lnTo>
                      <a:lnTo>
                        <a:pt x="1285" y="321"/>
                      </a:lnTo>
                      <a:lnTo>
                        <a:pt x="1290" y="326"/>
                      </a:lnTo>
                      <a:lnTo>
                        <a:pt x="1290" y="330"/>
                      </a:lnTo>
                      <a:lnTo>
                        <a:pt x="1295" y="330"/>
                      </a:lnTo>
                      <a:lnTo>
                        <a:pt x="1295" y="335"/>
                      </a:lnTo>
                      <a:lnTo>
                        <a:pt x="1300" y="340"/>
                      </a:lnTo>
                      <a:lnTo>
                        <a:pt x="1300" y="345"/>
                      </a:lnTo>
                      <a:lnTo>
                        <a:pt x="1304" y="350"/>
                      </a:lnTo>
                      <a:lnTo>
                        <a:pt x="1304" y="354"/>
                      </a:lnTo>
                      <a:lnTo>
                        <a:pt x="1304" y="359"/>
                      </a:lnTo>
                      <a:lnTo>
                        <a:pt x="1309" y="364"/>
                      </a:lnTo>
                      <a:lnTo>
                        <a:pt x="1309" y="369"/>
                      </a:lnTo>
                      <a:lnTo>
                        <a:pt x="1314" y="374"/>
                      </a:lnTo>
                      <a:lnTo>
                        <a:pt x="1314" y="378"/>
                      </a:lnTo>
                      <a:lnTo>
                        <a:pt x="1314" y="383"/>
                      </a:lnTo>
                      <a:lnTo>
                        <a:pt x="1319" y="388"/>
                      </a:lnTo>
                      <a:lnTo>
                        <a:pt x="1319" y="393"/>
                      </a:lnTo>
                      <a:lnTo>
                        <a:pt x="1319" y="397"/>
                      </a:lnTo>
                      <a:lnTo>
                        <a:pt x="1319" y="402"/>
                      </a:lnTo>
                      <a:lnTo>
                        <a:pt x="1324" y="402"/>
                      </a:lnTo>
                      <a:lnTo>
                        <a:pt x="1324" y="407"/>
                      </a:lnTo>
                      <a:lnTo>
                        <a:pt x="1324" y="412"/>
                      </a:lnTo>
                      <a:lnTo>
                        <a:pt x="1324" y="417"/>
                      </a:lnTo>
                      <a:lnTo>
                        <a:pt x="1328" y="417"/>
                      </a:lnTo>
                      <a:lnTo>
                        <a:pt x="1328" y="421"/>
                      </a:lnTo>
                      <a:lnTo>
                        <a:pt x="1328" y="426"/>
                      </a:lnTo>
                      <a:lnTo>
                        <a:pt x="1328" y="431"/>
                      </a:lnTo>
                      <a:lnTo>
                        <a:pt x="1328" y="436"/>
                      </a:lnTo>
                      <a:lnTo>
                        <a:pt x="1328" y="441"/>
                      </a:lnTo>
                      <a:lnTo>
                        <a:pt x="1328" y="445"/>
                      </a:lnTo>
                      <a:lnTo>
                        <a:pt x="1328" y="450"/>
                      </a:lnTo>
                      <a:lnTo>
                        <a:pt x="1328" y="455"/>
                      </a:lnTo>
                      <a:lnTo>
                        <a:pt x="1328" y="460"/>
                      </a:lnTo>
                      <a:lnTo>
                        <a:pt x="1328" y="464"/>
                      </a:lnTo>
                      <a:lnTo>
                        <a:pt x="1328" y="469"/>
                      </a:lnTo>
                      <a:lnTo>
                        <a:pt x="1328" y="474"/>
                      </a:lnTo>
                      <a:lnTo>
                        <a:pt x="1328" y="479"/>
                      </a:lnTo>
                      <a:lnTo>
                        <a:pt x="1328" y="484"/>
                      </a:lnTo>
                      <a:lnTo>
                        <a:pt x="1328" y="488"/>
                      </a:lnTo>
                      <a:lnTo>
                        <a:pt x="1328" y="493"/>
                      </a:lnTo>
                      <a:lnTo>
                        <a:pt x="1324" y="498"/>
                      </a:lnTo>
                      <a:lnTo>
                        <a:pt x="1324" y="503"/>
                      </a:lnTo>
                      <a:lnTo>
                        <a:pt x="1324" y="508"/>
                      </a:lnTo>
                      <a:lnTo>
                        <a:pt x="1319" y="512"/>
                      </a:lnTo>
                      <a:lnTo>
                        <a:pt x="1319" y="517"/>
                      </a:lnTo>
                      <a:lnTo>
                        <a:pt x="1319" y="527"/>
                      </a:lnTo>
                      <a:lnTo>
                        <a:pt x="1319" y="532"/>
                      </a:lnTo>
                      <a:lnTo>
                        <a:pt x="1314" y="541"/>
                      </a:lnTo>
                      <a:lnTo>
                        <a:pt x="1314" y="546"/>
                      </a:lnTo>
                      <a:lnTo>
                        <a:pt x="1314" y="555"/>
                      </a:lnTo>
                      <a:lnTo>
                        <a:pt x="1309" y="560"/>
                      </a:lnTo>
                      <a:lnTo>
                        <a:pt x="1304" y="570"/>
                      </a:lnTo>
                      <a:lnTo>
                        <a:pt x="1304" y="575"/>
                      </a:lnTo>
                      <a:lnTo>
                        <a:pt x="1300" y="579"/>
                      </a:lnTo>
                      <a:lnTo>
                        <a:pt x="1295" y="589"/>
                      </a:lnTo>
                      <a:lnTo>
                        <a:pt x="1295" y="594"/>
                      </a:lnTo>
                      <a:lnTo>
                        <a:pt x="1290" y="599"/>
                      </a:lnTo>
                      <a:lnTo>
                        <a:pt x="1285" y="603"/>
                      </a:lnTo>
                      <a:lnTo>
                        <a:pt x="1280" y="608"/>
                      </a:lnTo>
                      <a:lnTo>
                        <a:pt x="1276" y="613"/>
                      </a:lnTo>
                      <a:lnTo>
                        <a:pt x="1271" y="623"/>
                      </a:lnTo>
                      <a:lnTo>
                        <a:pt x="1266" y="627"/>
                      </a:lnTo>
                      <a:lnTo>
                        <a:pt x="1256" y="632"/>
                      </a:lnTo>
                      <a:lnTo>
                        <a:pt x="1252" y="637"/>
                      </a:lnTo>
                      <a:lnTo>
                        <a:pt x="1247" y="642"/>
                      </a:lnTo>
                      <a:lnTo>
                        <a:pt x="1242" y="646"/>
                      </a:lnTo>
                      <a:lnTo>
                        <a:pt x="1237" y="646"/>
                      </a:lnTo>
                      <a:lnTo>
                        <a:pt x="1228" y="651"/>
                      </a:lnTo>
                      <a:lnTo>
                        <a:pt x="1223" y="656"/>
                      </a:lnTo>
                      <a:lnTo>
                        <a:pt x="1218" y="661"/>
                      </a:lnTo>
                      <a:lnTo>
                        <a:pt x="1213" y="666"/>
                      </a:lnTo>
                      <a:lnTo>
                        <a:pt x="1204" y="670"/>
                      </a:lnTo>
                      <a:lnTo>
                        <a:pt x="1199" y="675"/>
                      </a:lnTo>
                      <a:lnTo>
                        <a:pt x="1194" y="680"/>
                      </a:lnTo>
                      <a:lnTo>
                        <a:pt x="1185" y="680"/>
                      </a:lnTo>
                      <a:lnTo>
                        <a:pt x="1180" y="685"/>
                      </a:lnTo>
                      <a:lnTo>
                        <a:pt x="1175" y="690"/>
                      </a:lnTo>
                      <a:lnTo>
                        <a:pt x="1170" y="690"/>
                      </a:lnTo>
                      <a:lnTo>
                        <a:pt x="1170" y="694"/>
                      </a:lnTo>
                      <a:lnTo>
                        <a:pt x="1165" y="694"/>
                      </a:lnTo>
                      <a:lnTo>
                        <a:pt x="1161" y="694"/>
                      </a:lnTo>
                      <a:lnTo>
                        <a:pt x="1161" y="699"/>
                      </a:lnTo>
                      <a:lnTo>
                        <a:pt x="1156" y="699"/>
                      </a:lnTo>
                      <a:lnTo>
                        <a:pt x="1151" y="699"/>
                      </a:lnTo>
                      <a:lnTo>
                        <a:pt x="1146" y="704"/>
                      </a:lnTo>
                      <a:lnTo>
                        <a:pt x="1141" y="704"/>
                      </a:lnTo>
                      <a:lnTo>
                        <a:pt x="1137" y="704"/>
                      </a:lnTo>
                      <a:lnTo>
                        <a:pt x="1132" y="704"/>
                      </a:lnTo>
                      <a:lnTo>
                        <a:pt x="1127" y="704"/>
                      </a:lnTo>
                      <a:lnTo>
                        <a:pt x="1122" y="704"/>
                      </a:lnTo>
                      <a:lnTo>
                        <a:pt x="1122" y="709"/>
                      </a:lnTo>
                      <a:lnTo>
                        <a:pt x="1117" y="709"/>
                      </a:lnTo>
                      <a:lnTo>
                        <a:pt x="1113" y="709"/>
                      </a:lnTo>
                      <a:lnTo>
                        <a:pt x="1108" y="709"/>
                      </a:lnTo>
                      <a:lnTo>
                        <a:pt x="1103" y="709"/>
                      </a:lnTo>
                      <a:lnTo>
                        <a:pt x="1098" y="709"/>
                      </a:lnTo>
                      <a:lnTo>
                        <a:pt x="1093" y="709"/>
                      </a:lnTo>
                      <a:lnTo>
                        <a:pt x="1089" y="709"/>
                      </a:lnTo>
                      <a:lnTo>
                        <a:pt x="1084" y="709"/>
                      </a:lnTo>
                      <a:lnTo>
                        <a:pt x="1079" y="709"/>
                      </a:lnTo>
                      <a:lnTo>
                        <a:pt x="1074" y="709"/>
                      </a:lnTo>
                      <a:lnTo>
                        <a:pt x="1069" y="704"/>
                      </a:lnTo>
                      <a:lnTo>
                        <a:pt x="1065" y="704"/>
                      </a:lnTo>
                      <a:lnTo>
                        <a:pt x="1065" y="709"/>
                      </a:lnTo>
                      <a:lnTo>
                        <a:pt x="1060" y="709"/>
                      </a:lnTo>
                      <a:lnTo>
                        <a:pt x="1060" y="713"/>
                      </a:lnTo>
                      <a:lnTo>
                        <a:pt x="1055" y="718"/>
                      </a:lnTo>
                      <a:lnTo>
                        <a:pt x="1060" y="718"/>
                      </a:lnTo>
                      <a:lnTo>
                        <a:pt x="1060" y="723"/>
                      </a:lnTo>
                      <a:lnTo>
                        <a:pt x="1060" y="728"/>
                      </a:lnTo>
                      <a:lnTo>
                        <a:pt x="1060" y="733"/>
                      </a:lnTo>
                      <a:lnTo>
                        <a:pt x="1060" y="737"/>
                      </a:lnTo>
                      <a:lnTo>
                        <a:pt x="1065" y="737"/>
                      </a:lnTo>
                      <a:lnTo>
                        <a:pt x="1065" y="742"/>
                      </a:lnTo>
                      <a:lnTo>
                        <a:pt x="1069" y="747"/>
                      </a:lnTo>
                      <a:lnTo>
                        <a:pt x="1069" y="752"/>
                      </a:lnTo>
                      <a:lnTo>
                        <a:pt x="1074" y="757"/>
                      </a:lnTo>
                      <a:lnTo>
                        <a:pt x="1074" y="761"/>
                      </a:lnTo>
                      <a:lnTo>
                        <a:pt x="1074" y="766"/>
                      </a:lnTo>
                      <a:lnTo>
                        <a:pt x="1079" y="766"/>
                      </a:lnTo>
                      <a:lnTo>
                        <a:pt x="1079" y="771"/>
                      </a:lnTo>
                      <a:lnTo>
                        <a:pt x="1079" y="776"/>
                      </a:lnTo>
                      <a:lnTo>
                        <a:pt x="1084" y="781"/>
                      </a:lnTo>
                      <a:lnTo>
                        <a:pt x="1084" y="785"/>
                      </a:lnTo>
                      <a:lnTo>
                        <a:pt x="1084" y="790"/>
                      </a:lnTo>
                      <a:lnTo>
                        <a:pt x="1089" y="790"/>
                      </a:lnTo>
                      <a:lnTo>
                        <a:pt x="1089" y="795"/>
                      </a:lnTo>
                      <a:lnTo>
                        <a:pt x="1089" y="800"/>
                      </a:lnTo>
                      <a:lnTo>
                        <a:pt x="1089" y="804"/>
                      </a:lnTo>
                      <a:lnTo>
                        <a:pt x="1093" y="804"/>
                      </a:lnTo>
                      <a:lnTo>
                        <a:pt x="1093" y="809"/>
                      </a:lnTo>
                      <a:lnTo>
                        <a:pt x="1093" y="824"/>
                      </a:lnTo>
                      <a:lnTo>
                        <a:pt x="1093" y="833"/>
                      </a:lnTo>
                      <a:lnTo>
                        <a:pt x="1089" y="848"/>
                      </a:lnTo>
                      <a:lnTo>
                        <a:pt x="1089" y="857"/>
                      </a:lnTo>
                      <a:lnTo>
                        <a:pt x="1084" y="867"/>
                      </a:lnTo>
                      <a:lnTo>
                        <a:pt x="1079" y="881"/>
                      </a:lnTo>
                      <a:lnTo>
                        <a:pt x="1074" y="891"/>
                      </a:lnTo>
                      <a:lnTo>
                        <a:pt x="1074" y="900"/>
                      </a:lnTo>
                      <a:lnTo>
                        <a:pt x="1069" y="910"/>
                      </a:lnTo>
                      <a:lnTo>
                        <a:pt x="1060" y="919"/>
                      </a:lnTo>
                      <a:lnTo>
                        <a:pt x="1055" y="929"/>
                      </a:lnTo>
                      <a:lnTo>
                        <a:pt x="1050" y="939"/>
                      </a:lnTo>
                      <a:lnTo>
                        <a:pt x="1045" y="948"/>
                      </a:lnTo>
                      <a:lnTo>
                        <a:pt x="1036" y="958"/>
                      </a:lnTo>
                      <a:lnTo>
                        <a:pt x="1031" y="967"/>
                      </a:lnTo>
                      <a:lnTo>
                        <a:pt x="1026" y="977"/>
                      </a:lnTo>
                      <a:lnTo>
                        <a:pt x="1017" y="986"/>
                      </a:lnTo>
                      <a:lnTo>
                        <a:pt x="1012" y="996"/>
                      </a:lnTo>
                      <a:lnTo>
                        <a:pt x="1002" y="1001"/>
                      </a:lnTo>
                      <a:lnTo>
                        <a:pt x="993" y="1010"/>
                      </a:lnTo>
                      <a:lnTo>
                        <a:pt x="988" y="1020"/>
                      </a:lnTo>
                      <a:lnTo>
                        <a:pt x="978" y="1030"/>
                      </a:lnTo>
                      <a:lnTo>
                        <a:pt x="969" y="1039"/>
                      </a:lnTo>
                      <a:lnTo>
                        <a:pt x="964" y="1044"/>
                      </a:lnTo>
                      <a:lnTo>
                        <a:pt x="954" y="1053"/>
                      </a:lnTo>
                      <a:lnTo>
                        <a:pt x="945" y="1063"/>
                      </a:lnTo>
                      <a:lnTo>
                        <a:pt x="940" y="1073"/>
                      </a:lnTo>
                      <a:lnTo>
                        <a:pt x="930" y="1077"/>
                      </a:lnTo>
                      <a:lnTo>
                        <a:pt x="921" y="1087"/>
                      </a:lnTo>
                      <a:lnTo>
                        <a:pt x="916" y="1097"/>
                      </a:lnTo>
                      <a:lnTo>
                        <a:pt x="906" y="1106"/>
                      </a:lnTo>
                      <a:lnTo>
                        <a:pt x="901" y="1111"/>
                      </a:lnTo>
                      <a:lnTo>
                        <a:pt x="897" y="1116"/>
                      </a:lnTo>
                      <a:lnTo>
                        <a:pt x="892" y="1116"/>
                      </a:lnTo>
                      <a:lnTo>
                        <a:pt x="892" y="1120"/>
                      </a:lnTo>
                      <a:lnTo>
                        <a:pt x="887" y="1120"/>
                      </a:lnTo>
                      <a:lnTo>
                        <a:pt x="882" y="1120"/>
                      </a:lnTo>
                      <a:lnTo>
                        <a:pt x="882" y="1125"/>
                      </a:lnTo>
                      <a:lnTo>
                        <a:pt x="878" y="1125"/>
                      </a:lnTo>
                      <a:lnTo>
                        <a:pt x="873" y="1125"/>
                      </a:lnTo>
                      <a:lnTo>
                        <a:pt x="868" y="1125"/>
                      </a:lnTo>
                      <a:lnTo>
                        <a:pt x="868" y="1130"/>
                      </a:lnTo>
                      <a:lnTo>
                        <a:pt x="863" y="1130"/>
                      </a:lnTo>
                      <a:lnTo>
                        <a:pt x="858" y="1130"/>
                      </a:lnTo>
                      <a:lnTo>
                        <a:pt x="854" y="1130"/>
                      </a:lnTo>
                      <a:lnTo>
                        <a:pt x="849" y="1130"/>
                      </a:lnTo>
                      <a:lnTo>
                        <a:pt x="844" y="1130"/>
                      </a:lnTo>
                      <a:lnTo>
                        <a:pt x="839" y="1130"/>
                      </a:lnTo>
                      <a:lnTo>
                        <a:pt x="834" y="1130"/>
                      </a:lnTo>
                      <a:lnTo>
                        <a:pt x="834" y="1125"/>
                      </a:lnTo>
                      <a:lnTo>
                        <a:pt x="830" y="1125"/>
                      </a:lnTo>
                      <a:lnTo>
                        <a:pt x="825" y="1125"/>
                      </a:lnTo>
                      <a:lnTo>
                        <a:pt x="825" y="1120"/>
                      </a:lnTo>
                      <a:lnTo>
                        <a:pt x="820" y="1120"/>
                      </a:lnTo>
                      <a:lnTo>
                        <a:pt x="820" y="1116"/>
                      </a:lnTo>
                      <a:lnTo>
                        <a:pt x="815" y="1116"/>
                      </a:lnTo>
                      <a:lnTo>
                        <a:pt x="815" y="1111"/>
                      </a:lnTo>
                      <a:lnTo>
                        <a:pt x="810" y="1111"/>
                      </a:lnTo>
                      <a:lnTo>
                        <a:pt x="810" y="1106"/>
                      </a:lnTo>
                      <a:lnTo>
                        <a:pt x="806" y="1106"/>
                      </a:lnTo>
                      <a:lnTo>
                        <a:pt x="806" y="1101"/>
                      </a:lnTo>
                      <a:lnTo>
                        <a:pt x="810" y="1097"/>
                      </a:lnTo>
                      <a:lnTo>
                        <a:pt x="820" y="1092"/>
                      </a:lnTo>
                      <a:lnTo>
                        <a:pt x="830" y="1082"/>
                      </a:lnTo>
                      <a:lnTo>
                        <a:pt x="839" y="1077"/>
                      </a:lnTo>
                      <a:lnTo>
                        <a:pt x="844" y="1073"/>
                      </a:lnTo>
                      <a:lnTo>
                        <a:pt x="854" y="1063"/>
                      </a:lnTo>
                      <a:lnTo>
                        <a:pt x="863" y="1058"/>
                      </a:lnTo>
                      <a:lnTo>
                        <a:pt x="868" y="1049"/>
                      </a:lnTo>
                      <a:lnTo>
                        <a:pt x="878" y="1044"/>
                      </a:lnTo>
                      <a:lnTo>
                        <a:pt x="887" y="1034"/>
                      </a:lnTo>
                      <a:lnTo>
                        <a:pt x="892" y="1030"/>
                      </a:lnTo>
                      <a:lnTo>
                        <a:pt x="901" y="1020"/>
                      </a:lnTo>
                      <a:lnTo>
                        <a:pt x="906" y="1010"/>
                      </a:lnTo>
                      <a:lnTo>
                        <a:pt x="916" y="1006"/>
                      </a:lnTo>
                      <a:lnTo>
                        <a:pt x="921" y="996"/>
                      </a:lnTo>
                      <a:lnTo>
                        <a:pt x="930" y="986"/>
                      </a:lnTo>
                      <a:lnTo>
                        <a:pt x="935" y="982"/>
                      </a:lnTo>
                      <a:lnTo>
                        <a:pt x="945" y="972"/>
                      </a:lnTo>
                      <a:lnTo>
                        <a:pt x="949" y="962"/>
                      </a:lnTo>
                      <a:lnTo>
                        <a:pt x="959" y="953"/>
                      </a:lnTo>
                      <a:lnTo>
                        <a:pt x="964" y="948"/>
                      </a:lnTo>
                      <a:lnTo>
                        <a:pt x="969" y="939"/>
                      </a:lnTo>
                      <a:lnTo>
                        <a:pt x="978" y="929"/>
                      </a:lnTo>
                      <a:lnTo>
                        <a:pt x="983" y="919"/>
                      </a:lnTo>
                      <a:lnTo>
                        <a:pt x="988" y="910"/>
                      </a:lnTo>
                      <a:lnTo>
                        <a:pt x="993" y="905"/>
                      </a:lnTo>
                      <a:lnTo>
                        <a:pt x="1002" y="895"/>
                      </a:lnTo>
                      <a:lnTo>
                        <a:pt x="1007" y="886"/>
                      </a:lnTo>
                      <a:lnTo>
                        <a:pt x="1012" y="876"/>
                      </a:lnTo>
                      <a:lnTo>
                        <a:pt x="1017" y="867"/>
                      </a:lnTo>
                      <a:lnTo>
                        <a:pt x="1021" y="857"/>
                      </a:lnTo>
                      <a:lnTo>
                        <a:pt x="1026" y="848"/>
                      </a:lnTo>
                      <a:lnTo>
                        <a:pt x="1026" y="843"/>
                      </a:lnTo>
                      <a:lnTo>
                        <a:pt x="1026" y="838"/>
                      </a:lnTo>
                      <a:lnTo>
                        <a:pt x="1026" y="833"/>
                      </a:lnTo>
                      <a:lnTo>
                        <a:pt x="1026" y="828"/>
                      </a:lnTo>
                      <a:lnTo>
                        <a:pt x="1021" y="828"/>
                      </a:lnTo>
                      <a:lnTo>
                        <a:pt x="1021" y="824"/>
                      </a:lnTo>
                      <a:lnTo>
                        <a:pt x="1017" y="824"/>
                      </a:lnTo>
                      <a:lnTo>
                        <a:pt x="1017" y="819"/>
                      </a:lnTo>
                      <a:lnTo>
                        <a:pt x="1012" y="819"/>
                      </a:lnTo>
                      <a:lnTo>
                        <a:pt x="1012" y="814"/>
                      </a:lnTo>
                      <a:lnTo>
                        <a:pt x="1007" y="814"/>
                      </a:lnTo>
                      <a:lnTo>
                        <a:pt x="1002" y="814"/>
                      </a:lnTo>
                      <a:lnTo>
                        <a:pt x="997" y="819"/>
                      </a:lnTo>
                      <a:lnTo>
                        <a:pt x="993" y="819"/>
                      </a:lnTo>
                      <a:lnTo>
                        <a:pt x="988" y="824"/>
                      </a:lnTo>
                      <a:lnTo>
                        <a:pt x="983" y="824"/>
                      </a:lnTo>
                      <a:lnTo>
                        <a:pt x="983" y="828"/>
                      </a:lnTo>
                      <a:lnTo>
                        <a:pt x="978" y="833"/>
                      </a:lnTo>
                      <a:lnTo>
                        <a:pt x="973" y="838"/>
                      </a:lnTo>
                      <a:lnTo>
                        <a:pt x="969" y="843"/>
                      </a:lnTo>
                      <a:lnTo>
                        <a:pt x="969" y="848"/>
                      </a:lnTo>
                      <a:lnTo>
                        <a:pt x="964" y="848"/>
                      </a:lnTo>
                      <a:lnTo>
                        <a:pt x="964" y="852"/>
                      </a:lnTo>
                      <a:lnTo>
                        <a:pt x="964" y="857"/>
                      </a:lnTo>
                      <a:lnTo>
                        <a:pt x="959" y="862"/>
                      </a:lnTo>
                      <a:lnTo>
                        <a:pt x="959" y="867"/>
                      </a:lnTo>
                      <a:lnTo>
                        <a:pt x="954" y="867"/>
                      </a:lnTo>
                      <a:lnTo>
                        <a:pt x="954" y="871"/>
                      </a:lnTo>
                      <a:lnTo>
                        <a:pt x="954" y="876"/>
                      </a:lnTo>
                      <a:lnTo>
                        <a:pt x="949" y="881"/>
                      </a:lnTo>
                      <a:lnTo>
                        <a:pt x="945" y="886"/>
                      </a:lnTo>
                      <a:lnTo>
                        <a:pt x="945" y="891"/>
                      </a:lnTo>
                      <a:lnTo>
                        <a:pt x="940" y="895"/>
                      </a:lnTo>
                      <a:lnTo>
                        <a:pt x="935" y="900"/>
                      </a:lnTo>
                      <a:lnTo>
                        <a:pt x="930" y="905"/>
                      </a:lnTo>
                      <a:lnTo>
                        <a:pt x="930" y="910"/>
                      </a:lnTo>
                      <a:lnTo>
                        <a:pt x="925" y="915"/>
                      </a:lnTo>
                      <a:lnTo>
                        <a:pt x="921" y="919"/>
                      </a:lnTo>
                      <a:lnTo>
                        <a:pt x="916" y="924"/>
                      </a:lnTo>
                      <a:lnTo>
                        <a:pt x="916" y="929"/>
                      </a:lnTo>
                      <a:lnTo>
                        <a:pt x="911" y="934"/>
                      </a:lnTo>
                      <a:lnTo>
                        <a:pt x="906" y="939"/>
                      </a:lnTo>
                      <a:lnTo>
                        <a:pt x="901" y="943"/>
                      </a:lnTo>
                      <a:lnTo>
                        <a:pt x="897" y="948"/>
                      </a:lnTo>
                      <a:lnTo>
                        <a:pt x="897" y="953"/>
                      </a:lnTo>
                      <a:lnTo>
                        <a:pt x="892" y="958"/>
                      </a:lnTo>
                      <a:lnTo>
                        <a:pt x="887" y="962"/>
                      </a:lnTo>
                      <a:lnTo>
                        <a:pt x="882" y="967"/>
                      </a:lnTo>
                      <a:lnTo>
                        <a:pt x="878" y="972"/>
                      </a:lnTo>
                      <a:lnTo>
                        <a:pt x="878" y="977"/>
                      </a:lnTo>
                      <a:lnTo>
                        <a:pt x="873" y="982"/>
                      </a:lnTo>
                      <a:lnTo>
                        <a:pt x="868" y="986"/>
                      </a:lnTo>
                      <a:lnTo>
                        <a:pt x="863" y="991"/>
                      </a:lnTo>
                      <a:lnTo>
                        <a:pt x="858" y="996"/>
                      </a:lnTo>
                      <a:lnTo>
                        <a:pt x="854" y="1001"/>
                      </a:lnTo>
                      <a:lnTo>
                        <a:pt x="849" y="1006"/>
                      </a:lnTo>
                      <a:lnTo>
                        <a:pt x="844" y="1010"/>
                      </a:lnTo>
                      <a:lnTo>
                        <a:pt x="839" y="1015"/>
                      </a:lnTo>
                      <a:lnTo>
                        <a:pt x="834" y="1020"/>
                      </a:lnTo>
                      <a:lnTo>
                        <a:pt x="830" y="1025"/>
                      </a:lnTo>
                      <a:lnTo>
                        <a:pt x="830" y="1030"/>
                      </a:lnTo>
                      <a:lnTo>
                        <a:pt x="825" y="1030"/>
                      </a:lnTo>
                      <a:lnTo>
                        <a:pt x="820" y="1030"/>
                      </a:lnTo>
                      <a:lnTo>
                        <a:pt x="820" y="1034"/>
                      </a:lnTo>
                      <a:lnTo>
                        <a:pt x="815" y="1034"/>
                      </a:lnTo>
                      <a:lnTo>
                        <a:pt x="810" y="1034"/>
                      </a:lnTo>
                      <a:lnTo>
                        <a:pt x="810" y="1039"/>
                      </a:lnTo>
                      <a:lnTo>
                        <a:pt x="806" y="1039"/>
                      </a:lnTo>
                      <a:lnTo>
                        <a:pt x="806" y="1044"/>
                      </a:lnTo>
                      <a:lnTo>
                        <a:pt x="801" y="1049"/>
                      </a:lnTo>
                      <a:lnTo>
                        <a:pt x="791" y="1053"/>
                      </a:lnTo>
                      <a:lnTo>
                        <a:pt x="786" y="1058"/>
                      </a:lnTo>
                      <a:lnTo>
                        <a:pt x="782" y="1063"/>
                      </a:lnTo>
                      <a:lnTo>
                        <a:pt x="777" y="1068"/>
                      </a:lnTo>
                      <a:lnTo>
                        <a:pt x="772" y="1068"/>
                      </a:lnTo>
                      <a:lnTo>
                        <a:pt x="767" y="1073"/>
                      </a:lnTo>
                      <a:lnTo>
                        <a:pt x="762" y="1077"/>
                      </a:lnTo>
                      <a:lnTo>
                        <a:pt x="753" y="1082"/>
                      </a:lnTo>
                      <a:lnTo>
                        <a:pt x="748" y="1082"/>
                      </a:lnTo>
                      <a:lnTo>
                        <a:pt x="743" y="1087"/>
                      </a:lnTo>
                      <a:lnTo>
                        <a:pt x="738" y="1092"/>
                      </a:lnTo>
                      <a:lnTo>
                        <a:pt x="734" y="1092"/>
                      </a:lnTo>
                      <a:lnTo>
                        <a:pt x="724" y="1097"/>
                      </a:lnTo>
                      <a:lnTo>
                        <a:pt x="719" y="1097"/>
                      </a:lnTo>
                      <a:lnTo>
                        <a:pt x="714" y="1101"/>
                      </a:lnTo>
                      <a:lnTo>
                        <a:pt x="705" y="1101"/>
                      </a:lnTo>
                      <a:lnTo>
                        <a:pt x="700" y="1106"/>
                      </a:lnTo>
                      <a:lnTo>
                        <a:pt x="695" y="1106"/>
                      </a:lnTo>
                      <a:lnTo>
                        <a:pt x="690" y="1111"/>
                      </a:lnTo>
                      <a:lnTo>
                        <a:pt x="681" y="1111"/>
                      </a:lnTo>
                      <a:lnTo>
                        <a:pt x="676" y="1116"/>
                      </a:lnTo>
                      <a:lnTo>
                        <a:pt x="671" y="1116"/>
                      </a:lnTo>
                      <a:lnTo>
                        <a:pt x="662" y="1116"/>
                      </a:lnTo>
                      <a:lnTo>
                        <a:pt x="657" y="1120"/>
                      </a:lnTo>
                      <a:lnTo>
                        <a:pt x="652" y="1120"/>
                      </a:lnTo>
                      <a:lnTo>
                        <a:pt x="642" y="1120"/>
                      </a:lnTo>
                      <a:lnTo>
                        <a:pt x="638" y="1120"/>
                      </a:lnTo>
                      <a:lnTo>
                        <a:pt x="633" y="1125"/>
                      </a:lnTo>
                      <a:lnTo>
                        <a:pt x="623" y="1125"/>
                      </a:lnTo>
                      <a:lnTo>
                        <a:pt x="618" y="1125"/>
                      </a:lnTo>
                      <a:lnTo>
                        <a:pt x="614" y="1125"/>
                      </a:lnTo>
                      <a:lnTo>
                        <a:pt x="594" y="1120"/>
                      </a:lnTo>
                      <a:lnTo>
                        <a:pt x="575" y="1116"/>
                      </a:lnTo>
                      <a:lnTo>
                        <a:pt x="556" y="1111"/>
                      </a:lnTo>
                      <a:lnTo>
                        <a:pt x="537" y="1101"/>
                      </a:lnTo>
                      <a:lnTo>
                        <a:pt x="518" y="1097"/>
                      </a:lnTo>
                      <a:lnTo>
                        <a:pt x="499" y="1087"/>
                      </a:lnTo>
                      <a:lnTo>
                        <a:pt x="484" y="1077"/>
                      </a:lnTo>
                      <a:lnTo>
                        <a:pt x="465" y="1073"/>
                      </a:lnTo>
                      <a:lnTo>
                        <a:pt x="446" y="1063"/>
                      </a:lnTo>
                      <a:lnTo>
                        <a:pt x="427" y="1049"/>
                      </a:lnTo>
                      <a:lnTo>
                        <a:pt x="407" y="1039"/>
                      </a:lnTo>
                      <a:lnTo>
                        <a:pt x="393" y="1030"/>
                      </a:lnTo>
                      <a:lnTo>
                        <a:pt x="374" y="1015"/>
                      </a:lnTo>
                      <a:lnTo>
                        <a:pt x="359" y="1006"/>
                      </a:lnTo>
                      <a:lnTo>
                        <a:pt x="340" y="991"/>
                      </a:lnTo>
                      <a:lnTo>
                        <a:pt x="326" y="977"/>
                      </a:lnTo>
                      <a:lnTo>
                        <a:pt x="311" y="967"/>
                      </a:lnTo>
                      <a:lnTo>
                        <a:pt x="292" y="953"/>
                      </a:lnTo>
                      <a:lnTo>
                        <a:pt x="278" y="939"/>
                      </a:lnTo>
                      <a:lnTo>
                        <a:pt x="263" y="919"/>
                      </a:lnTo>
                      <a:lnTo>
                        <a:pt x="249" y="905"/>
                      </a:lnTo>
                      <a:lnTo>
                        <a:pt x="239" y="891"/>
                      </a:lnTo>
                      <a:lnTo>
                        <a:pt x="225" y="876"/>
                      </a:lnTo>
                      <a:lnTo>
                        <a:pt x="211" y="857"/>
                      </a:lnTo>
                      <a:lnTo>
                        <a:pt x="201" y="843"/>
                      </a:lnTo>
                      <a:lnTo>
                        <a:pt x="192" y="824"/>
                      </a:lnTo>
                      <a:lnTo>
                        <a:pt x="182" y="804"/>
                      </a:lnTo>
                      <a:lnTo>
                        <a:pt x="172" y="790"/>
                      </a:lnTo>
                      <a:lnTo>
                        <a:pt x="163" y="771"/>
                      </a:lnTo>
                      <a:lnTo>
                        <a:pt x="158" y="752"/>
                      </a:lnTo>
                      <a:lnTo>
                        <a:pt x="148" y="733"/>
                      </a:lnTo>
                      <a:lnTo>
                        <a:pt x="144" y="713"/>
                      </a:lnTo>
                      <a:lnTo>
                        <a:pt x="139" y="709"/>
                      </a:lnTo>
                      <a:lnTo>
                        <a:pt x="139" y="704"/>
                      </a:lnTo>
                      <a:lnTo>
                        <a:pt x="139" y="699"/>
                      </a:lnTo>
                      <a:lnTo>
                        <a:pt x="134" y="694"/>
                      </a:lnTo>
                      <a:lnTo>
                        <a:pt x="134" y="690"/>
                      </a:lnTo>
                      <a:lnTo>
                        <a:pt x="129" y="685"/>
                      </a:lnTo>
                      <a:lnTo>
                        <a:pt x="129" y="680"/>
                      </a:lnTo>
                      <a:lnTo>
                        <a:pt x="129" y="675"/>
                      </a:lnTo>
                      <a:lnTo>
                        <a:pt x="124" y="670"/>
                      </a:lnTo>
                      <a:lnTo>
                        <a:pt x="124" y="661"/>
                      </a:lnTo>
                      <a:lnTo>
                        <a:pt x="124" y="656"/>
                      </a:lnTo>
                      <a:lnTo>
                        <a:pt x="120" y="651"/>
                      </a:lnTo>
                      <a:lnTo>
                        <a:pt x="120" y="646"/>
                      </a:lnTo>
                      <a:lnTo>
                        <a:pt x="120" y="642"/>
                      </a:lnTo>
                      <a:lnTo>
                        <a:pt x="115" y="637"/>
                      </a:lnTo>
                      <a:lnTo>
                        <a:pt x="115" y="632"/>
                      </a:lnTo>
                      <a:lnTo>
                        <a:pt x="115" y="627"/>
                      </a:lnTo>
                      <a:lnTo>
                        <a:pt x="110" y="623"/>
                      </a:lnTo>
                      <a:lnTo>
                        <a:pt x="110" y="613"/>
                      </a:lnTo>
                      <a:lnTo>
                        <a:pt x="110" y="608"/>
                      </a:lnTo>
                      <a:lnTo>
                        <a:pt x="105" y="603"/>
                      </a:lnTo>
                      <a:lnTo>
                        <a:pt x="105" y="599"/>
                      </a:lnTo>
                      <a:lnTo>
                        <a:pt x="105" y="594"/>
                      </a:lnTo>
                      <a:lnTo>
                        <a:pt x="100" y="589"/>
                      </a:lnTo>
                      <a:lnTo>
                        <a:pt x="100" y="584"/>
                      </a:lnTo>
                      <a:lnTo>
                        <a:pt x="100" y="579"/>
                      </a:lnTo>
                      <a:lnTo>
                        <a:pt x="96" y="570"/>
                      </a:lnTo>
                      <a:lnTo>
                        <a:pt x="96" y="565"/>
                      </a:lnTo>
                      <a:lnTo>
                        <a:pt x="96" y="560"/>
                      </a:lnTo>
                      <a:lnTo>
                        <a:pt x="91" y="555"/>
                      </a:lnTo>
                      <a:lnTo>
                        <a:pt x="91" y="551"/>
                      </a:lnTo>
                      <a:lnTo>
                        <a:pt x="86" y="546"/>
                      </a:lnTo>
                      <a:lnTo>
                        <a:pt x="86" y="541"/>
                      </a:lnTo>
                      <a:lnTo>
                        <a:pt x="81" y="532"/>
                      </a:lnTo>
                      <a:lnTo>
                        <a:pt x="76" y="527"/>
                      </a:lnTo>
                      <a:lnTo>
                        <a:pt x="72" y="517"/>
                      </a:lnTo>
                      <a:lnTo>
                        <a:pt x="72" y="512"/>
                      </a:lnTo>
                      <a:lnTo>
                        <a:pt x="67" y="503"/>
                      </a:lnTo>
                      <a:lnTo>
                        <a:pt x="62" y="498"/>
                      </a:lnTo>
                      <a:lnTo>
                        <a:pt x="62" y="488"/>
                      </a:lnTo>
                      <a:lnTo>
                        <a:pt x="57" y="484"/>
                      </a:lnTo>
                      <a:lnTo>
                        <a:pt x="52" y="474"/>
                      </a:lnTo>
                      <a:lnTo>
                        <a:pt x="52" y="469"/>
                      </a:lnTo>
                      <a:lnTo>
                        <a:pt x="48" y="460"/>
                      </a:lnTo>
                      <a:lnTo>
                        <a:pt x="48" y="455"/>
                      </a:lnTo>
                      <a:lnTo>
                        <a:pt x="43" y="445"/>
                      </a:lnTo>
                      <a:lnTo>
                        <a:pt x="43" y="441"/>
                      </a:lnTo>
                      <a:lnTo>
                        <a:pt x="38" y="431"/>
                      </a:lnTo>
                      <a:lnTo>
                        <a:pt x="38" y="426"/>
                      </a:lnTo>
                      <a:lnTo>
                        <a:pt x="33" y="417"/>
                      </a:lnTo>
                      <a:lnTo>
                        <a:pt x="33" y="407"/>
                      </a:lnTo>
                      <a:lnTo>
                        <a:pt x="28" y="402"/>
                      </a:lnTo>
                      <a:lnTo>
                        <a:pt x="28" y="393"/>
                      </a:lnTo>
                      <a:lnTo>
                        <a:pt x="28" y="388"/>
                      </a:lnTo>
                      <a:lnTo>
                        <a:pt x="24" y="378"/>
                      </a:lnTo>
                      <a:lnTo>
                        <a:pt x="24" y="374"/>
                      </a:lnTo>
                      <a:lnTo>
                        <a:pt x="24" y="364"/>
                      </a:lnTo>
                      <a:lnTo>
                        <a:pt x="19" y="354"/>
                      </a:lnTo>
                      <a:lnTo>
                        <a:pt x="19" y="350"/>
                      </a:lnTo>
                      <a:lnTo>
                        <a:pt x="19" y="340"/>
                      </a:lnTo>
                      <a:lnTo>
                        <a:pt x="14" y="335"/>
                      </a:lnTo>
                      <a:lnTo>
                        <a:pt x="14" y="326"/>
                      </a:lnTo>
                      <a:lnTo>
                        <a:pt x="14" y="316"/>
                      </a:lnTo>
                      <a:lnTo>
                        <a:pt x="14" y="311"/>
                      </a:lnTo>
                      <a:lnTo>
                        <a:pt x="14" y="302"/>
                      </a:lnTo>
                      <a:lnTo>
                        <a:pt x="9" y="297"/>
                      </a:lnTo>
                      <a:lnTo>
                        <a:pt x="9" y="292"/>
                      </a:lnTo>
                      <a:lnTo>
                        <a:pt x="9" y="287"/>
                      </a:lnTo>
                      <a:lnTo>
                        <a:pt x="4" y="283"/>
                      </a:lnTo>
                      <a:lnTo>
                        <a:pt x="4" y="273"/>
                      </a:lnTo>
                      <a:lnTo>
                        <a:pt x="4" y="268"/>
                      </a:lnTo>
                      <a:lnTo>
                        <a:pt x="4" y="263"/>
                      </a:lnTo>
                      <a:lnTo>
                        <a:pt x="4" y="259"/>
                      </a:lnTo>
                      <a:lnTo>
                        <a:pt x="4" y="249"/>
                      </a:lnTo>
                      <a:lnTo>
                        <a:pt x="0" y="244"/>
                      </a:lnTo>
                      <a:lnTo>
                        <a:pt x="0" y="239"/>
                      </a:lnTo>
                      <a:lnTo>
                        <a:pt x="0" y="235"/>
                      </a:lnTo>
                      <a:lnTo>
                        <a:pt x="0" y="230"/>
                      </a:lnTo>
                      <a:lnTo>
                        <a:pt x="0" y="220"/>
                      </a:lnTo>
                      <a:lnTo>
                        <a:pt x="0" y="216"/>
                      </a:lnTo>
                      <a:lnTo>
                        <a:pt x="0" y="211"/>
                      </a:lnTo>
                      <a:lnTo>
                        <a:pt x="0" y="206"/>
                      </a:lnTo>
                      <a:lnTo>
                        <a:pt x="0" y="196"/>
                      </a:lnTo>
                      <a:lnTo>
                        <a:pt x="0" y="192"/>
                      </a:lnTo>
                      <a:lnTo>
                        <a:pt x="0" y="187"/>
                      </a:lnTo>
                      <a:lnTo>
                        <a:pt x="4" y="182"/>
                      </a:lnTo>
                      <a:lnTo>
                        <a:pt x="4" y="172"/>
                      </a:lnTo>
                      <a:lnTo>
                        <a:pt x="4" y="168"/>
                      </a:lnTo>
                      <a:lnTo>
                        <a:pt x="4" y="163"/>
                      </a:lnTo>
                      <a:lnTo>
                        <a:pt x="4" y="158"/>
                      </a:lnTo>
                      <a:lnTo>
                        <a:pt x="9" y="153"/>
                      </a:lnTo>
                      <a:lnTo>
                        <a:pt x="9" y="144"/>
                      </a:lnTo>
                      <a:lnTo>
                        <a:pt x="9" y="139"/>
                      </a:lnTo>
                      <a:lnTo>
                        <a:pt x="14" y="134"/>
                      </a:lnTo>
                      <a:lnTo>
                        <a:pt x="14" y="129"/>
                      </a:lnTo>
                      <a:lnTo>
                        <a:pt x="14" y="125"/>
                      </a:lnTo>
                      <a:lnTo>
                        <a:pt x="14" y="120"/>
                      </a:lnTo>
                      <a:lnTo>
                        <a:pt x="19" y="120"/>
                      </a:lnTo>
                      <a:lnTo>
                        <a:pt x="19" y="115"/>
                      </a:lnTo>
                      <a:lnTo>
                        <a:pt x="19" y="110"/>
                      </a:lnTo>
                      <a:lnTo>
                        <a:pt x="19" y="105"/>
                      </a:lnTo>
                      <a:lnTo>
                        <a:pt x="19" y="101"/>
                      </a:lnTo>
                      <a:lnTo>
                        <a:pt x="19" y="96"/>
                      </a:lnTo>
                      <a:lnTo>
                        <a:pt x="19" y="91"/>
                      </a:lnTo>
                      <a:lnTo>
                        <a:pt x="19" y="86"/>
                      </a:lnTo>
                      <a:lnTo>
                        <a:pt x="19" y="81"/>
                      </a:lnTo>
                      <a:lnTo>
                        <a:pt x="19" y="77"/>
                      </a:lnTo>
                      <a:lnTo>
                        <a:pt x="24" y="77"/>
                      </a:lnTo>
                      <a:lnTo>
                        <a:pt x="24" y="72"/>
                      </a:lnTo>
                      <a:lnTo>
                        <a:pt x="24" y="67"/>
                      </a:lnTo>
                      <a:lnTo>
                        <a:pt x="24" y="62"/>
                      </a:lnTo>
                      <a:lnTo>
                        <a:pt x="28" y="62"/>
                      </a:lnTo>
                      <a:lnTo>
                        <a:pt x="28" y="57"/>
                      </a:lnTo>
                      <a:lnTo>
                        <a:pt x="33" y="67"/>
                      </a:lnTo>
                      <a:lnTo>
                        <a:pt x="38" y="77"/>
                      </a:lnTo>
                      <a:lnTo>
                        <a:pt x="43" y="86"/>
                      </a:lnTo>
                      <a:lnTo>
                        <a:pt x="48" y="91"/>
                      </a:lnTo>
                      <a:lnTo>
                        <a:pt x="52" y="101"/>
                      </a:lnTo>
                      <a:lnTo>
                        <a:pt x="57" y="105"/>
                      </a:lnTo>
                      <a:lnTo>
                        <a:pt x="62" y="115"/>
                      </a:lnTo>
                      <a:lnTo>
                        <a:pt x="67" y="120"/>
                      </a:lnTo>
                      <a:lnTo>
                        <a:pt x="72" y="129"/>
                      </a:lnTo>
                      <a:lnTo>
                        <a:pt x="76" y="134"/>
                      </a:lnTo>
                      <a:lnTo>
                        <a:pt x="86" y="139"/>
                      </a:lnTo>
                      <a:lnTo>
                        <a:pt x="91" y="144"/>
                      </a:lnTo>
                      <a:lnTo>
                        <a:pt x="100" y="153"/>
                      </a:lnTo>
                      <a:lnTo>
                        <a:pt x="105" y="158"/>
                      </a:lnTo>
                      <a:lnTo>
                        <a:pt x="110" y="163"/>
                      </a:lnTo>
                      <a:lnTo>
                        <a:pt x="120" y="168"/>
                      </a:lnTo>
                      <a:lnTo>
                        <a:pt x="129" y="172"/>
                      </a:lnTo>
                      <a:lnTo>
                        <a:pt x="134" y="177"/>
                      </a:lnTo>
                      <a:lnTo>
                        <a:pt x="144" y="177"/>
                      </a:lnTo>
                      <a:lnTo>
                        <a:pt x="148" y="182"/>
                      </a:lnTo>
                      <a:lnTo>
                        <a:pt x="158" y="187"/>
                      </a:lnTo>
                      <a:lnTo>
                        <a:pt x="168" y="192"/>
                      </a:lnTo>
                      <a:lnTo>
                        <a:pt x="177" y="196"/>
                      </a:lnTo>
                      <a:lnTo>
                        <a:pt x="182" y="196"/>
                      </a:lnTo>
                      <a:lnTo>
                        <a:pt x="192" y="201"/>
                      </a:lnTo>
                      <a:lnTo>
                        <a:pt x="201" y="201"/>
                      </a:lnTo>
                      <a:lnTo>
                        <a:pt x="211" y="206"/>
                      </a:lnTo>
                      <a:lnTo>
                        <a:pt x="216" y="206"/>
                      </a:lnTo>
                      <a:lnTo>
                        <a:pt x="225" y="211"/>
                      </a:lnTo>
                      <a:lnTo>
                        <a:pt x="235" y="211"/>
                      </a:lnTo>
                      <a:lnTo>
                        <a:pt x="244" y="216"/>
                      </a:lnTo>
                      <a:lnTo>
                        <a:pt x="254" y="216"/>
                      </a:lnTo>
                      <a:lnTo>
                        <a:pt x="259" y="220"/>
                      </a:lnTo>
                      <a:lnTo>
                        <a:pt x="263" y="220"/>
                      </a:lnTo>
                      <a:lnTo>
                        <a:pt x="263" y="216"/>
                      </a:lnTo>
                      <a:lnTo>
                        <a:pt x="268" y="216"/>
                      </a:lnTo>
                      <a:lnTo>
                        <a:pt x="273" y="216"/>
                      </a:lnTo>
                      <a:lnTo>
                        <a:pt x="278" y="216"/>
                      </a:lnTo>
                      <a:lnTo>
                        <a:pt x="278" y="211"/>
                      </a:lnTo>
                      <a:lnTo>
                        <a:pt x="283" y="211"/>
                      </a:lnTo>
                      <a:lnTo>
                        <a:pt x="287" y="211"/>
                      </a:lnTo>
                      <a:lnTo>
                        <a:pt x="292" y="211"/>
                      </a:lnTo>
                      <a:lnTo>
                        <a:pt x="292" y="216"/>
                      </a:lnTo>
                      <a:lnTo>
                        <a:pt x="297" y="216"/>
                      </a:lnTo>
                      <a:lnTo>
                        <a:pt x="297" y="220"/>
                      </a:lnTo>
                      <a:lnTo>
                        <a:pt x="302" y="220"/>
                      </a:lnTo>
                      <a:lnTo>
                        <a:pt x="307" y="220"/>
                      </a:lnTo>
                      <a:lnTo>
                        <a:pt x="307" y="216"/>
                      </a:lnTo>
                      <a:lnTo>
                        <a:pt x="311" y="216"/>
                      </a:lnTo>
                      <a:lnTo>
                        <a:pt x="311" y="211"/>
                      </a:lnTo>
                      <a:lnTo>
                        <a:pt x="316" y="211"/>
                      </a:lnTo>
                      <a:lnTo>
                        <a:pt x="316" y="206"/>
                      </a:lnTo>
                      <a:lnTo>
                        <a:pt x="321" y="206"/>
                      </a:lnTo>
                      <a:lnTo>
                        <a:pt x="321" y="201"/>
                      </a:lnTo>
                      <a:lnTo>
                        <a:pt x="321" y="196"/>
                      </a:lnTo>
                      <a:lnTo>
                        <a:pt x="321" y="192"/>
                      </a:lnTo>
                      <a:lnTo>
                        <a:pt x="316" y="187"/>
                      </a:lnTo>
                      <a:lnTo>
                        <a:pt x="311" y="182"/>
                      </a:lnTo>
                      <a:lnTo>
                        <a:pt x="311" y="172"/>
                      </a:lnTo>
                      <a:lnTo>
                        <a:pt x="307" y="168"/>
                      </a:lnTo>
                      <a:lnTo>
                        <a:pt x="307" y="163"/>
                      </a:lnTo>
                      <a:lnTo>
                        <a:pt x="302" y="158"/>
                      </a:lnTo>
                      <a:lnTo>
                        <a:pt x="302" y="153"/>
                      </a:lnTo>
                      <a:lnTo>
                        <a:pt x="297" y="144"/>
                      </a:lnTo>
                      <a:lnTo>
                        <a:pt x="297" y="139"/>
                      </a:lnTo>
                      <a:lnTo>
                        <a:pt x="292" y="134"/>
                      </a:lnTo>
                      <a:lnTo>
                        <a:pt x="292" y="129"/>
                      </a:lnTo>
                      <a:lnTo>
                        <a:pt x="292" y="125"/>
                      </a:lnTo>
                      <a:lnTo>
                        <a:pt x="287" y="115"/>
                      </a:lnTo>
                      <a:lnTo>
                        <a:pt x="287" y="110"/>
                      </a:lnTo>
                      <a:lnTo>
                        <a:pt x="287" y="105"/>
                      </a:lnTo>
                      <a:lnTo>
                        <a:pt x="287" y="96"/>
                      </a:lnTo>
                      <a:lnTo>
                        <a:pt x="283" y="91"/>
                      </a:lnTo>
                      <a:lnTo>
                        <a:pt x="283" y="86"/>
                      </a:lnTo>
                      <a:lnTo>
                        <a:pt x="283" y="81"/>
                      </a:lnTo>
                      <a:lnTo>
                        <a:pt x="283" y="72"/>
                      </a:lnTo>
                      <a:lnTo>
                        <a:pt x="278" y="67"/>
                      </a:lnTo>
                      <a:lnTo>
                        <a:pt x="278" y="62"/>
                      </a:lnTo>
                      <a:lnTo>
                        <a:pt x="278" y="53"/>
                      </a:lnTo>
                      <a:lnTo>
                        <a:pt x="278" y="48"/>
                      </a:lnTo>
                      <a:lnTo>
                        <a:pt x="278" y="43"/>
                      </a:lnTo>
                      <a:lnTo>
                        <a:pt x="278" y="34"/>
                      </a:lnTo>
                      <a:lnTo>
                        <a:pt x="273" y="29"/>
                      </a:lnTo>
                      <a:lnTo>
                        <a:pt x="273" y="24"/>
                      </a:lnTo>
                      <a:lnTo>
                        <a:pt x="273" y="14"/>
                      </a:lnTo>
                      <a:lnTo>
                        <a:pt x="273" y="10"/>
                      </a:lnTo>
                      <a:lnTo>
                        <a:pt x="273" y="5"/>
                      </a:lnTo>
                      <a:lnTo>
                        <a:pt x="278" y="10"/>
                      </a:lnTo>
                      <a:lnTo>
                        <a:pt x="278" y="14"/>
                      </a:lnTo>
                      <a:lnTo>
                        <a:pt x="283" y="24"/>
                      </a:lnTo>
                      <a:lnTo>
                        <a:pt x="287" y="29"/>
                      </a:lnTo>
                      <a:lnTo>
                        <a:pt x="292" y="34"/>
                      </a:lnTo>
                      <a:lnTo>
                        <a:pt x="297" y="38"/>
                      </a:lnTo>
                      <a:lnTo>
                        <a:pt x="302" y="48"/>
                      </a:lnTo>
                      <a:lnTo>
                        <a:pt x="307" y="53"/>
                      </a:lnTo>
                      <a:lnTo>
                        <a:pt x="311" y="57"/>
                      </a:lnTo>
                      <a:lnTo>
                        <a:pt x="321" y="62"/>
                      </a:lnTo>
                      <a:lnTo>
                        <a:pt x="326" y="67"/>
                      </a:lnTo>
                      <a:lnTo>
                        <a:pt x="331" y="72"/>
                      </a:lnTo>
                      <a:lnTo>
                        <a:pt x="335" y="77"/>
                      </a:lnTo>
                      <a:lnTo>
                        <a:pt x="340" y="81"/>
                      </a:lnTo>
                      <a:lnTo>
                        <a:pt x="345" y="86"/>
                      </a:lnTo>
                      <a:lnTo>
                        <a:pt x="355" y="91"/>
                      </a:lnTo>
                      <a:lnTo>
                        <a:pt x="359" y="96"/>
                      </a:lnTo>
                      <a:lnTo>
                        <a:pt x="364" y="101"/>
                      </a:lnTo>
                      <a:lnTo>
                        <a:pt x="369" y="105"/>
                      </a:lnTo>
                      <a:lnTo>
                        <a:pt x="379" y="110"/>
                      </a:lnTo>
                      <a:lnTo>
                        <a:pt x="383" y="115"/>
                      </a:lnTo>
                      <a:lnTo>
                        <a:pt x="388" y="120"/>
                      </a:lnTo>
                      <a:lnTo>
                        <a:pt x="398" y="125"/>
                      </a:lnTo>
                      <a:lnTo>
                        <a:pt x="403" y="129"/>
                      </a:lnTo>
                      <a:lnTo>
                        <a:pt x="407" y="129"/>
                      </a:lnTo>
                      <a:lnTo>
                        <a:pt x="417" y="134"/>
                      </a:lnTo>
                      <a:lnTo>
                        <a:pt x="422" y="139"/>
                      </a:lnTo>
                      <a:lnTo>
                        <a:pt x="427" y="139"/>
                      </a:lnTo>
                      <a:lnTo>
                        <a:pt x="436" y="144"/>
                      </a:lnTo>
                      <a:lnTo>
                        <a:pt x="441" y="148"/>
                      </a:lnTo>
                      <a:lnTo>
                        <a:pt x="451" y="148"/>
                      </a:lnTo>
                      <a:lnTo>
                        <a:pt x="455" y="153"/>
                      </a:lnTo>
                      <a:lnTo>
                        <a:pt x="460" y="153"/>
                      </a:lnTo>
                      <a:lnTo>
                        <a:pt x="465" y="153"/>
                      </a:lnTo>
                      <a:lnTo>
                        <a:pt x="470" y="153"/>
                      </a:lnTo>
                      <a:lnTo>
                        <a:pt x="475" y="153"/>
                      </a:lnTo>
                      <a:lnTo>
                        <a:pt x="475" y="158"/>
                      </a:lnTo>
                      <a:lnTo>
                        <a:pt x="479" y="158"/>
                      </a:lnTo>
                      <a:lnTo>
                        <a:pt x="484" y="158"/>
                      </a:lnTo>
                      <a:lnTo>
                        <a:pt x="489" y="158"/>
                      </a:lnTo>
                      <a:lnTo>
                        <a:pt x="494" y="158"/>
                      </a:lnTo>
                      <a:lnTo>
                        <a:pt x="499" y="158"/>
                      </a:lnTo>
                      <a:lnTo>
                        <a:pt x="503" y="158"/>
                      </a:lnTo>
                      <a:lnTo>
                        <a:pt x="503" y="163"/>
                      </a:lnTo>
                      <a:lnTo>
                        <a:pt x="499" y="163"/>
                      </a:lnTo>
                      <a:lnTo>
                        <a:pt x="494" y="168"/>
                      </a:lnTo>
                      <a:lnTo>
                        <a:pt x="489" y="172"/>
                      </a:lnTo>
                      <a:lnTo>
                        <a:pt x="484" y="172"/>
                      </a:lnTo>
                      <a:lnTo>
                        <a:pt x="484" y="177"/>
                      </a:lnTo>
                      <a:lnTo>
                        <a:pt x="479" y="177"/>
                      </a:lnTo>
                      <a:lnTo>
                        <a:pt x="475" y="182"/>
                      </a:lnTo>
                      <a:lnTo>
                        <a:pt x="475" y="187"/>
                      </a:lnTo>
                      <a:lnTo>
                        <a:pt x="470" y="187"/>
                      </a:lnTo>
                      <a:lnTo>
                        <a:pt x="465" y="192"/>
                      </a:lnTo>
                      <a:lnTo>
                        <a:pt x="460" y="196"/>
                      </a:lnTo>
                      <a:lnTo>
                        <a:pt x="460" y="201"/>
                      </a:lnTo>
                      <a:lnTo>
                        <a:pt x="455" y="201"/>
                      </a:lnTo>
                      <a:lnTo>
                        <a:pt x="451" y="206"/>
                      </a:lnTo>
                      <a:lnTo>
                        <a:pt x="451" y="211"/>
                      </a:lnTo>
                      <a:lnTo>
                        <a:pt x="446" y="211"/>
                      </a:lnTo>
                      <a:lnTo>
                        <a:pt x="446" y="216"/>
                      </a:lnTo>
                      <a:lnTo>
                        <a:pt x="441" y="220"/>
                      </a:lnTo>
                      <a:lnTo>
                        <a:pt x="436" y="225"/>
                      </a:lnTo>
                      <a:lnTo>
                        <a:pt x="436" y="230"/>
                      </a:lnTo>
                      <a:lnTo>
                        <a:pt x="431" y="230"/>
                      </a:lnTo>
                      <a:lnTo>
                        <a:pt x="431" y="235"/>
                      </a:lnTo>
                      <a:lnTo>
                        <a:pt x="427" y="239"/>
                      </a:lnTo>
                      <a:lnTo>
                        <a:pt x="427" y="244"/>
                      </a:lnTo>
                      <a:lnTo>
                        <a:pt x="422" y="244"/>
                      </a:lnTo>
                      <a:lnTo>
                        <a:pt x="422" y="249"/>
                      </a:lnTo>
                      <a:lnTo>
                        <a:pt x="417" y="254"/>
                      </a:lnTo>
                      <a:lnTo>
                        <a:pt x="417" y="259"/>
                      </a:lnTo>
                      <a:lnTo>
                        <a:pt x="422" y="259"/>
                      </a:lnTo>
                      <a:lnTo>
                        <a:pt x="422" y="263"/>
                      </a:lnTo>
                      <a:lnTo>
                        <a:pt x="427" y="263"/>
                      </a:lnTo>
                      <a:lnTo>
                        <a:pt x="431" y="263"/>
                      </a:lnTo>
                      <a:lnTo>
                        <a:pt x="431" y="268"/>
                      </a:lnTo>
                      <a:lnTo>
                        <a:pt x="436" y="268"/>
                      </a:lnTo>
                      <a:lnTo>
                        <a:pt x="436" y="263"/>
                      </a:lnTo>
                      <a:lnTo>
                        <a:pt x="441" y="263"/>
                      </a:lnTo>
                      <a:lnTo>
                        <a:pt x="446" y="263"/>
                      </a:lnTo>
                      <a:lnTo>
                        <a:pt x="451" y="254"/>
                      </a:lnTo>
                      <a:lnTo>
                        <a:pt x="455" y="249"/>
                      </a:lnTo>
                      <a:lnTo>
                        <a:pt x="455" y="244"/>
                      </a:lnTo>
                      <a:lnTo>
                        <a:pt x="460" y="239"/>
                      </a:lnTo>
                      <a:lnTo>
                        <a:pt x="465" y="235"/>
                      </a:lnTo>
                      <a:lnTo>
                        <a:pt x="470" y="230"/>
                      </a:lnTo>
                      <a:lnTo>
                        <a:pt x="475" y="225"/>
                      </a:lnTo>
                      <a:lnTo>
                        <a:pt x="479" y="220"/>
                      </a:lnTo>
                      <a:lnTo>
                        <a:pt x="484" y="216"/>
                      </a:lnTo>
                      <a:lnTo>
                        <a:pt x="489" y="211"/>
                      </a:lnTo>
                      <a:lnTo>
                        <a:pt x="494" y="206"/>
                      </a:lnTo>
                      <a:lnTo>
                        <a:pt x="499" y="201"/>
                      </a:lnTo>
                      <a:lnTo>
                        <a:pt x="503" y="196"/>
                      </a:lnTo>
                      <a:lnTo>
                        <a:pt x="508" y="192"/>
                      </a:lnTo>
                      <a:lnTo>
                        <a:pt x="518" y="187"/>
                      </a:lnTo>
                      <a:lnTo>
                        <a:pt x="523" y="182"/>
                      </a:lnTo>
                      <a:lnTo>
                        <a:pt x="527" y="182"/>
                      </a:lnTo>
                      <a:lnTo>
                        <a:pt x="532" y="177"/>
                      </a:lnTo>
                      <a:lnTo>
                        <a:pt x="537" y="172"/>
                      </a:lnTo>
                      <a:lnTo>
                        <a:pt x="547" y="172"/>
                      </a:lnTo>
                      <a:lnTo>
                        <a:pt x="551" y="168"/>
                      </a:lnTo>
                      <a:lnTo>
                        <a:pt x="556" y="163"/>
                      </a:lnTo>
                      <a:lnTo>
                        <a:pt x="561" y="163"/>
                      </a:lnTo>
                      <a:lnTo>
                        <a:pt x="570" y="158"/>
                      </a:lnTo>
                      <a:lnTo>
                        <a:pt x="575" y="158"/>
                      </a:lnTo>
                      <a:lnTo>
                        <a:pt x="580" y="153"/>
                      </a:lnTo>
                      <a:lnTo>
                        <a:pt x="585" y="153"/>
                      </a:lnTo>
                      <a:lnTo>
                        <a:pt x="594" y="148"/>
                      </a:lnTo>
                      <a:lnTo>
                        <a:pt x="599" y="148"/>
                      </a:lnTo>
                      <a:lnTo>
                        <a:pt x="604" y="148"/>
                      </a:lnTo>
                      <a:lnTo>
                        <a:pt x="614" y="148"/>
                      </a:lnTo>
                      <a:lnTo>
                        <a:pt x="618" y="144"/>
                      </a:lnTo>
                      <a:lnTo>
                        <a:pt x="623" y="144"/>
                      </a:lnTo>
                      <a:lnTo>
                        <a:pt x="628" y="144"/>
                      </a:lnTo>
                      <a:lnTo>
                        <a:pt x="633" y="144"/>
                      </a:lnTo>
                      <a:lnTo>
                        <a:pt x="638" y="148"/>
                      </a:lnTo>
                      <a:lnTo>
                        <a:pt x="642" y="148"/>
                      </a:lnTo>
                      <a:lnTo>
                        <a:pt x="647" y="148"/>
                      </a:lnTo>
                      <a:lnTo>
                        <a:pt x="652" y="148"/>
                      </a:lnTo>
                      <a:lnTo>
                        <a:pt x="657" y="153"/>
                      </a:lnTo>
                      <a:lnTo>
                        <a:pt x="662" y="153"/>
                      </a:lnTo>
                      <a:lnTo>
                        <a:pt x="666" y="153"/>
                      </a:lnTo>
                      <a:lnTo>
                        <a:pt x="671" y="158"/>
                      </a:lnTo>
                      <a:lnTo>
                        <a:pt x="676" y="158"/>
                      </a:lnTo>
                      <a:lnTo>
                        <a:pt x="676" y="163"/>
                      </a:lnTo>
                      <a:lnTo>
                        <a:pt x="681" y="163"/>
                      </a:lnTo>
                      <a:lnTo>
                        <a:pt x="686" y="163"/>
                      </a:lnTo>
                      <a:lnTo>
                        <a:pt x="690" y="168"/>
                      </a:lnTo>
                      <a:lnTo>
                        <a:pt x="695" y="168"/>
                      </a:lnTo>
                      <a:lnTo>
                        <a:pt x="700" y="168"/>
                      </a:lnTo>
                      <a:lnTo>
                        <a:pt x="705" y="172"/>
                      </a:lnTo>
                      <a:lnTo>
                        <a:pt x="710" y="172"/>
                      </a:lnTo>
                      <a:lnTo>
                        <a:pt x="714" y="172"/>
                      </a:lnTo>
                      <a:lnTo>
                        <a:pt x="724" y="158"/>
                      </a:lnTo>
                      <a:lnTo>
                        <a:pt x="719" y="153"/>
                      </a:lnTo>
                      <a:lnTo>
                        <a:pt x="714" y="148"/>
                      </a:lnTo>
                      <a:lnTo>
                        <a:pt x="710" y="148"/>
                      </a:lnTo>
                      <a:lnTo>
                        <a:pt x="705" y="144"/>
                      </a:lnTo>
                      <a:lnTo>
                        <a:pt x="700" y="139"/>
                      </a:lnTo>
                      <a:lnTo>
                        <a:pt x="695" y="139"/>
                      </a:lnTo>
                      <a:lnTo>
                        <a:pt x="695" y="134"/>
                      </a:lnTo>
                      <a:lnTo>
                        <a:pt x="690" y="134"/>
                      </a:lnTo>
                      <a:lnTo>
                        <a:pt x="686" y="129"/>
                      </a:lnTo>
                      <a:lnTo>
                        <a:pt x="681" y="129"/>
                      </a:lnTo>
                      <a:lnTo>
                        <a:pt x="676" y="125"/>
                      </a:lnTo>
                      <a:lnTo>
                        <a:pt x="671" y="125"/>
                      </a:lnTo>
                      <a:lnTo>
                        <a:pt x="666" y="120"/>
                      </a:lnTo>
                      <a:lnTo>
                        <a:pt x="662" y="120"/>
                      </a:lnTo>
                      <a:lnTo>
                        <a:pt x="652" y="120"/>
                      </a:lnTo>
                      <a:lnTo>
                        <a:pt x="647" y="120"/>
                      </a:lnTo>
                      <a:lnTo>
                        <a:pt x="642" y="115"/>
                      </a:lnTo>
                      <a:lnTo>
                        <a:pt x="638" y="115"/>
                      </a:lnTo>
                      <a:lnTo>
                        <a:pt x="633" y="115"/>
                      </a:lnTo>
                      <a:lnTo>
                        <a:pt x="628" y="115"/>
                      </a:lnTo>
                      <a:lnTo>
                        <a:pt x="623" y="115"/>
                      </a:lnTo>
                      <a:lnTo>
                        <a:pt x="618" y="115"/>
                      </a:lnTo>
                      <a:lnTo>
                        <a:pt x="614" y="115"/>
                      </a:lnTo>
                      <a:lnTo>
                        <a:pt x="609" y="115"/>
                      </a:lnTo>
                      <a:lnTo>
                        <a:pt x="604" y="115"/>
                      </a:lnTo>
                      <a:lnTo>
                        <a:pt x="599" y="115"/>
                      </a:lnTo>
                      <a:lnTo>
                        <a:pt x="594" y="115"/>
                      </a:lnTo>
                      <a:lnTo>
                        <a:pt x="590" y="120"/>
                      </a:lnTo>
                      <a:lnTo>
                        <a:pt x="585" y="120"/>
                      </a:lnTo>
                      <a:lnTo>
                        <a:pt x="580" y="120"/>
                      </a:lnTo>
                      <a:lnTo>
                        <a:pt x="575" y="125"/>
                      </a:lnTo>
                      <a:lnTo>
                        <a:pt x="570" y="125"/>
                      </a:lnTo>
                      <a:lnTo>
                        <a:pt x="566" y="120"/>
                      </a:lnTo>
                      <a:lnTo>
                        <a:pt x="561" y="115"/>
                      </a:lnTo>
                      <a:lnTo>
                        <a:pt x="561" y="110"/>
                      </a:lnTo>
                      <a:lnTo>
                        <a:pt x="556" y="105"/>
                      </a:lnTo>
                      <a:lnTo>
                        <a:pt x="556" y="101"/>
                      </a:lnTo>
                      <a:lnTo>
                        <a:pt x="556" y="96"/>
                      </a:lnTo>
                      <a:lnTo>
                        <a:pt x="551" y="96"/>
                      </a:lnTo>
                      <a:lnTo>
                        <a:pt x="551" y="91"/>
                      </a:lnTo>
                      <a:lnTo>
                        <a:pt x="551" y="86"/>
                      </a:lnTo>
                      <a:lnTo>
                        <a:pt x="551" y="81"/>
                      </a:lnTo>
                      <a:lnTo>
                        <a:pt x="547" y="81"/>
                      </a:lnTo>
                      <a:lnTo>
                        <a:pt x="547" y="77"/>
                      </a:lnTo>
                      <a:lnTo>
                        <a:pt x="547" y="72"/>
                      </a:lnTo>
                      <a:lnTo>
                        <a:pt x="547" y="67"/>
                      </a:lnTo>
                      <a:lnTo>
                        <a:pt x="547" y="62"/>
                      </a:lnTo>
                      <a:lnTo>
                        <a:pt x="547" y="57"/>
                      </a:lnTo>
                      <a:lnTo>
                        <a:pt x="542" y="53"/>
                      </a:lnTo>
                      <a:lnTo>
                        <a:pt x="542" y="48"/>
                      </a:lnTo>
                      <a:lnTo>
                        <a:pt x="542" y="43"/>
                      </a:lnTo>
                      <a:lnTo>
                        <a:pt x="542" y="38"/>
                      </a:lnTo>
                      <a:lnTo>
                        <a:pt x="542" y="34"/>
                      </a:lnTo>
                      <a:lnTo>
                        <a:pt x="542" y="29"/>
                      </a:lnTo>
                      <a:lnTo>
                        <a:pt x="542" y="24"/>
                      </a:lnTo>
                      <a:lnTo>
                        <a:pt x="542" y="19"/>
                      </a:lnTo>
                      <a:lnTo>
                        <a:pt x="542" y="14"/>
                      </a:lnTo>
                      <a:lnTo>
                        <a:pt x="542" y="10"/>
                      </a:lnTo>
                      <a:lnTo>
                        <a:pt x="542" y="5"/>
                      </a:lnTo>
                      <a:lnTo>
                        <a:pt x="542" y="10"/>
                      </a:lnTo>
                      <a:lnTo>
                        <a:pt x="547" y="14"/>
                      </a:lnTo>
                      <a:lnTo>
                        <a:pt x="551" y="19"/>
                      </a:lnTo>
                      <a:lnTo>
                        <a:pt x="551" y="24"/>
                      </a:lnTo>
                      <a:lnTo>
                        <a:pt x="556" y="34"/>
                      </a:lnTo>
                      <a:lnTo>
                        <a:pt x="561" y="38"/>
                      </a:lnTo>
                      <a:lnTo>
                        <a:pt x="566" y="43"/>
                      </a:lnTo>
                      <a:lnTo>
                        <a:pt x="570" y="48"/>
                      </a:lnTo>
                      <a:lnTo>
                        <a:pt x="575" y="53"/>
                      </a:lnTo>
                      <a:lnTo>
                        <a:pt x="580" y="57"/>
                      </a:lnTo>
                      <a:lnTo>
                        <a:pt x="580" y="62"/>
                      </a:lnTo>
                      <a:lnTo>
                        <a:pt x="585" y="67"/>
                      </a:lnTo>
                      <a:lnTo>
                        <a:pt x="590" y="67"/>
                      </a:lnTo>
                      <a:lnTo>
                        <a:pt x="599" y="72"/>
                      </a:lnTo>
                      <a:lnTo>
                        <a:pt x="604" y="77"/>
                      </a:lnTo>
                      <a:lnTo>
                        <a:pt x="609" y="81"/>
                      </a:lnTo>
                      <a:lnTo>
                        <a:pt x="614" y="86"/>
                      </a:lnTo>
                      <a:lnTo>
                        <a:pt x="618" y="86"/>
                      </a:lnTo>
                      <a:lnTo>
                        <a:pt x="623" y="91"/>
                      </a:lnTo>
                      <a:lnTo>
                        <a:pt x="628" y="96"/>
                      </a:lnTo>
                      <a:lnTo>
                        <a:pt x="633" y="96"/>
                      </a:lnTo>
                      <a:lnTo>
                        <a:pt x="642" y="101"/>
                      </a:lnTo>
                      <a:lnTo>
                        <a:pt x="647" y="105"/>
                      </a:lnTo>
                      <a:lnTo>
                        <a:pt x="652" y="105"/>
                      </a:lnTo>
                      <a:lnTo>
                        <a:pt x="657" y="110"/>
                      </a:lnTo>
                      <a:lnTo>
                        <a:pt x="662" y="110"/>
                      </a:lnTo>
                      <a:lnTo>
                        <a:pt x="671" y="115"/>
                      </a:lnTo>
                      <a:lnTo>
                        <a:pt x="676" y="115"/>
                      </a:lnTo>
                      <a:lnTo>
                        <a:pt x="681" y="120"/>
                      </a:lnTo>
                      <a:lnTo>
                        <a:pt x="686" y="120"/>
                      </a:lnTo>
                      <a:lnTo>
                        <a:pt x="695" y="125"/>
                      </a:lnTo>
                      <a:lnTo>
                        <a:pt x="700" y="125"/>
                      </a:lnTo>
                      <a:lnTo>
                        <a:pt x="700" y="129"/>
                      </a:lnTo>
                      <a:lnTo>
                        <a:pt x="705" y="129"/>
                      </a:lnTo>
                      <a:lnTo>
                        <a:pt x="710" y="129"/>
                      </a:lnTo>
                      <a:lnTo>
                        <a:pt x="714" y="129"/>
                      </a:lnTo>
                      <a:lnTo>
                        <a:pt x="719" y="129"/>
                      </a:lnTo>
                      <a:lnTo>
                        <a:pt x="724" y="129"/>
                      </a:lnTo>
                      <a:lnTo>
                        <a:pt x="729" y="134"/>
                      </a:lnTo>
                      <a:lnTo>
                        <a:pt x="734" y="134"/>
                      </a:lnTo>
                      <a:lnTo>
                        <a:pt x="738" y="134"/>
                      </a:lnTo>
                      <a:lnTo>
                        <a:pt x="743" y="134"/>
                      </a:lnTo>
                      <a:lnTo>
                        <a:pt x="748" y="134"/>
                      </a:lnTo>
                      <a:lnTo>
                        <a:pt x="753" y="129"/>
                      </a:lnTo>
                      <a:lnTo>
                        <a:pt x="758" y="129"/>
                      </a:lnTo>
                      <a:lnTo>
                        <a:pt x="762" y="129"/>
                      </a:lnTo>
                      <a:lnTo>
                        <a:pt x="767" y="129"/>
                      </a:lnTo>
                      <a:lnTo>
                        <a:pt x="772" y="129"/>
                      </a:lnTo>
                      <a:lnTo>
                        <a:pt x="777" y="129"/>
                      </a:lnTo>
                      <a:lnTo>
                        <a:pt x="782" y="129"/>
                      </a:lnTo>
                      <a:lnTo>
                        <a:pt x="782" y="125"/>
                      </a:lnTo>
                      <a:lnTo>
                        <a:pt x="786" y="125"/>
                      </a:lnTo>
                      <a:lnTo>
                        <a:pt x="786" y="120"/>
                      </a:lnTo>
                      <a:lnTo>
                        <a:pt x="786" y="115"/>
                      </a:lnTo>
                      <a:lnTo>
                        <a:pt x="791" y="115"/>
                      </a:lnTo>
                      <a:lnTo>
                        <a:pt x="791" y="110"/>
                      </a:lnTo>
                      <a:lnTo>
                        <a:pt x="791" y="105"/>
                      </a:lnTo>
                      <a:lnTo>
                        <a:pt x="791" y="101"/>
                      </a:lnTo>
                      <a:lnTo>
                        <a:pt x="791" y="96"/>
                      </a:lnTo>
                      <a:lnTo>
                        <a:pt x="786" y="96"/>
                      </a:lnTo>
                      <a:lnTo>
                        <a:pt x="786" y="91"/>
                      </a:lnTo>
                      <a:lnTo>
                        <a:pt x="786" y="86"/>
                      </a:lnTo>
                      <a:lnTo>
                        <a:pt x="786" y="81"/>
                      </a:lnTo>
                      <a:lnTo>
                        <a:pt x="782" y="81"/>
                      </a:lnTo>
                      <a:lnTo>
                        <a:pt x="782" y="77"/>
                      </a:lnTo>
                      <a:lnTo>
                        <a:pt x="782" y="72"/>
                      </a:lnTo>
                      <a:lnTo>
                        <a:pt x="777" y="67"/>
                      </a:lnTo>
                      <a:lnTo>
                        <a:pt x="777" y="62"/>
                      </a:lnTo>
                      <a:lnTo>
                        <a:pt x="772" y="62"/>
                      </a:lnTo>
                      <a:lnTo>
                        <a:pt x="772" y="57"/>
                      </a:lnTo>
                      <a:lnTo>
                        <a:pt x="772" y="53"/>
                      </a:lnTo>
                      <a:lnTo>
                        <a:pt x="767" y="48"/>
                      </a:lnTo>
                      <a:lnTo>
                        <a:pt x="767" y="43"/>
                      </a:lnTo>
                      <a:lnTo>
                        <a:pt x="767" y="38"/>
                      </a:lnTo>
                      <a:lnTo>
                        <a:pt x="762" y="0"/>
                      </a:lnTo>
                      <a:lnTo>
                        <a:pt x="767" y="10"/>
                      </a:lnTo>
                      <a:lnTo>
                        <a:pt x="772" y="14"/>
                      </a:lnTo>
                      <a:lnTo>
                        <a:pt x="777" y="24"/>
                      </a:lnTo>
                      <a:lnTo>
                        <a:pt x="782" y="29"/>
                      </a:lnTo>
                      <a:lnTo>
                        <a:pt x="786" y="38"/>
                      </a:lnTo>
                      <a:lnTo>
                        <a:pt x="791" y="43"/>
                      </a:lnTo>
                      <a:lnTo>
                        <a:pt x="796" y="53"/>
                      </a:lnTo>
                      <a:lnTo>
                        <a:pt x="801" y="57"/>
                      </a:lnTo>
                      <a:lnTo>
                        <a:pt x="806" y="67"/>
                      </a:lnTo>
                      <a:lnTo>
                        <a:pt x="810" y="72"/>
                      </a:lnTo>
                      <a:lnTo>
                        <a:pt x="815" y="81"/>
                      </a:lnTo>
                      <a:lnTo>
                        <a:pt x="820" y="86"/>
                      </a:lnTo>
                      <a:lnTo>
                        <a:pt x="825" y="96"/>
                      </a:lnTo>
                      <a:lnTo>
                        <a:pt x="830" y="101"/>
                      </a:lnTo>
                      <a:lnTo>
                        <a:pt x="839" y="105"/>
                      </a:lnTo>
                      <a:lnTo>
                        <a:pt x="844" y="115"/>
                      </a:lnTo>
                      <a:lnTo>
                        <a:pt x="849" y="120"/>
                      </a:lnTo>
                      <a:lnTo>
                        <a:pt x="854" y="125"/>
                      </a:lnTo>
                      <a:lnTo>
                        <a:pt x="863" y="134"/>
                      </a:lnTo>
                      <a:lnTo>
                        <a:pt x="868" y="139"/>
                      </a:lnTo>
                      <a:lnTo>
                        <a:pt x="878" y="144"/>
                      </a:lnTo>
                      <a:lnTo>
                        <a:pt x="882" y="148"/>
                      </a:lnTo>
                      <a:lnTo>
                        <a:pt x="892" y="153"/>
                      </a:lnTo>
                      <a:lnTo>
                        <a:pt x="897" y="158"/>
                      </a:lnTo>
                      <a:lnTo>
                        <a:pt x="906" y="163"/>
                      </a:lnTo>
                      <a:lnTo>
                        <a:pt x="911" y="168"/>
                      </a:lnTo>
                      <a:lnTo>
                        <a:pt x="921" y="172"/>
                      </a:lnTo>
                      <a:lnTo>
                        <a:pt x="930" y="172"/>
                      </a:lnTo>
                      <a:lnTo>
                        <a:pt x="935" y="177"/>
                      </a:lnTo>
                      <a:lnTo>
                        <a:pt x="945" y="182"/>
                      </a:lnTo>
                      <a:lnTo>
                        <a:pt x="954" y="182"/>
                      </a:lnTo>
                      <a:lnTo>
                        <a:pt x="959" y="182"/>
                      </a:lnTo>
                      <a:close/>
                    </a:path>
                  </a:pathLst>
                </a:custGeom>
                <a:solidFill>
                  <a:srgbClr val="FFD9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05" name="Freeform 13">
                  <a:extLst>
                    <a:ext uri="{FF2B5EF4-FFF2-40B4-BE49-F238E27FC236}">
                      <a16:creationId xmlns:a16="http://schemas.microsoft.com/office/drawing/2014/main" id="{F61E503E-197B-4BB9-83FA-217D726277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93" y="2379"/>
                  <a:ext cx="196" cy="95"/>
                </a:xfrm>
                <a:custGeom>
                  <a:avLst/>
                  <a:gdLst>
                    <a:gd name="T0" fmla="*/ 192 w 196"/>
                    <a:gd name="T1" fmla="*/ 62 h 95"/>
                    <a:gd name="T2" fmla="*/ 192 w 196"/>
                    <a:gd name="T3" fmla="*/ 71 h 95"/>
                    <a:gd name="T4" fmla="*/ 196 w 196"/>
                    <a:gd name="T5" fmla="*/ 76 h 95"/>
                    <a:gd name="T6" fmla="*/ 192 w 196"/>
                    <a:gd name="T7" fmla="*/ 81 h 95"/>
                    <a:gd name="T8" fmla="*/ 192 w 196"/>
                    <a:gd name="T9" fmla="*/ 81 h 95"/>
                    <a:gd name="T10" fmla="*/ 182 w 196"/>
                    <a:gd name="T11" fmla="*/ 81 h 95"/>
                    <a:gd name="T12" fmla="*/ 172 w 196"/>
                    <a:gd name="T13" fmla="*/ 76 h 95"/>
                    <a:gd name="T14" fmla="*/ 163 w 196"/>
                    <a:gd name="T15" fmla="*/ 71 h 95"/>
                    <a:gd name="T16" fmla="*/ 153 w 196"/>
                    <a:gd name="T17" fmla="*/ 67 h 95"/>
                    <a:gd name="T18" fmla="*/ 144 w 196"/>
                    <a:gd name="T19" fmla="*/ 62 h 95"/>
                    <a:gd name="T20" fmla="*/ 139 w 196"/>
                    <a:gd name="T21" fmla="*/ 52 h 95"/>
                    <a:gd name="T22" fmla="*/ 129 w 196"/>
                    <a:gd name="T23" fmla="*/ 47 h 95"/>
                    <a:gd name="T24" fmla="*/ 120 w 196"/>
                    <a:gd name="T25" fmla="*/ 43 h 95"/>
                    <a:gd name="T26" fmla="*/ 110 w 196"/>
                    <a:gd name="T27" fmla="*/ 38 h 95"/>
                    <a:gd name="T28" fmla="*/ 105 w 196"/>
                    <a:gd name="T29" fmla="*/ 33 h 95"/>
                    <a:gd name="T30" fmla="*/ 96 w 196"/>
                    <a:gd name="T31" fmla="*/ 28 h 95"/>
                    <a:gd name="T32" fmla="*/ 86 w 196"/>
                    <a:gd name="T33" fmla="*/ 28 h 95"/>
                    <a:gd name="T34" fmla="*/ 76 w 196"/>
                    <a:gd name="T35" fmla="*/ 28 h 95"/>
                    <a:gd name="T36" fmla="*/ 67 w 196"/>
                    <a:gd name="T37" fmla="*/ 28 h 95"/>
                    <a:gd name="T38" fmla="*/ 57 w 196"/>
                    <a:gd name="T39" fmla="*/ 28 h 95"/>
                    <a:gd name="T40" fmla="*/ 52 w 196"/>
                    <a:gd name="T41" fmla="*/ 33 h 95"/>
                    <a:gd name="T42" fmla="*/ 48 w 196"/>
                    <a:gd name="T43" fmla="*/ 38 h 95"/>
                    <a:gd name="T44" fmla="*/ 43 w 196"/>
                    <a:gd name="T45" fmla="*/ 43 h 95"/>
                    <a:gd name="T46" fmla="*/ 38 w 196"/>
                    <a:gd name="T47" fmla="*/ 52 h 95"/>
                    <a:gd name="T48" fmla="*/ 33 w 196"/>
                    <a:gd name="T49" fmla="*/ 57 h 95"/>
                    <a:gd name="T50" fmla="*/ 28 w 196"/>
                    <a:gd name="T51" fmla="*/ 67 h 95"/>
                    <a:gd name="T52" fmla="*/ 28 w 196"/>
                    <a:gd name="T53" fmla="*/ 76 h 95"/>
                    <a:gd name="T54" fmla="*/ 24 w 196"/>
                    <a:gd name="T55" fmla="*/ 86 h 95"/>
                    <a:gd name="T56" fmla="*/ 24 w 196"/>
                    <a:gd name="T57" fmla="*/ 95 h 95"/>
                    <a:gd name="T58" fmla="*/ 14 w 196"/>
                    <a:gd name="T59" fmla="*/ 95 h 95"/>
                    <a:gd name="T60" fmla="*/ 4 w 196"/>
                    <a:gd name="T61" fmla="*/ 95 h 95"/>
                    <a:gd name="T62" fmla="*/ 0 w 196"/>
                    <a:gd name="T63" fmla="*/ 86 h 95"/>
                    <a:gd name="T64" fmla="*/ 0 w 196"/>
                    <a:gd name="T65" fmla="*/ 76 h 95"/>
                    <a:gd name="T66" fmla="*/ 4 w 196"/>
                    <a:gd name="T67" fmla="*/ 71 h 95"/>
                    <a:gd name="T68" fmla="*/ 4 w 196"/>
                    <a:gd name="T69" fmla="*/ 62 h 95"/>
                    <a:gd name="T70" fmla="*/ 9 w 196"/>
                    <a:gd name="T71" fmla="*/ 52 h 95"/>
                    <a:gd name="T72" fmla="*/ 9 w 196"/>
                    <a:gd name="T73" fmla="*/ 43 h 95"/>
                    <a:gd name="T74" fmla="*/ 14 w 196"/>
                    <a:gd name="T75" fmla="*/ 33 h 95"/>
                    <a:gd name="T76" fmla="*/ 19 w 196"/>
                    <a:gd name="T77" fmla="*/ 28 h 95"/>
                    <a:gd name="T78" fmla="*/ 28 w 196"/>
                    <a:gd name="T79" fmla="*/ 19 h 95"/>
                    <a:gd name="T80" fmla="*/ 38 w 196"/>
                    <a:gd name="T81" fmla="*/ 9 h 95"/>
                    <a:gd name="T82" fmla="*/ 48 w 196"/>
                    <a:gd name="T83" fmla="*/ 4 h 95"/>
                    <a:gd name="T84" fmla="*/ 52 w 196"/>
                    <a:gd name="T85" fmla="*/ 0 h 95"/>
                    <a:gd name="T86" fmla="*/ 67 w 196"/>
                    <a:gd name="T87" fmla="*/ 0 h 95"/>
                    <a:gd name="T88" fmla="*/ 76 w 196"/>
                    <a:gd name="T89" fmla="*/ 0 h 95"/>
                    <a:gd name="T90" fmla="*/ 86 w 196"/>
                    <a:gd name="T91" fmla="*/ 0 h 95"/>
                    <a:gd name="T92" fmla="*/ 96 w 196"/>
                    <a:gd name="T93" fmla="*/ 0 h 95"/>
                    <a:gd name="T94" fmla="*/ 105 w 196"/>
                    <a:gd name="T95" fmla="*/ 4 h 95"/>
                    <a:gd name="T96" fmla="*/ 115 w 196"/>
                    <a:gd name="T97" fmla="*/ 9 h 95"/>
                    <a:gd name="T98" fmla="*/ 124 w 196"/>
                    <a:gd name="T99" fmla="*/ 14 h 95"/>
                    <a:gd name="T100" fmla="*/ 134 w 196"/>
                    <a:gd name="T101" fmla="*/ 19 h 95"/>
                    <a:gd name="T102" fmla="*/ 144 w 196"/>
                    <a:gd name="T103" fmla="*/ 28 h 95"/>
                    <a:gd name="T104" fmla="*/ 153 w 196"/>
                    <a:gd name="T105" fmla="*/ 33 h 95"/>
                    <a:gd name="T106" fmla="*/ 158 w 196"/>
                    <a:gd name="T107" fmla="*/ 38 h 95"/>
                    <a:gd name="T108" fmla="*/ 168 w 196"/>
                    <a:gd name="T109" fmla="*/ 43 h 95"/>
                    <a:gd name="T110" fmla="*/ 177 w 196"/>
                    <a:gd name="T111" fmla="*/ 52 h 95"/>
                    <a:gd name="T112" fmla="*/ 187 w 196"/>
                    <a:gd name="T113" fmla="*/ 57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96" h="95">
                      <a:moveTo>
                        <a:pt x="187" y="62"/>
                      </a:moveTo>
                      <a:lnTo>
                        <a:pt x="192" y="62"/>
                      </a:lnTo>
                      <a:lnTo>
                        <a:pt x="192" y="67"/>
                      </a:lnTo>
                      <a:lnTo>
                        <a:pt x="192" y="71"/>
                      </a:lnTo>
                      <a:lnTo>
                        <a:pt x="196" y="71"/>
                      </a:lnTo>
                      <a:lnTo>
                        <a:pt x="196" y="76"/>
                      </a:lnTo>
                      <a:lnTo>
                        <a:pt x="192" y="76"/>
                      </a:lnTo>
                      <a:lnTo>
                        <a:pt x="192" y="81"/>
                      </a:lnTo>
                      <a:lnTo>
                        <a:pt x="192" y="86"/>
                      </a:lnTo>
                      <a:lnTo>
                        <a:pt x="192" y="81"/>
                      </a:lnTo>
                      <a:lnTo>
                        <a:pt x="187" y="81"/>
                      </a:lnTo>
                      <a:lnTo>
                        <a:pt x="182" y="81"/>
                      </a:lnTo>
                      <a:lnTo>
                        <a:pt x="177" y="76"/>
                      </a:lnTo>
                      <a:lnTo>
                        <a:pt x="172" y="76"/>
                      </a:lnTo>
                      <a:lnTo>
                        <a:pt x="168" y="71"/>
                      </a:lnTo>
                      <a:lnTo>
                        <a:pt x="163" y="71"/>
                      </a:lnTo>
                      <a:lnTo>
                        <a:pt x="158" y="67"/>
                      </a:lnTo>
                      <a:lnTo>
                        <a:pt x="153" y="67"/>
                      </a:lnTo>
                      <a:lnTo>
                        <a:pt x="148" y="62"/>
                      </a:lnTo>
                      <a:lnTo>
                        <a:pt x="144" y="62"/>
                      </a:lnTo>
                      <a:lnTo>
                        <a:pt x="144" y="57"/>
                      </a:lnTo>
                      <a:lnTo>
                        <a:pt x="139" y="52"/>
                      </a:lnTo>
                      <a:lnTo>
                        <a:pt x="134" y="52"/>
                      </a:lnTo>
                      <a:lnTo>
                        <a:pt x="129" y="47"/>
                      </a:lnTo>
                      <a:lnTo>
                        <a:pt x="124" y="47"/>
                      </a:lnTo>
                      <a:lnTo>
                        <a:pt x="120" y="43"/>
                      </a:lnTo>
                      <a:lnTo>
                        <a:pt x="115" y="38"/>
                      </a:lnTo>
                      <a:lnTo>
                        <a:pt x="110" y="38"/>
                      </a:lnTo>
                      <a:lnTo>
                        <a:pt x="105" y="38"/>
                      </a:lnTo>
                      <a:lnTo>
                        <a:pt x="105" y="33"/>
                      </a:lnTo>
                      <a:lnTo>
                        <a:pt x="100" y="33"/>
                      </a:lnTo>
                      <a:lnTo>
                        <a:pt x="96" y="28"/>
                      </a:lnTo>
                      <a:lnTo>
                        <a:pt x="91" y="28"/>
                      </a:lnTo>
                      <a:lnTo>
                        <a:pt x="86" y="28"/>
                      </a:lnTo>
                      <a:lnTo>
                        <a:pt x="81" y="28"/>
                      </a:lnTo>
                      <a:lnTo>
                        <a:pt x="76" y="28"/>
                      </a:lnTo>
                      <a:lnTo>
                        <a:pt x="72" y="28"/>
                      </a:lnTo>
                      <a:lnTo>
                        <a:pt x="67" y="28"/>
                      </a:lnTo>
                      <a:lnTo>
                        <a:pt x="62" y="28"/>
                      </a:lnTo>
                      <a:lnTo>
                        <a:pt x="57" y="28"/>
                      </a:lnTo>
                      <a:lnTo>
                        <a:pt x="52" y="28"/>
                      </a:lnTo>
                      <a:lnTo>
                        <a:pt x="52" y="33"/>
                      </a:lnTo>
                      <a:lnTo>
                        <a:pt x="48" y="33"/>
                      </a:lnTo>
                      <a:lnTo>
                        <a:pt x="48" y="38"/>
                      </a:lnTo>
                      <a:lnTo>
                        <a:pt x="43" y="38"/>
                      </a:lnTo>
                      <a:lnTo>
                        <a:pt x="43" y="43"/>
                      </a:lnTo>
                      <a:lnTo>
                        <a:pt x="38" y="47"/>
                      </a:lnTo>
                      <a:lnTo>
                        <a:pt x="38" y="52"/>
                      </a:lnTo>
                      <a:lnTo>
                        <a:pt x="33" y="52"/>
                      </a:lnTo>
                      <a:lnTo>
                        <a:pt x="33" y="57"/>
                      </a:lnTo>
                      <a:lnTo>
                        <a:pt x="33" y="62"/>
                      </a:lnTo>
                      <a:lnTo>
                        <a:pt x="28" y="67"/>
                      </a:lnTo>
                      <a:lnTo>
                        <a:pt x="28" y="71"/>
                      </a:lnTo>
                      <a:lnTo>
                        <a:pt x="28" y="76"/>
                      </a:lnTo>
                      <a:lnTo>
                        <a:pt x="28" y="81"/>
                      </a:lnTo>
                      <a:lnTo>
                        <a:pt x="24" y="86"/>
                      </a:lnTo>
                      <a:lnTo>
                        <a:pt x="24" y="90"/>
                      </a:lnTo>
                      <a:lnTo>
                        <a:pt x="24" y="95"/>
                      </a:lnTo>
                      <a:lnTo>
                        <a:pt x="19" y="95"/>
                      </a:lnTo>
                      <a:lnTo>
                        <a:pt x="14" y="95"/>
                      </a:lnTo>
                      <a:lnTo>
                        <a:pt x="9" y="95"/>
                      </a:lnTo>
                      <a:lnTo>
                        <a:pt x="4" y="95"/>
                      </a:lnTo>
                      <a:lnTo>
                        <a:pt x="4" y="90"/>
                      </a:lnTo>
                      <a:lnTo>
                        <a:pt x="0" y="86"/>
                      </a:lnTo>
                      <a:lnTo>
                        <a:pt x="0" y="81"/>
                      </a:lnTo>
                      <a:lnTo>
                        <a:pt x="0" y="76"/>
                      </a:lnTo>
                      <a:lnTo>
                        <a:pt x="4" y="76"/>
                      </a:lnTo>
                      <a:lnTo>
                        <a:pt x="4" y="71"/>
                      </a:lnTo>
                      <a:lnTo>
                        <a:pt x="4" y="67"/>
                      </a:lnTo>
                      <a:lnTo>
                        <a:pt x="4" y="62"/>
                      </a:lnTo>
                      <a:lnTo>
                        <a:pt x="4" y="57"/>
                      </a:lnTo>
                      <a:lnTo>
                        <a:pt x="9" y="52"/>
                      </a:lnTo>
                      <a:lnTo>
                        <a:pt x="9" y="47"/>
                      </a:lnTo>
                      <a:lnTo>
                        <a:pt x="9" y="43"/>
                      </a:lnTo>
                      <a:lnTo>
                        <a:pt x="14" y="38"/>
                      </a:lnTo>
                      <a:lnTo>
                        <a:pt x="14" y="33"/>
                      </a:lnTo>
                      <a:lnTo>
                        <a:pt x="19" y="33"/>
                      </a:lnTo>
                      <a:lnTo>
                        <a:pt x="19" y="28"/>
                      </a:lnTo>
                      <a:lnTo>
                        <a:pt x="24" y="23"/>
                      </a:lnTo>
                      <a:lnTo>
                        <a:pt x="28" y="19"/>
                      </a:lnTo>
                      <a:lnTo>
                        <a:pt x="33" y="14"/>
                      </a:lnTo>
                      <a:lnTo>
                        <a:pt x="38" y="9"/>
                      </a:lnTo>
                      <a:lnTo>
                        <a:pt x="43" y="4"/>
                      </a:lnTo>
                      <a:lnTo>
                        <a:pt x="48" y="4"/>
                      </a:lnTo>
                      <a:lnTo>
                        <a:pt x="52" y="4"/>
                      </a:lnTo>
                      <a:lnTo>
                        <a:pt x="52" y="0"/>
                      </a:lnTo>
                      <a:lnTo>
                        <a:pt x="62" y="0"/>
                      </a:lnTo>
                      <a:lnTo>
                        <a:pt x="67" y="0"/>
                      </a:lnTo>
                      <a:lnTo>
                        <a:pt x="72" y="0"/>
                      </a:lnTo>
                      <a:lnTo>
                        <a:pt x="76" y="0"/>
                      </a:lnTo>
                      <a:lnTo>
                        <a:pt x="81" y="0"/>
                      </a:lnTo>
                      <a:lnTo>
                        <a:pt x="86" y="0"/>
                      </a:lnTo>
                      <a:lnTo>
                        <a:pt x="91" y="0"/>
                      </a:lnTo>
                      <a:lnTo>
                        <a:pt x="96" y="0"/>
                      </a:lnTo>
                      <a:lnTo>
                        <a:pt x="100" y="4"/>
                      </a:lnTo>
                      <a:lnTo>
                        <a:pt x="105" y="4"/>
                      </a:lnTo>
                      <a:lnTo>
                        <a:pt x="110" y="9"/>
                      </a:lnTo>
                      <a:lnTo>
                        <a:pt x="115" y="9"/>
                      </a:lnTo>
                      <a:lnTo>
                        <a:pt x="120" y="14"/>
                      </a:lnTo>
                      <a:lnTo>
                        <a:pt x="124" y="14"/>
                      </a:lnTo>
                      <a:lnTo>
                        <a:pt x="129" y="14"/>
                      </a:lnTo>
                      <a:lnTo>
                        <a:pt x="134" y="19"/>
                      </a:lnTo>
                      <a:lnTo>
                        <a:pt x="139" y="23"/>
                      </a:lnTo>
                      <a:lnTo>
                        <a:pt x="144" y="28"/>
                      </a:lnTo>
                      <a:lnTo>
                        <a:pt x="148" y="28"/>
                      </a:lnTo>
                      <a:lnTo>
                        <a:pt x="153" y="33"/>
                      </a:lnTo>
                      <a:lnTo>
                        <a:pt x="158" y="33"/>
                      </a:lnTo>
                      <a:lnTo>
                        <a:pt x="158" y="38"/>
                      </a:lnTo>
                      <a:lnTo>
                        <a:pt x="163" y="43"/>
                      </a:lnTo>
                      <a:lnTo>
                        <a:pt x="168" y="43"/>
                      </a:lnTo>
                      <a:lnTo>
                        <a:pt x="172" y="47"/>
                      </a:lnTo>
                      <a:lnTo>
                        <a:pt x="177" y="52"/>
                      </a:lnTo>
                      <a:lnTo>
                        <a:pt x="182" y="57"/>
                      </a:lnTo>
                      <a:lnTo>
                        <a:pt x="187" y="57"/>
                      </a:lnTo>
                      <a:lnTo>
                        <a:pt x="187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06" name="Freeform 14">
                  <a:extLst>
                    <a:ext uri="{FF2B5EF4-FFF2-40B4-BE49-F238E27FC236}">
                      <a16:creationId xmlns:a16="http://schemas.microsoft.com/office/drawing/2014/main" id="{718ECF98-C12D-4A21-BD74-B9C6AB7597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5" y="2479"/>
                  <a:ext cx="3161" cy="4530"/>
                </a:xfrm>
                <a:custGeom>
                  <a:avLst/>
                  <a:gdLst>
                    <a:gd name="T0" fmla="*/ 1976 w 3161"/>
                    <a:gd name="T1" fmla="*/ 110 h 4530"/>
                    <a:gd name="T2" fmla="*/ 2288 w 3161"/>
                    <a:gd name="T3" fmla="*/ 575 h 4530"/>
                    <a:gd name="T4" fmla="*/ 2341 w 3161"/>
                    <a:gd name="T5" fmla="*/ 924 h 4530"/>
                    <a:gd name="T6" fmla="*/ 2298 w 3161"/>
                    <a:gd name="T7" fmla="*/ 1058 h 4530"/>
                    <a:gd name="T8" fmla="*/ 2211 w 3161"/>
                    <a:gd name="T9" fmla="*/ 1393 h 4530"/>
                    <a:gd name="T10" fmla="*/ 2120 w 3161"/>
                    <a:gd name="T11" fmla="*/ 1537 h 4530"/>
                    <a:gd name="T12" fmla="*/ 2605 w 3161"/>
                    <a:gd name="T13" fmla="*/ 1705 h 4530"/>
                    <a:gd name="T14" fmla="*/ 2988 w 3161"/>
                    <a:gd name="T15" fmla="*/ 2140 h 4530"/>
                    <a:gd name="T16" fmla="*/ 3094 w 3161"/>
                    <a:gd name="T17" fmla="*/ 2375 h 4530"/>
                    <a:gd name="T18" fmla="*/ 3080 w 3161"/>
                    <a:gd name="T19" fmla="*/ 2605 h 4530"/>
                    <a:gd name="T20" fmla="*/ 3089 w 3161"/>
                    <a:gd name="T21" fmla="*/ 2787 h 4530"/>
                    <a:gd name="T22" fmla="*/ 3161 w 3161"/>
                    <a:gd name="T23" fmla="*/ 3290 h 4530"/>
                    <a:gd name="T24" fmla="*/ 3137 w 3161"/>
                    <a:gd name="T25" fmla="*/ 3529 h 4530"/>
                    <a:gd name="T26" fmla="*/ 3022 w 3161"/>
                    <a:gd name="T27" fmla="*/ 3725 h 4530"/>
                    <a:gd name="T28" fmla="*/ 2878 w 3161"/>
                    <a:gd name="T29" fmla="*/ 3816 h 4530"/>
                    <a:gd name="T30" fmla="*/ 2758 w 3161"/>
                    <a:gd name="T31" fmla="*/ 3874 h 4530"/>
                    <a:gd name="T32" fmla="*/ 2816 w 3161"/>
                    <a:gd name="T33" fmla="*/ 4022 h 4530"/>
                    <a:gd name="T34" fmla="*/ 3051 w 3161"/>
                    <a:gd name="T35" fmla="*/ 4391 h 4530"/>
                    <a:gd name="T36" fmla="*/ 2864 w 3161"/>
                    <a:gd name="T37" fmla="*/ 4525 h 4530"/>
                    <a:gd name="T38" fmla="*/ 2537 w 3161"/>
                    <a:gd name="T39" fmla="*/ 4520 h 4530"/>
                    <a:gd name="T40" fmla="*/ 2331 w 3161"/>
                    <a:gd name="T41" fmla="*/ 4444 h 4530"/>
                    <a:gd name="T42" fmla="*/ 2326 w 3161"/>
                    <a:gd name="T43" fmla="*/ 4276 h 4530"/>
                    <a:gd name="T44" fmla="*/ 2293 w 3161"/>
                    <a:gd name="T45" fmla="*/ 4099 h 4530"/>
                    <a:gd name="T46" fmla="*/ 2087 w 3161"/>
                    <a:gd name="T47" fmla="*/ 3749 h 4530"/>
                    <a:gd name="T48" fmla="*/ 1775 w 3161"/>
                    <a:gd name="T49" fmla="*/ 3563 h 4530"/>
                    <a:gd name="T50" fmla="*/ 1756 w 3161"/>
                    <a:gd name="T51" fmla="*/ 3606 h 4530"/>
                    <a:gd name="T52" fmla="*/ 1880 w 3161"/>
                    <a:gd name="T53" fmla="*/ 3979 h 4530"/>
                    <a:gd name="T54" fmla="*/ 1947 w 3161"/>
                    <a:gd name="T55" fmla="*/ 4195 h 4530"/>
                    <a:gd name="T56" fmla="*/ 1861 w 3161"/>
                    <a:gd name="T57" fmla="*/ 4377 h 4530"/>
                    <a:gd name="T58" fmla="*/ 1338 w 3161"/>
                    <a:gd name="T59" fmla="*/ 4391 h 4530"/>
                    <a:gd name="T60" fmla="*/ 1002 w 3161"/>
                    <a:gd name="T61" fmla="*/ 4377 h 4530"/>
                    <a:gd name="T62" fmla="*/ 921 w 3161"/>
                    <a:gd name="T63" fmla="*/ 4242 h 4530"/>
                    <a:gd name="T64" fmla="*/ 1074 w 3161"/>
                    <a:gd name="T65" fmla="*/ 4089 h 4530"/>
                    <a:gd name="T66" fmla="*/ 1290 w 3161"/>
                    <a:gd name="T67" fmla="*/ 3970 h 4530"/>
                    <a:gd name="T68" fmla="*/ 1357 w 3161"/>
                    <a:gd name="T69" fmla="*/ 3859 h 4530"/>
                    <a:gd name="T70" fmla="*/ 1170 w 3161"/>
                    <a:gd name="T71" fmla="*/ 3448 h 4530"/>
                    <a:gd name="T72" fmla="*/ 1108 w 3161"/>
                    <a:gd name="T73" fmla="*/ 3160 h 4530"/>
                    <a:gd name="T74" fmla="*/ 1151 w 3161"/>
                    <a:gd name="T75" fmla="*/ 3002 h 4530"/>
                    <a:gd name="T76" fmla="*/ 1377 w 3161"/>
                    <a:gd name="T77" fmla="*/ 2859 h 4530"/>
                    <a:gd name="T78" fmla="*/ 1276 w 3161"/>
                    <a:gd name="T79" fmla="*/ 2672 h 4530"/>
                    <a:gd name="T80" fmla="*/ 1118 w 3161"/>
                    <a:gd name="T81" fmla="*/ 2883 h 4530"/>
                    <a:gd name="T82" fmla="*/ 854 w 3161"/>
                    <a:gd name="T83" fmla="*/ 3270 h 4530"/>
                    <a:gd name="T84" fmla="*/ 844 w 3161"/>
                    <a:gd name="T85" fmla="*/ 3567 h 4530"/>
                    <a:gd name="T86" fmla="*/ 657 w 3161"/>
                    <a:gd name="T87" fmla="*/ 3744 h 4530"/>
                    <a:gd name="T88" fmla="*/ 451 w 3161"/>
                    <a:gd name="T89" fmla="*/ 3759 h 4530"/>
                    <a:gd name="T90" fmla="*/ 326 w 3161"/>
                    <a:gd name="T91" fmla="*/ 3907 h 4530"/>
                    <a:gd name="T92" fmla="*/ 101 w 3161"/>
                    <a:gd name="T93" fmla="*/ 4013 h 4530"/>
                    <a:gd name="T94" fmla="*/ 14 w 3161"/>
                    <a:gd name="T95" fmla="*/ 3883 h 4530"/>
                    <a:gd name="T96" fmla="*/ 91 w 3161"/>
                    <a:gd name="T97" fmla="*/ 3677 h 4530"/>
                    <a:gd name="T98" fmla="*/ 57 w 3161"/>
                    <a:gd name="T99" fmla="*/ 3448 h 4530"/>
                    <a:gd name="T100" fmla="*/ 149 w 3161"/>
                    <a:gd name="T101" fmla="*/ 3314 h 4530"/>
                    <a:gd name="T102" fmla="*/ 355 w 3161"/>
                    <a:gd name="T103" fmla="*/ 3127 h 4530"/>
                    <a:gd name="T104" fmla="*/ 830 w 3161"/>
                    <a:gd name="T105" fmla="*/ 2485 h 4530"/>
                    <a:gd name="T106" fmla="*/ 1233 w 3161"/>
                    <a:gd name="T107" fmla="*/ 1973 h 4530"/>
                    <a:gd name="T108" fmla="*/ 1108 w 3161"/>
                    <a:gd name="T109" fmla="*/ 1700 h 4530"/>
                    <a:gd name="T110" fmla="*/ 988 w 3161"/>
                    <a:gd name="T111" fmla="*/ 1374 h 4530"/>
                    <a:gd name="T112" fmla="*/ 911 w 3161"/>
                    <a:gd name="T113" fmla="*/ 1178 h 4530"/>
                    <a:gd name="T114" fmla="*/ 767 w 3161"/>
                    <a:gd name="T115" fmla="*/ 1101 h 4530"/>
                    <a:gd name="T116" fmla="*/ 667 w 3161"/>
                    <a:gd name="T117" fmla="*/ 943 h 4530"/>
                    <a:gd name="T118" fmla="*/ 695 w 3161"/>
                    <a:gd name="T119" fmla="*/ 632 h 4530"/>
                    <a:gd name="T120" fmla="*/ 1084 w 3161"/>
                    <a:gd name="T121" fmla="*/ 168 h 4530"/>
                    <a:gd name="T122" fmla="*/ 1473 w 3161"/>
                    <a:gd name="T123" fmla="*/ 5 h 4530"/>
                    <a:gd name="T124" fmla="*/ 1727 w 3161"/>
                    <a:gd name="T125" fmla="*/ 58 h 45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161" h="4530">
                      <a:moveTo>
                        <a:pt x="1736" y="67"/>
                      </a:moveTo>
                      <a:lnTo>
                        <a:pt x="1741" y="67"/>
                      </a:lnTo>
                      <a:lnTo>
                        <a:pt x="1746" y="67"/>
                      </a:lnTo>
                      <a:lnTo>
                        <a:pt x="1751" y="62"/>
                      </a:lnTo>
                      <a:lnTo>
                        <a:pt x="1756" y="62"/>
                      </a:lnTo>
                      <a:lnTo>
                        <a:pt x="1760" y="62"/>
                      </a:lnTo>
                      <a:lnTo>
                        <a:pt x="1765" y="58"/>
                      </a:lnTo>
                      <a:lnTo>
                        <a:pt x="1770" y="58"/>
                      </a:lnTo>
                      <a:lnTo>
                        <a:pt x="1775" y="53"/>
                      </a:lnTo>
                      <a:lnTo>
                        <a:pt x="1780" y="53"/>
                      </a:lnTo>
                      <a:lnTo>
                        <a:pt x="1784" y="53"/>
                      </a:lnTo>
                      <a:lnTo>
                        <a:pt x="1789" y="48"/>
                      </a:lnTo>
                      <a:lnTo>
                        <a:pt x="1794" y="48"/>
                      </a:lnTo>
                      <a:lnTo>
                        <a:pt x="1799" y="48"/>
                      </a:lnTo>
                      <a:lnTo>
                        <a:pt x="1804" y="48"/>
                      </a:lnTo>
                      <a:lnTo>
                        <a:pt x="1808" y="48"/>
                      </a:lnTo>
                      <a:lnTo>
                        <a:pt x="1818" y="48"/>
                      </a:lnTo>
                      <a:lnTo>
                        <a:pt x="1832" y="48"/>
                      </a:lnTo>
                      <a:lnTo>
                        <a:pt x="1842" y="48"/>
                      </a:lnTo>
                      <a:lnTo>
                        <a:pt x="1851" y="48"/>
                      </a:lnTo>
                      <a:lnTo>
                        <a:pt x="1861" y="48"/>
                      </a:lnTo>
                      <a:lnTo>
                        <a:pt x="1871" y="53"/>
                      </a:lnTo>
                      <a:lnTo>
                        <a:pt x="1880" y="53"/>
                      </a:lnTo>
                      <a:lnTo>
                        <a:pt x="1890" y="58"/>
                      </a:lnTo>
                      <a:lnTo>
                        <a:pt x="1899" y="62"/>
                      </a:lnTo>
                      <a:lnTo>
                        <a:pt x="1909" y="62"/>
                      </a:lnTo>
                      <a:lnTo>
                        <a:pt x="1919" y="67"/>
                      </a:lnTo>
                      <a:lnTo>
                        <a:pt x="1923" y="72"/>
                      </a:lnTo>
                      <a:lnTo>
                        <a:pt x="1933" y="81"/>
                      </a:lnTo>
                      <a:lnTo>
                        <a:pt x="1943" y="86"/>
                      </a:lnTo>
                      <a:lnTo>
                        <a:pt x="1952" y="91"/>
                      </a:lnTo>
                      <a:lnTo>
                        <a:pt x="1957" y="101"/>
                      </a:lnTo>
                      <a:lnTo>
                        <a:pt x="1967" y="105"/>
                      </a:lnTo>
                      <a:lnTo>
                        <a:pt x="1976" y="110"/>
                      </a:lnTo>
                      <a:lnTo>
                        <a:pt x="1981" y="120"/>
                      </a:lnTo>
                      <a:lnTo>
                        <a:pt x="1991" y="129"/>
                      </a:lnTo>
                      <a:lnTo>
                        <a:pt x="2000" y="134"/>
                      </a:lnTo>
                      <a:lnTo>
                        <a:pt x="2005" y="144"/>
                      </a:lnTo>
                      <a:lnTo>
                        <a:pt x="2015" y="148"/>
                      </a:lnTo>
                      <a:lnTo>
                        <a:pt x="2019" y="158"/>
                      </a:lnTo>
                      <a:lnTo>
                        <a:pt x="2029" y="168"/>
                      </a:lnTo>
                      <a:lnTo>
                        <a:pt x="2034" y="172"/>
                      </a:lnTo>
                      <a:lnTo>
                        <a:pt x="2043" y="182"/>
                      </a:lnTo>
                      <a:lnTo>
                        <a:pt x="2048" y="192"/>
                      </a:lnTo>
                      <a:lnTo>
                        <a:pt x="2058" y="196"/>
                      </a:lnTo>
                      <a:lnTo>
                        <a:pt x="2067" y="206"/>
                      </a:lnTo>
                      <a:lnTo>
                        <a:pt x="2072" y="211"/>
                      </a:lnTo>
                      <a:lnTo>
                        <a:pt x="2082" y="220"/>
                      </a:lnTo>
                      <a:lnTo>
                        <a:pt x="2091" y="235"/>
                      </a:lnTo>
                      <a:lnTo>
                        <a:pt x="2101" y="254"/>
                      </a:lnTo>
                      <a:lnTo>
                        <a:pt x="2115" y="268"/>
                      </a:lnTo>
                      <a:lnTo>
                        <a:pt x="2125" y="287"/>
                      </a:lnTo>
                      <a:lnTo>
                        <a:pt x="2139" y="307"/>
                      </a:lnTo>
                      <a:lnTo>
                        <a:pt x="2149" y="321"/>
                      </a:lnTo>
                      <a:lnTo>
                        <a:pt x="2159" y="340"/>
                      </a:lnTo>
                      <a:lnTo>
                        <a:pt x="2173" y="359"/>
                      </a:lnTo>
                      <a:lnTo>
                        <a:pt x="2182" y="374"/>
                      </a:lnTo>
                      <a:lnTo>
                        <a:pt x="2192" y="393"/>
                      </a:lnTo>
                      <a:lnTo>
                        <a:pt x="2206" y="412"/>
                      </a:lnTo>
                      <a:lnTo>
                        <a:pt x="2216" y="426"/>
                      </a:lnTo>
                      <a:lnTo>
                        <a:pt x="2226" y="445"/>
                      </a:lnTo>
                      <a:lnTo>
                        <a:pt x="2235" y="465"/>
                      </a:lnTo>
                      <a:lnTo>
                        <a:pt x="2245" y="484"/>
                      </a:lnTo>
                      <a:lnTo>
                        <a:pt x="2254" y="503"/>
                      </a:lnTo>
                      <a:lnTo>
                        <a:pt x="2264" y="522"/>
                      </a:lnTo>
                      <a:lnTo>
                        <a:pt x="2274" y="536"/>
                      </a:lnTo>
                      <a:lnTo>
                        <a:pt x="2283" y="555"/>
                      </a:lnTo>
                      <a:lnTo>
                        <a:pt x="2288" y="575"/>
                      </a:lnTo>
                      <a:lnTo>
                        <a:pt x="2298" y="594"/>
                      </a:lnTo>
                      <a:lnTo>
                        <a:pt x="2302" y="613"/>
                      </a:lnTo>
                      <a:lnTo>
                        <a:pt x="2312" y="632"/>
                      </a:lnTo>
                      <a:lnTo>
                        <a:pt x="2317" y="651"/>
                      </a:lnTo>
                      <a:lnTo>
                        <a:pt x="2322" y="675"/>
                      </a:lnTo>
                      <a:lnTo>
                        <a:pt x="2326" y="694"/>
                      </a:lnTo>
                      <a:lnTo>
                        <a:pt x="2331" y="714"/>
                      </a:lnTo>
                      <a:lnTo>
                        <a:pt x="2336" y="733"/>
                      </a:lnTo>
                      <a:lnTo>
                        <a:pt x="2341" y="757"/>
                      </a:lnTo>
                      <a:lnTo>
                        <a:pt x="2341" y="776"/>
                      </a:lnTo>
                      <a:lnTo>
                        <a:pt x="2346" y="795"/>
                      </a:lnTo>
                      <a:lnTo>
                        <a:pt x="2346" y="819"/>
                      </a:lnTo>
                      <a:lnTo>
                        <a:pt x="2346" y="824"/>
                      </a:lnTo>
                      <a:lnTo>
                        <a:pt x="2346" y="828"/>
                      </a:lnTo>
                      <a:lnTo>
                        <a:pt x="2346" y="833"/>
                      </a:lnTo>
                      <a:lnTo>
                        <a:pt x="2346" y="838"/>
                      </a:lnTo>
                      <a:lnTo>
                        <a:pt x="2346" y="843"/>
                      </a:lnTo>
                      <a:lnTo>
                        <a:pt x="2346" y="848"/>
                      </a:lnTo>
                      <a:lnTo>
                        <a:pt x="2346" y="852"/>
                      </a:lnTo>
                      <a:lnTo>
                        <a:pt x="2346" y="857"/>
                      </a:lnTo>
                      <a:lnTo>
                        <a:pt x="2346" y="862"/>
                      </a:lnTo>
                      <a:lnTo>
                        <a:pt x="2346" y="867"/>
                      </a:lnTo>
                      <a:lnTo>
                        <a:pt x="2346" y="872"/>
                      </a:lnTo>
                      <a:lnTo>
                        <a:pt x="2346" y="876"/>
                      </a:lnTo>
                      <a:lnTo>
                        <a:pt x="2346" y="881"/>
                      </a:lnTo>
                      <a:lnTo>
                        <a:pt x="2346" y="886"/>
                      </a:lnTo>
                      <a:lnTo>
                        <a:pt x="2346" y="891"/>
                      </a:lnTo>
                      <a:lnTo>
                        <a:pt x="2346" y="895"/>
                      </a:lnTo>
                      <a:lnTo>
                        <a:pt x="2346" y="900"/>
                      </a:lnTo>
                      <a:lnTo>
                        <a:pt x="2346" y="905"/>
                      </a:lnTo>
                      <a:lnTo>
                        <a:pt x="2341" y="910"/>
                      </a:lnTo>
                      <a:lnTo>
                        <a:pt x="2341" y="915"/>
                      </a:lnTo>
                      <a:lnTo>
                        <a:pt x="2341" y="919"/>
                      </a:lnTo>
                      <a:lnTo>
                        <a:pt x="2341" y="924"/>
                      </a:lnTo>
                      <a:lnTo>
                        <a:pt x="2341" y="929"/>
                      </a:lnTo>
                      <a:lnTo>
                        <a:pt x="2341" y="934"/>
                      </a:lnTo>
                      <a:lnTo>
                        <a:pt x="2341" y="939"/>
                      </a:lnTo>
                      <a:lnTo>
                        <a:pt x="2341" y="943"/>
                      </a:lnTo>
                      <a:lnTo>
                        <a:pt x="2341" y="948"/>
                      </a:lnTo>
                      <a:lnTo>
                        <a:pt x="2341" y="953"/>
                      </a:lnTo>
                      <a:lnTo>
                        <a:pt x="2341" y="958"/>
                      </a:lnTo>
                      <a:lnTo>
                        <a:pt x="2336" y="962"/>
                      </a:lnTo>
                      <a:lnTo>
                        <a:pt x="2336" y="967"/>
                      </a:lnTo>
                      <a:lnTo>
                        <a:pt x="2336" y="972"/>
                      </a:lnTo>
                      <a:lnTo>
                        <a:pt x="2336" y="977"/>
                      </a:lnTo>
                      <a:lnTo>
                        <a:pt x="2331" y="977"/>
                      </a:lnTo>
                      <a:lnTo>
                        <a:pt x="2331" y="982"/>
                      </a:lnTo>
                      <a:lnTo>
                        <a:pt x="2331" y="986"/>
                      </a:lnTo>
                      <a:lnTo>
                        <a:pt x="2326" y="991"/>
                      </a:lnTo>
                      <a:lnTo>
                        <a:pt x="2326" y="996"/>
                      </a:lnTo>
                      <a:lnTo>
                        <a:pt x="2326" y="1001"/>
                      </a:lnTo>
                      <a:lnTo>
                        <a:pt x="2326" y="1006"/>
                      </a:lnTo>
                      <a:lnTo>
                        <a:pt x="2322" y="1006"/>
                      </a:lnTo>
                      <a:lnTo>
                        <a:pt x="2322" y="1010"/>
                      </a:lnTo>
                      <a:lnTo>
                        <a:pt x="2322" y="1015"/>
                      </a:lnTo>
                      <a:lnTo>
                        <a:pt x="2322" y="1020"/>
                      </a:lnTo>
                      <a:lnTo>
                        <a:pt x="2322" y="1025"/>
                      </a:lnTo>
                      <a:lnTo>
                        <a:pt x="2317" y="1030"/>
                      </a:lnTo>
                      <a:lnTo>
                        <a:pt x="2317" y="1034"/>
                      </a:lnTo>
                      <a:lnTo>
                        <a:pt x="2312" y="1034"/>
                      </a:lnTo>
                      <a:lnTo>
                        <a:pt x="2312" y="1039"/>
                      </a:lnTo>
                      <a:lnTo>
                        <a:pt x="2307" y="1039"/>
                      </a:lnTo>
                      <a:lnTo>
                        <a:pt x="2307" y="1044"/>
                      </a:lnTo>
                      <a:lnTo>
                        <a:pt x="2307" y="1049"/>
                      </a:lnTo>
                      <a:lnTo>
                        <a:pt x="2302" y="1049"/>
                      </a:lnTo>
                      <a:lnTo>
                        <a:pt x="2302" y="1053"/>
                      </a:lnTo>
                      <a:lnTo>
                        <a:pt x="2302" y="1058"/>
                      </a:lnTo>
                      <a:lnTo>
                        <a:pt x="2298" y="1058"/>
                      </a:lnTo>
                      <a:lnTo>
                        <a:pt x="2298" y="1063"/>
                      </a:lnTo>
                      <a:lnTo>
                        <a:pt x="2298" y="1068"/>
                      </a:lnTo>
                      <a:lnTo>
                        <a:pt x="2293" y="1068"/>
                      </a:lnTo>
                      <a:lnTo>
                        <a:pt x="2293" y="1073"/>
                      </a:lnTo>
                      <a:lnTo>
                        <a:pt x="2293" y="1077"/>
                      </a:lnTo>
                      <a:lnTo>
                        <a:pt x="2288" y="1077"/>
                      </a:lnTo>
                      <a:lnTo>
                        <a:pt x="2288" y="1082"/>
                      </a:lnTo>
                      <a:lnTo>
                        <a:pt x="2283" y="1082"/>
                      </a:lnTo>
                      <a:lnTo>
                        <a:pt x="2288" y="1097"/>
                      </a:lnTo>
                      <a:lnTo>
                        <a:pt x="2293" y="1111"/>
                      </a:lnTo>
                      <a:lnTo>
                        <a:pt x="2293" y="1121"/>
                      </a:lnTo>
                      <a:lnTo>
                        <a:pt x="2298" y="1135"/>
                      </a:lnTo>
                      <a:lnTo>
                        <a:pt x="2298" y="1144"/>
                      </a:lnTo>
                      <a:lnTo>
                        <a:pt x="2298" y="1159"/>
                      </a:lnTo>
                      <a:lnTo>
                        <a:pt x="2298" y="1173"/>
                      </a:lnTo>
                      <a:lnTo>
                        <a:pt x="2298" y="1183"/>
                      </a:lnTo>
                      <a:lnTo>
                        <a:pt x="2298" y="1197"/>
                      </a:lnTo>
                      <a:lnTo>
                        <a:pt x="2293" y="1207"/>
                      </a:lnTo>
                      <a:lnTo>
                        <a:pt x="2293" y="1221"/>
                      </a:lnTo>
                      <a:lnTo>
                        <a:pt x="2293" y="1235"/>
                      </a:lnTo>
                      <a:lnTo>
                        <a:pt x="2288" y="1245"/>
                      </a:lnTo>
                      <a:lnTo>
                        <a:pt x="2283" y="1259"/>
                      </a:lnTo>
                      <a:lnTo>
                        <a:pt x="2283" y="1269"/>
                      </a:lnTo>
                      <a:lnTo>
                        <a:pt x="2278" y="1283"/>
                      </a:lnTo>
                      <a:lnTo>
                        <a:pt x="2274" y="1293"/>
                      </a:lnTo>
                      <a:lnTo>
                        <a:pt x="2269" y="1307"/>
                      </a:lnTo>
                      <a:lnTo>
                        <a:pt x="2259" y="1317"/>
                      </a:lnTo>
                      <a:lnTo>
                        <a:pt x="2254" y="1331"/>
                      </a:lnTo>
                      <a:lnTo>
                        <a:pt x="2250" y="1341"/>
                      </a:lnTo>
                      <a:lnTo>
                        <a:pt x="2240" y="1350"/>
                      </a:lnTo>
                      <a:lnTo>
                        <a:pt x="2235" y="1365"/>
                      </a:lnTo>
                      <a:lnTo>
                        <a:pt x="2226" y="1374"/>
                      </a:lnTo>
                      <a:lnTo>
                        <a:pt x="2221" y="1384"/>
                      </a:lnTo>
                      <a:lnTo>
                        <a:pt x="2211" y="1393"/>
                      </a:lnTo>
                      <a:lnTo>
                        <a:pt x="2202" y="1403"/>
                      </a:lnTo>
                      <a:lnTo>
                        <a:pt x="2192" y="1413"/>
                      </a:lnTo>
                      <a:lnTo>
                        <a:pt x="2182" y="1422"/>
                      </a:lnTo>
                      <a:lnTo>
                        <a:pt x="2173" y="1432"/>
                      </a:lnTo>
                      <a:lnTo>
                        <a:pt x="2163" y="1441"/>
                      </a:lnTo>
                      <a:lnTo>
                        <a:pt x="2154" y="1451"/>
                      </a:lnTo>
                      <a:lnTo>
                        <a:pt x="2149" y="1451"/>
                      </a:lnTo>
                      <a:lnTo>
                        <a:pt x="2144" y="1456"/>
                      </a:lnTo>
                      <a:lnTo>
                        <a:pt x="2139" y="1456"/>
                      </a:lnTo>
                      <a:lnTo>
                        <a:pt x="2135" y="1460"/>
                      </a:lnTo>
                      <a:lnTo>
                        <a:pt x="2130" y="1460"/>
                      </a:lnTo>
                      <a:lnTo>
                        <a:pt x="2125" y="1465"/>
                      </a:lnTo>
                      <a:lnTo>
                        <a:pt x="2120" y="1465"/>
                      </a:lnTo>
                      <a:lnTo>
                        <a:pt x="2120" y="1470"/>
                      </a:lnTo>
                      <a:lnTo>
                        <a:pt x="2115" y="1470"/>
                      </a:lnTo>
                      <a:lnTo>
                        <a:pt x="2111" y="1475"/>
                      </a:lnTo>
                      <a:lnTo>
                        <a:pt x="2106" y="1475"/>
                      </a:lnTo>
                      <a:lnTo>
                        <a:pt x="2101" y="1480"/>
                      </a:lnTo>
                      <a:lnTo>
                        <a:pt x="2096" y="1480"/>
                      </a:lnTo>
                      <a:lnTo>
                        <a:pt x="2091" y="1484"/>
                      </a:lnTo>
                      <a:lnTo>
                        <a:pt x="2096" y="1484"/>
                      </a:lnTo>
                      <a:lnTo>
                        <a:pt x="2096" y="1489"/>
                      </a:lnTo>
                      <a:lnTo>
                        <a:pt x="2096" y="1494"/>
                      </a:lnTo>
                      <a:lnTo>
                        <a:pt x="2101" y="1499"/>
                      </a:lnTo>
                      <a:lnTo>
                        <a:pt x="2101" y="1504"/>
                      </a:lnTo>
                      <a:lnTo>
                        <a:pt x="2106" y="1508"/>
                      </a:lnTo>
                      <a:lnTo>
                        <a:pt x="2106" y="1513"/>
                      </a:lnTo>
                      <a:lnTo>
                        <a:pt x="2106" y="1518"/>
                      </a:lnTo>
                      <a:lnTo>
                        <a:pt x="2111" y="1518"/>
                      </a:lnTo>
                      <a:lnTo>
                        <a:pt x="2111" y="1523"/>
                      </a:lnTo>
                      <a:lnTo>
                        <a:pt x="2111" y="1528"/>
                      </a:lnTo>
                      <a:lnTo>
                        <a:pt x="2115" y="1528"/>
                      </a:lnTo>
                      <a:lnTo>
                        <a:pt x="2115" y="1532"/>
                      </a:lnTo>
                      <a:lnTo>
                        <a:pt x="2120" y="1537"/>
                      </a:lnTo>
                      <a:lnTo>
                        <a:pt x="2120" y="1542"/>
                      </a:lnTo>
                      <a:lnTo>
                        <a:pt x="2125" y="1542"/>
                      </a:lnTo>
                      <a:lnTo>
                        <a:pt x="2125" y="1547"/>
                      </a:lnTo>
                      <a:lnTo>
                        <a:pt x="2130" y="1551"/>
                      </a:lnTo>
                      <a:lnTo>
                        <a:pt x="2130" y="1556"/>
                      </a:lnTo>
                      <a:lnTo>
                        <a:pt x="2135" y="1556"/>
                      </a:lnTo>
                      <a:lnTo>
                        <a:pt x="2135" y="1561"/>
                      </a:lnTo>
                      <a:lnTo>
                        <a:pt x="2139" y="1561"/>
                      </a:lnTo>
                      <a:lnTo>
                        <a:pt x="2159" y="1561"/>
                      </a:lnTo>
                      <a:lnTo>
                        <a:pt x="2178" y="1561"/>
                      </a:lnTo>
                      <a:lnTo>
                        <a:pt x="2192" y="1561"/>
                      </a:lnTo>
                      <a:lnTo>
                        <a:pt x="2211" y="1561"/>
                      </a:lnTo>
                      <a:lnTo>
                        <a:pt x="2230" y="1566"/>
                      </a:lnTo>
                      <a:lnTo>
                        <a:pt x="2250" y="1566"/>
                      </a:lnTo>
                      <a:lnTo>
                        <a:pt x="2269" y="1571"/>
                      </a:lnTo>
                      <a:lnTo>
                        <a:pt x="2288" y="1575"/>
                      </a:lnTo>
                      <a:lnTo>
                        <a:pt x="2307" y="1580"/>
                      </a:lnTo>
                      <a:lnTo>
                        <a:pt x="2326" y="1585"/>
                      </a:lnTo>
                      <a:lnTo>
                        <a:pt x="2341" y="1590"/>
                      </a:lnTo>
                      <a:lnTo>
                        <a:pt x="2360" y="1595"/>
                      </a:lnTo>
                      <a:lnTo>
                        <a:pt x="2379" y="1599"/>
                      </a:lnTo>
                      <a:lnTo>
                        <a:pt x="2398" y="1604"/>
                      </a:lnTo>
                      <a:lnTo>
                        <a:pt x="2413" y="1614"/>
                      </a:lnTo>
                      <a:lnTo>
                        <a:pt x="2432" y="1618"/>
                      </a:lnTo>
                      <a:lnTo>
                        <a:pt x="2451" y="1628"/>
                      </a:lnTo>
                      <a:lnTo>
                        <a:pt x="2470" y="1633"/>
                      </a:lnTo>
                      <a:lnTo>
                        <a:pt x="2485" y="1642"/>
                      </a:lnTo>
                      <a:lnTo>
                        <a:pt x="2504" y="1652"/>
                      </a:lnTo>
                      <a:lnTo>
                        <a:pt x="2518" y="1662"/>
                      </a:lnTo>
                      <a:lnTo>
                        <a:pt x="2537" y="1666"/>
                      </a:lnTo>
                      <a:lnTo>
                        <a:pt x="2557" y="1676"/>
                      </a:lnTo>
                      <a:lnTo>
                        <a:pt x="2571" y="1686"/>
                      </a:lnTo>
                      <a:lnTo>
                        <a:pt x="2590" y="1695"/>
                      </a:lnTo>
                      <a:lnTo>
                        <a:pt x="2605" y="1705"/>
                      </a:lnTo>
                      <a:lnTo>
                        <a:pt x="2624" y="1714"/>
                      </a:lnTo>
                      <a:lnTo>
                        <a:pt x="2638" y="1724"/>
                      </a:lnTo>
                      <a:lnTo>
                        <a:pt x="2657" y="1733"/>
                      </a:lnTo>
                      <a:lnTo>
                        <a:pt x="2672" y="1743"/>
                      </a:lnTo>
                      <a:lnTo>
                        <a:pt x="2691" y="1757"/>
                      </a:lnTo>
                      <a:lnTo>
                        <a:pt x="2705" y="1767"/>
                      </a:lnTo>
                      <a:lnTo>
                        <a:pt x="2720" y="1777"/>
                      </a:lnTo>
                      <a:lnTo>
                        <a:pt x="2734" y="1786"/>
                      </a:lnTo>
                      <a:lnTo>
                        <a:pt x="2749" y="1796"/>
                      </a:lnTo>
                      <a:lnTo>
                        <a:pt x="2763" y="1810"/>
                      </a:lnTo>
                      <a:lnTo>
                        <a:pt x="2773" y="1820"/>
                      </a:lnTo>
                      <a:lnTo>
                        <a:pt x="2787" y="1834"/>
                      </a:lnTo>
                      <a:lnTo>
                        <a:pt x="2797" y="1844"/>
                      </a:lnTo>
                      <a:lnTo>
                        <a:pt x="2811" y="1858"/>
                      </a:lnTo>
                      <a:lnTo>
                        <a:pt x="2820" y="1872"/>
                      </a:lnTo>
                      <a:lnTo>
                        <a:pt x="2830" y="1882"/>
                      </a:lnTo>
                      <a:lnTo>
                        <a:pt x="2844" y="1896"/>
                      </a:lnTo>
                      <a:lnTo>
                        <a:pt x="2854" y="1911"/>
                      </a:lnTo>
                      <a:lnTo>
                        <a:pt x="2864" y="1925"/>
                      </a:lnTo>
                      <a:lnTo>
                        <a:pt x="2873" y="1939"/>
                      </a:lnTo>
                      <a:lnTo>
                        <a:pt x="2883" y="1949"/>
                      </a:lnTo>
                      <a:lnTo>
                        <a:pt x="2892" y="1963"/>
                      </a:lnTo>
                      <a:lnTo>
                        <a:pt x="2902" y="1978"/>
                      </a:lnTo>
                      <a:lnTo>
                        <a:pt x="2912" y="1992"/>
                      </a:lnTo>
                      <a:lnTo>
                        <a:pt x="2921" y="2006"/>
                      </a:lnTo>
                      <a:lnTo>
                        <a:pt x="2926" y="2021"/>
                      </a:lnTo>
                      <a:lnTo>
                        <a:pt x="2936" y="2035"/>
                      </a:lnTo>
                      <a:lnTo>
                        <a:pt x="2945" y="2049"/>
                      </a:lnTo>
                      <a:lnTo>
                        <a:pt x="2950" y="2064"/>
                      </a:lnTo>
                      <a:lnTo>
                        <a:pt x="2960" y="2083"/>
                      </a:lnTo>
                      <a:lnTo>
                        <a:pt x="2969" y="2097"/>
                      </a:lnTo>
                      <a:lnTo>
                        <a:pt x="2974" y="2112"/>
                      </a:lnTo>
                      <a:lnTo>
                        <a:pt x="2984" y="2126"/>
                      </a:lnTo>
                      <a:lnTo>
                        <a:pt x="2988" y="2140"/>
                      </a:lnTo>
                      <a:lnTo>
                        <a:pt x="2998" y="2155"/>
                      </a:lnTo>
                      <a:lnTo>
                        <a:pt x="3008" y="2169"/>
                      </a:lnTo>
                      <a:lnTo>
                        <a:pt x="3012" y="2184"/>
                      </a:lnTo>
                      <a:lnTo>
                        <a:pt x="3022" y="2198"/>
                      </a:lnTo>
                      <a:lnTo>
                        <a:pt x="3027" y="2203"/>
                      </a:lnTo>
                      <a:lnTo>
                        <a:pt x="3032" y="2203"/>
                      </a:lnTo>
                      <a:lnTo>
                        <a:pt x="3032" y="2207"/>
                      </a:lnTo>
                      <a:lnTo>
                        <a:pt x="3032" y="2212"/>
                      </a:lnTo>
                      <a:lnTo>
                        <a:pt x="3036" y="2212"/>
                      </a:lnTo>
                      <a:lnTo>
                        <a:pt x="3036" y="2217"/>
                      </a:lnTo>
                      <a:lnTo>
                        <a:pt x="3036" y="2222"/>
                      </a:lnTo>
                      <a:lnTo>
                        <a:pt x="3036" y="2227"/>
                      </a:lnTo>
                      <a:lnTo>
                        <a:pt x="3041" y="2227"/>
                      </a:lnTo>
                      <a:lnTo>
                        <a:pt x="3041" y="2231"/>
                      </a:lnTo>
                      <a:lnTo>
                        <a:pt x="3041" y="2236"/>
                      </a:lnTo>
                      <a:lnTo>
                        <a:pt x="3046" y="2246"/>
                      </a:lnTo>
                      <a:lnTo>
                        <a:pt x="3051" y="2251"/>
                      </a:lnTo>
                      <a:lnTo>
                        <a:pt x="3051" y="2260"/>
                      </a:lnTo>
                      <a:lnTo>
                        <a:pt x="3056" y="2265"/>
                      </a:lnTo>
                      <a:lnTo>
                        <a:pt x="3056" y="2274"/>
                      </a:lnTo>
                      <a:lnTo>
                        <a:pt x="3060" y="2279"/>
                      </a:lnTo>
                      <a:lnTo>
                        <a:pt x="3065" y="2289"/>
                      </a:lnTo>
                      <a:lnTo>
                        <a:pt x="3065" y="2294"/>
                      </a:lnTo>
                      <a:lnTo>
                        <a:pt x="3070" y="2303"/>
                      </a:lnTo>
                      <a:lnTo>
                        <a:pt x="3075" y="2308"/>
                      </a:lnTo>
                      <a:lnTo>
                        <a:pt x="3075" y="2318"/>
                      </a:lnTo>
                      <a:lnTo>
                        <a:pt x="3080" y="2322"/>
                      </a:lnTo>
                      <a:lnTo>
                        <a:pt x="3080" y="2332"/>
                      </a:lnTo>
                      <a:lnTo>
                        <a:pt x="3084" y="2337"/>
                      </a:lnTo>
                      <a:lnTo>
                        <a:pt x="3084" y="2346"/>
                      </a:lnTo>
                      <a:lnTo>
                        <a:pt x="3089" y="2351"/>
                      </a:lnTo>
                      <a:lnTo>
                        <a:pt x="3089" y="2361"/>
                      </a:lnTo>
                      <a:lnTo>
                        <a:pt x="3094" y="2365"/>
                      </a:lnTo>
                      <a:lnTo>
                        <a:pt x="3094" y="2375"/>
                      </a:lnTo>
                      <a:lnTo>
                        <a:pt x="3099" y="2380"/>
                      </a:lnTo>
                      <a:lnTo>
                        <a:pt x="3099" y="2389"/>
                      </a:lnTo>
                      <a:lnTo>
                        <a:pt x="3099" y="2399"/>
                      </a:lnTo>
                      <a:lnTo>
                        <a:pt x="3104" y="2404"/>
                      </a:lnTo>
                      <a:lnTo>
                        <a:pt x="3104" y="2413"/>
                      </a:lnTo>
                      <a:lnTo>
                        <a:pt x="3104" y="2418"/>
                      </a:lnTo>
                      <a:lnTo>
                        <a:pt x="3108" y="2428"/>
                      </a:lnTo>
                      <a:lnTo>
                        <a:pt x="3108" y="2437"/>
                      </a:lnTo>
                      <a:lnTo>
                        <a:pt x="3108" y="2442"/>
                      </a:lnTo>
                      <a:lnTo>
                        <a:pt x="3108" y="2452"/>
                      </a:lnTo>
                      <a:lnTo>
                        <a:pt x="3108" y="2461"/>
                      </a:lnTo>
                      <a:lnTo>
                        <a:pt x="3108" y="2466"/>
                      </a:lnTo>
                      <a:lnTo>
                        <a:pt x="3108" y="2476"/>
                      </a:lnTo>
                      <a:lnTo>
                        <a:pt x="3104" y="2480"/>
                      </a:lnTo>
                      <a:lnTo>
                        <a:pt x="3104" y="2490"/>
                      </a:lnTo>
                      <a:lnTo>
                        <a:pt x="3104" y="2495"/>
                      </a:lnTo>
                      <a:lnTo>
                        <a:pt x="3104" y="2500"/>
                      </a:lnTo>
                      <a:lnTo>
                        <a:pt x="3104" y="2504"/>
                      </a:lnTo>
                      <a:lnTo>
                        <a:pt x="3099" y="2514"/>
                      </a:lnTo>
                      <a:lnTo>
                        <a:pt x="3099" y="2519"/>
                      </a:lnTo>
                      <a:lnTo>
                        <a:pt x="3099" y="2523"/>
                      </a:lnTo>
                      <a:lnTo>
                        <a:pt x="3099" y="2528"/>
                      </a:lnTo>
                      <a:lnTo>
                        <a:pt x="3094" y="2538"/>
                      </a:lnTo>
                      <a:lnTo>
                        <a:pt x="3094" y="2543"/>
                      </a:lnTo>
                      <a:lnTo>
                        <a:pt x="3094" y="2547"/>
                      </a:lnTo>
                      <a:lnTo>
                        <a:pt x="3094" y="2557"/>
                      </a:lnTo>
                      <a:lnTo>
                        <a:pt x="3094" y="2562"/>
                      </a:lnTo>
                      <a:lnTo>
                        <a:pt x="3089" y="2567"/>
                      </a:lnTo>
                      <a:lnTo>
                        <a:pt x="3089" y="2571"/>
                      </a:lnTo>
                      <a:lnTo>
                        <a:pt x="3089" y="2581"/>
                      </a:lnTo>
                      <a:lnTo>
                        <a:pt x="3084" y="2586"/>
                      </a:lnTo>
                      <a:lnTo>
                        <a:pt x="3084" y="2591"/>
                      </a:lnTo>
                      <a:lnTo>
                        <a:pt x="3084" y="2595"/>
                      </a:lnTo>
                      <a:lnTo>
                        <a:pt x="3080" y="2605"/>
                      </a:lnTo>
                      <a:lnTo>
                        <a:pt x="3080" y="2610"/>
                      </a:lnTo>
                      <a:lnTo>
                        <a:pt x="3075" y="2614"/>
                      </a:lnTo>
                      <a:lnTo>
                        <a:pt x="3075" y="2619"/>
                      </a:lnTo>
                      <a:lnTo>
                        <a:pt x="3070" y="2624"/>
                      </a:lnTo>
                      <a:lnTo>
                        <a:pt x="3065" y="2634"/>
                      </a:lnTo>
                      <a:lnTo>
                        <a:pt x="3065" y="2638"/>
                      </a:lnTo>
                      <a:lnTo>
                        <a:pt x="3060" y="2643"/>
                      </a:lnTo>
                      <a:lnTo>
                        <a:pt x="3056" y="2648"/>
                      </a:lnTo>
                      <a:lnTo>
                        <a:pt x="3051" y="2653"/>
                      </a:lnTo>
                      <a:lnTo>
                        <a:pt x="3046" y="2658"/>
                      </a:lnTo>
                      <a:lnTo>
                        <a:pt x="3041" y="2662"/>
                      </a:lnTo>
                      <a:lnTo>
                        <a:pt x="3046" y="2667"/>
                      </a:lnTo>
                      <a:lnTo>
                        <a:pt x="3051" y="2672"/>
                      </a:lnTo>
                      <a:lnTo>
                        <a:pt x="3056" y="2677"/>
                      </a:lnTo>
                      <a:lnTo>
                        <a:pt x="3056" y="2681"/>
                      </a:lnTo>
                      <a:lnTo>
                        <a:pt x="3060" y="2686"/>
                      </a:lnTo>
                      <a:lnTo>
                        <a:pt x="3065" y="2691"/>
                      </a:lnTo>
                      <a:lnTo>
                        <a:pt x="3065" y="2696"/>
                      </a:lnTo>
                      <a:lnTo>
                        <a:pt x="3070" y="2701"/>
                      </a:lnTo>
                      <a:lnTo>
                        <a:pt x="3070" y="2705"/>
                      </a:lnTo>
                      <a:lnTo>
                        <a:pt x="3075" y="2715"/>
                      </a:lnTo>
                      <a:lnTo>
                        <a:pt x="3075" y="2720"/>
                      </a:lnTo>
                      <a:lnTo>
                        <a:pt x="3075" y="2725"/>
                      </a:lnTo>
                      <a:lnTo>
                        <a:pt x="3080" y="2729"/>
                      </a:lnTo>
                      <a:lnTo>
                        <a:pt x="3080" y="2734"/>
                      </a:lnTo>
                      <a:lnTo>
                        <a:pt x="3080" y="2739"/>
                      </a:lnTo>
                      <a:lnTo>
                        <a:pt x="3084" y="2749"/>
                      </a:lnTo>
                      <a:lnTo>
                        <a:pt x="3084" y="2753"/>
                      </a:lnTo>
                      <a:lnTo>
                        <a:pt x="3084" y="2758"/>
                      </a:lnTo>
                      <a:lnTo>
                        <a:pt x="3084" y="2763"/>
                      </a:lnTo>
                      <a:lnTo>
                        <a:pt x="3089" y="2768"/>
                      </a:lnTo>
                      <a:lnTo>
                        <a:pt x="3089" y="2777"/>
                      </a:lnTo>
                      <a:lnTo>
                        <a:pt x="3089" y="2782"/>
                      </a:lnTo>
                      <a:lnTo>
                        <a:pt x="3089" y="2787"/>
                      </a:lnTo>
                      <a:lnTo>
                        <a:pt x="3094" y="2792"/>
                      </a:lnTo>
                      <a:lnTo>
                        <a:pt x="3094" y="2796"/>
                      </a:lnTo>
                      <a:lnTo>
                        <a:pt x="3094" y="2806"/>
                      </a:lnTo>
                      <a:lnTo>
                        <a:pt x="3099" y="2811"/>
                      </a:lnTo>
                      <a:lnTo>
                        <a:pt x="3099" y="2816"/>
                      </a:lnTo>
                      <a:lnTo>
                        <a:pt x="3099" y="2820"/>
                      </a:lnTo>
                      <a:lnTo>
                        <a:pt x="3104" y="2825"/>
                      </a:lnTo>
                      <a:lnTo>
                        <a:pt x="3104" y="2830"/>
                      </a:lnTo>
                      <a:lnTo>
                        <a:pt x="3108" y="2835"/>
                      </a:lnTo>
                      <a:lnTo>
                        <a:pt x="3113" y="2854"/>
                      </a:lnTo>
                      <a:lnTo>
                        <a:pt x="3118" y="2868"/>
                      </a:lnTo>
                      <a:lnTo>
                        <a:pt x="3118" y="2887"/>
                      </a:lnTo>
                      <a:lnTo>
                        <a:pt x="3123" y="2907"/>
                      </a:lnTo>
                      <a:lnTo>
                        <a:pt x="3128" y="2926"/>
                      </a:lnTo>
                      <a:lnTo>
                        <a:pt x="3132" y="2940"/>
                      </a:lnTo>
                      <a:lnTo>
                        <a:pt x="3132" y="2959"/>
                      </a:lnTo>
                      <a:lnTo>
                        <a:pt x="3137" y="2978"/>
                      </a:lnTo>
                      <a:lnTo>
                        <a:pt x="3142" y="2998"/>
                      </a:lnTo>
                      <a:lnTo>
                        <a:pt x="3142" y="3012"/>
                      </a:lnTo>
                      <a:lnTo>
                        <a:pt x="3147" y="3031"/>
                      </a:lnTo>
                      <a:lnTo>
                        <a:pt x="3147" y="3050"/>
                      </a:lnTo>
                      <a:lnTo>
                        <a:pt x="3151" y="3069"/>
                      </a:lnTo>
                      <a:lnTo>
                        <a:pt x="3151" y="3088"/>
                      </a:lnTo>
                      <a:lnTo>
                        <a:pt x="3151" y="3108"/>
                      </a:lnTo>
                      <a:lnTo>
                        <a:pt x="3156" y="3122"/>
                      </a:lnTo>
                      <a:lnTo>
                        <a:pt x="3156" y="3141"/>
                      </a:lnTo>
                      <a:lnTo>
                        <a:pt x="3156" y="3160"/>
                      </a:lnTo>
                      <a:lnTo>
                        <a:pt x="3161" y="3179"/>
                      </a:lnTo>
                      <a:lnTo>
                        <a:pt x="3161" y="3199"/>
                      </a:lnTo>
                      <a:lnTo>
                        <a:pt x="3161" y="3218"/>
                      </a:lnTo>
                      <a:lnTo>
                        <a:pt x="3161" y="3232"/>
                      </a:lnTo>
                      <a:lnTo>
                        <a:pt x="3161" y="3251"/>
                      </a:lnTo>
                      <a:lnTo>
                        <a:pt x="3161" y="3270"/>
                      </a:lnTo>
                      <a:lnTo>
                        <a:pt x="3161" y="3290"/>
                      </a:lnTo>
                      <a:lnTo>
                        <a:pt x="3161" y="3309"/>
                      </a:lnTo>
                      <a:lnTo>
                        <a:pt x="3161" y="3328"/>
                      </a:lnTo>
                      <a:lnTo>
                        <a:pt x="3161" y="3342"/>
                      </a:lnTo>
                      <a:lnTo>
                        <a:pt x="3161" y="3361"/>
                      </a:lnTo>
                      <a:lnTo>
                        <a:pt x="3161" y="3381"/>
                      </a:lnTo>
                      <a:lnTo>
                        <a:pt x="3161" y="3400"/>
                      </a:lnTo>
                      <a:lnTo>
                        <a:pt x="3161" y="3414"/>
                      </a:lnTo>
                      <a:lnTo>
                        <a:pt x="3156" y="3419"/>
                      </a:lnTo>
                      <a:lnTo>
                        <a:pt x="3156" y="3424"/>
                      </a:lnTo>
                      <a:lnTo>
                        <a:pt x="3156" y="3428"/>
                      </a:lnTo>
                      <a:lnTo>
                        <a:pt x="3156" y="3433"/>
                      </a:lnTo>
                      <a:lnTo>
                        <a:pt x="3151" y="3438"/>
                      </a:lnTo>
                      <a:lnTo>
                        <a:pt x="3151" y="3443"/>
                      </a:lnTo>
                      <a:lnTo>
                        <a:pt x="3151" y="3448"/>
                      </a:lnTo>
                      <a:lnTo>
                        <a:pt x="3151" y="3452"/>
                      </a:lnTo>
                      <a:lnTo>
                        <a:pt x="3151" y="3457"/>
                      </a:lnTo>
                      <a:lnTo>
                        <a:pt x="3151" y="3462"/>
                      </a:lnTo>
                      <a:lnTo>
                        <a:pt x="3151" y="3467"/>
                      </a:lnTo>
                      <a:lnTo>
                        <a:pt x="3151" y="3472"/>
                      </a:lnTo>
                      <a:lnTo>
                        <a:pt x="3151" y="3476"/>
                      </a:lnTo>
                      <a:lnTo>
                        <a:pt x="3151" y="3481"/>
                      </a:lnTo>
                      <a:lnTo>
                        <a:pt x="3147" y="3486"/>
                      </a:lnTo>
                      <a:lnTo>
                        <a:pt x="3151" y="3486"/>
                      </a:lnTo>
                      <a:lnTo>
                        <a:pt x="3151" y="3491"/>
                      </a:lnTo>
                      <a:lnTo>
                        <a:pt x="3151" y="3495"/>
                      </a:lnTo>
                      <a:lnTo>
                        <a:pt x="3151" y="3500"/>
                      </a:lnTo>
                      <a:lnTo>
                        <a:pt x="3147" y="3500"/>
                      </a:lnTo>
                      <a:lnTo>
                        <a:pt x="3147" y="3505"/>
                      </a:lnTo>
                      <a:lnTo>
                        <a:pt x="3147" y="3510"/>
                      </a:lnTo>
                      <a:lnTo>
                        <a:pt x="3147" y="3515"/>
                      </a:lnTo>
                      <a:lnTo>
                        <a:pt x="3142" y="3515"/>
                      </a:lnTo>
                      <a:lnTo>
                        <a:pt x="3142" y="3519"/>
                      </a:lnTo>
                      <a:lnTo>
                        <a:pt x="3142" y="3524"/>
                      </a:lnTo>
                      <a:lnTo>
                        <a:pt x="3137" y="3529"/>
                      </a:lnTo>
                      <a:lnTo>
                        <a:pt x="3137" y="3534"/>
                      </a:lnTo>
                      <a:lnTo>
                        <a:pt x="3137" y="3539"/>
                      </a:lnTo>
                      <a:lnTo>
                        <a:pt x="3132" y="3543"/>
                      </a:lnTo>
                      <a:lnTo>
                        <a:pt x="3132" y="3548"/>
                      </a:lnTo>
                      <a:lnTo>
                        <a:pt x="3132" y="3553"/>
                      </a:lnTo>
                      <a:lnTo>
                        <a:pt x="3137" y="3558"/>
                      </a:lnTo>
                      <a:lnTo>
                        <a:pt x="3132" y="3563"/>
                      </a:lnTo>
                      <a:lnTo>
                        <a:pt x="3128" y="3572"/>
                      </a:lnTo>
                      <a:lnTo>
                        <a:pt x="3128" y="3577"/>
                      </a:lnTo>
                      <a:lnTo>
                        <a:pt x="3123" y="3582"/>
                      </a:lnTo>
                      <a:lnTo>
                        <a:pt x="3118" y="3591"/>
                      </a:lnTo>
                      <a:lnTo>
                        <a:pt x="3118" y="3596"/>
                      </a:lnTo>
                      <a:lnTo>
                        <a:pt x="3113" y="3601"/>
                      </a:lnTo>
                      <a:lnTo>
                        <a:pt x="3108" y="3610"/>
                      </a:lnTo>
                      <a:lnTo>
                        <a:pt x="3108" y="3615"/>
                      </a:lnTo>
                      <a:lnTo>
                        <a:pt x="3104" y="3620"/>
                      </a:lnTo>
                      <a:lnTo>
                        <a:pt x="3099" y="3630"/>
                      </a:lnTo>
                      <a:lnTo>
                        <a:pt x="3094" y="3634"/>
                      </a:lnTo>
                      <a:lnTo>
                        <a:pt x="3094" y="3644"/>
                      </a:lnTo>
                      <a:lnTo>
                        <a:pt x="3089" y="3649"/>
                      </a:lnTo>
                      <a:lnTo>
                        <a:pt x="3084" y="3654"/>
                      </a:lnTo>
                      <a:lnTo>
                        <a:pt x="3080" y="3658"/>
                      </a:lnTo>
                      <a:lnTo>
                        <a:pt x="3075" y="3668"/>
                      </a:lnTo>
                      <a:lnTo>
                        <a:pt x="3070" y="3673"/>
                      </a:lnTo>
                      <a:lnTo>
                        <a:pt x="3065" y="3677"/>
                      </a:lnTo>
                      <a:lnTo>
                        <a:pt x="3060" y="3682"/>
                      </a:lnTo>
                      <a:lnTo>
                        <a:pt x="3060" y="3692"/>
                      </a:lnTo>
                      <a:lnTo>
                        <a:pt x="3056" y="3697"/>
                      </a:lnTo>
                      <a:lnTo>
                        <a:pt x="3046" y="3701"/>
                      </a:lnTo>
                      <a:lnTo>
                        <a:pt x="3041" y="3706"/>
                      </a:lnTo>
                      <a:lnTo>
                        <a:pt x="3036" y="3711"/>
                      </a:lnTo>
                      <a:lnTo>
                        <a:pt x="3032" y="3716"/>
                      </a:lnTo>
                      <a:lnTo>
                        <a:pt x="3027" y="3721"/>
                      </a:lnTo>
                      <a:lnTo>
                        <a:pt x="3022" y="3725"/>
                      </a:lnTo>
                      <a:lnTo>
                        <a:pt x="3017" y="3725"/>
                      </a:lnTo>
                      <a:lnTo>
                        <a:pt x="3008" y="3730"/>
                      </a:lnTo>
                      <a:lnTo>
                        <a:pt x="3003" y="3735"/>
                      </a:lnTo>
                      <a:lnTo>
                        <a:pt x="2998" y="3740"/>
                      </a:lnTo>
                      <a:lnTo>
                        <a:pt x="2993" y="3740"/>
                      </a:lnTo>
                      <a:lnTo>
                        <a:pt x="2988" y="3744"/>
                      </a:lnTo>
                      <a:lnTo>
                        <a:pt x="2988" y="3749"/>
                      </a:lnTo>
                      <a:lnTo>
                        <a:pt x="2984" y="3749"/>
                      </a:lnTo>
                      <a:lnTo>
                        <a:pt x="2979" y="3754"/>
                      </a:lnTo>
                      <a:lnTo>
                        <a:pt x="2974" y="3754"/>
                      </a:lnTo>
                      <a:lnTo>
                        <a:pt x="2974" y="3759"/>
                      </a:lnTo>
                      <a:lnTo>
                        <a:pt x="2969" y="3759"/>
                      </a:lnTo>
                      <a:lnTo>
                        <a:pt x="2964" y="3764"/>
                      </a:lnTo>
                      <a:lnTo>
                        <a:pt x="2960" y="3764"/>
                      </a:lnTo>
                      <a:lnTo>
                        <a:pt x="2960" y="3768"/>
                      </a:lnTo>
                      <a:lnTo>
                        <a:pt x="2955" y="3773"/>
                      </a:lnTo>
                      <a:lnTo>
                        <a:pt x="2950" y="3773"/>
                      </a:lnTo>
                      <a:lnTo>
                        <a:pt x="2945" y="3778"/>
                      </a:lnTo>
                      <a:lnTo>
                        <a:pt x="2940" y="3783"/>
                      </a:lnTo>
                      <a:lnTo>
                        <a:pt x="2936" y="3783"/>
                      </a:lnTo>
                      <a:lnTo>
                        <a:pt x="2931" y="3788"/>
                      </a:lnTo>
                      <a:lnTo>
                        <a:pt x="2926" y="3788"/>
                      </a:lnTo>
                      <a:lnTo>
                        <a:pt x="2926" y="3792"/>
                      </a:lnTo>
                      <a:lnTo>
                        <a:pt x="2921" y="3792"/>
                      </a:lnTo>
                      <a:lnTo>
                        <a:pt x="2916" y="3797"/>
                      </a:lnTo>
                      <a:lnTo>
                        <a:pt x="2912" y="3797"/>
                      </a:lnTo>
                      <a:lnTo>
                        <a:pt x="2907" y="3802"/>
                      </a:lnTo>
                      <a:lnTo>
                        <a:pt x="2902" y="3802"/>
                      </a:lnTo>
                      <a:lnTo>
                        <a:pt x="2897" y="3807"/>
                      </a:lnTo>
                      <a:lnTo>
                        <a:pt x="2892" y="3807"/>
                      </a:lnTo>
                      <a:lnTo>
                        <a:pt x="2888" y="3812"/>
                      </a:lnTo>
                      <a:lnTo>
                        <a:pt x="2883" y="3812"/>
                      </a:lnTo>
                      <a:lnTo>
                        <a:pt x="2883" y="3816"/>
                      </a:lnTo>
                      <a:lnTo>
                        <a:pt x="2878" y="3816"/>
                      </a:lnTo>
                      <a:lnTo>
                        <a:pt x="2873" y="3816"/>
                      </a:lnTo>
                      <a:lnTo>
                        <a:pt x="2868" y="3816"/>
                      </a:lnTo>
                      <a:lnTo>
                        <a:pt x="2864" y="3816"/>
                      </a:lnTo>
                      <a:lnTo>
                        <a:pt x="2859" y="3816"/>
                      </a:lnTo>
                      <a:lnTo>
                        <a:pt x="2859" y="3821"/>
                      </a:lnTo>
                      <a:lnTo>
                        <a:pt x="2854" y="3821"/>
                      </a:lnTo>
                      <a:lnTo>
                        <a:pt x="2849" y="3826"/>
                      </a:lnTo>
                      <a:lnTo>
                        <a:pt x="2844" y="3826"/>
                      </a:lnTo>
                      <a:lnTo>
                        <a:pt x="2844" y="3831"/>
                      </a:lnTo>
                      <a:lnTo>
                        <a:pt x="2840" y="3831"/>
                      </a:lnTo>
                      <a:lnTo>
                        <a:pt x="2840" y="3835"/>
                      </a:lnTo>
                      <a:lnTo>
                        <a:pt x="2835" y="3835"/>
                      </a:lnTo>
                      <a:lnTo>
                        <a:pt x="2830" y="3835"/>
                      </a:lnTo>
                      <a:lnTo>
                        <a:pt x="2825" y="3835"/>
                      </a:lnTo>
                      <a:lnTo>
                        <a:pt x="2820" y="3840"/>
                      </a:lnTo>
                      <a:lnTo>
                        <a:pt x="2816" y="3840"/>
                      </a:lnTo>
                      <a:lnTo>
                        <a:pt x="2811" y="3840"/>
                      </a:lnTo>
                      <a:lnTo>
                        <a:pt x="2806" y="3840"/>
                      </a:lnTo>
                      <a:lnTo>
                        <a:pt x="2806" y="3845"/>
                      </a:lnTo>
                      <a:lnTo>
                        <a:pt x="2801" y="3845"/>
                      </a:lnTo>
                      <a:lnTo>
                        <a:pt x="2797" y="3845"/>
                      </a:lnTo>
                      <a:lnTo>
                        <a:pt x="2792" y="3845"/>
                      </a:lnTo>
                      <a:lnTo>
                        <a:pt x="2787" y="3845"/>
                      </a:lnTo>
                      <a:lnTo>
                        <a:pt x="2787" y="3850"/>
                      </a:lnTo>
                      <a:lnTo>
                        <a:pt x="2782" y="3850"/>
                      </a:lnTo>
                      <a:lnTo>
                        <a:pt x="2777" y="3850"/>
                      </a:lnTo>
                      <a:lnTo>
                        <a:pt x="2773" y="3850"/>
                      </a:lnTo>
                      <a:lnTo>
                        <a:pt x="2768" y="3850"/>
                      </a:lnTo>
                      <a:lnTo>
                        <a:pt x="2763" y="3855"/>
                      </a:lnTo>
                      <a:lnTo>
                        <a:pt x="2758" y="3855"/>
                      </a:lnTo>
                      <a:lnTo>
                        <a:pt x="2758" y="3859"/>
                      </a:lnTo>
                      <a:lnTo>
                        <a:pt x="2758" y="3864"/>
                      </a:lnTo>
                      <a:lnTo>
                        <a:pt x="2758" y="3869"/>
                      </a:lnTo>
                      <a:lnTo>
                        <a:pt x="2758" y="3874"/>
                      </a:lnTo>
                      <a:lnTo>
                        <a:pt x="2758" y="3879"/>
                      </a:lnTo>
                      <a:lnTo>
                        <a:pt x="2763" y="3879"/>
                      </a:lnTo>
                      <a:lnTo>
                        <a:pt x="2763" y="3883"/>
                      </a:lnTo>
                      <a:lnTo>
                        <a:pt x="2763" y="3888"/>
                      </a:lnTo>
                      <a:lnTo>
                        <a:pt x="2763" y="3893"/>
                      </a:lnTo>
                      <a:lnTo>
                        <a:pt x="2768" y="3893"/>
                      </a:lnTo>
                      <a:lnTo>
                        <a:pt x="2768" y="3898"/>
                      </a:lnTo>
                      <a:lnTo>
                        <a:pt x="2768" y="3902"/>
                      </a:lnTo>
                      <a:lnTo>
                        <a:pt x="2773" y="3907"/>
                      </a:lnTo>
                      <a:lnTo>
                        <a:pt x="2773" y="3912"/>
                      </a:lnTo>
                      <a:lnTo>
                        <a:pt x="2777" y="3917"/>
                      </a:lnTo>
                      <a:lnTo>
                        <a:pt x="2777" y="3922"/>
                      </a:lnTo>
                      <a:lnTo>
                        <a:pt x="2782" y="3926"/>
                      </a:lnTo>
                      <a:lnTo>
                        <a:pt x="2782" y="3931"/>
                      </a:lnTo>
                      <a:lnTo>
                        <a:pt x="2782" y="3936"/>
                      </a:lnTo>
                      <a:lnTo>
                        <a:pt x="2787" y="3941"/>
                      </a:lnTo>
                      <a:lnTo>
                        <a:pt x="2787" y="3946"/>
                      </a:lnTo>
                      <a:lnTo>
                        <a:pt x="2787" y="3950"/>
                      </a:lnTo>
                      <a:lnTo>
                        <a:pt x="2792" y="3950"/>
                      </a:lnTo>
                      <a:lnTo>
                        <a:pt x="2792" y="3955"/>
                      </a:lnTo>
                      <a:lnTo>
                        <a:pt x="2792" y="3960"/>
                      </a:lnTo>
                      <a:lnTo>
                        <a:pt x="2797" y="3965"/>
                      </a:lnTo>
                      <a:lnTo>
                        <a:pt x="2797" y="3970"/>
                      </a:lnTo>
                      <a:lnTo>
                        <a:pt x="2801" y="3974"/>
                      </a:lnTo>
                      <a:lnTo>
                        <a:pt x="2801" y="3979"/>
                      </a:lnTo>
                      <a:lnTo>
                        <a:pt x="2801" y="3984"/>
                      </a:lnTo>
                      <a:lnTo>
                        <a:pt x="2806" y="3989"/>
                      </a:lnTo>
                      <a:lnTo>
                        <a:pt x="2806" y="3993"/>
                      </a:lnTo>
                      <a:lnTo>
                        <a:pt x="2806" y="3998"/>
                      </a:lnTo>
                      <a:lnTo>
                        <a:pt x="2811" y="4003"/>
                      </a:lnTo>
                      <a:lnTo>
                        <a:pt x="2811" y="4008"/>
                      </a:lnTo>
                      <a:lnTo>
                        <a:pt x="2811" y="4013"/>
                      </a:lnTo>
                      <a:lnTo>
                        <a:pt x="2816" y="4017"/>
                      </a:lnTo>
                      <a:lnTo>
                        <a:pt x="2816" y="4022"/>
                      </a:lnTo>
                      <a:lnTo>
                        <a:pt x="2816" y="4027"/>
                      </a:lnTo>
                      <a:lnTo>
                        <a:pt x="2816" y="4032"/>
                      </a:lnTo>
                      <a:lnTo>
                        <a:pt x="2816" y="4037"/>
                      </a:lnTo>
                      <a:lnTo>
                        <a:pt x="2816" y="4041"/>
                      </a:lnTo>
                      <a:lnTo>
                        <a:pt x="2830" y="4051"/>
                      </a:lnTo>
                      <a:lnTo>
                        <a:pt x="2840" y="4056"/>
                      </a:lnTo>
                      <a:lnTo>
                        <a:pt x="2849" y="4065"/>
                      </a:lnTo>
                      <a:lnTo>
                        <a:pt x="2864" y="4075"/>
                      </a:lnTo>
                      <a:lnTo>
                        <a:pt x="2873" y="4084"/>
                      </a:lnTo>
                      <a:lnTo>
                        <a:pt x="2883" y="4094"/>
                      </a:lnTo>
                      <a:lnTo>
                        <a:pt x="2897" y="4104"/>
                      </a:lnTo>
                      <a:lnTo>
                        <a:pt x="2907" y="4113"/>
                      </a:lnTo>
                      <a:lnTo>
                        <a:pt x="2916" y="4123"/>
                      </a:lnTo>
                      <a:lnTo>
                        <a:pt x="2926" y="4137"/>
                      </a:lnTo>
                      <a:lnTo>
                        <a:pt x="2936" y="4147"/>
                      </a:lnTo>
                      <a:lnTo>
                        <a:pt x="2945" y="4156"/>
                      </a:lnTo>
                      <a:lnTo>
                        <a:pt x="2955" y="4166"/>
                      </a:lnTo>
                      <a:lnTo>
                        <a:pt x="2964" y="4180"/>
                      </a:lnTo>
                      <a:lnTo>
                        <a:pt x="2974" y="4190"/>
                      </a:lnTo>
                      <a:lnTo>
                        <a:pt x="2984" y="4204"/>
                      </a:lnTo>
                      <a:lnTo>
                        <a:pt x="2993" y="4214"/>
                      </a:lnTo>
                      <a:lnTo>
                        <a:pt x="3003" y="4228"/>
                      </a:lnTo>
                      <a:lnTo>
                        <a:pt x="3008" y="4242"/>
                      </a:lnTo>
                      <a:lnTo>
                        <a:pt x="3017" y="4252"/>
                      </a:lnTo>
                      <a:lnTo>
                        <a:pt x="3022" y="4266"/>
                      </a:lnTo>
                      <a:lnTo>
                        <a:pt x="3027" y="4281"/>
                      </a:lnTo>
                      <a:lnTo>
                        <a:pt x="3032" y="4295"/>
                      </a:lnTo>
                      <a:lnTo>
                        <a:pt x="3036" y="4305"/>
                      </a:lnTo>
                      <a:lnTo>
                        <a:pt x="3041" y="4319"/>
                      </a:lnTo>
                      <a:lnTo>
                        <a:pt x="3046" y="4333"/>
                      </a:lnTo>
                      <a:lnTo>
                        <a:pt x="3046" y="4348"/>
                      </a:lnTo>
                      <a:lnTo>
                        <a:pt x="3051" y="4362"/>
                      </a:lnTo>
                      <a:lnTo>
                        <a:pt x="3051" y="4377"/>
                      </a:lnTo>
                      <a:lnTo>
                        <a:pt x="3051" y="4391"/>
                      </a:lnTo>
                      <a:lnTo>
                        <a:pt x="3051" y="4410"/>
                      </a:lnTo>
                      <a:lnTo>
                        <a:pt x="3051" y="4424"/>
                      </a:lnTo>
                      <a:lnTo>
                        <a:pt x="3046" y="4429"/>
                      </a:lnTo>
                      <a:lnTo>
                        <a:pt x="3041" y="4439"/>
                      </a:lnTo>
                      <a:lnTo>
                        <a:pt x="3041" y="4444"/>
                      </a:lnTo>
                      <a:lnTo>
                        <a:pt x="3036" y="4448"/>
                      </a:lnTo>
                      <a:lnTo>
                        <a:pt x="3032" y="4453"/>
                      </a:lnTo>
                      <a:lnTo>
                        <a:pt x="3027" y="4458"/>
                      </a:lnTo>
                      <a:lnTo>
                        <a:pt x="3022" y="4463"/>
                      </a:lnTo>
                      <a:lnTo>
                        <a:pt x="3017" y="4468"/>
                      </a:lnTo>
                      <a:lnTo>
                        <a:pt x="3012" y="4472"/>
                      </a:lnTo>
                      <a:lnTo>
                        <a:pt x="3008" y="4477"/>
                      </a:lnTo>
                      <a:lnTo>
                        <a:pt x="3003" y="4482"/>
                      </a:lnTo>
                      <a:lnTo>
                        <a:pt x="2998" y="4487"/>
                      </a:lnTo>
                      <a:lnTo>
                        <a:pt x="2988" y="4487"/>
                      </a:lnTo>
                      <a:lnTo>
                        <a:pt x="2984" y="4491"/>
                      </a:lnTo>
                      <a:lnTo>
                        <a:pt x="2979" y="4496"/>
                      </a:lnTo>
                      <a:lnTo>
                        <a:pt x="2969" y="4496"/>
                      </a:lnTo>
                      <a:lnTo>
                        <a:pt x="2964" y="4501"/>
                      </a:lnTo>
                      <a:lnTo>
                        <a:pt x="2960" y="4501"/>
                      </a:lnTo>
                      <a:lnTo>
                        <a:pt x="2950" y="4506"/>
                      </a:lnTo>
                      <a:lnTo>
                        <a:pt x="2945" y="4506"/>
                      </a:lnTo>
                      <a:lnTo>
                        <a:pt x="2940" y="4506"/>
                      </a:lnTo>
                      <a:lnTo>
                        <a:pt x="2931" y="4511"/>
                      </a:lnTo>
                      <a:lnTo>
                        <a:pt x="2926" y="4511"/>
                      </a:lnTo>
                      <a:lnTo>
                        <a:pt x="2916" y="4511"/>
                      </a:lnTo>
                      <a:lnTo>
                        <a:pt x="2912" y="4515"/>
                      </a:lnTo>
                      <a:lnTo>
                        <a:pt x="2902" y="4515"/>
                      </a:lnTo>
                      <a:lnTo>
                        <a:pt x="2897" y="4515"/>
                      </a:lnTo>
                      <a:lnTo>
                        <a:pt x="2892" y="4520"/>
                      </a:lnTo>
                      <a:lnTo>
                        <a:pt x="2883" y="4520"/>
                      </a:lnTo>
                      <a:lnTo>
                        <a:pt x="2878" y="4520"/>
                      </a:lnTo>
                      <a:lnTo>
                        <a:pt x="2868" y="4520"/>
                      </a:lnTo>
                      <a:lnTo>
                        <a:pt x="2864" y="4525"/>
                      </a:lnTo>
                      <a:lnTo>
                        <a:pt x="2859" y="4525"/>
                      </a:lnTo>
                      <a:lnTo>
                        <a:pt x="2854" y="4525"/>
                      </a:lnTo>
                      <a:lnTo>
                        <a:pt x="2849" y="4525"/>
                      </a:lnTo>
                      <a:lnTo>
                        <a:pt x="2844" y="4525"/>
                      </a:lnTo>
                      <a:lnTo>
                        <a:pt x="2840" y="4525"/>
                      </a:lnTo>
                      <a:lnTo>
                        <a:pt x="2835" y="4525"/>
                      </a:lnTo>
                      <a:lnTo>
                        <a:pt x="2830" y="4525"/>
                      </a:lnTo>
                      <a:lnTo>
                        <a:pt x="2825" y="4525"/>
                      </a:lnTo>
                      <a:lnTo>
                        <a:pt x="2820" y="4525"/>
                      </a:lnTo>
                      <a:lnTo>
                        <a:pt x="2820" y="4530"/>
                      </a:lnTo>
                      <a:lnTo>
                        <a:pt x="2816" y="4530"/>
                      </a:lnTo>
                      <a:lnTo>
                        <a:pt x="2811" y="4530"/>
                      </a:lnTo>
                      <a:lnTo>
                        <a:pt x="2801" y="4525"/>
                      </a:lnTo>
                      <a:lnTo>
                        <a:pt x="2792" y="4525"/>
                      </a:lnTo>
                      <a:lnTo>
                        <a:pt x="2777" y="4525"/>
                      </a:lnTo>
                      <a:lnTo>
                        <a:pt x="2763" y="4530"/>
                      </a:lnTo>
                      <a:lnTo>
                        <a:pt x="2753" y="4530"/>
                      </a:lnTo>
                      <a:lnTo>
                        <a:pt x="2739" y="4530"/>
                      </a:lnTo>
                      <a:lnTo>
                        <a:pt x="2725" y="4530"/>
                      </a:lnTo>
                      <a:lnTo>
                        <a:pt x="2715" y="4530"/>
                      </a:lnTo>
                      <a:lnTo>
                        <a:pt x="2701" y="4530"/>
                      </a:lnTo>
                      <a:lnTo>
                        <a:pt x="2691" y="4530"/>
                      </a:lnTo>
                      <a:lnTo>
                        <a:pt x="2677" y="4530"/>
                      </a:lnTo>
                      <a:lnTo>
                        <a:pt x="2662" y="4530"/>
                      </a:lnTo>
                      <a:lnTo>
                        <a:pt x="2653" y="4530"/>
                      </a:lnTo>
                      <a:lnTo>
                        <a:pt x="2638" y="4525"/>
                      </a:lnTo>
                      <a:lnTo>
                        <a:pt x="2624" y="4525"/>
                      </a:lnTo>
                      <a:lnTo>
                        <a:pt x="2614" y="4525"/>
                      </a:lnTo>
                      <a:lnTo>
                        <a:pt x="2600" y="4525"/>
                      </a:lnTo>
                      <a:lnTo>
                        <a:pt x="2590" y="4525"/>
                      </a:lnTo>
                      <a:lnTo>
                        <a:pt x="2576" y="4520"/>
                      </a:lnTo>
                      <a:lnTo>
                        <a:pt x="2561" y="4520"/>
                      </a:lnTo>
                      <a:lnTo>
                        <a:pt x="2552" y="4520"/>
                      </a:lnTo>
                      <a:lnTo>
                        <a:pt x="2537" y="4520"/>
                      </a:lnTo>
                      <a:lnTo>
                        <a:pt x="2528" y="4515"/>
                      </a:lnTo>
                      <a:lnTo>
                        <a:pt x="2513" y="4515"/>
                      </a:lnTo>
                      <a:lnTo>
                        <a:pt x="2504" y="4515"/>
                      </a:lnTo>
                      <a:lnTo>
                        <a:pt x="2490" y="4511"/>
                      </a:lnTo>
                      <a:lnTo>
                        <a:pt x="2480" y="4511"/>
                      </a:lnTo>
                      <a:lnTo>
                        <a:pt x="2466" y="4506"/>
                      </a:lnTo>
                      <a:lnTo>
                        <a:pt x="2456" y="4506"/>
                      </a:lnTo>
                      <a:lnTo>
                        <a:pt x="2442" y="4501"/>
                      </a:lnTo>
                      <a:lnTo>
                        <a:pt x="2432" y="4501"/>
                      </a:lnTo>
                      <a:lnTo>
                        <a:pt x="2422" y="4496"/>
                      </a:lnTo>
                      <a:lnTo>
                        <a:pt x="2408" y="4496"/>
                      </a:lnTo>
                      <a:lnTo>
                        <a:pt x="2403" y="4496"/>
                      </a:lnTo>
                      <a:lnTo>
                        <a:pt x="2403" y="4491"/>
                      </a:lnTo>
                      <a:lnTo>
                        <a:pt x="2398" y="4491"/>
                      </a:lnTo>
                      <a:lnTo>
                        <a:pt x="2394" y="4491"/>
                      </a:lnTo>
                      <a:lnTo>
                        <a:pt x="2389" y="4487"/>
                      </a:lnTo>
                      <a:lnTo>
                        <a:pt x="2384" y="4487"/>
                      </a:lnTo>
                      <a:lnTo>
                        <a:pt x="2379" y="4487"/>
                      </a:lnTo>
                      <a:lnTo>
                        <a:pt x="2379" y="4482"/>
                      </a:lnTo>
                      <a:lnTo>
                        <a:pt x="2374" y="4482"/>
                      </a:lnTo>
                      <a:lnTo>
                        <a:pt x="2370" y="4477"/>
                      </a:lnTo>
                      <a:lnTo>
                        <a:pt x="2365" y="4477"/>
                      </a:lnTo>
                      <a:lnTo>
                        <a:pt x="2360" y="4472"/>
                      </a:lnTo>
                      <a:lnTo>
                        <a:pt x="2355" y="4468"/>
                      </a:lnTo>
                      <a:lnTo>
                        <a:pt x="2350" y="4468"/>
                      </a:lnTo>
                      <a:lnTo>
                        <a:pt x="2350" y="4463"/>
                      </a:lnTo>
                      <a:lnTo>
                        <a:pt x="2346" y="4463"/>
                      </a:lnTo>
                      <a:lnTo>
                        <a:pt x="2346" y="4458"/>
                      </a:lnTo>
                      <a:lnTo>
                        <a:pt x="2341" y="4458"/>
                      </a:lnTo>
                      <a:lnTo>
                        <a:pt x="2341" y="4453"/>
                      </a:lnTo>
                      <a:lnTo>
                        <a:pt x="2336" y="4453"/>
                      </a:lnTo>
                      <a:lnTo>
                        <a:pt x="2336" y="4448"/>
                      </a:lnTo>
                      <a:lnTo>
                        <a:pt x="2331" y="4448"/>
                      </a:lnTo>
                      <a:lnTo>
                        <a:pt x="2331" y="4444"/>
                      </a:lnTo>
                      <a:lnTo>
                        <a:pt x="2331" y="4439"/>
                      </a:lnTo>
                      <a:lnTo>
                        <a:pt x="2326" y="4439"/>
                      </a:lnTo>
                      <a:lnTo>
                        <a:pt x="2326" y="4434"/>
                      </a:lnTo>
                      <a:lnTo>
                        <a:pt x="2326" y="4429"/>
                      </a:lnTo>
                      <a:lnTo>
                        <a:pt x="2322" y="4429"/>
                      </a:lnTo>
                      <a:lnTo>
                        <a:pt x="2322" y="4424"/>
                      </a:lnTo>
                      <a:lnTo>
                        <a:pt x="2322" y="4420"/>
                      </a:lnTo>
                      <a:lnTo>
                        <a:pt x="2317" y="4415"/>
                      </a:lnTo>
                      <a:lnTo>
                        <a:pt x="2317" y="4410"/>
                      </a:lnTo>
                      <a:lnTo>
                        <a:pt x="2317" y="4405"/>
                      </a:lnTo>
                      <a:lnTo>
                        <a:pt x="2317" y="4396"/>
                      </a:lnTo>
                      <a:lnTo>
                        <a:pt x="2312" y="4391"/>
                      </a:lnTo>
                      <a:lnTo>
                        <a:pt x="2312" y="4386"/>
                      </a:lnTo>
                      <a:lnTo>
                        <a:pt x="2312" y="4381"/>
                      </a:lnTo>
                      <a:lnTo>
                        <a:pt x="2312" y="4377"/>
                      </a:lnTo>
                      <a:lnTo>
                        <a:pt x="2312" y="4372"/>
                      </a:lnTo>
                      <a:lnTo>
                        <a:pt x="2312" y="4367"/>
                      </a:lnTo>
                      <a:lnTo>
                        <a:pt x="2312" y="4362"/>
                      </a:lnTo>
                      <a:lnTo>
                        <a:pt x="2312" y="4357"/>
                      </a:lnTo>
                      <a:lnTo>
                        <a:pt x="2312" y="4353"/>
                      </a:lnTo>
                      <a:lnTo>
                        <a:pt x="2317" y="4348"/>
                      </a:lnTo>
                      <a:lnTo>
                        <a:pt x="2317" y="4343"/>
                      </a:lnTo>
                      <a:lnTo>
                        <a:pt x="2317" y="4333"/>
                      </a:lnTo>
                      <a:lnTo>
                        <a:pt x="2317" y="4329"/>
                      </a:lnTo>
                      <a:lnTo>
                        <a:pt x="2317" y="4324"/>
                      </a:lnTo>
                      <a:lnTo>
                        <a:pt x="2317" y="4319"/>
                      </a:lnTo>
                      <a:lnTo>
                        <a:pt x="2322" y="4314"/>
                      </a:lnTo>
                      <a:lnTo>
                        <a:pt x="2322" y="4310"/>
                      </a:lnTo>
                      <a:lnTo>
                        <a:pt x="2322" y="4305"/>
                      </a:lnTo>
                      <a:lnTo>
                        <a:pt x="2322" y="4300"/>
                      </a:lnTo>
                      <a:lnTo>
                        <a:pt x="2326" y="4295"/>
                      </a:lnTo>
                      <a:lnTo>
                        <a:pt x="2326" y="4286"/>
                      </a:lnTo>
                      <a:lnTo>
                        <a:pt x="2326" y="4281"/>
                      </a:lnTo>
                      <a:lnTo>
                        <a:pt x="2326" y="4276"/>
                      </a:lnTo>
                      <a:lnTo>
                        <a:pt x="2331" y="4271"/>
                      </a:lnTo>
                      <a:lnTo>
                        <a:pt x="2331" y="4266"/>
                      </a:lnTo>
                      <a:lnTo>
                        <a:pt x="2331" y="4262"/>
                      </a:lnTo>
                      <a:lnTo>
                        <a:pt x="2331" y="4257"/>
                      </a:lnTo>
                      <a:lnTo>
                        <a:pt x="2336" y="4252"/>
                      </a:lnTo>
                      <a:lnTo>
                        <a:pt x="2336" y="4247"/>
                      </a:lnTo>
                      <a:lnTo>
                        <a:pt x="2336" y="4242"/>
                      </a:lnTo>
                      <a:lnTo>
                        <a:pt x="2341" y="4238"/>
                      </a:lnTo>
                      <a:lnTo>
                        <a:pt x="2341" y="4233"/>
                      </a:lnTo>
                      <a:lnTo>
                        <a:pt x="2341" y="4228"/>
                      </a:lnTo>
                      <a:lnTo>
                        <a:pt x="2341" y="4223"/>
                      </a:lnTo>
                      <a:lnTo>
                        <a:pt x="2341" y="4219"/>
                      </a:lnTo>
                      <a:lnTo>
                        <a:pt x="2341" y="4214"/>
                      </a:lnTo>
                      <a:lnTo>
                        <a:pt x="2341" y="4209"/>
                      </a:lnTo>
                      <a:lnTo>
                        <a:pt x="2341" y="4204"/>
                      </a:lnTo>
                      <a:lnTo>
                        <a:pt x="2341" y="4199"/>
                      </a:lnTo>
                      <a:lnTo>
                        <a:pt x="2336" y="4195"/>
                      </a:lnTo>
                      <a:lnTo>
                        <a:pt x="2336" y="4190"/>
                      </a:lnTo>
                      <a:lnTo>
                        <a:pt x="2336" y="4185"/>
                      </a:lnTo>
                      <a:lnTo>
                        <a:pt x="2331" y="4180"/>
                      </a:lnTo>
                      <a:lnTo>
                        <a:pt x="2331" y="4175"/>
                      </a:lnTo>
                      <a:lnTo>
                        <a:pt x="2326" y="4171"/>
                      </a:lnTo>
                      <a:lnTo>
                        <a:pt x="2326" y="4166"/>
                      </a:lnTo>
                      <a:lnTo>
                        <a:pt x="2322" y="4161"/>
                      </a:lnTo>
                      <a:lnTo>
                        <a:pt x="2322" y="4156"/>
                      </a:lnTo>
                      <a:lnTo>
                        <a:pt x="2317" y="4151"/>
                      </a:lnTo>
                      <a:lnTo>
                        <a:pt x="2317" y="4147"/>
                      </a:lnTo>
                      <a:lnTo>
                        <a:pt x="2312" y="4142"/>
                      </a:lnTo>
                      <a:lnTo>
                        <a:pt x="2307" y="4137"/>
                      </a:lnTo>
                      <a:lnTo>
                        <a:pt x="2307" y="4132"/>
                      </a:lnTo>
                      <a:lnTo>
                        <a:pt x="2302" y="4128"/>
                      </a:lnTo>
                      <a:lnTo>
                        <a:pt x="2298" y="4118"/>
                      </a:lnTo>
                      <a:lnTo>
                        <a:pt x="2293" y="4108"/>
                      </a:lnTo>
                      <a:lnTo>
                        <a:pt x="2293" y="4099"/>
                      </a:lnTo>
                      <a:lnTo>
                        <a:pt x="2288" y="4094"/>
                      </a:lnTo>
                      <a:lnTo>
                        <a:pt x="2283" y="4084"/>
                      </a:lnTo>
                      <a:lnTo>
                        <a:pt x="2278" y="4075"/>
                      </a:lnTo>
                      <a:lnTo>
                        <a:pt x="2278" y="4070"/>
                      </a:lnTo>
                      <a:lnTo>
                        <a:pt x="2274" y="4061"/>
                      </a:lnTo>
                      <a:lnTo>
                        <a:pt x="2269" y="4051"/>
                      </a:lnTo>
                      <a:lnTo>
                        <a:pt x="2269" y="4041"/>
                      </a:lnTo>
                      <a:lnTo>
                        <a:pt x="2264" y="4037"/>
                      </a:lnTo>
                      <a:lnTo>
                        <a:pt x="2259" y="4027"/>
                      </a:lnTo>
                      <a:lnTo>
                        <a:pt x="2259" y="4017"/>
                      </a:lnTo>
                      <a:lnTo>
                        <a:pt x="2254" y="4008"/>
                      </a:lnTo>
                      <a:lnTo>
                        <a:pt x="2250" y="4003"/>
                      </a:lnTo>
                      <a:lnTo>
                        <a:pt x="2245" y="3993"/>
                      </a:lnTo>
                      <a:lnTo>
                        <a:pt x="2245" y="3984"/>
                      </a:lnTo>
                      <a:lnTo>
                        <a:pt x="2240" y="3974"/>
                      </a:lnTo>
                      <a:lnTo>
                        <a:pt x="2235" y="3970"/>
                      </a:lnTo>
                      <a:lnTo>
                        <a:pt x="2230" y="3960"/>
                      </a:lnTo>
                      <a:lnTo>
                        <a:pt x="2230" y="3950"/>
                      </a:lnTo>
                      <a:lnTo>
                        <a:pt x="2226" y="3946"/>
                      </a:lnTo>
                      <a:lnTo>
                        <a:pt x="2221" y="3936"/>
                      </a:lnTo>
                      <a:lnTo>
                        <a:pt x="2216" y="3926"/>
                      </a:lnTo>
                      <a:lnTo>
                        <a:pt x="2211" y="3922"/>
                      </a:lnTo>
                      <a:lnTo>
                        <a:pt x="2211" y="3912"/>
                      </a:lnTo>
                      <a:lnTo>
                        <a:pt x="2206" y="3902"/>
                      </a:lnTo>
                      <a:lnTo>
                        <a:pt x="2202" y="3898"/>
                      </a:lnTo>
                      <a:lnTo>
                        <a:pt x="2197" y="3888"/>
                      </a:lnTo>
                      <a:lnTo>
                        <a:pt x="2192" y="3879"/>
                      </a:lnTo>
                      <a:lnTo>
                        <a:pt x="2187" y="3874"/>
                      </a:lnTo>
                      <a:lnTo>
                        <a:pt x="2182" y="3864"/>
                      </a:lnTo>
                      <a:lnTo>
                        <a:pt x="2130" y="3764"/>
                      </a:lnTo>
                      <a:lnTo>
                        <a:pt x="2120" y="3759"/>
                      </a:lnTo>
                      <a:lnTo>
                        <a:pt x="2106" y="3754"/>
                      </a:lnTo>
                      <a:lnTo>
                        <a:pt x="2096" y="3754"/>
                      </a:lnTo>
                      <a:lnTo>
                        <a:pt x="2087" y="3749"/>
                      </a:lnTo>
                      <a:lnTo>
                        <a:pt x="2072" y="3744"/>
                      </a:lnTo>
                      <a:lnTo>
                        <a:pt x="2063" y="3740"/>
                      </a:lnTo>
                      <a:lnTo>
                        <a:pt x="2053" y="3740"/>
                      </a:lnTo>
                      <a:lnTo>
                        <a:pt x="2039" y="3735"/>
                      </a:lnTo>
                      <a:lnTo>
                        <a:pt x="2029" y="3730"/>
                      </a:lnTo>
                      <a:lnTo>
                        <a:pt x="2019" y="3725"/>
                      </a:lnTo>
                      <a:lnTo>
                        <a:pt x="2010" y="3721"/>
                      </a:lnTo>
                      <a:lnTo>
                        <a:pt x="1995" y="3711"/>
                      </a:lnTo>
                      <a:lnTo>
                        <a:pt x="1986" y="3706"/>
                      </a:lnTo>
                      <a:lnTo>
                        <a:pt x="1976" y="3701"/>
                      </a:lnTo>
                      <a:lnTo>
                        <a:pt x="1967" y="3697"/>
                      </a:lnTo>
                      <a:lnTo>
                        <a:pt x="1957" y="3687"/>
                      </a:lnTo>
                      <a:lnTo>
                        <a:pt x="1947" y="3682"/>
                      </a:lnTo>
                      <a:lnTo>
                        <a:pt x="1938" y="3677"/>
                      </a:lnTo>
                      <a:lnTo>
                        <a:pt x="1923" y="3668"/>
                      </a:lnTo>
                      <a:lnTo>
                        <a:pt x="1914" y="3663"/>
                      </a:lnTo>
                      <a:lnTo>
                        <a:pt x="1904" y="3658"/>
                      </a:lnTo>
                      <a:lnTo>
                        <a:pt x="1895" y="3649"/>
                      </a:lnTo>
                      <a:lnTo>
                        <a:pt x="1885" y="3644"/>
                      </a:lnTo>
                      <a:lnTo>
                        <a:pt x="1875" y="3634"/>
                      </a:lnTo>
                      <a:lnTo>
                        <a:pt x="1866" y="3630"/>
                      </a:lnTo>
                      <a:lnTo>
                        <a:pt x="1856" y="3620"/>
                      </a:lnTo>
                      <a:lnTo>
                        <a:pt x="1847" y="3615"/>
                      </a:lnTo>
                      <a:lnTo>
                        <a:pt x="1837" y="3606"/>
                      </a:lnTo>
                      <a:lnTo>
                        <a:pt x="1828" y="3601"/>
                      </a:lnTo>
                      <a:lnTo>
                        <a:pt x="1818" y="3591"/>
                      </a:lnTo>
                      <a:lnTo>
                        <a:pt x="1808" y="3586"/>
                      </a:lnTo>
                      <a:lnTo>
                        <a:pt x="1794" y="3577"/>
                      </a:lnTo>
                      <a:lnTo>
                        <a:pt x="1789" y="3577"/>
                      </a:lnTo>
                      <a:lnTo>
                        <a:pt x="1789" y="3572"/>
                      </a:lnTo>
                      <a:lnTo>
                        <a:pt x="1784" y="3572"/>
                      </a:lnTo>
                      <a:lnTo>
                        <a:pt x="1784" y="3567"/>
                      </a:lnTo>
                      <a:lnTo>
                        <a:pt x="1780" y="3567"/>
                      </a:lnTo>
                      <a:lnTo>
                        <a:pt x="1775" y="3563"/>
                      </a:lnTo>
                      <a:lnTo>
                        <a:pt x="1770" y="3563"/>
                      </a:lnTo>
                      <a:lnTo>
                        <a:pt x="1770" y="3558"/>
                      </a:lnTo>
                      <a:lnTo>
                        <a:pt x="1765" y="3558"/>
                      </a:lnTo>
                      <a:lnTo>
                        <a:pt x="1765" y="3553"/>
                      </a:lnTo>
                      <a:lnTo>
                        <a:pt x="1760" y="3553"/>
                      </a:lnTo>
                      <a:lnTo>
                        <a:pt x="1760" y="3548"/>
                      </a:lnTo>
                      <a:lnTo>
                        <a:pt x="1756" y="3548"/>
                      </a:lnTo>
                      <a:lnTo>
                        <a:pt x="1756" y="3543"/>
                      </a:lnTo>
                      <a:lnTo>
                        <a:pt x="1751" y="3543"/>
                      </a:lnTo>
                      <a:lnTo>
                        <a:pt x="1751" y="3539"/>
                      </a:lnTo>
                      <a:lnTo>
                        <a:pt x="1746" y="3539"/>
                      </a:lnTo>
                      <a:lnTo>
                        <a:pt x="1746" y="3534"/>
                      </a:lnTo>
                      <a:lnTo>
                        <a:pt x="1741" y="3534"/>
                      </a:lnTo>
                      <a:lnTo>
                        <a:pt x="1741" y="3529"/>
                      </a:lnTo>
                      <a:lnTo>
                        <a:pt x="1736" y="3529"/>
                      </a:lnTo>
                      <a:lnTo>
                        <a:pt x="1736" y="3524"/>
                      </a:lnTo>
                      <a:lnTo>
                        <a:pt x="1732" y="3524"/>
                      </a:lnTo>
                      <a:lnTo>
                        <a:pt x="1732" y="3529"/>
                      </a:lnTo>
                      <a:lnTo>
                        <a:pt x="1732" y="3534"/>
                      </a:lnTo>
                      <a:lnTo>
                        <a:pt x="1732" y="3539"/>
                      </a:lnTo>
                      <a:lnTo>
                        <a:pt x="1732" y="3543"/>
                      </a:lnTo>
                      <a:lnTo>
                        <a:pt x="1736" y="3548"/>
                      </a:lnTo>
                      <a:lnTo>
                        <a:pt x="1736" y="3553"/>
                      </a:lnTo>
                      <a:lnTo>
                        <a:pt x="1736" y="3558"/>
                      </a:lnTo>
                      <a:lnTo>
                        <a:pt x="1736" y="3563"/>
                      </a:lnTo>
                      <a:lnTo>
                        <a:pt x="1741" y="3567"/>
                      </a:lnTo>
                      <a:lnTo>
                        <a:pt x="1741" y="3572"/>
                      </a:lnTo>
                      <a:lnTo>
                        <a:pt x="1741" y="3577"/>
                      </a:lnTo>
                      <a:lnTo>
                        <a:pt x="1741" y="3582"/>
                      </a:lnTo>
                      <a:lnTo>
                        <a:pt x="1746" y="3586"/>
                      </a:lnTo>
                      <a:lnTo>
                        <a:pt x="1746" y="3591"/>
                      </a:lnTo>
                      <a:lnTo>
                        <a:pt x="1751" y="3596"/>
                      </a:lnTo>
                      <a:lnTo>
                        <a:pt x="1751" y="3601"/>
                      </a:lnTo>
                      <a:lnTo>
                        <a:pt x="1756" y="3606"/>
                      </a:lnTo>
                      <a:lnTo>
                        <a:pt x="1760" y="3620"/>
                      </a:lnTo>
                      <a:lnTo>
                        <a:pt x="1765" y="3630"/>
                      </a:lnTo>
                      <a:lnTo>
                        <a:pt x="1770" y="3639"/>
                      </a:lnTo>
                      <a:lnTo>
                        <a:pt x="1775" y="3654"/>
                      </a:lnTo>
                      <a:lnTo>
                        <a:pt x="1780" y="3663"/>
                      </a:lnTo>
                      <a:lnTo>
                        <a:pt x="1780" y="3673"/>
                      </a:lnTo>
                      <a:lnTo>
                        <a:pt x="1784" y="3687"/>
                      </a:lnTo>
                      <a:lnTo>
                        <a:pt x="1789" y="3697"/>
                      </a:lnTo>
                      <a:lnTo>
                        <a:pt x="1794" y="3711"/>
                      </a:lnTo>
                      <a:lnTo>
                        <a:pt x="1794" y="3721"/>
                      </a:lnTo>
                      <a:lnTo>
                        <a:pt x="1799" y="3730"/>
                      </a:lnTo>
                      <a:lnTo>
                        <a:pt x="1804" y="3744"/>
                      </a:lnTo>
                      <a:lnTo>
                        <a:pt x="1804" y="3754"/>
                      </a:lnTo>
                      <a:lnTo>
                        <a:pt x="1808" y="3768"/>
                      </a:lnTo>
                      <a:lnTo>
                        <a:pt x="1813" y="3778"/>
                      </a:lnTo>
                      <a:lnTo>
                        <a:pt x="1813" y="3792"/>
                      </a:lnTo>
                      <a:lnTo>
                        <a:pt x="1818" y="3802"/>
                      </a:lnTo>
                      <a:lnTo>
                        <a:pt x="1823" y="3812"/>
                      </a:lnTo>
                      <a:lnTo>
                        <a:pt x="1823" y="3826"/>
                      </a:lnTo>
                      <a:lnTo>
                        <a:pt x="1828" y="3835"/>
                      </a:lnTo>
                      <a:lnTo>
                        <a:pt x="1832" y="3850"/>
                      </a:lnTo>
                      <a:lnTo>
                        <a:pt x="1837" y="3859"/>
                      </a:lnTo>
                      <a:lnTo>
                        <a:pt x="1837" y="3869"/>
                      </a:lnTo>
                      <a:lnTo>
                        <a:pt x="1842" y="3883"/>
                      </a:lnTo>
                      <a:lnTo>
                        <a:pt x="1847" y="3893"/>
                      </a:lnTo>
                      <a:lnTo>
                        <a:pt x="1851" y="3907"/>
                      </a:lnTo>
                      <a:lnTo>
                        <a:pt x="1856" y="3917"/>
                      </a:lnTo>
                      <a:lnTo>
                        <a:pt x="1861" y="3926"/>
                      </a:lnTo>
                      <a:lnTo>
                        <a:pt x="1866" y="3936"/>
                      </a:lnTo>
                      <a:lnTo>
                        <a:pt x="1871" y="3950"/>
                      </a:lnTo>
                      <a:lnTo>
                        <a:pt x="1875" y="3960"/>
                      </a:lnTo>
                      <a:lnTo>
                        <a:pt x="1880" y="3970"/>
                      </a:lnTo>
                      <a:lnTo>
                        <a:pt x="1880" y="3974"/>
                      </a:lnTo>
                      <a:lnTo>
                        <a:pt x="1880" y="3979"/>
                      </a:lnTo>
                      <a:lnTo>
                        <a:pt x="1880" y="3984"/>
                      </a:lnTo>
                      <a:lnTo>
                        <a:pt x="1880" y="3989"/>
                      </a:lnTo>
                      <a:lnTo>
                        <a:pt x="1880" y="3993"/>
                      </a:lnTo>
                      <a:lnTo>
                        <a:pt x="1885" y="3998"/>
                      </a:lnTo>
                      <a:lnTo>
                        <a:pt x="1885" y="4003"/>
                      </a:lnTo>
                      <a:lnTo>
                        <a:pt x="1890" y="4003"/>
                      </a:lnTo>
                      <a:lnTo>
                        <a:pt x="1890" y="4008"/>
                      </a:lnTo>
                      <a:lnTo>
                        <a:pt x="1890" y="4013"/>
                      </a:lnTo>
                      <a:lnTo>
                        <a:pt x="1895" y="4013"/>
                      </a:lnTo>
                      <a:lnTo>
                        <a:pt x="1895" y="4017"/>
                      </a:lnTo>
                      <a:lnTo>
                        <a:pt x="1895" y="4022"/>
                      </a:lnTo>
                      <a:lnTo>
                        <a:pt x="1899" y="4022"/>
                      </a:lnTo>
                      <a:lnTo>
                        <a:pt x="1899" y="4027"/>
                      </a:lnTo>
                      <a:lnTo>
                        <a:pt x="1899" y="4032"/>
                      </a:lnTo>
                      <a:lnTo>
                        <a:pt x="1904" y="4037"/>
                      </a:lnTo>
                      <a:lnTo>
                        <a:pt x="1904" y="4046"/>
                      </a:lnTo>
                      <a:lnTo>
                        <a:pt x="1909" y="4056"/>
                      </a:lnTo>
                      <a:lnTo>
                        <a:pt x="1914" y="4061"/>
                      </a:lnTo>
                      <a:lnTo>
                        <a:pt x="1914" y="4070"/>
                      </a:lnTo>
                      <a:lnTo>
                        <a:pt x="1919" y="4080"/>
                      </a:lnTo>
                      <a:lnTo>
                        <a:pt x="1919" y="4084"/>
                      </a:lnTo>
                      <a:lnTo>
                        <a:pt x="1923" y="4094"/>
                      </a:lnTo>
                      <a:lnTo>
                        <a:pt x="1923" y="4104"/>
                      </a:lnTo>
                      <a:lnTo>
                        <a:pt x="1928" y="4113"/>
                      </a:lnTo>
                      <a:lnTo>
                        <a:pt x="1933" y="4118"/>
                      </a:lnTo>
                      <a:lnTo>
                        <a:pt x="1933" y="4128"/>
                      </a:lnTo>
                      <a:lnTo>
                        <a:pt x="1938" y="4137"/>
                      </a:lnTo>
                      <a:lnTo>
                        <a:pt x="1938" y="4147"/>
                      </a:lnTo>
                      <a:lnTo>
                        <a:pt x="1938" y="4151"/>
                      </a:lnTo>
                      <a:lnTo>
                        <a:pt x="1943" y="4161"/>
                      </a:lnTo>
                      <a:lnTo>
                        <a:pt x="1943" y="4171"/>
                      </a:lnTo>
                      <a:lnTo>
                        <a:pt x="1947" y="4180"/>
                      </a:lnTo>
                      <a:lnTo>
                        <a:pt x="1947" y="4190"/>
                      </a:lnTo>
                      <a:lnTo>
                        <a:pt x="1947" y="4195"/>
                      </a:lnTo>
                      <a:lnTo>
                        <a:pt x="1952" y="4204"/>
                      </a:lnTo>
                      <a:lnTo>
                        <a:pt x="1952" y="4214"/>
                      </a:lnTo>
                      <a:lnTo>
                        <a:pt x="1952" y="4223"/>
                      </a:lnTo>
                      <a:lnTo>
                        <a:pt x="1952" y="4233"/>
                      </a:lnTo>
                      <a:lnTo>
                        <a:pt x="1957" y="4238"/>
                      </a:lnTo>
                      <a:lnTo>
                        <a:pt x="1957" y="4247"/>
                      </a:lnTo>
                      <a:lnTo>
                        <a:pt x="1957" y="4257"/>
                      </a:lnTo>
                      <a:lnTo>
                        <a:pt x="1957" y="4266"/>
                      </a:lnTo>
                      <a:lnTo>
                        <a:pt x="1957" y="4276"/>
                      </a:lnTo>
                      <a:lnTo>
                        <a:pt x="1957" y="4286"/>
                      </a:lnTo>
                      <a:lnTo>
                        <a:pt x="1957" y="4295"/>
                      </a:lnTo>
                      <a:lnTo>
                        <a:pt x="1957" y="4305"/>
                      </a:lnTo>
                      <a:lnTo>
                        <a:pt x="1952" y="4305"/>
                      </a:lnTo>
                      <a:lnTo>
                        <a:pt x="1952" y="4310"/>
                      </a:lnTo>
                      <a:lnTo>
                        <a:pt x="1947" y="4310"/>
                      </a:lnTo>
                      <a:lnTo>
                        <a:pt x="1947" y="4314"/>
                      </a:lnTo>
                      <a:lnTo>
                        <a:pt x="1947" y="4319"/>
                      </a:lnTo>
                      <a:lnTo>
                        <a:pt x="1947" y="4324"/>
                      </a:lnTo>
                      <a:lnTo>
                        <a:pt x="1943" y="4324"/>
                      </a:lnTo>
                      <a:lnTo>
                        <a:pt x="1943" y="4329"/>
                      </a:lnTo>
                      <a:lnTo>
                        <a:pt x="1943" y="4333"/>
                      </a:lnTo>
                      <a:lnTo>
                        <a:pt x="1943" y="4338"/>
                      </a:lnTo>
                      <a:lnTo>
                        <a:pt x="1938" y="4343"/>
                      </a:lnTo>
                      <a:lnTo>
                        <a:pt x="1938" y="4348"/>
                      </a:lnTo>
                      <a:lnTo>
                        <a:pt x="1938" y="4353"/>
                      </a:lnTo>
                      <a:lnTo>
                        <a:pt x="1933" y="4357"/>
                      </a:lnTo>
                      <a:lnTo>
                        <a:pt x="1933" y="4362"/>
                      </a:lnTo>
                      <a:lnTo>
                        <a:pt x="1928" y="4362"/>
                      </a:lnTo>
                      <a:lnTo>
                        <a:pt x="1923" y="4367"/>
                      </a:lnTo>
                      <a:lnTo>
                        <a:pt x="1919" y="4367"/>
                      </a:lnTo>
                      <a:lnTo>
                        <a:pt x="1914" y="4367"/>
                      </a:lnTo>
                      <a:lnTo>
                        <a:pt x="1895" y="4372"/>
                      </a:lnTo>
                      <a:lnTo>
                        <a:pt x="1880" y="4372"/>
                      </a:lnTo>
                      <a:lnTo>
                        <a:pt x="1861" y="4377"/>
                      </a:lnTo>
                      <a:lnTo>
                        <a:pt x="1847" y="4377"/>
                      </a:lnTo>
                      <a:lnTo>
                        <a:pt x="1828" y="4377"/>
                      </a:lnTo>
                      <a:lnTo>
                        <a:pt x="1813" y="4377"/>
                      </a:lnTo>
                      <a:lnTo>
                        <a:pt x="1794" y="4381"/>
                      </a:lnTo>
                      <a:lnTo>
                        <a:pt x="1780" y="4381"/>
                      </a:lnTo>
                      <a:lnTo>
                        <a:pt x="1760" y="4381"/>
                      </a:lnTo>
                      <a:lnTo>
                        <a:pt x="1746" y="4381"/>
                      </a:lnTo>
                      <a:lnTo>
                        <a:pt x="1732" y="4381"/>
                      </a:lnTo>
                      <a:lnTo>
                        <a:pt x="1712" y="4381"/>
                      </a:lnTo>
                      <a:lnTo>
                        <a:pt x="1698" y="4381"/>
                      </a:lnTo>
                      <a:lnTo>
                        <a:pt x="1684" y="4381"/>
                      </a:lnTo>
                      <a:lnTo>
                        <a:pt x="1669" y="4386"/>
                      </a:lnTo>
                      <a:lnTo>
                        <a:pt x="1650" y="4386"/>
                      </a:lnTo>
                      <a:lnTo>
                        <a:pt x="1636" y="4386"/>
                      </a:lnTo>
                      <a:lnTo>
                        <a:pt x="1621" y="4386"/>
                      </a:lnTo>
                      <a:lnTo>
                        <a:pt x="1607" y="4386"/>
                      </a:lnTo>
                      <a:lnTo>
                        <a:pt x="1588" y="4386"/>
                      </a:lnTo>
                      <a:lnTo>
                        <a:pt x="1573" y="4386"/>
                      </a:lnTo>
                      <a:lnTo>
                        <a:pt x="1559" y="4386"/>
                      </a:lnTo>
                      <a:lnTo>
                        <a:pt x="1544" y="4386"/>
                      </a:lnTo>
                      <a:lnTo>
                        <a:pt x="1525" y="4386"/>
                      </a:lnTo>
                      <a:lnTo>
                        <a:pt x="1511" y="4386"/>
                      </a:lnTo>
                      <a:lnTo>
                        <a:pt x="1497" y="4386"/>
                      </a:lnTo>
                      <a:lnTo>
                        <a:pt x="1477" y="4386"/>
                      </a:lnTo>
                      <a:lnTo>
                        <a:pt x="1463" y="4386"/>
                      </a:lnTo>
                      <a:lnTo>
                        <a:pt x="1449" y="4391"/>
                      </a:lnTo>
                      <a:lnTo>
                        <a:pt x="1429" y="4391"/>
                      </a:lnTo>
                      <a:lnTo>
                        <a:pt x="1415" y="4391"/>
                      </a:lnTo>
                      <a:lnTo>
                        <a:pt x="1396" y="4391"/>
                      </a:lnTo>
                      <a:lnTo>
                        <a:pt x="1386" y="4391"/>
                      </a:lnTo>
                      <a:lnTo>
                        <a:pt x="1372" y="4391"/>
                      </a:lnTo>
                      <a:lnTo>
                        <a:pt x="1362" y="4391"/>
                      </a:lnTo>
                      <a:lnTo>
                        <a:pt x="1353" y="4391"/>
                      </a:lnTo>
                      <a:lnTo>
                        <a:pt x="1338" y="4391"/>
                      </a:lnTo>
                      <a:lnTo>
                        <a:pt x="1329" y="4391"/>
                      </a:lnTo>
                      <a:lnTo>
                        <a:pt x="1319" y="4391"/>
                      </a:lnTo>
                      <a:lnTo>
                        <a:pt x="1305" y="4391"/>
                      </a:lnTo>
                      <a:lnTo>
                        <a:pt x="1295" y="4391"/>
                      </a:lnTo>
                      <a:lnTo>
                        <a:pt x="1285" y="4391"/>
                      </a:lnTo>
                      <a:lnTo>
                        <a:pt x="1271" y="4396"/>
                      </a:lnTo>
                      <a:lnTo>
                        <a:pt x="1261" y="4396"/>
                      </a:lnTo>
                      <a:lnTo>
                        <a:pt x="1252" y="4396"/>
                      </a:lnTo>
                      <a:lnTo>
                        <a:pt x="1242" y="4396"/>
                      </a:lnTo>
                      <a:lnTo>
                        <a:pt x="1228" y="4396"/>
                      </a:lnTo>
                      <a:lnTo>
                        <a:pt x="1218" y="4396"/>
                      </a:lnTo>
                      <a:lnTo>
                        <a:pt x="1209" y="4396"/>
                      </a:lnTo>
                      <a:lnTo>
                        <a:pt x="1194" y="4396"/>
                      </a:lnTo>
                      <a:lnTo>
                        <a:pt x="1185" y="4396"/>
                      </a:lnTo>
                      <a:lnTo>
                        <a:pt x="1175" y="4391"/>
                      </a:lnTo>
                      <a:lnTo>
                        <a:pt x="1161" y="4391"/>
                      </a:lnTo>
                      <a:lnTo>
                        <a:pt x="1151" y="4391"/>
                      </a:lnTo>
                      <a:lnTo>
                        <a:pt x="1142" y="4391"/>
                      </a:lnTo>
                      <a:lnTo>
                        <a:pt x="1127" y="4391"/>
                      </a:lnTo>
                      <a:lnTo>
                        <a:pt x="1118" y="4391"/>
                      </a:lnTo>
                      <a:lnTo>
                        <a:pt x="1108" y="4391"/>
                      </a:lnTo>
                      <a:lnTo>
                        <a:pt x="1094" y="4391"/>
                      </a:lnTo>
                      <a:lnTo>
                        <a:pt x="1084" y="4391"/>
                      </a:lnTo>
                      <a:lnTo>
                        <a:pt x="1074" y="4386"/>
                      </a:lnTo>
                      <a:lnTo>
                        <a:pt x="1060" y="4386"/>
                      </a:lnTo>
                      <a:lnTo>
                        <a:pt x="1050" y="4386"/>
                      </a:lnTo>
                      <a:lnTo>
                        <a:pt x="1036" y="4386"/>
                      </a:lnTo>
                      <a:lnTo>
                        <a:pt x="1031" y="4381"/>
                      </a:lnTo>
                      <a:lnTo>
                        <a:pt x="1026" y="4381"/>
                      </a:lnTo>
                      <a:lnTo>
                        <a:pt x="1022" y="4381"/>
                      </a:lnTo>
                      <a:lnTo>
                        <a:pt x="1017" y="4381"/>
                      </a:lnTo>
                      <a:lnTo>
                        <a:pt x="1012" y="4377"/>
                      </a:lnTo>
                      <a:lnTo>
                        <a:pt x="1007" y="4377"/>
                      </a:lnTo>
                      <a:lnTo>
                        <a:pt x="1002" y="4377"/>
                      </a:lnTo>
                      <a:lnTo>
                        <a:pt x="998" y="4377"/>
                      </a:lnTo>
                      <a:lnTo>
                        <a:pt x="993" y="4372"/>
                      </a:lnTo>
                      <a:lnTo>
                        <a:pt x="988" y="4372"/>
                      </a:lnTo>
                      <a:lnTo>
                        <a:pt x="983" y="4367"/>
                      </a:lnTo>
                      <a:lnTo>
                        <a:pt x="978" y="4367"/>
                      </a:lnTo>
                      <a:lnTo>
                        <a:pt x="974" y="4367"/>
                      </a:lnTo>
                      <a:lnTo>
                        <a:pt x="969" y="4362"/>
                      </a:lnTo>
                      <a:lnTo>
                        <a:pt x="964" y="4362"/>
                      </a:lnTo>
                      <a:lnTo>
                        <a:pt x="959" y="4357"/>
                      </a:lnTo>
                      <a:lnTo>
                        <a:pt x="954" y="4357"/>
                      </a:lnTo>
                      <a:lnTo>
                        <a:pt x="950" y="4353"/>
                      </a:lnTo>
                      <a:lnTo>
                        <a:pt x="945" y="4348"/>
                      </a:lnTo>
                      <a:lnTo>
                        <a:pt x="940" y="4348"/>
                      </a:lnTo>
                      <a:lnTo>
                        <a:pt x="935" y="4343"/>
                      </a:lnTo>
                      <a:lnTo>
                        <a:pt x="930" y="4338"/>
                      </a:lnTo>
                      <a:lnTo>
                        <a:pt x="926" y="4333"/>
                      </a:lnTo>
                      <a:lnTo>
                        <a:pt x="921" y="4329"/>
                      </a:lnTo>
                      <a:lnTo>
                        <a:pt x="921" y="4324"/>
                      </a:lnTo>
                      <a:lnTo>
                        <a:pt x="916" y="4319"/>
                      </a:lnTo>
                      <a:lnTo>
                        <a:pt x="911" y="4314"/>
                      </a:lnTo>
                      <a:lnTo>
                        <a:pt x="911" y="4310"/>
                      </a:lnTo>
                      <a:lnTo>
                        <a:pt x="906" y="4305"/>
                      </a:lnTo>
                      <a:lnTo>
                        <a:pt x="906" y="4300"/>
                      </a:lnTo>
                      <a:lnTo>
                        <a:pt x="906" y="4295"/>
                      </a:lnTo>
                      <a:lnTo>
                        <a:pt x="906" y="4290"/>
                      </a:lnTo>
                      <a:lnTo>
                        <a:pt x="906" y="4281"/>
                      </a:lnTo>
                      <a:lnTo>
                        <a:pt x="906" y="4276"/>
                      </a:lnTo>
                      <a:lnTo>
                        <a:pt x="906" y="4271"/>
                      </a:lnTo>
                      <a:lnTo>
                        <a:pt x="911" y="4266"/>
                      </a:lnTo>
                      <a:lnTo>
                        <a:pt x="911" y="4262"/>
                      </a:lnTo>
                      <a:lnTo>
                        <a:pt x="911" y="4257"/>
                      </a:lnTo>
                      <a:lnTo>
                        <a:pt x="916" y="4252"/>
                      </a:lnTo>
                      <a:lnTo>
                        <a:pt x="916" y="4247"/>
                      </a:lnTo>
                      <a:lnTo>
                        <a:pt x="921" y="4242"/>
                      </a:lnTo>
                      <a:lnTo>
                        <a:pt x="926" y="4238"/>
                      </a:lnTo>
                      <a:lnTo>
                        <a:pt x="926" y="4233"/>
                      </a:lnTo>
                      <a:lnTo>
                        <a:pt x="930" y="4228"/>
                      </a:lnTo>
                      <a:lnTo>
                        <a:pt x="930" y="4223"/>
                      </a:lnTo>
                      <a:lnTo>
                        <a:pt x="935" y="4219"/>
                      </a:lnTo>
                      <a:lnTo>
                        <a:pt x="940" y="4214"/>
                      </a:lnTo>
                      <a:lnTo>
                        <a:pt x="945" y="4209"/>
                      </a:lnTo>
                      <a:lnTo>
                        <a:pt x="945" y="4204"/>
                      </a:lnTo>
                      <a:lnTo>
                        <a:pt x="950" y="4204"/>
                      </a:lnTo>
                      <a:lnTo>
                        <a:pt x="954" y="4199"/>
                      </a:lnTo>
                      <a:lnTo>
                        <a:pt x="959" y="4195"/>
                      </a:lnTo>
                      <a:lnTo>
                        <a:pt x="959" y="4190"/>
                      </a:lnTo>
                      <a:lnTo>
                        <a:pt x="964" y="4185"/>
                      </a:lnTo>
                      <a:lnTo>
                        <a:pt x="969" y="4180"/>
                      </a:lnTo>
                      <a:lnTo>
                        <a:pt x="974" y="4175"/>
                      </a:lnTo>
                      <a:lnTo>
                        <a:pt x="978" y="4175"/>
                      </a:lnTo>
                      <a:lnTo>
                        <a:pt x="978" y="4171"/>
                      </a:lnTo>
                      <a:lnTo>
                        <a:pt x="983" y="4166"/>
                      </a:lnTo>
                      <a:lnTo>
                        <a:pt x="988" y="4161"/>
                      </a:lnTo>
                      <a:lnTo>
                        <a:pt x="988" y="4156"/>
                      </a:lnTo>
                      <a:lnTo>
                        <a:pt x="998" y="4151"/>
                      </a:lnTo>
                      <a:lnTo>
                        <a:pt x="1002" y="4147"/>
                      </a:lnTo>
                      <a:lnTo>
                        <a:pt x="1007" y="4142"/>
                      </a:lnTo>
                      <a:lnTo>
                        <a:pt x="1012" y="4137"/>
                      </a:lnTo>
                      <a:lnTo>
                        <a:pt x="1017" y="4132"/>
                      </a:lnTo>
                      <a:lnTo>
                        <a:pt x="1026" y="4128"/>
                      </a:lnTo>
                      <a:lnTo>
                        <a:pt x="1031" y="4123"/>
                      </a:lnTo>
                      <a:lnTo>
                        <a:pt x="1036" y="4118"/>
                      </a:lnTo>
                      <a:lnTo>
                        <a:pt x="1041" y="4113"/>
                      </a:lnTo>
                      <a:lnTo>
                        <a:pt x="1050" y="4108"/>
                      </a:lnTo>
                      <a:lnTo>
                        <a:pt x="1055" y="4104"/>
                      </a:lnTo>
                      <a:lnTo>
                        <a:pt x="1060" y="4099"/>
                      </a:lnTo>
                      <a:lnTo>
                        <a:pt x="1070" y="4094"/>
                      </a:lnTo>
                      <a:lnTo>
                        <a:pt x="1074" y="4089"/>
                      </a:lnTo>
                      <a:lnTo>
                        <a:pt x="1079" y="4084"/>
                      </a:lnTo>
                      <a:lnTo>
                        <a:pt x="1089" y="4080"/>
                      </a:lnTo>
                      <a:lnTo>
                        <a:pt x="1094" y="4075"/>
                      </a:lnTo>
                      <a:lnTo>
                        <a:pt x="1098" y="4070"/>
                      </a:lnTo>
                      <a:lnTo>
                        <a:pt x="1108" y="4065"/>
                      </a:lnTo>
                      <a:lnTo>
                        <a:pt x="1113" y="4061"/>
                      </a:lnTo>
                      <a:lnTo>
                        <a:pt x="1122" y="4056"/>
                      </a:lnTo>
                      <a:lnTo>
                        <a:pt x="1127" y="4051"/>
                      </a:lnTo>
                      <a:lnTo>
                        <a:pt x="1132" y="4046"/>
                      </a:lnTo>
                      <a:lnTo>
                        <a:pt x="1142" y="4046"/>
                      </a:lnTo>
                      <a:lnTo>
                        <a:pt x="1146" y="4041"/>
                      </a:lnTo>
                      <a:lnTo>
                        <a:pt x="1156" y="4037"/>
                      </a:lnTo>
                      <a:lnTo>
                        <a:pt x="1161" y="4032"/>
                      </a:lnTo>
                      <a:lnTo>
                        <a:pt x="1166" y="4027"/>
                      </a:lnTo>
                      <a:lnTo>
                        <a:pt x="1175" y="4022"/>
                      </a:lnTo>
                      <a:lnTo>
                        <a:pt x="1180" y="4017"/>
                      </a:lnTo>
                      <a:lnTo>
                        <a:pt x="1189" y="4017"/>
                      </a:lnTo>
                      <a:lnTo>
                        <a:pt x="1194" y="4013"/>
                      </a:lnTo>
                      <a:lnTo>
                        <a:pt x="1199" y="4008"/>
                      </a:lnTo>
                      <a:lnTo>
                        <a:pt x="1204" y="4008"/>
                      </a:lnTo>
                      <a:lnTo>
                        <a:pt x="1213" y="4003"/>
                      </a:lnTo>
                      <a:lnTo>
                        <a:pt x="1218" y="3998"/>
                      </a:lnTo>
                      <a:lnTo>
                        <a:pt x="1223" y="3998"/>
                      </a:lnTo>
                      <a:lnTo>
                        <a:pt x="1228" y="3993"/>
                      </a:lnTo>
                      <a:lnTo>
                        <a:pt x="1233" y="3993"/>
                      </a:lnTo>
                      <a:lnTo>
                        <a:pt x="1242" y="3989"/>
                      </a:lnTo>
                      <a:lnTo>
                        <a:pt x="1247" y="3989"/>
                      </a:lnTo>
                      <a:lnTo>
                        <a:pt x="1252" y="3984"/>
                      </a:lnTo>
                      <a:lnTo>
                        <a:pt x="1257" y="3979"/>
                      </a:lnTo>
                      <a:lnTo>
                        <a:pt x="1266" y="3979"/>
                      </a:lnTo>
                      <a:lnTo>
                        <a:pt x="1271" y="3974"/>
                      </a:lnTo>
                      <a:lnTo>
                        <a:pt x="1276" y="3974"/>
                      </a:lnTo>
                      <a:lnTo>
                        <a:pt x="1281" y="3970"/>
                      </a:lnTo>
                      <a:lnTo>
                        <a:pt x="1290" y="3970"/>
                      </a:lnTo>
                      <a:lnTo>
                        <a:pt x="1295" y="3965"/>
                      </a:lnTo>
                      <a:lnTo>
                        <a:pt x="1300" y="3965"/>
                      </a:lnTo>
                      <a:lnTo>
                        <a:pt x="1305" y="3960"/>
                      </a:lnTo>
                      <a:lnTo>
                        <a:pt x="1314" y="3960"/>
                      </a:lnTo>
                      <a:lnTo>
                        <a:pt x="1319" y="3955"/>
                      </a:lnTo>
                      <a:lnTo>
                        <a:pt x="1324" y="3955"/>
                      </a:lnTo>
                      <a:lnTo>
                        <a:pt x="1333" y="3950"/>
                      </a:lnTo>
                      <a:lnTo>
                        <a:pt x="1338" y="3950"/>
                      </a:lnTo>
                      <a:lnTo>
                        <a:pt x="1343" y="3946"/>
                      </a:lnTo>
                      <a:lnTo>
                        <a:pt x="1348" y="3946"/>
                      </a:lnTo>
                      <a:lnTo>
                        <a:pt x="1357" y="3941"/>
                      </a:lnTo>
                      <a:lnTo>
                        <a:pt x="1362" y="3941"/>
                      </a:lnTo>
                      <a:lnTo>
                        <a:pt x="1367" y="3936"/>
                      </a:lnTo>
                      <a:lnTo>
                        <a:pt x="1377" y="3936"/>
                      </a:lnTo>
                      <a:lnTo>
                        <a:pt x="1381" y="3931"/>
                      </a:lnTo>
                      <a:lnTo>
                        <a:pt x="1386" y="3931"/>
                      </a:lnTo>
                      <a:lnTo>
                        <a:pt x="1386" y="3926"/>
                      </a:lnTo>
                      <a:lnTo>
                        <a:pt x="1386" y="3922"/>
                      </a:lnTo>
                      <a:lnTo>
                        <a:pt x="1386" y="3917"/>
                      </a:lnTo>
                      <a:lnTo>
                        <a:pt x="1386" y="3912"/>
                      </a:lnTo>
                      <a:lnTo>
                        <a:pt x="1381" y="3912"/>
                      </a:lnTo>
                      <a:lnTo>
                        <a:pt x="1381" y="3907"/>
                      </a:lnTo>
                      <a:lnTo>
                        <a:pt x="1381" y="3902"/>
                      </a:lnTo>
                      <a:lnTo>
                        <a:pt x="1377" y="3898"/>
                      </a:lnTo>
                      <a:lnTo>
                        <a:pt x="1377" y="3893"/>
                      </a:lnTo>
                      <a:lnTo>
                        <a:pt x="1372" y="3888"/>
                      </a:lnTo>
                      <a:lnTo>
                        <a:pt x="1372" y="3883"/>
                      </a:lnTo>
                      <a:lnTo>
                        <a:pt x="1367" y="3883"/>
                      </a:lnTo>
                      <a:lnTo>
                        <a:pt x="1367" y="3879"/>
                      </a:lnTo>
                      <a:lnTo>
                        <a:pt x="1367" y="3874"/>
                      </a:lnTo>
                      <a:lnTo>
                        <a:pt x="1362" y="3874"/>
                      </a:lnTo>
                      <a:lnTo>
                        <a:pt x="1362" y="3869"/>
                      </a:lnTo>
                      <a:lnTo>
                        <a:pt x="1357" y="3864"/>
                      </a:lnTo>
                      <a:lnTo>
                        <a:pt x="1357" y="3859"/>
                      </a:lnTo>
                      <a:lnTo>
                        <a:pt x="1353" y="3855"/>
                      </a:lnTo>
                      <a:lnTo>
                        <a:pt x="1353" y="3850"/>
                      </a:lnTo>
                      <a:lnTo>
                        <a:pt x="1348" y="3845"/>
                      </a:lnTo>
                      <a:lnTo>
                        <a:pt x="1348" y="3840"/>
                      </a:lnTo>
                      <a:lnTo>
                        <a:pt x="1348" y="3835"/>
                      </a:lnTo>
                      <a:lnTo>
                        <a:pt x="1343" y="3831"/>
                      </a:lnTo>
                      <a:lnTo>
                        <a:pt x="1338" y="3821"/>
                      </a:lnTo>
                      <a:lnTo>
                        <a:pt x="1333" y="3807"/>
                      </a:lnTo>
                      <a:lnTo>
                        <a:pt x="1324" y="3792"/>
                      </a:lnTo>
                      <a:lnTo>
                        <a:pt x="1319" y="3778"/>
                      </a:lnTo>
                      <a:lnTo>
                        <a:pt x="1309" y="3764"/>
                      </a:lnTo>
                      <a:lnTo>
                        <a:pt x="1305" y="3754"/>
                      </a:lnTo>
                      <a:lnTo>
                        <a:pt x="1300" y="3740"/>
                      </a:lnTo>
                      <a:lnTo>
                        <a:pt x="1290" y="3725"/>
                      </a:lnTo>
                      <a:lnTo>
                        <a:pt x="1285" y="3711"/>
                      </a:lnTo>
                      <a:lnTo>
                        <a:pt x="1281" y="3697"/>
                      </a:lnTo>
                      <a:lnTo>
                        <a:pt x="1271" y="3682"/>
                      </a:lnTo>
                      <a:lnTo>
                        <a:pt x="1266" y="3668"/>
                      </a:lnTo>
                      <a:lnTo>
                        <a:pt x="1261" y="3654"/>
                      </a:lnTo>
                      <a:lnTo>
                        <a:pt x="1252" y="3644"/>
                      </a:lnTo>
                      <a:lnTo>
                        <a:pt x="1247" y="3630"/>
                      </a:lnTo>
                      <a:lnTo>
                        <a:pt x="1242" y="3615"/>
                      </a:lnTo>
                      <a:lnTo>
                        <a:pt x="1233" y="3601"/>
                      </a:lnTo>
                      <a:lnTo>
                        <a:pt x="1228" y="3586"/>
                      </a:lnTo>
                      <a:lnTo>
                        <a:pt x="1223" y="3572"/>
                      </a:lnTo>
                      <a:lnTo>
                        <a:pt x="1213" y="3558"/>
                      </a:lnTo>
                      <a:lnTo>
                        <a:pt x="1209" y="3543"/>
                      </a:lnTo>
                      <a:lnTo>
                        <a:pt x="1204" y="3529"/>
                      </a:lnTo>
                      <a:lnTo>
                        <a:pt x="1199" y="3515"/>
                      </a:lnTo>
                      <a:lnTo>
                        <a:pt x="1194" y="3500"/>
                      </a:lnTo>
                      <a:lnTo>
                        <a:pt x="1189" y="3486"/>
                      </a:lnTo>
                      <a:lnTo>
                        <a:pt x="1180" y="3476"/>
                      </a:lnTo>
                      <a:lnTo>
                        <a:pt x="1175" y="3462"/>
                      </a:lnTo>
                      <a:lnTo>
                        <a:pt x="1170" y="3448"/>
                      </a:lnTo>
                      <a:lnTo>
                        <a:pt x="1166" y="3433"/>
                      </a:lnTo>
                      <a:lnTo>
                        <a:pt x="1161" y="3419"/>
                      </a:lnTo>
                      <a:lnTo>
                        <a:pt x="1156" y="3405"/>
                      </a:lnTo>
                      <a:lnTo>
                        <a:pt x="1151" y="3390"/>
                      </a:lnTo>
                      <a:lnTo>
                        <a:pt x="1151" y="3385"/>
                      </a:lnTo>
                      <a:lnTo>
                        <a:pt x="1151" y="3376"/>
                      </a:lnTo>
                      <a:lnTo>
                        <a:pt x="1146" y="3366"/>
                      </a:lnTo>
                      <a:lnTo>
                        <a:pt x="1146" y="3361"/>
                      </a:lnTo>
                      <a:lnTo>
                        <a:pt x="1142" y="3352"/>
                      </a:lnTo>
                      <a:lnTo>
                        <a:pt x="1142" y="3342"/>
                      </a:lnTo>
                      <a:lnTo>
                        <a:pt x="1137" y="3337"/>
                      </a:lnTo>
                      <a:lnTo>
                        <a:pt x="1137" y="3328"/>
                      </a:lnTo>
                      <a:lnTo>
                        <a:pt x="1137" y="3323"/>
                      </a:lnTo>
                      <a:lnTo>
                        <a:pt x="1132" y="3314"/>
                      </a:lnTo>
                      <a:lnTo>
                        <a:pt x="1132" y="3309"/>
                      </a:lnTo>
                      <a:lnTo>
                        <a:pt x="1127" y="3299"/>
                      </a:lnTo>
                      <a:lnTo>
                        <a:pt x="1127" y="3290"/>
                      </a:lnTo>
                      <a:lnTo>
                        <a:pt x="1127" y="3285"/>
                      </a:lnTo>
                      <a:lnTo>
                        <a:pt x="1122" y="3275"/>
                      </a:lnTo>
                      <a:lnTo>
                        <a:pt x="1122" y="3270"/>
                      </a:lnTo>
                      <a:lnTo>
                        <a:pt x="1118" y="3261"/>
                      </a:lnTo>
                      <a:lnTo>
                        <a:pt x="1118" y="3256"/>
                      </a:lnTo>
                      <a:lnTo>
                        <a:pt x="1118" y="3247"/>
                      </a:lnTo>
                      <a:lnTo>
                        <a:pt x="1113" y="3237"/>
                      </a:lnTo>
                      <a:lnTo>
                        <a:pt x="1113" y="3232"/>
                      </a:lnTo>
                      <a:lnTo>
                        <a:pt x="1113" y="3223"/>
                      </a:lnTo>
                      <a:lnTo>
                        <a:pt x="1113" y="3218"/>
                      </a:lnTo>
                      <a:lnTo>
                        <a:pt x="1108" y="3208"/>
                      </a:lnTo>
                      <a:lnTo>
                        <a:pt x="1108" y="3199"/>
                      </a:lnTo>
                      <a:lnTo>
                        <a:pt x="1108" y="3194"/>
                      </a:lnTo>
                      <a:lnTo>
                        <a:pt x="1108" y="3184"/>
                      </a:lnTo>
                      <a:lnTo>
                        <a:pt x="1108" y="3175"/>
                      </a:lnTo>
                      <a:lnTo>
                        <a:pt x="1108" y="3170"/>
                      </a:lnTo>
                      <a:lnTo>
                        <a:pt x="1108" y="3160"/>
                      </a:lnTo>
                      <a:lnTo>
                        <a:pt x="1108" y="3151"/>
                      </a:lnTo>
                      <a:lnTo>
                        <a:pt x="1108" y="3141"/>
                      </a:lnTo>
                      <a:lnTo>
                        <a:pt x="1108" y="3136"/>
                      </a:lnTo>
                      <a:lnTo>
                        <a:pt x="1113" y="3136"/>
                      </a:lnTo>
                      <a:lnTo>
                        <a:pt x="1113" y="3132"/>
                      </a:lnTo>
                      <a:lnTo>
                        <a:pt x="1108" y="3127"/>
                      </a:lnTo>
                      <a:lnTo>
                        <a:pt x="1108" y="3122"/>
                      </a:lnTo>
                      <a:lnTo>
                        <a:pt x="1108" y="3117"/>
                      </a:lnTo>
                      <a:lnTo>
                        <a:pt x="1103" y="3117"/>
                      </a:lnTo>
                      <a:lnTo>
                        <a:pt x="1103" y="3112"/>
                      </a:lnTo>
                      <a:lnTo>
                        <a:pt x="1103" y="3108"/>
                      </a:lnTo>
                      <a:lnTo>
                        <a:pt x="1108" y="3108"/>
                      </a:lnTo>
                      <a:lnTo>
                        <a:pt x="1108" y="3103"/>
                      </a:lnTo>
                      <a:lnTo>
                        <a:pt x="1108" y="3098"/>
                      </a:lnTo>
                      <a:lnTo>
                        <a:pt x="1108" y="3093"/>
                      </a:lnTo>
                      <a:lnTo>
                        <a:pt x="1108" y="3088"/>
                      </a:lnTo>
                      <a:lnTo>
                        <a:pt x="1108" y="3084"/>
                      </a:lnTo>
                      <a:lnTo>
                        <a:pt x="1113" y="3079"/>
                      </a:lnTo>
                      <a:lnTo>
                        <a:pt x="1113" y="3074"/>
                      </a:lnTo>
                      <a:lnTo>
                        <a:pt x="1118" y="3069"/>
                      </a:lnTo>
                      <a:lnTo>
                        <a:pt x="1118" y="3065"/>
                      </a:lnTo>
                      <a:lnTo>
                        <a:pt x="1122" y="3060"/>
                      </a:lnTo>
                      <a:lnTo>
                        <a:pt x="1122" y="3055"/>
                      </a:lnTo>
                      <a:lnTo>
                        <a:pt x="1127" y="3055"/>
                      </a:lnTo>
                      <a:lnTo>
                        <a:pt x="1127" y="3050"/>
                      </a:lnTo>
                      <a:lnTo>
                        <a:pt x="1132" y="3045"/>
                      </a:lnTo>
                      <a:lnTo>
                        <a:pt x="1132" y="3041"/>
                      </a:lnTo>
                      <a:lnTo>
                        <a:pt x="1137" y="3036"/>
                      </a:lnTo>
                      <a:lnTo>
                        <a:pt x="1137" y="3031"/>
                      </a:lnTo>
                      <a:lnTo>
                        <a:pt x="1137" y="3026"/>
                      </a:lnTo>
                      <a:lnTo>
                        <a:pt x="1142" y="3026"/>
                      </a:lnTo>
                      <a:lnTo>
                        <a:pt x="1142" y="3021"/>
                      </a:lnTo>
                      <a:lnTo>
                        <a:pt x="1146" y="3012"/>
                      </a:lnTo>
                      <a:lnTo>
                        <a:pt x="1151" y="3002"/>
                      </a:lnTo>
                      <a:lnTo>
                        <a:pt x="1156" y="2998"/>
                      </a:lnTo>
                      <a:lnTo>
                        <a:pt x="1161" y="2988"/>
                      </a:lnTo>
                      <a:lnTo>
                        <a:pt x="1170" y="2983"/>
                      </a:lnTo>
                      <a:lnTo>
                        <a:pt x="1175" y="2974"/>
                      </a:lnTo>
                      <a:lnTo>
                        <a:pt x="1180" y="2969"/>
                      </a:lnTo>
                      <a:lnTo>
                        <a:pt x="1185" y="2959"/>
                      </a:lnTo>
                      <a:lnTo>
                        <a:pt x="1194" y="2954"/>
                      </a:lnTo>
                      <a:lnTo>
                        <a:pt x="1199" y="2950"/>
                      </a:lnTo>
                      <a:lnTo>
                        <a:pt x="1209" y="2940"/>
                      </a:lnTo>
                      <a:lnTo>
                        <a:pt x="1213" y="2935"/>
                      </a:lnTo>
                      <a:lnTo>
                        <a:pt x="1223" y="2930"/>
                      </a:lnTo>
                      <a:lnTo>
                        <a:pt x="1228" y="2926"/>
                      </a:lnTo>
                      <a:lnTo>
                        <a:pt x="1237" y="2921"/>
                      </a:lnTo>
                      <a:lnTo>
                        <a:pt x="1247" y="2916"/>
                      </a:lnTo>
                      <a:lnTo>
                        <a:pt x="1252" y="2911"/>
                      </a:lnTo>
                      <a:lnTo>
                        <a:pt x="1261" y="2907"/>
                      </a:lnTo>
                      <a:lnTo>
                        <a:pt x="1271" y="2902"/>
                      </a:lnTo>
                      <a:lnTo>
                        <a:pt x="1276" y="2897"/>
                      </a:lnTo>
                      <a:lnTo>
                        <a:pt x="1285" y="2892"/>
                      </a:lnTo>
                      <a:lnTo>
                        <a:pt x="1295" y="2892"/>
                      </a:lnTo>
                      <a:lnTo>
                        <a:pt x="1300" y="2887"/>
                      </a:lnTo>
                      <a:lnTo>
                        <a:pt x="1309" y="2883"/>
                      </a:lnTo>
                      <a:lnTo>
                        <a:pt x="1319" y="2883"/>
                      </a:lnTo>
                      <a:lnTo>
                        <a:pt x="1329" y="2878"/>
                      </a:lnTo>
                      <a:lnTo>
                        <a:pt x="1338" y="2878"/>
                      </a:lnTo>
                      <a:lnTo>
                        <a:pt x="1343" y="2878"/>
                      </a:lnTo>
                      <a:lnTo>
                        <a:pt x="1353" y="2873"/>
                      </a:lnTo>
                      <a:lnTo>
                        <a:pt x="1362" y="2873"/>
                      </a:lnTo>
                      <a:lnTo>
                        <a:pt x="1372" y="2873"/>
                      </a:lnTo>
                      <a:lnTo>
                        <a:pt x="1381" y="2873"/>
                      </a:lnTo>
                      <a:lnTo>
                        <a:pt x="1381" y="2868"/>
                      </a:lnTo>
                      <a:lnTo>
                        <a:pt x="1377" y="2868"/>
                      </a:lnTo>
                      <a:lnTo>
                        <a:pt x="1377" y="2863"/>
                      </a:lnTo>
                      <a:lnTo>
                        <a:pt x="1377" y="2859"/>
                      </a:lnTo>
                      <a:lnTo>
                        <a:pt x="1372" y="2859"/>
                      </a:lnTo>
                      <a:lnTo>
                        <a:pt x="1372" y="2854"/>
                      </a:lnTo>
                      <a:lnTo>
                        <a:pt x="1367" y="2854"/>
                      </a:lnTo>
                      <a:lnTo>
                        <a:pt x="1367" y="2849"/>
                      </a:lnTo>
                      <a:lnTo>
                        <a:pt x="1362" y="2849"/>
                      </a:lnTo>
                      <a:lnTo>
                        <a:pt x="1362" y="2844"/>
                      </a:lnTo>
                      <a:lnTo>
                        <a:pt x="1357" y="2844"/>
                      </a:lnTo>
                      <a:lnTo>
                        <a:pt x="1357" y="2840"/>
                      </a:lnTo>
                      <a:lnTo>
                        <a:pt x="1353" y="2840"/>
                      </a:lnTo>
                      <a:lnTo>
                        <a:pt x="1353" y="2835"/>
                      </a:lnTo>
                      <a:lnTo>
                        <a:pt x="1353" y="2830"/>
                      </a:lnTo>
                      <a:lnTo>
                        <a:pt x="1348" y="2830"/>
                      </a:lnTo>
                      <a:lnTo>
                        <a:pt x="1348" y="2825"/>
                      </a:lnTo>
                      <a:lnTo>
                        <a:pt x="1343" y="2825"/>
                      </a:lnTo>
                      <a:lnTo>
                        <a:pt x="1343" y="2820"/>
                      </a:lnTo>
                      <a:lnTo>
                        <a:pt x="1338" y="2816"/>
                      </a:lnTo>
                      <a:lnTo>
                        <a:pt x="1338" y="2811"/>
                      </a:lnTo>
                      <a:lnTo>
                        <a:pt x="1338" y="2806"/>
                      </a:lnTo>
                      <a:lnTo>
                        <a:pt x="1333" y="2801"/>
                      </a:lnTo>
                      <a:lnTo>
                        <a:pt x="1333" y="2796"/>
                      </a:lnTo>
                      <a:lnTo>
                        <a:pt x="1333" y="2792"/>
                      </a:lnTo>
                      <a:lnTo>
                        <a:pt x="1333" y="2787"/>
                      </a:lnTo>
                      <a:lnTo>
                        <a:pt x="1333" y="2782"/>
                      </a:lnTo>
                      <a:lnTo>
                        <a:pt x="1333" y="2777"/>
                      </a:lnTo>
                      <a:lnTo>
                        <a:pt x="1333" y="2772"/>
                      </a:lnTo>
                      <a:lnTo>
                        <a:pt x="1333" y="2768"/>
                      </a:lnTo>
                      <a:lnTo>
                        <a:pt x="1333" y="2763"/>
                      </a:lnTo>
                      <a:lnTo>
                        <a:pt x="1333" y="2758"/>
                      </a:lnTo>
                      <a:lnTo>
                        <a:pt x="1333" y="2753"/>
                      </a:lnTo>
                      <a:lnTo>
                        <a:pt x="1333" y="2749"/>
                      </a:lnTo>
                      <a:lnTo>
                        <a:pt x="1333" y="2744"/>
                      </a:lnTo>
                      <a:lnTo>
                        <a:pt x="1285" y="2662"/>
                      </a:lnTo>
                      <a:lnTo>
                        <a:pt x="1281" y="2667"/>
                      </a:lnTo>
                      <a:lnTo>
                        <a:pt x="1276" y="2672"/>
                      </a:lnTo>
                      <a:lnTo>
                        <a:pt x="1271" y="2677"/>
                      </a:lnTo>
                      <a:lnTo>
                        <a:pt x="1266" y="2681"/>
                      </a:lnTo>
                      <a:lnTo>
                        <a:pt x="1261" y="2686"/>
                      </a:lnTo>
                      <a:lnTo>
                        <a:pt x="1257" y="2691"/>
                      </a:lnTo>
                      <a:lnTo>
                        <a:pt x="1257" y="2696"/>
                      </a:lnTo>
                      <a:lnTo>
                        <a:pt x="1252" y="2701"/>
                      </a:lnTo>
                      <a:lnTo>
                        <a:pt x="1247" y="2705"/>
                      </a:lnTo>
                      <a:lnTo>
                        <a:pt x="1242" y="2710"/>
                      </a:lnTo>
                      <a:lnTo>
                        <a:pt x="1242" y="2715"/>
                      </a:lnTo>
                      <a:lnTo>
                        <a:pt x="1237" y="2720"/>
                      </a:lnTo>
                      <a:lnTo>
                        <a:pt x="1233" y="2725"/>
                      </a:lnTo>
                      <a:lnTo>
                        <a:pt x="1228" y="2729"/>
                      </a:lnTo>
                      <a:lnTo>
                        <a:pt x="1228" y="2734"/>
                      </a:lnTo>
                      <a:lnTo>
                        <a:pt x="1223" y="2739"/>
                      </a:lnTo>
                      <a:lnTo>
                        <a:pt x="1218" y="2744"/>
                      </a:lnTo>
                      <a:lnTo>
                        <a:pt x="1218" y="2749"/>
                      </a:lnTo>
                      <a:lnTo>
                        <a:pt x="1213" y="2753"/>
                      </a:lnTo>
                      <a:lnTo>
                        <a:pt x="1209" y="2758"/>
                      </a:lnTo>
                      <a:lnTo>
                        <a:pt x="1204" y="2763"/>
                      </a:lnTo>
                      <a:lnTo>
                        <a:pt x="1204" y="2768"/>
                      </a:lnTo>
                      <a:lnTo>
                        <a:pt x="1199" y="2772"/>
                      </a:lnTo>
                      <a:lnTo>
                        <a:pt x="1194" y="2777"/>
                      </a:lnTo>
                      <a:lnTo>
                        <a:pt x="1189" y="2782"/>
                      </a:lnTo>
                      <a:lnTo>
                        <a:pt x="1189" y="2787"/>
                      </a:lnTo>
                      <a:lnTo>
                        <a:pt x="1185" y="2792"/>
                      </a:lnTo>
                      <a:lnTo>
                        <a:pt x="1180" y="2796"/>
                      </a:lnTo>
                      <a:lnTo>
                        <a:pt x="1175" y="2801"/>
                      </a:lnTo>
                      <a:lnTo>
                        <a:pt x="1170" y="2806"/>
                      </a:lnTo>
                      <a:lnTo>
                        <a:pt x="1166" y="2811"/>
                      </a:lnTo>
                      <a:lnTo>
                        <a:pt x="1156" y="2825"/>
                      </a:lnTo>
                      <a:lnTo>
                        <a:pt x="1146" y="2840"/>
                      </a:lnTo>
                      <a:lnTo>
                        <a:pt x="1137" y="2854"/>
                      </a:lnTo>
                      <a:lnTo>
                        <a:pt x="1127" y="2868"/>
                      </a:lnTo>
                      <a:lnTo>
                        <a:pt x="1118" y="2883"/>
                      </a:lnTo>
                      <a:lnTo>
                        <a:pt x="1108" y="2892"/>
                      </a:lnTo>
                      <a:lnTo>
                        <a:pt x="1098" y="2907"/>
                      </a:lnTo>
                      <a:lnTo>
                        <a:pt x="1089" y="2921"/>
                      </a:lnTo>
                      <a:lnTo>
                        <a:pt x="1079" y="2935"/>
                      </a:lnTo>
                      <a:lnTo>
                        <a:pt x="1070" y="2950"/>
                      </a:lnTo>
                      <a:lnTo>
                        <a:pt x="1060" y="2964"/>
                      </a:lnTo>
                      <a:lnTo>
                        <a:pt x="1050" y="2978"/>
                      </a:lnTo>
                      <a:lnTo>
                        <a:pt x="1041" y="2993"/>
                      </a:lnTo>
                      <a:lnTo>
                        <a:pt x="1031" y="3007"/>
                      </a:lnTo>
                      <a:lnTo>
                        <a:pt x="1022" y="3021"/>
                      </a:lnTo>
                      <a:lnTo>
                        <a:pt x="1012" y="3031"/>
                      </a:lnTo>
                      <a:lnTo>
                        <a:pt x="1002" y="3045"/>
                      </a:lnTo>
                      <a:lnTo>
                        <a:pt x="993" y="3060"/>
                      </a:lnTo>
                      <a:lnTo>
                        <a:pt x="988" y="3074"/>
                      </a:lnTo>
                      <a:lnTo>
                        <a:pt x="978" y="3088"/>
                      </a:lnTo>
                      <a:lnTo>
                        <a:pt x="969" y="3103"/>
                      </a:lnTo>
                      <a:lnTo>
                        <a:pt x="959" y="3117"/>
                      </a:lnTo>
                      <a:lnTo>
                        <a:pt x="950" y="3132"/>
                      </a:lnTo>
                      <a:lnTo>
                        <a:pt x="940" y="3146"/>
                      </a:lnTo>
                      <a:lnTo>
                        <a:pt x="930" y="3160"/>
                      </a:lnTo>
                      <a:lnTo>
                        <a:pt x="926" y="3175"/>
                      </a:lnTo>
                      <a:lnTo>
                        <a:pt x="916" y="3189"/>
                      </a:lnTo>
                      <a:lnTo>
                        <a:pt x="906" y="3203"/>
                      </a:lnTo>
                      <a:lnTo>
                        <a:pt x="897" y="3218"/>
                      </a:lnTo>
                      <a:lnTo>
                        <a:pt x="892" y="3232"/>
                      </a:lnTo>
                      <a:lnTo>
                        <a:pt x="882" y="3247"/>
                      </a:lnTo>
                      <a:lnTo>
                        <a:pt x="873" y="3261"/>
                      </a:lnTo>
                      <a:lnTo>
                        <a:pt x="873" y="3266"/>
                      </a:lnTo>
                      <a:lnTo>
                        <a:pt x="868" y="3266"/>
                      </a:lnTo>
                      <a:lnTo>
                        <a:pt x="868" y="3270"/>
                      </a:lnTo>
                      <a:lnTo>
                        <a:pt x="863" y="3270"/>
                      </a:lnTo>
                      <a:lnTo>
                        <a:pt x="858" y="3270"/>
                      </a:lnTo>
                      <a:lnTo>
                        <a:pt x="854" y="3275"/>
                      </a:lnTo>
                      <a:lnTo>
                        <a:pt x="854" y="3270"/>
                      </a:lnTo>
                      <a:lnTo>
                        <a:pt x="849" y="3270"/>
                      </a:lnTo>
                      <a:lnTo>
                        <a:pt x="849" y="3280"/>
                      </a:lnTo>
                      <a:lnTo>
                        <a:pt x="849" y="3290"/>
                      </a:lnTo>
                      <a:lnTo>
                        <a:pt x="854" y="3299"/>
                      </a:lnTo>
                      <a:lnTo>
                        <a:pt x="854" y="3309"/>
                      </a:lnTo>
                      <a:lnTo>
                        <a:pt x="854" y="3318"/>
                      </a:lnTo>
                      <a:lnTo>
                        <a:pt x="854" y="3328"/>
                      </a:lnTo>
                      <a:lnTo>
                        <a:pt x="854" y="3337"/>
                      </a:lnTo>
                      <a:lnTo>
                        <a:pt x="854" y="3347"/>
                      </a:lnTo>
                      <a:lnTo>
                        <a:pt x="854" y="3357"/>
                      </a:lnTo>
                      <a:lnTo>
                        <a:pt x="854" y="3361"/>
                      </a:lnTo>
                      <a:lnTo>
                        <a:pt x="854" y="3371"/>
                      </a:lnTo>
                      <a:lnTo>
                        <a:pt x="858" y="3381"/>
                      </a:lnTo>
                      <a:lnTo>
                        <a:pt x="858" y="3390"/>
                      </a:lnTo>
                      <a:lnTo>
                        <a:pt x="858" y="3400"/>
                      </a:lnTo>
                      <a:lnTo>
                        <a:pt x="858" y="3409"/>
                      </a:lnTo>
                      <a:lnTo>
                        <a:pt x="858" y="3419"/>
                      </a:lnTo>
                      <a:lnTo>
                        <a:pt x="858" y="3424"/>
                      </a:lnTo>
                      <a:lnTo>
                        <a:pt x="858" y="3433"/>
                      </a:lnTo>
                      <a:lnTo>
                        <a:pt x="858" y="3443"/>
                      </a:lnTo>
                      <a:lnTo>
                        <a:pt x="854" y="3452"/>
                      </a:lnTo>
                      <a:lnTo>
                        <a:pt x="854" y="3462"/>
                      </a:lnTo>
                      <a:lnTo>
                        <a:pt x="854" y="3472"/>
                      </a:lnTo>
                      <a:lnTo>
                        <a:pt x="854" y="3476"/>
                      </a:lnTo>
                      <a:lnTo>
                        <a:pt x="854" y="3486"/>
                      </a:lnTo>
                      <a:lnTo>
                        <a:pt x="854" y="3495"/>
                      </a:lnTo>
                      <a:lnTo>
                        <a:pt x="854" y="3505"/>
                      </a:lnTo>
                      <a:lnTo>
                        <a:pt x="854" y="3515"/>
                      </a:lnTo>
                      <a:lnTo>
                        <a:pt x="849" y="3524"/>
                      </a:lnTo>
                      <a:lnTo>
                        <a:pt x="849" y="3529"/>
                      </a:lnTo>
                      <a:lnTo>
                        <a:pt x="849" y="3539"/>
                      </a:lnTo>
                      <a:lnTo>
                        <a:pt x="849" y="3548"/>
                      </a:lnTo>
                      <a:lnTo>
                        <a:pt x="844" y="3558"/>
                      </a:lnTo>
                      <a:lnTo>
                        <a:pt x="844" y="3567"/>
                      </a:lnTo>
                      <a:lnTo>
                        <a:pt x="839" y="3572"/>
                      </a:lnTo>
                      <a:lnTo>
                        <a:pt x="839" y="3582"/>
                      </a:lnTo>
                      <a:lnTo>
                        <a:pt x="835" y="3586"/>
                      </a:lnTo>
                      <a:lnTo>
                        <a:pt x="835" y="3596"/>
                      </a:lnTo>
                      <a:lnTo>
                        <a:pt x="830" y="3601"/>
                      </a:lnTo>
                      <a:lnTo>
                        <a:pt x="825" y="3610"/>
                      </a:lnTo>
                      <a:lnTo>
                        <a:pt x="820" y="3620"/>
                      </a:lnTo>
                      <a:lnTo>
                        <a:pt x="820" y="3625"/>
                      </a:lnTo>
                      <a:lnTo>
                        <a:pt x="815" y="3634"/>
                      </a:lnTo>
                      <a:lnTo>
                        <a:pt x="811" y="3639"/>
                      </a:lnTo>
                      <a:lnTo>
                        <a:pt x="806" y="3649"/>
                      </a:lnTo>
                      <a:lnTo>
                        <a:pt x="801" y="3654"/>
                      </a:lnTo>
                      <a:lnTo>
                        <a:pt x="796" y="3663"/>
                      </a:lnTo>
                      <a:lnTo>
                        <a:pt x="791" y="3668"/>
                      </a:lnTo>
                      <a:lnTo>
                        <a:pt x="787" y="3677"/>
                      </a:lnTo>
                      <a:lnTo>
                        <a:pt x="782" y="3682"/>
                      </a:lnTo>
                      <a:lnTo>
                        <a:pt x="777" y="3687"/>
                      </a:lnTo>
                      <a:lnTo>
                        <a:pt x="772" y="3697"/>
                      </a:lnTo>
                      <a:lnTo>
                        <a:pt x="763" y="3701"/>
                      </a:lnTo>
                      <a:lnTo>
                        <a:pt x="758" y="3706"/>
                      </a:lnTo>
                      <a:lnTo>
                        <a:pt x="753" y="3711"/>
                      </a:lnTo>
                      <a:lnTo>
                        <a:pt x="748" y="3716"/>
                      </a:lnTo>
                      <a:lnTo>
                        <a:pt x="739" y="3721"/>
                      </a:lnTo>
                      <a:lnTo>
                        <a:pt x="734" y="3725"/>
                      </a:lnTo>
                      <a:lnTo>
                        <a:pt x="724" y="3730"/>
                      </a:lnTo>
                      <a:lnTo>
                        <a:pt x="719" y="3735"/>
                      </a:lnTo>
                      <a:lnTo>
                        <a:pt x="710" y="3735"/>
                      </a:lnTo>
                      <a:lnTo>
                        <a:pt x="705" y="3740"/>
                      </a:lnTo>
                      <a:lnTo>
                        <a:pt x="695" y="3740"/>
                      </a:lnTo>
                      <a:lnTo>
                        <a:pt x="686" y="3744"/>
                      </a:lnTo>
                      <a:lnTo>
                        <a:pt x="676" y="3744"/>
                      </a:lnTo>
                      <a:lnTo>
                        <a:pt x="671" y="3744"/>
                      </a:lnTo>
                      <a:lnTo>
                        <a:pt x="667" y="3744"/>
                      </a:lnTo>
                      <a:lnTo>
                        <a:pt x="657" y="3744"/>
                      </a:lnTo>
                      <a:lnTo>
                        <a:pt x="652" y="3744"/>
                      </a:lnTo>
                      <a:lnTo>
                        <a:pt x="643" y="3749"/>
                      </a:lnTo>
                      <a:lnTo>
                        <a:pt x="638" y="3749"/>
                      </a:lnTo>
                      <a:lnTo>
                        <a:pt x="633" y="3749"/>
                      </a:lnTo>
                      <a:lnTo>
                        <a:pt x="623" y="3749"/>
                      </a:lnTo>
                      <a:lnTo>
                        <a:pt x="619" y="3749"/>
                      </a:lnTo>
                      <a:lnTo>
                        <a:pt x="614" y="3749"/>
                      </a:lnTo>
                      <a:lnTo>
                        <a:pt x="604" y="3754"/>
                      </a:lnTo>
                      <a:lnTo>
                        <a:pt x="599" y="3754"/>
                      </a:lnTo>
                      <a:lnTo>
                        <a:pt x="595" y="3754"/>
                      </a:lnTo>
                      <a:lnTo>
                        <a:pt x="585" y="3754"/>
                      </a:lnTo>
                      <a:lnTo>
                        <a:pt x="580" y="3754"/>
                      </a:lnTo>
                      <a:lnTo>
                        <a:pt x="575" y="3759"/>
                      </a:lnTo>
                      <a:lnTo>
                        <a:pt x="566" y="3759"/>
                      </a:lnTo>
                      <a:lnTo>
                        <a:pt x="561" y="3759"/>
                      </a:lnTo>
                      <a:lnTo>
                        <a:pt x="556" y="3759"/>
                      </a:lnTo>
                      <a:lnTo>
                        <a:pt x="551" y="3759"/>
                      </a:lnTo>
                      <a:lnTo>
                        <a:pt x="542" y="3759"/>
                      </a:lnTo>
                      <a:lnTo>
                        <a:pt x="537" y="3764"/>
                      </a:lnTo>
                      <a:lnTo>
                        <a:pt x="532" y="3764"/>
                      </a:lnTo>
                      <a:lnTo>
                        <a:pt x="523" y="3764"/>
                      </a:lnTo>
                      <a:lnTo>
                        <a:pt x="518" y="3764"/>
                      </a:lnTo>
                      <a:lnTo>
                        <a:pt x="513" y="3764"/>
                      </a:lnTo>
                      <a:lnTo>
                        <a:pt x="504" y="3764"/>
                      </a:lnTo>
                      <a:lnTo>
                        <a:pt x="499" y="3764"/>
                      </a:lnTo>
                      <a:lnTo>
                        <a:pt x="494" y="3764"/>
                      </a:lnTo>
                      <a:lnTo>
                        <a:pt x="484" y="3764"/>
                      </a:lnTo>
                      <a:lnTo>
                        <a:pt x="480" y="3764"/>
                      </a:lnTo>
                      <a:lnTo>
                        <a:pt x="475" y="3764"/>
                      </a:lnTo>
                      <a:lnTo>
                        <a:pt x="470" y="3764"/>
                      </a:lnTo>
                      <a:lnTo>
                        <a:pt x="465" y="3759"/>
                      </a:lnTo>
                      <a:lnTo>
                        <a:pt x="460" y="3759"/>
                      </a:lnTo>
                      <a:lnTo>
                        <a:pt x="456" y="3759"/>
                      </a:lnTo>
                      <a:lnTo>
                        <a:pt x="451" y="3759"/>
                      </a:lnTo>
                      <a:lnTo>
                        <a:pt x="446" y="3759"/>
                      </a:lnTo>
                      <a:lnTo>
                        <a:pt x="446" y="3764"/>
                      </a:lnTo>
                      <a:lnTo>
                        <a:pt x="441" y="3764"/>
                      </a:lnTo>
                      <a:lnTo>
                        <a:pt x="441" y="3768"/>
                      </a:lnTo>
                      <a:lnTo>
                        <a:pt x="436" y="3773"/>
                      </a:lnTo>
                      <a:lnTo>
                        <a:pt x="436" y="3778"/>
                      </a:lnTo>
                      <a:lnTo>
                        <a:pt x="432" y="3778"/>
                      </a:lnTo>
                      <a:lnTo>
                        <a:pt x="432" y="3783"/>
                      </a:lnTo>
                      <a:lnTo>
                        <a:pt x="427" y="3783"/>
                      </a:lnTo>
                      <a:lnTo>
                        <a:pt x="427" y="3788"/>
                      </a:lnTo>
                      <a:lnTo>
                        <a:pt x="422" y="3788"/>
                      </a:lnTo>
                      <a:lnTo>
                        <a:pt x="422" y="3792"/>
                      </a:lnTo>
                      <a:lnTo>
                        <a:pt x="417" y="3797"/>
                      </a:lnTo>
                      <a:lnTo>
                        <a:pt x="412" y="3802"/>
                      </a:lnTo>
                      <a:lnTo>
                        <a:pt x="412" y="3807"/>
                      </a:lnTo>
                      <a:lnTo>
                        <a:pt x="408" y="3807"/>
                      </a:lnTo>
                      <a:lnTo>
                        <a:pt x="408" y="3812"/>
                      </a:lnTo>
                      <a:lnTo>
                        <a:pt x="403" y="3816"/>
                      </a:lnTo>
                      <a:lnTo>
                        <a:pt x="403" y="3821"/>
                      </a:lnTo>
                      <a:lnTo>
                        <a:pt x="398" y="3821"/>
                      </a:lnTo>
                      <a:lnTo>
                        <a:pt x="398" y="3826"/>
                      </a:lnTo>
                      <a:lnTo>
                        <a:pt x="398" y="3831"/>
                      </a:lnTo>
                      <a:lnTo>
                        <a:pt x="393" y="3835"/>
                      </a:lnTo>
                      <a:lnTo>
                        <a:pt x="384" y="3845"/>
                      </a:lnTo>
                      <a:lnTo>
                        <a:pt x="379" y="3850"/>
                      </a:lnTo>
                      <a:lnTo>
                        <a:pt x="374" y="3855"/>
                      </a:lnTo>
                      <a:lnTo>
                        <a:pt x="369" y="3864"/>
                      </a:lnTo>
                      <a:lnTo>
                        <a:pt x="360" y="3869"/>
                      </a:lnTo>
                      <a:lnTo>
                        <a:pt x="355" y="3874"/>
                      </a:lnTo>
                      <a:lnTo>
                        <a:pt x="350" y="3883"/>
                      </a:lnTo>
                      <a:lnTo>
                        <a:pt x="345" y="3888"/>
                      </a:lnTo>
                      <a:lnTo>
                        <a:pt x="340" y="3898"/>
                      </a:lnTo>
                      <a:lnTo>
                        <a:pt x="336" y="3902"/>
                      </a:lnTo>
                      <a:lnTo>
                        <a:pt x="326" y="3907"/>
                      </a:lnTo>
                      <a:lnTo>
                        <a:pt x="321" y="3917"/>
                      </a:lnTo>
                      <a:lnTo>
                        <a:pt x="316" y="3922"/>
                      </a:lnTo>
                      <a:lnTo>
                        <a:pt x="312" y="3931"/>
                      </a:lnTo>
                      <a:lnTo>
                        <a:pt x="307" y="3936"/>
                      </a:lnTo>
                      <a:lnTo>
                        <a:pt x="297" y="3941"/>
                      </a:lnTo>
                      <a:lnTo>
                        <a:pt x="292" y="3946"/>
                      </a:lnTo>
                      <a:lnTo>
                        <a:pt x="288" y="3955"/>
                      </a:lnTo>
                      <a:lnTo>
                        <a:pt x="283" y="3960"/>
                      </a:lnTo>
                      <a:lnTo>
                        <a:pt x="273" y="3965"/>
                      </a:lnTo>
                      <a:lnTo>
                        <a:pt x="268" y="3970"/>
                      </a:lnTo>
                      <a:lnTo>
                        <a:pt x="259" y="3979"/>
                      </a:lnTo>
                      <a:lnTo>
                        <a:pt x="254" y="3984"/>
                      </a:lnTo>
                      <a:lnTo>
                        <a:pt x="249" y="3989"/>
                      </a:lnTo>
                      <a:lnTo>
                        <a:pt x="240" y="3993"/>
                      </a:lnTo>
                      <a:lnTo>
                        <a:pt x="230" y="3998"/>
                      </a:lnTo>
                      <a:lnTo>
                        <a:pt x="225" y="4003"/>
                      </a:lnTo>
                      <a:lnTo>
                        <a:pt x="216" y="4008"/>
                      </a:lnTo>
                      <a:lnTo>
                        <a:pt x="206" y="4008"/>
                      </a:lnTo>
                      <a:lnTo>
                        <a:pt x="201" y="4013"/>
                      </a:lnTo>
                      <a:lnTo>
                        <a:pt x="192" y="4017"/>
                      </a:lnTo>
                      <a:lnTo>
                        <a:pt x="182" y="4017"/>
                      </a:lnTo>
                      <a:lnTo>
                        <a:pt x="177" y="4017"/>
                      </a:lnTo>
                      <a:lnTo>
                        <a:pt x="173" y="4017"/>
                      </a:lnTo>
                      <a:lnTo>
                        <a:pt x="163" y="4017"/>
                      </a:lnTo>
                      <a:lnTo>
                        <a:pt x="158" y="4022"/>
                      </a:lnTo>
                      <a:lnTo>
                        <a:pt x="153" y="4022"/>
                      </a:lnTo>
                      <a:lnTo>
                        <a:pt x="144" y="4022"/>
                      </a:lnTo>
                      <a:lnTo>
                        <a:pt x="139" y="4022"/>
                      </a:lnTo>
                      <a:lnTo>
                        <a:pt x="134" y="4017"/>
                      </a:lnTo>
                      <a:lnTo>
                        <a:pt x="129" y="4017"/>
                      </a:lnTo>
                      <a:lnTo>
                        <a:pt x="120" y="4017"/>
                      </a:lnTo>
                      <a:lnTo>
                        <a:pt x="115" y="4017"/>
                      </a:lnTo>
                      <a:lnTo>
                        <a:pt x="110" y="4017"/>
                      </a:lnTo>
                      <a:lnTo>
                        <a:pt x="101" y="4013"/>
                      </a:lnTo>
                      <a:lnTo>
                        <a:pt x="96" y="4013"/>
                      </a:lnTo>
                      <a:lnTo>
                        <a:pt x="91" y="4013"/>
                      </a:lnTo>
                      <a:lnTo>
                        <a:pt x="86" y="4008"/>
                      </a:lnTo>
                      <a:lnTo>
                        <a:pt x="77" y="4008"/>
                      </a:lnTo>
                      <a:lnTo>
                        <a:pt x="72" y="4003"/>
                      </a:lnTo>
                      <a:lnTo>
                        <a:pt x="67" y="4003"/>
                      </a:lnTo>
                      <a:lnTo>
                        <a:pt x="62" y="3998"/>
                      </a:lnTo>
                      <a:lnTo>
                        <a:pt x="57" y="3998"/>
                      </a:lnTo>
                      <a:lnTo>
                        <a:pt x="53" y="3993"/>
                      </a:lnTo>
                      <a:lnTo>
                        <a:pt x="48" y="3989"/>
                      </a:lnTo>
                      <a:lnTo>
                        <a:pt x="43" y="3984"/>
                      </a:lnTo>
                      <a:lnTo>
                        <a:pt x="38" y="3984"/>
                      </a:lnTo>
                      <a:lnTo>
                        <a:pt x="33" y="3979"/>
                      </a:lnTo>
                      <a:lnTo>
                        <a:pt x="29" y="3974"/>
                      </a:lnTo>
                      <a:lnTo>
                        <a:pt x="24" y="3970"/>
                      </a:lnTo>
                      <a:lnTo>
                        <a:pt x="19" y="3965"/>
                      </a:lnTo>
                      <a:lnTo>
                        <a:pt x="14" y="3960"/>
                      </a:lnTo>
                      <a:lnTo>
                        <a:pt x="9" y="3955"/>
                      </a:lnTo>
                      <a:lnTo>
                        <a:pt x="9" y="3950"/>
                      </a:lnTo>
                      <a:lnTo>
                        <a:pt x="9" y="3946"/>
                      </a:lnTo>
                      <a:lnTo>
                        <a:pt x="9" y="3941"/>
                      </a:lnTo>
                      <a:lnTo>
                        <a:pt x="5" y="3941"/>
                      </a:lnTo>
                      <a:lnTo>
                        <a:pt x="5" y="3936"/>
                      </a:lnTo>
                      <a:lnTo>
                        <a:pt x="0" y="3936"/>
                      </a:lnTo>
                      <a:lnTo>
                        <a:pt x="0" y="3931"/>
                      </a:lnTo>
                      <a:lnTo>
                        <a:pt x="0" y="3922"/>
                      </a:lnTo>
                      <a:lnTo>
                        <a:pt x="0" y="3917"/>
                      </a:lnTo>
                      <a:lnTo>
                        <a:pt x="0" y="3912"/>
                      </a:lnTo>
                      <a:lnTo>
                        <a:pt x="5" y="3907"/>
                      </a:lnTo>
                      <a:lnTo>
                        <a:pt x="5" y="3902"/>
                      </a:lnTo>
                      <a:lnTo>
                        <a:pt x="9" y="3898"/>
                      </a:lnTo>
                      <a:lnTo>
                        <a:pt x="9" y="3893"/>
                      </a:lnTo>
                      <a:lnTo>
                        <a:pt x="14" y="3888"/>
                      </a:lnTo>
                      <a:lnTo>
                        <a:pt x="14" y="3883"/>
                      </a:lnTo>
                      <a:lnTo>
                        <a:pt x="19" y="3879"/>
                      </a:lnTo>
                      <a:lnTo>
                        <a:pt x="24" y="3879"/>
                      </a:lnTo>
                      <a:lnTo>
                        <a:pt x="24" y="3874"/>
                      </a:lnTo>
                      <a:lnTo>
                        <a:pt x="29" y="3869"/>
                      </a:lnTo>
                      <a:lnTo>
                        <a:pt x="33" y="3864"/>
                      </a:lnTo>
                      <a:lnTo>
                        <a:pt x="38" y="3859"/>
                      </a:lnTo>
                      <a:lnTo>
                        <a:pt x="43" y="3859"/>
                      </a:lnTo>
                      <a:lnTo>
                        <a:pt x="48" y="3855"/>
                      </a:lnTo>
                      <a:lnTo>
                        <a:pt x="53" y="3850"/>
                      </a:lnTo>
                      <a:lnTo>
                        <a:pt x="57" y="3845"/>
                      </a:lnTo>
                      <a:lnTo>
                        <a:pt x="62" y="3845"/>
                      </a:lnTo>
                      <a:lnTo>
                        <a:pt x="67" y="3840"/>
                      </a:lnTo>
                      <a:lnTo>
                        <a:pt x="72" y="3835"/>
                      </a:lnTo>
                      <a:lnTo>
                        <a:pt x="77" y="3831"/>
                      </a:lnTo>
                      <a:lnTo>
                        <a:pt x="81" y="3831"/>
                      </a:lnTo>
                      <a:lnTo>
                        <a:pt x="81" y="3826"/>
                      </a:lnTo>
                      <a:lnTo>
                        <a:pt x="86" y="3821"/>
                      </a:lnTo>
                      <a:lnTo>
                        <a:pt x="91" y="3821"/>
                      </a:lnTo>
                      <a:lnTo>
                        <a:pt x="96" y="3816"/>
                      </a:lnTo>
                      <a:lnTo>
                        <a:pt x="101" y="3812"/>
                      </a:lnTo>
                      <a:lnTo>
                        <a:pt x="105" y="3807"/>
                      </a:lnTo>
                      <a:lnTo>
                        <a:pt x="110" y="3807"/>
                      </a:lnTo>
                      <a:lnTo>
                        <a:pt x="168" y="3735"/>
                      </a:lnTo>
                      <a:lnTo>
                        <a:pt x="158" y="3730"/>
                      </a:lnTo>
                      <a:lnTo>
                        <a:pt x="153" y="3725"/>
                      </a:lnTo>
                      <a:lnTo>
                        <a:pt x="144" y="3721"/>
                      </a:lnTo>
                      <a:lnTo>
                        <a:pt x="139" y="3716"/>
                      </a:lnTo>
                      <a:lnTo>
                        <a:pt x="129" y="3711"/>
                      </a:lnTo>
                      <a:lnTo>
                        <a:pt x="125" y="3706"/>
                      </a:lnTo>
                      <a:lnTo>
                        <a:pt x="120" y="3701"/>
                      </a:lnTo>
                      <a:lnTo>
                        <a:pt x="110" y="3697"/>
                      </a:lnTo>
                      <a:lnTo>
                        <a:pt x="105" y="3692"/>
                      </a:lnTo>
                      <a:lnTo>
                        <a:pt x="101" y="3682"/>
                      </a:lnTo>
                      <a:lnTo>
                        <a:pt x="91" y="3677"/>
                      </a:lnTo>
                      <a:lnTo>
                        <a:pt x="86" y="3673"/>
                      </a:lnTo>
                      <a:lnTo>
                        <a:pt x="81" y="3663"/>
                      </a:lnTo>
                      <a:lnTo>
                        <a:pt x="77" y="3658"/>
                      </a:lnTo>
                      <a:lnTo>
                        <a:pt x="72" y="3649"/>
                      </a:lnTo>
                      <a:lnTo>
                        <a:pt x="67" y="3644"/>
                      </a:lnTo>
                      <a:lnTo>
                        <a:pt x="62" y="3634"/>
                      </a:lnTo>
                      <a:lnTo>
                        <a:pt x="57" y="3630"/>
                      </a:lnTo>
                      <a:lnTo>
                        <a:pt x="53" y="3620"/>
                      </a:lnTo>
                      <a:lnTo>
                        <a:pt x="48" y="3610"/>
                      </a:lnTo>
                      <a:lnTo>
                        <a:pt x="48" y="3606"/>
                      </a:lnTo>
                      <a:lnTo>
                        <a:pt x="43" y="3596"/>
                      </a:lnTo>
                      <a:lnTo>
                        <a:pt x="43" y="3586"/>
                      </a:lnTo>
                      <a:lnTo>
                        <a:pt x="38" y="3582"/>
                      </a:lnTo>
                      <a:lnTo>
                        <a:pt x="38" y="3572"/>
                      </a:lnTo>
                      <a:lnTo>
                        <a:pt x="33" y="3563"/>
                      </a:lnTo>
                      <a:lnTo>
                        <a:pt x="33" y="3553"/>
                      </a:lnTo>
                      <a:lnTo>
                        <a:pt x="33" y="3548"/>
                      </a:lnTo>
                      <a:lnTo>
                        <a:pt x="33" y="3539"/>
                      </a:lnTo>
                      <a:lnTo>
                        <a:pt x="33" y="3529"/>
                      </a:lnTo>
                      <a:lnTo>
                        <a:pt x="33" y="3519"/>
                      </a:lnTo>
                      <a:lnTo>
                        <a:pt x="38" y="3510"/>
                      </a:lnTo>
                      <a:lnTo>
                        <a:pt x="38" y="3505"/>
                      </a:lnTo>
                      <a:lnTo>
                        <a:pt x="43" y="3500"/>
                      </a:lnTo>
                      <a:lnTo>
                        <a:pt x="43" y="3495"/>
                      </a:lnTo>
                      <a:lnTo>
                        <a:pt x="43" y="3491"/>
                      </a:lnTo>
                      <a:lnTo>
                        <a:pt x="48" y="3486"/>
                      </a:lnTo>
                      <a:lnTo>
                        <a:pt x="48" y="3481"/>
                      </a:lnTo>
                      <a:lnTo>
                        <a:pt x="48" y="3476"/>
                      </a:lnTo>
                      <a:lnTo>
                        <a:pt x="53" y="3472"/>
                      </a:lnTo>
                      <a:lnTo>
                        <a:pt x="53" y="3467"/>
                      </a:lnTo>
                      <a:lnTo>
                        <a:pt x="53" y="3462"/>
                      </a:lnTo>
                      <a:lnTo>
                        <a:pt x="57" y="3457"/>
                      </a:lnTo>
                      <a:lnTo>
                        <a:pt x="57" y="3452"/>
                      </a:lnTo>
                      <a:lnTo>
                        <a:pt x="57" y="3448"/>
                      </a:lnTo>
                      <a:lnTo>
                        <a:pt x="57" y="3443"/>
                      </a:lnTo>
                      <a:lnTo>
                        <a:pt x="62" y="3438"/>
                      </a:lnTo>
                      <a:lnTo>
                        <a:pt x="62" y="3433"/>
                      </a:lnTo>
                      <a:lnTo>
                        <a:pt x="67" y="3428"/>
                      </a:lnTo>
                      <a:lnTo>
                        <a:pt x="67" y="3424"/>
                      </a:lnTo>
                      <a:lnTo>
                        <a:pt x="67" y="3419"/>
                      </a:lnTo>
                      <a:lnTo>
                        <a:pt x="72" y="3414"/>
                      </a:lnTo>
                      <a:lnTo>
                        <a:pt x="72" y="3409"/>
                      </a:lnTo>
                      <a:lnTo>
                        <a:pt x="77" y="3405"/>
                      </a:lnTo>
                      <a:lnTo>
                        <a:pt x="77" y="3400"/>
                      </a:lnTo>
                      <a:lnTo>
                        <a:pt x="81" y="3400"/>
                      </a:lnTo>
                      <a:lnTo>
                        <a:pt x="81" y="3395"/>
                      </a:lnTo>
                      <a:lnTo>
                        <a:pt x="86" y="3390"/>
                      </a:lnTo>
                      <a:lnTo>
                        <a:pt x="86" y="3385"/>
                      </a:lnTo>
                      <a:lnTo>
                        <a:pt x="91" y="3381"/>
                      </a:lnTo>
                      <a:lnTo>
                        <a:pt x="91" y="3376"/>
                      </a:lnTo>
                      <a:lnTo>
                        <a:pt x="96" y="3371"/>
                      </a:lnTo>
                      <a:lnTo>
                        <a:pt x="96" y="3366"/>
                      </a:lnTo>
                      <a:lnTo>
                        <a:pt x="101" y="3366"/>
                      </a:lnTo>
                      <a:lnTo>
                        <a:pt x="101" y="3361"/>
                      </a:lnTo>
                      <a:lnTo>
                        <a:pt x="105" y="3357"/>
                      </a:lnTo>
                      <a:lnTo>
                        <a:pt x="110" y="3352"/>
                      </a:lnTo>
                      <a:lnTo>
                        <a:pt x="115" y="3347"/>
                      </a:lnTo>
                      <a:lnTo>
                        <a:pt x="115" y="3342"/>
                      </a:lnTo>
                      <a:lnTo>
                        <a:pt x="120" y="3342"/>
                      </a:lnTo>
                      <a:lnTo>
                        <a:pt x="125" y="3337"/>
                      </a:lnTo>
                      <a:lnTo>
                        <a:pt x="125" y="3333"/>
                      </a:lnTo>
                      <a:lnTo>
                        <a:pt x="129" y="3333"/>
                      </a:lnTo>
                      <a:lnTo>
                        <a:pt x="134" y="3328"/>
                      </a:lnTo>
                      <a:lnTo>
                        <a:pt x="134" y="3323"/>
                      </a:lnTo>
                      <a:lnTo>
                        <a:pt x="139" y="3323"/>
                      </a:lnTo>
                      <a:lnTo>
                        <a:pt x="139" y="3318"/>
                      </a:lnTo>
                      <a:lnTo>
                        <a:pt x="144" y="3314"/>
                      </a:lnTo>
                      <a:lnTo>
                        <a:pt x="149" y="3314"/>
                      </a:lnTo>
                      <a:lnTo>
                        <a:pt x="149" y="3309"/>
                      </a:lnTo>
                      <a:lnTo>
                        <a:pt x="153" y="3304"/>
                      </a:lnTo>
                      <a:lnTo>
                        <a:pt x="153" y="3299"/>
                      </a:lnTo>
                      <a:lnTo>
                        <a:pt x="158" y="3299"/>
                      </a:lnTo>
                      <a:lnTo>
                        <a:pt x="158" y="3294"/>
                      </a:lnTo>
                      <a:lnTo>
                        <a:pt x="163" y="3290"/>
                      </a:lnTo>
                      <a:lnTo>
                        <a:pt x="163" y="3285"/>
                      </a:lnTo>
                      <a:lnTo>
                        <a:pt x="168" y="3285"/>
                      </a:lnTo>
                      <a:lnTo>
                        <a:pt x="168" y="3280"/>
                      </a:lnTo>
                      <a:lnTo>
                        <a:pt x="173" y="3275"/>
                      </a:lnTo>
                      <a:lnTo>
                        <a:pt x="182" y="3266"/>
                      </a:lnTo>
                      <a:lnTo>
                        <a:pt x="187" y="3261"/>
                      </a:lnTo>
                      <a:lnTo>
                        <a:pt x="196" y="3256"/>
                      </a:lnTo>
                      <a:lnTo>
                        <a:pt x="201" y="3247"/>
                      </a:lnTo>
                      <a:lnTo>
                        <a:pt x="211" y="3242"/>
                      </a:lnTo>
                      <a:lnTo>
                        <a:pt x="216" y="3237"/>
                      </a:lnTo>
                      <a:lnTo>
                        <a:pt x="225" y="3227"/>
                      </a:lnTo>
                      <a:lnTo>
                        <a:pt x="230" y="3223"/>
                      </a:lnTo>
                      <a:lnTo>
                        <a:pt x="240" y="3218"/>
                      </a:lnTo>
                      <a:lnTo>
                        <a:pt x="244" y="3208"/>
                      </a:lnTo>
                      <a:lnTo>
                        <a:pt x="254" y="3203"/>
                      </a:lnTo>
                      <a:lnTo>
                        <a:pt x="259" y="3199"/>
                      </a:lnTo>
                      <a:lnTo>
                        <a:pt x="268" y="3194"/>
                      </a:lnTo>
                      <a:lnTo>
                        <a:pt x="273" y="3184"/>
                      </a:lnTo>
                      <a:lnTo>
                        <a:pt x="283" y="3179"/>
                      </a:lnTo>
                      <a:lnTo>
                        <a:pt x="292" y="3175"/>
                      </a:lnTo>
                      <a:lnTo>
                        <a:pt x="297" y="3170"/>
                      </a:lnTo>
                      <a:lnTo>
                        <a:pt x="307" y="3160"/>
                      </a:lnTo>
                      <a:lnTo>
                        <a:pt x="312" y="3156"/>
                      </a:lnTo>
                      <a:lnTo>
                        <a:pt x="321" y="3151"/>
                      </a:lnTo>
                      <a:lnTo>
                        <a:pt x="331" y="3146"/>
                      </a:lnTo>
                      <a:lnTo>
                        <a:pt x="336" y="3141"/>
                      </a:lnTo>
                      <a:lnTo>
                        <a:pt x="345" y="3132"/>
                      </a:lnTo>
                      <a:lnTo>
                        <a:pt x="355" y="3127"/>
                      </a:lnTo>
                      <a:lnTo>
                        <a:pt x="360" y="3122"/>
                      </a:lnTo>
                      <a:lnTo>
                        <a:pt x="369" y="3117"/>
                      </a:lnTo>
                      <a:lnTo>
                        <a:pt x="379" y="3112"/>
                      </a:lnTo>
                      <a:lnTo>
                        <a:pt x="384" y="3108"/>
                      </a:lnTo>
                      <a:lnTo>
                        <a:pt x="393" y="3098"/>
                      </a:lnTo>
                      <a:lnTo>
                        <a:pt x="398" y="3093"/>
                      </a:lnTo>
                      <a:lnTo>
                        <a:pt x="408" y="3088"/>
                      </a:lnTo>
                      <a:lnTo>
                        <a:pt x="422" y="3065"/>
                      </a:lnTo>
                      <a:lnTo>
                        <a:pt x="441" y="3045"/>
                      </a:lnTo>
                      <a:lnTo>
                        <a:pt x="456" y="3021"/>
                      </a:lnTo>
                      <a:lnTo>
                        <a:pt x="470" y="2998"/>
                      </a:lnTo>
                      <a:lnTo>
                        <a:pt x="484" y="2978"/>
                      </a:lnTo>
                      <a:lnTo>
                        <a:pt x="504" y="2954"/>
                      </a:lnTo>
                      <a:lnTo>
                        <a:pt x="518" y="2930"/>
                      </a:lnTo>
                      <a:lnTo>
                        <a:pt x="532" y="2911"/>
                      </a:lnTo>
                      <a:lnTo>
                        <a:pt x="547" y="2887"/>
                      </a:lnTo>
                      <a:lnTo>
                        <a:pt x="566" y="2863"/>
                      </a:lnTo>
                      <a:lnTo>
                        <a:pt x="580" y="2840"/>
                      </a:lnTo>
                      <a:lnTo>
                        <a:pt x="595" y="2820"/>
                      </a:lnTo>
                      <a:lnTo>
                        <a:pt x="609" y="2796"/>
                      </a:lnTo>
                      <a:lnTo>
                        <a:pt x="623" y="2772"/>
                      </a:lnTo>
                      <a:lnTo>
                        <a:pt x="643" y="2753"/>
                      </a:lnTo>
                      <a:lnTo>
                        <a:pt x="657" y="2729"/>
                      </a:lnTo>
                      <a:lnTo>
                        <a:pt x="671" y="2705"/>
                      </a:lnTo>
                      <a:lnTo>
                        <a:pt x="686" y="2686"/>
                      </a:lnTo>
                      <a:lnTo>
                        <a:pt x="700" y="2662"/>
                      </a:lnTo>
                      <a:lnTo>
                        <a:pt x="719" y="2638"/>
                      </a:lnTo>
                      <a:lnTo>
                        <a:pt x="734" y="2619"/>
                      </a:lnTo>
                      <a:lnTo>
                        <a:pt x="748" y="2595"/>
                      </a:lnTo>
                      <a:lnTo>
                        <a:pt x="767" y="2571"/>
                      </a:lnTo>
                      <a:lnTo>
                        <a:pt x="782" y="2552"/>
                      </a:lnTo>
                      <a:lnTo>
                        <a:pt x="796" y="2528"/>
                      </a:lnTo>
                      <a:lnTo>
                        <a:pt x="815" y="2504"/>
                      </a:lnTo>
                      <a:lnTo>
                        <a:pt x="830" y="2485"/>
                      </a:lnTo>
                      <a:lnTo>
                        <a:pt x="849" y="2461"/>
                      </a:lnTo>
                      <a:lnTo>
                        <a:pt x="863" y="2442"/>
                      </a:lnTo>
                      <a:lnTo>
                        <a:pt x="882" y="2418"/>
                      </a:lnTo>
                      <a:lnTo>
                        <a:pt x="897" y="2394"/>
                      </a:lnTo>
                      <a:lnTo>
                        <a:pt x="916" y="2375"/>
                      </a:lnTo>
                      <a:lnTo>
                        <a:pt x="926" y="2361"/>
                      </a:lnTo>
                      <a:lnTo>
                        <a:pt x="935" y="2346"/>
                      </a:lnTo>
                      <a:lnTo>
                        <a:pt x="945" y="2332"/>
                      </a:lnTo>
                      <a:lnTo>
                        <a:pt x="959" y="2318"/>
                      </a:lnTo>
                      <a:lnTo>
                        <a:pt x="969" y="2303"/>
                      </a:lnTo>
                      <a:lnTo>
                        <a:pt x="978" y="2289"/>
                      </a:lnTo>
                      <a:lnTo>
                        <a:pt x="988" y="2274"/>
                      </a:lnTo>
                      <a:lnTo>
                        <a:pt x="998" y="2260"/>
                      </a:lnTo>
                      <a:lnTo>
                        <a:pt x="1007" y="2246"/>
                      </a:lnTo>
                      <a:lnTo>
                        <a:pt x="1022" y="2236"/>
                      </a:lnTo>
                      <a:lnTo>
                        <a:pt x="1031" y="2222"/>
                      </a:lnTo>
                      <a:lnTo>
                        <a:pt x="1041" y="2207"/>
                      </a:lnTo>
                      <a:lnTo>
                        <a:pt x="1050" y="2193"/>
                      </a:lnTo>
                      <a:lnTo>
                        <a:pt x="1065" y="2179"/>
                      </a:lnTo>
                      <a:lnTo>
                        <a:pt x="1074" y="2164"/>
                      </a:lnTo>
                      <a:lnTo>
                        <a:pt x="1084" y="2150"/>
                      </a:lnTo>
                      <a:lnTo>
                        <a:pt x="1094" y="2140"/>
                      </a:lnTo>
                      <a:lnTo>
                        <a:pt x="1108" y="2126"/>
                      </a:lnTo>
                      <a:lnTo>
                        <a:pt x="1118" y="2112"/>
                      </a:lnTo>
                      <a:lnTo>
                        <a:pt x="1127" y="2097"/>
                      </a:lnTo>
                      <a:lnTo>
                        <a:pt x="1142" y="2083"/>
                      </a:lnTo>
                      <a:lnTo>
                        <a:pt x="1151" y="2069"/>
                      </a:lnTo>
                      <a:lnTo>
                        <a:pt x="1161" y="2059"/>
                      </a:lnTo>
                      <a:lnTo>
                        <a:pt x="1175" y="2045"/>
                      </a:lnTo>
                      <a:lnTo>
                        <a:pt x="1185" y="2030"/>
                      </a:lnTo>
                      <a:lnTo>
                        <a:pt x="1194" y="2016"/>
                      </a:lnTo>
                      <a:lnTo>
                        <a:pt x="1209" y="2002"/>
                      </a:lnTo>
                      <a:lnTo>
                        <a:pt x="1218" y="1987"/>
                      </a:lnTo>
                      <a:lnTo>
                        <a:pt x="1233" y="1973"/>
                      </a:lnTo>
                      <a:lnTo>
                        <a:pt x="1242" y="1963"/>
                      </a:lnTo>
                      <a:lnTo>
                        <a:pt x="1257" y="1949"/>
                      </a:lnTo>
                      <a:lnTo>
                        <a:pt x="1266" y="1935"/>
                      </a:lnTo>
                      <a:lnTo>
                        <a:pt x="1329" y="1867"/>
                      </a:lnTo>
                      <a:lnTo>
                        <a:pt x="1319" y="1863"/>
                      </a:lnTo>
                      <a:lnTo>
                        <a:pt x="1309" y="1863"/>
                      </a:lnTo>
                      <a:lnTo>
                        <a:pt x="1305" y="1858"/>
                      </a:lnTo>
                      <a:lnTo>
                        <a:pt x="1295" y="1853"/>
                      </a:lnTo>
                      <a:lnTo>
                        <a:pt x="1285" y="1848"/>
                      </a:lnTo>
                      <a:lnTo>
                        <a:pt x="1281" y="1844"/>
                      </a:lnTo>
                      <a:lnTo>
                        <a:pt x="1271" y="1839"/>
                      </a:lnTo>
                      <a:lnTo>
                        <a:pt x="1261" y="1834"/>
                      </a:lnTo>
                      <a:lnTo>
                        <a:pt x="1252" y="1829"/>
                      </a:lnTo>
                      <a:lnTo>
                        <a:pt x="1247" y="1824"/>
                      </a:lnTo>
                      <a:lnTo>
                        <a:pt x="1237" y="1820"/>
                      </a:lnTo>
                      <a:lnTo>
                        <a:pt x="1228" y="1815"/>
                      </a:lnTo>
                      <a:lnTo>
                        <a:pt x="1223" y="1810"/>
                      </a:lnTo>
                      <a:lnTo>
                        <a:pt x="1213" y="1805"/>
                      </a:lnTo>
                      <a:lnTo>
                        <a:pt x="1204" y="1800"/>
                      </a:lnTo>
                      <a:lnTo>
                        <a:pt x="1194" y="1796"/>
                      </a:lnTo>
                      <a:lnTo>
                        <a:pt x="1189" y="1791"/>
                      </a:lnTo>
                      <a:lnTo>
                        <a:pt x="1180" y="1786"/>
                      </a:lnTo>
                      <a:lnTo>
                        <a:pt x="1175" y="1781"/>
                      </a:lnTo>
                      <a:lnTo>
                        <a:pt x="1166" y="1772"/>
                      </a:lnTo>
                      <a:lnTo>
                        <a:pt x="1161" y="1767"/>
                      </a:lnTo>
                      <a:lnTo>
                        <a:pt x="1151" y="1762"/>
                      </a:lnTo>
                      <a:lnTo>
                        <a:pt x="1146" y="1753"/>
                      </a:lnTo>
                      <a:lnTo>
                        <a:pt x="1137" y="1748"/>
                      </a:lnTo>
                      <a:lnTo>
                        <a:pt x="1132" y="1738"/>
                      </a:lnTo>
                      <a:lnTo>
                        <a:pt x="1127" y="1733"/>
                      </a:lnTo>
                      <a:lnTo>
                        <a:pt x="1122" y="1724"/>
                      </a:lnTo>
                      <a:lnTo>
                        <a:pt x="1118" y="1719"/>
                      </a:lnTo>
                      <a:lnTo>
                        <a:pt x="1113" y="1709"/>
                      </a:lnTo>
                      <a:lnTo>
                        <a:pt x="1108" y="1700"/>
                      </a:lnTo>
                      <a:lnTo>
                        <a:pt x="1103" y="1690"/>
                      </a:lnTo>
                      <a:lnTo>
                        <a:pt x="1098" y="1681"/>
                      </a:lnTo>
                      <a:lnTo>
                        <a:pt x="1094" y="1671"/>
                      </a:lnTo>
                      <a:lnTo>
                        <a:pt x="1094" y="1662"/>
                      </a:lnTo>
                      <a:lnTo>
                        <a:pt x="1089" y="1652"/>
                      </a:lnTo>
                      <a:lnTo>
                        <a:pt x="1084" y="1642"/>
                      </a:lnTo>
                      <a:lnTo>
                        <a:pt x="1079" y="1633"/>
                      </a:lnTo>
                      <a:lnTo>
                        <a:pt x="1074" y="1628"/>
                      </a:lnTo>
                      <a:lnTo>
                        <a:pt x="1070" y="1618"/>
                      </a:lnTo>
                      <a:lnTo>
                        <a:pt x="1065" y="1609"/>
                      </a:lnTo>
                      <a:lnTo>
                        <a:pt x="1065" y="1599"/>
                      </a:lnTo>
                      <a:lnTo>
                        <a:pt x="1060" y="1590"/>
                      </a:lnTo>
                      <a:lnTo>
                        <a:pt x="1055" y="1580"/>
                      </a:lnTo>
                      <a:lnTo>
                        <a:pt x="1050" y="1571"/>
                      </a:lnTo>
                      <a:lnTo>
                        <a:pt x="1046" y="1561"/>
                      </a:lnTo>
                      <a:lnTo>
                        <a:pt x="1041" y="1551"/>
                      </a:lnTo>
                      <a:lnTo>
                        <a:pt x="1036" y="1542"/>
                      </a:lnTo>
                      <a:lnTo>
                        <a:pt x="1036" y="1532"/>
                      </a:lnTo>
                      <a:lnTo>
                        <a:pt x="1031" y="1523"/>
                      </a:lnTo>
                      <a:lnTo>
                        <a:pt x="1026" y="1513"/>
                      </a:lnTo>
                      <a:lnTo>
                        <a:pt x="1022" y="1504"/>
                      </a:lnTo>
                      <a:lnTo>
                        <a:pt x="1017" y="1494"/>
                      </a:lnTo>
                      <a:lnTo>
                        <a:pt x="1017" y="1484"/>
                      </a:lnTo>
                      <a:lnTo>
                        <a:pt x="1012" y="1475"/>
                      </a:lnTo>
                      <a:lnTo>
                        <a:pt x="1007" y="1465"/>
                      </a:lnTo>
                      <a:lnTo>
                        <a:pt x="1007" y="1456"/>
                      </a:lnTo>
                      <a:lnTo>
                        <a:pt x="1002" y="1446"/>
                      </a:lnTo>
                      <a:lnTo>
                        <a:pt x="1002" y="1437"/>
                      </a:lnTo>
                      <a:lnTo>
                        <a:pt x="998" y="1427"/>
                      </a:lnTo>
                      <a:lnTo>
                        <a:pt x="998" y="1417"/>
                      </a:lnTo>
                      <a:lnTo>
                        <a:pt x="993" y="1403"/>
                      </a:lnTo>
                      <a:lnTo>
                        <a:pt x="993" y="1393"/>
                      </a:lnTo>
                      <a:lnTo>
                        <a:pt x="988" y="1384"/>
                      </a:lnTo>
                      <a:lnTo>
                        <a:pt x="988" y="1374"/>
                      </a:lnTo>
                      <a:lnTo>
                        <a:pt x="988" y="1370"/>
                      </a:lnTo>
                      <a:lnTo>
                        <a:pt x="983" y="1360"/>
                      </a:lnTo>
                      <a:lnTo>
                        <a:pt x="983" y="1355"/>
                      </a:lnTo>
                      <a:lnTo>
                        <a:pt x="978" y="1350"/>
                      </a:lnTo>
                      <a:lnTo>
                        <a:pt x="978" y="1341"/>
                      </a:lnTo>
                      <a:lnTo>
                        <a:pt x="978" y="1336"/>
                      </a:lnTo>
                      <a:lnTo>
                        <a:pt x="974" y="1331"/>
                      </a:lnTo>
                      <a:lnTo>
                        <a:pt x="974" y="1326"/>
                      </a:lnTo>
                      <a:lnTo>
                        <a:pt x="969" y="1317"/>
                      </a:lnTo>
                      <a:lnTo>
                        <a:pt x="969" y="1312"/>
                      </a:lnTo>
                      <a:lnTo>
                        <a:pt x="964" y="1307"/>
                      </a:lnTo>
                      <a:lnTo>
                        <a:pt x="964" y="1298"/>
                      </a:lnTo>
                      <a:lnTo>
                        <a:pt x="959" y="1293"/>
                      </a:lnTo>
                      <a:lnTo>
                        <a:pt x="959" y="1288"/>
                      </a:lnTo>
                      <a:lnTo>
                        <a:pt x="954" y="1283"/>
                      </a:lnTo>
                      <a:lnTo>
                        <a:pt x="954" y="1279"/>
                      </a:lnTo>
                      <a:lnTo>
                        <a:pt x="950" y="1269"/>
                      </a:lnTo>
                      <a:lnTo>
                        <a:pt x="950" y="1264"/>
                      </a:lnTo>
                      <a:lnTo>
                        <a:pt x="945" y="1259"/>
                      </a:lnTo>
                      <a:lnTo>
                        <a:pt x="945" y="1255"/>
                      </a:lnTo>
                      <a:lnTo>
                        <a:pt x="945" y="1245"/>
                      </a:lnTo>
                      <a:lnTo>
                        <a:pt x="940" y="1240"/>
                      </a:lnTo>
                      <a:lnTo>
                        <a:pt x="940" y="1235"/>
                      </a:lnTo>
                      <a:lnTo>
                        <a:pt x="935" y="1231"/>
                      </a:lnTo>
                      <a:lnTo>
                        <a:pt x="935" y="1221"/>
                      </a:lnTo>
                      <a:lnTo>
                        <a:pt x="930" y="1216"/>
                      </a:lnTo>
                      <a:lnTo>
                        <a:pt x="930" y="1211"/>
                      </a:lnTo>
                      <a:lnTo>
                        <a:pt x="930" y="1207"/>
                      </a:lnTo>
                      <a:lnTo>
                        <a:pt x="926" y="1197"/>
                      </a:lnTo>
                      <a:lnTo>
                        <a:pt x="926" y="1192"/>
                      </a:lnTo>
                      <a:lnTo>
                        <a:pt x="921" y="1188"/>
                      </a:lnTo>
                      <a:lnTo>
                        <a:pt x="921" y="1183"/>
                      </a:lnTo>
                      <a:lnTo>
                        <a:pt x="916" y="1178"/>
                      </a:lnTo>
                      <a:lnTo>
                        <a:pt x="911" y="1178"/>
                      </a:lnTo>
                      <a:lnTo>
                        <a:pt x="906" y="1178"/>
                      </a:lnTo>
                      <a:lnTo>
                        <a:pt x="906" y="1173"/>
                      </a:lnTo>
                      <a:lnTo>
                        <a:pt x="902" y="1173"/>
                      </a:lnTo>
                      <a:lnTo>
                        <a:pt x="897" y="1173"/>
                      </a:lnTo>
                      <a:lnTo>
                        <a:pt x="892" y="1168"/>
                      </a:lnTo>
                      <a:lnTo>
                        <a:pt x="887" y="1168"/>
                      </a:lnTo>
                      <a:lnTo>
                        <a:pt x="882" y="1168"/>
                      </a:lnTo>
                      <a:lnTo>
                        <a:pt x="878" y="1164"/>
                      </a:lnTo>
                      <a:lnTo>
                        <a:pt x="873" y="1164"/>
                      </a:lnTo>
                      <a:lnTo>
                        <a:pt x="868" y="1159"/>
                      </a:lnTo>
                      <a:lnTo>
                        <a:pt x="863" y="1159"/>
                      </a:lnTo>
                      <a:lnTo>
                        <a:pt x="858" y="1159"/>
                      </a:lnTo>
                      <a:lnTo>
                        <a:pt x="854" y="1154"/>
                      </a:lnTo>
                      <a:lnTo>
                        <a:pt x="849" y="1149"/>
                      </a:lnTo>
                      <a:lnTo>
                        <a:pt x="844" y="1149"/>
                      </a:lnTo>
                      <a:lnTo>
                        <a:pt x="839" y="1149"/>
                      </a:lnTo>
                      <a:lnTo>
                        <a:pt x="835" y="1144"/>
                      </a:lnTo>
                      <a:lnTo>
                        <a:pt x="830" y="1144"/>
                      </a:lnTo>
                      <a:lnTo>
                        <a:pt x="830" y="1140"/>
                      </a:lnTo>
                      <a:lnTo>
                        <a:pt x="825" y="1140"/>
                      </a:lnTo>
                      <a:lnTo>
                        <a:pt x="820" y="1140"/>
                      </a:lnTo>
                      <a:lnTo>
                        <a:pt x="815" y="1135"/>
                      </a:lnTo>
                      <a:lnTo>
                        <a:pt x="811" y="1135"/>
                      </a:lnTo>
                      <a:lnTo>
                        <a:pt x="811" y="1130"/>
                      </a:lnTo>
                      <a:lnTo>
                        <a:pt x="806" y="1130"/>
                      </a:lnTo>
                      <a:lnTo>
                        <a:pt x="801" y="1125"/>
                      </a:lnTo>
                      <a:lnTo>
                        <a:pt x="796" y="1125"/>
                      </a:lnTo>
                      <a:lnTo>
                        <a:pt x="796" y="1121"/>
                      </a:lnTo>
                      <a:lnTo>
                        <a:pt x="791" y="1121"/>
                      </a:lnTo>
                      <a:lnTo>
                        <a:pt x="787" y="1116"/>
                      </a:lnTo>
                      <a:lnTo>
                        <a:pt x="782" y="1111"/>
                      </a:lnTo>
                      <a:lnTo>
                        <a:pt x="777" y="1106"/>
                      </a:lnTo>
                      <a:lnTo>
                        <a:pt x="772" y="1106"/>
                      </a:lnTo>
                      <a:lnTo>
                        <a:pt x="767" y="1101"/>
                      </a:lnTo>
                      <a:lnTo>
                        <a:pt x="763" y="1097"/>
                      </a:lnTo>
                      <a:lnTo>
                        <a:pt x="763" y="1092"/>
                      </a:lnTo>
                      <a:lnTo>
                        <a:pt x="758" y="1087"/>
                      </a:lnTo>
                      <a:lnTo>
                        <a:pt x="753" y="1082"/>
                      </a:lnTo>
                      <a:lnTo>
                        <a:pt x="748" y="1082"/>
                      </a:lnTo>
                      <a:lnTo>
                        <a:pt x="743" y="1077"/>
                      </a:lnTo>
                      <a:lnTo>
                        <a:pt x="739" y="1073"/>
                      </a:lnTo>
                      <a:lnTo>
                        <a:pt x="739" y="1068"/>
                      </a:lnTo>
                      <a:lnTo>
                        <a:pt x="734" y="1063"/>
                      </a:lnTo>
                      <a:lnTo>
                        <a:pt x="729" y="1058"/>
                      </a:lnTo>
                      <a:lnTo>
                        <a:pt x="724" y="1053"/>
                      </a:lnTo>
                      <a:lnTo>
                        <a:pt x="724" y="1049"/>
                      </a:lnTo>
                      <a:lnTo>
                        <a:pt x="719" y="1044"/>
                      </a:lnTo>
                      <a:lnTo>
                        <a:pt x="715" y="1039"/>
                      </a:lnTo>
                      <a:lnTo>
                        <a:pt x="715" y="1034"/>
                      </a:lnTo>
                      <a:lnTo>
                        <a:pt x="710" y="1030"/>
                      </a:lnTo>
                      <a:lnTo>
                        <a:pt x="705" y="1025"/>
                      </a:lnTo>
                      <a:lnTo>
                        <a:pt x="705" y="1020"/>
                      </a:lnTo>
                      <a:lnTo>
                        <a:pt x="700" y="1015"/>
                      </a:lnTo>
                      <a:lnTo>
                        <a:pt x="695" y="1010"/>
                      </a:lnTo>
                      <a:lnTo>
                        <a:pt x="695" y="1006"/>
                      </a:lnTo>
                      <a:lnTo>
                        <a:pt x="691" y="1001"/>
                      </a:lnTo>
                      <a:lnTo>
                        <a:pt x="691" y="996"/>
                      </a:lnTo>
                      <a:lnTo>
                        <a:pt x="686" y="991"/>
                      </a:lnTo>
                      <a:lnTo>
                        <a:pt x="686" y="986"/>
                      </a:lnTo>
                      <a:lnTo>
                        <a:pt x="681" y="982"/>
                      </a:lnTo>
                      <a:lnTo>
                        <a:pt x="681" y="977"/>
                      </a:lnTo>
                      <a:lnTo>
                        <a:pt x="676" y="972"/>
                      </a:lnTo>
                      <a:lnTo>
                        <a:pt x="676" y="967"/>
                      </a:lnTo>
                      <a:lnTo>
                        <a:pt x="676" y="962"/>
                      </a:lnTo>
                      <a:lnTo>
                        <a:pt x="671" y="958"/>
                      </a:lnTo>
                      <a:lnTo>
                        <a:pt x="671" y="953"/>
                      </a:lnTo>
                      <a:lnTo>
                        <a:pt x="671" y="948"/>
                      </a:lnTo>
                      <a:lnTo>
                        <a:pt x="667" y="943"/>
                      </a:lnTo>
                      <a:lnTo>
                        <a:pt x="667" y="939"/>
                      </a:lnTo>
                      <a:lnTo>
                        <a:pt x="667" y="934"/>
                      </a:lnTo>
                      <a:lnTo>
                        <a:pt x="667" y="929"/>
                      </a:lnTo>
                      <a:lnTo>
                        <a:pt x="662" y="924"/>
                      </a:lnTo>
                      <a:lnTo>
                        <a:pt x="662" y="919"/>
                      </a:lnTo>
                      <a:lnTo>
                        <a:pt x="662" y="915"/>
                      </a:lnTo>
                      <a:lnTo>
                        <a:pt x="662" y="910"/>
                      </a:lnTo>
                      <a:lnTo>
                        <a:pt x="662" y="905"/>
                      </a:lnTo>
                      <a:lnTo>
                        <a:pt x="662" y="900"/>
                      </a:lnTo>
                      <a:lnTo>
                        <a:pt x="662" y="895"/>
                      </a:lnTo>
                      <a:lnTo>
                        <a:pt x="657" y="891"/>
                      </a:lnTo>
                      <a:lnTo>
                        <a:pt x="657" y="881"/>
                      </a:lnTo>
                      <a:lnTo>
                        <a:pt x="657" y="876"/>
                      </a:lnTo>
                      <a:lnTo>
                        <a:pt x="657" y="872"/>
                      </a:lnTo>
                      <a:lnTo>
                        <a:pt x="657" y="867"/>
                      </a:lnTo>
                      <a:lnTo>
                        <a:pt x="657" y="862"/>
                      </a:lnTo>
                      <a:lnTo>
                        <a:pt x="657" y="857"/>
                      </a:lnTo>
                      <a:lnTo>
                        <a:pt x="657" y="852"/>
                      </a:lnTo>
                      <a:lnTo>
                        <a:pt x="657" y="848"/>
                      </a:lnTo>
                      <a:lnTo>
                        <a:pt x="657" y="843"/>
                      </a:lnTo>
                      <a:lnTo>
                        <a:pt x="657" y="838"/>
                      </a:lnTo>
                      <a:lnTo>
                        <a:pt x="652" y="833"/>
                      </a:lnTo>
                      <a:lnTo>
                        <a:pt x="652" y="828"/>
                      </a:lnTo>
                      <a:lnTo>
                        <a:pt x="652" y="824"/>
                      </a:lnTo>
                      <a:lnTo>
                        <a:pt x="657" y="804"/>
                      </a:lnTo>
                      <a:lnTo>
                        <a:pt x="657" y="785"/>
                      </a:lnTo>
                      <a:lnTo>
                        <a:pt x="662" y="766"/>
                      </a:lnTo>
                      <a:lnTo>
                        <a:pt x="662" y="747"/>
                      </a:lnTo>
                      <a:lnTo>
                        <a:pt x="667" y="728"/>
                      </a:lnTo>
                      <a:lnTo>
                        <a:pt x="671" y="709"/>
                      </a:lnTo>
                      <a:lnTo>
                        <a:pt x="676" y="690"/>
                      </a:lnTo>
                      <a:lnTo>
                        <a:pt x="686" y="670"/>
                      </a:lnTo>
                      <a:lnTo>
                        <a:pt x="691" y="651"/>
                      </a:lnTo>
                      <a:lnTo>
                        <a:pt x="695" y="632"/>
                      </a:lnTo>
                      <a:lnTo>
                        <a:pt x="705" y="613"/>
                      </a:lnTo>
                      <a:lnTo>
                        <a:pt x="715" y="594"/>
                      </a:lnTo>
                      <a:lnTo>
                        <a:pt x="724" y="575"/>
                      </a:lnTo>
                      <a:lnTo>
                        <a:pt x="729" y="555"/>
                      </a:lnTo>
                      <a:lnTo>
                        <a:pt x="739" y="541"/>
                      </a:lnTo>
                      <a:lnTo>
                        <a:pt x="753" y="522"/>
                      </a:lnTo>
                      <a:lnTo>
                        <a:pt x="763" y="503"/>
                      </a:lnTo>
                      <a:lnTo>
                        <a:pt x="772" y="488"/>
                      </a:lnTo>
                      <a:lnTo>
                        <a:pt x="782" y="469"/>
                      </a:lnTo>
                      <a:lnTo>
                        <a:pt x="796" y="455"/>
                      </a:lnTo>
                      <a:lnTo>
                        <a:pt x="806" y="436"/>
                      </a:lnTo>
                      <a:lnTo>
                        <a:pt x="820" y="421"/>
                      </a:lnTo>
                      <a:lnTo>
                        <a:pt x="830" y="402"/>
                      </a:lnTo>
                      <a:lnTo>
                        <a:pt x="844" y="388"/>
                      </a:lnTo>
                      <a:lnTo>
                        <a:pt x="858" y="374"/>
                      </a:lnTo>
                      <a:lnTo>
                        <a:pt x="873" y="354"/>
                      </a:lnTo>
                      <a:lnTo>
                        <a:pt x="887" y="340"/>
                      </a:lnTo>
                      <a:lnTo>
                        <a:pt x="902" y="326"/>
                      </a:lnTo>
                      <a:lnTo>
                        <a:pt x="911" y="311"/>
                      </a:lnTo>
                      <a:lnTo>
                        <a:pt x="926" y="292"/>
                      </a:lnTo>
                      <a:lnTo>
                        <a:pt x="940" y="278"/>
                      </a:lnTo>
                      <a:lnTo>
                        <a:pt x="959" y="263"/>
                      </a:lnTo>
                      <a:lnTo>
                        <a:pt x="969" y="254"/>
                      </a:lnTo>
                      <a:lnTo>
                        <a:pt x="978" y="249"/>
                      </a:lnTo>
                      <a:lnTo>
                        <a:pt x="988" y="239"/>
                      </a:lnTo>
                      <a:lnTo>
                        <a:pt x="998" y="230"/>
                      </a:lnTo>
                      <a:lnTo>
                        <a:pt x="1007" y="220"/>
                      </a:lnTo>
                      <a:lnTo>
                        <a:pt x="1022" y="216"/>
                      </a:lnTo>
                      <a:lnTo>
                        <a:pt x="1031" y="206"/>
                      </a:lnTo>
                      <a:lnTo>
                        <a:pt x="1041" y="196"/>
                      </a:lnTo>
                      <a:lnTo>
                        <a:pt x="1050" y="192"/>
                      </a:lnTo>
                      <a:lnTo>
                        <a:pt x="1065" y="182"/>
                      </a:lnTo>
                      <a:lnTo>
                        <a:pt x="1074" y="177"/>
                      </a:lnTo>
                      <a:lnTo>
                        <a:pt x="1084" y="168"/>
                      </a:lnTo>
                      <a:lnTo>
                        <a:pt x="1098" y="163"/>
                      </a:lnTo>
                      <a:lnTo>
                        <a:pt x="1108" y="153"/>
                      </a:lnTo>
                      <a:lnTo>
                        <a:pt x="1118" y="148"/>
                      </a:lnTo>
                      <a:lnTo>
                        <a:pt x="1132" y="144"/>
                      </a:lnTo>
                      <a:lnTo>
                        <a:pt x="1142" y="134"/>
                      </a:lnTo>
                      <a:lnTo>
                        <a:pt x="1156" y="129"/>
                      </a:lnTo>
                      <a:lnTo>
                        <a:pt x="1166" y="125"/>
                      </a:lnTo>
                      <a:lnTo>
                        <a:pt x="1175" y="115"/>
                      </a:lnTo>
                      <a:lnTo>
                        <a:pt x="1189" y="110"/>
                      </a:lnTo>
                      <a:lnTo>
                        <a:pt x="1199" y="105"/>
                      </a:lnTo>
                      <a:lnTo>
                        <a:pt x="1213" y="96"/>
                      </a:lnTo>
                      <a:lnTo>
                        <a:pt x="1223" y="91"/>
                      </a:lnTo>
                      <a:lnTo>
                        <a:pt x="1233" y="86"/>
                      </a:lnTo>
                      <a:lnTo>
                        <a:pt x="1247" y="81"/>
                      </a:lnTo>
                      <a:lnTo>
                        <a:pt x="1257" y="72"/>
                      </a:lnTo>
                      <a:lnTo>
                        <a:pt x="1271" y="67"/>
                      </a:lnTo>
                      <a:lnTo>
                        <a:pt x="1281" y="62"/>
                      </a:lnTo>
                      <a:lnTo>
                        <a:pt x="1290" y="53"/>
                      </a:lnTo>
                      <a:lnTo>
                        <a:pt x="1305" y="48"/>
                      </a:lnTo>
                      <a:lnTo>
                        <a:pt x="1314" y="43"/>
                      </a:lnTo>
                      <a:lnTo>
                        <a:pt x="1324" y="38"/>
                      </a:lnTo>
                      <a:lnTo>
                        <a:pt x="1338" y="38"/>
                      </a:lnTo>
                      <a:lnTo>
                        <a:pt x="1348" y="34"/>
                      </a:lnTo>
                      <a:lnTo>
                        <a:pt x="1357" y="34"/>
                      </a:lnTo>
                      <a:lnTo>
                        <a:pt x="1372" y="29"/>
                      </a:lnTo>
                      <a:lnTo>
                        <a:pt x="1381" y="24"/>
                      </a:lnTo>
                      <a:lnTo>
                        <a:pt x="1391" y="24"/>
                      </a:lnTo>
                      <a:lnTo>
                        <a:pt x="1405" y="19"/>
                      </a:lnTo>
                      <a:lnTo>
                        <a:pt x="1415" y="19"/>
                      </a:lnTo>
                      <a:lnTo>
                        <a:pt x="1429" y="14"/>
                      </a:lnTo>
                      <a:lnTo>
                        <a:pt x="1439" y="14"/>
                      </a:lnTo>
                      <a:lnTo>
                        <a:pt x="1453" y="10"/>
                      </a:lnTo>
                      <a:lnTo>
                        <a:pt x="1463" y="10"/>
                      </a:lnTo>
                      <a:lnTo>
                        <a:pt x="1473" y="5"/>
                      </a:lnTo>
                      <a:lnTo>
                        <a:pt x="1487" y="5"/>
                      </a:lnTo>
                      <a:lnTo>
                        <a:pt x="1497" y="5"/>
                      </a:lnTo>
                      <a:lnTo>
                        <a:pt x="1511" y="0"/>
                      </a:lnTo>
                      <a:lnTo>
                        <a:pt x="1520" y="0"/>
                      </a:lnTo>
                      <a:lnTo>
                        <a:pt x="1535" y="0"/>
                      </a:lnTo>
                      <a:lnTo>
                        <a:pt x="1544" y="0"/>
                      </a:lnTo>
                      <a:lnTo>
                        <a:pt x="1554" y="0"/>
                      </a:lnTo>
                      <a:lnTo>
                        <a:pt x="1568" y="0"/>
                      </a:lnTo>
                      <a:lnTo>
                        <a:pt x="1578" y="0"/>
                      </a:lnTo>
                      <a:lnTo>
                        <a:pt x="1592" y="0"/>
                      </a:lnTo>
                      <a:lnTo>
                        <a:pt x="1602" y="5"/>
                      </a:lnTo>
                      <a:lnTo>
                        <a:pt x="1612" y="5"/>
                      </a:lnTo>
                      <a:lnTo>
                        <a:pt x="1621" y="10"/>
                      </a:lnTo>
                      <a:lnTo>
                        <a:pt x="1636" y="10"/>
                      </a:lnTo>
                      <a:lnTo>
                        <a:pt x="1645" y="14"/>
                      </a:lnTo>
                      <a:lnTo>
                        <a:pt x="1655" y="19"/>
                      </a:lnTo>
                      <a:lnTo>
                        <a:pt x="1664" y="24"/>
                      </a:lnTo>
                      <a:lnTo>
                        <a:pt x="1679" y="29"/>
                      </a:lnTo>
                      <a:lnTo>
                        <a:pt x="1679" y="34"/>
                      </a:lnTo>
                      <a:lnTo>
                        <a:pt x="1684" y="34"/>
                      </a:lnTo>
                      <a:lnTo>
                        <a:pt x="1688" y="34"/>
                      </a:lnTo>
                      <a:lnTo>
                        <a:pt x="1688" y="38"/>
                      </a:lnTo>
                      <a:lnTo>
                        <a:pt x="1693" y="38"/>
                      </a:lnTo>
                      <a:lnTo>
                        <a:pt x="1698" y="38"/>
                      </a:lnTo>
                      <a:lnTo>
                        <a:pt x="1698" y="43"/>
                      </a:lnTo>
                      <a:lnTo>
                        <a:pt x="1703" y="43"/>
                      </a:lnTo>
                      <a:lnTo>
                        <a:pt x="1708" y="43"/>
                      </a:lnTo>
                      <a:lnTo>
                        <a:pt x="1708" y="48"/>
                      </a:lnTo>
                      <a:lnTo>
                        <a:pt x="1712" y="48"/>
                      </a:lnTo>
                      <a:lnTo>
                        <a:pt x="1717" y="48"/>
                      </a:lnTo>
                      <a:lnTo>
                        <a:pt x="1717" y="53"/>
                      </a:lnTo>
                      <a:lnTo>
                        <a:pt x="1722" y="53"/>
                      </a:lnTo>
                      <a:lnTo>
                        <a:pt x="1722" y="58"/>
                      </a:lnTo>
                      <a:lnTo>
                        <a:pt x="1727" y="58"/>
                      </a:lnTo>
                      <a:lnTo>
                        <a:pt x="1727" y="62"/>
                      </a:lnTo>
                      <a:lnTo>
                        <a:pt x="1732" y="62"/>
                      </a:lnTo>
                      <a:lnTo>
                        <a:pt x="1732" y="67"/>
                      </a:lnTo>
                      <a:lnTo>
                        <a:pt x="1736" y="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07" name="Freeform 15">
                  <a:extLst>
                    <a:ext uri="{FF2B5EF4-FFF2-40B4-BE49-F238E27FC236}">
                      <a16:creationId xmlns:a16="http://schemas.microsoft.com/office/drawing/2014/main" id="{9848E00C-31E5-4525-A929-FA408A3931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86" y="2517"/>
                  <a:ext cx="135" cy="173"/>
                </a:xfrm>
                <a:custGeom>
                  <a:avLst/>
                  <a:gdLst>
                    <a:gd name="T0" fmla="*/ 130 w 135"/>
                    <a:gd name="T1" fmla="*/ 5 h 173"/>
                    <a:gd name="T2" fmla="*/ 115 w 135"/>
                    <a:gd name="T3" fmla="*/ 10 h 173"/>
                    <a:gd name="T4" fmla="*/ 106 w 135"/>
                    <a:gd name="T5" fmla="*/ 20 h 173"/>
                    <a:gd name="T6" fmla="*/ 92 w 135"/>
                    <a:gd name="T7" fmla="*/ 24 h 173"/>
                    <a:gd name="T8" fmla="*/ 82 w 135"/>
                    <a:gd name="T9" fmla="*/ 34 h 173"/>
                    <a:gd name="T10" fmla="*/ 72 w 135"/>
                    <a:gd name="T11" fmla="*/ 43 h 173"/>
                    <a:gd name="T12" fmla="*/ 63 w 135"/>
                    <a:gd name="T13" fmla="*/ 53 h 173"/>
                    <a:gd name="T14" fmla="*/ 58 w 135"/>
                    <a:gd name="T15" fmla="*/ 63 h 173"/>
                    <a:gd name="T16" fmla="*/ 48 w 135"/>
                    <a:gd name="T17" fmla="*/ 77 h 173"/>
                    <a:gd name="T18" fmla="*/ 44 w 135"/>
                    <a:gd name="T19" fmla="*/ 87 h 173"/>
                    <a:gd name="T20" fmla="*/ 34 w 135"/>
                    <a:gd name="T21" fmla="*/ 96 h 173"/>
                    <a:gd name="T22" fmla="*/ 29 w 135"/>
                    <a:gd name="T23" fmla="*/ 110 h 173"/>
                    <a:gd name="T24" fmla="*/ 24 w 135"/>
                    <a:gd name="T25" fmla="*/ 125 h 173"/>
                    <a:gd name="T26" fmla="*/ 24 w 135"/>
                    <a:gd name="T27" fmla="*/ 134 h 173"/>
                    <a:gd name="T28" fmla="*/ 20 w 135"/>
                    <a:gd name="T29" fmla="*/ 149 h 173"/>
                    <a:gd name="T30" fmla="*/ 20 w 135"/>
                    <a:gd name="T31" fmla="*/ 163 h 173"/>
                    <a:gd name="T32" fmla="*/ 20 w 135"/>
                    <a:gd name="T33" fmla="*/ 173 h 173"/>
                    <a:gd name="T34" fmla="*/ 10 w 135"/>
                    <a:gd name="T35" fmla="*/ 173 h 173"/>
                    <a:gd name="T36" fmla="*/ 0 w 135"/>
                    <a:gd name="T37" fmla="*/ 163 h 173"/>
                    <a:gd name="T38" fmla="*/ 0 w 135"/>
                    <a:gd name="T39" fmla="*/ 149 h 173"/>
                    <a:gd name="T40" fmla="*/ 0 w 135"/>
                    <a:gd name="T41" fmla="*/ 139 h 173"/>
                    <a:gd name="T42" fmla="*/ 5 w 135"/>
                    <a:gd name="T43" fmla="*/ 125 h 173"/>
                    <a:gd name="T44" fmla="*/ 10 w 135"/>
                    <a:gd name="T45" fmla="*/ 115 h 173"/>
                    <a:gd name="T46" fmla="*/ 10 w 135"/>
                    <a:gd name="T47" fmla="*/ 101 h 173"/>
                    <a:gd name="T48" fmla="*/ 15 w 135"/>
                    <a:gd name="T49" fmla="*/ 91 h 173"/>
                    <a:gd name="T50" fmla="*/ 20 w 135"/>
                    <a:gd name="T51" fmla="*/ 82 h 173"/>
                    <a:gd name="T52" fmla="*/ 29 w 135"/>
                    <a:gd name="T53" fmla="*/ 67 h 173"/>
                    <a:gd name="T54" fmla="*/ 34 w 135"/>
                    <a:gd name="T55" fmla="*/ 58 h 173"/>
                    <a:gd name="T56" fmla="*/ 44 w 135"/>
                    <a:gd name="T57" fmla="*/ 48 h 173"/>
                    <a:gd name="T58" fmla="*/ 53 w 135"/>
                    <a:gd name="T59" fmla="*/ 39 h 173"/>
                    <a:gd name="T60" fmla="*/ 58 w 135"/>
                    <a:gd name="T61" fmla="*/ 29 h 173"/>
                    <a:gd name="T62" fmla="*/ 68 w 135"/>
                    <a:gd name="T63" fmla="*/ 24 h 173"/>
                    <a:gd name="T64" fmla="*/ 77 w 135"/>
                    <a:gd name="T65" fmla="*/ 15 h 173"/>
                    <a:gd name="T66" fmla="*/ 92 w 135"/>
                    <a:gd name="T67" fmla="*/ 10 h 173"/>
                    <a:gd name="T68" fmla="*/ 101 w 135"/>
                    <a:gd name="T69" fmla="*/ 0 h 173"/>
                    <a:gd name="T70" fmla="*/ 111 w 135"/>
                    <a:gd name="T71" fmla="*/ 0 h 173"/>
                    <a:gd name="T72" fmla="*/ 120 w 135"/>
                    <a:gd name="T73" fmla="*/ 0 h 173"/>
                    <a:gd name="T74" fmla="*/ 130 w 135"/>
                    <a:gd name="T75" fmla="*/ 0 h 173"/>
                    <a:gd name="T76" fmla="*/ 135 w 135"/>
                    <a:gd name="T77" fmla="*/ 5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35" h="173">
                      <a:moveTo>
                        <a:pt x="135" y="5"/>
                      </a:moveTo>
                      <a:lnTo>
                        <a:pt x="130" y="5"/>
                      </a:lnTo>
                      <a:lnTo>
                        <a:pt x="120" y="10"/>
                      </a:lnTo>
                      <a:lnTo>
                        <a:pt x="115" y="10"/>
                      </a:lnTo>
                      <a:lnTo>
                        <a:pt x="111" y="15"/>
                      </a:lnTo>
                      <a:lnTo>
                        <a:pt x="106" y="20"/>
                      </a:lnTo>
                      <a:lnTo>
                        <a:pt x="101" y="24"/>
                      </a:lnTo>
                      <a:lnTo>
                        <a:pt x="92" y="24"/>
                      </a:lnTo>
                      <a:lnTo>
                        <a:pt x="87" y="29"/>
                      </a:lnTo>
                      <a:lnTo>
                        <a:pt x="82" y="34"/>
                      </a:lnTo>
                      <a:lnTo>
                        <a:pt x="77" y="39"/>
                      </a:lnTo>
                      <a:lnTo>
                        <a:pt x="72" y="43"/>
                      </a:lnTo>
                      <a:lnTo>
                        <a:pt x="68" y="48"/>
                      </a:lnTo>
                      <a:lnTo>
                        <a:pt x="63" y="53"/>
                      </a:lnTo>
                      <a:lnTo>
                        <a:pt x="58" y="58"/>
                      </a:lnTo>
                      <a:lnTo>
                        <a:pt x="58" y="63"/>
                      </a:lnTo>
                      <a:lnTo>
                        <a:pt x="53" y="67"/>
                      </a:lnTo>
                      <a:lnTo>
                        <a:pt x="48" y="77"/>
                      </a:lnTo>
                      <a:lnTo>
                        <a:pt x="44" y="82"/>
                      </a:lnTo>
                      <a:lnTo>
                        <a:pt x="44" y="87"/>
                      </a:lnTo>
                      <a:lnTo>
                        <a:pt x="39" y="91"/>
                      </a:lnTo>
                      <a:lnTo>
                        <a:pt x="34" y="96"/>
                      </a:lnTo>
                      <a:lnTo>
                        <a:pt x="34" y="106"/>
                      </a:lnTo>
                      <a:lnTo>
                        <a:pt x="29" y="110"/>
                      </a:lnTo>
                      <a:lnTo>
                        <a:pt x="29" y="115"/>
                      </a:lnTo>
                      <a:lnTo>
                        <a:pt x="24" y="125"/>
                      </a:lnTo>
                      <a:lnTo>
                        <a:pt x="24" y="130"/>
                      </a:lnTo>
                      <a:lnTo>
                        <a:pt x="24" y="134"/>
                      </a:lnTo>
                      <a:lnTo>
                        <a:pt x="20" y="144"/>
                      </a:lnTo>
                      <a:lnTo>
                        <a:pt x="20" y="149"/>
                      </a:lnTo>
                      <a:lnTo>
                        <a:pt x="20" y="154"/>
                      </a:lnTo>
                      <a:lnTo>
                        <a:pt x="20" y="163"/>
                      </a:lnTo>
                      <a:lnTo>
                        <a:pt x="20" y="168"/>
                      </a:lnTo>
                      <a:lnTo>
                        <a:pt x="20" y="173"/>
                      </a:lnTo>
                      <a:lnTo>
                        <a:pt x="15" y="173"/>
                      </a:lnTo>
                      <a:lnTo>
                        <a:pt x="10" y="173"/>
                      </a:lnTo>
                      <a:lnTo>
                        <a:pt x="5" y="173"/>
                      </a:lnTo>
                      <a:lnTo>
                        <a:pt x="0" y="163"/>
                      </a:lnTo>
                      <a:lnTo>
                        <a:pt x="0" y="158"/>
                      </a:lnTo>
                      <a:lnTo>
                        <a:pt x="0" y="149"/>
                      </a:lnTo>
                      <a:lnTo>
                        <a:pt x="0" y="144"/>
                      </a:lnTo>
                      <a:lnTo>
                        <a:pt x="0" y="139"/>
                      </a:lnTo>
                      <a:lnTo>
                        <a:pt x="5" y="130"/>
                      </a:lnTo>
                      <a:lnTo>
                        <a:pt x="5" y="125"/>
                      </a:lnTo>
                      <a:lnTo>
                        <a:pt x="5" y="120"/>
                      </a:lnTo>
                      <a:lnTo>
                        <a:pt x="10" y="115"/>
                      </a:lnTo>
                      <a:lnTo>
                        <a:pt x="10" y="106"/>
                      </a:lnTo>
                      <a:lnTo>
                        <a:pt x="10" y="101"/>
                      </a:lnTo>
                      <a:lnTo>
                        <a:pt x="15" y="96"/>
                      </a:lnTo>
                      <a:lnTo>
                        <a:pt x="15" y="91"/>
                      </a:lnTo>
                      <a:lnTo>
                        <a:pt x="20" y="87"/>
                      </a:lnTo>
                      <a:lnTo>
                        <a:pt x="20" y="82"/>
                      </a:lnTo>
                      <a:lnTo>
                        <a:pt x="24" y="72"/>
                      </a:lnTo>
                      <a:lnTo>
                        <a:pt x="29" y="67"/>
                      </a:lnTo>
                      <a:lnTo>
                        <a:pt x="29" y="63"/>
                      </a:lnTo>
                      <a:lnTo>
                        <a:pt x="34" y="58"/>
                      </a:lnTo>
                      <a:lnTo>
                        <a:pt x="39" y="53"/>
                      </a:lnTo>
                      <a:lnTo>
                        <a:pt x="44" y="48"/>
                      </a:lnTo>
                      <a:lnTo>
                        <a:pt x="48" y="43"/>
                      </a:lnTo>
                      <a:lnTo>
                        <a:pt x="53" y="39"/>
                      </a:lnTo>
                      <a:lnTo>
                        <a:pt x="53" y="34"/>
                      </a:lnTo>
                      <a:lnTo>
                        <a:pt x="58" y="29"/>
                      </a:lnTo>
                      <a:lnTo>
                        <a:pt x="63" y="29"/>
                      </a:lnTo>
                      <a:lnTo>
                        <a:pt x="68" y="24"/>
                      </a:lnTo>
                      <a:lnTo>
                        <a:pt x="72" y="20"/>
                      </a:lnTo>
                      <a:lnTo>
                        <a:pt x="77" y="15"/>
                      </a:lnTo>
                      <a:lnTo>
                        <a:pt x="87" y="10"/>
                      </a:lnTo>
                      <a:lnTo>
                        <a:pt x="92" y="10"/>
                      </a:lnTo>
                      <a:lnTo>
                        <a:pt x="96" y="5"/>
                      </a:lnTo>
                      <a:lnTo>
                        <a:pt x="101" y="0"/>
                      </a:lnTo>
                      <a:lnTo>
                        <a:pt x="106" y="0"/>
                      </a:lnTo>
                      <a:lnTo>
                        <a:pt x="111" y="0"/>
                      </a:lnTo>
                      <a:lnTo>
                        <a:pt x="115" y="0"/>
                      </a:lnTo>
                      <a:lnTo>
                        <a:pt x="120" y="0"/>
                      </a:lnTo>
                      <a:lnTo>
                        <a:pt x="125" y="0"/>
                      </a:lnTo>
                      <a:lnTo>
                        <a:pt x="130" y="0"/>
                      </a:lnTo>
                      <a:lnTo>
                        <a:pt x="135" y="0"/>
                      </a:lnTo>
                      <a:lnTo>
                        <a:pt x="13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08" name="Freeform 16">
                  <a:extLst>
                    <a:ext uri="{FF2B5EF4-FFF2-40B4-BE49-F238E27FC236}">
                      <a16:creationId xmlns:a16="http://schemas.microsoft.com/office/drawing/2014/main" id="{0618246F-4064-49CF-908B-0A8CFBE9B5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44" y="2522"/>
                  <a:ext cx="115" cy="139"/>
                </a:xfrm>
                <a:custGeom>
                  <a:avLst/>
                  <a:gdLst>
                    <a:gd name="T0" fmla="*/ 62 w 115"/>
                    <a:gd name="T1" fmla="*/ 24 h 139"/>
                    <a:gd name="T2" fmla="*/ 72 w 115"/>
                    <a:gd name="T3" fmla="*/ 24 h 139"/>
                    <a:gd name="T4" fmla="*/ 76 w 115"/>
                    <a:gd name="T5" fmla="*/ 29 h 139"/>
                    <a:gd name="T6" fmla="*/ 86 w 115"/>
                    <a:gd name="T7" fmla="*/ 34 h 139"/>
                    <a:gd name="T8" fmla="*/ 91 w 115"/>
                    <a:gd name="T9" fmla="*/ 38 h 139"/>
                    <a:gd name="T10" fmla="*/ 95 w 115"/>
                    <a:gd name="T11" fmla="*/ 43 h 139"/>
                    <a:gd name="T12" fmla="*/ 100 w 115"/>
                    <a:gd name="T13" fmla="*/ 53 h 139"/>
                    <a:gd name="T14" fmla="*/ 105 w 115"/>
                    <a:gd name="T15" fmla="*/ 58 h 139"/>
                    <a:gd name="T16" fmla="*/ 110 w 115"/>
                    <a:gd name="T17" fmla="*/ 67 h 139"/>
                    <a:gd name="T18" fmla="*/ 115 w 115"/>
                    <a:gd name="T19" fmla="*/ 77 h 139"/>
                    <a:gd name="T20" fmla="*/ 115 w 115"/>
                    <a:gd name="T21" fmla="*/ 86 h 139"/>
                    <a:gd name="T22" fmla="*/ 115 w 115"/>
                    <a:gd name="T23" fmla="*/ 96 h 139"/>
                    <a:gd name="T24" fmla="*/ 115 w 115"/>
                    <a:gd name="T25" fmla="*/ 105 h 139"/>
                    <a:gd name="T26" fmla="*/ 115 w 115"/>
                    <a:gd name="T27" fmla="*/ 115 h 139"/>
                    <a:gd name="T28" fmla="*/ 110 w 115"/>
                    <a:gd name="T29" fmla="*/ 125 h 139"/>
                    <a:gd name="T30" fmla="*/ 105 w 115"/>
                    <a:gd name="T31" fmla="*/ 129 h 139"/>
                    <a:gd name="T32" fmla="*/ 100 w 115"/>
                    <a:gd name="T33" fmla="*/ 134 h 139"/>
                    <a:gd name="T34" fmla="*/ 95 w 115"/>
                    <a:gd name="T35" fmla="*/ 139 h 139"/>
                    <a:gd name="T36" fmla="*/ 86 w 115"/>
                    <a:gd name="T37" fmla="*/ 139 h 139"/>
                    <a:gd name="T38" fmla="*/ 76 w 115"/>
                    <a:gd name="T39" fmla="*/ 139 h 139"/>
                    <a:gd name="T40" fmla="*/ 72 w 115"/>
                    <a:gd name="T41" fmla="*/ 134 h 139"/>
                    <a:gd name="T42" fmla="*/ 62 w 115"/>
                    <a:gd name="T43" fmla="*/ 134 h 139"/>
                    <a:gd name="T44" fmla="*/ 57 w 115"/>
                    <a:gd name="T45" fmla="*/ 129 h 139"/>
                    <a:gd name="T46" fmla="*/ 52 w 115"/>
                    <a:gd name="T47" fmla="*/ 125 h 139"/>
                    <a:gd name="T48" fmla="*/ 48 w 115"/>
                    <a:gd name="T49" fmla="*/ 120 h 139"/>
                    <a:gd name="T50" fmla="*/ 43 w 115"/>
                    <a:gd name="T51" fmla="*/ 115 h 139"/>
                    <a:gd name="T52" fmla="*/ 38 w 115"/>
                    <a:gd name="T53" fmla="*/ 105 h 139"/>
                    <a:gd name="T54" fmla="*/ 33 w 115"/>
                    <a:gd name="T55" fmla="*/ 96 h 139"/>
                    <a:gd name="T56" fmla="*/ 33 w 115"/>
                    <a:gd name="T57" fmla="*/ 86 h 139"/>
                    <a:gd name="T58" fmla="*/ 28 w 115"/>
                    <a:gd name="T59" fmla="*/ 82 h 139"/>
                    <a:gd name="T60" fmla="*/ 28 w 115"/>
                    <a:gd name="T61" fmla="*/ 72 h 139"/>
                    <a:gd name="T62" fmla="*/ 24 w 115"/>
                    <a:gd name="T63" fmla="*/ 67 h 139"/>
                    <a:gd name="T64" fmla="*/ 19 w 115"/>
                    <a:gd name="T65" fmla="*/ 62 h 139"/>
                    <a:gd name="T66" fmla="*/ 9 w 115"/>
                    <a:gd name="T67" fmla="*/ 62 h 139"/>
                    <a:gd name="T68" fmla="*/ 4 w 115"/>
                    <a:gd name="T69" fmla="*/ 58 h 139"/>
                    <a:gd name="T70" fmla="*/ 4 w 115"/>
                    <a:gd name="T71" fmla="*/ 48 h 139"/>
                    <a:gd name="T72" fmla="*/ 0 w 115"/>
                    <a:gd name="T73" fmla="*/ 43 h 139"/>
                    <a:gd name="T74" fmla="*/ 4 w 115"/>
                    <a:gd name="T75" fmla="*/ 38 h 139"/>
                    <a:gd name="T76" fmla="*/ 9 w 115"/>
                    <a:gd name="T77" fmla="*/ 34 h 139"/>
                    <a:gd name="T78" fmla="*/ 14 w 115"/>
                    <a:gd name="T79" fmla="*/ 38 h 139"/>
                    <a:gd name="T80" fmla="*/ 19 w 115"/>
                    <a:gd name="T81" fmla="*/ 43 h 139"/>
                    <a:gd name="T82" fmla="*/ 24 w 115"/>
                    <a:gd name="T83" fmla="*/ 48 h 139"/>
                    <a:gd name="T84" fmla="*/ 33 w 115"/>
                    <a:gd name="T85" fmla="*/ 48 h 139"/>
                    <a:gd name="T86" fmla="*/ 43 w 115"/>
                    <a:gd name="T87" fmla="*/ 48 h 139"/>
                    <a:gd name="T88" fmla="*/ 48 w 115"/>
                    <a:gd name="T89" fmla="*/ 43 h 139"/>
                    <a:gd name="T90" fmla="*/ 43 w 115"/>
                    <a:gd name="T91" fmla="*/ 34 h 139"/>
                    <a:gd name="T92" fmla="*/ 38 w 115"/>
                    <a:gd name="T93" fmla="*/ 24 h 139"/>
                    <a:gd name="T94" fmla="*/ 38 w 115"/>
                    <a:gd name="T95" fmla="*/ 15 h 139"/>
                    <a:gd name="T96" fmla="*/ 38 w 115"/>
                    <a:gd name="T97" fmla="*/ 5 h 139"/>
                    <a:gd name="T98" fmla="*/ 43 w 115"/>
                    <a:gd name="T99" fmla="*/ 0 h 139"/>
                    <a:gd name="T100" fmla="*/ 48 w 115"/>
                    <a:gd name="T101" fmla="*/ 10 h 139"/>
                    <a:gd name="T102" fmla="*/ 52 w 115"/>
                    <a:gd name="T103" fmla="*/ 15 h 139"/>
                    <a:gd name="T104" fmla="*/ 57 w 115"/>
                    <a:gd name="T105" fmla="*/ 19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15" h="139">
                      <a:moveTo>
                        <a:pt x="57" y="24"/>
                      </a:moveTo>
                      <a:lnTo>
                        <a:pt x="62" y="24"/>
                      </a:lnTo>
                      <a:lnTo>
                        <a:pt x="67" y="24"/>
                      </a:lnTo>
                      <a:lnTo>
                        <a:pt x="72" y="24"/>
                      </a:lnTo>
                      <a:lnTo>
                        <a:pt x="76" y="24"/>
                      </a:lnTo>
                      <a:lnTo>
                        <a:pt x="76" y="29"/>
                      </a:lnTo>
                      <a:lnTo>
                        <a:pt x="81" y="29"/>
                      </a:lnTo>
                      <a:lnTo>
                        <a:pt x="86" y="34"/>
                      </a:lnTo>
                      <a:lnTo>
                        <a:pt x="91" y="34"/>
                      </a:lnTo>
                      <a:lnTo>
                        <a:pt x="91" y="38"/>
                      </a:lnTo>
                      <a:lnTo>
                        <a:pt x="95" y="38"/>
                      </a:lnTo>
                      <a:lnTo>
                        <a:pt x="95" y="43"/>
                      </a:lnTo>
                      <a:lnTo>
                        <a:pt x="100" y="48"/>
                      </a:lnTo>
                      <a:lnTo>
                        <a:pt x="100" y="53"/>
                      </a:lnTo>
                      <a:lnTo>
                        <a:pt x="105" y="53"/>
                      </a:lnTo>
                      <a:lnTo>
                        <a:pt x="105" y="58"/>
                      </a:lnTo>
                      <a:lnTo>
                        <a:pt x="110" y="62"/>
                      </a:lnTo>
                      <a:lnTo>
                        <a:pt x="110" y="67"/>
                      </a:lnTo>
                      <a:lnTo>
                        <a:pt x="115" y="72"/>
                      </a:lnTo>
                      <a:lnTo>
                        <a:pt x="115" y="77"/>
                      </a:lnTo>
                      <a:lnTo>
                        <a:pt x="115" y="82"/>
                      </a:lnTo>
                      <a:lnTo>
                        <a:pt x="115" y="86"/>
                      </a:lnTo>
                      <a:lnTo>
                        <a:pt x="115" y="91"/>
                      </a:lnTo>
                      <a:lnTo>
                        <a:pt x="115" y="96"/>
                      </a:lnTo>
                      <a:lnTo>
                        <a:pt x="115" y="101"/>
                      </a:lnTo>
                      <a:lnTo>
                        <a:pt x="115" y="105"/>
                      </a:lnTo>
                      <a:lnTo>
                        <a:pt x="115" y="110"/>
                      </a:lnTo>
                      <a:lnTo>
                        <a:pt x="115" y="115"/>
                      </a:lnTo>
                      <a:lnTo>
                        <a:pt x="115" y="120"/>
                      </a:lnTo>
                      <a:lnTo>
                        <a:pt x="110" y="125"/>
                      </a:lnTo>
                      <a:lnTo>
                        <a:pt x="110" y="129"/>
                      </a:lnTo>
                      <a:lnTo>
                        <a:pt x="105" y="129"/>
                      </a:lnTo>
                      <a:lnTo>
                        <a:pt x="105" y="134"/>
                      </a:lnTo>
                      <a:lnTo>
                        <a:pt x="100" y="134"/>
                      </a:lnTo>
                      <a:lnTo>
                        <a:pt x="100" y="139"/>
                      </a:lnTo>
                      <a:lnTo>
                        <a:pt x="95" y="139"/>
                      </a:lnTo>
                      <a:lnTo>
                        <a:pt x="91" y="139"/>
                      </a:lnTo>
                      <a:lnTo>
                        <a:pt x="86" y="139"/>
                      </a:lnTo>
                      <a:lnTo>
                        <a:pt x="81" y="139"/>
                      </a:lnTo>
                      <a:lnTo>
                        <a:pt x="76" y="139"/>
                      </a:lnTo>
                      <a:lnTo>
                        <a:pt x="72" y="139"/>
                      </a:lnTo>
                      <a:lnTo>
                        <a:pt x="72" y="134"/>
                      </a:lnTo>
                      <a:lnTo>
                        <a:pt x="67" y="134"/>
                      </a:lnTo>
                      <a:lnTo>
                        <a:pt x="62" y="134"/>
                      </a:lnTo>
                      <a:lnTo>
                        <a:pt x="62" y="129"/>
                      </a:lnTo>
                      <a:lnTo>
                        <a:pt x="57" y="129"/>
                      </a:lnTo>
                      <a:lnTo>
                        <a:pt x="52" y="129"/>
                      </a:lnTo>
                      <a:lnTo>
                        <a:pt x="52" y="125"/>
                      </a:lnTo>
                      <a:lnTo>
                        <a:pt x="48" y="125"/>
                      </a:lnTo>
                      <a:lnTo>
                        <a:pt x="48" y="120"/>
                      </a:lnTo>
                      <a:lnTo>
                        <a:pt x="43" y="120"/>
                      </a:lnTo>
                      <a:lnTo>
                        <a:pt x="43" y="115"/>
                      </a:lnTo>
                      <a:lnTo>
                        <a:pt x="38" y="110"/>
                      </a:lnTo>
                      <a:lnTo>
                        <a:pt x="38" y="105"/>
                      </a:lnTo>
                      <a:lnTo>
                        <a:pt x="33" y="101"/>
                      </a:lnTo>
                      <a:lnTo>
                        <a:pt x="33" y="96"/>
                      </a:lnTo>
                      <a:lnTo>
                        <a:pt x="33" y="91"/>
                      </a:lnTo>
                      <a:lnTo>
                        <a:pt x="33" y="86"/>
                      </a:lnTo>
                      <a:lnTo>
                        <a:pt x="33" y="82"/>
                      </a:lnTo>
                      <a:lnTo>
                        <a:pt x="28" y="82"/>
                      </a:lnTo>
                      <a:lnTo>
                        <a:pt x="28" y="77"/>
                      </a:lnTo>
                      <a:lnTo>
                        <a:pt x="28" y="72"/>
                      </a:lnTo>
                      <a:lnTo>
                        <a:pt x="24" y="72"/>
                      </a:lnTo>
                      <a:lnTo>
                        <a:pt x="24" y="67"/>
                      </a:lnTo>
                      <a:lnTo>
                        <a:pt x="19" y="67"/>
                      </a:lnTo>
                      <a:lnTo>
                        <a:pt x="19" y="62"/>
                      </a:lnTo>
                      <a:lnTo>
                        <a:pt x="14" y="62"/>
                      </a:lnTo>
                      <a:lnTo>
                        <a:pt x="9" y="62"/>
                      </a:lnTo>
                      <a:lnTo>
                        <a:pt x="9" y="58"/>
                      </a:lnTo>
                      <a:lnTo>
                        <a:pt x="4" y="58"/>
                      </a:lnTo>
                      <a:lnTo>
                        <a:pt x="4" y="53"/>
                      </a:lnTo>
                      <a:lnTo>
                        <a:pt x="4" y="48"/>
                      </a:lnTo>
                      <a:lnTo>
                        <a:pt x="0" y="48"/>
                      </a:lnTo>
                      <a:lnTo>
                        <a:pt x="0" y="43"/>
                      </a:lnTo>
                      <a:lnTo>
                        <a:pt x="0" y="38"/>
                      </a:lnTo>
                      <a:lnTo>
                        <a:pt x="4" y="38"/>
                      </a:lnTo>
                      <a:lnTo>
                        <a:pt x="4" y="34"/>
                      </a:lnTo>
                      <a:lnTo>
                        <a:pt x="9" y="34"/>
                      </a:lnTo>
                      <a:lnTo>
                        <a:pt x="14" y="34"/>
                      </a:lnTo>
                      <a:lnTo>
                        <a:pt x="14" y="38"/>
                      </a:lnTo>
                      <a:lnTo>
                        <a:pt x="19" y="38"/>
                      </a:lnTo>
                      <a:lnTo>
                        <a:pt x="19" y="43"/>
                      </a:lnTo>
                      <a:lnTo>
                        <a:pt x="24" y="43"/>
                      </a:lnTo>
                      <a:lnTo>
                        <a:pt x="24" y="48"/>
                      </a:lnTo>
                      <a:lnTo>
                        <a:pt x="28" y="48"/>
                      </a:lnTo>
                      <a:lnTo>
                        <a:pt x="33" y="48"/>
                      </a:lnTo>
                      <a:lnTo>
                        <a:pt x="38" y="48"/>
                      </a:lnTo>
                      <a:lnTo>
                        <a:pt x="43" y="48"/>
                      </a:lnTo>
                      <a:lnTo>
                        <a:pt x="43" y="43"/>
                      </a:lnTo>
                      <a:lnTo>
                        <a:pt x="48" y="43"/>
                      </a:lnTo>
                      <a:lnTo>
                        <a:pt x="43" y="38"/>
                      </a:lnTo>
                      <a:lnTo>
                        <a:pt x="43" y="34"/>
                      </a:lnTo>
                      <a:lnTo>
                        <a:pt x="43" y="29"/>
                      </a:lnTo>
                      <a:lnTo>
                        <a:pt x="38" y="24"/>
                      </a:lnTo>
                      <a:lnTo>
                        <a:pt x="38" y="19"/>
                      </a:lnTo>
                      <a:lnTo>
                        <a:pt x="38" y="15"/>
                      </a:lnTo>
                      <a:lnTo>
                        <a:pt x="38" y="10"/>
                      </a:lnTo>
                      <a:lnTo>
                        <a:pt x="38" y="5"/>
                      </a:lnTo>
                      <a:lnTo>
                        <a:pt x="38" y="0"/>
                      </a:lnTo>
                      <a:lnTo>
                        <a:pt x="43" y="0"/>
                      </a:lnTo>
                      <a:lnTo>
                        <a:pt x="48" y="5"/>
                      </a:lnTo>
                      <a:lnTo>
                        <a:pt x="48" y="10"/>
                      </a:lnTo>
                      <a:lnTo>
                        <a:pt x="52" y="10"/>
                      </a:lnTo>
                      <a:lnTo>
                        <a:pt x="52" y="15"/>
                      </a:lnTo>
                      <a:lnTo>
                        <a:pt x="52" y="19"/>
                      </a:lnTo>
                      <a:lnTo>
                        <a:pt x="57" y="19"/>
                      </a:lnTo>
                      <a:lnTo>
                        <a:pt x="57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09" name="Freeform 17">
                  <a:extLst>
                    <a:ext uri="{FF2B5EF4-FFF2-40B4-BE49-F238E27FC236}">
                      <a16:creationId xmlns:a16="http://schemas.microsoft.com/office/drawing/2014/main" id="{BD7E07A5-53F7-45C8-9996-611DEC942A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0" y="2527"/>
                  <a:ext cx="1607" cy="1077"/>
                </a:xfrm>
                <a:custGeom>
                  <a:avLst/>
                  <a:gdLst>
                    <a:gd name="T0" fmla="*/ 1070 w 1607"/>
                    <a:gd name="T1" fmla="*/ 62 h 1077"/>
                    <a:gd name="T2" fmla="*/ 1142 w 1607"/>
                    <a:gd name="T3" fmla="*/ 43 h 1077"/>
                    <a:gd name="T4" fmla="*/ 1233 w 1607"/>
                    <a:gd name="T5" fmla="*/ 86 h 1077"/>
                    <a:gd name="T6" fmla="*/ 1310 w 1607"/>
                    <a:gd name="T7" fmla="*/ 163 h 1077"/>
                    <a:gd name="T8" fmla="*/ 1396 w 1607"/>
                    <a:gd name="T9" fmla="*/ 268 h 1077"/>
                    <a:gd name="T10" fmla="*/ 1483 w 1607"/>
                    <a:gd name="T11" fmla="*/ 412 h 1077"/>
                    <a:gd name="T12" fmla="*/ 1559 w 1607"/>
                    <a:gd name="T13" fmla="*/ 555 h 1077"/>
                    <a:gd name="T14" fmla="*/ 1598 w 1607"/>
                    <a:gd name="T15" fmla="*/ 699 h 1077"/>
                    <a:gd name="T16" fmla="*/ 1603 w 1607"/>
                    <a:gd name="T17" fmla="*/ 857 h 1077"/>
                    <a:gd name="T18" fmla="*/ 1555 w 1607"/>
                    <a:gd name="T19" fmla="*/ 982 h 1077"/>
                    <a:gd name="T20" fmla="*/ 1502 w 1607"/>
                    <a:gd name="T21" fmla="*/ 948 h 1077"/>
                    <a:gd name="T22" fmla="*/ 1440 w 1607"/>
                    <a:gd name="T23" fmla="*/ 938 h 1077"/>
                    <a:gd name="T24" fmla="*/ 1382 w 1607"/>
                    <a:gd name="T25" fmla="*/ 958 h 1077"/>
                    <a:gd name="T26" fmla="*/ 1334 w 1607"/>
                    <a:gd name="T27" fmla="*/ 996 h 1077"/>
                    <a:gd name="T28" fmla="*/ 1296 w 1607"/>
                    <a:gd name="T29" fmla="*/ 1053 h 1077"/>
                    <a:gd name="T30" fmla="*/ 1281 w 1607"/>
                    <a:gd name="T31" fmla="*/ 1010 h 1077"/>
                    <a:gd name="T32" fmla="*/ 1257 w 1607"/>
                    <a:gd name="T33" fmla="*/ 958 h 1077"/>
                    <a:gd name="T34" fmla="*/ 1224 w 1607"/>
                    <a:gd name="T35" fmla="*/ 914 h 1077"/>
                    <a:gd name="T36" fmla="*/ 1156 w 1607"/>
                    <a:gd name="T37" fmla="*/ 905 h 1077"/>
                    <a:gd name="T38" fmla="*/ 998 w 1607"/>
                    <a:gd name="T39" fmla="*/ 852 h 1077"/>
                    <a:gd name="T40" fmla="*/ 869 w 1607"/>
                    <a:gd name="T41" fmla="*/ 761 h 1077"/>
                    <a:gd name="T42" fmla="*/ 811 w 1607"/>
                    <a:gd name="T43" fmla="*/ 680 h 1077"/>
                    <a:gd name="T44" fmla="*/ 787 w 1607"/>
                    <a:gd name="T45" fmla="*/ 632 h 1077"/>
                    <a:gd name="T46" fmla="*/ 768 w 1607"/>
                    <a:gd name="T47" fmla="*/ 584 h 1077"/>
                    <a:gd name="T48" fmla="*/ 715 w 1607"/>
                    <a:gd name="T49" fmla="*/ 594 h 1077"/>
                    <a:gd name="T50" fmla="*/ 701 w 1607"/>
                    <a:gd name="T51" fmla="*/ 646 h 1077"/>
                    <a:gd name="T52" fmla="*/ 696 w 1607"/>
                    <a:gd name="T53" fmla="*/ 699 h 1077"/>
                    <a:gd name="T54" fmla="*/ 696 w 1607"/>
                    <a:gd name="T55" fmla="*/ 756 h 1077"/>
                    <a:gd name="T56" fmla="*/ 701 w 1607"/>
                    <a:gd name="T57" fmla="*/ 814 h 1077"/>
                    <a:gd name="T58" fmla="*/ 677 w 1607"/>
                    <a:gd name="T59" fmla="*/ 876 h 1077"/>
                    <a:gd name="T60" fmla="*/ 605 w 1607"/>
                    <a:gd name="T61" fmla="*/ 833 h 1077"/>
                    <a:gd name="T62" fmla="*/ 533 w 1607"/>
                    <a:gd name="T63" fmla="*/ 761 h 1077"/>
                    <a:gd name="T64" fmla="*/ 490 w 1607"/>
                    <a:gd name="T65" fmla="*/ 666 h 1077"/>
                    <a:gd name="T66" fmla="*/ 447 w 1607"/>
                    <a:gd name="T67" fmla="*/ 666 h 1077"/>
                    <a:gd name="T68" fmla="*/ 427 w 1607"/>
                    <a:gd name="T69" fmla="*/ 742 h 1077"/>
                    <a:gd name="T70" fmla="*/ 427 w 1607"/>
                    <a:gd name="T71" fmla="*/ 819 h 1077"/>
                    <a:gd name="T72" fmla="*/ 437 w 1607"/>
                    <a:gd name="T73" fmla="*/ 886 h 1077"/>
                    <a:gd name="T74" fmla="*/ 447 w 1607"/>
                    <a:gd name="T75" fmla="*/ 938 h 1077"/>
                    <a:gd name="T76" fmla="*/ 394 w 1607"/>
                    <a:gd name="T77" fmla="*/ 938 h 1077"/>
                    <a:gd name="T78" fmla="*/ 312 w 1607"/>
                    <a:gd name="T79" fmla="*/ 886 h 1077"/>
                    <a:gd name="T80" fmla="*/ 264 w 1607"/>
                    <a:gd name="T81" fmla="*/ 804 h 1077"/>
                    <a:gd name="T82" fmla="*/ 255 w 1607"/>
                    <a:gd name="T83" fmla="*/ 747 h 1077"/>
                    <a:gd name="T84" fmla="*/ 226 w 1607"/>
                    <a:gd name="T85" fmla="*/ 718 h 1077"/>
                    <a:gd name="T86" fmla="*/ 202 w 1607"/>
                    <a:gd name="T87" fmla="*/ 761 h 1077"/>
                    <a:gd name="T88" fmla="*/ 192 w 1607"/>
                    <a:gd name="T89" fmla="*/ 809 h 1077"/>
                    <a:gd name="T90" fmla="*/ 183 w 1607"/>
                    <a:gd name="T91" fmla="*/ 914 h 1077"/>
                    <a:gd name="T92" fmla="*/ 192 w 1607"/>
                    <a:gd name="T93" fmla="*/ 1020 h 1077"/>
                    <a:gd name="T94" fmla="*/ 154 w 1607"/>
                    <a:gd name="T95" fmla="*/ 1058 h 1077"/>
                    <a:gd name="T96" fmla="*/ 63 w 1607"/>
                    <a:gd name="T97" fmla="*/ 977 h 1077"/>
                    <a:gd name="T98" fmla="*/ 10 w 1607"/>
                    <a:gd name="T99" fmla="*/ 867 h 1077"/>
                    <a:gd name="T100" fmla="*/ 5 w 1607"/>
                    <a:gd name="T101" fmla="*/ 742 h 1077"/>
                    <a:gd name="T102" fmla="*/ 29 w 1607"/>
                    <a:gd name="T103" fmla="*/ 622 h 1077"/>
                    <a:gd name="T104" fmla="*/ 82 w 1607"/>
                    <a:gd name="T105" fmla="*/ 512 h 1077"/>
                    <a:gd name="T106" fmla="*/ 125 w 1607"/>
                    <a:gd name="T107" fmla="*/ 440 h 1077"/>
                    <a:gd name="T108" fmla="*/ 178 w 1607"/>
                    <a:gd name="T109" fmla="*/ 373 h 1077"/>
                    <a:gd name="T110" fmla="*/ 259 w 1607"/>
                    <a:gd name="T111" fmla="*/ 278 h 1077"/>
                    <a:gd name="T112" fmla="*/ 408 w 1607"/>
                    <a:gd name="T113" fmla="*/ 163 h 1077"/>
                    <a:gd name="T114" fmla="*/ 571 w 1607"/>
                    <a:gd name="T115" fmla="*/ 72 h 1077"/>
                    <a:gd name="T116" fmla="*/ 682 w 1607"/>
                    <a:gd name="T117" fmla="*/ 24 h 1077"/>
                    <a:gd name="T118" fmla="*/ 782 w 1607"/>
                    <a:gd name="T119" fmla="*/ 5 h 1077"/>
                    <a:gd name="T120" fmla="*/ 878 w 1607"/>
                    <a:gd name="T121" fmla="*/ 0 h 1077"/>
                    <a:gd name="T122" fmla="*/ 936 w 1607"/>
                    <a:gd name="T123" fmla="*/ 14 h 1077"/>
                    <a:gd name="T124" fmla="*/ 993 w 1607"/>
                    <a:gd name="T125" fmla="*/ 38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607" h="1077">
                      <a:moveTo>
                        <a:pt x="1022" y="48"/>
                      </a:moveTo>
                      <a:lnTo>
                        <a:pt x="1022" y="53"/>
                      </a:lnTo>
                      <a:lnTo>
                        <a:pt x="1027" y="57"/>
                      </a:lnTo>
                      <a:lnTo>
                        <a:pt x="1032" y="62"/>
                      </a:lnTo>
                      <a:lnTo>
                        <a:pt x="1037" y="62"/>
                      </a:lnTo>
                      <a:lnTo>
                        <a:pt x="1041" y="67"/>
                      </a:lnTo>
                      <a:lnTo>
                        <a:pt x="1046" y="67"/>
                      </a:lnTo>
                      <a:lnTo>
                        <a:pt x="1051" y="67"/>
                      </a:lnTo>
                      <a:lnTo>
                        <a:pt x="1056" y="67"/>
                      </a:lnTo>
                      <a:lnTo>
                        <a:pt x="1061" y="67"/>
                      </a:lnTo>
                      <a:lnTo>
                        <a:pt x="1065" y="62"/>
                      </a:lnTo>
                      <a:lnTo>
                        <a:pt x="1070" y="62"/>
                      </a:lnTo>
                      <a:lnTo>
                        <a:pt x="1075" y="57"/>
                      </a:lnTo>
                      <a:lnTo>
                        <a:pt x="1080" y="57"/>
                      </a:lnTo>
                      <a:lnTo>
                        <a:pt x="1085" y="53"/>
                      </a:lnTo>
                      <a:lnTo>
                        <a:pt x="1089" y="53"/>
                      </a:lnTo>
                      <a:lnTo>
                        <a:pt x="1094" y="53"/>
                      </a:lnTo>
                      <a:lnTo>
                        <a:pt x="1099" y="48"/>
                      </a:lnTo>
                      <a:lnTo>
                        <a:pt x="1104" y="48"/>
                      </a:lnTo>
                      <a:lnTo>
                        <a:pt x="1109" y="43"/>
                      </a:lnTo>
                      <a:lnTo>
                        <a:pt x="1113" y="43"/>
                      </a:lnTo>
                      <a:lnTo>
                        <a:pt x="1123" y="43"/>
                      </a:lnTo>
                      <a:lnTo>
                        <a:pt x="1133" y="43"/>
                      </a:lnTo>
                      <a:lnTo>
                        <a:pt x="1142" y="43"/>
                      </a:lnTo>
                      <a:lnTo>
                        <a:pt x="1152" y="43"/>
                      </a:lnTo>
                      <a:lnTo>
                        <a:pt x="1156" y="43"/>
                      </a:lnTo>
                      <a:lnTo>
                        <a:pt x="1166" y="48"/>
                      </a:lnTo>
                      <a:lnTo>
                        <a:pt x="1176" y="48"/>
                      </a:lnTo>
                      <a:lnTo>
                        <a:pt x="1180" y="53"/>
                      </a:lnTo>
                      <a:lnTo>
                        <a:pt x="1190" y="53"/>
                      </a:lnTo>
                      <a:lnTo>
                        <a:pt x="1195" y="57"/>
                      </a:lnTo>
                      <a:lnTo>
                        <a:pt x="1204" y="62"/>
                      </a:lnTo>
                      <a:lnTo>
                        <a:pt x="1209" y="67"/>
                      </a:lnTo>
                      <a:lnTo>
                        <a:pt x="1219" y="72"/>
                      </a:lnTo>
                      <a:lnTo>
                        <a:pt x="1224" y="77"/>
                      </a:lnTo>
                      <a:lnTo>
                        <a:pt x="1233" y="86"/>
                      </a:lnTo>
                      <a:lnTo>
                        <a:pt x="1238" y="91"/>
                      </a:lnTo>
                      <a:lnTo>
                        <a:pt x="1248" y="96"/>
                      </a:lnTo>
                      <a:lnTo>
                        <a:pt x="1252" y="100"/>
                      </a:lnTo>
                      <a:lnTo>
                        <a:pt x="1257" y="110"/>
                      </a:lnTo>
                      <a:lnTo>
                        <a:pt x="1267" y="115"/>
                      </a:lnTo>
                      <a:lnTo>
                        <a:pt x="1272" y="124"/>
                      </a:lnTo>
                      <a:lnTo>
                        <a:pt x="1276" y="129"/>
                      </a:lnTo>
                      <a:lnTo>
                        <a:pt x="1286" y="134"/>
                      </a:lnTo>
                      <a:lnTo>
                        <a:pt x="1291" y="144"/>
                      </a:lnTo>
                      <a:lnTo>
                        <a:pt x="1296" y="148"/>
                      </a:lnTo>
                      <a:lnTo>
                        <a:pt x="1300" y="158"/>
                      </a:lnTo>
                      <a:lnTo>
                        <a:pt x="1310" y="163"/>
                      </a:lnTo>
                      <a:lnTo>
                        <a:pt x="1315" y="168"/>
                      </a:lnTo>
                      <a:lnTo>
                        <a:pt x="1320" y="172"/>
                      </a:lnTo>
                      <a:lnTo>
                        <a:pt x="1329" y="182"/>
                      </a:lnTo>
                      <a:lnTo>
                        <a:pt x="1334" y="187"/>
                      </a:lnTo>
                      <a:lnTo>
                        <a:pt x="1339" y="191"/>
                      </a:lnTo>
                      <a:lnTo>
                        <a:pt x="1348" y="201"/>
                      </a:lnTo>
                      <a:lnTo>
                        <a:pt x="1358" y="211"/>
                      </a:lnTo>
                      <a:lnTo>
                        <a:pt x="1363" y="225"/>
                      </a:lnTo>
                      <a:lnTo>
                        <a:pt x="1372" y="235"/>
                      </a:lnTo>
                      <a:lnTo>
                        <a:pt x="1382" y="244"/>
                      </a:lnTo>
                      <a:lnTo>
                        <a:pt x="1387" y="259"/>
                      </a:lnTo>
                      <a:lnTo>
                        <a:pt x="1396" y="268"/>
                      </a:lnTo>
                      <a:lnTo>
                        <a:pt x="1401" y="282"/>
                      </a:lnTo>
                      <a:lnTo>
                        <a:pt x="1411" y="292"/>
                      </a:lnTo>
                      <a:lnTo>
                        <a:pt x="1420" y="302"/>
                      </a:lnTo>
                      <a:lnTo>
                        <a:pt x="1425" y="316"/>
                      </a:lnTo>
                      <a:lnTo>
                        <a:pt x="1435" y="326"/>
                      </a:lnTo>
                      <a:lnTo>
                        <a:pt x="1440" y="340"/>
                      </a:lnTo>
                      <a:lnTo>
                        <a:pt x="1449" y="349"/>
                      </a:lnTo>
                      <a:lnTo>
                        <a:pt x="1454" y="364"/>
                      </a:lnTo>
                      <a:lnTo>
                        <a:pt x="1464" y="373"/>
                      </a:lnTo>
                      <a:lnTo>
                        <a:pt x="1468" y="388"/>
                      </a:lnTo>
                      <a:lnTo>
                        <a:pt x="1478" y="397"/>
                      </a:lnTo>
                      <a:lnTo>
                        <a:pt x="1483" y="412"/>
                      </a:lnTo>
                      <a:lnTo>
                        <a:pt x="1492" y="421"/>
                      </a:lnTo>
                      <a:lnTo>
                        <a:pt x="1497" y="436"/>
                      </a:lnTo>
                      <a:lnTo>
                        <a:pt x="1507" y="445"/>
                      </a:lnTo>
                      <a:lnTo>
                        <a:pt x="1511" y="460"/>
                      </a:lnTo>
                      <a:lnTo>
                        <a:pt x="1516" y="469"/>
                      </a:lnTo>
                      <a:lnTo>
                        <a:pt x="1526" y="484"/>
                      </a:lnTo>
                      <a:lnTo>
                        <a:pt x="1531" y="493"/>
                      </a:lnTo>
                      <a:lnTo>
                        <a:pt x="1535" y="507"/>
                      </a:lnTo>
                      <a:lnTo>
                        <a:pt x="1540" y="517"/>
                      </a:lnTo>
                      <a:lnTo>
                        <a:pt x="1550" y="531"/>
                      </a:lnTo>
                      <a:lnTo>
                        <a:pt x="1555" y="541"/>
                      </a:lnTo>
                      <a:lnTo>
                        <a:pt x="1559" y="555"/>
                      </a:lnTo>
                      <a:lnTo>
                        <a:pt x="1564" y="565"/>
                      </a:lnTo>
                      <a:lnTo>
                        <a:pt x="1569" y="579"/>
                      </a:lnTo>
                      <a:lnTo>
                        <a:pt x="1574" y="589"/>
                      </a:lnTo>
                      <a:lnTo>
                        <a:pt x="1574" y="598"/>
                      </a:lnTo>
                      <a:lnTo>
                        <a:pt x="1579" y="613"/>
                      </a:lnTo>
                      <a:lnTo>
                        <a:pt x="1583" y="622"/>
                      </a:lnTo>
                      <a:lnTo>
                        <a:pt x="1583" y="637"/>
                      </a:lnTo>
                      <a:lnTo>
                        <a:pt x="1588" y="651"/>
                      </a:lnTo>
                      <a:lnTo>
                        <a:pt x="1588" y="661"/>
                      </a:lnTo>
                      <a:lnTo>
                        <a:pt x="1593" y="675"/>
                      </a:lnTo>
                      <a:lnTo>
                        <a:pt x="1593" y="689"/>
                      </a:lnTo>
                      <a:lnTo>
                        <a:pt x="1598" y="699"/>
                      </a:lnTo>
                      <a:lnTo>
                        <a:pt x="1598" y="713"/>
                      </a:lnTo>
                      <a:lnTo>
                        <a:pt x="1598" y="728"/>
                      </a:lnTo>
                      <a:lnTo>
                        <a:pt x="1603" y="737"/>
                      </a:lnTo>
                      <a:lnTo>
                        <a:pt x="1603" y="752"/>
                      </a:lnTo>
                      <a:lnTo>
                        <a:pt x="1603" y="766"/>
                      </a:lnTo>
                      <a:lnTo>
                        <a:pt x="1603" y="776"/>
                      </a:lnTo>
                      <a:lnTo>
                        <a:pt x="1603" y="790"/>
                      </a:lnTo>
                      <a:lnTo>
                        <a:pt x="1607" y="804"/>
                      </a:lnTo>
                      <a:lnTo>
                        <a:pt x="1607" y="819"/>
                      </a:lnTo>
                      <a:lnTo>
                        <a:pt x="1607" y="828"/>
                      </a:lnTo>
                      <a:lnTo>
                        <a:pt x="1603" y="843"/>
                      </a:lnTo>
                      <a:lnTo>
                        <a:pt x="1603" y="857"/>
                      </a:lnTo>
                      <a:lnTo>
                        <a:pt x="1603" y="867"/>
                      </a:lnTo>
                      <a:lnTo>
                        <a:pt x="1603" y="881"/>
                      </a:lnTo>
                      <a:lnTo>
                        <a:pt x="1598" y="895"/>
                      </a:lnTo>
                      <a:lnTo>
                        <a:pt x="1598" y="905"/>
                      </a:lnTo>
                      <a:lnTo>
                        <a:pt x="1593" y="919"/>
                      </a:lnTo>
                      <a:lnTo>
                        <a:pt x="1593" y="929"/>
                      </a:lnTo>
                      <a:lnTo>
                        <a:pt x="1588" y="943"/>
                      </a:lnTo>
                      <a:lnTo>
                        <a:pt x="1583" y="953"/>
                      </a:lnTo>
                      <a:lnTo>
                        <a:pt x="1583" y="967"/>
                      </a:lnTo>
                      <a:lnTo>
                        <a:pt x="1564" y="991"/>
                      </a:lnTo>
                      <a:lnTo>
                        <a:pt x="1559" y="986"/>
                      </a:lnTo>
                      <a:lnTo>
                        <a:pt x="1555" y="982"/>
                      </a:lnTo>
                      <a:lnTo>
                        <a:pt x="1555" y="977"/>
                      </a:lnTo>
                      <a:lnTo>
                        <a:pt x="1550" y="972"/>
                      </a:lnTo>
                      <a:lnTo>
                        <a:pt x="1545" y="972"/>
                      </a:lnTo>
                      <a:lnTo>
                        <a:pt x="1540" y="967"/>
                      </a:lnTo>
                      <a:lnTo>
                        <a:pt x="1535" y="962"/>
                      </a:lnTo>
                      <a:lnTo>
                        <a:pt x="1531" y="962"/>
                      </a:lnTo>
                      <a:lnTo>
                        <a:pt x="1526" y="958"/>
                      </a:lnTo>
                      <a:lnTo>
                        <a:pt x="1521" y="958"/>
                      </a:lnTo>
                      <a:lnTo>
                        <a:pt x="1516" y="953"/>
                      </a:lnTo>
                      <a:lnTo>
                        <a:pt x="1511" y="953"/>
                      </a:lnTo>
                      <a:lnTo>
                        <a:pt x="1507" y="948"/>
                      </a:lnTo>
                      <a:lnTo>
                        <a:pt x="1502" y="948"/>
                      </a:lnTo>
                      <a:lnTo>
                        <a:pt x="1497" y="948"/>
                      </a:lnTo>
                      <a:lnTo>
                        <a:pt x="1492" y="943"/>
                      </a:lnTo>
                      <a:lnTo>
                        <a:pt x="1487" y="943"/>
                      </a:lnTo>
                      <a:lnTo>
                        <a:pt x="1483" y="943"/>
                      </a:lnTo>
                      <a:lnTo>
                        <a:pt x="1478" y="943"/>
                      </a:lnTo>
                      <a:lnTo>
                        <a:pt x="1473" y="938"/>
                      </a:lnTo>
                      <a:lnTo>
                        <a:pt x="1468" y="938"/>
                      </a:lnTo>
                      <a:lnTo>
                        <a:pt x="1464" y="938"/>
                      </a:lnTo>
                      <a:lnTo>
                        <a:pt x="1459" y="938"/>
                      </a:lnTo>
                      <a:lnTo>
                        <a:pt x="1454" y="938"/>
                      </a:lnTo>
                      <a:lnTo>
                        <a:pt x="1444" y="938"/>
                      </a:lnTo>
                      <a:lnTo>
                        <a:pt x="1440" y="938"/>
                      </a:lnTo>
                      <a:lnTo>
                        <a:pt x="1435" y="938"/>
                      </a:lnTo>
                      <a:lnTo>
                        <a:pt x="1430" y="938"/>
                      </a:lnTo>
                      <a:lnTo>
                        <a:pt x="1425" y="938"/>
                      </a:lnTo>
                      <a:lnTo>
                        <a:pt x="1420" y="943"/>
                      </a:lnTo>
                      <a:lnTo>
                        <a:pt x="1416" y="943"/>
                      </a:lnTo>
                      <a:lnTo>
                        <a:pt x="1411" y="943"/>
                      </a:lnTo>
                      <a:lnTo>
                        <a:pt x="1406" y="948"/>
                      </a:lnTo>
                      <a:lnTo>
                        <a:pt x="1401" y="948"/>
                      </a:lnTo>
                      <a:lnTo>
                        <a:pt x="1396" y="948"/>
                      </a:lnTo>
                      <a:lnTo>
                        <a:pt x="1392" y="953"/>
                      </a:lnTo>
                      <a:lnTo>
                        <a:pt x="1387" y="953"/>
                      </a:lnTo>
                      <a:lnTo>
                        <a:pt x="1382" y="958"/>
                      </a:lnTo>
                      <a:lnTo>
                        <a:pt x="1377" y="962"/>
                      </a:lnTo>
                      <a:lnTo>
                        <a:pt x="1372" y="962"/>
                      </a:lnTo>
                      <a:lnTo>
                        <a:pt x="1368" y="967"/>
                      </a:lnTo>
                      <a:lnTo>
                        <a:pt x="1363" y="967"/>
                      </a:lnTo>
                      <a:lnTo>
                        <a:pt x="1358" y="972"/>
                      </a:lnTo>
                      <a:lnTo>
                        <a:pt x="1358" y="977"/>
                      </a:lnTo>
                      <a:lnTo>
                        <a:pt x="1353" y="977"/>
                      </a:lnTo>
                      <a:lnTo>
                        <a:pt x="1348" y="982"/>
                      </a:lnTo>
                      <a:lnTo>
                        <a:pt x="1344" y="986"/>
                      </a:lnTo>
                      <a:lnTo>
                        <a:pt x="1339" y="986"/>
                      </a:lnTo>
                      <a:lnTo>
                        <a:pt x="1339" y="991"/>
                      </a:lnTo>
                      <a:lnTo>
                        <a:pt x="1334" y="996"/>
                      </a:lnTo>
                      <a:lnTo>
                        <a:pt x="1329" y="1001"/>
                      </a:lnTo>
                      <a:lnTo>
                        <a:pt x="1324" y="1005"/>
                      </a:lnTo>
                      <a:lnTo>
                        <a:pt x="1320" y="1010"/>
                      </a:lnTo>
                      <a:lnTo>
                        <a:pt x="1315" y="1015"/>
                      </a:lnTo>
                      <a:lnTo>
                        <a:pt x="1315" y="1020"/>
                      </a:lnTo>
                      <a:lnTo>
                        <a:pt x="1310" y="1025"/>
                      </a:lnTo>
                      <a:lnTo>
                        <a:pt x="1305" y="1029"/>
                      </a:lnTo>
                      <a:lnTo>
                        <a:pt x="1305" y="1034"/>
                      </a:lnTo>
                      <a:lnTo>
                        <a:pt x="1300" y="1039"/>
                      </a:lnTo>
                      <a:lnTo>
                        <a:pt x="1300" y="1044"/>
                      </a:lnTo>
                      <a:lnTo>
                        <a:pt x="1296" y="1049"/>
                      </a:lnTo>
                      <a:lnTo>
                        <a:pt x="1296" y="1053"/>
                      </a:lnTo>
                      <a:lnTo>
                        <a:pt x="1296" y="1058"/>
                      </a:lnTo>
                      <a:lnTo>
                        <a:pt x="1291" y="1053"/>
                      </a:lnTo>
                      <a:lnTo>
                        <a:pt x="1291" y="1049"/>
                      </a:lnTo>
                      <a:lnTo>
                        <a:pt x="1291" y="1044"/>
                      </a:lnTo>
                      <a:lnTo>
                        <a:pt x="1291" y="1039"/>
                      </a:lnTo>
                      <a:lnTo>
                        <a:pt x="1286" y="1034"/>
                      </a:lnTo>
                      <a:lnTo>
                        <a:pt x="1286" y="1029"/>
                      </a:lnTo>
                      <a:lnTo>
                        <a:pt x="1286" y="1025"/>
                      </a:lnTo>
                      <a:lnTo>
                        <a:pt x="1286" y="1020"/>
                      </a:lnTo>
                      <a:lnTo>
                        <a:pt x="1281" y="1020"/>
                      </a:lnTo>
                      <a:lnTo>
                        <a:pt x="1281" y="1015"/>
                      </a:lnTo>
                      <a:lnTo>
                        <a:pt x="1281" y="1010"/>
                      </a:lnTo>
                      <a:lnTo>
                        <a:pt x="1276" y="1005"/>
                      </a:lnTo>
                      <a:lnTo>
                        <a:pt x="1276" y="1001"/>
                      </a:lnTo>
                      <a:lnTo>
                        <a:pt x="1272" y="996"/>
                      </a:lnTo>
                      <a:lnTo>
                        <a:pt x="1272" y="991"/>
                      </a:lnTo>
                      <a:lnTo>
                        <a:pt x="1272" y="986"/>
                      </a:lnTo>
                      <a:lnTo>
                        <a:pt x="1267" y="986"/>
                      </a:lnTo>
                      <a:lnTo>
                        <a:pt x="1267" y="982"/>
                      </a:lnTo>
                      <a:lnTo>
                        <a:pt x="1262" y="977"/>
                      </a:lnTo>
                      <a:lnTo>
                        <a:pt x="1262" y="972"/>
                      </a:lnTo>
                      <a:lnTo>
                        <a:pt x="1257" y="967"/>
                      </a:lnTo>
                      <a:lnTo>
                        <a:pt x="1257" y="962"/>
                      </a:lnTo>
                      <a:lnTo>
                        <a:pt x="1257" y="958"/>
                      </a:lnTo>
                      <a:lnTo>
                        <a:pt x="1252" y="958"/>
                      </a:lnTo>
                      <a:lnTo>
                        <a:pt x="1252" y="953"/>
                      </a:lnTo>
                      <a:lnTo>
                        <a:pt x="1248" y="948"/>
                      </a:lnTo>
                      <a:lnTo>
                        <a:pt x="1248" y="943"/>
                      </a:lnTo>
                      <a:lnTo>
                        <a:pt x="1243" y="938"/>
                      </a:lnTo>
                      <a:lnTo>
                        <a:pt x="1243" y="934"/>
                      </a:lnTo>
                      <a:lnTo>
                        <a:pt x="1238" y="929"/>
                      </a:lnTo>
                      <a:lnTo>
                        <a:pt x="1238" y="924"/>
                      </a:lnTo>
                      <a:lnTo>
                        <a:pt x="1233" y="919"/>
                      </a:lnTo>
                      <a:lnTo>
                        <a:pt x="1228" y="919"/>
                      </a:lnTo>
                      <a:lnTo>
                        <a:pt x="1228" y="914"/>
                      </a:lnTo>
                      <a:lnTo>
                        <a:pt x="1224" y="914"/>
                      </a:lnTo>
                      <a:lnTo>
                        <a:pt x="1219" y="914"/>
                      </a:lnTo>
                      <a:lnTo>
                        <a:pt x="1214" y="914"/>
                      </a:lnTo>
                      <a:lnTo>
                        <a:pt x="1214" y="919"/>
                      </a:lnTo>
                      <a:lnTo>
                        <a:pt x="1209" y="919"/>
                      </a:lnTo>
                      <a:lnTo>
                        <a:pt x="1204" y="919"/>
                      </a:lnTo>
                      <a:lnTo>
                        <a:pt x="1200" y="919"/>
                      </a:lnTo>
                      <a:lnTo>
                        <a:pt x="1200" y="914"/>
                      </a:lnTo>
                      <a:lnTo>
                        <a:pt x="1195" y="914"/>
                      </a:lnTo>
                      <a:lnTo>
                        <a:pt x="1195" y="910"/>
                      </a:lnTo>
                      <a:lnTo>
                        <a:pt x="1180" y="910"/>
                      </a:lnTo>
                      <a:lnTo>
                        <a:pt x="1166" y="905"/>
                      </a:lnTo>
                      <a:lnTo>
                        <a:pt x="1156" y="905"/>
                      </a:lnTo>
                      <a:lnTo>
                        <a:pt x="1142" y="900"/>
                      </a:lnTo>
                      <a:lnTo>
                        <a:pt x="1128" y="895"/>
                      </a:lnTo>
                      <a:lnTo>
                        <a:pt x="1118" y="895"/>
                      </a:lnTo>
                      <a:lnTo>
                        <a:pt x="1104" y="891"/>
                      </a:lnTo>
                      <a:lnTo>
                        <a:pt x="1089" y="886"/>
                      </a:lnTo>
                      <a:lnTo>
                        <a:pt x="1075" y="881"/>
                      </a:lnTo>
                      <a:lnTo>
                        <a:pt x="1065" y="876"/>
                      </a:lnTo>
                      <a:lnTo>
                        <a:pt x="1051" y="871"/>
                      </a:lnTo>
                      <a:lnTo>
                        <a:pt x="1037" y="871"/>
                      </a:lnTo>
                      <a:lnTo>
                        <a:pt x="1027" y="867"/>
                      </a:lnTo>
                      <a:lnTo>
                        <a:pt x="1013" y="857"/>
                      </a:lnTo>
                      <a:lnTo>
                        <a:pt x="998" y="852"/>
                      </a:lnTo>
                      <a:lnTo>
                        <a:pt x="989" y="847"/>
                      </a:lnTo>
                      <a:lnTo>
                        <a:pt x="974" y="843"/>
                      </a:lnTo>
                      <a:lnTo>
                        <a:pt x="965" y="838"/>
                      </a:lnTo>
                      <a:lnTo>
                        <a:pt x="950" y="828"/>
                      </a:lnTo>
                      <a:lnTo>
                        <a:pt x="941" y="824"/>
                      </a:lnTo>
                      <a:lnTo>
                        <a:pt x="931" y="814"/>
                      </a:lnTo>
                      <a:lnTo>
                        <a:pt x="917" y="809"/>
                      </a:lnTo>
                      <a:lnTo>
                        <a:pt x="907" y="800"/>
                      </a:lnTo>
                      <a:lnTo>
                        <a:pt x="897" y="790"/>
                      </a:lnTo>
                      <a:lnTo>
                        <a:pt x="888" y="780"/>
                      </a:lnTo>
                      <a:lnTo>
                        <a:pt x="878" y="771"/>
                      </a:lnTo>
                      <a:lnTo>
                        <a:pt x="869" y="761"/>
                      </a:lnTo>
                      <a:lnTo>
                        <a:pt x="859" y="752"/>
                      </a:lnTo>
                      <a:lnTo>
                        <a:pt x="849" y="742"/>
                      </a:lnTo>
                      <a:lnTo>
                        <a:pt x="840" y="733"/>
                      </a:lnTo>
                      <a:lnTo>
                        <a:pt x="835" y="718"/>
                      </a:lnTo>
                      <a:lnTo>
                        <a:pt x="825" y="709"/>
                      </a:lnTo>
                      <a:lnTo>
                        <a:pt x="825" y="704"/>
                      </a:lnTo>
                      <a:lnTo>
                        <a:pt x="825" y="699"/>
                      </a:lnTo>
                      <a:lnTo>
                        <a:pt x="821" y="699"/>
                      </a:lnTo>
                      <a:lnTo>
                        <a:pt x="821" y="694"/>
                      </a:lnTo>
                      <a:lnTo>
                        <a:pt x="816" y="689"/>
                      </a:lnTo>
                      <a:lnTo>
                        <a:pt x="816" y="685"/>
                      </a:lnTo>
                      <a:lnTo>
                        <a:pt x="811" y="680"/>
                      </a:lnTo>
                      <a:lnTo>
                        <a:pt x="811" y="675"/>
                      </a:lnTo>
                      <a:lnTo>
                        <a:pt x="806" y="675"/>
                      </a:lnTo>
                      <a:lnTo>
                        <a:pt x="806" y="670"/>
                      </a:lnTo>
                      <a:lnTo>
                        <a:pt x="806" y="666"/>
                      </a:lnTo>
                      <a:lnTo>
                        <a:pt x="802" y="666"/>
                      </a:lnTo>
                      <a:lnTo>
                        <a:pt x="802" y="661"/>
                      </a:lnTo>
                      <a:lnTo>
                        <a:pt x="797" y="656"/>
                      </a:lnTo>
                      <a:lnTo>
                        <a:pt x="797" y="651"/>
                      </a:lnTo>
                      <a:lnTo>
                        <a:pt x="792" y="646"/>
                      </a:lnTo>
                      <a:lnTo>
                        <a:pt x="792" y="642"/>
                      </a:lnTo>
                      <a:lnTo>
                        <a:pt x="787" y="637"/>
                      </a:lnTo>
                      <a:lnTo>
                        <a:pt x="787" y="632"/>
                      </a:lnTo>
                      <a:lnTo>
                        <a:pt x="782" y="627"/>
                      </a:lnTo>
                      <a:lnTo>
                        <a:pt x="782" y="622"/>
                      </a:lnTo>
                      <a:lnTo>
                        <a:pt x="782" y="618"/>
                      </a:lnTo>
                      <a:lnTo>
                        <a:pt x="778" y="618"/>
                      </a:lnTo>
                      <a:lnTo>
                        <a:pt x="778" y="613"/>
                      </a:lnTo>
                      <a:lnTo>
                        <a:pt x="778" y="608"/>
                      </a:lnTo>
                      <a:lnTo>
                        <a:pt x="778" y="603"/>
                      </a:lnTo>
                      <a:lnTo>
                        <a:pt x="778" y="598"/>
                      </a:lnTo>
                      <a:lnTo>
                        <a:pt x="773" y="594"/>
                      </a:lnTo>
                      <a:lnTo>
                        <a:pt x="773" y="589"/>
                      </a:lnTo>
                      <a:lnTo>
                        <a:pt x="768" y="589"/>
                      </a:lnTo>
                      <a:lnTo>
                        <a:pt x="768" y="584"/>
                      </a:lnTo>
                      <a:lnTo>
                        <a:pt x="763" y="584"/>
                      </a:lnTo>
                      <a:lnTo>
                        <a:pt x="758" y="584"/>
                      </a:lnTo>
                      <a:lnTo>
                        <a:pt x="754" y="584"/>
                      </a:lnTo>
                      <a:lnTo>
                        <a:pt x="749" y="584"/>
                      </a:lnTo>
                      <a:lnTo>
                        <a:pt x="744" y="584"/>
                      </a:lnTo>
                      <a:lnTo>
                        <a:pt x="739" y="584"/>
                      </a:lnTo>
                      <a:lnTo>
                        <a:pt x="734" y="584"/>
                      </a:lnTo>
                      <a:lnTo>
                        <a:pt x="730" y="584"/>
                      </a:lnTo>
                      <a:lnTo>
                        <a:pt x="725" y="584"/>
                      </a:lnTo>
                      <a:lnTo>
                        <a:pt x="720" y="589"/>
                      </a:lnTo>
                      <a:lnTo>
                        <a:pt x="720" y="594"/>
                      </a:lnTo>
                      <a:lnTo>
                        <a:pt x="715" y="594"/>
                      </a:lnTo>
                      <a:lnTo>
                        <a:pt x="715" y="598"/>
                      </a:lnTo>
                      <a:lnTo>
                        <a:pt x="710" y="598"/>
                      </a:lnTo>
                      <a:lnTo>
                        <a:pt x="710" y="603"/>
                      </a:lnTo>
                      <a:lnTo>
                        <a:pt x="706" y="608"/>
                      </a:lnTo>
                      <a:lnTo>
                        <a:pt x="706" y="613"/>
                      </a:lnTo>
                      <a:lnTo>
                        <a:pt x="706" y="618"/>
                      </a:lnTo>
                      <a:lnTo>
                        <a:pt x="706" y="622"/>
                      </a:lnTo>
                      <a:lnTo>
                        <a:pt x="701" y="627"/>
                      </a:lnTo>
                      <a:lnTo>
                        <a:pt x="701" y="632"/>
                      </a:lnTo>
                      <a:lnTo>
                        <a:pt x="701" y="637"/>
                      </a:lnTo>
                      <a:lnTo>
                        <a:pt x="701" y="642"/>
                      </a:lnTo>
                      <a:lnTo>
                        <a:pt x="701" y="646"/>
                      </a:lnTo>
                      <a:lnTo>
                        <a:pt x="701" y="651"/>
                      </a:lnTo>
                      <a:lnTo>
                        <a:pt x="701" y="656"/>
                      </a:lnTo>
                      <a:lnTo>
                        <a:pt x="696" y="656"/>
                      </a:lnTo>
                      <a:lnTo>
                        <a:pt x="696" y="661"/>
                      </a:lnTo>
                      <a:lnTo>
                        <a:pt x="696" y="666"/>
                      </a:lnTo>
                      <a:lnTo>
                        <a:pt x="696" y="670"/>
                      </a:lnTo>
                      <a:lnTo>
                        <a:pt x="696" y="675"/>
                      </a:lnTo>
                      <a:lnTo>
                        <a:pt x="696" y="680"/>
                      </a:lnTo>
                      <a:lnTo>
                        <a:pt x="696" y="685"/>
                      </a:lnTo>
                      <a:lnTo>
                        <a:pt x="696" y="689"/>
                      </a:lnTo>
                      <a:lnTo>
                        <a:pt x="696" y="694"/>
                      </a:lnTo>
                      <a:lnTo>
                        <a:pt x="696" y="699"/>
                      </a:lnTo>
                      <a:lnTo>
                        <a:pt x="696" y="704"/>
                      </a:lnTo>
                      <a:lnTo>
                        <a:pt x="696" y="709"/>
                      </a:lnTo>
                      <a:lnTo>
                        <a:pt x="696" y="713"/>
                      </a:lnTo>
                      <a:lnTo>
                        <a:pt x="696" y="718"/>
                      </a:lnTo>
                      <a:lnTo>
                        <a:pt x="696" y="723"/>
                      </a:lnTo>
                      <a:lnTo>
                        <a:pt x="696" y="728"/>
                      </a:lnTo>
                      <a:lnTo>
                        <a:pt x="696" y="733"/>
                      </a:lnTo>
                      <a:lnTo>
                        <a:pt x="696" y="737"/>
                      </a:lnTo>
                      <a:lnTo>
                        <a:pt x="696" y="742"/>
                      </a:lnTo>
                      <a:lnTo>
                        <a:pt x="696" y="747"/>
                      </a:lnTo>
                      <a:lnTo>
                        <a:pt x="696" y="752"/>
                      </a:lnTo>
                      <a:lnTo>
                        <a:pt x="696" y="756"/>
                      </a:lnTo>
                      <a:lnTo>
                        <a:pt x="696" y="761"/>
                      </a:lnTo>
                      <a:lnTo>
                        <a:pt x="696" y="766"/>
                      </a:lnTo>
                      <a:lnTo>
                        <a:pt x="696" y="771"/>
                      </a:lnTo>
                      <a:lnTo>
                        <a:pt x="696" y="776"/>
                      </a:lnTo>
                      <a:lnTo>
                        <a:pt x="696" y="780"/>
                      </a:lnTo>
                      <a:lnTo>
                        <a:pt x="701" y="785"/>
                      </a:lnTo>
                      <a:lnTo>
                        <a:pt x="701" y="790"/>
                      </a:lnTo>
                      <a:lnTo>
                        <a:pt x="701" y="795"/>
                      </a:lnTo>
                      <a:lnTo>
                        <a:pt x="701" y="800"/>
                      </a:lnTo>
                      <a:lnTo>
                        <a:pt x="701" y="804"/>
                      </a:lnTo>
                      <a:lnTo>
                        <a:pt x="701" y="809"/>
                      </a:lnTo>
                      <a:lnTo>
                        <a:pt x="701" y="814"/>
                      </a:lnTo>
                      <a:lnTo>
                        <a:pt x="725" y="881"/>
                      </a:lnTo>
                      <a:lnTo>
                        <a:pt x="720" y="881"/>
                      </a:lnTo>
                      <a:lnTo>
                        <a:pt x="715" y="881"/>
                      </a:lnTo>
                      <a:lnTo>
                        <a:pt x="710" y="881"/>
                      </a:lnTo>
                      <a:lnTo>
                        <a:pt x="706" y="881"/>
                      </a:lnTo>
                      <a:lnTo>
                        <a:pt x="701" y="881"/>
                      </a:lnTo>
                      <a:lnTo>
                        <a:pt x="696" y="881"/>
                      </a:lnTo>
                      <a:lnTo>
                        <a:pt x="691" y="881"/>
                      </a:lnTo>
                      <a:lnTo>
                        <a:pt x="691" y="876"/>
                      </a:lnTo>
                      <a:lnTo>
                        <a:pt x="686" y="876"/>
                      </a:lnTo>
                      <a:lnTo>
                        <a:pt x="682" y="876"/>
                      </a:lnTo>
                      <a:lnTo>
                        <a:pt x="677" y="876"/>
                      </a:lnTo>
                      <a:lnTo>
                        <a:pt x="672" y="876"/>
                      </a:lnTo>
                      <a:lnTo>
                        <a:pt x="672" y="871"/>
                      </a:lnTo>
                      <a:lnTo>
                        <a:pt x="667" y="871"/>
                      </a:lnTo>
                      <a:lnTo>
                        <a:pt x="662" y="871"/>
                      </a:lnTo>
                      <a:lnTo>
                        <a:pt x="653" y="867"/>
                      </a:lnTo>
                      <a:lnTo>
                        <a:pt x="648" y="862"/>
                      </a:lnTo>
                      <a:lnTo>
                        <a:pt x="638" y="857"/>
                      </a:lnTo>
                      <a:lnTo>
                        <a:pt x="629" y="852"/>
                      </a:lnTo>
                      <a:lnTo>
                        <a:pt x="624" y="847"/>
                      </a:lnTo>
                      <a:lnTo>
                        <a:pt x="614" y="843"/>
                      </a:lnTo>
                      <a:lnTo>
                        <a:pt x="610" y="838"/>
                      </a:lnTo>
                      <a:lnTo>
                        <a:pt x="605" y="833"/>
                      </a:lnTo>
                      <a:lnTo>
                        <a:pt x="595" y="828"/>
                      </a:lnTo>
                      <a:lnTo>
                        <a:pt x="590" y="824"/>
                      </a:lnTo>
                      <a:lnTo>
                        <a:pt x="581" y="819"/>
                      </a:lnTo>
                      <a:lnTo>
                        <a:pt x="576" y="809"/>
                      </a:lnTo>
                      <a:lnTo>
                        <a:pt x="571" y="804"/>
                      </a:lnTo>
                      <a:lnTo>
                        <a:pt x="566" y="800"/>
                      </a:lnTo>
                      <a:lnTo>
                        <a:pt x="557" y="795"/>
                      </a:lnTo>
                      <a:lnTo>
                        <a:pt x="552" y="785"/>
                      </a:lnTo>
                      <a:lnTo>
                        <a:pt x="547" y="780"/>
                      </a:lnTo>
                      <a:lnTo>
                        <a:pt x="542" y="776"/>
                      </a:lnTo>
                      <a:lnTo>
                        <a:pt x="538" y="766"/>
                      </a:lnTo>
                      <a:lnTo>
                        <a:pt x="533" y="761"/>
                      </a:lnTo>
                      <a:lnTo>
                        <a:pt x="528" y="752"/>
                      </a:lnTo>
                      <a:lnTo>
                        <a:pt x="523" y="747"/>
                      </a:lnTo>
                      <a:lnTo>
                        <a:pt x="518" y="737"/>
                      </a:lnTo>
                      <a:lnTo>
                        <a:pt x="514" y="733"/>
                      </a:lnTo>
                      <a:lnTo>
                        <a:pt x="509" y="723"/>
                      </a:lnTo>
                      <a:lnTo>
                        <a:pt x="504" y="713"/>
                      </a:lnTo>
                      <a:lnTo>
                        <a:pt x="504" y="709"/>
                      </a:lnTo>
                      <a:lnTo>
                        <a:pt x="499" y="699"/>
                      </a:lnTo>
                      <a:lnTo>
                        <a:pt x="494" y="689"/>
                      </a:lnTo>
                      <a:lnTo>
                        <a:pt x="494" y="680"/>
                      </a:lnTo>
                      <a:lnTo>
                        <a:pt x="490" y="670"/>
                      </a:lnTo>
                      <a:lnTo>
                        <a:pt x="490" y="666"/>
                      </a:lnTo>
                      <a:lnTo>
                        <a:pt x="485" y="661"/>
                      </a:lnTo>
                      <a:lnTo>
                        <a:pt x="480" y="661"/>
                      </a:lnTo>
                      <a:lnTo>
                        <a:pt x="480" y="656"/>
                      </a:lnTo>
                      <a:lnTo>
                        <a:pt x="475" y="656"/>
                      </a:lnTo>
                      <a:lnTo>
                        <a:pt x="471" y="656"/>
                      </a:lnTo>
                      <a:lnTo>
                        <a:pt x="466" y="656"/>
                      </a:lnTo>
                      <a:lnTo>
                        <a:pt x="466" y="661"/>
                      </a:lnTo>
                      <a:lnTo>
                        <a:pt x="461" y="661"/>
                      </a:lnTo>
                      <a:lnTo>
                        <a:pt x="456" y="661"/>
                      </a:lnTo>
                      <a:lnTo>
                        <a:pt x="451" y="661"/>
                      </a:lnTo>
                      <a:lnTo>
                        <a:pt x="447" y="661"/>
                      </a:lnTo>
                      <a:lnTo>
                        <a:pt x="447" y="666"/>
                      </a:lnTo>
                      <a:lnTo>
                        <a:pt x="442" y="675"/>
                      </a:lnTo>
                      <a:lnTo>
                        <a:pt x="437" y="680"/>
                      </a:lnTo>
                      <a:lnTo>
                        <a:pt x="437" y="685"/>
                      </a:lnTo>
                      <a:lnTo>
                        <a:pt x="437" y="689"/>
                      </a:lnTo>
                      <a:lnTo>
                        <a:pt x="432" y="699"/>
                      </a:lnTo>
                      <a:lnTo>
                        <a:pt x="432" y="704"/>
                      </a:lnTo>
                      <a:lnTo>
                        <a:pt x="432" y="709"/>
                      </a:lnTo>
                      <a:lnTo>
                        <a:pt x="427" y="713"/>
                      </a:lnTo>
                      <a:lnTo>
                        <a:pt x="427" y="723"/>
                      </a:lnTo>
                      <a:lnTo>
                        <a:pt x="427" y="728"/>
                      </a:lnTo>
                      <a:lnTo>
                        <a:pt x="427" y="733"/>
                      </a:lnTo>
                      <a:lnTo>
                        <a:pt x="427" y="742"/>
                      </a:lnTo>
                      <a:lnTo>
                        <a:pt x="427" y="747"/>
                      </a:lnTo>
                      <a:lnTo>
                        <a:pt x="427" y="752"/>
                      </a:lnTo>
                      <a:lnTo>
                        <a:pt x="427" y="761"/>
                      </a:lnTo>
                      <a:lnTo>
                        <a:pt x="427" y="766"/>
                      </a:lnTo>
                      <a:lnTo>
                        <a:pt x="427" y="771"/>
                      </a:lnTo>
                      <a:lnTo>
                        <a:pt x="427" y="780"/>
                      </a:lnTo>
                      <a:lnTo>
                        <a:pt x="427" y="785"/>
                      </a:lnTo>
                      <a:lnTo>
                        <a:pt x="427" y="795"/>
                      </a:lnTo>
                      <a:lnTo>
                        <a:pt x="427" y="800"/>
                      </a:lnTo>
                      <a:lnTo>
                        <a:pt x="427" y="804"/>
                      </a:lnTo>
                      <a:lnTo>
                        <a:pt x="427" y="814"/>
                      </a:lnTo>
                      <a:lnTo>
                        <a:pt x="427" y="819"/>
                      </a:lnTo>
                      <a:lnTo>
                        <a:pt x="427" y="824"/>
                      </a:lnTo>
                      <a:lnTo>
                        <a:pt x="427" y="833"/>
                      </a:lnTo>
                      <a:lnTo>
                        <a:pt x="432" y="838"/>
                      </a:lnTo>
                      <a:lnTo>
                        <a:pt x="432" y="847"/>
                      </a:lnTo>
                      <a:lnTo>
                        <a:pt x="432" y="852"/>
                      </a:lnTo>
                      <a:lnTo>
                        <a:pt x="432" y="857"/>
                      </a:lnTo>
                      <a:lnTo>
                        <a:pt x="432" y="867"/>
                      </a:lnTo>
                      <a:lnTo>
                        <a:pt x="432" y="871"/>
                      </a:lnTo>
                      <a:lnTo>
                        <a:pt x="432" y="876"/>
                      </a:lnTo>
                      <a:lnTo>
                        <a:pt x="432" y="881"/>
                      </a:lnTo>
                      <a:lnTo>
                        <a:pt x="432" y="886"/>
                      </a:lnTo>
                      <a:lnTo>
                        <a:pt x="437" y="886"/>
                      </a:lnTo>
                      <a:lnTo>
                        <a:pt x="437" y="891"/>
                      </a:lnTo>
                      <a:lnTo>
                        <a:pt x="437" y="895"/>
                      </a:lnTo>
                      <a:lnTo>
                        <a:pt x="437" y="900"/>
                      </a:lnTo>
                      <a:lnTo>
                        <a:pt x="437" y="905"/>
                      </a:lnTo>
                      <a:lnTo>
                        <a:pt x="442" y="910"/>
                      </a:lnTo>
                      <a:lnTo>
                        <a:pt x="442" y="914"/>
                      </a:lnTo>
                      <a:lnTo>
                        <a:pt x="442" y="919"/>
                      </a:lnTo>
                      <a:lnTo>
                        <a:pt x="442" y="924"/>
                      </a:lnTo>
                      <a:lnTo>
                        <a:pt x="442" y="929"/>
                      </a:lnTo>
                      <a:lnTo>
                        <a:pt x="447" y="929"/>
                      </a:lnTo>
                      <a:lnTo>
                        <a:pt x="447" y="934"/>
                      </a:lnTo>
                      <a:lnTo>
                        <a:pt x="447" y="938"/>
                      </a:lnTo>
                      <a:lnTo>
                        <a:pt x="447" y="943"/>
                      </a:lnTo>
                      <a:lnTo>
                        <a:pt x="451" y="948"/>
                      </a:lnTo>
                      <a:lnTo>
                        <a:pt x="451" y="953"/>
                      </a:lnTo>
                      <a:lnTo>
                        <a:pt x="451" y="958"/>
                      </a:lnTo>
                      <a:lnTo>
                        <a:pt x="447" y="958"/>
                      </a:lnTo>
                      <a:lnTo>
                        <a:pt x="437" y="953"/>
                      </a:lnTo>
                      <a:lnTo>
                        <a:pt x="432" y="953"/>
                      </a:lnTo>
                      <a:lnTo>
                        <a:pt x="423" y="948"/>
                      </a:lnTo>
                      <a:lnTo>
                        <a:pt x="418" y="948"/>
                      </a:lnTo>
                      <a:lnTo>
                        <a:pt x="408" y="943"/>
                      </a:lnTo>
                      <a:lnTo>
                        <a:pt x="403" y="938"/>
                      </a:lnTo>
                      <a:lnTo>
                        <a:pt x="394" y="938"/>
                      </a:lnTo>
                      <a:lnTo>
                        <a:pt x="389" y="934"/>
                      </a:lnTo>
                      <a:lnTo>
                        <a:pt x="379" y="929"/>
                      </a:lnTo>
                      <a:lnTo>
                        <a:pt x="375" y="929"/>
                      </a:lnTo>
                      <a:lnTo>
                        <a:pt x="365" y="924"/>
                      </a:lnTo>
                      <a:lnTo>
                        <a:pt x="360" y="919"/>
                      </a:lnTo>
                      <a:lnTo>
                        <a:pt x="351" y="914"/>
                      </a:lnTo>
                      <a:lnTo>
                        <a:pt x="346" y="910"/>
                      </a:lnTo>
                      <a:lnTo>
                        <a:pt x="336" y="905"/>
                      </a:lnTo>
                      <a:lnTo>
                        <a:pt x="331" y="900"/>
                      </a:lnTo>
                      <a:lnTo>
                        <a:pt x="322" y="895"/>
                      </a:lnTo>
                      <a:lnTo>
                        <a:pt x="317" y="891"/>
                      </a:lnTo>
                      <a:lnTo>
                        <a:pt x="312" y="886"/>
                      </a:lnTo>
                      <a:lnTo>
                        <a:pt x="307" y="881"/>
                      </a:lnTo>
                      <a:lnTo>
                        <a:pt x="303" y="876"/>
                      </a:lnTo>
                      <a:lnTo>
                        <a:pt x="293" y="867"/>
                      </a:lnTo>
                      <a:lnTo>
                        <a:pt x="288" y="862"/>
                      </a:lnTo>
                      <a:lnTo>
                        <a:pt x="283" y="857"/>
                      </a:lnTo>
                      <a:lnTo>
                        <a:pt x="279" y="847"/>
                      </a:lnTo>
                      <a:lnTo>
                        <a:pt x="279" y="843"/>
                      </a:lnTo>
                      <a:lnTo>
                        <a:pt x="274" y="838"/>
                      </a:lnTo>
                      <a:lnTo>
                        <a:pt x="269" y="828"/>
                      </a:lnTo>
                      <a:lnTo>
                        <a:pt x="269" y="819"/>
                      </a:lnTo>
                      <a:lnTo>
                        <a:pt x="264" y="814"/>
                      </a:lnTo>
                      <a:lnTo>
                        <a:pt x="264" y="804"/>
                      </a:lnTo>
                      <a:lnTo>
                        <a:pt x="259" y="800"/>
                      </a:lnTo>
                      <a:lnTo>
                        <a:pt x="259" y="795"/>
                      </a:lnTo>
                      <a:lnTo>
                        <a:pt x="259" y="790"/>
                      </a:lnTo>
                      <a:lnTo>
                        <a:pt x="255" y="785"/>
                      </a:lnTo>
                      <a:lnTo>
                        <a:pt x="255" y="780"/>
                      </a:lnTo>
                      <a:lnTo>
                        <a:pt x="255" y="776"/>
                      </a:lnTo>
                      <a:lnTo>
                        <a:pt x="255" y="771"/>
                      </a:lnTo>
                      <a:lnTo>
                        <a:pt x="255" y="766"/>
                      </a:lnTo>
                      <a:lnTo>
                        <a:pt x="255" y="761"/>
                      </a:lnTo>
                      <a:lnTo>
                        <a:pt x="255" y="756"/>
                      </a:lnTo>
                      <a:lnTo>
                        <a:pt x="255" y="752"/>
                      </a:lnTo>
                      <a:lnTo>
                        <a:pt x="255" y="747"/>
                      </a:lnTo>
                      <a:lnTo>
                        <a:pt x="255" y="742"/>
                      </a:lnTo>
                      <a:lnTo>
                        <a:pt x="255" y="737"/>
                      </a:lnTo>
                      <a:lnTo>
                        <a:pt x="250" y="737"/>
                      </a:lnTo>
                      <a:lnTo>
                        <a:pt x="250" y="733"/>
                      </a:lnTo>
                      <a:lnTo>
                        <a:pt x="250" y="728"/>
                      </a:lnTo>
                      <a:lnTo>
                        <a:pt x="245" y="728"/>
                      </a:lnTo>
                      <a:lnTo>
                        <a:pt x="245" y="723"/>
                      </a:lnTo>
                      <a:lnTo>
                        <a:pt x="240" y="718"/>
                      </a:lnTo>
                      <a:lnTo>
                        <a:pt x="235" y="713"/>
                      </a:lnTo>
                      <a:lnTo>
                        <a:pt x="231" y="713"/>
                      </a:lnTo>
                      <a:lnTo>
                        <a:pt x="226" y="713"/>
                      </a:lnTo>
                      <a:lnTo>
                        <a:pt x="226" y="718"/>
                      </a:lnTo>
                      <a:lnTo>
                        <a:pt x="221" y="718"/>
                      </a:lnTo>
                      <a:lnTo>
                        <a:pt x="221" y="723"/>
                      </a:lnTo>
                      <a:lnTo>
                        <a:pt x="216" y="723"/>
                      </a:lnTo>
                      <a:lnTo>
                        <a:pt x="216" y="728"/>
                      </a:lnTo>
                      <a:lnTo>
                        <a:pt x="211" y="728"/>
                      </a:lnTo>
                      <a:lnTo>
                        <a:pt x="211" y="733"/>
                      </a:lnTo>
                      <a:lnTo>
                        <a:pt x="207" y="737"/>
                      </a:lnTo>
                      <a:lnTo>
                        <a:pt x="207" y="742"/>
                      </a:lnTo>
                      <a:lnTo>
                        <a:pt x="207" y="747"/>
                      </a:lnTo>
                      <a:lnTo>
                        <a:pt x="202" y="752"/>
                      </a:lnTo>
                      <a:lnTo>
                        <a:pt x="202" y="756"/>
                      </a:lnTo>
                      <a:lnTo>
                        <a:pt x="202" y="761"/>
                      </a:lnTo>
                      <a:lnTo>
                        <a:pt x="202" y="766"/>
                      </a:lnTo>
                      <a:lnTo>
                        <a:pt x="202" y="771"/>
                      </a:lnTo>
                      <a:lnTo>
                        <a:pt x="197" y="771"/>
                      </a:lnTo>
                      <a:lnTo>
                        <a:pt x="197" y="776"/>
                      </a:lnTo>
                      <a:lnTo>
                        <a:pt x="197" y="780"/>
                      </a:lnTo>
                      <a:lnTo>
                        <a:pt x="197" y="785"/>
                      </a:lnTo>
                      <a:lnTo>
                        <a:pt x="197" y="790"/>
                      </a:lnTo>
                      <a:lnTo>
                        <a:pt x="197" y="795"/>
                      </a:lnTo>
                      <a:lnTo>
                        <a:pt x="192" y="795"/>
                      </a:lnTo>
                      <a:lnTo>
                        <a:pt x="192" y="800"/>
                      </a:lnTo>
                      <a:lnTo>
                        <a:pt x="192" y="804"/>
                      </a:lnTo>
                      <a:lnTo>
                        <a:pt x="192" y="809"/>
                      </a:lnTo>
                      <a:lnTo>
                        <a:pt x="187" y="819"/>
                      </a:lnTo>
                      <a:lnTo>
                        <a:pt x="187" y="828"/>
                      </a:lnTo>
                      <a:lnTo>
                        <a:pt x="187" y="838"/>
                      </a:lnTo>
                      <a:lnTo>
                        <a:pt x="183" y="847"/>
                      </a:lnTo>
                      <a:lnTo>
                        <a:pt x="183" y="852"/>
                      </a:lnTo>
                      <a:lnTo>
                        <a:pt x="183" y="862"/>
                      </a:lnTo>
                      <a:lnTo>
                        <a:pt x="183" y="871"/>
                      </a:lnTo>
                      <a:lnTo>
                        <a:pt x="183" y="881"/>
                      </a:lnTo>
                      <a:lnTo>
                        <a:pt x="183" y="891"/>
                      </a:lnTo>
                      <a:lnTo>
                        <a:pt x="183" y="895"/>
                      </a:lnTo>
                      <a:lnTo>
                        <a:pt x="183" y="905"/>
                      </a:lnTo>
                      <a:lnTo>
                        <a:pt x="183" y="914"/>
                      </a:lnTo>
                      <a:lnTo>
                        <a:pt x="183" y="924"/>
                      </a:lnTo>
                      <a:lnTo>
                        <a:pt x="183" y="934"/>
                      </a:lnTo>
                      <a:lnTo>
                        <a:pt x="183" y="938"/>
                      </a:lnTo>
                      <a:lnTo>
                        <a:pt x="183" y="948"/>
                      </a:lnTo>
                      <a:lnTo>
                        <a:pt x="183" y="958"/>
                      </a:lnTo>
                      <a:lnTo>
                        <a:pt x="183" y="967"/>
                      </a:lnTo>
                      <a:lnTo>
                        <a:pt x="183" y="977"/>
                      </a:lnTo>
                      <a:lnTo>
                        <a:pt x="187" y="982"/>
                      </a:lnTo>
                      <a:lnTo>
                        <a:pt x="187" y="991"/>
                      </a:lnTo>
                      <a:lnTo>
                        <a:pt x="187" y="1001"/>
                      </a:lnTo>
                      <a:lnTo>
                        <a:pt x="187" y="1010"/>
                      </a:lnTo>
                      <a:lnTo>
                        <a:pt x="192" y="1020"/>
                      </a:lnTo>
                      <a:lnTo>
                        <a:pt x="192" y="1025"/>
                      </a:lnTo>
                      <a:lnTo>
                        <a:pt x="192" y="1034"/>
                      </a:lnTo>
                      <a:lnTo>
                        <a:pt x="197" y="1044"/>
                      </a:lnTo>
                      <a:lnTo>
                        <a:pt x="197" y="1053"/>
                      </a:lnTo>
                      <a:lnTo>
                        <a:pt x="197" y="1063"/>
                      </a:lnTo>
                      <a:lnTo>
                        <a:pt x="202" y="1068"/>
                      </a:lnTo>
                      <a:lnTo>
                        <a:pt x="202" y="1077"/>
                      </a:lnTo>
                      <a:lnTo>
                        <a:pt x="192" y="1077"/>
                      </a:lnTo>
                      <a:lnTo>
                        <a:pt x="183" y="1073"/>
                      </a:lnTo>
                      <a:lnTo>
                        <a:pt x="173" y="1068"/>
                      </a:lnTo>
                      <a:lnTo>
                        <a:pt x="163" y="1063"/>
                      </a:lnTo>
                      <a:lnTo>
                        <a:pt x="154" y="1058"/>
                      </a:lnTo>
                      <a:lnTo>
                        <a:pt x="144" y="1053"/>
                      </a:lnTo>
                      <a:lnTo>
                        <a:pt x="135" y="1049"/>
                      </a:lnTo>
                      <a:lnTo>
                        <a:pt x="130" y="1044"/>
                      </a:lnTo>
                      <a:lnTo>
                        <a:pt x="120" y="1034"/>
                      </a:lnTo>
                      <a:lnTo>
                        <a:pt x="111" y="1029"/>
                      </a:lnTo>
                      <a:lnTo>
                        <a:pt x="106" y="1025"/>
                      </a:lnTo>
                      <a:lnTo>
                        <a:pt x="96" y="1015"/>
                      </a:lnTo>
                      <a:lnTo>
                        <a:pt x="87" y="1010"/>
                      </a:lnTo>
                      <a:lnTo>
                        <a:pt x="82" y="1001"/>
                      </a:lnTo>
                      <a:lnTo>
                        <a:pt x="72" y="991"/>
                      </a:lnTo>
                      <a:lnTo>
                        <a:pt x="68" y="986"/>
                      </a:lnTo>
                      <a:lnTo>
                        <a:pt x="63" y="977"/>
                      </a:lnTo>
                      <a:lnTo>
                        <a:pt x="53" y="967"/>
                      </a:lnTo>
                      <a:lnTo>
                        <a:pt x="48" y="962"/>
                      </a:lnTo>
                      <a:lnTo>
                        <a:pt x="44" y="953"/>
                      </a:lnTo>
                      <a:lnTo>
                        <a:pt x="39" y="943"/>
                      </a:lnTo>
                      <a:lnTo>
                        <a:pt x="34" y="934"/>
                      </a:lnTo>
                      <a:lnTo>
                        <a:pt x="29" y="924"/>
                      </a:lnTo>
                      <a:lnTo>
                        <a:pt x="24" y="914"/>
                      </a:lnTo>
                      <a:lnTo>
                        <a:pt x="20" y="905"/>
                      </a:lnTo>
                      <a:lnTo>
                        <a:pt x="20" y="895"/>
                      </a:lnTo>
                      <a:lnTo>
                        <a:pt x="15" y="886"/>
                      </a:lnTo>
                      <a:lnTo>
                        <a:pt x="10" y="876"/>
                      </a:lnTo>
                      <a:lnTo>
                        <a:pt x="10" y="867"/>
                      </a:lnTo>
                      <a:lnTo>
                        <a:pt x="5" y="857"/>
                      </a:lnTo>
                      <a:lnTo>
                        <a:pt x="5" y="847"/>
                      </a:lnTo>
                      <a:lnTo>
                        <a:pt x="5" y="838"/>
                      </a:lnTo>
                      <a:lnTo>
                        <a:pt x="5" y="828"/>
                      </a:lnTo>
                      <a:lnTo>
                        <a:pt x="5" y="814"/>
                      </a:lnTo>
                      <a:lnTo>
                        <a:pt x="0" y="804"/>
                      </a:lnTo>
                      <a:lnTo>
                        <a:pt x="0" y="795"/>
                      </a:lnTo>
                      <a:lnTo>
                        <a:pt x="0" y="785"/>
                      </a:lnTo>
                      <a:lnTo>
                        <a:pt x="0" y="771"/>
                      </a:lnTo>
                      <a:lnTo>
                        <a:pt x="0" y="761"/>
                      </a:lnTo>
                      <a:lnTo>
                        <a:pt x="0" y="752"/>
                      </a:lnTo>
                      <a:lnTo>
                        <a:pt x="5" y="742"/>
                      </a:lnTo>
                      <a:lnTo>
                        <a:pt x="5" y="733"/>
                      </a:lnTo>
                      <a:lnTo>
                        <a:pt x="5" y="723"/>
                      </a:lnTo>
                      <a:lnTo>
                        <a:pt x="5" y="709"/>
                      </a:lnTo>
                      <a:lnTo>
                        <a:pt x="10" y="699"/>
                      </a:lnTo>
                      <a:lnTo>
                        <a:pt x="10" y="689"/>
                      </a:lnTo>
                      <a:lnTo>
                        <a:pt x="15" y="680"/>
                      </a:lnTo>
                      <a:lnTo>
                        <a:pt x="15" y="670"/>
                      </a:lnTo>
                      <a:lnTo>
                        <a:pt x="20" y="661"/>
                      </a:lnTo>
                      <a:lnTo>
                        <a:pt x="20" y="651"/>
                      </a:lnTo>
                      <a:lnTo>
                        <a:pt x="24" y="642"/>
                      </a:lnTo>
                      <a:lnTo>
                        <a:pt x="24" y="632"/>
                      </a:lnTo>
                      <a:lnTo>
                        <a:pt x="29" y="622"/>
                      </a:lnTo>
                      <a:lnTo>
                        <a:pt x="34" y="613"/>
                      </a:lnTo>
                      <a:lnTo>
                        <a:pt x="39" y="603"/>
                      </a:lnTo>
                      <a:lnTo>
                        <a:pt x="39" y="594"/>
                      </a:lnTo>
                      <a:lnTo>
                        <a:pt x="44" y="584"/>
                      </a:lnTo>
                      <a:lnTo>
                        <a:pt x="48" y="575"/>
                      </a:lnTo>
                      <a:lnTo>
                        <a:pt x="53" y="565"/>
                      </a:lnTo>
                      <a:lnTo>
                        <a:pt x="58" y="555"/>
                      </a:lnTo>
                      <a:lnTo>
                        <a:pt x="63" y="546"/>
                      </a:lnTo>
                      <a:lnTo>
                        <a:pt x="68" y="536"/>
                      </a:lnTo>
                      <a:lnTo>
                        <a:pt x="72" y="527"/>
                      </a:lnTo>
                      <a:lnTo>
                        <a:pt x="77" y="517"/>
                      </a:lnTo>
                      <a:lnTo>
                        <a:pt x="82" y="512"/>
                      </a:lnTo>
                      <a:lnTo>
                        <a:pt x="87" y="507"/>
                      </a:lnTo>
                      <a:lnTo>
                        <a:pt x="92" y="498"/>
                      </a:lnTo>
                      <a:lnTo>
                        <a:pt x="92" y="493"/>
                      </a:lnTo>
                      <a:lnTo>
                        <a:pt x="96" y="488"/>
                      </a:lnTo>
                      <a:lnTo>
                        <a:pt x="101" y="484"/>
                      </a:lnTo>
                      <a:lnTo>
                        <a:pt x="106" y="479"/>
                      </a:lnTo>
                      <a:lnTo>
                        <a:pt x="106" y="469"/>
                      </a:lnTo>
                      <a:lnTo>
                        <a:pt x="111" y="464"/>
                      </a:lnTo>
                      <a:lnTo>
                        <a:pt x="116" y="460"/>
                      </a:lnTo>
                      <a:lnTo>
                        <a:pt x="120" y="455"/>
                      </a:lnTo>
                      <a:lnTo>
                        <a:pt x="125" y="445"/>
                      </a:lnTo>
                      <a:lnTo>
                        <a:pt x="125" y="440"/>
                      </a:lnTo>
                      <a:lnTo>
                        <a:pt x="130" y="436"/>
                      </a:lnTo>
                      <a:lnTo>
                        <a:pt x="135" y="431"/>
                      </a:lnTo>
                      <a:lnTo>
                        <a:pt x="140" y="426"/>
                      </a:lnTo>
                      <a:lnTo>
                        <a:pt x="144" y="417"/>
                      </a:lnTo>
                      <a:lnTo>
                        <a:pt x="149" y="412"/>
                      </a:lnTo>
                      <a:lnTo>
                        <a:pt x="149" y="407"/>
                      </a:lnTo>
                      <a:lnTo>
                        <a:pt x="154" y="402"/>
                      </a:lnTo>
                      <a:lnTo>
                        <a:pt x="159" y="397"/>
                      </a:lnTo>
                      <a:lnTo>
                        <a:pt x="163" y="393"/>
                      </a:lnTo>
                      <a:lnTo>
                        <a:pt x="168" y="383"/>
                      </a:lnTo>
                      <a:lnTo>
                        <a:pt x="173" y="378"/>
                      </a:lnTo>
                      <a:lnTo>
                        <a:pt x="178" y="373"/>
                      </a:lnTo>
                      <a:lnTo>
                        <a:pt x="183" y="369"/>
                      </a:lnTo>
                      <a:lnTo>
                        <a:pt x="187" y="364"/>
                      </a:lnTo>
                      <a:lnTo>
                        <a:pt x="192" y="359"/>
                      </a:lnTo>
                      <a:lnTo>
                        <a:pt x="197" y="354"/>
                      </a:lnTo>
                      <a:lnTo>
                        <a:pt x="197" y="349"/>
                      </a:lnTo>
                      <a:lnTo>
                        <a:pt x="202" y="340"/>
                      </a:lnTo>
                      <a:lnTo>
                        <a:pt x="207" y="335"/>
                      </a:lnTo>
                      <a:lnTo>
                        <a:pt x="216" y="326"/>
                      </a:lnTo>
                      <a:lnTo>
                        <a:pt x="231" y="311"/>
                      </a:lnTo>
                      <a:lnTo>
                        <a:pt x="240" y="302"/>
                      </a:lnTo>
                      <a:lnTo>
                        <a:pt x="250" y="292"/>
                      </a:lnTo>
                      <a:lnTo>
                        <a:pt x="259" y="278"/>
                      </a:lnTo>
                      <a:lnTo>
                        <a:pt x="269" y="268"/>
                      </a:lnTo>
                      <a:lnTo>
                        <a:pt x="283" y="259"/>
                      </a:lnTo>
                      <a:lnTo>
                        <a:pt x="293" y="249"/>
                      </a:lnTo>
                      <a:lnTo>
                        <a:pt x="307" y="239"/>
                      </a:lnTo>
                      <a:lnTo>
                        <a:pt x="317" y="230"/>
                      </a:lnTo>
                      <a:lnTo>
                        <a:pt x="331" y="220"/>
                      </a:lnTo>
                      <a:lnTo>
                        <a:pt x="341" y="211"/>
                      </a:lnTo>
                      <a:lnTo>
                        <a:pt x="355" y="201"/>
                      </a:lnTo>
                      <a:lnTo>
                        <a:pt x="370" y="191"/>
                      </a:lnTo>
                      <a:lnTo>
                        <a:pt x="379" y="182"/>
                      </a:lnTo>
                      <a:lnTo>
                        <a:pt x="394" y="172"/>
                      </a:lnTo>
                      <a:lnTo>
                        <a:pt x="408" y="163"/>
                      </a:lnTo>
                      <a:lnTo>
                        <a:pt x="423" y="153"/>
                      </a:lnTo>
                      <a:lnTo>
                        <a:pt x="437" y="148"/>
                      </a:lnTo>
                      <a:lnTo>
                        <a:pt x="447" y="139"/>
                      </a:lnTo>
                      <a:lnTo>
                        <a:pt x="461" y="129"/>
                      </a:lnTo>
                      <a:lnTo>
                        <a:pt x="475" y="124"/>
                      </a:lnTo>
                      <a:lnTo>
                        <a:pt x="490" y="115"/>
                      </a:lnTo>
                      <a:lnTo>
                        <a:pt x="504" y="105"/>
                      </a:lnTo>
                      <a:lnTo>
                        <a:pt x="518" y="100"/>
                      </a:lnTo>
                      <a:lnTo>
                        <a:pt x="533" y="91"/>
                      </a:lnTo>
                      <a:lnTo>
                        <a:pt x="547" y="86"/>
                      </a:lnTo>
                      <a:lnTo>
                        <a:pt x="557" y="77"/>
                      </a:lnTo>
                      <a:lnTo>
                        <a:pt x="571" y="72"/>
                      </a:lnTo>
                      <a:lnTo>
                        <a:pt x="586" y="62"/>
                      </a:lnTo>
                      <a:lnTo>
                        <a:pt x="600" y="57"/>
                      </a:lnTo>
                      <a:lnTo>
                        <a:pt x="614" y="48"/>
                      </a:lnTo>
                      <a:lnTo>
                        <a:pt x="619" y="48"/>
                      </a:lnTo>
                      <a:lnTo>
                        <a:pt x="629" y="43"/>
                      </a:lnTo>
                      <a:lnTo>
                        <a:pt x="638" y="38"/>
                      </a:lnTo>
                      <a:lnTo>
                        <a:pt x="643" y="38"/>
                      </a:lnTo>
                      <a:lnTo>
                        <a:pt x="653" y="33"/>
                      </a:lnTo>
                      <a:lnTo>
                        <a:pt x="658" y="33"/>
                      </a:lnTo>
                      <a:lnTo>
                        <a:pt x="667" y="29"/>
                      </a:lnTo>
                      <a:lnTo>
                        <a:pt x="677" y="24"/>
                      </a:lnTo>
                      <a:lnTo>
                        <a:pt x="682" y="24"/>
                      </a:lnTo>
                      <a:lnTo>
                        <a:pt x="691" y="19"/>
                      </a:lnTo>
                      <a:lnTo>
                        <a:pt x="701" y="19"/>
                      </a:lnTo>
                      <a:lnTo>
                        <a:pt x="706" y="19"/>
                      </a:lnTo>
                      <a:lnTo>
                        <a:pt x="715" y="14"/>
                      </a:lnTo>
                      <a:lnTo>
                        <a:pt x="725" y="14"/>
                      </a:lnTo>
                      <a:lnTo>
                        <a:pt x="730" y="10"/>
                      </a:lnTo>
                      <a:lnTo>
                        <a:pt x="739" y="10"/>
                      </a:lnTo>
                      <a:lnTo>
                        <a:pt x="749" y="10"/>
                      </a:lnTo>
                      <a:lnTo>
                        <a:pt x="758" y="10"/>
                      </a:lnTo>
                      <a:lnTo>
                        <a:pt x="763" y="5"/>
                      </a:lnTo>
                      <a:lnTo>
                        <a:pt x="773" y="5"/>
                      </a:lnTo>
                      <a:lnTo>
                        <a:pt x="782" y="5"/>
                      </a:lnTo>
                      <a:lnTo>
                        <a:pt x="792" y="5"/>
                      </a:lnTo>
                      <a:lnTo>
                        <a:pt x="797" y="5"/>
                      </a:lnTo>
                      <a:lnTo>
                        <a:pt x="806" y="0"/>
                      </a:lnTo>
                      <a:lnTo>
                        <a:pt x="816" y="0"/>
                      </a:lnTo>
                      <a:lnTo>
                        <a:pt x="821" y="0"/>
                      </a:lnTo>
                      <a:lnTo>
                        <a:pt x="830" y="0"/>
                      </a:lnTo>
                      <a:lnTo>
                        <a:pt x="840" y="0"/>
                      </a:lnTo>
                      <a:lnTo>
                        <a:pt x="849" y="0"/>
                      </a:lnTo>
                      <a:lnTo>
                        <a:pt x="854" y="0"/>
                      </a:lnTo>
                      <a:lnTo>
                        <a:pt x="864" y="0"/>
                      </a:lnTo>
                      <a:lnTo>
                        <a:pt x="873" y="0"/>
                      </a:lnTo>
                      <a:lnTo>
                        <a:pt x="878" y="0"/>
                      </a:lnTo>
                      <a:lnTo>
                        <a:pt x="883" y="0"/>
                      </a:lnTo>
                      <a:lnTo>
                        <a:pt x="888" y="5"/>
                      </a:lnTo>
                      <a:lnTo>
                        <a:pt x="893" y="5"/>
                      </a:lnTo>
                      <a:lnTo>
                        <a:pt x="897" y="5"/>
                      </a:lnTo>
                      <a:lnTo>
                        <a:pt x="902" y="5"/>
                      </a:lnTo>
                      <a:lnTo>
                        <a:pt x="907" y="5"/>
                      </a:lnTo>
                      <a:lnTo>
                        <a:pt x="912" y="10"/>
                      </a:lnTo>
                      <a:lnTo>
                        <a:pt x="917" y="10"/>
                      </a:lnTo>
                      <a:lnTo>
                        <a:pt x="921" y="10"/>
                      </a:lnTo>
                      <a:lnTo>
                        <a:pt x="926" y="10"/>
                      </a:lnTo>
                      <a:lnTo>
                        <a:pt x="931" y="14"/>
                      </a:lnTo>
                      <a:lnTo>
                        <a:pt x="936" y="14"/>
                      </a:lnTo>
                      <a:lnTo>
                        <a:pt x="941" y="14"/>
                      </a:lnTo>
                      <a:lnTo>
                        <a:pt x="945" y="19"/>
                      </a:lnTo>
                      <a:lnTo>
                        <a:pt x="950" y="19"/>
                      </a:lnTo>
                      <a:lnTo>
                        <a:pt x="955" y="19"/>
                      </a:lnTo>
                      <a:lnTo>
                        <a:pt x="960" y="24"/>
                      </a:lnTo>
                      <a:lnTo>
                        <a:pt x="965" y="24"/>
                      </a:lnTo>
                      <a:lnTo>
                        <a:pt x="969" y="29"/>
                      </a:lnTo>
                      <a:lnTo>
                        <a:pt x="974" y="29"/>
                      </a:lnTo>
                      <a:lnTo>
                        <a:pt x="979" y="33"/>
                      </a:lnTo>
                      <a:lnTo>
                        <a:pt x="984" y="33"/>
                      </a:lnTo>
                      <a:lnTo>
                        <a:pt x="989" y="38"/>
                      </a:lnTo>
                      <a:lnTo>
                        <a:pt x="993" y="38"/>
                      </a:lnTo>
                      <a:lnTo>
                        <a:pt x="998" y="38"/>
                      </a:lnTo>
                      <a:lnTo>
                        <a:pt x="1003" y="43"/>
                      </a:lnTo>
                      <a:lnTo>
                        <a:pt x="1008" y="43"/>
                      </a:lnTo>
                      <a:lnTo>
                        <a:pt x="1013" y="48"/>
                      </a:lnTo>
                      <a:lnTo>
                        <a:pt x="1017" y="48"/>
                      </a:lnTo>
                      <a:lnTo>
                        <a:pt x="1022" y="48"/>
                      </a:lnTo>
                      <a:close/>
                    </a:path>
                  </a:pathLst>
                </a:custGeom>
                <a:solidFill>
                  <a:srgbClr val="6B05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0" name="Freeform 18">
                  <a:extLst>
                    <a:ext uri="{FF2B5EF4-FFF2-40B4-BE49-F238E27FC236}">
                      <a16:creationId xmlns:a16="http://schemas.microsoft.com/office/drawing/2014/main" id="{34BCCA7B-374E-4F8A-BD80-ED54DE3C1E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49" y="2589"/>
                  <a:ext cx="76" cy="197"/>
                </a:xfrm>
                <a:custGeom>
                  <a:avLst/>
                  <a:gdLst>
                    <a:gd name="T0" fmla="*/ 72 w 76"/>
                    <a:gd name="T1" fmla="*/ 43 h 197"/>
                    <a:gd name="T2" fmla="*/ 76 w 76"/>
                    <a:gd name="T3" fmla="*/ 53 h 197"/>
                    <a:gd name="T4" fmla="*/ 76 w 76"/>
                    <a:gd name="T5" fmla="*/ 67 h 197"/>
                    <a:gd name="T6" fmla="*/ 76 w 76"/>
                    <a:gd name="T7" fmla="*/ 77 h 197"/>
                    <a:gd name="T8" fmla="*/ 76 w 76"/>
                    <a:gd name="T9" fmla="*/ 86 h 197"/>
                    <a:gd name="T10" fmla="*/ 72 w 76"/>
                    <a:gd name="T11" fmla="*/ 101 h 197"/>
                    <a:gd name="T12" fmla="*/ 72 w 76"/>
                    <a:gd name="T13" fmla="*/ 110 h 197"/>
                    <a:gd name="T14" fmla="*/ 67 w 76"/>
                    <a:gd name="T15" fmla="*/ 120 h 197"/>
                    <a:gd name="T16" fmla="*/ 62 w 76"/>
                    <a:gd name="T17" fmla="*/ 129 h 197"/>
                    <a:gd name="T18" fmla="*/ 57 w 76"/>
                    <a:gd name="T19" fmla="*/ 139 h 197"/>
                    <a:gd name="T20" fmla="*/ 52 w 76"/>
                    <a:gd name="T21" fmla="*/ 149 h 197"/>
                    <a:gd name="T22" fmla="*/ 48 w 76"/>
                    <a:gd name="T23" fmla="*/ 158 h 197"/>
                    <a:gd name="T24" fmla="*/ 38 w 76"/>
                    <a:gd name="T25" fmla="*/ 168 h 197"/>
                    <a:gd name="T26" fmla="*/ 33 w 76"/>
                    <a:gd name="T27" fmla="*/ 177 h 197"/>
                    <a:gd name="T28" fmla="*/ 24 w 76"/>
                    <a:gd name="T29" fmla="*/ 182 h 197"/>
                    <a:gd name="T30" fmla="*/ 19 w 76"/>
                    <a:gd name="T31" fmla="*/ 192 h 197"/>
                    <a:gd name="T32" fmla="*/ 9 w 76"/>
                    <a:gd name="T33" fmla="*/ 197 h 197"/>
                    <a:gd name="T34" fmla="*/ 0 w 76"/>
                    <a:gd name="T35" fmla="*/ 197 h 197"/>
                    <a:gd name="T36" fmla="*/ 5 w 76"/>
                    <a:gd name="T37" fmla="*/ 187 h 197"/>
                    <a:gd name="T38" fmla="*/ 9 w 76"/>
                    <a:gd name="T39" fmla="*/ 177 h 197"/>
                    <a:gd name="T40" fmla="*/ 14 w 76"/>
                    <a:gd name="T41" fmla="*/ 168 h 197"/>
                    <a:gd name="T42" fmla="*/ 24 w 76"/>
                    <a:gd name="T43" fmla="*/ 158 h 197"/>
                    <a:gd name="T44" fmla="*/ 29 w 76"/>
                    <a:gd name="T45" fmla="*/ 149 h 197"/>
                    <a:gd name="T46" fmla="*/ 33 w 76"/>
                    <a:gd name="T47" fmla="*/ 139 h 197"/>
                    <a:gd name="T48" fmla="*/ 38 w 76"/>
                    <a:gd name="T49" fmla="*/ 129 h 197"/>
                    <a:gd name="T50" fmla="*/ 43 w 76"/>
                    <a:gd name="T51" fmla="*/ 120 h 197"/>
                    <a:gd name="T52" fmla="*/ 48 w 76"/>
                    <a:gd name="T53" fmla="*/ 110 h 197"/>
                    <a:gd name="T54" fmla="*/ 52 w 76"/>
                    <a:gd name="T55" fmla="*/ 101 h 197"/>
                    <a:gd name="T56" fmla="*/ 52 w 76"/>
                    <a:gd name="T57" fmla="*/ 86 h 197"/>
                    <a:gd name="T58" fmla="*/ 52 w 76"/>
                    <a:gd name="T59" fmla="*/ 77 h 197"/>
                    <a:gd name="T60" fmla="*/ 52 w 76"/>
                    <a:gd name="T61" fmla="*/ 67 h 197"/>
                    <a:gd name="T62" fmla="*/ 52 w 76"/>
                    <a:gd name="T63" fmla="*/ 58 h 197"/>
                    <a:gd name="T64" fmla="*/ 48 w 76"/>
                    <a:gd name="T65" fmla="*/ 43 h 197"/>
                    <a:gd name="T66" fmla="*/ 43 w 76"/>
                    <a:gd name="T67" fmla="*/ 34 h 197"/>
                    <a:gd name="T68" fmla="*/ 38 w 76"/>
                    <a:gd name="T69" fmla="*/ 29 h 197"/>
                    <a:gd name="T70" fmla="*/ 33 w 76"/>
                    <a:gd name="T71" fmla="*/ 24 h 197"/>
                    <a:gd name="T72" fmla="*/ 29 w 76"/>
                    <a:gd name="T73" fmla="*/ 19 h 197"/>
                    <a:gd name="T74" fmla="*/ 19 w 76"/>
                    <a:gd name="T75" fmla="*/ 19 h 197"/>
                    <a:gd name="T76" fmla="*/ 14 w 76"/>
                    <a:gd name="T77" fmla="*/ 10 h 197"/>
                    <a:gd name="T78" fmla="*/ 19 w 76"/>
                    <a:gd name="T79" fmla="*/ 5 h 197"/>
                    <a:gd name="T80" fmla="*/ 24 w 76"/>
                    <a:gd name="T81" fmla="*/ 0 h 197"/>
                    <a:gd name="T82" fmla="*/ 33 w 76"/>
                    <a:gd name="T83" fmla="*/ 0 h 197"/>
                    <a:gd name="T84" fmla="*/ 38 w 76"/>
                    <a:gd name="T85" fmla="*/ 5 h 197"/>
                    <a:gd name="T86" fmla="*/ 48 w 76"/>
                    <a:gd name="T87" fmla="*/ 5 h 197"/>
                    <a:gd name="T88" fmla="*/ 52 w 76"/>
                    <a:gd name="T89" fmla="*/ 10 h 197"/>
                    <a:gd name="T90" fmla="*/ 62 w 76"/>
                    <a:gd name="T91" fmla="*/ 19 h 197"/>
                    <a:gd name="T92" fmla="*/ 67 w 76"/>
                    <a:gd name="T93" fmla="*/ 24 h 197"/>
                    <a:gd name="T94" fmla="*/ 72 w 76"/>
                    <a:gd name="T95" fmla="*/ 34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6" h="197">
                      <a:moveTo>
                        <a:pt x="72" y="34"/>
                      </a:moveTo>
                      <a:lnTo>
                        <a:pt x="72" y="43"/>
                      </a:lnTo>
                      <a:lnTo>
                        <a:pt x="76" y="48"/>
                      </a:lnTo>
                      <a:lnTo>
                        <a:pt x="76" y="53"/>
                      </a:lnTo>
                      <a:lnTo>
                        <a:pt x="76" y="58"/>
                      </a:lnTo>
                      <a:lnTo>
                        <a:pt x="76" y="67"/>
                      </a:lnTo>
                      <a:lnTo>
                        <a:pt x="76" y="72"/>
                      </a:lnTo>
                      <a:lnTo>
                        <a:pt x="76" y="77"/>
                      </a:lnTo>
                      <a:lnTo>
                        <a:pt x="76" y="82"/>
                      </a:lnTo>
                      <a:lnTo>
                        <a:pt x="76" y="86"/>
                      </a:lnTo>
                      <a:lnTo>
                        <a:pt x="76" y="96"/>
                      </a:lnTo>
                      <a:lnTo>
                        <a:pt x="72" y="101"/>
                      </a:lnTo>
                      <a:lnTo>
                        <a:pt x="72" y="106"/>
                      </a:lnTo>
                      <a:lnTo>
                        <a:pt x="72" y="110"/>
                      </a:lnTo>
                      <a:lnTo>
                        <a:pt x="67" y="115"/>
                      </a:lnTo>
                      <a:lnTo>
                        <a:pt x="67" y="120"/>
                      </a:lnTo>
                      <a:lnTo>
                        <a:pt x="67" y="125"/>
                      </a:lnTo>
                      <a:lnTo>
                        <a:pt x="62" y="129"/>
                      </a:lnTo>
                      <a:lnTo>
                        <a:pt x="62" y="134"/>
                      </a:lnTo>
                      <a:lnTo>
                        <a:pt x="57" y="139"/>
                      </a:lnTo>
                      <a:lnTo>
                        <a:pt x="57" y="144"/>
                      </a:lnTo>
                      <a:lnTo>
                        <a:pt x="52" y="149"/>
                      </a:lnTo>
                      <a:lnTo>
                        <a:pt x="48" y="153"/>
                      </a:lnTo>
                      <a:lnTo>
                        <a:pt x="48" y="158"/>
                      </a:lnTo>
                      <a:lnTo>
                        <a:pt x="43" y="163"/>
                      </a:lnTo>
                      <a:lnTo>
                        <a:pt x="38" y="168"/>
                      </a:lnTo>
                      <a:lnTo>
                        <a:pt x="38" y="173"/>
                      </a:lnTo>
                      <a:lnTo>
                        <a:pt x="33" y="177"/>
                      </a:lnTo>
                      <a:lnTo>
                        <a:pt x="29" y="182"/>
                      </a:lnTo>
                      <a:lnTo>
                        <a:pt x="24" y="182"/>
                      </a:lnTo>
                      <a:lnTo>
                        <a:pt x="19" y="187"/>
                      </a:lnTo>
                      <a:lnTo>
                        <a:pt x="19" y="192"/>
                      </a:lnTo>
                      <a:lnTo>
                        <a:pt x="14" y="197"/>
                      </a:lnTo>
                      <a:lnTo>
                        <a:pt x="9" y="197"/>
                      </a:lnTo>
                      <a:lnTo>
                        <a:pt x="5" y="197"/>
                      </a:lnTo>
                      <a:lnTo>
                        <a:pt x="0" y="197"/>
                      </a:lnTo>
                      <a:lnTo>
                        <a:pt x="0" y="192"/>
                      </a:lnTo>
                      <a:lnTo>
                        <a:pt x="5" y="187"/>
                      </a:lnTo>
                      <a:lnTo>
                        <a:pt x="9" y="182"/>
                      </a:lnTo>
                      <a:lnTo>
                        <a:pt x="9" y="177"/>
                      </a:lnTo>
                      <a:lnTo>
                        <a:pt x="14" y="173"/>
                      </a:lnTo>
                      <a:lnTo>
                        <a:pt x="14" y="168"/>
                      </a:lnTo>
                      <a:lnTo>
                        <a:pt x="19" y="163"/>
                      </a:lnTo>
                      <a:lnTo>
                        <a:pt x="24" y="158"/>
                      </a:lnTo>
                      <a:lnTo>
                        <a:pt x="24" y="153"/>
                      </a:lnTo>
                      <a:lnTo>
                        <a:pt x="29" y="149"/>
                      </a:lnTo>
                      <a:lnTo>
                        <a:pt x="33" y="144"/>
                      </a:lnTo>
                      <a:lnTo>
                        <a:pt x="33" y="139"/>
                      </a:lnTo>
                      <a:lnTo>
                        <a:pt x="38" y="134"/>
                      </a:lnTo>
                      <a:lnTo>
                        <a:pt x="38" y="129"/>
                      </a:lnTo>
                      <a:lnTo>
                        <a:pt x="43" y="125"/>
                      </a:lnTo>
                      <a:lnTo>
                        <a:pt x="43" y="120"/>
                      </a:lnTo>
                      <a:lnTo>
                        <a:pt x="48" y="115"/>
                      </a:lnTo>
                      <a:lnTo>
                        <a:pt x="48" y="110"/>
                      </a:lnTo>
                      <a:lnTo>
                        <a:pt x="48" y="106"/>
                      </a:lnTo>
                      <a:lnTo>
                        <a:pt x="52" y="101"/>
                      </a:lnTo>
                      <a:lnTo>
                        <a:pt x="52" y="91"/>
                      </a:lnTo>
                      <a:lnTo>
                        <a:pt x="52" y="86"/>
                      </a:lnTo>
                      <a:lnTo>
                        <a:pt x="52" y="82"/>
                      </a:lnTo>
                      <a:lnTo>
                        <a:pt x="52" y="77"/>
                      </a:lnTo>
                      <a:lnTo>
                        <a:pt x="52" y="72"/>
                      </a:lnTo>
                      <a:lnTo>
                        <a:pt x="52" y="67"/>
                      </a:lnTo>
                      <a:lnTo>
                        <a:pt x="52" y="62"/>
                      </a:lnTo>
                      <a:lnTo>
                        <a:pt x="52" y="58"/>
                      </a:lnTo>
                      <a:lnTo>
                        <a:pt x="48" y="48"/>
                      </a:lnTo>
                      <a:lnTo>
                        <a:pt x="48" y="43"/>
                      </a:lnTo>
                      <a:lnTo>
                        <a:pt x="48" y="38"/>
                      </a:lnTo>
                      <a:lnTo>
                        <a:pt x="43" y="34"/>
                      </a:lnTo>
                      <a:lnTo>
                        <a:pt x="43" y="29"/>
                      </a:lnTo>
                      <a:lnTo>
                        <a:pt x="38" y="29"/>
                      </a:lnTo>
                      <a:lnTo>
                        <a:pt x="38" y="24"/>
                      </a:lnTo>
                      <a:lnTo>
                        <a:pt x="33" y="24"/>
                      </a:lnTo>
                      <a:lnTo>
                        <a:pt x="29" y="24"/>
                      </a:lnTo>
                      <a:lnTo>
                        <a:pt x="29" y="19"/>
                      </a:lnTo>
                      <a:lnTo>
                        <a:pt x="24" y="19"/>
                      </a:lnTo>
                      <a:lnTo>
                        <a:pt x="19" y="19"/>
                      </a:lnTo>
                      <a:lnTo>
                        <a:pt x="14" y="15"/>
                      </a:lnTo>
                      <a:lnTo>
                        <a:pt x="14" y="10"/>
                      </a:lnTo>
                      <a:lnTo>
                        <a:pt x="14" y="5"/>
                      </a:lnTo>
                      <a:lnTo>
                        <a:pt x="19" y="5"/>
                      </a:lnTo>
                      <a:lnTo>
                        <a:pt x="24" y="5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3" y="0"/>
                      </a:lnTo>
                      <a:lnTo>
                        <a:pt x="38" y="0"/>
                      </a:lnTo>
                      <a:lnTo>
                        <a:pt x="38" y="5"/>
                      </a:lnTo>
                      <a:lnTo>
                        <a:pt x="43" y="5"/>
                      </a:lnTo>
                      <a:lnTo>
                        <a:pt x="48" y="5"/>
                      </a:lnTo>
                      <a:lnTo>
                        <a:pt x="48" y="10"/>
                      </a:lnTo>
                      <a:lnTo>
                        <a:pt x="52" y="10"/>
                      </a:lnTo>
                      <a:lnTo>
                        <a:pt x="57" y="15"/>
                      </a:lnTo>
                      <a:lnTo>
                        <a:pt x="62" y="19"/>
                      </a:lnTo>
                      <a:lnTo>
                        <a:pt x="62" y="24"/>
                      </a:lnTo>
                      <a:lnTo>
                        <a:pt x="67" y="24"/>
                      </a:lnTo>
                      <a:lnTo>
                        <a:pt x="67" y="29"/>
                      </a:lnTo>
                      <a:lnTo>
                        <a:pt x="72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1" name="Freeform 19">
                  <a:extLst>
                    <a:ext uri="{FF2B5EF4-FFF2-40B4-BE49-F238E27FC236}">
                      <a16:creationId xmlns:a16="http://schemas.microsoft.com/office/drawing/2014/main" id="{CA67202F-4FB6-4BC8-BF12-04C3085E30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06" y="2589"/>
                  <a:ext cx="24" cy="43"/>
                </a:xfrm>
                <a:custGeom>
                  <a:avLst/>
                  <a:gdLst>
                    <a:gd name="T0" fmla="*/ 24 w 24"/>
                    <a:gd name="T1" fmla="*/ 43 h 43"/>
                    <a:gd name="T2" fmla="*/ 19 w 24"/>
                    <a:gd name="T3" fmla="*/ 43 h 43"/>
                    <a:gd name="T4" fmla="*/ 14 w 24"/>
                    <a:gd name="T5" fmla="*/ 43 h 43"/>
                    <a:gd name="T6" fmla="*/ 14 w 24"/>
                    <a:gd name="T7" fmla="*/ 38 h 43"/>
                    <a:gd name="T8" fmla="*/ 10 w 24"/>
                    <a:gd name="T9" fmla="*/ 38 h 43"/>
                    <a:gd name="T10" fmla="*/ 10 w 24"/>
                    <a:gd name="T11" fmla="*/ 34 h 43"/>
                    <a:gd name="T12" fmla="*/ 5 w 24"/>
                    <a:gd name="T13" fmla="*/ 34 h 43"/>
                    <a:gd name="T14" fmla="*/ 5 w 24"/>
                    <a:gd name="T15" fmla="*/ 29 h 43"/>
                    <a:gd name="T16" fmla="*/ 5 w 24"/>
                    <a:gd name="T17" fmla="*/ 24 h 43"/>
                    <a:gd name="T18" fmla="*/ 0 w 24"/>
                    <a:gd name="T19" fmla="*/ 19 h 43"/>
                    <a:gd name="T20" fmla="*/ 0 w 24"/>
                    <a:gd name="T21" fmla="*/ 15 h 43"/>
                    <a:gd name="T22" fmla="*/ 0 w 24"/>
                    <a:gd name="T23" fmla="*/ 10 h 43"/>
                    <a:gd name="T24" fmla="*/ 0 w 24"/>
                    <a:gd name="T25" fmla="*/ 5 h 43"/>
                    <a:gd name="T26" fmla="*/ 0 w 24"/>
                    <a:gd name="T27" fmla="*/ 0 h 43"/>
                    <a:gd name="T28" fmla="*/ 0 w 24"/>
                    <a:gd name="T29" fmla="*/ 5 h 43"/>
                    <a:gd name="T30" fmla="*/ 5 w 24"/>
                    <a:gd name="T31" fmla="*/ 5 h 43"/>
                    <a:gd name="T32" fmla="*/ 5 w 24"/>
                    <a:gd name="T33" fmla="*/ 10 h 43"/>
                    <a:gd name="T34" fmla="*/ 10 w 24"/>
                    <a:gd name="T35" fmla="*/ 10 h 43"/>
                    <a:gd name="T36" fmla="*/ 14 w 24"/>
                    <a:gd name="T37" fmla="*/ 15 h 43"/>
                    <a:gd name="T38" fmla="*/ 19 w 24"/>
                    <a:gd name="T39" fmla="*/ 19 h 43"/>
                    <a:gd name="T40" fmla="*/ 19 w 24"/>
                    <a:gd name="T41" fmla="*/ 24 h 43"/>
                    <a:gd name="T42" fmla="*/ 24 w 24"/>
                    <a:gd name="T43" fmla="*/ 24 h 43"/>
                    <a:gd name="T44" fmla="*/ 24 w 24"/>
                    <a:gd name="T45" fmla="*/ 29 h 43"/>
                    <a:gd name="T46" fmla="*/ 24 w 24"/>
                    <a:gd name="T47" fmla="*/ 34 h 43"/>
                    <a:gd name="T48" fmla="*/ 24 w 24"/>
                    <a:gd name="T49" fmla="*/ 38 h 43"/>
                    <a:gd name="T50" fmla="*/ 24 w 24"/>
                    <a:gd name="T51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4" h="43">
                      <a:moveTo>
                        <a:pt x="24" y="43"/>
                      </a:moveTo>
                      <a:lnTo>
                        <a:pt x="19" y="43"/>
                      </a:lnTo>
                      <a:lnTo>
                        <a:pt x="14" y="43"/>
                      </a:lnTo>
                      <a:lnTo>
                        <a:pt x="14" y="38"/>
                      </a:lnTo>
                      <a:lnTo>
                        <a:pt x="10" y="38"/>
                      </a:lnTo>
                      <a:lnTo>
                        <a:pt x="10" y="34"/>
                      </a:lnTo>
                      <a:lnTo>
                        <a:pt x="5" y="34"/>
                      </a:lnTo>
                      <a:lnTo>
                        <a:pt x="5" y="29"/>
                      </a:lnTo>
                      <a:lnTo>
                        <a:pt x="5" y="24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10" y="10"/>
                      </a:lnTo>
                      <a:lnTo>
                        <a:pt x="14" y="15"/>
                      </a:lnTo>
                      <a:lnTo>
                        <a:pt x="19" y="19"/>
                      </a:lnTo>
                      <a:lnTo>
                        <a:pt x="19" y="24"/>
                      </a:lnTo>
                      <a:lnTo>
                        <a:pt x="24" y="24"/>
                      </a:lnTo>
                      <a:lnTo>
                        <a:pt x="24" y="29"/>
                      </a:lnTo>
                      <a:lnTo>
                        <a:pt x="24" y="34"/>
                      </a:lnTo>
                      <a:lnTo>
                        <a:pt x="24" y="38"/>
                      </a:lnTo>
                      <a:lnTo>
                        <a:pt x="24" y="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2" name="Freeform 20">
                  <a:extLst>
                    <a:ext uri="{FF2B5EF4-FFF2-40B4-BE49-F238E27FC236}">
                      <a16:creationId xmlns:a16="http://schemas.microsoft.com/office/drawing/2014/main" id="{1C47AFB8-7A85-4F29-919F-7DC770E3DE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32" y="2594"/>
                  <a:ext cx="100" cy="134"/>
                </a:xfrm>
                <a:custGeom>
                  <a:avLst/>
                  <a:gdLst>
                    <a:gd name="T0" fmla="*/ 96 w 100"/>
                    <a:gd name="T1" fmla="*/ 101 h 134"/>
                    <a:gd name="T2" fmla="*/ 96 w 100"/>
                    <a:gd name="T3" fmla="*/ 110 h 134"/>
                    <a:gd name="T4" fmla="*/ 96 w 100"/>
                    <a:gd name="T5" fmla="*/ 120 h 134"/>
                    <a:gd name="T6" fmla="*/ 91 w 100"/>
                    <a:gd name="T7" fmla="*/ 124 h 134"/>
                    <a:gd name="T8" fmla="*/ 86 w 100"/>
                    <a:gd name="T9" fmla="*/ 129 h 134"/>
                    <a:gd name="T10" fmla="*/ 76 w 100"/>
                    <a:gd name="T11" fmla="*/ 129 h 134"/>
                    <a:gd name="T12" fmla="*/ 67 w 100"/>
                    <a:gd name="T13" fmla="*/ 129 h 134"/>
                    <a:gd name="T14" fmla="*/ 62 w 100"/>
                    <a:gd name="T15" fmla="*/ 134 h 134"/>
                    <a:gd name="T16" fmla="*/ 57 w 100"/>
                    <a:gd name="T17" fmla="*/ 129 h 134"/>
                    <a:gd name="T18" fmla="*/ 53 w 100"/>
                    <a:gd name="T19" fmla="*/ 124 h 134"/>
                    <a:gd name="T20" fmla="*/ 48 w 100"/>
                    <a:gd name="T21" fmla="*/ 120 h 134"/>
                    <a:gd name="T22" fmla="*/ 43 w 100"/>
                    <a:gd name="T23" fmla="*/ 115 h 134"/>
                    <a:gd name="T24" fmla="*/ 38 w 100"/>
                    <a:gd name="T25" fmla="*/ 105 h 134"/>
                    <a:gd name="T26" fmla="*/ 33 w 100"/>
                    <a:gd name="T27" fmla="*/ 96 h 134"/>
                    <a:gd name="T28" fmla="*/ 33 w 100"/>
                    <a:gd name="T29" fmla="*/ 86 h 134"/>
                    <a:gd name="T30" fmla="*/ 33 w 100"/>
                    <a:gd name="T31" fmla="*/ 77 h 134"/>
                    <a:gd name="T32" fmla="*/ 29 w 100"/>
                    <a:gd name="T33" fmla="*/ 72 h 134"/>
                    <a:gd name="T34" fmla="*/ 24 w 100"/>
                    <a:gd name="T35" fmla="*/ 62 h 134"/>
                    <a:gd name="T36" fmla="*/ 19 w 100"/>
                    <a:gd name="T37" fmla="*/ 57 h 134"/>
                    <a:gd name="T38" fmla="*/ 9 w 100"/>
                    <a:gd name="T39" fmla="*/ 53 h 134"/>
                    <a:gd name="T40" fmla="*/ 9 w 100"/>
                    <a:gd name="T41" fmla="*/ 43 h 134"/>
                    <a:gd name="T42" fmla="*/ 5 w 100"/>
                    <a:gd name="T43" fmla="*/ 38 h 134"/>
                    <a:gd name="T44" fmla="*/ 5 w 100"/>
                    <a:gd name="T45" fmla="*/ 29 h 134"/>
                    <a:gd name="T46" fmla="*/ 0 w 100"/>
                    <a:gd name="T47" fmla="*/ 19 h 134"/>
                    <a:gd name="T48" fmla="*/ 0 w 100"/>
                    <a:gd name="T49" fmla="*/ 19 h 134"/>
                    <a:gd name="T50" fmla="*/ 9 w 100"/>
                    <a:gd name="T51" fmla="*/ 24 h 134"/>
                    <a:gd name="T52" fmla="*/ 14 w 100"/>
                    <a:gd name="T53" fmla="*/ 29 h 134"/>
                    <a:gd name="T54" fmla="*/ 24 w 100"/>
                    <a:gd name="T55" fmla="*/ 29 h 134"/>
                    <a:gd name="T56" fmla="*/ 29 w 100"/>
                    <a:gd name="T57" fmla="*/ 33 h 134"/>
                    <a:gd name="T58" fmla="*/ 33 w 100"/>
                    <a:gd name="T59" fmla="*/ 0 h 134"/>
                    <a:gd name="T60" fmla="*/ 38 w 100"/>
                    <a:gd name="T61" fmla="*/ 10 h 134"/>
                    <a:gd name="T62" fmla="*/ 48 w 100"/>
                    <a:gd name="T63" fmla="*/ 19 h 134"/>
                    <a:gd name="T64" fmla="*/ 53 w 100"/>
                    <a:gd name="T65" fmla="*/ 24 h 134"/>
                    <a:gd name="T66" fmla="*/ 57 w 100"/>
                    <a:gd name="T67" fmla="*/ 29 h 134"/>
                    <a:gd name="T68" fmla="*/ 67 w 100"/>
                    <a:gd name="T69" fmla="*/ 33 h 134"/>
                    <a:gd name="T70" fmla="*/ 76 w 100"/>
                    <a:gd name="T71" fmla="*/ 38 h 134"/>
                    <a:gd name="T72" fmla="*/ 81 w 100"/>
                    <a:gd name="T73" fmla="*/ 43 h 134"/>
                    <a:gd name="T74" fmla="*/ 86 w 100"/>
                    <a:gd name="T75" fmla="*/ 53 h 134"/>
                    <a:gd name="T76" fmla="*/ 91 w 100"/>
                    <a:gd name="T77" fmla="*/ 57 h 134"/>
                    <a:gd name="T78" fmla="*/ 96 w 100"/>
                    <a:gd name="T79" fmla="*/ 67 h 134"/>
                    <a:gd name="T80" fmla="*/ 100 w 100"/>
                    <a:gd name="T81" fmla="*/ 72 h 134"/>
                    <a:gd name="T82" fmla="*/ 100 w 100"/>
                    <a:gd name="T83" fmla="*/ 81 h 134"/>
                    <a:gd name="T84" fmla="*/ 100 w 100"/>
                    <a:gd name="T85" fmla="*/ 91 h 134"/>
                    <a:gd name="T86" fmla="*/ 100 w 100"/>
                    <a:gd name="T87" fmla="*/ 101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00" h="134">
                      <a:moveTo>
                        <a:pt x="100" y="101"/>
                      </a:moveTo>
                      <a:lnTo>
                        <a:pt x="96" y="101"/>
                      </a:lnTo>
                      <a:lnTo>
                        <a:pt x="96" y="105"/>
                      </a:lnTo>
                      <a:lnTo>
                        <a:pt x="96" y="110"/>
                      </a:lnTo>
                      <a:lnTo>
                        <a:pt x="96" y="115"/>
                      </a:lnTo>
                      <a:lnTo>
                        <a:pt x="96" y="120"/>
                      </a:lnTo>
                      <a:lnTo>
                        <a:pt x="96" y="124"/>
                      </a:lnTo>
                      <a:lnTo>
                        <a:pt x="91" y="124"/>
                      </a:lnTo>
                      <a:lnTo>
                        <a:pt x="91" y="129"/>
                      </a:lnTo>
                      <a:lnTo>
                        <a:pt x="86" y="129"/>
                      </a:lnTo>
                      <a:lnTo>
                        <a:pt x="81" y="129"/>
                      </a:lnTo>
                      <a:lnTo>
                        <a:pt x="76" y="129"/>
                      </a:lnTo>
                      <a:lnTo>
                        <a:pt x="72" y="129"/>
                      </a:lnTo>
                      <a:lnTo>
                        <a:pt x="67" y="129"/>
                      </a:lnTo>
                      <a:lnTo>
                        <a:pt x="67" y="134"/>
                      </a:lnTo>
                      <a:lnTo>
                        <a:pt x="62" y="134"/>
                      </a:lnTo>
                      <a:lnTo>
                        <a:pt x="62" y="129"/>
                      </a:lnTo>
                      <a:lnTo>
                        <a:pt x="57" y="129"/>
                      </a:lnTo>
                      <a:lnTo>
                        <a:pt x="53" y="129"/>
                      </a:lnTo>
                      <a:lnTo>
                        <a:pt x="53" y="124"/>
                      </a:lnTo>
                      <a:lnTo>
                        <a:pt x="48" y="124"/>
                      </a:lnTo>
                      <a:lnTo>
                        <a:pt x="48" y="120"/>
                      </a:lnTo>
                      <a:lnTo>
                        <a:pt x="43" y="120"/>
                      </a:lnTo>
                      <a:lnTo>
                        <a:pt x="43" y="115"/>
                      </a:lnTo>
                      <a:lnTo>
                        <a:pt x="38" y="110"/>
                      </a:lnTo>
                      <a:lnTo>
                        <a:pt x="38" y="105"/>
                      </a:lnTo>
                      <a:lnTo>
                        <a:pt x="38" y="101"/>
                      </a:lnTo>
                      <a:lnTo>
                        <a:pt x="33" y="96"/>
                      </a:lnTo>
                      <a:lnTo>
                        <a:pt x="33" y="91"/>
                      </a:lnTo>
                      <a:lnTo>
                        <a:pt x="33" y="86"/>
                      </a:lnTo>
                      <a:lnTo>
                        <a:pt x="33" y="81"/>
                      </a:lnTo>
                      <a:lnTo>
                        <a:pt x="33" y="77"/>
                      </a:lnTo>
                      <a:lnTo>
                        <a:pt x="29" y="77"/>
                      </a:lnTo>
                      <a:lnTo>
                        <a:pt x="29" y="72"/>
                      </a:lnTo>
                      <a:lnTo>
                        <a:pt x="29" y="67"/>
                      </a:lnTo>
                      <a:lnTo>
                        <a:pt x="24" y="62"/>
                      </a:lnTo>
                      <a:lnTo>
                        <a:pt x="24" y="57"/>
                      </a:lnTo>
                      <a:lnTo>
                        <a:pt x="19" y="57"/>
                      </a:lnTo>
                      <a:lnTo>
                        <a:pt x="14" y="53"/>
                      </a:lnTo>
                      <a:lnTo>
                        <a:pt x="9" y="53"/>
                      </a:lnTo>
                      <a:lnTo>
                        <a:pt x="9" y="48"/>
                      </a:lnTo>
                      <a:lnTo>
                        <a:pt x="9" y="43"/>
                      </a:lnTo>
                      <a:lnTo>
                        <a:pt x="5" y="43"/>
                      </a:lnTo>
                      <a:lnTo>
                        <a:pt x="5" y="38"/>
                      </a:lnTo>
                      <a:lnTo>
                        <a:pt x="5" y="33"/>
                      </a:lnTo>
                      <a:lnTo>
                        <a:pt x="5" y="29"/>
                      </a:lnTo>
                      <a:lnTo>
                        <a:pt x="5" y="24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5" y="19"/>
                      </a:lnTo>
                      <a:lnTo>
                        <a:pt x="9" y="24"/>
                      </a:lnTo>
                      <a:lnTo>
                        <a:pt x="14" y="24"/>
                      </a:lnTo>
                      <a:lnTo>
                        <a:pt x="14" y="29"/>
                      </a:lnTo>
                      <a:lnTo>
                        <a:pt x="19" y="29"/>
                      </a:lnTo>
                      <a:lnTo>
                        <a:pt x="24" y="29"/>
                      </a:lnTo>
                      <a:lnTo>
                        <a:pt x="24" y="33"/>
                      </a:lnTo>
                      <a:lnTo>
                        <a:pt x="29" y="33"/>
                      </a:lnTo>
                      <a:lnTo>
                        <a:pt x="33" y="33"/>
                      </a:lnTo>
                      <a:lnTo>
                        <a:pt x="33" y="0"/>
                      </a:lnTo>
                      <a:lnTo>
                        <a:pt x="38" y="5"/>
                      </a:lnTo>
                      <a:lnTo>
                        <a:pt x="38" y="10"/>
                      </a:lnTo>
                      <a:lnTo>
                        <a:pt x="43" y="14"/>
                      </a:lnTo>
                      <a:lnTo>
                        <a:pt x="48" y="19"/>
                      </a:lnTo>
                      <a:lnTo>
                        <a:pt x="53" y="19"/>
                      </a:lnTo>
                      <a:lnTo>
                        <a:pt x="53" y="24"/>
                      </a:lnTo>
                      <a:lnTo>
                        <a:pt x="57" y="24"/>
                      </a:lnTo>
                      <a:lnTo>
                        <a:pt x="57" y="29"/>
                      </a:lnTo>
                      <a:lnTo>
                        <a:pt x="62" y="29"/>
                      </a:lnTo>
                      <a:lnTo>
                        <a:pt x="67" y="33"/>
                      </a:lnTo>
                      <a:lnTo>
                        <a:pt x="72" y="38"/>
                      </a:lnTo>
                      <a:lnTo>
                        <a:pt x="76" y="38"/>
                      </a:lnTo>
                      <a:lnTo>
                        <a:pt x="76" y="43"/>
                      </a:lnTo>
                      <a:lnTo>
                        <a:pt x="81" y="43"/>
                      </a:lnTo>
                      <a:lnTo>
                        <a:pt x="86" y="48"/>
                      </a:lnTo>
                      <a:lnTo>
                        <a:pt x="86" y="53"/>
                      </a:lnTo>
                      <a:lnTo>
                        <a:pt x="91" y="53"/>
                      </a:lnTo>
                      <a:lnTo>
                        <a:pt x="91" y="57"/>
                      </a:lnTo>
                      <a:lnTo>
                        <a:pt x="96" y="62"/>
                      </a:lnTo>
                      <a:lnTo>
                        <a:pt x="96" y="67"/>
                      </a:lnTo>
                      <a:lnTo>
                        <a:pt x="100" y="67"/>
                      </a:lnTo>
                      <a:lnTo>
                        <a:pt x="100" y="72"/>
                      </a:lnTo>
                      <a:lnTo>
                        <a:pt x="100" y="77"/>
                      </a:lnTo>
                      <a:lnTo>
                        <a:pt x="100" y="81"/>
                      </a:lnTo>
                      <a:lnTo>
                        <a:pt x="100" y="86"/>
                      </a:lnTo>
                      <a:lnTo>
                        <a:pt x="100" y="91"/>
                      </a:lnTo>
                      <a:lnTo>
                        <a:pt x="100" y="96"/>
                      </a:lnTo>
                      <a:lnTo>
                        <a:pt x="100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3" name="Freeform 21">
                  <a:extLst>
                    <a:ext uri="{FF2B5EF4-FFF2-40B4-BE49-F238E27FC236}">
                      <a16:creationId xmlns:a16="http://schemas.microsoft.com/office/drawing/2014/main" id="{D39866C8-1ACC-4C88-A68C-3241DC8299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89" y="2661"/>
                  <a:ext cx="15" cy="34"/>
                </a:xfrm>
                <a:custGeom>
                  <a:avLst/>
                  <a:gdLst>
                    <a:gd name="T0" fmla="*/ 15 w 15"/>
                    <a:gd name="T1" fmla="*/ 34 h 34"/>
                    <a:gd name="T2" fmla="*/ 15 w 15"/>
                    <a:gd name="T3" fmla="*/ 29 h 34"/>
                    <a:gd name="T4" fmla="*/ 10 w 15"/>
                    <a:gd name="T5" fmla="*/ 29 h 34"/>
                    <a:gd name="T6" fmla="*/ 5 w 15"/>
                    <a:gd name="T7" fmla="*/ 24 h 34"/>
                    <a:gd name="T8" fmla="*/ 5 w 15"/>
                    <a:gd name="T9" fmla="*/ 19 h 34"/>
                    <a:gd name="T10" fmla="*/ 5 w 15"/>
                    <a:gd name="T11" fmla="*/ 14 h 34"/>
                    <a:gd name="T12" fmla="*/ 0 w 15"/>
                    <a:gd name="T13" fmla="*/ 14 h 34"/>
                    <a:gd name="T14" fmla="*/ 0 w 15"/>
                    <a:gd name="T15" fmla="*/ 10 h 34"/>
                    <a:gd name="T16" fmla="*/ 5 w 15"/>
                    <a:gd name="T17" fmla="*/ 5 h 34"/>
                    <a:gd name="T18" fmla="*/ 5 w 15"/>
                    <a:gd name="T19" fmla="*/ 0 h 34"/>
                    <a:gd name="T20" fmla="*/ 10 w 15"/>
                    <a:gd name="T21" fmla="*/ 0 h 34"/>
                    <a:gd name="T22" fmla="*/ 10 w 15"/>
                    <a:gd name="T23" fmla="*/ 5 h 34"/>
                    <a:gd name="T24" fmla="*/ 10 w 15"/>
                    <a:gd name="T25" fmla="*/ 10 h 34"/>
                    <a:gd name="T26" fmla="*/ 15 w 15"/>
                    <a:gd name="T27" fmla="*/ 10 h 34"/>
                    <a:gd name="T28" fmla="*/ 15 w 15"/>
                    <a:gd name="T29" fmla="*/ 14 h 34"/>
                    <a:gd name="T30" fmla="*/ 15 w 15"/>
                    <a:gd name="T31" fmla="*/ 19 h 34"/>
                    <a:gd name="T32" fmla="*/ 15 w 15"/>
                    <a:gd name="T33" fmla="*/ 24 h 34"/>
                    <a:gd name="T34" fmla="*/ 15 w 15"/>
                    <a:gd name="T35" fmla="*/ 29 h 34"/>
                    <a:gd name="T36" fmla="*/ 15 w 15"/>
                    <a:gd name="T37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5" h="34">
                      <a:moveTo>
                        <a:pt x="15" y="34"/>
                      </a:moveTo>
                      <a:lnTo>
                        <a:pt x="15" y="29"/>
                      </a:lnTo>
                      <a:lnTo>
                        <a:pt x="10" y="29"/>
                      </a:lnTo>
                      <a:lnTo>
                        <a:pt x="5" y="24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0" y="5"/>
                      </a:lnTo>
                      <a:lnTo>
                        <a:pt x="10" y="10"/>
                      </a:lnTo>
                      <a:lnTo>
                        <a:pt x="15" y="10"/>
                      </a:lnTo>
                      <a:lnTo>
                        <a:pt x="15" y="14"/>
                      </a:lnTo>
                      <a:lnTo>
                        <a:pt x="15" y="19"/>
                      </a:lnTo>
                      <a:lnTo>
                        <a:pt x="15" y="24"/>
                      </a:lnTo>
                      <a:lnTo>
                        <a:pt x="15" y="29"/>
                      </a:lnTo>
                      <a:lnTo>
                        <a:pt x="15" y="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4" name="Freeform 22">
                  <a:extLst>
                    <a:ext uri="{FF2B5EF4-FFF2-40B4-BE49-F238E27FC236}">
                      <a16:creationId xmlns:a16="http://schemas.microsoft.com/office/drawing/2014/main" id="{B86515D4-FDAF-4C00-8CF5-5A41507222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1" y="2742"/>
                  <a:ext cx="120" cy="202"/>
                </a:xfrm>
                <a:custGeom>
                  <a:avLst/>
                  <a:gdLst>
                    <a:gd name="T0" fmla="*/ 43 w 120"/>
                    <a:gd name="T1" fmla="*/ 20 h 202"/>
                    <a:gd name="T2" fmla="*/ 43 w 120"/>
                    <a:gd name="T3" fmla="*/ 29 h 202"/>
                    <a:gd name="T4" fmla="*/ 43 w 120"/>
                    <a:gd name="T5" fmla="*/ 39 h 202"/>
                    <a:gd name="T6" fmla="*/ 43 w 120"/>
                    <a:gd name="T7" fmla="*/ 48 h 202"/>
                    <a:gd name="T8" fmla="*/ 43 w 120"/>
                    <a:gd name="T9" fmla="*/ 58 h 202"/>
                    <a:gd name="T10" fmla="*/ 43 w 120"/>
                    <a:gd name="T11" fmla="*/ 67 h 202"/>
                    <a:gd name="T12" fmla="*/ 43 w 120"/>
                    <a:gd name="T13" fmla="*/ 77 h 202"/>
                    <a:gd name="T14" fmla="*/ 43 w 120"/>
                    <a:gd name="T15" fmla="*/ 87 h 202"/>
                    <a:gd name="T16" fmla="*/ 38 w 120"/>
                    <a:gd name="T17" fmla="*/ 96 h 202"/>
                    <a:gd name="T18" fmla="*/ 38 w 120"/>
                    <a:gd name="T19" fmla="*/ 106 h 202"/>
                    <a:gd name="T20" fmla="*/ 33 w 120"/>
                    <a:gd name="T21" fmla="*/ 111 h 202"/>
                    <a:gd name="T22" fmla="*/ 33 w 120"/>
                    <a:gd name="T23" fmla="*/ 120 h 202"/>
                    <a:gd name="T24" fmla="*/ 29 w 120"/>
                    <a:gd name="T25" fmla="*/ 130 h 202"/>
                    <a:gd name="T26" fmla="*/ 24 w 120"/>
                    <a:gd name="T27" fmla="*/ 139 h 202"/>
                    <a:gd name="T28" fmla="*/ 29 w 120"/>
                    <a:gd name="T29" fmla="*/ 149 h 202"/>
                    <a:gd name="T30" fmla="*/ 33 w 120"/>
                    <a:gd name="T31" fmla="*/ 158 h 202"/>
                    <a:gd name="T32" fmla="*/ 38 w 120"/>
                    <a:gd name="T33" fmla="*/ 163 h 202"/>
                    <a:gd name="T34" fmla="*/ 43 w 120"/>
                    <a:gd name="T35" fmla="*/ 168 h 202"/>
                    <a:gd name="T36" fmla="*/ 48 w 120"/>
                    <a:gd name="T37" fmla="*/ 173 h 202"/>
                    <a:gd name="T38" fmla="*/ 57 w 120"/>
                    <a:gd name="T39" fmla="*/ 178 h 202"/>
                    <a:gd name="T40" fmla="*/ 120 w 120"/>
                    <a:gd name="T41" fmla="*/ 182 h 202"/>
                    <a:gd name="T42" fmla="*/ 115 w 120"/>
                    <a:gd name="T43" fmla="*/ 192 h 202"/>
                    <a:gd name="T44" fmla="*/ 110 w 120"/>
                    <a:gd name="T45" fmla="*/ 197 h 202"/>
                    <a:gd name="T46" fmla="*/ 101 w 120"/>
                    <a:gd name="T47" fmla="*/ 197 h 202"/>
                    <a:gd name="T48" fmla="*/ 91 w 120"/>
                    <a:gd name="T49" fmla="*/ 202 h 202"/>
                    <a:gd name="T50" fmla="*/ 81 w 120"/>
                    <a:gd name="T51" fmla="*/ 202 h 202"/>
                    <a:gd name="T52" fmla="*/ 72 w 120"/>
                    <a:gd name="T53" fmla="*/ 202 h 202"/>
                    <a:gd name="T54" fmla="*/ 62 w 120"/>
                    <a:gd name="T55" fmla="*/ 202 h 202"/>
                    <a:gd name="T56" fmla="*/ 53 w 120"/>
                    <a:gd name="T57" fmla="*/ 197 h 202"/>
                    <a:gd name="T58" fmla="*/ 43 w 120"/>
                    <a:gd name="T59" fmla="*/ 197 h 202"/>
                    <a:gd name="T60" fmla="*/ 33 w 120"/>
                    <a:gd name="T61" fmla="*/ 192 h 202"/>
                    <a:gd name="T62" fmla="*/ 29 w 120"/>
                    <a:gd name="T63" fmla="*/ 187 h 202"/>
                    <a:gd name="T64" fmla="*/ 19 w 120"/>
                    <a:gd name="T65" fmla="*/ 182 h 202"/>
                    <a:gd name="T66" fmla="*/ 14 w 120"/>
                    <a:gd name="T67" fmla="*/ 178 h 202"/>
                    <a:gd name="T68" fmla="*/ 9 w 120"/>
                    <a:gd name="T69" fmla="*/ 173 h 202"/>
                    <a:gd name="T70" fmla="*/ 5 w 120"/>
                    <a:gd name="T71" fmla="*/ 163 h 202"/>
                    <a:gd name="T72" fmla="*/ 0 w 120"/>
                    <a:gd name="T73" fmla="*/ 154 h 202"/>
                    <a:gd name="T74" fmla="*/ 0 w 120"/>
                    <a:gd name="T75" fmla="*/ 144 h 202"/>
                    <a:gd name="T76" fmla="*/ 0 w 120"/>
                    <a:gd name="T77" fmla="*/ 134 h 202"/>
                    <a:gd name="T78" fmla="*/ 0 w 120"/>
                    <a:gd name="T79" fmla="*/ 125 h 202"/>
                    <a:gd name="T80" fmla="*/ 5 w 120"/>
                    <a:gd name="T81" fmla="*/ 120 h 202"/>
                    <a:gd name="T82" fmla="*/ 9 w 120"/>
                    <a:gd name="T83" fmla="*/ 111 h 202"/>
                    <a:gd name="T84" fmla="*/ 9 w 120"/>
                    <a:gd name="T85" fmla="*/ 101 h 202"/>
                    <a:gd name="T86" fmla="*/ 14 w 120"/>
                    <a:gd name="T87" fmla="*/ 96 h 202"/>
                    <a:gd name="T88" fmla="*/ 19 w 120"/>
                    <a:gd name="T89" fmla="*/ 87 h 202"/>
                    <a:gd name="T90" fmla="*/ 19 w 120"/>
                    <a:gd name="T91" fmla="*/ 77 h 202"/>
                    <a:gd name="T92" fmla="*/ 24 w 120"/>
                    <a:gd name="T93" fmla="*/ 72 h 202"/>
                    <a:gd name="T94" fmla="*/ 24 w 120"/>
                    <a:gd name="T95" fmla="*/ 63 h 202"/>
                    <a:gd name="T96" fmla="*/ 24 w 120"/>
                    <a:gd name="T97" fmla="*/ 53 h 202"/>
                    <a:gd name="T98" fmla="*/ 24 w 120"/>
                    <a:gd name="T99" fmla="*/ 44 h 202"/>
                    <a:gd name="T100" fmla="*/ 19 w 120"/>
                    <a:gd name="T101" fmla="*/ 34 h 202"/>
                    <a:gd name="T102" fmla="*/ 14 w 120"/>
                    <a:gd name="T103" fmla="*/ 24 h 202"/>
                    <a:gd name="T104" fmla="*/ 9 w 120"/>
                    <a:gd name="T105" fmla="*/ 20 h 202"/>
                    <a:gd name="T106" fmla="*/ 9 w 120"/>
                    <a:gd name="T107" fmla="*/ 10 h 202"/>
                    <a:gd name="T108" fmla="*/ 9 w 120"/>
                    <a:gd name="T109" fmla="*/ 0 h 202"/>
                    <a:gd name="T110" fmla="*/ 19 w 120"/>
                    <a:gd name="T111" fmla="*/ 0 h 202"/>
                    <a:gd name="T112" fmla="*/ 29 w 120"/>
                    <a:gd name="T113" fmla="*/ 0 h 202"/>
                    <a:gd name="T114" fmla="*/ 33 w 120"/>
                    <a:gd name="T115" fmla="*/ 5 h 202"/>
                    <a:gd name="T116" fmla="*/ 38 w 120"/>
                    <a:gd name="T117" fmla="*/ 10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20" h="202">
                      <a:moveTo>
                        <a:pt x="38" y="15"/>
                      </a:moveTo>
                      <a:lnTo>
                        <a:pt x="43" y="20"/>
                      </a:lnTo>
                      <a:lnTo>
                        <a:pt x="43" y="24"/>
                      </a:lnTo>
                      <a:lnTo>
                        <a:pt x="43" y="29"/>
                      </a:lnTo>
                      <a:lnTo>
                        <a:pt x="43" y="34"/>
                      </a:lnTo>
                      <a:lnTo>
                        <a:pt x="43" y="39"/>
                      </a:lnTo>
                      <a:lnTo>
                        <a:pt x="43" y="44"/>
                      </a:lnTo>
                      <a:lnTo>
                        <a:pt x="43" y="48"/>
                      </a:lnTo>
                      <a:lnTo>
                        <a:pt x="43" y="53"/>
                      </a:lnTo>
                      <a:lnTo>
                        <a:pt x="43" y="58"/>
                      </a:lnTo>
                      <a:lnTo>
                        <a:pt x="43" y="63"/>
                      </a:lnTo>
                      <a:lnTo>
                        <a:pt x="43" y="67"/>
                      </a:lnTo>
                      <a:lnTo>
                        <a:pt x="43" y="72"/>
                      </a:lnTo>
                      <a:lnTo>
                        <a:pt x="43" y="77"/>
                      </a:lnTo>
                      <a:lnTo>
                        <a:pt x="43" y="82"/>
                      </a:lnTo>
                      <a:lnTo>
                        <a:pt x="43" y="87"/>
                      </a:lnTo>
                      <a:lnTo>
                        <a:pt x="38" y="91"/>
                      </a:lnTo>
                      <a:lnTo>
                        <a:pt x="38" y="96"/>
                      </a:lnTo>
                      <a:lnTo>
                        <a:pt x="38" y="101"/>
                      </a:lnTo>
                      <a:lnTo>
                        <a:pt x="38" y="106"/>
                      </a:lnTo>
                      <a:lnTo>
                        <a:pt x="38" y="111"/>
                      </a:lnTo>
                      <a:lnTo>
                        <a:pt x="33" y="111"/>
                      </a:lnTo>
                      <a:lnTo>
                        <a:pt x="33" y="115"/>
                      </a:lnTo>
                      <a:lnTo>
                        <a:pt x="33" y="120"/>
                      </a:lnTo>
                      <a:lnTo>
                        <a:pt x="33" y="125"/>
                      </a:lnTo>
                      <a:lnTo>
                        <a:pt x="29" y="130"/>
                      </a:lnTo>
                      <a:lnTo>
                        <a:pt x="29" y="134"/>
                      </a:lnTo>
                      <a:lnTo>
                        <a:pt x="24" y="139"/>
                      </a:lnTo>
                      <a:lnTo>
                        <a:pt x="24" y="144"/>
                      </a:lnTo>
                      <a:lnTo>
                        <a:pt x="29" y="149"/>
                      </a:lnTo>
                      <a:lnTo>
                        <a:pt x="29" y="154"/>
                      </a:lnTo>
                      <a:lnTo>
                        <a:pt x="33" y="158"/>
                      </a:lnTo>
                      <a:lnTo>
                        <a:pt x="33" y="163"/>
                      </a:lnTo>
                      <a:lnTo>
                        <a:pt x="38" y="163"/>
                      </a:lnTo>
                      <a:lnTo>
                        <a:pt x="38" y="168"/>
                      </a:lnTo>
                      <a:lnTo>
                        <a:pt x="43" y="168"/>
                      </a:lnTo>
                      <a:lnTo>
                        <a:pt x="48" y="168"/>
                      </a:lnTo>
                      <a:lnTo>
                        <a:pt x="48" y="173"/>
                      </a:lnTo>
                      <a:lnTo>
                        <a:pt x="53" y="173"/>
                      </a:lnTo>
                      <a:lnTo>
                        <a:pt x="57" y="178"/>
                      </a:lnTo>
                      <a:lnTo>
                        <a:pt x="120" y="178"/>
                      </a:lnTo>
                      <a:lnTo>
                        <a:pt x="120" y="182"/>
                      </a:lnTo>
                      <a:lnTo>
                        <a:pt x="120" y="187"/>
                      </a:lnTo>
                      <a:lnTo>
                        <a:pt x="115" y="192"/>
                      </a:lnTo>
                      <a:lnTo>
                        <a:pt x="110" y="192"/>
                      </a:lnTo>
                      <a:lnTo>
                        <a:pt x="110" y="197"/>
                      </a:lnTo>
                      <a:lnTo>
                        <a:pt x="105" y="197"/>
                      </a:lnTo>
                      <a:lnTo>
                        <a:pt x="101" y="197"/>
                      </a:lnTo>
                      <a:lnTo>
                        <a:pt x="96" y="202"/>
                      </a:lnTo>
                      <a:lnTo>
                        <a:pt x="91" y="202"/>
                      </a:lnTo>
                      <a:lnTo>
                        <a:pt x="86" y="202"/>
                      </a:lnTo>
                      <a:lnTo>
                        <a:pt x="81" y="202"/>
                      </a:lnTo>
                      <a:lnTo>
                        <a:pt x="77" y="202"/>
                      </a:lnTo>
                      <a:lnTo>
                        <a:pt x="72" y="202"/>
                      </a:lnTo>
                      <a:lnTo>
                        <a:pt x="67" y="202"/>
                      </a:lnTo>
                      <a:lnTo>
                        <a:pt x="62" y="202"/>
                      </a:lnTo>
                      <a:lnTo>
                        <a:pt x="57" y="202"/>
                      </a:lnTo>
                      <a:lnTo>
                        <a:pt x="53" y="197"/>
                      </a:lnTo>
                      <a:lnTo>
                        <a:pt x="48" y="197"/>
                      </a:lnTo>
                      <a:lnTo>
                        <a:pt x="43" y="197"/>
                      </a:lnTo>
                      <a:lnTo>
                        <a:pt x="38" y="192"/>
                      </a:lnTo>
                      <a:lnTo>
                        <a:pt x="33" y="192"/>
                      </a:lnTo>
                      <a:lnTo>
                        <a:pt x="33" y="187"/>
                      </a:lnTo>
                      <a:lnTo>
                        <a:pt x="29" y="187"/>
                      </a:lnTo>
                      <a:lnTo>
                        <a:pt x="24" y="182"/>
                      </a:lnTo>
                      <a:lnTo>
                        <a:pt x="19" y="182"/>
                      </a:lnTo>
                      <a:lnTo>
                        <a:pt x="19" y="178"/>
                      </a:lnTo>
                      <a:lnTo>
                        <a:pt x="14" y="178"/>
                      </a:lnTo>
                      <a:lnTo>
                        <a:pt x="14" y="173"/>
                      </a:lnTo>
                      <a:lnTo>
                        <a:pt x="9" y="173"/>
                      </a:lnTo>
                      <a:lnTo>
                        <a:pt x="9" y="168"/>
                      </a:lnTo>
                      <a:lnTo>
                        <a:pt x="5" y="163"/>
                      </a:lnTo>
                      <a:lnTo>
                        <a:pt x="5" y="158"/>
                      </a:lnTo>
                      <a:lnTo>
                        <a:pt x="0" y="154"/>
                      </a:lnTo>
                      <a:lnTo>
                        <a:pt x="0" y="149"/>
                      </a:lnTo>
                      <a:lnTo>
                        <a:pt x="0" y="144"/>
                      </a:lnTo>
                      <a:lnTo>
                        <a:pt x="0" y="139"/>
                      </a:lnTo>
                      <a:lnTo>
                        <a:pt x="0" y="134"/>
                      </a:lnTo>
                      <a:lnTo>
                        <a:pt x="0" y="130"/>
                      </a:lnTo>
                      <a:lnTo>
                        <a:pt x="0" y="125"/>
                      </a:lnTo>
                      <a:lnTo>
                        <a:pt x="5" y="125"/>
                      </a:lnTo>
                      <a:lnTo>
                        <a:pt x="5" y="120"/>
                      </a:lnTo>
                      <a:lnTo>
                        <a:pt x="5" y="115"/>
                      </a:lnTo>
                      <a:lnTo>
                        <a:pt x="9" y="111"/>
                      </a:lnTo>
                      <a:lnTo>
                        <a:pt x="9" y="106"/>
                      </a:lnTo>
                      <a:lnTo>
                        <a:pt x="9" y="101"/>
                      </a:lnTo>
                      <a:lnTo>
                        <a:pt x="14" y="101"/>
                      </a:lnTo>
                      <a:lnTo>
                        <a:pt x="14" y="96"/>
                      </a:lnTo>
                      <a:lnTo>
                        <a:pt x="14" y="91"/>
                      </a:lnTo>
                      <a:lnTo>
                        <a:pt x="19" y="87"/>
                      </a:lnTo>
                      <a:lnTo>
                        <a:pt x="19" y="82"/>
                      </a:lnTo>
                      <a:lnTo>
                        <a:pt x="19" y="77"/>
                      </a:lnTo>
                      <a:lnTo>
                        <a:pt x="19" y="72"/>
                      </a:lnTo>
                      <a:lnTo>
                        <a:pt x="24" y="72"/>
                      </a:lnTo>
                      <a:lnTo>
                        <a:pt x="24" y="67"/>
                      </a:lnTo>
                      <a:lnTo>
                        <a:pt x="24" y="63"/>
                      </a:lnTo>
                      <a:lnTo>
                        <a:pt x="24" y="58"/>
                      </a:lnTo>
                      <a:lnTo>
                        <a:pt x="24" y="53"/>
                      </a:lnTo>
                      <a:lnTo>
                        <a:pt x="24" y="48"/>
                      </a:lnTo>
                      <a:lnTo>
                        <a:pt x="24" y="44"/>
                      </a:lnTo>
                      <a:lnTo>
                        <a:pt x="19" y="39"/>
                      </a:lnTo>
                      <a:lnTo>
                        <a:pt x="19" y="34"/>
                      </a:lnTo>
                      <a:lnTo>
                        <a:pt x="19" y="29"/>
                      </a:lnTo>
                      <a:lnTo>
                        <a:pt x="14" y="24"/>
                      </a:lnTo>
                      <a:lnTo>
                        <a:pt x="14" y="20"/>
                      </a:lnTo>
                      <a:lnTo>
                        <a:pt x="9" y="20"/>
                      </a:lnTo>
                      <a:lnTo>
                        <a:pt x="9" y="15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3" y="0"/>
                      </a:lnTo>
                      <a:lnTo>
                        <a:pt x="33" y="5"/>
                      </a:lnTo>
                      <a:lnTo>
                        <a:pt x="38" y="5"/>
                      </a:lnTo>
                      <a:lnTo>
                        <a:pt x="38" y="10"/>
                      </a:lnTo>
                      <a:lnTo>
                        <a:pt x="38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5" name="Freeform 23">
                  <a:extLst>
                    <a:ext uri="{FF2B5EF4-FFF2-40B4-BE49-F238E27FC236}">
                      <a16:creationId xmlns:a16="http://schemas.microsoft.com/office/drawing/2014/main" id="{D273BBEA-58E7-42C8-961D-5E52EE86D8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1" y="2934"/>
                  <a:ext cx="393" cy="273"/>
                </a:xfrm>
                <a:custGeom>
                  <a:avLst/>
                  <a:gdLst>
                    <a:gd name="T0" fmla="*/ 388 w 393"/>
                    <a:gd name="T1" fmla="*/ 24 h 273"/>
                    <a:gd name="T2" fmla="*/ 388 w 393"/>
                    <a:gd name="T3" fmla="*/ 43 h 273"/>
                    <a:gd name="T4" fmla="*/ 384 w 393"/>
                    <a:gd name="T5" fmla="*/ 62 h 273"/>
                    <a:gd name="T6" fmla="*/ 379 w 393"/>
                    <a:gd name="T7" fmla="*/ 81 h 273"/>
                    <a:gd name="T8" fmla="*/ 379 w 393"/>
                    <a:gd name="T9" fmla="*/ 100 h 273"/>
                    <a:gd name="T10" fmla="*/ 374 w 393"/>
                    <a:gd name="T11" fmla="*/ 120 h 273"/>
                    <a:gd name="T12" fmla="*/ 369 w 393"/>
                    <a:gd name="T13" fmla="*/ 139 h 273"/>
                    <a:gd name="T14" fmla="*/ 360 w 393"/>
                    <a:gd name="T15" fmla="*/ 158 h 273"/>
                    <a:gd name="T16" fmla="*/ 355 w 393"/>
                    <a:gd name="T17" fmla="*/ 177 h 273"/>
                    <a:gd name="T18" fmla="*/ 345 w 393"/>
                    <a:gd name="T19" fmla="*/ 196 h 273"/>
                    <a:gd name="T20" fmla="*/ 336 w 393"/>
                    <a:gd name="T21" fmla="*/ 211 h 273"/>
                    <a:gd name="T22" fmla="*/ 321 w 393"/>
                    <a:gd name="T23" fmla="*/ 225 h 273"/>
                    <a:gd name="T24" fmla="*/ 312 w 393"/>
                    <a:gd name="T25" fmla="*/ 239 h 273"/>
                    <a:gd name="T26" fmla="*/ 297 w 393"/>
                    <a:gd name="T27" fmla="*/ 249 h 273"/>
                    <a:gd name="T28" fmla="*/ 278 w 393"/>
                    <a:gd name="T29" fmla="*/ 263 h 273"/>
                    <a:gd name="T30" fmla="*/ 259 w 393"/>
                    <a:gd name="T31" fmla="*/ 268 h 273"/>
                    <a:gd name="T32" fmla="*/ 240 w 393"/>
                    <a:gd name="T33" fmla="*/ 268 h 273"/>
                    <a:gd name="T34" fmla="*/ 221 w 393"/>
                    <a:gd name="T35" fmla="*/ 263 h 273"/>
                    <a:gd name="T36" fmla="*/ 206 w 393"/>
                    <a:gd name="T37" fmla="*/ 254 h 273"/>
                    <a:gd name="T38" fmla="*/ 187 w 393"/>
                    <a:gd name="T39" fmla="*/ 244 h 273"/>
                    <a:gd name="T40" fmla="*/ 173 w 393"/>
                    <a:gd name="T41" fmla="*/ 235 h 273"/>
                    <a:gd name="T42" fmla="*/ 153 w 393"/>
                    <a:gd name="T43" fmla="*/ 225 h 273"/>
                    <a:gd name="T44" fmla="*/ 139 w 393"/>
                    <a:gd name="T45" fmla="*/ 211 h 273"/>
                    <a:gd name="T46" fmla="*/ 125 w 393"/>
                    <a:gd name="T47" fmla="*/ 201 h 273"/>
                    <a:gd name="T48" fmla="*/ 110 w 393"/>
                    <a:gd name="T49" fmla="*/ 187 h 273"/>
                    <a:gd name="T50" fmla="*/ 96 w 393"/>
                    <a:gd name="T51" fmla="*/ 172 h 273"/>
                    <a:gd name="T52" fmla="*/ 81 w 393"/>
                    <a:gd name="T53" fmla="*/ 158 h 273"/>
                    <a:gd name="T54" fmla="*/ 67 w 393"/>
                    <a:gd name="T55" fmla="*/ 144 h 273"/>
                    <a:gd name="T56" fmla="*/ 53 w 393"/>
                    <a:gd name="T57" fmla="*/ 129 h 273"/>
                    <a:gd name="T58" fmla="*/ 38 w 393"/>
                    <a:gd name="T59" fmla="*/ 115 h 273"/>
                    <a:gd name="T60" fmla="*/ 24 w 393"/>
                    <a:gd name="T61" fmla="*/ 105 h 273"/>
                    <a:gd name="T62" fmla="*/ 9 w 393"/>
                    <a:gd name="T63" fmla="*/ 91 h 273"/>
                    <a:gd name="T64" fmla="*/ 0 w 393"/>
                    <a:gd name="T65" fmla="*/ 77 h 273"/>
                    <a:gd name="T66" fmla="*/ 5 w 393"/>
                    <a:gd name="T67" fmla="*/ 67 h 273"/>
                    <a:gd name="T68" fmla="*/ 19 w 393"/>
                    <a:gd name="T69" fmla="*/ 67 h 273"/>
                    <a:gd name="T70" fmla="*/ 43 w 393"/>
                    <a:gd name="T71" fmla="*/ 72 h 273"/>
                    <a:gd name="T72" fmla="*/ 62 w 393"/>
                    <a:gd name="T73" fmla="*/ 72 h 273"/>
                    <a:gd name="T74" fmla="*/ 86 w 393"/>
                    <a:gd name="T75" fmla="*/ 72 h 273"/>
                    <a:gd name="T76" fmla="*/ 110 w 393"/>
                    <a:gd name="T77" fmla="*/ 72 h 273"/>
                    <a:gd name="T78" fmla="*/ 129 w 393"/>
                    <a:gd name="T79" fmla="*/ 72 h 273"/>
                    <a:gd name="T80" fmla="*/ 153 w 393"/>
                    <a:gd name="T81" fmla="*/ 67 h 273"/>
                    <a:gd name="T82" fmla="*/ 177 w 393"/>
                    <a:gd name="T83" fmla="*/ 62 h 273"/>
                    <a:gd name="T84" fmla="*/ 201 w 393"/>
                    <a:gd name="T85" fmla="*/ 57 h 273"/>
                    <a:gd name="T86" fmla="*/ 221 w 393"/>
                    <a:gd name="T87" fmla="*/ 53 h 273"/>
                    <a:gd name="T88" fmla="*/ 245 w 393"/>
                    <a:gd name="T89" fmla="*/ 48 h 273"/>
                    <a:gd name="T90" fmla="*/ 264 w 393"/>
                    <a:gd name="T91" fmla="*/ 38 h 273"/>
                    <a:gd name="T92" fmla="*/ 288 w 393"/>
                    <a:gd name="T93" fmla="*/ 33 h 273"/>
                    <a:gd name="T94" fmla="*/ 307 w 393"/>
                    <a:gd name="T95" fmla="*/ 24 h 273"/>
                    <a:gd name="T96" fmla="*/ 326 w 393"/>
                    <a:gd name="T97" fmla="*/ 14 h 273"/>
                    <a:gd name="T98" fmla="*/ 350 w 393"/>
                    <a:gd name="T99" fmla="*/ 5 h 273"/>
                    <a:gd name="T100" fmla="*/ 364 w 393"/>
                    <a:gd name="T101" fmla="*/ 0 h 273"/>
                    <a:gd name="T102" fmla="*/ 374 w 393"/>
                    <a:gd name="T103" fmla="*/ 0 h 273"/>
                    <a:gd name="T104" fmla="*/ 379 w 393"/>
                    <a:gd name="T105" fmla="*/ 5 h 273"/>
                    <a:gd name="T106" fmla="*/ 384 w 393"/>
                    <a:gd name="T107" fmla="*/ 10 h 273"/>
                    <a:gd name="T108" fmla="*/ 393 w 393"/>
                    <a:gd name="T109" fmla="*/ 14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93" h="273">
                      <a:moveTo>
                        <a:pt x="393" y="14"/>
                      </a:moveTo>
                      <a:lnTo>
                        <a:pt x="388" y="24"/>
                      </a:lnTo>
                      <a:lnTo>
                        <a:pt x="388" y="33"/>
                      </a:lnTo>
                      <a:lnTo>
                        <a:pt x="388" y="43"/>
                      </a:lnTo>
                      <a:lnTo>
                        <a:pt x="388" y="53"/>
                      </a:lnTo>
                      <a:lnTo>
                        <a:pt x="384" y="62"/>
                      </a:lnTo>
                      <a:lnTo>
                        <a:pt x="384" y="72"/>
                      </a:lnTo>
                      <a:lnTo>
                        <a:pt x="379" y="81"/>
                      </a:lnTo>
                      <a:lnTo>
                        <a:pt x="379" y="91"/>
                      </a:lnTo>
                      <a:lnTo>
                        <a:pt x="379" y="100"/>
                      </a:lnTo>
                      <a:lnTo>
                        <a:pt x="374" y="110"/>
                      </a:lnTo>
                      <a:lnTo>
                        <a:pt x="374" y="120"/>
                      </a:lnTo>
                      <a:lnTo>
                        <a:pt x="369" y="129"/>
                      </a:lnTo>
                      <a:lnTo>
                        <a:pt x="369" y="139"/>
                      </a:lnTo>
                      <a:lnTo>
                        <a:pt x="364" y="148"/>
                      </a:lnTo>
                      <a:lnTo>
                        <a:pt x="360" y="158"/>
                      </a:lnTo>
                      <a:lnTo>
                        <a:pt x="360" y="168"/>
                      </a:lnTo>
                      <a:lnTo>
                        <a:pt x="355" y="177"/>
                      </a:lnTo>
                      <a:lnTo>
                        <a:pt x="350" y="187"/>
                      </a:lnTo>
                      <a:lnTo>
                        <a:pt x="345" y="196"/>
                      </a:lnTo>
                      <a:lnTo>
                        <a:pt x="340" y="201"/>
                      </a:lnTo>
                      <a:lnTo>
                        <a:pt x="336" y="211"/>
                      </a:lnTo>
                      <a:lnTo>
                        <a:pt x="331" y="220"/>
                      </a:lnTo>
                      <a:lnTo>
                        <a:pt x="321" y="225"/>
                      </a:lnTo>
                      <a:lnTo>
                        <a:pt x="316" y="235"/>
                      </a:lnTo>
                      <a:lnTo>
                        <a:pt x="312" y="239"/>
                      </a:lnTo>
                      <a:lnTo>
                        <a:pt x="302" y="244"/>
                      </a:lnTo>
                      <a:lnTo>
                        <a:pt x="297" y="249"/>
                      </a:lnTo>
                      <a:lnTo>
                        <a:pt x="288" y="259"/>
                      </a:lnTo>
                      <a:lnTo>
                        <a:pt x="278" y="263"/>
                      </a:lnTo>
                      <a:lnTo>
                        <a:pt x="268" y="263"/>
                      </a:lnTo>
                      <a:lnTo>
                        <a:pt x="259" y="268"/>
                      </a:lnTo>
                      <a:lnTo>
                        <a:pt x="249" y="273"/>
                      </a:lnTo>
                      <a:lnTo>
                        <a:pt x="240" y="268"/>
                      </a:lnTo>
                      <a:lnTo>
                        <a:pt x="230" y="268"/>
                      </a:lnTo>
                      <a:lnTo>
                        <a:pt x="221" y="263"/>
                      </a:lnTo>
                      <a:lnTo>
                        <a:pt x="211" y="259"/>
                      </a:lnTo>
                      <a:lnTo>
                        <a:pt x="206" y="254"/>
                      </a:lnTo>
                      <a:lnTo>
                        <a:pt x="197" y="249"/>
                      </a:lnTo>
                      <a:lnTo>
                        <a:pt x="187" y="244"/>
                      </a:lnTo>
                      <a:lnTo>
                        <a:pt x="177" y="239"/>
                      </a:lnTo>
                      <a:lnTo>
                        <a:pt x="173" y="235"/>
                      </a:lnTo>
                      <a:lnTo>
                        <a:pt x="163" y="230"/>
                      </a:lnTo>
                      <a:lnTo>
                        <a:pt x="153" y="225"/>
                      </a:lnTo>
                      <a:lnTo>
                        <a:pt x="149" y="215"/>
                      </a:lnTo>
                      <a:lnTo>
                        <a:pt x="139" y="211"/>
                      </a:lnTo>
                      <a:lnTo>
                        <a:pt x="134" y="206"/>
                      </a:lnTo>
                      <a:lnTo>
                        <a:pt x="125" y="201"/>
                      </a:lnTo>
                      <a:lnTo>
                        <a:pt x="120" y="191"/>
                      </a:lnTo>
                      <a:lnTo>
                        <a:pt x="110" y="187"/>
                      </a:lnTo>
                      <a:lnTo>
                        <a:pt x="101" y="177"/>
                      </a:lnTo>
                      <a:lnTo>
                        <a:pt x="96" y="172"/>
                      </a:lnTo>
                      <a:lnTo>
                        <a:pt x="86" y="168"/>
                      </a:lnTo>
                      <a:lnTo>
                        <a:pt x="81" y="158"/>
                      </a:lnTo>
                      <a:lnTo>
                        <a:pt x="72" y="153"/>
                      </a:lnTo>
                      <a:lnTo>
                        <a:pt x="67" y="144"/>
                      </a:lnTo>
                      <a:lnTo>
                        <a:pt x="57" y="139"/>
                      </a:lnTo>
                      <a:lnTo>
                        <a:pt x="53" y="129"/>
                      </a:lnTo>
                      <a:lnTo>
                        <a:pt x="43" y="124"/>
                      </a:lnTo>
                      <a:lnTo>
                        <a:pt x="38" y="115"/>
                      </a:lnTo>
                      <a:lnTo>
                        <a:pt x="29" y="110"/>
                      </a:lnTo>
                      <a:lnTo>
                        <a:pt x="24" y="105"/>
                      </a:lnTo>
                      <a:lnTo>
                        <a:pt x="14" y="96"/>
                      </a:lnTo>
                      <a:lnTo>
                        <a:pt x="9" y="91"/>
                      </a:lnTo>
                      <a:lnTo>
                        <a:pt x="0" y="81"/>
                      </a:lnTo>
                      <a:lnTo>
                        <a:pt x="0" y="77"/>
                      </a:lnTo>
                      <a:lnTo>
                        <a:pt x="5" y="72"/>
                      </a:lnTo>
                      <a:lnTo>
                        <a:pt x="5" y="67"/>
                      </a:lnTo>
                      <a:lnTo>
                        <a:pt x="9" y="67"/>
                      </a:lnTo>
                      <a:lnTo>
                        <a:pt x="19" y="67"/>
                      </a:lnTo>
                      <a:lnTo>
                        <a:pt x="29" y="72"/>
                      </a:lnTo>
                      <a:lnTo>
                        <a:pt x="43" y="72"/>
                      </a:lnTo>
                      <a:lnTo>
                        <a:pt x="53" y="72"/>
                      </a:lnTo>
                      <a:lnTo>
                        <a:pt x="62" y="72"/>
                      </a:lnTo>
                      <a:lnTo>
                        <a:pt x="77" y="72"/>
                      </a:lnTo>
                      <a:lnTo>
                        <a:pt x="86" y="72"/>
                      </a:lnTo>
                      <a:lnTo>
                        <a:pt x="96" y="72"/>
                      </a:lnTo>
                      <a:lnTo>
                        <a:pt x="110" y="72"/>
                      </a:lnTo>
                      <a:lnTo>
                        <a:pt x="120" y="72"/>
                      </a:lnTo>
                      <a:lnTo>
                        <a:pt x="129" y="72"/>
                      </a:lnTo>
                      <a:lnTo>
                        <a:pt x="144" y="67"/>
                      </a:lnTo>
                      <a:lnTo>
                        <a:pt x="153" y="67"/>
                      </a:lnTo>
                      <a:lnTo>
                        <a:pt x="168" y="67"/>
                      </a:lnTo>
                      <a:lnTo>
                        <a:pt x="177" y="62"/>
                      </a:lnTo>
                      <a:lnTo>
                        <a:pt x="187" y="62"/>
                      </a:lnTo>
                      <a:lnTo>
                        <a:pt x="201" y="57"/>
                      </a:lnTo>
                      <a:lnTo>
                        <a:pt x="211" y="57"/>
                      </a:lnTo>
                      <a:lnTo>
                        <a:pt x="221" y="53"/>
                      </a:lnTo>
                      <a:lnTo>
                        <a:pt x="230" y="53"/>
                      </a:lnTo>
                      <a:lnTo>
                        <a:pt x="245" y="48"/>
                      </a:lnTo>
                      <a:lnTo>
                        <a:pt x="254" y="43"/>
                      </a:lnTo>
                      <a:lnTo>
                        <a:pt x="264" y="38"/>
                      </a:lnTo>
                      <a:lnTo>
                        <a:pt x="278" y="38"/>
                      </a:lnTo>
                      <a:lnTo>
                        <a:pt x="288" y="33"/>
                      </a:lnTo>
                      <a:lnTo>
                        <a:pt x="297" y="29"/>
                      </a:lnTo>
                      <a:lnTo>
                        <a:pt x="307" y="24"/>
                      </a:lnTo>
                      <a:lnTo>
                        <a:pt x="316" y="19"/>
                      </a:lnTo>
                      <a:lnTo>
                        <a:pt x="326" y="14"/>
                      </a:lnTo>
                      <a:lnTo>
                        <a:pt x="336" y="10"/>
                      </a:lnTo>
                      <a:lnTo>
                        <a:pt x="350" y="5"/>
                      </a:lnTo>
                      <a:lnTo>
                        <a:pt x="360" y="0"/>
                      </a:lnTo>
                      <a:lnTo>
                        <a:pt x="364" y="0"/>
                      </a:lnTo>
                      <a:lnTo>
                        <a:pt x="369" y="0"/>
                      </a:lnTo>
                      <a:lnTo>
                        <a:pt x="374" y="0"/>
                      </a:lnTo>
                      <a:lnTo>
                        <a:pt x="374" y="5"/>
                      </a:lnTo>
                      <a:lnTo>
                        <a:pt x="379" y="5"/>
                      </a:lnTo>
                      <a:lnTo>
                        <a:pt x="384" y="5"/>
                      </a:lnTo>
                      <a:lnTo>
                        <a:pt x="384" y="10"/>
                      </a:lnTo>
                      <a:lnTo>
                        <a:pt x="388" y="10"/>
                      </a:lnTo>
                      <a:lnTo>
                        <a:pt x="393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6" name="Freeform 24">
                  <a:extLst>
                    <a:ext uri="{FF2B5EF4-FFF2-40B4-BE49-F238E27FC236}">
                      <a16:creationId xmlns:a16="http://schemas.microsoft.com/office/drawing/2014/main" id="{5922E974-CEEE-4B80-8FB4-EA9A505013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1" y="2958"/>
                  <a:ext cx="1276" cy="2025"/>
                </a:xfrm>
                <a:custGeom>
                  <a:avLst/>
                  <a:gdLst>
                    <a:gd name="T0" fmla="*/ 1233 w 1276"/>
                    <a:gd name="T1" fmla="*/ 254 h 2025"/>
                    <a:gd name="T2" fmla="*/ 1271 w 1276"/>
                    <a:gd name="T3" fmla="*/ 479 h 2025"/>
                    <a:gd name="T4" fmla="*/ 1276 w 1276"/>
                    <a:gd name="T5" fmla="*/ 675 h 2025"/>
                    <a:gd name="T6" fmla="*/ 1257 w 1276"/>
                    <a:gd name="T7" fmla="*/ 938 h 2025"/>
                    <a:gd name="T8" fmla="*/ 1180 w 1276"/>
                    <a:gd name="T9" fmla="*/ 1479 h 2025"/>
                    <a:gd name="T10" fmla="*/ 1098 w 1276"/>
                    <a:gd name="T11" fmla="*/ 1882 h 2025"/>
                    <a:gd name="T12" fmla="*/ 1070 w 1276"/>
                    <a:gd name="T13" fmla="*/ 1963 h 2025"/>
                    <a:gd name="T14" fmla="*/ 1041 w 1276"/>
                    <a:gd name="T15" fmla="*/ 1987 h 2025"/>
                    <a:gd name="T16" fmla="*/ 978 w 1276"/>
                    <a:gd name="T17" fmla="*/ 1915 h 2025"/>
                    <a:gd name="T18" fmla="*/ 882 w 1276"/>
                    <a:gd name="T19" fmla="*/ 1882 h 2025"/>
                    <a:gd name="T20" fmla="*/ 772 w 1276"/>
                    <a:gd name="T21" fmla="*/ 1896 h 2025"/>
                    <a:gd name="T22" fmla="*/ 791 w 1276"/>
                    <a:gd name="T23" fmla="*/ 1791 h 2025"/>
                    <a:gd name="T24" fmla="*/ 815 w 1276"/>
                    <a:gd name="T25" fmla="*/ 1661 h 2025"/>
                    <a:gd name="T26" fmla="*/ 863 w 1276"/>
                    <a:gd name="T27" fmla="*/ 1259 h 2025"/>
                    <a:gd name="T28" fmla="*/ 892 w 1276"/>
                    <a:gd name="T29" fmla="*/ 905 h 2025"/>
                    <a:gd name="T30" fmla="*/ 897 w 1276"/>
                    <a:gd name="T31" fmla="*/ 795 h 2025"/>
                    <a:gd name="T32" fmla="*/ 868 w 1276"/>
                    <a:gd name="T33" fmla="*/ 704 h 2025"/>
                    <a:gd name="T34" fmla="*/ 849 w 1276"/>
                    <a:gd name="T35" fmla="*/ 819 h 2025"/>
                    <a:gd name="T36" fmla="*/ 834 w 1276"/>
                    <a:gd name="T37" fmla="*/ 1163 h 2025"/>
                    <a:gd name="T38" fmla="*/ 806 w 1276"/>
                    <a:gd name="T39" fmla="*/ 1408 h 2025"/>
                    <a:gd name="T40" fmla="*/ 801 w 1276"/>
                    <a:gd name="T41" fmla="*/ 1484 h 2025"/>
                    <a:gd name="T42" fmla="*/ 739 w 1276"/>
                    <a:gd name="T43" fmla="*/ 1508 h 2025"/>
                    <a:gd name="T44" fmla="*/ 657 w 1276"/>
                    <a:gd name="T45" fmla="*/ 1484 h 2025"/>
                    <a:gd name="T46" fmla="*/ 628 w 1276"/>
                    <a:gd name="T47" fmla="*/ 1427 h 2025"/>
                    <a:gd name="T48" fmla="*/ 575 w 1276"/>
                    <a:gd name="T49" fmla="*/ 1302 h 2025"/>
                    <a:gd name="T50" fmla="*/ 489 w 1276"/>
                    <a:gd name="T51" fmla="*/ 1178 h 2025"/>
                    <a:gd name="T52" fmla="*/ 441 w 1276"/>
                    <a:gd name="T53" fmla="*/ 1025 h 2025"/>
                    <a:gd name="T54" fmla="*/ 417 w 1276"/>
                    <a:gd name="T55" fmla="*/ 852 h 2025"/>
                    <a:gd name="T56" fmla="*/ 388 w 1276"/>
                    <a:gd name="T57" fmla="*/ 780 h 2025"/>
                    <a:gd name="T58" fmla="*/ 350 w 1276"/>
                    <a:gd name="T59" fmla="*/ 804 h 2025"/>
                    <a:gd name="T60" fmla="*/ 388 w 1276"/>
                    <a:gd name="T61" fmla="*/ 1001 h 2025"/>
                    <a:gd name="T62" fmla="*/ 451 w 1276"/>
                    <a:gd name="T63" fmla="*/ 1345 h 2025"/>
                    <a:gd name="T64" fmla="*/ 494 w 1276"/>
                    <a:gd name="T65" fmla="*/ 1657 h 2025"/>
                    <a:gd name="T66" fmla="*/ 513 w 1276"/>
                    <a:gd name="T67" fmla="*/ 1939 h 2025"/>
                    <a:gd name="T68" fmla="*/ 470 w 1276"/>
                    <a:gd name="T69" fmla="*/ 1987 h 2025"/>
                    <a:gd name="T70" fmla="*/ 398 w 1276"/>
                    <a:gd name="T71" fmla="*/ 1939 h 2025"/>
                    <a:gd name="T72" fmla="*/ 292 w 1276"/>
                    <a:gd name="T73" fmla="*/ 1920 h 2025"/>
                    <a:gd name="T74" fmla="*/ 211 w 1276"/>
                    <a:gd name="T75" fmla="*/ 1863 h 2025"/>
                    <a:gd name="T76" fmla="*/ 158 w 1276"/>
                    <a:gd name="T77" fmla="*/ 1475 h 2025"/>
                    <a:gd name="T78" fmla="*/ 96 w 1276"/>
                    <a:gd name="T79" fmla="*/ 1144 h 2025"/>
                    <a:gd name="T80" fmla="*/ 53 w 1276"/>
                    <a:gd name="T81" fmla="*/ 962 h 2025"/>
                    <a:gd name="T82" fmla="*/ 24 w 1276"/>
                    <a:gd name="T83" fmla="*/ 752 h 2025"/>
                    <a:gd name="T84" fmla="*/ 0 w 1276"/>
                    <a:gd name="T85" fmla="*/ 498 h 2025"/>
                    <a:gd name="T86" fmla="*/ 9 w 1276"/>
                    <a:gd name="T87" fmla="*/ 340 h 2025"/>
                    <a:gd name="T88" fmla="*/ 67 w 1276"/>
                    <a:gd name="T89" fmla="*/ 340 h 2025"/>
                    <a:gd name="T90" fmla="*/ 148 w 1276"/>
                    <a:gd name="T91" fmla="*/ 373 h 2025"/>
                    <a:gd name="T92" fmla="*/ 230 w 1276"/>
                    <a:gd name="T93" fmla="*/ 378 h 2025"/>
                    <a:gd name="T94" fmla="*/ 297 w 1276"/>
                    <a:gd name="T95" fmla="*/ 383 h 2025"/>
                    <a:gd name="T96" fmla="*/ 312 w 1276"/>
                    <a:gd name="T97" fmla="*/ 460 h 2025"/>
                    <a:gd name="T98" fmla="*/ 312 w 1276"/>
                    <a:gd name="T99" fmla="*/ 531 h 2025"/>
                    <a:gd name="T100" fmla="*/ 355 w 1276"/>
                    <a:gd name="T101" fmla="*/ 565 h 2025"/>
                    <a:gd name="T102" fmla="*/ 412 w 1276"/>
                    <a:gd name="T103" fmla="*/ 493 h 2025"/>
                    <a:gd name="T104" fmla="*/ 456 w 1276"/>
                    <a:gd name="T105" fmla="*/ 416 h 2025"/>
                    <a:gd name="T106" fmla="*/ 523 w 1276"/>
                    <a:gd name="T107" fmla="*/ 450 h 2025"/>
                    <a:gd name="T108" fmla="*/ 585 w 1276"/>
                    <a:gd name="T109" fmla="*/ 541 h 2025"/>
                    <a:gd name="T110" fmla="*/ 662 w 1276"/>
                    <a:gd name="T111" fmla="*/ 551 h 2025"/>
                    <a:gd name="T112" fmla="*/ 710 w 1276"/>
                    <a:gd name="T113" fmla="*/ 479 h 2025"/>
                    <a:gd name="T114" fmla="*/ 753 w 1276"/>
                    <a:gd name="T115" fmla="*/ 378 h 2025"/>
                    <a:gd name="T116" fmla="*/ 787 w 1276"/>
                    <a:gd name="T117" fmla="*/ 268 h 2025"/>
                    <a:gd name="T118" fmla="*/ 791 w 1276"/>
                    <a:gd name="T119" fmla="*/ 148 h 2025"/>
                    <a:gd name="T120" fmla="*/ 796 w 1276"/>
                    <a:gd name="T121" fmla="*/ 33 h 2025"/>
                    <a:gd name="T122" fmla="*/ 974 w 1276"/>
                    <a:gd name="T123" fmla="*/ 0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276" h="2025">
                      <a:moveTo>
                        <a:pt x="1151" y="67"/>
                      </a:moveTo>
                      <a:lnTo>
                        <a:pt x="1161" y="76"/>
                      </a:lnTo>
                      <a:lnTo>
                        <a:pt x="1165" y="86"/>
                      </a:lnTo>
                      <a:lnTo>
                        <a:pt x="1175" y="96"/>
                      </a:lnTo>
                      <a:lnTo>
                        <a:pt x="1180" y="110"/>
                      </a:lnTo>
                      <a:lnTo>
                        <a:pt x="1189" y="120"/>
                      </a:lnTo>
                      <a:lnTo>
                        <a:pt x="1194" y="134"/>
                      </a:lnTo>
                      <a:lnTo>
                        <a:pt x="1199" y="144"/>
                      </a:lnTo>
                      <a:lnTo>
                        <a:pt x="1204" y="153"/>
                      </a:lnTo>
                      <a:lnTo>
                        <a:pt x="1209" y="167"/>
                      </a:lnTo>
                      <a:lnTo>
                        <a:pt x="1213" y="177"/>
                      </a:lnTo>
                      <a:lnTo>
                        <a:pt x="1218" y="191"/>
                      </a:lnTo>
                      <a:lnTo>
                        <a:pt x="1218" y="206"/>
                      </a:lnTo>
                      <a:lnTo>
                        <a:pt x="1223" y="215"/>
                      </a:lnTo>
                      <a:lnTo>
                        <a:pt x="1228" y="230"/>
                      </a:lnTo>
                      <a:lnTo>
                        <a:pt x="1228" y="244"/>
                      </a:lnTo>
                      <a:lnTo>
                        <a:pt x="1233" y="254"/>
                      </a:lnTo>
                      <a:lnTo>
                        <a:pt x="1233" y="268"/>
                      </a:lnTo>
                      <a:lnTo>
                        <a:pt x="1237" y="282"/>
                      </a:lnTo>
                      <a:lnTo>
                        <a:pt x="1237" y="292"/>
                      </a:lnTo>
                      <a:lnTo>
                        <a:pt x="1237" y="306"/>
                      </a:lnTo>
                      <a:lnTo>
                        <a:pt x="1242" y="321"/>
                      </a:lnTo>
                      <a:lnTo>
                        <a:pt x="1242" y="335"/>
                      </a:lnTo>
                      <a:lnTo>
                        <a:pt x="1247" y="345"/>
                      </a:lnTo>
                      <a:lnTo>
                        <a:pt x="1247" y="359"/>
                      </a:lnTo>
                      <a:lnTo>
                        <a:pt x="1247" y="373"/>
                      </a:lnTo>
                      <a:lnTo>
                        <a:pt x="1252" y="388"/>
                      </a:lnTo>
                      <a:lnTo>
                        <a:pt x="1252" y="402"/>
                      </a:lnTo>
                      <a:lnTo>
                        <a:pt x="1257" y="412"/>
                      </a:lnTo>
                      <a:lnTo>
                        <a:pt x="1257" y="426"/>
                      </a:lnTo>
                      <a:lnTo>
                        <a:pt x="1261" y="440"/>
                      </a:lnTo>
                      <a:lnTo>
                        <a:pt x="1266" y="455"/>
                      </a:lnTo>
                      <a:lnTo>
                        <a:pt x="1266" y="464"/>
                      </a:lnTo>
                      <a:lnTo>
                        <a:pt x="1271" y="479"/>
                      </a:lnTo>
                      <a:lnTo>
                        <a:pt x="1271" y="488"/>
                      </a:lnTo>
                      <a:lnTo>
                        <a:pt x="1271" y="503"/>
                      </a:lnTo>
                      <a:lnTo>
                        <a:pt x="1276" y="512"/>
                      </a:lnTo>
                      <a:lnTo>
                        <a:pt x="1276" y="527"/>
                      </a:lnTo>
                      <a:lnTo>
                        <a:pt x="1276" y="536"/>
                      </a:lnTo>
                      <a:lnTo>
                        <a:pt x="1276" y="551"/>
                      </a:lnTo>
                      <a:lnTo>
                        <a:pt x="1276" y="560"/>
                      </a:lnTo>
                      <a:lnTo>
                        <a:pt x="1276" y="574"/>
                      </a:lnTo>
                      <a:lnTo>
                        <a:pt x="1276" y="584"/>
                      </a:lnTo>
                      <a:lnTo>
                        <a:pt x="1276" y="594"/>
                      </a:lnTo>
                      <a:lnTo>
                        <a:pt x="1276" y="608"/>
                      </a:lnTo>
                      <a:lnTo>
                        <a:pt x="1276" y="618"/>
                      </a:lnTo>
                      <a:lnTo>
                        <a:pt x="1276" y="632"/>
                      </a:lnTo>
                      <a:lnTo>
                        <a:pt x="1276" y="642"/>
                      </a:lnTo>
                      <a:lnTo>
                        <a:pt x="1276" y="651"/>
                      </a:lnTo>
                      <a:lnTo>
                        <a:pt x="1276" y="665"/>
                      </a:lnTo>
                      <a:lnTo>
                        <a:pt x="1276" y="675"/>
                      </a:lnTo>
                      <a:lnTo>
                        <a:pt x="1276" y="689"/>
                      </a:lnTo>
                      <a:lnTo>
                        <a:pt x="1276" y="699"/>
                      </a:lnTo>
                      <a:lnTo>
                        <a:pt x="1271" y="709"/>
                      </a:lnTo>
                      <a:lnTo>
                        <a:pt x="1271" y="723"/>
                      </a:lnTo>
                      <a:lnTo>
                        <a:pt x="1271" y="732"/>
                      </a:lnTo>
                      <a:lnTo>
                        <a:pt x="1271" y="747"/>
                      </a:lnTo>
                      <a:lnTo>
                        <a:pt x="1271" y="756"/>
                      </a:lnTo>
                      <a:lnTo>
                        <a:pt x="1271" y="771"/>
                      </a:lnTo>
                      <a:lnTo>
                        <a:pt x="1266" y="780"/>
                      </a:lnTo>
                      <a:lnTo>
                        <a:pt x="1266" y="795"/>
                      </a:lnTo>
                      <a:lnTo>
                        <a:pt x="1266" y="804"/>
                      </a:lnTo>
                      <a:lnTo>
                        <a:pt x="1266" y="819"/>
                      </a:lnTo>
                      <a:lnTo>
                        <a:pt x="1266" y="833"/>
                      </a:lnTo>
                      <a:lnTo>
                        <a:pt x="1266" y="843"/>
                      </a:lnTo>
                      <a:lnTo>
                        <a:pt x="1261" y="876"/>
                      </a:lnTo>
                      <a:lnTo>
                        <a:pt x="1257" y="905"/>
                      </a:lnTo>
                      <a:lnTo>
                        <a:pt x="1257" y="938"/>
                      </a:lnTo>
                      <a:lnTo>
                        <a:pt x="1252" y="967"/>
                      </a:lnTo>
                      <a:lnTo>
                        <a:pt x="1247" y="1001"/>
                      </a:lnTo>
                      <a:lnTo>
                        <a:pt x="1242" y="1034"/>
                      </a:lnTo>
                      <a:lnTo>
                        <a:pt x="1237" y="1063"/>
                      </a:lnTo>
                      <a:lnTo>
                        <a:pt x="1233" y="1096"/>
                      </a:lnTo>
                      <a:lnTo>
                        <a:pt x="1233" y="1130"/>
                      </a:lnTo>
                      <a:lnTo>
                        <a:pt x="1228" y="1159"/>
                      </a:lnTo>
                      <a:lnTo>
                        <a:pt x="1223" y="1192"/>
                      </a:lnTo>
                      <a:lnTo>
                        <a:pt x="1218" y="1226"/>
                      </a:lnTo>
                      <a:lnTo>
                        <a:pt x="1213" y="1254"/>
                      </a:lnTo>
                      <a:lnTo>
                        <a:pt x="1209" y="1288"/>
                      </a:lnTo>
                      <a:lnTo>
                        <a:pt x="1204" y="1321"/>
                      </a:lnTo>
                      <a:lnTo>
                        <a:pt x="1199" y="1350"/>
                      </a:lnTo>
                      <a:lnTo>
                        <a:pt x="1194" y="1384"/>
                      </a:lnTo>
                      <a:lnTo>
                        <a:pt x="1189" y="1417"/>
                      </a:lnTo>
                      <a:lnTo>
                        <a:pt x="1185" y="1446"/>
                      </a:lnTo>
                      <a:lnTo>
                        <a:pt x="1180" y="1479"/>
                      </a:lnTo>
                      <a:lnTo>
                        <a:pt x="1175" y="1513"/>
                      </a:lnTo>
                      <a:lnTo>
                        <a:pt x="1170" y="1542"/>
                      </a:lnTo>
                      <a:lnTo>
                        <a:pt x="1165" y="1575"/>
                      </a:lnTo>
                      <a:lnTo>
                        <a:pt x="1156" y="1609"/>
                      </a:lnTo>
                      <a:lnTo>
                        <a:pt x="1151" y="1637"/>
                      </a:lnTo>
                      <a:lnTo>
                        <a:pt x="1146" y="1671"/>
                      </a:lnTo>
                      <a:lnTo>
                        <a:pt x="1137" y="1700"/>
                      </a:lnTo>
                      <a:lnTo>
                        <a:pt x="1132" y="1733"/>
                      </a:lnTo>
                      <a:lnTo>
                        <a:pt x="1127" y="1762"/>
                      </a:lnTo>
                      <a:lnTo>
                        <a:pt x="1118" y="1795"/>
                      </a:lnTo>
                      <a:lnTo>
                        <a:pt x="1113" y="1829"/>
                      </a:lnTo>
                      <a:lnTo>
                        <a:pt x="1103" y="1858"/>
                      </a:lnTo>
                      <a:lnTo>
                        <a:pt x="1103" y="1863"/>
                      </a:lnTo>
                      <a:lnTo>
                        <a:pt x="1103" y="1867"/>
                      </a:lnTo>
                      <a:lnTo>
                        <a:pt x="1103" y="1872"/>
                      </a:lnTo>
                      <a:lnTo>
                        <a:pt x="1098" y="1877"/>
                      </a:lnTo>
                      <a:lnTo>
                        <a:pt x="1098" y="1882"/>
                      </a:lnTo>
                      <a:lnTo>
                        <a:pt x="1098" y="1886"/>
                      </a:lnTo>
                      <a:lnTo>
                        <a:pt x="1094" y="1891"/>
                      </a:lnTo>
                      <a:lnTo>
                        <a:pt x="1094" y="1896"/>
                      </a:lnTo>
                      <a:lnTo>
                        <a:pt x="1094" y="1901"/>
                      </a:lnTo>
                      <a:lnTo>
                        <a:pt x="1089" y="1906"/>
                      </a:lnTo>
                      <a:lnTo>
                        <a:pt x="1089" y="1910"/>
                      </a:lnTo>
                      <a:lnTo>
                        <a:pt x="1084" y="1915"/>
                      </a:lnTo>
                      <a:lnTo>
                        <a:pt x="1084" y="1920"/>
                      </a:lnTo>
                      <a:lnTo>
                        <a:pt x="1084" y="1925"/>
                      </a:lnTo>
                      <a:lnTo>
                        <a:pt x="1079" y="1930"/>
                      </a:lnTo>
                      <a:lnTo>
                        <a:pt x="1079" y="1934"/>
                      </a:lnTo>
                      <a:lnTo>
                        <a:pt x="1079" y="1939"/>
                      </a:lnTo>
                      <a:lnTo>
                        <a:pt x="1074" y="1944"/>
                      </a:lnTo>
                      <a:lnTo>
                        <a:pt x="1074" y="1949"/>
                      </a:lnTo>
                      <a:lnTo>
                        <a:pt x="1074" y="1953"/>
                      </a:lnTo>
                      <a:lnTo>
                        <a:pt x="1070" y="1958"/>
                      </a:lnTo>
                      <a:lnTo>
                        <a:pt x="1070" y="1963"/>
                      </a:lnTo>
                      <a:lnTo>
                        <a:pt x="1070" y="1968"/>
                      </a:lnTo>
                      <a:lnTo>
                        <a:pt x="1065" y="1973"/>
                      </a:lnTo>
                      <a:lnTo>
                        <a:pt x="1065" y="1977"/>
                      </a:lnTo>
                      <a:lnTo>
                        <a:pt x="1065" y="1982"/>
                      </a:lnTo>
                      <a:lnTo>
                        <a:pt x="1060" y="1987"/>
                      </a:lnTo>
                      <a:lnTo>
                        <a:pt x="1060" y="1992"/>
                      </a:lnTo>
                      <a:lnTo>
                        <a:pt x="1060" y="1997"/>
                      </a:lnTo>
                      <a:lnTo>
                        <a:pt x="1060" y="2006"/>
                      </a:lnTo>
                      <a:lnTo>
                        <a:pt x="1055" y="2011"/>
                      </a:lnTo>
                      <a:lnTo>
                        <a:pt x="1055" y="2016"/>
                      </a:lnTo>
                      <a:lnTo>
                        <a:pt x="1055" y="2011"/>
                      </a:lnTo>
                      <a:lnTo>
                        <a:pt x="1050" y="2006"/>
                      </a:lnTo>
                      <a:lnTo>
                        <a:pt x="1050" y="2001"/>
                      </a:lnTo>
                      <a:lnTo>
                        <a:pt x="1046" y="1997"/>
                      </a:lnTo>
                      <a:lnTo>
                        <a:pt x="1046" y="1992"/>
                      </a:lnTo>
                      <a:lnTo>
                        <a:pt x="1041" y="1992"/>
                      </a:lnTo>
                      <a:lnTo>
                        <a:pt x="1041" y="1987"/>
                      </a:lnTo>
                      <a:lnTo>
                        <a:pt x="1036" y="1982"/>
                      </a:lnTo>
                      <a:lnTo>
                        <a:pt x="1036" y="1977"/>
                      </a:lnTo>
                      <a:lnTo>
                        <a:pt x="1031" y="1973"/>
                      </a:lnTo>
                      <a:lnTo>
                        <a:pt x="1026" y="1968"/>
                      </a:lnTo>
                      <a:lnTo>
                        <a:pt x="1026" y="1963"/>
                      </a:lnTo>
                      <a:lnTo>
                        <a:pt x="1022" y="1958"/>
                      </a:lnTo>
                      <a:lnTo>
                        <a:pt x="1017" y="1953"/>
                      </a:lnTo>
                      <a:lnTo>
                        <a:pt x="1017" y="1949"/>
                      </a:lnTo>
                      <a:lnTo>
                        <a:pt x="1012" y="1944"/>
                      </a:lnTo>
                      <a:lnTo>
                        <a:pt x="1007" y="1939"/>
                      </a:lnTo>
                      <a:lnTo>
                        <a:pt x="1002" y="1934"/>
                      </a:lnTo>
                      <a:lnTo>
                        <a:pt x="998" y="1930"/>
                      </a:lnTo>
                      <a:lnTo>
                        <a:pt x="993" y="1925"/>
                      </a:lnTo>
                      <a:lnTo>
                        <a:pt x="988" y="1920"/>
                      </a:lnTo>
                      <a:lnTo>
                        <a:pt x="983" y="1920"/>
                      </a:lnTo>
                      <a:lnTo>
                        <a:pt x="983" y="1915"/>
                      </a:lnTo>
                      <a:lnTo>
                        <a:pt x="978" y="1915"/>
                      </a:lnTo>
                      <a:lnTo>
                        <a:pt x="974" y="1915"/>
                      </a:lnTo>
                      <a:lnTo>
                        <a:pt x="969" y="1910"/>
                      </a:lnTo>
                      <a:lnTo>
                        <a:pt x="964" y="1910"/>
                      </a:lnTo>
                      <a:lnTo>
                        <a:pt x="959" y="1906"/>
                      </a:lnTo>
                      <a:lnTo>
                        <a:pt x="954" y="1906"/>
                      </a:lnTo>
                      <a:lnTo>
                        <a:pt x="950" y="1901"/>
                      </a:lnTo>
                      <a:lnTo>
                        <a:pt x="940" y="1896"/>
                      </a:lnTo>
                      <a:lnTo>
                        <a:pt x="935" y="1896"/>
                      </a:lnTo>
                      <a:lnTo>
                        <a:pt x="930" y="1896"/>
                      </a:lnTo>
                      <a:lnTo>
                        <a:pt x="926" y="1891"/>
                      </a:lnTo>
                      <a:lnTo>
                        <a:pt x="916" y="1891"/>
                      </a:lnTo>
                      <a:lnTo>
                        <a:pt x="911" y="1886"/>
                      </a:lnTo>
                      <a:lnTo>
                        <a:pt x="906" y="1886"/>
                      </a:lnTo>
                      <a:lnTo>
                        <a:pt x="897" y="1886"/>
                      </a:lnTo>
                      <a:lnTo>
                        <a:pt x="892" y="1886"/>
                      </a:lnTo>
                      <a:lnTo>
                        <a:pt x="887" y="1886"/>
                      </a:lnTo>
                      <a:lnTo>
                        <a:pt x="882" y="1882"/>
                      </a:lnTo>
                      <a:lnTo>
                        <a:pt x="873" y="1882"/>
                      </a:lnTo>
                      <a:lnTo>
                        <a:pt x="868" y="1882"/>
                      </a:lnTo>
                      <a:lnTo>
                        <a:pt x="858" y="1882"/>
                      </a:lnTo>
                      <a:lnTo>
                        <a:pt x="854" y="1882"/>
                      </a:lnTo>
                      <a:lnTo>
                        <a:pt x="849" y="1882"/>
                      </a:lnTo>
                      <a:lnTo>
                        <a:pt x="839" y="1882"/>
                      </a:lnTo>
                      <a:lnTo>
                        <a:pt x="834" y="1882"/>
                      </a:lnTo>
                      <a:lnTo>
                        <a:pt x="830" y="1886"/>
                      </a:lnTo>
                      <a:lnTo>
                        <a:pt x="820" y="1886"/>
                      </a:lnTo>
                      <a:lnTo>
                        <a:pt x="815" y="1886"/>
                      </a:lnTo>
                      <a:lnTo>
                        <a:pt x="810" y="1886"/>
                      </a:lnTo>
                      <a:lnTo>
                        <a:pt x="806" y="1886"/>
                      </a:lnTo>
                      <a:lnTo>
                        <a:pt x="796" y="1891"/>
                      </a:lnTo>
                      <a:lnTo>
                        <a:pt x="791" y="1891"/>
                      </a:lnTo>
                      <a:lnTo>
                        <a:pt x="787" y="1891"/>
                      </a:lnTo>
                      <a:lnTo>
                        <a:pt x="782" y="1896"/>
                      </a:lnTo>
                      <a:lnTo>
                        <a:pt x="772" y="1896"/>
                      </a:lnTo>
                      <a:lnTo>
                        <a:pt x="767" y="1896"/>
                      </a:lnTo>
                      <a:lnTo>
                        <a:pt x="767" y="1891"/>
                      </a:lnTo>
                      <a:lnTo>
                        <a:pt x="767" y="1886"/>
                      </a:lnTo>
                      <a:lnTo>
                        <a:pt x="772" y="1877"/>
                      </a:lnTo>
                      <a:lnTo>
                        <a:pt x="772" y="1872"/>
                      </a:lnTo>
                      <a:lnTo>
                        <a:pt x="772" y="1867"/>
                      </a:lnTo>
                      <a:lnTo>
                        <a:pt x="772" y="1858"/>
                      </a:lnTo>
                      <a:lnTo>
                        <a:pt x="777" y="1853"/>
                      </a:lnTo>
                      <a:lnTo>
                        <a:pt x="777" y="1843"/>
                      </a:lnTo>
                      <a:lnTo>
                        <a:pt x="777" y="1839"/>
                      </a:lnTo>
                      <a:lnTo>
                        <a:pt x="782" y="1834"/>
                      </a:lnTo>
                      <a:lnTo>
                        <a:pt x="782" y="1824"/>
                      </a:lnTo>
                      <a:lnTo>
                        <a:pt x="787" y="1819"/>
                      </a:lnTo>
                      <a:lnTo>
                        <a:pt x="787" y="1815"/>
                      </a:lnTo>
                      <a:lnTo>
                        <a:pt x="791" y="1805"/>
                      </a:lnTo>
                      <a:lnTo>
                        <a:pt x="791" y="1800"/>
                      </a:lnTo>
                      <a:lnTo>
                        <a:pt x="791" y="1791"/>
                      </a:lnTo>
                      <a:lnTo>
                        <a:pt x="796" y="1786"/>
                      </a:lnTo>
                      <a:lnTo>
                        <a:pt x="796" y="1781"/>
                      </a:lnTo>
                      <a:lnTo>
                        <a:pt x="801" y="1772"/>
                      </a:lnTo>
                      <a:lnTo>
                        <a:pt x="801" y="1767"/>
                      </a:lnTo>
                      <a:lnTo>
                        <a:pt x="801" y="1762"/>
                      </a:lnTo>
                      <a:lnTo>
                        <a:pt x="806" y="1752"/>
                      </a:lnTo>
                      <a:lnTo>
                        <a:pt x="806" y="1748"/>
                      </a:lnTo>
                      <a:lnTo>
                        <a:pt x="806" y="1738"/>
                      </a:lnTo>
                      <a:lnTo>
                        <a:pt x="810" y="1733"/>
                      </a:lnTo>
                      <a:lnTo>
                        <a:pt x="810" y="1724"/>
                      </a:lnTo>
                      <a:lnTo>
                        <a:pt x="810" y="1719"/>
                      </a:lnTo>
                      <a:lnTo>
                        <a:pt x="810" y="1714"/>
                      </a:lnTo>
                      <a:lnTo>
                        <a:pt x="810" y="1705"/>
                      </a:lnTo>
                      <a:lnTo>
                        <a:pt x="810" y="1700"/>
                      </a:lnTo>
                      <a:lnTo>
                        <a:pt x="815" y="1690"/>
                      </a:lnTo>
                      <a:lnTo>
                        <a:pt x="810" y="1685"/>
                      </a:lnTo>
                      <a:lnTo>
                        <a:pt x="815" y="1661"/>
                      </a:lnTo>
                      <a:lnTo>
                        <a:pt x="820" y="1637"/>
                      </a:lnTo>
                      <a:lnTo>
                        <a:pt x="820" y="1614"/>
                      </a:lnTo>
                      <a:lnTo>
                        <a:pt x="825" y="1590"/>
                      </a:lnTo>
                      <a:lnTo>
                        <a:pt x="830" y="1566"/>
                      </a:lnTo>
                      <a:lnTo>
                        <a:pt x="830" y="1546"/>
                      </a:lnTo>
                      <a:lnTo>
                        <a:pt x="834" y="1523"/>
                      </a:lnTo>
                      <a:lnTo>
                        <a:pt x="839" y="1499"/>
                      </a:lnTo>
                      <a:lnTo>
                        <a:pt x="839" y="1475"/>
                      </a:lnTo>
                      <a:lnTo>
                        <a:pt x="844" y="1451"/>
                      </a:lnTo>
                      <a:lnTo>
                        <a:pt x="844" y="1427"/>
                      </a:lnTo>
                      <a:lnTo>
                        <a:pt x="849" y="1403"/>
                      </a:lnTo>
                      <a:lnTo>
                        <a:pt x="849" y="1379"/>
                      </a:lnTo>
                      <a:lnTo>
                        <a:pt x="854" y="1355"/>
                      </a:lnTo>
                      <a:lnTo>
                        <a:pt x="858" y="1331"/>
                      </a:lnTo>
                      <a:lnTo>
                        <a:pt x="858" y="1307"/>
                      </a:lnTo>
                      <a:lnTo>
                        <a:pt x="863" y="1283"/>
                      </a:lnTo>
                      <a:lnTo>
                        <a:pt x="863" y="1259"/>
                      </a:lnTo>
                      <a:lnTo>
                        <a:pt x="863" y="1235"/>
                      </a:lnTo>
                      <a:lnTo>
                        <a:pt x="868" y="1211"/>
                      </a:lnTo>
                      <a:lnTo>
                        <a:pt x="868" y="1187"/>
                      </a:lnTo>
                      <a:lnTo>
                        <a:pt x="873" y="1163"/>
                      </a:lnTo>
                      <a:lnTo>
                        <a:pt x="873" y="1139"/>
                      </a:lnTo>
                      <a:lnTo>
                        <a:pt x="878" y="1116"/>
                      </a:lnTo>
                      <a:lnTo>
                        <a:pt x="878" y="1092"/>
                      </a:lnTo>
                      <a:lnTo>
                        <a:pt x="878" y="1068"/>
                      </a:lnTo>
                      <a:lnTo>
                        <a:pt x="882" y="1044"/>
                      </a:lnTo>
                      <a:lnTo>
                        <a:pt x="882" y="1020"/>
                      </a:lnTo>
                      <a:lnTo>
                        <a:pt x="882" y="996"/>
                      </a:lnTo>
                      <a:lnTo>
                        <a:pt x="887" y="977"/>
                      </a:lnTo>
                      <a:lnTo>
                        <a:pt x="887" y="953"/>
                      </a:lnTo>
                      <a:lnTo>
                        <a:pt x="887" y="929"/>
                      </a:lnTo>
                      <a:lnTo>
                        <a:pt x="887" y="919"/>
                      </a:lnTo>
                      <a:lnTo>
                        <a:pt x="887" y="914"/>
                      </a:lnTo>
                      <a:lnTo>
                        <a:pt x="892" y="905"/>
                      </a:lnTo>
                      <a:lnTo>
                        <a:pt x="892" y="900"/>
                      </a:lnTo>
                      <a:lnTo>
                        <a:pt x="892" y="895"/>
                      </a:lnTo>
                      <a:lnTo>
                        <a:pt x="892" y="886"/>
                      </a:lnTo>
                      <a:lnTo>
                        <a:pt x="892" y="881"/>
                      </a:lnTo>
                      <a:lnTo>
                        <a:pt x="897" y="871"/>
                      </a:lnTo>
                      <a:lnTo>
                        <a:pt x="897" y="867"/>
                      </a:lnTo>
                      <a:lnTo>
                        <a:pt x="897" y="862"/>
                      </a:lnTo>
                      <a:lnTo>
                        <a:pt x="897" y="852"/>
                      </a:lnTo>
                      <a:lnTo>
                        <a:pt x="897" y="847"/>
                      </a:lnTo>
                      <a:lnTo>
                        <a:pt x="897" y="838"/>
                      </a:lnTo>
                      <a:lnTo>
                        <a:pt x="897" y="833"/>
                      </a:lnTo>
                      <a:lnTo>
                        <a:pt x="897" y="828"/>
                      </a:lnTo>
                      <a:lnTo>
                        <a:pt x="897" y="819"/>
                      </a:lnTo>
                      <a:lnTo>
                        <a:pt x="897" y="814"/>
                      </a:lnTo>
                      <a:lnTo>
                        <a:pt x="897" y="809"/>
                      </a:lnTo>
                      <a:lnTo>
                        <a:pt x="897" y="800"/>
                      </a:lnTo>
                      <a:lnTo>
                        <a:pt x="897" y="795"/>
                      </a:lnTo>
                      <a:lnTo>
                        <a:pt x="897" y="790"/>
                      </a:lnTo>
                      <a:lnTo>
                        <a:pt x="897" y="780"/>
                      </a:lnTo>
                      <a:lnTo>
                        <a:pt x="897" y="776"/>
                      </a:lnTo>
                      <a:lnTo>
                        <a:pt x="892" y="771"/>
                      </a:lnTo>
                      <a:lnTo>
                        <a:pt x="892" y="761"/>
                      </a:lnTo>
                      <a:lnTo>
                        <a:pt x="892" y="756"/>
                      </a:lnTo>
                      <a:lnTo>
                        <a:pt x="892" y="747"/>
                      </a:lnTo>
                      <a:lnTo>
                        <a:pt x="892" y="742"/>
                      </a:lnTo>
                      <a:lnTo>
                        <a:pt x="887" y="737"/>
                      </a:lnTo>
                      <a:lnTo>
                        <a:pt x="887" y="728"/>
                      </a:lnTo>
                      <a:lnTo>
                        <a:pt x="887" y="723"/>
                      </a:lnTo>
                      <a:lnTo>
                        <a:pt x="882" y="718"/>
                      </a:lnTo>
                      <a:lnTo>
                        <a:pt x="882" y="713"/>
                      </a:lnTo>
                      <a:lnTo>
                        <a:pt x="878" y="713"/>
                      </a:lnTo>
                      <a:lnTo>
                        <a:pt x="878" y="709"/>
                      </a:lnTo>
                      <a:lnTo>
                        <a:pt x="873" y="709"/>
                      </a:lnTo>
                      <a:lnTo>
                        <a:pt x="868" y="704"/>
                      </a:lnTo>
                      <a:lnTo>
                        <a:pt x="863" y="704"/>
                      </a:lnTo>
                      <a:lnTo>
                        <a:pt x="858" y="704"/>
                      </a:lnTo>
                      <a:lnTo>
                        <a:pt x="854" y="704"/>
                      </a:lnTo>
                      <a:lnTo>
                        <a:pt x="854" y="709"/>
                      </a:lnTo>
                      <a:lnTo>
                        <a:pt x="849" y="709"/>
                      </a:lnTo>
                      <a:lnTo>
                        <a:pt x="849" y="713"/>
                      </a:lnTo>
                      <a:lnTo>
                        <a:pt x="844" y="713"/>
                      </a:lnTo>
                      <a:lnTo>
                        <a:pt x="844" y="718"/>
                      </a:lnTo>
                      <a:lnTo>
                        <a:pt x="844" y="723"/>
                      </a:lnTo>
                      <a:lnTo>
                        <a:pt x="844" y="728"/>
                      </a:lnTo>
                      <a:lnTo>
                        <a:pt x="844" y="732"/>
                      </a:lnTo>
                      <a:lnTo>
                        <a:pt x="844" y="737"/>
                      </a:lnTo>
                      <a:lnTo>
                        <a:pt x="844" y="742"/>
                      </a:lnTo>
                      <a:lnTo>
                        <a:pt x="849" y="761"/>
                      </a:lnTo>
                      <a:lnTo>
                        <a:pt x="849" y="780"/>
                      </a:lnTo>
                      <a:lnTo>
                        <a:pt x="849" y="800"/>
                      </a:lnTo>
                      <a:lnTo>
                        <a:pt x="849" y="819"/>
                      </a:lnTo>
                      <a:lnTo>
                        <a:pt x="849" y="843"/>
                      </a:lnTo>
                      <a:lnTo>
                        <a:pt x="849" y="862"/>
                      </a:lnTo>
                      <a:lnTo>
                        <a:pt x="849" y="881"/>
                      </a:lnTo>
                      <a:lnTo>
                        <a:pt x="849" y="900"/>
                      </a:lnTo>
                      <a:lnTo>
                        <a:pt x="849" y="924"/>
                      </a:lnTo>
                      <a:lnTo>
                        <a:pt x="849" y="943"/>
                      </a:lnTo>
                      <a:lnTo>
                        <a:pt x="849" y="962"/>
                      </a:lnTo>
                      <a:lnTo>
                        <a:pt x="844" y="981"/>
                      </a:lnTo>
                      <a:lnTo>
                        <a:pt x="844" y="1001"/>
                      </a:lnTo>
                      <a:lnTo>
                        <a:pt x="844" y="1020"/>
                      </a:lnTo>
                      <a:lnTo>
                        <a:pt x="844" y="1044"/>
                      </a:lnTo>
                      <a:lnTo>
                        <a:pt x="844" y="1063"/>
                      </a:lnTo>
                      <a:lnTo>
                        <a:pt x="839" y="1082"/>
                      </a:lnTo>
                      <a:lnTo>
                        <a:pt x="839" y="1101"/>
                      </a:lnTo>
                      <a:lnTo>
                        <a:pt x="839" y="1120"/>
                      </a:lnTo>
                      <a:lnTo>
                        <a:pt x="834" y="1144"/>
                      </a:lnTo>
                      <a:lnTo>
                        <a:pt x="834" y="1163"/>
                      </a:lnTo>
                      <a:lnTo>
                        <a:pt x="830" y="1183"/>
                      </a:lnTo>
                      <a:lnTo>
                        <a:pt x="830" y="1202"/>
                      </a:lnTo>
                      <a:lnTo>
                        <a:pt x="830" y="1221"/>
                      </a:lnTo>
                      <a:lnTo>
                        <a:pt x="825" y="1240"/>
                      </a:lnTo>
                      <a:lnTo>
                        <a:pt x="825" y="1264"/>
                      </a:lnTo>
                      <a:lnTo>
                        <a:pt x="820" y="1283"/>
                      </a:lnTo>
                      <a:lnTo>
                        <a:pt x="820" y="1302"/>
                      </a:lnTo>
                      <a:lnTo>
                        <a:pt x="820" y="1321"/>
                      </a:lnTo>
                      <a:lnTo>
                        <a:pt x="815" y="1345"/>
                      </a:lnTo>
                      <a:lnTo>
                        <a:pt x="815" y="1365"/>
                      </a:lnTo>
                      <a:lnTo>
                        <a:pt x="810" y="1384"/>
                      </a:lnTo>
                      <a:lnTo>
                        <a:pt x="810" y="1388"/>
                      </a:lnTo>
                      <a:lnTo>
                        <a:pt x="810" y="1393"/>
                      </a:lnTo>
                      <a:lnTo>
                        <a:pt x="810" y="1398"/>
                      </a:lnTo>
                      <a:lnTo>
                        <a:pt x="810" y="1403"/>
                      </a:lnTo>
                      <a:lnTo>
                        <a:pt x="810" y="1408"/>
                      </a:lnTo>
                      <a:lnTo>
                        <a:pt x="806" y="1408"/>
                      </a:lnTo>
                      <a:lnTo>
                        <a:pt x="806" y="1412"/>
                      </a:lnTo>
                      <a:lnTo>
                        <a:pt x="806" y="1417"/>
                      </a:lnTo>
                      <a:lnTo>
                        <a:pt x="806" y="1422"/>
                      </a:lnTo>
                      <a:lnTo>
                        <a:pt x="806" y="1427"/>
                      </a:lnTo>
                      <a:lnTo>
                        <a:pt x="806" y="1432"/>
                      </a:lnTo>
                      <a:lnTo>
                        <a:pt x="806" y="1436"/>
                      </a:lnTo>
                      <a:lnTo>
                        <a:pt x="806" y="1441"/>
                      </a:lnTo>
                      <a:lnTo>
                        <a:pt x="801" y="1441"/>
                      </a:lnTo>
                      <a:lnTo>
                        <a:pt x="801" y="1446"/>
                      </a:lnTo>
                      <a:lnTo>
                        <a:pt x="801" y="1451"/>
                      </a:lnTo>
                      <a:lnTo>
                        <a:pt x="801" y="1456"/>
                      </a:lnTo>
                      <a:lnTo>
                        <a:pt x="801" y="1460"/>
                      </a:lnTo>
                      <a:lnTo>
                        <a:pt x="801" y="1465"/>
                      </a:lnTo>
                      <a:lnTo>
                        <a:pt x="801" y="1470"/>
                      </a:lnTo>
                      <a:lnTo>
                        <a:pt x="801" y="1475"/>
                      </a:lnTo>
                      <a:lnTo>
                        <a:pt x="801" y="1479"/>
                      </a:lnTo>
                      <a:lnTo>
                        <a:pt x="801" y="1484"/>
                      </a:lnTo>
                      <a:lnTo>
                        <a:pt x="801" y="1489"/>
                      </a:lnTo>
                      <a:lnTo>
                        <a:pt x="801" y="1494"/>
                      </a:lnTo>
                      <a:lnTo>
                        <a:pt x="801" y="1499"/>
                      </a:lnTo>
                      <a:lnTo>
                        <a:pt x="801" y="1503"/>
                      </a:lnTo>
                      <a:lnTo>
                        <a:pt x="796" y="1508"/>
                      </a:lnTo>
                      <a:lnTo>
                        <a:pt x="791" y="1508"/>
                      </a:lnTo>
                      <a:lnTo>
                        <a:pt x="787" y="1508"/>
                      </a:lnTo>
                      <a:lnTo>
                        <a:pt x="782" y="1508"/>
                      </a:lnTo>
                      <a:lnTo>
                        <a:pt x="777" y="1508"/>
                      </a:lnTo>
                      <a:lnTo>
                        <a:pt x="772" y="1508"/>
                      </a:lnTo>
                      <a:lnTo>
                        <a:pt x="767" y="1508"/>
                      </a:lnTo>
                      <a:lnTo>
                        <a:pt x="763" y="1508"/>
                      </a:lnTo>
                      <a:lnTo>
                        <a:pt x="758" y="1508"/>
                      </a:lnTo>
                      <a:lnTo>
                        <a:pt x="753" y="1508"/>
                      </a:lnTo>
                      <a:lnTo>
                        <a:pt x="748" y="1508"/>
                      </a:lnTo>
                      <a:lnTo>
                        <a:pt x="743" y="1508"/>
                      </a:lnTo>
                      <a:lnTo>
                        <a:pt x="739" y="1508"/>
                      </a:lnTo>
                      <a:lnTo>
                        <a:pt x="734" y="1508"/>
                      </a:lnTo>
                      <a:lnTo>
                        <a:pt x="729" y="1508"/>
                      </a:lnTo>
                      <a:lnTo>
                        <a:pt x="724" y="1508"/>
                      </a:lnTo>
                      <a:lnTo>
                        <a:pt x="719" y="1503"/>
                      </a:lnTo>
                      <a:lnTo>
                        <a:pt x="715" y="1503"/>
                      </a:lnTo>
                      <a:lnTo>
                        <a:pt x="710" y="1503"/>
                      </a:lnTo>
                      <a:lnTo>
                        <a:pt x="705" y="1503"/>
                      </a:lnTo>
                      <a:lnTo>
                        <a:pt x="700" y="1503"/>
                      </a:lnTo>
                      <a:lnTo>
                        <a:pt x="695" y="1499"/>
                      </a:lnTo>
                      <a:lnTo>
                        <a:pt x="691" y="1499"/>
                      </a:lnTo>
                      <a:lnTo>
                        <a:pt x="686" y="1499"/>
                      </a:lnTo>
                      <a:lnTo>
                        <a:pt x="681" y="1494"/>
                      </a:lnTo>
                      <a:lnTo>
                        <a:pt x="676" y="1494"/>
                      </a:lnTo>
                      <a:lnTo>
                        <a:pt x="671" y="1494"/>
                      </a:lnTo>
                      <a:lnTo>
                        <a:pt x="667" y="1489"/>
                      </a:lnTo>
                      <a:lnTo>
                        <a:pt x="662" y="1489"/>
                      </a:lnTo>
                      <a:lnTo>
                        <a:pt x="657" y="1484"/>
                      </a:lnTo>
                      <a:lnTo>
                        <a:pt x="652" y="1484"/>
                      </a:lnTo>
                      <a:lnTo>
                        <a:pt x="652" y="1479"/>
                      </a:lnTo>
                      <a:lnTo>
                        <a:pt x="647" y="1479"/>
                      </a:lnTo>
                      <a:lnTo>
                        <a:pt x="647" y="1475"/>
                      </a:lnTo>
                      <a:lnTo>
                        <a:pt x="643" y="1475"/>
                      </a:lnTo>
                      <a:lnTo>
                        <a:pt x="643" y="1470"/>
                      </a:lnTo>
                      <a:lnTo>
                        <a:pt x="643" y="1465"/>
                      </a:lnTo>
                      <a:lnTo>
                        <a:pt x="638" y="1465"/>
                      </a:lnTo>
                      <a:lnTo>
                        <a:pt x="638" y="1460"/>
                      </a:lnTo>
                      <a:lnTo>
                        <a:pt x="638" y="1456"/>
                      </a:lnTo>
                      <a:lnTo>
                        <a:pt x="633" y="1456"/>
                      </a:lnTo>
                      <a:lnTo>
                        <a:pt x="633" y="1451"/>
                      </a:lnTo>
                      <a:lnTo>
                        <a:pt x="633" y="1446"/>
                      </a:lnTo>
                      <a:lnTo>
                        <a:pt x="628" y="1441"/>
                      </a:lnTo>
                      <a:lnTo>
                        <a:pt x="628" y="1436"/>
                      </a:lnTo>
                      <a:lnTo>
                        <a:pt x="628" y="1432"/>
                      </a:lnTo>
                      <a:lnTo>
                        <a:pt x="628" y="1427"/>
                      </a:lnTo>
                      <a:lnTo>
                        <a:pt x="623" y="1422"/>
                      </a:lnTo>
                      <a:lnTo>
                        <a:pt x="623" y="1417"/>
                      </a:lnTo>
                      <a:lnTo>
                        <a:pt x="623" y="1412"/>
                      </a:lnTo>
                      <a:lnTo>
                        <a:pt x="623" y="1408"/>
                      </a:lnTo>
                      <a:lnTo>
                        <a:pt x="623" y="1403"/>
                      </a:lnTo>
                      <a:lnTo>
                        <a:pt x="619" y="1393"/>
                      </a:lnTo>
                      <a:lnTo>
                        <a:pt x="614" y="1388"/>
                      </a:lnTo>
                      <a:lnTo>
                        <a:pt x="609" y="1379"/>
                      </a:lnTo>
                      <a:lnTo>
                        <a:pt x="604" y="1369"/>
                      </a:lnTo>
                      <a:lnTo>
                        <a:pt x="599" y="1365"/>
                      </a:lnTo>
                      <a:lnTo>
                        <a:pt x="599" y="1355"/>
                      </a:lnTo>
                      <a:lnTo>
                        <a:pt x="595" y="1345"/>
                      </a:lnTo>
                      <a:lnTo>
                        <a:pt x="590" y="1336"/>
                      </a:lnTo>
                      <a:lnTo>
                        <a:pt x="585" y="1331"/>
                      </a:lnTo>
                      <a:lnTo>
                        <a:pt x="580" y="1321"/>
                      </a:lnTo>
                      <a:lnTo>
                        <a:pt x="580" y="1312"/>
                      </a:lnTo>
                      <a:lnTo>
                        <a:pt x="575" y="1302"/>
                      </a:lnTo>
                      <a:lnTo>
                        <a:pt x="571" y="1298"/>
                      </a:lnTo>
                      <a:lnTo>
                        <a:pt x="566" y="1288"/>
                      </a:lnTo>
                      <a:lnTo>
                        <a:pt x="561" y="1278"/>
                      </a:lnTo>
                      <a:lnTo>
                        <a:pt x="561" y="1269"/>
                      </a:lnTo>
                      <a:lnTo>
                        <a:pt x="556" y="1264"/>
                      </a:lnTo>
                      <a:lnTo>
                        <a:pt x="551" y="1254"/>
                      </a:lnTo>
                      <a:lnTo>
                        <a:pt x="547" y="1245"/>
                      </a:lnTo>
                      <a:lnTo>
                        <a:pt x="542" y="1240"/>
                      </a:lnTo>
                      <a:lnTo>
                        <a:pt x="537" y="1230"/>
                      </a:lnTo>
                      <a:lnTo>
                        <a:pt x="532" y="1226"/>
                      </a:lnTo>
                      <a:lnTo>
                        <a:pt x="527" y="1216"/>
                      </a:lnTo>
                      <a:lnTo>
                        <a:pt x="523" y="1211"/>
                      </a:lnTo>
                      <a:lnTo>
                        <a:pt x="513" y="1202"/>
                      </a:lnTo>
                      <a:lnTo>
                        <a:pt x="508" y="1197"/>
                      </a:lnTo>
                      <a:lnTo>
                        <a:pt x="503" y="1192"/>
                      </a:lnTo>
                      <a:lnTo>
                        <a:pt x="494" y="1187"/>
                      </a:lnTo>
                      <a:lnTo>
                        <a:pt x="489" y="1178"/>
                      </a:lnTo>
                      <a:lnTo>
                        <a:pt x="479" y="1173"/>
                      </a:lnTo>
                      <a:lnTo>
                        <a:pt x="475" y="1168"/>
                      </a:lnTo>
                      <a:lnTo>
                        <a:pt x="465" y="1163"/>
                      </a:lnTo>
                      <a:lnTo>
                        <a:pt x="465" y="1154"/>
                      </a:lnTo>
                      <a:lnTo>
                        <a:pt x="460" y="1144"/>
                      </a:lnTo>
                      <a:lnTo>
                        <a:pt x="460" y="1135"/>
                      </a:lnTo>
                      <a:lnTo>
                        <a:pt x="460" y="1125"/>
                      </a:lnTo>
                      <a:lnTo>
                        <a:pt x="456" y="1116"/>
                      </a:lnTo>
                      <a:lnTo>
                        <a:pt x="456" y="1106"/>
                      </a:lnTo>
                      <a:lnTo>
                        <a:pt x="451" y="1096"/>
                      </a:lnTo>
                      <a:lnTo>
                        <a:pt x="451" y="1087"/>
                      </a:lnTo>
                      <a:lnTo>
                        <a:pt x="451" y="1077"/>
                      </a:lnTo>
                      <a:lnTo>
                        <a:pt x="446" y="1068"/>
                      </a:lnTo>
                      <a:lnTo>
                        <a:pt x="446" y="1053"/>
                      </a:lnTo>
                      <a:lnTo>
                        <a:pt x="446" y="1044"/>
                      </a:lnTo>
                      <a:lnTo>
                        <a:pt x="441" y="1034"/>
                      </a:lnTo>
                      <a:lnTo>
                        <a:pt x="441" y="1025"/>
                      </a:lnTo>
                      <a:lnTo>
                        <a:pt x="436" y="1015"/>
                      </a:lnTo>
                      <a:lnTo>
                        <a:pt x="436" y="1005"/>
                      </a:lnTo>
                      <a:lnTo>
                        <a:pt x="436" y="996"/>
                      </a:lnTo>
                      <a:lnTo>
                        <a:pt x="432" y="986"/>
                      </a:lnTo>
                      <a:lnTo>
                        <a:pt x="432" y="977"/>
                      </a:lnTo>
                      <a:lnTo>
                        <a:pt x="432" y="967"/>
                      </a:lnTo>
                      <a:lnTo>
                        <a:pt x="427" y="958"/>
                      </a:lnTo>
                      <a:lnTo>
                        <a:pt x="427" y="943"/>
                      </a:lnTo>
                      <a:lnTo>
                        <a:pt x="427" y="934"/>
                      </a:lnTo>
                      <a:lnTo>
                        <a:pt x="422" y="924"/>
                      </a:lnTo>
                      <a:lnTo>
                        <a:pt x="422" y="914"/>
                      </a:lnTo>
                      <a:lnTo>
                        <a:pt x="422" y="905"/>
                      </a:lnTo>
                      <a:lnTo>
                        <a:pt x="422" y="895"/>
                      </a:lnTo>
                      <a:lnTo>
                        <a:pt x="422" y="886"/>
                      </a:lnTo>
                      <a:lnTo>
                        <a:pt x="417" y="871"/>
                      </a:lnTo>
                      <a:lnTo>
                        <a:pt x="417" y="862"/>
                      </a:lnTo>
                      <a:lnTo>
                        <a:pt x="417" y="852"/>
                      </a:lnTo>
                      <a:lnTo>
                        <a:pt x="417" y="843"/>
                      </a:lnTo>
                      <a:lnTo>
                        <a:pt x="417" y="838"/>
                      </a:lnTo>
                      <a:lnTo>
                        <a:pt x="417" y="833"/>
                      </a:lnTo>
                      <a:lnTo>
                        <a:pt x="412" y="833"/>
                      </a:lnTo>
                      <a:lnTo>
                        <a:pt x="412" y="828"/>
                      </a:lnTo>
                      <a:lnTo>
                        <a:pt x="412" y="823"/>
                      </a:lnTo>
                      <a:lnTo>
                        <a:pt x="412" y="819"/>
                      </a:lnTo>
                      <a:lnTo>
                        <a:pt x="408" y="814"/>
                      </a:lnTo>
                      <a:lnTo>
                        <a:pt x="408" y="809"/>
                      </a:lnTo>
                      <a:lnTo>
                        <a:pt x="408" y="804"/>
                      </a:lnTo>
                      <a:lnTo>
                        <a:pt x="403" y="804"/>
                      </a:lnTo>
                      <a:lnTo>
                        <a:pt x="403" y="800"/>
                      </a:lnTo>
                      <a:lnTo>
                        <a:pt x="403" y="795"/>
                      </a:lnTo>
                      <a:lnTo>
                        <a:pt x="398" y="790"/>
                      </a:lnTo>
                      <a:lnTo>
                        <a:pt x="393" y="785"/>
                      </a:lnTo>
                      <a:lnTo>
                        <a:pt x="393" y="780"/>
                      </a:lnTo>
                      <a:lnTo>
                        <a:pt x="388" y="780"/>
                      </a:lnTo>
                      <a:lnTo>
                        <a:pt x="388" y="776"/>
                      </a:lnTo>
                      <a:lnTo>
                        <a:pt x="384" y="776"/>
                      </a:lnTo>
                      <a:lnTo>
                        <a:pt x="379" y="771"/>
                      </a:lnTo>
                      <a:lnTo>
                        <a:pt x="374" y="771"/>
                      </a:lnTo>
                      <a:lnTo>
                        <a:pt x="369" y="771"/>
                      </a:lnTo>
                      <a:lnTo>
                        <a:pt x="364" y="771"/>
                      </a:lnTo>
                      <a:lnTo>
                        <a:pt x="364" y="776"/>
                      </a:lnTo>
                      <a:lnTo>
                        <a:pt x="360" y="776"/>
                      </a:lnTo>
                      <a:lnTo>
                        <a:pt x="355" y="776"/>
                      </a:lnTo>
                      <a:lnTo>
                        <a:pt x="355" y="780"/>
                      </a:lnTo>
                      <a:lnTo>
                        <a:pt x="350" y="780"/>
                      </a:lnTo>
                      <a:lnTo>
                        <a:pt x="350" y="785"/>
                      </a:lnTo>
                      <a:lnTo>
                        <a:pt x="345" y="785"/>
                      </a:lnTo>
                      <a:lnTo>
                        <a:pt x="345" y="790"/>
                      </a:lnTo>
                      <a:lnTo>
                        <a:pt x="345" y="795"/>
                      </a:lnTo>
                      <a:lnTo>
                        <a:pt x="345" y="800"/>
                      </a:lnTo>
                      <a:lnTo>
                        <a:pt x="350" y="804"/>
                      </a:lnTo>
                      <a:lnTo>
                        <a:pt x="350" y="809"/>
                      </a:lnTo>
                      <a:lnTo>
                        <a:pt x="350" y="814"/>
                      </a:lnTo>
                      <a:lnTo>
                        <a:pt x="355" y="814"/>
                      </a:lnTo>
                      <a:lnTo>
                        <a:pt x="355" y="819"/>
                      </a:lnTo>
                      <a:lnTo>
                        <a:pt x="360" y="819"/>
                      </a:lnTo>
                      <a:lnTo>
                        <a:pt x="360" y="823"/>
                      </a:lnTo>
                      <a:lnTo>
                        <a:pt x="360" y="828"/>
                      </a:lnTo>
                      <a:lnTo>
                        <a:pt x="364" y="828"/>
                      </a:lnTo>
                      <a:lnTo>
                        <a:pt x="364" y="833"/>
                      </a:lnTo>
                      <a:lnTo>
                        <a:pt x="369" y="857"/>
                      </a:lnTo>
                      <a:lnTo>
                        <a:pt x="369" y="876"/>
                      </a:lnTo>
                      <a:lnTo>
                        <a:pt x="374" y="895"/>
                      </a:lnTo>
                      <a:lnTo>
                        <a:pt x="379" y="919"/>
                      </a:lnTo>
                      <a:lnTo>
                        <a:pt x="379" y="938"/>
                      </a:lnTo>
                      <a:lnTo>
                        <a:pt x="384" y="958"/>
                      </a:lnTo>
                      <a:lnTo>
                        <a:pt x="388" y="981"/>
                      </a:lnTo>
                      <a:lnTo>
                        <a:pt x="388" y="1001"/>
                      </a:lnTo>
                      <a:lnTo>
                        <a:pt x="393" y="1020"/>
                      </a:lnTo>
                      <a:lnTo>
                        <a:pt x="398" y="1039"/>
                      </a:lnTo>
                      <a:lnTo>
                        <a:pt x="403" y="1063"/>
                      </a:lnTo>
                      <a:lnTo>
                        <a:pt x="403" y="1082"/>
                      </a:lnTo>
                      <a:lnTo>
                        <a:pt x="408" y="1101"/>
                      </a:lnTo>
                      <a:lnTo>
                        <a:pt x="412" y="1120"/>
                      </a:lnTo>
                      <a:lnTo>
                        <a:pt x="412" y="1139"/>
                      </a:lnTo>
                      <a:lnTo>
                        <a:pt x="417" y="1163"/>
                      </a:lnTo>
                      <a:lnTo>
                        <a:pt x="422" y="1183"/>
                      </a:lnTo>
                      <a:lnTo>
                        <a:pt x="427" y="1202"/>
                      </a:lnTo>
                      <a:lnTo>
                        <a:pt x="427" y="1221"/>
                      </a:lnTo>
                      <a:lnTo>
                        <a:pt x="432" y="1240"/>
                      </a:lnTo>
                      <a:lnTo>
                        <a:pt x="436" y="1264"/>
                      </a:lnTo>
                      <a:lnTo>
                        <a:pt x="441" y="1283"/>
                      </a:lnTo>
                      <a:lnTo>
                        <a:pt x="441" y="1302"/>
                      </a:lnTo>
                      <a:lnTo>
                        <a:pt x="446" y="1321"/>
                      </a:lnTo>
                      <a:lnTo>
                        <a:pt x="451" y="1345"/>
                      </a:lnTo>
                      <a:lnTo>
                        <a:pt x="451" y="1365"/>
                      </a:lnTo>
                      <a:lnTo>
                        <a:pt x="456" y="1384"/>
                      </a:lnTo>
                      <a:lnTo>
                        <a:pt x="460" y="1408"/>
                      </a:lnTo>
                      <a:lnTo>
                        <a:pt x="460" y="1427"/>
                      </a:lnTo>
                      <a:lnTo>
                        <a:pt x="465" y="1446"/>
                      </a:lnTo>
                      <a:lnTo>
                        <a:pt x="465" y="1470"/>
                      </a:lnTo>
                      <a:lnTo>
                        <a:pt x="470" y="1489"/>
                      </a:lnTo>
                      <a:lnTo>
                        <a:pt x="470" y="1508"/>
                      </a:lnTo>
                      <a:lnTo>
                        <a:pt x="475" y="1523"/>
                      </a:lnTo>
                      <a:lnTo>
                        <a:pt x="475" y="1542"/>
                      </a:lnTo>
                      <a:lnTo>
                        <a:pt x="479" y="1556"/>
                      </a:lnTo>
                      <a:lnTo>
                        <a:pt x="479" y="1570"/>
                      </a:lnTo>
                      <a:lnTo>
                        <a:pt x="484" y="1590"/>
                      </a:lnTo>
                      <a:lnTo>
                        <a:pt x="484" y="1604"/>
                      </a:lnTo>
                      <a:lnTo>
                        <a:pt x="489" y="1623"/>
                      </a:lnTo>
                      <a:lnTo>
                        <a:pt x="489" y="1637"/>
                      </a:lnTo>
                      <a:lnTo>
                        <a:pt x="494" y="1657"/>
                      </a:lnTo>
                      <a:lnTo>
                        <a:pt x="494" y="1671"/>
                      </a:lnTo>
                      <a:lnTo>
                        <a:pt x="499" y="1690"/>
                      </a:lnTo>
                      <a:lnTo>
                        <a:pt x="499" y="1705"/>
                      </a:lnTo>
                      <a:lnTo>
                        <a:pt x="503" y="1724"/>
                      </a:lnTo>
                      <a:lnTo>
                        <a:pt x="503" y="1738"/>
                      </a:lnTo>
                      <a:lnTo>
                        <a:pt x="508" y="1757"/>
                      </a:lnTo>
                      <a:lnTo>
                        <a:pt x="508" y="1772"/>
                      </a:lnTo>
                      <a:lnTo>
                        <a:pt x="508" y="1791"/>
                      </a:lnTo>
                      <a:lnTo>
                        <a:pt x="508" y="1805"/>
                      </a:lnTo>
                      <a:lnTo>
                        <a:pt x="513" y="1824"/>
                      </a:lnTo>
                      <a:lnTo>
                        <a:pt x="513" y="1839"/>
                      </a:lnTo>
                      <a:lnTo>
                        <a:pt x="513" y="1858"/>
                      </a:lnTo>
                      <a:lnTo>
                        <a:pt x="513" y="1872"/>
                      </a:lnTo>
                      <a:lnTo>
                        <a:pt x="513" y="1891"/>
                      </a:lnTo>
                      <a:lnTo>
                        <a:pt x="513" y="1906"/>
                      </a:lnTo>
                      <a:lnTo>
                        <a:pt x="513" y="1925"/>
                      </a:lnTo>
                      <a:lnTo>
                        <a:pt x="513" y="1939"/>
                      </a:lnTo>
                      <a:lnTo>
                        <a:pt x="513" y="1958"/>
                      </a:lnTo>
                      <a:lnTo>
                        <a:pt x="513" y="1977"/>
                      </a:lnTo>
                      <a:lnTo>
                        <a:pt x="508" y="1992"/>
                      </a:lnTo>
                      <a:lnTo>
                        <a:pt x="508" y="2011"/>
                      </a:lnTo>
                      <a:lnTo>
                        <a:pt x="508" y="2025"/>
                      </a:lnTo>
                      <a:lnTo>
                        <a:pt x="503" y="2025"/>
                      </a:lnTo>
                      <a:lnTo>
                        <a:pt x="503" y="2021"/>
                      </a:lnTo>
                      <a:lnTo>
                        <a:pt x="499" y="2016"/>
                      </a:lnTo>
                      <a:lnTo>
                        <a:pt x="499" y="2011"/>
                      </a:lnTo>
                      <a:lnTo>
                        <a:pt x="494" y="2011"/>
                      </a:lnTo>
                      <a:lnTo>
                        <a:pt x="489" y="2006"/>
                      </a:lnTo>
                      <a:lnTo>
                        <a:pt x="489" y="2001"/>
                      </a:lnTo>
                      <a:lnTo>
                        <a:pt x="484" y="2001"/>
                      </a:lnTo>
                      <a:lnTo>
                        <a:pt x="484" y="1997"/>
                      </a:lnTo>
                      <a:lnTo>
                        <a:pt x="479" y="1997"/>
                      </a:lnTo>
                      <a:lnTo>
                        <a:pt x="475" y="1992"/>
                      </a:lnTo>
                      <a:lnTo>
                        <a:pt x="470" y="1987"/>
                      </a:lnTo>
                      <a:lnTo>
                        <a:pt x="465" y="1982"/>
                      </a:lnTo>
                      <a:lnTo>
                        <a:pt x="460" y="1977"/>
                      </a:lnTo>
                      <a:lnTo>
                        <a:pt x="456" y="1977"/>
                      </a:lnTo>
                      <a:lnTo>
                        <a:pt x="456" y="1973"/>
                      </a:lnTo>
                      <a:lnTo>
                        <a:pt x="451" y="1973"/>
                      </a:lnTo>
                      <a:lnTo>
                        <a:pt x="446" y="1968"/>
                      </a:lnTo>
                      <a:lnTo>
                        <a:pt x="441" y="1968"/>
                      </a:lnTo>
                      <a:lnTo>
                        <a:pt x="441" y="1963"/>
                      </a:lnTo>
                      <a:lnTo>
                        <a:pt x="436" y="1963"/>
                      </a:lnTo>
                      <a:lnTo>
                        <a:pt x="432" y="1958"/>
                      </a:lnTo>
                      <a:lnTo>
                        <a:pt x="427" y="1953"/>
                      </a:lnTo>
                      <a:lnTo>
                        <a:pt x="422" y="1953"/>
                      </a:lnTo>
                      <a:lnTo>
                        <a:pt x="417" y="1949"/>
                      </a:lnTo>
                      <a:lnTo>
                        <a:pt x="412" y="1944"/>
                      </a:lnTo>
                      <a:lnTo>
                        <a:pt x="408" y="1944"/>
                      </a:lnTo>
                      <a:lnTo>
                        <a:pt x="403" y="1939"/>
                      </a:lnTo>
                      <a:lnTo>
                        <a:pt x="398" y="1939"/>
                      </a:lnTo>
                      <a:lnTo>
                        <a:pt x="393" y="1939"/>
                      </a:lnTo>
                      <a:lnTo>
                        <a:pt x="388" y="1934"/>
                      </a:lnTo>
                      <a:lnTo>
                        <a:pt x="379" y="1934"/>
                      </a:lnTo>
                      <a:lnTo>
                        <a:pt x="374" y="1930"/>
                      </a:lnTo>
                      <a:lnTo>
                        <a:pt x="369" y="1930"/>
                      </a:lnTo>
                      <a:lnTo>
                        <a:pt x="360" y="1930"/>
                      </a:lnTo>
                      <a:lnTo>
                        <a:pt x="355" y="1925"/>
                      </a:lnTo>
                      <a:lnTo>
                        <a:pt x="350" y="1925"/>
                      </a:lnTo>
                      <a:lnTo>
                        <a:pt x="345" y="1925"/>
                      </a:lnTo>
                      <a:lnTo>
                        <a:pt x="336" y="1925"/>
                      </a:lnTo>
                      <a:lnTo>
                        <a:pt x="331" y="1920"/>
                      </a:lnTo>
                      <a:lnTo>
                        <a:pt x="326" y="1920"/>
                      </a:lnTo>
                      <a:lnTo>
                        <a:pt x="316" y="1920"/>
                      </a:lnTo>
                      <a:lnTo>
                        <a:pt x="312" y="1920"/>
                      </a:lnTo>
                      <a:lnTo>
                        <a:pt x="307" y="1920"/>
                      </a:lnTo>
                      <a:lnTo>
                        <a:pt x="302" y="1920"/>
                      </a:lnTo>
                      <a:lnTo>
                        <a:pt x="292" y="1920"/>
                      </a:lnTo>
                      <a:lnTo>
                        <a:pt x="288" y="1920"/>
                      </a:lnTo>
                      <a:lnTo>
                        <a:pt x="283" y="1920"/>
                      </a:lnTo>
                      <a:lnTo>
                        <a:pt x="278" y="1920"/>
                      </a:lnTo>
                      <a:lnTo>
                        <a:pt x="268" y="1920"/>
                      </a:lnTo>
                      <a:lnTo>
                        <a:pt x="264" y="1920"/>
                      </a:lnTo>
                      <a:lnTo>
                        <a:pt x="259" y="1920"/>
                      </a:lnTo>
                      <a:lnTo>
                        <a:pt x="249" y="1920"/>
                      </a:lnTo>
                      <a:lnTo>
                        <a:pt x="244" y="1920"/>
                      </a:lnTo>
                      <a:lnTo>
                        <a:pt x="240" y="1925"/>
                      </a:lnTo>
                      <a:lnTo>
                        <a:pt x="235" y="1925"/>
                      </a:lnTo>
                      <a:lnTo>
                        <a:pt x="225" y="1925"/>
                      </a:lnTo>
                      <a:lnTo>
                        <a:pt x="220" y="1930"/>
                      </a:lnTo>
                      <a:lnTo>
                        <a:pt x="216" y="1930"/>
                      </a:lnTo>
                      <a:lnTo>
                        <a:pt x="211" y="1934"/>
                      </a:lnTo>
                      <a:lnTo>
                        <a:pt x="211" y="1910"/>
                      </a:lnTo>
                      <a:lnTo>
                        <a:pt x="211" y="1886"/>
                      </a:lnTo>
                      <a:lnTo>
                        <a:pt x="211" y="1863"/>
                      </a:lnTo>
                      <a:lnTo>
                        <a:pt x="206" y="1839"/>
                      </a:lnTo>
                      <a:lnTo>
                        <a:pt x="206" y="1815"/>
                      </a:lnTo>
                      <a:lnTo>
                        <a:pt x="206" y="1795"/>
                      </a:lnTo>
                      <a:lnTo>
                        <a:pt x="201" y="1772"/>
                      </a:lnTo>
                      <a:lnTo>
                        <a:pt x="201" y="1748"/>
                      </a:lnTo>
                      <a:lnTo>
                        <a:pt x="196" y="1724"/>
                      </a:lnTo>
                      <a:lnTo>
                        <a:pt x="196" y="1705"/>
                      </a:lnTo>
                      <a:lnTo>
                        <a:pt x="192" y="1681"/>
                      </a:lnTo>
                      <a:lnTo>
                        <a:pt x="187" y="1657"/>
                      </a:lnTo>
                      <a:lnTo>
                        <a:pt x="187" y="1633"/>
                      </a:lnTo>
                      <a:lnTo>
                        <a:pt x="182" y="1614"/>
                      </a:lnTo>
                      <a:lnTo>
                        <a:pt x="177" y="1590"/>
                      </a:lnTo>
                      <a:lnTo>
                        <a:pt x="172" y="1566"/>
                      </a:lnTo>
                      <a:lnTo>
                        <a:pt x="168" y="1542"/>
                      </a:lnTo>
                      <a:lnTo>
                        <a:pt x="163" y="1523"/>
                      </a:lnTo>
                      <a:lnTo>
                        <a:pt x="163" y="1499"/>
                      </a:lnTo>
                      <a:lnTo>
                        <a:pt x="158" y="1475"/>
                      </a:lnTo>
                      <a:lnTo>
                        <a:pt x="153" y="1451"/>
                      </a:lnTo>
                      <a:lnTo>
                        <a:pt x="148" y="1432"/>
                      </a:lnTo>
                      <a:lnTo>
                        <a:pt x="144" y="1408"/>
                      </a:lnTo>
                      <a:lnTo>
                        <a:pt x="139" y="1384"/>
                      </a:lnTo>
                      <a:lnTo>
                        <a:pt x="134" y="1360"/>
                      </a:lnTo>
                      <a:lnTo>
                        <a:pt x="134" y="1341"/>
                      </a:lnTo>
                      <a:lnTo>
                        <a:pt x="129" y="1317"/>
                      </a:lnTo>
                      <a:lnTo>
                        <a:pt x="125" y="1293"/>
                      </a:lnTo>
                      <a:lnTo>
                        <a:pt x="120" y="1269"/>
                      </a:lnTo>
                      <a:lnTo>
                        <a:pt x="120" y="1245"/>
                      </a:lnTo>
                      <a:lnTo>
                        <a:pt x="115" y="1221"/>
                      </a:lnTo>
                      <a:lnTo>
                        <a:pt x="110" y="1197"/>
                      </a:lnTo>
                      <a:lnTo>
                        <a:pt x="110" y="1187"/>
                      </a:lnTo>
                      <a:lnTo>
                        <a:pt x="105" y="1178"/>
                      </a:lnTo>
                      <a:lnTo>
                        <a:pt x="105" y="1168"/>
                      </a:lnTo>
                      <a:lnTo>
                        <a:pt x="101" y="1154"/>
                      </a:lnTo>
                      <a:lnTo>
                        <a:pt x="96" y="1144"/>
                      </a:lnTo>
                      <a:lnTo>
                        <a:pt x="96" y="1135"/>
                      </a:lnTo>
                      <a:lnTo>
                        <a:pt x="91" y="1125"/>
                      </a:lnTo>
                      <a:lnTo>
                        <a:pt x="91" y="1116"/>
                      </a:lnTo>
                      <a:lnTo>
                        <a:pt x="86" y="1101"/>
                      </a:lnTo>
                      <a:lnTo>
                        <a:pt x="81" y="1092"/>
                      </a:lnTo>
                      <a:lnTo>
                        <a:pt x="81" y="1082"/>
                      </a:lnTo>
                      <a:lnTo>
                        <a:pt x="77" y="1072"/>
                      </a:lnTo>
                      <a:lnTo>
                        <a:pt x="77" y="1058"/>
                      </a:lnTo>
                      <a:lnTo>
                        <a:pt x="72" y="1049"/>
                      </a:lnTo>
                      <a:lnTo>
                        <a:pt x="72" y="1039"/>
                      </a:lnTo>
                      <a:lnTo>
                        <a:pt x="67" y="1029"/>
                      </a:lnTo>
                      <a:lnTo>
                        <a:pt x="67" y="1015"/>
                      </a:lnTo>
                      <a:lnTo>
                        <a:pt x="62" y="1005"/>
                      </a:lnTo>
                      <a:lnTo>
                        <a:pt x="62" y="996"/>
                      </a:lnTo>
                      <a:lnTo>
                        <a:pt x="57" y="986"/>
                      </a:lnTo>
                      <a:lnTo>
                        <a:pt x="57" y="972"/>
                      </a:lnTo>
                      <a:lnTo>
                        <a:pt x="53" y="962"/>
                      </a:lnTo>
                      <a:lnTo>
                        <a:pt x="53" y="953"/>
                      </a:lnTo>
                      <a:lnTo>
                        <a:pt x="48" y="943"/>
                      </a:lnTo>
                      <a:lnTo>
                        <a:pt x="48" y="929"/>
                      </a:lnTo>
                      <a:lnTo>
                        <a:pt x="48" y="919"/>
                      </a:lnTo>
                      <a:lnTo>
                        <a:pt x="43" y="910"/>
                      </a:lnTo>
                      <a:lnTo>
                        <a:pt x="43" y="895"/>
                      </a:lnTo>
                      <a:lnTo>
                        <a:pt x="43" y="886"/>
                      </a:lnTo>
                      <a:lnTo>
                        <a:pt x="43" y="876"/>
                      </a:lnTo>
                      <a:lnTo>
                        <a:pt x="38" y="862"/>
                      </a:lnTo>
                      <a:lnTo>
                        <a:pt x="38" y="852"/>
                      </a:lnTo>
                      <a:lnTo>
                        <a:pt x="38" y="838"/>
                      </a:lnTo>
                      <a:lnTo>
                        <a:pt x="33" y="823"/>
                      </a:lnTo>
                      <a:lnTo>
                        <a:pt x="33" y="809"/>
                      </a:lnTo>
                      <a:lnTo>
                        <a:pt x="29" y="795"/>
                      </a:lnTo>
                      <a:lnTo>
                        <a:pt x="29" y="780"/>
                      </a:lnTo>
                      <a:lnTo>
                        <a:pt x="24" y="766"/>
                      </a:lnTo>
                      <a:lnTo>
                        <a:pt x="24" y="752"/>
                      </a:lnTo>
                      <a:lnTo>
                        <a:pt x="19" y="737"/>
                      </a:lnTo>
                      <a:lnTo>
                        <a:pt x="19" y="718"/>
                      </a:lnTo>
                      <a:lnTo>
                        <a:pt x="14" y="704"/>
                      </a:lnTo>
                      <a:lnTo>
                        <a:pt x="14" y="689"/>
                      </a:lnTo>
                      <a:lnTo>
                        <a:pt x="9" y="675"/>
                      </a:lnTo>
                      <a:lnTo>
                        <a:pt x="9" y="661"/>
                      </a:lnTo>
                      <a:lnTo>
                        <a:pt x="9" y="646"/>
                      </a:lnTo>
                      <a:lnTo>
                        <a:pt x="5" y="632"/>
                      </a:lnTo>
                      <a:lnTo>
                        <a:pt x="5" y="618"/>
                      </a:lnTo>
                      <a:lnTo>
                        <a:pt x="5" y="603"/>
                      </a:lnTo>
                      <a:lnTo>
                        <a:pt x="5" y="589"/>
                      </a:lnTo>
                      <a:lnTo>
                        <a:pt x="0" y="574"/>
                      </a:lnTo>
                      <a:lnTo>
                        <a:pt x="0" y="555"/>
                      </a:lnTo>
                      <a:lnTo>
                        <a:pt x="0" y="541"/>
                      </a:lnTo>
                      <a:lnTo>
                        <a:pt x="0" y="527"/>
                      </a:lnTo>
                      <a:lnTo>
                        <a:pt x="0" y="512"/>
                      </a:lnTo>
                      <a:lnTo>
                        <a:pt x="0" y="498"/>
                      </a:lnTo>
                      <a:lnTo>
                        <a:pt x="0" y="483"/>
                      </a:lnTo>
                      <a:lnTo>
                        <a:pt x="0" y="469"/>
                      </a:lnTo>
                      <a:lnTo>
                        <a:pt x="0" y="455"/>
                      </a:lnTo>
                      <a:lnTo>
                        <a:pt x="0" y="440"/>
                      </a:lnTo>
                      <a:lnTo>
                        <a:pt x="0" y="426"/>
                      </a:lnTo>
                      <a:lnTo>
                        <a:pt x="0" y="412"/>
                      </a:lnTo>
                      <a:lnTo>
                        <a:pt x="0" y="397"/>
                      </a:lnTo>
                      <a:lnTo>
                        <a:pt x="0" y="383"/>
                      </a:lnTo>
                      <a:lnTo>
                        <a:pt x="5" y="378"/>
                      </a:lnTo>
                      <a:lnTo>
                        <a:pt x="5" y="373"/>
                      </a:lnTo>
                      <a:lnTo>
                        <a:pt x="5" y="369"/>
                      </a:lnTo>
                      <a:lnTo>
                        <a:pt x="5" y="364"/>
                      </a:lnTo>
                      <a:lnTo>
                        <a:pt x="9" y="359"/>
                      </a:lnTo>
                      <a:lnTo>
                        <a:pt x="9" y="354"/>
                      </a:lnTo>
                      <a:lnTo>
                        <a:pt x="9" y="349"/>
                      </a:lnTo>
                      <a:lnTo>
                        <a:pt x="9" y="345"/>
                      </a:lnTo>
                      <a:lnTo>
                        <a:pt x="9" y="340"/>
                      </a:lnTo>
                      <a:lnTo>
                        <a:pt x="14" y="340"/>
                      </a:lnTo>
                      <a:lnTo>
                        <a:pt x="14" y="335"/>
                      </a:lnTo>
                      <a:lnTo>
                        <a:pt x="14" y="330"/>
                      </a:lnTo>
                      <a:lnTo>
                        <a:pt x="19" y="330"/>
                      </a:lnTo>
                      <a:lnTo>
                        <a:pt x="19" y="325"/>
                      </a:lnTo>
                      <a:lnTo>
                        <a:pt x="24" y="321"/>
                      </a:lnTo>
                      <a:lnTo>
                        <a:pt x="29" y="321"/>
                      </a:lnTo>
                      <a:lnTo>
                        <a:pt x="29" y="325"/>
                      </a:lnTo>
                      <a:lnTo>
                        <a:pt x="33" y="325"/>
                      </a:lnTo>
                      <a:lnTo>
                        <a:pt x="38" y="325"/>
                      </a:lnTo>
                      <a:lnTo>
                        <a:pt x="43" y="330"/>
                      </a:lnTo>
                      <a:lnTo>
                        <a:pt x="48" y="330"/>
                      </a:lnTo>
                      <a:lnTo>
                        <a:pt x="53" y="335"/>
                      </a:lnTo>
                      <a:lnTo>
                        <a:pt x="57" y="335"/>
                      </a:lnTo>
                      <a:lnTo>
                        <a:pt x="62" y="335"/>
                      </a:lnTo>
                      <a:lnTo>
                        <a:pt x="62" y="340"/>
                      </a:lnTo>
                      <a:lnTo>
                        <a:pt x="67" y="340"/>
                      </a:lnTo>
                      <a:lnTo>
                        <a:pt x="72" y="340"/>
                      </a:lnTo>
                      <a:lnTo>
                        <a:pt x="77" y="345"/>
                      </a:lnTo>
                      <a:lnTo>
                        <a:pt x="81" y="345"/>
                      </a:lnTo>
                      <a:lnTo>
                        <a:pt x="86" y="349"/>
                      </a:lnTo>
                      <a:lnTo>
                        <a:pt x="91" y="349"/>
                      </a:lnTo>
                      <a:lnTo>
                        <a:pt x="96" y="349"/>
                      </a:lnTo>
                      <a:lnTo>
                        <a:pt x="101" y="354"/>
                      </a:lnTo>
                      <a:lnTo>
                        <a:pt x="105" y="354"/>
                      </a:lnTo>
                      <a:lnTo>
                        <a:pt x="110" y="359"/>
                      </a:lnTo>
                      <a:lnTo>
                        <a:pt x="115" y="359"/>
                      </a:lnTo>
                      <a:lnTo>
                        <a:pt x="120" y="359"/>
                      </a:lnTo>
                      <a:lnTo>
                        <a:pt x="125" y="364"/>
                      </a:lnTo>
                      <a:lnTo>
                        <a:pt x="129" y="364"/>
                      </a:lnTo>
                      <a:lnTo>
                        <a:pt x="134" y="369"/>
                      </a:lnTo>
                      <a:lnTo>
                        <a:pt x="139" y="369"/>
                      </a:lnTo>
                      <a:lnTo>
                        <a:pt x="144" y="373"/>
                      </a:lnTo>
                      <a:lnTo>
                        <a:pt x="148" y="373"/>
                      </a:lnTo>
                      <a:lnTo>
                        <a:pt x="153" y="373"/>
                      </a:lnTo>
                      <a:lnTo>
                        <a:pt x="158" y="378"/>
                      </a:lnTo>
                      <a:lnTo>
                        <a:pt x="163" y="378"/>
                      </a:lnTo>
                      <a:lnTo>
                        <a:pt x="168" y="378"/>
                      </a:lnTo>
                      <a:lnTo>
                        <a:pt x="172" y="378"/>
                      </a:lnTo>
                      <a:lnTo>
                        <a:pt x="177" y="378"/>
                      </a:lnTo>
                      <a:lnTo>
                        <a:pt x="182" y="378"/>
                      </a:lnTo>
                      <a:lnTo>
                        <a:pt x="187" y="383"/>
                      </a:lnTo>
                      <a:lnTo>
                        <a:pt x="192" y="383"/>
                      </a:lnTo>
                      <a:lnTo>
                        <a:pt x="196" y="383"/>
                      </a:lnTo>
                      <a:lnTo>
                        <a:pt x="201" y="378"/>
                      </a:lnTo>
                      <a:lnTo>
                        <a:pt x="206" y="378"/>
                      </a:lnTo>
                      <a:lnTo>
                        <a:pt x="211" y="378"/>
                      </a:lnTo>
                      <a:lnTo>
                        <a:pt x="216" y="378"/>
                      </a:lnTo>
                      <a:lnTo>
                        <a:pt x="220" y="378"/>
                      </a:lnTo>
                      <a:lnTo>
                        <a:pt x="225" y="378"/>
                      </a:lnTo>
                      <a:lnTo>
                        <a:pt x="230" y="378"/>
                      </a:lnTo>
                      <a:lnTo>
                        <a:pt x="235" y="373"/>
                      </a:lnTo>
                      <a:lnTo>
                        <a:pt x="240" y="373"/>
                      </a:lnTo>
                      <a:lnTo>
                        <a:pt x="244" y="373"/>
                      </a:lnTo>
                      <a:lnTo>
                        <a:pt x="249" y="373"/>
                      </a:lnTo>
                      <a:lnTo>
                        <a:pt x="254" y="369"/>
                      </a:lnTo>
                      <a:lnTo>
                        <a:pt x="259" y="369"/>
                      </a:lnTo>
                      <a:lnTo>
                        <a:pt x="264" y="369"/>
                      </a:lnTo>
                      <a:lnTo>
                        <a:pt x="268" y="369"/>
                      </a:lnTo>
                      <a:lnTo>
                        <a:pt x="273" y="364"/>
                      </a:lnTo>
                      <a:lnTo>
                        <a:pt x="278" y="364"/>
                      </a:lnTo>
                      <a:lnTo>
                        <a:pt x="283" y="364"/>
                      </a:lnTo>
                      <a:lnTo>
                        <a:pt x="288" y="364"/>
                      </a:lnTo>
                      <a:lnTo>
                        <a:pt x="292" y="364"/>
                      </a:lnTo>
                      <a:lnTo>
                        <a:pt x="292" y="369"/>
                      </a:lnTo>
                      <a:lnTo>
                        <a:pt x="297" y="373"/>
                      </a:lnTo>
                      <a:lnTo>
                        <a:pt x="297" y="378"/>
                      </a:lnTo>
                      <a:lnTo>
                        <a:pt x="297" y="383"/>
                      </a:lnTo>
                      <a:lnTo>
                        <a:pt x="302" y="388"/>
                      </a:lnTo>
                      <a:lnTo>
                        <a:pt x="302" y="393"/>
                      </a:lnTo>
                      <a:lnTo>
                        <a:pt x="302" y="397"/>
                      </a:lnTo>
                      <a:lnTo>
                        <a:pt x="302" y="402"/>
                      </a:lnTo>
                      <a:lnTo>
                        <a:pt x="307" y="407"/>
                      </a:lnTo>
                      <a:lnTo>
                        <a:pt x="307" y="412"/>
                      </a:lnTo>
                      <a:lnTo>
                        <a:pt x="307" y="416"/>
                      </a:lnTo>
                      <a:lnTo>
                        <a:pt x="307" y="421"/>
                      </a:lnTo>
                      <a:lnTo>
                        <a:pt x="307" y="426"/>
                      </a:lnTo>
                      <a:lnTo>
                        <a:pt x="307" y="431"/>
                      </a:lnTo>
                      <a:lnTo>
                        <a:pt x="307" y="436"/>
                      </a:lnTo>
                      <a:lnTo>
                        <a:pt x="307" y="440"/>
                      </a:lnTo>
                      <a:lnTo>
                        <a:pt x="307" y="445"/>
                      </a:lnTo>
                      <a:lnTo>
                        <a:pt x="307" y="450"/>
                      </a:lnTo>
                      <a:lnTo>
                        <a:pt x="307" y="455"/>
                      </a:lnTo>
                      <a:lnTo>
                        <a:pt x="307" y="460"/>
                      </a:lnTo>
                      <a:lnTo>
                        <a:pt x="312" y="460"/>
                      </a:lnTo>
                      <a:lnTo>
                        <a:pt x="312" y="464"/>
                      </a:lnTo>
                      <a:lnTo>
                        <a:pt x="312" y="469"/>
                      </a:lnTo>
                      <a:lnTo>
                        <a:pt x="312" y="474"/>
                      </a:lnTo>
                      <a:lnTo>
                        <a:pt x="312" y="479"/>
                      </a:lnTo>
                      <a:lnTo>
                        <a:pt x="312" y="483"/>
                      </a:lnTo>
                      <a:lnTo>
                        <a:pt x="312" y="488"/>
                      </a:lnTo>
                      <a:lnTo>
                        <a:pt x="312" y="493"/>
                      </a:lnTo>
                      <a:lnTo>
                        <a:pt x="312" y="498"/>
                      </a:lnTo>
                      <a:lnTo>
                        <a:pt x="312" y="503"/>
                      </a:lnTo>
                      <a:lnTo>
                        <a:pt x="316" y="503"/>
                      </a:lnTo>
                      <a:lnTo>
                        <a:pt x="316" y="507"/>
                      </a:lnTo>
                      <a:lnTo>
                        <a:pt x="316" y="512"/>
                      </a:lnTo>
                      <a:lnTo>
                        <a:pt x="316" y="517"/>
                      </a:lnTo>
                      <a:lnTo>
                        <a:pt x="312" y="517"/>
                      </a:lnTo>
                      <a:lnTo>
                        <a:pt x="312" y="522"/>
                      </a:lnTo>
                      <a:lnTo>
                        <a:pt x="312" y="527"/>
                      </a:lnTo>
                      <a:lnTo>
                        <a:pt x="312" y="531"/>
                      </a:lnTo>
                      <a:lnTo>
                        <a:pt x="307" y="536"/>
                      </a:lnTo>
                      <a:lnTo>
                        <a:pt x="307" y="541"/>
                      </a:lnTo>
                      <a:lnTo>
                        <a:pt x="307" y="546"/>
                      </a:lnTo>
                      <a:lnTo>
                        <a:pt x="307" y="551"/>
                      </a:lnTo>
                      <a:lnTo>
                        <a:pt x="307" y="555"/>
                      </a:lnTo>
                      <a:lnTo>
                        <a:pt x="307" y="560"/>
                      </a:lnTo>
                      <a:lnTo>
                        <a:pt x="312" y="560"/>
                      </a:lnTo>
                      <a:lnTo>
                        <a:pt x="312" y="565"/>
                      </a:lnTo>
                      <a:lnTo>
                        <a:pt x="316" y="565"/>
                      </a:lnTo>
                      <a:lnTo>
                        <a:pt x="316" y="570"/>
                      </a:lnTo>
                      <a:lnTo>
                        <a:pt x="321" y="570"/>
                      </a:lnTo>
                      <a:lnTo>
                        <a:pt x="326" y="570"/>
                      </a:lnTo>
                      <a:lnTo>
                        <a:pt x="331" y="570"/>
                      </a:lnTo>
                      <a:lnTo>
                        <a:pt x="340" y="570"/>
                      </a:lnTo>
                      <a:lnTo>
                        <a:pt x="345" y="570"/>
                      </a:lnTo>
                      <a:lnTo>
                        <a:pt x="350" y="565"/>
                      </a:lnTo>
                      <a:lnTo>
                        <a:pt x="355" y="565"/>
                      </a:lnTo>
                      <a:lnTo>
                        <a:pt x="360" y="565"/>
                      </a:lnTo>
                      <a:lnTo>
                        <a:pt x="364" y="560"/>
                      </a:lnTo>
                      <a:lnTo>
                        <a:pt x="369" y="555"/>
                      </a:lnTo>
                      <a:lnTo>
                        <a:pt x="374" y="555"/>
                      </a:lnTo>
                      <a:lnTo>
                        <a:pt x="374" y="551"/>
                      </a:lnTo>
                      <a:lnTo>
                        <a:pt x="379" y="546"/>
                      </a:lnTo>
                      <a:lnTo>
                        <a:pt x="384" y="541"/>
                      </a:lnTo>
                      <a:lnTo>
                        <a:pt x="388" y="536"/>
                      </a:lnTo>
                      <a:lnTo>
                        <a:pt x="388" y="531"/>
                      </a:lnTo>
                      <a:lnTo>
                        <a:pt x="393" y="527"/>
                      </a:lnTo>
                      <a:lnTo>
                        <a:pt x="398" y="522"/>
                      </a:lnTo>
                      <a:lnTo>
                        <a:pt x="398" y="517"/>
                      </a:lnTo>
                      <a:lnTo>
                        <a:pt x="403" y="512"/>
                      </a:lnTo>
                      <a:lnTo>
                        <a:pt x="408" y="507"/>
                      </a:lnTo>
                      <a:lnTo>
                        <a:pt x="408" y="503"/>
                      </a:lnTo>
                      <a:lnTo>
                        <a:pt x="412" y="498"/>
                      </a:lnTo>
                      <a:lnTo>
                        <a:pt x="412" y="493"/>
                      </a:lnTo>
                      <a:lnTo>
                        <a:pt x="417" y="488"/>
                      </a:lnTo>
                      <a:lnTo>
                        <a:pt x="417" y="483"/>
                      </a:lnTo>
                      <a:lnTo>
                        <a:pt x="422" y="479"/>
                      </a:lnTo>
                      <a:lnTo>
                        <a:pt x="427" y="469"/>
                      </a:lnTo>
                      <a:lnTo>
                        <a:pt x="427" y="464"/>
                      </a:lnTo>
                      <a:lnTo>
                        <a:pt x="432" y="460"/>
                      </a:lnTo>
                      <a:lnTo>
                        <a:pt x="432" y="455"/>
                      </a:lnTo>
                      <a:lnTo>
                        <a:pt x="436" y="450"/>
                      </a:lnTo>
                      <a:lnTo>
                        <a:pt x="441" y="450"/>
                      </a:lnTo>
                      <a:lnTo>
                        <a:pt x="441" y="445"/>
                      </a:lnTo>
                      <a:lnTo>
                        <a:pt x="446" y="440"/>
                      </a:lnTo>
                      <a:lnTo>
                        <a:pt x="446" y="436"/>
                      </a:lnTo>
                      <a:lnTo>
                        <a:pt x="451" y="431"/>
                      </a:lnTo>
                      <a:lnTo>
                        <a:pt x="451" y="426"/>
                      </a:lnTo>
                      <a:lnTo>
                        <a:pt x="451" y="421"/>
                      </a:lnTo>
                      <a:lnTo>
                        <a:pt x="451" y="416"/>
                      </a:lnTo>
                      <a:lnTo>
                        <a:pt x="456" y="416"/>
                      </a:lnTo>
                      <a:lnTo>
                        <a:pt x="456" y="412"/>
                      </a:lnTo>
                      <a:lnTo>
                        <a:pt x="456" y="407"/>
                      </a:lnTo>
                      <a:lnTo>
                        <a:pt x="460" y="407"/>
                      </a:lnTo>
                      <a:lnTo>
                        <a:pt x="460" y="402"/>
                      </a:lnTo>
                      <a:lnTo>
                        <a:pt x="465" y="402"/>
                      </a:lnTo>
                      <a:lnTo>
                        <a:pt x="470" y="402"/>
                      </a:lnTo>
                      <a:lnTo>
                        <a:pt x="475" y="407"/>
                      </a:lnTo>
                      <a:lnTo>
                        <a:pt x="479" y="407"/>
                      </a:lnTo>
                      <a:lnTo>
                        <a:pt x="484" y="412"/>
                      </a:lnTo>
                      <a:lnTo>
                        <a:pt x="489" y="416"/>
                      </a:lnTo>
                      <a:lnTo>
                        <a:pt x="494" y="421"/>
                      </a:lnTo>
                      <a:lnTo>
                        <a:pt x="499" y="426"/>
                      </a:lnTo>
                      <a:lnTo>
                        <a:pt x="503" y="431"/>
                      </a:lnTo>
                      <a:lnTo>
                        <a:pt x="508" y="436"/>
                      </a:lnTo>
                      <a:lnTo>
                        <a:pt x="513" y="440"/>
                      </a:lnTo>
                      <a:lnTo>
                        <a:pt x="518" y="445"/>
                      </a:lnTo>
                      <a:lnTo>
                        <a:pt x="523" y="450"/>
                      </a:lnTo>
                      <a:lnTo>
                        <a:pt x="527" y="455"/>
                      </a:lnTo>
                      <a:lnTo>
                        <a:pt x="527" y="464"/>
                      </a:lnTo>
                      <a:lnTo>
                        <a:pt x="532" y="469"/>
                      </a:lnTo>
                      <a:lnTo>
                        <a:pt x="537" y="474"/>
                      </a:lnTo>
                      <a:lnTo>
                        <a:pt x="542" y="479"/>
                      </a:lnTo>
                      <a:lnTo>
                        <a:pt x="547" y="483"/>
                      </a:lnTo>
                      <a:lnTo>
                        <a:pt x="547" y="488"/>
                      </a:lnTo>
                      <a:lnTo>
                        <a:pt x="551" y="493"/>
                      </a:lnTo>
                      <a:lnTo>
                        <a:pt x="556" y="498"/>
                      </a:lnTo>
                      <a:lnTo>
                        <a:pt x="561" y="503"/>
                      </a:lnTo>
                      <a:lnTo>
                        <a:pt x="566" y="507"/>
                      </a:lnTo>
                      <a:lnTo>
                        <a:pt x="566" y="512"/>
                      </a:lnTo>
                      <a:lnTo>
                        <a:pt x="571" y="522"/>
                      </a:lnTo>
                      <a:lnTo>
                        <a:pt x="575" y="527"/>
                      </a:lnTo>
                      <a:lnTo>
                        <a:pt x="580" y="531"/>
                      </a:lnTo>
                      <a:lnTo>
                        <a:pt x="585" y="536"/>
                      </a:lnTo>
                      <a:lnTo>
                        <a:pt x="585" y="541"/>
                      </a:lnTo>
                      <a:lnTo>
                        <a:pt x="590" y="546"/>
                      </a:lnTo>
                      <a:lnTo>
                        <a:pt x="595" y="551"/>
                      </a:lnTo>
                      <a:lnTo>
                        <a:pt x="599" y="555"/>
                      </a:lnTo>
                      <a:lnTo>
                        <a:pt x="604" y="560"/>
                      </a:lnTo>
                      <a:lnTo>
                        <a:pt x="604" y="565"/>
                      </a:lnTo>
                      <a:lnTo>
                        <a:pt x="609" y="570"/>
                      </a:lnTo>
                      <a:lnTo>
                        <a:pt x="614" y="570"/>
                      </a:lnTo>
                      <a:lnTo>
                        <a:pt x="619" y="570"/>
                      </a:lnTo>
                      <a:lnTo>
                        <a:pt x="623" y="570"/>
                      </a:lnTo>
                      <a:lnTo>
                        <a:pt x="628" y="570"/>
                      </a:lnTo>
                      <a:lnTo>
                        <a:pt x="633" y="565"/>
                      </a:lnTo>
                      <a:lnTo>
                        <a:pt x="638" y="565"/>
                      </a:lnTo>
                      <a:lnTo>
                        <a:pt x="643" y="565"/>
                      </a:lnTo>
                      <a:lnTo>
                        <a:pt x="647" y="560"/>
                      </a:lnTo>
                      <a:lnTo>
                        <a:pt x="652" y="555"/>
                      </a:lnTo>
                      <a:lnTo>
                        <a:pt x="657" y="551"/>
                      </a:lnTo>
                      <a:lnTo>
                        <a:pt x="662" y="551"/>
                      </a:lnTo>
                      <a:lnTo>
                        <a:pt x="662" y="546"/>
                      </a:lnTo>
                      <a:lnTo>
                        <a:pt x="667" y="541"/>
                      </a:lnTo>
                      <a:lnTo>
                        <a:pt x="671" y="541"/>
                      </a:lnTo>
                      <a:lnTo>
                        <a:pt x="671" y="536"/>
                      </a:lnTo>
                      <a:lnTo>
                        <a:pt x="676" y="531"/>
                      </a:lnTo>
                      <a:lnTo>
                        <a:pt x="681" y="527"/>
                      </a:lnTo>
                      <a:lnTo>
                        <a:pt x="681" y="522"/>
                      </a:lnTo>
                      <a:lnTo>
                        <a:pt x="686" y="522"/>
                      </a:lnTo>
                      <a:lnTo>
                        <a:pt x="686" y="517"/>
                      </a:lnTo>
                      <a:lnTo>
                        <a:pt x="691" y="512"/>
                      </a:lnTo>
                      <a:lnTo>
                        <a:pt x="695" y="507"/>
                      </a:lnTo>
                      <a:lnTo>
                        <a:pt x="695" y="503"/>
                      </a:lnTo>
                      <a:lnTo>
                        <a:pt x="700" y="498"/>
                      </a:lnTo>
                      <a:lnTo>
                        <a:pt x="700" y="493"/>
                      </a:lnTo>
                      <a:lnTo>
                        <a:pt x="705" y="488"/>
                      </a:lnTo>
                      <a:lnTo>
                        <a:pt x="710" y="483"/>
                      </a:lnTo>
                      <a:lnTo>
                        <a:pt x="710" y="479"/>
                      </a:lnTo>
                      <a:lnTo>
                        <a:pt x="715" y="474"/>
                      </a:lnTo>
                      <a:lnTo>
                        <a:pt x="715" y="469"/>
                      </a:lnTo>
                      <a:lnTo>
                        <a:pt x="719" y="464"/>
                      </a:lnTo>
                      <a:lnTo>
                        <a:pt x="719" y="460"/>
                      </a:lnTo>
                      <a:lnTo>
                        <a:pt x="724" y="455"/>
                      </a:lnTo>
                      <a:lnTo>
                        <a:pt x="724" y="445"/>
                      </a:lnTo>
                      <a:lnTo>
                        <a:pt x="729" y="440"/>
                      </a:lnTo>
                      <a:lnTo>
                        <a:pt x="729" y="436"/>
                      </a:lnTo>
                      <a:lnTo>
                        <a:pt x="734" y="431"/>
                      </a:lnTo>
                      <a:lnTo>
                        <a:pt x="739" y="421"/>
                      </a:lnTo>
                      <a:lnTo>
                        <a:pt x="739" y="416"/>
                      </a:lnTo>
                      <a:lnTo>
                        <a:pt x="743" y="412"/>
                      </a:lnTo>
                      <a:lnTo>
                        <a:pt x="743" y="402"/>
                      </a:lnTo>
                      <a:lnTo>
                        <a:pt x="748" y="397"/>
                      </a:lnTo>
                      <a:lnTo>
                        <a:pt x="748" y="393"/>
                      </a:lnTo>
                      <a:lnTo>
                        <a:pt x="753" y="388"/>
                      </a:lnTo>
                      <a:lnTo>
                        <a:pt x="753" y="378"/>
                      </a:lnTo>
                      <a:lnTo>
                        <a:pt x="758" y="373"/>
                      </a:lnTo>
                      <a:lnTo>
                        <a:pt x="758" y="369"/>
                      </a:lnTo>
                      <a:lnTo>
                        <a:pt x="763" y="359"/>
                      </a:lnTo>
                      <a:lnTo>
                        <a:pt x="763" y="354"/>
                      </a:lnTo>
                      <a:lnTo>
                        <a:pt x="767" y="349"/>
                      </a:lnTo>
                      <a:lnTo>
                        <a:pt x="767" y="340"/>
                      </a:lnTo>
                      <a:lnTo>
                        <a:pt x="767" y="335"/>
                      </a:lnTo>
                      <a:lnTo>
                        <a:pt x="772" y="330"/>
                      </a:lnTo>
                      <a:lnTo>
                        <a:pt x="772" y="321"/>
                      </a:lnTo>
                      <a:lnTo>
                        <a:pt x="777" y="316"/>
                      </a:lnTo>
                      <a:lnTo>
                        <a:pt x="777" y="311"/>
                      </a:lnTo>
                      <a:lnTo>
                        <a:pt x="777" y="302"/>
                      </a:lnTo>
                      <a:lnTo>
                        <a:pt x="782" y="297"/>
                      </a:lnTo>
                      <a:lnTo>
                        <a:pt x="782" y="287"/>
                      </a:lnTo>
                      <a:lnTo>
                        <a:pt x="782" y="282"/>
                      </a:lnTo>
                      <a:lnTo>
                        <a:pt x="782" y="278"/>
                      </a:lnTo>
                      <a:lnTo>
                        <a:pt x="787" y="268"/>
                      </a:lnTo>
                      <a:lnTo>
                        <a:pt x="787" y="263"/>
                      </a:lnTo>
                      <a:lnTo>
                        <a:pt x="787" y="254"/>
                      </a:lnTo>
                      <a:lnTo>
                        <a:pt x="787" y="249"/>
                      </a:lnTo>
                      <a:lnTo>
                        <a:pt x="787" y="239"/>
                      </a:lnTo>
                      <a:lnTo>
                        <a:pt x="787" y="235"/>
                      </a:lnTo>
                      <a:lnTo>
                        <a:pt x="787" y="225"/>
                      </a:lnTo>
                      <a:lnTo>
                        <a:pt x="787" y="220"/>
                      </a:lnTo>
                      <a:lnTo>
                        <a:pt x="787" y="211"/>
                      </a:lnTo>
                      <a:lnTo>
                        <a:pt x="787" y="206"/>
                      </a:lnTo>
                      <a:lnTo>
                        <a:pt x="787" y="196"/>
                      </a:lnTo>
                      <a:lnTo>
                        <a:pt x="791" y="191"/>
                      </a:lnTo>
                      <a:lnTo>
                        <a:pt x="791" y="182"/>
                      </a:lnTo>
                      <a:lnTo>
                        <a:pt x="791" y="177"/>
                      </a:lnTo>
                      <a:lnTo>
                        <a:pt x="791" y="167"/>
                      </a:lnTo>
                      <a:lnTo>
                        <a:pt x="791" y="163"/>
                      </a:lnTo>
                      <a:lnTo>
                        <a:pt x="791" y="153"/>
                      </a:lnTo>
                      <a:lnTo>
                        <a:pt x="791" y="148"/>
                      </a:lnTo>
                      <a:lnTo>
                        <a:pt x="791" y="139"/>
                      </a:lnTo>
                      <a:lnTo>
                        <a:pt x="791" y="134"/>
                      </a:lnTo>
                      <a:lnTo>
                        <a:pt x="791" y="124"/>
                      </a:lnTo>
                      <a:lnTo>
                        <a:pt x="791" y="120"/>
                      </a:lnTo>
                      <a:lnTo>
                        <a:pt x="791" y="110"/>
                      </a:lnTo>
                      <a:lnTo>
                        <a:pt x="791" y="105"/>
                      </a:lnTo>
                      <a:lnTo>
                        <a:pt x="791" y="96"/>
                      </a:lnTo>
                      <a:lnTo>
                        <a:pt x="791" y="91"/>
                      </a:lnTo>
                      <a:lnTo>
                        <a:pt x="787" y="81"/>
                      </a:lnTo>
                      <a:lnTo>
                        <a:pt x="787" y="76"/>
                      </a:lnTo>
                      <a:lnTo>
                        <a:pt x="787" y="67"/>
                      </a:lnTo>
                      <a:lnTo>
                        <a:pt x="787" y="62"/>
                      </a:lnTo>
                      <a:lnTo>
                        <a:pt x="782" y="57"/>
                      </a:lnTo>
                      <a:lnTo>
                        <a:pt x="782" y="48"/>
                      </a:lnTo>
                      <a:lnTo>
                        <a:pt x="777" y="43"/>
                      </a:lnTo>
                      <a:lnTo>
                        <a:pt x="787" y="38"/>
                      </a:lnTo>
                      <a:lnTo>
                        <a:pt x="796" y="33"/>
                      </a:lnTo>
                      <a:lnTo>
                        <a:pt x="806" y="33"/>
                      </a:lnTo>
                      <a:lnTo>
                        <a:pt x="815" y="29"/>
                      </a:lnTo>
                      <a:lnTo>
                        <a:pt x="825" y="24"/>
                      </a:lnTo>
                      <a:lnTo>
                        <a:pt x="834" y="24"/>
                      </a:lnTo>
                      <a:lnTo>
                        <a:pt x="844" y="19"/>
                      </a:lnTo>
                      <a:lnTo>
                        <a:pt x="858" y="14"/>
                      </a:lnTo>
                      <a:lnTo>
                        <a:pt x="868" y="14"/>
                      </a:lnTo>
                      <a:lnTo>
                        <a:pt x="878" y="9"/>
                      </a:lnTo>
                      <a:lnTo>
                        <a:pt x="887" y="9"/>
                      </a:lnTo>
                      <a:lnTo>
                        <a:pt x="897" y="5"/>
                      </a:lnTo>
                      <a:lnTo>
                        <a:pt x="911" y="5"/>
                      </a:lnTo>
                      <a:lnTo>
                        <a:pt x="921" y="5"/>
                      </a:lnTo>
                      <a:lnTo>
                        <a:pt x="930" y="0"/>
                      </a:lnTo>
                      <a:lnTo>
                        <a:pt x="940" y="0"/>
                      </a:lnTo>
                      <a:lnTo>
                        <a:pt x="954" y="0"/>
                      </a:lnTo>
                      <a:lnTo>
                        <a:pt x="964" y="0"/>
                      </a:lnTo>
                      <a:lnTo>
                        <a:pt x="974" y="0"/>
                      </a:lnTo>
                      <a:lnTo>
                        <a:pt x="983" y="0"/>
                      </a:lnTo>
                      <a:lnTo>
                        <a:pt x="998" y="0"/>
                      </a:lnTo>
                      <a:lnTo>
                        <a:pt x="1007" y="0"/>
                      </a:lnTo>
                      <a:lnTo>
                        <a:pt x="1017" y="0"/>
                      </a:lnTo>
                      <a:lnTo>
                        <a:pt x="1026" y="0"/>
                      </a:lnTo>
                      <a:lnTo>
                        <a:pt x="1036" y="5"/>
                      </a:lnTo>
                      <a:lnTo>
                        <a:pt x="1050" y="5"/>
                      </a:lnTo>
                      <a:lnTo>
                        <a:pt x="1060" y="5"/>
                      </a:lnTo>
                      <a:lnTo>
                        <a:pt x="1070" y="9"/>
                      </a:lnTo>
                      <a:lnTo>
                        <a:pt x="1079" y="14"/>
                      </a:lnTo>
                      <a:lnTo>
                        <a:pt x="1089" y="14"/>
                      </a:lnTo>
                      <a:lnTo>
                        <a:pt x="1098" y="19"/>
                      </a:lnTo>
                      <a:lnTo>
                        <a:pt x="1108" y="24"/>
                      </a:lnTo>
                      <a:lnTo>
                        <a:pt x="1151" y="67"/>
                      </a:lnTo>
                      <a:close/>
                    </a:path>
                  </a:pathLst>
                </a:custGeom>
                <a:solidFill>
                  <a:srgbClr val="FFD4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7" name="Freeform 25">
                  <a:extLst>
                    <a:ext uri="{FF2B5EF4-FFF2-40B4-BE49-F238E27FC236}">
                      <a16:creationId xmlns:a16="http://schemas.microsoft.com/office/drawing/2014/main" id="{197B5599-1398-49CF-BE72-462E4458D6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38" y="2963"/>
                  <a:ext cx="293" cy="215"/>
                </a:xfrm>
                <a:custGeom>
                  <a:avLst/>
                  <a:gdLst>
                    <a:gd name="T0" fmla="*/ 269 w 293"/>
                    <a:gd name="T1" fmla="*/ 115 h 215"/>
                    <a:gd name="T2" fmla="*/ 269 w 293"/>
                    <a:gd name="T3" fmla="*/ 124 h 215"/>
                    <a:gd name="T4" fmla="*/ 264 w 293"/>
                    <a:gd name="T5" fmla="*/ 134 h 215"/>
                    <a:gd name="T6" fmla="*/ 259 w 293"/>
                    <a:gd name="T7" fmla="*/ 143 h 215"/>
                    <a:gd name="T8" fmla="*/ 254 w 293"/>
                    <a:gd name="T9" fmla="*/ 153 h 215"/>
                    <a:gd name="T10" fmla="*/ 245 w 293"/>
                    <a:gd name="T11" fmla="*/ 162 h 215"/>
                    <a:gd name="T12" fmla="*/ 235 w 293"/>
                    <a:gd name="T13" fmla="*/ 172 h 215"/>
                    <a:gd name="T14" fmla="*/ 230 w 293"/>
                    <a:gd name="T15" fmla="*/ 177 h 215"/>
                    <a:gd name="T16" fmla="*/ 225 w 293"/>
                    <a:gd name="T17" fmla="*/ 186 h 215"/>
                    <a:gd name="T18" fmla="*/ 216 w 293"/>
                    <a:gd name="T19" fmla="*/ 191 h 215"/>
                    <a:gd name="T20" fmla="*/ 211 w 293"/>
                    <a:gd name="T21" fmla="*/ 196 h 215"/>
                    <a:gd name="T22" fmla="*/ 201 w 293"/>
                    <a:gd name="T23" fmla="*/ 201 h 215"/>
                    <a:gd name="T24" fmla="*/ 197 w 293"/>
                    <a:gd name="T25" fmla="*/ 206 h 215"/>
                    <a:gd name="T26" fmla="*/ 187 w 293"/>
                    <a:gd name="T27" fmla="*/ 215 h 215"/>
                    <a:gd name="T28" fmla="*/ 173 w 293"/>
                    <a:gd name="T29" fmla="*/ 210 h 215"/>
                    <a:gd name="T30" fmla="*/ 158 w 293"/>
                    <a:gd name="T31" fmla="*/ 206 h 215"/>
                    <a:gd name="T32" fmla="*/ 144 w 293"/>
                    <a:gd name="T33" fmla="*/ 196 h 215"/>
                    <a:gd name="T34" fmla="*/ 134 w 293"/>
                    <a:gd name="T35" fmla="*/ 191 h 215"/>
                    <a:gd name="T36" fmla="*/ 120 w 293"/>
                    <a:gd name="T37" fmla="*/ 182 h 215"/>
                    <a:gd name="T38" fmla="*/ 110 w 293"/>
                    <a:gd name="T39" fmla="*/ 177 h 215"/>
                    <a:gd name="T40" fmla="*/ 96 w 293"/>
                    <a:gd name="T41" fmla="*/ 167 h 215"/>
                    <a:gd name="T42" fmla="*/ 86 w 293"/>
                    <a:gd name="T43" fmla="*/ 158 h 215"/>
                    <a:gd name="T44" fmla="*/ 72 w 293"/>
                    <a:gd name="T45" fmla="*/ 148 h 215"/>
                    <a:gd name="T46" fmla="*/ 62 w 293"/>
                    <a:gd name="T47" fmla="*/ 139 h 215"/>
                    <a:gd name="T48" fmla="*/ 53 w 293"/>
                    <a:gd name="T49" fmla="*/ 129 h 215"/>
                    <a:gd name="T50" fmla="*/ 43 w 293"/>
                    <a:gd name="T51" fmla="*/ 115 h 215"/>
                    <a:gd name="T52" fmla="*/ 34 w 293"/>
                    <a:gd name="T53" fmla="*/ 105 h 215"/>
                    <a:gd name="T54" fmla="*/ 19 w 293"/>
                    <a:gd name="T55" fmla="*/ 95 h 215"/>
                    <a:gd name="T56" fmla="*/ 10 w 293"/>
                    <a:gd name="T57" fmla="*/ 86 h 215"/>
                    <a:gd name="T58" fmla="*/ 0 w 293"/>
                    <a:gd name="T59" fmla="*/ 76 h 215"/>
                    <a:gd name="T60" fmla="*/ 24 w 293"/>
                    <a:gd name="T61" fmla="*/ 71 h 215"/>
                    <a:gd name="T62" fmla="*/ 43 w 293"/>
                    <a:gd name="T63" fmla="*/ 71 h 215"/>
                    <a:gd name="T64" fmla="*/ 62 w 293"/>
                    <a:gd name="T65" fmla="*/ 71 h 215"/>
                    <a:gd name="T66" fmla="*/ 82 w 293"/>
                    <a:gd name="T67" fmla="*/ 67 h 215"/>
                    <a:gd name="T68" fmla="*/ 96 w 293"/>
                    <a:gd name="T69" fmla="*/ 62 h 215"/>
                    <a:gd name="T70" fmla="*/ 115 w 293"/>
                    <a:gd name="T71" fmla="*/ 62 h 215"/>
                    <a:gd name="T72" fmla="*/ 134 w 293"/>
                    <a:gd name="T73" fmla="*/ 57 h 215"/>
                    <a:gd name="T74" fmla="*/ 154 w 293"/>
                    <a:gd name="T75" fmla="*/ 52 h 215"/>
                    <a:gd name="T76" fmla="*/ 173 w 293"/>
                    <a:gd name="T77" fmla="*/ 48 h 215"/>
                    <a:gd name="T78" fmla="*/ 192 w 293"/>
                    <a:gd name="T79" fmla="*/ 43 h 215"/>
                    <a:gd name="T80" fmla="*/ 206 w 293"/>
                    <a:gd name="T81" fmla="*/ 38 h 215"/>
                    <a:gd name="T82" fmla="*/ 225 w 293"/>
                    <a:gd name="T83" fmla="*/ 33 h 215"/>
                    <a:gd name="T84" fmla="*/ 240 w 293"/>
                    <a:gd name="T85" fmla="*/ 24 h 215"/>
                    <a:gd name="T86" fmla="*/ 259 w 293"/>
                    <a:gd name="T87" fmla="*/ 19 h 215"/>
                    <a:gd name="T88" fmla="*/ 273 w 293"/>
                    <a:gd name="T89" fmla="*/ 9 h 215"/>
                    <a:gd name="T90" fmla="*/ 293 w 293"/>
                    <a:gd name="T91" fmla="*/ 0 h 215"/>
                    <a:gd name="T92" fmla="*/ 293 w 293"/>
                    <a:gd name="T93" fmla="*/ 9 h 215"/>
                    <a:gd name="T94" fmla="*/ 293 w 293"/>
                    <a:gd name="T95" fmla="*/ 19 h 215"/>
                    <a:gd name="T96" fmla="*/ 293 w 293"/>
                    <a:gd name="T97" fmla="*/ 28 h 215"/>
                    <a:gd name="T98" fmla="*/ 293 w 293"/>
                    <a:gd name="T99" fmla="*/ 38 h 215"/>
                    <a:gd name="T100" fmla="*/ 293 w 293"/>
                    <a:gd name="T101" fmla="*/ 48 h 215"/>
                    <a:gd name="T102" fmla="*/ 288 w 293"/>
                    <a:gd name="T103" fmla="*/ 52 h 215"/>
                    <a:gd name="T104" fmla="*/ 288 w 293"/>
                    <a:gd name="T105" fmla="*/ 62 h 215"/>
                    <a:gd name="T106" fmla="*/ 283 w 293"/>
                    <a:gd name="T107" fmla="*/ 71 h 215"/>
                    <a:gd name="T108" fmla="*/ 283 w 293"/>
                    <a:gd name="T109" fmla="*/ 81 h 215"/>
                    <a:gd name="T110" fmla="*/ 278 w 293"/>
                    <a:gd name="T111" fmla="*/ 86 h 215"/>
                    <a:gd name="T112" fmla="*/ 273 w 293"/>
                    <a:gd name="T113" fmla="*/ 95 h 215"/>
                    <a:gd name="T114" fmla="*/ 273 w 293"/>
                    <a:gd name="T115" fmla="*/ 105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93" h="215">
                      <a:moveTo>
                        <a:pt x="273" y="110"/>
                      </a:moveTo>
                      <a:lnTo>
                        <a:pt x="269" y="115"/>
                      </a:lnTo>
                      <a:lnTo>
                        <a:pt x="269" y="119"/>
                      </a:lnTo>
                      <a:lnTo>
                        <a:pt x="269" y="124"/>
                      </a:lnTo>
                      <a:lnTo>
                        <a:pt x="264" y="129"/>
                      </a:lnTo>
                      <a:lnTo>
                        <a:pt x="264" y="134"/>
                      </a:lnTo>
                      <a:lnTo>
                        <a:pt x="259" y="139"/>
                      </a:lnTo>
                      <a:lnTo>
                        <a:pt x="259" y="143"/>
                      </a:lnTo>
                      <a:lnTo>
                        <a:pt x="254" y="148"/>
                      </a:lnTo>
                      <a:lnTo>
                        <a:pt x="254" y="153"/>
                      </a:lnTo>
                      <a:lnTo>
                        <a:pt x="249" y="158"/>
                      </a:lnTo>
                      <a:lnTo>
                        <a:pt x="245" y="162"/>
                      </a:lnTo>
                      <a:lnTo>
                        <a:pt x="240" y="167"/>
                      </a:lnTo>
                      <a:lnTo>
                        <a:pt x="235" y="172"/>
                      </a:lnTo>
                      <a:lnTo>
                        <a:pt x="235" y="177"/>
                      </a:lnTo>
                      <a:lnTo>
                        <a:pt x="230" y="177"/>
                      </a:lnTo>
                      <a:lnTo>
                        <a:pt x="225" y="182"/>
                      </a:lnTo>
                      <a:lnTo>
                        <a:pt x="225" y="186"/>
                      </a:lnTo>
                      <a:lnTo>
                        <a:pt x="221" y="186"/>
                      </a:lnTo>
                      <a:lnTo>
                        <a:pt x="216" y="191"/>
                      </a:lnTo>
                      <a:lnTo>
                        <a:pt x="216" y="196"/>
                      </a:lnTo>
                      <a:lnTo>
                        <a:pt x="211" y="196"/>
                      </a:lnTo>
                      <a:lnTo>
                        <a:pt x="206" y="201"/>
                      </a:lnTo>
                      <a:lnTo>
                        <a:pt x="201" y="201"/>
                      </a:lnTo>
                      <a:lnTo>
                        <a:pt x="201" y="206"/>
                      </a:lnTo>
                      <a:lnTo>
                        <a:pt x="197" y="206"/>
                      </a:lnTo>
                      <a:lnTo>
                        <a:pt x="192" y="210"/>
                      </a:lnTo>
                      <a:lnTo>
                        <a:pt x="187" y="215"/>
                      </a:lnTo>
                      <a:lnTo>
                        <a:pt x="178" y="210"/>
                      </a:lnTo>
                      <a:lnTo>
                        <a:pt x="173" y="210"/>
                      </a:lnTo>
                      <a:lnTo>
                        <a:pt x="168" y="206"/>
                      </a:lnTo>
                      <a:lnTo>
                        <a:pt x="158" y="206"/>
                      </a:lnTo>
                      <a:lnTo>
                        <a:pt x="154" y="201"/>
                      </a:lnTo>
                      <a:lnTo>
                        <a:pt x="144" y="196"/>
                      </a:lnTo>
                      <a:lnTo>
                        <a:pt x="139" y="196"/>
                      </a:lnTo>
                      <a:lnTo>
                        <a:pt x="134" y="191"/>
                      </a:lnTo>
                      <a:lnTo>
                        <a:pt x="130" y="186"/>
                      </a:lnTo>
                      <a:lnTo>
                        <a:pt x="120" y="182"/>
                      </a:lnTo>
                      <a:lnTo>
                        <a:pt x="115" y="177"/>
                      </a:lnTo>
                      <a:lnTo>
                        <a:pt x="110" y="177"/>
                      </a:lnTo>
                      <a:lnTo>
                        <a:pt x="101" y="172"/>
                      </a:lnTo>
                      <a:lnTo>
                        <a:pt x="96" y="167"/>
                      </a:lnTo>
                      <a:lnTo>
                        <a:pt x="91" y="162"/>
                      </a:lnTo>
                      <a:lnTo>
                        <a:pt x="86" y="158"/>
                      </a:lnTo>
                      <a:lnTo>
                        <a:pt x="82" y="153"/>
                      </a:lnTo>
                      <a:lnTo>
                        <a:pt x="72" y="148"/>
                      </a:lnTo>
                      <a:lnTo>
                        <a:pt x="67" y="143"/>
                      </a:lnTo>
                      <a:lnTo>
                        <a:pt x="62" y="139"/>
                      </a:lnTo>
                      <a:lnTo>
                        <a:pt x="58" y="134"/>
                      </a:lnTo>
                      <a:lnTo>
                        <a:pt x="53" y="129"/>
                      </a:lnTo>
                      <a:lnTo>
                        <a:pt x="48" y="124"/>
                      </a:lnTo>
                      <a:lnTo>
                        <a:pt x="43" y="115"/>
                      </a:lnTo>
                      <a:lnTo>
                        <a:pt x="38" y="110"/>
                      </a:lnTo>
                      <a:lnTo>
                        <a:pt x="34" y="105"/>
                      </a:lnTo>
                      <a:lnTo>
                        <a:pt x="24" y="100"/>
                      </a:lnTo>
                      <a:lnTo>
                        <a:pt x="19" y="95"/>
                      </a:lnTo>
                      <a:lnTo>
                        <a:pt x="14" y="91"/>
                      </a:lnTo>
                      <a:lnTo>
                        <a:pt x="10" y="86"/>
                      </a:lnTo>
                      <a:lnTo>
                        <a:pt x="5" y="81"/>
                      </a:lnTo>
                      <a:lnTo>
                        <a:pt x="0" y="76"/>
                      </a:lnTo>
                      <a:lnTo>
                        <a:pt x="10" y="76"/>
                      </a:lnTo>
                      <a:lnTo>
                        <a:pt x="24" y="71"/>
                      </a:lnTo>
                      <a:lnTo>
                        <a:pt x="34" y="71"/>
                      </a:lnTo>
                      <a:lnTo>
                        <a:pt x="43" y="71"/>
                      </a:lnTo>
                      <a:lnTo>
                        <a:pt x="53" y="71"/>
                      </a:lnTo>
                      <a:lnTo>
                        <a:pt x="62" y="71"/>
                      </a:lnTo>
                      <a:lnTo>
                        <a:pt x="72" y="67"/>
                      </a:lnTo>
                      <a:lnTo>
                        <a:pt x="82" y="67"/>
                      </a:lnTo>
                      <a:lnTo>
                        <a:pt x="91" y="67"/>
                      </a:lnTo>
                      <a:lnTo>
                        <a:pt x="96" y="62"/>
                      </a:lnTo>
                      <a:lnTo>
                        <a:pt x="106" y="62"/>
                      </a:lnTo>
                      <a:lnTo>
                        <a:pt x="115" y="62"/>
                      </a:lnTo>
                      <a:lnTo>
                        <a:pt x="125" y="57"/>
                      </a:lnTo>
                      <a:lnTo>
                        <a:pt x="134" y="57"/>
                      </a:lnTo>
                      <a:lnTo>
                        <a:pt x="144" y="57"/>
                      </a:lnTo>
                      <a:lnTo>
                        <a:pt x="154" y="52"/>
                      </a:lnTo>
                      <a:lnTo>
                        <a:pt x="163" y="52"/>
                      </a:lnTo>
                      <a:lnTo>
                        <a:pt x="173" y="48"/>
                      </a:lnTo>
                      <a:lnTo>
                        <a:pt x="182" y="48"/>
                      </a:lnTo>
                      <a:lnTo>
                        <a:pt x="192" y="43"/>
                      </a:lnTo>
                      <a:lnTo>
                        <a:pt x="197" y="43"/>
                      </a:lnTo>
                      <a:lnTo>
                        <a:pt x="206" y="38"/>
                      </a:lnTo>
                      <a:lnTo>
                        <a:pt x="216" y="33"/>
                      </a:lnTo>
                      <a:lnTo>
                        <a:pt x="225" y="33"/>
                      </a:lnTo>
                      <a:lnTo>
                        <a:pt x="235" y="28"/>
                      </a:lnTo>
                      <a:lnTo>
                        <a:pt x="240" y="24"/>
                      </a:lnTo>
                      <a:lnTo>
                        <a:pt x="249" y="24"/>
                      </a:lnTo>
                      <a:lnTo>
                        <a:pt x="259" y="19"/>
                      </a:lnTo>
                      <a:lnTo>
                        <a:pt x="269" y="14"/>
                      </a:lnTo>
                      <a:lnTo>
                        <a:pt x="273" y="9"/>
                      </a:lnTo>
                      <a:lnTo>
                        <a:pt x="283" y="4"/>
                      </a:lnTo>
                      <a:lnTo>
                        <a:pt x="293" y="0"/>
                      </a:lnTo>
                      <a:lnTo>
                        <a:pt x="293" y="4"/>
                      </a:lnTo>
                      <a:lnTo>
                        <a:pt x="293" y="9"/>
                      </a:lnTo>
                      <a:lnTo>
                        <a:pt x="293" y="14"/>
                      </a:lnTo>
                      <a:lnTo>
                        <a:pt x="293" y="19"/>
                      </a:lnTo>
                      <a:lnTo>
                        <a:pt x="293" y="24"/>
                      </a:lnTo>
                      <a:lnTo>
                        <a:pt x="293" y="28"/>
                      </a:lnTo>
                      <a:lnTo>
                        <a:pt x="293" y="33"/>
                      </a:lnTo>
                      <a:lnTo>
                        <a:pt x="293" y="38"/>
                      </a:lnTo>
                      <a:lnTo>
                        <a:pt x="293" y="43"/>
                      </a:lnTo>
                      <a:lnTo>
                        <a:pt x="293" y="48"/>
                      </a:lnTo>
                      <a:lnTo>
                        <a:pt x="288" y="48"/>
                      </a:lnTo>
                      <a:lnTo>
                        <a:pt x="288" y="52"/>
                      </a:lnTo>
                      <a:lnTo>
                        <a:pt x="288" y="57"/>
                      </a:lnTo>
                      <a:lnTo>
                        <a:pt x="288" y="62"/>
                      </a:lnTo>
                      <a:lnTo>
                        <a:pt x="283" y="67"/>
                      </a:lnTo>
                      <a:lnTo>
                        <a:pt x="283" y="71"/>
                      </a:lnTo>
                      <a:lnTo>
                        <a:pt x="283" y="76"/>
                      </a:lnTo>
                      <a:lnTo>
                        <a:pt x="283" y="81"/>
                      </a:lnTo>
                      <a:lnTo>
                        <a:pt x="278" y="81"/>
                      </a:lnTo>
                      <a:lnTo>
                        <a:pt x="278" y="86"/>
                      </a:lnTo>
                      <a:lnTo>
                        <a:pt x="278" y="91"/>
                      </a:lnTo>
                      <a:lnTo>
                        <a:pt x="273" y="95"/>
                      </a:lnTo>
                      <a:lnTo>
                        <a:pt x="273" y="100"/>
                      </a:lnTo>
                      <a:lnTo>
                        <a:pt x="273" y="105"/>
                      </a:lnTo>
                      <a:lnTo>
                        <a:pt x="273" y="11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8" name="Freeform 26">
                  <a:extLst>
                    <a:ext uri="{FF2B5EF4-FFF2-40B4-BE49-F238E27FC236}">
                      <a16:creationId xmlns:a16="http://schemas.microsoft.com/office/drawing/2014/main" id="{1BBCB7F4-58BB-4558-B490-2E485F83E5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94" y="2996"/>
                  <a:ext cx="236" cy="474"/>
                </a:xfrm>
                <a:custGeom>
                  <a:avLst/>
                  <a:gdLst>
                    <a:gd name="T0" fmla="*/ 231 w 236"/>
                    <a:gd name="T1" fmla="*/ 235 h 474"/>
                    <a:gd name="T2" fmla="*/ 226 w 236"/>
                    <a:gd name="T3" fmla="*/ 264 h 474"/>
                    <a:gd name="T4" fmla="*/ 221 w 236"/>
                    <a:gd name="T5" fmla="*/ 287 h 474"/>
                    <a:gd name="T6" fmla="*/ 212 w 236"/>
                    <a:gd name="T7" fmla="*/ 316 h 474"/>
                    <a:gd name="T8" fmla="*/ 202 w 236"/>
                    <a:gd name="T9" fmla="*/ 340 h 474"/>
                    <a:gd name="T10" fmla="*/ 192 w 236"/>
                    <a:gd name="T11" fmla="*/ 364 h 474"/>
                    <a:gd name="T12" fmla="*/ 178 w 236"/>
                    <a:gd name="T13" fmla="*/ 388 h 474"/>
                    <a:gd name="T14" fmla="*/ 168 w 236"/>
                    <a:gd name="T15" fmla="*/ 412 h 474"/>
                    <a:gd name="T16" fmla="*/ 154 w 236"/>
                    <a:gd name="T17" fmla="*/ 436 h 474"/>
                    <a:gd name="T18" fmla="*/ 140 w 236"/>
                    <a:gd name="T19" fmla="*/ 455 h 474"/>
                    <a:gd name="T20" fmla="*/ 125 w 236"/>
                    <a:gd name="T21" fmla="*/ 474 h 474"/>
                    <a:gd name="T22" fmla="*/ 111 w 236"/>
                    <a:gd name="T23" fmla="*/ 460 h 474"/>
                    <a:gd name="T24" fmla="*/ 101 w 236"/>
                    <a:gd name="T25" fmla="*/ 445 h 474"/>
                    <a:gd name="T26" fmla="*/ 92 w 236"/>
                    <a:gd name="T27" fmla="*/ 431 h 474"/>
                    <a:gd name="T28" fmla="*/ 82 w 236"/>
                    <a:gd name="T29" fmla="*/ 417 h 474"/>
                    <a:gd name="T30" fmla="*/ 72 w 236"/>
                    <a:gd name="T31" fmla="*/ 402 h 474"/>
                    <a:gd name="T32" fmla="*/ 58 w 236"/>
                    <a:gd name="T33" fmla="*/ 388 h 474"/>
                    <a:gd name="T34" fmla="*/ 48 w 236"/>
                    <a:gd name="T35" fmla="*/ 374 h 474"/>
                    <a:gd name="T36" fmla="*/ 39 w 236"/>
                    <a:gd name="T37" fmla="*/ 359 h 474"/>
                    <a:gd name="T38" fmla="*/ 24 w 236"/>
                    <a:gd name="T39" fmla="*/ 345 h 474"/>
                    <a:gd name="T40" fmla="*/ 10 w 236"/>
                    <a:gd name="T41" fmla="*/ 331 h 474"/>
                    <a:gd name="T42" fmla="*/ 10 w 236"/>
                    <a:gd name="T43" fmla="*/ 316 h 474"/>
                    <a:gd name="T44" fmla="*/ 34 w 236"/>
                    <a:gd name="T45" fmla="*/ 287 h 474"/>
                    <a:gd name="T46" fmla="*/ 58 w 236"/>
                    <a:gd name="T47" fmla="*/ 259 h 474"/>
                    <a:gd name="T48" fmla="*/ 82 w 236"/>
                    <a:gd name="T49" fmla="*/ 230 h 474"/>
                    <a:gd name="T50" fmla="*/ 106 w 236"/>
                    <a:gd name="T51" fmla="*/ 206 h 474"/>
                    <a:gd name="T52" fmla="*/ 130 w 236"/>
                    <a:gd name="T53" fmla="*/ 177 h 474"/>
                    <a:gd name="T54" fmla="*/ 154 w 236"/>
                    <a:gd name="T55" fmla="*/ 149 h 474"/>
                    <a:gd name="T56" fmla="*/ 173 w 236"/>
                    <a:gd name="T57" fmla="*/ 115 h 474"/>
                    <a:gd name="T58" fmla="*/ 192 w 236"/>
                    <a:gd name="T59" fmla="*/ 86 h 474"/>
                    <a:gd name="T60" fmla="*/ 202 w 236"/>
                    <a:gd name="T61" fmla="*/ 53 h 474"/>
                    <a:gd name="T62" fmla="*/ 212 w 236"/>
                    <a:gd name="T63" fmla="*/ 15 h 474"/>
                    <a:gd name="T64" fmla="*/ 221 w 236"/>
                    <a:gd name="T65" fmla="*/ 15 h 474"/>
                    <a:gd name="T66" fmla="*/ 226 w 236"/>
                    <a:gd name="T67" fmla="*/ 34 h 474"/>
                    <a:gd name="T68" fmla="*/ 236 w 236"/>
                    <a:gd name="T69" fmla="*/ 53 h 474"/>
                    <a:gd name="T70" fmla="*/ 236 w 236"/>
                    <a:gd name="T71" fmla="*/ 77 h 474"/>
                    <a:gd name="T72" fmla="*/ 236 w 236"/>
                    <a:gd name="T73" fmla="*/ 96 h 474"/>
                    <a:gd name="T74" fmla="*/ 236 w 236"/>
                    <a:gd name="T75" fmla="*/ 115 h 474"/>
                    <a:gd name="T76" fmla="*/ 236 w 236"/>
                    <a:gd name="T77" fmla="*/ 134 h 474"/>
                    <a:gd name="T78" fmla="*/ 236 w 236"/>
                    <a:gd name="T79" fmla="*/ 153 h 474"/>
                    <a:gd name="T80" fmla="*/ 231 w 236"/>
                    <a:gd name="T81" fmla="*/ 177 h 474"/>
                    <a:gd name="T82" fmla="*/ 231 w 236"/>
                    <a:gd name="T83" fmla="*/ 197 h 474"/>
                    <a:gd name="T84" fmla="*/ 236 w 236"/>
                    <a:gd name="T85" fmla="*/ 220 h 4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36" h="474">
                      <a:moveTo>
                        <a:pt x="236" y="220"/>
                      </a:moveTo>
                      <a:lnTo>
                        <a:pt x="231" y="230"/>
                      </a:lnTo>
                      <a:lnTo>
                        <a:pt x="231" y="235"/>
                      </a:lnTo>
                      <a:lnTo>
                        <a:pt x="231" y="244"/>
                      </a:lnTo>
                      <a:lnTo>
                        <a:pt x="226" y="254"/>
                      </a:lnTo>
                      <a:lnTo>
                        <a:pt x="226" y="264"/>
                      </a:lnTo>
                      <a:lnTo>
                        <a:pt x="221" y="273"/>
                      </a:lnTo>
                      <a:lnTo>
                        <a:pt x="221" y="278"/>
                      </a:lnTo>
                      <a:lnTo>
                        <a:pt x="221" y="287"/>
                      </a:lnTo>
                      <a:lnTo>
                        <a:pt x="216" y="297"/>
                      </a:lnTo>
                      <a:lnTo>
                        <a:pt x="212" y="307"/>
                      </a:lnTo>
                      <a:lnTo>
                        <a:pt x="212" y="316"/>
                      </a:lnTo>
                      <a:lnTo>
                        <a:pt x="207" y="321"/>
                      </a:lnTo>
                      <a:lnTo>
                        <a:pt x="207" y="331"/>
                      </a:lnTo>
                      <a:lnTo>
                        <a:pt x="202" y="340"/>
                      </a:lnTo>
                      <a:lnTo>
                        <a:pt x="197" y="350"/>
                      </a:lnTo>
                      <a:lnTo>
                        <a:pt x="197" y="355"/>
                      </a:lnTo>
                      <a:lnTo>
                        <a:pt x="192" y="364"/>
                      </a:lnTo>
                      <a:lnTo>
                        <a:pt x="188" y="374"/>
                      </a:lnTo>
                      <a:lnTo>
                        <a:pt x="183" y="378"/>
                      </a:lnTo>
                      <a:lnTo>
                        <a:pt x="178" y="388"/>
                      </a:lnTo>
                      <a:lnTo>
                        <a:pt x="178" y="398"/>
                      </a:lnTo>
                      <a:lnTo>
                        <a:pt x="173" y="402"/>
                      </a:lnTo>
                      <a:lnTo>
                        <a:pt x="168" y="412"/>
                      </a:lnTo>
                      <a:lnTo>
                        <a:pt x="164" y="417"/>
                      </a:lnTo>
                      <a:lnTo>
                        <a:pt x="159" y="426"/>
                      </a:lnTo>
                      <a:lnTo>
                        <a:pt x="154" y="436"/>
                      </a:lnTo>
                      <a:lnTo>
                        <a:pt x="149" y="441"/>
                      </a:lnTo>
                      <a:lnTo>
                        <a:pt x="144" y="450"/>
                      </a:lnTo>
                      <a:lnTo>
                        <a:pt x="140" y="455"/>
                      </a:lnTo>
                      <a:lnTo>
                        <a:pt x="135" y="460"/>
                      </a:lnTo>
                      <a:lnTo>
                        <a:pt x="130" y="469"/>
                      </a:lnTo>
                      <a:lnTo>
                        <a:pt x="125" y="474"/>
                      </a:lnTo>
                      <a:lnTo>
                        <a:pt x="120" y="469"/>
                      </a:lnTo>
                      <a:lnTo>
                        <a:pt x="116" y="465"/>
                      </a:lnTo>
                      <a:lnTo>
                        <a:pt x="111" y="460"/>
                      </a:lnTo>
                      <a:lnTo>
                        <a:pt x="111" y="455"/>
                      </a:lnTo>
                      <a:lnTo>
                        <a:pt x="106" y="450"/>
                      </a:lnTo>
                      <a:lnTo>
                        <a:pt x="101" y="445"/>
                      </a:lnTo>
                      <a:lnTo>
                        <a:pt x="101" y="441"/>
                      </a:lnTo>
                      <a:lnTo>
                        <a:pt x="96" y="436"/>
                      </a:lnTo>
                      <a:lnTo>
                        <a:pt x="92" y="431"/>
                      </a:lnTo>
                      <a:lnTo>
                        <a:pt x="87" y="426"/>
                      </a:lnTo>
                      <a:lnTo>
                        <a:pt x="87" y="422"/>
                      </a:lnTo>
                      <a:lnTo>
                        <a:pt x="82" y="417"/>
                      </a:lnTo>
                      <a:lnTo>
                        <a:pt x="77" y="412"/>
                      </a:lnTo>
                      <a:lnTo>
                        <a:pt x="72" y="407"/>
                      </a:lnTo>
                      <a:lnTo>
                        <a:pt x="72" y="402"/>
                      </a:lnTo>
                      <a:lnTo>
                        <a:pt x="68" y="398"/>
                      </a:lnTo>
                      <a:lnTo>
                        <a:pt x="63" y="393"/>
                      </a:lnTo>
                      <a:lnTo>
                        <a:pt x="58" y="388"/>
                      </a:lnTo>
                      <a:lnTo>
                        <a:pt x="58" y="383"/>
                      </a:lnTo>
                      <a:lnTo>
                        <a:pt x="53" y="378"/>
                      </a:lnTo>
                      <a:lnTo>
                        <a:pt x="48" y="374"/>
                      </a:lnTo>
                      <a:lnTo>
                        <a:pt x="44" y="369"/>
                      </a:lnTo>
                      <a:lnTo>
                        <a:pt x="39" y="364"/>
                      </a:lnTo>
                      <a:lnTo>
                        <a:pt x="39" y="359"/>
                      </a:lnTo>
                      <a:lnTo>
                        <a:pt x="34" y="355"/>
                      </a:lnTo>
                      <a:lnTo>
                        <a:pt x="29" y="350"/>
                      </a:lnTo>
                      <a:lnTo>
                        <a:pt x="24" y="345"/>
                      </a:lnTo>
                      <a:lnTo>
                        <a:pt x="20" y="340"/>
                      </a:lnTo>
                      <a:lnTo>
                        <a:pt x="15" y="335"/>
                      </a:lnTo>
                      <a:lnTo>
                        <a:pt x="10" y="331"/>
                      </a:lnTo>
                      <a:lnTo>
                        <a:pt x="5" y="326"/>
                      </a:lnTo>
                      <a:lnTo>
                        <a:pt x="0" y="326"/>
                      </a:lnTo>
                      <a:lnTo>
                        <a:pt x="10" y="316"/>
                      </a:lnTo>
                      <a:lnTo>
                        <a:pt x="15" y="307"/>
                      </a:lnTo>
                      <a:lnTo>
                        <a:pt x="24" y="297"/>
                      </a:lnTo>
                      <a:lnTo>
                        <a:pt x="34" y="287"/>
                      </a:lnTo>
                      <a:lnTo>
                        <a:pt x="39" y="278"/>
                      </a:lnTo>
                      <a:lnTo>
                        <a:pt x="48" y="268"/>
                      </a:lnTo>
                      <a:lnTo>
                        <a:pt x="58" y="259"/>
                      </a:lnTo>
                      <a:lnTo>
                        <a:pt x="68" y="249"/>
                      </a:lnTo>
                      <a:lnTo>
                        <a:pt x="72" y="240"/>
                      </a:lnTo>
                      <a:lnTo>
                        <a:pt x="82" y="230"/>
                      </a:lnTo>
                      <a:lnTo>
                        <a:pt x="92" y="220"/>
                      </a:lnTo>
                      <a:lnTo>
                        <a:pt x="101" y="211"/>
                      </a:lnTo>
                      <a:lnTo>
                        <a:pt x="106" y="206"/>
                      </a:lnTo>
                      <a:lnTo>
                        <a:pt x="116" y="197"/>
                      </a:lnTo>
                      <a:lnTo>
                        <a:pt x="125" y="187"/>
                      </a:lnTo>
                      <a:lnTo>
                        <a:pt x="130" y="177"/>
                      </a:lnTo>
                      <a:lnTo>
                        <a:pt x="140" y="168"/>
                      </a:lnTo>
                      <a:lnTo>
                        <a:pt x="149" y="158"/>
                      </a:lnTo>
                      <a:lnTo>
                        <a:pt x="154" y="149"/>
                      </a:lnTo>
                      <a:lnTo>
                        <a:pt x="159" y="139"/>
                      </a:lnTo>
                      <a:lnTo>
                        <a:pt x="168" y="125"/>
                      </a:lnTo>
                      <a:lnTo>
                        <a:pt x="173" y="115"/>
                      </a:lnTo>
                      <a:lnTo>
                        <a:pt x="178" y="106"/>
                      </a:lnTo>
                      <a:lnTo>
                        <a:pt x="188" y="96"/>
                      </a:lnTo>
                      <a:lnTo>
                        <a:pt x="192" y="86"/>
                      </a:lnTo>
                      <a:lnTo>
                        <a:pt x="197" y="72"/>
                      </a:lnTo>
                      <a:lnTo>
                        <a:pt x="197" y="62"/>
                      </a:lnTo>
                      <a:lnTo>
                        <a:pt x="202" y="53"/>
                      </a:lnTo>
                      <a:lnTo>
                        <a:pt x="207" y="38"/>
                      </a:lnTo>
                      <a:lnTo>
                        <a:pt x="207" y="29"/>
                      </a:lnTo>
                      <a:lnTo>
                        <a:pt x="212" y="15"/>
                      </a:lnTo>
                      <a:lnTo>
                        <a:pt x="212" y="0"/>
                      </a:lnTo>
                      <a:lnTo>
                        <a:pt x="216" y="10"/>
                      </a:lnTo>
                      <a:lnTo>
                        <a:pt x="221" y="15"/>
                      </a:lnTo>
                      <a:lnTo>
                        <a:pt x="221" y="24"/>
                      </a:lnTo>
                      <a:lnTo>
                        <a:pt x="226" y="29"/>
                      </a:lnTo>
                      <a:lnTo>
                        <a:pt x="226" y="34"/>
                      </a:lnTo>
                      <a:lnTo>
                        <a:pt x="231" y="43"/>
                      </a:lnTo>
                      <a:lnTo>
                        <a:pt x="231" y="48"/>
                      </a:lnTo>
                      <a:lnTo>
                        <a:pt x="236" y="53"/>
                      </a:lnTo>
                      <a:lnTo>
                        <a:pt x="236" y="62"/>
                      </a:lnTo>
                      <a:lnTo>
                        <a:pt x="236" y="67"/>
                      </a:lnTo>
                      <a:lnTo>
                        <a:pt x="236" y="77"/>
                      </a:lnTo>
                      <a:lnTo>
                        <a:pt x="236" y="82"/>
                      </a:lnTo>
                      <a:lnTo>
                        <a:pt x="236" y="86"/>
                      </a:lnTo>
                      <a:lnTo>
                        <a:pt x="236" y="96"/>
                      </a:lnTo>
                      <a:lnTo>
                        <a:pt x="236" y="101"/>
                      </a:lnTo>
                      <a:lnTo>
                        <a:pt x="236" y="110"/>
                      </a:lnTo>
                      <a:lnTo>
                        <a:pt x="236" y="115"/>
                      </a:lnTo>
                      <a:lnTo>
                        <a:pt x="236" y="120"/>
                      </a:lnTo>
                      <a:lnTo>
                        <a:pt x="236" y="129"/>
                      </a:lnTo>
                      <a:lnTo>
                        <a:pt x="236" y="134"/>
                      </a:lnTo>
                      <a:lnTo>
                        <a:pt x="236" y="144"/>
                      </a:lnTo>
                      <a:lnTo>
                        <a:pt x="236" y="149"/>
                      </a:lnTo>
                      <a:lnTo>
                        <a:pt x="236" y="153"/>
                      </a:lnTo>
                      <a:lnTo>
                        <a:pt x="236" y="163"/>
                      </a:lnTo>
                      <a:lnTo>
                        <a:pt x="236" y="168"/>
                      </a:lnTo>
                      <a:lnTo>
                        <a:pt x="231" y="177"/>
                      </a:lnTo>
                      <a:lnTo>
                        <a:pt x="231" y="182"/>
                      </a:lnTo>
                      <a:lnTo>
                        <a:pt x="231" y="192"/>
                      </a:lnTo>
                      <a:lnTo>
                        <a:pt x="231" y="197"/>
                      </a:lnTo>
                      <a:lnTo>
                        <a:pt x="231" y="206"/>
                      </a:lnTo>
                      <a:lnTo>
                        <a:pt x="231" y="211"/>
                      </a:lnTo>
                      <a:lnTo>
                        <a:pt x="236" y="2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9" name="Freeform 27">
                  <a:extLst>
                    <a:ext uri="{FF2B5EF4-FFF2-40B4-BE49-F238E27FC236}">
                      <a16:creationId xmlns:a16="http://schemas.microsoft.com/office/drawing/2014/main" id="{4A520DBA-D794-434B-BB57-7CF6F7756B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11" y="3197"/>
                  <a:ext cx="1334" cy="1221"/>
                </a:xfrm>
                <a:custGeom>
                  <a:avLst/>
                  <a:gdLst>
                    <a:gd name="T0" fmla="*/ 1012 w 1334"/>
                    <a:gd name="T1" fmla="*/ 359 h 1221"/>
                    <a:gd name="T2" fmla="*/ 1041 w 1334"/>
                    <a:gd name="T3" fmla="*/ 450 h 1221"/>
                    <a:gd name="T4" fmla="*/ 1084 w 1334"/>
                    <a:gd name="T5" fmla="*/ 460 h 1221"/>
                    <a:gd name="T6" fmla="*/ 1118 w 1334"/>
                    <a:gd name="T7" fmla="*/ 403 h 1221"/>
                    <a:gd name="T8" fmla="*/ 1166 w 1334"/>
                    <a:gd name="T9" fmla="*/ 340 h 1221"/>
                    <a:gd name="T10" fmla="*/ 1238 w 1334"/>
                    <a:gd name="T11" fmla="*/ 316 h 1221"/>
                    <a:gd name="T12" fmla="*/ 1300 w 1334"/>
                    <a:gd name="T13" fmla="*/ 340 h 1221"/>
                    <a:gd name="T14" fmla="*/ 1334 w 1334"/>
                    <a:gd name="T15" fmla="*/ 431 h 1221"/>
                    <a:gd name="T16" fmla="*/ 1319 w 1334"/>
                    <a:gd name="T17" fmla="*/ 537 h 1221"/>
                    <a:gd name="T18" fmla="*/ 1286 w 1334"/>
                    <a:gd name="T19" fmla="*/ 613 h 1221"/>
                    <a:gd name="T20" fmla="*/ 1233 w 1334"/>
                    <a:gd name="T21" fmla="*/ 675 h 1221"/>
                    <a:gd name="T22" fmla="*/ 1171 w 1334"/>
                    <a:gd name="T23" fmla="*/ 714 h 1221"/>
                    <a:gd name="T24" fmla="*/ 1103 w 1334"/>
                    <a:gd name="T25" fmla="*/ 733 h 1221"/>
                    <a:gd name="T26" fmla="*/ 1142 w 1334"/>
                    <a:gd name="T27" fmla="*/ 781 h 1221"/>
                    <a:gd name="T28" fmla="*/ 1166 w 1334"/>
                    <a:gd name="T29" fmla="*/ 853 h 1221"/>
                    <a:gd name="T30" fmla="*/ 1161 w 1334"/>
                    <a:gd name="T31" fmla="*/ 924 h 1221"/>
                    <a:gd name="T32" fmla="*/ 1113 w 1334"/>
                    <a:gd name="T33" fmla="*/ 982 h 1221"/>
                    <a:gd name="T34" fmla="*/ 1070 w 1334"/>
                    <a:gd name="T35" fmla="*/ 1068 h 1221"/>
                    <a:gd name="T36" fmla="*/ 1003 w 1334"/>
                    <a:gd name="T37" fmla="*/ 1154 h 1221"/>
                    <a:gd name="T38" fmla="*/ 926 w 1334"/>
                    <a:gd name="T39" fmla="*/ 1207 h 1221"/>
                    <a:gd name="T40" fmla="*/ 859 w 1334"/>
                    <a:gd name="T41" fmla="*/ 1217 h 1221"/>
                    <a:gd name="T42" fmla="*/ 792 w 1334"/>
                    <a:gd name="T43" fmla="*/ 1212 h 1221"/>
                    <a:gd name="T44" fmla="*/ 739 w 1334"/>
                    <a:gd name="T45" fmla="*/ 1178 h 1221"/>
                    <a:gd name="T46" fmla="*/ 820 w 1334"/>
                    <a:gd name="T47" fmla="*/ 1082 h 1221"/>
                    <a:gd name="T48" fmla="*/ 931 w 1334"/>
                    <a:gd name="T49" fmla="*/ 991 h 1221"/>
                    <a:gd name="T50" fmla="*/ 1007 w 1334"/>
                    <a:gd name="T51" fmla="*/ 924 h 1221"/>
                    <a:gd name="T52" fmla="*/ 1060 w 1334"/>
                    <a:gd name="T53" fmla="*/ 857 h 1221"/>
                    <a:gd name="T54" fmla="*/ 988 w 1334"/>
                    <a:gd name="T55" fmla="*/ 886 h 1221"/>
                    <a:gd name="T56" fmla="*/ 840 w 1334"/>
                    <a:gd name="T57" fmla="*/ 1025 h 1221"/>
                    <a:gd name="T58" fmla="*/ 686 w 1334"/>
                    <a:gd name="T59" fmla="*/ 1111 h 1221"/>
                    <a:gd name="T60" fmla="*/ 600 w 1334"/>
                    <a:gd name="T61" fmla="*/ 1145 h 1221"/>
                    <a:gd name="T62" fmla="*/ 504 w 1334"/>
                    <a:gd name="T63" fmla="*/ 1140 h 1221"/>
                    <a:gd name="T64" fmla="*/ 389 w 1334"/>
                    <a:gd name="T65" fmla="*/ 1082 h 1221"/>
                    <a:gd name="T66" fmla="*/ 278 w 1334"/>
                    <a:gd name="T67" fmla="*/ 1011 h 1221"/>
                    <a:gd name="T68" fmla="*/ 197 w 1334"/>
                    <a:gd name="T69" fmla="*/ 896 h 1221"/>
                    <a:gd name="T70" fmla="*/ 144 w 1334"/>
                    <a:gd name="T71" fmla="*/ 762 h 1221"/>
                    <a:gd name="T72" fmla="*/ 120 w 1334"/>
                    <a:gd name="T73" fmla="*/ 671 h 1221"/>
                    <a:gd name="T74" fmla="*/ 91 w 1334"/>
                    <a:gd name="T75" fmla="*/ 594 h 1221"/>
                    <a:gd name="T76" fmla="*/ 43 w 1334"/>
                    <a:gd name="T77" fmla="*/ 446 h 1221"/>
                    <a:gd name="T78" fmla="*/ 0 w 1334"/>
                    <a:gd name="T79" fmla="*/ 264 h 1221"/>
                    <a:gd name="T80" fmla="*/ 48 w 1334"/>
                    <a:gd name="T81" fmla="*/ 235 h 1221"/>
                    <a:gd name="T82" fmla="*/ 149 w 1334"/>
                    <a:gd name="T83" fmla="*/ 307 h 1221"/>
                    <a:gd name="T84" fmla="*/ 245 w 1334"/>
                    <a:gd name="T85" fmla="*/ 340 h 1221"/>
                    <a:gd name="T86" fmla="*/ 293 w 1334"/>
                    <a:gd name="T87" fmla="*/ 307 h 1221"/>
                    <a:gd name="T88" fmla="*/ 269 w 1334"/>
                    <a:gd name="T89" fmla="*/ 240 h 1221"/>
                    <a:gd name="T90" fmla="*/ 254 w 1334"/>
                    <a:gd name="T91" fmla="*/ 168 h 1221"/>
                    <a:gd name="T92" fmla="*/ 254 w 1334"/>
                    <a:gd name="T93" fmla="*/ 96 h 1221"/>
                    <a:gd name="T94" fmla="*/ 350 w 1334"/>
                    <a:gd name="T95" fmla="*/ 197 h 1221"/>
                    <a:gd name="T96" fmla="*/ 485 w 1334"/>
                    <a:gd name="T97" fmla="*/ 254 h 1221"/>
                    <a:gd name="T98" fmla="*/ 518 w 1334"/>
                    <a:gd name="T99" fmla="*/ 259 h 1221"/>
                    <a:gd name="T100" fmla="*/ 470 w 1334"/>
                    <a:gd name="T101" fmla="*/ 321 h 1221"/>
                    <a:gd name="T102" fmla="*/ 456 w 1334"/>
                    <a:gd name="T103" fmla="*/ 383 h 1221"/>
                    <a:gd name="T104" fmla="*/ 504 w 1334"/>
                    <a:gd name="T105" fmla="*/ 321 h 1221"/>
                    <a:gd name="T106" fmla="*/ 576 w 1334"/>
                    <a:gd name="T107" fmla="*/ 254 h 1221"/>
                    <a:gd name="T108" fmla="*/ 652 w 1334"/>
                    <a:gd name="T109" fmla="*/ 268 h 1221"/>
                    <a:gd name="T110" fmla="*/ 648 w 1334"/>
                    <a:gd name="T111" fmla="*/ 240 h 1221"/>
                    <a:gd name="T112" fmla="*/ 590 w 1334"/>
                    <a:gd name="T113" fmla="*/ 225 h 1221"/>
                    <a:gd name="T114" fmla="*/ 557 w 1334"/>
                    <a:gd name="T115" fmla="*/ 206 h 1221"/>
                    <a:gd name="T116" fmla="*/ 533 w 1334"/>
                    <a:gd name="T117" fmla="*/ 134 h 1221"/>
                    <a:gd name="T118" fmla="*/ 523 w 1334"/>
                    <a:gd name="T119" fmla="*/ 58 h 1221"/>
                    <a:gd name="T120" fmla="*/ 537 w 1334"/>
                    <a:gd name="T121" fmla="*/ 24 h 1221"/>
                    <a:gd name="T122" fmla="*/ 686 w 1334"/>
                    <a:gd name="T123" fmla="*/ 187 h 1221"/>
                    <a:gd name="T124" fmla="*/ 892 w 1334"/>
                    <a:gd name="T125" fmla="*/ 273 h 1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334" h="1221">
                      <a:moveTo>
                        <a:pt x="892" y="273"/>
                      </a:moveTo>
                      <a:lnTo>
                        <a:pt x="979" y="288"/>
                      </a:lnTo>
                      <a:lnTo>
                        <a:pt x="983" y="292"/>
                      </a:lnTo>
                      <a:lnTo>
                        <a:pt x="983" y="297"/>
                      </a:lnTo>
                      <a:lnTo>
                        <a:pt x="988" y="302"/>
                      </a:lnTo>
                      <a:lnTo>
                        <a:pt x="988" y="307"/>
                      </a:lnTo>
                      <a:lnTo>
                        <a:pt x="993" y="312"/>
                      </a:lnTo>
                      <a:lnTo>
                        <a:pt x="998" y="321"/>
                      </a:lnTo>
                      <a:lnTo>
                        <a:pt x="998" y="326"/>
                      </a:lnTo>
                      <a:lnTo>
                        <a:pt x="1003" y="331"/>
                      </a:lnTo>
                      <a:lnTo>
                        <a:pt x="1003" y="335"/>
                      </a:lnTo>
                      <a:lnTo>
                        <a:pt x="1007" y="340"/>
                      </a:lnTo>
                      <a:lnTo>
                        <a:pt x="1007" y="345"/>
                      </a:lnTo>
                      <a:lnTo>
                        <a:pt x="1012" y="355"/>
                      </a:lnTo>
                      <a:lnTo>
                        <a:pt x="1012" y="359"/>
                      </a:lnTo>
                      <a:lnTo>
                        <a:pt x="1017" y="364"/>
                      </a:lnTo>
                      <a:lnTo>
                        <a:pt x="1017" y="369"/>
                      </a:lnTo>
                      <a:lnTo>
                        <a:pt x="1017" y="379"/>
                      </a:lnTo>
                      <a:lnTo>
                        <a:pt x="1022" y="383"/>
                      </a:lnTo>
                      <a:lnTo>
                        <a:pt x="1022" y="388"/>
                      </a:lnTo>
                      <a:lnTo>
                        <a:pt x="1027" y="393"/>
                      </a:lnTo>
                      <a:lnTo>
                        <a:pt x="1027" y="403"/>
                      </a:lnTo>
                      <a:lnTo>
                        <a:pt x="1027" y="407"/>
                      </a:lnTo>
                      <a:lnTo>
                        <a:pt x="1031" y="412"/>
                      </a:lnTo>
                      <a:lnTo>
                        <a:pt x="1031" y="417"/>
                      </a:lnTo>
                      <a:lnTo>
                        <a:pt x="1031" y="426"/>
                      </a:lnTo>
                      <a:lnTo>
                        <a:pt x="1036" y="431"/>
                      </a:lnTo>
                      <a:lnTo>
                        <a:pt x="1036" y="436"/>
                      </a:lnTo>
                      <a:lnTo>
                        <a:pt x="1036" y="441"/>
                      </a:lnTo>
                      <a:lnTo>
                        <a:pt x="1041" y="450"/>
                      </a:lnTo>
                      <a:lnTo>
                        <a:pt x="1041" y="455"/>
                      </a:lnTo>
                      <a:lnTo>
                        <a:pt x="1046" y="460"/>
                      </a:lnTo>
                      <a:lnTo>
                        <a:pt x="1046" y="465"/>
                      </a:lnTo>
                      <a:lnTo>
                        <a:pt x="1046" y="474"/>
                      </a:lnTo>
                      <a:lnTo>
                        <a:pt x="1051" y="474"/>
                      </a:lnTo>
                      <a:lnTo>
                        <a:pt x="1055" y="474"/>
                      </a:lnTo>
                      <a:lnTo>
                        <a:pt x="1060" y="474"/>
                      </a:lnTo>
                      <a:lnTo>
                        <a:pt x="1065" y="474"/>
                      </a:lnTo>
                      <a:lnTo>
                        <a:pt x="1065" y="470"/>
                      </a:lnTo>
                      <a:lnTo>
                        <a:pt x="1070" y="470"/>
                      </a:lnTo>
                      <a:lnTo>
                        <a:pt x="1070" y="465"/>
                      </a:lnTo>
                      <a:lnTo>
                        <a:pt x="1075" y="465"/>
                      </a:lnTo>
                      <a:lnTo>
                        <a:pt x="1075" y="460"/>
                      </a:lnTo>
                      <a:lnTo>
                        <a:pt x="1079" y="460"/>
                      </a:lnTo>
                      <a:lnTo>
                        <a:pt x="1084" y="460"/>
                      </a:lnTo>
                      <a:lnTo>
                        <a:pt x="1084" y="455"/>
                      </a:lnTo>
                      <a:lnTo>
                        <a:pt x="1089" y="455"/>
                      </a:lnTo>
                      <a:lnTo>
                        <a:pt x="1094" y="455"/>
                      </a:lnTo>
                      <a:lnTo>
                        <a:pt x="1094" y="450"/>
                      </a:lnTo>
                      <a:lnTo>
                        <a:pt x="1099" y="450"/>
                      </a:lnTo>
                      <a:lnTo>
                        <a:pt x="1099" y="446"/>
                      </a:lnTo>
                      <a:lnTo>
                        <a:pt x="1099" y="441"/>
                      </a:lnTo>
                      <a:lnTo>
                        <a:pt x="1103" y="436"/>
                      </a:lnTo>
                      <a:lnTo>
                        <a:pt x="1103" y="431"/>
                      </a:lnTo>
                      <a:lnTo>
                        <a:pt x="1103" y="426"/>
                      </a:lnTo>
                      <a:lnTo>
                        <a:pt x="1108" y="422"/>
                      </a:lnTo>
                      <a:lnTo>
                        <a:pt x="1108" y="417"/>
                      </a:lnTo>
                      <a:lnTo>
                        <a:pt x="1113" y="412"/>
                      </a:lnTo>
                      <a:lnTo>
                        <a:pt x="1113" y="407"/>
                      </a:lnTo>
                      <a:lnTo>
                        <a:pt x="1118" y="403"/>
                      </a:lnTo>
                      <a:lnTo>
                        <a:pt x="1123" y="398"/>
                      </a:lnTo>
                      <a:lnTo>
                        <a:pt x="1123" y="393"/>
                      </a:lnTo>
                      <a:lnTo>
                        <a:pt x="1127" y="388"/>
                      </a:lnTo>
                      <a:lnTo>
                        <a:pt x="1127" y="383"/>
                      </a:lnTo>
                      <a:lnTo>
                        <a:pt x="1132" y="379"/>
                      </a:lnTo>
                      <a:lnTo>
                        <a:pt x="1137" y="374"/>
                      </a:lnTo>
                      <a:lnTo>
                        <a:pt x="1137" y="369"/>
                      </a:lnTo>
                      <a:lnTo>
                        <a:pt x="1142" y="364"/>
                      </a:lnTo>
                      <a:lnTo>
                        <a:pt x="1147" y="364"/>
                      </a:lnTo>
                      <a:lnTo>
                        <a:pt x="1151" y="359"/>
                      </a:lnTo>
                      <a:lnTo>
                        <a:pt x="1151" y="355"/>
                      </a:lnTo>
                      <a:lnTo>
                        <a:pt x="1156" y="350"/>
                      </a:lnTo>
                      <a:lnTo>
                        <a:pt x="1161" y="345"/>
                      </a:lnTo>
                      <a:lnTo>
                        <a:pt x="1166" y="345"/>
                      </a:lnTo>
                      <a:lnTo>
                        <a:pt x="1166" y="340"/>
                      </a:lnTo>
                      <a:lnTo>
                        <a:pt x="1171" y="335"/>
                      </a:lnTo>
                      <a:lnTo>
                        <a:pt x="1175" y="331"/>
                      </a:lnTo>
                      <a:lnTo>
                        <a:pt x="1180" y="331"/>
                      </a:lnTo>
                      <a:lnTo>
                        <a:pt x="1185" y="326"/>
                      </a:lnTo>
                      <a:lnTo>
                        <a:pt x="1190" y="321"/>
                      </a:lnTo>
                      <a:lnTo>
                        <a:pt x="1195" y="321"/>
                      </a:lnTo>
                      <a:lnTo>
                        <a:pt x="1199" y="316"/>
                      </a:lnTo>
                      <a:lnTo>
                        <a:pt x="1204" y="316"/>
                      </a:lnTo>
                      <a:lnTo>
                        <a:pt x="1209" y="316"/>
                      </a:lnTo>
                      <a:lnTo>
                        <a:pt x="1214" y="316"/>
                      </a:lnTo>
                      <a:lnTo>
                        <a:pt x="1219" y="316"/>
                      </a:lnTo>
                      <a:lnTo>
                        <a:pt x="1223" y="316"/>
                      </a:lnTo>
                      <a:lnTo>
                        <a:pt x="1228" y="316"/>
                      </a:lnTo>
                      <a:lnTo>
                        <a:pt x="1233" y="316"/>
                      </a:lnTo>
                      <a:lnTo>
                        <a:pt x="1238" y="316"/>
                      </a:lnTo>
                      <a:lnTo>
                        <a:pt x="1243" y="316"/>
                      </a:lnTo>
                      <a:lnTo>
                        <a:pt x="1247" y="316"/>
                      </a:lnTo>
                      <a:lnTo>
                        <a:pt x="1252" y="316"/>
                      </a:lnTo>
                      <a:lnTo>
                        <a:pt x="1257" y="321"/>
                      </a:lnTo>
                      <a:lnTo>
                        <a:pt x="1262" y="321"/>
                      </a:lnTo>
                      <a:lnTo>
                        <a:pt x="1266" y="321"/>
                      </a:lnTo>
                      <a:lnTo>
                        <a:pt x="1271" y="321"/>
                      </a:lnTo>
                      <a:lnTo>
                        <a:pt x="1271" y="326"/>
                      </a:lnTo>
                      <a:lnTo>
                        <a:pt x="1276" y="326"/>
                      </a:lnTo>
                      <a:lnTo>
                        <a:pt x="1281" y="326"/>
                      </a:lnTo>
                      <a:lnTo>
                        <a:pt x="1281" y="331"/>
                      </a:lnTo>
                      <a:lnTo>
                        <a:pt x="1286" y="331"/>
                      </a:lnTo>
                      <a:lnTo>
                        <a:pt x="1290" y="335"/>
                      </a:lnTo>
                      <a:lnTo>
                        <a:pt x="1295" y="335"/>
                      </a:lnTo>
                      <a:lnTo>
                        <a:pt x="1300" y="340"/>
                      </a:lnTo>
                      <a:lnTo>
                        <a:pt x="1305" y="345"/>
                      </a:lnTo>
                      <a:lnTo>
                        <a:pt x="1305" y="350"/>
                      </a:lnTo>
                      <a:lnTo>
                        <a:pt x="1310" y="355"/>
                      </a:lnTo>
                      <a:lnTo>
                        <a:pt x="1314" y="359"/>
                      </a:lnTo>
                      <a:lnTo>
                        <a:pt x="1319" y="364"/>
                      </a:lnTo>
                      <a:lnTo>
                        <a:pt x="1319" y="374"/>
                      </a:lnTo>
                      <a:lnTo>
                        <a:pt x="1324" y="379"/>
                      </a:lnTo>
                      <a:lnTo>
                        <a:pt x="1324" y="383"/>
                      </a:lnTo>
                      <a:lnTo>
                        <a:pt x="1329" y="393"/>
                      </a:lnTo>
                      <a:lnTo>
                        <a:pt x="1329" y="398"/>
                      </a:lnTo>
                      <a:lnTo>
                        <a:pt x="1329" y="403"/>
                      </a:lnTo>
                      <a:lnTo>
                        <a:pt x="1334" y="412"/>
                      </a:lnTo>
                      <a:lnTo>
                        <a:pt x="1334" y="417"/>
                      </a:lnTo>
                      <a:lnTo>
                        <a:pt x="1334" y="426"/>
                      </a:lnTo>
                      <a:lnTo>
                        <a:pt x="1334" y="431"/>
                      </a:lnTo>
                      <a:lnTo>
                        <a:pt x="1334" y="441"/>
                      </a:lnTo>
                      <a:lnTo>
                        <a:pt x="1334" y="446"/>
                      </a:lnTo>
                      <a:lnTo>
                        <a:pt x="1334" y="455"/>
                      </a:lnTo>
                      <a:lnTo>
                        <a:pt x="1334" y="460"/>
                      </a:lnTo>
                      <a:lnTo>
                        <a:pt x="1334" y="470"/>
                      </a:lnTo>
                      <a:lnTo>
                        <a:pt x="1334" y="474"/>
                      </a:lnTo>
                      <a:lnTo>
                        <a:pt x="1334" y="484"/>
                      </a:lnTo>
                      <a:lnTo>
                        <a:pt x="1329" y="489"/>
                      </a:lnTo>
                      <a:lnTo>
                        <a:pt x="1329" y="498"/>
                      </a:lnTo>
                      <a:lnTo>
                        <a:pt x="1329" y="503"/>
                      </a:lnTo>
                      <a:lnTo>
                        <a:pt x="1329" y="508"/>
                      </a:lnTo>
                      <a:lnTo>
                        <a:pt x="1324" y="517"/>
                      </a:lnTo>
                      <a:lnTo>
                        <a:pt x="1324" y="522"/>
                      </a:lnTo>
                      <a:lnTo>
                        <a:pt x="1324" y="532"/>
                      </a:lnTo>
                      <a:lnTo>
                        <a:pt x="1319" y="537"/>
                      </a:lnTo>
                      <a:lnTo>
                        <a:pt x="1319" y="541"/>
                      </a:lnTo>
                      <a:lnTo>
                        <a:pt x="1319" y="551"/>
                      </a:lnTo>
                      <a:lnTo>
                        <a:pt x="1314" y="556"/>
                      </a:lnTo>
                      <a:lnTo>
                        <a:pt x="1314" y="561"/>
                      </a:lnTo>
                      <a:lnTo>
                        <a:pt x="1310" y="565"/>
                      </a:lnTo>
                      <a:lnTo>
                        <a:pt x="1310" y="570"/>
                      </a:lnTo>
                      <a:lnTo>
                        <a:pt x="1310" y="575"/>
                      </a:lnTo>
                      <a:lnTo>
                        <a:pt x="1305" y="580"/>
                      </a:lnTo>
                      <a:lnTo>
                        <a:pt x="1300" y="584"/>
                      </a:lnTo>
                      <a:lnTo>
                        <a:pt x="1300" y="589"/>
                      </a:lnTo>
                      <a:lnTo>
                        <a:pt x="1295" y="594"/>
                      </a:lnTo>
                      <a:lnTo>
                        <a:pt x="1295" y="599"/>
                      </a:lnTo>
                      <a:lnTo>
                        <a:pt x="1290" y="604"/>
                      </a:lnTo>
                      <a:lnTo>
                        <a:pt x="1286" y="608"/>
                      </a:lnTo>
                      <a:lnTo>
                        <a:pt x="1286" y="613"/>
                      </a:lnTo>
                      <a:lnTo>
                        <a:pt x="1281" y="618"/>
                      </a:lnTo>
                      <a:lnTo>
                        <a:pt x="1281" y="623"/>
                      </a:lnTo>
                      <a:lnTo>
                        <a:pt x="1276" y="623"/>
                      </a:lnTo>
                      <a:lnTo>
                        <a:pt x="1276" y="628"/>
                      </a:lnTo>
                      <a:lnTo>
                        <a:pt x="1271" y="632"/>
                      </a:lnTo>
                      <a:lnTo>
                        <a:pt x="1271" y="637"/>
                      </a:lnTo>
                      <a:lnTo>
                        <a:pt x="1266" y="642"/>
                      </a:lnTo>
                      <a:lnTo>
                        <a:pt x="1262" y="642"/>
                      </a:lnTo>
                      <a:lnTo>
                        <a:pt x="1262" y="647"/>
                      </a:lnTo>
                      <a:lnTo>
                        <a:pt x="1257" y="652"/>
                      </a:lnTo>
                      <a:lnTo>
                        <a:pt x="1252" y="656"/>
                      </a:lnTo>
                      <a:lnTo>
                        <a:pt x="1247" y="661"/>
                      </a:lnTo>
                      <a:lnTo>
                        <a:pt x="1243" y="666"/>
                      </a:lnTo>
                      <a:lnTo>
                        <a:pt x="1238" y="671"/>
                      </a:lnTo>
                      <a:lnTo>
                        <a:pt x="1233" y="675"/>
                      </a:lnTo>
                      <a:lnTo>
                        <a:pt x="1228" y="680"/>
                      </a:lnTo>
                      <a:lnTo>
                        <a:pt x="1223" y="680"/>
                      </a:lnTo>
                      <a:lnTo>
                        <a:pt x="1219" y="685"/>
                      </a:lnTo>
                      <a:lnTo>
                        <a:pt x="1219" y="690"/>
                      </a:lnTo>
                      <a:lnTo>
                        <a:pt x="1214" y="690"/>
                      </a:lnTo>
                      <a:lnTo>
                        <a:pt x="1209" y="695"/>
                      </a:lnTo>
                      <a:lnTo>
                        <a:pt x="1204" y="695"/>
                      </a:lnTo>
                      <a:lnTo>
                        <a:pt x="1199" y="699"/>
                      </a:lnTo>
                      <a:lnTo>
                        <a:pt x="1195" y="699"/>
                      </a:lnTo>
                      <a:lnTo>
                        <a:pt x="1195" y="704"/>
                      </a:lnTo>
                      <a:lnTo>
                        <a:pt x="1190" y="704"/>
                      </a:lnTo>
                      <a:lnTo>
                        <a:pt x="1185" y="709"/>
                      </a:lnTo>
                      <a:lnTo>
                        <a:pt x="1180" y="709"/>
                      </a:lnTo>
                      <a:lnTo>
                        <a:pt x="1175" y="714"/>
                      </a:lnTo>
                      <a:lnTo>
                        <a:pt x="1171" y="714"/>
                      </a:lnTo>
                      <a:lnTo>
                        <a:pt x="1166" y="714"/>
                      </a:lnTo>
                      <a:lnTo>
                        <a:pt x="1166" y="719"/>
                      </a:lnTo>
                      <a:lnTo>
                        <a:pt x="1161" y="719"/>
                      </a:lnTo>
                      <a:lnTo>
                        <a:pt x="1156" y="719"/>
                      </a:lnTo>
                      <a:lnTo>
                        <a:pt x="1151" y="723"/>
                      </a:lnTo>
                      <a:lnTo>
                        <a:pt x="1147" y="723"/>
                      </a:lnTo>
                      <a:lnTo>
                        <a:pt x="1142" y="723"/>
                      </a:lnTo>
                      <a:lnTo>
                        <a:pt x="1137" y="728"/>
                      </a:lnTo>
                      <a:lnTo>
                        <a:pt x="1132" y="728"/>
                      </a:lnTo>
                      <a:lnTo>
                        <a:pt x="1127" y="728"/>
                      </a:lnTo>
                      <a:lnTo>
                        <a:pt x="1123" y="728"/>
                      </a:lnTo>
                      <a:lnTo>
                        <a:pt x="1118" y="728"/>
                      </a:lnTo>
                      <a:lnTo>
                        <a:pt x="1113" y="733"/>
                      </a:lnTo>
                      <a:lnTo>
                        <a:pt x="1108" y="733"/>
                      </a:lnTo>
                      <a:lnTo>
                        <a:pt x="1103" y="733"/>
                      </a:lnTo>
                      <a:lnTo>
                        <a:pt x="1103" y="738"/>
                      </a:lnTo>
                      <a:lnTo>
                        <a:pt x="1099" y="742"/>
                      </a:lnTo>
                      <a:lnTo>
                        <a:pt x="1099" y="747"/>
                      </a:lnTo>
                      <a:lnTo>
                        <a:pt x="1099" y="752"/>
                      </a:lnTo>
                      <a:lnTo>
                        <a:pt x="1103" y="752"/>
                      </a:lnTo>
                      <a:lnTo>
                        <a:pt x="1113" y="752"/>
                      </a:lnTo>
                      <a:lnTo>
                        <a:pt x="1113" y="757"/>
                      </a:lnTo>
                      <a:lnTo>
                        <a:pt x="1118" y="757"/>
                      </a:lnTo>
                      <a:lnTo>
                        <a:pt x="1123" y="762"/>
                      </a:lnTo>
                      <a:lnTo>
                        <a:pt x="1127" y="762"/>
                      </a:lnTo>
                      <a:lnTo>
                        <a:pt x="1132" y="766"/>
                      </a:lnTo>
                      <a:lnTo>
                        <a:pt x="1132" y="771"/>
                      </a:lnTo>
                      <a:lnTo>
                        <a:pt x="1137" y="771"/>
                      </a:lnTo>
                      <a:lnTo>
                        <a:pt x="1137" y="776"/>
                      </a:lnTo>
                      <a:lnTo>
                        <a:pt x="1142" y="781"/>
                      </a:lnTo>
                      <a:lnTo>
                        <a:pt x="1142" y="786"/>
                      </a:lnTo>
                      <a:lnTo>
                        <a:pt x="1147" y="790"/>
                      </a:lnTo>
                      <a:lnTo>
                        <a:pt x="1147" y="795"/>
                      </a:lnTo>
                      <a:lnTo>
                        <a:pt x="1151" y="800"/>
                      </a:lnTo>
                      <a:lnTo>
                        <a:pt x="1151" y="805"/>
                      </a:lnTo>
                      <a:lnTo>
                        <a:pt x="1151" y="810"/>
                      </a:lnTo>
                      <a:lnTo>
                        <a:pt x="1156" y="814"/>
                      </a:lnTo>
                      <a:lnTo>
                        <a:pt x="1156" y="819"/>
                      </a:lnTo>
                      <a:lnTo>
                        <a:pt x="1156" y="824"/>
                      </a:lnTo>
                      <a:lnTo>
                        <a:pt x="1156" y="829"/>
                      </a:lnTo>
                      <a:lnTo>
                        <a:pt x="1161" y="833"/>
                      </a:lnTo>
                      <a:lnTo>
                        <a:pt x="1161" y="838"/>
                      </a:lnTo>
                      <a:lnTo>
                        <a:pt x="1161" y="843"/>
                      </a:lnTo>
                      <a:lnTo>
                        <a:pt x="1166" y="848"/>
                      </a:lnTo>
                      <a:lnTo>
                        <a:pt x="1166" y="853"/>
                      </a:lnTo>
                      <a:lnTo>
                        <a:pt x="1166" y="857"/>
                      </a:lnTo>
                      <a:lnTo>
                        <a:pt x="1171" y="862"/>
                      </a:lnTo>
                      <a:lnTo>
                        <a:pt x="1175" y="867"/>
                      </a:lnTo>
                      <a:lnTo>
                        <a:pt x="1175" y="872"/>
                      </a:lnTo>
                      <a:lnTo>
                        <a:pt x="1175" y="877"/>
                      </a:lnTo>
                      <a:lnTo>
                        <a:pt x="1175" y="881"/>
                      </a:lnTo>
                      <a:lnTo>
                        <a:pt x="1175" y="886"/>
                      </a:lnTo>
                      <a:lnTo>
                        <a:pt x="1175" y="891"/>
                      </a:lnTo>
                      <a:lnTo>
                        <a:pt x="1175" y="896"/>
                      </a:lnTo>
                      <a:lnTo>
                        <a:pt x="1171" y="900"/>
                      </a:lnTo>
                      <a:lnTo>
                        <a:pt x="1171" y="905"/>
                      </a:lnTo>
                      <a:lnTo>
                        <a:pt x="1166" y="910"/>
                      </a:lnTo>
                      <a:lnTo>
                        <a:pt x="1166" y="915"/>
                      </a:lnTo>
                      <a:lnTo>
                        <a:pt x="1166" y="920"/>
                      </a:lnTo>
                      <a:lnTo>
                        <a:pt x="1161" y="924"/>
                      </a:lnTo>
                      <a:lnTo>
                        <a:pt x="1156" y="924"/>
                      </a:lnTo>
                      <a:lnTo>
                        <a:pt x="1156" y="929"/>
                      </a:lnTo>
                      <a:lnTo>
                        <a:pt x="1151" y="934"/>
                      </a:lnTo>
                      <a:lnTo>
                        <a:pt x="1151" y="939"/>
                      </a:lnTo>
                      <a:lnTo>
                        <a:pt x="1147" y="944"/>
                      </a:lnTo>
                      <a:lnTo>
                        <a:pt x="1142" y="948"/>
                      </a:lnTo>
                      <a:lnTo>
                        <a:pt x="1137" y="948"/>
                      </a:lnTo>
                      <a:lnTo>
                        <a:pt x="1137" y="953"/>
                      </a:lnTo>
                      <a:lnTo>
                        <a:pt x="1132" y="958"/>
                      </a:lnTo>
                      <a:lnTo>
                        <a:pt x="1127" y="963"/>
                      </a:lnTo>
                      <a:lnTo>
                        <a:pt x="1127" y="968"/>
                      </a:lnTo>
                      <a:lnTo>
                        <a:pt x="1123" y="972"/>
                      </a:lnTo>
                      <a:lnTo>
                        <a:pt x="1118" y="972"/>
                      </a:lnTo>
                      <a:lnTo>
                        <a:pt x="1118" y="977"/>
                      </a:lnTo>
                      <a:lnTo>
                        <a:pt x="1113" y="982"/>
                      </a:lnTo>
                      <a:lnTo>
                        <a:pt x="1108" y="987"/>
                      </a:lnTo>
                      <a:lnTo>
                        <a:pt x="1108" y="991"/>
                      </a:lnTo>
                      <a:lnTo>
                        <a:pt x="1103" y="996"/>
                      </a:lnTo>
                      <a:lnTo>
                        <a:pt x="1103" y="1001"/>
                      </a:lnTo>
                      <a:lnTo>
                        <a:pt x="1099" y="1001"/>
                      </a:lnTo>
                      <a:lnTo>
                        <a:pt x="1099" y="1006"/>
                      </a:lnTo>
                      <a:lnTo>
                        <a:pt x="1094" y="1015"/>
                      </a:lnTo>
                      <a:lnTo>
                        <a:pt x="1094" y="1020"/>
                      </a:lnTo>
                      <a:lnTo>
                        <a:pt x="1089" y="1030"/>
                      </a:lnTo>
                      <a:lnTo>
                        <a:pt x="1084" y="1035"/>
                      </a:lnTo>
                      <a:lnTo>
                        <a:pt x="1084" y="1044"/>
                      </a:lnTo>
                      <a:lnTo>
                        <a:pt x="1079" y="1049"/>
                      </a:lnTo>
                      <a:lnTo>
                        <a:pt x="1075" y="1054"/>
                      </a:lnTo>
                      <a:lnTo>
                        <a:pt x="1070" y="1063"/>
                      </a:lnTo>
                      <a:lnTo>
                        <a:pt x="1070" y="1068"/>
                      </a:lnTo>
                      <a:lnTo>
                        <a:pt x="1065" y="1073"/>
                      </a:lnTo>
                      <a:lnTo>
                        <a:pt x="1060" y="1082"/>
                      </a:lnTo>
                      <a:lnTo>
                        <a:pt x="1055" y="1087"/>
                      </a:lnTo>
                      <a:lnTo>
                        <a:pt x="1051" y="1092"/>
                      </a:lnTo>
                      <a:lnTo>
                        <a:pt x="1046" y="1097"/>
                      </a:lnTo>
                      <a:lnTo>
                        <a:pt x="1046" y="1106"/>
                      </a:lnTo>
                      <a:lnTo>
                        <a:pt x="1041" y="1111"/>
                      </a:lnTo>
                      <a:lnTo>
                        <a:pt x="1036" y="1116"/>
                      </a:lnTo>
                      <a:lnTo>
                        <a:pt x="1031" y="1121"/>
                      </a:lnTo>
                      <a:lnTo>
                        <a:pt x="1027" y="1126"/>
                      </a:lnTo>
                      <a:lnTo>
                        <a:pt x="1022" y="1130"/>
                      </a:lnTo>
                      <a:lnTo>
                        <a:pt x="1017" y="1140"/>
                      </a:lnTo>
                      <a:lnTo>
                        <a:pt x="1012" y="1145"/>
                      </a:lnTo>
                      <a:lnTo>
                        <a:pt x="1007" y="1149"/>
                      </a:lnTo>
                      <a:lnTo>
                        <a:pt x="1003" y="1154"/>
                      </a:lnTo>
                      <a:lnTo>
                        <a:pt x="998" y="1159"/>
                      </a:lnTo>
                      <a:lnTo>
                        <a:pt x="988" y="1164"/>
                      </a:lnTo>
                      <a:lnTo>
                        <a:pt x="983" y="1169"/>
                      </a:lnTo>
                      <a:lnTo>
                        <a:pt x="979" y="1173"/>
                      </a:lnTo>
                      <a:lnTo>
                        <a:pt x="974" y="1178"/>
                      </a:lnTo>
                      <a:lnTo>
                        <a:pt x="969" y="1183"/>
                      </a:lnTo>
                      <a:lnTo>
                        <a:pt x="964" y="1188"/>
                      </a:lnTo>
                      <a:lnTo>
                        <a:pt x="955" y="1193"/>
                      </a:lnTo>
                      <a:lnTo>
                        <a:pt x="950" y="1197"/>
                      </a:lnTo>
                      <a:lnTo>
                        <a:pt x="945" y="1197"/>
                      </a:lnTo>
                      <a:lnTo>
                        <a:pt x="940" y="1202"/>
                      </a:lnTo>
                      <a:lnTo>
                        <a:pt x="935" y="1202"/>
                      </a:lnTo>
                      <a:lnTo>
                        <a:pt x="931" y="1202"/>
                      </a:lnTo>
                      <a:lnTo>
                        <a:pt x="931" y="1207"/>
                      </a:lnTo>
                      <a:lnTo>
                        <a:pt x="926" y="1207"/>
                      </a:lnTo>
                      <a:lnTo>
                        <a:pt x="921" y="1207"/>
                      </a:lnTo>
                      <a:lnTo>
                        <a:pt x="916" y="1207"/>
                      </a:lnTo>
                      <a:lnTo>
                        <a:pt x="916" y="1212"/>
                      </a:lnTo>
                      <a:lnTo>
                        <a:pt x="912" y="1212"/>
                      </a:lnTo>
                      <a:lnTo>
                        <a:pt x="907" y="1212"/>
                      </a:lnTo>
                      <a:lnTo>
                        <a:pt x="902" y="1212"/>
                      </a:lnTo>
                      <a:lnTo>
                        <a:pt x="897" y="1212"/>
                      </a:lnTo>
                      <a:lnTo>
                        <a:pt x="892" y="1212"/>
                      </a:lnTo>
                      <a:lnTo>
                        <a:pt x="888" y="1217"/>
                      </a:lnTo>
                      <a:lnTo>
                        <a:pt x="883" y="1217"/>
                      </a:lnTo>
                      <a:lnTo>
                        <a:pt x="878" y="1217"/>
                      </a:lnTo>
                      <a:lnTo>
                        <a:pt x="873" y="1217"/>
                      </a:lnTo>
                      <a:lnTo>
                        <a:pt x="868" y="1217"/>
                      </a:lnTo>
                      <a:lnTo>
                        <a:pt x="864" y="1217"/>
                      </a:lnTo>
                      <a:lnTo>
                        <a:pt x="859" y="1217"/>
                      </a:lnTo>
                      <a:lnTo>
                        <a:pt x="854" y="1217"/>
                      </a:lnTo>
                      <a:lnTo>
                        <a:pt x="849" y="1221"/>
                      </a:lnTo>
                      <a:lnTo>
                        <a:pt x="844" y="1221"/>
                      </a:lnTo>
                      <a:lnTo>
                        <a:pt x="840" y="1221"/>
                      </a:lnTo>
                      <a:lnTo>
                        <a:pt x="835" y="1221"/>
                      </a:lnTo>
                      <a:lnTo>
                        <a:pt x="830" y="1221"/>
                      </a:lnTo>
                      <a:lnTo>
                        <a:pt x="825" y="1221"/>
                      </a:lnTo>
                      <a:lnTo>
                        <a:pt x="820" y="1221"/>
                      </a:lnTo>
                      <a:lnTo>
                        <a:pt x="820" y="1217"/>
                      </a:lnTo>
                      <a:lnTo>
                        <a:pt x="816" y="1217"/>
                      </a:lnTo>
                      <a:lnTo>
                        <a:pt x="811" y="1217"/>
                      </a:lnTo>
                      <a:lnTo>
                        <a:pt x="806" y="1217"/>
                      </a:lnTo>
                      <a:lnTo>
                        <a:pt x="801" y="1212"/>
                      </a:lnTo>
                      <a:lnTo>
                        <a:pt x="796" y="1212"/>
                      </a:lnTo>
                      <a:lnTo>
                        <a:pt x="792" y="1212"/>
                      </a:lnTo>
                      <a:lnTo>
                        <a:pt x="792" y="1207"/>
                      </a:lnTo>
                      <a:lnTo>
                        <a:pt x="787" y="1207"/>
                      </a:lnTo>
                      <a:lnTo>
                        <a:pt x="782" y="1207"/>
                      </a:lnTo>
                      <a:lnTo>
                        <a:pt x="782" y="1202"/>
                      </a:lnTo>
                      <a:lnTo>
                        <a:pt x="777" y="1202"/>
                      </a:lnTo>
                      <a:lnTo>
                        <a:pt x="772" y="1202"/>
                      </a:lnTo>
                      <a:lnTo>
                        <a:pt x="772" y="1197"/>
                      </a:lnTo>
                      <a:lnTo>
                        <a:pt x="768" y="1197"/>
                      </a:lnTo>
                      <a:lnTo>
                        <a:pt x="768" y="1193"/>
                      </a:lnTo>
                      <a:lnTo>
                        <a:pt x="763" y="1193"/>
                      </a:lnTo>
                      <a:lnTo>
                        <a:pt x="758" y="1188"/>
                      </a:lnTo>
                      <a:lnTo>
                        <a:pt x="753" y="1188"/>
                      </a:lnTo>
                      <a:lnTo>
                        <a:pt x="748" y="1183"/>
                      </a:lnTo>
                      <a:lnTo>
                        <a:pt x="744" y="1178"/>
                      </a:lnTo>
                      <a:lnTo>
                        <a:pt x="739" y="1178"/>
                      </a:lnTo>
                      <a:lnTo>
                        <a:pt x="734" y="1173"/>
                      </a:lnTo>
                      <a:lnTo>
                        <a:pt x="720" y="1145"/>
                      </a:lnTo>
                      <a:lnTo>
                        <a:pt x="724" y="1145"/>
                      </a:lnTo>
                      <a:lnTo>
                        <a:pt x="734" y="1140"/>
                      </a:lnTo>
                      <a:lnTo>
                        <a:pt x="744" y="1135"/>
                      </a:lnTo>
                      <a:lnTo>
                        <a:pt x="753" y="1130"/>
                      </a:lnTo>
                      <a:lnTo>
                        <a:pt x="758" y="1126"/>
                      </a:lnTo>
                      <a:lnTo>
                        <a:pt x="768" y="1121"/>
                      </a:lnTo>
                      <a:lnTo>
                        <a:pt x="777" y="1116"/>
                      </a:lnTo>
                      <a:lnTo>
                        <a:pt x="782" y="1111"/>
                      </a:lnTo>
                      <a:lnTo>
                        <a:pt x="792" y="1106"/>
                      </a:lnTo>
                      <a:lnTo>
                        <a:pt x="801" y="1102"/>
                      </a:lnTo>
                      <a:lnTo>
                        <a:pt x="806" y="1097"/>
                      </a:lnTo>
                      <a:lnTo>
                        <a:pt x="816" y="1087"/>
                      </a:lnTo>
                      <a:lnTo>
                        <a:pt x="820" y="1082"/>
                      </a:lnTo>
                      <a:lnTo>
                        <a:pt x="830" y="1078"/>
                      </a:lnTo>
                      <a:lnTo>
                        <a:pt x="840" y="1073"/>
                      </a:lnTo>
                      <a:lnTo>
                        <a:pt x="844" y="1068"/>
                      </a:lnTo>
                      <a:lnTo>
                        <a:pt x="854" y="1059"/>
                      </a:lnTo>
                      <a:lnTo>
                        <a:pt x="859" y="1054"/>
                      </a:lnTo>
                      <a:lnTo>
                        <a:pt x="868" y="1049"/>
                      </a:lnTo>
                      <a:lnTo>
                        <a:pt x="873" y="1044"/>
                      </a:lnTo>
                      <a:lnTo>
                        <a:pt x="883" y="1035"/>
                      </a:lnTo>
                      <a:lnTo>
                        <a:pt x="888" y="1030"/>
                      </a:lnTo>
                      <a:lnTo>
                        <a:pt x="897" y="1025"/>
                      </a:lnTo>
                      <a:lnTo>
                        <a:pt x="902" y="1015"/>
                      </a:lnTo>
                      <a:lnTo>
                        <a:pt x="912" y="1011"/>
                      </a:lnTo>
                      <a:lnTo>
                        <a:pt x="916" y="1006"/>
                      </a:lnTo>
                      <a:lnTo>
                        <a:pt x="926" y="1001"/>
                      </a:lnTo>
                      <a:lnTo>
                        <a:pt x="931" y="991"/>
                      </a:lnTo>
                      <a:lnTo>
                        <a:pt x="940" y="987"/>
                      </a:lnTo>
                      <a:lnTo>
                        <a:pt x="950" y="982"/>
                      </a:lnTo>
                      <a:lnTo>
                        <a:pt x="955" y="977"/>
                      </a:lnTo>
                      <a:lnTo>
                        <a:pt x="964" y="972"/>
                      </a:lnTo>
                      <a:lnTo>
                        <a:pt x="964" y="963"/>
                      </a:lnTo>
                      <a:lnTo>
                        <a:pt x="969" y="958"/>
                      </a:lnTo>
                      <a:lnTo>
                        <a:pt x="974" y="958"/>
                      </a:lnTo>
                      <a:lnTo>
                        <a:pt x="979" y="953"/>
                      </a:lnTo>
                      <a:lnTo>
                        <a:pt x="983" y="948"/>
                      </a:lnTo>
                      <a:lnTo>
                        <a:pt x="988" y="944"/>
                      </a:lnTo>
                      <a:lnTo>
                        <a:pt x="993" y="939"/>
                      </a:lnTo>
                      <a:lnTo>
                        <a:pt x="998" y="939"/>
                      </a:lnTo>
                      <a:lnTo>
                        <a:pt x="998" y="934"/>
                      </a:lnTo>
                      <a:lnTo>
                        <a:pt x="1003" y="929"/>
                      </a:lnTo>
                      <a:lnTo>
                        <a:pt x="1007" y="924"/>
                      </a:lnTo>
                      <a:lnTo>
                        <a:pt x="1012" y="924"/>
                      </a:lnTo>
                      <a:lnTo>
                        <a:pt x="1012" y="920"/>
                      </a:lnTo>
                      <a:lnTo>
                        <a:pt x="1017" y="915"/>
                      </a:lnTo>
                      <a:lnTo>
                        <a:pt x="1022" y="910"/>
                      </a:lnTo>
                      <a:lnTo>
                        <a:pt x="1027" y="905"/>
                      </a:lnTo>
                      <a:lnTo>
                        <a:pt x="1027" y="900"/>
                      </a:lnTo>
                      <a:lnTo>
                        <a:pt x="1031" y="896"/>
                      </a:lnTo>
                      <a:lnTo>
                        <a:pt x="1036" y="891"/>
                      </a:lnTo>
                      <a:lnTo>
                        <a:pt x="1041" y="886"/>
                      </a:lnTo>
                      <a:lnTo>
                        <a:pt x="1041" y="881"/>
                      </a:lnTo>
                      <a:lnTo>
                        <a:pt x="1046" y="877"/>
                      </a:lnTo>
                      <a:lnTo>
                        <a:pt x="1046" y="872"/>
                      </a:lnTo>
                      <a:lnTo>
                        <a:pt x="1051" y="867"/>
                      </a:lnTo>
                      <a:lnTo>
                        <a:pt x="1055" y="862"/>
                      </a:lnTo>
                      <a:lnTo>
                        <a:pt x="1060" y="857"/>
                      </a:lnTo>
                      <a:lnTo>
                        <a:pt x="1060" y="853"/>
                      </a:lnTo>
                      <a:lnTo>
                        <a:pt x="1065" y="848"/>
                      </a:lnTo>
                      <a:lnTo>
                        <a:pt x="1065" y="843"/>
                      </a:lnTo>
                      <a:lnTo>
                        <a:pt x="1065" y="838"/>
                      </a:lnTo>
                      <a:lnTo>
                        <a:pt x="1060" y="833"/>
                      </a:lnTo>
                      <a:lnTo>
                        <a:pt x="1060" y="829"/>
                      </a:lnTo>
                      <a:lnTo>
                        <a:pt x="1055" y="829"/>
                      </a:lnTo>
                      <a:lnTo>
                        <a:pt x="1051" y="824"/>
                      </a:lnTo>
                      <a:lnTo>
                        <a:pt x="1046" y="824"/>
                      </a:lnTo>
                      <a:lnTo>
                        <a:pt x="1027" y="829"/>
                      </a:lnTo>
                      <a:lnTo>
                        <a:pt x="1017" y="843"/>
                      </a:lnTo>
                      <a:lnTo>
                        <a:pt x="1012" y="853"/>
                      </a:lnTo>
                      <a:lnTo>
                        <a:pt x="1003" y="862"/>
                      </a:lnTo>
                      <a:lnTo>
                        <a:pt x="993" y="872"/>
                      </a:lnTo>
                      <a:lnTo>
                        <a:pt x="988" y="886"/>
                      </a:lnTo>
                      <a:lnTo>
                        <a:pt x="979" y="896"/>
                      </a:lnTo>
                      <a:lnTo>
                        <a:pt x="969" y="905"/>
                      </a:lnTo>
                      <a:lnTo>
                        <a:pt x="959" y="915"/>
                      </a:lnTo>
                      <a:lnTo>
                        <a:pt x="950" y="924"/>
                      </a:lnTo>
                      <a:lnTo>
                        <a:pt x="940" y="934"/>
                      </a:lnTo>
                      <a:lnTo>
                        <a:pt x="931" y="944"/>
                      </a:lnTo>
                      <a:lnTo>
                        <a:pt x="921" y="953"/>
                      </a:lnTo>
                      <a:lnTo>
                        <a:pt x="912" y="963"/>
                      </a:lnTo>
                      <a:lnTo>
                        <a:pt x="902" y="972"/>
                      </a:lnTo>
                      <a:lnTo>
                        <a:pt x="892" y="982"/>
                      </a:lnTo>
                      <a:lnTo>
                        <a:pt x="883" y="991"/>
                      </a:lnTo>
                      <a:lnTo>
                        <a:pt x="873" y="996"/>
                      </a:lnTo>
                      <a:lnTo>
                        <a:pt x="864" y="1006"/>
                      </a:lnTo>
                      <a:lnTo>
                        <a:pt x="849" y="1015"/>
                      </a:lnTo>
                      <a:lnTo>
                        <a:pt x="840" y="1025"/>
                      </a:lnTo>
                      <a:lnTo>
                        <a:pt x="830" y="1030"/>
                      </a:lnTo>
                      <a:lnTo>
                        <a:pt x="816" y="1039"/>
                      </a:lnTo>
                      <a:lnTo>
                        <a:pt x="806" y="1044"/>
                      </a:lnTo>
                      <a:lnTo>
                        <a:pt x="796" y="1054"/>
                      </a:lnTo>
                      <a:lnTo>
                        <a:pt x="782" y="1059"/>
                      </a:lnTo>
                      <a:lnTo>
                        <a:pt x="772" y="1068"/>
                      </a:lnTo>
                      <a:lnTo>
                        <a:pt x="763" y="1073"/>
                      </a:lnTo>
                      <a:lnTo>
                        <a:pt x="748" y="1082"/>
                      </a:lnTo>
                      <a:lnTo>
                        <a:pt x="739" y="1087"/>
                      </a:lnTo>
                      <a:lnTo>
                        <a:pt x="724" y="1092"/>
                      </a:lnTo>
                      <a:lnTo>
                        <a:pt x="715" y="1097"/>
                      </a:lnTo>
                      <a:lnTo>
                        <a:pt x="700" y="1102"/>
                      </a:lnTo>
                      <a:lnTo>
                        <a:pt x="696" y="1106"/>
                      </a:lnTo>
                      <a:lnTo>
                        <a:pt x="691" y="1111"/>
                      </a:lnTo>
                      <a:lnTo>
                        <a:pt x="686" y="1111"/>
                      </a:lnTo>
                      <a:lnTo>
                        <a:pt x="681" y="1116"/>
                      </a:lnTo>
                      <a:lnTo>
                        <a:pt x="676" y="1121"/>
                      </a:lnTo>
                      <a:lnTo>
                        <a:pt x="672" y="1121"/>
                      </a:lnTo>
                      <a:lnTo>
                        <a:pt x="667" y="1126"/>
                      </a:lnTo>
                      <a:lnTo>
                        <a:pt x="662" y="1126"/>
                      </a:lnTo>
                      <a:lnTo>
                        <a:pt x="652" y="1130"/>
                      </a:lnTo>
                      <a:lnTo>
                        <a:pt x="648" y="1130"/>
                      </a:lnTo>
                      <a:lnTo>
                        <a:pt x="643" y="1135"/>
                      </a:lnTo>
                      <a:lnTo>
                        <a:pt x="638" y="1135"/>
                      </a:lnTo>
                      <a:lnTo>
                        <a:pt x="628" y="1140"/>
                      </a:lnTo>
                      <a:lnTo>
                        <a:pt x="624" y="1140"/>
                      </a:lnTo>
                      <a:lnTo>
                        <a:pt x="619" y="1140"/>
                      </a:lnTo>
                      <a:lnTo>
                        <a:pt x="614" y="1145"/>
                      </a:lnTo>
                      <a:lnTo>
                        <a:pt x="604" y="1145"/>
                      </a:lnTo>
                      <a:lnTo>
                        <a:pt x="600" y="1145"/>
                      </a:lnTo>
                      <a:lnTo>
                        <a:pt x="595" y="1149"/>
                      </a:lnTo>
                      <a:lnTo>
                        <a:pt x="590" y="1149"/>
                      </a:lnTo>
                      <a:lnTo>
                        <a:pt x="581" y="1149"/>
                      </a:lnTo>
                      <a:lnTo>
                        <a:pt x="576" y="1149"/>
                      </a:lnTo>
                      <a:lnTo>
                        <a:pt x="571" y="1149"/>
                      </a:lnTo>
                      <a:lnTo>
                        <a:pt x="561" y="1149"/>
                      </a:lnTo>
                      <a:lnTo>
                        <a:pt x="557" y="1149"/>
                      </a:lnTo>
                      <a:lnTo>
                        <a:pt x="552" y="1149"/>
                      </a:lnTo>
                      <a:lnTo>
                        <a:pt x="542" y="1149"/>
                      </a:lnTo>
                      <a:lnTo>
                        <a:pt x="537" y="1149"/>
                      </a:lnTo>
                      <a:lnTo>
                        <a:pt x="533" y="1149"/>
                      </a:lnTo>
                      <a:lnTo>
                        <a:pt x="528" y="1145"/>
                      </a:lnTo>
                      <a:lnTo>
                        <a:pt x="518" y="1145"/>
                      </a:lnTo>
                      <a:lnTo>
                        <a:pt x="513" y="1140"/>
                      </a:lnTo>
                      <a:lnTo>
                        <a:pt x="504" y="1140"/>
                      </a:lnTo>
                      <a:lnTo>
                        <a:pt x="499" y="1135"/>
                      </a:lnTo>
                      <a:lnTo>
                        <a:pt x="489" y="1135"/>
                      </a:lnTo>
                      <a:lnTo>
                        <a:pt x="480" y="1130"/>
                      </a:lnTo>
                      <a:lnTo>
                        <a:pt x="475" y="1126"/>
                      </a:lnTo>
                      <a:lnTo>
                        <a:pt x="465" y="1126"/>
                      </a:lnTo>
                      <a:lnTo>
                        <a:pt x="456" y="1121"/>
                      </a:lnTo>
                      <a:lnTo>
                        <a:pt x="451" y="1116"/>
                      </a:lnTo>
                      <a:lnTo>
                        <a:pt x="441" y="1111"/>
                      </a:lnTo>
                      <a:lnTo>
                        <a:pt x="432" y="1106"/>
                      </a:lnTo>
                      <a:lnTo>
                        <a:pt x="427" y="1106"/>
                      </a:lnTo>
                      <a:lnTo>
                        <a:pt x="417" y="1102"/>
                      </a:lnTo>
                      <a:lnTo>
                        <a:pt x="408" y="1097"/>
                      </a:lnTo>
                      <a:lnTo>
                        <a:pt x="403" y="1092"/>
                      </a:lnTo>
                      <a:lnTo>
                        <a:pt x="393" y="1087"/>
                      </a:lnTo>
                      <a:lnTo>
                        <a:pt x="389" y="1082"/>
                      </a:lnTo>
                      <a:lnTo>
                        <a:pt x="379" y="1078"/>
                      </a:lnTo>
                      <a:lnTo>
                        <a:pt x="369" y="1078"/>
                      </a:lnTo>
                      <a:lnTo>
                        <a:pt x="365" y="1073"/>
                      </a:lnTo>
                      <a:lnTo>
                        <a:pt x="355" y="1068"/>
                      </a:lnTo>
                      <a:lnTo>
                        <a:pt x="350" y="1063"/>
                      </a:lnTo>
                      <a:lnTo>
                        <a:pt x="341" y="1059"/>
                      </a:lnTo>
                      <a:lnTo>
                        <a:pt x="331" y="1054"/>
                      </a:lnTo>
                      <a:lnTo>
                        <a:pt x="326" y="1049"/>
                      </a:lnTo>
                      <a:lnTo>
                        <a:pt x="317" y="1044"/>
                      </a:lnTo>
                      <a:lnTo>
                        <a:pt x="312" y="1039"/>
                      </a:lnTo>
                      <a:lnTo>
                        <a:pt x="302" y="1035"/>
                      </a:lnTo>
                      <a:lnTo>
                        <a:pt x="297" y="1030"/>
                      </a:lnTo>
                      <a:lnTo>
                        <a:pt x="288" y="1025"/>
                      </a:lnTo>
                      <a:lnTo>
                        <a:pt x="283" y="1015"/>
                      </a:lnTo>
                      <a:lnTo>
                        <a:pt x="278" y="1011"/>
                      </a:lnTo>
                      <a:lnTo>
                        <a:pt x="269" y="1006"/>
                      </a:lnTo>
                      <a:lnTo>
                        <a:pt x="264" y="1001"/>
                      </a:lnTo>
                      <a:lnTo>
                        <a:pt x="254" y="991"/>
                      </a:lnTo>
                      <a:lnTo>
                        <a:pt x="250" y="987"/>
                      </a:lnTo>
                      <a:lnTo>
                        <a:pt x="245" y="977"/>
                      </a:lnTo>
                      <a:lnTo>
                        <a:pt x="240" y="968"/>
                      </a:lnTo>
                      <a:lnTo>
                        <a:pt x="235" y="963"/>
                      </a:lnTo>
                      <a:lnTo>
                        <a:pt x="230" y="953"/>
                      </a:lnTo>
                      <a:lnTo>
                        <a:pt x="226" y="944"/>
                      </a:lnTo>
                      <a:lnTo>
                        <a:pt x="221" y="939"/>
                      </a:lnTo>
                      <a:lnTo>
                        <a:pt x="216" y="929"/>
                      </a:lnTo>
                      <a:lnTo>
                        <a:pt x="211" y="920"/>
                      </a:lnTo>
                      <a:lnTo>
                        <a:pt x="206" y="910"/>
                      </a:lnTo>
                      <a:lnTo>
                        <a:pt x="202" y="900"/>
                      </a:lnTo>
                      <a:lnTo>
                        <a:pt x="197" y="896"/>
                      </a:lnTo>
                      <a:lnTo>
                        <a:pt x="192" y="886"/>
                      </a:lnTo>
                      <a:lnTo>
                        <a:pt x="192" y="877"/>
                      </a:lnTo>
                      <a:lnTo>
                        <a:pt x="187" y="867"/>
                      </a:lnTo>
                      <a:lnTo>
                        <a:pt x="182" y="857"/>
                      </a:lnTo>
                      <a:lnTo>
                        <a:pt x="178" y="848"/>
                      </a:lnTo>
                      <a:lnTo>
                        <a:pt x="178" y="843"/>
                      </a:lnTo>
                      <a:lnTo>
                        <a:pt x="173" y="833"/>
                      </a:lnTo>
                      <a:lnTo>
                        <a:pt x="168" y="824"/>
                      </a:lnTo>
                      <a:lnTo>
                        <a:pt x="168" y="814"/>
                      </a:lnTo>
                      <a:lnTo>
                        <a:pt x="163" y="805"/>
                      </a:lnTo>
                      <a:lnTo>
                        <a:pt x="158" y="795"/>
                      </a:lnTo>
                      <a:lnTo>
                        <a:pt x="154" y="786"/>
                      </a:lnTo>
                      <a:lnTo>
                        <a:pt x="154" y="781"/>
                      </a:lnTo>
                      <a:lnTo>
                        <a:pt x="149" y="771"/>
                      </a:lnTo>
                      <a:lnTo>
                        <a:pt x="144" y="762"/>
                      </a:lnTo>
                      <a:lnTo>
                        <a:pt x="144" y="752"/>
                      </a:lnTo>
                      <a:lnTo>
                        <a:pt x="139" y="742"/>
                      </a:lnTo>
                      <a:lnTo>
                        <a:pt x="134" y="733"/>
                      </a:lnTo>
                      <a:lnTo>
                        <a:pt x="134" y="728"/>
                      </a:lnTo>
                      <a:lnTo>
                        <a:pt x="134" y="723"/>
                      </a:lnTo>
                      <a:lnTo>
                        <a:pt x="130" y="719"/>
                      </a:lnTo>
                      <a:lnTo>
                        <a:pt x="130" y="714"/>
                      </a:lnTo>
                      <a:lnTo>
                        <a:pt x="130" y="709"/>
                      </a:lnTo>
                      <a:lnTo>
                        <a:pt x="130" y="704"/>
                      </a:lnTo>
                      <a:lnTo>
                        <a:pt x="125" y="695"/>
                      </a:lnTo>
                      <a:lnTo>
                        <a:pt x="125" y="690"/>
                      </a:lnTo>
                      <a:lnTo>
                        <a:pt x="125" y="685"/>
                      </a:lnTo>
                      <a:lnTo>
                        <a:pt x="120" y="680"/>
                      </a:lnTo>
                      <a:lnTo>
                        <a:pt x="120" y="675"/>
                      </a:lnTo>
                      <a:lnTo>
                        <a:pt x="120" y="671"/>
                      </a:lnTo>
                      <a:lnTo>
                        <a:pt x="115" y="666"/>
                      </a:lnTo>
                      <a:lnTo>
                        <a:pt x="115" y="661"/>
                      </a:lnTo>
                      <a:lnTo>
                        <a:pt x="115" y="656"/>
                      </a:lnTo>
                      <a:lnTo>
                        <a:pt x="110" y="652"/>
                      </a:lnTo>
                      <a:lnTo>
                        <a:pt x="110" y="647"/>
                      </a:lnTo>
                      <a:lnTo>
                        <a:pt x="106" y="642"/>
                      </a:lnTo>
                      <a:lnTo>
                        <a:pt x="106" y="632"/>
                      </a:lnTo>
                      <a:lnTo>
                        <a:pt x="106" y="628"/>
                      </a:lnTo>
                      <a:lnTo>
                        <a:pt x="101" y="623"/>
                      </a:lnTo>
                      <a:lnTo>
                        <a:pt x="101" y="618"/>
                      </a:lnTo>
                      <a:lnTo>
                        <a:pt x="101" y="613"/>
                      </a:lnTo>
                      <a:lnTo>
                        <a:pt x="96" y="608"/>
                      </a:lnTo>
                      <a:lnTo>
                        <a:pt x="96" y="604"/>
                      </a:lnTo>
                      <a:lnTo>
                        <a:pt x="96" y="599"/>
                      </a:lnTo>
                      <a:lnTo>
                        <a:pt x="91" y="594"/>
                      </a:lnTo>
                      <a:lnTo>
                        <a:pt x="91" y="589"/>
                      </a:lnTo>
                      <a:lnTo>
                        <a:pt x="91" y="580"/>
                      </a:lnTo>
                      <a:lnTo>
                        <a:pt x="86" y="575"/>
                      </a:lnTo>
                      <a:lnTo>
                        <a:pt x="86" y="570"/>
                      </a:lnTo>
                      <a:lnTo>
                        <a:pt x="86" y="565"/>
                      </a:lnTo>
                      <a:lnTo>
                        <a:pt x="82" y="556"/>
                      </a:lnTo>
                      <a:lnTo>
                        <a:pt x="77" y="541"/>
                      </a:lnTo>
                      <a:lnTo>
                        <a:pt x="72" y="532"/>
                      </a:lnTo>
                      <a:lnTo>
                        <a:pt x="67" y="517"/>
                      </a:lnTo>
                      <a:lnTo>
                        <a:pt x="67" y="508"/>
                      </a:lnTo>
                      <a:lnTo>
                        <a:pt x="62" y="493"/>
                      </a:lnTo>
                      <a:lnTo>
                        <a:pt x="58" y="484"/>
                      </a:lnTo>
                      <a:lnTo>
                        <a:pt x="53" y="470"/>
                      </a:lnTo>
                      <a:lnTo>
                        <a:pt x="48" y="460"/>
                      </a:lnTo>
                      <a:lnTo>
                        <a:pt x="43" y="446"/>
                      </a:lnTo>
                      <a:lnTo>
                        <a:pt x="38" y="436"/>
                      </a:lnTo>
                      <a:lnTo>
                        <a:pt x="38" y="422"/>
                      </a:lnTo>
                      <a:lnTo>
                        <a:pt x="34" y="412"/>
                      </a:lnTo>
                      <a:lnTo>
                        <a:pt x="29" y="398"/>
                      </a:lnTo>
                      <a:lnTo>
                        <a:pt x="24" y="388"/>
                      </a:lnTo>
                      <a:lnTo>
                        <a:pt x="19" y="374"/>
                      </a:lnTo>
                      <a:lnTo>
                        <a:pt x="19" y="364"/>
                      </a:lnTo>
                      <a:lnTo>
                        <a:pt x="14" y="350"/>
                      </a:lnTo>
                      <a:lnTo>
                        <a:pt x="14" y="335"/>
                      </a:lnTo>
                      <a:lnTo>
                        <a:pt x="10" y="326"/>
                      </a:lnTo>
                      <a:lnTo>
                        <a:pt x="10" y="312"/>
                      </a:lnTo>
                      <a:lnTo>
                        <a:pt x="5" y="302"/>
                      </a:lnTo>
                      <a:lnTo>
                        <a:pt x="5" y="288"/>
                      </a:lnTo>
                      <a:lnTo>
                        <a:pt x="5" y="278"/>
                      </a:lnTo>
                      <a:lnTo>
                        <a:pt x="0" y="264"/>
                      </a:lnTo>
                      <a:lnTo>
                        <a:pt x="0" y="254"/>
                      </a:lnTo>
                      <a:lnTo>
                        <a:pt x="0" y="240"/>
                      </a:lnTo>
                      <a:lnTo>
                        <a:pt x="5" y="225"/>
                      </a:lnTo>
                      <a:lnTo>
                        <a:pt x="5" y="216"/>
                      </a:lnTo>
                      <a:lnTo>
                        <a:pt x="5" y="201"/>
                      </a:lnTo>
                      <a:lnTo>
                        <a:pt x="5" y="192"/>
                      </a:lnTo>
                      <a:lnTo>
                        <a:pt x="10" y="177"/>
                      </a:lnTo>
                      <a:lnTo>
                        <a:pt x="14" y="187"/>
                      </a:lnTo>
                      <a:lnTo>
                        <a:pt x="19" y="192"/>
                      </a:lnTo>
                      <a:lnTo>
                        <a:pt x="24" y="201"/>
                      </a:lnTo>
                      <a:lnTo>
                        <a:pt x="24" y="206"/>
                      </a:lnTo>
                      <a:lnTo>
                        <a:pt x="29" y="216"/>
                      </a:lnTo>
                      <a:lnTo>
                        <a:pt x="38" y="221"/>
                      </a:lnTo>
                      <a:lnTo>
                        <a:pt x="43" y="230"/>
                      </a:lnTo>
                      <a:lnTo>
                        <a:pt x="48" y="235"/>
                      </a:lnTo>
                      <a:lnTo>
                        <a:pt x="53" y="240"/>
                      </a:lnTo>
                      <a:lnTo>
                        <a:pt x="58" y="249"/>
                      </a:lnTo>
                      <a:lnTo>
                        <a:pt x="67" y="254"/>
                      </a:lnTo>
                      <a:lnTo>
                        <a:pt x="72" y="259"/>
                      </a:lnTo>
                      <a:lnTo>
                        <a:pt x="77" y="264"/>
                      </a:lnTo>
                      <a:lnTo>
                        <a:pt x="86" y="268"/>
                      </a:lnTo>
                      <a:lnTo>
                        <a:pt x="91" y="273"/>
                      </a:lnTo>
                      <a:lnTo>
                        <a:pt x="101" y="278"/>
                      </a:lnTo>
                      <a:lnTo>
                        <a:pt x="106" y="283"/>
                      </a:lnTo>
                      <a:lnTo>
                        <a:pt x="115" y="288"/>
                      </a:lnTo>
                      <a:lnTo>
                        <a:pt x="120" y="292"/>
                      </a:lnTo>
                      <a:lnTo>
                        <a:pt x="130" y="297"/>
                      </a:lnTo>
                      <a:lnTo>
                        <a:pt x="134" y="302"/>
                      </a:lnTo>
                      <a:lnTo>
                        <a:pt x="144" y="302"/>
                      </a:lnTo>
                      <a:lnTo>
                        <a:pt x="149" y="307"/>
                      </a:lnTo>
                      <a:lnTo>
                        <a:pt x="158" y="312"/>
                      </a:lnTo>
                      <a:lnTo>
                        <a:pt x="168" y="316"/>
                      </a:lnTo>
                      <a:lnTo>
                        <a:pt x="173" y="316"/>
                      </a:lnTo>
                      <a:lnTo>
                        <a:pt x="182" y="321"/>
                      </a:lnTo>
                      <a:lnTo>
                        <a:pt x="187" y="326"/>
                      </a:lnTo>
                      <a:lnTo>
                        <a:pt x="197" y="326"/>
                      </a:lnTo>
                      <a:lnTo>
                        <a:pt x="206" y="331"/>
                      </a:lnTo>
                      <a:lnTo>
                        <a:pt x="211" y="335"/>
                      </a:lnTo>
                      <a:lnTo>
                        <a:pt x="221" y="335"/>
                      </a:lnTo>
                      <a:lnTo>
                        <a:pt x="226" y="335"/>
                      </a:lnTo>
                      <a:lnTo>
                        <a:pt x="230" y="335"/>
                      </a:lnTo>
                      <a:lnTo>
                        <a:pt x="235" y="335"/>
                      </a:lnTo>
                      <a:lnTo>
                        <a:pt x="235" y="340"/>
                      </a:lnTo>
                      <a:lnTo>
                        <a:pt x="240" y="340"/>
                      </a:lnTo>
                      <a:lnTo>
                        <a:pt x="245" y="340"/>
                      </a:lnTo>
                      <a:lnTo>
                        <a:pt x="250" y="340"/>
                      </a:lnTo>
                      <a:lnTo>
                        <a:pt x="254" y="340"/>
                      </a:lnTo>
                      <a:lnTo>
                        <a:pt x="259" y="340"/>
                      </a:lnTo>
                      <a:lnTo>
                        <a:pt x="264" y="340"/>
                      </a:lnTo>
                      <a:lnTo>
                        <a:pt x="264" y="335"/>
                      </a:lnTo>
                      <a:lnTo>
                        <a:pt x="269" y="335"/>
                      </a:lnTo>
                      <a:lnTo>
                        <a:pt x="273" y="335"/>
                      </a:lnTo>
                      <a:lnTo>
                        <a:pt x="273" y="331"/>
                      </a:lnTo>
                      <a:lnTo>
                        <a:pt x="278" y="331"/>
                      </a:lnTo>
                      <a:lnTo>
                        <a:pt x="278" y="326"/>
                      </a:lnTo>
                      <a:lnTo>
                        <a:pt x="283" y="326"/>
                      </a:lnTo>
                      <a:lnTo>
                        <a:pt x="288" y="321"/>
                      </a:lnTo>
                      <a:lnTo>
                        <a:pt x="293" y="316"/>
                      </a:lnTo>
                      <a:lnTo>
                        <a:pt x="293" y="312"/>
                      </a:lnTo>
                      <a:lnTo>
                        <a:pt x="293" y="307"/>
                      </a:lnTo>
                      <a:lnTo>
                        <a:pt x="293" y="302"/>
                      </a:lnTo>
                      <a:lnTo>
                        <a:pt x="293" y="297"/>
                      </a:lnTo>
                      <a:lnTo>
                        <a:pt x="293" y="292"/>
                      </a:lnTo>
                      <a:lnTo>
                        <a:pt x="293" y="288"/>
                      </a:lnTo>
                      <a:lnTo>
                        <a:pt x="288" y="288"/>
                      </a:lnTo>
                      <a:lnTo>
                        <a:pt x="288" y="283"/>
                      </a:lnTo>
                      <a:lnTo>
                        <a:pt x="283" y="278"/>
                      </a:lnTo>
                      <a:lnTo>
                        <a:pt x="283" y="273"/>
                      </a:lnTo>
                      <a:lnTo>
                        <a:pt x="278" y="268"/>
                      </a:lnTo>
                      <a:lnTo>
                        <a:pt x="273" y="264"/>
                      </a:lnTo>
                      <a:lnTo>
                        <a:pt x="273" y="259"/>
                      </a:lnTo>
                      <a:lnTo>
                        <a:pt x="269" y="254"/>
                      </a:lnTo>
                      <a:lnTo>
                        <a:pt x="269" y="249"/>
                      </a:lnTo>
                      <a:lnTo>
                        <a:pt x="269" y="244"/>
                      </a:lnTo>
                      <a:lnTo>
                        <a:pt x="269" y="240"/>
                      </a:lnTo>
                      <a:lnTo>
                        <a:pt x="264" y="235"/>
                      </a:lnTo>
                      <a:lnTo>
                        <a:pt x="264" y="230"/>
                      </a:lnTo>
                      <a:lnTo>
                        <a:pt x="264" y="225"/>
                      </a:lnTo>
                      <a:lnTo>
                        <a:pt x="264" y="221"/>
                      </a:lnTo>
                      <a:lnTo>
                        <a:pt x="259" y="216"/>
                      </a:lnTo>
                      <a:lnTo>
                        <a:pt x="259" y="211"/>
                      </a:lnTo>
                      <a:lnTo>
                        <a:pt x="259" y="206"/>
                      </a:lnTo>
                      <a:lnTo>
                        <a:pt x="259" y="201"/>
                      </a:lnTo>
                      <a:lnTo>
                        <a:pt x="259" y="197"/>
                      </a:lnTo>
                      <a:lnTo>
                        <a:pt x="259" y="192"/>
                      </a:lnTo>
                      <a:lnTo>
                        <a:pt x="254" y="187"/>
                      </a:lnTo>
                      <a:lnTo>
                        <a:pt x="254" y="182"/>
                      </a:lnTo>
                      <a:lnTo>
                        <a:pt x="254" y="177"/>
                      </a:lnTo>
                      <a:lnTo>
                        <a:pt x="254" y="173"/>
                      </a:lnTo>
                      <a:lnTo>
                        <a:pt x="254" y="168"/>
                      </a:lnTo>
                      <a:lnTo>
                        <a:pt x="254" y="163"/>
                      </a:lnTo>
                      <a:lnTo>
                        <a:pt x="254" y="158"/>
                      </a:lnTo>
                      <a:lnTo>
                        <a:pt x="254" y="154"/>
                      </a:lnTo>
                      <a:lnTo>
                        <a:pt x="254" y="149"/>
                      </a:lnTo>
                      <a:lnTo>
                        <a:pt x="250" y="144"/>
                      </a:lnTo>
                      <a:lnTo>
                        <a:pt x="250" y="139"/>
                      </a:lnTo>
                      <a:lnTo>
                        <a:pt x="250" y="134"/>
                      </a:lnTo>
                      <a:lnTo>
                        <a:pt x="250" y="130"/>
                      </a:lnTo>
                      <a:lnTo>
                        <a:pt x="250" y="125"/>
                      </a:lnTo>
                      <a:lnTo>
                        <a:pt x="250" y="120"/>
                      </a:lnTo>
                      <a:lnTo>
                        <a:pt x="250" y="115"/>
                      </a:lnTo>
                      <a:lnTo>
                        <a:pt x="250" y="110"/>
                      </a:lnTo>
                      <a:lnTo>
                        <a:pt x="254" y="106"/>
                      </a:lnTo>
                      <a:lnTo>
                        <a:pt x="254" y="101"/>
                      </a:lnTo>
                      <a:lnTo>
                        <a:pt x="254" y="96"/>
                      </a:lnTo>
                      <a:lnTo>
                        <a:pt x="254" y="91"/>
                      </a:lnTo>
                      <a:lnTo>
                        <a:pt x="259" y="101"/>
                      </a:lnTo>
                      <a:lnTo>
                        <a:pt x="269" y="110"/>
                      </a:lnTo>
                      <a:lnTo>
                        <a:pt x="273" y="115"/>
                      </a:lnTo>
                      <a:lnTo>
                        <a:pt x="278" y="125"/>
                      </a:lnTo>
                      <a:lnTo>
                        <a:pt x="288" y="134"/>
                      </a:lnTo>
                      <a:lnTo>
                        <a:pt x="293" y="139"/>
                      </a:lnTo>
                      <a:lnTo>
                        <a:pt x="297" y="149"/>
                      </a:lnTo>
                      <a:lnTo>
                        <a:pt x="307" y="158"/>
                      </a:lnTo>
                      <a:lnTo>
                        <a:pt x="312" y="163"/>
                      </a:lnTo>
                      <a:lnTo>
                        <a:pt x="321" y="173"/>
                      </a:lnTo>
                      <a:lnTo>
                        <a:pt x="326" y="177"/>
                      </a:lnTo>
                      <a:lnTo>
                        <a:pt x="336" y="187"/>
                      </a:lnTo>
                      <a:lnTo>
                        <a:pt x="341" y="192"/>
                      </a:lnTo>
                      <a:lnTo>
                        <a:pt x="350" y="197"/>
                      </a:lnTo>
                      <a:lnTo>
                        <a:pt x="360" y="206"/>
                      </a:lnTo>
                      <a:lnTo>
                        <a:pt x="365" y="211"/>
                      </a:lnTo>
                      <a:lnTo>
                        <a:pt x="374" y="216"/>
                      </a:lnTo>
                      <a:lnTo>
                        <a:pt x="384" y="221"/>
                      </a:lnTo>
                      <a:lnTo>
                        <a:pt x="389" y="225"/>
                      </a:lnTo>
                      <a:lnTo>
                        <a:pt x="398" y="230"/>
                      </a:lnTo>
                      <a:lnTo>
                        <a:pt x="408" y="235"/>
                      </a:lnTo>
                      <a:lnTo>
                        <a:pt x="417" y="240"/>
                      </a:lnTo>
                      <a:lnTo>
                        <a:pt x="427" y="244"/>
                      </a:lnTo>
                      <a:lnTo>
                        <a:pt x="437" y="244"/>
                      </a:lnTo>
                      <a:lnTo>
                        <a:pt x="446" y="249"/>
                      </a:lnTo>
                      <a:lnTo>
                        <a:pt x="456" y="249"/>
                      </a:lnTo>
                      <a:lnTo>
                        <a:pt x="465" y="249"/>
                      </a:lnTo>
                      <a:lnTo>
                        <a:pt x="475" y="254"/>
                      </a:lnTo>
                      <a:lnTo>
                        <a:pt x="485" y="254"/>
                      </a:lnTo>
                      <a:lnTo>
                        <a:pt x="494" y="254"/>
                      </a:lnTo>
                      <a:lnTo>
                        <a:pt x="504" y="249"/>
                      </a:lnTo>
                      <a:lnTo>
                        <a:pt x="513" y="249"/>
                      </a:lnTo>
                      <a:lnTo>
                        <a:pt x="518" y="249"/>
                      </a:lnTo>
                      <a:lnTo>
                        <a:pt x="523" y="249"/>
                      </a:lnTo>
                      <a:lnTo>
                        <a:pt x="523" y="244"/>
                      </a:lnTo>
                      <a:lnTo>
                        <a:pt x="528" y="244"/>
                      </a:lnTo>
                      <a:lnTo>
                        <a:pt x="528" y="240"/>
                      </a:lnTo>
                      <a:lnTo>
                        <a:pt x="533" y="240"/>
                      </a:lnTo>
                      <a:lnTo>
                        <a:pt x="537" y="240"/>
                      </a:lnTo>
                      <a:lnTo>
                        <a:pt x="533" y="244"/>
                      </a:lnTo>
                      <a:lnTo>
                        <a:pt x="528" y="249"/>
                      </a:lnTo>
                      <a:lnTo>
                        <a:pt x="523" y="254"/>
                      </a:lnTo>
                      <a:lnTo>
                        <a:pt x="518" y="254"/>
                      </a:lnTo>
                      <a:lnTo>
                        <a:pt x="518" y="259"/>
                      </a:lnTo>
                      <a:lnTo>
                        <a:pt x="513" y="264"/>
                      </a:lnTo>
                      <a:lnTo>
                        <a:pt x="509" y="268"/>
                      </a:lnTo>
                      <a:lnTo>
                        <a:pt x="504" y="268"/>
                      </a:lnTo>
                      <a:lnTo>
                        <a:pt x="504" y="273"/>
                      </a:lnTo>
                      <a:lnTo>
                        <a:pt x="499" y="278"/>
                      </a:lnTo>
                      <a:lnTo>
                        <a:pt x="494" y="283"/>
                      </a:lnTo>
                      <a:lnTo>
                        <a:pt x="494" y="288"/>
                      </a:lnTo>
                      <a:lnTo>
                        <a:pt x="489" y="292"/>
                      </a:lnTo>
                      <a:lnTo>
                        <a:pt x="485" y="292"/>
                      </a:lnTo>
                      <a:lnTo>
                        <a:pt x="485" y="297"/>
                      </a:lnTo>
                      <a:lnTo>
                        <a:pt x="480" y="302"/>
                      </a:lnTo>
                      <a:lnTo>
                        <a:pt x="480" y="307"/>
                      </a:lnTo>
                      <a:lnTo>
                        <a:pt x="475" y="312"/>
                      </a:lnTo>
                      <a:lnTo>
                        <a:pt x="475" y="316"/>
                      </a:lnTo>
                      <a:lnTo>
                        <a:pt x="470" y="321"/>
                      </a:lnTo>
                      <a:lnTo>
                        <a:pt x="470" y="326"/>
                      </a:lnTo>
                      <a:lnTo>
                        <a:pt x="465" y="331"/>
                      </a:lnTo>
                      <a:lnTo>
                        <a:pt x="465" y="335"/>
                      </a:lnTo>
                      <a:lnTo>
                        <a:pt x="461" y="340"/>
                      </a:lnTo>
                      <a:lnTo>
                        <a:pt x="461" y="345"/>
                      </a:lnTo>
                      <a:lnTo>
                        <a:pt x="456" y="350"/>
                      </a:lnTo>
                      <a:lnTo>
                        <a:pt x="456" y="355"/>
                      </a:lnTo>
                      <a:lnTo>
                        <a:pt x="451" y="359"/>
                      </a:lnTo>
                      <a:lnTo>
                        <a:pt x="451" y="364"/>
                      </a:lnTo>
                      <a:lnTo>
                        <a:pt x="446" y="369"/>
                      </a:lnTo>
                      <a:lnTo>
                        <a:pt x="446" y="374"/>
                      </a:lnTo>
                      <a:lnTo>
                        <a:pt x="446" y="379"/>
                      </a:lnTo>
                      <a:lnTo>
                        <a:pt x="451" y="379"/>
                      </a:lnTo>
                      <a:lnTo>
                        <a:pt x="451" y="383"/>
                      </a:lnTo>
                      <a:lnTo>
                        <a:pt x="456" y="383"/>
                      </a:lnTo>
                      <a:lnTo>
                        <a:pt x="456" y="388"/>
                      </a:lnTo>
                      <a:lnTo>
                        <a:pt x="461" y="388"/>
                      </a:lnTo>
                      <a:lnTo>
                        <a:pt x="461" y="383"/>
                      </a:lnTo>
                      <a:lnTo>
                        <a:pt x="465" y="383"/>
                      </a:lnTo>
                      <a:lnTo>
                        <a:pt x="465" y="379"/>
                      </a:lnTo>
                      <a:lnTo>
                        <a:pt x="470" y="374"/>
                      </a:lnTo>
                      <a:lnTo>
                        <a:pt x="475" y="369"/>
                      </a:lnTo>
                      <a:lnTo>
                        <a:pt x="475" y="364"/>
                      </a:lnTo>
                      <a:lnTo>
                        <a:pt x="480" y="359"/>
                      </a:lnTo>
                      <a:lnTo>
                        <a:pt x="485" y="355"/>
                      </a:lnTo>
                      <a:lnTo>
                        <a:pt x="489" y="345"/>
                      </a:lnTo>
                      <a:lnTo>
                        <a:pt x="489" y="340"/>
                      </a:lnTo>
                      <a:lnTo>
                        <a:pt x="494" y="335"/>
                      </a:lnTo>
                      <a:lnTo>
                        <a:pt x="499" y="331"/>
                      </a:lnTo>
                      <a:lnTo>
                        <a:pt x="504" y="321"/>
                      </a:lnTo>
                      <a:lnTo>
                        <a:pt x="504" y="316"/>
                      </a:lnTo>
                      <a:lnTo>
                        <a:pt x="509" y="312"/>
                      </a:lnTo>
                      <a:lnTo>
                        <a:pt x="513" y="307"/>
                      </a:lnTo>
                      <a:lnTo>
                        <a:pt x="518" y="302"/>
                      </a:lnTo>
                      <a:lnTo>
                        <a:pt x="523" y="297"/>
                      </a:lnTo>
                      <a:lnTo>
                        <a:pt x="528" y="288"/>
                      </a:lnTo>
                      <a:lnTo>
                        <a:pt x="533" y="283"/>
                      </a:lnTo>
                      <a:lnTo>
                        <a:pt x="537" y="278"/>
                      </a:lnTo>
                      <a:lnTo>
                        <a:pt x="542" y="278"/>
                      </a:lnTo>
                      <a:lnTo>
                        <a:pt x="547" y="273"/>
                      </a:lnTo>
                      <a:lnTo>
                        <a:pt x="552" y="268"/>
                      </a:lnTo>
                      <a:lnTo>
                        <a:pt x="557" y="264"/>
                      </a:lnTo>
                      <a:lnTo>
                        <a:pt x="561" y="264"/>
                      </a:lnTo>
                      <a:lnTo>
                        <a:pt x="566" y="259"/>
                      </a:lnTo>
                      <a:lnTo>
                        <a:pt x="576" y="254"/>
                      </a:lnTo>
                      <a:lnTo>
                        <a:pt x="581" y="254"/>
                      </a:lnTo>
                      <a:lnTo>
                        <a:pt x="585" y="254"/>
                      </a:lnTo>
                      <a:lnTo>
                        <a:pt x="595" y="254"/>
                      </a:lnTo>
                      <a:lnTo>
                        <a:pt x="600" y="254"/>
                      </a:lnTo>
                      <a:lnTo>
                        <a:pt x="604" y="254"/>
                      </a:lnTo>
                      <a:lnTo>
                        <a:pt x="614" y="254"/>
                      </a:lnTo>
                      <a:lnTo>
                        <a:pt x="619" y="254"/>
                      </a:lnTo>
                      <a:lnTo>
                        <a:pt x="624" y="254"/>
                      </a:lnTo>
                      <a:lnTo>
                        <a:pt x="624" y="259"/>
                      </a:lnTo>
                      <a:lnTo>
                        <a:pt x="628" y="259"/>
                      </a:lnTo>
                      <a:lnTo>
                        <a:pt x="633" y="264"/>
                      </a:lnTo>
                      <a:lnTo>
                        <a:pt x="638" y="264"/>
                      </a:lnTo>
                      <a:lnTo>
                        <a:pt x="643" y="268"/>
                      </a:lnTo>
                      <a:lnTo>
                        <a:pt x="648" y="268"/>
                      </a:lnTo>
                      <a:lnTo>
                        <a:pt x="652" y="268"/>
                      </a:lnTo>
                      <a:lnTo>
                        <a:pt x="652" y="273"/>
                      </a:lnTo>
                      <a:lnTo>
                        <a:pt x="657" y="273"/>
                      </a:lnTo>
                      <a:lnTo>
                        <a:pt x="662" y="273"/>
                      </a:lnTo>
                      <a:lnTo>
                        <a:pt x="662" y="268"/>
                      </a:lnTo>
                      <a:lnTo>
                        <a:pt x="667" y="268"/>
                      </a:lnTo>
                      <a:lnTo>
                        <a:pt x="672" y="268"/>
                      </a:lnTo>
                      <a:lnTo>
                        <a:pt x="672" y="264"/>
                      </a:lnTo>
                      <a:lnTo>
                        <a:pt x="672" y="259"/>
                      </a:lnTo>
                      <a:lnTo>
                        <a:pt x="667" y="259"/>
                      </a:lnTo>
                      <a:lnTo>
                        <a:pt x="667" y="254"/>
                      </a:lnTo>
                      <a:lnTo>
                        <a:pt x="662" y="249"/>
                      </a:lnTo>
                      <a:lnTo>
                        <a:pt x="662" y="244"/>
                      </a:lnTo>
                      <a:lnTo>
                        <a:pt x="657" y="244"/>
                      </a:lnTo>
                      <a:lnTo>
                        <a:pt x="652" y="240"/>
                      </a:lnTo>
                      <a:lnTo>
                        <a:pt x="648" y="240"/>
                      </a:lnTo>
                      <a:lnTo>
                        <a:pt x="648" y="235"/>
                      </a:lnTo>
                      <a:lnTo>
                        <a:pt x="643" y="235"/>
                      </a:lnTo>
                      <a:lnTo>
                        <a:pt x="638" y="230"/>
                      </a:lnTo>
                      <a:lnTo>
                        <a:pt x="633" y="230"/>
                      </a:lnTo>
                      <a:lnTo>
                        <a:pt x="633" y="225"/>
                      </a:lnTo>
                      <a:lnTo>
                        <a:pt x="628" y="225"/>
                      </a:lnTo>
                      <a:lnTo>
                        <a:pt x="624" y="225"/>
                      </a:lnTo>
                      <a:lnTo>
                        <a:pt x="619" y="225"/>
                      </a:lnTo>
                      <a:lnTo>
                        <a:pt x="614" y="225"/>
                      </a:lnTo>
                      <a:lnTo>
                        <a:pt x="609" y="221"/>
                      </a:lnTo>
                      <a:lnTo>
                        <a:pt x="604" y="221"/>
                      </a:lnTo>
                      <a:lnTo>
                        <a:pt x="600" y="221"/>
                      </a:lnTo>
                      <a:lnTo>
                        <a:pt x="595" y="221"/>
                      </a:lnTo>
                      <a:lnTo>
                        <a:pt x="595" y="225"/>
                      </a:lnTo>
                      <a:lnTo>
                        <a:pt x="590" y="225"/>
                      </a:lnTo>
                      <a:lnTo>
                        <a:pt x="585" y="225"/>
                      </a:lnTo>
                      <a:lnTo>
                        <a:pt x="581" y="225"/>
                      </a:lnTo>
                      <a:lnTo>
                        <a:pt x="576" y="225"/>
                      </a:lnTo>
                      <a:lnTo>
                        <a:pt x="571" y="225"/>
                      </a:lnTo>
                      <a:lnTo>
                        <a:pt x="571" y="230"/>
                      </a:lnTo>
                      <a:lnTo>
                        <a:pt x="566" y="230"/>
                      </a:lnTo>
                      <a:lnTo>
                        <a:pt x="561" y="230"/>
                      </a:lnTo>
                      <a:lnTo>
                        <a:pt x="561" y="235"/>
                      </a:lnTo>
                      <a:lnTo>
                        <a:pt x="557" y="235"/>
                      </a:lnTo>
                      <a:lnTo>
                        <a:pt x="557" y="230"/>
                      </a:lnTo>
                      <a:lnTo>
                        <a:pt x="557" y="225"/>
                      </a:lnTo>
                      <a:lnTo>
                        <a:pt x="557" y="221"/>
                      </a:lnTo>
                      <a:lnTo>
                        <a:pt x="557" y="216"/>
                      </a:lnTo>
                      <a:lnTo>
                        <a:pt x="557" y="211"/>
                      </a:lnTo>
                      <a:lnTo>
                        <a:pt x="557" y="206"/>
                      </a:lnTo>
                      <a:lnTo>
                        <a:pt x="552" y="201"/>
                      </a:lnTo>
                      <a:lnTo>
                        <a:pt x="552" y="197"/>
                      </a:lnTo>
                      <a:lnTo>
                        <a:pt x="552" y="192"/>
                      </a:lnTo>
                      <a:lnTo>
                        <a:pt x="552" y="187"/>
                      </a:lnTo>
                      <a:lnTo>
                        <a:pt x="547" y="182"/>
                      </a:lnTo>
                      <a:lnTo>
                        <a:pt x="547" y="177"/>
                      </a:lnTo>
                      <a:lnTo>
                        <a:pt x="547" y="173"/>
                      </a:lnTo>
                      <a:lnTo>
                        <a:pt x="542" y="168"/>
                      </a:lnTo>
                      <a:lnTo>
                        <a:pt x="542" y="163"/>
                      </a:lnTo>
                      <a:lnTo>
                        <a:pt x="542" y="158"/>
                      </a:lnTo>
                      <a:lnTo>
                        <a:pt x="537" y="154"/>
                      </a:lnTo>
                      <a:lnTo>
                        <a:pt x="537" y="149"/>
                      </a:lnTo>
                      <a:lnTo>
                        <a:pt x="537" y="144"/>
                      </a:lnTo>
                      <a:lnTo>
                        <a:pt x="533" y="139"/>
                      </a:lnTo>
                      <a:lnTo>
                        <a:pt x="533" y="134"/>
                      </a:lnTo>
                      <a:lnTo>
                        <a:pt x="533" y="130"/>
                      </a:lnTo>
                      <a:lnTo>
                        <a:pt x="528" y="125"/>
                      </a:lnTo>
                      <a:lnTo>
                        <a:pt x="528" y="120"/>
                      </a:lnTo>
                      <a:lnTo>
                        <a:pt x="528" y="115"/>
                      </a:lnTo>
                      <a:lnTo>
                        <a:pt x="528" y="110"/>
                      </a:lnTo>
                      <a:lnTo>
                        <a:pt x="528" y="106"/>
                      </a:lnTo>
                      <a:lnTo>
                        <a:pt x="523" y="101"/>
                      </a:lnTo>
                      <a:lnTo>
                        <a:pt x="523" y="96"/>
                      </a:lnTo>
                      <a:lnTo>
                        <a:pt x="523" y="91"/>
                      </a:lnTo>
                      <a:lnTo>
                        <a:pt x="523" y="86"/>
                      </a:lnTo>
                      <a:lnTo>
                        <a:pt x="523" y="77"/>
                      </a:lnTo>
                      <a:lnTo>
                        <a:pt x="523" y="72"/>
                      </a:lnTo>
                      <a:lnTo>
                        <a:pt x="523" y="67"/>
                      </a:lnTo>
                      <a:lnTo>
                        <a:pt x="523" y="63"/>
                      </a:lnTo>
                      <a:lnTo>
                        <a:pt x="523" y="58"/>
                      </a:lnTo>
                      <a:lnTo>
                        <a:pt x="518" y="53"/>
                      </a:lnTo>
                      <a:lnTo>
                        <a:pt x="518" y="48"/>
                      </a:lnTo>
                      <a:lnTo>
                        <a:pt x="518" y="43"/>
                      </a:lnTo>
                      <a:lnTo>
                        <a:pt x="518" y="39"/>
                      </a:lnTo>
                      <a:lnTo>
                        <a:pt x="523" y="39"/>
                      </a:lnTo>
                      <a:lnTo>
                        <a:pt x="523" y="34"/>
                      </a:lnTo>
                      <a:lnTo>
                        <a:pt x="523" y="29"/>
                      </a:lnTo>
                      <a:lnTo>
                        <a:pt x="523" y="24"/>
                      </a:lnTo>
                      <a:lnTo>
                        <a:pt x="523" y="19"/>
                      </a:lnTo>
                      <a:lnTo>
                        <a:pt x="523" y="15"/>
                      </a:lnTo>
                      <a:lnTo>
                        <a:pt x="523" y="10"/>
                      </a:lnTo>
                      <a:lnTo>
                        <a:pt x="523" y="5"/>
                      </a:lnTo>
                      <a:lnTo>
                        <a:pt x="523" y="0"/>
                      </a:lnTo>
                      <a:lnTo>
                        <a:pt x="533" y="15"/>
                      </a:lnTo>
                      <a:lnTo>
                        <a:pt x="537" y="24"/>
                      </a:lnTo>
                      <a:lnTo>
                        <a:pt x="547" y="39"/>
                      </a:lnTo>
                      <a:lnTo>
                        <a:pt x="552" y="53"/>
                      </a:lnTo>
                      <a:lnTo>
                        <a:pt x="561" y="63"/>
                      </a:lnTo>
                      <a:lnTo>
                        <a:pt x="571" y="77"/>
                      </a:lnTo>
                      <a:lnTo>
                        <a:pt x="581" y="86"/>
                      </a:lnTo>
                      <a:lnTo>
                        <a:pt x="590" y="101"/>
                      </a:lnTo>
                      <a:lnTo>
                        <a:pt x="600" y="110"/>
                      </a:lnTo>
                      <a:lnTo>
                        <a:pt x="609" y="120"/>
                      </a:lnTo>
                      <a:lnTo>
                        <a:pt x="619" y="130"/>
                      </a:lnTo>
                      <a:lnTo>
                        <a:pt x="628" y="144"/>
                      </a:lnTo>
                      <a:lnTo>
                        <a:pt x="638" y="154"/>
                      </a:lnTo>
                      <a:lnTo>
                        <a:pt x="652" y="158"/>
                      </a:lnTo>
                      <a:lnTo>
                        <a:pt x="662" y="168"/>
                      </a:lnTo>
                      <a:lnTo>
                        <a:pt x="676" y="177"/>
                      </a:lnTo>
                      <a:lnTo>
                        <a:pt x="686" y="187"/>
                      </a:lnTo>
                      <a:lnTo>
                        <a:pt x="700" y="197"/>
                      </a:lnTo>
                      <a:lnTo>
                        <a:pt x="715" y="201"/>
                      </a:lnTo>
                      <a:lnTo>
                        <a:pt x="724" y="211"/>
                      </a:lnTo>
                      <a:lnTo>
                        <a:pt x="739" y="216"/>
                      </a:lnTo>
                      <a:lnTo>
                        <a:pt x="753" y="225"/>
                      </a:lnTo>
                      <a:lnTo>
                        <a:pt x="768" y="230"/>
                      </a:lnTo>
                      <a:lnTo>
                        <a:pt x="777" y="235"/>
                      </a:lnTo>
                      <a:lnTo>
                        <a:pt x="792" y="240"/>
                      </a:lnTo>
                      <a:lnTo>
                        <a:pt x="806" y="244"/>
                      </a:lnTo>
                      <a:lnTo>
                        <a:pt x="820" y="249"/>
                      </a:lnTo>
                      <a:lnTo>
                        <a:pt x="835" y="254"/>
                      </a:lnTo>
                      <a:lnTo>
                        <a:pt x="849" y="259"/>
                      </a:lnTo>
                      <a:lnTo>
                        <a:pt x="864" y="264"/>
                      </a:lnTo>
                      <a:lnTo>
                        <a:pt x="878" y="268"/>
                      </a:lnTo>
                      <a:lnTo>
                        <a:pt x="892" y="273"/>
                      </a:lnTo>
                      <a:close/>
                    </a:path>
                  </a:pathLst>
                </a:custGeom>
                <a:solidFill>
                  <a:srgbClr val="FFD9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0" name="Freeform 28">
                  <a:extLst>
                    <a:ext uri="{FF2B5EF4-FFF2-40B4-BE49-F238E27FC236}">
                      <a16:creationId xmlns:a16="http://schemas.microsoft.com/office/drawing/2014/main" id="{8EB9ADD3-286F-465F-83FA-B75CF5D51B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27" y="3298"/>
                  <a:ext cx="76" cy="158"/>
                </a:xfrm>
                <a:custGeom>
                  <a:avLst/>
                  <a:gdLst>
                    <a:gd name="T0" fmla="*/ 76 w 76"/>
                    <a:gd name="T1" fmla="*/ 53 h 158"/>
                    <a:gd name="T2" fmla="*/ 72 w 76"/>
                    <a:gd name="T3" fmla="*/ 62 h 158"/>
                    <a:gd name="T4" fmla="*/ 67 w 76"/>
                    <a:gd name="T5" fmla="*/ 72 h 158"/>
                    <a:gd name="T6" fmla="*/ 62 w 76"/>
                    <a:gd name="T7" fmla="*/ 81 h 158"/>
                    <a:gd name="T8" fmla="*/ 57 w 76"/>
                    <a:gd name="T9" fmla="*/ 91 h 158"/>
                    <a:gd name="T10" fmla="*/ 57 w 76"/>
                    <a:gd name="T11" fmla="*/ 100 h 158"/>
                    <a:gd name="T12" fmla="*/ 52 w 76"/>
                    <a:gd name="T13" fmla="*/ 105 h 158"/>
                    <a:gd name="T14" fmla="*/ 48 w 76"/>
                    <a:gd name="T15" fmla="*/ 115 h 158"/>
                    <a:gd name="T16" fmla="*/ 38 w 76"/>
                    <a:gd name="T17" fmla="*/ 124 h 158"/>
                    <a:gd name="T18" fmla="*/ 38 w 76"/>
                    <a:gd name="T19" fmla="*/ 134 h 158"/>
                    <a:gd name="T20" fmla="*/ 33 w 76"/>
                    <a:gd name="T21" fmla="*/ 139 h 158"/>
                    <a:gd name="T22" fmla="*/ 24 w 76"/>
                    <a:gd name="T23" fmla="*/ 148 h 158"/>
                    <a:gd name="T24" fmla="*/ 19 w 76"/>
                    <a:gd name="T25" fmla="*/ 158 h 158"/>
                    <a:gd name="T26" fmla="*/ 19 w 76"/>
                    <a:gd name="T27" fmla="*/ 148 h 158"/>
                    <a:gd name="T28" fmla="*/ 14 w 76"/>
                    <a:gd name="T29" fmla="*/ 139 h 158"/>
                    <a:gd name="T30" fmla="*/ 14 w 76"/>
                    <a:gd name="T31" fmla="*/ 129 h 158"/>
                    <a:gd name="T32" fmla="*/ 14 w 76"/>
                    <a:gd name="T33" fmla="*/ 120 h 158"/>
                    <a:gd name="T34" fmla="*/ 14 w 76"/>
                    <a:gd name="T35" fmla="*/ 105 h 158"/>
                    <a:gd name="T36" fmla="*/ 14 w 76"/>
                    <a:gd name="T37" fmla="*/ 96 h 158"/>
                    <a:gd name="T38" fmla="*/ 14 w 76"/>
                    <a:gd name="T39" fmla="*/ 86 h 158"/>
                    <a:gd name="T40" fmla="*/ 14 w 76"/>
                    <a:gd name="T41" fmla="*/ 76 h 158"/>
                    <a:gd name="T42" fmla="*/ 14 w 76"/>
                    <a:gd name="T43" fmla="*/ 67 h 158"/>
                    <a:gd name="T44" fmla="*/ 9 w 76"/>
                    <a:gd name="T45" fmla="*/ 57 h 158"/>
                    <a:gd name="T46" fmla="*/ 9 w 76"/>
                    <a:gd name="T47" fmla="*/ 48 h 158"/>
                    <a:gd name="T48" fmla="*/ 9 w 76"/>
                    <a:gd name="T49" fmla="*/ 38 h 158"/>
                    <a:gd name="T50" fmla="*/ 4 w 76"/>
                    <a:gd name="T51" fmla="*/ 29 h 158"/>
                    <a:gd name="T52" fmla="*/ 4 w 76"/>
                    <a:gd name="T53" fmla="*/ 19 h 158"/>
                    <a:gd name="T54" fmla="*/ 0 w 76"/>
                    <a:gd name="T55" fmla="*/ 9 h 158"/>
                    <a:gd name="T56" fmla="*/ 0 w 76"/>
                    <a:gd name="T57" fmla="*/ 0 h 158"/>
                    <a:gd name="T58" fmla="*/ 4 w 76"/>
                    <a:gd name="T59" fmla="*/ 5 h 158"/>
                    <a:gd name="T60" fmla="*/ 14 w 76"/>
                    <a:gd name="T61" fmla="*/ 9 h 158"/>
                    <a:gd name="T62" fmla="*/ 24 w 76"/>
                    <a:gd name="T63" fmla="*/ 19 h 158"/>
                    <a:gd name="T64" fmla="*/ 28 w 76"/>
                    <a:gd name="T65" fmla="*/ 24 h 158"/>
                    <a:gd name="T66" fmla="*/ 33 w 76"/>
                    <a:gd name="T67" fmla="*/ 29 h 158"/>
                    <a:gd name="T68" fmla="*/ 38 w 76"/>
                    <a:gd name="T69" fmla="*/ 33 h 158"/>
                    <a:gd name="T70" fmla="*/ 48 w 76"/>
                    <a:gd name="T71" fmla="*/ 38 h 158"/>
                    <a:gd name="T72" fmla="*/ 57 w 76"/>
                    <a:gd name="T73" fmla="*/ 43 h 158"/>
                    <a:gd name="T74" fmla="*/ 67 w 76"/>
                    <a:gd name="T75" fmla="*/ 48 h 158"/>
                    <a:gd name="T76" fmla="*/ 76 w 76"/>
                    <a:gd name="T77" fmla="*/ 48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76" h="158">
                      <a:moveTo>
                        <a:pt x="76" y="48"/>
                      </a:moveTo>
                      <a:lnTo>
                        <a:pt x="76" y="53"/>
                      </a:lnTo>
                      <a:lnTo>
                        <a:pt x="76" y="57"/>
                      </a:lnTo>
                      <a:lnTo>
                        <a:pt x="72" y="62"/>
                      </a:lnTo>
                      <a:lnTo>
                        <a:pt x="72" y="67"/>
                      </a:lnTo>
                      <a:lnTo>
                        <a:pt x="67" y="72"/>
                      </a:lnTo>
                      <a:lnTo>
                        <a:pt x="67" y="76"/>
                      </a:lnTo>
                      <a:lnTo>
                        <a:pt x="62" y="81"/>
                      </a:lnTo>
                      <a:lnTo>
                        <a:pt x="62" y="86"/>
                      </a:lnTo>
                      <a:lnTo>
                        <a:pt x="57" y="91"/>
                      </a:lnTo>
                      <a:lnTo>
                        <a:pt x="57" y="96"/>
                      </a:lnTo>
                      <a:lnTo>
                        <a:pt x="57" y="100"/>
                      </a:lnTo>
                      <a:lnTo>
                        <a:pt x="52" y="100"/>
                      </a:lnTo>
                      <a:lnTo>
                        <a:pt x="52" y="105"/>
                      </a:lnTo>
                      <a:lnTo>
                        <a:pt x="48" y="110"/>
                      </a:lnTo>
                      <a:lnTo>
                        <a:pt x="48" y="115"/>
                      </a:lnTo>
                      <a:lnTo>
                        <a:pt x="43" y="120"/>
                      </a:lnTo>
                      <a:lnTo>
                        <a:pt x="38" y="124"/>
                      </a:lnTo>
                      <a:lnTo>
                        <a:pt x="38" y="129"/>
                      </a:lnTo>
                      <a:lnTo>
                        <a:pt x="38" y="134"/>
                      </a:lnTo>
                      <a:lnTo>
                        <a:pt x="33" y="134"/>
                      </a:lnTo>
                      <a:lnTo>
                        <a:pt x="33" y="139"/>
                      </a:lnTo>
                      <a:lnTo>
                        <a:pt x="28" y="143"/>
                      </a:lnTo>
                      <a:lnTo>
                        <a:pt x="24" y="148"/>
                      </a:lnTo>
                      <a:lnTo>
                        <a:pt x="19" y="153"/>
                      </a:lnTo>
                      <a:lnTo>
                        <a:pt x="19" y="158"/>
                      </a:lnTo>
                      <a:lnTo>
                        <a:pt x="19" y="153"/>
                      </a:lnTo>
                      <a:lnTo>
                        <a:pt x="19" y="148"/>
                      </a:lnTo>
                      <a:lnTo>
                        <a:pt x="19" y="143"/>
                      </a:lnTo>
                      <a:lnTo>
                        <a:pt x="14" y="139"/>
                      </a:lnTo>
                      <a:lnTo>
                        <a:pt x="14" y="134"/>
                      </a:lnTo>
                      <a:lnTo>
                        <a:pt x="14" y="129"/>
                      </a:lnTo>
                      <a:lnTo>
                        <a:pt x="14" y="124"/>
                      </a:lnTo>
                      <a:lnTo>
                        <a:pt x="14" y="120"/>
                      </a:lnTo>
                      <a:lnTo>
                        <a:pt x="14" y="110"/>
                      </a:lnTo>
                      <a:lnTo>
                        <a:pt x="14" y="105"/>
                      </a:lnTo>
                      <a:lnTo>
                        <a:pt x="14" y="100"/>
                      </a:lnTo>
                      <a:lnTo>
                        <a:pt x="14" y="96"/>
                      </a:lnTo>
                      <a:lnTo>
                        <a:pt x="14" y="91"/>
                      </a:lnTo>
                      <a:lnTo>
                        <a:pt x="14" y="86"/>
                      </a:lnTo>
                      <a:lnTo>
                        <a:pt x="14" y="81"/>
                      </a:lnTo>
                      <a:lnTo>
                        <a:pt x="14" y="76"/>
                      </a:lnTo>
                      <a:lnTo>
                        <a:pt x="14" y="72"/>
                      </a:lnTo>
                      <a:lnTo>
                        <a:pt x="14" y="67"/>
                      </a:lnTo>
                      <a:lnTo>
                        <a:pt x="14" y="62"/>
                      </a:lnTo>
                      <a:lnTo>
                        <a:pt x="9" y="57"/>
                      </a:lnTo>
                      <a:lnTo>
                        <a:pt x="9" y="53"/>
                      </a:lnTo>
                      <a:lnTo>
                        <a:pt x="9" y="48"/>
                      </a:lnTo>
                      <a:lnTo>
                        <a:pt x="9" y="43"/>
                      </a:lnTo>
                      <a:lnTo>
                        <a:pt x="9" y="38"/>
                      </a:lnTo>
                      <a:lnTo>
                        <a:pt x="9" y="33"/>
                      </a:lnTo>
                      <a:lnTo>
                        <a:pt x="4" y="29"/>
                      </a:lnTo>
                      <a:lnTo>
                        <a:pt x="4" y="24"/>
                      </a:lnTo>
                      <a:lnTo>
                        <a:pt x="4" y="19"/>
                      </a:lnTo>
                      <a:lnTo>
                        <a:pt x="4" y="14"/>
                      </a:lnTo>
                      <a:lnTo>
                        <a:pt x="0" y="9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4" y="5"/>
                      </a:lnTo>
                      <a:lnTo>
                        <a:pt x="9" y="5"/>
                      </a:lnTo>
                      <a:lnTo>
                        <a:pt x="14" y="9"/>
                      </a:lnTo>
                      <a:lnTo>
                        <a:pt x="19" y="14"/>
                      </a:lnTo>
                      <a:lnTo>
                        <a:pt x="24" y="19"/>
                      </a:lnTo>
                      <a:lnTo>
                        <a:pt x="28" y="19"/>
                      </a:lnTo>
                      <a:lnTo>
                        <a:pt x="28" y="24"/>
                      </a:lnTo>
                      <a:lnTo>
                        <a:pt x="33" y="24"/>
                      </a:lnTo>
                      <a:lnTo>
                        <a:pt x="33" y="29"/>
                      </a:lnTo>
                      <a:lnTo>
                        <a:pt x="38" y="29"/>
                      </a:lnTo>
                      <a:lnTo>
                        <a:pt x="38" y="33"/>
                      </a:lnTo>
                      <a:lnTo>
                        <a:pt x="43" y="33"/>
                      </a:lnTo>
                      <a:lnTo>
                        <a:pt x="48" y="38"/>
                      </a:lnTo>
                      <a:lnTo>
                        <a:pt x="52" y="38"/>
                      </a:lnTo>
                      <a:lnTo>
                        <a:pt x="57" y="43"/>
                      </a:lnTo>
                      <a:lnTo>
                        <a:pt x="62" y="43"/>
                      </a:lnTo>
                      <a:lnTo>
                        <a:pt x="67" y="48"/>
                      </a:lnTo>
                      <a:lnTo>
                        <a:pt x="72" y="48"/>
                      </a:lnTo>
                      <a:lnTo>
                        <a:pt x="7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1" name="Freeform 29">
                  <a:extLst>
                    <a:ext uri="{FF2B5EF4-FFF2-40B4-BE49-F238E27FC236}">
                      <a16:creationId xmlns:a16="http://schemas.microsoft.com/office/drawing/2014/main" id="{D8A83E20-1B94-4D5C-ACFD-94923C5D29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4" y="3542"/>
                  <a:ext cx="173" cy="96"/>
                </a:xfrm>
                <a:custGeom>
                  <a:avLst/>
                  <a:gdLst>
                    <a:gd name="T0" fmla="*/ 173 w 173"/>
                    <a:gd name="T1" fmla="*/ 81 h 96"/>
                    <a:gd name="T2" fmla="*/ 173 w 173"/>
                    <a:gd name="T3" fmla="*/ 91 h 96"/>
                    <a:gd name="T4" fmla="*/ 168 w 173"/>
                    <a:gd name="T5" fmla="*/ 96 h 96"/>
                    <a:gd name="T6" fmla="*/ 163 w 173"/>
                    <a:gd name="T7" fmla="*/ 86 h 96"/>
                    <a:gd name="T8" fmla="*/ 158 w 173"/>
                    <a:gd name="T9" fmla="*/ 81 h 96"/>
                    <a:gd name="T10" fmla="*/ 149 w 173"/>
                    <a:gd name="T11" fmla="*/ 72 h 96"/>
                    <a:gd name="T12" fmla="*/ 144 w 173"/>
                    <a:gd name="T13" fmla="*/ 67 h 96"/>
                    <a:gd name="T14" fmla="*/ 134 w 173"/>
                    <a:gd name="T15" fmla="*/ 58 h 96"/>
                    <a:gd name="T16" fmla="*/ 125 w 173"/>
                    <a:gd name="T17" fmla="*/ 48 h 96"/>
                    <a:gd name="T18" fmla="*/ 115 w 173"/>
                    <a:gd name="T19" fmla="*/ 43 h 96"/>
                    <a:gd name="T20" fmla="*/ 110 w 173"/>
                    <a:gd name="T21" fmla="*/ 38 h 96"/>
                    <a:gd name="T22" fmla="*/ 101 w 173"/>
                    <a:gd name="T23" fmla="*/ 34 h 96"/>
                    <a:gd name="T24" fmla="*/ 91 w 173"/>
                    <a:gd name="T25" fmla="*/ 34 h 96"/>
                    <a:gd name="T26" fmla="*/ 81 w 173"/>
                    <a:gd name="T27" fmla="*/ 29 h 96"/>
                    <a:gd name="T28" fmla="*/ 72 w 173"/>
                    <a:gd name="T29" fmla="*/ 24 h 96"/>
                    <a:gd name="T30" fmla="*/ 62 w 173"/>
                    <a:gd name="T31" fmla="*/ 24 h 96"/>
                    <a:gd name="T32" fmla="*/ 53 w 173"/>
                    <a:gd name="T33" fmla="*/ 24 h 96"/>
                    <a:gd name="T34" fmla="*/ 43 w 173"/>
                    <a:gd name="T35" fmla="*/ 24 h 96"/>
                    <a:gd name="T36" fmla="*/ 38 w 173"/>
                    <a:gd name="T37" fmla="*/ 29 h 96"/>
                    <a:gd name="T38" fmla="*/ 33 w 173"/>
                    <a:gd name="T39" fmla="*/ 34 h 96"/>
                    <a:gd name="T40" fmla="*/ 29 w 173"/>
                    <a:gd name="T41" fmla="*/ 38 h 96"/>
                    <a:gd name="T42" fmla="*/ 24 w 173"/>
                    <a:gd name="T43" fmla="*/ 48 h 96"/>
                    <a:gd name="T44" fmla="*/ 19 w 173"/>
                    <a:gd name="T45" fmla="*/ 53 h 96"/>
                    <a:gd name="T46" fmla="*/ 14 w 173"/>
                    <a:gd name="T47" fmla="*/ 58 h 96"/>
                    <a:gd name="T48" fmla="*/ 9 w 173"/>
                    <a:gd name="T49" fmla="*/ 62 h 96"/>
                    <a:gd name="T50" fmla="*/ 0 w 173"/>
                    <a:gd name="T51" fmla="*/ 62 h 96"/>
                    <a:gd name="T52" fmla="*/ 0 w 173"/>
                    <a:gd name="T53" fmla="*/ 53 h 96"/>
                    <a:gd name="T54" fmla="*/ 5 w 173"/>
                    <a:gd name="T55" fmla="*/ 43 h 96"/>
                    <a:gd name="T56" fmla="*/ 5 w 173"/>
                    <a:gd name="T57" fmla="*/ 34 h 96"/>
                    <a:gd name="T58" fmla="*/ 9 w 173"/>
                    <a:gd name="T59" fmla="*/ 29 h 96"/>
                    <a:gd name="T60" fmla="*/ 14 w 173"/>
                    <a:gd name="T61" fmla="*/ 24 h 96"/>
                    <a:gd name="T62" fmla="*/ 19 w 173"/>
                    <a:gd name="T63" fmla="*/ 14 h 96"/>
                    <a:gd name="T64" fmla="*/ 29 w 173"/>
                    <a:gd name="T65" fmla="*/ 10 h 96"/>
                    <a:gd name="T66" fmla="*/ 38 w 173"/>
                    <a:gd name="T67" fmla="*/ 5 h 96"/>
                    <a:gd name="T68" fmla="*/ 43 w 173"/>
                    <a:gd name="T69" fmla="*/ 0 h 96"/>
                    <a:gd name="T70" fmla="*/ 53 w 173"/>
                    <a:gd name="T71" fmla="*/ 0 h 96"/>
                    <a:gd name="T72" fmla="*/ 62 w 173"/>
                    <a:gd name="T73" fmla="*/ 0 h 96"/>
                    <a:gd name="T74" fmla="*/ 72 w 173"/>
                    <a:gd name="T75" fmla="*/ 5 h 96"/>
                    <a:gd name="T76" fmla="*/ 81 w 173"/>
                    <a:gd name="T77" fmla="*/ 5 h 96"/>
                    <a:gd name="T78" fmla="*/ 91 w 173"/>
                    <a:gd name="T79" fmla="*/ 10 h 96"/>
                    <a:gd name="T80" fmla="*/ 101 w 173"/>
                    <a:gd name="T81" fmla="*/ 10 h 96"/>
                    <a:gd name="T82" fmla="*/ 110 w 173"/>
                    <a:gd name="T83" fmla="*/ 14 h 96"/>
                    <a:gd name="T84" fmla="*/ 120 w 173"/>
                    <a:gd name="T85" fmla="*/ 19 h 96"/>
                    <a:gd name="T86" fmla="*/ 129 w 173"/>
                    <a:gd name="T87" fmla="*/ 24 h 96"/>
                    <a:gd name="T88" fmla="*/ 139 w 173"/>
                    <a:gd name="T89" fmla="*/ 29 h 96"/>
                    <a:gd name="T90" fmla="*/ 149 w 173"/>
                    <a:gd name="T91" fmla="*/ 38 h 96"/>
                    <a:gd name="T92" fmla="*/ 158 w 173"/>
                    <a:gd name="T93" fmla="*/ 43 h 96"/>
                    <a:gd name="T94" fmla="*/ 163 w 173"/>
                    <a:gd name="T95" fmla="*/ 53 h 96"/>
                    <a:gd name="T96" fmla="*/ 168 w 173"/>
                    <a:gd name="T97" fmla="*/ 62 h 96"/>
                    <a:gd name="T98" fmla="*/ 173 w 173"/>
                    <a:gd name="T99" fmla="*/ 72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73" h="96">
                      <a:moveTo>
                        <a:pt x="173" y="77"/>
                      </a:moveTo>
                      <a:lnTo>
                        <a:pt x="173" y="81"/>
                      </a:lnTo>
                      <a:lnTo>
                        <a:pt x="173" y="86"/>
                      </a:lnTo>
                      <a:lnTo>
                        <a:pt x="173" y="91"/>
                      </a:lnTo>
                      <a:lnTo>
                        <a:pt x="168" y="91"/>
                      </a:lnTo>
                      <a:lnTo>
                        <a:pt x="168" y="96"/>
                      </a:lnTo>
                      <a:lnTo>
                        <a:pt x="163" y="91"/>
                      </a:lnTo>
                      <a:lnTo>
                        <a:pt x="163" y="86"/>
                      </a:lnTo>
                      <a:lnTo>
                        <a:pt x="158" y="86"/>
                      </a:lnTo>
                      <a:lnTo>
                        <a:pt x="158" y="81"/>
                      </a:lnTo>
                      <a:lnTo>
                        <a:pt x="153" y="77"/>
                      </a:lnTo>
                      <a:lnTo>
                        <a:pt x="149" y="72"/>
                      </a:lnTo>
                      <a:lnTo>
                        <a:pt x="149" y="67"/>
                      </a:lnTo>
                      <a:lnTo>
                        <a:pt x="144" y="67"/>
                      </a:lnTo>
                      <a:lnTo>
                        <a:pt x="139" y="62"/>
                      </a:lnTo>
                      <a:lnTo>
                        <a:pt x="134" y="58"/>
                      </a:lnTo>
                      <a:lnTo>
                        <a:pt x="129" y="53"/>
                      </a:lnTo>
                      <a:lnTo>
                        <a:pt x="125" y="48"/>
                      </a:lnTo>
                      <a:lnTo>
                        <a:pt x="120" y="48"/>
                      </a:lnTo>
                      <a:lnTo>
                        <a:pt x="115" y="43"/>
                      </a:lnTo>
                      <a:lnTo>
                        <a:pt x="110" y="43"/>
                      </a:lnTo>
                      <a:lnTo>
                        <a:pt x="110" y="38"/>
                      </a:lnTo>
                      <a:lnTo>
                        <a:pt x="105" y="38"/>
                      </a:lnTo>
                      <a:lnTo>
                        <a:pt x="101" y="34"/>
                      </a:lnTo>
                      <a:lnTo>
                        <a:pt x="96" y="34"/>
                      </a:lnTo>
                      <a:lnTo>
                        <a:pt x="91" y="34"/>
                      </a:lnTo>
                      <a:lnTo>
                        <a:pt x="86" y="29"/>
                      </a:lnTo>
                      <a:lnTo>
                        <a:pt x="81" y="29"/>
                      </a:lnTo>
                      <a:lnTo>
                        <a:pt x="77" y="29"/>
                      </a:lnTo>
                      <a:lnTo>
                        <a:pt x="72" y="24"/>
                      </a:lnTo>
                      <a:lnTo>
                        <a:pt x="67" y="24"/>
                      </a:lnTo>
                      <a:lnTo>
                        <a:pt x="62" y="24"/>
                      </a:lnTo>
                      <a:lnTo>
                        <a:pt x="57" y="24"/>
                      </a:lnTo>
                      <a:lnTo>
                        <a:pt x="53" y="24"/>
                      </a:lnTo>
                      <a:lnTo>
                        <a:pt x="48" y="24"/>
                      </a:lnTo>
                      <a:lnTo>
                        <a:pt x="43" y="24"/>
                      </a:lnTo>
                      <a:lnTo>
                        <a:pt x="38" y="24"/>
                      </a:lnTo>
                      <a:lnTo>
                        <a:pt x="38" y="29"/>
                      </a:lnTo>
                      <a:lnTo>
                        <a:pt x="33" y="29"/>
                      </a:lnTo>
                      <a:lnTo>
                        <a:pt x="33" y="34"/>
                      </a:lnTo>
                      <a:lnTo>
                        <a:pt x="29" y="34"/>
                      </a:lnTo>
                      <a:lnTo>
                        <a:pt x="29" y="38"/>
                      </a:lnTo>
                      <a:lnTo>
                        <a:pt x="24" y="43"/>
                      </a:lnTo>
                      <a:lnTo>
                        <a:pt x="24" y="48"/>
                      </a:lnTo>
                      <a:lnTo>
                        <a:pt x="24" y="53"/>
                      </a:lnTo>
                      <a:lnTo>
                        <a:pt x="19" y="53"/>
                      </a:lnTo>
                      <a:lnTo>
                        <a:pt x="19" y="58"/>
                      </a:lnTo>
                      <a:lnTo>
                        <a:pt x="14" y="58"/>
                      </a:lnTo>
                      <a:lnTo>
                        <a:pt x="14" y="62"/>
                      </a:lnTo>
                      <a:lnTo>
                        <a:pt x="9" y="62"/>
                      </a:lnTo>
                      <a:lnTo>
                        <a:pt x="5" y="62"/>
                      </a:lnTo>
                      <a:lnTo>
                        <a:pt x="0" y="62"/>
                      </a:lnTo>
                      <a:lnTo>
                        <a:pt x="0" y="58"/>
                      </a:lnTo>
                      <a:lnTo>
                        <a:pt x="0" y="53"/>
                      </a:lnTo>
                      <a:lnTo>
                        <a:pt x="0" y="48"/>
                      </a:lnTo>
                      <a:lnTo>
                        <a:pt x="5" y="43"/>
                      </a:lnTo>
                      <a:lnTo>
                        <a:pt x="5" y="38"/>
                      </a:lnTo>
                      <a:lnTo>
                        <a:pt x="5" y="34"/>
                      </a:lnTo>
                      <a:lnTo>
                        <a:pt x="9" y="34"/>
                      </a:lnTo>
                      <a:lnTo>
                        <a:pt x="9" y="29"/>
                      </a:lnTo>
                      <a:lnTo>
                        <a:pt x="14" y="29"/>
                      </a:lnTo>
                      <a:lnTo>
                        <a:pt x="14" y="24"/>
                      </a:lnTo>
                      <a:lnTo>
                        <a:pt x="19" y="19"/>
                      </a:lnTo>
                      <a:lnTo>
                        <a:pt x="19" y="14"/>
                      </a:lnTo>
                      <a:lnTo>
                        <a:pt x="24" y="14"/>
                      </a:lnTo>
                      <a:lnTo>
                        <a:pt x="29" y="10"/>
                      </a:lnTo>
                      <a:lnTo>
                        <a:pt x="33" y="5"/>
                      </a:lnTo>
                      <a:lnTo>
                        <a:pt x="38" y="5"/>
                      </a:lnTo>
                      <a:lnTo>
                        <a:pt x="43" y="5"/>
                      </a:lnTo>
                      <a:lnTo>
                        <a:pt x="43" y="0"/>
                      </a:lnTo>
                      <a:lnTo>
                        <a:pt x="48" y="0"/>
                      </a:lnTo>
                      <a:lnTo>
                        <a:pt x="53" y="0"/>
                      </a:lnTo>
                      <a:lnTo>
                        <a:pt x="57" y="0"/>
                      </a:lnTo>
                      <a:lnTo>
                        <a:pt x="62" y="0"/>
                      </a:lnTo>
                      <a:lnTo>
                        <a:pt x="67" y="5"/>
                      </a:lnTo>
                      <a:lnTo>
                        <a:pt x="72" y="5"/>
                      </a:lnTo>
                      <a:lnTo>
                        <a:pt x="77" y="5"/>
                      </a:lnTo>
                      <a:lnTo>
                        <a:pt x="81" y="5"/>
                      </a:lnTo>
                      <a:lnTo>
                        <a:pt x="86" y="5"/>
                      </a:lnTo>
                      <a:lnTo>
                        <a:pt x="91" y="10"/>
                      </a:lnTo>
                      <a:lnTo>
                        <a:pt x="96" y="10"/>
                      </a:lnTo>
                      <a:lnTo>
                        <a:pt x="101" y="10"/>
                      </a:lnTo>
                      <a:lnTo>
                        <a:pt x="105" y="10"/>
                      </a:lnTo>
                      <a:lnTo>
                        <a:pt x="110" y="14"/>
                      </a:lnTo>
                      <a:lnTo>
                        <a:pt x="115" y="14"/>
                      </a:lnTo>
                      <a:lnTo>
                        <a:pt x="120" y="19"/>
                      </a:lnTo>
                      <a:lnTo>
                        <a:pt x="125" y="19"/>
                      </a:lnTo>
                      <a:lnTo>
                        <a:pt x="129" y="24"/>
                      </a:lnTo>
                      <a:lnTo>
                        <a:pt x="134" y="29"/>
                      </a:lnTo>
                      <a:lnTo>
                        <a:pt x="139" y="29"/>
                      </a:lnTo>
                      <a:lnTo>
                        <a:pt x="144" y="34"/>
                      </a:lnTo>
                      <a:lnTo>
                        <a:pt x="149" y="38"/>
                      </a:lnTo>
                      <a:lnTo>
                        <a:pt x="153" y="43"/>
                      </a:lnTo>
                      <a:lnTo>
                        <a:pt x="158" y="43"/>
                      </a:lnTo>
                      <a:lnTo>
                        <a:pt x="158" y="48"/>
                      </a:lnTo>
                      <a:lnTo>
                        <a:pt x="163" y="53"/>
                      </a:lnTo>
                      <a:lnTo>
                        <a:pt x="163" y="58"/>
                      </a:lnTo>
                      <a:lnTo>
                        <a:pt x="168" y="62"/>
                      </a:lnTo>
                      <a:lnTo>
                        <a:pt x="168" y="67"/>
                      </a:lnTo>
                      <a:lnTo>
                        <a:pt x="173" y="72"/>
                      </a:lnTo>
                      <a:lnTo>
                        <a:pt x="173" y="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2" name="Freeform 30">
                  <a:extLst>
                    <a:ext uri="{FF2B5EF4-FFF2-40B4-BE49-F238E27FC236}">
                      <a16:creationId xmlns:a16="http://schemas.microsoft.com/office/drawing/2014/main" id="{BA94C98F-29A3-49EE-9F05-E76507A6EC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19" y="3566"/>
                  <a:ext cx="158" cy="187"/>
                </a:xfrm>
                <a:custGeom>
                  <a:avLst/>
                  <a:gdLst>
                    <a:gd name="T0" fmla="*/ 158 w 158"/>
                    <a:gd name="T1" fmla="*/ 19 h 187"/>
                    <a:gd name="T2" fmla="*/ 149 w 158"/>
                    <a:gd name="T3" fmla="*/ 24 h 187"/>
                    <a:gd name="T4" fmla="*/ 139 w 158"/>
                    <a:gd name="T5" fmla="*/ 24 h 187"/>
                    <a:gd name="T6" fmla="*/ 130 w 158"/>
                    <a:gd name="T7" fmla="*/ 24 h 187"/>
                    <a:gd name="T8" fmla="*/ 120 w 158"/>
                    <a:gd name="T9" fmla="*/ 29 h 187"/>
                    <a:gd name="T10" fmla="*/ 111 w 158"/>
                    <a:gd name="T11" fmla="*/ 34 h 187"/>
                    <a:gd name="T12" fmla="*/ 101 w 158"/>
                    <a:gd name="T13" fmla="*/ 38 h 187"/>
                    <a:gd name="T14" fmla="*/ 91 w 158"/>
                    <a:gd name="T15" fmla="*/ 43 h 187"/>
                    <a:gd name="T16" fmla="*/ 82 w 158"/>
                    <a:gd name="T17" fmla="*/ 53 h 187"/>
                    <a:gd name="T18" fmla="*/ 77 w 158"/>
                    <a:gd name="T19" fmla="*/ 62 h 187"/>
                    <a:gd name="T20" fmla="*/ 67 w 158"/>
                    <a:gd name="T21" fmla="*/ 72 h 187"/>
                    <a:gd name="T22" fmla="*/ 63 w 158"/>
                    <a:gd name="T23" fmla="*/ 81 h 187"/>
                    <a:gd name="T24" fmla="*/ 53 w 158"/>
                    <a:gd name="T25" fmla="*/ 91 h 187"/>
                    <a:gd name="T26" fmla="*/ 48 w 158"/>
                    <a:gd name="T27" fmla="*/ 101 h 187"/>
                    <a:gd name="T28" fmla="*/ 43 w 158"/>
                    <a:gd name="T29" fmla="*/ 110 h 187"/>
                    <a:gd name="T30" fmla="*/ 39 w 158"/>
                    <a:gd name="T31" fmla="*/ 120 h 187"/>
                    <a:gd name="T32" fmla="*/ 39 w 158"/>
                    <a:gd name="T33" fmla="*/ 134 h 187"/>
                    <a:gd name="T34" fmla="*/ 34 w 158"/>
                    <a:gd name="T35" fmla="*/ 144 h 187"/>
                    <a:gd name="T36" fmla="*/ 29 w 158"/>
                    <a:gd name="T37" fmla="*/ 153 h 187"/>
                    <a:gd name="T38" fmla="*/ 29 w 158"/>
                    <a:gd name="T39" fmla="*/ 168 h 187"/>
                    <a:gd name="T40" fmla="*/ 24 w 158"/>
                    <a:gd name="T41" fmla="*/ 177 h 187"/>
                    <a:gd name="T42" fmla="*/ 19 w 158"/>
                    <a:gd name="T43" fmla="*/ 182 h 187"/>
                    <a:gd name="T44" fmla="*/ 15 w 158"/>
                    <a:gd name="T45" fmla="*/ 187 h 187"/>
                    <a:gd name="T46" fmla="*/ 5 w 158"/>
                    <a:gd name="T47" fmla="*/ 187 h 187"/>
                    <a:gd name="T48" fmla="*/ 0 w 158"/>
                    <a:gd name="T49" fmla="*/ 168 h 187"/>
                    <a:gd name="T50" fmla="*/ 5 w 158"/>
                    <a:gd name="T51" fmla="*/ 153 h 187"/>
                    <a:gd name="T52" fmla="*/ 10 w 158"/>
                    <a:gd name="T53" fmla="*/ 144 h 187"/>
                    <a:gd name="T54" fmla="*/ 15 w 158"/>
                    <a:gd name="T55" fmla="*/ 129 h 187"/>
                    <a:gd name="T56" fmla="*/ 19 w 158"/>
                    <a:gd name="T57" fmla="*/ 115 h 187"/>
                    <a:gd name="T58" fmla="*/ 24 w 158"/>
                    <a:gd name="T59" fmla="*/ 105 h 187"/>
                    <a:gd name="T60" fmla="*/ 29 w 158"/>
                    <a:gd name="T61" fmla="*/ 91 h 187"/>
                    <a:gd name="T62" fmla="*/ 34 w 158"/>
                    <a:gd name="T63" fmla="*/ 81 h 187"/>
                    <a:gd name="T64" fmla="*/ 43 w 158"/>
                    <a:gd name="T65" fmla="*/ 67 h 187"/>
                    <a:gd name="T66" fmla="*/ 48 w 158"/>
                    <a:gd name="T67" fmla="*/ 57 h 187"/>
                    <a:gd name="T68" fmla="*/ 58 w 158"/>
                    <a:gd name="T69" fmla="*/ 48 h 187"/>
                    <a:gd name="T70" fmla="*/ 67 w 158"/>
                    <a:gd name="T71" fmla="*/ 38 h 187"/>
                    <a:gd name="T72" fmla="*/ 77 w 158"/>
                    <a:gd name="T73" fmla="*/ 29 h 187"/>
                    <a:gd name="T74" fmla="*/ 87 w 158"/>
                    <a:gd name="T75" fmla="*/ 19 h 187"/>
                    <a:gd name="T76" fmla="*/ 96 w 158"/>
                    <a:gd name="T77" fmla="*/ 10 h 187"/>
                    <a:gd name="T78" fmla="*/ 111 w 158"/>
                    <a:gd name="T79" fmla="*/ 5 h 187"/>
                    <a:gd name="T80" fmla="*/ 120 w 158"/>
                    <a:gd name="T81" fmla="*/ 0 h 187"/>
                    <a:gd name="T82" fmla="*/ 130 w 158"/>
                    <a:gd name="T83" fmla="*/ 0 h 187"/>
                    <a:gd name="T84" fmla="*/ 135 w 158"/>
                    <a:gd name="T85" fmla="*/ 5 h 187"/>
                    <a:gd name="T86" fmla="*/ 144 w 158"/>
                    <a:gd name="T87" fmla="*/ 5 h 187"/>
                    <a:gd name="T88" fmla="*/ 154 w 158"/>
                    <a:gd name="T89" fmla="*/ 5 h 187"/>
                    <a:gd name="T90" fmla="*/ 158 w 158"/>
                    <a:gd name="T91" fmla="*/ 1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8" h="187">
                      <a:moveTo>
                        <a:pt x="158" y="14"/>
                      </a:moveTo>
                      <a:lnTo>
                        <a:pt x="158" y="19"/>
                      </a:lnTo>
                      <a:lnTo>
                        <a:pt x="154" y="19"/>
                      </a:lnTo>
                      <a:lnTo>
                        <a:pt x="149" y="24"/>
                      </a:lnTo>
                      <a:lnTo>
                        <a:pt x="144" y="24"/>
                      </a:lnTo>
                      <a:lnTo>
                        <a:pt x="139" y="24"/>
                      </a:lnTo>
                      <a:lnTo>
                        <a:pt x="135" y="24"/>
                      </a:lnTo>
                      <a:lnTo>
                        <a:pt x="130" y="24"/>
                      </a:lnTo>
                      <a:lnTo>
                        <a:pt x="125" y="29"/>
                      </a:lnTo>
                      <a:lnTo>
                        <a:pt x="120" y="29"/>
                      </a:lnTo>
                      <a:lnTo>
                        <a:pt x="115" y="29"/>
                      </a:lnTo>
                      <a:lnTo>
                        <a:pt x="111" y="34"/>
                      </a:lnTo>
                      <a:lnTo>
                        <a:pt x="106" y="34"/>
                      </a:lnTo>
                      <a:lnTo>
                        <a:pt x="101" y="38"/>
                      </a:lnTo>
                      <a:lnTo>
                        <a:pt x="96" y="43"/>
                      </a:lnTo>
                      <a:lnTo>
                        <a:pt x="91" y="43"/>
                      </a:lnTo>
                      <a:lnTo>
                        <a:pt x="87" y="48"/>
                      </a:lnTo>
                      <a:lnTo>
                        <a:pt x="82" y="53"/>
                      </a:lnTo>
                      <a:lnTo>
                        <a:pt x="77" y="57"/>
                      </a:lnTo>
                      <a:lnTo>
                        <a:pt x="77" y="62"/>
                      </a:lnTo>
                      <a:lnTo>
                        <a:pt x="72" y="67"/>
                      </a:lnTo>
                      <a:lnTo>
                        <a:pt x="67" y="72"/>
                      </a:lnTo>
                      <a:lnTo>
                        <a:pt x="63" y="77"/>
                      </a:lnTo>
                      <a:lnTo>
                        <a:pt x="63" y="81"/>
                      </a:lnTo>
                      <a:lnTo>
                        <a:pt x="58" y="86"/>
                      </a:lnTo>
                      <a:lnTo>
                        <a:pt x="53" y="91"/>
                      </a:lnTo>
                      <a:lnTo>
                        <a:pt x="53" y="96"/>
                      </a:lnTo>
                      <a:lnTo>
                        <a:pt x="48" y="101"/>
                      </a:lnTo>
                      <a:lnTo>
                        <a:pt x="48" y="105"/>
                      </a:lnTo>
                      <a:lnTo>
                        <a:pt x="43" y="110"/>
                      </a:lnTo>
                      <a:lnTo>
                        <a:pt x="43" y="115"/>
                      </a:lnTo>
                      <a:lnTo>
                        <a:pt x="39" y="120"/>
                      </a:lnTo>
                      <a:lnTo>
                        <a:pt x="39" y="124"/>
                      </a:lnTo>
                      <a:lnTo>
                        <a:pt x="39" y="134"/>
                      </a:lnTo>
                      <a:lnTo>
                        <a:pt x="34" y="139"/>
                      </a:lnTo>
                      <a:lnTo>
                        <a:pt x="34" y="144"/>
                      </a:lnTo>
                      <a:lnTo>
                        <a:pt x="29" y="148"/>
                      </a:lnTo>
                      <a:lnTo>
                        <a:pt x="29" y="153"/>
                      </a:lnTo>
                      <a:lnTo>
                        <a:pt x="29" y="158"/>
                      </a:lnTo>
                      <a:lnTo>
                        <a:pt x="29" y="168"/>
                      </a:lnTo>
                      <a:lnTo>
                        <a:pt x="24" y="172"/>
                      </a:lnTo>
                      <a:lnTo>
                        <a:pt x="24" y="177"/>
                      </a:lnTo>
                      <a:lnTo>
                        <a:pt x="24" y="182"/>
                      </a:lnTo>
                      <a:lnTo>
                        <a:pt x="19" y="182"/>
                      </a:lnTo>
                      <a:lnTo>
                        <a:pt x="19" y="187"/>
                      </a:lnTo>
                      <a:lnTo>
                        <a:pt x="15" y="187"/>
                      </a:lnTo>
                      <a:lnTo>
                        <a:pt x="10" y="187"/>
                      </a:lnTo>
                      <a:lnTo>
                        <a:pt x="5" y="187"/>
                      </a:lnTo>
                      <a:lnTo>
                        <a:pt x="0" y="172"/>
                      </a:lnTo>
                      <a:lnTo>
                        <a:pt x="0" y="168"/>
                      </a:lnTo>
                      <a:lnTo>
                        <a:pt x="5" y="163"/>
                      </a:lnTo>
                      <a:lnTo>
                        <a:pt x="5" y="153"/>
                      </a:lnTo>
                      <a:lnTo>
                        <a:pt x="5" y="148"/>
                      </a:lnTo>
                      <a:lnTo>
                        <a:pt x="10" y="144"/>
                      </a:lnTo>
                      <a:lnTo>
                        <a:pt x="10" y="134"/>
                      </a:lnTo>
                      <a:lnTo>
                        <a:pt x="15" y="129"/>
                      </a:lnTo>
                      <a:lnTo>
                        <a:pt x="15" y="124"/>
                      </a:lnTo>
                      <a:lnTo>
                        <a:pt x="19" y="115"/>
                      </a:lnTo>
                      <a:lnTo>
                        <a:pt x="19" y="110"/>
                      </a:lnTo>
                      <a:lnTo>
                        <a:pt x="24" y="105"/>
                      </a:lnTo>
                      <a:lnTo>
                        <a:pt x="24" y="96"/>
                      </a:lnTo>
                      <a:lnTo>
                        <a:pt x="29" y="91"/>
                      </a:lnTo>
                      <a:lnTo>
                        <a:pt x="34" y="86"/>
                      </a:lnTo>
                      <a:lnTo>
                        <a:pt x="34" y="81"/>
                      </a:lnTo>
                      <a:lnTo>
                        <a:pt x="39" y="72"/>
                      </a:lnTo>
                      <a:lnTo>
                        <a:pt x="43" y="67"/>
                      </a:lnTo>
                      <a:lnTo>
                        <a:pt x="43" y="62"/>
                      </a:lnTo>
                      <a:lnTo>
                        <a:pt x="48" y="57"/>
                      </a:lnTo>
                      <a:lnTo>
                        <a:pt x="53" y="53"/>
                      </a:lnTo>
                      <a:lnTo>
                        <a:pt x="58" y="48"/>
                      </a:lnTo>
                      <a:lnTo>
                        <a:pt x="63" y="43"/>
                      </a:lnTo>
                      <a:lnTo>
                        <a:pt x="67" y="38"/>
                      </a:lnTo>
                      <a:lnTo>
                        <a:pt x="72" y="34"/>
                      </a:lnTo>
                      <a:lnTo>
                        <a:pt x="77" y="29"/>
                      </a:lnTo>
                      <a:lnTo>
                        <a:pt x="82" y="24"/>
                      </a:lnTo>
                      <a:lnTo>
                        <a:pt x="87" y="19"/>
                      </a:lnTo>
                      <a:lnTo>
                        <a:pt x="91" y="14"/>
                      </a:lnTo>
                      <a:lnTo>
                        <a:pt x="96" y="10"/>
                      </a:lnTo>
                      <a:lnTo>
                        <a:pt x="101" y="10"/>
                      </a:lnTo>
                      <a:lnTo>
                        <a:pt x="111" y="5"/>
                      </a:lnTo>
                      <a:lnTo>
                        <a:pt x="115" y="0"/>
                      </a:lnTo>
                      <a:lnTo>
                        <a:pt x="120" y="0"/>
                      </a:lnTo>
                      <a:lnTo>
                        <a:pt x="125" y="0"/>
                      </a:lnTo>
                      <a:lnTo>
                        <a:pt x="130" y="0"/>
                      </a:lnTo>
                      <a:lnTo>
                        <a:pt x="135" y="0"/>
                      </a:lnTo>
                      <a:lnTo>
                        <a:pt x="135" y="5"/>
                      </a:lnTo>
                      <a:lnTo>
                        <a:pt x="139" y="5"/>
                      </a:lnTo>
                      <a:lnTo>
                        <a:pt x="144" y="5"/>
                      </a:lnTo>
                      <a:lnTo>
                        <a:pt x="149" y="5"/>
                      </a:lnTo>
                      <a:lnTo>
                        <a:pt x="154" y="5"/>
                      </a:lnTo>
                      <a:lnTo>
                        <a:pt x="154" y="10"/>
                      </a:lnTo>
                      <a:lnTo>
                        <a:pt x="158" y="10"/>
                      </a:lnTo>
                      <a:lnTo>
                        <a:pt x="158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3" name="Freeform 31">
                  <a:extLst>
                    <a:ext uri="{FF2B5EF4-FFF2-40B4-BE49-F238E27FC236}">
                      <a16:creationId xmlns:a16="http://schemas.microsoft.com/office/drawing/2014/main" id="{D510A96B-3986-47C5-8C8E-43F1BF45CF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91" y="3657"/>
                  <a:ext cx="77" cy="182"/>
                </a:xfrm>
                <a:custGeom>
                  <a:avLst/>
                  <a:gdLst>
                    <a:gd name="T0" fmla="*/ 72 w 77"/>
                    <a:gd name="T1" fmla="*/ 38 h 182"/>
                    <a:gd name="T2" fmla="*/ 72 w 77"/>
                    <a:gd name="T3" fmla="*/ 48 h 182"/>
                    <a:gd name="T4" fmla="*/ 77 w 77"/>
                    <a:gd name="T5" fmla="*/ 57 h 182"/>
                    <a:gd name="T6" fmla="*/ 77 w 77"/>
                    <a:gd name="T7" fmla="*/ 67 h 182"/>
                    <a:gd name="T8" fmla="*/ 77 w 77"/>
                    <a:gd name="T9" fmla="*/ 77 h 182"/>
                    <a:gd name="T10" fmla="*/ 77 w 77"/>
                    <a:gd name="T11" fmla="*/ 86 h 182"/>
                    <a:gd name="T12" fmla="*/ 72 w 77"/>
                    <a:gd name="T13" fmla="*/ 96 h 182"/>
                    <a:gd name="T14" fmla="*/ 72 w 77"/>
                    <a:gd name="T15" fmla="*/ 105 h 182"/>
                    <a:gd name="T16" fmla="*/ 72 w 77"/>
                    <a:gd name="T17" fmla="*/ 115 h 182"/>
                    <a:gd name="T18" fmla="*/ 67 w 77"/>
                    <a:gd name="T19" fmla="*/ 124 h 182"/>
                    <a:gd name="T20" fmla="*/ 63 w 77"/>
                    <a:gd name="T21" fmla="*/ 129 h 182"/>
                    <a:gd name="T22" fmla="*/ 63 w 77"/>
                    <a:gd name="T23" fmla="*/ 139 h 182"/>
                    <a:gd name="T24" fmla="*/ 58 w 77"/>
                    <a:gd name="T25" fmla="*/ 144 h 182"/>
                    <a:gd name="T26" fmla="*/ 48 w 77"/>
                    <a:gd name="T27" fmla="*/ 153 h 182"/>
                    <a:gd name="T28" fmla="*/ 43 w 77"/>
                    <a:gd name="T29" fmla="*/ 163 h 182"/>
                    <a:gd name="T30" fmla="*/ 34 w 77"/>
                    <a:gd name="T31" fmla="*/ 168 h 182"/>
                    <a:gd name="T32" fmla="*/ 24 w 77"/>
                    <a:gd name="T33" fmla="*/ 172 h 182"/>
                    <a:gd name="T34" fmla="*/ 15 w 77"/>
                    <a:gd name="T35" fmla="*/ 172 h 182"/>
                    <a:gd name="T36" fmla="*/ 10 w 77"/>
                    <a:gd name="T37" fmla="*/ 177 h 182"/>
                    <a:gd name="T38" fmla="*/ 0 w 77"/>
                    <a:gd name="T39" fmla="*/ 182 h 182"/>
                    <a:gd name="T40" fmla="*/ 0 w 77"/>
                    <a:gd name="T41" fmla="*/ 172 h 182"/>
                    <a:gd name="T42" fmla="*/ 5 w 77"/>
                    <a:gd name="T43" fmla="*/ 168 h 182"/>
                    <a:gd name="T44" fmla="*/ 5 w 77"/>
                    <a:gd name="T45" fmla="*/ 158 h 182"/>
                    <a:gd name="T46" fmla="*/ 10 w 77"/>
                    <a:gd name="T47" fmla="*/ 153 h 182"/>
                    <a:gd name="T48" fmla="*/ 15 w 77"/>
                    <a:gd name="T49" fmla="*/ 148 h 182"/>
                    <a:gd name="T50" fmla="*/ 19 w 77"/>
                    <a:gd name="T51" fmla="*/ 144 h 182"/>
                    <a:gd name="T52" fmla="*/ 24 w 77"/>
                    <a:gd name="T53" fmla="*/ 139 h 182"/>
                    <a:gd name="T54" fmla="*/ 29 w 77"/>
                    <a:gd name="T55" fmla="*/ 134 h 182"/>
                    <a:gd name="T56" fmla="*/ 34 w 77"/>
                    <a:gd name="T57" fmla="*/ 129 h 182"/>
                    <a:gd name="T58" fmla="*/ 39 w 77"/>
                    <a:gd name="T59" fmla="*/ 124 h 182"/>
                    <a:gd name="T60" fmla="*/ 43 w 77"/>
                    <a:gd name="T61" fmla="*/ 120 h 182"/>
                    <a:gd name="T62" fmla="*/ 43 w 77"/>
                    <a:gd name="T63" fmla="*/ 110 h 182"/>
                    <a:gd name="T64" fmla="*/ 48 w 77"/>
                    <a:gd name="T65" fmla="*/ 105 h 182"/>
                    <a:gd name="T66" fmla="*/ 48 w 77"/>
                    <a:gd name="T67" fmla="*/ 96 h 182"/>
                    <a:gd name="T68" fmla="*/ 53 w 77"/>
                    <a:gd name="T69" fmla="*/ 86 h 182"/>
                    <a:gd name="T70" fmla="*/ 53 w 77"/>
                    <a:gd name="T71" fmla="*/ 77 h 182"/>
                    <a:gd name="T72" fmla="*/ 53 w 77"/>
                    <a:gd name="T73" fmla="*/ 67 h 182"/>
                    <a:gd name="T74" fmla="*/ 48 w 77"/>
                    <a:gd name="T75" fmla="*/ 62 h 182"/>
                    <a:gd name="T76" fmla="*/ 48 w 77"/>
                    <a:gd name="T77" fmla="*/ 53 h 182"/>
                    <a:gd name="T78" fmla="*/ 48 w 77"/>
                    <a:gd name="T79" fmla="*/ 43 h 182"/>
                    <a:gd name="T80" fmla="*/ 43 w 77"/>
                    <a:gd name="T81" fmla="*/ 33 h 182"/>
                    <a:gd name="T82" fmla="*/ 34 w 77"/>
                    <a:gd name="T83" fmla="*/ 24 h 182"/>
                    <a:gd name="T84" fmla="*/ 29 w 77"/>
                    <a:gd name="T85" fmla="*/ 19 h 182"/>
                    <a:gd name="T86" fmla="*/ 24 w 77"/>
                    <a:gd name="T87" fmla="*/ 10 h 182"/>
                    <a:gd name="T88" fmla="*/ 29 w 77"/>
                    <a:gd name="T89" fmla="*/ 5 h 182"/>
                    <a:gd name="T90" fmla="*/ 39 w 77"/>
                    <a:gd name="T91" fmla="*/ 0 h 182"/>
                    <a:gd name="T92" fmla="*/ 43 w 77"/>
                    <a:gd name="T93" fmla="*/ 5 h 182"/>
                    <a:gd name="T94" fmla="*/ 53 w 77"/>
                    <a:gd name="T95" fmla="*/ 5 h 182"/>
                    <a:gd name="T96" fmla="*/ 58 w 77"/>
                    <a:gd name="T97" fmla="*/ 10 h 182"/>
                    <a:gd name="T98" fmla="*/ 63 w 77"/>
                    <a:gd name="T99" fmla="*/ 14 h 182"/>
                    <a:gd name="T100" fmla="*/ 67 w 77"/>
                    <a:gd name="T101" fmla="*/ 19 h 182"/>
                    <a:gd name="T102" fmla="*/ 67 w 77"/>
                    <a:gd name="T103" fmla="*/ 29 h 182"/>
                    <a:gd name="T104" fmla="*/ 72 w 77"/>
                    <a:gd name="T105" fmla="*/ 33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77" h="182">
                      <a:moveTo>
                        <a:pt x="72" y="33"/>
                      </a:moveTo>
                      <a:lnTo>
                        <a:pt x="72" y="38"/>
                      </a:lnTo>
                      <a:lnTo>
                        <a:pt x="72" y="43"/>
                      </a:lnTo>
                      <a:lnTo>
                        <a:pt x="72" y="48"/>
                      </a:lnTo>
                      <a:lnTo>
                        <a:pt x="77" y="53"/>
                      </a:lnTo>
                      <a:lnTo>
                        <a:pt x="77" y="57"/>
                      </a:lnTo>
                      <a:lnTo>
                        <a:pt x="77" y="62"/>
                      </a:lnTo>
                      <a:lnTo>
                        <a:pt x="77" y="67"/>
                      </a:lnTo>
                      <a:lnTo>
                        <a:pt x="77" y="72"/>
                      </a:lnTo>
                      <a:lnTo>
                        <a:pt x="77" y="77"/>
                      </a:lnTo>
                      <a:lnTo>
                        <a:pt x="77" y="81"/>
                      </a:lnTo>
                      <a:lnTo>
                        <a:pt x="77" y="86"/>
                      </a:lnTo>
                      <a:lnTo>
                        <a:pt x="77" y="91"/>
                      </a:lnTo>
                      <a:lnTo>
                        <a:pt x="72" y="96"/>
                      </a:lnTo>
                      <a:lnTo>
                        <a:pt x="72" y="101"/>
                      </a:lnTo>
                      <a:lnTo>
                        <a:pt x="72" y="105"/>
                      </a:lnTo>
                      <a:lnTo>
                        <a:pt x="72" y="110"/>
                      </a:lnTo>
                      <a:lnTo>
                        <a:pt x="72" y="115"/>
                      </a:lnTo>
                      <a:lnTo>
                        <a:pt x="67" y="120"/>
                      </a:lnTo>
                      <a:lnTo>
                        <a:pt x="67" y="124"/>
                      </a:lnTo>
                      <a:lnTo>
                        <a:pt x="67" y="129"/>
                      </a:lnTo>
                      <a:lnTo>
                        <a:pt x="63" y="129"/>
                      </a:lnTo>
                      <a:lnTo>
                        <a:pt x="63" y="134"/>
                      </a:lnTo>
                      <a:lnTo>
                        <a:pt x="63" y="139"/>
                      </a:lnTo>
                      <a:lnTo>
                        <a:pt x="58" y="139"/>
                      </a:lnTo>
                      <a:lnTo>
                        <a:pt x="58" y="144"/>
                      </a:lnTo>
                      <a:lnTo>
                        <a:pt x="53" y="148"/>
                      </a:lnTo>
                      <a:lnTo>
                        <a:pt x="48" y="153"/>
                      </a:lnTo>
                      <a:lnTo>
                        <a:pt x="43" y="158"/>
                      </a:lnTo>
                      <a:lnTo>
                        <a:pt x="43" y="163"/>
                      </a:lnTo>
                      <a:lnTo>
                        <a:pt x="39" y="163"/>
                      </a:lnTo>
                      <a:lnTo>
                        <a:pt x="34" y="168"/>
                      </a:lnTo>
                      <a:lnTo>
                        <a:pt x="29" y="168"/>
                      </a:lnTo>
                      <a:lnTo>
                        <a:pt x="24" y="172"/>
                      </a:lnTo>
                      <a:lnTo>
                        <a:pt x="19" y="172"/>
                      </a:lnTo>
                      <a:lnTo>
                        <a:pt x="15" y="172"/>
                      </a:lnTo>
                      <a:lnTo>
                        <a:pt x="15" y="177"/>
                      </a:lnTo>
                      <a:lnTo>
                        <a:pt x="10" y="177"/>
                      </a:lnTo>
                      <a:lnTo>
                        <a:pt x="5" y="177"/>
                      </a:lnTo>
                      <a:lnTo>
                        <a:pt x="0" y="182"/>
                      </a:lnTo>
                      <a:lnTo>
                        <a:pt x="0" y="177"/>
                      </a:lnTo>
                      <a:lnTo>
                        <a:pt x="0" y="172"/>
                      </a:lnTo>
                      <a:lnTo>
                        <a:pt x="0" y="168"/>
                      </a:lnTo>
                      <a:lnTo>
                        <a:pt x="5" y="168"/>
                      </a:lnTo>
                      <a:lnTo>
                        <a:pt x="5" y="163"/>
                      </a:lnTo>
                      <a:lnTo>
                        <a:pt x="5" y="158"/>
                      </a:lnTo>
                      <a:lnTo>
                        <a:pt x="10" y="158"/>
                      </a:lnTo>
                      <a:lnTo>
                        <a:pt x="10" y="153"/>
                      </a:lnTo>
                      <a:lnTo>
                        <a:pt x="15" y="153"/>
                      </a:lnTo>
                      <a:lnTo>
                        <a:pt x="15" y="148"/>
                      </a:lnTo>
                      <a:lnTo>
                        <a:pt x="19" y="148"/>
                      </a:lnTo>
                      <a:lnTo>
                        <a:pt x="19" y="144"/>
                      </a:lnTo>
                      <a:lnTo>
                        <a:pt x="24" y="144"/>
                      </a:lnTo>
                      <a:lnTo>
                        <a:pt x="24" y="139"/>
                      </a:lnTo>
                      <a:lnTo>
                        <a:pt x="29" y="139"/>
                      </a:lnTo>
                      <a:lnTo>
                        <a:pt x="29" y="134"/>
                      </a:lnTo>
                      <a:lnTo>
                        <a:pt x="34" y="134"/>
                      </a:lnTo>
                      <a:lnTo>
                        <a:pt x="34" y="129"/>
                      </a:lnTo>
                      <a:lnTo>
                        <a:pt x="39" y="129"/>
                      </a:lnTo>
                      <a:lnTo>
                        <a:pt x="39" y="124"/>
                      </a:lnTo>
                      <a:lnTo>
                        <a:pt x="39" y="120"/>
                      </a:lnTo>
                      <a:lnTo>
                        <a:pt x="43" y="120"/>
                      </a:lnTo>
                      <a:lnTo>
                        <a:pt x="43" y="115"/>
                      </a:lnTo>
                      <a:lnTo>
                        <a:pt x="43" y="110"/>
                      </a:lnTo>
                      <a:lnTo>
                        <a:pt x="48" y="110"/>
                      </a:lnTo>
                      <a:lnTo>
                        <a:pt x="48" y="105"/>
                      </a:lnTo>
                      <a:lnTo>
                        <a:pt x="48" y="101"/>
                      </a:lnTo>
                      <a:lnTo>
                        <a:pt x="48" y="96"/>
                      </a:lnTo>
                      <a:lnTo>
                        <a:pt x="53" y="91"/>
                      </a:lnTo>
                      <a:lnTo>
                        <a:pt x="53" y="86"/>
                      </a:lnTo>
                      <a:lnTo>
                        <a:pt x="53" y="81"/>
                      </a:lnTo>
                      <a:lnTo>
                        <a:pt x="53" y="77"/>
                      </a:lnTo>
                      <a:lnTo>
                        <a:pt x="53" y="72"/>
                      </a:lnTo>
                      <a:lnTo>
                        <a:pt x="53" y="67"/>
                      </a:lnTo>
                      <a:lnTo>
                        <a:pt x="48" y="67"/>
                      </a:lnTo>
                      <a:lnTo>
                        <a:pt x="48" y="62"/>
                      </a:lnTo>
                      <a:lnTo>
                        <a:pt x="48" y="57"/>
                      </a:lnTo>
                      <a:lnTo>
                        <a:pt x="48" y="53"/>
                      </a:lnTo>
                      <a:lnTo>
                        <a:pt x="48" y="48"/>
                      </a:lnTo>
                      <a:lnTo>
                        <a:pt x="48" y="43"/>
                      </a:lnTo>
                      <a:lnTo>
                        <a:pt x="43" y="38"/>
                      </a:lnTo>
                      <a:lnTo>
                        <a:pt x="43" y="33"/>
                      </a:lnTo>
                      <a:lnTo>
                        <a:pt x="39" y="29"/>
                      </a:lnTo>
                      <a:lnTo>
                        <a:pt x="34" y="24"/>
                      </a:lnTo>
                      <a:lnTo>
                        <a:pt x="29" y="24"/>
                      </a:lnTo>
                      <a:lnTo>
                        <a:pt x="29" y="19"/>
                      </a:lnTo>
                      <a:lnTo>
                        <a:pt x="24" y="14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29" y="5"/>
                      </a:lnTo>
                      <a:lnTo>
                        <a:pt x="34" y="0"/>
                      </a:lnTo>
                      <a:lnTo>
                        <a:pt x="39" y="0"/>
                      </a:lnTo>
                      <a:lnTo>
                        <a:pt x="43" y="0"/>
                      </a:lnTo>
                      <a:lnTo>
                        <a:pt x="43" y="5"/>
                      </a:lnTo>
                      <a:lnTo>
                        <a:pt x="48" y="5"/>
                      </a:lnTo>
                      <a:lnTo>
                        <a:pt x="53" y="5"/>
                      </a:lnTo>
                      <a:lnTo>
                        <a:pt x="53" y="10"/>
                      </a:lnTo>
                      <a:lnTo>
                        <a:pt x="58" y="10"/>
                      </a:lnTo>
                      <a:lnTo>
                        <a:pt x="58" y="14"/>
                      </a:lnTo>
                      <a:lnTo>
                        <a:pt x="63" y="14"/>
                      </a:lnTo>
                      <a:lnTo>
                        <a:pt x="63" y="19"/>
                      </a:lnTo>
                      <a:lnTo>
                        <a:pt x="67" y="19"/>
                      </a:lnTo>
                      <a:lnTo>
                        <a:pt x="67" y="24"/>
                      </a:lnTo>
                      <a:lnTo>
                        <a:pt x="67" y="29"/>
                      </a:lnTo>
                      <a:lnTo>
                        <a:pt x="72" y="29"/>
                      </a:lnTo>
                      <a:lnTo>
                        <a:pt x="72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4" name="Freeform 32">
                  <a:extLst>
                    <a:ext uri="{FF2B5EF4-FFF2-40B4-BE49-F238E27FC236}">
                      <a16:creationId xmlns:a16="http://schemas.microsoft.com/office/drawing/2014/main" id="{4DDE7A24-08B3-4E4C-935D-27B2227920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4" y="3667"/>
                  <a:ext cx="81" cy="91"/>
                </a:xfrm>
                <a:custGeom>
                  <a:avLst/>
                  <a:gdLst>
                    <a:gd name="T0" fmla="*/ 76 w 81"/>
                    <a:gd name="T1" fmla="*/ 33 h 91"/>
                    <a:gd name="T2" fmla="*/ 81 w 81"/>
                    <a:gd name="T3" fmla="*/ 38 h 91"/>
                    <a:gd name="T4" fmla="*/ 81 w 81"/>
                    <a:gd name="T5" fmla="*/ 47 h 91"/>
                    <a:gd name="T6" fmla="*/ 81 w 81"/>
                    <a:gd name="T7" fmla="*/ 57 h 91"/>
                    <a:gd name="T8" fmla="*/ 81 w 81"/>
                    <a:gd name="T9" fmla="*/ 67 h 91"/>
                    <a:gd name="T10" fmla="*/ 76 w 81"/>
                    <a:gd name="T11" fmla="*/ 71 h 91"/>
                    <a:gd name="T12" fmla="*/ 71 w 81"/>
                    <a:gd name="T13" fmla="*/ 76 h 91"/>
                    <a:gd name="T14" fmla="*/ 67 w 81"/>
                    <a:gd name="T15" fmla="*/ 81 h 91"/>
                    <a:gd name="T16" fmla="*/ 62 w 81"/>
                    <a:gd name="T17" fmla="*/ 86 h 91"/>
                    <a:gd name="T18" fmla="*/ 52 w 81"/>
                    <a:gd name="T19" fmla="*/ 91 h 91"/>
                    <a:gd name="T20" fmla="*/ 43 w 81"/>
                    <a:gd name="T21" fmla="*/ 91 h 91"/>
                    <a:gd name="T22" fmla="*/ 38 w 81"/>
                    <a:gd name="T23" fmla="*/ 86 h 91"/>
                    <a:gd name="T24" fmla="*/ 28 w 81"/>
                    <a:gd name="T25" fmla="*/ 86 h 91"/>
                    <a:gd name="T26" fmla="*/ 24 w 81"/>
                    <a:gd name="T27" fmla="*/ 81 h 91"/>
                    <a:gd name="T28" fmla="*/ 19 w 81"/>
                    <a:gd name="T29" fmla="*/ 71 h 91"/>
                    <a:gd name="T30" fmla="*/ 14 w 81"/>
                    <a:gd name="T31" fmla="*/ 67 h 91"/>
                    <a:gd name="T32" fmla="*/ 9 w 81"/>
                    <a:gd name="T33" fmla="*/ 62 h 91"/>
                    <a:gd name="T34" fmla="*/ 4 w 81"/>
                    <a:gd name="T35" fmla="*/ 57 h 91"/>
                    <a:gd name="T36" fmla="*/ 4 w 81"/>
                    <a:gd name="T37" fmla="*/ 47 h 91"/>
                    <a:gd name="T38" fmla="*/ 4 w 81"/>
                    <a:gd name="T39" fmla="*/ 38 h 91"/>
                    <a:gd name="T40" fmla="*/ 0 w 81"/>
                    <a:gd name="T41" fmla="*/ 33 h 91"/>
                    <a:gd name="T42" fmla="*/ 0 w 81"/>
                    <a:gd name="T43" fmla="*/ 23 h 91"/>
                    <a:gd name="T44" fmla="*/ 0 w 81"/>
                    <a:gd name="T45" fmla="*/ 14 h 91"/>
                    <a:gd name="T46" fmla="*/ 9 w 81"/>
                    <a:gd name="T47" fmla="*/ 4 h 91"/>
                    <a:gd name="T48" fmla="*/ 19 w 81"/>
                    <a:gd name="T49" fmla="*/ 0 h 91"/>
                    <a:gd name="T50" fmla="*/ 28 w 81"/>
                    <a:gd name="T51" fmla="*/ 0 h 91"/>
                    <a:gd name="T52" fmla="*/ 38 w 81"/>
                    <a:gd name="T53" fmla="*/ 0 h 91"/>
                    <a:gd name="T54" fmla="*/ 48 w 81"/>
                    <a:gd name="T55" fmla="*/ 0 h 91"/>
                    <a:gd name="T56" fmla="*/ 57 w 81"/>
                    <a:gd name="T57" fmla="*/ 0 h 91"/>
                    <a:gd name="T58" fmla="*/ 62 w 81"/>
                    <a:gd name="T59" fmla="*/ 4 h 91"/>
                    <a:gd name="T60" fmla="*/ 71 w 81"/>
                    <a:gd name="T61" fmla="*/ 14 h 91"/>
                    <a:gd name="T62" fmla="*/ 71 w 81"/>
                    <a:gd name="T63" fmla="*/ 23 h 91"/>
                    <a:gd name="T64" fmla="*/ 76 w 81"/>
                    <a:gd name="T65" fmla="*/ 2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1" h="91">
                      <a:moveTo>
                        <a:pt x="76" y="28"/>
                      </a:moveTo>
                      <a:lnTo>
                        <a:pt x="76" y="33"/>
                      </a:lnTo>
                      <a:lnTo>
                        <a:pt x="76" y="38"/>
                      </a:lnTo>
                      <a:lnTo>
                        <a:pt x="81" y="38"/>
                      </a:lnTo>
                      <a:lnTo>
                        <a:pt x="81" y="43"/>
                      </a:lnTo>
                      <a:lnTo>
                        <a:pt x="81" y="47"/>
                      </a:lnTo>
                      <a:lnTo>
                        <a:pt x="81" y="52"/>
                      </a:lnTo>
                      <a:lnTo>
                        <a:pt x="81" y="57"/>
                      </a:lnTo>
                      <a:lnTo>
                        <a:pt x="81" y="62"/>
                      </a:lnTo>
                      <a:lnTo>
                        <a:pt x="81" y="67"/>
                      </a:lnTo>
                      <a:lnTo>
                        <a:pt x="81" y="71"/>
                      </a:lnTo>
                      <a:lnTo>
                        <a:pt x="76" y="71"/>
                      </a:lnTo>
                      <a:lnTo>
                        <a:pt x="76" y="76"/>
                      </a:lnTo>
                      <a:lnTo>
                        <a:pt x="71" y="76"/>
                      </a:lnTo>
                      <a:lnTo>
                        <a:pt x="71" y="81"/>
                      </a:lnTo>
                      <a:lnTo>
                        <a:pt x="67" y="81"/>
                      </a:lnTo>
                      <a:lnTo>
                        <a:pt x="67" y="86"/>
                      </a:lnTo>
                      <a:lnTo>
                        <a:pt x="62" y="86"/>
                      </a:lnTo>
                      <a:lnTo>
                        <a:pt x="57" y="86"/>
                      </a:lnTo>
                      <a:lnTo>
                        <a:pt x="52" y="91"/>
                      </a:lnTo>
                      <a:lnTo>
                        <a:pt x="48" y="91"/>
                      </a:lnTo>
                      <a:lnTo>
                        <a:pt x="43" y="91"/>
                      </a:lnTo>
                      <a:lnTo>
                        <a:pt x="38" y="91"/>
                      </a:lnTo>
                      <a:lnTo>
                        <a:pt x="38" y="86"/>
                      </a:lnTo>
                      <a:lnTo>
                        <a:pt x="33" y="86"/>
                      </a:lnTo>
                      <a:lnTo>
                        <a:pt x="28" y="86"/>
                      </a:lnTo>
                      <a:lnTo>
                        <a:pt x="28" y="81"/>
                      </a:lnTo>
                      <a:lnTo>
                        <a:pt x="24" y="81"/>
                      </a:lnTo>
                      <a:lnTo>
                        <a:pt x="19" y="76"/>
                      </a:lnTo>
                      <a:lnTo>
                        <a:pt x="19" y="71"/>
                      </a:lnTo>
                      <a:lnTo>
                        <a:pt x="14" y="71"/>
                      </a:lnTo>
                      <a:lnTo>
                        <a:pt x="14" y="67"/>
                      </a:lnTo>
                      <a:lnTo>
                        <a:pt x="9" y="67"/>
                      </a:lnTo>
                      <a:lnTo>
                        <a:pt x="9" y="62"/>
                      </a:lnTo>
                      <a:lnTo>
                        <a:pt x="9" y="57"/>
                      </a:lnTo>
                      <a:lnTo>
                        <a:pt x="4" y="57"/>
                      </a:lnTo>
                      <a:lnTo>
                        <a:pt x="4" y="52"/>
                      </a:lnTo>
                      <a:lnTo>
                        <a:pt x="4" y="47"/>
                      </a:lnTo>
                      <a:lnTo>
                        <a:pt x="4" y="43"/>
                      </a:lnTo>
                      <a:lnTo>
                        <a:pt x="4" y="38"/>
                      </a:lnTo>
                      <a:lnTo>
                        <a:pt x="0" y="38"/>
                      </a:lnTo>
                      <a:lnTo>
                        <a:pt x="0" y="33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4" y="9"/>
                      </a:lnTo>
                      <a:lnTo>
                        <a:pt x="9" y="4"/>
                      </a:lnTo>
                      <a:lnTo>
                        <a:pt x="14" y="4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33" y="0"/>
                      </a:lnTo>
                      <a:lnTo>
                        <a:pt x="38" y="0"/>
                      </a:lnTo>
                      <a:lnTo>
                        <a:pt x="43" y="0"/>
                      </a:lnTo>
                      <a:lnTo>
                        <a:pt x="48" y="0"/>
                      </a:lnTo>
                      <a:lnTo>
                        <a:pt x="52" y="0"/>
                      </a:lnTo>
                      <a:lnTo>
                        <a:pt x="57" y="0"/>
                      </a:lnTo>
                      <a:lnTo>
                        <a:pt x="57" y="4"/>
                      </a:lnTo>
                      <a:lnTo>
                        <a:pt x="62" y="4"/>
                      </a:lnTo>
                      <a:lnTo>
                        <a:pt x="67" y="9"/>
                      </a:lnTo>
                      <a:lnTo>
                        <a:pt x="71" y="14"/>
                      </a:lnTo>
                      <a:lnTo>
                        <a:pt x="71" y="19"/>
                      </a:lnTo>
                      <a:lnTo>
                        <a:pt x="71" y="23"/>
                      </a:lnTo>
                      <a:lnTo>
                        <a:pt x="76" y="23"/>
                      </a:lnTo>
                      <a:lnTo>
                        <a:pt x="76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5" name="Freeform 33">
                  <a:extLst>
                    <a:ext uri="{FF2B5EF4-FFF2-40B4-BE49-F238E27FC236}">
                      <a16:creationId xmlns:a16="http://schemas.microsoft.com/office/drawing/2014/main" id="{32D25AE2-15FE-4004-9F90-99D481A301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14" y="3667"/>
                  <a:ext cx="273" cy="766"/>
                </a:xfrm>
                <a:custGeom>
                  <a:avLst/>
                  <a:gdLst>
                    <a:gd name="T0" fmla="*/ 144 w 273"/>
                    <a:gd name="T1" fmla="*/ 162 h 766"/>
                    <a:gd name="T2" fmla="*/ 154 w 273"/>
                    <a:gd name="T3" fmla="*/ 205 h 766"/>
                    <a:gd name="T4" fmla="*/ 163 w 273"/>
                    <a:gd name="T5" fmla="*/ 249 h 766"/>
                    <a:gd name="T6" fmla="*/ 178 w 273"/>
                    <a:gd name="T7" fmla="*/ 292 h 766"/>
                    <a:gd name="T8" fmla="*/ 187 w 273"/>
                    <a:gd name="T9" fmla="*/ 330 h 766"/>
                    <a:gd name="T10" fmla="*/ 202 w 273"/>
                    <a:gd name="T11" fmla="*/ 373 h 766"/>
                    <a:gd name="T12" fmla="*/ 216 w 273"/>
                    <a:gd name="T13" fmla="*/ 411 h 766"/>
                    <a:gd name="T14" fmla="*/ 230 w 273"/>
                    <a:gd name="T15" fmla="*/ 454 h 766"/>
                    <a:gd name="T16" fmla="*/ 245 w 273"/>
                    <a:gd name="T17" fmla="*/ 493 h 766"/>
                    <a:gd name="T18" fmla="*/ 259 w 273"/>
                    <a:gd name="T19" fmla="*/ 531 h 766"/>
                    <a:gd name="T20" fmla="*/ 273 w 273"/>
                    <a:gd name="T21" fmla="*/ 574 h 766"/>
                    <a:gd name="T22" fmla="*/ 254 w 273"/>
                    <a:gd name="T23" fmla="*/ 598 h 766"/>
                    <a:gd name="T24" fmla="*/ 235 w 273"/>
                    <a:gd name="T25" fmla="*/ 622 h 766"/>
                    <a:gd name="T26" fmla="*/ 211 w 273"/>
                    <a:gd name="T27" fmla="*/ 646 h 766"/>
                    <a:gd name="T28" fmla="*/ 187 w 273"/>
                    <a:gd name="T29" fmla="*/ 665 h 766"/>
                    <a:gd name="T30" fmla="*/ 163 w 273"/>
                    <a:gd name="T31" fmla="*/ 689 h 766"/>
                    <a:gd name="T32" fmla="*/ 139 w 273"/>
                    <a:gd name="T33" fmla="*/ 703 h 766"/>
                    <a:gd name="T34" fmla="*/ 110 w 273"/>
                    <a:gd name="T35" fmla="*/ 723 h 766"/>
                    <a:gd name="T36" fmla="*/ 82 w 273"/>
                    <a:gd name="T37" fmla="*/ 737 h 766"/>
                    <a:gd name="T38" fmla="*/ 53 w 273"/>
                    <a:gd name="T39" fmla="*/ 747 h 766"/>
                    <a:gd name="T40" fmla="*/ 19 w 273"/>
                    <a:gd name="T41" fmla="*/ 761 h 766"/>
                    <a:gd name="T42" fmla="*/ 0 w 273"/>
                    <a:gd name="T43" fmla="*/ 751 h 766"/>
                    <a:gd name="T44" fmla="*/ 10 w 273"/>
                    <a:gd name="T45" fmla="*/ 708 h 766"/>
                    <a:gd name="T46" fmla="*/ 14 w 273"/>
                    <a:gd name="T47" fmla="*/ 665 h 766"/>
                    <a:gd name="T48" fmla="*/ 19 w 273"/>
                    <a:gd name="T49" fmla="*/ 617 h 766"/>
                    <a:gd name="T50" fmla="*/ 29 w 273"/>
                    <a:gd name="T51" fmla="*/ 574 h 766"/>
                    <a:gd name="T52" fmla="*/ 34 w 273"/>
                    <a:gd name="T53" fmla="*/ 531 h 766"/>
                    <a:gd name="T54" fmla="*/ 43 w 273"/>
                    <a:gd name="T55" fmla="*/ 483 h 766"/>
                    <a:gd name="T56" fmla="*/ 48 w 273"/>
                    <a:gd name="T57" fmla="*/ 440 h 766"/>
                    <a:gd name="T58" fmla="*/ 58 w 273"/>
                    <a:gd name="T59" fmla="*/ 397 h 766"/>
                    <a:gd name="T60" fmla="*/ 62 w 273"/>
                    <a:gd name="T61" fmla="*/ 354 h 766"/>
                    <a:gd name="T62" fmla="*/ 67 w 273"/>
                    <a:gd name="T63" fmla="*/ 306 h 766"/>
                    <a:gd name="T64" fmla="*/ 72 w 273"/>
                    <a:gd name="T65" fmla="*/ 272 h 766"/>
                    <a:gd name="T66" fmla="*/ 77 w 273"/>
                    <a:gd name="T67" fmla="*/ 244 h 766"/>
                    <a:gd name="T68" fmla="*/ 82 w 273"/>
                    <a:gd name="T69" fmla="*/ 220 h 766"/>
                    <a:gd name="T70" fmla="*/ 82 w 273"/>
                    <a:gd name="T71" fmla="*/ 191 h 766"/>
                    <a:gd name="T72" fmla="*/ 86 w 273"/>
                    <a:gd name="T73" fmla="*/ 162 h 766"/>
                    <a:gd name="T74" fmla="*/ 86 w 273"/>
                    <a:gd name="T75" fmla="*/ 138 h 766"/>
                    <a:gd name="T76" fmla="*/ 91 w 273"/>
                    <a:gd name="T77" fmla="*/ 110 h 766"/>
                    <a:gd name="T78" fmla="*/ 91 w 273"/>
                    <a:gd name="T79" fmla="*/ 81 h 766"/>
                    <a:gd name="T80" fmla="*/ 96 w 273"/>
                    <a:gd name="T81" fmla="*/ 52 h 766"/>
                    <a:gd name="T82" fmla="*/ 96 w 273"/>
                    <a:gd name="T83" fmla="*/ 28 h 766"/>
                    <a:gd name="T84" fmla="*/ 101 w 273"/>
                    <a:gd name="T85" fmla="*/ 0 h 766"/>
                    <a:gd name="T86" fmla="*/ 106 w 273"/>
                    <a:gd name="T87" fmla="*/ 14 h 766"/>
                    <a:gd name="T88" fmla="*/ 110 w 273"/>
                    <a:gd name="T89" fmla="*/ 28 h 766"/>
                    <a:gd name="T90" fmla="*/ 115 w 273"/>
                    <a:gd name="T91" fmla="*/ 43 h 766"/>
                    <a:gd name="T92" fmla="*/ 120 w 273"/>
                    <a:gd name="T93" fmla="*/ 57 h 766"/>
                    <a:gd name="T94" fmla="*/ 120 w 273"/>
                    <a:gd name="T95" fmla="*/ 71 h 766"/>
                    <a:gd name="T96" fmla="*/ 125 w 273"/>
                    <a:gd name="T97" fmla="*/ 81 h 766"/>
                    <a:gd name="T98" fmla="*/ 125 w 273"/>
                    <a:gd name="T99" fmla="*/ 95 h 766"/>
                    <a:gd name="T100" fmla="*/ 130 w 273"/>
                    <a:gd name="T101" fmla="*/ 110 h 766"/>
                    <a:gd name="T102" fmla="*/ 134 w 273"/>
                    <a:gd name="T103" fmla="*/ 124 h 7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73" h="766">
                      <a:moveTo>
                        <a:pt x="139" y="134"/>
                      </a:moveTo>
                      <a:lnTo>
                        <a:pt x="139" y="148"/>
                      </a:lnTo>
                      <a:lnTo>
                        <a:pt x="144" y="162"/>
                      </a:lnTo>
                      <a:lnTo>
                        <a:pt x="144" y="177"/>
                      </a:lnTo>
                      <a:lnTo>
                        <a:pt x="149" y="191"/>
                      </a:lnTo>
                      <a:lnTo>
                        <a:pt x="154" y="205"/>
                      </a:lnTo>
                      <a:lnTo>
                        <a:pt x="158" y="220"/>
                      </a:lnTo>
                      <a:lnTo>
                        <a:pt x="158" y="234"/>
                      </a:lnTo>
                      <a:lnTo>
                        <a:pt x="163" y="249"/>
                      </a:lnTo>
                      <a:lnTo>
                        <a:pt x="168" y="263"/>
                      </a:lnTo>
                      <a:lnTo>
                        <a:pt x="173" y="277"/>
                      </a:lnTo>
                      <a:lnTo>
                        <a:pt x="178" y="292"/>
                      </a:lnTo>
                      <a:lnTo>
                        <a:pt x="182" y="301"/>
                      </a:lnTo>
                      <a:lnTo>
                        <a:pt x="182" y="316"/>
                      </a:lnTo>
                      <a:lnTo>
                        <a:pt x="187" y="330"/>
                      </a:lnTo>
                      <a:lnTo>
                        <a:pt x="192" y="344"/>
                      </a:lnTo>
                      <a:lnTo>
                        <a:pt x="197" y="359"/>
                      </a:lnTo>
                      <a:lnTo>
                        <a:pt x="202" y="373"/>
                      </a:lnTo>
                      <a:lnTo>
                        <a:pt x="206" y="383"/>
                      </a:lnTo>
                      <a:lnTo>
                        <a:pt x="211" y="397"/>
                      </a:lnTo>
                      <a:lnTo>
                        <a:pt x="216" y="411"/>
                      </a:lnTo>
                      <a:lnTo>
                        <a:pt x="221" y="426"/>
                      </a:lnTo>
                      <a:lnTo>
                        <a:pt x="226" y="440"/>
                      </a:lnTo>
                      <a:lnTo>
                        <a:pt x="230" y="454"/>
                      </a:lnTo>
                      <a:lnTo>
                        <a:pt x="235" y="464"/>
                      </a:lnTo>
                      <a:lnTo>
                        <a:pt x="240" y="478"/>
                      </a:lnTo>
                      <a:lnTo>
                        <a:pt x="245" y="493"/>
                      </a:lnTo>
                      <a:lnTo>
                        <a:pt x="249" y="507"/>
                      </a:lnTo>
                      <a:lnTo>
                        <a:pt x="254" y="521"/>
                      </a:lnTo>
                      <a:lnTo>
                        <a:pt x="259" y="531"/>
                      </a:lnTo>
                      <a:lnTo>
                        <a:pt x="264" y="545"/>
                      </a:lnTo>
                      <a:lnTo>
                        <a:pt x="269" y="560"/>
                      </a:lnTo>
                      <a:lnTo>
                        <a:pt x="273" y="574"/>
                      </a:lnTo>
                      <a:lnTo>
                        <a:pt x="269" y="584"/>
                      </a:lnTo>
                      <a:lnTo>
                        <a:pt x="264" y="589"/>
                      </a:lnTo>
                      <a:lnTo>
                        <a:pt x="254" y="598"/>
                      </a:lnTo>
                      <a:lnTo>
                        <a:pt x="249" y="608"/>
                      </a:lnTo>
                      <a:lnTo>
                        <a:pt x="245" y="617"/>
                      </a:lnTo>
                      <a:lnTo>
                        <a:pt x="235" y="622"/>
                      </a:lnTo>
                      <a:lnTo>
                        <a:pt x="230" y="632"/>
                      </a:lnTo>
                      <a:lnTo>
                        <a:pt x="221" y="641"/>
                      </a:lnTo>
                      <a:lnTo>
                        <a:pt x="211" y="646"/>
                      </a:lnTo>
                      <a:lnTo>
                        <a:pt x="206" y="656"/>
                      </a:lnTo>
                      <a:lnTo>
                        <a:pt x="197" y="660"/>
                      </a:lnTo>
                      <a:lnTo>
                        <a:pt x="187" y="665"/>
                      </a:lnTo>
                      <a:lnTo>
                        <a:pt x="182" y="675"/>
                      </a:lnTo>
                      <a:lnTo>
                        <a:pt x="173" y="679"/>
                      </a:lnTo>
                      <a:lnTo>
                        <a:pt x="163" y="689"/>
                      </a:lnTo>
                      <a:lnTo>
                        <a:pt x="154" y="694"/>
                      </a:lnTo>
                      <a:lnTo>
                        <a:pt x="144" y="699"/>
                      </a:lnTo>
                      <a:lnTo>
                        <a:pt x="139" y="703"/>
                      </a:lnTo>
                      <a:lnTo>
                        <a:pt x="130" y="708"/>
                      </a:lnTo>
                      <a:lnTo>
                        <a:pt x="120" y="718"/>
                      </a:lnTo>
                      <a:lnTo>
                        <a:pt x="110" y="723"/>
                      </a:lnTo>
                      <a:lnTo>
                        <a:pt x="101" y="727"/>
                      </a:lnTo>
                      <a:lnTo>
                        <a:pt x="91" y="732"/>
                      </a:lnTo>
                      <a:lnTo>
                        <a:pt x="82" y="737"/>
                      </a:lnTo>
                      <a:lnTo>
                        <a:pt x="72" y="742"/>
                      </a:lnTo>
                      <a:lnTo>
                        <a:pt x="62" y="747"/>
                      </a:lnTo>
                      <a:lnTo>
                        <a:pt x="53" y="747"/>
                      </a:lnTo>
                      <a:lnTo>
                        <a:pt x="43" y="751"/>
                      </a:lnTo>
                      <a:lnTo>
                        <a:pt x="29" y="756"/>
                      </a:lnTo>
                      <a:lnTo>
                        <a:pt x="19" y="761"/>
                      </a:lnTo>
                      <a:lnTo>
                        <a:pt x="10" y="766"/>
                      </a:lnTo>
                      <a:lnTo>
                        <a:pt x="0" y="766"/>
                      </a:lnTo>
                      <a:lnTo>
                        <a:pt x="0" y="751"/>
                      </a:lnTo>
                      <a:lnTo>
                        <a:pt x="5" y="737"/>
                      </a:lnTo>
                      <a:lnTo>
                        <a:pt x="5" y="723"/>
                      </a:lnTo>
                      <a:lnTo>
                        <a:pt x="10" y="708"/>
                      </a:lnTo>
                      <a:lnTo>
                        <a:pt x="10" y="694"/>
                      </a:lnTo>
                      <a:lnTo>
                        <a:pt x="10" y="679"/>
                      </a:lnTo>
                      <a:lnTo>
                        <a:pt x="14" y="665"/>
                      </a:lnTo>
                      <a:lnTo>
                        <a:pt x="14" y="651"/>
                      </a:lnTo>
                      <a:lnTo>
                        <a:pt x="19" y="636"/>
                      </a:lnTo>
                      <a:lnTo>
                        <a:pt x="19" y="617"/>
                      </a:lnTo>
                      <a:lnTo>
                        <a:pt x="24" y="603"/>
                      </a:lnTo>
                      <a:lnTo>
                        <a:pt x="24" y="589"/>
                      </a:lnTo>
                      <a:lnTo>
                        <a:pt x="29" y="574"/>
                      </a:lnTo>
                      <a:lnTo>
                        <a:pt x="29" y="560"/>
                      </a:lnTo>
                      <a:lnTo>
                        <a:pt x="34" y="545"/>
                      </a:lnTo>
                      <a:lnTo>
                        <a:pt x="34" y="531"/>
                      </a:lnTo>
                      <a:lnTo>
                        <a:pt x="38" y="517"/>
                      </a:lnTo>
                      <a:lnTo>
                        <a:pt x="38" y="502"/>
                      </a:lnTo>
                      <a:lnTo>
                        <a:pt x="43" y="483"/>
                      </a:lnTo>
                      <a:lnTo>
                        <a:pt x="43" y="469"/>
                      </a:lnTo>
                      <a:lnTo>
                        <a:pt x="48" y="454"/>
                      </a:lnTo>
                      <a:lnTo>
                        <a:pt x="48" y="440"/>
                      </a:lnTo>
                      <a:lnTo>
                        <a:pt x="53" y="426"/>
                      </a:lnTo>
                      <a:lnTo>
                        <a:pt x="53" y="411"/>
                      </a:lnTo>
                      <a:lnTo>
                        <a:pt x="58" y="397"/>
                      </a:lnTo>
                      <a:lnTo>
                        <a:pt x="58" y="383"/>
                      </a:lnTo>
                      <a:lnTo>
                        <a:pt x="62" y="368"/>
                      </a:lnTo>
                      <a:lnTo>
                        <a:pt x="62" y="354"/>
                      </a:lnTo>
                      <a:lnTo>
                        <a:pt x="62" y="335"/>
                      </a:lnTo>
                      <a:lnTo>
                        <a:pt x="67" y="320"/>
                      </a:lnTo>
                      <a:lnTo>
                        <a:pt x="67" y="306"/>
                      </a:lnTo>
                      <a:lnTo>
                        <a:pt x="72" y="292"/>
                      </a:lnTo>
                      <a:lnTo>
                        <a:pt x="72" y="282"/>
                      </a:lnTo>
                      <a:lnTo>
                        <a:pt x="72" y="272"/>
                      </a:lnTo>
                      <a:lnTo>
                        <a:pt x="72" y="263"/>
                      </a:lnTo>
                      <a:lnTo>
                        <a:pt x="77" y="253"/>
                      </a:lnTo>
                      <a:lnTo>
                        <a:pt x="77" y="244"/>
                      </a:lnTo>
                      <a:lnTo>
                        <a:pt x="77" y="234"/>
                      </a:lnTo>
                      <a:lnTo>
                        <a:pt x="77" y="225"/>
                      </a:lnTo>
                      <a:lnTo>
                        <a:pt x="82" y="220"/>
                      </a:lnTo>
                      <a:lnTo>
                        <a:pt x="82" y="210"/>
                      </a:lnTo>
                      <a:lnTo>
                        <a:pt x="82" y="201"/>
                      </a:lnTo>
                      <a:lnTo>
                        <a:pt x="82" y="191"/>
                      </a:lnTo>
                      <a:lnTo>
                        <a:pt x="82" y="182"/>
                      </a:lnTo>
                      <a:lnTo>
                        <a:pt x="86" y="172"/>
                      </a:lnTo>
                      <a:lnTo>
                        <a:pt x="86" y="162"/>
                      </a:lnTo>
                      <a:lnTo>
                        <a:pt x="86" y="153"/>
                      </a:lnTo>
                      <a:lnTo>
                        <a:pt x="86" y="143"/>
                      </a:lnTo>
                      <a:lnTo>
                        <a:pt x="86" y="138"/>
                      </a:lnTo>
                      <a:lnTo>
                        <a:pt x="86" y="129"/>
                      </a:lnTo>
                      <a:lnTo>
                        <a:pt x="91" y="119"/>
                      </a:lnTo>
                      <a:lnTo>
                        <a:pt x="91" y="110"/>
                      </a:lnTo>
                      <a:lnTo>
                        <a:pt x="91" y="100"/>
                      </a:lnTo>
                      <a:lnTo>
                        <a:pt x="91" y="91"/>
                      </a:lnTo>
                      <a:lnTo>
                        <a:pt x="91" y="81"/>
                      </a:lnTo>
                      <a:lnTo>
                        <a:pt x="91" y="71"/>
                      </a:lnTo>
                      <a:lnTo>
                        <a:pt x="96" y="62"/>
                      </a:lnTo>
                      <a:lnTo>
                        <a:pt x="96" y="52"/>
                      </a:lnTo>
                      <a:lnTo>
                        <a:pt x="96" y="47"/>
                      </a:lnTo>
                      <a:lnTo>
                        <a:pt x="96" y="38"/>
                      </a:lnTo>
                      <a:lnTo>
                        <a:pt x="96" y="28"/>
                      </a:lnTo>
                      <a:lnTo>
                        <a:pt x="96" y="19"/>
                      </a:lnTo>
                      <a:lnTo>
                        <a:pt x="96" y="9"/>
                      </a:lnTo>
                      <a:lnTo>
                        <a:pt x="101" y="0"/>
                      </a:lnTo>
                      <a:lnTo>
                        <a:pt x="101" y="4"/>
                      </a:lnTo>
                      <a:lnTo>
                        <a:pt x="106" y="9"/>
                      </a:lnTo>
                      <a:lnTo>
                        <a:pt x="106" y="14"/>
                      </a:lnTo>
                      <a:lnTo>
                        <a:pt x="106" y="19"/>
                      </a:lnTo>
                      <a:lnTo>
                        <a:pt x="110" y="23"/>
                      </a:lnTo>
                      <a:lnTo>
                        <a:pt x="110" y="28"/>
                      </a:lnTo>
                      <a:lnTo>
                        <a:pt x="115" y="33"/>
                      </a:lnTo>
                      <a:lnTo>
                        <a:pt x="115" y="38"/>
                      </a:lnTo>
                      <a:lnTo>
                        <a:pt x="115" y="43"/>
                      </a:lnTo>
                      <a:lnTo>
                        <a:pt x="115" y="47"/>
                      </a:lnTo>
                      <a:lnTo>
                        <a:pt x="115" y="52"/>
                      </a:lnTo>
                      <a:lnTo>
                        <a:pt x="120" y="57"/>
                      </a:lnTo>
                      <a:lnTo>
                        <a:pt x="120" y="62"/>
                      </a:lnTo>
                      <a:lnTo>
                        <a:pt x="120" y="67"/>
                      </a:lnTo>
                      <a:lnTo>
                        <a:pt x="120" y="71"/>
                      </a:lnTo>
                      <a:lnTo>
                        <a:pt x="120" y="76"/>
                      </a:lnTo>
                      <a:lnTo>
                        <a:pt x="120" y="81"/>
                      </a:lnTo>
                      <a:lnTo>
                        <a:pt x="125" y="81"/>
                      </a:lnTo>
                      <a:lnTo>
                        <a:pt x="125" y="86"/>
                      </a:lnTo>
                      <a:lnTo>
                        <a:pt x="125" y="91"/>
                      </a:lnTo>
                      <a:lnTo>
                        <a:pt x="125" y="95"/>
                      </a:lnTo>
                      <a:lnTo>
                        <a:pt x="125" y="100"/>
                      </a:lnTo>
                      <a:lnTo>
                        <a:pt x="125" y="105"/>
                      </a:lnTo>
                      <a:lnTo>
                        <a:pt x="130" y="110"/>
                      </a:lnTo>
                      <a:lnTo>
                        <a:pt x="130" y="114"/>
                      </a:lnTo>
                      <a:lnTo>
                        <a:pt x="130" y="119"/>
                      </a:lnTo>
                      <a:lnTo>
                        <a:pt x="134" y="124"/>
                      </a:lnTo>
                      <a:lnTo>
                        <a:pt x="134" y="129"/>
                      </a:lnTo>
                      <a:lnTo>
                        <a:pt x="139" y="134"/>
                      </a:lnTo>
                      <a:close/>
                    </a:path>
                  </a:pathLst>
                </a:custGeom>
                <a:solidFill>
                  <a:srgbClr val="FFD4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6" name="Freeform 34">
                  <a:extLst>
                    <a:ext uri="{FF2B5EF4-FFF2-40B4-BE49-F238E27FC236}">
                      <a16:creationId xmlns:a16="http://schemas.microsoft.com/office/drawing/2014/main" id="{DAD77232-5938-4CA9-A22F-BDE4C5F234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72" y="3686"/>
                  <a:ext cx="29" cy="38"/>
                </a:xfrm>
                <a:custGeom>
                  <a:avLst/>
                  <a:gdLst>
                    <a:gd name="T0" fmla="*/ 29 w 29"/>
                    <a:gd name="T1" fmla="*/ 38 h 38"/>
                    <a:gd name="T2" fmla="*/ 24 w 29"/>
                    <a:gd name="T3" fmla="*/ 38 h 38"/>
                    <a:gd name="T4" fmla="*/ 20 w 29"/>
                    <a:gd name="T5" fmla="*/ 38 h 38"/>
                    <a:gd name="T6" fmla="*/ 15 w 29"/>
                    <a:gd name="T7" fmla="*/ 38 h 38"/>
                    <a:gd name="T8" fmla="*/ 15 w 29"/>
                    <a:gd name="T9" fmla="*/ 33 h 38"/>
                    <a:gd name="T10" fmla="*/ 10 w 29"/>
                    <a:gd name="T11" fmla="*/ 33 h 38"/>
                    <a:gd name="T12" fmla="*/ 10 w 29"/>
                    <a:gd name="T13" fmla="*/ 28 h 38"/>
                    <a:gd name="T14" fmla="*/ 5 w 29"/>
                    <a:gd name="T15" fmla="*/ 28 h 38"/>
                    <a:gd name="T16" fmla="*/ 5 w 29"/>
                    <a:gd name="T17" fmla="*/ 24 h 38"/>
                    <a:gd name="T18" fmla="*/ 0 w 29"/>
                    <a:gd name="T19" fmla="*/ 24 h 38"/>
                    <a:gd name="T20" fmla="*/ 0 w 29"/>
                    <a:gd name="T21" fmla="*/ 19 h 38"/>
                    <a:gd name="T22" fmla="*/ 5 w 29"/>
                    <a:gd name="T23" fmla="*/ 19 h 38"/>
                    <a:gd name="T24" fmla="*/ 5 w 29"/>
                    <a:gd name="T25" fmla="*/ 14 h 38"/>
                    <a:gd name="T26" fmla="*/ 0 w 29"/>
                    <a:gd name="T27" fmla="*/ 14 h 38"/>
                    <a:gd name="T28" fmla="*/ 0 w 29"/>
                    <a:gd name="T29" fmla="*/ 9 h 38"/>
                    <a:gd name="T30" fmla="*/ 0 w 29"/>
                    <a:gd name="T31" fmla="*/ 4 h 38"/>
                    <a:gd name="T32" fmla="*/ 5 w 29"/>
                    <a:gd name="T33" fmla="*/ 4 h 38"/>
                    <a:gd name="T34" fmla="*/ 5 w 29"/>
                    <a:gd name="T35" fmla="*/ 0 h 38"/>
                    <a:gd name="T36" fmla="*/ 10 w 29"/>
                    <a:gd name="T37" fmla="*/ 0 h 38"/>
                    <a:gd name="T38" fmla="*/ 15 w 29"/>
                    <a:gd name="T39" fmla="*/ 0 h 38"/>
                    <a:gd name="T40" fmla="*/ 15 w 29"/>
                    <a:gd name="T41" fmla="*/ 4 h 38"/>
                    <a:gd name="T42" fmla="*/ 20 w 29"/>
                    <a:gd name="T43" fmla="*/ 4 h 38"/>
                    <a:gd name="T44" fmla="*/ 20 w 29"/>
                    <a:gd name="T45" fmla="*/ 9 h 38"/>
                    <a:gd name="T46" fmla="*/ 24 w 29"/>
                    <a:gd name="T47" fmla="*/ 14 h 38"/>
                    <a:gd name="T48" fmla="*/ 24 w 29"/>
                    <a:gd name="T49" fmla="*/ 19 h 38"/>
                    <a:gd name="T50" fmla="*/ 24 w 29"/>
                    <a:gd name="T51" fmla="*/ 24 h 38"/>
                    <a:gd name="T52" fmla="*/ 24 w 29"/>
                    <a:gd name="T53" fmla="*/ 28 h 38"/>
                    <a:gd name="T54" fmla="*/ 24 w 29"/>
                    <a:gd name="T55" fmla="*/ 33 h 38"/>
                    <a:gd name="T56" fmla="*/ 29 w 29"/>
                    <a:gd name="T57" fmla="*/ 33 h 38"/>
                    <a:gd name="T58" fmla="*/ 29 w 29"/>
                    <a:gd name="T59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9" h="38">
                      <a:moveTo>
                        <a:pt x="29" y="38"/>
                      </a:moveTo>
                      <a:lnTo>
                        <a:pt x="24" y="38"/>
                      </a:lnTo>
                      <a:lnTo>
                        <a:pt x="20" y="38"/>
                      </a:lnTo>
                      <a:lnTo>
                        <a:pt x="15" y="38"/>
                      </a:lnTo>
                      <a:lnTo>
                        <a:pt x="15" y="33"/>
                      </a:lnTo>
                      <a:lnTo>
                        <a:pt x="10" y="33"/>
                      </a:lnTo>
                      <a:lnTo>
                        <a:pt x="10" y="28"/>
                      </a:lnTo>
                      <a:lnTo>
                        <a:pt x="5" y="28"/>
                      </a:lnTo>
                      <a:lnTo>
                        <a:pt x="5" y="24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5" y="4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15" y="4"/>
                      </a:lnTo>
                      <a:lnTo>
                        <a:pt x="20" y="4"/>
                      </a:lnTo>
                      <a:lnTo>
                        <a:pt x="20" y="9"/>
                      </a:lnTo>
                      <a:lnTo>
                        <a:pt x="24" y="14"/>
                      </a:lnTo>
                      <a:lnTo>
                        <a:pt x="24" y="19"/>
                      </a:lnTo>
                      <a:lnTo>
                        <a:pt x="24" y="24"/>
                      </a:lnTo>
                      <a:lnTo>
                        <a:pt x="24" y="28"/>
                      </a:lnTo>
                      <a:lnTo>
                        <a:pt x="24" y="33"/>
                      </a:lnTo>
                      <a:lnTo>
                        <a:pt x="29" y="33"/>
                      </a:lnTo>
                      <a:lnTo>
                        <a:pt x="29" y="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7" name="Freeform 35">
                  <a:extLst>
                    <a:ext uri="{FF2B5EF4-FFF2-40B4-BE49-F238E27FC236}">
                      <a16:creationId xmlns:a16="http://schemas.microsoft.com/office/drawing/2014/main" id="{5D1E8893-FD08-4075-A5DC-E6A814579F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3" y="3753"/>
                  <a:ext cx="71" cy="96"/>
                </a:xfrm>
                <a:custGeom>
                  <a:avLst/>
                  <a:gdLst>
                    <a:gd name="T0" fmla="*/ 62 w 71"/>
                    <a:gd name="T1" fmla="*/ 28 h 96"/>
                    <a:gd name="T2" fmla="*/ 67 w 71"/>
                    <a:gd name="T3" fmla="*/ 33 h 96"/>
                    <a:gd name="T4" fmla="*/ 67 w 71"/>
                    <a:gd name="T5" fmla="*/ 43 h 96"/>
                    <a:gd name="T6" fmla="*/ 71 w 71"/>
                    <a:gd name="T7" fmla="*/ 52 h 96"/>
                    <a:gd name="T8" fmla="*/ 71 w 71"/>
                    <a:gd name="T9" fmla="*/ 62 h 96"/>
                    <a:gd name="T10" fmla="*/ 71 w 71"/>
                    <a:gd name="T11" fmla="*/ 72 h 96"/>
                    <a:gd name="T12" fmla="*/ 71 w 71"/>
                    <a:gd name="T13" fmla="*/ 81 h 96"/>
                    <a:gd name="T14" fmla="*/ 67 w 71"/>
                    <a:gd name="T15" fmla="*/ 86 h 96"/>
                    <a:gd name="T16" fmla="*/ 57 w 71"/>
                    <a:gd name="T17" fmla="*/ 91 h 96"/>
                    <a:gd name="T18" fmla="*/ 52 w 71"/>
                    <a:gd name="T19" fmla="*/ 96 h 96"/>
                    <a:gd name="T20" fmla="*/ 43 w 71"/>
                    <a:gd name="T21" fmla="*/ 96 h 96"/>
                    <a:gd name="T22" fmla="*/ 38 w 71"/>
                    <a:gd name="T23" fmla="*/ 91 h 96"/>
                    <a:gd name="T24" fmla="*/ 28 w 71"/>
                    <a:gd name="T25" fmla="*/ 91 h 96"/>
                    <a:gd name="T26" fmla="*/ 24 w 71"/>
                    <a:gd name="T27" fmla="*/ 81 h 96"/>
                    <a:gd name="T28" fmla="*/ 19 w 71"/>
                    <a:gd name="T29" fmla="*/ 76 h 96"/>
                    <a:gd name="T30" fmla="*/ 14 w 71"/>
                    <a:gd name="T31" fmla="*/ 67 h 96"/>
                    <a:gd name="T32" fmla="*/ 9 w 71"/>
                    <a:gd name="T33" fmla="*/ 62 h 96"/>
                    <a:gd name="T34" fmla="*/ 4 w 71"/>
                    <a:gd name="T35" fmla="*/ 52 h 96"/>
                    <a:gd name="T36" fmla="*/ 0 w 71"/>
                    <a:gd name="T37" fmla="*/ 48 h 96"/>
                    <a:gd name="T38" fmla="*/ 0 w 71"/>
                    <a:gd name="T39" fmla="*/ 38 h 96"/>
                    <a:gd name="T40" fmla="*/ 0 w 71"/>
                    <a:gd name="T41" fmla="*/ 28 h 96"/>
                    <a:gd name="T42" fmla="*/ 0 w 71"/>
                    <a:gd name="T43" fmla="*/ 19 h 96"/>
                    <a:gd name="T44" fmla="*/ 4 w 71"/>
                    <a:gd name="T45" fmla="*/ 14 h 96"/>
                    <a:gd name="T46" fmla="*/ 9 w 71"/>
                    <a:gd name="T47" fmla="*/ 9 h 96"/>
                    <a:gd name="T48" fmla="*/ 14 w 71"/>
                    <a:gd name="T49" fmla="*/ 5 h 96"/>
                    <a:gd name="T50" fmla="*/ 19 w 71"/>
                    <a:gd name="T51" fmla="*/ 0 h 96"/>
                    <a:gd name="T52" fmla="*/ 28 w 71"/>
                    <a:gd name="T53" fmla="*/ 0 h 96"/>
                    <a:gd name="T54" fmla="*/ 38 w 71"/>
                    <a:gd name="T55" fmla="*/ 0 h 96"/>
                    <a:gd name="T56" fmla="*/ 43 w 71"/>
                    <a:gd name="T57" fmla="*/ 5 h 96"/>
                    <a:gd name="T58" fmla="*/ 48 w 71"/>
                    <a:gd name="T59" fmla="*/ 14 h 96"/>
                    <a:gd name="T60" fmla="*/ 52 w 71"/>
                    <a:gd name="T61" fmla="*/ 19 h 96"/>
                    <a:gd name="T62" fmla="*/ 57 w 71"/>
                    <a:gd name="T63" fmla="*/ 2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1" h="96">
                      <a:moveTo>
                        <a:pt x="57" y="24"/>
                      </a:moveTo>
                      <a:lnTo>
                        <a:pt x="62" y="28"/>
                      </a:lnTo>
                      <a:lnTo>
                        <a:pt x="62" y="33"/>
                      </a:lnTo>
                      <a:lnTo>
                        <a:pt x="67" y="33"/>
                      </a:lnTo>
                      <a:lnTo>
                        <a:pt x="67" y="38"/>
                      </a:lnTo>
                      <a:lnTo>
                        <a:pt x="67" y="43"/>
                      </a:lnTo>
                      <a:lnTo>
                        <a:pt x="71" y="48"/>
                      </a:lnTo>
                      <a:lnTo>
                        <a:pt x="71" y="52"/>
                      </a:lnTo>
                      <a:lnTo>
                        <a:pt x="71" y="57"/>
                      </a:lnTo>
                      <a:lnTo>
                        <a:pt x="71" y="62"/>
                      </a:lnTo>
                      <a:lnTo>
                        <a:pt x="71" y="67"/>
                      </a:lnTo>
                      <a:lnTo>
                        <a:pt x="71" y="72"/>
                      </a:lnTo>
                      <a:lnTo>
                        <a:pt x="71" y="76"/>
                      </a:lnTo>
                      <a:lnTo>
                        <a:pt x="71" y="81"/>
                      </a:lnTo>
                      <a:lnTo>
                        <a:pt x="67" y="81"/>
                      </a:lnTo>
                      <a:lnTo>
                        <a:pt x="67" y="86"/>
                      </a:lnTo>
                      <a:lnTo>
                        <a:pt x="62" y="91"/>
                      </a:lnTo>
                      <a:lnTo>
                        <a:pt x="57" y="91"/>
                      </a:lnTo>
                      <a:lnTo>
                        <a:pt x="57" y="96"/>
                      </a:lnTo>
                      <a:lnTo>
                        <a:pt x="52" y="96"/>
                      </a:lnTo>
                      <a:lnTo>
                        <a:pt x="48" y="96"/>
                      </a:lnTo>
                      <a:lnTo>
                        <a:pt x="43" y="96"/>
                      </a:lnTo>
                      <a:lnTo>
                        <a:pt x="43" y="91"/>
                      </a:lnTo>
                      <a:lnTo>
                        <a:pt x="38" y="91"/>
                      </a:lnTo>
                      <a:lnTo>
                        <a:pt x="33" y="91"/>
                      </a:lnTo>
                      <a:lnTo>
                        <a:pt x="28" y="91"/>
                      </a:lnTo>
                      <a:lnTo>
                        <a:pt x="24" y="86"/>
                      </a:lnTo>
                      <a:lnTo>
                        <a:pt x="24" y="81"/>
                      </a:lnTo>
                      <a:lnTo>
                        <a:pt x="19" y="81"/>
                      </a:lnTo>
                      <a:lnTo>
                        <a:pt x="19" y="76"/>
                      </a:lnTo>
                      <a:lnTo>
                        <a:pt x="14" y="72"/>
                      </a:lnTo>
                      <a:lnTo>
                        <a:pt x="14" y="67"/>
                      </a:lnTo>
                      <a:lnTo>
                        <a:pt x="9" y="67"/>
                      </a:lnTo>
                      <a:lnTo>
                        <a:pt x="9" y="62"/>
                      </a:lnTo>
                      <a:lnTo>
                        <a:pt x="4" y="57"/>
                      </a:lnTo>
                      <a:lnTo>
                        <a:pt x="4" y="52"/>
                      </a:lnTo>
                      <a:lnTo>
                        <a:pt x="0" y="52"/>
                      </a:lnTo>
                      <a:lnTo>
                        <a:pt x="0" y="48"/>
                      </a:lnTo>
                      <a:lnTo>
                        <a:pt x="0" y="43"/>
                      </a:lnTo>
                      <a:lnTo>
                        <a:pt x="0" y="38"/>
                      </a:lnTo>
                      <a:lnTo>
                        <a:pt x="0" y="33"/>
                      </a:lnTo>
                      <a:lnTo>
                        <a:pt x="0" y="28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4" y="19"/>
                      </a:lnTo>
                      <a:lnTo>
                        <a:pt x="4" y="14"/>
                      </a:lnTo>
                      <a:lnTo>
                        <a:pt x="4" y="9"/>
                      </a:lnTo>
                      <a:lnTo>
                        <a:pt x="9" y="9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9" y="5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33" y="0"/>
                      </a:lnTo>
                      <a:lnTo>
                        <a:pt x="38" y="0"/>
                      </a:lnTo>
                      <a:lnTo>
                        <a:pt x="38" y="5"/>
                      </a:lnTo>
                      <a:lnTo>
                        <a:pt x="43" y="5"/>
                      </a:lnTo>
                      <a:lnTo>
                        <a:pt x="43" y="9"/>
                      </a:lnTo>
                      <a:lnTo>
                        <a:pt x="48" y="14"/>
                      </a:lnTo>
                      <a:lnTo>
                        <a:pt x="48" y="19"/>
                      </a:lnTo>
                      <a:lnTo>
                        <a:pt x="52" y="19"/>
                      </a:lnTo>
                      <a:lnTo>
                        <a:pt x="52" y="24"/>
                      </a:lnTo>
                      <a:lnTo>
                        <a:pt x="57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8" name="Freeform 36">
                  <a:extLst>
                    <a:ext uri="{FF2B5EF4-FFF2-40B4-BE49-F238E27FC236}">
                      <a16:creationId xmlns:a16="http://schemas.microsoft.com/office/drawing/2014/main" id="{E7340CD8-3AC9-4F05-A2A5-3F07798A2C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7" y="3786"/>
                  <a:ext cx="24" cy="34"/>
                </a:xfrm>
                <a:custGeom>
                  <a:avLst/>
                  <a:gdLst>
                    <a:gd name="T0" fmla="*/ 24 w 24"/>
                    <a:gd name="T1" fmla="*/ 24 h 34"/>
                    <a:gd name="T2" fmla="*/ 24 w 24"/>
                    <a:gd name="T3" fmla="*/ 34 h 34"/>
                    <a:gd name="T4" fmla="*/ 19 w 24"/>
                    <a:gd name="T5" fmla="*/ 34 h 34"/>
                    <a:gd name="T6" fmla="*/ 14 w 24"/>
                    <a:gd name="T7" fmla="*/ 34 h 34"/>
                    <a:gd name="T8" fmla="*/ 14 w 24"/>
                    <a:gd name="T9" fmla="*/ 29 h 34"/>
                    <a:gd name="T10" fmla="*/ 9 w 24"/>
                    <a:gd name="T11" fmla="*/ 29 h 34"/>
                    <a:gd name="T12" fmla="*/ 9 w 24"/>
                    <a:gd name="T13" fmla="*/ 24 h 34"/>
                    <a:gd name="T14" fmla="*/ 9 w 24"/>
                    <a:gd name="T15" fmla="*/ 19 h 34"/>
                    <a:gd name="T16" fmla="*/ 4 w 24"/>
                    <a:gd name="T17" fmla="*/ 19 h 34"/>
                    <a:gd name="T18" fmla="*/ 4 w 24"/>
                    <a:gd name="T19" fmla="*/ 15 h 34"/>
                    <a:gd name="T20" fmla="*/ 0 w 24"/>
                    <a:gd name="T21" fmla="*/ 10 h 34"/>
                    <a:gd name="T22" fmla="*/ 0 w 24"/>
                    <a:gd name="T23" fmla="*/ 0 h 34"/>
                    <a:gd name="T24" fmla="*/ 4 w 24"/>
                    <a:gd name="T25" fmla="*/ 0 h 34"/>
                    <a:gd name="T26" fmla="*/ 9 w 24"/>
                    <a:gd name="T27" fmla="*/ 0 h 34"/>
                    <a:gd name="T28" fmla="*/ 14 w 24"/>
                    <a:gd name="T29" fmla="*/ 5 h 34"/>
                    <a:gd name="T30" fmla="*/ 19 w 24"/>
                    <a:gd name="T31" fmla="*/ 10 h 34"/>
                    <a:gd name="T32" fmla="*/ 19 w 24"/>
                    <a:gd name="T33" fmla="*/ 15 h 34"/>
                    <a:gd name="T34" fmla="*/ 19 w 24"/>
                    <a:gd name="T35" fmla="*/ 19 h 34"/>
                    <a:gd name="T36" fmla="*/ 24 w 24"/>
                    <a:gd name="T37" fmla="*/ 19 h 34"/>
                    <a:gd name="T38" fmla="*/ 24 w 24"/>
                    <a:gd name="T39" fmla="*/ 2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4" h="34">
                      <a:moveTo>
                        <a:pt x="24" y="24"/>
                      </a:moveTo>
                      <a:lnTo>
                        <a:pt x="24" y="34"/>
                      </a:lnTo>
                      <a:lnTo>
                        <a:pt x="19" y="34"/>
                      </a:lnTo>
                      <a:lnTo>
                        <a:pt x="14" y="34"/>
                      </a:lnTo>
                      <a:lnTo>
                        <a:pt x="14" y="29"/>
                      </a:lnTo>
                      <a:lnTo>
                        <a:pt x="9" y="29"/>
                      </a:lnTo>
                      <a:lnTo>
                        <a:pt x="9" y="24"/>
                      </a:lnTo>
                      <a:lnTo>
                        <a:pt x="9" y="19"/>
                      </a:lnTo>
                      <a:lnTo>
                        <a:pt x="4" y="19"/>
                      </a:lnTo>
                      <a:lnTo>
                        <a:pt x="4" y="15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4" y="5"/>
                      </a:lnTo>
                      <a:lnTo>
                        <a:pt x="19" y="10"/>
                      </a:lnTo>
                      <a:lnTo>
                        <a:pt x="19" y="15"/>
                      </a:lnTo>
                      <a:lnTo>
                        <a:pt x="19" y="19"/>
                      </a:lnTo>
                      <a:lnTo>
                        <a:pt x="24" y="19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9" name="Freeform 37">
                  <a:extLst>
                    <a:ext uri="{FF2B5EF4-FFF2-40B4-BE49-F238E27FC236}">
                      <a16:creationId xmlns:a16="http://schemas.microsoft.com/office/drawing/2014/main" id="{9F24089F-A23B-43FA-AC59-ACBAD1A6D1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8" y="3801"/>
                  <a:ext cx="159" cy="225"/>
                </a:xfrm>
                <a:custGeom>
                  <a:avLst/>
                  <a:gdLst>
                    <a:gd name="T0" fmla="*/ 53 w 159"/>
                    <a:gd name="T1" fmla="*/ 67 h 225"/>
                    <a:gd name="T2" fmla="*/ 48 w 159"/>
                    <a:gd name="T3" fmla="*/ 81 h 225"/>
                    <a:gd name="T4" fmla="*/ 48 w 159"/>
                    <a:gd name="T5" fmla="*/ 95 h 225"/>
                    <a:gd name="T6" fmla="*/ 44 w 159"/>
                    <a:gd name="T7" fmla="*/ 110 h 225"/>
                    <a:gd name="T8" fmla="*/ 39 w 159"/>
                    <a:gd name="T9" fmla="*/ 124 h 225"/>
                    <a:gd name="T10" fmla="*/ 29 w 159"/>
                    <a:gd name="T11" fmla="*/ 134 h 225"/>
                    <a:gd name="T12" fmla="*/ 24 w 159"/>
                    <a:gd name="T13" fmla="*/ 143 h 225"/>
                    <a:gd name="T14" fmla="*/ 29 w 159"/>
                    <a:gd name="T15" fmla="*/ 153 h 225"/>
                    <a:gd name="T16" fmla="*/ 34 w 159"/>
                    <a:gd name="T17" fmla="*/ 162 h 225"/>
                    <a:gd name="T18" fmla="*/ 39 w 159"/>
                    <a:gd name="T19" fmla="*/ 172 h 225"/>
                    <a:gd name="T20" fmla="*/ 48 w 159"/>
                    <a:gd name="T21" fmla="*/ 182 h 225"/>
                    <a:gd name="T22" fmla="*/ 58 w 159"/>
                    <a:gd name="T23" fmla="*/ 186 h 225"/>
                    <a:gd name="T24" fmla="*/ 68 w 159"/>
                    <a:gd name="T25" fmla="*/ 191 h 225"/>
                    <a:gd name="T26" fmla="*/ 77 w 159"/>
                    <a:gd name="T27" fmla="*/ 196 h 225"/>
                    <a:gd name="T28" fmla="*/ 92 w 159"/>
                    <a:gd name="T29" fmla="*/ 196 h 225"/>
                    <a:gd name="T30" fmla="*/ 106 w 159"/>
                    <a:gd name="T31" fmla="*/ 196 h 225"/>
                    <a:gd name="T32" fmla="*/ 120 w 159"/>
                    <a:gd name="T33" fmla="*/ 196 h 225"/>
                    <a:gd name="T34" fmla="*/ 135 w 159"/>
                    <a:gd name="T35" fmla="*/ 196 h 225"/>
                    <a:gd name="T36" fmla="*/ 149 w 159"/>
                    <a:gd name="T37" fmla="*/ 196 h 225"/>
                    <a:gd name="T38" fmla="*/ 159 w 159"/>
                    <a:gd name="T39" fmla="*/ 201 h 225"/>
                    <a:gd name="T40" fmla="*/ 154 w 159"/>
                    <a:gd name="T41" fmla="*/ 210 h 225"/>
                    <a:gd name="T42" fmla="*/ 144 w 159"/>
                    <a:gd name="T43" fmla="*/ 215 h 225"/>
                    <a:gd name="T44" fmla="*/ 130 w 159"/>
                    <a:gd name="T45" fmla="*/ 225 h 225"/>
                    <a:gd name="T46" fmla="*/ 116 w 159"/>
                    <a:gd name="T47" fmla="*/ 225 h 225"/>
                    <a:gd name="T48" fmla="*/ 101 w 159"/>
                    <a:gd name="T49" fmla="*/ 225 h 225"/>
                    <a:gd name="T50" fmla="*/ 87 w 159"/>
                    <a:gd name="T51" fmla="*/ 225 h 225"/>
                    <a:gd name="T52" fmla="*/ 72 w 159"/>
                    <a:gd name="T53" fmla="*/ 225 h 225"/>
                    <a:gd name="T54" fmla="*/ 58 w 159"/>
                    <a:gd name="T55" fmla="*/ 215 h 225"/>
                    <a:gd name="T56" fmla="*/ 44 w 159"/>
                    <a:gd name="T57" fmla="*/ 206 h 225"/>
                    <a:gd name="T58" fmla="*/ 29 w 159"/>
                    <a:gd name="T59" fmla="*/ 196 h 225"/>
                    <a:gd name="T60" fmla="*/ 20 w 159"/>
                    <a:gd name="T61" fmla="*/ 186 h 225"/>
                    <a:gd name="T62" fmla="*/ 10 w 159"/>
                    <a:gd name="T63" fmla="*/ 177 h 225"/>
                    <a:gd name="T64" fmla="*/ 5 w 159"/>
                    <a:gd name="T65" fmla="*/ 162 h 225"/>
                    <a:gd name="T66" fmla="*/ 0 w 159"/>
                    <a:gd name="T67" fmla="*/ 148 h 225"/>
                    <a:gd name="T68" fmla="*/ 5 w 159"/>
                    <a:gd name="T69" fmla="*/ 134 h 225"/>
                    <a:gd name="T70" fmla="*/ 10 w 159"/>
                    <a:gd name="T71" fmla="*/ 119 h 225"/>
                    <a:gd name="T72" fmla="*/ 15 w 159"/>
                    <a:gd name="T73" fmla="*/ 105 h 225"/>
                    <a:gd name="T74" fmla="*/ 20 w 159"/>
                    <a:gd name="T75" fmla="*/ 91 h 225"/>
                    <a:gd name="T76" fmla="*/ 29 w 159"/>
                    <a:gd name="T77" fmla="*/ 71 h 225"/>
                    <a:gd name="T78" fmla="*/ 29 w 159"/>
                    <a:gd name="T79" fmla="*/ 57 h 225"/>
                    <a:gd name="T80" fmla="*/ 29 w 159"/>
                    <a:gd name="T81" fmla="*/ 43 h 225"/>
                    <a:gd name="T82" fmla="*/ 24 w 159"/>
                    <a:gd name="T83" fmla="*/ 28 h 225"/>
                    <a:gd name="T84" fmla="*/ 20 w 159"/>
                    <a:gd name="T85" fmla="*/ 14 h 225"/>
                    <a:gd name="T86" fmla="*/ 24 w 159"/>
                    <a:gd name="T87" fmla="*/ 4 h 225"/>
                    <a:gd name="T88" fmla="*/ 29 w 159"/>
                    <a:gd name="T89" fmla="*/ 4 h 225"/>
                    <a:gd name="T90" fmla="*/ 39 w 159"/>
                    <a:gd name="T91" fmla="*/ 14 h 225"/>
                    <a:gd name="T92" fmla="*/ 44 w 159"/>
                    <a:gd name="T93" fmla="*/ 24 h 225"/>
                    <a:gd name="T94" fmla="*/ 48 w 159"/>
                    <a:gd name="T95" fmla="*/ 38 h 225"/>
                    <a:gd name="T96" fmla="*/ 53 w 159"/>
                    <a:gd name="T97" fmla="*/ 52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59" h="225">
                      <a:moveTo>
                        <a:pt x="53" y="57"/>
                      </a:moveTo>
                      <a:lnTo>
                        <a:pt x="53" y="62"/>
                      </a:lnTo>
                      <a:lnTo>
                        <a:pt x="53" y="67"/>
                      </a:lnTo>
                      <a:lnTo>
                        <a:pt x="53" y="71"/>
                      </a:lnTo>
                      <a:lnTo>
                        <a:pt x="53" y="76"/>
                      </a:lnTo>
                      <a:lnTo>
                        <a:pt x="48" y="81"/>
                      </a:lnTo>
                      <a:lnTo>
                        <a:pt x="48" y="86"/>
                      </a:lnTo>
                      <a:lnTo>
                        <a:pt x="48" y="91"/>
                      </a:lnTo>
                      <a:lnTo>
                        <a:pt x="48" y="95"/>
                      </a:lnTo>
                      <a:lnTo>
                        <a:pt x="44" y="100"/>
                      </a:lnTo>
                      <a:lnTo>
                        <a:pt x="44" y="105"/>
                      </a:lnTo>
                      <a:lnTo>
                        <a:pt x="44" y="110"/>
                      </a:lnTo>
                      <a:lnTo>
                        <a:pt x="39" y="115"/>
                      </a:lnTo>
                      <a:lnTo>
                        <a:pt x="39" y="119"/>
                      </a:lnTo>
                      <a:lnTo>
                        <a:pt x="39" y="124"/>
                      </a:lnTo>
                      <a:lnTo>
                        <a:pt x="34" y="129"/>
                      </a:lnTo>
                      <a:lnTo>
                        <a:pt x="34" y="134"/>
                      </a:lnTo>
                      <a:lnTo>
                        <a:pt x="29" y="134"/>
                      </a:lnTo>
                      <a:lnTo>
                        <a:pt x="29" y="138"/>
                      </a:lnTo>
                      <a:lnTo>
                        <a:pt x="29" y="143"/>
                      </a:lnTo>
                      <a:lnTo>
                        <a:pt x="24" y="143"/>
                      </a:lnTo>
                      <a:lnTo>
                        <a:pt x="24" y="148"/>
                      </a:lnTo>
                      <a:lnTo>
                        <a:pt x="29" y="148"/>
                      </a:lnTo>
                      <a:lnTo>
                        <a:pt x="29" y="153"/>
                      </a:lnTo>
                      <a:lnTo>
                        <a:pt x="29" y="158"/>
                      </a:lnTo>
                      <a:lnTo>
                        <a:pt x="34" y="158"/>
                      </a:lnTo>
                      <a:lnTo>
                        <a:pt x="34" y="162"/>
                      </a:lnTo>
                      <a:lnTo>
                        <a:pt x="34" y="167"/>
                      </a:lnTo>
                      <a:lnTo>
                        <a:pt x="39" y="167"/>
                      </a:lnTo>
                      <a:lnTo>
                        <a:pt x="39" y="172"/>
                      </a:lnTo>
                      <a:lnTo>
                        <a:pt x="44" y="172"/>
                      </a:lnTo>
                      <a:lnTo>
                        <a:pt x="44" y="177"/>
                      </a:lnTo>
                      <a:lnTo>
                        <a:pt x="48" y="182"/>
                      </a:lnTo>
                      <a:lnTo>
                        <a:pt x="53" y="182"/>
                      </a:lnTo>
                      <a:lnTo>
                        <a:pt x="53" y="186"/>
                      </a:lnTo>
                      <a:lnTo>
                        <a:pt x="58" y="186"/>
                      </a:lnTo>
                      <a:lnTo>
                        <a:pt x="58" y="191"/>
                      </a:lnTo>
                      <a:lnTo>
                        <a:pt x="63" y="191"/>
                      </a:lnTo>
                      <a:lnTo>
                        <a:pt x="68" y="191"/>
                      </a:lnTo>
                      <a:lnTo>
                        <a:pt x="68" y="196"/>
                      </a:lnTo>
                      <a:lnTo>
                        <a:pt x="72" y="196"/>
                      </a:lnTo>
                      <a:lnTo>
                        <a:pt x="77" y="196"/>
                      </a:lnTo>
                      <a:lnTo>
                        <a:pt x="82" y="196"/>
                      </a:lnTo>
                      <a:lnTo>
                        <a:pt x="87" y="196"/>
                      </a:lnTo>
                      <a:lnTo>
                        <a:pt x="92" y="196"/>
                      </a:lnTo>
                      <a:lnTo>
                        <a:pt x="96" y="196"/>
                      </a:lnTo>
                      <a:lnTo>
                        <a:pt x="101" y="196"/>
                      </a:lnTo>
                      <a:lnTo>
                        <a:pt x="106" y="196"/>
                      </a:lnTo>
                      <a:lnTo>
                        <a:pt x="111" y="201"/>
                      </a:lnTo>
                      <a:lnTo>
                        <a:pt x="116" y="196"/>
                      </a:lnTo>
                      <a:lnTo>
                        <a:pt x="120" y="196"/>
                      </a:lnTo>
                      <a:lnTo>
                        <a:pt x="125" y="196"/>
                      </a:lnTo>
                      <a:lnTo>
                        <a:pt x="130" y="196"/>
                      </a:lnTo>
                      <a:lnTo>
                        <a:pt x="135" y="196"/>
                      </a:lnTo>
                      <a:lnTo>
                        <a:pt x="140" y="196"/>
                      </a:lnTo>
                      <a:lnTo>
                        <a:pt x="144" y="196"/>
                      </a:lnTo>
                      <a:lnTo>
                        <a:pt x="149" y="196"/>
                      </a:lnTo>
                      <a:lnTo>
                        <a:pt x="154" y="196"/>
                      </a:lnTo>
                      <a:lnTo>
                        <a:pt x="159" y="196"/>
                      </a:lnTo>
                      <a:lnTo>
                        <a:pt x="159" y="201"/>
                      </a:lnTo>
                      <a:lnTo>
                        <a:pt x="159" y="206"/>
                      </a:lnTo>
                      <a:lnTo>
                        <a:pt x="154" y="206"/>
                      </a:lnTo>
                      <a:lnTo>
                        <a:pt x="154" y="210"/>
                      </a:lnTo>
                      <a:lnTo>
                        <a:pt x="149" y="210"/>
                      </a:lnTo>
                      <a:lnTo>
                        <a:pt x="149" y="215"/>
                      </a:lnTo>
                      <a:lnTo>
                        <a:pt x="144" y="215"/>
                      </a:lnTo>
                      <a:lnTo>
                        <a:pt x="140" y="220"/>
                      </a:lnTo>
                      <a:lnTo>
                        <a:pt x="135" y="220"/>
                      </a:lnTo>
                      <a:lnTo>
                        <a:pt x="130" y="225"/>
                      </a:lnTo>
                      <a:lnTo>
                        <a:pt x="125" y="225"/>
                      </a:lnTo>
                      <a:lnTo>
                        <a:pt x="120" y="225"/>
                      </a:lnTo>
                      <a:lnTo>
                        <a:pt x="116" y="225"/>
                      </a:lnTo>
                      <a:lnTo>
                        <a:pt x="111" y="225"/>
                      </a:lnTo>
                      <a:lnTo>
                        <a:pt x="106" y="225"/>
                      </a:lnTo>
                      <a:lnTo>
                        <a:pt x="101" y="225"/>
                      </a:lnTo>
                      <a:lnTo>
                        <a:pt x="96" y="225"/>
                      </a:lnTo>
                      <a:lnTo>
                        <a:pt x="92" y="225"/>
                      </a:lnTo>
                      <a:lnTo>
                        <a:pt x="87" y="225"/>
                      </a:lnTo>
                      <a:lnTo>
                        <a:pt x="82" y="225"/>
                      </a:lnTo>
                      <a:lnTo>
                        <a:pt x="77" y="225"/>
                      </a:lnTo>
                      <a:lnTo>
                        <a:pt x="72" y="225"/>
                      </a:lnTo>
                      <a:lnTo>
                        <a:pt x="68" y="220"/>
                      </a:lnTo>
                      <a:lnTo>
                        <a:pt x="63" y="220"/>
                      </a:lnTo>
                      <a:lnTo>
                        <a:pt x="58" y="215"/>
                      </a:lnTo>
                      <a:lnTo>
                        <a:pt x="53" y="215"/>
                      </a:lnTo>
                      <a:lnTo>
                        <a:pt x="48" y="210"/>
                      </a:lnTo>
                      <a:lnTo>
                        <a:pt x="44" y="206"/>
                      </a:lnTo>
                      <a:lnTo>
                        <a:pt x="39" y="206"/>
                      </a:lnTo>
                      <a:lnTo>
                        <a:pt x="34" y="201"/>
                      </a:lnTo>
                      <a:lnTo>
                        <a:pt x="29" y="196"/>
                      </a:lnTo>
                      <a:lnTo>
                        <a:pt x="24" y="196"/>
                      </a:lnTo>
                      <a:lnTo>
                        <a:pt x="24" y="191"/>
                      </a:lnTo>
                      <a:lnTo>
                        <a:pt x="20" y="186"/>
                      </a:lnTo>
                      <a:lnTo>
                        <a:pt x="15" y="186"/>
                      </a:lnTo>
                      <a:lnTo>
                        <a:pt x="15" y="182"/>
                      </a:lnTo>
                      <a:lnTo>
                        <a:pt x="10" y="177"/>
                      </a:lnTo>
                      <a:lnTo>
                        <a:pt x="10" y="172"/>
                      </a:lnTo>
                      <a:lnTo>
                        <a:pt x="5" y="167"/>
                      </a:lnTo>
                      <a:lnTo>
                        <a:pt x="5" y="162"/>
                      </a:lnTo>
                      <a:lnTo>
                        <a:pt x="5" y="158"/>
                      </a:lnTo>
                      <a:lnTo>
                        <a:pt x="0" y="153"/>
                      </a:lnTo>
                      <a:lnTo>
                        <a:pt x="0" y="148"/>
                      </a:lnTo>
                      <a:lnTo>
                        <a:pt x="0" y="143"/>
                      </a:lnTo>
                      <a:lnTo>
                        <a:pt x="5" y="138"/>
                      </a:lnTo>
                      <a:lnTo>
                        <a:pt x="5" y="134"/>
                      </a:lnTo>
                      <a:lnTo>
                        <a:pt x="5" y="129"/>
                      </a:lnTo>
                      <a:lnTo>
                        <a:pt x="5" y="124"/>
                      </a:lnTo>
                      <a:lnTo>
                        <a:pt x="10" y="119"/>
                      </a:lnTo>
                      <a:lnTo>
                        <a:pt x="10" y="115"/>
                      </a:lnTo>
                      <a:lnTo>
                        <a:pt x="15" y="110"/>
                      </a:lnTo>
                      <a:lnTo>
                        <a:pt x="15" y="105"/>
                      </a:lnTo>
                      <a:lnTo>
                        <a:pt x="20" y="100"/>
                      </a:lnTo>
                      <a:lnTo>
                        <a:pt x="20" y="95"/>
                      </a:lnTo>
                      <a:lnTo>
                        <a:pt x="20" y="91"/>
                      </a:lnTo>
                      <a:lnTo>
                        <a:pt x="24" y="86"/>
                      </a:lnTo>
                      <a:lnTo>
                        <a:pt x="24" y="81"/>
                      </a:lnTo>
                      <a:lnTo>
                        <a:pt x="29" y="71"/>
                      </a:lnTo>
                      <a:lnTo>
                        <a:pt x="29" y="67"/>
                      </a:lnTo>
                      <a:lnTo>
                        <a:pt x="29" y="62"/>
                      </a:lnTo>
                      <a:lnTo>
                        <a:pt x="29" y="57"/>
                      </a:lnTo>
                      <a:lnTo>
                        <a:pt x="29" y="52"/>
                      </a:lnTo>
                      <a:lnTo>
                        <a:pt x="29" y="48"/>
                      </a:lnTo>
                      <a:lnTo>
                        <a:pt x="29" y="43"/>
                      </a:lnTo>
                      <a:lnTo>
                        <a:pt x="29" y="38"/>
                      </a:lnTo>
                      <a:lnTo>
                        <a:pt x="29" y="33"/>
                      </a:lnTo>
                      <a:lnTo>
                        <a:pt x="24" y="28"/>
                      </a:lnTo>
                      <a:lnTo>
                        <a:pt x="24" y="24"/>
                      </a:lnTo>
                      <a:lnTo>
                        <a:pt x="20" y="19"/>
                      </a:lnTo>
                      <a:lnTo>
                        <a:pt x="20" y="14"/>
                      </a:lnTo>
                      <a:lnTo>
                        <a:pt x="20" y="9"/>
                      </a:lnTo>
                      <a:lnTo>
                        <a:pt x="20" y="4"/>
                      </a:lnTo>
                      <a:lnTo>
                        <a:pt x="24" y="4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29" y="4"/>
                      </a:lnTo>
                      <a:lnTo>
                        <a:pt x="34" y="4"/>
                      </a:lnTo>
                      <a:lnTo>
                        <a:pt x="39" y="9"/>
                      </a:lnTo>
                      <a:lnTo>
                        <a:pt x="39" y="14"/>
                      </a:lnTo>
                      <a:lnTo>
                        <a:pt x="44" y="14"/>
                      </a:lnTo>
                      <a:lnTo>
                        <a:pt x="44" y="19"/>
                      </a:lnTo>
                      <a:lnTo>
                        <a:pt x="44" y="24"/>
                      </a:lnTo>
                      <a:lnTo>
                        <a:pt x="48" y="28"/>
                      </a:lnTo>
                      <a:lnTo>
                        <a:pt x="48" y="33"/>
                      </a:lnTo>
                      <a:lnTo>
                        <a:pt x="48" y="38"/>
                      </a:lnTo>
                      <a:lnTo>
                        <a:pt x="48" y="43"/>
                      </a:lnTo>
                      <a:lnTo>
                        <a:pt x="53" y="48"/>
                      </a:lnTo>
                      <a:lnTo>
                        <a:pt x="53" y="52"/>
                      </a:lnTo>
                      <a:lnTo>
                        <a:pt x="53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0" name="Freeform 38">
                  <a:extLst>
                    <a:ext uri="{FF2B5EF4-FFF2-40B4-BE49-F238E27FC236}">
                      <a16:creationId xmlns:a16="http://schemas.microsoft.com/office/drawing/2014/main" id="{6B19B442-CA1E-4AC0-A762-E30D5A8A59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0" y="3954"/>
                  <a:ext cx="551" cy="306"/>
                </a:xfrm>
                <a:custGeom>
                  <a:avLst/>
                  <a:gdLst>
                    <a:gd name="T0" fmla="*/ 547 w 551"/>
                    <a:gd name="T1" fmla="*/ 24 h 306"/>
                    <a:gd name="T2" fmla="*/ 537 w 551"/>
                    <a:gd name="T3" fmla="*/ 57 h 306"/>
                    <a:gd name="T4" fmla="*/ 523 w 551"/>
                    <a:gd name="T5" fmla="*/ 91 h 306"/>
                    <a:gd name="T6" fmla="*/ 508 w 551"/>
                    <a:gd name="T7" fmla="*/ 124 h 306"/>
                    <a:gd name="T8" fmla="*/ 494 w 551"/>
                    <a:gd name="T9" fmla="*/ 158 h 306"/>
                    <a:gd name="T10" fmla="*/ 475 w 551"/>
                    <a:gd name="T11" fmla="*/ 187 h 306"/>
                    <a:gd name="T12" fmla="*/ 451 w 551"/>
                    <a:gd name="T13" fmla="*/ 215 h 306"/>
                    <a:gd name="T14" fmla="*/ 427 w 551"/>
                    <a:gd name="T15" fmla="*/ 244 h 306"/>
                    <a:gd name="T16" fmla="*/ 398 w 551"/>
                    <a:gd name="T17" fmla="*/ 268 h 306"/>
                    <a:gd name="T18" fmla="*/ 369 w 551"/>
                    <a:gd name="T19" fmla="*/ 287 h 306"/>
                    <a:gd name="T20" fmla="*/ 335 w 551"/>
                    <a:gd name="T21" fmla="*/ 306 h 306"/>
                    <a:gd name="T22" fmla="*/ 312 w 551"/>
                    <a:gd name="T23" fmla="*/ 306 h 306"/>
                    <a:gd name="T24" fmla="*/ 292 w 551"/>
                    <a:gd name="T25" fmla="*/ 302 h 306"/>
                    <a:gd name="T26" fmla="*/ 268 w 551"/>
                    <a:gd name="T27" fmla="*/ 297 h 306"/>
                    <a:gd name="T28" fmla="*/ 249 w 551"/>
                    <a:gd name="T29" fmla="*/ 287 h 306"/>
                    <a:gd name="T30" fmla="*/ 230 w 551"/>
                    <a:gd name="T31" fmla="*/ 282 h 306"/>
                    <a:gd name="T32" fmla="*/ 211 w 551"/>
                    <a:gd name="T33" fmla="*/ 268 h 306"/>
                    <a:gd name="T34" fmla="*/ 187 w 551"/>
                    <a:gd name="T35" fmla="*/ 258 h 306"/>
                    <a:gd name="T36" fmla="*/ 168 w 551"/>
                    <a:gd name="T37" fmla="*/ 249 h 306"/>
                    <a:gd name="T38" fmla="*/ 148 w 551"/>
                    <a:gd name="T39" fmla="*/ 234 h 306"/>
                    <a:gd name="T40" fmla="*/ 129 w 551"/>
                    <a:gd name="T41" fmla="*/ 225 h 306"/>
                    <a:gd name="T42" fmla="*/ 115 w 551"/>
                    <a:gd name="T43" fmla="*/ 220 h 306"/>
                    <a:gd name="T44" fmla="*/ 110 w 551"/>
                    <a:gd name="T45" fmla="*/ 211 h 306"/>
                    <a:gd name="T46" fmla="*/ 100 w 551"/>
                    <a:gd name="T47" fmla="*/ 206 h 306"/>
                    <a:gd name="T48" fmla="*/ 96 w 551"/>
                    <a:gd name="T49" fmla="*/ 191 h 306"/>
                    <a:gd name="T50" fmla="*/ 86 w 551"/>
                    <a:gd name="T51" fmla="*/ 187 h 306"/>
                    <a:gd name="T52" fmla="*/ 76 w 551"/>
                    <a:gd name="T53" fmla="*/ 177 h 306"/>
                    <a:gd name="T54" fmla="*/ 62 w 551"/>
                    <a:gd name="T55" fmla="*/ 177 h 306"/>
                    <a:gd name="T56" fmla="*/ 52 w 551"/>
                    <a:gd name="T57" fmla="*/ 177 h 306"/>
                    <a:gd name="T58" fmla="*/ 38 w 551"/>
                    <a:gd name="T59" fmla="*/ 177 h 306"/>
                    <a:gd name="T60" fmla="*/ 28 w 551"/>
                    <a:gd name="T61" fmla="*/ 172 h 306"/>
                    <a:gd name="T62" fmla="*/ 14 w 551"/>
                    <a:gd name="T63" fmla="*/ 167 h 306"/>
                    <a:gd name="T64" fmla="*/ 4 w 551"/>
                    <a:gd name="T65" fmla="*/ 163 h 306"/>
                    <a:gd name="T66" fmla="*/ 0 w 551"/>
                    <a:gd name="T67" fmla="*/ 148 h 306"/>
                    <a:gd name="T68" fmla="*/ 4 w 551"/>
                    <a:gd name="T69" fmla="*/ 139 h 306"/>
                    <a:gd name="T70" fmla="*/ 4 w 551"/>
                    <a:gd name="T71" fmla="*/ 124 h 306"/>
                    <a:gd name="T72" fmla="*/ 14 w 551"/>
                    <a:gd name="T73" fmla="*/ 115 h 306"/>
                    <a:gd name="T74" fmla="*/ 28 w 551"/>
                    <a:gd name="T75" fmla="*/ 134 h 306"/>
                    <a:gd name="T76" fmla="*/ 24 w 551"/>
                    <a:gd name="T77" fmla="*/ 143 h 306"/>
                    <a:gd name="T78" fmla="*/ 33 w 551"/>
                    <a:gd name="T79" fmla="*/ 148 h 306"/>
                    <a:gd name="T80" fmla="*/ 43 w 551"/>
                    <a:gd name="T81" fmla="*/ 153 h 306"/>
                    <a:gd name="T82" fmla="*/ 57 w 551"/>
                    <a:gd name="T83" fmla="*/ 153 h 306"/>
                    <a:gd name="T84" fmla="*/ 72 w 551"/>
                    <a:gd name="T85" fmla="*/ 153 h 306"/>
                    <a:gd name="T86" fmla="*/ 86 w 551"/>
                    <a:gd name="T87" fmla="*/ 148 h 306"/>
                    <a:gd name="T88" fmla="*/ 110 w 551"/>
                    <a:gd name="T89" fmla="*/ 143 h 306"/>
                    <a:gd name="T90" fmla="*/ 148 w 551"/>
                    <a:gd name="T91" fmla="*/ 134 h 306"/>
                    <a:gd name="T92" fmla="*/ 192 w 551"/>
                    <a:gd name="T93" fmla="*/ 124 h 306"/>
                    <a:gd name="T94" fmla="*/ 235 w 551"/>
                    <a:gd name="T95" fmla="*/ 110 h 306"/>
                    <a:gd name="T96" fmla="*/ 273 w 551"/>
                    <a:gd name="T97" fmla="*/ 100 h 306"/>
                    <a:gd name="T98" fmla="*/ 316 w 551"/>
                    <a:gd name="T99" fmla="*/ 86 h 306"/>
                    <a:gd name="T100" fmla="*/ 355 w 551"/>
                    <a:gd name="T101" fmla="*/ 72 h 306"/>
                    <a:gd name="T102" fmla="*/ 398 w 551"/>
                    <a:gd name="T103" fmla="*/ 57 h 306"/>
                    <a:gd name="T104" fmla="*/ 436 w 551"/>
                    <a:gd name="T105" fmla="*/ 38 h 306"/>
                    <a:gd name="T106" fmla="*/ 475 w 551"/>
                    <a:gd name="T107" fmla="*/ 24 h 306"/>
                    <a:gd name="T108" fmla="*/ 513 w 551"/>
                    <a:gd name="T109" fmla="*/ 5 h 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551" h="306">
                      <a:moveTo>
                        <a:pt x="551" y="0"/>
                      </a:moveTo>
                      <a:lnTo>
                        <a:pt x="547" y="14"/>
                      </a:lnTo>
                      <a:lnTo>
                        <a:pt x="547" y="24"/>
                      </a:lnTo>
                      <a:lnTo>
                        <a:pt x="542" y="33"/>
                      </a:lnTo>
                      <a:lnTo>
                        <a:pt x="537" y="48"/>
                      </a:lnTo>
                      <a:lnTo>
                        <a:pt x="537" y="57"/>
                      </a:lnTo>
                      <a:lnTo>
                        <a:pt x="532" y="67"/>
                      </a:lnTo>
                      <a:lnTo>
                        <a:pt x="527" y="81"/>
                      </a:lnTo>
                      <a:lnTo>
                        <a:pt x="523" y="91"/>
                      </a:lnTo>
                      <a:lnTo>
                        <a:pt x="518" y="100"/>
                      </a:lnTo>
                      <a:lnTo>
                        <a:pt x="513" y="115"/>
                      </a:lnTo>
                      <a:lnTo>
                        <a:pt x="508" y="124"/>
                      </a:lnTo>
                      <a:lnTo>
                        <a:pt x="503" y="134"/>
                      </a:lnTo>
                      <a:lnTo>
                        <a:pt x="499" y="143"/>
                      </a:lnTo>
                      <a:lnTo>
                        <a:pt x="494" y="158"/>
                      </a:lnTo>
                      <a:lnTo>
                        <a:pt x="489" y="167"/>
                      </a:lnTo>
                      <a:lnTo>
                        <a:pt x="479" y="177"/>
                      </a:lnTo>
                      <a:lnTo>
                        <a:pt x="475" y="187"/>
                      </a:lnTo>
                      <a:lnTo>
                        <a:pt x="465" y="196"/>
                      </a:lnTo>
                      <a:lnTo>
                        <a:pt x="460" y="206"/>
                      </a:lnTo>
                      <a:lnTo>
                        <a:pt x="451" y="215"/>
                      </a:lnTo>
                      <a:lnTo>
                        <a:pt x="446" y="225"/>
                      </a:lnTo>
                      <a:lnTo>
                        <a:pt x="436" y="234"/>
                      </a:lnTo>
                      <a:lnTo>
                        <a:pt x="427" y="244"/>
                      </a:lnTo>
                      <a:lnTo>
                        <a:pt x="417" y="254"/>
                      </a:lnTo>
                      <a:lnTo>
                        <a:pt x="407" y="258"/>
                      </a:lnTo>
                      <a:lnTo>
                        <a:pt x="398" y="268"/>
                      </a:lnTo>
                      <a:lnTo>
                        <a:pt x="388" y="273"/>
                      </a:lnTo>
                      <a:lnTo>
                        <a:pt x="379" y="282"/>
                      </a:lnTo>
                      <a:lnTo>
                        <a:pt x="369" y="287"/>
                      </a:lnTo>
                      <a:lnTo>
                        <a:pt x="359" y="297"/>
                      </a:lnTo>
                      <a:lnTo>
                        <a:pt x="350" y="302"/>
                      </a:lnTo>
                      <a:lnTo>
                        <a:pt x="335" y="306"/>
                      </a:lnTo>
                      <a:lnTo>
                        <a:pt x="331" y="306"/>
                      </a:lnTo>
                      <a:lnTo>
                        <a:pt x="321" y="306"/>
                      </a:lnTo>
                      <a:lnTo>
                        <a:pt x="312" y="306"/>
                      </a:lnTo>
                      <a:lnTo>
                        <a:pt x="307" y="306"/>
                      </a:lnTo>
                      <a:lnTo>
                        <a:pt x="297" y="302"/>
                      </a:lnTo>
                      <a:lnTo>
                        <a:pt x="292" y="302"/>
                      </a:lnTo>
                      <a:lnTo>
                        <a:pt x="283" y="302"/>
                      </a:lnTo>
                      <a:lnTo>
                        <a:pt x="278" y="297"/>
                      </a:lnTo>
                      <a:lnTo>
                        <a:pt x="268" y="297"/>
                      </a:lnTo>
                      <a:lnTo>
                        <a:pt x="264" y="297"/>
                      </a:lnTo>
                      <a:lnTo>
                        <a:pt x="254" y="292"/>
                      </a:lnTo>
                      <a:lnTo>
                        <a:pt x="249" y="287"/>
                      </a:lnTo>
                      <a:lnTo>
                        <a:pt x="244" y="287"/>
                      </a:lnTo>
                      <a:lnTo>
                        <a:pt x="235" y="282"/>
                      </a:lnTo>
                      <a:lnTo>
                        <a:pt x="230" y="282"/>
                      </a:lnTo>
                      <a:lnTo>
                        <a:pt x="220" y="278"/>
                      </a:lnTo>
                      <a:lnTo>
                        <a:pt x="216" y="273"/>
                      </a:lnTo>
                      <a:lnTo>
                        <a:pt x="211" y="268"/>
                      </a:lnTo>
                      <a:lnTo>
                        <a:pt x="201" y="268"/>
                      </a:lnTo>
                      <a:lnTo>
                        <a:pt x="196" y="263"/>
                      </a:lnTo>
                      <a:lnTo>
                        <a:pt x="187" y="258"/>
                      </a:lnTo>
                      <a:lnTo>
                        <a:pt x="182" y="254"/>
                      </a:lnTo>
                      <a:lnTo>
                        <a:pt x="177" y="254"/>
                      </a:lnTo>
                      <a:lnTo>
                        <a:pt x="168" y="249"/>
                      </a:lnTo>
                      <a:lnTo>
                        <a:pt x="163" y="244"/>
                      </a:lnTo>
                      <a:lnTo>
                        <a:pt x="158" y="239"/>
                      </a:lnTo>
                      <a:lnTo>
                        <a:pt x="148" y="234"/>
                      </a:lnTo>
                      <a:lnTo>
                        <a:pt x="144" y="234"/>
                      </a:lnTo>
                      <a:lnTo>
                        <a:pt x="139" y="230"/>
                      </a:lnTo>
                      <a:lnTo>
                        <a:pt x="129" y="225"/>
                      </a:lnTo>
                      <a:lnTo>
                        <a:pt x="124" y="225"/>
                      </a:lnTo>
                      <a:lnTo>
                        <a:pt x="120" y="220"/>
                      </a:lnTo>
                      <a:lnTo>
                        <a:pt x="115" y="220"/>
                      </a:lnTo>
                      <a:lnTo>
                        <a:pt x="115" y="215"/>
                      </a:lnTo>
                      <a:lnTo>
                        <a:pt x="110" y="215"/>
                      </a:lnTo>
                      <a:lnTo>
                        <a:pt x="110" y="211"/>
                      </a:lnTo>
                      <a:lnTo>
                        <a:pt x="105" y="211"/>
                      </a:lnTo>
                      <a:lnTo>
                        <a:pt x="105" y="206"/>
                      </a:lnTo>
                      <a:lnTo>
                        <a:pt x="100" y="206"/>
                      </a:lnTo>
                      <a:lnTo>
                        <a:pt x="100" y="201"/>
                      </a:lnTo>
                      <a:lnTo>
                        <a:pt x="96" y="196"/>
                      </a:lnTo>
                      <a:lnTo>
                        <a:pt x="96" y="191"/>
                      </a:lnTo>
                      <a:lnTo>
                        <a:pt x="91" y="191"/>
                      </a:lnTo>
                      <a:lnTo>
                        <a:pt x="91" y="187"/>
                      </a:lnTo>
                      <a:lnTo>
                        <a:pt x="86" y="187"/>
                      </a:lnTo>
                      <a:lnTo>
                        <a:pt x="86" y="182"/>
                      </a:lnTo>
                      <a:lnTo>
                        <a:pt x="81" y="182"/>
                      </a:lnTo>
                      <a:lnTo>
                        <a:pt x="76" y="177"/>
                      </a:lnTo>
                      <a:lnTo>
                        <a:pt x="72" y="177"/>
                      </a:lnTo>
                      <a:lnTo>
                        <a:pt x="67" y="177"/>
                      </a:lnTo>
                      <a:lnTo>
                        <a:pt x="62" y="177"/>
                      </a:lnTo>
                      <a:lnTo>
                        <a:pt x="57" y="177"/>
                      </a:lnTo>
                      <a:lnTo>
                        <a:pt x="57" y="182"/>
                      </a:lnTo>
                      <a:lnTo>
                        <a:pt x="52" y="177"/>
                      </a:lnTo>
                      <a:lnTo>
                        <a:pt x="48" y="177"/>
                      </a:lnTo>
                      <a:lnTo>
                        <a:pt x="43" y="177"/>
                      </a:lnTo>
                      <a:lnTo>
                        <a:pt x="38" y="177"/>
                      </a:lnTo>
                      <a:lnTo>
                        <a:pt x="33" y="177"/>
                      </a:lnTo>
                      <a:lnTo>
                        <a:pt x="28" y="177"/>
                      </a:lnTo>
                      <a:lnTo>
                        <a:pt x="28" y="172"/>
                      </a:lnTo>
                      <a:lnTo>
                        <a:pt x="24" y="172"/>
                      </a:lnTo>
                      <a:lnTo>
                        <a:pt x="19" y="172"/>
                      </a:lnTo>
                      <a:lnTo>
                        <a:pt x="14" y="167"/>
                      </a:lnTo>
                      <a:lnTo>
                        <a:pt x="9" y="167"/>
                      </a:lnTo>
                      <a:lnTo>
                        <a:pt x="9" y="163"/>
                      </a:lnTo>
                      <a:lnTo>
                        <a:pt x="4" y="163"/>
                      </a:lnTo>
                      <a:lnTo>
                        <a:pt x="4" y="158"/>
                      </a:lnTo>
                      <a:lnTo>
                        <a:pt x="0" y="153"/>
                      </a:lnTo>
                      <a:lnTo>
                        <a:pt x="0" y="148"/>
                      </a:lnTo>
                      <a:lnTo>
                        <a:pt x="0" y="143"/>
                      </a:lnTo>
                      <a:lnTo>
                        <a:pt x="0" y="139"/>
                      </a:lnTo>
                      <a:lnTo>
                        <a:pt x="4" y="139"/>
                      </a:lnTo>
                      <a:lnTo>
                        <a:pt x="4" y="134"/>
                      </a:lnTo>
                      <a:lnTo>
                        <a:pt x="4" y="129"/>
                      </a:lnTo>
                      <a:lnTo>
                        <a:pt x="4" y="124"/>
                      </a:lnTo>
                      <a:lnTo>
                        <a:pt x="9" y="124"/>
                      </a:lnTo>
                      <a:lnTo>
                        <a:pt x="9" y="120"/>
                      </a:lnTo>
                      <a:lnTo>
                        <a:pt x="14" y="115"/>
                      </a:lnTo>
                      <a:lnTo>
                        <a:pt x="28" y="124"/>
                      </a:lnTo>
                      <a:lnTo>
                        <a:pt x="28" y="129"/>
                      </a:lnTo>
                      <a:lnTo>
                        <a:pt x="28" y="134"/>
                      </a:lnTo>
                      <a:lnTo>
                        <a:pt x="24" y="134"/>
                      </a:lnTo>
                      <a:lnTo>
                        <a:pt x="24" y="139"/>
                      </a:lnTo>
                      <a:lnTo>
                        <a:pt x="24" y="143"/>
                      </a:lnTo>
                      <a:lnTo>
                        <a:pt x="24" y="148"/>
                      </a:lnTo>
                      <a:lnTo>
                        <a:pt x="28" y="148"/>
                      </a:lnTo>
                      <a:lnTo>
                        <a:pt x="33" y="148"/>
                      </a:lnTo>
                      <a:lnTo>
                        <a:pt x="33" y="153"/>
                      </a:lnTo>
                      <a:lnTo>
                        <a:pt x="38" y="153"/>
                      </a:lnTo>
                      <a:lnTo>
                        <a:pt x="43" y="153"/>
                      </a:lnTo>
                      <a:lnTo>
                        <a:pt x="48" y="153"/>
                      </a:lnTo>
                      <a:lnTo>
                        <a:pt x="52" y="153"/>
                      </a:lnTo>
                      <a:lnTo>
                        <a:pt x="57" y="153"/>
                      </a:lnTo>
                      <a:lnTo>
                        <a:pt x="62" y="153"/>
                      </a:lnTo>
                      <a:lnTo>
                        <a:pt x="67" y="153"/>
                      </a:lnTo>
                      <a:lnTo>
                        <a:pt x="72" y="153"/>
                      </a:lnTo>
                      <a:lnTo>
                        <a:pt x="76" y="148"/>
                      </a:lnTo>
                      <a:lnTo>
                        <a:pt x="81" y="148"/>
                      </a:lnTo>
                      <a:lnTo>
                        <a:pt x="86" y="148"/>
                      </a:lnTo>
                      <a:lnTo>
                        <a:pt x="91" y="148"/>
                      </a:lnTo>
                      <a:lnTo>
                        <a:pt x="96" y="148"/>
                      </a:lnTo>
                      <a:lnTo>
                        <a:pt x="110" y="143"/>
                      </a:lnTo>
                      <a:lnTo>
                        <a:pt x="124" y="139"/>
                      </a:lnTo>
                      <a:lnTo>
                        <a:pt x="139" y="139"/>
                      </a:lnTo>
                      <a:lnTo>
                        <a:pt x="148" y="134"/>
                      </a:lnTo>
                      <a:lnTo>
                        <a:pt x="163" y="129"/>
                      </a:lnTo>
                      <a:lnTo>
                        <a:pt x="177" y="129"/>
                      </a:lnTo>
                      <a:lnTo>
                        <a:pt x="192" y="124"/>
                      </a:lnTo>
                      <a:lnTo>
                        <a:pt x="206" y="120"/>
                      </a:lnTo>
                      <a:lnTo>
                        <a:pt x="220" y="115"/>
                      </a:lnTo>
                      <a:lnTo>
                        <a:pt x="235" y="110"/>
                      </a:lnTo>
                      <a:lnTo>
                        <a:pt x="249" y="110"/>
                      </a:lnTo>
                      <a:lnTo>
                        <a:pt x="259" y="105"/>
                      </a:lnTo>
                      <a:lnTo>
                        <a:pt x="273" y="100"/>
                      </a:lnTo>
                      <a:lnTo>
                        <a:pt x="288" y="96"/>
                      </a:lnTo>
                      <a:lnTo>
                        <a:pt x="302" y="91"/>
                      </a:lnTo>
                      <a:lnTo>
                        <a:pt x="316" y="86"/>
                      </a:lnTo>
                      <a:lnTo>
                        <a:pt x="331" y="81"/>
                      </a:lnTo>
                      <a:lnTo>
                        <a:pt x="340" y="76"/>
                      </a:lnTo>
                      <a:lnTo>
                        <a:pt x="355" y="72"/>
                      </a:lnTo>
                      <a:lnTo>
                        <a:pt x="369" y="67"/>
                      </a:lnTo>
                      <a:lnTo>
                        <a:pt x="383" y="62"/>
                      </a:lnTo>
                      <a:lnTo>
                        <a:pt x="398" y="57"/>
                      </a:lnTo>
                      <a:lnTo>
                        <a:pt x="407" y="53"/>
                      </a:lnTo>
                      <a:lnTo>
                        <a:pt x="422" y="48"/>
                      </a:lnTo>
                      <a:lnTo>
                        <a:pt x="436" y="38"/>
                      </a:lnTo>
                      <a:lnTo>
                        <a:pt x="451" y="33"/>
                      </a:lnTo>
                      <a:lnTo>
                        <a:pt x="460" y="29"/>
                      </a:lnTo>
                      <a:lnTo>
                        <a:pt x="475" y="24"/>
                      </a:lnTo>
                      <a:lnTo>
                        <a:pt x="489" y="19"/>
                      </a:lnTo>
                      <a:lnTo>
                        <a:pt x="503" y="9"/>
                      </a:lnTo>
                      <a:lnTo>
                        <a:pt x="513" y="5"/>
                      </a:lnTo>
                      <a:lnTo>
                        <a:pt x="527" y="0"/>
                      </a:lnTo>
                      <a:lnTo>
                        <a:pt x="55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1" name="Freeform 39">
                  <a:extLst>
                    <a:ext uri="{FF2B5EF4-FFF2-40B4-BE49-F238E27FC236}">
                      <a16:creationId xmlns:a16="http://schemas.microsoft.com/office/drawing/2014/main" id="{1C3D54DA-9B52-4C15-B766-3EC73CDF5B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0" y="3997"/>
                  <a:ext cx="403" cy="239"/>
                </a:xfrm>
                <a:custGeom>
                  <a:avLst/>
                  <a:gdLst>
                    <a:gd name="T0" fmla="*/ 398 w 403"/>
                    <a:gd name="T1" fmla="*/ 5 h 239"/>
                    <a:gd name="T2" fmla="*/ 393 w 403"/>
                    <a:gd name="T3" fmla="*/ 24 h 239"/>
                    <a:gd name="T4" fmla="*/ 384 w 403"/>
                    <a:gd name="T5" fmla="*/ 43 h 239"/>
                    <a:gd name="T6" fmla="*/ 379 w 403"/>
                    <a:gd name="T7" fmla="*/ 62 h 239"/>
                    <a:gd name="T8" fmla="*/ 369 w 403"/>
                    <a:gd name="T9" fmla="*/ 81 h 239"/>
                    <a:gd name="T10" fmla="*/ 360 w 403"/>
                    <a:gd name="T11" fmla="*/ 96 h 239"/>
                    <a:gd name="T12" fmla="*/ 350 w 403"/>
                    <a:gd name="T13" fmla="*/ 115 h 239"/>
                    <a:gd name="T14" fmla="*/ 341 w 403"/>
                    <a:gd name="T15" fmla="*/ 134 h 239"/>
                    <a:gd name="T16" fmla="*/ 326 w 403"/>
                    <a:gd name="T17" fmla="*/ 148 h 239"/>
                    <a:gd name="T18" fmla="*/ 317 w 403"/>
                    <a:gd name="T19" fmla="*/ 168 h 239"/>
                    <a:gd name="T20" fmla="*/ 302 w 403"/>
                    <a:gd name="T21" fmla="*/ 182 h 239"/>
                    <a:gd name="T22" fmla="*/ 288 w 403"/>
                    <a:gd name="T23" fmla="*/ 191 h 239"/>
                    <a:gd name="T24" fmla="*/ 273 w 403"/>
                    <a:gd name="T25" fmla="*/ 206 h 239"/>
                    <a:gd name="T26" fmla="*/ 254 w 403"/>
                    <a:gd name="T27" fmla="*/ 215 h 239"/>
                    <a:gd name="T28" fmla="*/ 235 w 403"/>
                    <a:gd name="T29" fmla="*/ 225 h 239"/>
                    <a:gd name="T30" fmla="*/ 216 w 403"/>
                    <a:gd name="T31" fmla="*/ 235 h 239"/>
                    <a:gd name="T32" fmla="*/ 202 w 403"/>
                    <a:gd name="T33" fmla="*/ 235 h 239"/>
                    <a:gd name="T34" fmla="*/ 187 w 403"/>
                    <a:gd name="T35" fmla="*/ 235 h 239"/>
                    <a:gd name="T36" fmla="*/ 173 w 403"/>
                    <a:gd name="T37" fmla="*/ 230 h 239"/>
                    <a:gd name="T38" fmla="*/ 158 w 403"/>
                    <a:gd name="T39" fmla="*/ 225 h 239"/>
                    <a:gd name="T40" fmla="*/ 144 w 403"/>
                    <a:gd name="T41" fmla="*/ 220 h 239"/>
                    <a:gd name="T42" fmla="*/ 130 w 403"/>
                    <a:gd name="T43" fmla="*/ 215 h 239"/>
                    <a:gd name="T44" fmla="*/ 115 w 403"/>
                    <a:gd name="T45" fmla="*/ 211 h 239"/>
                    <a:gd name="T46" fmla="*/ 101 w 403"/>
                    <a:gd name="T47" fmla="*/ 201 h 239"/>
                    <a:gd name="T48" fmla="*/ 91 w 403"/>
                    <a:gd name="T49" fmla="*/ 196 h 239"/>
                    <a:gd name="T50" fmla="*/ 77 w 403"/>
                    <a:gd name="T51" fmla="*/ 187 h 239"/>
                    <a:gd name="T52" fmla="*/ 62 w 403"/>
                    <a:gd name="T53" fmla="*/ 177 h 239"/>
                    <a:gd name="T54" fmla="*/ 53 w 403"/>
                    <a:gd name="T55" fmla="*/ 172 h 239"/>
                    <a:gd name="T56" fmla="*/ 38 w 403"/>
                    <a:gd name="T57" fmla="*/ 163 h 239"/>
                    <a:gd name="T58" fmla="*/ 29 w 403"/>
                    <a:gd name="T59" fmla="*/ 153 h 239"/>
                    <a:gd name="T60" fmla="*/ 14 w 403"/>
                    <a:gd name="T61" fmla="*/ 144 h 239"/>
                    <a:gd name="T62" fmla="*/ 5 w 403"/>
                    <a:gd name="T63" fmla="*/ 134 h 239"/>
                    <a:gd name="T64" fmla="*/ 14 w 403"/>
                    <a:gd name="T65" fmla="*/ 124 h 239"/>
                    <a:gd name="T66" fmla="*/ 38 w 403"/>
                    <a:gd name="T67" fmla="*/ 120 h 239"/>
                    <a:gd name="T68" fmla="*/ 62 w 403"/>
                    <a:gd name="T69" fmla="*/ 110 h 239"/>
                    <a:gd name="T70" fmla="*/ 91 w 403"/>
                    <a:gd name="T71" fmla="*/ 105 h 239"/>
                    <a:gd name="T72" fmla="*/ 115 w 403"/>
                    <a:gd name="T73" fmla="*/ 96 h 239"/>
                    <a:gd name="T74" fmla="*/ 139 w 403"/>
                    <a:gd name="T75" fmla="*/ 91 h 239"/>
                    <a:gd name="T76" fmla="*/ 168 w 403"/>
                    <a:gd name="T77" fmla="*/ 81 h 239"/>
                    <a:gd name="T78" fmla="*/ 192 w 403"/>
                    <a:gd name="T79" fmla="*/ 77 h 239"/>
                    <a:gd name="T80" fmla="*/ 216 w 403"/>
                    <a:gd name="T81" fmla="*/ 67 h 239"/>
                    <a:gd name="T82" fmla="*/ 240 w 403"/>
                    <a:gd name="T83" fmla="*/ 57 h 239"/>
                    <a:gd name="T84" fmla="*/ 264 w 403"/>
                    <a:gd name="T85" fmla="*/ 48 h 239"/>
                    <a:gd name="T86" fmla="*/ 293 w 403"/>
                    <a:gd name="T87" fmla="*/ 43 h 239"/>
                    <a:gd name="T88" fmla="*/ 317 w 403"/>
                    <a:gd name="T89" fmla="*/ 33 h 239"/>
                    <a:gd name="T90" fmla="*/ 341 w 403"/>
                    <a:gd name="T91" fmla="*/ 24 h 239"/>
                    <a:gd name="T92" fmla="*/ 365 w 403"/>
                    <a:gd name="T93" fmla="*/ 14 h 239"/>
                    <a:gd name="T94" fmla="*/ 389 w 403"/>
                    <a:gd name="T95" fmla="*/ 5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03" h="239">
                      <a:moveTo>
                        <a:pt x="403" y="0"/>
                      </a:moveTo>
                      <a:lnTo>
                        <a:pt x="398" y="5"/>
                      </a:lnTo>
                      <a:lnTo>
                        <a:pt x="393" y="14"/>
                      </a:lnTo>
                      <a:lnTo>
                        <a:pt x="393" y="24"/>
                      </a:lnTo>
                      <a:lnTo>
                        <a:pt x="389" y="33"/>
                      </a:lnTo>
                      <a:lnTo>
                        <a:pt x="384" y="43"/>
                      </a:lnTo>
                      <a:lnTo>
                        <a:pt x="379" y="53"/>
                      </a:lnTo>
                      <a:lnTo>
                        <a:pt x="379" y="62"/>
                      </a:lnTo>
                      <a:lnTo>
                        <a:pt x="374" y="72"/>
                      </a:lnTo>
                      <a:lnTo>
                        <a:pt x="369" y="81"/>
                      </a:lnTo>
                      <a:lnTo>
                        <a:pt x="365" y="91"/>
                      </a:lnTo>
                      <a:lnTo>
                        <a:pt x="360" y="96"/>
                      </a:lnTo>
                      <a:lnTo>
                        <a:pt x="355" y="105"/>
                      </a:lnTo>
                      <a:lnTo>
                        <a:pt x="350" y="115"/>
                      </a:lnTo>
                      <a:lnTo>
                        <a:pt x="345" y="124"/>
                      </a:lnTo>
                      <a:lnTo>
                        <a:pt x="341" y="134"/>
                      </a:lnTo>
                      <a:lnTo>
                        <a:pt x="336" y="144"/>
                      </a:lnTo>
                      <a:lnTo>
                        <a:pt x="326" y="148"/>
                      </a:lnTo>
                      <a:lnTo>
                        <a:pt x="321" y="158"/>
                      </a:lnTo>
                      <a:lnTo>
                        <a:pt x="317" y="168"/>
                      </a:lnTo>
                      <a:lnTo>
                        <a:pt x="307" y="172"/>
                      </a:lnTo>
                      <a:lnTo>
                        <a:pt x="302" y="182"/>
                      </a:lnTo>
                      <a:lnTo>
                        <a:pt x="293" y="187"/>
                      </a:lnTo>
                      <a:lnTo>
                        <a:pt x="288" y="191"/>
                      </a:lnTo>
                      <a:lnTo>
                        <a:pt x="278" y="201"/>
                      </a:lnTo>
                      <a:lnTo>
                        <a:pt x="273" y="206"/>
                      </a:lnTo>
                      <a:lnTo>
                        <a:pt x="264" y="211"/>
                      </a:lnTo>
                      <a:lnTo>
                        <a:pt x="254" y="215"/>
                      </a:lnTo>
                      <a:lnTo>
                        <a:pt x="245" y="220"/>
                      </a:lnTo>
                      <a:lnTo>
                        <a:pt x="235" y="225"/>
                      </a:lnTo>
                      <a:lnTo>
                        <a:pt x="225" y="230"/>
                      </a:lnTo>
                      <a:lnTo>
                        <a:pt x="216" y="235"/>
                      </a:lnTo>
                      <a:lnTo>
                        <a:pt x="206" y="239"/>
                      </a:lnTo>
                      <a:lnTo>
                        <a:pt x="202" y="235"/>
                      </a:lnTo>
                      <a:lnTo>
                        <a:pt x="192" y="235"/>
                      </a:lnTo>
                      <a:lnTo>
                        <a:pt x="187" y="235"/>
                      </a:lnTo>
                      <a:lnTo>
                        <a:pt x="178" y="230"/>
                      </a:lnTo>
                      <a:lnTo>
                        <a:pt x="173" y="230"/>
                      </a:lnTo>
                      <a:lnTo>
                        <a:pt x="163" y="225"/>
                      </a:lnTo>
                      <a:lnTo>
                        <a:pt x="158" y="225"/>
                      </a:lnTo>
                      <a:lnTo>
                        <a:pt x="149" y="220"/>
                      </a:lnTo>
                      <a:lnTo>
                        <a:pt x="144" y="220"/>
                      </a:lnTo>
                      <a:lnTo>
                        <a:pt x="134" y="215"/>
                      </a:lnTo>
                      <a:lnTo>
                        <a:pt x="130" y="215"/>
                      </a:lnTo>
                      <a:lnTo>
                        <a:pt x="125" y="211"/>
                      </a:lnTo>
                      <a:lnTo>
                        <a:pt x="115" y="211"/>
                      </a:lnTo>
                      <a:lnTo>
                        <a:pt x="110" y="206"/>
                      </a:lnTo>
                      <a:lnTo>
                        <a:pt x="101" y="201"/>
                      </a:lnTo>
                      <a:lnTo>
                        <a:pt x="96" y="196"/>
                      </a:lnTo>
                      <a:lnTo>
                        <a:pt x="91" y="196"/>
                      </a:lnTo>
                      <a:lnTo>
                        <a:pt x="82" y="191"/>
                      </a:lnTo>
                      <a:lnTo>
                        <a:pt x="77" y="187"/>
                      </a:lnTo>
                      <a:lnTo>
                        <a:pt x="72" y="182"/>
                      </a:lnTo>
                      <a:lnTo>
                        <a:pt x="62" y="177"/>
                      </a:lnTo>
                      <a:lnTo>
                        <a:pt x="58" y="177"/>
                      </a:lnTo>
                      <a:lnTo>
                        <a:pt x="53" y="172"/>
                      </a:lnTo>
                      <a:lnTo>
                        <a:pt x="48" y="168"/>
                      </a:lnTo>
                      <a:lnTo>
                        <a:pt x="38" y="163"/>
                      </a:lnTo>
                      <a:lnTo>
                        <a:pt x="34" y="158"/>
                      </a:lnTo>
                      <a:lnTo>
                        <a:pt x="29" y="153"/>
                      </a:lnTo>
                      <a:lnTo>
                        <a:pt x="24" y="148"/>
                      </a:lnTo>
                      <a:lnTo>
                        <a:pt x="14" y="144"/>
                      </a:lnTo>
                      <a:lnTo>
                        <a:pt x="10" y="139"/>
                      </a:lnTo>
                      <a:lnTo>
                        <a:pt x="5" y="134"/>
                      </a:lnTo>
                      <a:lnTo>
                        <a:pt x="0" y="124"/>
                      </a:lnTo>
                      <a:lnTo>
                        <a:pt x="14" y="124"/>
                      </a:lnTo>
                      <a:lnTo>
                        <a:pt x="24" y="120"/>
                      </a:lnTo>
                      <a:lnTo>
                        <a:pt x="38" y="120"/>
                      </a:lnTo>
                      <a:lnTo>
                        <a:pt x="53" y="115"/>
                      </a:lnTo>
                      <a:lnTo>
                        <a:pt x="62" y="110"/>
                      </a:lnTo>
                      <a:lnTo>
                        <a:pt x="77" y="110"/>
                      </a:lnTo>
                      <a:lnTo>
                        <a:pt x="91" y="105"/>
                      </a:lnTo>
                      <a:lnTo>
                        <a:pt x="101" y="100"/>
                      </a:lnTo>
                      <a:lnTo>
                        <a:pt x="115" y="96"/>
                      </a:lnTo>
                      <a:lnTo>
                        <a:pt x="130" y="96"/>
                      </a:lnTo>
                      <a:lnTo>
                        <a:pt x="139" y="91"/>
                      </a:lnTo>
                      <a:lnTo>
                        <a:pt x="154" y="86"/>
                      </a:lnTo>
                      <a:lnTo>
                        <a:pt x="168" y="81"/>
                      </a:lnTo>
                      <a:lnTo>
                        <a:pt x="178" y="81"/>
                      </a:lnTo>
                      <a:lnTo>
                        <a:pt x="192" y="77"/>
                      </a:lnTo>
                      <a:lnTo>
                        <a:pt x="202" y="72"/>
                      </a:lnTo>
                      <a:lnTo>
                        <a:pt x="216" y="67"/>
                      </a:lnTo>
                      <a:lnTo>
                        <a:pt x="230" y="62"/>
                      </a:lnTo>
                      <a:lnTo>
                        <a:pt x="240" y="57"/>
                      </a:lnTo>
                      <a:lnTo>
                        <a:pt x="254" y="53"/>
                      </a:lnTo>
                      <a:lnTo>
                        <a:pt x="264" y="48"/>
                      </a:lnTo>
                      <a:lnTo>
                        <a:pt x="278" y="43"/>
                      </a:lnTo>
                      <a:lnTo>
                        <a:pt x="293" y="43"/>
                      </a:lnTo>
                      <a:lnTo>
                        <a:pt x="302" y="38"/>
                      </a:lnTo>
                      <a:lnTo>
                        <a:pt x="317" y="33"/>
                      </a:lnTo>
                      <a:lnTo>
                        <a:pt x="326" y="29"/>
                      </a:lnTo>
                      <a:lnTo>
                        <a:pt x="341" y="24"/>
                      </a:lnTo>
                      <a:lnTo>
                        <a:pt x="350" y="19"/>
                      </a:lnTo>
                      <a:lnTo>
                        <a:pt x="365" y="14"/>
                      </a:lnTo>
                      <a:lnTo>
                        <a:pt x="374" y="10"/>
                      </a:lnTo>
                      <a:lnTo>
                        <a:pt x="389" y="5"/>
                      </a:lnTo>
                      <a:lnTo>
                        <a:pt x="40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2" name="Freeform 40">
                  <a:extLst>
                    <a:ext uri="{FF2B5EF4-FFF2-40B4-BE49-F238E27FC236}">
                      <a16:creationId xmlns:a16="http://schemas.microsoft.com/office/drawing/2014/main" id="{AB05B494-4E6F-40BD-B362-DC0BC62D73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9" y="4083"/>
                  <a:ext cx="2572" cy="1609"/>
                </a:xfrm>
                <a:custGeom>
                  <a:avLst/>
                  <a:gdLst>
                    <a:gd name="T0" fmla="*/ 2130 w 2572"/>
                    <a:gd name="T1" fmla="*/ 158 h 1609"/>
                    <a:gd name="T2" fmla="*/ 2236 w 2572"/>
                    <a:gd name="T3" fmla="*/ 225 h 1609"/>
                    <a:gd name="T4" fmla="*/ 2404 w 2572"/>
                    <a:gd name="T5" fmla="*/ 436 h 1609"/>
                    <a:gd name="T6" fmla="*/ 2500 w 2572"/>
                    <a:gd name="T7" fmla="*/ 618 h 1609"/>
                    <a:gd name="T8" fmla="*/ 2543 w 2572"/>
                    <a:gd name="T9" fmla="*/ 704 h 1609"/>
                    <a:gd name="T10" fmla="*/ 2572 w 2572"/>
                    <a:gd name="T11" fmla="*/ 838 h 1609"/>
                    <a:gd name="T12" fmla="*/ 2548 w 2572"/>
                    <a:gd name="T13" fmla="*/ 987 h 1609"/>
                    <a:gd name="T14" fmla="*/ 2447 w 2572"/>
                    <a:gd name="T15" fmla="*/ 1106 h 1609"/>
                    <a:gd name="T16" fmla="*/ 2317 w 2572"/>
                    <a:gd name="T17" fmla="*/ 1178 h 1609"/>
                    <a:gd name="T18" fmla="*/ 2217 w 2572"/>
                    <a:gd name="T19" fmla="*/ 1212 h 1609"/>
                    <a:gd name="T20" fmla="*/ 2006 w 2572"/>
                    <a:gd name="T21" fmla="*/ 1259 h 1609"/>
                    <a:gd name="T22" fmla="*/ 1828 w 2572"/>
                    <a:gd name="T23" fmla="*/ 1283 h 1609"/>
                    <a:gd name="T24" fmla="*/ 1694 w 2572"/>
                    <a:gd name="T25" fmla="*/ 1283 h 1609"/>
                    <a:gd name="T26" fmla="*/ 1588 w 2572"/>
                    <a:gd name="T27" fmla="*/ 1274 h 1609"/>
                    <a:gd name="T28" fmla="*/ 1497 w 2572"/>
                    <a:gd name="T29" fmla="*/ 1264 h 1609"/>
                    <a:gd name="T30" fmla="*/ 1430 w 2572"/>
                    <a:gd name="T31" fmla="*/ 1236 h 1609"/>
                    <a:gd name="T32" fmla="*/ 1401 w 2572"/>
                    <a:gd name="T33" fmla="*/ 1164 h 1609"/>
                    <a:gd name="T34" fmla="*/ 1387 w 2572"/>
                    <a:gd name="T35" fmla="*/ 1082 h 1609"/>
                    <a:gd name="T36" fmla="*/ 1396 w 2572"/>
                    <a:gd name="T37" fmla="*/ 1006 h 1609"/>
                    <a:gd name="T38" fmla="*/ 1415 w 2572"/>
                    <a:gd name="T39" fmla="*/ 919 h 1609"/>
                    <a:gd name="T40" fmla="*/ 1531 w 2572"/>
                    <a:gd name="T41" fmla="*/ 881 h 1609"/>
                    <a:gd name="T42" fmla="*/ 1790 w 2572"/>
                    <a:gd name="T43" fmla="*/ 886 h 1609"/>
                    <a:gd name="T44" fmla="*/ 1982 w 2572"/>
                    <a:gd name="T45" fmla="*/ 867 h 1609"/>
                    <a:gd name="T46" fmla="*/ 2077 w 2572"/>
                    <a:gd name="T47" fmla="*/ 838 h 1609"/>
                    <a:gd name="T48" fmla="*/ 2149 w 2572"/>
                    <a:gd name="T49" fmla="*/ 805 h 1609"/>
                    <a:gd name="T50" fmla="*/ 2178 w 2572"/>
                    <a:gd name="T51" fmla="*/ 747 h 1609"/>
                    <a:gd name="T52" fmla="*/ 2149 w 2572"/>
                    <a:gd name="T53" fmla="*/ 675 h 1609"/>
                    <a:gd name="T54" fmla="*/ 2111 w 2572"/>
                    <a:gd name="T55" fmla="*/ 541 h 1609"/>
                    <a:gd name="T56" fmla="*/ 2029 w 2572"/>
                    <a:gd name="T57" fmla="*/ 431 h 1609"/>
                    <a:gd name="T58" fmla="*/ 1876 w 2572"/>
                    <a:gd name="T59" fmla="*/ 431 h 1609"/>
                    <a:gd name="T60" fmla="*/ 1746 w 2572"/>
                    <a:gd name="T61" fmla="*/ 445 h 1609"/>
                    <a:gd name="T62" fmla="*/ 1660 w 2572"/>
                    <a:gd name="T63" fmla="*/ 450 h 1609"/>
                    <a:gd name="T64" fmla="*/ 1459 w 2572"/>
                    <a:gd name="T65" fmla="*/ 479 h 1609"/>
                    <a:gd name="T66" fmla="*/ 1262 w 2572"/>
                    <a:gd name="T67" fmla="*/ 498 h 1609"/>
                    <a:gd name="T68" fmla="*/ 1080 w 2572"/>
                    <a:gd name="T69" fmla="*/ 517 h 1609"/>
                    <a:gd name="T70" fmla="*/ 941 w 2572"/>
                    <a:gd name="T71" fmla="*/ 551 h 1609"/>
                    <a:gd name="T72" fmla="*/ 912 w 2572"/>
                    <a:gd name="T73" fmla="*/ 608 h 1609"/>
                    <a:gd name="T74" fmla="*/ 902 w 2572"/>
                    <a:gd name="T75" fmla="*/ 661 h 1609"/>
                    <a:gd name="T76" fmla="*/ 830 w 2572"/>
                    <a:gd name="T77" fmla="*/ 670 h 1609"/>
                    <a:gd name="T78" fmla="*/ 830 w 2572"/>
                    <a:gd name="T79" fmla="*/ 747 h 1609"/>
                    <a:gd name="T80" fmla="*/ 806 w 2572"/>
                    <a:gd name="T81" fmla="*/ 824 h 1609"/>
                    <a:gd name="T82" fmla="*/ 782 w 2572"/>
                    <a:gd name="T83" fmla="*/ 915 h 1609"/>
                    <a:gd name="T84" fmla="*/ 797 w 2572"/>
                    <a:gd name="T85" fmla="*/ 987 h 1609"/>
                    <a:gd name="T86" fmla="*/ 557 w 2572"/>
                    <a:gd name="T87" fmla="*/ 1317 h 1609"/>
                    <a:gd name="T88" fmla="*/ 351 w 2572"/>
                    <a:gd name="T89" fmla="*/ 1585 h 1609"/>
                    <a:gd name="T90" fmla="*/ 226 w 2572"/>
                    <a:gd name="T91" fmla="*/ 1484 h 1609"/>
                    <a:gd name="T92" fmla="*/ 101 w 2572"/>
                    <a:gd name="T93" fmla="*/ 1441 h 1609"/>
                    <a:gd name="T94" fmla="*/ 20 w 2572"/>
                    <a:gd name="T95" fmla="*/ 1451 h 1609"/>
                    <a:gd name="T96" fmla="*/ 34 w 2572"/>
                    <a:gd name="T97" fmla="*/ 1413 h 1609"/>
                    <a:gd name="T98" fmla="*/ 312 w 2572"/>
                    <a:gd name="T99" fmla="*/ 1001 h 1609"/>
                    <a:gd name="T100" fmla="*/ 753 w 2572"/>
                    <a:gd name="T101" fmla="*/ 431 h 1609"/>
                    <a:gd name="T102" fmla="*/ 864 w 2572"/>
                    <a:gd name="T103" fmla="*/ 307 h 1609"/>
                    <a:gd name="T104" fmla="*/ 955 w 2572"/>
                    <a:gd name="T105" fmla="*/ 302 h 1609"/>
                    <a:gd name="T106" fmla="*/ 1080 w 2572"/>
                    <a:gd name="T107" fmla="*/ 292 h 1609"/>
                    <a:gd name="T108" fmla="*/ 1142 w 2572"/>
                    <a:gd name="T109" fmla="*/ 326 h 1609"/>
                    <a:gd name="T110" fmla="*/ 1200 w 2572"/>
                    <a:gd name="T111" fmla="*/ 369 h 1609"/>
                    <a:gd name="T112" fmla="*/ 1286 w 2572"/>
                    <a:gd name="T113" fmla="*/ 383 h 1609"/>
                    <a:gd name="T114" fmla="*/ 1377 w 2572"/>
                    <a:gd name="T115" fmla="*/ 364 h 1609"/>
                    <a:gd name="T116" fmla="*/ 1497 w 2572"/>
                    <a:gd name="T117" fmla="*/ 273 h 1609"/>
                    <a:gd name="T118" fmla="*/ 1603 w 2572"/>
                    <a:gd name="T119" fmla="*/ 91 h 1609"/>
                    <a:gd name="T120" fmla="*/ 1804 w 2572"/>
                    <a:gd name="T121" fmla="*/ 14 h 1609"/>
                    <a:gd name="T122" fmla="*/ 2025 w 2572"/>
                    <a:gd name="T123" fmla="*/ 91 h 1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572" h="1609">
                      <a:moveTo>
                        <a:pt x="2058" y="110"/>
                      </a:moveTo>
                      <a:lnTo>
                        <a:pt x="2063" y="110"/>
                      </a:lnTo>
                      <a:lnTo>
                        <a:pt x="2063" y="115"/>
                      </a:lnTo>
                      <a:lnTo>
                        <a:pt x="2068" y="120"/>
                      </a:lnTo>
                      <a:lnTo>
                        <a:pt x="2073" y="125"/>
                      </a:lnTo>
                      <a:lnTo>
                        <a:pt x="2077" y="125"/>
                      </a:lnTo>
                      <a:lnTo>
                        <a:pt x="2082" y="129"/>
                      </a:lnTo>
                      <a:lnTo>
                        <a:pt x="2087" y="129"/>
                      </a:lnTo>
                      <a:lnTo>
                        <a:pt x="2092" y="134"/>
                      </a:lnTo>
                      <a:lnTo>
                        <a:pt x="2092" y="139"/>
                      </a:lnTo>
                      <a:lnTo>
                        <a:pt x="2097" y="139"/>
                      </a:lnTo>
                      <a:lnTo>
                        <a:pt x="2101" y="144"/>
                      </a:lnTo>
                      <a:lnTo>
                        <a:pt x="2106" y="144"/>
                      </a:lnTo>
                      <a:lnTo>
                        <a:pt x="2111" y="149"/>
                      </a:lnTo>
                      <a:lnTo>
                        <a:pt x="2116" y="149"/>
                      </a:lnTo>
                      <a:lnTo>
                        <a:pt x="2121" y="153"/>
                      </a:lnTo>
                      <a:lnTo>
                        <a:pt x="2125" y="153"/>
                      </a:lnTo>
                      <a:lnTo>
                        <a:pt x="2130" y="158"/>
                      </a:lnTo>
                      <a:lnTo>
                        <a:pt x="2135" y="158"/>
                      </a:lnTo>
                      <a:lnTo>
                        <a:pt x="2140" y="163"/>
                      </a:lnTo>
                      <a:lnTo>
                        <a:pt x="2145" y="163"/>
                      </a:lnTo>
                      <a:lnTo>
                        <a:pt x="2149" y="168"/>
                      </a:lnTo>
                      <a:lnTo>
                        <a:pt x="2154" y="168"/>
                      </a:lnTo>
                      <a:lnTo>
                        <a:pt x="2159" y="168"/>
                      </a:lnTo>
                      <a:lnTo>
                        <a:pt x="2164" y="173"/>
                      </a:lnTo>
                      <a:lnTo>
                        <a:pt x="2169" y="173"/>
                      </a:lnTo>
                      <a:lnTo>
                        <a:pt x="2169" y="177"/>
                      </a:lnTo>
                      <a:lnTo>
                        <a:pt x="2173" y="182"/>
                      </a:lnTo>
                      <a:lnTo>
                        <a:pt x="2178" y="182"/>
                      </a:lnTo>
                      <a:lnTo>
                        <a:pt x="2183" y="187"/>
                      </a:lnTo>
                      <a:lnTo>
                        <a:pt x="2188" y="187"/>
                      </a:lnTo>
                      <a:lnTo>
                        <a:pt x="2193" y="192"/>
                      </a:lnTo>
                      <a:lnTo>
                        <a:pt x="2197" y="196"/>
                      </a:lnTo>
                      <a:lnTo>
                        <a:pt x="2212" y="201"/>
                      </a:lnTo>
                      <a:lnTo>
                        <a:pt x="2221" y="211"/>
                      </a:lnTo>
                      <a:lnTo>
                        <a:pt x="2236" y="225"/>
                      </a:lnTo>
                      <a:lnTo>
                        <a:pt x="2245" y="235"/>
                      </a:lnTo>
                      <a:lnTo>
                        <a:pt x="2260" y="244"/>
                      </a:lnTo>
                      <a:lnTo>
                        <a:pt x="2269" y="254"/>
                      </a:lnTo>
                      <a:lnTo>
                        <a:pt x="2279" y="263"/>
                      </a:lnTo>
                      <a:lnTo>
                        <a:pt x="2289" y="278"/>
                      </a:lnTo>
                      <a:lnTo>
                        <a:pt x="2298" y="287"/>
                      </a:lnTo>
                      <a:lnTo>
                        <a:pt x="2313" y="302"/>
                      </a:lnTo>
                      <a:lnTo>
                        <a:pt x="2317" y="311"/>
                      </a:lnTo>
                      <a:lnTo>
                        <a:pt x="2327" y="326"/>
                      </a:lnTo>
                      <a:lnTo>
                        <a:pt x="2336" y="335"/>
                      </a:lnTo>
                      <a:lnTo>
                        <a:pt x="2346" y="350"/>
                      </a:lnTo>
                      <a:lnTo>
                        <a:pt x="2356" y="359"/>
                      </a:lnTo>
                      <a:lnTo>
                        <a:pt x="2365" y="374"/>
                      </a:lnTo>
                      <a:lnTo>
                        <a:pt x="2370" y="388"/>
                      </a:lnTo>
                      <a:lnTo>
                        <a:pt x="2380" y="398"/>
                      </a:lnTo>
                      <a:lnTo>
                        <a:pt x="2389" y="412"/>
                      </a:lnTo>
                      <a:lnTo>
                        <a:pt x="2394" y="426"/>
                      </a:lnTo>
                      <a:lnTo>
                        <a:pt x="2404" y="436"/>
                      </a:lnTo>
                      <a:lnTo>
                        <a:pt x="2408" y="450"/>
                      </a:lnTo>
                      <a:lnTo>
                        <a:pt x="2418" y="465"/>
                      </a:lnTo>
                      <a:lnTo>
                        <a:pt x="2428" y="479"/>
                      </a:lnTo>
                      <a:lnTo>
                        <a:pt x="2432" y="489"/>
                      </a:lnTo>
                      <a:lnTo>
                        <a:pt x="2442" y="503"/>
                      </a:lnTo>
                      <a:lnTo>
                        <a:pt x="2447" y="517"/>
                      </a:lnTo>
                      <a:lnTo>
                        <a:pt x="2456" y="532"/>
                      </a:lnTo>
                      <a:lnTo>
                        <a:pt x="2461" y="541"/>
                      </a:lnTo>
                      <a:lnTo>
                        <a:pt x="2471" y="556"/>
                      </a:lnTo>
                      <a:lnTo>
                        <a:pt x="2480" y="570"/>
                      </a:lnTo>
                      <a:lnTo>
                        <a:pt x="2485" y="584"/>
                      </a:lnTo>
                      <a:lnTo>
                        <a:pt x="2485" y="589"/>
                      </a:lnTo>
                      <a:lnTo>
                        <a:pt x="2490" y="594"/>
                      </a:lnTo>
                      <a:lnTo>
                        <a:pt x="2490" y="599"/>
                      </a:lnTo>
                      <a:lnTo>
                        <a:pt x="2495" y="603"/>
                      </a:lnTo>
                      <a:lnTo>
                        <a:pt x="2495" y="608"/>
                      </a:lnTo>
                      <a:lnTo>
                        <a:pt x="2500" y="613"/>
                      </a:lnTo>
                      <a:lnTo>
                        <a:pt x="2500" y="618"/>
                      </a:lnTo>
                      <a:lnTo>
                        <a:pt x="2504" y="623"/>
                      </a:lnTo>
                      <a:lnTo>
                        <a:pt x="2504" y="627"/>
                      </a:lnTo>
                      <a:lnTo>
                        <a:pt x="2509" y="632"/>
                      </a:lnTo>
                      <a:lnTo>
                        <a:pt x="2509" y="637"/>
                      </a:lnTo>
                      <a:lnTo>
                        <a:pt x="2514" y="642"/>
                      </a:lnTo>
                      <a:lnTo>
                        <a:pt x="2514" y="647"/>
                      </a:lnTo>
                      <a:lnTo>
                        <a:pt x="2519" y="651"/>
                      </a:lnTo>
                      <a:lnTo>
                        <a:pt x="2519" y="656"/>
                      </a:lnTo>
                      <a:lnTo>
                        <a:pt x="2524" y="661"/>
                      </a:lnTo>
                      <a:lnTo>
                        <a:pt x="2524" y="666"/>
                      </a:lnTo>
                      <a:lnTo>
                        <a:pt x="2524" y="670"/>
                      </a:lnTo>
                      <a:lnTo>
                        <a:pt x="2528" y="675"/>
                      </a:lnTo>
                      <a:lnTo>
                        <a:pt x="2528" y="680"/>
                      </a:lnTo>
                      <a:lnTo>
                        <a:pt x="2533" y="685"/>
                      </a:lnTo>
                      <a:lnTo>
                        <a:pt x="2533" y="690"/>
                      </a:lnTo>
                      <a:lnTo>
                        <a:pt x="2538" y="694"/>
                      </a:lnTo>
                      <a:lnTo>
                        <a:pt x="2538" y="699"/>
                      </a:lnTo>
                      <a:lnTo>
                        <a:pt x="2543" y="704"/>
                      </a:lnTo>
                      <a:lnTo>
                        <a:pt x="2543" y="709"/>
                      </a:lnTo>
                      <a:lnTo>
                        <a:pt x="2543" y="714"/>
                      </a:lnTo>
                      <a:lnTo>
                        <a:pt x="2548" y="718"/>
                      </a:lnTo>
                      <a:lnTo>
                        <a:pt x="2548" y="723"/>
                      </a:lnTo>
                      <a:lnTo>
                        <a:pt x="2548" y="728"/>
                      </a:lnTo>
                      <a:lnTo>
                        <a:pt x="2552" y="738"/>
                      </a:lnTo>
                      <a:lnTo>
                        <a:pt x="2557" y="747"/>
                      </a:lnTo>
                      <a:lnTo>
                        <a:pt x="2557" y="752"/>
                      </a:lnTo>
                      <a:lnTo>
                        <a:pt x="2562" y="761"/>
                      </a:lnTo>
                      <a:lnTo>
                        <a:pt x="2562" y="771"/>
                      </a:lnTo>
                      <a:lnTo>
                        <a:pt x="2567" y="776"/>
                      </a:lnTo>
                      <a:lnTo>
                        <a:pt x="2567" y="785"/>
                      </a:lnTo>
                      <a:lnTo>
                        <a:pt x="2567" y="795"/>
                      </a:lnTo>
                      <a:lnTo>
                        <a:pt x="2572" y="805"/>
                      </a:lnTo>
                      <a:lnTo>
                        <a:pt x="2572" y="809"/>
                      </a:lnTo>
                      <a:lnTo>
                        <a:pt x="2572" y="819"/>
                      </a:lnTo>
                      <a:lnTo>
                        <a:pt x="2572" y="828"/>
                      </a:lnTo>
                      <a:lnTo>
                        <a:pt x="2572" y="838"/>
                      </a:lnTo>
                      <a:lnTo>
                        <a:pt x="2572" y="843"/>
                      </a:lnTo>
                      <a:lnTo>
                        <a:pt x="2572" y="852"/>
                      </a:lnTo>
                      <a:lnTo>
                        <a:pt x="2572" y="862"/>
                      </a:lnTo>
                      <a:lnTo>
                        <a:pt x="2572" y="872"/>
                      </a:lnTo>
                      <a:lnTo>
                        <a:pt x="2572" y="876"/>
                      </a:lnTo>
                      <a:lnTo>
                        <a:pt x="2572" y="886"/>
                      </a:lnTo>
                      <a:lnTo>
                        <a:pt x="2572" y="896"/>
                      </a:lnTo>
                      <a:lnTo>
                        <a:pt x="2572" y="905"/>
                      </a:lnTo>
                      <a:lnTo>
                        <a:pt x="2567" y="915"/>
                      </a:lnTo>
                      <a:lnTo>
                        <a:pt x="2567" y="919"/>
                      </a:lnTo>
                      <a:lnTo>
                        <a:pt x="2567" y="929"/>
                      </a:lnTo>
                      <a:lnTo>
                        <a:pt x="2562" y="939"/>
                      </a:lnTo>
                      <a:lnTo>
                        <a:pt x="2562" y="948"/>
                      </a:lnTo>
                      <a:lnTo>
                        <a:pt x="2557" y="953"/>
                      </a:lnTo>
                      <a:lnTo>
                        <a:pt x="2557" y="963"/>
                      </a:lnTo>
                      <a:lnTo>
                        <a:pt x="2552" y="972"/>
                      </a:lnTo>
                      <a:lnTo>
                        <a:pt x="2548" y="982"/>
                      </a:lnTo>
                      <a:lnTo>
                        <a:pt x="2548" y="987"/>
                      </a:lnTo>
                      <a:lnTo>
                        <a:pt x="2543" y="996"/>
                      </a:lnTo>
                      <a:lnTo>
                        <a:pt x="2538" y="1006"/>
                      </a:lnTo>
                      <a:lnTo>
                        <a:pt x="2538" y="1010"/>
                      </a:lnTo>
                      <a:lnTo>
                        <a:pt x="2533" y="1020"/>
                      </a:lnTo>
                      <a:lnTo>
                        <a:pt x="2528" y="1030"/>
                      </a:lnTo>
                      <a:lnTo>
                        <a:pt x="2524" y="1034"/>
                      </a:lnTo>
                      <a:lnTo>
                        <a:pt x="2514" y="1044"/>
                      </a:lnTo>
                      <a:lnTo>
                        <a:pt x="2509" y="1049"/>
                      </a:lnTo>
                      <a:lnTo>
                        <a:pt x="2504" y="1054"/>
                      </a:lnTo>
                      <a:lnTo>
                        <a:pt x="2500" y="1063"/>
                      </a:lnTo>
                      <a:lnTo>
                        <a:pt x="2495" y="1068"/>
                      </a:lnTo>
                      <a:lnTo>
                        <a:pt x="2485" y="1073"/>
                      </a:lnTo>
                      <a:lnTo>
                        <a:pt x="2480" y="1082"/>
                      </a:lnTo>
                      <a:lnTo>
                        <a:pt x="2476" y="1087"/>
                      </a:lnTo>
                      <a:lnTo>
                        <a:pt x="2466" y="1092"/>
                      </a:lnTo>
                      <a:lnTo>
                        <a:pt x="2461" y="1097"/>
                      </a:lnTo>
                      <a:lnTo>
                        <a:pt x="2452" y="1101"/>
                      </a:lnTo>
                      <a:lnTo>
                        <a:pt x="2447" y="1106"/>
                      </a:lnTo>
                      <a:lnTo>
                        <a:pt x="2437" y="1111"/>
                      </a:lnTo>
                      <a:lnTo>
                        <a:pt x="2432" y="1116"/>
                      </a:lnTo>
                      <a:lnTo>
                        <a:pt x="2423" y="1121"/>
                      </a:lnTo>
                      <a:lnTo>
                        <a:pt x="2418" y="1125"/>
                      </a:lnTo>
                      <a:lnTo>
                        <a:pt x="2408" y="1130"/>
                      </a:lnTo>
                      <a:lnTo>
                        <a:pt x="2399" y="1135"/>
                      </a:lnTo>
                      <a:lnTo>
                        <a:pt x="2394" y="1140"/>
                      </a:lnTo>
                      <a:lnTo>
                        <a:pt x="2384" y="1145"/>
                      </a:lnTo>
                      <a:lnTo>
                        <a:pt x="2375" y="1149"/>
                      </a:lnTo>
                      <a:lnTo>
                        <a:pt x="2370" y="1154"/>
                      </a:lnTo>
                      <a:lnTo>
                        <a:pt x="2360" y="1159"/>
                      </a:lnTo>
                      <a:lnTo>
                        <a:pt x="2356" y="1159"/>
                      </a:lnTo>
                      <a:lnTo>
                        <a:pt x="2346" y="1164"/>
                      </a:lnTo>
                      <a:lnTo>
                        <a:pt x="2336" y="1168"/>
                      </a:lnTo>
                      <a:lnTo>
                        <a:pt x="2332" y="1173"/>
                      </a:lnTo>
                      <a:lnTo>
                        <a:pt x="2327" y="1173"/>
                      </a:lnTo>
                      <a:lnTo>
                        <a:pt x="2322" y="1173"/>
                      </a:lnTo>
                      <a:lnTo>
                        <a:pt x="2317" y="1178"/>
                      </a:lnTo>
                      <a:lnTo>
                        <a:pt x="2313" y="1178"/>
                      </a:lnTo>
                      <a:lnTo>
                        <a:pt x="2308" y="1178"/>
                      </a:lnTo>
                      <a:lnTo>
                        <a:pt x="2308" y="1183"/>
                      </a:lnTo>
                      <a:lnTo>
                        <a:pt x="2303" y="1183"/>
                      </a:lnTo>
                      <a:lnTo>
                        <a:pt x="2298" y="1183"/>
                      </a:lnTo>
                      <a:lnTo>
                        <a:pt x="2293" y="1188"/>
                      </a:lnTo>
                      <a:lnTo>
                        <a:pt x="2289" y="1188"/>
                      </a:lnTo>
                      <a:lnTo>
                        <a:pt x="2289" y="1192"/>
                      </a:lnTo>
                      <a:lnTo>
                        <a:pt x="2284" y="1192"/>
                      </a:lnTo>
                      <a:lnTo>
                        <a:pt x="2279" y="1192"/>
                      </a:lnTo>
                      <a:lnTo>
                        <a:pt x="2274" y="1197"/>
                      </a:lnTo>
                      <a:lnTo>
                        <a:pt x="2269" y="1197"/>
                      </a:lnTo>
                      <a:lnTo>
                        <a:pt x="2265" y="1202"/>
                      </a:lnTo>
                      <a:lnTo>
                        <a:pt x="2260" y="1202"/>
                      </a:lnTo>
                      <a:lnTo>
                        <a:pt x="2250" y="1202"/>
                      </a:lnTo>
                      <a:lnTo>
                        <a:pt x="2236" y="1207"/>
                      </a:lnTo>
                      <a:lnTo>
                        <a:pt x="2226" y="1212"/>
                      </a:lnTo>
                      <a:lnTo>
                        <a:pt x="2217" y="1212"/>
                      </a:lnTo>
                      <a:lnTo>
                        <a:pt x="2202" y="1216"/>
                      </a:lnTo>
                      <a:lnTo>
                        <a:pt x="2193" y="1216"/>
                      </a:lnTo>
                      <a:lnTo>
                        <a:pt x="2178" y="1221"/>
                      </a:lnTo>
                      <a:lnTo>
                        <a:pt x="2169" y="1221"/>
                      </a:lnTo>
                      <a:lnTo>
                        <a:pt x="2159" y="1226"/>
                      </a:lnTo>
                      <a:lnTo>
                        <a:pt x="2145" y="1231"/>
                      </a:lnTo>
                      <a:lnTo>
                        <a:pt x="2135" y="1231"/>
                      </a:lnTo>
                      <a:lnTo>
                        <a:pt x="2121" y="1236"/>
                      </a:lnTo>
                      <a:lnTo>
                        <a:pt x="2111" y="1236"/>
                      </a:lnTo>
                      <a:lnTo>
                        <a:pt x="2101" y="1240"/>
                      </a:lnTo>
                      <a:lnTo>
                        <a:pt x="2087" y="1240"/>
                      </a:lnTo>
                      <a:lnTo>
                        <a:pt x="2077" y="1245"/>
                      </a:lnTo>
                      <a:lnTo>
                        <a:pt x="2063" y="1250"/>
                      </a:lnTo>
                      <a:lnTo>
                        <a:pt x="2053" y="1250"/>
                      </a:lnTo>
                      <a:lnTo>
                        <a:pt x="2039" y="1255"/>
                      </a:lnTo>
                      <a:lnTo>
                        <a:pt x="2029" y="1255"/>
                      </a:lnTo>
                      <a:lnTo>
                        <a:pt x="2015" y="1259"/>
                      </a:lnTo>
                      <a:lnTo>
                        <a:pt x="2006" y="1259"/>
                      </a:lnTo>
                      <a:lnTo>
                        <a:pt x="1996" y="1264"/>
                      </a:lnTo>
                      <a:lnTo>
                        <a:pt x="1982" y="1264"/>
                      </a:lnTo>
                      <a:lnTo>
                        <a:pt x="1972" y="1269"/>
                      </a:lnTo>
                      <a:lnTo>
                        <a:pt x="1958" y="1269"/>
                      </a:lnTo>
                      <a:lnTo>
                        <a:pt x="1948" y="1269"/>
                      </a:lnTo>
                      <a:lnTo>
                        <a:pt x="1934" y="1274"/>
                      </a:lnTo>
                      <a:lnTo>
                        <a:pt x="1924" y="1274"/>
                      </a:lnTo>
                      <a:lnTo>
                        <a:pt x="1910" y="1274"/>
                      </a:lnTo>
                      <a:lnTo>
                        <a:pt x="1900" y="1279"/>
                      </a:lnTo>
                      <a:lnTo>
                        <a:pt x="1886" y="1279"/>
                      </a:lnTo>
                      <a:lnTo>
                        <a:pt x="1881" y="1279"/>
                      </a:lnTo>
                      <a:lnTo>
                        <a:pt x="1871" y="1279"/>
                      </a:lnTo>
                      <a:lnTo>
                        <a:pt x="1866" y="1283"/>
                      </a:lnTo>
                      <a:lnTo>
                        <a:pt x="1857" y="1283"/>
                      </a:lnTo>
                      <a:lnTo>
                        <a:pt x="1852" y="1283"/>
                      </a:lnTo>
                      <a:lnTo>
                        <a:pt x="1842" y="1283"/>
                      </a:lnTo>
                      <a:lnTo>
                        <a:pt x="1838" y="1283"/>
                      </a:lnTo>
                      <a:lnTo>
                        <a:pt x="1828" y="1283"/>
                      </a:lnTo>
                      <a:lnTo>
                        <a:pt x="1823" y="1283"/>
                      </a:lnTo>
                      <a:lnTo>
                        <a:pt x="1814" y="1283"/>
                      </a:lnTo>
                      <a:lnTo>
                        <a:pt x="1809" y="1283"/>
                      </a:lnTo>
                      <a:lnTo>
                        <a:pt x="1799" y="1283"/>
                      </a:lnTo>
                      <a:lnTo>
                        <a:pt x="1794" y="1283"/>
                      </a:lnTo>
                      <a:lnTo>
                        <a:pt x="1785" y="1283"/>
                      </a:lnTo>
                      <a:lnTo>
                        <a:pt x="1780" y="1283"/>
                      </a:lnTo>
                      <a:lnTo>
                        <a:pt x="1770" y="1283"/>
                      </a:lnTo>
                      <a:lnTo>
                        <a:pt x="1761" y="1283"/>
                      </a:lnTo>
                      <a:lnTo>
                        <a:pt x="1756" y="1283"/>
                      </a:lnTo>
                      <a:lnTo>
                        <a:pt x="1746" y="1283"/>
                      </a:lnTo>
                      <a:lnTo>
                        <a:pt x="1742" y="1283"/>
                      </a:lnTo>
                      <a:lnTo>
                        <a:pt x="1732" y="1283"/>
                      </a:lnTo>
                      <a:lnTo>
                        <a:pt x="1727" y="1283"/>
                      </a:lnTo>
                      <a:lnTo>
                        <a:pt x="1718" y="1283"/>
                      </a:lnTo>
                      <a:lnTo>
                        <a:pt x="1708" y="1283"/>
                      </a:lnTo>
                      <a:lnTo>
                        <a:pt x="1703" y="1283"/>
                      </a:lnTo>
                      <a:lnTo>
                        <a:pt x="1694" y="1283"/>
                      </a:lnTo>
                      <a:lnTo>
                        <a:pt x="1689" y="1283"/>
                      </a:lnTo>
                      <a:lnTo>
                        <a:pt x="1679" y="1283"/>
                      </a:lnTo>
                      <a:lnTo>
                        <a:pt x="1675" y="1279"/>
                      </a:lnTo>
                      <a:lnTo>
                        <a:pt x="1665" y="1279"/>
                      </a:lnTo>
                      <a:lnTo>
                        <a:pt x="1660" y="1279"/>
                      </a:lnTo>
                      <a:lnTo>
                        <a:pt x="1651" y="1279"/>
                      </a:lnTo>
                      <a:lnTo>
                        <a:pt x="1646" y="1279"/>
                      </a:lnTo>
                      <a:lnTo>
                        <a:pt x="1641" y="1279"/>
                      </a:lnTo>
                      <a:lnTo>
                        <a:pt x="1636" y="1279"/>
                      </a:lnTo>
                      <a:lnTo>
                        <a:pt x="1631" y="1279"/>
                      </a:lnTo>
                      <a:lnTo>
                        <a:pt x="1627" y="1279"/>
                      </a:lnTo>
                      <a:lnTo>
                        <a:pt x="1622" y="1274"/>
                      </a:lnTo>
                      <a:lnTo>
                        <a:pt x="1612" y="1274"/>
                      </a:lnTo>
                      <a:lnTo>
                        <a:pt x="1607" y="1274"/>
                      </a:lnTo>
                      <a:lnTo>
                        <a:pt x="1603" y="1274"/>
                      </a:lnTo>
                      <a:lnTo>
                        <a:pt x="1598" y="1274"/>
                      </a:lnTo>
                      <a:lnTo>
                        <a:pt x="1593" y="1274"/>
                      </a:lnTo>
                      <a:lnTo>
                        <a:pt x="1588" y="1274"/>
                      </a:lnTo>
                      <a:lnTo>
                        <a:pt x="1583" y="1269"/>
                      </a:lnTo>
                      <a:lnTo>
                        <a:pt x="1579" y="1269"/>
                      </a:lnTo>
                      <a:lnTo>
                        <a:pt x="1574" y="1269"/>
                      </a:lnTo>
                      <a:lnTo>
                        <a:pt x="1569" y="1269"/>
                      </a:lnTo>
                      <a:lnTo>
                        <a:pt x="1564" y="1269"/>
                      </a:lnTo>
                      <a:lnTo>
                        <a:pt x="1559" y="1269"/>
                      </a:lnTo>
                      <a:lnTo>
                        <a:pt x="1555" y="1269"/>
                      </a:lnTo>
                      <a:lnTo>
                        <a:pt x="1550" y="1264"/>
                      </a:lnTo>
                      <a:lnTo>
                        <a:pt x="1545" y="1264"/>
                      </a:lnTo>
                      <a:lnTo>
                        <a:pt x="1540" y="1264"/>
                      </a:lnTo>
                      <a:lnTo>
                        <a:pt x="1535" y="1264"/>
                      </a:lnTo>
                      <a:lnTo>
                        <a:pt x="1531" y="1264"/>
                      </a:lnTo>
                      <a:lnTo>
                        <a:pt x="1526" y="1264"/>
                      </a:lnTo>
                      <a:lnTo>
                        <a:pt x="1521" y="1264"/>
                      </a:lnTo>
                      <a:lnTo>
                        <a:pt x="1516" y="1264"/>
                      </a:lnTo>
                      <a:lnTo>
                        <a:pt x="1507" y="1264"/>
                      </a:lnTo>
                      <a:lnTo>
                        <a:pt x="1502" y="1264"/>
                      </a:lnTo>
                      <a:lnTo>
                        <a:pt x="1497" y="1264"/>
                      </a:lnTo>
                      <a:lnTo>
                        <a:pt x="1492" y="1264"/>
                      </a:lnTo>
                      <a:lnTo>
                        <a:pt x="1487" y="1264"/>
                      </a:lnTo>
                      <a:lnTo>
                        <a:pt x="1483" y="1264"/>
                      </a:lnTo>
                      <a:lnTo>
                        <a:pt x="1483" y="1259"/>
                      </a:lnTo>
                      <a:lnTo>
                        <a:pt x="1478" y="1259"/>
                      </a:lnTo>
                      <a:lnTo>
                        <a:pt x="1473" y="1259"/>
                      </a:lnTo>
                      <a:lnTo>
                        <a:pt x="1468" y="1259"/>
                      </a:lnTo>
                      <a:lnTo>
                        <a:pt x="1463" y="1259"/>
                      </a:lnTo>
                      <a:lnTo>
                        <a:pt x="1463" y="1255"/>
                      </a:lnTo>
                      <a:lnTo>
                        <a:pt x="1459" y="1255"/>
                      </a:lnTo>
                      <a:lnTo>
                        <a:pt x="1454" y="1255"/>
                      </a:lnTo>
                      <a:lnTo>
                        <a:pt x="1449" y="1250"/>
                      </a:lnTo>
                      <a:lnTo>
                        <a:pt x="1444" y="1250"/>
                      </a:lnTo>
                      <a:lnTo>
                        <a:pt x="1439" y="1245"/>
                      </a:lnTo>
                      <a:lnTo>
                        <a:pt x="1435" y="1245"/>
                      </a:lnTo>
                      <a:lnTo>
                        <a:pt x="1435" y="1240"/>
                      </a:lnTo>
                      <a:lnTo>
                        <a:pt x="1430" y="1240"/>
                      </a:lnTo>
                      <a:lnTo>
                        <a:pt x="1430" y="1236"/>
                      </a:lnTo>
                      <a:lnTo>
                        <a:pt x="1425" y="1231"/>
                      </a:lnTo>
                      <a:lnTo>
                        <a:pt x="1425" y="1226"/>
                      </a:lnTo>
                      <a:lnTo>
                        <a:pt x="1425" y="1221"/>
                      </a:lnTo>
                      <a:lnTo>
                        <a:pt x="1420" y="1221"/>
                      </a:lnTo>
                      <a:lnTo>
                        <a:pt x="1420" y="1216"/>
                      </a:lnTo>
                      <a:lnTo>
                        <a:pt x="1420" y="1212"/>
                      </a:lnTo>
                      <a:lnTo>
                        <a:pt x="1415" y="1212"/>
                      </a:lnTo>
                      <a:lnTo>
                        <a:pt x="1415" y="1207"/>
                      </a:lnTo>
                      <a:lnTo>
                        <a:pt x="1411" y="1202"/>
                      </a:lnTo>
                      <a:lnTo>
                        <a:pt x="1411" y="1197"/>
                      </a:lnTo>
                      <a:lnTo>
                        <a:pt x="1406" y="1192"/>
                      </a:lnTo>
                      <a:lnTo>
                        <a:pt x="1406" y="1188"/>
                      </a:lnTo>
                      <a:lnTo>
                        <a:pt x="1406" y="1183"/>
                      </a:lnTo>
                      <a:lnTo>
                        <a:pt x="1401" y="1183"/>
                      </a:lnTo>
                      <a:lnTo>
                        <a:pt x="1401" y="1178"/>
                      </a:lnTo>
                      <a:lnTo>
                        <a:pt x="1401" y="1173"/>
                      </a:lnTo>
                      <a:lnTo>
                        <a:pt x="1401" y="1168"/>
                      </a:lnTo>
                      <a:lnTo>
                        <a:pt x="1401" y="1164"/>
                      </a:lnTo>
                      <a:lnTo>
                        <a:pt x="1401" y="1159"/>
                      </a:lnTo>
                      <a:lnTo>
                        <a:pt x="1396" y="1159"/>
                      </a:lnTo>
                      <a:lnTo>
                        <a:pt x="1396" y="1154"/>
                      </a:lnTo>
                      <a:lnTo>
                        <a:pt x="1396" y="1149"/>
                      </a:lnTo>
                      <a:lnTo>
                        <a:pt x="1396" y="1145"/>
                      </a:lnTo>
                      <a:lnTo>
                        <a:pt x="1396" y="1140"/>
                      </a:lnTo>
                      <a:lnTo>
                        <a:pt x="1391" y="1135"/>
                      </a:lnTo>
                      <a:lnTo>
                        <a:pt x="1391" y="1130"/>
                      </a:lnTo>
                      <a:lnTo>
                        <a:pt x="1391" y="1125"/>
                      </a:lnTo>
                      <a:lnTo>
                        <a:pt x="1387" y="1121"/>
                      </a:lnTo>
                      <a:lnTo>
                        <a:pt x="1387" y="1116"/>
                      </a:lnTo>
                      <a:lnTo>
                        <a:pt x="1387" y="1111"/>
                      </a:lnTo>
                      <a:lnTo>
                        <a:pt x="1387" y="1106"/>
                      </a:lnTo>
                      <a:lnTo>
                        <a:pt x="1387" y="1101"/>
                      </a:lnTo>
                      <a:lnTo>
                        <a:pt x="1387" y="1097"/>
                      </a:lnTo>
                      <a:lnTo>
                        <a:pt x="1387" y="1092"/>
                      </a:lnTo>
                      <a:lnTo>
                        <a:pt x="1387" y="1087"/>
                      </a:lnTo>
                      <a:lnTo>
                        <a:pt x="1387" y="1082"/>
                      </a:lnTo>
                      <a:lnTo>
                        <a:pt x="1387" y="1077"/>
                      </a:lnTo>
                      <a:lnTo>
                        <a:pt x="1387" y="1073"/>
                      </a:lnTo>
                      <a:lnTo>
                        <a:pt x="1387" y="1068"/>
                      </a:lnTo>
                      <a:lnTo>
                        <a:pt x="1387" y="1063"/>
                      </a:lnTo>
                      <a:lnTo>
                        <a:pt x="1387" y="1058"/>
                      </a:lnTo>
                      <a:lnTo>
                        <a:pt x="1387" y="1054"/>
                      </a:lnTo>
                      <a:lnTo>
                        <a:pt x="1387" y="1049"/>
                      </a:lnTo>
                      <a:lnTo>
                        <a:pt x="1387" y="1044"/>
                      </a:lnTo>
                      <a:lnTo>
                        <a:pt x="1387" y="1039"/>
                      </a:lnTo>
                      <a:lnTo>
                        <a:pt x="1387" y="1034"/>
                      </a:lnTo>
                      <a:lnTo>
                        <a:pt x="1391" y="1034"/>
                      </a:lnTo>
                      <a:lnTo>
                        <a:pt x="1391" y="1030"/>
                      </a:lnTo>
                      <a:lnTo>
                        <a:pt x="1391" y="1025"/>
                      </a:lnTo>
                      <a:lnTo>
                        <a:pt x="1391" y="1020"/>
                      </a:lnTo>
                      <a:lnTo>
                        <a:pt x="1391" y="1015"/>
                      </a:lnTo>
                      <a:lnTo>
                        <a:pt x="1391" y="1010"/>
                      </a:lnTo>
                      <a:lnTo>
                        <a:pt x="1396" y="1010"/>
                      </a:lnTo>
                      <a:lnTo>
                        <a:pt x="1396" y="1006"/>
                      </a:lnTo>
                      <a:lnTo>
                        <a:pt x="1396" y="1001"/>
                      </a:lnTo>
                      <a:lnTo>
                        <a:pt x="1396" y="996"/>
                      </a:lnTo>
                      <a:lnTo>
                        <a:pt x="1396" y="991"/>
                      </a:lnTo>
                      <a:lnTo>
                        <a:pt x="1396" y="987"/>
                      </a:lnTo>
                      <a:lnTo>
                        <a:pt x="1396" y="982"/>
                      </a:lnTo>
                      <a:lnTo>
                        <a:pt x="1396" y="977"/>
                      </a:lnTo>
                      <a:lnTo>
                        <a:pt x="1401" y="972"/>
                      </a:lnTo>
                      <a:lnTo>
                        <a:pt x="1401" y="967"/>
                      </a:lnTo>
                      <a:lnTo>
                        <a:pt x="1401" y="963"/>
                      </a:lnTo>
                      <a:lnTo>
                        <a:pt x="1401" y="958"/>
                      </a:lnTo>
                      <a:lnTo>
                        <a:pt x="1401" y="953"/>
                      </a:lnTo>
                      <a:lnTo>
                        <a:pt x="1406" y="948"/>
                      </a:lnTo>
                      <a:lnTo>
                        <a:pt x="1406" y="943"/>
                      </a:lnTo>
                      <a:lnTo>
                        <a:pt x="1406" y="939"/>
                      </a:lnTo>
                      <a:lnTo>
                        <a:pt x="1411" y="934"/>
                      </a:lnTo>
                      <a:lnTo>
                        <a:pt x="1411" y="929"/>
                      </a:lnTo>
                      <a:lnTo>
                        <a:pt x="1415" y="924"/>
                      </a:lnTo>
                      <a:lnTo>
                        <a:pt x="1415" y="919"/>
                      </a:lnTo>
                      <a:lnTo>
                        <a:pt x="1415" y="915"/>
                      </a:lnTo>
                      <a:lnTo>
                        <a:pt x="1420" y="910"/>
                      </a:lnTo>
                      <a:lnTo>
                        <a:pt x="1425" y="905"/>
                      </a:lnTo>
                      <a:lnTo>
                        <a:pt x="1430" y="900"/>
                      </a:lnTo>
                      <a:lnTo>
                        <a:pt x="1430" y="896"/>
                      </a:lnTo>
                      <a:lnTo>
                        <a:pt x="1435" y="891"/>
                      </a:lnTo>
                      <a:lnTo>
                        <a:pt x="1435" y="886"/>
                      </a:lnTo>
                      <a:lnTo>
                        <a:pt x="1439" y="886"/>
                      </a:lnTo>
                      <a:lnTo>
                        <a:pt x="1444" y="881"/>
                      </a:lnTo>
                      <a:lnTo>
                        <a:pt x="1444" y="876"/>
                      </a:lnTo>
                      <a:lnTo>
                        <a:pt x="1449" y="872"/>
                      </a:lnTo>
                      <a:lnTo>
                        <a:pt x="1454" y="872"/>
                      </a:lnTo>
                      <a:lnTo>
                        <a:pt x="1459" y="867"/>
                      </a:lnTo>
                      <a:lnTo>
                        <a:pt x="1473" y="872"/>
                      </a:lnTo>
                      <a:lnTo>
                        <a:pt x="1487" y="872"/>
                      </a:lnTo>
                      <a:lnTo>
                        <a:pt x="1502" y="876"/>
                      </a:lnTo>
                      <a:lnTo>
                        <a:pt x="1516" y="876"/>
                      </a:lnTo>
                      <a:lnTo>
                        <a:pt x="1531" y="881"/>
                      </a:lnTo>
                      <a:lnTo>
                        <a:pt x="1550" y="881"/>
                      </a:lnTo>
                      <a:lnTo>
                        <a:pt x="1564" y="886"/>
                      </a:lnTo>
                      <a:lnTo>
                        <a:pt x="1579" y="886"/>
                      </a:lnTo>
                      <a:lnTo>
                        <a:pt x="1593" y="886"/>
                      </a:lnTo>
                      <a:lnTo>
                        <a:pt x="1607" y="886"/>
                      </a:lnTo>
                      <a:lnTo>
                        <a:pt x="1622" y="886"/>
                      </a:lnTo>
                      <a:lnTo>
                        <a:pt x="1636" y="886"/>
                      </a:lnTo>
                      <a:lnTo>
                        <a:pt x="1651" y="891"/>
                      </a:lnTo>
                      <a:lnTo>
                        <a:pt x="1665" y="891"/>
                      </a:lnTo>
                      <a:lnTo>
                        <a:pt x="1679" y="891"/>
                      </a:lnTo>
                      <a:lnTo>
                        <a:pt x="1689" y="891"/>
                      </a:lnTo>
                      <a:lnTo>
                        <a:pt x="1703" y="891"/>
                      </a:lnTo>
                      <a:lnTo>
                        <a:pt x="1718" y="886"/>
                      </a:lnTo>
                      <a:lnTo>
                        <a:pt x="1732" y="886"/>
                      </a:lnTo>
                      <a:lnTo>
                        <a:pt x="1746" y="886"/>
                      </a:lnTo>
                      <a:lnTo>
                        <a:pt x="1761" y="886"/>
                      </a:lnTo>
                      <a:lnTo>
                        <a:pt x="1775" y="886"/>
                      </a:lnTo>
                      <a:lnTo>
                        <a:pt x="1790" y="886"/>
                      </a:lnTo>
                      <a:lnTo>
                        <a:pt x="1809" y="886"/>
                      </a:lnTo>
                      <a:lnTo>
                        <a:pt x="1823" y="881"/>
                      </a:lnTo>
                      <a:lnTo>
                        <a:pt x="1838" y="881"/>
                      </a:lnTo>
                      <a:lnTo>
                        <a:pt x="1852" y="881"/>
                      </a:lnTo>
                      <a:lnTo>
                        <a:pt x="1866" y="881"/>
                      </a:lnTo>
                      <a:lnTo>
                        <a:pt x="1881" y="881"/>
                      </a:lnTo>
                      <a:lnTo>
                        <a:pt x="1895" y="876"/>
                      </a:lnTo>
                      <a:lnTo>
                        <a:pt x="1910" y="876"/>
                      </a:lnTo>
                      <a:lnTo>
                        <a:pt x="1929" y="876"/>
                      </a:lnTo>
                      <a:lnTo>
                        <a:pt x="1934" y="876"/>
                      </a:lnTo>
                      <a:lnTo>
                        <a:pt x="1938" y="876"/>
                      </a:lnTo>
                      <a:lnTo>
                        <a:pt x="1943" y="876"/>
                      </a:lnTo>
                      <a:lnTo>
                        <a:pt x="1953" y="872"/>
                      </a:lnTo>
                      <a:lnTo>
                        <a:pt x="1958" y="872"/>
                      </a:lnTo>
                      <a:lnTo>
                        <a:pt x="1962" y="872"/>
                      </a:lnTo>
                      <a:lnTo>
                        <a:pt x="1967" y="872"/>
                      </a:lnTo>
                      <a:lnTo>
                        <a:pt x="1972" y="867"/>
                      </a:lnTo>
                      <a:lnTo>
                        <a:pt x="1982" y="867"/>
                      </a:lnTo>
                      <a:lnTo>
                        <a:pt x="1986" y="867"/>
                      </a:lnTo>
                      <a:lnTo>
                        <a:pt x="1991" y="862"/>
                      </a:lnTo>
                      <a:lnTo>
                        <a:pt x="1996" y="862"/>
                      </a:lnTo>
                      <a:lnTo>
                        <a:pt x="2001" y="862"/>
                      </a:lnTo>
                      <a:lnTo>
                        <a:pt x="2006" y="862"/>
                      </a:lnTo>
                      <a:lnTo>
                        <a:pt x="2010" y="857"/>
                      </a:lnTo>
                      <a:lnTo>
                        <a:pt x="2015" y="857"/>
                      </a:lnTo>
                      <a:lnTo>
                        <a:pt x="2025" y="857"/>
                      </a:lnTo>
                      <a:lnTo>
                        <a:pt x="2029" y="852"/>
                      </a:lnTo>
                      <a:lnTo>
                        <a:pt x="2034" y="852"/>
                      </a:lnTo>
                      <a:lnTo>
                        <a:pt x="2039" y="852"/>
                      </a:lnTo>
                      <a:lnTo>
                        <a:pt x="2044" y="848"/>
                      </a:lnTo>
                      <a:lnTo>
                        <a:pt x="2049" y="848"/>
                      </a:lnTo>
                      <a:lnTo>
                        <a:pt x="2053" y="848"/>
                      </a:lnTo>
                      <a:lnTo>
                        <a:pt x="2058" y="843"/>
                      </a:lnTo>
                      <a:lnTo>
                        <a:pt x="2068" y="843"/>
                      </a:lnTo>
                      <a:lnTo>
                        <a:pt x="2073" y="843"/>
                      </a:lnTo>
                      <a:lnTo>
                        <a:pt x="2077" y="838"/>
                      </a:lnTo>
                      <a:lnTo>
                        <a:pt x="2082" y="838"/>
                      </a:lnTo>
                      <a:lnTo>
                        <a:pt x="2087" y="838"/>
                      </a:lnTo>
                      <a:lnTo>
                        <a:pt x="2092" y="833"/>
                      </a:lnTo>
                      <a:lnTo>
                        <a:pt x="2101" y="833"/>
                      </a:lnTo>
                      <a:lnTo>
                        <a:pt x="2106" y="833"/>
                      </a:lnTo>
                      <a:lnTo>
                        <a:pt x="2106" y="828"/>
                      </a:lnTo>
                      <a:lnTo>
                        <a:pt x="2111" y="828"/>
                      </a:lnTo>
                      <a:lnTo>
                        <a:pt x="2111" y="824"/>
                      </a:lnTo>
                      <a:lnTo>
                        <a:pt x="2116" y="824"/>
                      </a:lnTo>
                      <a:lnTo>
                        <a:pt x="2121" y="824"/>
                      </a:lnTo>
                      <a:lnTo>
                        <a:pt x="2125" y="824"/>
                      </a:lnTo>
                      <a:lnTo>
                        <a:pt x="2130" y="824"/>
                      </a:lnTo>
                      <a:lnTo>
                        <a:pt x="2130" y="819"/>
                      </a:lnTo>
                      <a:lnTo>
                        <a:pt x="2135" y="819"/>
                      </a:lnTo>
                      <a:lnTo>
                        <a:pt x="2140" y="814"/>
                      </a:lnTo>
                      <a:lnTo>
                        <a:pt x="2145" y="809"/>
                      </a:lnTo>
                      <a:lnTo>
                        <a:pt x="2149" y="809"/>
                      </a:lnTo>
                      <a:lnTo>
                        <a:pt x="2149" y="805"/>
                      </a:lnTo>
                      <a:lnTo>
                        <a:pt x="2154" y="805"/>
                      </a:lnTo>
                      <a:lnTo>
                        <a:pt x="2159" y="800"/>
                      </a:lnTo>
                      <a:lnTo>
                        <a:pt x="2164" y="800"/>
                      </a:lnTo>
                      <a:lnTo>
                        <a:pt x="2164" y="795"/>
                      </a:lnTo>
                      <a:lnTo>
                        <a:pt x="2169" y="795"/>
                      </a:lnTo>
                      <a:lnTo>
                        <a:pt x="2169" y="790"/>
                      </a:lnTo>
                      <a:lnTo>
                        <a:pt x="2173" y="790"/>
                      </a:lnTo>
                      <a:lnTo>
                        <a:pt x="2173" y="785"/>
                      </a:lnTo>
                      <a:lnTo>
                        <a:pt x="2173" y="781"/>
                      </a:lnTo>
                      <a:lnTo>
                        <a:pt x="2178" y="781"/>
                      </a:lnTo>
                      <a:lnTo>
                        <a:pt x="2178" y="776"/>
                      </a:lnTo>
                      <a:lnTo>
                        <a:pt x="2178" y="771"/>
                      </a:lnTo>
                      <a:lnTo>
                        <a:pt x="2178" y="766"/>
                      </a:lnTo>
                      <a:lnTo>
                        <a:pt x="2178" y="761"/>
                      </a:lnTo>
                      <a:lnTo>
                        <a:pt x="2183" y="761"/>
                      </a:lnTo>
                      <a:lnTo>
                        <a:pt x="2183" y="757"/>
                      </a:lnTo>
                      <a:lnTo>
                        <a:pt x="2183" y="752"/>
                      </a:lnTo>
                      <a:lnTo>
                        <a:pt x="2178" y="747"/>
                      </a:lnTo>
                      <a:lnTo>
                        <a:pt x="2173" y="742"/>
                      </a:lnTo>
                      <a:lnTo>
                        <a:pt x="2173" y="738"/>
                      </a:lnTo>
                      <a:lnTo>
                        <a:pt x="2169" y="738"/>
                      </a:lnTo>
                      <a:lnTo>
                        <a:pt x="2169" y="733"/>
                      </a:lnTo>
                      <a:lnTo>
                        <a:pt x="2164" y="733"/>
                      </a:lnTo>
                      <a:lnTo>
                        <a:pt x="2164" y="728"/>
                      </a:lnTo>
                      <a:lnTo>
                        <a:pt x="2164" y="723"/>
                      </a:lnTo>
                      <a:lnTo>
                        <a:pt x="2159" y="718"/>
                      </a:lnTo>
                      <a:lnTo>
                        <a:pt x="2159" y="714"/>
                      </a:lnTo>
                      <a:lnTo>
                        <a:pt x="2159" y="709"/>
                      </a:lnTo>
                      <a:lnTo>
                        <a:pt x="2154" y="709"/>
                      </a:lnTo>
                      <a:lnTo>
                        <a:pt x="2154" y="704"/>
                      </a:lnTo>
                      <a:lnTo>
                        <a:pt x="2154" y="699"/>
                      </a:lnTo>
                      <a:lnTo>
                        <a:pt x="2154" y="694"/>
                      </a:lnTo>
                      <a:lnTo>
                        <a:pt x="2149" y="690"/>
                      </a:lnTo>
                      <a:lnTo>
                        <a:pt x="2149" y="685"/>
                      </a:lnTo>
                      <a:lnTo>
                        <a:pt x="2149" y="680"/>
                      </a:lnTo>
                      <a:lnTo>
                        <a:pt x="2149" y="675"/>
                      </a:lnTo>
                      <a:lnTo>
                        <a:pt x="2145" y="666"/>
                      </a:lnTo>
                      <a:lnTo>
                        <a:pt x="2145" y="656"/>
                      </a:lnTo>
                      <a:lnTo>
                        <a:pt x="2145" y="651"/>
                      </a:lnTo>
                      <a:lnTo>
                        <a:pt x="2140" y="642"/>
                      </a:lnTo>
                      <a:lnTo>
                        <a:pt x="2140" y="637"/>
                      </a:lnTo>
                      <a:lnTo>
                        <a:pt x="2140" y="627"/>
                      </a:lnTo>
                      <a:lnTo>
                        <a:pt x="2135" y="618"/>
                      </a:lnTo>
                      <a:lnTo>
                        <a:pt x="2135" y="613"/>
                      </a:lnTo>
                      <a:lnTo>
                        <a:pt x="2130" y="603"/>
                      </a:lnTo>
                      <a:lnTo>
                        <a:pt x="2130" y="599"/>
                      </a:lnTo>
                      <a:lnTo>
                        <a:pt x="2125" y="589"/>
                      </a:lnTo>
                      <a:lnTo>
                        <a:pt x="2125" y="584"/>
                      </a:lnTo>
                      <a:lnTo>
                        <a:pt x="2121" y="575"/>
                      </a:lnTo>
                      <a:lnTo>
                        <a:pt x="2121" y="570"/>
                      </a:lnTo>
                      <a:lnTo>
                        <a:pt x="2116" y="560"/>
                      </a:lnTo>
                      <a:lnTo>
                        <a:pt x="2116" y="556"/>
                      </a:lnTo>
                      <a:lnTo>
                        <a:pt x="2111" y="546"/>
                      </a:lnTo>
                      <a:lnTo>
                        <a:pt x="2111" y="541"/>
                      </a:lnTo>
                      <a:lnTo>
                        <a:pt x="2106" y="532"/>
                      </a:lnTo>
                      <a:lnTo>
                        <a:pt x="2106" y="527"/>
                      </a:lnTo>
                      <a:lnTo>
                        <a:pt x="2101" y="517"/>
                      </a:lnTo>
                      <a:lnTo>
                        <a:pt x="2097" y="508"/>
                      </a:lnTo>
                      <a:lnTo>
                        <a:pt x="2097" y="503"/>
                      </a:lnTo>
                      <a:lnTo>
                        <a:pt x="2092" y="493"/>
                      </a:lnTo>
                      <a:lnTo>
                        <a:pt x="2092" y="489"/>
                      </a:lnTo>
                      <a:lnTo>
                        <a:pt x="2087" y="479"/>
                      </a:lnTo>
                      <a:lnTo>
                        <a:pt x="2087" y="474"/>
                      </a:lnTo>
                      <a:lnTo>
                        <a:pt x="2082" y="465"/>
                      </a:lnTo>
                      <a:lnTo>
                        <a:pt x="2082" y="460"/>
                      </a:lnTo>
                      <a:lnTo>
                        <a:pt x="2077" y="450"/>
                      </a:lnTo>
                      <a:lnTo>
                        <a:pt x="2073" y="445"/>
                      </a:lnTo>
                      <a:lnTo>
                        <a:pt x="2063" y="431"/>
                      </a:lnTo>
                      <a:lnTo>
                        <a:pt x="2053" y="431"/>
                      </a:lnTo>
                      <a:lnTo>
                        <a:pt x="2044" y="431"/>
                      </a:lnTo>
                      <a:lnTo>
                        <a:pt x="2034" y="431"/>
                      </a:lnTo>
                      <a:lnTo>
                        <a:pt x="2029" y="431"/>
                      </a:lnTo>
                      <a:lnTo>
                        <a:pt x="2020" y="431"/>
                      </a:lnTo>
                      <a:lnTo>
                        <a:pt x="2010" y="431"/>
                      </a:lnTo>
                      <a:lnTo>
                        <a:pt x="2001" y="431"/>
                      </a:lnTo>
                      <a:lnTo>
                        <a:pt x="1991" y="431"/>
                      </a:lnTo>
                      <a:lnTo>
                        <a:pt x="1982" y="431"/>
                      </a:lnTo>
                      <a:lnTo>
                        <a:pt x="1977" y="431"/>
                      </a:lnTo>
                      <a:lnTo>
                        <a:pt x="1967" y="431"/>
                      </a:lnTo>
                      <a:lnTo>
                        <a:pt x="1958" y="431"/>
                      </a:lnTo>
                      <a:lnTo>
                        <a:pt x="1948" y="431"/>
                      </a:lnTo>
                      <a:lnTo>
                        <a:pt x="1943" y="431"/>
                      </a:lnTo>
                      <a:lnTo>
                        <a:pt x="1934" y="431"/>
                      </a:lnTo>
                      <a:lnTo>
                        <a:pt x="1924" y="431"/>
                      </a:lnTo>
                      <a:lnTo>
                        <a:pt x="1914" y="431"/>
                      </a:lnTo>
                      <a:lnTo>
                        <a:pt x="1910" y="431"/>
                      </a:lnTo>
                      <a:lnTo>
                        <a:pt x="1900" y="431"/>
                      </a:lnTo>
                      <a:lnTo>
                        <a:pt x="1890" y="431"/>
                      </a:lnTo>
                      <a:lnTo>
                        <a:pt x="1881" y="431"/>
                      </a:lnTo>
                      <a:lnTo>
                        <a:pt x="1876" y="431"/>
                      </a:lnTo>
                      <a:lnTo>
                        <a:pt x="1866" y="431"/>
                      </a:lnTo>
                      <a:lnTo>
                        <a:pt x="1857" y="436"/>
                      </a:lnTo>
                      <a:lnTo>
                        <a:pt x="1847" y="436"/>
                      </a:lnTo>
                      <a:lnTo>
                        <a:pt x="1838" y="436"/>
                      </a:lnTo>
                      <a:lnTo>
                        <a:pt x="1833" y="436"/>
                      </a:lnTo>
                      <a:lnTo>
                        <a:pt x="1823" y="436"/>
                      </a:lnTo>
                      <a:lnTo>
                        <a:pt x="1814" y="436"/>
                      </a:lnTo>
                      <a:lnTo>
                        <a:pt x="1804" y="436"/>
                      </a:lnTo>
                      <a:lnTo>
                        <a:pt x="1794" y="436"/>
                      </a:lnTo>
                      <a:lnTo>
                        <a:pt x="1785" y="441"/>
                      </a:lnTo>
                      <a:lnTo>
                        <a:pt x="1780" y="441"/>
                      </a:lnTo>
                      <a:lnTo>
                        <a:pt x="1775" y="441"/>
                      </a:lnTo>
                      <a:lnTo>
                        <a:pt x="1770" y="441"/>
                      </a:lnTo>
                      <a:lnTo>
                        <a:pt x="1766" y="445"/>
                      </a:lnTo>
                      <a:lnTo>
                        <a:pt x="1761" y="445"/>
                      </a:lnTo>
                      <a:lnTo>
                        <a:pt x="1756" y="445"/>
                      </a:lnTo>
                      <a:lnTo>
                        <a:pt x="1751" y="445"/>
                      </a:lnTo>
                      <a:lnTo>
                        <a:pt x="1746" y="445"/>
                      </a:lnTo>
                      <a:lnTo>
                        <a:pt x="1742" y="445"/>
                      </a:lnTo>
                      <a:lnTo>
                        <a:pt x="1737" y="445"/>
                      </a:lnTo>
                      <a:lnTo>
                        <a:pt x="1732" y="445"/>
                      </a:lnTo>
                      <a:lnTo>
                        <a:pt x="1727" y="445"/>
                      </a:lnTo>
                      <a:lnTo>
                        <a:pt x="1722" y="445"/>
                      </a:lnTo>
                      <a:lnTo>
                        <a:pt x="1718" y="450"/>
                      </a:lnTo>
                      <a:lnTo>
                        <a:pt x="1713" y="450"/>
                      </a:lnTo>
                      <a:lnTo>
                        <a:pt x="1708" y="450"/>
                      </a:lnTo>
                      <a:lnTo>
                        <a:pt x="1703" y="450"/>
                      </a:lnTo>
                      <a:lnTo>
                        <a:pt x="1698" y="450"/>
                      </a:lnTo>
                      <a:lnTo>
                        <a:pt x="1694" y="450"/>
                      </a:lnTo>
                      <a:lnTo>
                        <a:pt x="1689" y="450"/>
                      </a:lnTo>
                      <a:lnTo>
                        <a:pt x="1684" y="450"/>
                      </a:lnTo>
                      <a:lnTo>
                        <a:pt x="1679" y="450"/>
                      </a:lnTo>
                      <a:lnTo>
                        <a:pt x="1675" y="450"/>
                      </a:lnTo>
                      <a:lnTo>
                        <a:pt x="1670" y="450"/>
                      </a:lnTo>
                      <a:lnTo>
                        <a:pt x="1665" y="450"/>
                      </a:lnTo>
                      <a:lnTo>
                        <a:pt x="1660" y="450"/>
                      </a:lnTo>
                      <a:lnTo>
                        <a:pt x="1655" y="450"/>
                      </a:lnTo>
                      <a:lnTo>
                        <a:pt x="1641" y="455"/>
                      </a:lnTo>
                      <a:lnTo>
                        <a:pt x="1631" y="455"/>
                      </a:lnTo>
                      <a:lnTo>
                        <a:pt x="1622" y="455"/>
                      </a:lnTo>
                      <a:lnTo>
                        <a:pt x="1612" y="460"/>
                      </a:lnTo>
                      <a:lnTo>
                        <a:pt x="1598" y="460"/>
                      </a:lnTo>
                      <a:lnTo>
                        <a:pt x="1588" y="460"/>
                      </a:lnTo>
                      <a:lnTo>
                        <a:pt x="1579" y="460"/>
                      </a:lnTo>
                      <a:lnTo>
                        <a:pt x="1564" y="465"/>
                      </a:lnTo>
                      <a:lnTo>
                        <a:pt x="1555" y="465"/>
                      </a:lnTo>
                      <a:lnTo>
                        <a:pt x="1540" y="465"/>
                      </a:lnTo>
                      <a:lnTo>
                        <a:pt x="1531" y="469"/>
                      </a:lnTo>
                      <a:lnTo>
                        <a:pt x="1516" y="469"/>
                      </a:lnTo>
                      <a:lnTo>
                        <a:pt x="1507" y="469"/>
                      </a:lnTo>
                      <a:lnTo>
                        <a:pt x="1497" y="474"/>
                      </a:lnTo>
                      <a:lnTo>
                        <a:pt x="1483" y="474"/>
                      </a:lnTo>
                      <a:lnTo>
                        <a:pt x="1473" y="474"/>
                      </a:lnTo>
                      <a:lnTo>
                        <a:pt x="1459" y="479"/>
                      </a:lnTo>
                      <a:lnTo>
                        <a:pt x="1449" y="479"/>
                      </a:lnTo>
                      <a:lnTo>
                        <a:pt x="1435" y="479"/>
                      </a:lnTo>
                      <a:lnTo>
                        <a:pt x="1425" y="479"/>
                      </a:lnTo>
                      <a:lnTo>
                        <a:pt x="1411" y="484"/>
                      </a:lnTo>
                      <a:lnTo>
                        <a:pt x="1401" y="484"/>
                      </a:lnTo>
                      <a:lnTo>
                        <a:pt x="1391" y="484"/>
                      </a:lnTo>
                      <a:lnTo>
                        <a:pt x="1377" y="489"/>
                      </a:lnTo>
                      <a:lnTo>
                        <a:pt x="1367" y="489"/>
                      </a:lnTo>
                      <a:lnTo>
                        <a:pt x="1358" y="489"/>
                      </a:lnTo>
                      <a:lnTo>
                        <a:pt x="1344" y="489"/>
                      </a:lnTo>
                      <a:lnTo>
                        <a:pt x="1334" y="493"/>
                      </a:lnTo>
                      <a:lnTo>
                        <a:pt x="1324" y="493"/>
                      </a:lnTo>
                      <a:lnTo>
                        <a:pt x="1315" y="493"/>
                      </a:lnTo>
                      <a:lnTo>
                        <a:pt x="1305" y="493"/>
                      </a:lnTo>
                      <a:lnTo>
                        <a:pt x="1296" y="498"/>
                      </a:lnTo>
                      <a:lnTo>
                        <a:pt x="1281" y="498"/>
                      </a:lnTo>
                      <a:lnTo>
                        <a:pt x="1272" y="498"/>
                      </a:lnTo>
                      <a:lnTo>
                        <a:pt x="1262" y="498"/>
                      </a:lnTo>
                      <a:lnTo>
                        <a:pt x="1252" y="503"/>
                      </a:lnTo>
                      <a:lnTo>
                        <a:pt x="1243" y="503"/>
                      </a:lnTo>
                      <a:lnTo>
                        <a:pt x="1233" y="503"/>
                      </a:lnTo>
                      <a:lnTo>
                        <a:pt x="1219" y="503"/>
                      </a:lnTo>
                      <a:lnTo>
                        <a:pt x="1209" y="503"/>
                      </a:lnTo>
                      <a:lnTo>
                        <a:pt x="1200" y="508"/>
                      </a:lnTo>
                      <a:lnTo>
                        <a:pt x="1190" y="508"/>
                      </a:lnTo>
                      <a:lnTo>
                        <a:pt x="1180" y="508"/>
                      </a:lnTo>
                      <a:lnTo>
                        <a:pt x="1171" y="508"/>
                      </a:lnTo>
                      <a:lnTo>
                        <a:pt x="1161" y="508"/>
                      </a:lnTo>
                      <a:lnTo>
                        <a:pt x="1152" y="512"/>
                      </a:lnTo>
                      <a:lnTo>
                        <a:pt x="1137" y="512"/>
                      </a:lnTo>
                      <a:lnTo>
                        <a:pt x="1128" y="512"/>
                      </a:lnTo>
                      <a:lnTo>
                        <a:pt x="1118" y="512"/>
                      </a:lnTo>
                      <a:lnTo>
                        <a:pt x="1108" y="517"/>
                      </a:lnTo>
                      <a:lnTo>
                        <a:pt x="1099" y="517"/>
                      </a:lnTo>
                      <a:lnTo>
                        <a:pt x="1089" y="517"/>
                      </a:lnTo>
                      <a:lnTo>
                        <a:pt x="1080" y="517"/>
                      </a:lnTo>
                      <a:lnTo>
                        <a:pt x="1070" y="522"/>
                      </a:lnTo>
                      <a:lnTo>
                        <a:pt x="1060" y="522"/>
                      </a:lnTo>
                      <a:lnTo>
                        <a:pt x="1051" y="522"/>
                      </a:lnTo>
                      <a:lnTo>
                        <a:pt x="1036" y="522"/>
                      </a:lnTo>
                      <a:lnTo>
                        <a:pt x="1027" y="527"/>
                      </a:lnTo>
                      <a:lnTo>
                        <a:pt x="1017" y="527"/>
                      </a:lnTo>
                      <a:lnTo>
                        <a:pt x="1008" y="527"/>
                      </a:lnTo>
                      <a:lnTo>
                        <a:pt x="998" y="532"/>
                      </a:lnTo>
                      <a:lnTo>
                        <a:pt x="989" y="532"/>
                      </a:lnTo>
                      <a:lnTo>
                        <a:pt x="979" y="536"/>
                      </a:lnTo>
                      <a:lnTo>
                        <a:pt x="969" y="536"/>
                      </a:lnTo>
                      <a:lnTo>
                        <a:pt x="965" y="536"/>
                      </a:lnTo>
                      <a:lnTo>
                        <a:pt x="960" y="536"/>
                      </a:lnTo>
                      <a:lnTo>
                        <a:pt x="955" y="536"/>
                      </a:lnTo>
                      <a:lnTo>
                        <a:pt x="955" y="541"/>
                      </a:lnTo>
                      <a:lnTo>
                        <a:pt x="950" y="541"/>
                      </a:lnTo>
                      <a:lnTo>
                        <a:pt x="945" y="546"/>
                      </a:lnTo>
                      <a:lnTo>
                        <a:pt x="941" y="551"/>
                      </a:lnTo>
                      <a:lnTo>
                        <a:pt x="936" y="556"/>
                      </a:lnTo>
                      <a:lnTo>
                        <a:pt x="936" y="560"/>
                      </a:lnTo>
                      <a:lnTo>
                        <a:pt x="931" y="560"/>
                      </a:lnTo>
                      <a:lnTo>
                        <a:pt x="931" y="565"/>
                      </a:lnTo>
                      <a:lnTo>
                        <a:pt x="931" y="570"/>
                      </a:lnTo>
                      <a:lnTo>
                        <a:pt x="926" y="570"/>
                      </a:lnTo>
                      <a:lnTo>
                        <a:pt x="926" y="575"/>
                      </a:lnTo>
                      <a:lnTo>
                        <a:pt x="921" y="575"/>
                      </a:lnTo>
                      <a:lnTo>
                        <a:pt x="921" y="580"/>
                      </a:lnTo>
                      <a:lnTo>
                        <a:pt x="917" y="584"/>
                      </a:lnTo>
                      <a:lnTo>
                        <a:pt x="912" y="584"/>
                      </a:lnTo>
                      <a:lnTo>
                        <a:pt x="912" y="589"/>
                      </a:lnTo>
                      <a:lnTo>
                        <a:pt x="907" y="589"/>
                      </a:lnTo>
                      <a:lnTo>
                        <a:pt x="907" y="594"/>
                      </a:lnTo>
                      <a:lnTo>
                        <a:pt x="907" y="599"/>
                      </a:lnTo>
                      <a:lnTo>
                        <a:pt x="907" y="603"/>
                      </a:lnTo>
                      <a:lnTo>
                        <a:pt x="912" y="603"/>
                      </a:lnTo>
                      <a:lnTo>
                        <a:pt x="912" y="608"/>
                      </a:lnTo>
                      <a:lnTo>
                        <a:pt x="912" y="613"/>
                      </a:lnTo>
                      <a:lnTo>
                        <a:pt x="912" y="618"/>
                      </a:lnTo>
                      <a:lnTo>
                        <a:pt x="912" y="623"/>
                      </a:lnTo>
                      <a:lnTo>
                        <a:pt x="917" y="623"/>
                      </a:lnTo>
                      <a:lnTo>
                        <a:pt x="917" y="627"/>
                      </a:lnTo>
                      <a:lnTo>
                        <a:pt x="917" y="632"/>
                      </a:lnTo>
                      <a:lnTo>
                        <a:pt x="917" y="637"/>
                      </a:lnTo>
                      <a:lnTo>
                        <a:pt x="921" y="637"/>
                      </a:lnTo>
                      <a:lnTo>
                        <a:pt x="921" y="642"/>
                      </a:lnTo>
                      <a:lnTo>
                        <a:pt x="921" y="647"/>
                      </a:lnTo>
                      <a:lnTo>
                        <a:pt x="921" y="651"/>
                      </a:lnTo>
                      <a:lnTo>
                        <a:pt x="926" y="656"/>
                      </a:lnTo>
                      <a:lnTo>
                        <a:pt x="921" y="656"/>
                      </a:lnTo>
                      <a:lnTo>
                        <a:pt x="917" y="656"/>
                      </a:lnTo>
                      <a:lnTo>
                        <a:pt x="917" y="661"/>
                      </a:lnTo>
                      <a:lnTo>
                        <a:pt x="912" y="661"/>
                      </a:lnTo>
                      <a:lnTo>
                        <a:pt x="907" y="661"/>
                      </a:lnTo>
                      <a:lnTo>
                        <a:pt x="902" y="661"/>
                      </a:lnTo>
                      <a:lnTo>
                        <a:pt x="897" y="661"/>
                      </a:lnTo>
                      <a:lnTo>
                        <a:pt x="893" y="661"/>
                      </a:lnTo>
                      <a:lnTo>
                        <a:pt x="888" y="661"/>
                      </a:lnTo>
                      <a:lnTo>
                        <a:pt x="883" y="656"/>
                      </a:lnTo>
                      <a:lnTo>
                        <a:pt x="878" y="656"/>
                      </a:lnTo>
                      <a:lnTo>
                        <a:pt x="873" y="656"/>
                      </a:lnTo>
                      <a:lnTo>
                        <a:pt x="869" y="656"/>
                      </a:lnTo>
                      <a:lnTo>
                        <a:pt x="864" y="656"/>
                      </a:lnTo>
                      <a:lnTo>
                        <a:pt x="859" y="656"/>
                      </a:lnTo>
                      <a:lnTo>
                        <a:pt x="854" y="656"/>
                      </a:lnTo>
                      <a:lnTo>
                        <a:pt x="854" y="661"/>
                      </a:lnTo>
                      <a:lnTo>
                        <a:pt x="849" y="661"/>
                      </a:lnTo>
                      <a:lnTo>
                        <a:pt x="845" y="661"/>
                      </a:lnTo>
                      <a:lnTo>
                        <a:pt x="840" y="661"/>
                      </a:lnTo>
                      <a:lnTo>
                        <a:pt x="840" y="666"/>
                      </a:lnTo>
                      <a:lnTo>
                        <a:pt x="835" y="666"/>
                      </a:lnTo>
                      <a:lnTo>
                        <a:pt x="835" y="670"/>
                      </a:lnTo>
                      <a:lnTo>
                        <a:pt x="830" y="670"/>
                      </a:lnTo>
                      <a:lnTo>
                        <a:pt x="830" y="675"/>
                      </a:lnTo>
                      <a:lnTo>
                        <a:pt x="825" y="680"/>
                      </a:lnTo>
                      <a:lnTo>
                        <a:pt x="825" y="685"/>
                      </a:lnTo>
                      <a:lnTo>
                        <a:pt x="821" y="685"/>
                      </a:lnTo>
                      <a:lnTo>
                        <a:pt x="821" y="690"/>
                      </a:lnTo>
                      <a:lnTo>
                        <a:pt x="821" y="694"/>
                      </a:lnTo>
                      <a:lnTo>
                        <a:pt x="821" y="699"/>
                      </a:lnTo>
                      <a:lnTo>
                        <a:pt x="821" y="704"/>
                      </a:lnTo>
                      <a:lnTo>
                        <a:pt x="821" y="709"/>
                      </a:lnTo>
                      <a:lnTo>
                        <a:pt x="821" y="714"/>
                      </a:lnTo>
                      <a:lnTo>
                        <a:pt x="821" y="718"/>
                      </a:lnTo>
                      <a:lnTo>
                        <a:pt x="821" y="723"/>
                      </a:lnTo>
                      <a:lnTo>
                        <a:pt x="821" y="728"/>
                      </a:lnTo>
                      <a:lnTo>
                        <a:pt x="825" y="733"/>
                      </a:lnTo>
                      <a:lnTo>
                        <a:pt x="825" y="738"/>
                      </a:lnTo>
                      <a:lnTo>
                        <a:pt x="825" y="742"/>
                      </a:lnTo>
                      <a:lnTo>
                        <a:pt x="825" y="747"/>
                      </a:lnTo>
                      <a:lnTo>
                        <a:pt x="830" y="747"/>
                      </a:lnTo>
                      <a:lnTo>
                        <a:pt x="830" y="752"/>
                      </a:lnTo>
                      <a:lnTo>
                        <a:pt x="830" y="757"/>
                      </a:lnTo>
                      <a:lnTo>
                        <a:pt x="835" y="761"/>
                      </a:lnTo>
                      <a:lnTo>
                        <a:pt x="835" y="766"/>
                      </a:lnTo>
                      <a:lnTo>
                        <a:pt x="835" y="771"/>
                      </a:lnTo>
                      <a:lnTo>
                        <a:pt x="835" y="776"/>
                      </a:lnTo>
                      <a:lnTo>
                        <a:pt x="840" y="781"/>
                      </a:lnTo>
                      <a:lnTo>
                        <a:pt x="840" y="785"/>
                      </a:lnTo>
                      <a:lnTo>
                        <a:pt x="835" y="785"/>
                      </a:lnTo>
                      <a:lnTo>
                        <a:pt x="830" y="790"/>
                      </a:lnTo>
                      <a:lnTo>
                        <a:pt x="825" y="795"/>
                      </a:lnTo>
                      <a:lnTo>
                        <a:pt x="825" y="800"/>
                      </a:lnTo>
                      <a:lnTo>
                        <a:pt x="821" y="805"/>
                      </a:lnTo>
                      <a:lnTo>
                        <a:pt x="816" y="805"/>
                      </a:lnTo>
                      <a:lnTo>
                        <a:pt x="816" y="809"/>
                      </a:lnTo>
                      <a:lnTo>
                        <a:pt x="811" y="814"/>
                      </a:lnTo>
                      <a:lnTo>
                        <a:pt x="811" y="819"/>
                      </a:lnTo>
                      <a:lnTo>
                        <a:pt x="806" y="824"/>
                      </a:lnTo>
                      <a:lnTo>
                        <a:pt x="806" y="828"/>
                      </a:lnTo>
                      <a:lnTo>
                        <a:pt x="801" y="833"/>
                      </a:lnTo>
                      <a:lnTo>
                        <a:pt x="801" y="838"/>
                      </a:lnTo>
                      <a:lnTo>
                        <a:pt x="797" y="843"/>
                      </a:lnTo>
                      <a:lnTo>
                        <a:pt x="797" y="848"/>
                      </a:lnTo>
                      <a:lnTo>
                        <a:pt x="797" y="852"/>
                      </a:lnTo>
                      <a:lnTo>
                        <a:pt x="792" y="857"/>
                      </a:lnTo>
                      <a:lnTo>
                        <a:pt x="792" y="862"/>
                      </a:lnTo>
                      <a:lnTo>
                        <a:pt x="792" y="867"/>
                      </a:lnTo>
                      <a:lnTo>
                        <a:pt x="787" y="872"/>
                      </a:lnTo>
                      <a:lnTo>
                        <a:pt x="787" y="881"/>
                      </a:lnTo>
                      <a:lnTo>
                        <a:pt x="787" y="886"/>
                      </a:lnTo>
                      <a:lnTo>
                        <a:pt x="787" y="891"/>
                      </a:lnTo>
                      <a:lnTo>
                        <a:pt x="787" y="896"/>
                      </a:lnTo>
                      <a:lnTo>
                        <a:pt x="782" y="900"/>
                      </a:lnTo>
                      <a:lnTo>
                        <a:pt x="782" y="905"/>
                      </a:lnTo>
                      <a:lnTo>
                        <a:pt x="782" y="910"/>
                      </a:lnTo>
                      <a:lnTo>
                        <a:pt x="782" y="915"/>
                      </a:lnTo>
                      <a:lnTo>
                        <a:pt x="782" y="919"/>
                      </a:lnTo>
                      <a:lnTo>
                        <a:pt x="782" y="924"/>
                      </a:lnTo>
                      <a:lnTo>
                        <a:pt x="782" y="929"/>
                      </a:lnTo>
                      <a:lnTo>
                        <a:pt x="782" y="934"/>
                      </a:lnTo>
                      <a:lnTo>
                        <a:pt x="782" y="939"/>
                      </a:lnTo>
                      <a:lnTo>
                        <a:pt x="782" y="943"/>
                      </a:lnTo>
                      <a:lnTo>
                        <a:pt x="782" y="948"/>
                      </a:lnTo>
                      <a:lnTo>
                        <a:pt x="787" y="948"/>
                      </a:lnTo>
                      <a:lnTo>
                        <a:pt x="787" y="953"/>
                      </a:lnTo>
                      <a:lnTo>
                        <a:pt x="792" y="958"/>
                      </a:lnTo>
                      <a:lnTo>
                        <a:pt x="792" y="963"/>
                      </a:lnTo>
                      <a:lnTo>
                        <a:pt x="797" y="963"/>
                      </a:lnTo>
                      <a:lnTo>
                        <a:pt x="797" y="967"/>
                      </a:lnTo>
                      <a:lnTo>
                        <a:pt x="801" y="972"/>
                      </a:lnTo>
                      <a:lnTo>
                        <a:pt x="801" y="977"/>
                      </a:lnTo>
                      <a:lnTo>
                        <a:pt x="801" y="982"/>
                      </a:lnTo>
                      <a:lnTo>
                        <a:pt x="801" y="987"/>
                      </a:lnTo>
                      <a:lnTo>
                        <a:pt x="797" y="987"/>
                      </a:lnTo>
                      <a:lnTo>
                        <a:pt x="792" y="991"/>
                      </a:lnTo>
                      <a:lnTo>
                        <a:pt x="777" y="1010"/>
                      </a:lnTo>
                      <a:lnTo>
                        <a:pt x="763" y="1030"/>
                      </a:lnTo>
                      <a:lnTo>
                        <a:pt x="749" y="1049"/>
                      </a:lnTo>
                      <a:lnTo>
                        <a:pt x="734" y="1068"/>
                      </a:lnTo>
                      <a:lnTo>
                        <a:pt x="720" y="1087"/>
                      </a:lnTo>
                      <a:lnTo>
                        <a:pt x="705" y="1106"/>
                      </a:lnTo>
                      <a:lnTo>
                        <a:pt x="691" y="1125"/>
                      </a:lnTo>
                      <a:lnTo>
                        <a:pt x="682" y="1145"/>
                      </a:lnTo>
                      <a:lnTo>
                        <a:pt x="667" y="1164"/>
                      </a:lnTo>
                      <a:lnTo>
                        <a:pt x="653" y="1183"/>
                      </a:lnTo>
                      <a:lnTo>
                        <a:pt x="638" y="1202"/>
                      </a:lnTo>
                      <a:lnTo>
                        <a:pt x="624" y="1221"/>
                      </a:lnTo>
                      <a:lnTo>
                        <a:pt x="610" y="1240"/>
                      </a:lnTo>
                      <a:lnTo>
                        <a:pt x="600" y="1259"/>
                      </a:lnTo>
                      <a:lnTo>
                        <a:pt x="586" y="1279"/>
                      </a:lnTo>
                      <a:lnTo>
                        <a:pt x="571" y="1298"/>
                      </a:lnTo>
                      <a:lnTo>
                        <a:pt x="557" y="1317"/>
                      </a:lnTo>
                      <a:lnTo>
                        <a:pt x="547" y="1336"/>
                      </a:lnTo>
                      <a:lnTo>
                        <a:pt x="533" y="1355"/>
                      </a:lnTo>
                      <a:lnTo>
                        <a:pt x="518" y="1374"/>
                      </a:lnTo>
                      <a:lnTo>
                        <a:pt x="504" y="1394"/>
                      </a:lnTo>
                      <a:lnTo>
                        <a:pt x="494" y="1413"/>
                      </a:lnTo>
                      <a:lnTo>
                        <a:pt x="480" y="1432"/>
                      </a:lnTo>
                      <a:lnTo>
                        <a:pt x="466" y="1451"/>
                      </a:lnTo>
                      <a:lnTo>
                        <a:pt x="451" y="1470"/>
                      </a:lnTo>
                      <a:lnTo>
                        <a:pt x="442" y="1489"/>
                      </a:lnTo>
                      <a:lnTo>
                        <a:pt x="427" y="1508"/>
                      </a:lnTo>
                      <a:lnTo>
                        <a:pt x="413" y="1528"/>
                      </a:lnTo>
                      <a:lnTo>
                        <a:pt x="403" y="1552"/>
                      </a:lnTo>
                      <a:lnTo>
                        <a:pt x="389" y="1571"/>
                      </a:lnTo>
                      <a:lnTo>
                        <a:pt x="374" y="1590"/>
                      </a:lnTo>
                      <a:lnTo>
                        <a:pt x="360" y="1609"/>
                      </a:lnTo>
                      <a:lnTo>
                        <a:pt x="360" y="1599"/>
                      </a:lnTo>
                      <a:lnTo>
                        <a:pt x="355" y="1595"/>
                      </a:lnTo>
                      <a:lnTo>
                        <a:pt x="351" y="1585"/>
                      </a:lnTo>
                      <a:lnTo>
                        <a:pt x="346" y="1580"/>
                      </a:lnTo>
                      <a:lnTo>
                        <a:pt x="341" y="1571"/>
                      </a:lnTo>
                      <a:lnTo>
                        <a:pt x="331" y="1566"/>
                      </a:lnTo>
                      <a:lnTo>
                        <a:pt x="327" y="1556"/>
                      </a:lnTo>
                      <a:lnTo>
                        <a:pt x="322" y="1552"/>
                      </a:lnTo>
                      <a:lnTo>
                        <a:pt x="317" y="1547"/>
                      </a:lnTo>
                      <a:lnTo>
                        <a:pt x="307" y="1537"/>
                      </a:lnTo>
                      <a:lnTo>
                        <a:pt x="303" y="1532"/>
                      </a:lnTo>
                      <a:lnTo>
                        <a:pt x="298" y="1528"/>
                      </a:lnTo>
                      <a:lnTo>
                        <a:pt x="288" y="1523"/>
                      </a:lnTo>
                      <a:lnTo>
                        <a:pt x="283" y="1518"/>
                      </a:lnTo>
                      <a:lnTo>
                        <a:pt x="274" y="1508"/>
                      </a:lnTo>
                      <a:lnTo>
                        <a:pt x="269" y="1504"/>
                      </a:lnTo>
                      <a:lnTo>
                        <a:pt x="259" y="1499"/>
                      </a:lnTo>
                      <a:lnTo>
                        <a:pt x="250" y="1494"/>
                      </a:lnTo>
                      <a:lnTo>
                        <a:pt x="245" y="1489"/>
                      </a:lnTo>
                      <a:lnTo>
                        <a:pt x="235" y="1484"/>
                      </a:lnTo>
                      <a:lnTo>
                        <a:pt x="226" y="1484"/>
                      </a:lnTo>
                      <a:lnTo>
                        <a:pt x="221" y="1480"/>
                      </a:lnTo>
                      <a:lnTo>
                        <a:pt x="211" y="1475"/>
                      </a:lnTo>
                      <a:lnTo>
                        <a:pt x="202" y="1470"/>
                      </a:lnTo>
                      <a:lnTo>
                        <a:pt x="197" y="1465"/>
                      </a:lnTo>
                      <a:lnTo>
                        <a:pt x="187" y="1465"/>
                      </a:lnTo>
                      <a:lnTo>
                        <a:pt x="178" y="1461"/>
                      </a:lnTo>
                      <a:lnTo>
                        <a:pt x="168" y="1456"/>
                      </a:lnTo>
                      <a:lnTo>
                        <a:pt x="163" y="1456"/>
                      </a:lnTo>
                      <a:lnTo>
                        <a:pt x="154" y="1451"/>
                      </a:lnTo>
                      <a:lnTo>
                        <a:pt x="144" y="1446"/>
                      </a:lnTo>
                      <a:lnTo>
                        <a:pt x="135" y="1446"/>
                      </a:lnTo>
                      <a:lnTo>
                        <a:pt x="130" y="1446"/>
                      </a:lnTo>
                      <a:lnTo>
                        <a:pt x="125" y="1446"/>
                      </a:lnTo>
                      <a:lnTo>
                        <a:pt x="120" y="1441"/>
                      </a:lnTo>
                      <a:lnTo>
                        <a:pt x="115" y="1441"/>
                      </a:lnTo>
                      <a:lnTo>
                        <a:pt x="111" y="1441"/>
                      </a:lnTo>
                      <a:lnTo>
                        <a:pt x="106" y="1441"/>
                      </a:lnTo>
                      <a:lnTo>
                        <a:pt x="101" y="1441"/>
                      </a:lnTo>
                      <a:lnTo>
                        <a:pt x="96" y="1441"/>
                      </a:lnTo>
                      <a:lnTo>
                        <a:pt x="91" y="1441"/>
                      </a:lnTo>
                      <a:lnTo>
                        <a:pt x="87" y="1441"/>
                      </a:lnTo>
                      <a:lnTo>
                        <a:pt x="82" y="1441"/>
                      </a:lnTo>
                      <a:lnTo>
                        <a:pt x="77" y="1441"/>
                      </a:lnTo>
                      <a:lnTo>
                        <a:pt x="72" y="1441"/>
                      </a:lnTo>
                      <a:lnTo>
                        <a:pt x="67" y="1441"/>
                      </a:lnTo>
                      <a:lnTo>
                        <a:pt x="63" y="1441"/>
                      </a:lnTo>
                      <a:lnTo>
                        <a:pt x="58" y="1441"/>
                      </a:lnTo>
                      <a:lnTo>
                        <a:pt x="53" y="1441"/>
                      </a:lnTo>
                      <a:lnTo>
                        <a:pt x="48" y="1441"/>
                      </a:lnTo>
                      <a:lnTo>
                        <a:pt x="43" y="1441"/>
                      </a:lnTo>
                      <a:lnTo>
                        <a:pt x="43" y="1446"/>
                      </a:lnTo>
                      <a:lnTo>
                        <a:pt x="39" y="1446"/>
                      </a:lnTo>
                      <a:lnTo>
                        <a:pt x="34" y="1446"/>
                      </a:lnTo>
                      <a:lnTo>
                        <a:pt x="29" y="1446"/>
                      </a:lnTo>
                      <a:lnTo>
                        <a:pt x="24" y="1446"/>
                      </a:lnTo>
                      <a:lnTo>
                        <a:pt x="20" y="1451"/>
                      </a:lnTo>
                      <a:lnTo>
                        <a:pt x="15" y="1451"/>
                      </a:lnTo>
                      <a:lnTo>
                        <a:pt x="10" y="1451"/>
                      </a:lnTo>
                      <a:lnTo>
                        <a:pt x="5" y="1456"/>
                      </a:lnTo>
                      <a:lnTo>
                        <a:pt x="0" y="1456"/>
                      </a:lnTo>
                      <a:lnTo>
                        <a:pt x="0" y="1451"/>
                      </a:lnTo>
                      <a:lnTo>
                        <a:pt x="5" y="1451"/>
                      </a:lnTo>
                      <a:lnTo>
                        <a:pt x="5" y="1446"/>
                      </a:lnTo>
                      <a:lnTo>
                        <a:pt x="5" y="1441"/>
                      </a:lnTo>
                      <a:lnTo>
                        <a:pt x="10" y="1441"/>
                      </a:lnTo>
                      <a:lnTo>
                        <a:pt x="10" y="1437"/>
                      </a:lnTo>
                      <a:lnTo>
                        <a:pt x="15" y="1437"/>
                      </a:lnTo>
                      <a:lnTo>
                        <a:pt x="15" y="1432"/>
                      </a:lnTo>
                      <a:lnTo>
                        <a:pt x="20" y="1427"/>
                      </a:lnTo>
                      <a:lnTo>
                        <a:pt x="24" y="1422"/>
                      </a:lnTo>
                      <a:lnTo>
                        <a:pt x="24" y="1417"/>
                      </a:lnTo>
                      <a:lnTo>
                        <a:pt x="29" y="1417"/>
                      </a:lnTo>
                      <a:lnTo>
                        <a:pt x="29" y="1413"/>
                      </a:lnTo>
                      <a:lnTo>
                        <a:pt x="34" y="1413"/>
                      </a:lnTo>
                      <a:lnTo>
                        <a:pt x="34" y="1408"/>
                      </a:lnTo>
                      <a:lnTo>
                        <a:pt x="39" y="1403"/>
                      </a:lnTo>
                      <a:lnTo>
                        <a:pt x="39" y="1398"/>
                      </a:lnTo>
                      <a:lnTo>
                        <a:pt x="43" y="1398"/>
                      </a:lnTo>
                      <a:lnTo>
                        <a:pt x="43" y="1394"/>
                      </a:lnTo>
                      <a:lnTo>
                        <a:pt x="43" y="1389"/>
                      </a:lnTo>
                      <a:lnTo>
                        <a:pt x="67" y="1360"/>
                      </a:lnTo>
                      <a:lnTo>
                        <a:pt x="87" y="1326"/>
                      </a:lnTo>
                      <a:lnTo>
                        <a:pt x="111" y="1293"/>
                      </a:lnTo>
                      <a:lnTo>
                        <a:pt x="130" y="1259"/>
                      </a:lnTo>
                      <a:lnTo>
                        <a:pt x="154" y="1226"/>
                      </a:lnTo>
                      <a:lnTo>
                        <a:pt x="173" y="1192"/>
                      </a:lnTo>
                      <a:lnTo>
                        <a:pt x="197" y="1164"/>
                      </a:lnTo>
                      <a:lnTo>
                        <a:pt x="221" y="1130"/>
                      </a:lnTo>
                      <a:lnTo>
                        <a:pt x="245" y="1097"/>
                      </a:lnTo>
                      <a:lnTo>
                        <a:pt x="264" y="1063"/>
                      </a:lnTo>
                      <a:lnTo>
                        <a:pt x="288" y="1034"/>
                      </a:lnTo>
                      <a:lnTo>
                        <a:pt x="312" y="1001"/>
                      </a:lnTo>
                      <a:lnTo>
                        <a:pt x="336" y="967"/>
                      </a:lnTo>
                      <a:lnTo>
                        <a:pt x="360" y="934"/>
                      </a:lnTo>
                      <a:lnTo>
                        <a:pt x="379" y="905"/>
                      </a:lnTo>
                      <a:lnTo>
                        <a:pt x="403" y="872"/>
                      </a:lnTo>
                      <a:lnTo>
                        <a:pt x="427" y="838"/>
                      </a:lnTo>
                      <a:lnTo>
                        <a:pt x="451" y="805"/>
                      </a:lnTo>
                      <a:lnTo>
                        <a:pt x="475" y="776"/>
                      </a:lnTo>
                      <a:lnTo>
                        <a:pt x="499" y="742"/>
                      </a:lnTo>
                      <a:lnTo>
                        <a:pt x="523" y="709"/>
                      </a:lnTo>
                      <a:lnTo>
                        <a:pt x="552" y="680"/>
                      </a:lnTo>
                      <a:lnTo>
                        <a:pt x="576" y="647"/>
                      </a:lnTo>
                      <a:lnTo>
                        <a:pt x="600" y="618"/>
                      </a:lnTo>
                      <a:lnTo>
                        <a:pt x="624" y="584"/>
                      </a:lnTo>
                      <a:lnTo>
                        <a:pt x="648" y="556"/>
                      </a:lnTo>
                      <a:lnTo>
                        <a:pt x="677" y="522"/>
                      </a:lnTo>
                      <a:lnTo>
                        <a:pt x="701" y="489"/>
                      </a:lnTo>
                      <a:lnTo>
                        <a:pt x="725" y="460"/>
                      </a:lnTo>
                      <a:lnTo>
                        <a:pt x="753" y="431"/>
                      </a:lnTo>
                      <a:lnTo>
                        <a:pt x="777" y="398"/>
                      </a:lnTo>
                      <a:lnTo>
                        <a:pt x="801" y="369"/>
                      </a:lnTo>
                      <a:lnTo>
                        <a:pt x="806" y="364"/>
                      </a:lnTo>
                      <a:lnTo>
                        <a:pt x="811" y="359"/>
                      </a:lnTo>
                      <a:lnTo>
                        <a:pt x="816" y="359"/>
                      </a:lnTo>
                      <a:lnTo>
                        <a:pt x="816" y="354"/>
                      </a:lnTo>
                      <a:lnTo>
                        <a:pt x="821" y="354"/>
                      </a:lnTo>
                      <a:lnTo>
                        <a:pt x="821" y="350"/>
                      </a:lnTo>
                      <a:lnTo>
                        <a:pt x="825" y="345"/>
                      </a:lnTo>
                      <a:lnTo>
                        <a:pt x="830" y="340"/>
                      </a:lnTo>
                      <a:lnTo>
                        <a:pt x="835" y="335"/>
                      </a:lnTo>
                      <a:lnTo>
                        <a:pt x="840" y="331"/>
                      </a:lnTo>
                      <a:lnTo>
                        <a:pt x="845" y="326"/>
                      </a:lnTo>
                      <a:lnTo>
                        <a:pt x="849" y="321"/>
                      </a:lnTo>
                      <a:lnTo>
                        <a:pt x="854" y="316"/>
                      </a:lnTo>
                      <a:lnTo>
                        <a:pt x="859" y="311"/>
                      </a:lnTo>
                      <a:lnTo>
                        <a:pt x="859" y="307"/>
                      </a:lnTo>
                      <a:lnTo>
                        <a:pt x="864" y="307"/>
                      </a:lnTo>
                      <a:lnTo>
                        <a:pt x="864" y="302"/>
                      </a:lnTo>
                      <a:lnTo>
                        <a:pt x="869" y="302"/>
                      </a:lnTo>
                      <a:lnTo>
                        <a:pt x="869" y="297"/>
                      </a:lnTo>
                      <a:lnTo>
                        <a:pt x="873" y="297"/>
                      </a:lnTo>
                      <a:lnTo>
                        <a:pt x="873" y="292"/>
                      </a:lnTo>
                      <a:lnTo>
                        <a:pt x="878" y="292"/>
                      </a:lnTo>
                      <a:lnTo>
                        <a:pt x="878" y="287"/>
                      </a:lnTo>
                      <a:lnTo>
                        <a:pt x="883" y="287"/>
                      </a:lnTo>
                      <a:lnTo>
                        <a:pt x="888" y="287"/>
                      </a:lnTo>
                      <a:lnTo>
                        <a:pt x="897" y="292"/>
                      </a:lnTo>
                      <a:lnTo>
                        <a:pt x="902" y="292"/>
                      </a:lnTo>
                      <a:lnTo>
                        <a:pt x="912" y="297"/>
                      </a:lnTo>
                      <a:lnTo>
                        <a:pt x="917" y="297"/>
                      </a:lnTo>
                      <a:lnTo>
                        <a:pt x="926" y="297"/>
                      </a:lnTo>
                      <a:lnTo>
                        <a:pt x="931" y="302"/>
                      </a:lnTo>
                      <a:lnTo>
                        <a:pt x="941" y="302"/>
                      </a:lnTo>
                      <a:lnTo>
                        <a:pt x="945" y="302"/>
                      </a:lnTo>
                      <a:lnTo>
                        <a:pt x="955" y="302"/>
                      </a:lnTo>
                      <a:lnTo>
                        <a:pt x="960" y="307"/>
                      </a:lnTo>
                      <a:lnTo>
                        <a:pt x="969" y="307"/>
                      </a:lnTo>
                      <a:lnTo>
                        <a:pt x="974" y="307"/>
                      </a:lnTo>
                      <a:lnTo>
                        <a:pt x="984" y="307"/>
                      </a:lnTo>
                      <a:lnTo>
                        <a:pt x="989" y="307"/>
                      </a:lnTo>
                      <a:lnTo>
                        <a:pt x="998" y="307"/>
                      </a:lnTo>
                      <a:lnTo>
                        <a:pt x="1003" y="307"/>
                      </a:lnTo>
                      <a:lnTo>
                        <a:pt x="1013" y="307"/>
                      </a:lnTo>
                      <a:lnTo>
                        <a:pt x="1017" y="307"/>
                      </a:lnTo>
                      <a:lnTo>
                        <a:pt x="1027" y="307"/>
                      </a:lnTo>
                      <a:lnTo>
                        <a:pt x="1032" y="307"/>
                      </a:lnTo>
                      <a:lnTo>
                        <a:pt x="1041" y="302"/>
                      </a:lnTo>
                      <a:lnTo>
                        <a:pt x="1046" y="302"/>
                      </a:lnTo>
                      <a:lnTo>
                        <a:pt x="1056" y="302"/>
                      </a:lnTo>
                      <a:lnTo>
                        <a:pt x="1060" y="302"/>
                      </a:lnTo>
                      <a:lnTo>
                        <a:pt x="1070" y="297"/>
                      </a:lnTo>
                      <a:lnTo>
                        <a:pt x="1075" y="297"/>
                      </a:lnTo>
                      <a:lnTo>
                        <a:pt x="1080" y="292"/>
                      </a:lnTo>
                      <a:lnTo>
                        <a:pt x="1089" y="292"/>
                      </a:lnTo>
                      <a:lnTo>
                        <a:pt x="1094" y="287"/>
                      </a:lnTo>
                      <a:lnTo>
                        <a:pt x="1104" y="287"/>
                      </a:lnTo>
                      <a:lnTo>
                        <a:pt x="1108" y="283"/>
                      </a:lnTo>
                      <a:lnTo>
                        <a:pt x="1108" y="287"/>
                      </a:lnTo>
                      <a:lnTo>
                        <a:pt x="1108" y="292"/>
                      </a:lnTo>
                      <a:lnTo>
                        <a:pt x="1113" y="292"/>
                      </a:lnTo>
                      <a:lnTo>
                        <a:pt x="1113" y="297"/>
                      </a:lnTo>
                      <a:lnTo>
                        <a:pt x="1118" y="302"/>
                      </a:lnTo>
                      <a:lnTo>
                        <a:pt x="1118" y="307"/>
                      </a:lnTo>
                      <a:lnTo>
                        <a:pt x="1123" y="307"/>
                      </a:lnTo>
                      <a:lnTo>
                        <a:pt x="1123" y="311"/>
                      </a:lnTo>
                      <a:lnTo>
                        <a:pt x="1128" y="316"/>
                      </a:lnTo>
                      <a:lnTo>
                        <a:pt x="1132" y="316"/>
                      </a:lnTo>
                      <a:lnTo>
                        <a:pt x="1132" y="321"/>
                      </a:lnTo>
                      <a:lnTo>
                        <a:pt x="1137" y="321"/>
                      </a:lnTo>
                      <a:lnTo>
                        <a:pt x="1137" y="326"/>
                      </a:lnTo>
                      <a:lnTo>
                        <a:pt x="1142" y="326"/>
                      </a:lnTo>
                      <a:lnTo>
                        <a:pt x="1142" y="331"/>
                      </a:lnTo>
                      <a:lnTo>
                        <a:pt x="1147" y="331"/>
                      </a:lnTo>
                      <a:lnTo>
                        <a:pt x="1152" y="335"/>
                      </a:lnTo>
                      <a:lnTo>
                        <a:pt x="1156" y="335"/>
                      </a:lnTo>
                      <a:lnTo>
                        <a:pt x="1156" y="340"/>
                      </a:lnTo>
                      <a:lnTo>
                        <a:pt x="1161" y="340"/>
                      </a:lnTo>
                      <a:lnTo>
                        <a:pt x="1161" y="345"/>
                      </a:lnTo>
                      <a:lnTo>
                        <a:pt x="1166" y="345"/>
                      </a:lnTo>
                      <a:lnTo>
                        <a:pt x="1171" y="350"/>
                      </a:lnTo>
                      <a:lnTo>
                        <a:pt x="1171" y="354"/>
                      </a:lnTo>
                      <a:lnTo>
                        <a:pt x="1176" y="359"/>
                      </a:lnTo>
                      <a:lnTo>
                        <a:pt x="1180" y="359"/>
                      </a:lnTo>
                      <a:lnTo>
                        <a:pt x="1180" y="364"/>
                      </a:lnTo>
                      <a:lnTo>
                        <a:pt x="1185" y="364"/>
                      </a:lnTo>
                      <a:lnTo>
                        <a:pt x="1190" y="364"/>
                      </a:lnTo>
                      <a:lnTo>
                        <a:pt x="1195" y="364"/>
                      </a:lnTo>
                      <a:lnTo>
                        <a:pt x="1195" y="369"/>
                      </a:lnTo>
                      <a:lnTo>
                        <a:pt x="1200" y="369"/>
                      </a:lnTo>
                      <a:lnTo>
                        <a:pt x="1204" y="369"/>
                      </a:lnTo>
                      <a:lnTo>
                        <a:pt x="1209" y="374"/>
                      </a:lnTo>
                      <a:lnTo>
                        <a:pt x="1214" y="374"/>
                      </a:lnTo>
                      <a:lnTo>
                        <a:pt x="1219" y="374"/>
                      </a:lnTo>
                      <a:lnTo>
                        <a:pt x="1224" y="378"/>
                      </a:lnTo>
                      <a:lnTo>
                        <a:pt x="1228" y="378"/>
                      </a:lnTo>
                      <a:lnTo>
                        <a:pt x="1233" y="378"/>
                      </a:lnTo>
                      <a:lnTo>
                        <a:pt x="1238" y="378"/>
                      </a:lnTo>
                      <a:lnTo>
                        <a:pt x="1243" y="383"/>
                      </a:lnTo>
                      <a:lnTo>
                        <a:pt x="1248" y="383"/>
                      </a:lnTo>
                      <a:lnTo>
                        <a:pt x="1252" y="383"/>
                      </a:lnTo>
                      <a:lnTo>
                        <a:pt x="1257" y="383"/>
                      </a:lnTo>
                      <a:lnTo>
                        <a:pt x="1262" y="383"/>
                      </a:lnTo>
                      <a:lnTo>
                        <a:pt x="1267" y="383"/>
                      </a:lnTo>
                      <a:lnTo>
                        <a:pt x="1272" y="383"/>
                      </a:lnTo>
                      <a:lnTo>
                        <a:pt x="1276" y="383"/>
                      </a:lnTo>
                      <a:lnTo>
                        <a:pt x="1281" y="383"/>
                      </a:lnTo>
                      <a:lnTo>
                        <a:pt x="1286" y="383"/>
                      </a:lnTo>
                      <a:lnTo>
                        <a:pt x="1291" y="383"/>
                      </a:lnTo>
                      <a:lnTo>
                        <a:pt x="1296" y="383"/>
                      </a:lnTo>
                      <a:lnTo>
                        <a:pt x="1300" y="383"/>
                      </a:lnTo>
                      <a:lnTo>
                        <a:pt x="1305" y="383"/>
                      </a:lnTo>
                      <a:lnTo>
                        <a:pt x="1315" y="378"/>
                      </a:lnTo>
                      <a:lnTo>
                        <a:pt x="1320" y="378"/>
                      </a:lnTo>
                      <a:lnTo>
                        <a:pt x="1324" y="378"/>
                      </a:lnTo>
                      <a:lnTo>
                        <a:pt x="1329" y="378"/>
                      </a:lnTo>
                      <a:lnTo>
                        <a:pt x="1334" y="378"/>
                      </a:lnTo>
                      <a:lnTo>
                        <a:pt x="1339" y="378"/>
                      </a:lnTo>
                      <a:lnTo>
                        <a:pt x="1344" y="374"/>
                      </a:lnTo>
                      <a:lnTo>
                        <a:pt x="1348" y="374"/>
                      </a:lnTo>
                      <a:lnTo>
                        <a:pt x="1353" y="374"/>
                      </a:lnTo>
                      <a:lnTo>
                        <a:pt x="1358" y="374"/>
                      </a:lnTo>
                      <a:lnTo>
                        <a:pt x="1363" y="369"/>
                      </a:lnTo>
                      <a:lnTo>
                        <a:pt x="1367" y="369"/>
                      </a:lnTo>
                      <a:lnTo>
                        <a:pt x="1372" y="369"/>
                      </a:lnTo>
                      <a:lnTo>
                        <a:pt x="1377" y="364"/>
                      </a:lnTo>
                      <a:lnTo>
                        <a:pt x="1382" y="364"/>
                      </a:lnTo>
                      <a:lnTo>
                        <a:pt x="1387" y="359"/>
                      </a:lnTo>
                      <a:lnTo>
                        <a:pt x="1391" y="359"/>
                      </a:lnTo>
                      <a:lnTo>
                        <a:pt x="1396" y="359"/>
                      </a:lnTo>
                      <a:lnTo>
                        <a:pt x="1401" y="354"/>
                      </a:lnTo>
                      <a:lnTo>
                        <a:pt x="1406" y="354"/>
                      </a:lnTo>
                      <a:lnTo>
                        <a:pt x="1411" y="350"/>
                      </a:lnTo>
                      <a:lnTo>
                        <a:pt x="1415" y="345"/>
                      </a:lnTo>
                      <a:lnTo>
                        <a:pt x="1420" y="340"/>
                      </a:lnTo>
                      <a:lnTo>
                        <a:pt x="1425" y="340"/>
                      </a:lnTo>
                      <a:lnTo>
                        <a:pt x="1435" y="331"/>
                      </a:lnTo>
                      <a:lnTo>
                        <a:pt x="1444" y="326"/>
                      </a:lnTo>
                      <a:lnTo>
                        <a:pt x="1454" y="316"/>
                      </a:lnTo>
                      <a:lnTo>
                        <a:pt x="1463" y="307"/>
                      </a:lnTo>
                      <a:lnTo>
                        <a:pt x="1473" y="297"/>
                      </a:lnTo>
                      <a:lnTo>
                        <a:pt x="1483" y="292"/>
                      </a:lnTo>
                      <a:lnTo>
                        <a:pt x="1487" y="283"/>
                      </a:lnTo>
                      <a:lnTo>
                        <a:pt x="1497" y="273"/>
                      </a:lnTo>
                      <a:lnTo>
                        <a:pt x="1502" y="263"/>
                      </a:lnTo>
                      <a:lnTo>
                        <a:pt x="1511" y="254"/>
                      </a:lnTo>
                      <a:lnTo>
                        <a:pt x="1516" y="244"/>
                      </a:lnTo>
                      <a:lnTo>
                        <a:pt x="1521" y="235"/>
                      </a:lnTo>
                      <a:lnTo>
                        <a:pt x="1531" y="220"/>
                      </a:lnTo>
                      <a:lnTo>
                        <a:pt x="1535" y="211"/>
                      </a:lnTo>
                      <a:lnTo>
                        <a:pt x="1540" y="201"/>
                      </a:lnTo>
                      <a:lnTo>
                        <a:pt x="1545" y="192"/>
                      </a:lnTo>
                      <a:lnTo>
                        <a:pt x="1550" y="182"/>
                      </a:lnTo>
                      <a:lnTo>
                        <a:pt x="1559" y="173"/>
                      </a:lnTo>
                      <a:lnTo>
                        <a:pt x="1564" y="163"/>
                      </a:lnTo>
                      <a:lnTo>
                        <a:pt x="1569" y="149"/>
                      </a:lnTo>
                      <a:lnTo>
                        <a:pt x="1574" y="139"/>
                      </a:lnTo>
                      <a:lnTo>
                        <a:pt x="1579" y="129"/>
                      </a:lnTo>
                      <a:lnTo>
                        <a:pt x="1583" y="120"/>
                      </a:lnTo>
                      <a:lnTo>
                        <a:pt x="1593" y="110"/>
                      </a:lnTo>
                      <a:lnTo>
                        <a:pt x="1598" y="101"/>
                      </a:lnTo>
                      <a:lnTo>
                        <a:pt x="1603" y="91"/>
                      </a:lnTo>
                      <a:lnTo>
                        <a:pt x="1612" y="82"/>
                      </a:lnTo>
                      <a:lnTo>
                        <a:pt x="1617" y="72"/>
                      </a:lnTo>
                      <a:lnTo>
                        <a:pt x="1627" y="62"/>
                      </a:lnTo>
                      <a:lnTo>
                        <a:pt x="1631" y="53"/>
                      </a:lnTo>
                      <a:lnTo>
                        <a:pt x="1641" y="43"/>
                      </a:lnTo>
                      <a:lnTo>
                        <a:pt x="1651" y="34"/>
                      </a:lnTo>
                      <a:lnTo>
                        <a:pt x="1660" y="0"/>
                      </a:lnTo>
                      <a:lnTo>
                        <a:pt x="1675" y="0"/>
                      </a:lnTo>
                      <a:lnTo>
                        <a:pt x="1684" y="0"/>
                      </a:lnTo>
                      <a:lnTo>
                        <a:pt x="1698" y="0"/>
                      </a:lnTo>
                      <a:lnTo>
                        <a:pt x="1713" y="0"/>
                      </a:lnTo>
                      <a:lnTo>
                        <a:pt x="1727" y="5"/>
                      </a:lnTo>
                      <a:lnTo>
                        <a:pt x="1737" y="5"/>
                      </a:lnTo>
                      <a:lnTo>
                        <a:pt x="1751" y="5"/>
                      </a:lnTo>
                      <a:lnTo>
                        <a:pt x="1766" y="10"/>
                      </a:lnTo>
                      <a:lnTo>
                        <a:pt x="1775" y="10"/>
                      </a:lnTo>
                      <a:lnTo>
                        <a:pt x="1790" y="10"/>
                      </a:lnTo>
                      <a:lnTo>
                        <a:pt x="1804" y="14"/>
                      </a:lnTo>
                      <a:lnTo>
                        <a:pt x="1814" y="14"/>
                      </a:lnTo>
                      <a:lnTo>
                        <a:pt x="1828" y="19"/>
                      </a:lnTo>
                      <a:lnTo>
                        <a:pt x="1842" y="24"/>
                      </a:lnTo>
                      <a:lnTo>
                        <a:pt x="1852" y="24"/>
                      </a:lnTo>
                      <a:lnTo>
                        <a:pt x="1866" y="29"/>
                      </a:lnTo>
                      <a:lnTo>
                        <a:pt x="1876" y="34"/>
                      </a:lnTo>
                      <a:lnTo>
                        <a:pt x="1890" y="38"/>
                      </a:lnTo>
                      <a:lnTo>
                        <a:pt x="1905" y="38"/>
                      </a:lnTo>
                      <a:lnTo>
                        <a:pt x="1914" y="43"/>
                      </a:lnTo>
                      <a:lnTo>
                        <a:pt x="1929" y="48"/>
                      </a:lnTo>
                      <a:lnTo>
                        <a:pt x="1938" y="53"/>
                      </a:lnTo>
                      <a:lnTo>
                        <a:pt x="1953" y="58"/>
                      </a:lnTo>
                      <a:lnTo>
                        <a:pt x="1962" y="62"/>
                      </a:lnTo>
                      <a:lnTo>
                        <a:pt x="1977" y="67"/>
                      </a:lnTo>
                      <a:lnTo>
                        <a:pt x="1986" y="72"/>
                      </a:lnTo>
                      <a:lnTo>
                        <a:pt x="2001" y="77"/>
                      </a:lnTo>
                      <a:lnTo>
                        <a:pt x="2010" y="86"/>
                      </a:lnTo>
                      <a:lnTo>
                        <a:pt x="2025" y="91"/>
                      </a:lnTo>
                      <a:lnTo>
                        <a:pt x="2034" y="96"/>
                      </a:lnTo>
                      <a:lnTo>
                        <a:pt x="2044" y="101"/>
                      </a:lnTo>
                      <a:lnTo>
                        <a:pt x="2058" y="110"/>
                      </a:lnTo>
                      <a:close/>
                    </a:path>
                  </a:pathLst>
                </a:custGeom>
                <a:solidFill>
                  <a:srgbClr val="D9E8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3" name="Freeform 41">
                  <a:extLst>
                    <a:ext uri="{FF2B5EF4-FFF2-40B4-BE49-F238E27FC236}">
                      <a16:creationId xmlns:a16="http://schemas.microsoft.com/office/drawing/2014/main" id="{72476E22-F7CA-48AD-8341-BFE203CE77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70" y="4198"/>
                  <a:ext cx="125" cy="374"/>
                </a:xfrm>
                <a:custGeom>
                  <a:avLst/>
                  <a:gdLst>
                    <a:gd name="T0" fmla="*/ 101 w 125"/>
                    <a:gd name="T1" fmla="*/ 220 h 374"/>
                    <a:gd name="T2" fmla="*/ 125 w 125"/>
                    <a:gd name="T3" fmla="*/ 263 h 374"/>
                    <a:gd name="T4" fmla="*/ 125 w 125"/>
                    <a:gd name="T5" fmla="*/ 268 h 374"/>
                    <a:gd name="T6" fmla="*/ 120 w 125"/>
                    <a:gd name="T7" fmla="*/ 273 h 374"/>
                    <a:gd name="T8" fmla="*/ 120 w 125"/>
                    <a:gd name="T9" fmla="*/ 278 h 374"/>
                    <a:gd name="T10" fmla="*/ 120 w 125"/>
                    <a:gd name="T11" fmla="*/ 283 h 374"/>
                    <a:gd name="T12" fmla="*/ 116 w 125"/>
                    <a:gd name="T13" fmla="*/ 287 h 374"/>
                    <a:gd name="T14" fmla="*/ 116 w 125"/>
                    <a:gd name="T15" fmla="*/ 292 h 374"/>
                    <a:gd name="T16" fmla="*/ 111 w 125"/>
                    <a:gd name="T17" fmla="*/ 297 h 374"/>
                    <a:gd name="T18" fmla="*/ 111 w 125"/>
                    <a:gd name="T19" fmla="*/ 302 h 374"/>
                    <a:gd name="T20" fmla="*/ 106 w 125"/>
                    <a:gd name="T21" fmla="*/ 306 h 374"/>
                    <a:gd name="T22" fmla="*/ 106 w 125"/>
                    <a:gd name="T23" fmla="*/ 311 h 374"/>
                    <a:gd name="T24" fmla="*/ 101 w 125"/>
                    <a:gd name="T25" fmla="*/ 316 h 374"/>
                    <a:gd name="T26" fmla="*/ 96 w 125"/>
                    <a:gd name="T27" fmla="*/ 321 h 374"/>
                    <a:gd name="T28" fmla="*/ 96 w 125"/>
                    <a:gd name="T29" fmla="*/ 326 h 374"/>
                    <a:gd name="T30" fmla="*/ 92 w 125"/>
                    <a:gd name="T31" fmla="*/ 326 h 374"/>
                    <a:gd name="T32" fmla="*/ 92 w 125"/>
                    <a:gd name="T33" fmla="*/ 330 h 374"/>
                    <a:gd name="T34" fmla="*/ 87 w 125"/>
                    <a:gd name="T35" fmla="*/ 335 h 374"/>
                    <a:gd name="T36" fmla="*/ 87 w 125"/>
                    <a:gd name="T37" fmla="*/ 340 h 374"/>
                    <a:gd name="T38" fmla="*/ 82 w 125"/>
                    <a:gd name="T39" fmla="*/ 340 h 374"/>
                    <a:gd name="T40" fmla="*/ 82 w 125"/>
                    <a:gd name="T41" fmla="*/ 345 h 374"/>
                    <a:gd name="T42" fmla="*/ 77 w 125"/>
                    <a:gd name="T43" fmla="*/ 350 h 374"/>
                    <a:gd name="T44" fmla="*/ 72 w 125"/>
                    <a:gd name="T45" fmla="*/ 354 h 374"/>
                    <a:gd name="T46" fmla="*/ 72 w 125"/>
                    <a:gd name="T47" fmla="*/ 359 h 374"/>
                    <a:gd name="T48" fmla="*/ 68 w 125"/>
                    <a:gd name="T49" fmla="*/ 359 h 374"/>
                    <a:gd name="T50" fmla="*/ 63 w 125"/>
                    <a:gd name="T51" fmla="*/ 364 h 374"/>
                    <a:gd name="T52" fmla="*/ 58 w 125"/>
                    <a:gd name="T53" fmla="*/ 369 h 374"/>
                    <a:gd name="T54" fmla="*/ 58 w 125"/>
                    <a:gd name="T55" fmla="*/ 374 h 374"/>
                    <a:gd name="T56" fmla="*/ 53 w 125"/>
                    <a:gd name="T57" fmla="*/ 374 h 374"/>
                    <a:gd name="T58" fmla="*/ 0 w 125"/>
                    <a:gd name="T59" fmla="*/ 0 h 374"/>
                    <a:gd name="T60" fmla="*/ 5 w 125"/>
                    <a:gd name="T61" fmla="*/ 5 h 374"/>
                    <a:gd name="T62" fmla="*/ 10 w 125"/>
                    <a:gd name="T63" fmla="*/ 14 h 374"/>
                    <a:gd name="T64" fmla="*/ 10 w 125"/>
                    <a:gd name="T65" fmla="*/ 19 h 374"/>
                    <a:gd name="T66" fmla="*/ 15 w 125"/>
                    <a:gd name="T67" fmla="*/ 24 h 374"/>
                    <a:gd name="T68" fmla="*/ 20 w 125"/>
                    <a:gd name="T69" fmla="*/ 34 h 374"/>
                    <a:gd name="T70" fmla="*/ 24 w 125"/>
                    <a:gd name="T71" fmla="*/ 38 h 374"/>
                    <a:gd name="T72" fmla="*/ 29 w 125"/>
                    <a:gd name="T73" fmla="*/ 48 h 374"/>
                    <a:gd name="T74" fmla="*/ 34 w 125"/>
                    <a:gd name="T75" fmla="*/ 53 h 374"/>
                    <a:gd name="T76" fmla="*/ 39 w 125"/>
                    <a:gd name="T77" fmla="*/ 58 h 374"/>
                    <a:gd name="T78" fmla="*/ 39 w 125"/>
                    <a:gd name="T79" fmla="*/ 67 h 374"/>
                    <a:gd name="T80" fmla="*/ 44 w 125"/>
                    <a:gd name="T81" fmla="*/ 72 h 374"/>
                    <a:gd name="T82" fmla="*/ 48 w 125"/>
                    <a:gd name="T83" fmla="*/ 77 h 374"/>
                    <a:gd name="T84" fmla="*/ 53 w 125"/>
                    <a:gd name="T85" fmla="*/ 86 h 374"/>
                    <a:gd name="T86" fmla="*/ 53 w 125"/>
                    <a:gd name="T87" fmla="*/ 91 h 374"/>
                    <a:gd name="T88" fmla="*/ 58 w 125"/>
                    <a:gd name="T89" fmla="*/ 101 h 374"/>
                    <a:gd name="T90" fmla="*/ 63 w 125"/>
                    <a:gd name="T91" fmla="*/ 105 h 374"/>
                    <a:gd name="T92" fmla="*/ 63 w 125"/>
                    <a:gd name="T93" fmla="*/ 115 h 374"/>
                    <a:gd name="T94" fmla="*/ 68 w 125"/>
                    <a:gd name="T95" fmla="*/ 120 h 374"/>
                    <a:gd name="T96" fmla="*/ 72 w 125"/>
                    <a:gd name="T97" fmla="*/ 129 h 374"/>
                    <a:gd name="T98" fmla="*/ 72 w 125"/>
                    <a:gd name="T99" fmla="*/ 134 h 374"/>
                    <a:gd name="T100" fmla="*/ 77 w 125"/>
                    <a:gd name="T101" fmla="*/ 139 h 374"/>
                    <a:gd name="T102" fmla="*/ 82 w 125"/>
                    <a:gd name="T103" fmla="*/ 148 h 374"/>
                    <a:gd name="T104" fmla="*/ 82 w 125"/>
                    <a:gd name="T105" fmla="*/ 153 h 374"/>
                    <a:gd name="T106" fmla="*/ 87 w 125"/>
                    <a:gd name="T107" fmla="*/ 163 h 374"/>
                    <a:gd name="T108" fmla="*/ 87 w 125"/>
                    <a:gd name="T109" fmla="*/ 168 h 374"/>
                    <a:gd name="T110" fmla="*/ 92 w 125"/>
                    <a:gd name="T111" fmla="*/ 177 h 374"/>
                    <a:gd name="T112" fmla="*/ 92 w 125"/>
                    <a:gd name="T113" fmla="*/ 182 h 374"/>
                    <a:gd name="T114" fmla="*/ 96 w 125"/>
                    <a:gd name="T115" fmla="*/ 192 h 374"/>
                    <a:gd name="T116" fmla="*/ 96 w 125"/>
                    <a:gd name="T117" fmla="*/ 201 h 374"/>
                    <a:gd name="T118" fmla="*/ 101 w 125"/>
                    <a:gd name="T119" fmla="*/ 206 h 374"/>
                    <a:gd name="T120" fmla="*/ 101 w 125"/>
                    <a:gd name="T121" fmla="*/ 216 h 374"/>
                    <a:gd name="T122" fmla="*/ 101 w 125"/>
                    <a:gd name="T123" fmla="*/ 220 h 3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25" h="374">
                      <a:moveTo>
                        <a:pt x="101" y="220"/>
                      </a:moveTo>
                      <a:lnTo>
                        <a:pt x="125" y="263"/>
                      </a:lnTo>
                      <a:lnTo>
                        <a:pt x="125" y="268"/>
                      </a:lnTo>
                      <a:lnTo>
                        <a:pt x="120" y="273"/>
                      </a:lnTo>
                      <a:lnTo>
                        <a:pt x="120" y="278"/>
                      </a:lnTo>
                      <a:lnTo>
                        <a:pt x="120" y="283"/>
                      </a:lnTo>
                      <a:lnTo>
                        <a:pt x="116" y="287"/>
                      </a:lnTo>
                      <a:lnTo>
                        <a:pt x="116" y="292"/>
                      </a:lnTo>
                      <a:lnTo>
                        <a:pt x="111" y="297"/>
                      </a:lnTo>
                      <a:lnTo>
                        <a:pt x="111" y="302"/>
                      </a:lnTo>
                      <a:lnTo>
                        <a:pt x="106" y="306"/>
                      </a:lnTo>
                      <a:lnTo>
                        <a:pt x="106" y="311"/>
                      </a:lnTo>
                      <a:lnTo>
                        <a:pt x="101" y="316"/>
                      </a:lnTo>
                      <a:lnTo>
                        <a:pt x="96" y="321"/>
                      </a:lnTo>
                      <a:lnTo>
                        <a:pt x="96" y="326"/>
                      </a:lnTo>
                      <a:lnTo>
                        <a:pt x="92" y="326"/>
                      </a:lnTo>
                      <a:lnTo>
                        <a:pt x="92" y="330"/>
                      </a:lnTo>
                      <a:lnTo>
                        <a:pt x="87" y="335"/>
                      </a:lnTo>
                      <a:lnTo>
                        <a:pt x="87" y="340"/>
                      </a:lnTo>
                      <a:lnTo>
                        <a:pt x="82" y="340"/>
                      </a:lnTo>
                      <a:lnTo>
                        <a:pt x="82" y="345"/>
                      </a:lnTo>
                      <a:lnTo>
                        <a:pt x="77" y="350"/>
                      </a:lnTo>
                      <a:lnTo>
                        <a:pt x="72" y="354"/>
                      </a:lnTo>
                      <a:lnTo>
                        <a:pt x="72" y="359"/>
                      </a:lnTo>
                      <a:lnTo>
                        <a:pt x="68" y="359"/>
                      </a:lnTo>
                      <a:lnTo>
                        <a:pt x="63" y="364"/>
                      </a:lnTo>
                      <a:lnTo>
                        <a:pt x="58" y="369"/>
                      </a:lnTo>
                      <a:lnTo>
                        <a:pt x="58" y="374"/>
                      </a:lnTo>
                      <a:lnTo>
                        <a:pt x="53" y="374"/>
                      </a:ln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10" y="14"/>
                      </a:lnTo>
                      <a:lnTo>
                        <a:pt x="10" y="19"/>
                      </a:lnTo>
                      <a:lnTo>
                        <a:pt x="15" y="24"/>
                      </a:lnTo>
                      <a:lnTo>
                        <a:pt x="20" y="34"/>
                      </a:lnTo>
                      <a:lnTo>
                        <a:pt x="24" y="38"/>
                      </a:lnTo>
                      <a:lnTo>
                        <a:pt x="29" y="48"/>
                      </a:lnTo>
                      <a:lnTo>
                        <a:pt x="34" y="53"/>
                      </a:lnTo>
                      <a:lnTo>
                        <a:pt x="39" y="58"/>
                      </a:lnTo>
                      <a:lnTo>
                        <a:pt x="39" y="67"/>
                      </a:lnTo>
                      <a:lnTo>
                        <a:pt x="44" y="72"/>
                      </a:lnTo>
                      <a:lnTo>
                        <a:pt x="48" y="77"/>
                      </a:lnTo>
                      <a:lnTo>
                        <a:pt x="53" y="86"/>
                      </a:lnTo>
                      <a:lnTo>
                        <a:pt x="53" y="91"/>
                      </a:lnTo>
                      <a:lnTo>
                        <a:pt x="58" y="101"/>
                      </a:lnTo>
                      <a:lnTo>
                        <a:pt x="63" y="105"/>
                      </a:lnTo>
                      <a:lnTo>
                        <a:pt x="63" y="115"/>
                      </a:lnTo>
                      <a:lnTo>
                        <a:pt x="68" y="120"/>
                      </a:lnTo>
                      <a:lnTo>
                        <a:pt x="72" y="129"/>
                      </a:lnTo>
                      <a:lnTo>
                        <a:pt x="72" y="134"/>
                      </a:lnTo>
                      <a:lnTo>
                        <a:pt x="77" y="139"/>
                      </a:lnTo>
                      <a:lnTo>
                        <a:pt x="82" y="148"/>
                      </a:lnTo>
                      <a:lnTo>
                        <a:pt x="82" y="153"/>
                      </a:lnTo>
                      <a:lnTo>
                        <a:pt x="87" y="163"/>
                      </a:lnTo>
                      <a:lnTo>
                        <a:pt x="87" y="168"/>
                      </a:lnTo>
                      <a:lnTo>
                        <a:pt x="92" y="177"/>
                      </a:lnTo>
                      <a:lnTo>
                        <a:pt x="92" y="182"/>
                      </a:lnTo>
                      <a:lnTo>
                        <a:pt x="96" y="192"/>
                      </a:lnTo>
                      <a:lnTo>
                        <a:pt x="96" y="201"/>
                      </a:lnTo>
                      <a:lnTo>
                        <a:pt x="101" y="206"/>
                      </a:lnTo>
                      <a:lnTo>
                        <a:pt x="101" y="216"/>
                      </a:lnTo>
                      <a:lnTo>
                        <a:pt x="101" y="2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4" name="Freeform 42">
                  <a:extLst>
                    <a:ext uri="{FF2B5EF4-FFF2-40B4-BE49-F238E27FC236}">
                      <a16:creationId xmlns:a16="http://schemas.microsoft.com/office/drawing/2014/main" id="{9B5F83C4-FA85-49F6-BC99-DCAFCA82BD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89" y="4294"/>
                  <a:ext cx="547" cy="1202"/>
                </a:xfrm>
                <a:custGeom>
                  <a:avLst/>
                  <a:gdLst>
                    <a:gd name="T0" fmla="*/ 499 w 547"/>
                    <a:gd name="T1" fmla="*/ 191 h 1202"/>
                    <a:gd name="T2" fmla="*/ 523 w 547"/>
                    <a:gd name="T3" fmla="*/ 287 h 1202"/>
                    <a:gd name="T4" fmla="*/ 538 w 547"/>
                    <a:gd name="T5" fmla="*/ 383 h 1202"/>
                    <a:gd name="T6" fmla="*/ 542 w 547"/>
                    <a:gd name="T7" fmla="*/ 483 h 1202"/>
                    <a:gd name="T8" fmla="*/ 547 w 547"/>
                    <a:gd name="T9" fmla="*/ 584 h 1202"/>
                    <a:gd name="T10" fmla="*/ 547 w 547"/>
                    <a:gd name="T11" fmla="*/ 680 h 1202"/>
                    <a:gd name="T12" fmla="*/ 538 w 547"/>
                    <a:gd name="T13" fmla="*/ 766 h 1202"/>
                    <a:gd name="T14" fmla="*/ 518 w 547"/>
                    <a:gd name="T15" fmla="*/ 852 h 1202"/>
                    <a:gd name="T16" fmla="*/ 490 w 547"/>
                    <a:gd name="T17" fmla="*/ 934 h 1202"/>
                    <a:gd name="T18" fmla="*/ 451 w 547"/>
                    <a:gd name="T19" fmla="*/ 1010 h 1202"/>
                    <a:gd name="T20" fmla="*/ 398 w 547"/>
                    <a:gd name="T21" fmla="*/ 1082 h 1202"/>
                    <a:gd name="T22" fmla="*/ 341 w 547"/>
                    <a:gd name="T23" fmla="*/ 1149 h 1202"/>
                    <a:gd name="T24" fmla="*/ 269 w 547"/>
                    <a:gd name="T25" fmla="*/ 1202 h 1202"/>
                    <a:gd name="T26" fmla="*/ 279 w 547"/>
                    <a:gd name="T27" fmla="*/ 1168 h 1202"/>
                    <a:gd name="T28" fmla="*/ 283 w 547"/>
                    <a:gd name="T29" fmla="*/ 1139 h 1202"/>
                    <a:gd name="T30" fmla="*/ 288 w 547"/>
                    <a:gd name="T31" fmla="*/ 1106 h 1202"/>
                    <a:gd name="T32" fmla="*/ 283 w 547"/>
                    <a:gd name="T33" fmla="*/ 1068 h 1202"/>
                    <a:gd name="T34" fmla="*/ 279 w 547"/>
                    <a:gd name="T35" fmla="*/ 1034 h 1202"/>
                    <a:gd name="T36" fmla="*/ 274 w 547"/>
                    <a:gd name="T37" fmla="*/ 1001 h 1202"/>
                    <a:gd name="T38" fmla="*/ 269 w 547"/>
                    <a:gd name="T39" fmla="*/ 962 h 1202"/>
                    <a:gd name="T40" fmla="*/ 250 w 547"/>
                    <a:gd name="T41" fmla="*/ 919 h 1202"/>
                    <a:gd name="T42" fmla="*/ 231 w 547"/>
                    <a:gd name="T43" fmla="*/ 881 h 1202"/>
                    <a:gd name="T44" fmla="*/ 207 w 547"/>
                    <a:gd name="T45" fmla="*/ 847 h 1202"/>
                    <a:gd name="T46" fmla="*/ 178 w 547"/>
                    <a:gd name="T47" fmla="*/ 809 h 1202"/>
                    <a:gd name="T48" fmla="*/ 149 w 547"/>
                    <a:gd name="T49" fmla="*/ 776 h 1202"/>
                    <a:gd name="T50" fmla="*/ 120 w 547"/>
                    <a:gd name="T51" fmla="*/ 752 h 1202"/>
                    <a:gd name="T52" fmla="*/ 106 w 547"/>
                    <a:gd name="T53" fmla="*/ 742 h 1202"/>
                    <a:gd name="T54" fmla="*/ 91 w 547"/>
                    <a:gd name="T55" fmla="*/ 732 h 1202"/>
                    <a:gd name="T56" fmla="*/ 72 w 547"/>
                    <a:gd name="T57" fmla="*/ 728 h 1202"/>
                    <a:gd name="T58" fmla="*/ 53 w 547"/>
                    <a:gd name="T59" fmla="*/ 723 h 1202"/>
                    <a:gd name="T60" fmla="*/ 34 w 547"/>
                    <a:gd name="T61" fmla="*/ 713 h 1202"/>
                    <a:gd name="T62" fmla="*/ 10 w 547"/>
                    <a:gd name="T63" fmla="*/ 713 h 1202"/>
                    <a:gd name="T64" fmla="*/ 0 w 547"/>
                    <a:gd name="T65" fmla="*/ 699 h 1202"/>
                    <a:gd name="T66" fmla="*/ 5 w 547"/>
                    <a:gd name="T67" fmla="*/ 680 h 1202"/>
                    <a:gd name="T68" fmla="*/ 15 w 547"/>
                    <a:gd name="T69" fmla="*/ 656 h 1202"/>
                    <a:gd name="T70" fmla="*/ 20 w 547"/>
                    <a:gd name="T71" fmla="*/ 617 h 1202"/>
                    <a:gd name="T72" fmla="*/ 34 w 547"/>
                    <a:gd name="T73" fmla="*/ 584 h 1202"/>
                    <a:gd name="T74" fmla="*/ 43 w 547"/>
                    <a:gd name="T75" fmla="*/ 550 h 1202"/>
                    <a:gd name="T76" fmla="*/ 53 w 547"/>
                    <a:gd name="T77" fmla="*/ 512 h 1202"/>
                    <a:gd name="T78" fmla="*/ 63 w 547"/>
                    <a:gd name="T79" fmla="*/ 479 h 1202"/>
                    <a:gd name="T80" fmla="*/ 67 w 547"/>
                    <a:gd name="T81" fmla="*/ 440 h 1202"/>
                    <a:gd name="T82" fmla="*/ 77 w 547"/>
                    <a:gd name="T83" fmla="*/ 402 h 1202"/>
                    <a:gd name="T84" fmla="*/ 87 w 547"/>
                    <a:gd name="T85" fmla="*/ 369 h 1202"/>
                    <a:gd name="T86" fmla="*/ 91 w 547"/>
                    <a:gd name="T87" fmla="*/ 330 h 1202"/>
                    <a:gd name="T88" fmla="*/ 101 w 547"/>
                    <a:gd name="T89" fmla="*/ 292 h 1202"/>
                    <a:gd name="T90" fmla="*/ 106 w 547"/>
                    <a:gd name="T91" fmla="*/ 254 h 1202"/>
                    <a:gd name="T92" fmla="*/ 111 w 547"/>
                    <a:gd name="T93" fmla="*/ 215 h 1202"/>
                    <a:gd name="T94" fmla="*/ 135 w 547"/>
                    <a:gd name="T95" fmla="*/ 187 h 1202"/>
                    <a:gd name="T96" fmla="*/ 192 w 547"/>
                    <a:gd name="T97" fmla="*/ 167 h 1202"/>
                    <a:gd name="T98" fmla="*/ 240 w 547"/>
                    <a:gd name="T99" fmla="*/ 143 h 1202"/>
                    <a:gd name="T100" fmla="*/ 293 w 547"/>
                    <a:gd name="T101" fmla="*/ 115 h 1202"/>
                    <a:gd name="T102" fmla="*/ 341 w 547"/>
                    <a:gd name="T103" fmla="*/ 81 h 1202"/>
                    <a:gd name="T104" fmla="*/ 384 w 547"/>
                    <a:gd name="T105" fmla="*/ 43 h 1202"/>
                    <a:gd name="T106" fmla="*/ 422 w 547"/>
                    <a:gd name="T107" fmla="*/ 0 h 1202"/>
                    <a:gd name="T108" fmla="*/ 437 w 547"/>
                    <a:gd name="T109" fmla="*/ 24 h 1202"/>
                    <a:gd name="T110" fmla="*/ 446 w 547"/>
                    <a:gd name="T111" fmla="*/ 48 h 1202"/>
                    <a:gd name="T112" fmla="*/ 451 w 547"/>
                    <a:gd name="T113" fmla="*/ 67 h 1202"/>
                    <a:gd name="T114" fmla="*/ 461 w 547"/>
                    <a:gd name="T115" fmla="*/ 86 h 1202"/>
                    <a:gd name="T116" fmla="*/ 470 w 547"/>
                    <a:gd name="T117" fmla="*/ 110 h 1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547" h="1202">
                      <a:moveTo>
                        <a:pt x="475" y="120"/>
                      </a:moveTo>
                      <a:lnTo>
                        <a:pt x="480" y="139"/>
                      </a:lnTo>
                      <a:lnTo>
                        <a:pt x="490" y="158"/>
                      </a:lnTo>
                      <a:lnTo>
                        <a:pt x="494" y="172"/>
                      </a:lnTo>
                      <a:lnTo>
                        <a:pt x="499" y="191"/>
                      </a:lnTo>
                      <a:lnTo>
                        <a:pt x="504" y="210"/>
                      </a:lnTo>
                      <a:lnTo>
                        <a:pt x="509" y="230"/>
                      </a:lnTo>
                      <a:lnTo>
                        <a:pt x="514" y="249"/>
                      </a:lnTo>
                      <a:lnTo>
                        <a:pt x="518" y="268"/>
                      </a:lnTo>
                      <a:lnTo>
                        <a:pt x="523" y="287"/>
                      </a:lnTo>
                      <a:lnTo>
                        <a:pt x="523" y="306"/>
                      </a:lnTo>
                      <a:lnTo>
                        <a:pt x="528" y="325"/>
                      </a:lnTo>
                      <a:lnTo>
                        <a:pt x="533" y="345"/>
                      </a:lnTo>
                      <a:lnTo>
                        <a:pt x="533" y="364"/>
                      </a:lnTo>
                      <a:lnTo>
                        <a:pt x="538" y="383"/>
                      </a:lnTo>
                      <a:lnTo>
                        <a:pt x="538" y="407"/>
                      </a:lnTo>
                      <a:lnTo>
                        <a:pt x="542" y="426"/>
                      </a:lnTo>
                      <a:lnTo>
                        <a:pt x="542" y="445"/>
                      </a:lnTo>
                      <a:lnTo>
                        <a:pt x="542" y="464"/>
                      </a:lnTo>
                      <a:lnTo>
                        <a:pt x="542" y="483"/>
                      </a:lnTo>
                      <a:lnTo>
                        <a:pt x="547" y="503"/>
                      </a:lnTo>
                      <a:lnTo>
                        <a:pt x="547" y="527"/>
                      </a:lnTo>
                      <a:lnTo>
                        <a:pt x="547" y="546"/>
                      </a:lnTo>
                      <a:lnTo>
                        <a:pt x="547" y="565"/>
                      </a:lnTo>
                      <a:lnTo>
                        <a:pt x="547" y="584"/>
                      </a:lnTo>
                      <a:lnTo>
                        <a:pt x="547" y="603"/>
                      </a:lnTo>
                      <a:lnTo>
                        <a:pt x="547" y="622"/>
                      </a:lnTo>
                      <a:lnTo>
                        <a:pt x="547" y="641"/>
                      </a:lnTo>
                      <a:lnTo>
                        <a:pt x="547" y="661"/>
                      </a:lnTo>
                      <a:lnTo>
                        <a:pt x="547" y="680"/>
                      </a:lnTo>
                      <a:lnTo>
                        <a:pt x="547" y="699"/>
                      </a:lnTo>
                      <a:lnTo>
                        <a:pt x="542" y="713"/>
                      </a:lnTo>
                      <a:lnTo>
                        <a:pt x="542" y="732"/>
                      </a:lnTo>
                      <a:lnTo>
                        <a:pt x="542" y="752"/>
                      </a:lnTo>
                      <a:lnTo>
                        <a:pt x="538" y="766"/>
                      </a:lnTo>
                      <a:lnTo>
                        <a:pt x="533" y="785"/>
                      </a:lnTo>
                      <a:lnTo>
                        <a:pt x="533" y="799"/>
                      </a:lnTo>
                      <a:lnTo>
                        <a:pt x="528" y="819"/>
                      </a:lnTo>
                      <a:lnTo>
                        <a:pt x="523" y="833"/>
                      </a:lnTo>
                      <a:lnTo>
                        <a:pt x="518" y="852"/>
                      </a:lnTo>
                      <a:lnTo>
                        <a:pt x="514" y="866"/>
                      </a:lnTo>
                      <a:lnTo>
                        <a:pt x="509" y="886"/>
                      </a:lnTo>
                      <a:lnTo>
                        <a:pt x="499" y="900"/>
                      </a:lnTo>
                      <a:lnTo>
                        <a:pt x="494" y="919"/>
                      </a:lnTo>
                      <a:lnTo>
                        <a:pt x="490" y="934"/>
                      </a:lnTo>
                      <a:lnTo>
                        <a:pt x="480" y="948"/>
                      </a:lnTo>
                      <a:lnTo>
                        <a:pt x="475" y="967"/>
                      </a:lnTo>
                      <a:lnTo>
                        <a:pt x="466" y="981"/>
                      </a:lnTo>
                      <a:lnTo>
                        <a:pt x="456" y="996"/>
                      </a:lnTo>
                      <a:lnTo>
                        <a:pt x="451" y="1010"/>
                      </a:lnTo>
                      <a:lnTo>
                        <a:pt x="442" y="1029"/>
                      </a:lnTo>
                      <a:lnTo>
                        <a:pt x="432" y="1044"/>
                      </a:lnTo>
                      <a:lnTo>
                        <a:pt x="422" y="1058"/>
                      </a:lnTo>
                      <a:lnTo>
                        <a:pt x="408" y="1072"/>
                      </a:lnTo>
                      <a:lnTo>
                        <a:pt x="398" y="1082"/>
                      </a:lnTo>
                      <a:lnTo>
                        <a:pt x="389" y="1096"/>
                      </a:lnTo>
                      <a:lnTo>
                        <a:pt x="374" y="1111"/>
                      </a:lnTo>
                      <a:lnTo>
                        <a:pt x="365" y="1125"/>
                      </a:lnTo>
                      <a:lnTo>
                        <a:pt x="351" y="1135"/>
                      </a:lnTo>
                      <a:lnTo>
                        <a:pt x="341" y="1149"/>
                      </a:lnTo>
                      <a:lnTo>
                        <a:pt x="327" y="1159"/>
                      </a:lnTo>
                      <a:lnTo>
                        <a:pt x="312" y="1173"/>
                      </a:lnTo>
                      <a:lnTo>
                        <a:pt x="298" y="1183"/>
                      </a:lnTo>
                      <a:lnTo>
                        <a:pt x="283" y="1192"/>
                      </a:lnTo>
                      <a:lnTo>
                        <a:pt x="269" y="1202"/>
                      </a:lnTo>
                      <a:lnTo>
                        <a:pt x="269" y="1197"/>
                      </a:lnTo>
                      <a:lnTo>
                        <a:pt x="274" y="1187"/>
                      </a:lnTo>
                      <a:lnTo>
                        <a:pt x="274" y="1183"/>
                      </a:lnTo>
                      <a:lnTo>
                        <a:pt x="279" y="1178"/>
                      </a:lnTo>
                      <a:lnTo>
                        <a:pt x="279" y="1168"/>
                      </a:lnTo>
                      <a:lnTo>
                        <a:pt x="283" y="1163"/>
                      </a:lnTo>
                      <a:lnTo>
                        <a:pt x="283" y="1159"/>
                      </a:lnTo>
                      <a:lnTo>
                        <a:pt x="283" y="1149"/>
                      </a:lnTo>
                      <a:lnTo>
                        <a:pt x="283" y="1144"/>
                      </a:lnTo>
                      <a:lnTo>
                        <a:pt x="283" y="1139"/>
                      </a:lnTo>
                      <a:lnTo>
                        <a:pt x="288" y="1130"/>
                      </a:lnTo>
                      <a:lnTo>
                        <a:pt x="288" y="1125"/>
                      </a:lnTo>
                      <a:lnTo>
                        <a:pt x="288" y="1115"/>
                      </a:lnTo>
                      <a:lnTo>
                        <a:pt x="288" y="1111"/>
                      </a:lnTo>
                      <a:lnTo>
                        <a:pt x="288" y="1106"/>
                      </a:lnTo>
                      <a:lnTo>
                        <a:pt x="288" y="1096"/>
                      </a:lnTo>
                      <a:lnTo>
                        <a:pt x="288" y="1092"/>
                      </a:lnTo>
                      <a:lnTo>
                        <a:pt x="288" y="1082"/>
                      </a:lnTo>
                      <a:lnTo>
                        <a:pt x="283" y="1077"/>
                      </a:lnTo>
                      <a:lnTo>
                        <a:pt x="283" y="1068"/>
                      </a:lnTo>
                      <a:lnTo>
                        <a:pt x="283" y="1063"/>
                      </a:lnTo>
                      <a:lnTo>
                        <a:pt x="283" y="1058"/>
                      </a:lnTo>
                      <a:lnTo>
                        <a:pt x="283" y="1048"/>
                      </a:lnTo>
                      <a:lnTo>
                        <a:pt x="283" y="1044"/>
                      </a:lnTo>
                      <a:lnTo>
                        <a:pt x="279" y="1034"/>
                      </a:lnTo>
                      <a:lnTo>
                        <a:pt x="279" y="1029"/>
                      </a:lnTo>
                      <a:lnTo>
                        <a:pt x="279" y="1020"/>
                      </a:lnTo>
                      <a:lnTo>
                        <a:pt x="279" y="1015"/>
                      </a:lnTo>
                      <a:lnTo>
                        <a:pt x="279" y="1010"/>
                      </a:lnTo>
                      <a:lnTo>
                        <a:pt x="274" y="1001"/>
                      </a:lnTo>
                      <a:lnTo>
                        <a:pt x="274" y="996"/>
                      </a:lnTo>
                      <a:lnTo>
                        <a:pt x="274" y="986"/>
                      </a:lnTo>
                      <a:lnTo>
                        <a:pt x="274" y="977"/>
                      </a:lnTo>
                      <a:lnTo>
                        <a:pt x="269" y="972"/>
                      </a:lnTo>
                      <a:lnTo>
                        <a:pt x="269" y="962"/>
                      </a:lnTo>
                      <a:lnTo>
                        <a:pt x="264" y="953"/>
                      </a:lnTo>
                      <a:lnTo>
                        <a:pt x="259" y="948"/>
                      </a:lnTo>
                      <a:lnTo>
                        <a:pt x="259" y="938"/>
                      </a:lnTo>
                      <a:lnTo>
                        <a:pt x="255" y="929"/>
                      </a:lnTo>
                      <a:lnTo>
                        <a:pt x="250" y="919"/>
                      </a:lnTo>
                      <a:lnTo>
                        <a:pt x="250" y="914"/>
                      </a:lnTo>
                      <a:lnTo>
                        <a:pt x="245" y="905"/>
                      </a:lnTo>
                      <a:lnTo>
                        <a:pt x="240" y="900"/>
                      </a:lnTo>
                      <a:lnTo>
                        <a:pt x="235" y="890"/>
                      </a:lnTo>
                      <a:lnTo>
                        <a:pt x="231" y="881"/>
                      </a:lnTo>
                      <a:lnTo>
                        <a:pt x="226" y="876"/>
                      </a:lnTo>
                      <a:lnTo>
                        <a:pt x="221" y="866"/>
                      </a:lnTo>
                      <a:lnTo>
                        <a:pt x="216" y="862"/>
                      </a:lnTo>
                      <a:lnTo>
                        <a:pt x="211" y="852"/>
                      </a:lnTo>
                      <a:lnTo>
                        <a:pt x="207" y="847"/>
                      </a:lnTo>
                      <a:lnTo>
                        <a:pt x="202" y="838"/>
                      </a:lnTo>
                      <a:lnTo>
                        <a:pt x="192" y="833"/>
                      </a:lnTo>
                      <a:lnTo>
                        <a:pt x="187" y="823"/>
                      </a:lnTo>
                      <a:lnTo>
                        <a:pt x="183" y="819"/>
                      </a:lnTo>
                      <a:lnTo>
                        <a:pt x="178" y="809"/>
                      </a:lnTo>
                      <a:lnTo>
                        <a:pt x="173" y="804"/>
                      </a:lnTo>
                      <a:lnTo>
                        <a:pt x="163" y="795"/>
                      </a:lnTo>
                      <a:lnTo>
                        <a:pt x="159" y="790"/>
                      </a:lnTo>
                      <a:lnTo>
                        <a:pt x="154" y="780"/>
                      </a:lnTo>
                      <a:lnTo>
                        <a:pt x="149" y="776"/>
                      </a:lnTo>
                      <a:lnTo>
                        <a:pt x="139" y="771"/>
                      </a:lnTo>
                      <a:lnTo>
                        <a:pt x="135" y="761"/>
                      </a:lnTo>
                      <a:lnTo>
                        <a:pt x="130" y="756"/>
                      </a:lnTo>
                      <a:lnTo>
                        <a:pt x="125" y="752"/>
                      </a:lnTo>
                      <a:lnTo>
                        <a:pt x="120" y="752"/>
                      </a:lnTo>
                      <a:lnTo>
                        <a:pt x="120" y="747"/>
                      </a:lnTo>
                      <a:lnTo>
                        <a:pt x="115" y="747"/>
                      </a:lnTo>
                      <a:lnTo>
                        <a:pt x="111" y="747"/>
                      </a:lnTo>
                      <a:lnTo>
                        <a:pt x="111" y="742"/>
                      </a:lnTo>
                      <a:lnTo>
                        <a:pt x="106" y="742"/>
                      </a:lnTo>
                      <a:lnTo>
                        <a:pt x="101" y="742"/>
                      </a:lnTo>
                      <a:lnTo>
                        <a:pt x="101" y="737"/>
                      </a:lnTo>
                      <a:lnTo>
                        <a:pt x="96" y="737"/>
                      </a:lnTo>
                      <a:lnTo>
                        <a:pt x="91" y="737"/>
                      </a:lnTo>
                      <a:lnTo>
                        <a:pt x="91" y="732"/>
                      </a:lnTo>
                      <a:lnTo>
                        <a:pt x="87" y="732"/>
                      </a:lnTo>
                      <a:lnTo>
                        <a:pt x="87" y="728"/>
                      </a:lnTo>
                      <a:lnTo>
                        <a:pt x="82" y="728"/>
                      </a:lnTo>
                      <a:lnTo>
                        <a:pt x="77" y="728"/>
                      </a:lnTo>
                      <a:lnTo>
                        <a:pt x="72" y="728"/>
                      </a:lnTo>
                      <a:lnTo>
                        <a:pt x="67" y="728"/>
                      </a:lnTo>
                      <a:lnTo>
                        <a:pt x="63" y="728"/>
                      </a:lnTo>
                      <a:lnTo>
                        <a:pt x="63" y="723"/>
                      </a:lnTo>
                      <a:lnTo>
                        <a:pt x="58" y="723"/>
                      </a:lnTo>
                      <a:lnTo>
                        <a:pt x="53" y="723"/>
                      </a:lnTo>
                      <a:lnTo>
                        <a:pt x="48" y="723"/>
                      </a:lnTo>
                      <a:lnTo>
                        <a:pt x="48" y="718"/>
                      </a:lnTo>
                      <a:lnTo>
                        <a:pt x="43" y="718"/>
                      </a:lnTo>
                      <a:lnTo>
                        <a:pt x="39" y="718"/>
                      </a:lnTo>
                      <a:lnTo>
                        <a:pt x="34" y="713"/>
                      </a:lnTo>
                      <a:lnTo>
                        <a:pt x="29" y="713"/>
                      </a:lnTo>
                      <a:lnTo>
                        <a:pt x="24" y="713"/>
                      </a:lnTo>
                      <a:lnTo>
                        <a:pt x="20" y="713"/>
                      </a:lnTo>
                      <a:lnTo>
                        <a:pt x="15" y="713"/>
                      </a:lnTo>
                      <a:lnTo>
                        <a:pt x="10" y="713"/>
                      </a:lnTo>
                      <a:lnTo>
                        <a:pt x="5" y="713"/>
                      </a:lnTo>
                      <a:lnTo>
                        <a:pt x="0" y="713"/>
                      </a:lnTo>
                      <a:lnTo>
                        <a:pt x="0" y="708"/>
                      </a:lnTo>
                      <a:lnTo>
                        <a:pt x="0" y="704"/>
                      </a:lnTo>
                      <a:lnTo>
                        <a:pt x="0" y="699"/>
                      </a:lnTo>
                      <a:lnTo>
                        <a:pt x="0" y="694"/>
                      </a:lnTo>
                      <a:lnTo>
                        <a:pt x="0" y="689"/>
                      </a:lnTo>
                      <a:lnTo>
                        <a:pt x="5" y="689"/>
                      </a:lnTo>
                      <a:lnTo>
                        <a:pt x="5" y="685"/>
                      </a:lnTo>
                      <a:lnTo>
                        <a:pt x="5" y="680"/>
                      </a:lnTo>
                      <a:lnTo>
                        <a:pt x="10" y="675"/>
                      </a:lnTo>
                      <a:lnTo>
                        <a:pt x="10" y="670"/>
                      </a:lnTo>
                      <a:lnTo>
                        <a:pt x="10" y="665"/>
                      </a:lnTo>
                      <a:lnTo>
                        <a:pt x="10" y="661"/>
                      </a:lnTo>
                      <a:lnTo>
                        <a:pt x="15" y="656"/>
                      </a:lnTo>
                      <a:lnTo>
                        <a:pt x="15" y="646"/>
                      </a:lnTo>
                      <a:lnTo>
                        <a:pt x="15" y="641"/>
                      </a:lnTo>
                      <a:lnTo>
                        <a:pt x="20" y="632"/>
                      </a:lnTo>
                      <a:lnTo>
                        <a:pt x="20" y="627"/>
                      </a:lnTo>
                      <a:lnTo>
                        <a:pt x="20" y="617"/>
                      </a:lnTo>
                      <a:lnTo>
                        <a:pt x="24" y="613"/>
                      </a:lnTo>
                      <a:lnTo>
                        <a:pt x="24" y="603"/>
                      </a:lnTo>
                      <a:lnTo>
                        <a:pt x="29" y="598"/>
                      </a:lnTo>
                      <a:lnTo>
                        <a:pt x="29" y="589"/>
                      </a:lnTo>
                      <a:lnTo>
                        <a:pt x="34" y="584"/>
                      </a:lnTo>
                      <a:lnTo>
                        <a:pt x="34" y="574"/>
                      </a:lnTo>
                      <a:lnTo>
                        <a:pt x="39" y="570"/>
                      </a:lnTo>
                      <a:lnTo>
                        <a:pt x="39" y="565"/>
                      </a:lnTo>
                      <a:lnTo>
                        <a:pt x="43" y="555"/>
                      </a:lnTo>
                      <a:lnTo>
                        <a:pt x="43" y="550"/>
                      </a:lnTo>
                      <a:lnTo>
                        <a:pt x="43" y="541"/>
                      </a:lnTo>
                      <a:lnTo>
                        <a:pt x="48" y="536"/>
                      </a:lnTo>
                      <a:lnTo>
                        <a:pt x="48" y="527"/>
                      </a:lnTo>
                      <a:lnTo>
                        <a:pt x="53" y="522"/>
                      </a:lnTo>
                      <a:lnTo>
                        <a:pt x="53" y="512"/>
                      </a:lnTo>
                      <a:lnTo>
                        <a:pt x="58" y="507"/>
                      </a:lnTo>
                      <a:lnTo>
                        <a:pt x="58" y="498"/>
                      </a:lnTo>
                      <a:lnTo>
                        <a:pt x="58" y="493"/>
                      </a:lnTo>
                      <a:lnTo>
                        <a:pt x="63" y="483"/>
                      </a:lnTo>
                      <a:lnTo>
                        <a:pt x="63" y="479"/>
                      </a:lnTo>
                      <a:lnTo>
                        <a:pt x="63" y="469"/>
                      </a:lnTo>
                      <a:lnTo>
                        <a:pt x="67" y="464"/>
                      </a:lnTo>
                      <a:lnTo>
                        <a:pt x="67" y="455"/>
                      </a:lnTo>
                      <a:lnTo>
                        <a:pt x="67" y="445"/>
                      </a:lnTo>
                      <a:lnTo>
                        <a:pt x="67" y="440"/>
                      </a:lnTo>
                      <a:lnTo>
                        <a:pt x="67" y="431"/>
                      </a:lnTo>
                      <a:lnTo>
                        <a:pt x="72" y="426"/>
                      </a:lnTo>
                      <a:lnTo>
                        <a:pt x="72" y="416"/>
                      </a:lnTo>
                      <a:lnTo>
                        <a:pt x="77" y="412"/>
                      </a:lnTo>
                      <a:lnTo>
                        <a:pt x="77" y="402"/>
                      </a:lnTo>
                      <a:lnTo>
                        <a:pt x="77" y="397"/>
                      </a:lnTo>
                      <a:lnTo>
                        <a:pt x="82" y="388"/>
                      </a:lnTo>
                      <a:lnTo>
                        <a:pt x="82" y="383"/>
                      </a:lnTo>
                      <a:lnTo>
                        <a:pt x="87" y="373"/>
                      </a:lnTo>
                      <a:lnTo>
                        <a:pt x="87" y="369"/>
                      </a:lnTo>
                      <a:lnTo>
                        <a:pt x="87" y="359"/>
                      </a:lnTo>
                      <a:lnTo>
                        <a:pt x="91" y="354"/>
                      </a:lnTo>
                      <a:lnTo>
                        <a:pt x="91" y="345"/>
                      </a:lnTo>
                      <a:lnTo>
                        <a:pt x="91" y="340"/>
                      </a:lnTo>
                      <a:lnTo>
                        <a:pt x="91" y="330"/>
                      </a:lnTo>
                      <a:lnTo>
                        <a:pt x="96" y="321"/>
                      </a:lnTo>
                      <a:lnTo>
                        <a:pt x="96" y="316"/>
                      </a:lnTo>
                      <a:lnTo>
                        <a:pt x="96" y="306"/>
                      </a:lnTo>
                      <a:lnTo>
                        <a:pt x="96" y="301"/>
                      </a:lnTo>
                      <a:lnTo>
                        <a:pt x="101" y="292"/>
                      </a:lnTo>
                      <a:lnTo>
                        <a:pt x="101" y="287"/>
                      </a:lnTo>
                      <a:lnTo>
                        <a:pt x="101" y="278"/>
                      </a:lnTo>
                      <a:lnTo>
                        <a:pt x="101" y="268"/>
                      </a:lnTo>
                      <a:lnTo>
                        <a:pt x="106" y="263"/>
                      </a:lnTo>
                      <a:lnTo>
                        <a:pt x="106" y="254"/>
                      </a:lnTo>
                      <a:lnTo>
                        <a:pt x="106" y="249"/>
                      </a:lnTo>
                      <a:lnTo>
                        <a:pt x="106" y="239"/>
                      </a:lnTo>
                      <a:lnTo>
                        <a:pt x="111" y="230"/>
                      </a:lnTo>
                      <a:lnTo>
                        <a:pt x="111" y="225"/>
                      </a:lnTo>
                      <a:lnTo>
                        <a:pt x="111" y="215"/>
                      </a:lnTo>
                      <a:lnTo>
                        <a:pt x="111" y="210"/>
                      </a:lnTo>
                      <a:lnTo>
                        <a:pt x="115" y="201"/>
                      </a:lnTo>
                      <a:lnTo>
                        <a:pt x="115" y="191"/>
                      </a:lnTo>
                      <a:lnTo>
                        <a:pt x="125" y="191"/>
                      </a:lnTo>
                      <a:lnTo>
                        <a:pt x="135" y="187"/>
                      </a:lnTo>
                      <a:lnTo>
                        <a:pt x="149" y="182"/>
                      </a:lnTo>
                      <a:lnTo>
                        <a:pt x="159" y="182"/>
                      </a:lnTo>
                      <a:lnTo>
                        <a:pt x="168" y="177"/>
                      </a:lnTo>
                      <a:lnTo>
                        <a:pt x="178" y="172"/>
                      </a:lnTo>
                      <a:lnTo>
                        <a:pt x="192" y="167"/>
                      </a:lnTo>
                      <a:lnTo>
                        <a:pt x="202" y="163"/>
                      </a:lnTo>
                      <a:lnTo>
                        <a:pt x="211" y="158"/>
                      </a:lnTo>
                      <a:lnTo>
                        <a:pt x="221" y="153"/>
                      </a:lnTo>
                      <a:lnTo>
                        <a:pt x="231" y="148"/>
                      </a:lnTo>
                      <a:lnTo>
                        <a:pt x="240" y="143"/>
                      </a:lnTo>
                      <a:lnTo>
                        <a:pt x="255" y="139"/>
                      </a:lnTo>
                      <a:lnTo>
                        <a:pt x="264" y="134"/>
                      </a:lnTo>
                      <a:lnTo>
                        <a:pt x="274" y="129"/>
                      </a:lnTo>
                      <a:lnTo>
                        <a:pt x="283" y="120"/>
                      </a:lnTo>
                      <a:lnTo>
                        <a:pt x="293" y="115"/>
                      </a:lnTo>
                      <a:lnTo>
                        <a:pt x="303" y="110"/>
                      </a:lnTo>
                      <a:lnTo>
                        <a:pt x="312" y="100"/>
                      </a:lnTo>
                      <a:lnTo>
                        <a:pt x="322" y="96"/>
                      </a:lnTo>
                      <a:lnTo>
                        <a:pt x="331" y="91"/>
                      </a:lnTo>
                      <a:lnTo>
                        <a:pt x="341" y="81"/>
                      </a:lnTo>
                      <a:lnTo>
                        <a:pt x="346" y="76"/>
                      </a:lnTo>
                      <a:lnTo>
                        <a:pt x="355" y="67"/>
                      </a:lnTo>
                      <a:lnTo>
                        <a:pt x="365" y="57"/>
                      </a:lnTo>
                      <a:lnTo>
                        <a:pt x="374" y="52"/>
                      </a:lnTo>
                      <a:lnTo>
                        <a:pt x="384" y="43"/>
                      </a:lnTo>
                      <a:lnTo>
                        <a:pt x="389" y="33"/>
                      </a:lnTo>
                      <a:lnTo>
                        <a:pt x="398" y="24"/>
                      </a:lnTo>
                      <a:lnTo>
                        <a:pt x="408" y="19"/>
                      </a:lnTo>
                      <a:lnTo>
                        <a:pt x="418" y="9"/>
                      </a:lnTo>
                      <a:lnTo>
                        <a:pt x="422" y="0"/>
                      </a:lnTo>
                      <a:lnTo>
                        <a:pt x="427" y="5"/>
                      </a:lnTo>
                      <a:lnTo>
                        <a:pt x="427" y="9"/>
                      </a:lnTo>
                      <a:lnTo>
                        <a:pt x="432" y="14"/>
                      </a:lnTo>
                      <a:lnTo>
                        <a:pt x="432" y="19"/>
                      </a:lnTo>
                      <a:lnTo>
                        <a:pt x="437" y="24"/>
                      </a:lnTo>
                      <a:lnTo>
                        <a:pt x="437" y="29"/>
                      </a:lnTo>
                      <a:lnTo>
                        <a:pt x="437" y="33"/>
                      </a:lnTo>
                      <a:lnTo>
                        <a:pt x="442" y="38"/>
                      </a:lnTo>
                      <a:lnTo>
                        <a:pt x="442" y="43"/>
                      </a:lnTo>
                      <a:lnTo>
                        <a:pt x="446" y="48"/>
                      </a:lnTo>
                      <a:lnTo>
                        <a:pt x="446" y="52"/>
                      </a:lnTo>
                      <a:lnTo>
                        <a:pt x="446" y="57"/>
                      </a:lnTo>
                      <a:lnTo>
                        <a:pt x="451" y="57"/>
                      </a:lnTo>
                      <a:lnTo>
                        <a:pt x="451" y="62"/>
                      </a:lnTo>
                      <a:lnTo>
                        <a:pt x="451" y="67"/>
                      </a:lnTo>
                      <a:lnTo>
                        <a:pt x="456" y="72"/>
                      </a:lnTo>
                      <a:lnTo>
                        <a:pt x="456" y="76"/>
                      </a:lnTo>
                      <a:lnTo>
                        <a:pt x="456" y="81"/>
                      </a:lnTo>
                      <a:lnTo>
                        <a:pt x="461" y="81"/>
                      </a:lnTo>
                      <a:lnTo>
                        <a:pt x="461" y="86"/>
                      </a:lnTo>
                      <a:lnTo>
                        <a:pt x="461" y="91"/>
                      </a:lnTo>
                      <a:lnTo>
                        <a:pt x="461" y="96"/>
                      </a:lnTo>
                      <a:lnTo>
                        <a:pt x="466" y="100"/>
                      </a:lnTo>
                      <a:lnTo>
                        <a:pt x="466" y="105"/>
                      </a:lnTo>
                      <a:lnTo>
                        <a:pt x="470" y="110"/>
                      </a:lnTo>
                      <a:lnTo>
                        <a:pt x="470" y="115"/>
                      </a:lnTo>
                      <a:lnTo>
                        <a:pt x="470" y="120"/>
                      </a:lnTo>
                      <a:lnTo>
                        <a:pt x="475" y="120"/>
                      </a:lnTo>
                      <a:close/>
                    </a:path>
                  </a:pathLst>
                </a:custGeom>
                <a:solidFill>
                  <a:srgbClr val="F5F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5" name="Freeform 43">
                  <a:extLst>
                    <a:ext uri="{FF2B5EF4-FFF2-40B4-BE49-F238E27FC236}">
                      <a16:creationId xmlns:a16="http://schemas.microsoft.com/office/drawing/2014/main" id="{A87670A3-8E5D-4904-8C5E-BA9FB1D542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33" y="4495"/>
                  <a:ext cx="245" cy="512"/>
                </a:xfrm>
                <a:custGeom>
                  <a:avLst/>
                  <a:gdLst>
                    <a:gd name="T0" fmla="*/ 245 w 245"/>
                    <a:gd name="T1" fmla="*/ 43 h 512"/>
                    <a:gd name="T2" fmla="*/ 240 w 245"/>
                    <a:gd name="T3" fmla="*/ 81 h 512"/>
                    <a:gd name="T4" fmla="*/ 230 w 245"/>
                    <a:gd name="T5" fmla="*/ 120 h 512"/>
                    <a:gd name="T6" fmla="*/ 225 w 245"/>
                    <a:gd name="T7" fmla="*/ 153 h 512"/>
                    <a:gd name="T8" fmla="*/ 221 w 245"/>
                    <a:gd name="T9" fmla="*/ 191 h 512"/>
                    <a:gd name="T10" fmla="*/ 211 w 245"/>
                    <a:gd name="T11" fmla="*/ 225 h 512"/>
                    <a:gd name="T12" fmla="*/ 201 w 245"/>
                    <a:gd name="T13" fmla="*/ 258 h 512"/>
                    <a:gd name="T14" fmla="*/ 197 w 245"/>
                    <a:gd name="T15" fmla="*/ 297 h 512"/>
                    <a:gd name="T16" fmla="*/ 187 w 245"/>
                    <a:gd name="T17" fmla="*/ 330 h 512"/>
                    <a:gd name="T18" fmla="*/ 177 w 245"/>
                    <a:gd name="T19" fmla="*/ 364 h 512"/>
                    <a:gd name="T20" fmla="*/ 168 w 245"/>
                    <a:gd name="T21" fmla="*/ 397 h 512"/>
                    <a:gd name="T22" fmla="*/ 158 w 245"/>
                    <a:gd name="T23" fmla="*/ 407 h 512"/>
                    <a:gd name="T24" fmla="*/ 153 w 245"/>
                    <a:gd name="T25" fmla="*/ 421 h 512"/>
                    <a:gd name="T26" fmla="*/ 144 w 245"/>
                    <a:gd name="T27" fmla="*/ 431 h 512"/>
                    <a:gd name="T28" fmla="*/ 134 w 245"/>
                    <a:gd name="T29" fmla="*/ 445 h 512"/>
                    <a:gd name="T30" fmla="*/ 125 w 245"/>
                    <a:gd name="T31" fmla="*/ 455 h 512"/>
                    <a:gd name="T32" fmla="*/ 120 w 245"/>
                    <a:gd name="T33" fmla="*/ 464 h 512"/>
                    <a:gd name="T34" fmla="*/ 110 w 245"/>
                    <a:gd name="T35" fmla="*/ 474 h 512"/>
                    <a:gd name="T36" fmla="*/ 105 w 245"/>
                    <a:gd name="T37" fmla="*/ 488 h 512"/>
                    <a:gd name="T38" fmla="*/ 96 w 245"/>
                    <a:gd name="T39" fmla="*/ 498 h 512"/>
                    <a:gd name="T40" fmla="*/ 86 w 245"/>
                    <a:gd name="T41" fmla="*/ 512 h 512"/>
                    <a:gd name="T42" fmla="*/ 77 w 245"/>
                    <a:gd name="T43" fmla="*/ 507 h 512"/>
                    <a:gd name="T44" fmla="*/ 62 w 245"/>
                    <a:gd name="T45" fmla="*/ 507 h 512"/>
                    <a:gd name="T46" fmla="*/ 48 w 245"/>
                    <a:gd name="T47" fmla="*/ 507 h 512"/>
                    <a:gd name="T48" fmla="*/ 33 w 245"/>
                    <a:gd name="T49" fmla="*/ 507 h 512"/>
                    <a:gd name="T50" fmla="*/ 24 w 245"/>
                    <a:gd name="T51" fmla="*/ 503 h 512"/>
                    <a:gd name="T52" fmla="*/ 9 w 245"/>
                    <a:gd name="T53" fmla="*/ 498 h 512"/>
                    <a:gd name="T54" fmla="*/ 14 w 245"/>
                    <a:gd name="T55" fmla="*/ 464 h 512"/>
                    <a:gd name="T56" fmla="*/ 19 w 245"/>
                    <a:gd name="T57" fmla="*/ 431 h 512"/>
                    <a:gd name="T58" fmla="*/ 24 w 245"/>
                    <a:gd name="T59" fmla="*/ 393 h 512"/>
                    <a:gd name="T60" fmla="*/ 24 w 245"/>
                    <a:gd name="T61" fmla="*/ 359 h 512"/>
                    <a:gd name="T62" fmla="*/ 19 w 245"/>
                    <a:gd name="T63" fmla="*/ 326 h 512"/>
                    <a:gd name="T64" fmla="*/ 19 w 245"/>
                    <a:gd name="T65" fmla="*/ 292 h 512"/>
                    <a:gd name="T66" fmla="*/ 14 w 245"/>
                    <a:gd name="T67" fmla="*/ 258 h 512"/>
                    <a:gd name="T68" fmla="*/ 14 w 245"/>
                    <a:gd name="T69" fmla="*/ 225 h 512"/>
                    <a:gd name="T70" fmla="*/ 9 w 245"/>
                    <a:gd name="T71" fmla="*/ 191 h 512"/>
                    <a:gd name="T72" fmla="*/ 5 w 245"/>
                    <a:gd name="T73" fmla="*/ 158 h 512"/>
                    <a:gd name="T74" fmla="*/ 5 w 245"/>
                    <a:gd name="T75" fmla="*/ 134 h 512"/>
                    <a:gd name="T76" fmla="*/ 14 w 245"/>
                    <a:gd name="T77" fmla="*/ 120 h 512"/>
                    <a:gd name="T78" fmla="*/ 29 w 245"/>
                    <a:gd name="T79" fmla="*/ 110 h 512"/>
                    <a:gd name="T80" fmla="*/ 38 w 245"/>
                    <a:gd name="T81" fmla="*/ 96 h 512"/>
                    <a:gd name="T82" fmla="*/ 48 w 245"/>
                    <a:gd name="T83" fmla="*/ 86 h 512"/>
                    <a:gd name="T84" fmla="*/ 57 w 245"/>
                    <a:gd name="T85" fmla="*/ 72 h 512"/>
                    <a:gd name="T86" fmla="*/ 67 w 245"/>
                    <a:gd name="T87" fmla="*/ 57 h 512"/>
                    <a:gd name="T88" fmla="*/ 77 w 245"/>
                    <a:gd name="T89" fmla="*/ 43 h 512"/>
                    <a:gd name="T90" fmla="*/ 81 w 245"/>
                    <a:gd name="T91" fmla="*/ 29 h 512"/>
                    <a:gd name="T92" fmla="*/ 91 w 245"/>
                    <a:gd name="T93" fmla="*/ 14 h 512"/>
                    <a:gd name="T94" fmla="*/ 96 w 245"/>
                    <a:gd name="T95" fmla="*/ 0 h 512"/>
                    <a:gd name="T96" fmla="*/ 110 w 245"/>
                    <a:gd name="T97" fmla="*/ 5 h 512"/>
                    <a:gd name="T98" fmla="*/ 125 w 245"/>
                    <a:gd name="T99" fmla="*/ 9 h 512"/>
                    <a:gd name="T100" fmla="*/ 139 w 245"/>
                    <a:gd name="T101" fmla="*/ 14 h 512"/>
                    <a:gd name="T102" fmla="*/ 153 w 245"/>
                    <a:gd name="T103" fmla="*/ 19 h 512"/>
                    <a:gd name="T104" fmla="*/ 168 w 245"/>
                    <a:gd name="T105" fmla="*/ 19 h 512"/>
                    <a:gd name="T106" fmla="*/ 182 w 245"/>
                    <a:gd name="T107" fmla="*/ 19 h 512"/>
                    <a:gd name="T108" fmla="*/ 197 w 245"/>
                    <a:gd name="T109" fmla="*/ 24 h 512"/>
                    <a:gd name="T110" fmla="*/ 211 w 245"/>
                    <a:gd name="T111" fmla="*/ 24 h 512"/>
                    <a:gd name="T112" fmla="*/ 225 w 245"/>
                    <a:gd name="T113" fmla="*/ 24 h 512"/>
                    <a:gd name="T114" fmla="*/ 240 w 245"/>
                    <a:gd name="T115" fmla="*/ 19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45" h="512">
                      <a:moveTo>
                        <a:pt x="245" y="19"/>
                      </a:moveTo>
                      <a:lnTo>
                        <a:pt x="245" y="33"/>
                      </a:lnTo>
                      <a:lnTo>
                        <a:pt x="245" y="43"/>
                      </a:lnTo>
                      <a:lnTo>
                        <a:pt x="240" y="57"/>
                      </a:lnTo>
                      <a:lnTo>
                        <a:pt x="240" y="67"/>
                      </a:lnTo>
                      <a:lnTo>
                        <a:pt x="240" y="81"/>
                      </a:lnTo>
                      <a:lnTo>
                        <a:pt x="235" y="91"/>
                      </a:lnTo>
                      <a:lnTo>
                        <a:pt x="235" y="105"/>
                      </a:lnTo>
                      <a:lnTo>
                        <a:pt x="230" y="120"/>
                      </a:lnTo>
                      <a:lnTo>
                        <a:pt x="230" y="129"/>
                      </a:lnTo>
                      <a:lnTo>
                        <a:pt x="230" y="144"/>
                      </a:lnTo>
                      <a:lnTo>
                        <a:pt x="225" y="153"/>
                      </a:lnTo>
                      <a:lnTo>
                        <a:pt x="225" y="168"/>
                      </a:lnTo>
                      <a:lnTo>
                        <a:pt x="221" y="177"/>
                      </a:lnTo>
                      <a:lnTo>
                        <a:pt x="221" y="191"/>
                      </a:lnTo>
                      <a:lnTo>
                        <a:pt x="216" y="201"/>
                      </a:lnTo>
                      <a:lnTo>
                        <a:pt x="216" y="211"/>
                      </a:lnTo>
                      <a:lnTo>
                        <a:pt x="211" y="225"/>
                      </a:lnTo>
                      <a:lnTo>
                        <a:pt x="211" y="235"/>
                      </a:lnTo>
                      <a:lnTo>
                        <a:pt x="206" y="249"/>
                      </a:lnTo>
                      <a:lnTo>
                        <a:pt x="201" y="258"/>
                      </a:lnTo>
                      <a:lnTo>
                        <a:pt x="201" y="273"/>
                      </a:lnTo>
                      <a:lnTo>
                        <a:pt x="197" y="282"/>
                      </a:lnTo>
                      <a:lnTo>
                        <a:pt x="197" y="297"/>
                      </a:lnTo>
                      <a:lnTo>
                        <a:pt x="192" y="306"/>
                      </a:lnTo>
                      <a:lnTo>
                        <a:pt x="192" y="321"/>
                      </a:lnTo>
                      <a:lnTo>
                        <a:pt x="187" y="330"/>
                      </a:lnTo>
                      <a:lnTo>
                        <a:pt x="182" y="340"/>
                      </a:lnTo>
                      <a:lnTo>
                        <a:pt x="182" y="354"/>
                      </a:lnTo>
                      <a:lnTo>
                        <a:pt x="177" y="364"/>
                      </a:lnTo>
                      <a:lnTo>
                        <a:pt x="173" y="378"/>
                      </a:lnTo>
                      <a:lnTo>
                        <a:pt x="173" y="388"/>
                      </a:lnTo>
                      <a:lnTo>
                        <a:pt x="168" y="397"/>
                      </a:lnTo>
                      <a:lnTo>
                        <a:pt x="168" y="402"/>
                      </a:lnTo>
                      <a:lnTo>
                        <a:pt x="163" y="407"/>
                      </a:lnTo>
                      <a:lnTo>
                        <a:pt x="158" y="407"/>
                      </a:lnTo>
                      <a:lnTo>
                        <a:pt x="158" y="412"/>
                      </a:lnTo>
                      <a:lnTo>
                        <a:pt x="153" y="416"/>
                      </a:lnTo>
                      <a:lnTo>
                        <a:pt x="153" y="421"/>
                      </a:lnTo>
                      <a:lnTo>
                        <a:pt x="149" y="421"/>
                      </a:lnTo>
                      <a:lnTo>
                        <a:pt x="144" y="426"/>
                      </a:lnTo>
                      <a:lnTo>
                        <a:pt x="144" y="431"/>
                      </a:lnTo>
                      <a:lnTo>
                        <a:pt x="139" y="436"/>
                      </a:lnTo>
                      <a:lnTo>
                        <a:pt x="134" y="440"/>
                      </a:lnTo>
                      <a:lnTo>
                        <a:pt x="134" y="445"/>
                      </a:lnTo>
                      <a:lnTo>
                        <a:pt x="129" y="445"/>
                      </a:lnTo>
                      <a:lnTo>
                        <a:pt x="129" y="450"/>
                      </a:lnTo>
                      <a:lnTo>
                        <a:pt x="125" y="455"/>
                      </a:lnTo>
                      <a:lnTo>
                        <a:pt x="125" y="460"/>
                      </a:lnTo>
                      <a:lnTo>
                        <a:pt x="120" y="460"/>
                      </a:lnTo>
                      <a:lnTo>
                        <a:pt x="120" y="464"/>
                      </a:lnTo>
                      <a:lnTo>
                        <a:pt x="115" y="469"/>
                      </a:lnTo>
                      <a:lnTo>
                        <a:pt x="115" y="474"/>
                      </a:lnTo>
                      <a:lnTo>
                        <a:pt x="110" y="474"/>
                      </a:lnTo>
                      <a:lnTo>
                        <a:pt x="110" y="479"/>
                      </a:lnTo>
                      <a:lnTo>
                        <a:pt x="105" y="484"/>
                      </a:lnTo>
                      <a:lnTo>
                        <a:pt x="105" y="488"/>
                      </a:lnTo>
                      <a:lnTo>
                        <a:pt x="101" y="488"/>
                      </a:lnTo>
                      <a:lnTo>
                        <a:pt x="101" y="493"/>
                      </a:lnTo>
                      <a:lnTo>
                        <a:pt x="96" y="498"/>
                      </a:lnTo>
                      <a:lnTo>
                        <a:pt x="91" y="503"/>
                      </a:lnTo>
                      <a:lnTo>
                        <a:pt x="86" y="507"/>
                      </a:lnTo>
                      <a:lnTo>
                        <a:pt x="86" y="512"/>
                      </a:lnTo>
                      <a:lnTo>
                        <a:pt x="81" y="512"/>
                      </a:lnTo>
                      <a:lnTo>
                        <a:pt x="81" y="507"/>
                      </a:lnTo>
                      <a:lnTo>
                        <a:pt x="77" y="507"/>
                      </a:lnTo>
                      <a:lnTo>
                        <a:pt x="72" y="507"/>
                      </a:lnTo>
                      <a:lnTo>
                        <a:pt x="67" y="507"/>
                      </a:lnTo>
                      <a:lnTo>
                        <a:pt x="62" y="507"/>
                      </a:lnTo>
                      <a:lnTo>
                        <a:pt x="57" y="507"/>
                      </a:lnTo>
                      <a:lnTo>
                        <a:pt x="53" y="507"/>
                      </a:lnTo>
                      <a:lnTo>
                        <a:pt x="48" y="507"/>
                      </a:lnTo>
                      <a:lnTo>
                        <a:pt x="43" y="507"/>
                      </a:lnTo>
                      <a:lnTo>
                        <a:pt x="38" y="507"/>
                      </a:lnTo>
                      <a:lnTo>
                        <a:pt x="33" y="507"/>
                      </a:lnTo>
                      <a:lnTo>
                        <a:pt x="29" y="507"/>
                      </a:lnTo>
                      <a:lnTo>
                        <a:pt x="24" y="507"/>
                      </a:lnTo>
                      <a:lnTo>
                        <a:pt x="24" y="503"/>
                      </a:lnTo>
                      <a:lnTo>
                        <a:pt x="19" y="503"/>
                      </a:lnTo>
                      <a:lnTo>
                        <a:pt x="14" y="503"/>
                      </a:lnTo>
                      <a:lnTo>
                        <a:pt x="9" y="498"/>
                      </a:lnTo>
                      <a:lnTo>
                        <a:pt x="14" y="488"/>
                      </a:lnTo>
                      <a:lnTo>
                        <a:pt x="14" y="474"/>
                      </a:lnTo>
                      <a:lnTo>
                        <a:pt x="14" y="464"/>
                      </a:lnTo>
                      <a:lnTo>
                        <a:pt x="19" y="455"/>
                      </a:lnTo>
                      <a:lnTo>
                        <a:pt x="19" y="440"/>
                      </a:lnTo>
                      <a:lnTo>
                        <a:pt x="19" y="431"/>
                      </a:lnTo>
                      <a:lnTo>
                        <a:pt x="19" y="416"/>
                      </a:lnTo>
                      <a:lnTo>
                        <a:pt x="19" y="407"/>
                      </a:lnTo>
                      <a:lnTo>
                        <a:pt x="24" y="393"/>
                      </a:lnTo>
                      <a:lnTo>
                        <a:pt x="24" y="383"/>
                      </a:lnTo>
                      <a:lnTo>
                        <a:pt x="24" y="373"/>
                      </a:lnTo>
                      <a:lnTo>
                        <a:pt x="24" y="359"/>
                      </a:lnTo>
                      <a:lnTo>
                        <a:pt x="24" y="349"/>
                      </a:lnTo>
                      <a:lnTo>
                        <a:pt x="19" y="340"/>
                      </a:lnTo>
                      <a:lnTo>
                        <a:pt x="19" y="326"/>
                      </a:lnTo>
                      <a:lnTo>
                        <a:pt x="19" y="316"/>
                      </a:lnTo>
                      <a:lnTo>
                        <a:pt x="19" y="306"/>
                      </a:lnTo>
                      <a:lnTo>
                        <a:pt x="19" y="292"/>
                      </a:lnTo>
                      <a:lnTo>
                        <a:pt x="19" y="282"/>
                      </a:lnTo>
                      <a:lnTo>
                        <a:pt x="19" y="273"/>
                      </a:lnTo>
                      <a:lnTo>
                        <a:pt x="14" y="258"/>
                      </a:lnTo>
                      <a:lnTo>
                        <a:pt x="14" y="249"/>
                      </a:lnTo>
                      <a:lnTo>
                        <a:pt x="14" y="239"/>
                      </a:lnTo>
                      <a:lnTo>
                        <a:pt x="14" y="225"/>
                      </a:lnTo>
                      <a:lnTo>
                        <a:pt x="9" y="215"/>
                      </a:lnTo>
                      <a:lnTo>
                        <a:pt x="9" y="206"/>
                      </a:lnTo>
                      <a:lnTo>
                        <a:pt x="9" y="191"/>
                      </a:lnTo>
                      <a:lnTo>
                        <a:pt x="5" y="182"/>
                      </a:lnTo>
                      <a:lnTo>
                        <a:pt x="5" y="172"/>
                      </a:lnTo>
                      <a:lnTo>
                        <a:pt x="5" y="158"/>
                      </a:lnTo>
                      <a:lnTo>
                        <a:pt x="5" y="148"/>
                      </a:lnTo>
                      <a:lnTo>
                        <a:pt x="0" y="139"/>
                      </a:lnTo>
                      <a:lnTo>
                        <a:pt x="5" y="134"/>
                      </a:lnTo>
                      <a:lnTo>
                        <a:pt x="9" y="129"/>
                      </a:lnTo>
                      <a:lnTo>
                        <a:pt x="14" y="124"/>
                      </a:lnTo>
                      <a:lnTo>
                        <a:pt x="14" y="120"/>
                      </a:lnTo>
                      <a:lnTo>
                        <a:pt x="19" y="115"/>
                      </a:lnTo>
                      <a:lnTo>
                        <a:pt x="24" y="110"/>
                      </a:lnTo>
                      <a:lnTo>
                        <a:pt x="29" y="110"/>
                      </a:lnTo>
                      <a:lnTo>
                        <a:pt x="29" y="105"/>
                      </a:lnTo>
                      <a:lnTo>
                        <a:pt x="33" y="100"/>
                      </a:lnTo>
                      <a:lnTo>
                        <a:pt x="38" y="96"/>
                      </a:lnTo>
                      <a:lnTo>
                        <a:pt x="38" y="91"/>
                      </a:lnTo>
                      <a:lnTo>
                        <a:pt x="43" y="86"/>
                      </a:lnTo>
                      <a:lnTo>
                        <a:pt x="48" y="86"/>
                      </a:lnTo>
                      <a:lnTo>
                        <a:pt x="48" y="81"/>
                      </a:lnTo>
                      <a:lnTo>
                        <a:pt x="53" y="77"/>
                      </a:lnTo>
                      <a:lnTo>
                        <a:pt x="57" y="72"/>
                      </a:lnTo>
                      <a:lnTo>
                        <a:pt x="57" y="67"/>
                      </a:lnTo>
                      <a:lnTo>
                        <a:pt x="62" y="62"/>
                      </a:lnTo>
                      <a:lnTo>
                        <a:pt x="67" y="57"/>
                      </a:lnTo>
                      <a:lnTo>
                        <a:pt x="72" y="53"/>
                      </a:lnTo>
                      <a:lnTo>
                        <a:pt x="72" y="48"/>
                      </a:lnTo>
                      <a:lnTo>
                        <a:pt x="77" y="43"/>
                      </a:lnTo>
                      <a:lnTo>
                        <a:pt x="77" y="38"/>
                      </a:lnTo>
                      <a:lnTo>
                        <a:pt x="81" y="33"/>
                      </a:lnTo>
                      <a:lnTo>
                        <a:pt x="81" y="29"/>
                      </a:lnTo>
                      <a:lnTo>
                        <a:pt x="86" y="24"/>
                      </a:lnTo>
                      <a:lnTo>
                        <a:pt x="86" y="19"/>
                      </a:lnTo>
                      <a:lnTo>
                        <a:pt x="91" y="14"/>
                      </a:lnTo>
                      <a:lnTo>
                        <a:pt x="91" y="9"/>
                      </a:lnTo>
                      <a:lnTo>
                        <a:pt x="96" y="5"/>
                      </a:lnTo>
                      <a:lnTo>
                        <a:pt x="96" y="0"/>
                      </a:lnTo>
                      <a:lnTo>
                        <a:pt x="101" y="5"/>
                      </a:lnTo>
                      <a:lnTo>
                        <a:pt x="105" y="5"/>
                      </a:lnTo>
                      <a:lnTo>
                        <a:pt x="110" y="5"/>
                      </a:lnTo>
                      <a:lnTo>
                        <a:pt x="115" y="9"/>
                      </a:lnTo>
                      <a:lnTo>
                        <a:pt x="120" y="9"/>
                      </a:lnTo>
                      <a:lnTo>
                        <a:pt x="125" y="9"/>
                      </a:lnTo>
                      <a:lnTo>
                        <a:pt x="129" y="14"/>
                      </a:lnTo>
                      <a:lnTo>
                        <a:pt x="134" y="14"/>
                      </a:lnTo>
                      <a:lnTo>
                        <a:pt x="139" y="14"/>
                      </a:lnTo>
                      <a:lnTo>
                        <a:pt x="144" y="14"/>
                      </a:lnTo>
                      <a:lnTo>
                        <a:pt x="149" y="19"/>
                      </a:lnTo>
                      <a:lnTo>
                        <a:pt x="153" y="19"/>
                      </a:lnTo>
                      <a:lnTo>
                        <a:pt x="158" y="19"/>
                      </a:lnTo>
                      <a:lnTo>
                        <a:pt x="163" y="19"/>
                      </a:lnTo>
                      <a:lnTo>
                        <a:pt x="168" y="19"/>
                      </a:lnTo>
                      <a:lnTo>
                        <a:pt x="173" y="19"/>
                      </a:lnTo>
                      <a:lnTo>
                        <a:pt x="177" y="19"/>
                      </a:lnTo>
                      <a:lnTo>
                        <a:pt x="182" y="19"/>
                      </a:lnTo>
                      <a:lnTo>
                        <a:pt x="187" y="24"/>
                      </a:lnTo>
                      <a:lnTo>
                        <a:pt x="192" y="24"/>
                      </a:lnTo>
                      <a:lnTo>
                        <a:pt x="197" y="24"/>
                      </a:lnTo>
                      <a:lnTo>
                        <a:pt x="201" y="24"/>
                      </a:lnTo>
                      <a:lnTo>
                        <a:pt x="206" y="24"/>
                      </a:lnTo>
                      <a:lnTo>
                        <a:pt x="211" y="24"/>
                      </a:lnTo>
                      <a:lnTo>
                        <a:pt x="216" y="24"/>
                      </a:lnTo>
                      <a:lnTo>
                        <a:pt x="221" y="24"/>
                      </a:lnTo>
                      <a:lnTo>
                        <a:pt x="225" y="24"/>
                      </a:lnTo>
                      <a:lnTo>
                        <a:pt x="230" y="19"/>
                      </a:lnTo>
                      <a:lnTo>
                        <a:pt x="235" y="19"/>
                      </a:lnTo>
                      <a:lnTo>
                        <a:pt x="240" y="19"/>
                      </a:lnTo>
                      <a:lnTo>
                        <a:pt x="245" y="19"/>
                      </a:lnTo>
                      <a:close/>
                    </a:path>
                  </a:pathLst>
                </a:custGeom>
                <a:solidFill>
                  <a:srgbClr val="F5F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6" name="Freeform 44">
                  <a:extLst>
                    <a:ext uri="{FF2B5EF4-FFF2-40B4-BE49-F238E27FC236}">
                      <a16:creationId xmlns:a16="http://schemas.microsoft.com/office/drawing/2014/main" id="{B4F20390-63E3-4103-9E20-B6272E49A3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4" y="4567"/>
                  <a:ext cx="1170" cy="297"/>
                </a:xfrm>
                <a:custGeom>
                  <a:avLst/>
                  <a:gdLst>
                    <a:gd name="T0" fmla="*/ 1103 w 1170"/>
                    <a:gd name="T1" fmla="*/ 62 h 297"/>
                    <a:gd name="T2" fmla="*/ 1127 w 1170"/>
                    <a:gd name="T3" fmla="*/ 134 h 297"/>
                    <a:gd name="T4" fmla="*/ 1146 w 1170"/>
                    <a:gd name="T5" fmla="*/ 206 h 297"/>
                    <a:gd name="T6" fmla="*/ 1170 w 1170"/>
                    <a:gd name="T7" fmla="*/ 277 h 297"/>
                    <a:gd name="T8" fmla="*/ 1137 w 1170"/>
                    <a:gd name="T9" fmla="*/ 249 h 297"/>
                    <a:gd name="T10" fmla="*/ 1118 w 1170"/>
                    <a:gd name="T11" fmla="*/ 182 h 297"/>
                    <a:gd name="T12" fmla="*/ 1094 w 1170"/>
                    <a:gd name="T13" fmla="*/ 119 h 297"/>
                    <a:gd name="T14" fmla="*/ 1070 w 1170"/>
                    <a:gd name="T15" fmla="*/ 57 h 297"/>
                    <a:gd name="T16" fmla="*/ 988 w 1170"/>
                    <a:gd name="T17" fmla="*/ 38 h 297"/>
                    <a:gd name="T18" fmla="*/ 883 w 1170"/>
                    <a:gd name="T19" fmla="*/ 48 h 297"/>
                    <a:gd name="T20" fmla="*/ 777 w 1170"/>
                    <a:gd name="T21" fmla="*/ 52 h 297"/>
                    <a:gd name="T22" fmla="*/ 676 w 1170"/>
                    <a:gd name="T23" fmla="*/ 62 h 297"/>
                    <a:gd name="T24" fmla="*/ 662 w 1170"/>
                    <a:gd name="T25" fmla="*/ 62 h 297"/>
                    <a:gd name="T26" fmla="*/ 696 w 1170"/>
                    <a:gd name="T27" fmla="*/ 57 h 297"/>
                    <a:gd name="T28" fmla="*/ 743 w 1170"/>
                    <a:gd name="T29" fmla="*/ 52 h 297"/>
                    <a:gd name="T30" fmla="*/ 796 w 1170"/>
                    <a:gd name="T31" fmla="*/ 48 h 297"/>
                    <a:gd name="T32" fmla="*/ 844 w 1170"/>
                    <a:gd name="T33" fmla="*/ 43 h 297"/>
                    <a:gd name="T34" fmla="*/ 897 w 1170"/>
                    <a:gd name="T35" fmla="*/ 38 h 297"/>
                    <a:gd name="T36" fmla="*/ 935 w 1170"/>
                    <a:gd name="T37" fmla="*/ 28 h 297"/>
                    <a:gd name="T38" fmla="*/ 969 w 1170"/>
                    <a:gd name="T39" fmla="*/ 33 h 297"/>
                    <a:gd name="T40" fmla="*/ 1003 w 1170"/>
                    <a:gd name="T41" fmla="*/ 28 h 297"/>
                    <a:gd name="T42" fmla="*/ 1041 w 1170"/>
                    <a:gd name="T43" fmla="*/ 28 h 297"/>
                    <a:gd name="T44" fmla="*/ 1060 w 1170"/>
                    <a:gd name="T45" fmla="*/ 9 h 297"/>
                    <a:gd name="T46" fmla="*/ 1017 w 1170"/>
                    <a:gd name="T47" fmla="*/ 5 h 297"/>
                    <a:gd name="T48" fmla="*/ 964 w 1170"/>
                    <a:gd name="T49" fmla="*/ 5 h 297"/>
                    <a:gd name="T50" fmla="*/ 911 w 1170"/>
                    <a:gd name="T51" fmla="*/ 9 h 297"/>
                    <a:gd name="T52" fmla="*/ 859 w 1170"/>
                    <a:gd name="T53" fmla="*/ 19 h 297"/>
                    <a:gd name="T54" fmla="*/ 748 w 1170"/>
                    <a:gd name="T55" fmla="*/ 33 h 297"/>
                    <a:gd name="T56" fmla="*/ 600 w 1170"/>
                    <a:gd name="T57" fmla="*/ 48 h 297"/>
                    <a:gd name="T58" fmla="*/ 451 w 1170"/>
                    <a:gd name="T59" fmla="*/ 62 h 297"/>
                    <a:gd name="T60" fmla="*/ 302 w 1170"/>
                    <a:gd name="T61" fmla="*/ 81 h 297"/>
                    <a:gd name="T62" fmla="*/ 269 w 1170"/>
                    <a:gd name="T63" fmla="*/ 91 h 297"/>
                    <a:gd name="T64" fmla="*/ 307 w 1170"/>
                    <a:gd name="T65" fmla="*/ 91 h 297"/>
                    <a:gd name="T66" fmla="*/ 345 w 1170"/>
                    <a:gd name="T67" fmla="*/ 91 h 297"/>
                    <a:gd name="T68" fmla="*/ 393 w 1170"/>
                    <a:gd name="T69" fmla="*/ 86 h 297"/>
                    <a:gd name="T70" fmla="*/ 451 w 1170"/>
                    <a:gd name="T71" fmla="*/ 76 h 297"/>
                    <a:gd name="T72" fmla="*/ 508 w 1170"/>
                    <a:gd name="T73" fmla="*/ 76 h 297"/>
                    <a:gd name="T74" fmla="*/ 561 w 1170"/>
                    <a:gd name="T75" fmla="*/ 72 h 297"/>
                    <a:gd name="T76" fmla="*/ 547 w 1170"/>
                    <a:gd name="T77" fmla="*/ 72 h 297"/>
                    <a:gd name="T78" fmla="*/ 417 w 1170"/>
                    <a:gd name="T79" fmla="*/ 91 h 297"/>
                    <a:gd name="T80" fmla="*/ 288 w 1170"/>
                    <a:gd name="T81" fmla="*/ 105 h 297"/>
                    <a:gd name="T82" fmla="*/ 158 w 1170"/>
                    <a:gd name="T83" fmla="*/ 119 h 297"/>
                    <a:gd name="T84" fmla="*/ 67 w 1170"/>
                    <a:gd name="T85" fmla="*/ 129 h 297"/>
                    <a:gd name="T86" fmla="*/ 38 w 1170"/>
                    <a:gd name="T87" fmla="*/ 129 h 297"/>
                    <a:gd name="T88" fmla="*/ 5 w 1170"/>
                    <a:gd name="T89" fmla="*/ 129 h 297"/>
                    <a:gd name="T90" fmla="*/ 14 w 1170"/>
                    <a:gd name="T91" fmla="*/ 105 h 297"/>
                    <a:gd name="T92" fmla="*/ 53 w 1170"/>
                    <a:gd name="T93" fmla="*/ 96 h 297"/>
                    <a:gd name="T94" fmla="*/ 86 w 1170"/>
                    <a:gd name="T95" fmla="*/ 91 h 297"/>
                    <a:gd name="T96" fmla="*/ 129 w 1170"/>
                    <a:gd name="T97" fmla="*/ 86 h 297"/>
                    <a:gd name="T98" fmla="*/ 177 w 1170"/>
                    <a:gd name="T99" fmla="*/ 81 h 297"/>
                    <a:gd name="T100" fmla="*/ 225 w 1170"/>
                    <a:gd name="T101" fmla="*/ 76 h 297"/>
                    <a:gd name="T102" fmla="*/ 269 w 1170"/>
                    <a:gd name="T103" fmla="*/ 67 h 297"/>
                    <a:gd name="T104" fmla="*/ 355 w 1170"/>
                    <a:gd name="T105" fmla="*/ 57 h 297"/>
                    <a:gd name="T106" fmla="*/ 504 w 1170"/>
                    <a:gd name="T107" fmla="*/ 43 h 297"/>
                    <a:gd name="T108" fmla="*/ 652 w 1170"/>
                    <a:gd name="T109" fmla="*/ 24 h 297"/>
                    <a:gd name="T110" fmla="*/ 801 w 1170"/>
                    <a:gd name="T111" fmla="*/ 14 h 297"/>
                    <a:gd name="T112" fmla="*/ 911 w 1170"/>
                    <a:gd name="T113" fmla="*/ 5 h 297"/>
                    <a:gd name="T114" fmla="*/ 955 w 1170"/>
                    <a:gd name="T115" fmla="*/ 0 h 297"/>
                    <a:gd name="T116" fmla="*/ 1007 w 1170"/>
                    <a:gd name="T117" fmla="*/ 0 h 297"/>
                    <a:gd name="T118" fmla="*/ 1055 w 1170"/>
                    <a:gd name="T119" fmla="*/ 0 h 2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70" h="297">
                      <a:moveTo>
                        <a:pt x="1079" y="0"/>
                      </a:moveTo>
                      <a:lnTo>
                        <a:pt x="1084" y="9"/>
                      </a:lnTo>
                      <a:lnTo>
                        <a:pt x="1089" y="19"/>
                      </a:lnTo>
                      <a:lnTo>
                        <a:pt x="1094" y="28"/>
                      </a:lnTo>
                      <a:lnTo>
                        <a:pt x="1094" y="33"/>
                      </a:lnTo>
                      <a:lnTo>
                        <a:pt x="1098" y="43"/>
                      </a:lnTo>
                      <a:lnTo>
                        <a:pt x="1103" y="52"/>
                      </a:lnTo>
                      <a:lnTo>
                        <a:pt x="1103" y="62"/>
                      </a:lnTo>
                      <a:lnTo>
                        <a:pt x="1108" y="72"/>
                      </a:lnTo>
                      <a:lnTo>
                        <a:pt x="1113" y="81"/>
                      </a:lnTo>
                      <a:lnTo>
                        <a:pt x="1113" y="91"/>
                      </a:lnTo>
                      <a:lnTo>
                        <a:pt x="1118" y="96"/>
                      </a:lnTo>
                      <a:lnTo>
                        <a:pt x="1118" y="105"/>
                      </a:lnTo>
                      <a:lnTo>
                        <a:pt x="1122" y="115"/>
                      </a:lnTo>
                      <a:lnTo>
                        <a:pt x="1127" y="124"/>
                      </a:lnTo>
                      <a:lnTo>
                        <a:pt x="1127" y="134"/>
                      </a:lnTo>
                      <a:lnTo>
                        <a:pt x="1132" y="143"/>
                      </a:lnTo>
                      <a:lnTo>
                        <a:pt x="1132" y="153"/>
                      </a:lnTo>
                      <a:lnTo>
                        <a:pt x="1137" y="163"/>
                      </a:lnTo>
                      <a:lnTo>
                        <a:pt x="1137" y="172"/>
                      </a:lnTo>
                      <a:lnTo>
                        <a:pt x="1142" y="177"/>
                      </a:lnTo>
                      <a:lnTo>
                        <a:pt x="1142" y="186"/>
                      </a:lnTo>
                      <a:lnTo>
                        <a:pt x="1146" y="196"/>
                      </a:lnTo>
                      <a:lnTo>
                        <a:pt x="1146" y="206"/>
                      </a:lnTo>
                      <a:lnTo>
                        <a:pt x="1151" y="215"/>
                      </a:lnTo>
                      <a:lnTo>
                        <a:pt x="1151" y="225"/>
                      </a:lnTo>
                      <a:lnTo>
                        <a:pt x="1156" y="234"/>
                      </a:lnTo>
                      <a:lnTo>
                        <a:pt x="1156" y="244"/>
                      </a:lnTo>
                      <a:lnTo>
                        <a:pt x="1161" y="249"/>
                      </a:lnTo>
                      <a:lnTo>
                        <a:pt x="1161" y="258"/>
                      </a:lnTo>
                      <a:lnTo>
                        <a:pt x="1166" y="268"/>
                      </a:lnTo>
                      <a:lnTo>
                        <a:pt x="1170" y="277"/>
                      </a:lnTo>
                      <a:lnTo>
                        <a:pt x="1170" y="287"/>
                      </a:lnTo>
                      <a:lnTo>
                        <a:pt x="1151" y="297"/>
                      </a:lnTo>
                      <a:lnTo>
                        <a:pt x="1146" y="287"/>
                      </a:lnTo>
                      <a:lnTo>
                        <a:pt x="1146" y="277"/>
                      </a:lnTo>
                      <a:lnTo>
                        <a:pt x="1146" y="273"/>
                      </a:lnTo>
                      <a:lnTo>
                        <a:pt x="1142" y="263"/>
                      </a:lnTo>
                      <a:lnTo>
                        <a:pt x="1142" y="254"/>
                      </a:lnTo>
                      <a:lnTo>
                        <a:pt x="1137" y="249"/>
                      </a:lnTo>
                      <a:lnTo>
                        <a:pt x="1137" y="239"/>
                      </a:lnTo>
                      <a:lnTo>
                        <a:pt x="1132" y="230"/>
                      </a:lnTo>
                      <a:lnTo>
                        <a:pt x="1132" y="225"/>
                      </a:lnTo>
                      <a:lnTo>
                        <a:pt x="1127" y="215"/>
                      </a:lnTo>
                      <a:lnTo>
                        <a:pt x="1127" y="206"/>
                      </a:lnTo>
                      <a:lnTo>
                        <a:pt x="1122" y="201"/>
                      </a:lnTo>
                      <a:lnTo>
                        <a:pt x="1122" y="191"/>
                      </a:lnTo>
                      <a:lnTo>
                        <a:pt x="1118" y="182"/>
                      </a:lnTo>
                      <a:lnTo>
                        <a:pt x="1118" y="177"/>
                      </a:lnTo>
                      <a:lnTo>
                        <a:pt x="1113" y="167"/>
                      </a:lnTo>
                      <a:lnTo>
                        <a:pt x="1108" y="158"/>
                      </a:lnTo>
                      <a:lnTo>
                        <a:pt x="1108" y="153"/>
                      </a:lnTo>
                      <a:lnTo>
                        <a:pt x="1103" y="143"/>
                      </a:lnTo>
                      <a:lnTo>
                        <a:pt x="1103" y="134"/>
                      </a:lnTo>
                      <a:lnTo>
                        <a:pt x="1098" y="129"/>
                      </a:lnTo>
                      <a:lnTo>
                        <a:pt x="1094" y="119"/>
                      </a:lnTo>
                      <a:lnTo>
                        <a:pt x="1094" y="110"/>
                      </a:lnTo>
                      <a:lnTo>
                        <a:pt x="1089" y="105"/>
                      </a:lnTo>
                      <a:lnTo>
                        <a:pt x="1084" y="96"/>
                      </a:lnTo>
                      <a:lnTo>
                        <a:pt x="1084" y="86"/>
                      </a:lnTo>
                      <a:lnTo>
                        <a:pt x="1079" y="81"/>
                      </a:lnTo>
                      <a:lnTo>
                        <a:pt x="1079" y="72"/>
                      </a:lnTo>
                      <a:lnTo>
                        <a:pt x="1074" y="62"/>
                      </a:lnTo>
                      <a:lnTo>
                        <a:pt x="1070" y="57"/>
                      </a:lnTo>
                      <a:lnTo>
                        <a:pt x="1070" y="48"/>
                      </a:lnTo>
                      <a:lnTo>
                        <a:pt x="1065" y="38"/>
                      </a:lnTo>
                      <a:lnTo>
                        <a:pt x="1055" y="28"/>
                      </a:lnTo>
                      <a:lnTo>
                        <a:pt x="1041" y="33"/>
                      </a:lnTo>
                      <a:lnTo>
                        <a:pt x="1031" y="33"/>
                      </a:lnTo>
                      <a:lnTo>
                        <a:pt x="1017" y="33"/>
                      </a:lnTo>
                      <a:lnTo>
                        <a:pt x="1003" y="33"/>
                      </a:lnTo>
                      <a:lnTo>
                        <a:pt x="988" y="38"/>
                      </a:lnTo>
                      <a:lnTo>
                        <a:pt x="979" y="38"/>
                      </a:lnTo>
                      <a:lnTo>
                        <a:pt x="964" y="38"/>
                      </a:lnTo>
                      <a:lnTo>
                        <a:pt x="950" y="38"/>
                      </a:lnTo>
                      <a:lnTo>
                        <a:pt x="935" y="43"/>
                      </a:lnTo>
                      <a:lnTo>
                        <a:pt x="926" y="43"/>
                      </a:lnTo>
                      <a:lnTo>
                        <a:pt x="911" y="43"/>
                      </a:lnTo>
                      <a:lnTo>
                        <a:pt x="897" y="43"/>
                      </a:lnTo>
                      <a:lnTo>
                        <a:pt x="883" y="48"/>
                      </a:lnTo>
                      <a:lnTo>
                        <a:pt x="873" y="48"/>
                      </a:lnTo>
                      <a:lnTo>
                        <a:pt x="859" y="48"/>
                      </a:lnTo>
                      <a:lnTo>
                        <a:pt x="844" y="48"/>
                      </a:lnTo>
                      <a:lnTo>
                        <a:pt x="830" y="48"/>
                      </a:lnTo>
                      <a:lnTo>
                        <a:pt x="820" y="52"/>
                      </a:lnTo>
                      <a:lnTo>
                        <a:pt x="806" y="52"/>
                      </a:lnTo>
                      <a:lnTo>
                        <a:pt x="791" y="52"/>
                      </a:lnTo>
                      <a:lnTo>
                        <a:pt x="777" y="52"/>
                      </a:lnTo>
                      <a:lnTo>
                        <a:pt x="767" y="52"/>
                      </a:lnTo>
                      <a:lnTo>
                        <a:pt x="753" y="57"/>
                      </a:lnTo>
                      <a:lnTo>
                        <a:pt x="739" y="57"/>
                      </a:lnTo>
                      <a:lnTo>
                        <a:pt x="729" y="57"/>
                      </a:lnTo>
                      <a:lnTo>
                        <a:pt x="715" y="57"/>
                      </a:lnTo>
                      <a:lnTo>
                        <a:pt x="700" y="57"/>
                      </a:lnTo>
                      <a:lnTo>
                        <a:pt x="691" y="62"/>
                      </a:lnTo>
                      <a:lnTo>
                        <a:pt x="676" y="62"/>
                      </a:lnTo>
                      <a:lnTo>
                        <a:pt x="662" y="62"/>
                      </a:lnTo>
                      <a:lnTo>
                        <a:pt x="652" y="62"/>
                      </a:lnTo>
                      <a:lnTo>
                        <a:pt x="638" y="62"/>
                      </a:lnTo>
                      <a:lnTo>
                        <a:pt x="643" y="62"/>
                      </a:lnTo>
                      <a:lnTo>
                        <a:pt x="648" y="62"/>
                      </a:lnTo>
                      <a:lnTo>
                        <a:pt x="652" y="62"/>
                      </a:lnTo>
                      <a:lnTo>
                        <a:pt x="657" y="62"/>
                      </a:lnTo>
                      <a:lnTo>
                        <a:pt x="662" y="62"/>
                      </a:lnTo>
                      <a:lnTo>
                        <a:pt x="667" y="62"/>
                      </a:lnTo>
                      <a:lnTo>
                        <a:pt x="672" y="62"/>
                      </a:lnTo>
                      <a:lnTo>
                        <a:pt x="672" y="57"/>
                      </a:lnTo>
                      <a:lnTo>
                        <a:pt x="676" y="57"/>
                      </a:lnTo>
                      <a:lnTo>
                        <a:pt x="681" y="57"/>
                      </a:lnTo>
                      <a:lnTo>
                        <a:pt x="686" y="57"/>
                      </a:lnTo>
                      <a:lnTo>
                        <a:pt x="691" y="57"/>
                      </a:lnTo>
                      <a:lnTo>
                        <a:pt x="696" y="57"/>
                      </a:lnTo>
                      <a:lnTo>
                        <a:pt x="700" y="52"/>
                      </a:lnTo>
                      <a:lnTo>
                        <a:pt x="705" y="52"/>
                      </a:lnTo>
                      <a:lnTo>
                        <a:pt x="710" y="52"/>
                      </a:lnTo>
                      <a:lnTo>
                        <a:pt x="720" y="52"/>
                      </a:lnTo>
                      <a:lnTo>
                        <a:pt x="724" y="52"/>
                      </a:lnTo>
                      <a:lnTo>
                        <a:pt x="729" y="52"/>
                      </a:lnTo>
                      <a:lnTo>
                        <a:pt x="739" y="52"/>
                      </a:lnTo>
                      <a:lnTo>
                        <a:pt x="743" y="52"/>
                      </a:lnTo>
                      <a:lnTo>
                        <a:pt x="748" y="52"/>
                      </a:lnTo>
                      <a:lnTo>
                        <a:pt x="758" y="52"/>
                      </a:lnTo>
                      <a:lnTo>
                        <a:pt x="763" y="48"/>
                      </a:lnTo>
                      <a:lnTo>
                        <a:pt x="767" y="48"/>
                      </a:lnTo>
                      <a:lnTo>
                        <a:pt x="777" y="48"/>
                      </a:lnTo>
                      <a:lnTo>
                        <a:pt x="782" y="48"/>
                      </a:lnTo>
                      <a:lnTo>
                        <a:pt x="787" y="48"/>
                      </a:lnTo>
                      <a:lnTo>
                        <a:pt x="796" y="48"/>
                      </a:lnTo>
                      <a:lnTo>
                        <a:pt x="801" y="48"/>
                      </a:lnTo>
                      <a:lnTo>
                        <a:pt x="806" y="48"/>
                      </a:lnTo>
                      <a:lnTo>
                        <a:pt x="815" y="43"/>
                      </a:lnTo>
                      <a:lnTo>
                        <a:pt x="820" y="43"/>
                      </a:lnTo>
                      <a:lnTo>
                        <a:pt x="825" y="43"/>
                      </a:lnTo>
                      <a:lnTo>
                        <a:pt x="835" y="43"/>
                      </a:lnTo>
                      <a:lnTo>
                        <a:pt x="839" y="43"/>
                      </a:lnTo>
                      <a:lnTo>
                        <a:pt x="844" y="43"/>
                      </a:lnTo>
                      <a:lnTo>
                        <a:pt x="854" y="43"/>
                      </a:lnTo>
                      <a:lnTo>
                        <a:pt x="859" y="38"/>
                      </a:lnTo>
                      <a:lnTo>
                        <a:pt x="863" y="38"/>
                      </a:lnTo>
                      <a:lnTo>
                        <a:pt x="873" y="38"/>
                      </a:lnTo>
                      <a:lnTo>
                        <a:pt x="878" y="38"/>
                      </a:lnTo>
                      <a:lnTo>
                        <a:pt x="883" y="38"/>
                      </a:lnTo>
                      <a:lnTo>
                        <a:pt x="892" y="38"/>
                      </a:lnTo>
                      <a:lnTo>
                        <a:pt x="897" y="38"/>
                      </a:lnTo>
                      <a:lnTo>
                        <a:pt x="902" y="33"/>
                      </a:lnTo>
                      <a:lnTo>
                        <a:pt x="907" y="33"/>
                      </a:lnTo>
                      <a:lnTo>
                        <a:pt x="911" y="28"/>
                      </a:lnTo>
                      <a:lnTo>
                        <a:pt x="916" y="28"/>
                      </a:lnTo>
                      <a:lnTo>
                        <a:pt x="921" y="28"/>
                      </a:lnTo>
                      <a:lnTo>
                        <a:pt x="926" y="28"/>
                      </a:lnTo>
                      <a:lnTo>
                        <a:pt x="931" y="28"/>
                      </a:lnTo>
                      <a:lnTo>
                        <a:pt x="935" y="28"/>
                      </a:lnTo>
                      <a:lnTo>
                        <a:pt x="935" y="33"/>
                      </a:lnTo>
                      <a:lnTo>
                        <a:pt x="940" y="33"/>
                      </a:lnTo>
                      <a:lnTo>
                        <a:pt x="945" y="33"/>
                      </a:lnTo>
                      <a:lnTo>
                        <a:pt x="950" y="33"/>
                      </a:lnTo>
                      <a:lnTo>
                        <a:pt x="955" y="33"/>
                      </a:lnTo>
                      <a:lnTo>
                        <a:pt x="959" y="33"/>
                      </a:lnTo>
                      <a:lnTo>
                        <a:pt x="964" y="33"/>
                      </a:lnTo>
                      <a:lnTo>
                        <a:pt x="969" y="33"/>
                      </a:lnTo>
                      <a:lnTo>
                        <a:pt x="974" y="33"/>
                      </a:lnTo>
                      <a:lnTo>
                        <a:pt x="979" y="33"/>
                      </a:lnTo>
                      <a:lnTo>
                        <a:pt x="983" y="33"/>
                      </a:lnTo>
                      <a:lnTo>
                        <a:pt x="988" y="33"/>
                      </a:lnTo>
                      <a:lnTo>
                        <a:pt x="993" y="33"/>
                      </a:lnTo>
                      <a:lnTo>
                        <a:pt x="993" y="28"/>
                      </a:lnTo>
                      <a:lnTo>
                        <a:pt x="998" y="28"/>
                      </a:lnTo>
                      <a:lnTo>
                        <a:pt x="1003" y="28"/>
                      </a:lnTo>
                      <a:lnTo>
                        <a:pt x="1007" y="28"/>
                      </a:lnTo>
                      <a:lnTo>
                        <a:pt x="1012" y="28"/>
                      </a:lnTo>
                      <a:lnTo>
                        <a:pt x="1017" y="28"/>
                      </a:lnTo>
                      <a:lnTo>
                        <a:pt x="1022" y="28"/>
                      </a:lnTo>
                      <a:lnTo>
                        <a:pt x="1027" y="28"/>
                      </a:lnTo>
                      <a:lnTo>
                        <a:pt x="1031" y="28"/>
                      </a:lnTo>
                      <a:lnTo>
                        <a:pt x="1036" y="28"/>
                      </a:lnTo>
                      <a:lnTo>
                        <a:pt x="1041" y="28"/>
                      </a:lnTo>
                      <a:lnTo>
                        <a:pt x="1046" y="28"/>
                      </a:lnTo>
                      <a:lnTo>
                        <a:pt x="1051" y="24"/>
                      </a:lnTo>
                      <a:lnTo>
                        <a:pt x="1055" y="24"/>
                      </a:lnTo>
                      <a:lnTo>
                        <a:pt x="1060" y="24"/>
                      </a:lnTo>
                      <a:lnTo>
                        <a:pt x="1065" y="19"/>
                      </a:lnTo>
                      <a:lnTo>
                        <a:pt x="1065" y="14"/>
                      </a:lnTo>
                      <a:lnTo>
                        <a:pt x="1060" y="14"/>
                      </a:lnTo>
                      <a:lnTo>
                        <a:pt x="1060" y="9"/>
                      </a:lnTo>
                      <a:lnTo>
                        <a:pt x="1055" y="9"/>
                      </a:lnTo>
                      <a:lnTo>
                        <a:pt x="1055" y="5"/>
                      </a:lnTo>
                      <a:lnTo>
                        <a:pt x="1051" y="5"/>
                      </a:lnTo>
                      <a:lnTo>
                        <a:pt x="1046" y="5"/>
                      </a:lnTo>
                      <a:lnTo>
                        <a:pt x="1036" y="5"/>
                      </a:lnTo>
                      <a:lnTo>
                        <a:pt x="1031" y="5"/>
                      </a:lnTo>
                      <a:lnTo>
                        <a:pt x="1027" y="5"/>
                      </a:lnTo>
                      <a:lnTo>
                        <a:pt x="1017" y="5"/>
                      </a:lnTo>
                      <a:lnTo>
                        <a:pt x="1012" y="5"/>
                      </a:lnTo>
                      <a:lnTo>
                        <a:pt x="1003" y="5"/>
                      </a:lnTo>
                      <a:lnTo>
                        <a:pt x="998" y="5"/>
                      </a:lnTo>
                      <a:lnTo>
                        <a:pt x="993" y="5"/>
                      </a:lnTo>
                      <a:lnTo>
                        <a:pt x="983" y="5"/>
                      </a:lnTo>
                      <a:lnTo>
                        <a:pt x="979" y="5"/>
                      </a:lnTo>
                      <a:lnTo>
                        <a:pt x="974" y="5"/>
                      </a:lnTo>
                      <a:lnTo>
                        <a:pt x="964" y="5"/>
                      </a:lnTo>
                      <a:lnTo>
                        <a:pt x="959" y="5"/>
                      </a:lnTo>
                      <a:lnTo>
                        <a:pt x="950" y="5"/>
                      </a:lnTo>
                      <a:lnTo>
                        <a:pt x="945" y="5"/>
                      </a:lnTo>
                      <a:lnTo>
                        <a:pt x="940" y="9"/>
                      </a:lnTo>
                      <a:lnTo>
                        <a:pt x="931" y="9"/>
                      </a:lnTo>
                      <a:lnTo>
                        <a:pt x="926" y="9"/>
                      </a:lnTo>
                      <a:lnTo>
                        <a:pt x="916" y="9"/>
                      </a:lnTo>
                      <a:lnTo>
                        <a:pt x="911" y="9"/>
                      </a:lnTo>
                      <a:lnTo>
                        <a:pt x="907" y="9"/>
                      </a:lnTo>
                      <a:lnTo>
                        <a:pt x="897" y="14"/>
                      </a:lnTo>
                      <a:lnTo>
                        <a:pt x="892" y="14"/>
                      </a:lnTo>
                      <a:lnTo>
                        <a:pt x="883" y="14"/>
                      </a:lnTo>
                      <a:lnTo>
                        <a:pt x="878" y="14"/>
                      </a:lnTo>
                      <a:lnTo>
                        <a:pt x="873" y="14"/>
                      </a:lnTo>
                      <a:lnTo>
                        <a:pt x="863" y="14"/>
                      </a:lnTo>
                      <a:lnTo>
                        <a:pt x="859" y="19"/>
                      </a:lnTo>
                      <a:lnTo>
                        <a:pt x="849" y="19"/>
                      </a:lnTo>
                      <a:lnTo>
                        <a:pt x="844" y="19"/>
                      </a:lnTo>
                      <a:lnTo>
                        <a:pt x="839" y="19"/>
                      </a:lnTo>
                      <a:lnTo>
                        <a:pt x="820" y="24"/>
                      </a:lnTo>
                      <a:lnTo>
                        <a:pt x="801" y="24"/>
                      </a:lnTo>
                      <a:lnTo>
                        <a:pt x="782" y="28"/>
                      </a:lnTo>
                      <a:lnTo>
                        <a:pt x="767" y="28"/>
                      </a:lnTo>
                      <a:lnTo>
                        <a:pt x="748" y="33"/>
                      </a:lnTo>
                      <a:lnTo>
                        <a:pt x="729" y="33"/>
                      </a:lnTo>
                      <a:lnTo>
                        <a:pt x="710" y="33"/>
                      </a:lnTo>
                      <a:lnTo>
                        <a:pt x="691" y="38"/>
                      </a:lnTo>
                      <a:lnTo>
                        <a:pt x="676" y="38"/>
                      </a:lnTo>
                      <a:lnTo>
                        <a:pt x="657" y="43"/>
                      </a:lnTo>
                      <a:lnTo>
                        <a:pt x="638" y="43"/>
                      </a:lnTo>
                      <a:lnTo>
                        <a:pt x="619" y="43"/>
                      </a:lnTo>
                      <a:lnTo>
                        <a:pt x="600" y="48"/>
                      </a:lnTo>
                      <a:lnTo>
                        <a:pt x="580" y="48"/>
                      </a:lnTo>
                      <a:lnTo>
                        <a:pt x="561" y="52"/>
                      </a:lnTo>
                      <a:lnTo>
                        <a:pt x="542" y="52"/>
                      </a:lnTo>
                      <a:lnTo>
                        <a:pt x="523" y="52"/>
                      </a:lnTo>
                      <a:lnTo>
                        <a:pt x="504" y="57"/>
                      </a:lnTo>
                      <a:lnTo>
                        <a:pt x="489" y="57"/>
                      </a:lnTo>
                      <a:lnTo>
                        <a:pt x="470" y="62"/>
                      </a:lnTo>
                      <a:lnTo>
                        <a:pt x="451" y="62"/>
                      </a:lnTo>
                      <a:lnTo>
                        <a:pt x="432" y="62"/>
                      </a:lnTo>
                      <a:lnTo>
                        <a:pt x="412" y="67"/>
                      </a:lnTo>
                      <a:lnTo>
                        <a:pt x="393" y="67"/>
                      </a:lnTo>
                      <a:lnTo>
                        <a:pt x="374" y="72"/>
                      </a:lnTo>
                      <a:lnTo>
                        <a:pt x="355" y="72"/>
                      </a:lnTo>
                      <a:lnTo>
                        <a:pt x="341" y="76"/>
                      </a:lnTo>
                      <a:lnTo>
                        <a:pt x="321" y="81"/>
                      </a:lnTo>
                      <a:lnTo>
                        <a:pt x="302" y="81"/>
                      </a:lnTo>
                      <a:lnTo>
                        <a:pt x="283" y="86"/>
                      </a:lnTo>
                      <a:lnTo>
                        <a:pt x="264" y="91"/>
                      </a:lnTo>
                      <a:lnTo>
                        <a:pt x="249" y="91"/>
                      </a:lnTo>
                      <a:lnTo>
                        <a:pt x="249" y="96"/>
                      </a:lnTo>
                      <a:lnTo>
                        <a:pt x="254" y="96"/>
                      </a:lnTo>
                      <a:lnTo>
                        <a:pt x="259" y="96"/>
                      </a:lnTo>
                      <a:lnTo>
                        <a:pt x="264" y="96"/>
                      </a:lnTo>
                      <a:lnTo>
                        <a:pt x="269" y="91"/>
                      </a:lnTo>
                      <a:lnTo>
                        <a:pt x="273" y="91"/>
                      </a:lnTo>
                      <a:lnTo>
                        <a:pt x="278" y="91"/>
                      </a:lnTo>
                      <a:lnTo>
                        <a:pt x="283" y="91"/>
                      </a:lnTo>
                      <a:lnTo>
                        <a:pt x="288" y="91"/>
                      </a:lnTo>
                      <a:lnTo>
                        <a:pt x="293" y="91"/>
                      </a:lnTo>
                      <a:lnTo>
                        <a:pt x="297" y="91"/>
                      </a:lnTo>
                      <a:lnTo>
                        <a:pt x="302" y="91"/>
                      </a:lnTo>
                      <a:lnTo>
                        <a:pt x="307" y="91"/>
                      </a:lnTo>
                      <a:lnTo>
                        <a:pt x="312" y="91"/>
                      </a:lnTo>
                      <a:lnTo>
                        <a:pt x="317" y="91"/>
                      </a:lnTo>
                      <a:lnTo>
                        <a:pt x="321" y="91"/>
                      </a:lnTo>
                      <a:lnTo>
                        <a:pt x="326" y="91"/>
                      </a:lnTo>
                      <a:lnTo>
                        <a:pt x="331" y="91"/>
                      </a:lnTo>
                      <a:lnTo>
                        <a:pt x="336" y="91"/>
                      </a:lnTo>
                      <a:lnTo>
                        <a:pt x="341" y="91"/>
                      </a:lnTo>
                      <a:lnTo>
                        <a:pt x="345" y="91"/>
                      </a:lnTo>
                      <a:lnTo>
                        <a:pt x="350" y="86"/>
                      </a:lnTo>
                      <a:lnTo>
                        <a:pt x="355" y="86"/>
                      </a:lnTo>
                      <a:lnTo>
                        <a:pt x="360" y="86"/>
                      </a:lnTo>
                      <a:lnTo>
                        <a:pt x="365" y="86"/>
                      </a:lnTo>
                      <a:lnTo>
                        <a:pt x="369" y="86"/>
                      </a:lnTo>
                      <a:lnTo>
                        <a:pt x="379" y="86"/>
                      </a:lnTo>
                      <a:lnTo>
                        <a:pt x="384" y="86"/>
                      </a:lnTo>
                      <a:lnTo>
                        <a:pt x="393" y="86"/>
                      </a:lnTo>
                      <a:lnTo>
                        <a:pt x="398" y="81"/>
                      </a:lnTo>
                      <a:lnTo>
                        <a:pt x="408" y="81"/>
                      </a:lnTo>
                      <a:lnTo>
                        <a:pt x="412" y="81"/>
                      </a:lnTo>
                      <a:lnTo>
                        <a:pt x="422" y="81"/>
                      </a:lnTo>
                      <a:lnTo>
                        <a:pt x="427" y="81"/>
                      </a:lnTo>
                      <a:lnTo>
                        <a:pt x="436" y="81"/>
                      </a:lnTo>
                      <a:lnTo>
                        <a:pt x="441" y="76"/>
                      </a:lnTo>
                      <a:lnTo>
                        <a:pt x="451" y="76"/>
                      </a:lnTo>
                      <a:lnTo>
                        <a:pt x="456" y="76"/>
                      </a:lnTo>
                      <a:lnTo>
                        <a:pt x="465" y="76"/>
                      </a:lnTo>
                      <a:lnTo>
                        <a:pt x="470" y="76"/>
                      </a:lnTo>
                      <a:lnTo>
                        <a:pt x="480" y="76"/>
                      </a:lnTo>
                      <a:lnTo>
                        <a:pt x="484" y="76"/>
                      </a:lnTo>
                      <a:lnTo>
                        <a:pt x="494" y="76"/>
                      </a:lnTo>
                      <a:lnTo>
                        <a:pt x="499" y="76"/>
                      </a:lnTo>
                      <a:lnTo>
                        <a:pt x="508" y="76"/>
                      </a:lnTo>
                      <a:lnTo>
                        <a:pt x="513" y="72"/>
                      </a:lnTo>
                      <a:lnTo>
                        <a:pt x="523" y="72"/>
                      </a:lnTo>
                      <a:lnTo>
                        <a:pt x="528" y="72"/>
                      </a:lnTo>
                      <a:lnTo>
                        <a:pt x="537" y="72"/>
                      </a:lnTo>
                      <a:lnTo>
                        <a:pt x="542" y="72"/>
                      </a:lnTo>
                      <a:lnTo>
                        <a:pt x="552" y="72"/>
                      </a:lnTo>
                      <a:lnTo>
                        <a:pt x="556" y="72"/>
                      </a:lnTo>
                      <a:lnTo>
                        <a:pt x="561" y="72"/>
                      </a:lnTo>
                      <a:lnTo>
                        <a:pt x="571" y="72"/>
                      </a:lnTo>
                      <a:lnTo>
                        <a:pt x="576" y="72"/>
                      </a:lnTo>
                      <a:lnTo>
                        <a:pt x="585" y="72"/>
                      </a:lnTo>
                      <a:lnTo>
                        <a:pt x="590" y="67"/>
                      </a:lnTo>
                      <a:lnTo>
                        <a:pt x="600" y="67"/>
                      </a:lnTo>
                      <a:lnTo>
                        <a:pt x="580" y="72"/>
                      </a:lnTo>
                      <a:lnTo>
                        <a:pt x="566" y="72"/>
                      </a:lnTo>
                      <a:lnTo>
                        <a:pt x="547" y="72"/>
                      </a:lnTo>
                      <a:lnTo>
                        <a:pt x="532" y="76"/>
                      </a:lnTo>
                      <a:lnTo>
                        <a:pt x="518" y="76"/>
                      </a:lnTo>
                      <a:lnTo>
                        <a:pt x="499" y="76"/>
                      </a:lnTo>
                      <a:lnTo>
                        <a:pt x="484" y="81"/>
                      </a:lnTo>
                      <a:lnTo>
                        <a:pt x="465" y="81"/>
                      </a:lnTo>
                      <a:lnTo>
                        <a:pt x="451" y="86"/>
                      </a:lnTo>
                      <a:lnTo>
                        <a:pt x="432" y="86"/>
                      </a:lnTo>
                      <a:lnTo>
                        <a:pt x="417" y="91"/>
                      </a:lnTo>
                      <a:lnTo>
                        <a:pt x="403" y="91"/>
                      </a:lnTo>
                      <a:lnTo>
                        <a:pt x="384" y="96"/>
                      </a:lnTo>
                      <a:lnTo>
                        <a:pt x="369" y="96"/>
                      </a:lnTo>
                      <a:lnTo>
                        <a:pt x="350" y="100"/>
                      </a:lnTo>
                      <a:lnTo>
                        <a:pt x="336" y="100"/>
                      </a:lnTo>
                      <a:lnTo>
                        <a:pt x="321" y="105"/>
                      </a:lnTo>
                      <a:lnTo>
                        <a:pt x="302" y="105"/>
                      </a:lnTo>
                      <a:lnTo>
                        <a:pt x="288" y="105"/>
                      </a:lnTo>
                      <a:lnTo>
                        <a:pt x="269" y="110"/>
                      </a:lnTo>
                      <a:lnTo>
                        <a:pt x="254" y="110"/>
                      </a:lnTo>
                      <a:lnTo>
                        <a:pt x="240" y="115"/>
                      </a:lnTo>
                      <a:lnTo>
                        <a:pt x="221" y="115"/>
                      </a:lnTo>
                      <a:lnTo>
                        <a:pt x="206" y="115"/>
                      </a:lnTo>
                      <a:lnTo>
                        <a:pt x="192" y="119"/>
                      </a:lnTo>
                      <a:lnTo>
                        <a:pt x="173" y="119"/>
                      </a:lnTo>
                      <a:lnTo>
                        <a:pt x="158" y="119"/>
                      </a:lnTo>
                      <a:lnTo>
                        <a:pt x="144" y="119"/>
                      </a:lnTo>
                      <a:lnTo>
                        <a:pt x="125" y="124"/>
                      </a:lnTo>
                      <a:lnTo>
                        <a:pt x="110" y="124"/>
                      </a:lnTo>
                      <a:lnTo>
                        <a:pt x="96" y="124"/>
                      </a:lnTo>
                      <a:lnTo>
                        <a:pt x="77" y="124"/>
                      </a:lnTo>
                      <a:lnTo>
                        <a:pt x="72" y="124"/>
                      </a:lnTo>
                      <a:lnTo>
                        <a:pt x="72" y="129"/>
                      </a:lnTo>
                      <a:lnTo>
                        <a:pt x="67" y="129"/>
                      </a:lnTo>
                      <a:lnTo>
                        <a:pt x="62" y="129"/>
                      </a:lnTo>
                      <a:lnTo>
                        <a:pt x="58" y="129"/>
                      </a:lnTo>
                      <a:lnTo>
                        <a:pt x="58" y="124"/>
                      </a:lnTo>
                      <a:lnTo>
                        <a:pt x="53" y="124"/>
                      </a:lnTo>
                      <a:lnTo>
                        <a:pt x="48" y="124"/>
                      </a:lnTo>
                      <a:lnTo>
                        <a:pt x="43" y="124"/>
                      </a:lnTo>
                      <a:lnTo>
                        <a:pt x="43" y="129"/>
                      </a:lnTo>
                      <a:lnTo>
                        <a:pt x="38" y="129"/>
                      </a:lnTo>
                      <a:lnTo>
                        <a:pt x="34" y="129"/>
                      </a:lnTo>
                      <a:lnTo>
                        <a:pt x="29" y="134"/>
                      </a:lnTo>
                      <a:lnTo>
                        <a:pt x="24" y="134"/>
                      </a:lnTo>
                      <a:lnTo>
                        <a:pt x="19" y="134"/>
                      </a:lnTo>
                      <a:lnTo>
                        <a:pt x="14" y="134"/>
                      </a:lnTo>
                      <a:lnTo>
                        <a:pt x="10" y="134"/>
                      </a:lnTo>
                      <a:lnTo>
                        <a:pt x="5" y="134"/>
                      </a:lnTo>
                      <a:lnTo>
                        <a:pt x="5" y="129"/>
                      </a:lnTo>
                      <a:lnTo>
                        <a:pt x="5" y="124"/>
                      </a:lnTo>
                      <a:lnTo>
                        <a:pt x="0" y="124"/>
                      </a:lnTo>
                      <a:lnTo>
                        <a:pt x="0" y="119"/>
                      </a:lnTo>
                      <a:lnTo>
                        <a:pt x="0" y="115"/>
                      </a:lnTo>
                      <a:lnTo>
                        <a:pt x="5" y="115"/>
                      </a:lnTo>
                      <a:lnTo>
                        <a:pt x="5" y="110"/>
                      </a:lnTo>
                      <a:lnTo>
                        <a:pt x="10" y="110"/>
                      </a:lnTo>
                      <a:lnTo>
                        <a:pt x="14" y="105"/>
                      </a:lnTo>
                      <a:lnTo>
                        <a:pt x="19" y="105"/>
                      </a:lnTo>
                      <a:lnTo>
                        <a:pt x="24" y="100"/>
                      </a:lnTo>
                      <a:lnTo>
                        <a:pt x="29" y="100"/>
                      </a:lnTo>
                      <a:lnTo>
                        <a:pt x="34" y="100"/>
                      </a:lnTo>
                      <a:lnTo>
                        <a:pt x="38" y="100"/>
                      </a:lnTo>
                      <a:lnTo>
                        <a:pt x="43" y="96"/>
                      </a:lnTo>
                      <a:lnTo>
                        <a:pt x="48" y="96"/>
                      </a:lnTo>
                      <a:lnTo>
                        <a:pt x="53" y="96"/>
                      </a:lnTo>
                      <a:lnTo>
                        <a:pt x="58" y="96"/>
                      </a:lnTo>
                      <a:lnTo>
                        <a:pt x="62" y="96"/>
                      </a:lnTo>
                      <a:lnTo>
                        <a:pt x="67" y="96"/>
                      </a:lnTo>
                      <a:lnTo>
                        <a:pt x="72" y="96"/>
                      </a:lnTo>
                      <a:lnTo>
                        <a:pt x="77" y="96"/>
                      </a:lnTo>
                      <a:lnTo>
                        <a:pt x="77" y="91"/>
                      </a:lnTo>
                      <a:lnTo>
                        <a:pt x="81" y="91"/>
                      </a:lnTo>
                      <a:lnTo>
                        <a:pt x="86" y="91"/>
                      </a:lnTo>
                      <a:lnTo>
                        <a:pt x="91" y="91"/>
                      </a:lnTo>
                      <a:lnTo>
                        <a:pt x="96" y="91"/>
                      </a:lnTo>
                      <a:lnTo>
                        <a:pt x="101" y="91"/>
                      </a:lnTo>
                      <a:lnTo>
                        <a:pt x="105" y="86"/>
                      </a:lnTo>
                      <a:lnTo>
                        <a:pt x="110" y="86"/>
                      </a:lnTo>
                      <a:lnTo>
                        <a:pt x="115" y="86"/>
                      </a:lnTo>
                      <a:lnTo>
                        <a:pt x="120" y="86"/>
                      </a:lnTo>
                      <a:lnTo>
                        <a:pt x="129" y="86"/>
                      </a:lnTo>
                      <a:lnTo>
                        <a:pt x="134" y="86"/>
                      </a:lnTo>
                      <a:lnTo>
                        <a:pt x="139" y="86"/>
                      </a:lnTo>
                      <a:lnTo>
                        <a:pt x="144" y="81"/>
                      </a:lnTo>
                      <a:lnTo>
                        <a:pt x="153" y="81"/>
                      </a:lnTo>
                      <a:lnTo>
                        <a:pt x="158" y="81"/>
                      </a:lnTo>
                      <a:lnTo>
                        <a:pt x="163" y="81"/>
                      </a:lnTo>
                      <a:lnTo>
                        <a:pt x="168" y="81"/>
                      </a:lnTo>
                      <a:lnTo>
                        <a:pt x="177" y="81"/>
                      </a:lnTo>
                      <a:lnTo>
                        <a:pt x="182" y="81"/>
                      </a:lnTo>
                      <a:lnTo>
                        <a:pt x="187" y="76"/>
                      </a:lnTo>
                      <a:lnTo>
                        <a:pt x="192" y="76"/>
                      </a:lnTo>
                      <a:lnTo>
                        <a:pt x="201" y="76"/>
                      </a:lnTo>
                      <a:lnTo>
                        <a:pt x="206" y="76"/>
                      </a:lnTo>
                      <a:lnTo>
                        <a:pt x="211" y="76"/>
                      </a:lnTo>
                      <a:lnTo>
                        <a:pt x="216" y="76"/>
                      </a:lnTo>
                      <a:lnTo>
                        <a:pt x="225" y="76"/>
                      </a:lnTo>
                      <a:lnTo>
                        <a:pt x="230" y="72"/>
                      </a:lnTo>
                      <a:lnTo>
                        <a:pt x="235" y="72"/>
                      </a:lnTo>
                      <a:lnTo>
                        <a:pt x="240" y="72"/>
                      </a:lnTo>
                      <a:lnTo>
                        <a:pt x="245" y="72"/>
                      </a:lnTo>
                      <a:lnTo>
                        <a:pt x="254" y="72"/>
                      </a:lnTo>
                      <a:lnTo>
                        <a:pt x="259" y="72"/>
                      </a:lnTo>
                      <a:lnTo>
                        <a:pt x="264" y="67"/>
                      </a:lnTo>
                      <a:lnTo>
                        <a:pt x="269" y="67"/>
                      </a:lnTo>
                      <a:lnTo>
                        <a:pt x="278" y="67"/>
                      </a:lnTo>
                      <a:lnTo>
                        <a:pt x="283" y="67"/>
                      </a:lnTo>
                      <a:lnTo>
                        <a:pt x="288" y="67"/>
                      </a:lnTo>
                      <a:lnTo>
                        <a:pt x="293" y="62"/>
                      </a:lnTo>
                      <a:lnTo>
                        <a:pt x="302" y="62"/>
                      </a:lnTo>
                      <a:lnTo>
                        <a:pt x="321" y="62"/>
                      </a:lnTo>
                      <a:lnTo>
                        <a:pt x="341" y="62"/>
                      </a:lnTo>
                      <a:lnTo>
                        <a:pt x="355" y="57"/>
                      </a:lnTo>
                      <a:lnTo>
                        <a:pt x="374" y="57"/>
                      </a:lnTo>
                      <a:lnTo>
                        <a:pt x="393" y="52"/>
                      </a:lnTo>
                      <a:lnTo>
                        <a:pt x="412" y="52"/>
                      </a:lnTo>
                      <a:lnTo>
                        <a:pt x="432" y="52"/>
                      </a:lnTo>
                      <a:lnTo>
                        <a:pt x="451" y="48"/>
                      </a:lnTo>
                      <a:lnTo>
                        <a:pt x="470" y="48"/>
                      </a:lnTo>
                      <a:lnTo>
                        <a:pt x="489" y="43"/>
                      </a:lnTo>
                      <a:lnTo>
                        <a:pt x="504" y="43"/>
                      </a:lnTo>
                      <a:lnTo>
                        <a:pt x="523" y="38"/>
                      </a:lnTo>
                      <a:lnTo>
                        <a:pt x="542" y="38"/>
                      </a:lnTo>
                      <a:lnTo>
                        <a:pt x="561" y="38"/>
                      </a:lnTo>
                      <a:lnTo>
                        <a:pt x="580" y="33"/>
                      </a:lnTo>
                      <a:lnTo>
                        <a:pt x="600" y="33"/>
                      </a:lnTo>
                      <a:lnTo>
                        <a:pt x="619" y="28"/>
                      </a:lnTo>
                      <a:lnTo>
                        <a:pt x="633" y="28"/>
                      </a:lnTo>
                      <a:lnTo>
                        <a:pt x="652" y="24"/>
                      </a:lnTo>
                      <a:lnTo>
                        <a:pt x="672" y="24"/>
                      </a:lnTo>
                      <a:lnTo>
                        <a:pt x="691" y="24"/>
                      </a:lnTo>
                      <a:lnTo>
                        <a:pt x="710" y="19"/>
                      </a:lnTo>
                      <a:lnTo>
                        <a:pt x="729" y="19"/>
                      </a:lnTo>
                      <a:lnTo>
                        <a:pt x="743" y="19"/>
                      </a:lnTo>
                      <a:lnTo>
                        <a:pt x="763" y="14"/>
                      </a:lnTo>
                      <a:lnTo>
                        <a:pt x="782" y="14"/>
                      </a:lnTo>
                      <a:lnTo>
                        <a:pt x="801" y="14"/>
                      </a:lnTo>
                      <a:lnTo>
                        <a:pt x="820" y="9"/>
                      </a:lnTo>
                      <a:lnTo>
                        <a:pt x="839" y="9"/>
                      </a:lnTo>
                      <a:lnTo>
                        <a:pt x="859" y="9"/>
                      </a:lnTo>
                      <a:lnTo>
                        <a:pt x="878" y="5"/>
                      </a:lnTo>
                      <a:lnTo>
                        <a:pt x="897" y="5"/>
                      </a:lnTo>
                      <a:lnTo>
                        <a:pt x="902" y="5"/>
                      </a:lnTo>
                      <a:lnTo>
                        <a:pt x="907" y="5"/>
                      </a:lnTo>
                      <a:lnTo>
                        <a:pt x="911" y="5"/>
                      </a:lnTo>
                      <a:lnTo>
                        <a:pt x="916" y="5"/>
                      </a:lnTo>
                      <a:lnTo>
                        <a:pt x="921" y="0"/>
                      </a:lnTo>
                      <a:lnTo>
                        <a:pt x="926" y="0"/>
                      </a:lnTo>
                      <a:lnTo>
                        <a:pt x="935" y="0"/>
                      </a:lnTo>
                      <a:lnTo>
                        <a:pt x="940" y="0"/>
                      </a:lnTo>
                      <a:lnTo>
                        <a:pt x="945" y="0"/>
                      </a:lnTo>
                      <a:lnTo>
                        <a:pt x="950" y="0"/>
                      </a:lnTo>
                      <a:lnTo>
                        <a:pt x="955" y="0"/>
                      </a:lnTo>
                      <a:lnTo>
                        <a:pt x="964" y="0"/>
                      </a:lnTo>
                      <a:lnTo>
                        <a:pt x="969" y="0"/>
                      </a:lnTo>
                      <a:lnTo>
                        <a:pt x="974" y="0"/>
                      </a:lnTo>
                      <a:lnTo>
                        <a:pt x="983" y="0"/>
                      </a:lnTo>
                      <a:lnTo>
                        <a:pt x="988" y="0"/>
                      </a:lnTo>
                      <a:lnTo>
                        <a:pt x="993" y="0"/>
                      </a:lnTo>
                      <a:lnTo>
                        <a:pt x="998" y="0"/>
                      </a:lnTo>
                      <a:lnTo>
                        <a:pt x="1007" y="0"/>
                      </a:lnTo>
                      <a:lnTo>
                        <a:pt x="1012" y="0"/>
                      </a:lnTo>
                      <a:lnTo>
                        <a:pt x="1017" y="0"/>
                      </a:lnTo>
                      <a:lnTo>
                        <a:pt x="1027" y="0"/>
                      </a:lnTo>
                      <a:lnTo>
                        <a:pt x="1031" y="0"/>
                      </a:lnTo>
                      <a:lnTo>
                        <a:pt x="1036" y="0"/>
                      </a:lnTo>
                      <a:lnTo>
                        <a:pt x="1041" y="0"/>
                      </a:lnTo>
                      <a:lnTo>
                        <a:pt x="1051" y="0"/>
                      </a:lnTo>
                      <a:lnTo>
                        <a:pt x="1055" y="0"/>
                      </a:lnTo>
                      <a:lnTo>
                        <a:pt x="1060" y="0"/>
                      </a:lnTo>
                      <a:lnTo>
                        <a:pt x="1065" y="0"/>
                      </a:lnTo>
                      <a:lnTo>
                        <a:pt x="1070" y="0"/>
                      </a:lnTo>
                      <a:lnTo>
                        <a:pt x="1074" y="0"/>
                      </a:lnTo>
                      <a:lnTo>
                        <a:pt x="1079" y="0"/>
                      </a:lnTo>
                      <a:close/>
                    </a:path>
                  </a:pathLst>
                </a:custGeom>
                <a:solidFill>
                  <a:srgbClr val="F5F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7" name="Freeform 45">
                  <a:extLst>
                    <a:ext uri="{FF2B5EF4-FFF2-40B4-BE49-F238E27FC236}">
                      <a16:creationId xmlns:a16="http://schemas.microsoft.com/office/drawing/2014/main" id="{397F9436-38C3-4981-9B2F-DF8AEF3CAB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8" y="4624"/>
                  <a:ext cx="1108" cy="297"/>
                </a:xfrm>
                <a:custGeom>
                  <a:avLst/>
                  <a:gdLst>
                    <a:gd name="T0" fmla="*/ 1041 w 1108"/>
                    <a:gd name="T1" fmla="*/ 29 h 297"/>
                    <a:gd name="T2" fmla="*/ 1056 w 1108"/>
                    <a:gd name="T3" fmla="*/ 67 h 297"/>
                    <a:gd name="T4" fmla="*/ 1070 w 1108"/>
                    <a:gd name="T5" fmla="*/ 110 h 297"/>
                    <a:gd name="T6" fmla="*/ 1080 w 1108"/>
                    <a:gd name="T7" fmla="*/ 149 h 297"/>
                    <a:gd name="T8" fmla="*/ 1089 w 1108"/>
                    <a:gd name="T9" fmla="*/ 187 h 297"/>
                    <a:gd name="T10" fmla="*/ 1104 w 1108"/>
                    <a:gd name="T11" fmla="*/ 225 h 297"/>
                    <a:gd name="T12" fmla="*/ 1089 w 1108"/>
                    <a:gd name="T13" fmla="*/ 254 h 297"/>
                    <a:gd name="T14" fmla="*/ 1041 w 1108"/>
                    <a:gd name="T15" fmla="*/ 268 h 297"/>
                    <a:gd name="T16" fmla="*/ 993 w 1108"/>
                    <a:gd name="T17" fmla="*/ 278 h 297"/>
                    <a:gd name="T18" fmla="*/ 945 w 1108"/>
                    <a:gd name="T19" fmla="*/ 287 h 297"/>
                    <a:gd name="T20" fmla="*/ 893 w 1108"/>
                    <a:gd name="T21" fmla="*/ 292 h 297"/>
                    <a:gd name="T22" fmla="*/ 845 w 1108"/>
                    <a:gd name="T23" fmla="*/ 292 h 297"/>
                    <a:gd name="T24" fmla="*/ 792 w 1108"/>
                    <a:gd name="T25" fmla="*/ 297 h 297"/>
                    <a:gd name="T26" fmla="*/ 744 w 1108"/>
                    <a:gd name="T27" fmla="*/ 297 h 297"/>
                    <a:gd name="T28" fmla="*/ 696 w 1108"/>
                    <a:gd name="T29" fmla="*/ 297 h 297"/>
                    <a:gd name="T30" fmla="*/ 648 w 1108"/>
                    <a:gd name="T31" fmla="*/ 297 h 297"/>
                    <a:gd name="T32" fmla="*/ 605 w 1108"/>
                    <a:gd name="T33" fmla="*/ 292 h 297"/>
                    <a:gd name="T34" fmla="*/ 557 w 1108"/>
                    <a:gd name="T35" fmla="*/ 287 h 297"/>
                    <a:gd name="T36" fmla="*/ 509 w 1108"/>
                    <a:gd name="T37" fmla="*/ 283 h 297"/>
                    <a:gd name="T38" fmla="*/ 470 w 1108"/>
                    <a:gd name="T39" fmla="*/ 249 h 297"/>
                    <a:gd name="T40" fmla="*/ 427 w 1108"/>
                    <a:gd name="T41" fmla="*/ 206 h 297"/>
                    <a:gd name="T42" fmla="*/ 379 w 1108"/>
                    <a:gd name="T43" fmla="*/ 173 h 297"/>
                    <a:gd name="T44" fmla="*/ 327 w 1108"/>
                    <a:gd name="T45" fmla="*/ 144 h 297"/>
                    <a:gd name="T46" fmla="*/ 274 w 1108"/>
                    <a:gd name="T47" fmla="*/ 125 h 297"/>
                    <a:gd name="T48" fmla="*/ 216 w 1108"/>
                    <a:gd name="T49" fmla="*/ 110 h 297"/>
                    <a:gd name="T50" fmla="*/ 163 w 1108"/>
                    <a:gd name="T51" fmla="*/ 101 h 297"/>
                    <a:gd name="T52" fmla="*/ 139 w 1108"/>
                    <a:gd name="T53" fmla="*/ 101 h 297"/>
                    <a:gd name="T54" fmla="*/ 111 w 1108"/>
                    <a:gd name="T55" fmla="*/ 101 h 297"/>
                    <a:gd name="T56" fmla="*/ 87 w 1108"/>
                    <a:gd name="T57" fmla="*/ 106 h 297"/>
                    <a:gd name="T58" fmla="*/ 63 w 1108"/>
                    <a:gd name="T59" fmla="*/ 106 h 297"/>
                    <a:gd name="T60" fmla="*/ 39 w 1108"/>
                    <a:gd name="T61" fmla="*/ 110 h 297"/>
                    <a:gd name="T62" fmla="*/ 15 w 1108"/>
                    <a:gd name="T63" fmla="*/ 115 h 297"/>
                    <a:gd name="T64" fmla="*/ 20 w 1108"/>
                    <a:gd name="T65" fmla="*/ 96 h 297"/>
                    <a:gd name="T66" fmla="*/ 53 w 1108"/>
                    <a:gd name="T67" fmla="*/ 86 h 297"/>
                    <a:gd name="T68" fmla="*/ 82 w 1108"/>
                    <a:gd name="T69" fmla="*/ 82 h 297"/>
                    <a:gd name="T70" fmla="*/ 115 w 1108"/>
                    <a:gd name="T71" fmla="*/ 82 h 297"/>
                    <a:gd name="T72" fmla="*/ 149 w 1108"/>
                    <a:gd name="T73" fmla="*/ 82 h 297"/>
                    <a:gd name="T74" fmla="*/ 183 w 1108"/>
                    <a:gd name="T75" fmla="*/ 77 h 297"/>
                    <a:gd name="T76" fmla="*/ 226 w 1108"/>
                    <a:gd name="T77" fmla="*/ 72 h 297"/>
                    <a:gd name="T78" fmla="*/ 307 w 1108"/>
                    <a:gd name="T79" fmla="*/ 62 h 297"/>
                    <a:gd name="T80" fmla="*/ 384 w 1108"/>
                    <a:gd name="T81" fmla="*/ 53 h 297"/>
                    <a:gd name="T82" fmla="*/ 466 w 1108"/>
                    <a:gd name="T83" fmla="*/ 43 h 297"/>
                    <a:gd name="T84" fmla="*/ 547 w 1108"/>
                    <a:gd name="T85" fmla="*/ 39 h 297"/>
                    <a:gd name="T86" fmla="*/ 629 w 1108"/>
                    <a:gd name="T87" fmla="*/ 29 h 297"/>
                    <a:gd name="T88" fmla="*/ 710 w 1108"/>
                    <a:gd name="T89" fmla="*/ 19 h 297"/>
                    <a:gd name="T90" fmla="*/ 749 w 1108"/>
                    <a:gd name="T91" fmla="*/ 15 h 297"/>
                    <a:gd name="T92" fmla="*/ 777 w 1108"/>
                    <a:gd name="T93" fmla="*/ 15 h 297"/>
                    <a:gd name="T94" fmla="*/ 806 w 1108"/>
                    <a:gd name="T95" fmla="*/ 15 h 297"/>
                    <a:gd name="T96" fmla="*/ 835 w 1108"/>
                    <a:gd name="T97" fmla="*/ 10 h 297"/>
                    <a:gd name="T98" fmla="*/ 864 w 1108"/>
                    <a:gd name="T99" fmla="*/ 10 h 297"/>
                    <a:gd name="T100" fmla="*/ 888 w 1108"/>
                    <a:gd name="T101" fmla="*/ 10 h 297"/>
                    <a:gd name="T102" fmla="*/ 917 w 1108"/>
                    <a:gd name="T103" fmla="*/ 5 h 297"/>
                    <a:gd name="T104" fmla="*/ 941 w 1108"/>
                    <a:gd name="T105" fmla="*/ 5 h 297"/>
                    <a:gd name="T106" fmla="*/ 965 w 1108"/>
                    <a:gd name="T107" fmla="*/ 5 h 297"/>
                    <a:gd name="T108" fmla="*/ 989 w 1108"/>
                    <a:gd name="T109" fmla="*/ 0 h 297"/>
                    <a:gd name="T110" fmla="*/ 1013 w 1108"/>
                    <a:gd name="T111" fmla="*/ 0 h 2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108" h="297">
                      <a:moveTo>
                        <a:pt x="1032" y="0"/>
                      </a:moveTo>
                      <a:lnTo>
                        <a:pt x="1032" y="10"/>
                      </a:lnTo>
                      <a:lnTo>
                        <a:pt x="1037" y="15"/>
                      </a:lnTo>
                      <a:lnTo>
                        <a:pt x="1041" y="24"/>
                      </a:lnTo>
                      <a:lnTo>
                        <a:pt x="1041" y="29"/>
                      </a:lnTo>
                      <a:lnTo>
                        <a:pt x="1046" y="39"/>
                      </a:lnTo>
                      <a:lnTo>
                        <a:pt x="1051" y="48"/>
                      </a:lnTo>
                      <a:lnTo>
                        <a:pt x="1051" y="53"/>
                      </a:lnTo>
                      <a:lnTo>
                        <a:pt x="1056" y="62"/>
                      </a:lnTo>
                      <a:lnTo>
                        <a:pt x="1056" y="67"/>
                      </a:lnTo>
                      <a:lnTo>
                        <a:pt x="1060" y="77"/>
                      </a:lnTo>
                      <a:lnTo>
                        <a:pt x="1060" y="86"/>
                      </a:lnTo>
                      <a:lnTo>
                        <a:pt x="1065" y="91"/>
                      </a:lnTo>
                      <a:lnTo>
                        <a:pt x="1065" y="101"/>
                      </a:lnTo>
                      <a:lnTo>
                        <a:pt x="1070" y="110"/>
                      </a:lnTo>
                      <a:lnTo>
                        <a:pt x="1070" y="115"/>
                      </a:lnTo>
                      <a:lnTo>
                        <a:pt x="1075" y="125"/>
                      </a:lnTo>
                      <a:lnTo>
                        <a:pt x="1075" y="129"/>
                      </a:lnTo>
                      <a:lnTo>
                        <a:pt x="1080" y="139"/>
                      </a:lnTo>
                      <a:lnTo>
                        <a:pt x="1080" y="149"/>
                      </a:lnTo>
                      <a:lnTo>
                        <a:pt x="1084" y="153"/>
                      </a:lnTo>
                      <a:lnTo>
                        <a:pt x="1084" y="163"/>
                      </a:lnTo>
                      <a:lnTo>
                        <a:pt x="1089" y="173"/>
                      </a:lnTo>
                      <a:lnTo>
                        <a:pt x="1089" y="177"/>
                      </a:lnTo>
                      <a:lnTo>
                        <a:pt x="1089" y="187"/>
                      </a:lnTo>
                      <a:lnTo>
                        <a:pt x="1094" y="192"/>
                      </a:lnTo>
                      <a:lnTo>
                        <a:pt x="1094" y="201"/>
                      </a:lnTo>
                      <a:lnTo>
                        <a:pt x="1099" y="211"/>
                      </a:lnTo>
                      <a:lnTo>
                        <a:pt x="1099" y="216"/>
                      </a:lnTo>
                      <a:lnTo>
                        <a:pt x="1104" y="225"/>
                      </a:lnTo>
                      <a:lnTo>
                        <a:pt x="1104" y="230"/>
                      </a:lnTo>
                      <a:lnTo>
                        <a:pt x="1108" y="240"/>
                      </a:lnTo>
                      <a:lnTo>
                        <a:pt x="1108" y="244"/>
                      </a:lnTo>
                      <a:lnTo>
                        <a:pt x="1099" y="249"/>
                      </a:lnTo>
                      <a:lnTo>
                        <a:pt x="1089" y="254"/>
                      </a:lnTo>
                      <a:lnTo>
                        <a:pt x="1080" y="259"/>
                      </a:lnTo>
                      <a:lnTo>
                        <a:pt x="1070" y="264"/>
                      </a:lnTo>
                      <a:lnTo>
                        <a:pt x="1060" y="264"/>
                      </a:lnTo>
                      <a:lnTo>
                        <a:pt x="1051" y="268"/>
                      </a:lnTo>
                      <a:lnTo>
                        <a:pt x="1041" y="268"/>
                      </a:lnTo>
                      <a:lnTo>
                        <a:pt x="1032" y="273"/>
                      </a:lnTo>
                      <a:lnTo>
                        <a:pt x="1022" y="273"/>
                      </a:lnTo>
                      <a:lnTo>
                        <a:pt x="1013" y="278"/>
                      </a:lnTo>
                      <a:lnTo>
                        <a:pt x="1003" y="278"/>
                      </a:lnTo>
                      <a:lnTo>
                        <a:pt x="993" y="278"/>
                      </a:lnTo>
                      <a:lnTo>
                        <a:pt x="984" y="283"/>
                      </a:lnTo>
                      <a:lnTo>
                        <a:pt x="974" y="283"/>
                      </a:lnTo>
                      <a:lnTo>
                        <a:pt x="965" y="283"/>
                      </a:lnTo>
                      <a:lnTo>
                        <a:pt x="955" y="283"/>
                      </a:lnTo>
                      <a:lnTo>
                        <a:pt x="945" y="287"/>
                      </a:lnTo>
                      <a:lnTo>
                        <a:pt x="931" y="287"/>
                      </a:lnTo>
                      <a:lnTo>
                        <a:pt x="921" y="287"/>
                      </a:lnTo>
                      <a:lnTo>
                        <a:pt x="912" y="287"/>
                      </a:lnTo>
                      <a:lnTo>
                        <a:pt x="902" y="287"/>
                      </a:lnTo>
                      <a:lnTo>
                        <a:pt x="893" y="292"/>
                      </a:lnTo>
                      <a:lnTo>
                        <a:pt x="883" y="292"/>
                      </a:lnTo>
                      <a:lnTo>
                        <a:pt x="873" y="292"/>
                      </a:lnTo>
                      <a:lnTo>
                        <a:pt x="864" y="292"/>
                      </a:lnTo>
                      <a:lnTo>
                        <a:pt x="854" y="292"/>
                      </a:lnTo>
                      <a:lnTo>
                        <a:pt x="845" y="292"/>
                      </a:lnTo>
                      <a:lnTo>
                        <a:pt x="830" y="292"/>
                      </a:lnTo>
                      <a:lnTo>
                        <a:pt x="821" y="297"/>
                      </a:lnTo>
                      <a:lnTo>
                        <a:pt x="811" y="297"/>
                      </a:lnTo>
                      <a:lnTo>
                        <a:pt x="801" y="297"/>
                      </a:lnTo>
                      <a:lnTo>
                        <a:pt x="792" y="297"/>
                      </a:lnTo>
                      <a:lnTo>
                        <a:pt x="782" y="297"/>
                      </a:lnTo>
                      <a:lnTo>
                        <a:pt x="773" y="297"/>
                      </a:lnTo>
                      <a:lnTo>
                        <a:pt x="763" y="297"/>
                      </a:lnTo>
                      <a:lnTo>
                        <a:pt x="753" y="297"/>
                      </a:lnTo>
                      <a:lnTo>
                        <a:pt x="744" y="297"/>
                      </a:lnTo>
                      <a:lnTo>
                        <a:pt x="734" y="297"/>
                      </a:lnTo>
                      <a:lnTo>
                        <a:pt x="725" y="297"/>
                      </a:lnTo>
                      <a:lnTo>
                        <a:pt x="715" y="297"/>
                      </a:lnTo>
                      <a:lnTo>
                        <a:pt x="706" y="297"/>
                      </a:lnTo>
                      <a:lnTo>
                        <a:pt x="696" y="297"/>
                      </a:lnTo>
                      <a:lnTo>
                        <a:pt x="686" y="297"/>
                      </a:lnTo>
                      <a:lnTo>
                        <a:pt x="677" y="297"/>
                      </a:lnTo>
                      <a:lnTo>
                        <a:pt x="667" y="297"/>
                      </a:lnTo>
                      <a:lnTo>
                        <a:pt x="658" y="297"/>
                      </a:lnTo>
                      <a:lnTo>
                        <a:pt x="648" y="297"/>
                      </a:lnTo>
                      <a:lnTo>
                        <a:pt x="638" y="297"/>
                      </a:lnTo>
                      <a:lnTo>
                        <a:pt x="629" y="292"/>
                      </a:lnTo>
                      <a:lnTo>
                        <a:pt x="624" y="292"/>
                      </a:lnTo>
                      <a:lnTo>
                        <a:pt x="614" y="292"/>
                      </a:lnTo>
                      <a:lnTo>
                        <a:pt x="605" y="292"/>
                      </a:lnTo>
                      <a:lnTo>
                        <a:pt x="595" y="292"/>
                      </a:lnTo>
                      <a:lnTo>
                        <a:pt x="586" y="292"/>
                      </a:lnTo>
                      <a:lnTo>
                        <a:pt x="576" y="287"/>
                      </a:lnTo>
                      <a:lnTo>
                        <a:pt x="566" y="287"/>
                      </a:lnTo>
                      <a:lnTo>
                        <a:pt x="557" y="287"/>
                      </a:lnTo>
                      <a:lnTo>
                        <a:pt x="547" y="287"/>
                      </a:lnTo>
                      <a:lnTo>
                        <a:pt x="538" y="287"/>
                      </a:lnTo>
                      <a:lnTo>
                        <a:pt x="528" y="283"/>
                      </a:lnTo>
                      <a:lnTo>
                        <a:pt x="518" y="283"/>
                      </a:lnTo>
                      <a:lnTo>
                        <a:pt x="509" y="283"/>
                      </a:lnTo>
                      <a:lnTo>
                        <a:pt x="499" y="283"/>
                      </a:lnTo>
                      <a:lnTo>
                        <a:pt x="490" y="278"/>
                      </a:lnTo>
                      <a:lnTo>
                        <a:pt x="485" y="268"/>
                      </a:lnTo>
                      <a:lnTo>
                        <a:pt x="475" y="259"/>
                      </a:lnTo>
                      <a:lnTo>
                        <a:pt x="470" y="249"/>
                      </a:lnTo>
                      <a:lnTo>
                        <a:pt x="461" y="240"/>
                      </a:lnTo>
                      <a:lnTo>
                        <a:pt x="451" y="230"/>
                      </a:lnTo>
                      <a:lnTo>
                        <a:pt x="446" y="220"/>
                      </a:lnTo>
                      <a:lnTo>
                        <a:pt x="437" y="216"/>
                      </a:lnTo>
                      <a:lnTo>
                        <a:pt x="427" y="206"/>
                      </a:lnTo>
                      <a:lnTo>
                        <a:pt x="418" y="197"/>
                      </a:lnTo>
                      <a:lnTo>
                        <a:pt x="408" y="192"/>
                      </a:lnTo>
                      <a:lnTo>
                        <a:pt x="398" y="187"/>
                      </a:lnTo>
                      <a:lnTo>
                        <a:pt x="389" y="177"/>
                      </a:lnTo>
                      <a:lnTo>
                        <a:pt x="379" y="173"/>
                      </a:lnTo>
                      <a:lnTo>
                        <a:pt x="370" y="168"/>
                      </a:lnTo>
                      <a:lnTo>
                        <a:pt x="360" y="158"/>
                      </a:lnTo>
                      <a:lnTo>
                        <a:pt x="351" y="153"/>
                      </a:lnTo>
                      <a:lnTo>
                        <a:pt x="341" y="149"/>
                      </a:lnTo>
                      <a:lnTo>
                        <a:pt x="327" y="144"/>
                      </a:lnTo>
                      <a:lnTo>
                        <a:pt x="317" y="139"/>
                      </a:lnTo>
                      <a:lnTo>
                        <a:pt x="307" y="134"/>
                      </a:lnTo>
                      <a:lnTo>
                        <a:pt x="298" y="129"/>
                      </a:lnTo>
                      <a:lnTo>
                        <a:pt x="283" y="125"/>
                      </a:lnTo>
                      <a:lnTo>
                        <a:pt x="274" y="125"/>
                      </a:lnTo>
                      <a:lnTo>
                        <a:pt x="264" y="120"/>
                      </a:lnTo>
                      <a:lnTo>
                        <a:pt x="250" y="115"/>
                      </a:lnTo>
                      <a:lnTo>
                        <a:pt x="240" y="115"/>
                      </a:lnTo>
                      <a:lnTo>
                        <a:pt x="226" y="110"/>
                      </a:lnTo>
                      <a:lnTo>
                        <a:pt x="216" y="110"/>
                      </a:lnTo>
                      <a:lnTo>
                        <a:pt x="207" y="106"/>
                      </a:lnTo>
                      <a:lnTo>
                        <a:pt x="192" y="106"/>
                      </a:lnTo>
                      <a:lnTo>
                        <a:pt x="183" y="101"/>
                      </a:lnTo>
                      <a:lnTo>
                        <a:pt x="168" y="101"/>
                      </a:lnTo>
                      <a:lnTo>
                        <a:pt x="163" y="101"/>
                      </a:lnTo>
                      <a:lnTo>
                        <a:pt x="159" y="101"/>
                      </a:lnTo>
                      <a:lnTo>
                        <a:pt x="154" y="101"/>
                      </a:lnTo>
                      <a:lnTo>
                        <a:pt x="149" y="101"/>
                      </a:lnTo>
                      <a:lnTo>
                        <a:pt x="144" y="101"/>
                      </a:lnTo>
                      <a:lnTo>
                        <a:pt x="139" y="101"/>
                      </a:lnTo>
                      <a:lnTo>
                        <a:pt x="135" y="101"/>
                      </a:lnTo>
                      <a:lnTo>
                        <a:pt x="130" y="101"/>
                      </a:lnTo>
                      <a:lnTo>
                        <a:pt x="125" y="101"/>
                      </a:lnTo>
                      <a:lnTo>
                        <a:pt x="115" y="101"/>
                      </a:lnTo>
                      <a:lnTo>
                        <a:pt x="111" y="101"/>
                      </a:lnTo>
                      <a:lnTo>
                        <a:pt x="106" y="101"/>
                      </a:lnTo>
                      <a:lnTo>
                        <a:pt x="101" y="101"/>
                      </a:lnTo>
                      <a:lnTo>
                        <a:pt x="96" y="101"/>
                      </a:lnTo>
                      <a:lnTo>
                        <a:pt x="91" y="106"/>
                      </a:lnTo>
                      <a:lnTo>
                        <a:pt x="87" y="106"/>
                      </a:lnTo>
                      <a:lnTo>
                        <a:pt x="82" y="106"/>
                      </a:lnTo>
                      <a:lnTo>
                        <a:pt x="77" y="106"/>
                      </a:lnTo>
                      <a:lnTo>
                        <a:pt x="72" y="106"/>
                      </a:lnTo>
                      <a:lnTo>
                        <a:pt x="67" y="106"/>
                      </a:lnTo>
                      <a:lnTo>
                        <a:pt x="63" y="106"/>
                      </a:lnTo>
                      <a:lnTo>
                        <a:pt x="58" y="106"/>
                      </a:lnTo>
                      <a:lnTo>
                        <a:pt x="53" y="106"/>
                      </a:lnTo>
                      <a:lnTo>
                        <a:pt x="48" y="110"/>
                      </a:lnTo>
                      <a:lnTo>
                        <a:pt x="44" y="110"/>
                      </a:lnTo>
                      <a:lnTo>
                        <a:pt x="39" y="110"/>
                      </a:lnTo>
                      <a:lnTo>
                        <a:pt x="34" y="110"/>
                      </a:lnTo>
                      <a:lnTo>
                        <a:pt x="29" y="110"/>
                      </a:lnTo>
                      <a:lnTo>
                        <a:pt x="24" y="110"/>
                      </a:lnTo>
                      <a:lnTo>
                        <a:pt x="20" y="115"/>
                      </a:lnTo>
                      <a:lnTo>
                        <a:pt x="15" y="115"/>
                      </a:lnTo>
                      <a:lnTo>
                        <a:pt x="10" y="115"/>
                      </a:lnTo>
                      <a:lnTo>
                        <a:pt x="0" y="101"/>
                      </a:lnTo>
                      <a:lnTo>
                        <a:pt x="5" y="101"/>
                      </a:lnTo>
                      <a:lnTo>
                        <a:pt x="15" y="96"/>
                      </a:lnTo>
                      <a:lnTo>
                        <a:pt x="20" y="96"/>
                      </a:lnTo>
                      <a:lnTo>
                        <a:pt x="24" y="91"/>
                      </a:lnTo>
                      <a:lnTo>
                        <a:pt x="34" y="91"/>
                      </a:lnTo>
                      <a:lnTo>
                        <a:pt x="39" y="91"/>
                      </a:lnTo>
                      <a:lnTo>
                        <a:pt x="44" y="91"/>
                      </a:lnTo>
                      <a:lnTo>
                        <a:pt x="53" y="86"/>
                      </a:lnTo>
                      <a:lnTo>
                        <a:pt x="58" y="86"/>
                      </a:lnTo>
                      <a:lnTo>
                        <a:pt x="63" y="86"/>
                      </a:lnTo>
                      <a:lnTo>
                        <a:pt x="72" y="86"/>
                      </a:lnTo>
                      <a:lnTo>
                        <a:pt x="77" y="86"/>
                      </a:lnTo>
                      <a:lnTo>
                        <a:pt x="82" y="82"/>
                      </a:lnTo>
                      <a:lnTo>
                        <a:pt x="91" y="82"/>
                      </a:lnTo>
                      <a:lnTo>
                        <a:pt x="96" y="82"/>
                      </a:lnTo>
                      <a:lnTo>
                        <a:pt x="101" y="82"/>
                      </a:lnTo>
                      <a:lnTo>
                        <a:pt x="111" y="82"/>
                      </a:lnTo>
                      <a:lnTo>
                        <a:pt x="115" y="82"/>
                      </a:lnTo>
                      <a:lnTo>
                        <a:pt x="120" y="82"/>
                      </a:lnTo>
                      <a:lnTo>
                        <a:pt x="130" y="82"/>
                      </a:lnTo>
                      <a:lnTo>
                        <a:pt x="135" y="82"/>
                      </a:lnTo>
                      <a:lnTo>
                        <a:pt x="144" y="82"/>
                      </a:lnTo>
                      <a:lnTo>
                        <a:pt x="149" y="82"/>
                      </a:lnTo>
                      <a:lnTo>
                        <a:pt x="154" y="82"/>
                      </a:lnTo>
                      <a:lnTo>
                        <a:pt x="163" y="82"/>
                      </a:lnTo>
                      <a:lnTo>
                        <a:pt x="168" y="82"/>
                      </a:lnTo>
                      <a:lnTo>
                        <a:pt x="178" y="77"/>
                      </a:lnTo>
                      <a:lnTo>
                        <a:pt x="183" y="77"/>
                      </a:lnTo>
                      <a:lnTo>
                        <a:pt x="187" y="77"/>
                      </a:lnTo>
                      <a:lnTo>
                        <a:pt x="197" y="77"/>
                      </a:lnTo>
                      <a:lnTo>
                        <a:pt x="202" y="77"/>
                      </a:lnTo>
                      <a:lnTo>
                        <a:pt x="211" y="77"/>
                      </a:lnTo>
                      <a:lnTo>
                        <a:pt x="226" y="72"/>
                      </a:lnTo>
                      <a:lnTo>
                        <a:pt x="240" y="72"/>
                      </a:lnTo>
                      <a:lnTo>
                        <a:pt x="259" y="67"/>
                      </a:lnTo>
                      <a:lnTo>
                        <a:pt x="274" y="67"/>
                      </a:lnTo>
                      <a:lnTo>
                        <a:pt x="288" y="62"/>
                      </a:lnTo>
                      <a:lnTo>
                        <a:pt x="307" y="62"/>
                      </a:lnTo>
                      <a:lnTo>
                        <a:pt x="322" y="58"/>
                      </a:lnTo>
                      <a:lnTo>
                        <a:pt x="336" y="58"/>
                      </a:lnTo>
                      <a:lnTo>
                        <a:pt x="355" y="58"/>
                      </a:lnTo>
                      <a:lnTo>
                        <a:pt x="370" y="53"/>
                      </a:lnTo>
                      <a:lnTo>
                        <a:pt x="384" y="53"/>
                      </a:lnTo>
                      <a:lnTo>
                        <a:pt x="403" y="48"/>
                      </a:lnTo>
                      <a:lnTo>
                        <a:pt x="418" y="48"/>
                      </a:lnTo>
                      <a:lnTo>
                        <a:pt x="432" y="48"/>
                      </a:lnTo>
                      <a:lnTo>
                        <a:pt x="451" y="48"/>
                      </a:lnTo>
                      <a:lnTo>
                        <a:pt x="466" y="43"/>
                      </a:lnTo>
                      <a:lnTo>
                        <a:pt x="480" y="43"/>
                      </a:lnTo>
                      <a:lnTo>
                        <a:pt x="499" y="43"/>
                      </a:lnTo>
                      <a:lnTo>
                        <a:pt x="514" y="39"/>
                      </a:lnTo>
                      <a:lnTo>
                        <a:pt x="528" y="39"/>
                      </a:lnTo>
                      <a:lnTo>
                        <a:pt x="547" y="39"/>
                      </a:lnTo>
                      <a:lnTo>
                        <a:pt x="562" y="34"/>
                      </a:lnTo>
                      <a:lnTo>
                        <a:pt x="581" y="34"/>
                      </a:lnTo>
                      <a:lnTo>
                        <a:pt x="595" y="34"/>
                      </a:lnTo>
                      <a:lnTo>
                        <a:pt x="610" y="29"/>
                      </a:lnTo>
                      <a:lnTo>
                        <a:pt x="629" y="29"/>
                      </a:lnTo>
                      <a:lnTo>
                        <a:pt x="643" y="24"/>
                      </a:lnTo>
                      <a:lnTo>
                        <a:pt x="662" y="24"/>
                      </a:lnTo>
                      <a:lnTo>
                        <a:pt x="677" y="24"/>
                      </a:lnTo>
                      <a:lnTo>
                        <a:pt x="691" y="19"/>
                      </a:lnTo>
                      <a:lnTo>
                        <a:pt x="710" y="19"/>
                      </a:lnTo>
                      <a:lnTo>
                        <a:pt x="725" y="15"/>
                      </a:lnTo>
                      <a:lnTo>
                        <a:pt x="734" y="15"/>
                      </a:lnTo>
                      <a:lnTo>
                        <a:pt x="739" y="15"/>
                      </a:lnTo>
                      <a:lnTo>
                        <a:pt x="744" y="15"/>
                      </a:lnTo>
                      <a:lnTo>
                        <a:pt x="749" y="15"/>
                      </a:lnTo>
                      <a:lnTo>
                        <a:pt x="758" y="15"/>
                      </a:lnTo>
                      <a:lnTo>
                        <a:pt x="763" y="15"/>
                      </a:lnTo>
                      <a:lnTo>
                        <a:pt x="768" y="15"/>
                      </a:lnTo>
                      <a:lnTo>
                        <a:pt x="773" y="15"/>
                      </a:lnTo>
                      <a:lnTo>
                        <a:pt x="777" y="15"/>
                      </a:lnTo>
                      <a:lnTo>
                        <a:pt x="787" y="15"/>
                      </a:lnTo>
                      <a:lnTo>
                        <a:pt x="792" y="15"/>
                      </a:lnTo>
                      <a:lnTo>
                        <a:pt x="797" y="15"/>
                      </a:lnTo>
                      <a:lnTo>
                        <a:pt x="801" y="15"/>
                      </a:lnTo>
                      <a:lnTo>
                        <a:pt x="806" y="15"/>
                      </a:lnTo>
                      <a:lnTo>
                        <a:pt x="811" y="15"/>
                      </a:lnTo>
                      <a:lnTo>
                        <a:pt x="816" y="15"/>
                      </a:lnTo>
                      <a:lnTo>
                        <a:pt x="825" y="15"/>
                      </a:lnTo>
                      <a:lnTo>
                        <a:pt x="830" y="15"/>
                      </a:lnTo>
                      <a:lnTo>
                        <a:pt x="835" y="10"/>
                      </a:lnTo>
                      <a:lnTo>
                        <a:pt x="840" y="10"/>
                      </a:lnTo>
                      <a:lnTo>
                        <a:pt x="845" y="10"/>
                      </a:lnTo>
                      <a:lnTo>
                        <a:pt x="849" y="10"/>
                      </a:lnTo>
                      <a:lnTo>
                        <a:pt x="854" y="10"/>
                      </a:lnTo>
                      <a:lnTo>
                        <a:pt x="864" y="10"/>
                      </a:lnTo>
                      <a:lnTo>
                        <a:pt x="869" y="10"/>
                      </a:lnTo>
                      <a:lnTo>
                        <a:pt x="873" y="10"/>
                      </a:lnTo>
                      <a:lnTo>
                        <a:pt x="878" y="10"/>
                      </a:lnTo>
                      <a:lnTo>
                        <a:pt x="883" y="10"/>
                      </a:lnTo>
                      <a:lnTo>
                        <a:pt x="888" y="10"/>
                      </a:lnTo>
                      <a:lnTo>
                        <a:pt x="897" y="10"/>
                      </a:lnTo>
                      <a:lnTo>
                        <a:pt x="902" y="10"/>
                      </a:lnTo>
                      <a:lnTo>
                        <a:pt x="907" y="10"/>
                      </a:lnTo>
                      <a:lnTo>
                        <a:pt x="912" y="5"/>
                      </a:lnTo>
                      <a:lnTo>
                        <a:pt x="917" y="5"/>
                      </a:lnTo>
                      <a:lnTo>
                        <a:pt x="921" y="5"/>
                      </a:lnTo>
                      <a:lnTo>
                        <a:pt x="926" y="5"/>
                      </a:lnTo>
                      <a:lnTo>
                        <a:pt x="931" y="5"/>
                      </a:lnTo>
                      <a:lnTo>
                        <a:pt x="936" y="5"/>
                      </a:lnTo>
                      <a:lnTo>
                        <a:pt x="941" y="5"/>
                      </a:lnTo>
                      <a:lnTo>
                        <a:pt x="945" y="5"/>
                      </a:lnTo>
                      <a:lnTo>
                        <a:pt x="950" y="5"/>
                      </a:lnTo>
                      <a:lnTo>
                        <a:pt x="955" y="5"/>
                      </a:lnTo>
                      <a:lnTo>
                        <a:pt x="960" y="5"/>
                      </a:lnTo>
                      <a:lnTo>
                        <a:pt x="965" y="5"/>
                      </a:lnTo>
                      <a:lnTo>
                        <a:pt x="969" y="5"/>
                      </a:lnTo>
                      <a:lnTo>
                        <a:pt x="974" y="5"/>
                      </a:lnTo>
                      <a:lnTo>
                        <a:pt x="979" y="5"/>
                      </a:lnTo>
                      <a:lnTo>
                        <a:pt x="984" y="0"/>
                      </a:lnTo>
                      <a:lnTo>
                        <a:pt x="989" y="0"/>
                      </a:lnTo>
                      <a:lnTo>
                        <a:pt x="993" y="0"/>
                      </a:lnTo>
                      <a:lnTo>
                        <a:pt x="998" y="0"/>
                      </a:lnTo>
                      <a:lnTo>
                        <a:pt x="1003" y="0"/>
                      </a:lnTo>
                      <a:lnTo>
                        <a:pt x="1008" y="0"/>
                      </a:lnTo>
                      <a:lnTo>
                        <a:pt x="1013" y="0"/>
                      </a:lnTo>
                      <a:lnTo>
                        <a:pt x="1017" y="0"/>
                      </a:lnTo>
                      <a:lnTo>
                        <a:pt x="1022" y="0"/>
                      </a:lnTo>
                      <a:lnTo>
                        <a:pt x="1027" y="0"/>
                      </a:lnTo>
                      <a:lnTo>
                        <a:pt x="1032" y="0"/>
                      </a:lnTo>
                      <a:close/>
                    </a:path>
                  </a:pathLst>
                </a:custGeom>
                <a:solidFill>
                  <a:srgbClr val="F5F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8" name="Freeform 46">
                  <a:extLst>
                    <a:ext uri="{FF2B5EF4-FFF2-40B4-BE49-F238E27FC236}">
                      <a16:creationId xmlns:a16="http://schemas.microsoft.com/office/drawing/2014/main" id="{F8D9A153-C4F8-404C-A56E-EA5BFD891D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9" y="4773"/>
                  <a:ext cx="590" cy="641"/>
                </a:xfrm>
                <a:custGeom>
                  <a:avLst/>
                  <a:gdLst>
                    <a:gd name="T0" fmla="*/ 542 w 590"/>
                    <a:gd name="T1" fmla="*/ 215 h 641"/>
                    <a:gd name="T2" fmla="*/ 514 w 590"/>
                    <a:gd name="T3" fmla="*/ 306 h 641"/>
                    <a:gd name="T4" fmla="*/ 509 w 590"/>
                    <a:gd name="T5" fmla="*/ 402 h 641"/>
                    <a:gd name="T6" fmla="*/ 523 w 590"/>
                    <a:gd name="T7" fmla="*/ 498 h 641"/>
                    <a:gd name="T8" fmla="*/ 533 w 590"/>
                    <a:gd name="T9" fmla="*/ 536 h 641"/>
                    <a:gd name="T10" fmla="*/ 552 w 590"/>
                    <a:gd name="T11" fmla="*/ 565 h 641"/>
                    <a:gd name="T12" fmla="*/ 561 w 590"/>
                    <a:gd name="T13" fmla="*/ 589 h 641"/>
                    <a:gd name="T14" fmla="*/ 514 w 590"/>
                    <a:gd name="T15" fmla="*/ 608 h 641"/>
                    <a:gd name="T16" fmla="*/ 466 w 590"/>
                    <a:gd name="T17" fmla="*/ 622 h 641"/>
                    <a:gd name="T18" fmla="*/ 418 w 590"/>
                    <a:gd name="T19" fmla="*/ 632 h 641"/>
                    <a:gd name="T20" fmla="*/ 370 w 590"/>
                    <a:gd name="T21" fmla="*/ 641 h 641"/>
                    <a:gd name="T22" fmla="*/ 322 w 590"/>
                    <a:gd name="T23" fmla="*/ 641 h 641"/>
                    <a:gd name="T24" fmla="*/ 274 w 590"/>
                    <a:gd name="T25" fmla="*/ 641 h 641"/>
                    <a:gd name="T26" fmla="*/ 226 w 590"/>
                    <a:gd name="T27" fmla="*/ 636 h 641"/>
                    <a:gd name="T28" fmla="*/ 178 w 590"/>
                    <a:gd name="T29" fmla="*/ 622 h 641"/>
                    <a:gd name="T30" fmla="*/ 144 w 590"/>
                    <a:gd name="T31" fmla="*/ 603 h 641"/>
                    <a:gd name="T32" fmla="*/ 149 w 590"/>
                    <a:gd name="T33" fmla="*/ 593 h 641"/>
                    <a:gd name="T34" fmla="*/ 183 w 590"/>
                    <a:gd name="T35" fmla="*/ 579 h 641"/>
                    <a:gd name="T36" fmla="*/ 149 w 590"/>
                    <a:gd name="T37" fmla="*/ 550 h 641"/>
                    <a:gd name="T38" fmla="*/ 111 w 590"/>
                    <a:gd name="T39" fmla="*/ 536 h 641"/>
                    <a:gd name="T40" fmla="*/ 77 w 590"/>
                    <a:gd name="T41" fmla="*/ 512 h 641"/>
                    <a:gd name="T42" fmla="*/ 67 w 590"/>
                    <a:gd name="T43" fmla="*/ 478 h 641"/>
                    <a:gd name="T44" fmla="*/ 106 w 590"/>
                    <a:gd name="T45" fmla="*/ 483 h 641"/>
                    <a:gd name="T46" fmla="*/ 144 w 590"/>
                    <a:gd name="T47" fmla="*/ 483 h 641"/>
                    <a:gd name="T48" fmla="*/ 183 w 590"/>
                    <a:gd name="T49" fmla="*/ 478 h 641"/>
                    <a:gd name="T50" fmla="*/ 187 w 590"/>
                    <a:gd name="T51" fmla="*/ 455 h 641"/>
                    <a:gd name="T52" fmla="*/ 149 w 590"/>
                    <a:gd name="T53" fmla="*/ 445 h 641"/>
                    <a:gd name="T54" fmla="*/ 111 w 590"/>
                    <a:gd name="T55" fmla="*/ 435 h 641"/>
                    <a:gd name="T56" fmla="*/ 77 w 590"/>
                    <a:gd name="T57" fmla="*/ 421 h 641"/>
                    <a:gd name="T58" fmla="*/ 48 w 590"/>
                    <a:gd name="T59" fmla="*/ 392 h 641"/>
                    <a:gd name="T60" fmla="*/ 29 w 590"/>
                    <a:gd name="T61" fmla="*/ 364 h 641"/>
                    <a:gd name="T62" fmla="*/ 19 w 590"/>
                    <a:gd name="T63" fmla="*/ 335 h 641"/>
                    <a:gd name="T64" fmla="*/ 48 w 590"/>
                    <a:gd name="T65" fmla="*/ 354 h 641"/>
                    <a:gd name="T66" fmla="*/ 82 w 590"/>
                    <a:gd name="T67" fmla="*/ 368 h 641"/>
                    <a:gd name="T68" fmla="*/ 120 w 590"/>
                    <a:gd name="T69" fmla="*/ 373 h 641"/>
                    <a:gd name="T70" fmla="*/ 149 w 590"/>
                    <a:gd name="T71" fmla="*/ 354 h 641"/>
                    <a:gd name="T72" fmla="*/ 130 w 590"/>
                    <a:gd name="T73" fmla="*/ 335 h 641"/>
                    <a:gd name="T74" fmla="*/ 96 w 590"/>
                    <a:gd name="T75" fmla="*/ 320 h 641"/>
                    <a:gd name="T76" fmla="*/ 63 w 590"/>
                    <a:gd name="T77" fmla="*/ 301 h 641"/>
                    <a:gd name="T78" fmla="*/ 29 w 590"/>
                    <a:gd name="T79" fmla="*/ 268 h 641"/>
                    <a:gd name="T80" fmla="*/ 5 w 590"/>
                    <a:gd name="T81" fmla="*/ 229 h 641"/>
                    <a:gd name="T82" fmla="*/ 10 w 590"/>
                    <a:gd name="T83" fmla="*/ 196 h 641"/>
                    <a:gd name="T84" fmla="*/ 19 w 590"/>
                    <a:gd name="T85" fmla="*/ 158 h 641"/>
                    <a:gd name="T86" fmla="*/ 39 w 590"/>
                    <a:gd name="T87" fmla="*/ 129 h 641"/>
                    <a:gd name="T88" fmla="*/ 77 w 590"/>
                    <a:gd name="T89" fmla="*/ 138 h 641"/>
                    <a:gd name="T90" fmla="*/ 115 w 590"/>
                    <a:gd name="T91" fmla="*/ 143 h 641"/>
                    <a:gd name="T92" fmla="*/ 154 w 590"/>
                    <a:gd name="T93" fmla="*/ 143 h 641"/>
                    <a:gd name="T94" fmla="*/ 192 w 590"/>
                    <a:gd name="T95" fmla="*/ 138 h 641"/>
                    <a:gd name="T96" fmla="*/ 211 w 590"/>
                    <a:gd name="T97" fmla="*/ 119 h 641"/>
                    <a:gd name="T98" fmla="*/ 192 w 590"/>
                    <a:gd name="T99" fmla="*/ 100 h 641"/>
                    <a:gd name="T100" fmla="*/ 159 w 590"/>
                    <a:gd name="T101" fmla="*/ 95 h 641"/>
                    <a:gd name="T102" fmla="*/ 115 w 590"/>
                    <a:gd name="T103" fmla="*/ 95 h 641"/>
                    <a:gd name="T104" fmla="*/ 77 w 590"/>
                    <a:gd name="T105" fmla="*/ 86 h 641"/>
                    <a:gd name="T106" fmla="*/ 48 w 590"/>
                    <a:gd name="T107" fmla="*/ 62 h 641"/>
                    <a:gd name="T108" fmla="*/ 39 w 590"/>
                    <a:gd name="T109" fmla="*/ 28 h 641"/>
                    <a:gd name="T110" fmla="*/ 101 w 590"/>
                    <a:gd name="T111" fmla="*/ 24 h 641"/>
                    <a:gd name="T112" fmla="*/ 183 w 590"/>
                    <a:gd name="T113" fmla="*/ 14 h 641"/>
                    <a:gd name="T114" fmla="*/ 259 w 590"/>
                    <a:gd name="T115" fmla="*/ 0 h 641"/>
                    <a:gd name="T116" fmla="*/ 341 w 590"/>
                    <a:gd name="T117" fmla="*/ 4 h 641"/>
                    <a:gd name="T118" fmla="*/ 408 w 590"/>
                    <a:gd name="T119" fmla="*/ 24 h 641"/>
                    <a:gd name="T120" fmla="*/ 470 w 590"/>
                    <a:gd name="T121" fmla="*/ 52 h 641"/>
                    <a:gd name="T122" fmla="*/ 528 w 590"/>
                    <a:gd name="T123" fmla="*/ 91 h 641"/>
                    <a:gd name="T124" fmla="*/ 581 w 590"/>
                    <a:gd name="T125" fmla="*/ 134 h 6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590" h="641">
                      <a:moveTo>
                        <a:pt x="590" y="148"/>
                      </a:moveTo>
                      <a:lnTo>
                        <a:pt x="581" y="158"/>
                      </a:lnTo>
                      <a:lnTo>
                        <a:pt x="576" y="167"/>
                      </a:lnTo>
                      <a:lnTo>
                        <a:pt x="566" y="177"/>
                      </a:lnTo>
                      <a:lnTo>
                        <a:pt x="561" y="186"/>
                      </a:lnTo>
                      <a:lnTo>
                        <a:pt x="552" y="196"/>
                      </a:lnTo>
                      <a:lnTo>
                        <a:pt x="547" y="206"/>
                      </a:lnTo>
                      <a:lnTo>
                        <a:pt x="542" y="215"/>
                      </a:lnTo>
                      <a:lnTo>
                        <a:pt x="537" y="225"/>
                      </a:lnTo>
                      <a:lnTo>
                        <a:pt x="533" y="234"/>
                      </a:lnTo>
                      <a:lnTo>
                        <a:pt x="528" y="249"/>
                      </a:lnTo>
                      <a:lnTo>
                        <a:pt x="523" y="258"/>
                      </a:lnTo>
                      <a:lnTo>
                        <a:pt x="523" y="268"/>
                      </a:lnTo>
                      <a:lnTo>
                        <a:pt x="518" y="282"/>
                      </a:lnTo>
                      <a:lnTo>
                        <a:pt x="518" y="292"/>
                      </a:lnTo>
                      <a:lnTo>
                        <a:pt x="514" y="306"/>
                      </a:lnTo>
                      <a:lnTo>
                        <a:pt x="514" y="316"/>
                      </a:lnTo>
                      <a:lnTo>
                        <a:pt x="514" y="330"/>
                      </a:lnTo>
                      <a:lnTo>
                        <a:pt x="509" y="344"/>
                      </a:lnTo>
                      <a:lnTo>
                        <a:pt x="509" y="354"/>
                      </a:lnTo>
                      <a:lnTo>
                        <a:pt x="509" y="368"/>
                      </a:lnTo>
                      <a:lnTo>
                        <a:pt x="509" y="378"/>
                      </a:lnTo>
                      <a:lnTo>
                        <a:pt x="509" y="392"/>
                      </a:lnTo>
                      <a:lnTo>
                        <a:pt x="509" y="402"/>
                      </a:lnTo>
                      <a:lnTo>
                        <a:pt x="509" y="416"/>
                      </a:lnTo>
                      <a:lnTo>
                        <a:pt x="514" y="426"/>
                      </a:lnTo>
                      <a:lnTo>
                        <a:pt x="514" y="440"/>
                      </a:lnTo>
                      <a:lnTo>
                        <a:pt x="514" y="450"/>
                      </a:lnTo>
                      <a:lnTo>
                        <a:pt x="518" y="464"/>
                      </a:lnTo>
                      <a:lnTo>
                        <a:pt x="518" y="474"/>
                      </a:lnTo>
                      <a:lnTo>
                        <a:pt x="518" y="488"/>
                      </a:lnTo>
                      <a:lnTo>
                        <a:pt x="523" y="498"/>
                      </a:lnTo>
                      <a:lnTo>
                        <a:pt x="523" y="507"/>
                      </a:lnTo>
                      <a:lnTo>
                        <a:pt x="528" y="512"/>
                      </a:lnTo>
                      <a:lnTo>
                        <a:pt x="528" y="517"/>
                      </a:lnTo>
                      <a:lnTo>
                        <a:pt x="528" y="522"/>
                      </a:lnTo>
                      <a:lnTo>
                        <a:pt x="528" y="526"/>
                      </a:lnTo>
                      <a:lnTo>
                        <a:pt x="533" y="526"/>
                      </a:lnTo>
                      <a:lnTo>
                        <a:pt x="533" y="531"/>
                      </a:lnTo>
                      <a:lnTo>
                        <a:pt x="533" y="536"/>
                      </a:lnTo>
                      <a:lnTo>
                        <a:pt x="537" y="536"/>
                      </a:lnTo>
                      <a:lnTo>
                        <a:pt x="537" y="541"/>
                      </a:lnTo>
                      <a:lnTo>
                        <a:pt x="542" y="546"/>
                      </a:lnTo>
                      <a:lnTo>
                        <a:pt x="542" y="550"/>
                      </a:lnTo>
                      <a:lnTo>
                        <a:pt x="547" y="555"/>
                      </a:lnTo>
                      <a:lnTo>
                        <a:pt x="547" y="560"/>
                      </a:lnTo>
                      <a:lnTo>
                        <a:pt x="552" y="560"/>
                      </a:lnTo>
                      <a:lnTo>
                        <a:pt x="552" y="565"/>
                      </a:lnTo>
                      <a:lnTo>
                        <a:pt x="557" y="569"/>
                      </a:lnTo>
                      <a:lnTo>
                        <a:pt x="557" y="574"/>
                      </a:lnTo>
                      <a:lnTo>
                        <a:pt x="561" y="574"/>
                      </a:lnTo>
                      <a:lnTo>
                        <a:pt x="561" y="579"/>
                      </a:lnTo>
                      <a:lnTo>
                        <a:pt x="561" y="584"/>
                      </a:lnTo>
                      <a:lnTo>
                        <a:pt x="566" y="584"/>
                      </a:lnTo>
                      <a:lnTo>
                        <a:pt x="566" y="589"/>
                      </a:lnTo>
                      <a:lnTo>
                        <a:pt x="561" y="589"/>
                      </a:lnTo>
                      <a:lnTo>
                        <a:pt x="557" y="593"/>
                      </a:lnTo>
                      <a:lnTo>
                        <a:pt x="547" y="593"/>
                      </a:lnTo>
                      <a:lnTo>
                        <a:pt x="542" y="598"/>
                      </a:lnTo>
                      <a:lnTo>
                        <a:pt x="537" y="598"/>
                      </a:lnTo>
                      <a:lnTo>
                        <a:pt x="533" y="598"/>
                      </a:lnTo>
                      <a:lnTo>
                        <a:pt x="528" y="603"/>
                      </a:lnTo>
                      <a:lnTo>
                        <a:pt x="518" y="603"/>
                      </a:lnTo>
                      <a:lnTo>
                        <a:pt x="514" y="608"/>
                      </a:lnTo>
                      <a:lnTo>
                        <a:pt x="509" y="608"/>
                      </a:lnTo>
                      <a:lnTo>
                        <a:pt x="504" y="608"/>
                      </a:lnTo>
                      <a:lnTo>
                        <a:pt x="499" y="613"/>
                      </a:lnTo>
                      <a:lnTo>
                        <a:pt x="490" y="613"/>
                      </a:lnTo>
                      <a:lnTo>
                        <a:pt x="485" y="617"/>
                      </a:lnTo>
                      <a:lnTo>
                        <a:pt x="480" y="617"/>
                      </a:lnTo>
                      <a:lnTo>
                        <a:pt x="475" y="617"/>
                      </a:lnTo>
                      <a:lnTo>
                        <a:pt x="466" y="622"/>
                      </a:lnTo>
                      <a:lnTo>
                        <a:pt x="461" y="622"/>
                      </a:lnTo>
                      <a:lnTo>
                        <a:pt x="456" y="622"/>
                      </a:lnTo>
                      <a:lnTo>
                        <a:pt x="451" y="622"/>
                      </a:lnTo>
                      <a:lnTo>
                        <a:pt x="442" y="627"/>
                      </a:lnTo>
                      <a:lnTo>
                        <a:pt x="437" y="627"/>
                      </a:lnTo>
                      <a:lnTo>
                        <a:pt x="432" y="627"/>
                      </a:lnTo>
                      <a:lnTo>
                        <a:pt x="427" y="632"/>
                      </a:lnTo>
                      <a:lnTo>
                        <a:pt x="418" y="632"/>
                      </a:lnTo>
                      <a:lnTo>
                        <a:pt x="413" y="632"/>
                      </a:lnTo>
                      <a:lnTo>
                        <a:pt x="408" y="632"/>
                      </a:lnTo>
                      <a:lnTo>
                        <a:pt x="403" y="636"/>
                      </a:lnTo>
                      <a:lnTo>
                        <a:pt x="394" y="636"/>
                      </a:lnTo>
                      <a:lnTo>
                        <a:pt x="389" y="636"/>
                      </a:lnTo>
                      <a:lnTo>
                        <a:pt x="384" y="641"/>
                      </a:lnTo>
                      <a:lnTo>
                        <a:pt x="379" y="641"/>
                      </a:lnTo>
                      <a:lnTo>
                        <a:pt x="370" y="641"/>
                      </a:lnTo>
                      <a:lnTo>
                        <a:pt x="365" y="641"/>
                      </a:lnTo>
                      <a:lnTo>
                        <a:pt x="360" y="641"/>
                      </a:lnTo>
                      <a:lnTo>
                        <a:pt x="355" y="641"/>
                      </a:lnTo>
                      <a:lnTo>
                        <a:pt x="346" y="641"/>
                      </a:lnTo>
                      <a:lnTo>
                        <a:pt x="341" y="641"/>
                      </a:lnTo>
                      <a:lnTo>
                        <a:pt x="336" y="641"/>
                      </a:lnTo>
                      <a:lnTo>
                        <a:pt x="331" y="641"/>
                      </a:lnTo>
                      <a:lnTo>
                        <a:pt x="322" y="641"/>
                      </a:lnTo>
                      <a:lnTo>
                        <a:pt x="317" y="641"/>
                      </a:lnTo>
                      <a:lnTo>
                        <a:pt x="312" y="641"/>
                      </a:lnTo>
                      <a:lnTo>
                        <a:pt x="307" y="641"/>
                      </a:lnTo>
                      <a:lnTo>
                        <a:pt x="298" y="641"/>
                      </a:lnTo>
                      <a:lnTo>
                        <a:pt x="293" y="641"/>
                      </a:lnTo>
                      <a:lnTo>
                        <a:pt x="288" y="641"/>
                      </a:lnTo>
                      <a:lnTo>
                        <a:pt x="283" y="641"/>
                      </a:lnTo>
                      <a:lnTo>
                        <a:pt x="274" y="641"/>
                      </a:lnTo>
                      <a:lnTo>
                        <a:pt x="269" y="641"/>
                      </a:lnTo>
                      <a:lnTo>
                        <a:pt x="264" y="641"/>
                      </a:lnTo>
                      <a:lnTo>
                        <a:pt x="259" y="636"/>
                      </a:lnTo>
                      <a:lnTo>
                        <a:pt x="250" y="636"/>
                      </a:lnTo>
                      <a:lnTo>
                        <a:pt x="245" y="636"/>
                      </a:lnTo>
                      <a:lnTo>
                        <a:pt x="240" y="636"/>
                      </a:lnTo>
                      <a:lnTo>
                        <a:pt x="235" y="636"/>
                      </a:lnTo>
                      <a:lnTo>
                        <a:pt x="226" y="636"/>
                      </a:lnTo>
                      <a:lnTo>
                        <a:pt x="221" y="632"/>
                      </a:lnTo>
                      <a:lnTo>
                        <a:pt x="216" y="632"/>
                      </a:lnTo>
                      <a:lnTo>
                        <a:pt x="211" y="632"/>
                      </a:lnTo>
                      <a:lnTo>
                        <a:pt x="202" y="627"/>
                      </a:lnTo>
                      <a:lnTo>
                        <a:pt x="197" y="627"/>
                      </a:lnTo>
                      <a:lnTo>
                        <a:pt x="192" y="622"/>
                      </a:lnTo>
                      <a:lnTo>
                        <a:pt x="183" y="622"/>
                      </a:lnTo>
                      <a:lnTo>
                        <a:pt x="178" y="622"/>
                      </a:lnTo>
                      <a:lnTo>
                        <a:pt x="178" y="617"/>
                      </a:lnTo>
                      <a:lnTo>
                        <a:pt x="173" y="617"/>
                      </a:lnTo>
                      <a:lnTo>
                        <a:pt x="168" y="617"/>
                      </a:lnTo>
                      <a:lnTo>
                        <a:pt x="163" y="613"/>
                      </a:lnTo>
                      <a:lnTo>
                        <a:pt x="159" y="613"/>
                      </a:lnTo>
                      <a:lnTo>
                        <a:pt x="154" y="608"/>
                      </a:lnTo>
                      <a:lnTo>
                        <a:pt x="149" y="608"/>
                      </a:lnTo>
                      <a:lnTo>
                        <a:pt x="144" y="603"/>
                      </a:lnTo>
                      <a:lnTo>
                        <a:pt x="139" y="603"/>
                      </a:lnTo>
                      <a:lnTo>
                        <a:pt x="139" y="598"/>
                      </a:lnTo>
                      <a:lnTo>
                        <a:pt x="135" y="598"/>
                      </a:lnTo>
                      <a:lnTo>
                        <a:pt x="130" y="598"/>
                      </a:lnTo>
                      <a:lnTo>
                        <a:pt x="135" y="593"/>
                      </a:lnTo>
                      <a:lnTo>
                        <a:pt x="139" y="593"/>
                      </a:lnTo>
                      <a:lnTo>
                        <a:pt x="144" y="593"/>
                      </a:lnTo>
                      <a:lnTo>
                        <a:pt x="149" y="593"/>
                      </a:lnTo>
                      <a:lnTo>
                        <a:pt x="154" y="593"/>
                      </a:lnTo>
                      <a:lnTo>
                        <a:pt x="159" y="593"/>
                      </a:lnTo>
                      <a:lnTo>
                        <a:pt x="163" y="593"/>
                      </a:lnTo>
                      <a:lnTo>
                        <a:pt x="168" y="593"/>
                      </a:lnTo>
                      <a:lnTo>
                        <a:pt x="173" y="593"/>
                      </a:lnTo>
                      <a:lnTo>
                        <a:pt x="178" y="589"/>
                      </a:lnTo>
                      <a:lnTo>
                        <a:pt x="183" y="584"/>
                      </a:lnTo>
                      <a:lnTo>
                        <a:pt x="183" y="579"/>
                      </a:lnTo>
                      <a:lnTo>
                        <a:pt x="183" y="574"/>
                      </a:lnTo>
                      <a:lnTo>
                        <a:pt x="178" y="574"/>
                      </a:lnTo>
                      <a:lnTo>
                        <a:pt x="173" y="569"/>
                      </a:lnTo>
                      <a:lnTo>
                        <a:pt x="168" y="565"/>
                      </a:lnTo>
                      <a:lnTo>
                        <a:pt x="163" y="560"/>
                      </a:lnTo>
                      <a:lnTo>
                        <a:pt x="159" y="555"/>
                      </a:lnTo>
                      <a:lnTo>
                        <a:pt x="154" y="555"/>
                      </a:lnTo>
                      <a:lnTo>
                        <a:pt x="149" y="550"/>
                      </a:lnTo>
                      <a:lnTo>
                        <a:pt x="144" y="550"/>
                      </a:lnTo>
                      <a:lnTo>
                        <a:pt x="139" y="546"/>
                      </a:lnTo>
                      <a:lnTo>
                        <a:pt x="135" y="546"/>
                      </a:lnTo>
                      <a:lnTo>
                        <a:pt x="130" y="541"/>
                      </a:lnTo>
                      <a:lnTo>
                        <a:pt x="125" y="541"/>
                      </a:lnTo>
                      <a:lnTo>
                        <a:pt x="120" y="541"/>
                      </a:lnTo>
                      <a:lnTo>
                        <a:pt x="115" y="536"/>
                      </a:lnTo>
                      <a:lnTo>
                        <a:pt x="111" y="536"/>
                      </a:lnTo>
                      <a:lnTo>
                        <a:pt x="106" y="531"/>
                      </a:lnTo>
                      <a:lnTo>
                        <a:pt x="101" y="531"/>
                      </a:lnTo>
                      <a:lnTo>
                        <a:pt x="96" y="526"/>
                      </a:lnTo>
                      <a:lnTo>
                        <a:pt x="91" y="526"/>
                      </a:lnTo>
                      <a:lnTo>
                        <a:pt x="87" y="522"/>
                      </a:lnTo>
                      <a:lnTo>
                        <a:pt x="87" y="517"/>
                      </a:lnTo>
                      <a:lnTo>
                        <a:pt x="82" y="517"/>
                      </a:lnTo>
                      <a:lnTo>
                        <a:pt x="77" y="512"/>
                      </a:lnTo>
                      <a:lnTo>
                        <a:pt x="77" y="507"/>
                      </a:lnTo>
                      <a:lnTo>
                        <a:pt x="72" y="502"/>
                      </a:lnTo>
                      <a:lnTo>
                        <a:pt x="67" y="498"/>
                      </a:lnTo>
                      <a:lnTo>
                        <a:pt x="67" y="493"/>
                      </a:lnTo>
                      <a:lnTo>
                        <a:pt x="67" y="488"/>
                      </a:lnTo>
                      <a:lnTo>
                        <a:pt x="67" y="483"/>
                      </a:lnTo>
                      <a:lnTo>
                        <a:pt x="63" y="478"/>
                      </a:lnTo>
                      <a:lnTo>
                        <a:pt x="67" y="478"/>
                      </a:lnTo>
                      <a:lnTo>
                        <a:pt x="72" y="478"/>
                      </a:lnTo>
                      <a:lnTo>
                        <a:pt x="77" y="478"/>
                      </a:lnTo>
                      <a:lnTo>
                        <a:pt x="82" y="478"/>
                      </a:lnTo>
                      <a:lnTo>
                        <a:pt x="87" y="483"/>
                      </a:lnTo>
                      <a:lnTo>
                        <a:pt x="91" y="483"/>
                      </a:lnTo>
                      <a:lnTo>
                        <a:pt x="96" y="483"/>
                      </a:lnTo>
                      <a:lnTo>
                        <a:pt x="101" y="483"/>
                      </a:lnTo>
                      <a:lnTo>
                        <a:pt x="106" y="483"/>
                      </a:lnTo>
                      <a:lnTo>
                        <a:pt x="111" y="483"/>
                      </a:lnTo>
                      <a:lnTo>
                        <a:pt x="115" y="483"/>
                      </a:lnTo>
                      <a:lnTo>
                        <a:pt x="120" y="483"/>
                      </a:lnTo>
                      <a:lnTo>
                        <a:pt x="125" y="483"/>
                      </a:lnTo>
                      <a:lnTo>
                        <a:pt x="130" y="483"/>
                      </a:lnTo>
                      <a:lnTo>
                        <a:pt x="135" y="483"/>
                      </a:lnTo>
                      <a:lnTo>
                        <a:pt x="139" y="483"/>
                      </a:lnTo>
                      <a:lnTo>
                        <a:pt x="144" y="483"/>
                      </a:lnTo>
                      <a:lnTo>
                        <a:pt x="149" y="483"/>
                      </a:lnTo>
                      <a:lnTo>
                        <a:pt x="154" y="483"/>
                      </a:lnTo>
                      <a:lnTo>
                        <a:pt x="159" y="483"/>
                      </a:lnTo>
                      <a:lnTo>
                        <a:pt x="163" y="483"/>
                      </a:lnTo>
                      <a:lnTo>
                        <a:pt x="168" y="483"/>
                      </a:lnTo>
                      <a:lnTo>
                        <a:pt x="173" y="483"/>
                      </a:lnTo>
                      <a:lnTo>
                        <a:pt x="178" y="483"/>
                      </a:lnTo>
                      <a:lnTo>
                        <a:pt x="183" y="478"/>
                      </a:lnTo>
                      <a:lnTo>
                        <a:pt x="187" y="478"/>
                      </a:lnTo>
                      <a:lnTo>
                        <a:pt x="187" y="474"/>
                      </a:lnTo>
                      <a:lnTo>
                        <a:pt x="192" y="474"/>
                      </a:lnTo>
                      <a:lnTo>
                        <a:pt x="197" y="469"/>
                      </a:lnTo>
                      <a:lnTo>
                        <a:pt x="197" y="464"/>
                      </a:lnTo>
                      <a:lnTo>
                        <a:pt x="197" y="459"/>
                      </a:lnTo>
                      <a:lnTo>
                        <a:pt x="192" y="459"/>
                      </a:lnTo>
                      <a:lnTo>
                        <a:pt x="187" y="455"/>
                      </a:lnTo>
                      <a:lnTo>
                        <a:pt x="183" y="455"/>
                      </a:lnTo>
                      <a:lnTo>
                        <a:pt x="178" y="450"/>
                      </a:lnTo>
                      <a:lnTo>
                        <a:pt x="173" y="450"/>
                      </a:lnTo>
                      <a:lnTo>
                        <a:pt x="168" y="450"/>
                      </a:lnTo>
                      <a:lnTo>
                        <a:pt x="163" y="445"/>
                      </a:lnTo>
                      <a:lnTo>
                        <a:pt x="159" y="445"/>
                      </a:lnTo>
                      <a:lnTo>
                        <a:pt x="154" y="445"/>
                      </a:lnTo>
                      <a:lnTo>
                        <a:pt x="149" y="445"/>
                      </a:lnTo>
                      <a:lnTo>
                        <a:pt x="144" y="440"/>
                      </a:lnTo>
                      <a:lnTo>
                        <a:pt x="139" y="440"/>
                      </a:lnTo>
                      <a:lnTo>
                        <a:pt x="135" y="440"/>
                      </a:lnTo>
                      <a:lnTo>
                        <a:pt x="130" y="440"/>
                      </a:lnTo>
                      <a:lnTo>
                        <a:pt x="125" y="440"/>
                      </a:lnTo>
                      <a:lnTo>
                        <a:pt x="120" y="435"/>
                      </a:lnTo>
                      <a:lnTo>
                        <a:pt x="115" y="435"/>
                      </a:lnTo>
                      <a:lnTo>
                        <a:pt x="111" y="435"/>
                      </a:lnTo>
                      <a:lnTo>
                        <a:pt x="106" y="435"/>
                      </a:lnTo>
                      <a:lnTo>
                        <a:pt x="101" y="431"/>
                      </a:lnTo>
                      <a:lnTo>
                        <a:pt x="96" y="431"/>
                      </a:lnTo>
                      <a:lnTo>
                        <a:pt x="91" y="431"/>
                      </a:lnTo>
                      <a:lnTo>
                        <a:pt x="87" y="426"/>
                      </a:lnTo>
                      <a:lnTo>
                        <a:pt x="82" y="426"/>
                      </a:lnTo>
                      <a:lnTo>
                        <a:pt x="77" y="426"/>
                      </a:lnTo>
                      <a:lnTo>
                        <a:pt x="77" y="421"/>
                      </a:lnTo>
                      <a:lnTo>
                        <a:pt x="72" y="421"/>
                      </a:lnTo>
                      <a:lnTo>
                        <a:pt x="67" y="416"/>
                      </a:lnTo>
                      <a:lnTo>
                        <a:pt x="63" y="411"/>
                      </a:lnTo>
                      <a:lnTo>
                        <a:pt x="58" y="411"/>
                      </a:lnTo>
                      <a:lnTo>
                        <a:pt x="53" y="407"/>
                      </a:lnTo>
                      <a:lnTo>
                        <a:pt x="53" y="402"/>
                      </a:lnTo>
                      <a:lnTo>
                        <a:pt x="48" y="397"/>
                      </a:lnTo>
                      <a:lnTo>
                        <a:pt x="48" y="392"/>
                      </a:lnTo>
                      <a:lnTo>
                        <a:pt x="43" y="392"/>
                      </a:lnTo>
                      <a:lnTo>
                        <a:pt x="43" y="387"/>
                      </a:lnTo>
                      <a:lnTo>
                        <a:pt x="39" y="383"/>
                      </a:lnTo>
                      <a:lnTo>
                        <a:pt x="39" y="378"/>
                      </a:lnTo>
                      <a:lnTo>
                        <a:pt x="34" y="378"/>
                      </a:lnTo>
                      <a:lnTo>
                        <a:pt x="34" y="373"/>
                      </a:lnTo>
                      <a:lnTo>
                        <a:pt x="29" y="368"/>
                      </a:lnTo>
                      <a:lnTo>
                        <a:pt x="29" y="364"/>
                      </a:lnTo>
                      <a:lnTo>
                        <a:pt x="24" y="364"/>
                      </a:lnTo>
                      <a:lnTo>
                        <a:pt x="24" y="359"/>
                      </a:lnTo>
                      <a:lnTo>
                        <a:pt x="24" y="354"/>
                      </a:lnTo>
                      <a:lnTo>
                        <a:pt x="19" y="354"/>
                      </a:lnTo>
                      <a:lnTo>
                        <a:pt x="19" y="349"/>
                      </a:lnTo>
                      <a:lnTo>
                        <a:pt x="19" y="344"/>
                      </a:lnTo>
                      <a:lnTo>
                        <a:pt x="19" y="340"/>
                      </a:lnTo>
                      <a:lnTo>
                        <a:pt x="19" y="335"/>
                      </a:lnTo>
                      <a:lnTo>
                        <a:pt x="24" y="335"/>
                      </a:lnTo>
                      <a:lnTo>
                        <a:pt x="24" y="340"/>
                      </a:lnTo>
                      <a:lnTo>
                        <a:pt x="29" y="340"/>
                      </a:lnTo>
                      <a:lnTo>
                        <a:pt x="34" y="344"/>
                      </a:lnTo>
                      <a:lnTo>
                        <a:pt x="39" y="349"/>
                      </a:lnTo>
                      <a:lnTo>
                        <a:pt x="43" y="349"/>
                      </a:lnTo>
                      <a:lnTo>
                        <a:pt x="48" y="349"/>
                      </a:lnTo>
                      <a:lnTo>
                        <a:pt x="48" y="354"/>
                      </a:lnTo>
                      <a:lnTo>
                        <a:pt x="53" y="354"/>
                      </a:lnTo>
                      <a:lnTo>
                        <a:pt x="58" y="359"/>
                      </a:lnTo>
                      <a:lnTo>
                        <a:pt x="63" y="359"/>
                      </a:lnTo>
                      <a:lnTo>
                        <a:pt x="63" y="364"/>
                      </a:lnTo>
                      <a:lnTo>
                        <a:pt x="67" y="364"/>
                      </a:lnTo>
                      <a:lnTo>
                        <a:pt x="72" y="364"/>
                      </a:lnTo>
                      <a:lnTo>
                        <a:pt x="77" y="368"/>
                      </a:lnTo>
                      <a:lnTo>
                        <a:pt x="82" y="368"/>
                      </a:lnTo>
                      <a:lnTo>
                        <a:pt x="87" y="368"/>
                      </a:lnTo>
                      <a:lnTo>
                        <a:pt x="91" y="368"/>
                      </a:lnTo>
                      <a:lnTo>
                        <a:pt x="96" y="373"/>
                      </a:lnTo>
                      <a:lnTo>
                        <a:pt x="101" y="373"/>
                      </a:lnTo>
                      <a:lnTo>
                        <a:pt x="106" y="373"/>
                      </a:lnTo>
                      <a:lnTo>
                        <a:pt x="111" y="373"/>
                      </a:lnTo>
                      <a:lnTo>
                        <a:pt x="115" y="373"/>
                      </a:lnTo>
                      <a:lnTo>
                        <a:pt x="120" y="373"/>
                      </a:lnTo>
                      <a:lnTo>
                        <a:pt x="125" y="373"/>
                      </a:lnTo>
                      <a:lnTo>
                        <a:pt x="130" y="368"/>
                      </a:lnTo>
                      <a:lnTo>
                        <a:pt x="135" y="368"/>
                      </a:lnTo>
                      <a:lnTo>
                        <a:pt x="139" y="368"/>
                      </a:lnTo>
                      <a:lnTo>
                        <a:pt x="144" y="364"/>
                      </a:lnTo>
                      <a:lnTo>
                        <a:pt x="144" y="359"/>
                      </a:lnTo>
                      <a:lnTo>
                        <a:pt x="149" y="359"/>
                      </a:lnTo>
                      <a:lnTo>
                        <a:pt x="149" y="354"/>
                      </a:lnTo>
                      <a:lnTo>
                        <a:pt x="149" y="349"/>
                      </a:lnTo>
                      <a:lnTo>
                        <a:pt x="149" y="344"/>
                      </a:lnTo>
                      <a:lnTo>
                        <a:pt x="149" y="340"/>
                      </a:lnTo>
                      <a:lnTo>
                        <a:pt x="144" y="340"/>
                      </a:lnTo>
                      <a:lnTo>
                        <a:pt x="144" y="335"/>
                      </a:lnTo>
                      <a:lnTo>
                        <a:pt x="139" y="335"/>
                      </a:lnTo>
                      <a:lnTo>
                        <a:pt x="135" y="335"/>
                      </a:lnTo>
                      <a:lnTo>
                        <a:pt x="130" y="335"/>
                      </a:lnTo>
                      <a:lnTo>
                        <a:pt x="130" y="330"/>
                      </a:lnTo>
                      <a:lnTo>
                        <a:pt x="125" y="330"/>
                      </a:lnTo>
                      <a:lnTo>
                        <a:pt x="120" y="330"/>
                      </a:lnTo>
                      <a:lnTo>
                        <a:pt x="115" y="330"/>
                      </a:lnTo>
                      <a:lnTo>
                        <a:pt x="111" y="330"/>
                      </a:lnTo>
                      <a:lnTo>
                        <a:pt x="106" y="325"/>
                      </a:lnTo>
                      <a:lnTo>
                        <a:pt x="101" y="325"/>
                      </a:lnTo>
                      <a:lnTo>
                        <a:pt x="96" y="320"/>
                      </a:lnTo>
                      <a:lnTo>
                        <a:pt x="91" y="320"/>
                      </a:lnTo>
                      <a:lnTo>
                        <a:pt x="91" y="316"/>
                      </a:lnTo>
                      <a:lnTo>
                        <a:pt x="87" y="316"/>
                      </a:lnTo>
                      <a:lnTo>
                        <a:pt x="82" y="311"/>
                      </a:lnTo>
                      <a:lnTo>
                        <a:pt x="77" y="311"/>
                      </a:lnTo>
                      <a:lnTo>
                        <a:pt x="72" y="306"/>
                      </a:lnTo>
                      <a:lnTo>
                        <a:pt x="67" y="306"/>
                      </a:lnTo>
                      <a:lnTo>
                        <a:pt x="63" y="301"/>
                      </a:lnTo>
                      <a:lnTo>
                        <a:pt x="58" y="297"/>
                      </a:lnTo>
                      <a:lnTo>
                        <a:pt x="53" y="292"/>
                      </a:lnTo>
                      <a:lnTo>
                        <a:pt x="48" y="287"/>
                      </a:lnTo>
                      <a:lnTo>
                        <a:pt x="43" y="287"/>
                      </a:lnTo>
                      <a:lnTo>
                        <a:pt x="43" y="282"/>
                      </a:lnTo>
                      <a:lnTo>
                        <a:pt x="39" y="277"/>
                      </a:lnTo>
                      <a:lnTo>
                        <a:pt x="34" y="273"/>
                      </a:lnTo>
                      <a:lnTo>
                        <a:pt x="29" y="268"/>
                      </a:lnTo>
                      <a:lnTo>
                        <a:pt x="24" y="263"/>
                      </a:lnTo>
                      <a:lnTo>
                        <a:pt x="24" y="258"/>
                      </a:lnTo>
                      <a:lnTo>
                        <a:pt x="19" y="253"/>
                      </a:lnTo>
                      <a:lnTo>
                        <a:pt x="15" y="249"/>
                      </a:lnTo>
                      <a:lnTo>
                        <a:pt x="10" y="244"/>
                      </a:lnTo>
                      <a:lnTo>
                        <a:pt x="10" y="239"/>
                      </a:lnTo>
                      <a:lnTo>
                        <a:pt x="5" y="234"/>
                      </a:lnTo>
                      <a:lnTo>
                        <a:pt x="5" y="229"/>
                      </a:lnTo>
                      <a:lnTo>
                        <a:pt x="0" y="225"/>
                      </a:lnTo>
                      <a:lnTo>
                        <a:pt x="5" y="220"/>
                      </a:lnTo>
                      <a:lnTo>
                        <a:pt x="5" y="215"/>
                      </a:lnTo>
                      <a:lnTo>
                        <a:pt x="5" y="210"/>
                      </a:lnTo>
                      <a:lnTo>
                        <a:pt x="5" y="206"/>
                      </a:lnTo>
                      <a:lnTo>
                        <a:pt x="5" y="201"/>
                      </a:lnTo>
                      <a:lnTo>
                        <a:pt x="10" y="201"/>
                      </a:lnTo>
                      <a:lnTo>
                        <a:pt x="10" y="196"/>
                      </a:lnTo>
                      <a:lnTo>
                        <a:pt x="10" y="191"/>
                      </a:lnTo>
                      <a:lnTo>
                        <a:pt x="10" y="186"/>
                      </a:lnTo>
                      <a:lnTo>
                        <a:pt x="15" y="182"/>
                      </a:lnTo>
                      <a:lnTo>
                        <a:pt x="15" y="177"/>
                      </a:lnTo>
                      <a:lnTo>
                        <a:pt x="15" y="172"/>
                      </a:lnTo>
                      <a:lnTo>
                        <a:pt x="19" y="167"/>
                      </a:lnTo>
                      <a:lnTo>
                        <a:pt x="19" y="162"/>
                      </a:lnTo>
                      <a:lnTo>
                        <a:pt x="19" y="158"/>
                      </a:lnTo>
                      <a:lnTo>
                        <a:pt x="24" y="153"/>
                      </a:lnTo>
                      <a:lnTo>
                        <a:pt x="24" y="148"/>
                      </a:lnTo>
                      <a:lnTo>
                        <a:pt x="29" y="148"/>
                      </a:lnTo>
                      <a:lnTo>
                        <a:pt x="29" y="143"/>
                      </a:lnTo>
                      <a:lnTo>
                        <a:pt x="34" y="138"/>
                      </a:lnTo>
                      <a:lnTo>
                        <a:pt x="34" y="134"/>
                      </a:lnTo>
                      <a:lnTo>
                        <a:pt x="39" y="134"/>
                      </a:lnTo>
                      <a:lnTo>
                        <a:pt x="39" y="129"/>
                      </a:lnTo>
                      <a:lnTo>
                        <a:pt x="43" y="129"/>
                      </a:lnTo>
                      <a:lnTo>
                        <a:pt x="48" y="134"/>
                      </a:lnTo>
                      <a:lnTo>
                        <a:pt x="53" y="134"/>
                      </a:lnTo>
                      <a:lnTo>
                        <a:pt x="58" y="134"/>
                      </a:lnTo>
                      <a:lnTo>
                        <a:pt x="63" y="134"/>
                      </a:lnTo>
                      <a:lnTo>
                        <a:pt x="67" y="138"/>
                      </a:lnTo>
                      <a:lnTo>
                        <a:pt x="72" y="138"/>
                      </a:lnTo>
                      <a:lnTo>
                        <a:pt x="77" y="138"/>
                      </a:lnTo>
                      <a:lnTo>
                        <a:pt x="82" y="138"/>
                      </a:lnTo>
                      <a:lnTo>
                        <a:pt x="87" y="138"/>
                      </a:lnTo>
                      <a:lnTo>
                        <a:pt x="91" y="143"/>
                      </a:lnTo>
                      <a:lnTo>
                        <a:pt x="96" y="143"/>
                      </a:lnTo>
                      <a:lnTo>
                        <a:pt x="101" y="143"/>
                      </a:lnTo>
                      <a:lnTo>
                        <a:pt x="106" y="143"/>
                      </a:lnTo>
                      <a:lnTo>
                        <a:pt x="111" y="143"/>
                      </a:lnTo>
                      <a:lnTo>
                        <a:pt x="115" y="143"/>
                      </a:lnTo>
                      <a:lnTo>
                        <a:pt x="120" y="143"/>
                      </a:lnTo>
                      <a:lnTo>
                        <a:pt x="125" y="143"/>
                      </a:lnTo>
                      <a:lnTo>
                        <a:pt x="130" y="143"/>
                      </a:lnTo>
                      <a:lnTo>
                        <a:pt x="135" y="143"/>
                      </a:lnTo>
                      <a:lnTo>
                        <a:pt x="139" y="143"/>
                      </a:lnTo>
                      <a:lnTo>
                        <a:pt x="144" y="143"/>
                      </a:lnTo>
                      <a:lnTo>
                        <a:pt x="149" y="143"/>
                      </a:lnTo>
                      <a:lnTo>
                        <a:pt x="154" y="143"/>
                      </a:lnTo>
                      <a:lnTo>
                        <a:pt x="159" y="143"/>
                      </a:lnTo>
                      <a:lnTo>
                        <a:pt x="163" y="143"/>
                      </a:lnTo>
                      <a:lnTo>
                        <a:pt x="168" y="143"/>
                      </a:lnTo>
                      <a:lnTo>
                        <a:pt x="173" y="143"/>
                      </a:lnTo>
                      <a:lnTo>
                        <a:pt x="178" y="138"/>
                      </a:lnTo>
                      <a:lnTo>
                        <a:pt x="183" y="138"/>
                      </a:lnTo>
                      <a:lnTo>
                        <a:pt x="187" y="138"/>
                      </a:lnTo>
                      <a:lnTo>
                        <a:pt x="192" y="138"/>
                      </a:lnTo>
                      <a:lnTo>
                        <a:pt x="197" y="138"/>
                      </a:lnTo>
                      <a:lnTo>
                        <a:pt x="197" y="134"/>
                      </a:lnTo>
                      <a:lnTo>
                        <a:pt x="202" y="134"/>
                      </a:lnTo>
                      <a:lnTo>
                        <a:pt x="206" y="134"/>
                      </a:lnTo>
                      <a:lnTo>
                        <a:pt x="206" y="129"/>
                      </a:lnTo>
                      <a:lnTo>
                        <a:pt x="206" y="124"/>
                      </a:lnTo>
                      <a:lnTo>
                        <a:pt x="211" y="124"/>
                      </a:lnTo>
                      <a:lnTo>
                        <a:pt x="211" y="119"/>
                      </a:lnTo>
                      <a:lnTo>
                        <a:pt x="206" y="119"/>
                      </a:lnTo>
                      <a:lnTo>
                        <a:pt x="206" y="115"/>
                      </a:lnTo>
                      <a:lnTo>
                        <a:pt x="206" y="110"/>
                      </a:lnTo>
                      <a:lnTo>
                        <a:pt x="206" y="105"/>
                      </a:lnTo>
                      <a:lnTo>
                        <a:pt x="202" y="105"/>
                      </a:lnTo>
                      <a:lnTo>
                        <a:pt x="202" y="100"/>
                      </a:lnTo>
                      <a:lnTo>
                        <a:pt x="197" y="100"/>
                      </a:lnTo>
                      <a:lnTo>
                        <a:pt x="192" y="100"/>
                      </a:lnTo>
                      <a:lnTo>
                        <a:pt x="192" y="95"/>
                      </a:lnTo>
                      <a:lnTo>
                        <a:pt x="187" y="95"/>
                      </a:lnTo>
                      <a:lnTo>
                        <a:pt x="183" y="95"/>
                      </a:lnTo>
                      <a:lnTo>
                        <a:pt x="178" y="95"/>
                      </a:lnTo>
                      <a:lnTo>
                        <a:pt x="173" y="95"/>
                      </a:lnTo>
                      <a:lnTo>
                        <a:pt x="168" y="95"/>
                      </a:lnTo>
                      <a:lnTo>
                        <a:pt x="163" y="95"/>
                      </a:lnTo>
                      <a:lnTo>
                        <a:pt x="159" y="95"/>
                      </a:lnTo>
                      <a:lnTo>
                        <a:pt x="154" y="95"/>
                      </a:lnTo>
                      <a:lnTo>
                        <a:pt x="149" y="95"/>
                      </a:lnTo>
                      <a:lnTo>
                        <a:pt x="144" y="95"/>
                      </a:lnTo>
                      <a:lnTo>
                        <a:pt x="139" y="95"/>
                      </a:lnTo>
                      <a:lnTo>
                        <a:pt x="130" y="95"/>
                      </a:lnTo>
                      <a:lnTo>
                        <a:pt x="125" y="95"/>
                      </a:lnTo>
                      <a:lnTo>
                        <a:pt x="120" y="95"/>
                      </a:lnTo>
                      <a:lnTo>
                        <a:pt x="115" y="95"/>
                      </a:lnTo>
                      <a:lnTo>
                        <a:pt x="111" y="95"/>
                      </a:lnTo>
                      <a:lnTo>
                        <a:pt x="106" y="95"/>
                      </a:lnTo>
                      <a:lnTo>
                        <a:pt x="101" y="95"/>
                      </a:lnTo>
                      <a:lnTo>
                        <a:pt x="96" y="95"/>
                      </a:lnTo>
                      <a:lnTo>
                        <a:pt x="91" y="91"/>
                      </a:lnTo>
                      <a:lnTo>
                        <a:pt x="87" y="91"/>
                      </a:lnTo>
                      <a:lnTo>
                        <a:pt x="82" y="91"/>
                      </a:lnTo>
                      <a:lnTo>
                        <a:pt x="77" y="86"/>
                      </a:lnTo>
                      <a:lnTo>
                        <a:pt x="72" y="86"/>
                      </a:lnTo>
                      <a:lnTo>
                        <a:pt x="67" y="81"/>
                      </a:lnTo>
                      <a:lnTo>
                        <a:pt x="63" y="81"/>
                      </a:lnTo>
                      <a:lnTo>
                        <a:pt x="63" y="76"/>
                      </a:lnTo>
                      <a:lnTo>
                        <a:pt x="58" y="71"/>
                      </a:lnTo>
                      <a:lnTo>
                        <a:pt x="53" y="71"/>
                      </a:lnTo>
                      <a:lnTo>
                        <a:pt x="53" y="67"/>
                      </a:lnTo>
                      <a:lnTo>
                        <a:pt x="48" y="62"/>
                      </a:lnTo>
                      <a:lnTo>
                        <a:pt x="48" y="57"/>
                      </a:lnTo>
                      <a:lnTo>
                        <a:pt x="48" y="52"/>
                      </a:lnTo>
                      <a:lnTo>
                        <a:pt x="48" y="48"/>
                      </a:lnTo>
                      <a:lnTo>
                        <a:pt x="48" y="43"/>
                      </a:lnTo>
                      <a:lnTo>
                        <a:pt x="43" y="43"/>
                      </a:lnTo>
                      <a:lnTo>
                        <a:pt x="43" y="38"/>
                      </a:lnTo>
                      <a:lnTo>
                        <a:pt x="43" y="33"/>
                      </a:lnTo>
                      <a:lnTo>
                        <a:pt x="39" y="28"/>
                      </a:lnTo>
                      <a:lnTo>
                        <a:pt x="39" y="24"/>
                      </a:lnTo>
                      <a:lnTo>
                        <a:pt x="39" y="19"/>
                      </a:lnTo>
                      <a:lnTo>
                        <a:pt x="48" y="19"/>
                      </a:lnTo>
                      <a:lnTo>
                        <a:pt x="58" y="19"/>
                      </a:lnTo>
                      <a:lnTo>
                        <a:pt x="67" y="24"/>
                      </a:lnTo>
                      <a:lnTo>
                        <a:pt x="82" y="24"/>
                      </a:lnTo>
                      <a:lnTo>
                        <a:pt x="91" y="24"/>
                      </a:lnTo>
                      <a:lnTo>
                        <a:pt x="101" y="24"/>
                      </a:lnTo>
                      <a:lnTo>
                        <a:pt x="111" y="19"/>
                      </a:lnTo>
                      <a:lnTo>
                        <a:pt x="120" y="19"/>
                      </a:lnTo>
                      <a:lnTo>
                        <a:pt x="130" y="19"/>
                      </a:lnTo>
                      <a:lnTo>
                        <a:pt x="139" y="19"/>
                      </a:lnTo>
                      <a:lnTo>
                        <a:pt x="154" y="19"/>
                      </a:lnTo>
                      <a:lnTo>
                        <a:pt x="163" y="14"/>
                      </a:lnTo>
                      <a:lnTo>
                        <a:pt x="173" y="14"/>
                      </a:lnTo>
                      <a:lnTo>
                        <a:pt x="183" y="14"/>
                      </a:lnTo>
                      <a:lnTo>
                        <a:pt x="192" y="9"/>
                      </a:lnTo>
                      <a:lnTo>
                        <a:pt x="202" y="9"/>
                      </a:lnTo>
                      <a:lnTo>
                        <a:pt x="211" y="9"/>
                      </a:lnTo>
                      <a:lnTo>
                        <a:pt x="221" y="4"/>
                      </a:lnTo>
                      <a:lnTo>
                        <a:pt x="230" y="4"/>
                      </a:lnTo>
                      <a:lnTo>
                        <a:pt x="240" y="4"/>
                      </a:lnTo>
                      <a:lnTo>
                        <a:pt x="250" y="0"/>
                      </a:lnTo>
                      <a:lnTo>
                        <a:pt x="259" y="0"/>
                      </a:lnTo>
                      <a:lnTo>
                        <a:pt x="269" y="0"/>
                      </a:lnTo>
                      <a:lnTo>
                        <a:pt x="278" y="0"/>
                      </a:lnTo>
                      <a:lnTo>
                        <a:pt x="293" y="0"/>
                      </a:lnTo>
                      <a:lnTo>
                        <a:pt x="302" y="0"/>
                      </a:lnTo>
                      <a:lnTo>
                        <a:pt x="312" y="0"/>
                      </a:lnTo>
                      <a:lnTo>
                        <a:pt x="322" y="0"/>
                      </a:lnTo>
                      <a:lnTo>
                        <a:pt x="331" y="4"/>
                      </a:lnTo>
                      <a:lnTo>
                        <a:pt x="341" y="4"/>
                      </a:lnTo>
                      <a:lnTo>
                        <a:pt x="350" y="9"/>
                      </a:lnTo>
                      <a:lnTo>
                        <a:pt x="360" y="9"/>
                      </a:lnTo>
                      <a:lnTo>
                        <a:pt x="370" y="14"/>
                      </a:lnTo>
                      <a:lnTo>
                        <a:pt x="374" y="14"/>
                      </a:lnTo>
                      <a:lnTo>
                        <a:pt x="384" y="19"/>
                      </a:lnTo>
                      <a:lnTo>
                        <a:pt x="394" y="19"/>
                      </a:lnTo>
                      <a:lnTo>
                        <a:pt x="398" y="24"/>
                      </a:lnTo>
                      <a:lnTo>
                        <a:pt x="408" y="24"/>
                      </a:lnTo>
                      <a:lnTo>
                        <a:pt x="418" y="28"/>
                      </a:lnTo>
                      <a:lnTo>
                        <a:pt x="422" y="33"/>
                      </a:lnTo>
                      <a:lnTo>
                        <a:pt x="432" y="33"/>
                      </a:lnTo>
                      <a:lnTo>
                        <a:pt x="437" y="38"/>
                      </a:lnTo>
                      <a:lnTo>
                        <a:pt x="446" y="43"/>
                      </a:lnTo>
                      <a:lnTo>
                        <a:pt x="456" y="48"/>
                      </a:lnTo>
                      <a:lnTo>
                        <a:pt x="461" y="48"/>
                      </a:lnTo>
                      <a:lnTo>
                        <a:pt x="470" y="52"/>
                      </a:lnTo>
                      <a:lnTo>
                        <a:pt x="475" y="57"/>
                      </a:lnTo>
                      <a:lnTo>
                        <a:pt x="485" y="62"/>
                      </a:lnTo>
                      <a:lnTo>
                        <a:pt x="494" y="67"/>
                      </a:lnTo>
                      <a:lnTo>
                        <a:pt x="499" y="71"/>
                      </a:lnTo>
                      <a:lnTo>
                        <a:pt x="509" y="76"/>
                      </a:lnTo>
                      <a:lnTo>
                        <a:pt x="514" y="81"/>
                      </a:lnTo>
                      <a:lnTo>
                        <a:pt x="523" y="86"/>
                      </a:lnTo>
                      <a:lnTo>
                        <a:pt x="528" y="91"/>
                      </a:lnTo>
                      <a:lnTo>
                        <a:pt x="533" y="95"/>
                      </a:lnTo>
                      <a:lnTo>
                        <a:pt x="542" y="100"/>
                      </a:lnTo>
                      <a:lnTo>
                        <a:pt x="547" y="105"/>
                      </a:lnTo>
                      <a:lnTo>
                        <a:pt x="557" y="110"/>
                      </a:lnTo>
                      <a:lnTo>
                        <a:pt x="561" y="119"/>
                      </a:lnTo>
                      <a:lnTo>
                        <a:pt x="566" y="124"/>
                      </a:lnTo>
                      <a:lnTo>
                        <a:pt x="576" y="129"/>
                      </a:lnTo>
                      <a:lnTo>
                        <a:pt x="581" y="134"/>
                      </a:lnTo>
                      <a:lnTo>
                        <a:pt x="585" y="143"/>
                      </a:lnTo>
                      <a:lnTo>
                        <a:pt x="590" y="148"/>
                      </a:lnTo>
                      <a:close/>
                    </a:path>
                  </a:pathLst>
                </a:custGeom>
                <a:solidFill>
                  <a:srgbClr val="FFD9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9" name="Freeform 47">
                  <a:extLst>
                    <a:ext uri="{FF2B5EF4-FFF2-40B4-BE49-F238E27FC236}">
                      <a16:creationId xmlns:a16="http://schemas.microsoft.com/office/drawing/2014/main" id="{8F646719-2E3F-4820-8A78-FCF3442760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04" y="4888"/>
                  <a:ext cx="504" cy="756"/>
                </a:xfrm>
                <a:custGeom>
                  <a:avLst/>
                  <a:gdLst>
                    <a:gd name="T0" fmla="*/ 485 w 504"/>
                    <a:gd name="T1" fmla="*/ 67 h 756"/>
                    <a:gd name="T2" fmla="*/ 504 w 504"/>
                    <a:gd name="T3" fmla="*/ 100 h 756"/>
                    <a:gd name="T4" fmla="*/ 499 w 504"/>
                    <a:gd name="T5" fmla="*/ 138 h 756"/>
                    <a:gd name="T6" fmla="*/ 499 w 504"/>
                    <a:gd name="T7" fmla="*/ 186 h 756"/>
                    <a:gd name="T8" fmla="*/ 494 w 504"/>
                    <a:gd name="T9" fmla="*/ 229 h 756"/>
                    <a:gd name="T10" fmla="*/ 480 w 504"/>
                    <a:gd name="T11" fmla="*/ 272 h 756"/>
                    <a:gd name="T12" fmla="*/ 451 w 504"/>
                    <a:gd name="T13" fmla="*/ 320 h 756"/>
                    <a:gd name="T14" fmla="*/ 422 w 504"/>
                    <a:gd name="T15" fmla="*/ 363 h 756"/>
                    <a:gd name="T16" fmla="*/ 389 w 504"/>
                    <a:gd name="T17" fmla="*/ 407 h 756"/>
                    <a:gd name="T18" fmla="*/ 379 w 504"/>
                    <a:gd name="T19" fmla="*/ 454 h 756"/>
                    <a:gd name="T20" fmla="*/ 398 w 504"/>
                    <a:gd name="T21" fmla="*/ 512 h 756"/>
                    <a:gd name="T22" fmla="*/ 413 w 504"/>
                    <a:gd name="T23" fmla="*/ 574 h 756"/>
                    <a:gd name="T24" fmla="*/ 422 w 504"/>
                    <a:gd name="T25" fmla="*/ 632 h 756"/>
                    <a:gd name="T26" fmla="*/ 417 w 504"/>
                    <a:gd name="T27" fmla="*/ 670 h 756"/>
                    <a:gd name="T28" fmla="*/ 379 w 504"/>
                    <a:gd name="T29" fmla="*/ 622 h 756"/>
                    <a:gd name="T30" fmla="*/ 345 w 504"/>
                    <a:gd name="T31" fmla="*/ 555 h 756"/>
                    <a:gd name="T32" fmla="*/ 321 w 504"/>
                    <a:gd name="T33" fmla="*/ 483 h 756"/>
                    <a:gd name="T34" fmla="*/ 302 w 504"/>
                    <a:gd name="T35" fmla="*/ 416 h 756"/>
                    <a:gd name="T36" fmla="*/ 283 w 504"/>
                    <a:gd name="T37" fmla="*/ 402 h 756"/>
                    <a:gd name="T38" fmla="*/ 274 w 504"/>
                    <a:gd name="T39" fmla="*/ 445 h 756"/>
                    <a:gd name="T40" fmla="*/ 293 w 504"/>
                    <a:gd name="T41" fmla="*/ 521 h 756"/>
                    <a:gd name="T42" fmla="*/ 321 w 504"/>
                    <a:gd name="T43" fmla="*/ 598 h 756"/>
                    <a:gd name="T44" fmla="*/ 355 w 504"/>
                    <a:gd name="T45" fmla="*/ 675 h 756"/>
                    <a:gd name="T46" fmla="*/ 350 w 504"/>
                    <a:gd name="T47" fmla="*/ 708 h 756"/>
                    <a:gd name="T48" fmla="*/ 317 w 504"/>
                    <a:gd name="T49" fmla="*/ 713 h 756"/>
                    <a:gd name="T50" fmla="*/ 297 w 504"/>
                    <a:gd name="T51" fmla="*/ 679 h 756"/>
                    <a:gd name="T52" fmla="*/ 264 w 504"/>
                    <a:gd name="T53" fmla="*/ 622 h 756"/>
                    <a:gd name="T54" fmla="*/ 235 w 504"/>
                    <a:gd name="T55" fmla="*/ 555 h 756"/>
                    <a:gd name="T56" fmla="*/ 216 w 504"/>
                    <a:gd name="T57" fmla="*/ 478 h 756"/>
                    <a:gd name="T58" fmla="*/ 197 w 504"/>
                    <a:gd name="T59" fmla="*/ 407 h 756"/>
                    <a:gd name="T60" fmla="*/ 173 w 504"/>
                    <a:gd name="T61" fmla="*/ 426 h 756"/>
                    <a:gd name="T62" fmla="*/ 182 w 504"/>
                    <a:gd name="T63" fmla="*/ 464 h 756"/>
                    <a:gd name="T64" fmla="*/ 197 w 504"/>
                    <a:gd name="T65" fmla="*/ 517 h 756"/>
                    <a:gd name="T66" fmla="*/ 216 w 504"/>
                    <a:gd name="T67" fmla="*/ 589 h 756"/>
                    <a:gd name="T68" fmla="*/ 240 w 504"/>
                    <a:gd name="T69" fmla="*/ 656 h 756"/>
                    <a:gd name="T70" fmla="*/ 274 w 504"/>
                    <a:gd name="T71" fmla="*/ 718 h 756"/>
                    <a:gd name="T72" fmla="*/ 264 w 504"/>
                    <a:gd name="T73" fmla="*/ 751 h 756"/>
                    <a:gd name="T74" fmla="*/ 211 w 504"/>
                    <a:gd name="T75" fmla="*/ 737 h 756"/>
                    <a:gd name="T76" fmla="*/ 173 w 504"/>
                    <a:gd name="T77" fmla="*/ 694 h 756"/>
                    <a:gd name="T78" fmla="*/ 154 w 504"/>
                    <a:gd name="T79" fmla="*/ 641 h 756"/>
                    <a:gd name="T80" fmla="*/ 91 w 504"/>
                    <a:gd name="T81" fmla="*/ 411 h 756"/>
                    <a:gd name="T82" fmla="*/ 67 w 504"/>
                    <a:gd name="T83" fmla="*/ 431 h 756"/>
                    <a:gd name="T84" fmla="*/ 77 w 504"/>
                    <a:gd name="T85" fmla="*/ 478 h 756"/>
                    <a:gd name="T86" fmla="*/ 96 w 504"/>
                    <a:gd name="T87" fmla="*/ 555 h 756"/>
                    <a:gd name="T88" fmla="*/ 120 w 504"/>
                    <a:gd name="T89" fmla="*/ 627 h 756"/>
                    <a:gd name="T90" fmla="*/ 149 w 504"/>
                    <a:gd name="T91" fmla="*/ 699 h 756"/>
                    <a:gd name="T92" fmla="*/ 115 w 504"/>
                    <a:gd name="T93" fmla="*/ 699 h 756"/>
                    <a:gd name="T94" fmla="*/ 67 w 504"/>
                    <a:gd name="T95" fmla="*/ 641 h 756"/>
                    <a:gd name="T96" fmla="*/ 43 w 504"/>
                    <a:gd name="T97" fmla="*/ 569 h 756"/>
                    <a:gd name="T98" fmla="*/ 19 w 504"/>
                    <a:gd name="T99" fmla="*/ 498 h 756"/>
                    <a:gd name="T100" fmla="*/ 5 w 504"/>
                    <a:gd name="T101" fmla="*/ 440 h 756"/>
                    <a:gd name="T102" fmla="*/ 5 w 504"/>
                    <a:gd name="T103" fmla="*/ 378 h 756"/>
                    <a:gd name="T104" fmla="*/ 19 w 504"/>
                    <a:gd name="T105" fmla="*/ 316 h 756"/>
                    <a:gd name="T106" fmla="*/ 62 w 504"/>
                    <a:gd name="T107" fmla="*/ 258 h 756"/>
                    <a:gd name="T108" fmla="*/ 120 w 504"/>
                    <a:gd name="T109" fmla="*/ 186 h 756"/>
                    <a:gd name="T110" fmla="*/ 168 w 504"/>
                    <a:gd name="T111" fmla="*/ 114 h 756"/>
                    <a:gd name="T112" fmla="*/ 216 w 504"/>
                    <a:gd name="T113" fmla="*/ 43 h 756"/>
                    <a:gd name="T114" fmla="*/ 264 w 504"/>
                    <a:gd name="T115" fmla="*/ 19 h 756"/>
                    <a:gd name="T116" fmla="*/ 317 w 504"/>
                    <a:gd name="T117" fmla="*/ 4 h 756"/>
                    <a:gd name="T118" fmla="*/ 369 w 504"/>
                    <a:gd name="T119" fmla="*/ 4 h 756"/>
                    <a:gd name="T120" fmla="*/ 417 w 504"/>
                    <a:gd name="T121" fmla="*/ 9 h 756"/>
                    <a:gd name="T122" fmla="*/ 451 w 504"/>
                    <a:gd name="T123" fmla="*/ 33 h 7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04" h="756">
                      <a:moveTo>
                        <a:pt x="465" y="43"/>
                      </a:moveTo>
                      <a:lnTo>
                        <a:pt x="470" y="47"/>
                      </a:lnTo>
                      <a:lnTo>
                        <a:pt x="470" y="52"/>
                      </a:lnTo>
                      <a:lnTo>
                        <a:pt x="475" y="52"/>
                      </a:lnTo>
                      <a:lnTo>
                        <a:pt x="475" y="57"/>
                      </a:lnTo>
                      <a:lnTo>
                        <a:pt x="475" y="62"/>
                      </a:lnTo>
                      <a:lnTo>
                        <a:pt x="480" y="62"/>
                      </a:lnTo>
                      <a:lnTo>
                        <a:pt x="480" y="67"/>
                      </a:lnTo>
                      <a:lnTo>
                        <a:pt x="485" y="67"/>
                      </a:lnTo>
                      <a:lnTo>
                        <a:pt x="485" y="71"/>
                      </a:lnTo>
                      <a:lnTo>
                        <a:pt x="489" y="76"/>
                      </a:lnTo>
                      <a:lnTo>
                        <a:pt x="489" y="81"/>
                      </a:lnTo>
                      <a:lnTo>
                        <a:pt x="494" y="81"/>
                      </a:lnTo>
                      <a:lnTo>
                        <a:pt x="494" y="86"/>
                      </a:lnTo>
                      <a:lnTo>
                        <a:pt x="499" y="91"/>
                      </a:lnTo>
                      <a:lnTo>
                        <a:pt x="499" y="95"/>
                      </a:lnTo>
                      <a:lnTo>
                        <a:pt x="499" y="100"/>
                      </a:lnTo>
                      <a:lnTo>
                        <a:pt x="504" y="100"/>
                      </a:lnTo>
                      <a:lnTo>
                        <a:pt x="504" y="105"/>
                      </a:lnTo>
                      <a:lnTo>
                        <a:pt x="504" y="110"/>
                      </a:lnTo>
                      <a:lnTo>
                        <a:pt x="504" y="114"/>
                      </a:lnTo>
                      <a:lnTo>
                        <a:pt x="504" y="119"/>
                      </a:lnTo>
                      <a:lnTo>
                        <a:pt x="504" y="124"/>
                      </a:lnTo>
                      <a:lnTo>
                        <a:pt x="499" y="124"/>
                      </a:lnTo>
                      <a:lnTo>
                        <a:pt x="499" y="129"/>
                      </a:lnTo>
                      <a:lnTo>
                        <a:pt x="499" y="134"/>
                      </a:lnTo>
                      <a:lnTo>
                        <a:pt x="499" y="138"/>
                      </a:lnTo>
                      <a:lnTo>
                        <a:pt x="499" y="143"/>
                      </a:lnTo>
                      <a:lnTo>
                        <a:pt x="499" y="148"/>
                      </a:lnTo>
                      <a:lnTo>
                        <a:pt x="499" y="153"/>
                      </a:lnTo>
                      <a:lnTo>
                        <a:pt x="499" y="158"/>
                      </a:lnTo>
                      <a:lnTo>
                        <a:pt x="499" y="162"/>
                      </a:lnTo>
                      <a:lnTo>
                        <a:pt x="499" y="167"/>
                      </a:lnTo>
                      <a:lnTo>
                        <a:pt x="499" y="172"/>
                      </a:lnTo>
                      <a:lnTo>
                        <a:pt x="499" y="182"/>
                      </a:lnTo>
                      <a:lnTo>
                        <a:pt x="499" y="186"/>
                      </a:lnTo>
                      <a:lnTo>
                        <a:pt x="499" y="191"/>
                      </a:lnTo>
                      <a:lnTo>
                        <a:pt x="499" y="196"/>
                      </a:lnTo>
                      <a:lnTo>
                        <a:pt x="499" y="201"/>
                      </a:lnTo>
                      <a:lnTo>
                        <a:pt x="499" y="205"/>
                      </a:lnTo>
                      <a:lnTo>
                        <a:pt x="494" y="210"/>
                      </a:lnTo>
                      <a:lnTo>
                        <a:pt x="494" y="215"/>
                      </a:lnTo>
                      <a:lnTo>
                        <a:pt x="494" y="220"/>
                      </a:lnTo>
                      <a:lnTo>
                        <a:pt x="494" y="225"/>
                      </a:lnTo>
                      <a:lnTo>
                        <a:pt x="494" y="229"/>
                      </a:lnTo>
                      <a:lnTo>
                        <a:pt x="489" y="234"/>
                      </a:lnTo>
                      <a:lnTo>
                        <a:pt x="489" y="239"/>
                      </a:lnTo>
                      <a:lnTo>
                        <a:pt x="489" y="244"/>
                      </a:lnTo>
                      <a:lnTo>
                        <a:pt x="485" y="249"/>
                      </a:lnTo>
                      <a:lnTo>
                        <a:pt x="485" y="253"/>
                      </a:lnTo>
                      <a:lnTo>
                        <a:pt x="485" y="258"/>
                      </a:lnTo>
                      <a:lnTo>
                        <a:pt x="485" y="263"/>
                      </a:lnTo>
                      <a:lnTo>
                        <a:pt x="480" y="268"/>
                      </a:lnTo>
                      <a:lnTo>
                        <a:pt x="480" y="272"/>
                      </a:lnTo>
                      <a:lnTo>
                        <a:pt x="475" y="277"/>
                      </a:lnTo>
                      <a:lnTo>
                        <a:pt x="475" y="282"/>
                      </a:lnTo>
                      <a:lnTo>
                        <a:pt x="470" y="292"/>
                      </a:lnTo>
                      <a:lnTo>
                        <a:pt x="470" y="296"/>
                      </a:lnTo>
                      <a:lnTo>
                        <a:pt x="465" y="301"/>
                      </a:lnTo>
                      <a:lnTo>
                        <a:pt x="461" y="306"/>
                      </a:lnTo>
                      <a:lnTo>
                        <a:pt x="461" y="311"/>
                      </a:lnTo>
                      <a:lnTo>
                        <a:pt x="456" y="316"/>
                      </a:lnTo>
                      <a:lnTo>
                        <a:pt x="451" y="320"/>
                      </a:lnTo>
                      <a:lnTo>
                        <a:pt x="451" y="325"/>
                      </a:lnTo>
                      <a:lnTo>
                        <a:pt x="446" y="330"/>
                      </a:lnTo>
                      <a:lnTo>
                        <a:pt x="441" y="335"/>
                      </a:lnTo>
                      <a:lnTo>
                        <a:pt x="437" y="340"/>
                      </a:lnTo>
                      <a:lnTo>
                        <a:pt x="437" y="344"/>
                      </a:lnTo>
                      <a:lnTo>
                        <a:pt x="432" y="349"/>
                      </a:lnTo>
                      <a:lnTo>
                        <a:pt x="427" y="354"/>
                      </a:lnTo>
                      <a:lnTo>
                        <a:pt x="422" y="359"/>
                      </a:lnTo>
                      <a:lnTo>
                        <a:pt x="422" y="363"/>
                      </a:lnTo>
                      <a:lnTo>
                        <a:pt x="417" y="368"/>
                      </a:lnTo>
                      <a:lnTo>
                        <a:pt x="413" y="373"/>
                      </a:lnTo>
                      <a:lnTo>
                        <a:pt x="408" y="378"/>
                      </a:lnTo>
                      <a:lnTo>
                        <a:pt x="408" y="383"/>
                      </a:lnTo>
                      <a:lnTo>
                        <a:pt x="403" y="387"/>
                      </a:lnTo>
                      <a:lnTo>
                        <a:pt x="398" y="392"/>
                      </a:lnTo>
                      <a:lnTo>
                        <a:pt x="398" y="397"/>
                      </a:lnTo>
                      <a:lnTo>
                        <a:pt x="393" y="402"/>
                      </a:lnTo>
                      <a:lnTo>
                        <a:pt x="389" y="407"/>
                      </a:lnTo>
                      <a:lnTo>
                        <a:pt x="389" y="411"/>
                      </a:lnTo>
                      <a:lnTo>
                        <a:pt x="384" y="416"/>
                      </a:lnTo>
                      <a:lnTo>
                        <a:pt x="379" y="421"/>
                      </a:lnTo>
                      <a:lnTo>
                        <a:pt x="379" y="426"/>
                      </a:lnTo>
                      <a:lnTo>
                        <a:pt x="374" y="435"/>
                      </a:lnTo>
                      <a:lnTo>
                        <a:pt x="374" y="440"/>
                      </a:lnTo>
                      <a:lnTo>
                        <a:pt x="369" y="445"/>
                      </a:lnTo>
                      <a:lnTo>
                        <a:pt x="374" y="450"/>
                      </a:lnTo>
                      <a:lnTo>
                        <a:pt x="379" y="454"/>
                      </a:lnTo>
                      <a:lnTo>
                        <a:pt x="379" y="464"/>
                      </a:lnTo>
                      <a:lnTo>
                        <a:pt x="384" y="469"/>
                      </a:lnTo>
                      <a:lnTo>
                        <a:pt x="384" y="474"/>
                      </a:lnTo>
                      <a:lnTo>
                        <a:pt x="389" y="483"/>
                      </a:lnTo>
                      <a:lnTo>
                        <a:pt x="389" y="488"/>
                      </a:lnTo>
                      <a:lnTo>
                        <a:pt x="393" y="493"/>
                      </a:lnTo>
                      <a:lnTo>
                        <a:pt x="393" y="502"/>
                      </a:lnTo>
                      <a:lnTo>
                        <a:pt x="393" y="507"/>
                      </a:lnTo>
                      <a:lnTo>
                        <a:pt x="398" y="512"/>
                      </a:lnTo>
                      <a:lnTo>
                        <a:pt x="398" y="521"/>
                      </a:lnTo>
                      <a:lnTo>
                        <a:pt x="398" y="526"/>
                      </a:lnTo>
                      <a:lnTo>
                        <a:pt x="403" y="531"/>
                      </a:lnTo>
                      <a:lnTo>
                        <a:pt x="403" y="541"/>
                      </a:lnTo>
                      <a:lnTo>
                        <a:pt x="408" y="545"/>
                      </a:lnTo>
                      <a:lnTo>
                        <a:pt x="408" y="550"/>
                      </a:lnTo>
                      <a:lnTo>
                        <a:pt x="408" y="560"/>
                      </a:lnTo>
                      <a:lnTo>
                        <a:pt x="408" y="565"/>
                      </a:lnTo>
                      <a:lnTo>
                        <a:pt x="413" y="574"/>
                      </a:lnTo>
                      <a:lnTo>
                        <a:pt x="413" y="579"/>
                      </a:lnTo>
                      <a:lnTo>
                        <a:pt x="413" y="584"/>
                      </a:lnTo>
                      <a:lnTo>
                        <a:pt x="417" y="593"/>
                      </a:lnTo>
                      <a:lnTo>
                        <a:pt x="417" y="598"/>
                      </a:lnTo>
                      <a:lnTo>
                        <a:pt x="417" y="608"/>
                      </a:lnTo>
                      <a:lnTo>
                        <a:pt x="417" y="612"/>
                      </a:lnTo>
                      <a:lnTo>
                        <a:pt x="422" y="617"/>
                      </a:lnTo>
                      <a:lnTo>
                        <a:pt x="422" y="627"/>
                      </a:lnTo>
                      <a:lnTo>
                        <a:pt x="422" y="632"/>
                      </a:lnTo>
                      <a:lnTo>
                        <a:pt x="422" y="641"/>
                      </a:lnTo>
                      <a:lnTo>
                        <a:pt x="427" y="646"/>
                      </a:lnTo>
                      <a:lnTo>
                        <a:pt x="427" y="651"/>
                      </a:lnTo>
                      <a:lnTo>
                        <a:pt x="427" y="656"/>
                      </a:lnTo>
                      <a:lnTo>
                        <a:pt x="422" y="656"/>
                      </a:lnTo>
                      <a:lnTo>
                        <a:pt x="422" y="660"/>
                      </a:lnTo>
                      <a:lnTo>
                        <a:pt x="422" y="665"/>
                      </a:lnTo>
                      <a:lnTo>
                        <a:pt x="417" y="665"/>
                      </a:lnTo>
                      <a:lnTo>
                        <a:pt x="417" y="670"/>
                      </a:lnTo>
                      <a:lnTo>
                        <a:pt x="417" y="675"/>
                      </a:lnTo>
                      <a:lnTo>
                        <a:pt x="413" y="675"/>
                      </a:lnTo>
                      <a:lnTo>
                        <a:pt x="408" y="665"/>
                      </a:lnTo>
                      <a:lnTo>
                        <a:pt x="403" y="660"/>
                      </a:lnTo>
                      <a:lnTo>
                        <a:pt x="398" y="651"/>
                      </a:lnTo>
                      <a:lnTo>
                        <a:pt x="393" y="646"/>
                      </a:lnTo>
                      <a:lnTo>
                        <a:pt x="389" y="636"/>
                      </a:lnTo>
                      <a:lnTo>
                        <a:pt x="384" y="632"/>
                      </a:lnTo>
                      <a:lnTo>
                        <a:pt x="379" y="622"/>
                      </a:lnTo>
                      <a:lnTo>
                        <a:pt x="374" y="617"/>
                      </a:lnTo>
                      <a:lnTo>
                        <a:pt x="369" y="608"/>
                      </a:lnTo>
                      <a:lnTo>
                        <a:pt x="365" y="603"/>
                      </a:lnTo>
                      <a:lnTo>
                        <a:pt x="360" y="593"/>
                      </a:lnTo>
                      <a:lnTo>
                        <a:pt x="355" y="584"/>
                      </a:lnTo>
                      <a:lnTo>
                        <a:pt x="355" y="579"/>
                      </a:lnTo>
                      <a:lnTo>
                        <a:pt x="350" y="569"/>
                      </a:lnTo>
                      <a:lnTo>
                        <a:pt x="345" y="565"/>
                      </a:lnTo>
                      <a:lnTo>
                        <a:pt x="345" y="555"/>
                      </a:lnTo>
                      <a:lnTo>
                        <a:pt x="341" y="545"/>
                      </a:lnTo>
                      <a:lnTo>
                        <a:pt x="336" y="541"/>
                      </a:lnTo>
                      <a:lnTo>
                        <a:pt x="336" y="531"/>
                      </a:lnTo>
                      <a:lnTo>
                        <a:pt x="331" y="521"/>
                      </a:lnTo>
                      <a:lnTo>
                        <a:pt x="331" y="517"/>
                      </a:lnTo>
                      <a:lnTo>
                        <a:pt x="326" y="507"/>
                      </a:lnTo>
                      <a:lnTo>
                        <a:pt x="326" y="498"/>
                      </a:lnTo>
                      <a:lnTo>
                        <a:pt x="321" y="493"/>
                      </a:lnTo>
                      <a:lnTo>
                        <a:pt x="321" y="483"/>
                      </a:lnTo>
                      <a:lnTo>
                        <a:pt x="317" y="474"/>
                      </a:lnTo>
                      <a:lnTo>
                        <a:pt x="317" y="464"/>
                      </a:lnTo>
                      <a:lnTo>
                        <a:pt x="312" y="459"/>
                      </a:lnTo>
                      <a:lnTo>
                        <a:pt x="312" y="450"/>
                      </a:lnTo>
                      <a:lnTo>
                        <a:pt x="312" y="440"/>
                      </a:lnTo>
                      <a:lnTo>
                        <a:pt x="307" y="431"/>
                      </a:lnTo>
                      <a:lnTo>
                        <a:pt x="307" y="421"/>
                      </a:lnTo>
                      <a:lnTo>
                        <a:pt x="302" y="421"/>
                      </a:lnTo>
                      <a:lnTo>
                        <a:pt x="302" y="416"/>
                      </a:lnTo>
                      <a:lnTo>
                        <a:pt x="302" y="411"/>
                      </a:lnTo>
                      <a:lnTo>
                        <a:pt x="297" y="411"/>
                      </a:lnTo>
                      <a:lnTo>
                        <a:pt x="297" y="407"/>
                      </a:lnTo>
                      <a:lnTo>
                        <a:pt x="297" y="402"/>
                      </a:lnTo>
                      <a:lnTo>
                        <a:pt x="293" y="402"/>
                      </a:lnTo>
                      <a:lnTo>
                        <a:pt x="293" y="397"/>
                      </a:lnTo>
                      <a:lnTo>
                        <a:pt x="288" y="397"/>
                      </a:lnTo>
                      <a:lnTo>
                        <a:pt x="288" y="402"/>
                      </a:lnTo>
                      <a:lnTo>
                        <a:pt x="283" y="402"/>
                      </a:lnTo>
                      <a:lnTo>
                        <a:pt x="278" y="402"/>
                      </a:lnTo>
                      <a:lnTo>
                        <a:pt x="274" y="402"/>
                      </a:lnTo>
                      <a:lnTo>
                        <a:pt x="274" y="407"/>
                      </a:lnTo>
                      <a:lnTo>
                        <a:pt x="269" y="407"/>
                      </a:lnTo>
                      <a:lnTo>
                        <a:pt x="269" y="411"/>
                      </a:lnTo>
                      <a:lnTo>
                        <a:pt x="269" y="416"/>
                      </a:lnTo>
                      <a:lnTo>
                        <a:pt x="269" y="426"/>
                      </a:lnTo>
                      <a:lnTo>
                        <a:pt x="274" y="435"/>
                      </a:lnTo>
                      <a:lnTo>
                        <a:pt x="274" y="445"/>
                      </a:lnTo>
                      <a:lnTo>
                        <a:pt x="274" y="454"/>
                      </a:lnTo>
                      <a:lnTo>
                        <a:pt x="278" y="464"/>
                      </a:lnTo>
                      <a:lnTo>
                        <a:pt x="278" y="474"/>
                      </a:lnTo>
                      <a:lnTo>
                        <a:pt x="283" y="478"/>
                      </a:lnTo>
                      <a:lnTo>
                        <a:pt x="283" y="488"/>
                      </a:lnTo>
                      <a:lnTo>
                        <a:pt x="288" y="498"/>
                      </a:lnTo>
                      <a:lnTo>
                        <a:pt x="288" y="507"/>
                      </a:lnTo>
                      <a:lnTo>
                        <a:pt x="293" y="517"/>
                      </a:lnTo>
                      <a:lnTo>
                        <a:pt x="293" y="521"/>
                      </a:lnTo>
                      <a:lnTo>
                        <a:pt x="297" y="531"/>
                      </a:lnTo>
                      <a:lnTo>
                        <a:pt x="297" y="541"/>
                      </a:lnTo>
                      <a:lnTo>
                        <a:pt x="302" y="550"/>
                      </a:lnTo>
                      <a:lnTo>
                        <a:pt x="302" y="560"/>
                      </a:lnTo>
                      <a:lnTo>
                        <a:pt x="307" y="565"/>
                      </a:lnTo>
                      <a:lnTo>
                        <a:pt x="312" y="574"/>
                      </a:lnTo>
                      <a:lnTo>
                        <a:pt x="312" y="584"/>
                      </a:lnTo>
                      <a:lnTo>
                        <a:pt x="317" y="593"/>
                      </a:lnTo>
                      <a:lnTo>
                        <a:pt x="321" y="598"/>
                      </a:lnTo>
                      <a:lnTo>
                        <a:pt x="321" y="608"/>
                      </a:lnTo>
                      <a:lnTo>
                        <a:pt x="326" y="617"/>
                      </a:lnTo>
                      <a:lnTo>
                        <a:pt x="331" y="622"/>
                      </a:lnTo>
                      <a:lnTo>
                        <a:pt x="336" y="632"/>
                      </a:lnTo>
                      <a:lnTo>
                        <a:pt x="336" y="641"/>
                      </a:lnTo>
                      <a:lnTo>
                        <a:pt x="341" y="651"/>
                      </a:lnTo>
                      <a:lnTo>
                        <a:pt x="345" y="656"/>
                      </a:lnTo>
                      <a:lnTo>
                        <a:pt x="350" y="665"/>
                      </a:lnTo>
                      <a:lnTo>
                        <a:pt x="355" y="675"/>
                      </a:lnTo>
                      <a:lnTo>
                        <a:pt x="360" y="679"/>
                      </a:lnTo>
                      <a:lnTo>
                        <a:pt x="360" y="684"/>
                      </a:lnTo>
                      <a:lnTo>
                        <a:pt x="360" y="689"/>
                      </a:lnTo>
                      <a:lnTo>
                        <a:pt x="355" y="689"/>
                      </a:lnTo>
                      <a:lnTo>
                        <a:pt x="355" y="694"/>
                      </a:lnTo>
                      <a:lnTo>
                        <a:pt x="355" y="699"/>
                      </a:lnTo>
                      <a:lnTo>
                        <a:pt x="350" y="699"/>
                      </a:lnTo>
                      <a:lnTo>
                        <a:pt x="350" y="703"/>
                      </a:lnTo>
                      <a:lnTo>
                        <a:pt x="350" y="708"/>
                      </a:lnTo>
                      <a:lnTo>
                        <a:pt x="345" y="708"/>
                      </a:lnTo>
                      <a:lnTo>
                        <a:pt x="345" y="713"/>
                      </a:lnTo>
                      <a:lnTo>
                        <a:pt x="341" y="713"/>
                      </a:lnTo>
                      <a:lnTo>
                        <a:pt x="341" y="718"/>
                      </a:lnTo>
                      <a:lnTo>
                        <a:pt x="336" y="718"/>
                      </a:lnTo>
                      <a:lnTo>
                        <a:pt x="331" y="718"/>
                      </a:lnTo>
                      <a:lnTo>
                        <a:pt x="326" y="718"/>
                      </a:lnTo>
                      <a:lnTo>
                        <a:pt x="321" y="713"/>
                      </a:lnTo>
                      <a:lnTo>
                        <a:pt x="317" y="713"/>
                      </a:lnTo>
                      <a:lnTo>
                        <a:pt x="317" y="708"/>
                      </a:lnTo>
                      <a:lnTo>
                        <a:pt x="312" y="708"/>
                      </a:lnTo>
                      <a:lnTo>
                        <a:pt x="312" y="703"/>
                      </a:lnTo>
                      <a:lnTo>
                        <a:pt x="307" y="703"/>
                      </a:lnTo>
                      <a:lnTo>
                        <a:pt x="307" y="699"/>
                      </a:lnTo>
                      <a:lnTo>
                        <a:pt x="302" y="694"/>
                      </a:lnTo>
                      <a:lnTo>
                        <a:pt x="302" y="689"/>
                      </a:lnTo>
                      <a:lnTo>
                        <a:pt x="297" y="684"/>
                      </a:lnTo>
                      <a:lnTo>
                        <a:pt x="297" y="679"/>
                      </a:lnTo>
                      <a:lnTo>
                        <a:pt x="293" y="679"/>
                      </a:lnTo>
                      <a:lnTo>
                        <a:pt x="293" y="675"/>
                      </a:lnTo>
                      <a:lnTo>
                        <a:pt x="288" y="670"/>
                      </a:lnTo>
                      <a:lnTo>
                        <a:pt x="283" y="660"/>
                      </a:lnTo>
                      <a:lnTo>
                        <a:pt x="278" y="656"/>
                      </a:lnTo>
                      <a:lnTo>
                        <a:pt x="274" y="646"/>
                      </a:lnTo>
                      <a:lnTo>
                        <a:pt x="269" y="641"/>
                      </a:lnTo>
                      <a:lnTo>
                        <a:pt x="269" y="632"/>
                      </a:lnTo>
                      <a:lnTo>
                        <a:pt x="264" y="622"/>
                      </a:lnTo>
                      <a:lnTo>
                        <a:pt x="259" y="617"/>
                      </a:lnTo>
                      <a:lnTo>
                        <a:pt x="254" y="608"/>
                      </a:lnTo>
                      <a:lnTo>
                        <a:pt x="254" y="603"/>
                      </a:lnTo>
                      <a:lnTo>
                        <a:pt x="250" y="593"/>
                      </a:lnTo>
                      <a:lnTo>
                        <a:pt x="250" y="584"/>
                      </a:lnTo>
                      <a:lnTo>
                        <a:pt x="245" y="579"/>
                      </a:lnTo>
                      <a:lnTo>
                        <a:pt x="240" y="569"/>
                      </a:lnTo>
                      <a:lnTo>
                        <a:pt x="240" y="560"/>
                      </a:lnTo>
                      <a:lnTo>
                        <a:pt x="235" y="555"/>
                      </a:lnTo>
                      <a:lnTo>
                        <a:pt x="235" y="545"/>
                      </a:lnTo>
                      <a:lnTo>
                        <a:pt x="230" y="536"/>
                      </a:lnTo>
                      <a:lnTo>
                        <a:pt x="230" y="531"/>
                      </a:lnTo>
                      <a:lnTo>
                        <a:pt x="226" y="521"/>
                      </a:lnTo>
                      <a:lnTo>
                        <a:pt x="226" y="512"/>
                      </a:lnTo>
                      <a:lnTo>
                        <a:pt x="226" y="502"/>
                      </a:lnTo>
                      <a:lnTo>
                        <a:pt x="221" y="498"/>
                      </a:lnTo>
                      <a:lnTo>
                        <a:pt x="221" y="488"/>
                      </a:lnTo>
                      <a:lnTo>
                        <a:pt x="216" y="478"/>
                      </a:lnTo>
                      <a:lnTo>
                        <a:pt x="216" y="469"/>
                      </a:lnTo>
                      <a:lnTo>
                        <a:pt x="216" y="464"/>
                      </a:lnTo>
                      <a:lnTo>
                        <a:pt x="211" y="454"/>
                      </a:lnTo>
                      <a:lnTo>
                        <a:pt x="211" y="445"/>
                      </a:lnTo>
                      <a:lnTo>
                        <a:pt x="206" y="435"/>
                      </a:lnTo>
                      <a:lnTo>
                        <a:pt x="206" y="431"/>
                      </a:lnTo>
                      <a:lnTo>
                        <a:pt x="206" y="421"/>
                      </a:lnTo>
                      <a:lnTo>
                        <a:pt x="202" y="411"/>
                      </a:lnTo>
                      <a:lnTo>
                        <a:pt x="197" y="407"/>
                      </a:lnTo>
                      <a:lnTo>
                        <a:pt x="192" y="407"/>
                      </a:lnTo>
                      <a:lnTo>
                        <a:pt x="187" y="407"/>
                      </a:lnTo>
                      <a:lnTo>
                        <a:pt x="182" y="407"/>
                      </a:lnTo>
                      <a:lnTo>
                        <a:pt x="178" y="407"/>
                      </a:lnTo>
                      <a:lnTo>
                        <a:pt x="178" y="411"/>
                      </a:lnTo>
                      <a:lnTo>
                        <a:pt x="173" y="411"/>
                      </a:lnTo>
                      <a:lnTo>
                        <a:pt x="173" y="416"/>
                      </a:lnTo>
                      <a:lnTo>
                        <a:pt x="173" y="421"/>
                      </a:lnTo>
                      <a:lnTo>
                        <a:pt x="173" y="426"/>
                      </a:lnTo>
                      <a:lnTo>
                        <a:pt x="173" y="431"/>
                      </a:lnTo>
                      <a:lnTo>
                        <a:pt x="173" y="435"/>
                      </a:lnTo>
                      <a:lnTo>
                        <a:pt x="173" y="440"/>
                      </a:lnTo>
                      <a:lnTo>
                        <a:pt x="173" y="445"/>
                      </a:lnTo>
                      <a:lnTo>
                        <a:pt x="178" y="445"/>
                      </a:lnTo>
                      <a:lnTo>
                        <a:pt x="178" y="450"/>
                      </a:lnTo>
                      <a:lnTo>
                        <a:pt x="178" y="454"/>
                      </a:lnTo>
                      <a:lnTo>
                        <a:pt x="182" y="459"/>
                      </a:lnTo>
                      <a:lnTo>
                        <a:pt x="182" y="464"/>
                      </a:lnTo>
                      <a:lnTo>
                        <a:pt x="182" y="469"/>
                      </a:lnTo>
                      <a:lnTo>
                        <a:pt x="187" y="469"/>
                      </a:lnTo>
                      <a:lnTo>
                        <a:pt x="187" y="474"/>
                      </a:lnTo>
                      <a:lnTo>
                        <a:pt x="187" y="478"/>
                      </a:lnTo>
                      <a:lnTo>
                        <a:pt x="192" y="488"/>
                      </a:lnTo>
                      <a:lnTo>
                        <a:pt x="192" y="493"/>
                      </a:lnTo>
                      <a:lnTo>
                        <a:pt x="192" y="502"/>
                      </a:lnTo>
                      <a:lnTo>
                        <a:pt x="197" y="512"/>
                      </a:lnTo>
                      <a:lnTo>
                        <a:pt x="197" y="517"/>
                      </a:lnTo>
                      <a:lnTo>
                        <a:pt x="202" y="526"/>
                      </a:lnTo>
                      <a:lnTo>
                        <a:pt x="202" y="531"/>
                      </a:lnTo>
                      <a:lnTo>
                        <a:pt x="202" y="541"/>
                      </a:lnTo>
                      <a:lnTo>
                        <a:pt x="206" y="550"/>
                      </a:lnTo>
                      <a:lnTo>
                        <a:pt x="206" y="555"/>
                      </a:lnTo>
                      <a:lnTo>
                        <a:pt x="211" y="565"/>
                      </a:lnTo>
                      <a:lnTo>
                        <a:pt x="211" y="574"/>
                      </a:lnTo>
                      <a:lnTo>
                        <a:pt x="211" y="579"/>
                      </a:lnTo>
                      <a:lnTo>
                        <a:pt x="216" y="589"/>
                      </a:lnTo>
                      <a:lnTo>
                        <a:pt x="216" y="593"/>
                      </a:lnTo>
                      <a:lnTo>
                        <a:pt x="221" y="603"/>
                      </a:lnTo>
                      <a:lnTo>
                        <a:pt x="221" y="608"/>
                      </a:lnTo>
                      <a:lnTo>
                        <a:pt x="226" y="617"/>
                      </a:lnTo>
                      <a:lnTo>
                        <a:pt x="230" y="627"/>
                      </a:lnTo>
                      <a:lnTo>
                        <a:pt x="230" y="632"/>
                      </a:lnTo>
                      <a:lnTo>
                        <a:pt x="235" y="641"/>
                      </a:lnTo>
                      <a:lnTo>
                        <a:pt x="235" y="646"/>
                      </a:lnTo>
                      <a:lnTo>
                        <a:pt x="240" y="656"/>
                      </a:lnTo>
                      <a:lnTo>
                        <a:pt x="245" y="660"/>
                      </a:lnTo>
                      <a:lnTo>
                        <a:pt x="245" y="670"/>
                      </a:lnTo>
                      <a:lnTo>
                        <a:pt x="250" y="675"/>
                      </a:lnTo>
                      <a:lnTo>
                        <a:pt x="254" y="684"/>
                      </a:lnTo>
                      <a:lnTo>
                        <a:pt x="254" y="689"/>
                      </a:lnTo>
                      <a:lnTo>
                        <a:pt x="259" y="699"/>
                      </a:lnTo>
                      <a:lnTo>
                        <a:pt x="264" y="703"/>
                      </a:lnTo>
                      <a:lnTo>
                        <a:pt x="269" y="708"/>
                      </a:lnTo>
                      <a:lnTo>
                        <a:pt x="274" y="718"/>
                      </a:lnTo>
                      <a:lnTo>
                        <a:pt x="274" y="723"/>
                      </a:lnTo>
                      <a:lnTo>
                        <a:pt x="274" y="727"/>
                      </a:lnTo>
                      <a:lnTo>
                        <a:pt x="274" y="732"/>
                      </a:lnTo>
                      <a:lnTo>
                        <a:pt x="274" y="737"/>
                      </a:lnTo>
                      <a:lnTo>
                        <a:pt x="274" y="742"/>
                      </a:lnTo>
                      <a:lnTo>
                        <a:pt x="274" y="747"/>
                      </a:lnTo>
                      <a:lnTo>
                        <a:pt x="269" y="747"/>
                      </a:lnTo>
                      <a:lnTo>
                        <a:pt x="269" y="751"/>
                      </a:lnTo>
                      <a:lnTo>
                        <a:pt x="264" y="751"/>
                      </a:lnTo>
                      <a:lnTo>
                        <a:pt x="259" y="756"/>
                      </a:lnTo>
                      <a:lnTo>
                        <a:pt x="254" y="756"/>
                      </a:lnTo>
                      <a:lnTo>
                        <a:pt x="250" y="751"/>
                      </a:lnTo>
                      <a:lnTo>
                        <a:pt x="240" y="751"/>
                      </a:lnTo>
                      <a:lnTo>
                        <a:pt x="235" y="751"/>
                      </a:lnTo>
                      <a:lnTo>
                        <a:pt x="226" y="747"/>
                      </a:lnTo>
                      <a:lnTo>
                        <a:pt x="221" y="747"/>
                      </a:lnTo>
                      <a:lnTo>
                        <a:pt x="216" y="742"/>
                      </a:lnTo>
                      <a:lnTo>
                        <a:pt x="211" y="737"/>
                      </a:lnTo>
                      <a:lnTo>
                        <a:pt x="206" y="732"/>
                      </a:lnTo>
                      <a:lnTo>
                        <a:pt x="202" y="732"/>
                      </a:lnTo>
                      <a:lnTo>
                        <a:pt x="197" y="727"/>
                      </a:lnTo>
                      <a:lnTo>
                        <a:pt x="192" y="723"/>
                      </a:lnTo>
                      <a:lnTo>
                        <a:pt x="187" y="718"/>
                      </a:lnTo>
                      <a:lnTo>
                        <a:pt x="187" y="713"/>
                      </a:lnTo>
                      <a:lnTo>
                        <a:pt x="182" y="703"/>
                      </a:lnTo>
                      <a:lnTo>
                        <a:pt x="178" y="699"/>
                      </a:lnTo>
                      <a:lnTo>
                        <a:pt x="173" y="694"/>
                      </a:lnTo>
                      <a:lnTo>
                        <a:pt x="173" y="689"/>
                      </a:lnTo>
                      <a:lnTo>
                        <a:pt x="168" y="684"/>
                      </a:lnTo>
                      <a:lnTo>
                        <a:pt x="168" y="675"/>
                      </a:lnTo>
                      <a:lnTo>
                        <a:pt x="163" y="670"/>
                      </a:lnTo>
                      <a:lnTo>
                        <a:pt x="163" y="665"/>
                      </a:lnTo>
                      <a:lnTo>
                        <a:pt x="158" y="660"/>
                      </a:lnTo>
                      <a:lnTo>
                        <a:pt x="158" y="651"/>
                      </a:lnTo>
                      <a:lnTo>
                        <a:pt x="154" y="646"/>
                      </a:lnTo>
                      <a:lnTo>
                        <a:pt x="154" y="641"/>
                      </a:lnTo>
                      <a:lnTo>
                        <a:pt x="149" y="632"/>
                      </a:lnTo>
                      <a:lnTo>
                        <a:pt x="149" y="627"/>
                      </a:lnTo>
                      <a:lnTo>
                        <a:pt x="144" y="622"/>
                      </a:lnTo>
                      <a:lnTo>
                        <a:pt x="144" y="612"/>
                      </a:lnTo>
                      <a:lnTo>
                        <a:pt x="139" y="608"/>
                      </a:lnTo>
                      <a:lnTo>
                        <a:pt x="139" y="603"/>
                      </a:lnTo>
                      <a:lnTo>
                        <a:pt x="134" y="598"/>
                      </a:lnTo>
                      <a:lnTo>
                        <a:pt x="91" y="416"/>
                      </a:lnTo>
                      <a:lnTo>
                        <a:pt x="91" y="411"/>
                      </a:lnTo>
                      <a:lnTo>
                        <a:pt x="86" y="411"/>
                      </a:lnTo>
                      <a:lnTo>
                        <a:pt x="82" y="411"/>
                      </a:lnTo>
                      <a:lnTo>
                        <a:pt x="77" y="411"/>
                      </a:lnTo>
                      <a:lnTo>
                        <a:pt x="72" y="411"/>
                      </a:lnTo>
                      <a:lnTo>
                        <a:pt x="72" y="416"/>
                      </a:lnTo>
                      <a:lnTo>
                        <a:pt x="67" y="416"/>
                      </a:lnTo>
                      <a:lnTo>
                        <a:pt x="67" y="421"/>
                      </a:lnTo>
                      <a:lnTo>
                        <a:pt x="67" y="426"/>
                      </a:lnTo>
                      <a:lnTo>
                        <a:pt x="67" y="431"/>
                      </a:lnTo>
                      <a:lnTo>
                        <a:pt x="67" y="435"/>
                      </a:lnTo>
                      <a:lnTo>
                        <a:pt x="67" y="440"/>
                      </a:lnTo>
                      <a:lnTo>
                        <a:pt x="72" y="445"/>
                      </a:lnTo>
                      <a:lnTo>
                        <a:pt x="72" y="450"/>
                      </a:lnTo>
                      <a:lnTo>
                        <a:pt x="72" y="454"/>
                      </a:lnTo>
                      <a:lnTo>
                        <a:pt x="72" y="459"/>
                      </a:lnTo>
                      <a:lnTo>
                        <a:pt x="72" y="464"/>
                      </a:lnTo>
                      <a:lnTo>
                        <a:pt x="77" y="474"/>
                      </a:lnTo>
                      <a:lnTo>
                        <a:pt x="77" y="478"/>
                      </a:lnTo>
                      <a:lnTo>
                        <a:pt x="77" y="488"/>
                      </a:lnTo>
                      <a:lnTo>
                        <a:pt x="82" y="498"/>
                      </a:lnTo>
                      <a:lnTo>
                        <a:pt x="82" y="507"/>
                      </a:lnTo>
                      <a:lnTo>
                        <a:pt x="86" y="512"/>
                      </a:lnTo>
                      <a:lnTo>
                        <a:pt x="86" y="521"/>
                      </a:lnTo>
                      <a:lnTo>
                        <a:pt x="91" y="531"/>
                      </a:lnTo>
                      <a:lnTo>
                        <a:pt x="91" y="541"/>
                      </a:lnTo>
                      <a:lnTo>
                        <a:pt x="96" y="545"/>
                      </a:lnTo>
                      <a:lnTo>
                        <a:pt x="96" y="555"/>
                      </a:lnTo>
                      <a:lnTo>
                        <a:pt x="101" y="565"/>
                      </a:lnTo>
                      <a:lnTo>
                        <a:pt x="101" y="569"/>
                      </a:lnTo>
                      <a:lnTo>
                        <a:pt x="106" y="579"/>
                      </a:lnTo>
                      <a:lnTo>
                        <a:pt x="106" y="589"/>
                      </a:lnTo>
                      <a:lnTo>
                        <a:pt x="110" y="598"/>
                      </a:lnTo>
                      <a:lnTo>
                        <a:pt x="110" y="603"/>
                      </a:lnTo>
                      <a:lnTo>
                        <a:pt x="115" y="612"/>
                      </a:lnTo>
                      <a:lnTo>
                        <a:pt x="115" y="622"/>
                      </a:lnTo>
                      <a:lnTo>
                        <a:pt x="120" y="627"/>
                      </a:lnTo>
                      <a:lnTo>
                        <a:pt x="120" y="636"/>
                      </a:lnTo>
                      <a:lnTo>
                        <a:pt x="125" y="646"/>
                      </a:lnTo>
                      <a:lnTo>
                        <a:pt x="130" y="651"/>
                      </a:lnTo>
                      <a:lnTo>
                        <a:pt x="130" y="660"/>
                      </a:lnTo>
                      <a:lnTo>
                        <a:pt x="134" y="670"/>
                      </a:lnTo>
                      <a:lnTo>
                        <a:pt x="139" y="675"/>
                      </a:lnTo>
                      <a:lnTo>
                        <a:pt x="139" y="684"/>
                      </a:lnTo>
                      <a:lnTo>
                        <a:pt x="144" y="694"/>
                      </a:lnTo>
                      <a:lnTo>
                        <a:pt x="149" y="699"/>
                      </a:lnTo>
                      <a:lnTo>
                        <a:pt x="154" y="708"/>
                      </a:lnTo>
                      <a:lnTo>
                        <a:pt x="158" y="713"/>
                      </a:lnTo>
                      <a:lnTo>
                        <a:pt x="158" y="723"/>
                      </a:lnTo>
                      <a:lnTo>
                        <a:pt x="154" y="718"/>
                      </a:lnTo>
                      <a:lnTo>
                        <a:pt x="144" y="713"/>
                      </a:lnTo>
                      <a:lnTo>
                        <a:pt x="134" y="713"/>
                      </a:lnTo>
                      <a:lnTo>
                        <a:pt x="130" y="708"/>
                      </a:lnTo>
                      <a:lnTo>
                        <a:pt x="120" y="703"/>
                      </a:lnTo>
                      <a:lnTo>
                        <a:pt x="115" y="699"/>
                      </a:lnTo>
                      <a:lnTo>
                        <a:pt x="110" y="694"/>
                      </a:lnTo>
                      <a:lnTo>
                        <a:pt x="106" y="684"/>
                      </a:lnTo>
                      <a:lnTo>
                        <a:pt x="96" y="679"/>
                      </a:lnTo>
                      <a:lnTo>
                        <a:pt x="91" y="675"/>
                      </a:lnTo>
                      <a:lnTo>
                        <a:pt x="86" y="665"/>
                      </a:lnTo>
                      <a:lnTo>
                        <a:pt x="82" y="660"/>
                      </a:lnTo>
                      <a:lnTo>
                        <a:pt x="77" y="656"/>
                      </a:lnTo>
                      <a:lnTo>
                        <a:pt x="72" y="646"/>
                      </a:lnTo>
                      <a:lnTo>
                        <a:pt x="67" y="641"/>
                      </a:lnTo>
                      <a:lnTo>
                        <a:pt x="67" y="632"/>
                      </a:lnTo>
                      <a:lnTo>
                        <a:pt x="62" y="622"/>
                      </a:lnTo>
                      <a:lnTo>
                        <a:pt x="58" y="617"/>
                      </a:lnTo>
                      <a:lnTo>
                        <a:pt x="58" y="608"/>
                      </a:lnTo>
                      <a:lnTo>
                        <a:pt x="53" y="598"/>
                      </a:lnTo>
                      <a:lnTo>
                        <a:pt x="48" y="593"/>
                      </a:lnTo>
                      <a:lnTo>
                        <a:pt x="48" y="584"/>
                      </a:lnTo>
                      <a:lnTo>
                        <a:pt x="43" y="574"/>
                      </a:lnTo>
                      <a:lnTo>
                        <a:pt x="43" y="569"/>
                      </a:lnTo>
                      <a:lnTo>
                        <a:pt x="38" y="560"/>
                      </a:lnTo>
                      <a:lnTo>
                        <a:pt x="38" y="550"/>
                      </a:lnTo>
                      <a:lnTo>
                        <a:pt x="34" y="545"/>
                      </a:lnTo>
                      <a:lnTo>
                        <a:pt x="34" y="536"/>
                      </a:lnTo>
                      <a:lnTo>
                        <a:pt x="29" y="526"/>
                      </a:lnTo>
                      <a:lnTo>
                        <a:pt x="29" y="521"/>
                      </a:lnTo>
                      <a:lnTo>
                        <a:pt x="24" y="512"/>
                      </a:lnTo>
                      <a:lnTo>
                        <a:pt x="24" y="502"/>
                      </a:lnTo>
                      <a:lnTo>
                        <a:pt x="19" y="498"/>
                      </a:lnTo>
                      <a:lnTo>
                        <a:pt x="19" y="493"/>
                      </a:lnTo>
                      <a:lnTo>
                        <a:pt x="14" y="488"/>
                      </a:lnTo>
                      <a:lnTo>
                        <a:pt x="14" y="478"/>
                      </a:lnTo>
                      <a:lnTo>
                        <a:pt x="14" y="474"/>
                      </a:lnTo>
                      <a:lnTo>
                        <a:pt x="10" y="469"/>
                      </a:lnTo>
                      <a:lnTo>
                        <a:pt x="10" y="459"/>
                      </a:lnTo>
                      <a:lnTo>
                        <a:pt x="10" y="454"/>
                      </a:lnTo>
                      <a:lnTo>
                        <a:pt x="5" y="445"/>
                      </a:lnTo>
                      <a:lnTo>
                        <a:pt x="5" y="440"/>
                      </a:lnTo>
                      <a:lnTo>
                        <a:pt x="5" y="431"/>
                      </a:lnTo>
                      <a:lnTo>
                        <a:pt x="5" y="426"/>
                      </a:lnTo>
                      <a:lnTo>
                        <a:pt x="5" y="421"/>
                      </a:lnTo>
                      <a:lnTo>
                        <a:pt x="0" y="411"/>
                      </a:lnTo>
                      <a:lnTo>
                        <a:pt x="0" y="407"/>
                      </a:lnTo>
                      <a:lnTo>
                        <a:pt x="0" y="397"/>
                      </a:lnTo>
                      <a:lnTo>
                        <a:pt x="0" y="392"/>
                      </a:lnTo>
                      <a:lnTo>
                        <a:pt x="0" y="383"/>
                      </a:lnTo>
                      <a:lnTo>
                        <a:pt x="5" y="378"/>
                      </a:lnTo>
                      <a:lnTo>
                        <a:pt x="5" y="368"/>
                      </a:lnTo>
                      <a:lnTo>
                        <a:pt x="5" y="363"/>
                      </a:lnTo>
                      <a:lnTo>
                        <a:pt x="5" y="354"/>
                      </a:lnTo>
                      <a:lnTo>
                        <a:pt x="5" y="349"/>
                      </a:lnTo>
                      <a:lnTo>
                        <a:pt x="10" y="344"/>
                      </a:lnTo>
                      <a:lnTo>
                        <a:pt x="10" y="335"/>
                      </a:lnTo>
                      <a:lnTo>
                        <a:pt x="14" y="330"/>
                      </a:lnTo>
                      <a:lnTo>
                        <a:pt x="14" y="325"/>
                      </a:lnTo>
                      <a:lnTo>
                        <a:pt x="19" y="316"/>
                      </a:lnTo>
                      <a:lnTo>
                        <a:pt x="19" y="311"/>
                      </a:lnTo>
                      <a:lnTo>
                        <a:pt x="24" y="306"/>
                      </a:lnTo>
                      <a:lnTo>
                        <a:pt x="29" y="301"/>
                      </a:lnTo>
                      <a:lnTo>
                        <a:pt x="34" y="292"/>
                      </a:lnTo>
                      <a:lnTo>
                        <a:pt x="38" y="287"/>
                      </a:lnTo>
                      <a:lnTo>
                        <a:pt x="43" y="277"/>
                      </a:lnTo>
                      <a:lnTo>
                        <a:pt x="53" y="272"/>
                      </a:lnTo>
                      <a:lnTo>
                        <a:pt x="58" y="263"/>
                      </a:lnTo>
                      <a:lnTo>
                        <a:pt x="62" y="258"/>
                      </a:lnTo>
                      <a:lnTo>
                        <a:pt x="72" y="249"/>
                      </a:lnTo>
                      <a:lnTo>
                        <a:pt x="77" y="239"/>
                      </a:lnTo>
                      <a:lnTo>
                        <a:pt x="82" y="234"/>
                      </a:lnTo>
                      <a:lnTo>
                        <a:pt x="86" y="225"/>
                      </a:lnTo>
                      <a:lnTo>
                        <a:pt x="96" y="220"/>
                      </a:lnTo>
                      <a:lnTo>
                        <a:pt x="101" y="210"/>
                      </a:lnTo>
                      <a:lnTo>
                        <a:pt x="106" y="201"/>
                      </a:lnTo>
                      <a:lnTo>
                        <a:pt x="110" y="196"/>
                      </a:lnTo>
                      <a:lnTo>
                        <a:pt x="120" y="186"/>
                      </a:lnTo>
                      <a:lnTo>
                        <a:pt x="125" y="177"/>
                      </a:lnTo>
                      <a:lnTo>
                        <a:pt x="130" y="172"/>
                      </a:lnTo>
                      <a:lnTo>
                        <a:pt x="134" y="162"/>
                      </a:lnTo>
                      <a:lnTo>
                        <a:pt x="139" y="153"/>
                      </a:lnTo>
                      <a:lnTo>
                        <a:pt x="149" y="148"/>
                      </a:lnTo>
                      <a:lnTo>
                        <a:pt x="154" y="138"/>
                      </a:lnTo>
                      <a:lnTo>
                        <a:pt x="158" y="129"/>
                      </a:lnTo>
                      <a:lnTo>
                        <a:pt x="163" y="124"/>
                      </a:lnTo>
                      <a:lnTo>
                        <a:pt x="168" y="114"/>
                      </a:lnTo>
                      <a:lnTo>
                        <a:pt x="178" y="105"/>
                      </a:lnTo>
                      <a:lnTo>
                        <a:pt x="182" y="100"/>
                      </a:lnTo>
                      <a:lnTo>
                        <a:pt x="187" y="91"/>
                      </a:lnTo>
                      <a:lnTo>
                        <a:pt x="192" y="81"/>
                      </a:lnTo>
                      <a:lnTo>
                        <a:pt x="197" y="71"/>
                      </a:lnTo>
                      <a:lnTo>
                        <a:pt x="202" y="67"/>
                      </a:lnTo>
                      <a:lnTo>
                        <a:pt x="206" y="57"/>
                      </a:lnTo>
                      <a:lnTo>
                        <a:pt x="211" y="47"/>
                      </a:lnTo>
                      <a:lnTo>
                        <a:pt x="216" y="43"/>
                      </a:lnTo>
                      <a:lnTo>
                        <a:pt x="221" y="38"/>
                      </a:lnTo>
                      <a:lnTo>
                        <a:pt x="226" y="33"/>
                      </a:lnTo>
                      <a:lnTo>
                        <a:pt x="230" y="33"/>
                      </a:lnTo>
                      <a:lnTo>
                        <a:pt x="240" y="28"/>
                      </a:lnTo>
                      <a:lnTo>
                        <a:pt x="245" y="28"/>
                      </a:lnTo>
                      <a:lnTo>
                        <a:pt x="250" y="23"/>
                      </a:lnTo>
                      <a:lnTo>
                        <a:pt x="254" y="19"/>
                      </a:lnTo>
                      <a:lnTo>
                        <a:pt x="259" y="19"/>
                      </a:lnTo>
                      <a:lnTo>
                        <a:pt x="264" y="19"/>
                      </a:lnTo>
                      <a:lnTo>
                        <a:pt x="269" y="14"/>
                      </a:lnTo>
                      <a:lnTo>
                        <a:pt x="274" y="14"/>
                      </a:lnTo>
                      <a:lnTo>
                        <a:pt x="278" y="9"/>
                      </a:lnTo>
                      <a:lnTo>
                        <a:pt x="288" y="9"/>
                      </a:lnTo>
                      <a:lnTo>
                        <a:pt x="293" y="9"/>
                      </a:lnTo>
                      <a:lnTo>
                        <a:pt x="297" y="4"/>
                      </a:lnTo>
                      <a:lnTo>
                        <a:pt x="302" y="4"/>
                      </a:lnTo>
                      <a:lnTo>
                        <a:pt x="312" y="4"/>
                      </a:lnTo>
                      <a:lnTo>
                        <a:pt x="317" y="4"/>
                      </a:lnTo>
                      <a:lnTo>
                        <a:pt x="321" y="4"/>
                      </a:lnTo>
                      <a:lnTo>
                        <a:pt x="326" y="4"/>
                      </a:lnTo>
                      <a:lnTo>
                        <a:pt x="336" y="0"/>
                      </a:lnTo>
                      <a:lnTo>
                        <a:pt x="341" y="0"/>
                      </a:lnTo>
                      <a:lnTo>
                        <a:pt x="345" y="0"/>
                      </a:lnTo>
                      <a:lnTo>
                        <a:pt x="355" y="0"/>
                      </a:lnTo>
                      <a:lnTo>
                        <a:pt x="360" y="0"/>
                      </a:lnTo>
                      <a:lnTo>
                        <a:pt x="365" y="0"/>
                      </a:lnTo>
                      <a:lnTo>
                        <a:pt x="369" y="4"/>
                      </a:lnTo>
                      <a:lnTo>
                        <a:pt x="379" y="4"/>
                      </a:lnTo>
                      <a:lnTo>
                        <a:pt x="384" y="4"/>
                      </a:lnTo>
                      <a:lnTo>
                        <a:pt x="389" y="4"/>
                      </a:lnTo>
                      <a:lnTo>
                        <a:pt x="398" y="4"/>
                      </a:lnTo>
                      <a:lnTo>
                        <a:pt x="403" y="4"/>
                      </a:lnTo>
                      <a:lnTo>
                        <a:pt x="403" y="9"/>
                      </a:lnTo>
                      <a:lnTo>
                        <a:pt x="408" y="9"/>
                      </a:lnTo>
                      <a:lnTo>
                        <a:pt x="413" y="9"/>
                      </a:lnTo>
                      <a:lnTo>
                        <a:pt x="417" y="9"/>
                      </a:lnTo>
                      <a:lnTo>
                        <a:pt x="417" y="14"/>
                      </a:lnTo>
                      <a:lnTo>
                        <a:pt x="422" y="14"/>
                      </a:lnTo>
                      <a:lnTo>
                        <a:pt x="427" y="19"/>
                      </a:lnTo>
                      <a:lnTo>
                        <a:pt x="432" y="19"/>
                      </a:lnTo>
                      <a:lnTo>
                        <a:pt x="437" y="19"/>
                      </a:lnTo>
                      <a:lnTo>
                        <a:pt x="437" y="23"/>
                      </a:lnTo>
                      <a:lnTo>
                        <a:pt x="441" y="23"/>
                      </a:lnTo>
                      <a:lnTo>
                        <a:pt x="446" y="28"/>
                      </a:lnTo>
                      <a:lnTo>
                        <a:pt x="451" y="33"/>
                      </a:lnTo>
                      <a:lnTo>
                        <a:pt x="456" y="33"/>
                      </a:lnTo>
                      <a:lnTo>
                        <a:pt x="456" y="38"/>
                      </a:lnTo>
                      <a:lnTo>
                        <a:pt x="461" y="38"/>
                      </a:lnTo>
                      <a:lnTo>
                        <a:pt x="465" y="43"/>
                      </a:lnTo>
                      <a:close/>
                    </a:path>
                  </a:pathLst>
                </a:custGeom>
                <a:solidFill>
                  <a:srgbClr val="FFD9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0" name="Freeform 48">
                  <a:extLst>
                    <a:ext uri="{FF2B5EF4-FFF2-40B4-BE49-F238E27FC236}">
                      <a16:creationId xmlns:a16="http://schemas.microsoft.com/office/drawing/2014/main" id="{9B5F8A82-C550-4F02-AE44-F05ED63E7C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72" y="4931"/>
                  <a:ext cx="518" cy="713"/>
                </a:xfrm>
                <a:custGeom>
                  <a:avLst/>
                  <a:gdLst>
                    <a:gd name="T0" fmla="*/ 518 w 518"/>
                    <a:gd name="T1" fmla="*/ 177 h 713"/>
                    <a:gd name="T2" fmla="*/ 518 w 518"/>
                    <a:gd name="T3" fmla="*/ 229 h 713"/>
                    <a:gd name="T4" fmla="*/ 503 w 518"/>
                    <a:gd name="T5" fmla="*/ 282 h 713"/>
                    <a:gd name="T6" fmla="*/ 484 w 518"/>
                    <a:gd name="T7" fmla="*/ 330 h 713"/>
                    <a:gd name="T8" fmla="*/ 489 w 518"/>
                    <a:gd name="T9" fmla="*/ 378 h 713"/>
                    <a:gd name="T10" fmla="*/ 498 w 518"/>
                    <a:gd name="T11" fmla="*/ 426 h 713"/>
                    <a:gd name="T12" fmla="*/ 494 w 518"/>
                    <a:gd name="T13" fmla="*/ 474 h 713"/>
                    <a:gd name="T14" fmla="*/ 475 w 518"/>
                    <a:gd name="T15" fmla="*/ 512 h 713"/>
                    <a:gd name="T16" fmla="*/ 455 w 518"/>
                    <a:gd name="T17" fmla="*/ 507 h 713"/>
                    <a:gd name="T18" fmla="*/ 451 w 518"/>
                    <a:gd name="T19" fmla="*/ 450 h 713"/>
                    <a:gd name="T20" fmla="*/ 436 w 518"/>
                    <a:gd name="T21" fmla="*/ 388 h 713"/>
                    <a:gd name="T22" fmla="*/ 412 w 518"/>
                    <a:gd name="T23" fmla="*/ 330 h 713"/>
                    <a:gd name="T24" fmla="*/ 383 w 518"/>
                    <a:gd name="T25" fmla="*/ 297 h 713"/>
                    <a:gd name="T26" fmla="*/ 331 w 518"/>
                    <a:gd name="T27" fmla="*/ 306 h 713"/>
                    <a:gd name="T28" fmla="*/ 297 w 518"/>
                    <a:gd name="T29" fmla="*/ 359 h 713"/>
                    <a:gd name="T30" fmla="*/ 302 w 518"/>
                    <a:gd name="T31" fmla="*/ 426 h 713"/>
                    <a:gd name="T32" fmla="*/ 311 w 518"/>
                    <a:gd name="T33" fmla="*/ 493 h 713"/>
                    <a:gd name="T34" fmla="*/ 311 w 518"/>
                    <a:gd name="T35" fmla="*/ 541 h 713"/>
                    <a:gd name="T36" fmla="*/ 326 w 518"/>
                    <a:gd name="T37" fmla="*/ 589 h 713"/>
                    <a:gd name="T38" fmla="*/ 335 w 518"/>
                    <a:gd name="T39" fmla="*/ 636 h 713"/>
                    <a:gd name="T40" fmla="*/ 326 w 518"/>
                    <a:gd name="T41" fmla="*/ 670 h 713"/>
                    <a:gd name="T42" fmla="*/ 283 w 518"/>
                    <a:gd name="T43" fmla="*/ 660 h 713"/>
                    <a:gd name="T44" fmla="*/ 254 w 518"/>
                    <a:gd name="T45" fmla="*/ 617 h 713"/>
                    <a:gd name="T46" fmla="*/ 225 w 518"/>
                    <a:gd name="T47" fmla="*/ 569 h 713"/>
                    <a:gd name="T48" fmla="*/ 196 w 518"/>
                    <a:gd name="T49" fmla="*/ 493 h 713"/>
                    <a:gd name="T50" fmla="*/ 182 w 518"/>
                    <a:gd name="T51" fmla="*/ 416 h 713"/>
                    <a:gd name="T52" fmla="*/ 163 w 518"/>
                    <a:gd name="T53" fmla="*/ 349 h 713"/>
                    <a:gd name="T54" fmla="*/ 153 w 518"/>
                    <a:gd name="T55" fmla="*/ 411 h 713"/>
                    <a:gd name="T56" fmla="*/ 177 w 518"/>
                    <a:gd name="T57" fmla="*/ 517 h 713"/>
                    <a:gd name="T58" fmla="*/ 220 w 518"/>
                    <a:gd name="T59" fmla="*/ 622 h 713"/>
                    <a:gd name="T60" fmla="*/ 254 w 518"/>
                    <a:gd name="T61" fmla="*/ 699 h 713"/>
                    <a:gd name="T62" fmla="*/ 206 w 518"/>
                    <a:gd name="T63" fmla="*/ 694 h 713"/>
                    <a:gd name="T64" fmla="*/ 134 w 518"/>
                    <a:gd name="T65" fmla="*/ 589 h 713"/>
                    <a:gd name="T66" fmla="*/ 100 w 518"/>
                    <a:gd name="T67" fmla="*/ 464 h 713"/>
                    <a:gd name="T68" fmla="*/ 81 w 518"/>
                    <a:gd name="T69" fmla="*/ 335 h 713"/>
                    <a:gd name="T70" fmla="*/ 48 w 518"/>
                    <a:gd name="T71" fmla="*/ 364 h 713"/>
                    <a:gd name="T72" fmla="*/ 57 w 518"/>
                    <a:gd name="T73" fmla="*/ 440 h 713"/>
                    <a:gd name="T74" fmla="*/ 76 w 518"/>
                    <a:gd name="T75" fmla="*/ 512 h 713"/>
                    <a:gd name="T76" fmla="*/ 96 w 518"/>
                    <a:gd name="T77" fmla="*/ 584 h 713"/>
                    <a:gd name="T78" fmla="*/ 62 w 518"/>
                    <a:gd name="T79" fmla="*/ 531 h 713"/>
                    <a:gd name="T80" fmla="*/ 43 w 518"/>
                    <a:gd name="T81" fmla="*/ 455 h 713"/>
                    <a:gd name="T82" fmla="*/ 38 w 518"/>
                    <a:gd name="T83" fmla="*/ 378 h 713"/>
                    <a:gd name="T84" fmla="*/ 14 w 518"/>
                    <a:gd name="T85" fmla="*/ 364 h 713"/>
                    <a:gd name="T86" fmla="*/ 14 w 518"/>
                    <a:gd name="T87" fmla="*/ 416 h 713"/>
                    <a:gd name="T88" fmla="*/ 24 w 518"/>
                    <a:gd name="T89" fmla="*/ 469 h 713"/>
                    <a:gd name="T90" fmla="*/ 33 w 518"/>
                    <a:gd name="T91" fmla="*/ 522 h 713"/>
                    <a:gd name="T92" fmla="*/ 9 w 518"/>
                    <a:gd name="T93" fmla="*/ 474 h 713"/>
                    <a:gd name="T94" fmla="*/ 4 w 518"/>
                    <a:gd name="T95" fmla="*/ 421 h 713"/>
                    <a:gd name="T96" fmla="*/ 0 w 518"/>
                    <a:gd name="T97" fmla="*/ 368 h 713"/>
                    <a:gd name="T98" fmla="*/ 19 w 518"/>
                    <a:gd name="T99" fmla="*/ 258 h 713"/>
                    <a:gd name="T100" fmla="*/ 86 w 518"/>
                    <a:gd name="T101" fmla="*/ 153 h 713"/>
                    <a:gd name="T102" fmla="*/ 172 w 518"/>
                    <a:gd name="T103" fmla="*/ 52 h 713"/>
                    <a:gd name="T104" fmla="*/ 225 w 518"/>
                    <a:gd name="T105" fmla="*/ 9 h 713"/>
                    <a:gd name="T106" fmla="*/ 273 w 518"/>
                    <a:gd name="T107" fmla="*/ 4 h 713"/>
                    <a:gd name="T108" fmla="*/ 326 w 518"/>
                    <a:gd name="T109" fmla="*/ 0 h 713"/>
                    <a:gd name="T110" fmla="*/ 379 w 518"/>
                    <a:gd name="T111" fmla="*/ 14 h 713"/>
                    <a:gd name="T112" fmla="*/ 436 w 518"/>
                    <a:gd name="T113" fmla="*/ 43 h 713"/>
                    <a:gd name="T114" fmla="*/ 484 w 518"/>
                    <a:gd name="T115" fmla="*/ 86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518" h="713">
                      <a:moveTo>
                        <a:pt x="518" y="129"/>
                      </a:moveTo>
                      <a:lnTo>
                        <a:pt x="518" y="134"/>
                      </a:lnTo>
                      <a:lnTo>
                        <a:pt x="518" y="139"/>
                      </a:lnTo>
                      <a:lnTo>
                        <a:pt x="518" y="143"/>
                      </a:lnTo>
                      <a:lnTo>
                        <a:pt x="518" y="148"/>
                      </a:lnTo>
                      <a:lnTo>
                        <a:pt x="518" y="158"/>
                      </a:lnTo>
                      <a:lnTo>
                        <a:pt x="513" y="162"/>
                      </a:lnTo>
                      <a:lnTo>
                        <a:pt x="513" y="167"/>
                      </a:lnTo>
                      <a:lnTo>
                        <a:pt x="518" y="172"/>
                      </a:lnTo>
                      <a:lnTo>
                        <a:pt x="518" y="177"/>
                      </a:lnTo>
                      <a:lnTo>
                        <a:pt x="518" y="182"/>
                      </a:lnTo>
                      <a:lnTo>
                        <a:pt x="518" y="186"/>
                      </a:lnTo>
                      <a:lnTo>
                        <a:pt x="518" y="191"/>
                      </a:lnTo>
                      <a:lnTo>
                        <a:pt x="518" y="201"/>
                      </a:lnTo>
                      <a:lnTo>
                        <a:pt x="518" y="206"/>
                      </a:lnTo>
                      <a:lnTo>
                        <a:pt x="518" y="210"/>
                      </a:lnTo>
                      <a:lnTo>
                        <a:pt x="518" y="215"/>
                      </a:lnTo>
                      <a:lnTo>
                        <a:pt x="518" y="220"/>
                      </a:lnTo>
                      <a:lnTo>
                        <a:pt x="518" y="225"/>
                      </a:lnTo>
                      <a:lnTo>
                        <a:pt x="518" y="229"/>
                      </a:lnTo>
                      <a:lnTo>
                        <a:pt x="518" y="234"/>
                      </a:lnTo>
                      <a:lnTo>
                        <a:pt x="518" y="239"/>
                      </a:lnTo>
                      <a:lnTo>
                        <a:pt x="518" y="244"/>
                      </a:lnTo>
                      <a:lnTo>
                        <a:pt x="513" y="249"/>
                      </a:lnTo>
                      <a:lnTo>
                        <a:pt x="513" y="253"/>
                      </a:lnTo>
                      <a:lnTo>
                        <a:pt x="513" y="258"/>
                      </a:lnTo>
                      <a:lnTo>
                        <a:pt x="508" y="263"/>
                      </a:lnTo>
                      <a:lnTo>
                        <a:pt x="508" y="273"/>
                      </a:lnTo>
                      <a:lnTo>
                        <a:pt x="503" y="277"/>
                      </a:lnTo>
                      <a:lnTo>
                        <a:pt x="503" y="282"/>
                      </a:lnTo>
                      <a:lnTo>
                        <a:pt x="498" y="287"/>
                      </a:lnTo>
                      <a:lnTo>
                        <a:pt x="494" y="292"/>
                      </a:lnTo>
                      <a:lnTo>
                        <a:pt x="489" y="297"/>
                      </a:lnTo>
                      <a:lnTo>
                        <a:pt x="489" y="301"/>
                      </a:lnTo>
                      <a:lnTo>
                        <a:pt x="489" y="306"/>
                      </a:lnTo>
                      <a:lnTo>
                        <a:pt x="484" y="311"/>
                      </a:lnTo>
                      <a:lnTo>
                        <a:pt x="484" y="316"/>
                      </a:lnTo>
                      <a:lnTo>
                        <a:pt x="484" y="320"/>
                      </a:lnTo>
                      <a:lnTo>
                        <a:pt x="484" y="325"/>
                      </a:lnTo>
                      <a:lnTo>
                        <a:pt x="484" y="330"/>
                      </a:lnTo>
                      <a:lnTo>
                        <a:pt x="484" y="335"/>
                      </a:lnTo>
                      <a:lnTo>
                        <a:pt x="484" y="340"/>
                      </a:lnTo>
                      <a:lnTo>
                        <a:pt x="484" y="344"/>
                      </a:lnTo>
                      <a:lnTo>
                        <a:pt x="484" y="349"/>
                      </a:lnTo>
                      <a:lnTo>
                        <a:pt x="484" y="354"/>
                      </a:lnTo>
                      <a:lnTo>
                        <a:pt x="484" y="359"/>
                      </a:lnTo>
                      <a:lnTo>
                        <a:pt x="484" y="364"/>
                      </a:lnTo>
                      <a:lnTo>
                        <a:pt x="484" y="368"/>
                      </a:lnTo>
                      <a:lnTo>
                        <a:pt x="489" y="373"/>
                      </a:lnTo>
                      <a:lnTo>
                        <a:pt x="489" y="378"/>
                      </a:lnTo>
                      <a:lnTo>
                        <a:pt x="489" y="383"/>
                      </a:lnTo>
                      <a:lnTo>
                        <a:pt x="489" y="388"/>
                      </a:lnTo>
                      <a:lnTo>
                        <a:pt x="489" y="392"/>
                      </a:lnTo>
                      <a:lnTo>
                        <a:pt x="489" y="397"/>
                      </a:lnTo>
                      <a:lnTo>
                        <a:pt x="494" y="402"/>
                      </a:lnTo>
                      <a:lnTo>
                        <a:pt x="494" y="407"/>
                      </a:lnTo>
                      <a:lnTo>
                        <a:pt x="494" y="411"/>
                      </a:lnTo>
                      <a:lnTo>
                        <a:pt x="494" y="416"/>
                      </a:lnTo>
                      <a:lnTo>
                        <a:pt x="498" y="421"/>
                      </a:lnTo>
                      <a:lnTo>
                        <a:pt x="498" y="426"/>
                      </a:lnTo>
                      <a:lnTo>
                        <a:pt x="498" y="431"/>
                      </a:lnTo>
                      <a:lnTo>
                        <a:pt x="498" y="435"/>
                      </a:lnTo>
                      <a:lnTo>
                        <a:pt x="498" y="440"/>
                      </a:lnTo>
                      <a:lnTo>
                        <a:pt x="503" y="445"/>
                      </a:lnTo>
                      <a:lnTo>
                        <a:pt x="498" y="450"/>
                      </a:lnTo>
                      <a:lnTo>
                        <a:pt x="498" y="455"/>
                      </a:lnTo>
                      <a:lnTo>
                        <a:pt x="498" y="459"/>
                      </a:lnTo>
                      <a:lnTo>
                        <a:pt x="498" y="464"/>
                      </a:lnTo>
                      <a:lnTo>
                        <a:pt x="494" y="469"/>
                      </a:lnTo>
                      <a:lnTo>
                        <a:pt x="494" y="474"/>
                      </a:lnTo>
                      <a:lnTo>
                        <a:pt x="489" y="478"/>
                      </a:lnTo>
                      <a:lnTo>
                        <a:pt x="489" y="483"/>
                      </a:lnTo>
                      <a:lnTo>
                        <a:pt x="489" y="488"/>
                      </a:lnTo>
                      <a:lnTo>
                        <a:pt x="484" y="488"/>
                      </a:lnTo>
                      <a:lnTo>
                        <a:pt x="484" y="493"/>
                      </a:lnTo>
                      <a:lnTo>
                        <a:pt x="484" y="498"/>
                      </a:lnTo>
                      <a:lnTo>
                        <a:pt x="479" y="498"/>
                      </a:lnTo>
                      <a:lnTo>
                        <a:pt x="479" y="502"/>
                      </a:lnTo>
                      <a:lnTo>
                        <a:pt x="475" y="507"/>
                      </a:lnTo>
                      <a:lnTo>
                        <a:pt x="475" y="512"/>
                      </a:lnTo>
                      <a:lnTo>
                        <a:pt x="470" y="517"/>
                      </a:lnTo>
                      <a:lnTo>
                        <a:pt x="470" y="522"/>
                      </a:lnTo>
                      <a:lnTo>
                        <a:pt x="465" y="522"/>
                      </a:lnTo>
                      <a:lnTo>
                        <a:pt x="465" y="526"/>
                      </a:lnTo>
                      <a:lnTo>
                        <a:pt x="465" y="522"/>
                      </a:lnTo>
                      <a:lnTo>
                        <a:pt x="460" y="522"/>
                      </a:lnTo>
                      <a:lnTo>
                        <a:pt x="460" y="517"/>
                      </a:lnTo>
                      <a:lnTo>
                        <a:pt x="455" y="517"/>
                      </a:lnTo>
                      <a:lnTo>
                        <a:pt x="455" y="512"/>
                      </a:lnTo>
                      <a:lnTo>
                        <a:pt x="455" y="507"/>
                      </a:lnTo>
                      <a:lnTo>
                        <a:pt x="455" y="502"/>
                      </a:lnTo>
                      <a:lnTo>
                        <a:pt x="455" y="498"/>
                      </a:lnTo>
                      <a:lnTo>
                        <a:pt x="455" y="493"/>
                      </a:lnTo>
                      <a:lnTo>
                        <a:pt x="455" y="488"/>
                      </a:lnTo>
                      <a:lnTo>
                        <a:pt x="451" y="478"/>
                      </a:lnTo>
                      <a:lnTo>
                        <a:pt x="451" y="474"/>
                      </a:lnTo>
                      <a:lnTo>
                        <a:pt x="451" y="469"/>
                      </a:lnTo>
                      <a:lnTo>
                        <a:pt x="451" y="459"/>
                      </a:lnTo>
                      <a:lnTo>
                        <a:pt x="451" y="455"/>
                      </a:lnTo>
                      <a:lnTo>
                        <a:pt x="451" y="450"/>
                      </a:lnTo>
                      <a:lnTo>
                        <a:pt x="451" y="440"/>
                      </a:lnTo>
                      <a:lnTo>
                        <a:pt x="446" y="435"/>
                      </a:lnTo>
                      <a:lnTo>
                        <a:pt x="446" y="431"/>
                      </a:lnTo>
                      <a:lnTo>
                        <a:pt x="446" y="426"/>
                      </a:lnTo>
                      <a:lnTo>
                        <a:pt x="446" y="416"/>
                      </a:lnTo>
                      <a:lnTo>
                        <a:pt x="441" y="411"/>
                      </a:lnTo>
                      <a:lnTo>
                        <a:pt x="441" y="407"/>
                      </a:lnTo>
                      <a:lnTo>
                        <a:pt x="441" y="402"/>
                      </a:lnTo>
                      <a:lnTo>
                        <a:pt x="436" y="392"/>
                      </a:lnTo>
                      <a:lnTo>
                        <a:pt x="436" y="388"/>
                      </a:lnTo>
                      <a:lnTo>
                        <a:pt x="436" y="383"/>
                      </a:lnTo>
                      <a:lnTo>
                        <a:pt x="431" y="378"/>
                      </a:lnTo>
                      <a:lnTo>
                        <a:pt x="431" y="373"/>
                      </a:lnTo>
                      <a:lnTo>
                        <a:pt x="427" y="364"/>
                      </a:lnTo>
                      <a:lnTo>
                        <a:pt x="427" y="359"/>
                      </a:lnTo>
                      <a:lnTo>
                        <a:pt x="422" y="354"/>
                      </a:lnTo>
                      <a:lnTo>
                        <a:pt x="422" y="349"/>
                      </a:lnTo>
                      <a:lnTo>
                        <a:pt x="417" y="344"/>
                      </a:lnTo>
                      <a:lnTo>
                        <a:pt x="417" y="340"/>
                      </a:lnTo>
                      <a:lnTo>
                        <a:pt x="412" y="330"/>
                      </a:lnTo>
                      <a:lnTo>
                        <a:pt x="412" y="325"/>
                      </a:lnTo>
                      <a:lnTo>
                        <a:pt x="407" y="320"/>
                      </a:lnTo>
                      <a:lnTo>
                        <a:pt x="407" y="316"/>
                      </a:lnTo>
                      <a:lnTo>
                        <a:pt x="403" y="311"/>
                      </a:lnTo>
                      <a:lnTo>
                        <a:pt x="398" y="311"/>
                      </a:lnTo>
                      <a:lnTo>
                        <a:pt x="398" y="306"/>
                      </a:lnTo>
                      <a:lnTo>
                        <a:pt x="393" y="306"/>
                      </a:lnTo>
                      <a:lnTo>
                        <a:pt x="388" y="301"/>
                      </a:lnTo>
                      <a:lnTo>
                        <a:pt x="383" y="301"/>
                      </a:lnTo>
                      <a:lnTo>
                        <a:pt x="383" y="297"/>
                      </a:lnTo>
                      <a:lnTo>
                        <a:pt x="379" y="297"/>
                      </a:lnTo>
                      <a:lnTo>
                        <a:pt x="374" y="292"/>
                      </a:lnTo>
                      <a:lnTo>
                        <a:pt x="369" y="292"/>
                      </a:lnTo>
                      <a:lnTo>
                        <a:pt x="364" y="292"/>
                      </a:lnTo>
                      <a:lnTo>
                        <a:pt x="359" y="292"/>
                      </a:lnTo>
                      <a:lnTo>
                        <a:pt x="355" y="292"/>
                      </a:lnTo>
                      <a:lnTo>
                        <a:pt x="350" y="292"/>
                      </a:lnTo>
                      <a:lnTo>
                        <a:pt x="345" y="297"/>
                      </a:lnTo>
                      <a:lnTo>
                        <a:pt x="335" y="301"/>
                      </a:lnTo>
                      <a:lnTo>
                        <a:pt x="331" y="306"/>
                      </a:lnTo>
                      <a:lnTo>
                        <a:pt x="321" y="306"/>
                      </a:lnTo>
                      <a:lnTo>
                        <a:pt x="316" y="311"/>
                      </a:lnTo>
                      <a:lnTo>
                        <a:pt x="311" y="316"/>
                      </a:lnTo>
                      <a:lnTo>
                        <a:pt x="311" y="320"/>
                      </a:lnTo>
                      <a:lnTo>
                        <a:pt x="307" y="325"/>
                      </a:lnTo>
                      <a:lnTo>
                        <a:pt x="302" y="335"/>
                      </a:lnTo>
                      <a:lnTo>
                        <a:pt x="302" y="340"/>
                      </a:lnTo>
                      <a:lnTo>
                        <a:pt x="297" y="344"/>
                      </a:lnTo>
                      <a:lnTo>
                        <a:pt x="297" y="349"/>
                      </a:lnTo>
                      <a:lnTo>
                        <a:pt x="297" y="359"/>
                      </a:lnTo>
                      <a:lnTo>
                        <a:pt x="297" y="364"/>
                      </a:lnTo>
                      <a:lnTo>
                        <a:pt x="297" y="368"/>
                      </a:lnTo>
                      <a:lnTo>
                        <a:pt x="297" y="378"/>
                      </a:lnTo>
                      <a:lnTo>
                        <a:pt x="297" y="383"/>
                      </a:lnTo>
                      <a:lnTo>
                        <a:pt x="297" y="388"/>
                      </a:lnTo>
                      <a:lnTo>
                        <a:pt x="297" y="397"/>
                      </a:lnTo>
                      <a:lnTo>
                        <a:pt x="302" y="402"/>
                      </a:lnTo>
                      <a:lnTo>
                        <a:pt x="302" y="411"/>
                      </a:lnTo>
                      <a:lnTo>
                        <a:pt x="302" y="416"/>
                      </a:lnTo>
                      <a:lnTo>
                        <a:pt x="302" y="426"/>
                      </a:lnTo>
                      <a:lnTo>
                        <a:pt x="307" y="431"/>
                      </a:lnTo>
                      <a:lnTo>
                        <a:pt x="307" y="440"/>
                      </a:lnTo>
                      <a:lnTo>
                        <a:pt x="307" y="445"/>
                      </a:lnTo>
                      <a:lnTo>
                        <a:pt x="307" y="455"/>
                      </a:lnTo>
                      <a:lnTo>
                        <a:pt x="307" y="459"/>
                      </a:lnTo>
                      <a:lnTo>
                        <a:pt x="311" y="464"/>
                      </a:lnTo>
                      <a:lnTo>
                        <a:pt x="311" y="474"/>
                      </a:lnTo>
                      <a:lnTo>
                        <a:pt x="311" y="478"/>
                      </a:lnTo>
                      <a:lnTo>
                        <a:pt x="311" y="488"/>
                      </a:lnTo>
                      <a:lnTo>
                        <a:pt x="311" y="493"/>
                      </a:lnTo>
                      <a:lnTo>
                        <a:pt x="311" y="498"/>
                      </a:lnTo>
                      <a:lnTo>
                        <a:pt x="311" y="502"/>
                      </a:lnTo>
                      <a:lnTo>
                        <a:pt x="311" y="507"/>
                      </a:lnTo>
                      <a:lnTo>
                        <a:pt x="311" y="512"/>
                      </a:lnTo>
                      <a:lnTo>
                        <a:pt x="311" y="517"/>
                      </a:lnTo>
                      <a:lnTo>
                        <a:pt x="311" y="522"/>
                      </a:lnTo>
                      <a:lnTo>
                        <a:pt x="311" y="526"/>
                      </a:lnTo>
                      <a:lnTo>
                        <a:pt x="311" y="531"/>
                      </a:lnTo>
                      <a:lnTo>
                        <a:pt x="311" y="536"/>
                      </a:lnTo>
                      <a:lnTo>
                        <a:pt x="311" y="541"/>
                      </a:lnTo>
                      <a:lnTo>
                        <a:pt x="316" y="546"/>
                      </a:lnTo>
                      <a:lnTo>
                        <a:pt x="316" y="550"/>
                      </a:lnTo>
                      <a:lnTo>
                        <a:pt x="316" y="555"/>
                      </a:lnTo>
                      <a:lnTo>
                        <a:pt x="316" y="560"/>
                      </a:lnTo>
                      <a:lnTo>
                        <a:pt x="316" y="565"/>
                      </a:lnTo>
                      <a:lnTo>
                        <a:pt x="321" y="569"/>
                      </a:lnTo>
                      <a:lnTo>
                        <a:pt x="321" y="574"/>
                      </a:lnTo>
                      <a:lnTo>
                        <a:pt x="321" y="579"/>
                      </a:lnTo>
                      <a:lnTo>
                        <a:pt x="321" y="584"/>
                      </a:lnTo>
                      <a:lnTo>
                        <a:pt x="326" y="589"/>
                      </a:lnTo>
                      <a:lnTo>
                        <a:pt x="326" y="593"/>
                      </a:lnTo>
                      <a:lnTo>
                        <a:pt x="326" y="598"/>
                      </a:lnTo>
                      <a:lnTo>
                        <a:pt x="326" y="603"/>
                      </a:lnTo>
                      <a:lnTo>
                        <a:pt x="331" y="608"/>
                      </a:lnTo>
                      <a:lnTo>
                        <a:pt x="331" y="613"/>
                      </a:lnTo>
                      <a:lnTo>
                        <a:pt x="331" y="617"/>
                      </a:lnTo>
                      <a:lnTo>
                        <a:pt x="331" y="622"/>
                      </a:lnTo>
                      <a:lnTo>
                        <a:pt x="335" y="627"/>
                      </a:lnTo>
                      <a:lnTo>
                        <a:pt x="335" y="632"/>
                      </a:lnTo>
                      <a:lnTo>
                        <a:pt x="335" y="636"/>
                      </a:lnTo>
                      <a:lnTo>
                        <a:pt x="340" y="641"/>
                      </a:lnTo>
                      <a:lnTo>
                        <a:pt x="340" y="646"/>
                      </a:lnTo>
                      <a:lnTo>
                        <a:pt x="335" y="646"/>
                      </a:lnTo>
                      <a:lnTo>
                        <a:pt x="335" y="651"/>
                      </a:lnTo>
                      <a:lnTo>
                        <a:pt x="335" y="656"/>
                      </a:lnTo>
                      <a:lnTo>
                        <a:pt x="335" y="660"/>
                      </a:lnTo>
                      <a:lnTo>
                        <a:pt x="331" y="660"/>
                      </a:lnTo>
                      <a:lnTo>
                        <a:pt x="331" y="665"/>
                      </a:lnTo>
                      <a:lnTo>
                        <a:pt x="326" y="665"/>
                      </a:lnTo>
                      <a:lnTo>
                        <a:pt x="326" y="670"/>
                      </a:lnTo>
                      <a:lnTo>
                        <a:pt x="321" y="670"/>
                      </a:lnTo>
                      <a:lnTo>
                        <a:pt x="316" y="670"/>
                      </a:lnTo>
                      <a:lnTo>
                        <a:pt x="311" y="670"/>
                      </a:lnTo>
                      <a:lnTo>
                        <a:pt x="307" y="670"/>
                      </a:lnTo>
                      <a:lnTo>
                        <a:pt x="302" y="670"/>
                      </a:lnTo>
                      <a:lnTo>
                        <a:pt x="297" y="665"/>
                      </a:lnTo>
                      <a:lnTo>
                        <a:pt x="292" y="665"/>
                      </a:lnTo>
                      <a:lnTo>
                        <a:pt x="287" y="665"/>
                      </a:lnTo>
                      <a:lnTo>
                        <a:pt x="287" y="660"/>
                      </a:lnTo>
                      <a:lnTo>
                        <a:pt x="283" y="660"/>
                      </a:lnTo>
                      <a:lnTo>
                        <a:pt x="278" y="656"/>
                      </a:lnTo>
                      <a:lnTo>
                        <a:pt x="273" y="651"/>
                      </a:lnTo>
                      <a:lnTo>
                        <a:pt x="273" y="646"/>
                      </a:lnTo>
                      <a:lnTo>
                        <a:pt x="268" y="646"/>
                      </a:lnTo>
                      <a:lnTo>
                        <a:pt x="268" y="641"/>
                      </a:lnTo>
                      <a:lnTo>
                        <a:pt x="263" y="636"/>
                      </a:lnTo>
                      <a:lnTo>
                        <a:pt x="259" y="632"/>
                      </a:lnTo>
                      <a:lnTo>
                        <a:pt x="259" y="627"/>
                      </a:lnTo>
                      <a:lnTo>
                        <a:pt x="254" y="622"/>
                      </a:lnTo>
                      <a:lnTo>
                        <a:pt x="254" y="617"/>
                      </a:lnTo>
                      <a:lnTo>
                        <a:pt x="249" y="617"/>
                      </a:lnTo>
                      <a:lnTo>
                        <a:pt x="249" y="613"/>
                      </a:lnTo>
                      <a:lnTo>
                        <a:pt x="244" y="608"/>
                      </a:lnTo>
                      <a:lnTo>
                        <a:pt x="244" y="603"/>
                      </a:lnTo>
                      <a:lnTo>
                        <a:pt x="239" y="603"/>
                      </a:lnTo>
                      <a:lnTo>
                        <a:pt x="239" y="598"/>
                      </a:lnTo>
                      <a:lnTo>
                        <a:pt x="235" y="589"/>
                      </a:lnTo>
                      <a:lnTo>
                        <a:pt x="230" y="584"/>
                      </a:lnTo>
                      <a:lnTo>
                        <a:pt x="225" y="574"/>
                      </a:lnTo>
                      <a:lnTo>
                        <a:pt x="225" y="569"/>
                      </a:lnTo>
                      <a:lnTo>
                        <a:pt x="220" y="560"/>
                      </a:lnTo>
                      <a:lnTo>
                        <a:pt x="215" y="555"/>
                      </a:lnTo>
                      <a:lnTo>
                        <a:pt x="215" y="546"/>
                      </a:lnTo>
                      <a:lnTo>
                        <a:pt x="211" y="536"/>
                      </a:lnTo>
                      <a:lnTo>
                        <a:pt x="211" y="531"/>
                      </a:lnTo>
                      <a:lnTo>
                        <a:pt x="206" y="522"/>
                      </a:lnTo>
                      <a:lnTo>
                        <a:pt x="206" y="517"/>
                      </a:lnTo>
                      <a:lnTo>
                        <a:pt x="201" y="507"/>
                      </a:lnTo>
                      <a:lnTo>
                        <a:pt x="201" y="502"/>
                      </a:lnTo>
                      <a:lnTo>
                        <a:pt x="196" y="493"/>
                      </a:lnTo>
                      <a:lnTo>
                        <a:pt x="196" y="488"/>
                      </a:lnTo>
                      <a:lnTo>
                        <a:pt x="191" y="478"/>
                      </a:lnTo>
                      <a:lnTo>
                        <a:pt x="191" y="469"/>
                      </a:lnTo>
                      <a:lnTo>
                        <a:pt x="191" y="464"/>
                      </a:lnTo>
                      <a:lnTo>
                        <a:pt x="187" y="455"/>
                      </a:lnTo>
                      <a:lnTo>
                        <a:pt x="187" y="450"/>
                      </a:lnTo>
                      <a:lnTo>
                        <a:pt x="187" y="440"/>
                      </a:lnTo>
                      <a:lnTo>
                        <a:pt x="182" y="431"/>
                      </a:lnTo>
                      <a:lnTo>
                        <a:pt x="182" y="426"/>
                      </a:lnTo>
                      <a:lnTo>
                        <a:pt x="182" y="416"/>
                      </a:lnTo>
                      <a:lnTo>
                        <a:pt x="177" y="411"/>
                      </a:lnTo>
                      <a:lnTo>
                        <a:pt x="177" y="402"/>
                      </a:lnTo>
                      <a:lnTo>
                        <a:pt x="177" y="392"/>
                      </a:lnTo>
                      <a:lnTo>
                        <a:pt x="172" y="388"/>
                      </a:lnTo>
                      <a:lnTo>
                        <a:pt x="172" y="378"/>
                      </a:lnTo>
                      <a:lnTo>
                        <a:pt x="172" y="368"/>
                      </a:lnTo>
                      <a:lnTo>
                        <a:pt x="167" y="364"/>
                      </a:lnTo>
                      <a:lnTo>
                        <a:pt x="167" y="354"/>
                      </a:lnTo>
                      <a:lnTo>
                        <a:pt x="167" y="349"/>
                      </a:lnTo>
                      <a:lnTo>
                        <a:pt x="163" y="349"/>
                      </a:lnTo>
                      <a:lnTo>
                        <a:pt x="163" y="344"/>
                      </a:lnTo>
                      <a:lnTo>
                        <a:pt x="158" y="344"/>
                      </a:lnTo>
                      <a:lnTo>
                        <a:pt x="153" y="344"/>
                      </a:lnTo>
                      <a:lnTo>
                        <a:pt x="148" y="344"/>
                      </a:lnTo>
                      <a:lnTo>
                        <a:pt x="144" y="354"/>
                      </a:lnTo>
                      <a:lnTo>
                        <a:pt x="144" y="364"/>
                      </a:lnTo>
                      <a:lnTo>
                        <a:pt x="144" y="378"/>
                      </a:lnTo>
                      <a:lnTo>
                        <a:pt x="148" y="388"/>
                      </a:lnTo>
                      <a:lnTo>
                        <a:pt x="148" y="397"/>
                      </a:lnTo>
                      <a:lnTo>
                        <a:pt x="153" y="411"/>
                      </a:lnTo>
                      <a:lnTo>
                        <a:pt x="153" y="421"/>
                      </a:lnTo>
                      <a:lnTo>
                        <a:pt x="158" y="431"/>
                      </a:lnTo>
                      <a:lnTo>
                        <a:pt x="158" y="445"/>
                      </a:lnTo>
                      <a:lnTo>
                        <a:pt x="163" y="455"/>
                      </a:lnTo>
                      <a:lnTo>
                        <a:pt x="163" y="464"/>
                      </a:lnTo>
                      <a:lnTo>
                        <a:pt x="167" y="474"/>
                      </a:lnTo>
                      <a:lnTo>
                        <a:pt x="167" y="488"/>
                      </a:lnTo>
                      <a:lnTo>
                        <a:pt x="172" y="498"/>
                      </a:lnTo>
                      <a:lnTo>
                        <a:pt x="177" y="507"/>
                      </a:lnTo>
                      <a:lnTo>
                        <a:pt x="177" y="517"/>
                      </a:lnTo>
                      <a:lnTo>
                        <a:pt x="182" y="531"/>
                      </a:lnTo>
                      <a:lnTo>
                        <a:pt x="187" y="541"/>
                      </a:lnTo>
                      <a:lnTo>
                        <a:pt x="191" y="550"/>
                      </a:lnTo>
                      <a:lnTo>
                        <a:pt x="191" y="560"/>
                      </a:lnTo>
                      <a:lnTo>
                        <a:pt x="196" y="569"/>
                      </a:lnTo>
                      <a:lnTo>
                        <a:pt x="201" y="579"/>
                      </a:lnTo>
                      <a:lnTo>
                        <a:pt x="206" y="589"/>
                      </a:lnTo>
                      <a:lnTo>
                        <a:pt x="211" y="603"/>
                      </a:lnTo>
                      <a:lnTo>
                        <a:pt x="215" y="613"/>
                      </a:lnTo>
                      <a:lnTo>
                        <a:pt x="220" y="622"/>
                      </a:lnTo>
                      <a:lnTo>
                        <a:pt x="225" y="632"/>
                      </a:lnTo>
                      <a:lnTo>
                        <a:pt x="230" y="641"/>
                      </a:lnTo>
                      <a:lnTo>
                        <a:pt x="235" y="651"/>
                      </a:lnTo>
                      <a:lnTo>
                        <a:pt x="239" y="660"/>
                      </a:lnTo>
                      <a:lnTo>
                        <a:pt x="244" y="670"/>
                      </a:lnTo>
                      <a:lnTo>
                        <a:pt x="249" y="680"/>
                      </a:lnTo>
                      <a:lnTo>
                        <a:pt x="259" y="689"/>
                      </a:lnTo>
                      <a:lnTo>
                        <a:pt x="254" y="689"/>
                      </a:lnTo>
                      <a:lnTo>
                        <a:pt x="254" y="694"/>
                      </a:lnTo>
                      <a:lnTo>
                        <a:pt x="254" y="699"/>
                      </a:lnTo>
                      <a:lnTo>
                        <a:pt x="249" y="699"/>
                      </a:lnTo>
                      <a:lnTo>
                        <a:pt x="249" y="704"/>
                      </a:lnTo>
                      <a:lnTo>
                        <a:pt x="244" y="704"/>
                      </a:lnTo>
                      <a:lnTo>
                        <a:pt x="239" y="704"/>
                      </a:lnTo>
                      <a:lnTo>
                        <a:pt x="239" y="708"/>
                      </a:lnTo>
                      <a:lnTo>
                        <a:pt x="235" y="708"/>
                      </a:lnTo>
                      <a:lnTo>
                        <a:pt x="230" y="708"/>
                      </a:lnTo>
                      <a:lnTo>
                        <a:pt x="225" y="713"/>
                      </a:lnTo>
                      <a:lnTo>
                        <a:pt x="211" y="704"/>
                      </a:lnTo>
                      <a:lnTo>
                        <a:pt x="206" y="694"/>
                      </a:lnTo>
                      <a:lnTo>
                        <a:pt x="196" y="684"/>
                      </a:lnTo>
                      <a:lnTo>
                        <a:pt x="187" y="675"/>
                      </a:lnTo>
                      <a:lnTo>
                        <a:pt x="177" y="665"/>
                      </a:lnTo>
                      <a:lnTo>
                        <a:pt x="172" y="656"/>
                      </a:lnTo>
                      <a:lnTo>
                        <a:pt x="163" y="646"/>
                      </a:lnTo>
                      <a:lnTo>
                        <a:pt x="158" y="636"/>
                      </a:lnTo>
                      <a:lnTo>
                        <a:pt x="153" y="627"/>
                      </a:lnTo>
                      <a:lnTo>
                        <a:pt x="144" y="613"/>
                      </a:lnTo>
                      <a:lnTo>
                        <a:pt x="139" y="603"/>
                      </a:lnTo>
                      <a:lnTo>
                        <a:pt x="134" y="589"/>
                      </a:lnTo>
                      <a:lnTo>
                        <a:pt x="129" y="579"/>
                      </a:lnTo>
                      <a:lnTo>
                        <a:pt x="124" y="565"/>
                      </a:lnTo>
                      <a:lnTo>
                        <a:pt x="124" y="555"/>
                      </a:lnTo>
                      <a:lnTo>
                        <a:pt x="120" y="541"/>
                      </a:lnTo>
                      <a:lnTo>
                        <a:pt x="115" y="531"/>
                      </a:lnTo>
                      <a:lnTo>
                        <a:pt x="110" y="517"/>
                      </a:lnTo>
                      <a:lnTo>
                        <a:pt x="110" y="502"/>
                      </a:lnTo>
                      <a:lnTo>
                        <a:pt x="105" y="493"/>
                      </a:lnTo>
                      <a:lnTo>
                        <a:pt x="105" y="478"/>
                      </a:lnTo>
                      <a:lnTo>
                        <a:pt x="100" y="464"/>
                      </a:lnTo>
                      <a:lnTo>
                        <a:pt x="100" y="455"/>
                      </a:lnTo>
                      <a:lnTo>
                        <a:pt x="96" y="440"/>
                      </a:lnTo>
                      <a:lnTo>
                        <a:pt x="96" y="426"/>
                      </a:lnTo>
                      <a:lnTo>
                        <a:pt x="91" y="411"/>
                      </a:lnTo>
                      <a:lnTo>
                        <a:pt x="91" y="402"/>
                      </a:lnTo>
                      <a:lnTo>
                        <a:pt x="86" y="388"/>
                      </a:lnTo>
                      <a:lnTo>
                        <a:pt x="86" y="373"/>
                      </a:lnTo>
                      <a:lnTo>
                        <a:pt x="81" y="364"/>
                      </a:lnTo>
                      <a:lnTo>
                        <a:pt x="81" y="349"/>
                      </a:lnTo>
                      <a:lnTo>
                        <a:pt x="81" y="335"/>
                      </a:lnTo>
                      <a:lnTo>
                        <a:pt x="76" y="335"/>
                      </a:lnTo>
                      <a:lnTo>
                        <a:pt x="72" y="335"/>
                      </a:lnTo>
                      <a:lnTo>
                        <a:pt x="67" y="335"/>
                      </a:lnTo>
                      <a:lnTo>
                        <a:pt x="62" y="340"/>
                      </a:lnTo>
                      <a:lnTo>
                        <a:pt x="57" y="340"/>
                      </a:lnTo>
                      <a:lnTo>
                        <a:pt x="57" y="344"/>
                      </a:lnTo>
                      <a:lnTo>
                        <a:pt x="52" y="344"/>
                      </a:lnTo>
                      <a:lnTo>
                        <a:pt x="52" y="349"/>
                      </a:lnTo>
                      <a:lnTo>
                        <a:pt x="48" y="354"/>
                      </a:lnTo>
                      <a:lnTo>
                        <a:pt x="48" y="364"/>
                      </a:lnTo>
                      <a:lnTo>
                        <a:pt x="48" y="368"/>
                      </a:lnTo>
                      <a:lnTo>
                        <a:pt x="52" y="378"/>
                      </a:lnTo>
                      <a:lnTo>
                        <a:pt x="52" y="388"/>
                      </a:lnTo>
                      <a:lnTo>
                        <a:pt x="52" y="392"/>
                      </a:lnTo>
                      <a:lnTo>
                        <a:pt x="52" y="402"/>
                      </a:lnTo>
                      <a:lnTo>
                        <a:pt x="52" y="407"/>
                      </a:lnTo>
                      <a:lnTo>
                        <a:pt x="57" y="416"/>
                      </a:lnTo>
                      <a:lnTo>
                        <a:pt x="57" y="421"/>
                      </a:lnTo>
                      <a:lnTo>
                        <a:pt x="57" y="431"/>
                      </a:lnTo>
                      <a:lnTo>
                        <a:pt x="57" y="440"/>
                      </a:lnTo>
                      <a:lnTo>
                        <a:pt x="62" y="445"/>
                      </a:lnTo>
                      <a:lnTo>
                        <a:pt x="62" y="455"/>
                      </a:lnTo>
                      <a:lnTo>
                        <a:pt x="62" y="459"/>
                      </a:lnTo>
                      <a:lnTo>
                        <a:pt x="67" y="469"/>
                      </a:lnTo>
                      <a:lnTo>
                        <a:pt x="67" y="474"/>
                      </a:lnTo>
                      <a:lnTo>
                        <a:pt x="67" y="483"/>
                      </a:lnTo>
                      <a:lnTo>
                        <a:pt x="72" y="488"/>
                      </a:lnTo>
                      <a:lnTo>
                        <a:pt x="72" y="498"/>
                      </a:lnTo>
                      <a:lnTo>
                        <a:pt x="72" y="502"/>
                      </a:lnTo>
                      <a:lnTo>
                        <a:pt x="76" y="512"/>
                      </a:lnTo>
                      <a:lnTo>
                        <a:pt x="76" y="517"/>
                      </a:lnTo>
                      <a:lnTo>
                        <a:pt x="76" y="526"/>
                      </a:lnTo>
                      <a:lnTo>
                        <a:pt x="81" y="531"/>
                      </a:lnTo>
                      <a:lnTo>
                        <a:pt x="81" y="541"/>
                      </a:lnTo>
                      <a:lnTo>
                        <a:pt x="86" y="546"/>
                      </a:lnTo>
                      <a:lnTo>
                        <a:pt x="86" y="555"/>
                      </a:lnTo>
                      <a:lnTo>
                        <a:pt x="91" y="560"/>
                      </a:lnTo>
                      <a:lnTo>
                        <a:pt x="91" y="569"/>
                      </a:lnTo>
                      <a:lnTo>
                        <a:pt x="96" y="574"/>
                      </a:lnTo>
                      <a:lnTo>
                        <a:pt x="96" y="584"/>
                      </a:lnTo>
                      <a:lnTo>
                        <a:pt x="100" y="589"/>
                      </a:lnTo>
                      <a:lnTo>
                        <a:pt x="96" y="584"/>
                      </a:lnTo>
                      <a:lnTo>
                        <a:pt x="91" y="579"/>
                      </a:lnTo>
                      <a:lnTo>
                        <a:pt x="86" y="569"/>
                      </a:lnTo>
                      <a:lnTo>
                        <a:pt x="81" y="565"/>
                      </a:lnTo>
                      <a:lnTo>
                        <a:pt x="76" y="560"/>
                      </a:lnTo>
                      <a:lnTo>
                        <a:pt x="72" y="550"/>
                      </a:lnTo>
                      <a:lnTo>
                        <a:pt x="72" y="546"/>
                      </a:lnTo>
                      <a:lnTo>
                        <a:pt x="67" y="541"/>
                      </a:lnTo>
                      <a:lnTo>
                        <a:pt x="62" y="531"/>
                      </a:lnTo>
                      <a:lnTo>
                        <a:pt x="62" y="526"/>
                      </a:lnTo>
                      <a:lnTo>
                        <a:pt x="57" y="517"/>
                      </a:lnTo>
                      <a:lnTo>
                        <a:pt x="57" y="512"/>
                      </a:lnTo>
                      <a:lnTo>
                        <a:pt x="52" y="502"/>
                      </a:lnTo>
                      <a:lnTo>
                        <a:pt x="52" y="498"/>
                      </a:lnTo>
                      <a:lnTo>
                        <a:pt x="48" y="488"/>
                      </a:lnTo>
                      <a:lnTo>
                        <a:pt x="48" y="478"/>
                      </a:lnTo>
                      <a:lnTo>
                        <a:pt x="48" y="474"/>
                      </a:lnTo>
                      <a:lnTo>
                        <a:pt x="43" y="464"/>
                      </a:lnTo>
                      <a:lnTo>
                        <a:pt x="43" y="455"/>
                      </a:lnTo>
                      <a:lnTo>
                        <a:pt x="43" y="450"/>
                      </a:lnTo>
                      <a:lnTo>
                        <a:pt x="43" y="440"/>
                      </a:lnTo>
                      <a:lnTo>
                        <a:pt x="38" y="435"/>
                      </a:lnTo>
                      <a:lnTo>
                        <a:pt x="38" y="426"/>
                      </a:lnTo>
                      <a:lnTo>
                        <a:pt x="38" y="416"/>
                      </a:lnTo>
                      <a:lnTo>
                        <a:pt x="38" y="411"/>
                      </a:lnTo>
                      <a:lnTo>
                        <a:pt x="38" y="402"/>
                      </a:lnTo>
                      <a:lnTo>
                        <a:pt x="38" y="392"/>
                      </a:lnTo>
                      <a:lnTo>
                        <a:pt x="38" y="388"/>
                      </a:lnTo>
                      <a:lnTo>
                        <a:pt x="38" y="378"/>
                      </a:lnTo>
                      <a:lnTo>
                        <a:pt x="38" y="368"/>
                      </a:lnTo>
                      <a:lnTo>
                        <a:pt x="38" y="364"/>
                      </a:lnTo>
                      <a:lnTo>
                        <a:pt x="38" y="354"/>
                      </a:lnTo>
                      <a:lnTo>
                        <a:pt x="33" y="354"/>
                      </a:lnTo>
                      <a:lnTo>
                        <a:pt x="33" y="349"/>
                      </a:lnTo>
                      <a:lnTo>
                        <a:pt x="28" y="349"/>
                      </a:lnTo>
                      <a:lnTo>
                        <a:pt x="24" y="349"/>
                      </a:lnTo>
                      <a:lnTo>
                        <a:pt x="19" y="349"/>
                      </a:lnTo>
                      <a:lnTo>
                        <a:pt x="14" y="354"/>
                      </a:lnTo>
                      <a:lnTo>
                        <a:pt x="14" y="364"/>
                      </a:lnTo>
                      <a:lnTo>
                        <a:pt x="14" y="368"/>
                      </a:lnTo>
                      <a:lnTo>
                        <a:pt x="14" y="373"/>
                      </a:lnTo>
                      <a:lnTo>
                        <a:pt x="14" y="378"/>
                      </a:lnTo>
                      <a:lnTo>
                        <a:pt x="14" y="383"/>
                      </a:lnTo>
                      <a:lnTo>
                        <a:pt x="9" y="388"/>
                      </a:lnTo>
                      <a:lnTo>
                        <a:pt x="9" y="392"/>
                      </a:lnTo>
                      <a:lnTo>
                        <a:pt x="9" y="397"/>
                      </a:lnTo>
                      <a:lnTo>
                        <a:pt x="14" y="407"/>
                      </a:lnTo>
                      <a:lnTo>
                        <a:pt x="14" y="411"/>
                      </a:lnTo>
                      <a:lnTo>
                        <a:pt x="14" y="416"/>
                      </a:lnTo>
                      <a:lnTo>
                        <a:pt x="14" y="421"/>
                      </a:lnTo>
                      <a:lnTo>
                        <a:pt x="14" y="426"/>
                      </a:lnTo>
                      <a:lnTo>
                        <a:pt x="14" y="431"/>
                      </a:lnTo>
                      <a:lnTo>
                        <a:pt x="14" y="435"/>
                      </a:lnTo>
                      <a:lnTo>
                        <a:pt x="19" y="440"/>
                      </a:lnTo>
                      <a:lnTo>
                        <a:pt x="19" y="450"/>
                      </a:lnTo>
                      <a:lnTo>
                        <a:pt x="19" y="455"/>
                      </a:lnTo>
                      <a:lnTo>
                        <a:pt x="19" y="459"/>
                      </a:lnTo>
                      <a:lnTo>
                        <a:pt x="19" y="464"/>
                      </a:lnTo>
                      <a:lnTo>
                        <a:pt x="24" y="469"/>
                      </a:lnTo>
                      <a:lnTo>
                        <a:pt x="24" y="474"/>
                      </a:lnTo>
                      <a:lnTo>
                        <a:pt x="24" y="478"/>
                      </a:lnTo>
                      <a:lnTo>
                        <a:pt x="24" y="483"/>
                      </a:lnTo>
                      <a:lnTo>
                        <a:pt x="28" y="488"/>
                      </a:lnTo>
                      <a:lnTo>
                        <a:pt x="28" y="498"/>
                      </a:lnTo>
                      <a:lnTo>
                        <a:pt x="28" y="502"/>
                      </a:lnTo>
                      <a:lnTo>
                        <a:pt x="28" y="507"/>
                      </a:lnTo>
                      <a:lnTo>
                        <a:pt x="33" y="512"/>
                      </a:lnTo>
                      <a:lnTo>
                        <a:pt x="33" y="517"/>
                      </a:lnTo>
                      <a:lnTo>
                        <a:pt x="33" y="522"/>
                      </a:lnTo>
                      <a:lnTo>
                        <a:pt x="28" y="517"/>
                      </a:lnTo>
                      <a:lnTo>
                        <a:pt x="28" y="512"/>
                      </a:lnTo>
                      <a:lnTo>
                        <a:pt x="24" y="507"/>
                      </a:lnTo>
                      <a:lnTo>
                        <a:pt x="24" y="502"/>
                      </a:lnTo>
                      <a:lnTo>
                        <a:pt x="19" y="498"/>
                      </a:lnTo>
                      <a:lnTo>
                        <a:pt x="19" y="493"/>
                      </a:lnTo>
                      <a:lnTo>
                        <a:pt x="14" y="488"/>
                      </a:lnTo>
                      <a:lnTo>
                        <a:pt x="14" y="483"/>
                      </a:lnTo>
                      <a:lnTo>
                        <a:pt x="14" y="478"/>
                      </a:lnTo>
                      <a:lnTo>
                        <a:pt x="9" y="474"/>
                      </a:lnTo>
                      <a:lnTo>
                        <a:pt x="9" y="469"/>
                      </a:lnTo>
                      <a:lnTo>
                        <a:pt x="9" y="464"/>
                      </a:lnTo>
                      <a:lnTo>
                        <a:pt x="9" y="459"/>
                      </a:lnTo>
                      <a:lnTo>
                        <a:pt x="4" y="455"/>
                      </a:lnTo>
                      <a:lnTo>
                        <a:pt x="4" y="445"/>
                      </a:lnTo>
                      <a:lnTo>
                        <a:pt x="4" y="440"/>
                      </a:lnTo>
                      <a:lnTo>
                        <a:pt x="4" y="435"/>
                      </a:lnTo>
                      <a:lnTo>
                        <a:pt x="4" y="431"/>
                      </a:lnTo>
                      <a:lnTo>
                        <a:pt x="4" y="426"/>
                      </a:lnTo>
                      <a:lnTo>
                        <a:pt x="4" y="421"/>
                      </a:lnTo>
                      <a:lnTo>
                        <a:pt x="4" y="416"/>
                      </a:lnTo>
                      <a:lnTo>
                        <a:pt x="4" y="411"/>
                      </a:lnTo>
                      <a:lnTo>
                        <a:pt x="4" y="402"/>
                      </a:lnTo>
                      <a:lnTo>
                        <a:pt x="0" y="397"/>
                      </a:lnTo>
                      <a:lnTo>
                        <a:pt x="0" y="392"/>
                      </a:lnTo>
                      <a:lnTo>
                        <a:pt x="0" y="388"/>
                      </a:lnTo>
                      <a:lnTo>
                        <a:pt x="0" y="383"/>
                      </a:lnTo>
                      <a:lnTo>
                        <a:pt x="0" y="378"/>
                      </a:lnTo>
                      <a:lnTo>
                        <a:pt x="0" y="373"/>
                      </a:lnTo>
                      <a:lnTo>
                        <a:pt x="0" y="368"/>
                      </a:lnTo>
                      <a:lnTo>
                        <a:pt x="0" y="364"/>
                      </a:lnTo>
                      <a:lnTo>
                        <a:pt x="0" y="359"/>
                      </a:lnTo>
                      <a:lnTo>
                        <a:pt x="0" y="344"/>
                      </a:lnTo>
                      <a:lnTo>
                        <a:pt x="0" y="330"/>
                      </a:lnTo>
                      <a:lnTo>
                        <a:pt x="0" y="320"/>
                      </a:lnTo>
                      <a:lnTo>
                        <a:pt x="4" y="306"/>
                      </a:lnTo>
                      <a:lnTo>
                        <a:pt x="4" y="292"/>
                      </a:lnTo>
                      <a:lnTo>
                        <a:pt x="9" y="282"/>
                      </a:lnTo>
                      <a:lnTo>
                        <a:pt x="14" y="273"/>
                      </a:lnTo>
                      <a:lnTo>
                        <a:pt x="19" y="258"/>
                      </a:lnTo>
                      <a:lnTo>
                        <a:pt x="24" y="249"/>
                      </a:lnTo>
                      <a:lnTo>
                        <a:pt x="28" y="239"/>
                      </a:lnTo>
                      <a:lnTo>
                        <a:pt x="33" y="225"/>
                      </a:lnTo>
                      <a:lnTo>
                        <a:pt x="43" y="215"/>
                      </a:lnTo>
                      <a:lnTo>
                        <a:pt x="48" y="206"/>
                      </a:lnTo>
                      <a:lnTo>
                        <a:pt x="57" y="196"/>
                      </a:lnTo>
                      <a:lnTo>
                        <a:pt x="62" y="186"/>
                      </a:lnTo>
                      <a:lnTo>
                        <a:pt x="72" y="177"/>
                      </a:lnTo>
                      <a:lnTo>
                        <a:pt x="81" y="162"/>
                      </a:lnTo>
                      <a:lnTo>
                        <a:pt x="86" y="153"/>
                      </a:lnTo>
                      <a:lnTo>
                        <a:pt x="96" y="143"/>
                      </a:lnTo>
                      <a:lnTo>
                        <a:pt x="105" y="134"/>
                      </a:lnTo>
                      <a:lnTo>
                        <a:pt x="115" y="124"/>
                      </a:lnTo>
                      <a:lnTo>
                        <a:pt x="124" y="115"/>
                      </a:lnTo>
                      <a:lnTo>
                        <a:pt x="129" y="105"/>
                      </a:lnTo>
                      <a:lnTo>
                        <a:pt x="139" y="95"/>
                      </a:lnTo>
                      <a:lnTo>
                        <a:pt x="148" y="86"/>
                      </a:lnTo>
                      <a:lnTo>
                        <a:pt x="153" y="71"/>
                      </a:lnTo>
                      <a:lnTo>
                        <a:pt x="163" y="62"/>
                      </a:lnTo>
                      <a:lnTo>
                        <a:pt x="172" y="52"/>
                      </a:lnTo>
                      <a:lnTo>
                        <a:pt x="177" y="43"/>
                      </a:lnTo>
                      <a:lnTo>
                        <a:pt x="187" y="33"/>
                      </a:lnTo>
                      <a:lnTo>
                        <a:pt x="191" y="19"/>
                      </a:lnTo>
                      <a:lnTo>
                        <a:pt x="196" y="9"/>
                      </a:lnTo>
                      <a:lnTo>
                        <a:pt x="201" y="9"/>
                      </a:lnTo>
                      <a:lnTo>
                        <a:pt x="206" y="9"/>
                      </a:lnTo>
                      <a:lnTo>
                        <a:pt x="211" y="9"/>
                      </a:lnTo>
                      <a:lnTo>
                        <a:pt x="215" y="9"/>
                      </a:lnTo>
                      <a:lnTo>
                        <a:pt x="220" y="9"/>
                      </a:lnTo>
                      <a:lnTo>
                        <a:pt x="225" y="9"/>
                      </a:lnTo>
                      <a:lnTo>
                        <a:pt x="230" y="9"/>
                      </a:lnTo>
                      <a:lnTo>
                        <a:pt x="235" y="4"/>
                      </a:lnTo>
                      <a:lnTo>
                        <a:pt x="239" y="4"/>
                      </a:lnTo>
                      <a:lnTo>
                        <a:pt x="244" y="4"/>
                      </a:lnTo>
                      <a:lnTo>
                        <a:pt x="249" y="4"/>
                      </a:lnTo>
                      <a:lnTo>
                        <a:pt x="254" y="4"/>
                      </a:lnTo>
                      <a:lnTo>
                        <a:pt x="259" y="4"/>
                      </a:lnTo>
                      <a:lnTo>
                        <a:pt x="263" y="4"/>
                      </a:lnTo>
                      <a:lnTo>
                        <a:pt x="268" y="4"/>
                      </a:lnTo>
                      <a:lnTo>
                        <a:pt x="273" y="4"/>
                      </a:lnTo>
                      <a:lnTo>
                        <a:pt x="278" y="4"/>
                      </a:lnTo>
                      <a:lnTo>
                        <a:pt x="283" y="0"/>
                      </a:lnTo>
                      <a:lnTo>
                        <a:pt x="287" y="0"/>
                      </a:lnTo>
                      <a:lnTo>
                        <a:pt x="292" y="0"/>
                      </a:lnTo>
                      <a:lnTo>
                        <a:pt x="302" y="0"/>
                      </a:lnTo>
                      <a:lnTo>
                        <a:pt x="307" y="0"/>
                      </a:lnTo>
                      <a:lnTo>
                        <a:pt x="311" y="0"/>
                      </a:lnTo>
                      <a:lnTo>
                        <a:pt x="316" y="0"/>
                      </a:lnTo>
                      <a:lnTo>
                        <a:pt x="321" y="0"/>
                      </a:lnTo>
                      <a:lnTo>
                        <a:pt x="326" y="0"/>
                      </a:lnTo>
                      <a:lnTo>
                        <a:pt x="331" y="0"/>
                      </a:lnTo>
                      <a:lnTo>
                        <a:pt x="335" y="4"/>
                      </a:lnTo>
                      <a:lnTo>
                        <a:pt x="340" y="4"/>
                      </a:lnTo>
                      <a:lnTo>
                        <a:pt x="345" y="4"/>
                      </a:lnTo>
                      <a:lnTo>
                        <a:pt x="350" y="4"/>
                      </a:lnTo>
                      <a:lnTo>
                        <a:pt x="355" y="4"/>
                      </a:lnTo>
                      <a:lnTo>
                        <a:pt x="359" y="9"/>
                      </a:lnTo>
                      <a:lnTo>
                        <a:pt x="369" y="9"/>
                      </a:lnTo>
                      <a:lnTo>
                        <a:pt x="374" y="9"/>
                      </a:lnTo>
                      <a:lnTo>
                        <a:pt x="379" y="14"/>
                      </a:lnTo>
                      <a:lnTo>
                        <a:pt x="383" y="14"/>
                      </a:lnTo>
                      <a:lnTo>
                        <a:pt x="393" y="19"/>
                      </a:lnTo>
                      <a:lnTo>
                        <a:pt x="398" y="19"/>
                      </a:lnTo>
                      <a:lnTo>
                        <a:pt x="403" y="24"/>
                      </a:lnTo>
                      <a:lnTo>
                        <a:pt x="407" y="24"/>
                      </a:lnTo>
                      <a:lnTo>
                        <a:pt x="417" y="28"/>
                      </a:lnTo>
                      <a:lnTo>
                        <a:pt x="422" y="33"/>
                      </a:lnTo>
                      <a:lnTo>
                        <a:pt x="427" y="33"/>
                      </a:lnTo>
                      <a:lnTo>
                        <a:pt x="431" y="38"/>
                      </a:lnTo>
                      <a:lnTo>
                        <a:pt x="436" y="43"/>
                      </a:lnTo>
                      <a:lnTo>
                        <a:pt x="441" y="48"/>
                      </a:lnTo>
                      <a:lnTo>
                        <a:pt x="446" y="48"/>
                      </a:lnTo>
                      <a:lnTo>
                        <a:pt x="451" y="52"/>
                      </a:lnTo>
                      <a:lnTo>
                        <a:pt x="460" y="57"/>
                      </a:lnTo>
                      <a:lnTo>
                        <a:pt x="465" y="62"/>
                      </a:lnTo>
                      <a:lnTo>
                        <a:pt x="470" y="67"/>
                      </a:lnTo>
                      <a:lnTo>
                        <a:pt x="475" y="71"/>
                      </a:lnTo>
                      <a:lnTo>
                        <a:pt x="479" y="76"/>
                      </a:lnTo>
                      <a:lnTo>
                        <a:pt x="484" y="81"/>
                      </a:lnTo>
                      <a:lnTo>
                        <a:pt x="484" y="86"/>
                      </a:lnTo>
                      <a:lnTo>
                        <a:pt x="489" y="91"/>
                      </a:lnTo>
                      <a:lnTo>
                        <a:pt x="494" y="95"/>
                      </a:lnTo>
                      <a:lnTo>
                        <a:pt x="498" y="100"/>
                      </a:lnTo>
                      <a:lnTo>
                        <a:pt x="503" y="105"/>
                      </a:lnTo>
                      <a:lnTo>
                        <a:pt x="508" y="110"/>
                      </a:lnTo>
                      <a:lnTo>
                        <a:pt x="513" y="115"/>
                      </a:lnTo>
                      <a:lnTo>
                        <a:pt x="513" y="124"/>
                      </a:lnTo>
                      <a:lnTo>
                        <a:pt x="518" y="129"/>
                      </a:lnTo>
                      <a:close/>
                    </a:path>
                  </a:pathLst>
                </a:custGeom>
                <a:solidFill>
                  <a:srgbClr val="FFD9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1" name="Freeform 49">
                  <a:extLst>
                    <a:ext uri="{FF2B5EF4-FFF2-40B4-BE49-F238E27FC236}">
                      <a16:creationId xmlns:a16="http://schemas.microsoft.com/office/drawing/2014/main" id="{C51756DF-2329-4126-B271-D0F6D4C5DF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33" y="5046"/>
                  <a:ext cx="53" cy="67"/>
                </a:xfrm>
                <a:custGeom>
                  <a:avLst/>
                  <a:gdLst>
                    <a:gd name="T0" fmla="*/ 53 w 53"/>
                    <a:gd name="T1" fmla="*/ 4 h 67"/>
                    <a:gd name="T2" fmla="*/ 53 w 53"/>
                    <a:gd name="T3" fmla="*/ 9 h 67"/>
                    <a:gd name="T4" fmla="*/ 48 w 53"/>
                    <a:gd name="T5" fmla="*/ 9 h 67"/>
                    <a:gd name="T6" fmla="*/ 48 w 53"/>
                    <a:gd name="T7" fmla="*/ 14 h 67"/>
                    <a:gd name="T8" fmla="*/ 43 w 53"/>
                    <a:gd name="T9" fmla="*/ 14 h 67"/>
                    <a:gd name="T10" fmla="*/ 43 w 53"/>
                    <a:gd name="T11" fmla="*/ 19 h 67"/>
                    <a:gd name="T12" fmla="*/ 38 w 53"/>
                    <a:gd name="T13" fmla="*/ 24 h 67"/>
                    <a:gd name="T14" fmla="*/ 38 w 53"/>
                    <a:gd name="T15" fmla="*/ 28 h 67"/>
                    <a:gd name="T16" fmla="*/ 33 w 53"/>
                    <a:gd name="T17" fmla="*/ 28 h 67"/>
                    <a:gd name="T18" fmla="*/ 33 w 53"/>
                    <a:gd name="T19" fmla="*/ 33 h 67"/>
                    <a:gd name="T20" fmla="*/ 29 w 53"/>
                    <a:gd name="T21" fmla="*/ 33 h 67"/>
                    <a:gd name="T22" fmla="*/ 29 w 53"/>
                    <a:gd name="T23" fmla="*/ 38 h 67"/>
                    <a:gd name="T24" fmla="*/ 24 w 53"/>
                    <a:gd name="T25" fmla="*/ 43 h 67"/>
                    <a:gd name="T26" fmla="*/ 19 w 53"/>
                    <a:gd name="T27" fmla="*/ 47 h 67"/>
                    <a:gd name="T28" fmla="*/ 19 w 53"/>
                    <a:gd name="T29" fmla="*/ 52 h 67"/>
                    <a:gd name="T30" fmla="*/ 14 w 53"/>
                    <a:gd name="T31" fmla="*/ 52 h 67"/>
                    <a:gd name="T32" fmla="*/ 14 w 53"/>
                    <a:gd name="T33" fmla="*/ 57 h 67"/>
                    <a:gd name="T34" fmla="*/ 9 w 53"/>
                    <a:gd name="T35" fmla="*/ 57 h 67"/>
                    <a:gd name="T36" fmla="*/ 9 w 53"/>
                    <a:gd name="T37" fmla="*/ 62 h 67"/>
                    <a:gd name="T38" fmla="*/ 5 w 53"/>
                    <a:gd name="T39" fmla="*/ 62 h 67"/>
                    <a:gd name="T40" fmla="*/ 0 w 53"/>
                    <a:gd name="T41" fmla="*/ 67 h 67"/>
                    <a:gd name="T42" fmla="*/ 5 w 53"/>
                    <a:gd name="T43" fmla="*/ 62 h 67"/>
                    <a:gd name="T44" fmla="*/ 5 w 53"/>
                    <a:gd name="T45" fmla="*/ 57 h 67"/>
                    <a:gd name="T46" fmla="*/ 5 w 53"/>
                    <a:gd name="T47" fmla="*/ 52 h 67"/>
                    <a:gd name="T48" fmla="*/ 5 w 53"/>
                    <a:gd name="T49" fmla="*/ 47 h 67"/>
                    <a:gd name="T50" fmla="*/ 5 w 53"/>
                    <a:gd name="T51" fmla="*/ 43 h 67"/>
                    <a:gd name="T52" fmla="*/ 5 w 53"/>
                    <a:gd name="T53" fmla="*/ 38 h 67"/>
                    <a:gd name="T54" fmla="*/ 5 w 53"/>
                    <a:gd name="T55" fmla="*/ 33 h 67"/>
                    <a:gd name="T56" fmla="*/ 5 w 53"/>
                    <a:gd name="T57" fmla="*/ 28 h 67"/>
                    <a:gd name="T58" fmla="*/ 5 w 53"/>
                    <a:gd name="T59" fmla="*/ 24 h 67"/>
                    <a:gd name="T60" fmla="*/ 5 w 53"/>
                    <a:gd name="T61" fmla="*/ 19 h 67"/>
                    <a:gd name="T62" fmla="*/ 5 w 53"/>
                    <a:gd name="T63" fmla="*/ 14 h 67"/>
                    <a:gd name="T64" fmla="*/ 0 w 53"/>
                    <a:gd name="T65" fmla="*/ 9 h 67"/>
                    <a:gd name="T66" fmla="*/ 0 w 53"/>
                    <a:gd name="T67" fmla="*/ 4 h 67"/>
                    <a:gd name="T68" fmla="*/ 0 w 53"/>
                    <a:gd name="T69" fmla="*/ 0 h 67"/>
                    <a:gd name="T70" fmla="*/ 5 w 53"/>
                    <a:gd name="T71" fmla="*/ 0 h 67"/>
                    <a:gd name="T72" fmla="*/ 9 w 53"/>
                    <a:gd name="T73" fmla="*/ 0 h 67"/>
                    <a:gd name="T74" fmla="*/ 14 w 53"/>
                    <a:gd name="T75" fmla="*/ 0 h 67"/>
                    <a:gd name="T76" fmla="*/ 19 w 53"/>
                    <a:gd name="T77" fmla="*/ 0 h 67"/>
                    <a:gd name="T78" fmla="*/ 24 w 53"/>
                    <a:gd name="T79" fmla="*/ 4 h 67"/>
                    <a:gd name="T80" fmla="*/ 29 w 53"/>
                    <a:gd name="T81" fmla="*/ 4 h 67"/>
                    <a:gd name="T82" fmla="*/ 33 w 53"/>
                    <a:gd name="T83" fmla="*/ 4 h 67"/>
                    <a:gd name="T84" fmla="*/ 38 w 53"/>
                    <a:gd name="T85" fmla="*/ 4 h 67"/>
                    <a:gd name="T86" fmla="*/ 43 w 53"/>
                    <a:gd name="T87" fmla="*/ 4 h 67"/>
                    <a:gd name="T88" fmla="*/ 48 w 53"/>
                    <a:gd name="T89" fmla="*/ 4 h 67"/>
                    <a:gd name="T90" fmla="*/ 53 w 53"/>
                    <a:gd name="T91" fmla="*/ 4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53" h="67">
                      <a:moveTo>
                        <a:pt x="53" y="4"/>
                      </a:moveTo>
                      <a:lnTo>
                        <a:pt x="53" y="9"/>
                      </a:lnTo>
                      <a:lnTo>
                        <a:pt x="48" y="9"/>
                      </a:lnTo>
                      <a:lnTo>
                        <a:pt x="48" y="14"/>
                      </a:lnTo>
                      <a:lnTo>
                        <a:pt x="43" y="14"/>
                      </a:lnTo>
                      <a:lnTo>
                        <a:pt x="43" y="19"/>
                      </a:lnTo>
                      <a:lnTo>
                        <a:pt x="38" y="24"/>
                      </a:lnTo>
                      <a:lnTo>
                        <a:pt x="38" y="28"/>
                      </a:lnTo>
                      <a:lnTo>
                        <a:pt x="33" y="28"/>
                      </a:lnTo>
                      <a:lnTo>
                        <a:pt x="33" y="33"/>
                      </a:lnTo>
                      <a:lnTo>
                        <a:pt x="29" y="33"/>
                      </a:lnTo>
                      <a:lnTo>
                        <a:pt x="29" y="38"/>
                      </a:lnTo>
                      <a:lnTo>
                        <a:pt x="24" y="43"/>
                      </a:lnTo>
                      <a:lnTo>
                        <a:pt x="19" y="47"/>
                      </a:lnTo>
                      <a:lnTo>
                        <a:pt x="19" y="52"/>
                      </a:lnTo>
                      <a:lnTo>
                        <a:pt x="14" y="52"/>
                      </a:lnTo>
                      <a:lnTo>
                        <a:pt x="14" y="57"/>
                      </a:lnTo>
                      <a:lnTo>
                        <a:pt x="9" y="57"/>
                      </a:lnTo>
                      <a:lnTo>
                        <a:pt x="9" y="62"/>
                      </a:lnTo>
                      <a:lnTo>
                        <a:pt x="5" y="62"/>
                      </a:lnTo>
                      <a:lnTo>
                        <a:pt x="0" y="67"/>
                      </a:lnTo>
                      <a:lnTo>
                        <a:pt x="5" y="62"/>
                      </a:lnTo>
                      <a:lnTo>
                        <a:pt x="5" y="57"/>
                      </a:lnTo>
                      <a:lnTo>
                        <a:pt x="5" y="52"/>
                      </a:lnTo>
                      <a:lnTo>
                        <a:pt x="5" y="47"/>
                      </a:lnTo>
                      <a:lnTo>
                        <a:pt x="5" y="43"/>
                      </a:lnTo>
                      <a:lnTo>
                        <a:pt x="5" y="38"/>
                      </a:lnTo>
                      <a:lnTo>
                        <a:pt x="5" y="33"/>
                      </a:lnTo>
                      <a:lnTo>
                        <a:pt x="5" y="28"/>
                      </a:lnTo>
                      <a:lnTo>
                        <a:pt x="5" y="24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4" y="4"/>
                      </a:lnTo>
                      <a:lnTo>
                        <a:pt x="29" y="4"/>
                      </a:lnTo>
                      <a:lnTo>
                        <a:pt x="33" y="4"/>
                      </a:lnTo>
                      <a:lnTo>
                        <a:pt x="38" y="4"/>
                      </a:lnTo>
                      <a:lnTo>
                        <a:pt x="43" y="4"/>
                      </a:lnTo>
                      <a:lnTo>
                        <a:pt x="48" y="4"/>
                      </a:lnTo>
                      <a:lnTo>
                        <a:pt x="53" y="4"/>
                      </a:lnTo>
                      <a:close/>
                    </a:path>
                  </a:pathLst>
                </a:custGeom>
                <a:solidFill>
                  <a:srgbClr val="FCED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2" name="Freeform 50">
                  <a:extLst>
                    <a:ext uri="{FF2B5EF4-FFF2-40B4-BE49-F238E27FC236}">
                      <a16:creationId xmlns:a16="http://schemas.microsoft.com/office/drawing/2014/main" id="{E67C20CC-BE41-4450-B181-E82A0F6D29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33" y="5055"/>
                  <a:ext cx="782" cy="766"/>
                </a:xfrm>
                <a:custGeom>
                  <a:avLst/>
                  <a:gdLst>
                    <a:gd name="T0" fmla="*/ 671 w 782"/>
                    <a:gd name="T1" fmla="*/ 58 h 766"/>
                    <a:gd name="T2" fmla="*/ 715 w 782"/>
                    <a:gd name="T3" fmla="*/ 105 h 766"/>
                    <a:gd name="T4" fmla="*/ 748 w 782"/>
                    <a:gd name="T5" fmla="*/ 153 h 766"/>
                    <a:gd name="T6" fmla="*/ 772 w 782"/>
                    <a:gd name="T7" fmla="*/ 206 h 766"/>
                    <a:gd name="T8" fmla="*/ 772 w 782"/>
                    <a:gd name="T9" fmla="*/ 254 h 766"/>
                    <a:gd name="T10" fmla="*/ 743 w 782"/>
                    <a:gd name="T11" fmla="*/ 273 h 766"/>
                    <a:gd name="T12" fmla="*/ 715 w 782"/>
                    <a:gd name="T13" fmla="*/ 297 h 766"/>
                    <a:gd name="T14" fmla="*/ 686 w 782"/>
                    <a:gd name="T15" fmla="*/ 321 h 766"/>
                    <a:gd name="T16" fmla="*/ 633 w 782"/>
                    <a:gd name="T17" fmla="*/ 354 h 766"/>
                    <a:gd name="T18" fmla="*/ 580 w 782"/>
                    <a:gd name="T19" fmla="*/ 393 h 766"/>
                    <a:gd name="T20" fmla="*/ 528 w 782"/>
                    <a:gd name="T21" fmla="*/ 426 h 766"/>
                    <a:gd name="T22" fmla="*/ 470 w 782"/>
                    <a:gd name="T23" fmla="*/ 455 h 766"/>
                    <a:gd name="T24" fmla="*/ 446 w 782"/>
                    <a:gd name="T25" fmla="*/ 479 h 766"/>
                    <a:gd name="T26" fmla="*/ 441 w 782"/>
                    <a:gd name="T27" fmla="*/ 512 h 766"/>
                    <a:gd name="T28" fmla="*/ 451 w 782"/>
                    <a:gd name="T29" fmla="*/ 541 h 766"/>
                    <a:gd name="T30" fmla="*/ 460 w 782"/>
                    <a:gd name="T31" fmla="*/ 575 h 766"/>
                    <a:gd name="T32" fmla="*/ 475 w 782"/>
                    <a:gd name="T33" fmla="*/ 608 h 766"/>
                    <a:gd name="T34" fmla="*/ 484 w 782"/>
                    <a:gd name="T35" fmla="*/ 642 h 766"/>
                    <a:gd name="T36" fmla="*/ 499 w 782"/>
                    <a:gd name="T37" fmla="*/ 675 h 766"/>
                    <a:gd name="T38" fmla="*/ 460 w 782"/>
                    <a:gd name="T39" fmla="*/ 709 h 766"/>
                    <a:gd name="T40" fmla="*/ 412 w 782"/>
                    <a:gd name="T41" fmla="*/ 728 h 766"/>
                    <a:gd name="T42" fmla="*/ 355 w 782"/>
                    <a:gd name="T43" fmla="*/ 733 h 766"/>
                    <a:gd name="T44" fmla="*/ 302 w 782"/>
                    <a:gd name="T45" fmla="*/ 742 h 766"/>
                    <a:gd name="T46" fmla="*/ 254 w 782"/>
                    <a:gd name="T47" fmla="*/ 757 h 766"/>
                    <a:gd name="T48" fmla="*/ 211 w 782"/>
                    <a:gd name="T49" fmla="*/ 761 h 766"/>
                    <a:gd name="T50" fmla="*/ 173 w 782"/>
                    <a:gd name="T51" fmla="*/ 766 h 766"/>
                    <a:gd name="T52" fmla="*/ 129 w 782"/>
                    <a:gd name="T53" fmla="*/ 761 h 766"/>
                    <a:gd name="T54" fmla="*/ 86 w 782"/>
                    <a:gd name="T55" fmla="*/ 757 h 766"/>
                    <a:gd name="T56" fmla="*/ 57 w 782"/>
                    <a:gd name="T57" fmla="*/ 714 h 766"/>
                    <a:gd name="T58" fmla="*/ 43 w 782"/>
                    <a:gd name="T59" fmla="*/ 661 h 766"/>
                    <a:gd name="T60" fmla="*/ 29 w 782"/>
                    <a:gd name="T61" fmla="*/ 603 h 766"/>
                    <a:gd name="T62" fmla="*/ 14 w 782"/>
                    <a:gd name="T63" fmla="*/ 546 h 766"/>
                    <a:gd name="T64" fmla="*/ 5 w 782"/>
                    <a:gd name="T65" fmla="*/ 503 h 766"/>
                    <a:gd name="T66" fmla="*/ 29 w 782"/>
                    <a:gd name="T67" fmla="*/ 536 h 766"/>
                    <a:gd name="T68" fmla="*/ 57 w 782"/>
                    <a:gd name="T69" fmla="*/ 570 h 766"/>
                    <a:gd name="T70" fmla="*/ 96 w 782"/>
                    <a:gd name="T71" fmla="*/ 594 h 766"/>
                    <a:gd name="T72" fmla="*/ 134 w 782"/>
                    <a:gd name="T73" fmla="*/ 603 h 766"/>
                    <a:gd name="T74" fmla="*/ 168 w 782"/>
                    <a:gd name="T75" fmla="*/ 618 h 766"/>
                    <a:gd name="T76" fmla="*/ 192 w 782"/>
                    <a:gd name="T77" fmla="*/ 632 h 766"/>
                    <a:gd name="T78" fmla="*/ 225 w 782"/>
                    <a:gd name="T79" fmla="*/ 632 h 766"/>
                    <a:gd name="T80" fmla="*/ 254 w 782"/>
                    <a:gd name="T81" fmla="*/ 623 h 766"/>
                    <a:gd name="T82" fmla="*/ 278 w 782"/>
                    <a:gd name="T83" fmla="*/ 603 h 766"/>
                    <a:gd name="T84" fmla="*/ 302 w 782"/>
                    <a:gd name="T85" fmla="*/ 594 h 766"/>
                    <a:gd name="T86" fmla="*/ 331 w 782"/>
                    <a:gd name="T87" fmla="*/ 589 h 766"/>
                    <a:gd name="T88" fmla="*/ 350 w 782"/>
                    <a:gd name="T89" fmla="*/ 565 h 766"/>
                    <a:gd name="T90" fmla="*/ 379 w 782"/>
                    <a:gd name="T91" fmla="*/ 560 h 766"/>
                    <a:gd name="T92" fmla="*/ 412 w 782"/>
                    <a:gd name="T93" fmla="*/ 546 h 766"/>
                    <a:gd name="T94" fmla="*/ 432 w 782"/>
                    <a:gd name="T95" fmla="*/ 522 h 766"/>
                    <a:gd name="T96" fmla="*/ 441 w 782"/>
                    <a:gd name="T97" fmla="*/ 493 h 766"/>
                    <a:gd name="T98" fmla="*/ 436 w 782"/>
                    <a:gd name="T99" fmla="*/ 455 h 766"/>
                    <a:gd name="T100" fmla="*/ 432 w 782"/>
                    <a:gd name="T101" fmla="*/ 417 h 766"/>
                    <a:gd name="T102" fmla="*/ 422 w 782"/>
                    <a:gd name="T103" fmla="*/ 374 h 766"/>
                    <a:gd name="T104" fmla="*/ 408 w 782"/>
                    <a:gd name="T105" fmla="*/ 335 h 766"/>
                    <a:gd name="T106" fmla="*/ 393 w 782"/>
                    <a:gd name="T107" fmla="*/ 297 h 766"/>
                    <a:gd name="T108" fmla="*/ 417 w 782"/>
                    <a:gd name="T109" fmla="*/ 244 h 766"/>
                    <a:gd name="T110" fmla="*/ 456 w 782"/>
                    <a:gd name="T111" fmla="*/ 187 h 766"/>
                    <a:gd name="T112" fmla="*/ 484 w 782"/>
                    <a:gd name="T113" fmla="*/ 125 h 766"/>
                    <a:gd name="T114" fmla="*/ 508 w 782"/>
                    <a:gd name="T115" fmla="*/ 62 h 766"/>
                    <a:gd name="T116" fmla="*/ 518 w 782"/>
                    <a:gd name="T117" fmla="*/ 0 h 766"/>
                    <a:gd name="T118" fmla="*/ 552 w 782"/>
                    <a:gd name="T119" fmla="*/ 0 h 766"/>
                    <a:gd name="T120" fmla="*/ 580 w 782"/>
                    <a:gd name="T121" fmla="*/ 5 h 766"/>
                    <a:gd name="T122" fmla="*/ 614 w 782"/>
                    <a:gd name="T123" fmla="*/ 10 h 7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782" h="766">
                      <a:moveTo>
                        <a:pt x="633" y="19"/>
                      </a:moveTo>
                      <a:lnTo>
                        <a:pt x="638" y="24"/>
                      </a:lnTo>
                      <a:lnTo>
                        <a:pt x="647" y="29"/>
                      </a:lnTo>
                      <a:lnTo>
                        <a:pt x="652" y="38"/>
                      </a:lnTo>
                      <a:lnTo>
                        <a:pt x="657" y="43"/>
                      </a:lnTo>
                      <a:lnTo>
                        <a:pt x="667" y="53"/>
                      </a:lnTo>
                      <a:lnTo>
                        <a:pt x="671" y="58"/>
                      </a:lnTo>
                      <a:lnTo>
                        <a:pt x="676" y="62"/>
                      </a:lnTo>
                      <a:lnTo>
                        <a:pt x="686" y="72"/>
                      </a:lnTo>
                      <a:lnTo>
                        <a:pt x="691" y="77"/>
                      </a:lnTo>
                      <a:lnTo>
                        <a:pt x="695" y="82"/>
                      </a:lnTo>
                      <a:lnTo>
                        <a:pt x="700" y="91"/>
                      </a:lnTo>
                      <a:lnTo>
                        <a:pt x="705" y="96"/>
                      </a:lnTo>
                      <a:lnTo>
                        <a:pt x="715" y="105"/>
                      </a:lnTo>
                      <a:lnTo>
                        <a:pt x="719" y="110"/>
                      </a:lnTo>
                      <a:lnTo>
                        <a:pt x="724" y="115"/>
                      </a:lnTo>
                      <a:lnTo>
                        <a:pt x="729" y="125"/>
                      </a:lnTo>
                      <a:lnTo>
                        <a:pt x="734" y="129"/>
                      </a:lnTo>
                      <a:lnTo>
                        <a:pt x="739" y="139"/>
                      </a:lnTo>
                      <a:lnTo>
                        <a:pt x="743" y="144"/>
                      </a:lnTo>
                      <a:lnTo>
                        <a:pt x="748" y="153"/>
                      </a:lnTo>
                      <a:lnTo>
                        <a:pt x="748" y="158"/>
                      </a:lnTo>
                      <a:lnTo>
                        <a:pt x="753" y="168"/>
                      </a:lnTo>
                      <a:lnTo>
                        <a:pt x="758" y="173"/>
                      </a:lnTo>
                      <a:lnTo>
                        <a:pt x="763" y="182"/>
                      </a:lnTo>
                      <a:lnTo>
                        <a:pt x="767" y="192"/>
                      </a:lnTo>
                      <a:lnTo>
                        <a:pt x="767" y="196"/>
                      </a:lnTo>
                      <a:lnTo>
                        <a:pt x="772" y="206"/>
                      </a:lnTo>
                      <a:lnTo>
                        <a:pt x="772" y="216"/>
                      </a:lnTo>
                      <a:lnTo>
                        <a:pt x="777" y="225"/>
                      </a:lnTo>
                      <a:lnTo>
                        <a:pt x="777" y="230"/>
                      </a:lnTo>
                      <a:lnTo>
                        <a:pt x="782" y="240"/>
                      </a:lnTo>
                      <a:lnTo>
                        <a:pt x="782" y="249"/>
                      </a:lnTo>
                      <a:lnTo>
                        <a:pt x="777" y="254"/>
                      </a:lnTo>
                      <a:lnTo>
                        <a:pt x="772" y="254"/>
                      </a:lnTo>
                      <a:lnTo>
                        <a:pt x="767" y="259"/>
                      </a:lnTo>
                      <a:lnTo>
                        <a:pt x="763" y="259"/>
                      </a:lnTo>
                      <a:lnTo>
                        <a:pt x="763" y="264"/>
                      </a:lnTo>
                      <a:lnTo>
                        <a:pt x="758" y="264"/>
                      </a:lnTo>
                      <a:lnTo>
                        <a:pt x="753" y="268"/>
                      </a:lnTo>
                      <a:lnTo>
                        <a:pt x="748" y="273"/>
                      </a:lnTo>
                      <a:lnTo>
                        <a:pt x="743" y="273"/>
                      </a:lnTo>
                      <a:lnTo>
                        <a:pt x="739" y="278"/>
                      </a:lnTo>
                      <a:lnTo>
                        <a:pt x="734" y="283"/>
                      </a:lnTo>
                      <a:lnTo>
                        <a:pt x="729" y="287"/>
                      </a:lnTo>
                      <a:lnTo>
                        <a:pt x="724" y="292"/>
                      </a:lnTo>
                      <a:lnTo>
                        <a:pt x="719" y="292"/>
                      </a:lnTo>
                      <a:lnTo>
                        <a:pt x="719" y="297"/>
                      </a:lnTo>
                      <a:lnTo>
                        <a:pt x="715" y="297"/>
                      </a:lnTo>
                      <a:lnTo>
                        <a:pt x="715" y="302"/>
                      </a:lnTo>
                      <a:lnTo>
                        <a:pt x="710" y="302"/>
                      </a:lnTo>
                      <a:lnTo>
                        <a:pt x="710" y="307"/>
                      </a:lnTo>
                      <a:lnTo>
                        <a:pt x="705" y="307"/>
                      </a:lnTo>
                      <a:lnTo>
                        <a:pt x="700" y="311"/>
                      </a:lnTo>
                      <a:lnTo>
                        <a:pt x="691" y="316"/>
                      </a:lnTo>
                      <a:lnTo>
                        <a:pt x="686" y="321"/>
                      </a:lnTo>
                      <a:lnTo>
                        <a:pt x="676" y="326"/>
                      </a:lnTo>
                      <a:lnTo>
                        <a:pt x="671" y="331"/>
                      </a:lnTo>
                      <a:lnTo>
                        <a:pt x="662" y="335"/>
                      </a:lnTo>
                      <a:lnTo>
                        <a:pt x="652" y="340"/>
                      </a:lnTo>
                      <a:lnTo>
                        <a:pt x="647" y="345"/>
                      </a:lnTo>
                      <a:lnTo>
                        <a:pt x="638" y="350"/>
                      </a:lnTo>
                      <a:lnTo>
                        <a:pt x="633" y="354"/>
                      </a:lnTo>
                      <a:lnTo>
                        <a:pt x="623" y="359"/>
                      </a:lnTo>
                      <a:lnTo>
                        <a:pt x="619" y="364"/>
                      </a:lnTo>
                      <a:lnTo>
                        <a:pt x="609" y="374"/>
                      </a:lnTo>
                      <a:lnTo>
                        <a:pt x="599" y="378"/>
                      </a:lnTo>
                      <a:lnTo>
                        <a:pt x="595" y="383"/>
                      </a:lnTo>
                      <a:lnTo>
                        <a:pt x="585" y="388"/>
                      </a:lnTo>
                      <a:lnTo>
                        <a:pt x="580" y="393"/>
                      </a:lnTo>
                      <a:lnTo>
                        <a:pt x="571" y="398"/>
                      </a:lnTo>
                      <a:lnTo>
                        <a:pt x="566" y="402"/>
                      </a:lnTo>
                      <a:lnTo>
                        <a:pt x="556" y="407"/>
                      </a:lnTo>
                      <a:lnTo>
                        <a:pt x="547" y="412"/>
                      </a:lnTo>
                      <a:lnTo>
                        <a:pt x="542" y="417"/>
                      </a:lnTo>
                      <a:lnTo>
                        <a:pt x="532" y="422"/>
                      </a:lnTo>
                      <a:lnTo>
                        <a:pt x="528" y="426"/>
                      </a:lnTo>
                      <a:lnTo>
                        <a:pt x="518" y="431"/>
                      </a:lnTo>
                      <a:lnTo>
                        <a:pt x="508" y="436"/>
                      </a:lnTo>
                      <a:lnTo>
                        <a:pt x="504" y="441"/>
                      </a:lnTo>
                      <a:lnTo>
                        <a:pt x="494" y="445"/>
                      </a:lnTo>
                      <a:lnTo>
                        <a:pt x="489" y="450"/>
                      </a:lnTo>
                      <a:lnTo>
                        <a:pt x="480" y="450"/>
                      </a:lnTo>
                      <a:lnTo>
                        <a:pt x="470" y="455"/>
                      </a:lnTo>
                      <a:lnTo>
                        <a:pt x="465" y="460"/>
                      </a:lnTo>
                      <a:lnTo>
                        <a:pt x="456" y="465"/>
                      </a:lnTo>
                      <a:lnTo>
                        <a:pt x="456" y="469"/>
                      </a:lnTo>
                      <a:lnTo>
                        <a:pt x="451" y="469"/>
                      </a:lnTo>
                      <a:lnTo>
                        <a:pt x="451" y="474"/>
                      </a:lnTo>
                      <a:lnTo>
                        <a:pt x="446" y="474"/>
                      </a:lnTo>
                      <a:lnTo>
                        <a:pt x="446" y="479"/>
                      </a:lnTo>
                      <a:lnTo>
                        <a:pt x="441" y="484"/>
                      </a:lnTo>
                      <a:lnTo>
                        <a:pt x="441" y="489"/>
                      </a:lnTo>
                      <a:lnTo>
                        <a:pt x="441" y="493"/>
                      </a:lnTo>
                      <a:lnTo>
                        <a:pt x="441" y="498"/>
                      </a:lnTo>
                      <a:lnTo>
                        <a:pt x="441" y="503"/>
                      </a:lnTo>
                      <a:lnTo>
                        <a:pt x="441" y="508"/>
                      </a:lnTo>
                      <a:lnTo>
                        <a:pt x="441" y="512"/>
                      </a:lnTo>
                      <a:lnTo>
                        <a:pt x="446" y="512"/>
                      </a:lnTo>
                      <a:lnTo>
                        <a:pt x="446" y="517"/>
                      </a:lnTo>
                      <a:lnTo>
                        <a:pt x="446" y="522"/>
                      </a:lnTo>
                      <a:lnTo>
                        <a:pt x="446" y="527"/>
                      </a:lnTo>
                      <a:lnTo>
                        <a:pt x="446" y="532"/>
                      </a:lnTo>
                      <a:lnTo>
                        <a:pt x="451" y="536"/>
                      </a:lnTo>
                      <a:lnTo>
                        <a:pt x="451" y="541"/>
                      </a:lnTo>
                      <a:lnTo>
                        <a:pt x="451" y="546"/>
                      </a:lnTo>
                      <a:lnTo>
                        <a:pt x="456" y="551"/>
                      </a:lnTo>
                      <a:lnTo>
                        <a:pt x="456" y="556"/>
                      </a:lnTo>
                      <a:lnTo>
                        <a:pt x="456" y="560"/>
                      </a:lnTo>
                      <a:lnTo>
                        <a:pt x="456" y="565"/>
                      </a:lnTo>
                      <a:lnTo>
                        <a:pt x="460" y="570"/>
                      </a:lnTo>
                      <a:lnTo>
                        <a:pt x="460" y="575"/>
                      </a:lnTo>
                      <a:lnTo>
                        <a:pt x="465" y="580"/>
                      </a:lnTo>
                      <a:lnTo>
                        <a:pt x="465" y="584"/>
                      </a:lnTo>
                      <a:lnTo>
                        <a:pt x="465" y="589"/>
                      </a:lnTo>
                      <a:lnTo>
                        <a:pt x="470" y="594"/>
                      </a:lnTo>
                      <a:lnTo>
                        <a:pt x="470" y="599"/>
                      </a:lnTo>
                      <a:lnTo>
                        <a:pt x="470" y="603"/>
                      </a:lnTo>
                      <a:lnTo>
                        <a:pt x="475" y="608"/>
                      </a:lnTo>
                      <a:lnTo>
                        <a:pt x="475" y="613"/>
                      </a:lnTo>
                      <a:lnTo>
                        <a:pt x="480" y="618"/>
                      </a:lnTo>
                      <a:lnTo>
                        <a:pt x="480" y="623"/>
                      </a:lnTo>
                      <a:lnTo>
                        <a:pt x="480" y="627"/>
                      </a:lnTo>
                      <a:lnTo>
                        <a:pt x="484" y="632"/>
                      </a:lnTo>
                      <a:lnTo>
                        <a:pt x="484" y="637"/>
                      </a:lnTo>
                      <a:lnTo>
                        <a:pt x="484" y="642"/>
                      </a:lnTo>
                      <a:lnTo>
                        <a:pt x="489" y="647"/>
                      </a:lnTo>
                      <a:lnTo>
                        <a:pt x="489" y="651"/>
                      </a:lnTo>
                      <a:lnTo>
                        <a:pt x="489" y="656"/>
                      </a:lnTo>
                      <a:lnTo>
                        <a:pt x="494" y="661"/>
                      </a:lnTo>
                      <a:lnTo>
                        <a:pt x="494" y="666"/>
                      </a:lnTo>
                      <a:lnTo>
                        <a:pt x="494" y="671"/>
                      </a:lnTo>
                      <a:lnTo>
                        <a:pt x="499" y="675"/>
                      </a:lnTo>
                      <a:lnTo>
                        <a:pt x="499" y="680"/>
                      </a:lnTo>
                      <a:lnTo>
                        <a:pt x="494" y="685"/>
                      </a:lnTo>
                      <a:lnTo>
                        <a:pt x="489" y="690"/>
                      </a:lnTo>
                      <a:lnTo>
                        <a:pt x="480" y="694"/>
                      </a:lnTo>
                      <a:lnTo>
                        <a:pt x="475" y="699"/>
                      </a:lnTo>
                      <a:lnTo>
                        <a:pt x="470" y="704"/>
                      </a:lnTo>
                      <a:lnTo>
                        <a:pt x="460" y="709"/>
                      </a:lnTo>
                      <a:lnTo>
                        <a:pt x="456" y="714"/>
                      </a:lnTo>
                      <a:lnTo>
                        <a:pt x="446" y="714"/>
                      </a:lnTo>
                      <a:lnTo>
                        <a:pt x="441" y="718"/>
                      </a:lnTo>
                      <a:lnTo>
                        <a:pt x="436" y="718"/>
                      </a:lnTo>
                      <a:lnTo>
                        <a:pt x="427" y="723"/>
                      </a:lnTo>
                      <a:lnTo>
                        <a:pt x="417" y="723"/>
                      </a:lnTo>
                      <a:lnTo>
                        <a:pt x="412" y="728"/>
                      </a:lnTo>
                      <a:lnTo>
                        <a:pt x="403" y="728"/>
                      </a:lnTo>
                      <a:lnTo>
                        <a:pt x="398" y="728"/>
                      </a:lnTo>
                      <a:lnTo>
                        <a:pt x="388" y="728"/>
                      </a:lnTo>
                      <a:lnTo>
                        <a:pt x="379" y="733"/>
                      </a:lnTo>
                      <a:lnTo>
                        <a:pt x="374" y="733"/>
                      </a:lnTo>
                      <a:lnTo>
                        <a:pt x="364" y="733"/>
                      </a:lnTo>
                      <a:lnTo>
                        <a:pt x="355" y="733"/>
                      </a:lnTo>
                      <a:lnTo>
                        <a:pt x="350" y="738"/>
                      </a:lnTo>
                      <a:lnTo>
                        <a:pt x="340" y="738"/>
                      </a:lnTo>
                      <a:lnTo>
                        <a:pt x="336" y="738"/>
                      </a:lnTo>
                      <a:lnTo>
                        <a:pt x="326" y="738"/>
                      </a:lnTo>
                      <a:lnTo>
                        <a:pt x="316" y="742"/>
                      </a:lnTo>
                      <a:lnTo>
                        <a:pt x="312" y="742"/>
                      </a:lnTo>
                      <a:lnTo>
                        <a:pt x="302" y="742"/>
                      </a:lnTo>
                      <a:lnTo>
                        <a:pt x="297" y="747"/>
                      </a:lnTo>
                      <a:lnTo>
                        <a:pt x="288" y="747"/>
                      </a:lnTo>
                      <a:lnTo>
                        <a:pt x="283" y="752"/>
                      </a:lnTo>
                      <a:lnTo>
                        <a:pt x="273" y="752"/>
                      </a:lnTo>
                      <a:lnTo>
                        <a:pt x="268" y="757"/>
                      </a:lnTo>
                      <a:lnTo>
                        <a:pt x="264" y="757"/>
                      </a:lnTo>
                      <a:lnTo>
                        <a:pt x="254" y="757"/>
                      </a:lnTo>
                      <a:lnTo>
                        <a:pt x="249" y="761"/>
                      </a:lnTo>
                      <a:lnTo>
                        <a:pt x="245" y="761"/>
                      </a:lnTo>
                      <a:lnTo>
                        <a:pt x="235" y="761"/>
                      </a:lnTo>
                      <a:lnTo>
                        <a:pt x="230" y="761"/>
                      </a:lnTo>
                      <a:lnTo>
                        <a:pt x="225" y="761"/>
                      </a:lnTo>
                      <a:lnTo>
                        <a:pt x="221" y="761"/>
                      </a:lnTo>
                      <a:lnTo>
                        <a:pt x="211" y="761"/>
                      </a:lnTo>
                      <a:lnTo>
                        <a:pt x="206" y="761"/>
                      </a:lnTo>
                      <a:lnTo>
                        <a:pt x="201" y="761"/>
                      </a:lnTo>
                      <a:lnTo>
                        <a:pt x="197" y="761"/>
                      </a:lnTo>
                      <a:lnTo>
                        <a:pt x="187" y="766"/>
                      </a:lnTo>
                      <a:lnTo>
                        <a:pt x="182" y="766"/>
                      </a:lnTo>
                      <a:lnTo>
                        <a:pt x="177" y="766"/>
                      </a:lnTo>
                      <a:lnTo>
                        <a:pt x="173" y="766"/>
                      </a:lnTo>
                      <a:lnTo>
                        <a:pt x="168" y="766"/>
                      </a:lnTo>
                      <a:lnTo>
                        <a:pt x="158" y="766"/>
                      </a:lnTo>
                      <a:lnTo>
                        <a:pt x="153" y="766"/>
                      </a:lnTo>
                      <a:lnTo>
                        <a:pt x="149" y="761"/>
                      </a:lnTo>
                      <a:lnTo>
                        <a:pt x="144" y="761"/>
                      </a:lnTo>
                      <a:lnTo>
                        <a:pt x="134" y="761"/>
                      </a:lnTo>
                      <a:lnTo>
                        <a:pt x="129" y="761"/>
                      </a:lnTo>
                      <a:lnTo>
                        <a:pt x="125" y="761"/>
                      </a:lnTo>
                      <a:lnTo>
                        <a:pt x="120" y="761"/>
                      </a:lnTo>
                      <a:lnTo>
                        <a:pt x="110" y="761"/>
                      </a:lnTo>
                      <a:lnTo>
                        <a:pt x="105" y="761"/>
                      </a:lnTo>
                      <a:lnTo>
                        <a:pt x="101" y="757"/>
                      </a:lnTo>
                      <a:lnTo>
                        <a:pt x="91" y="757"/>
                      </a:lnTo>
                      <a:lnTo>
                        <a:pt x="86" y="757"/>
                      </a:lnTo>
                      <a:lnTo>
                        <a:pt x="81" y="757"/>
                      </a:lnTo>
                      <a:lnTo>
                        <a:pt x="72" y="752"/>
                      </a:lnTo>
                      <a:lnTo>
                        <a:pt x="72" y="747"/>
                      </a:lnTo>
                      <a:lnTo>
                        <a:pt x="67" y="738"/>
                      </a:lnTo>
                      <a:lnTo>
                        <a:pt x="67" y="733"/>
                      </a:lnTo>
                      <a:lnTo>
                        <a:pt x="62" y="723"/>
                      </a:lnTo>
                      <a:lnTo>
                        <a:pt x="57" y="714"/>
                      </a:lnTo>
                      <a:lnTo>
                        <a:pt x="57" y="709"/>
                      </a:lnTo>
                      <a:lnTo>
                        <a:pt x="53" y="699"/>
                      </a:lnTo>
                      <a:lnTo>
                        <a:pt x="53" y="690"/>
                      </a:lnTo>
                      <a:lnTo>
                        <a:pt x="48" y="685"/>
                      </a:lnTo>
                      <a:lnTo>
                        <a:pt x="48" y="675"/>
                      </a:lnTo>
                      <a:lnTo>
                        <a:pt x="48" y="666"/>
                      </a:lnTo>
                      <a:lnTo>
                        <a:pt x="43" y="661"/>
                      </a:lnTo>
                      <a:lnTo>
                        <a:pt x="43" y="651"/>
                      </a:lnTo>
                      <a:lnTo>
                        <a:pt x="38" y="642"/>
                      </a:lnTo>
                      <a:lnTo>
                        <a:pt x="38" y="632"/>
                      </a:lnTo>
                      <a:lnTo>
                        <a:pt x="38" y="627"/>
                      </a:lnTo>
                      <a:lnTo>
                        <a:pt x="33" y="618"/>
                      </a:lnTo>
                      <a:lnTo>
                        <a:pt x="33" y="608"/>
                      </a:lnTo>
                      <a:lnTo>
                        <a:pt x="29" y="603"/>
                      </a:lnTo>
                      <a:lnTo>
                        <a:pt x="29" y="594"/>
                      </a:lnTo>
                      <a:lnTo>
                        <a:pt x="29" y="584"/>
                      </a:lnTo>
                      <a:lnTo>
                        <a:pt x="24" y="575"/>
                      </a:lnTo>
                      <a:lnTo>
                        <a:pt x="24" y="570"/>
                      </a:lnTo>
                      <a:lnTo>
                        <a:pt x="19" y="560"/>
                      </a:lnTo>
                      <a:lnTo>
                        <a:pt x="19" y="551"/>
                      </a:lnTo>
                      <a:lnTo>
                        <a:pt x="14" y="546"/>
                      </a:lnTo>
                      <a:lnTo>
                        <a:pt x="14" y="536"/>
                      </a:lnTo>
                      <a:lnTo>
                        <a:pt x="9" y="527"/>
                      </a:lnTo>
                      <a:lnTo>
                        <a:pt x="9" y="522"/>
                      </a:lnTo>
                      <a:lnTo>
                        <a:pt x="5" y="512"/>
                      </a:lnTo>
                      <a:lnTo>
                        <a:pt x="5" y="503"/>
                      </a:lnTo>
                      <a:lnTo>
                        <a:pt x="0" y="498"/>
                      </a:lnTo>
                      <a:lnTo>
                        <a:pt x="5" y="503"/>
                      </a:lnTo>
                      <a:lnTo>
                        <a:pt x="5" y="508"/>
                      </a:lnTo>
                      <a:lnTo>
                        <a:pt x="9" y="512"/>
                      </a:lnTo>
                      <a:lnTo>
                        <a:pt x="14" y="517"/>
                      </a:lnTo>
                      <a:lnTo>
                        <a:pt x="14" y="522"/>
                      </a:lnTo>
                      <a:lnTo>
                        <a:pt x="19" y="527"/>
                      </a:lnTo>
                      <a:lnTo>
                        <a:pt x="24" y="532"/>
                      </a:lnTo>
                      <a:lnTo>
                        <a:pt x="29" y="536"/>
                      </a:lnTo>
                      <a:lnTo>
                        <a:pt x="33" y="541"/>
                      </a:lnTo>
                      <a:lnTo>
                        <a:pt x="33" y="546"/>
                      </a:lnTo>
                      <a:lnTo>
                        <a:pt x="38" y="551"/>
                      </a:lnTo>
                      <a:lnTo>
                        <a:pt x="43" y="556"/>
                      </a:lnTo>
                      <a:lnTo>
                        <a:pt x="48" y="560"/>
                      </a:lnTo>
                      <a:lnTo>
                        <a:pt x="53" y="565"/>
                      </a:lnTo>
                      <a:lnTo>
                        <a:pt x="57" y="570"/>
                      </a:lnTo>
                      <a:lnTo>
                        <a:pt x="62" y="575"/>
                      </a:lnTo>
                      <a:lnTo>
                        <a:pt x="67" y="575"/>
                      </a:lnTo>
                      <a:lnTo>
                        <a:pt x="72" y="580"/>
                      </a:lnTo>
                      <a:lnTo>
                        <a:pt x="77" y="584"/>
                      </a:lnTo>
                      <a:lnTo>
                        <a:pt x="81" y="584"/>
                      </a:lnTo>
                      <a:lnTo>
                        <a:pt x="86" y="589"/>
                      </a:lnTo>
                      <a:lnTo>
                        <a:pt x="96" y="594"/>
                      </a:lnTo>
                      <a:lnTo>
                        <a:pt x="101" y="594"/>
                      </a:lnTo>
                      <a:lnTo>
                        <a:pt x="105" y="599"/>
                      </a:lnTo>
                      <a:lnTo>
                        <a:pt x="110" y="599"/>
                      </a:lnTo>
                      <a:lnTo>
                        <a:pt x="115" y="603"/>
                      </a:lnTo>
                      <a:lnTo>
                        <a:pt x="125" y="603"/>
                      </a:lnTo>
                      <a:lnTo>
                        <a:pt x="129" y="603"/>
                      </a:lnTo>
                      <a:lnTo>
                        <a:pt x="134" y="603"/>
                      </a:lnTo>
                      <a:lnTo>
                        <a:pt x="144" y="608"/>
                      </a:lnTo>
                      <a:lnTo>
                        <a:pt x="149" y="608"/>
                      </a:lnTo>
                      <a:lnTo>
                        <a:pt x="153" y="608"/>
                      </a:lnTo>
                      <a:lnTo>
                        <a:pt x="158" y="608"/>
                      </a:lnTo>
                      <a:lnTo>
                        <a:pt x="158" y="613"/>
                      </a:lnTo>
                      <a:lnTo>
                        <a:pt x="163" y="613"/>
                      </a:lnTo>
                      <a:lnTo>
                        <a:pt x="168" y="618"/>
                      </a:lnTo>
                      <a:lnTo>
                        <a:pt x="173" y="618"/>
                      </a:lnTo>
                      <a:lnTo>
                        <a:pt x="173" y="623"/>
                      </a:lnTo>
                      <a:lnTo>
                        <a:pt x="177" y="623"/>
                      </a:lnTo>
                      <a:lnTo>
                        <a:pt x="182" y="627"/>
                      </a:lnTo>
                      <a:lnTo>
                        <a:pt x="187" y="627"/>
                      </a:lnTo>
                      <a:lnTo>
                        <a:pt x="187" y="632"/>
                      </a:lnTo>
                      <a:lnTo>
                        <a:pt x="192" y="632"/>
                      </a:lnTo>
                      <a:lnTo>
                        <a:pt x="197" y="632"/>
                      </a:lnTo>
                      <a:lnTo>
                        <a:pt x="201" y="637"/>
                      </a:lnTo>
                      <a:lnTo>
                        <a:pt x="206" y="637"/>
                      </a:lnTo>
                      <a:lnTo>
                        <a:pt x="211" y="637"/>
                      </a:lnTo>
                      <a:lnTo>
                        <a:pt x="216" y="637"/>
                      </a:lnTo>
                      <a:lnTo>
                        <a:pt x="221" y="637"/>
                      </a:lnTo>
                      <a:lnTo>
                        <a:pt x="225" y="632"/>
                      </a:lnTo>
                      <a:lnTo>
                        <a:pt x="230" y="632"/>
                      </a:lnTo>
                      <a:lnTo>
                        <a:pt x="235" y="632"/>
                      </a:lnTo>
                      <a:lnTo>
                        <a:pt x="240" y="632"/>
                      </a:lnTo>
                      <a:lnTo>
                        <a:pt x="245" y="627"/>
                      </a:lnTo>
                      <a:lnTo>
                        <a:pt x="249" y="627"/>
                      </a:lnTo>
                      <a:lnTo>
                        <a:pt x="254" y="627"/>
                      </a:lnTo>
                      <a:lnTo>
                        <a:pt x="254" y="623"/>
                      </a:lnTo>
                      <a:lnTo>
                        <a:pt x="259" y="623"/>
                      </a:lnTo>
                      <a:lnTo>
                        <a:pt x="264" y="618"/>
                      </a:lnTo>
                      <a:lnTo>
                        <a:pt x="268" y="618"/>
                      </a:lnTo>
                      <a:lnTo>
                        <a:pt x="268" y="613"/>
                      </a:lnTo>
                      <a:lnTo>
                        <a:pt x="273" y="613"/>
                      </a:lnTo>
                      <a:lnTo>
                        <a:pt x="273" y="608"/>
                      </a:lnTo>
                      <a:lnTo>
                        <a:pt x="278" y="603"/>
                      </a:lnTo>
                      <a:lnTo>
                        <a:pt x="278" y="599"/>
                      </a:lnTo>
                      <a:lnTo>
                        <a:pt x="283" y="599"/>
                      </a:lnTo>
                      <a:lnTo>
                        <a:pt x="283" y="594"/>
                      </a:lnTo>
                      <a:lnTo>
                        <a:pt x="288" y="594"/>
                      </a:lnTo>
                      <a:lnTo>
                        <a:pt x="292" y="594"/>
                      </a:lnTo>
                      <a:lnTo>
                        <a:pt x="297" y="594"/>
                      </a:lnTo>
                      <a:lnTo>
                        <a:pt x="302" y="594"/>
                      </a:lnTo>
                      <a:lnTo>
                        <a:pt x="307" y="594"/>
                      </a:lnTo>
                      <a:lnTo>
                        <a:pt x="312" y="594"/>
                      </a:lnTo>
                      <a:lnTo>
                        <a:pt x="316" y="594"/>
                      </a:lnTo>
                      <a:lnTo>
                        <a:pt x="321" y="594"/>
                      </a:lnTo>
                      <a:lnTo>
                        <a:pt x="326" y="594"/>
                      </a:lnTo>
                      <a:lnTo>
                        <a:pt x="331" y="594"/>
                      </a:lnTo>
                      <a:lnTo>
                        <a:pt x="331" y="589"/>
                      </a:lnTo>
                      <a:lnTo>
                        <a:pt x="336" y="589"/>
                      </a:lnTo>
                      <a:lnTo>
                        <a:pt x="336" y="584"/>
                      </a:lnTo>
                      <a:lnTo>
                        <a:pt x="336" y="580"/>
                      </a:lnTo>
                      <a:lnTo>
                        <a:pt x="340" y="575"/>
                      </a:lnTo>
                      <a:lnTo>
                        <a:pt x="340" y="570"/>
                      </a:lnTo>
                      <a:lnTo>
                        <a:pt x="345" y="565"/>
                      </a:lnTo>
                      <a:lnTo>
                        <a:pt x="350" y="565"/>
                      </a:lnTo>
                      <a:lnTo>
                        <a:pt x="355" y="565"/>
                      </a:lnTo>
                      <a:lnTo>
                        <a:pt x="355" y="560"/>
                      </a:lnTo>
                      <a:lnTo>
                        <a:pt x="360" y="560"/>
                      </a:lnTo>
                      <a:lnTo>
                        <a:pt x="364" y="560"/>
                      </a:lnTo>
                      <a:lnTo>
                        <a:pt x="369" y="560"/>
                      </a:lnTo>
                      <a:lnTo>
                        <a:pt x="374" y="560"/>
                      </a:lnTo>
                      <a:lnTo>
                        <a:pt x="379" y="560"/>
                      </a:lnTo>
                      <a:lnTo>
                        <a:pt x="384" y="560"/>
                      </a:lnTo>
                      <a:lnTo>
                        <a:pt x="388" y="556"/>
                      </a:lnTo>
                      <a:lnTo>
                        <a:pt x="393" y="556"/>
                      </a:lnTo>
                      <a:lnTo>
                        <a:pt x="398" y="556"/>
                      </a:lnTo>
                      <a:lnTo>
                        <a:pt x="403" y="556"/>
                      </a:lnTo>
                      <a:lnTo>
                        <a:pt x="408" y="551"/>
                      </a:lnTo>
                      <a:lnTo>
                        <a:pt x="412" y="546"/>
                      </a:lnTo>
                      <a:lnTo>
                        <a:pt x="417" y="541"/>
                      </a:lnTo>
                      <a:lnTo>
                        <a:pt x="417" y="536"/>
                      </a:lnTo>
                      <a:lnTo>
                        <a:pt x="422" y="536"/>
                      </a:lnTo>
                      <a:lnTo>
                        <a:pt x="422" y="532"/>
                      </a:lnTo>
                      <a:lnTo>
                        <a:pt x="427" y="527"/>
                      </a:lnTo>
                      <a:lnTo>
                        <a:pt x="427" y="522"/>
                      </a:lnTo>
                      <a:lnTo>
                        <a:pt x="432" y="522"/>
                      </a:lnTo>
                      <a:lnTo>
                        <a:pt x="432" y="517"/>
                      </a:lnTo>
                      <a:lnTo>
                        <a:pt x="432" y="512"/>
                      </a:lnTo>
                      <a:lnTo>
                        <a:pt x="436" y="512"/>
                      </a:lnTo>
                      <a:lnTo>
                        <a:pt x="436" y="508"/>
                      </a:lnTo>
                      <a:lnTo>
                        <a:pt x="436" y="503"/>
                      </a:lnTo>
                      <a:lnTo>
                        <a:pt x="441" y="498"/>
                      </a:lnTo>
                      <a:lnTo>
                        <a:pt x="441" y="493"/>
                      </a:lnTo>
                      <a:lnTo>
                        <a:pt x="441" y="489"/>
                      </a:lnTo>
                      <a:lnTo>
                        <a:pt x="441" y="484"/>
                      </a:lnTo>
                      <a:lnTo>
                        <a:pt x="441" y="479"/>
                      </a:lnTo>
                      <a:lnTo>
                        <a:pt x="441" y="474"/>
                      </a:lnTo>
                      <a:lnTo>
                        <a:pt x="436" y="469"/>
                      </a:lnTo>
                      <a:lnTo>
                        <a:pt x="436" y="460"/>
                      </a:lnTo>
                      <a:lnTo>
                        <a:pt x="436" y="455"/>
                      </a:lnTo>
                      <a:lnTo>
                        <a:pt x="436" y="450"/>
                      </a:lnTo>
                      <a:lnTo>
                        <a:pt x="436" y="445"/>
                      </a:lnTo>
                      <a:lnTo>
                        <a:pt x="436" y="436"/>
                      </a:lnTo>
                      <a:lnTo>
                        <a:pt x="436" y="431"/>
                      </a:lnTo>
                      <a:lnTo>
                        <a:pt x="432" y="426"/>
                      </a:lnTo>
                      <a:lnTo>
                        <a:pt x="432" y="422"/>
                      </a:lnTo>
                      <a:lnTo>
                        <a:pt x="432" y="417"/>
                      </a:lnTo>
                      <a:lnTo>
                        <a:pt x="432" y="407"/>
                      </a:lnTo>
                      <a:lnTo>
                        <a:pt x="427" y="402"/>
                      </a:lnTo>
                      <a:lnTo>
                        <a:pt x="427" y="398"/>
                      </a:lnTo>
                      <a:lnTo>
                        <a:pt x="427" y="393"/>
                      </a:lnTo>
                      <a:lnTo>
                        <a:pt x="422" y="388"/>
                      </a:lnTo>
                      <a:lnTo>
                        <a:pt x="422" y="378"/>
                      </a:lnTo>
                      <a:lnTo>
                        <a:pt x="422" y="374"/>
                      </a:lnTo>
                      <a:lnTo>
                        <a:pt x="417" y="369"/>
                      </a:lnTo>
                      <a:lnTo>
                        <a:pt x="417" y="364"/>
                      </a:lnTo>
                      <a:lnTo>
                        <a:pt x="412" y="359"/>
                      </a:lnTo>
                      <a:lnTo>
                        <a:pt x="412" y="350"/>
                      </a:lnTo>
                      <a:lnTo>
                        <a:pt x="412" y="345"/>
                      </a:lnTo>
                      <a:lnTo>
                        <a:pt x="408" y="340"/>
                      </a:lnTo>
                      <a:lnTo>
                        <a:pt x="408" y="335"/>
                      </a:lnTo>
                      <a:lnTo>
                        <a:pt x="408" y="331"/>
                      </a:lnTo>
                      <a:lnTo>
                        <a:pt x="403" y="326"/>
                      </a:lnTo>
                      <a:lnTo>
                        <a:pt x="403" y="316"/>
                      </a:lnTo>
                      <a:lnTo>
                        <a:pt x="398" y="311"/>
                      </a:lnTo>
                      <a:lnTo>
                        <a:pt x="398" y="307"/>
                      </a:lnTo>
                      <a:lnTo>
                        <a:pt x="398" y="302"/>
                      </a:lnTo>
                      <a:lnTo>
                        <a:pt x="393" y="297"/>
                      </a:lnTo>
                      <a:lnTo>
                        <a:pt x="393" y="287"/>
                      </a:lnTo>
                      <a:lnTo>
                        <a:pt x="393" y="283"/>
                      </a:lnTo>
                      <a:lnTo>
                        <a:pt x="398" y="278"/>
                      </a:lnTo>
                      <a:lnTo>
                        <a:pt x="403" y="268"/>
                      </a:lnTo>
                      <a:lnTo>
                        <a:pt x="408" y="259"/>
                      </a:lnTo>
                      <a:lnTo>
                        <a:pt x="412" y="249"/>
                      </a:lnTo>
                      <a:lnTo>
                        <a:pt x="417" y="244"/>
                      </a:lnTo>
                      <a:lnTo>
                        <a:pt x="422" y="235"/>
                      </a:lnTo>
                      <a:lnTo>
                        <a:pt x="427" y="225"/>
                      </a:lnTo>
                      <a:lnTo>
                        <a:pt x="432" y="220"/>
                      </a:lnTo>
                      <a:lnTo>
                        <a:pt x="436" y="211"/>
                      </a:lnTo>
                      <a:lnTo>
                        <a:pt x="441" y="201"/>
                      </a:lnTo>
                      <a:lnTo>
                        <a:pt x="451" y="192"/>
                      </a:lnTo>
                      <a:lnTo>
                        <a:pt x="456" y="187"/>
                      </a:lnTo>
                      <a:lnTo>
                        <a:pt x="460" y="177"/>
                      </a:lnTo>
                      <a:lnTo>
                        <a:pt x="465" y="168"/>
                      </a:lnTo>
                      <a:lnTo>
                        <a:pt x="470" y="158"/>
                      </a:lnTo>
                      <a:lnTo>
                        <a:pt x="475" y="153"/>
                      </a:lnTo>
                      <a:lnTo>
                        <a:pt x="480" y="144"/>
                      </a:lnTo>
                      <a:lnTo>
                        <a:pt x="484" y="134"/>
                      </a:lnTo>
                      <a:lnTo>
                        <a:pt x="484" y="125"/>
                      </a:lnTo>
                      <a:lnTo>
                        <a:pt x="489" y="115"/>
                      </a:lnTo>
                      <a:lnTo>
                        <a:pt x="494" y="105"/>
                      </a:lnTo>
                      <a:lnTo>
                        <a:pt x="499" y="96"/>
                      </a:lnTo>
                      <a:lnTo>
                        <a:pt x="499" y="91"/>
                      </a:lnTo>
                      <a:lnTo>
                        <a:pt x="504" y="82"/>
                      </a:lnTo>
                      <a:lnTo>
                        <a:pt x="508" y="72"/>
                      </a:lnTo>
                      <a:lnTo>
                        <a:pt x="508" y="62"/>
                      </a:lnTo>
                      <a:lnTo>
                        <a:pt x="508" y="53"/>
                      </a:lnTo>
                      <a:lnTo>
                        <a:pt x="513" y="43"/>
                      </a:lnTo>
                      <a:lnTo>
                        <a:pt x="513" y="34"/>
                      </a:lnTo>
                      <a:lnTo>
                        <a:pt x="513" y="19"/>
                      </a:lnTo>
                      <a:lnTo>
                        <a:pt x="513" y="10"/>
                      </a:lnTo>
                      <a:lnTo>
                        <a:pt x="513" y="0"/>
                      </a:lnTo>
                      <a:lnTo>
                        <a:pt x="518" y="0"/>
                      </a:lnTo>
                      <a:lnTo>
                        <a:pt x="523" y="0"/>
                      </a:lnTo>
                      <a:lnTo>
                        <a:pt x="528" y="0"/>
                      </a:lnTo>
                      <a:lnTo>
                        <a:pt x="532" y="0"/>
                      </a:lnTo>
                      <a:lnTo>
                        <a:pt x="537" y="0"/>
                      </a:lnTo>
                      <a:lnTo>
                        <a:pt x="542" y="0"/>
                      </a:lnTo>
                      <a:lnTo>
                        <a:pt x="547" y="0"/>
                      </a:lnTo>
                      <a:lnTo>
                        <a:pt x="552" y="0"/>
                      </a:lnTo>
                      <a:lnTo>
                        <a:pt x="556" y="0"/>
                      </a:lnTo>
                      <a:lnTo>
                        <a:pt x="561" y="0"/>
                      </a:lnTo>
                      <a:lnTo>
                        <a:pt x="566" y="0"/>
                      </a:lnTo>
                      <a:lnTo>
                        <a:pt x="571" y="0"/>
                      </a:lnTo>
                      <a:lnTo>
                        <a:pt x="576" y="0"/>
                      </a:lnTo>
                      <a:lnTo>
                        <a:pt x="580" y="0"/>
                      </a:lnTo>
                      <a:lnTo>
                        <a:pt x="580" y="5"/>
                      </a:lnTo>
                      <a:lnTo>
                        <a:pt x="585" y="5"/>
                      </a:lnTo>
                      <a:lnTo>
                        <a:pt x="590" y="5"/>
                      </a:lnTo>
                      <a:lnTo>
                        <a:pt x="595" y="5"/>
                      </a:lnTo>
                      <a:lnTo>
                        <a:pt x="599" y="5"/>
                      </a:lnTo>
                      <a:lnTo>
                        <a:pt x="604" y="10"/>
                      </a:lnTo>
                      <a:lnTo>
                        <a:pt x="609" y="10"/>
                      </a:lnTo>
                      <a:lnTo>
                        <a:pt x="614" y="10"/>
                      </a:lnTo>
                      <a:lnTo>
                        <a:pt x="619" y="15"/>
                      </a:lnTo>
                      <a:lnTo>
                        <a:pt x="623" y="15"/>
                      </a:lnTo>
                      <a:lnTo>
                        <a:pt x="628" y="15"/>
                      </a:lnTo>
                      <a:lnTo>
                        <a:pt x="633" y="19"/>
                      </a:lnTo>
                      <a:close/>
                    </a:path>
                  </a:pathLst>
                </a:custGeom>
                <a:solidFill>
                  <a:srgbClr val="FFD9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3" name="Freeform 51">
                  <a:extLst>
                    <a:ext uri="{FF2B5EF4-FFF2-40B4-BE49-F238E27FC236}">
                      <a16:creationId xmlns:a16="http://schemas.microsoft.com/office/drawing/2014/main" id="{CA34E1FD-0E2C-4AB6-A1C4-E620EDBFED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08" y="5184"/>
                  <a:ext cx="514" cy="225"/>
                </a:xfrm>
                <a:custGeom>
                  <a:avLst/>
                  <a:gdLst>
                    <a:gd name="T0" fmla="*/ 509 w 514"/>
                    <a:gd name="T1" fmla="*/ 34 h 225"/>
                    <a:gd name="T2" fmla="*/ 499 w 514"/>
                    <a:gd name="T3" fmla="*/ 48 h 225"/>
                    <a:gd name="T4" fmla="*/ 485 w 514"/>
                    <a:gd name="T5" fmla="*/ 63 h 225"/>
                    <a:gd name="T6" fmla="*/ 475 w 514"/>
                    <a:gd name="T7" fmla="*/ 77 h 225"/>
                    <a:gd name="T8" fmla="*/ 461 w 514"/>
                    <a:gd name="T9" fmla="*/ 91 h 225"/>
                    <a:gd name="T10" fmla="*/ 447 w 514"/>
                    <a:gd name="T11" fmla="*/ 101 h 225"/>
                    <a:gd name="T12" fmla="*/ 432 w 514"/>
                    <a:gd name="T13" fmla="*/ 115 h 225"/>
                    <a:gd name="T14" fmla="*/ 418 w 514"/>
                    <a:gd name="T15" fmla="*/ 125 h 225"/>
                    <a:gd name="T16" fmla="*/ 399 w 514"/>
                    <a:gd name="T17" fmla="*/ 135 h 225"/>
                    <a:gd name="T18" fmla="*/ 384 w 514"/>
                    <a:gd name="T19" fmla="*/ 144 h 225"/>
                    <a:gd name="T20" fmla="*/ 365 w 514"/>
                    <a:gd name="T21" fmla="*/ 154 h 225"/>
                    <a:gd name="T22" fmla="*/ 351 w 514"/>
                    <a:gd name="T23" fmla="*/ 158 h 225"/>
                    <a:gd name="T24" fmla="*/ 331 w 514"/>
                    <a:gd name="T25" fmla="*/ 168 h 225"/>
                    <a:gd name="T26" fmla="*/ 317 w 514"/>
                    <a:gd name="T27" fmla="*/ 173 h 225"/>
                    <a:gd name="T28" fmla="*/ 298 w 514"/>
                    <a:gd name="T29" fmla="*/ 182 h 225"/>
                    <a:gd name="T30" fmla="*/ 284 w 514"/>
                    <a:gd name="T31" fmla="*/ 187 h 225"/>
                    <a:gd name="T32" fmla="*/ 269 w 514"/>
                    <a:gd name="T33" fmla="*/ 192 h 225"/>
                    <a:gd name="T34" fmla="*/ 255 w 514"/>
                    <a:gd name="T35" fmla="*/ 197 h 225"/>
                    <a:gd name="T36" fmla="*/ 240 w 514"/>
                    <a:gd name="T37" fmla="*/ 202 h 225"/>
                    <a:gd name="T38" fmla="*/ 231 w 514"/>
                    <a:gd name="T39" fmla="*/ 206 h 225"/>
                    <a:gd name="T40" fmla="*/ 216 w 514"/>
                    <a:gd name="T41" fmla="*/ 211 h 225"/>
                    <a:gd name="T42" fmla="*/ 202 w 514"/>
                    <a:gd name="T43" fmla="*/ 211 h 225"/>
                    <a:gd name="T44" fmla="*/ 188 w 514"/>
                    <a:gd name="T45" fmla="*/ 216 h 225"/>
                    <a:gd name="T46" fmla="*/ 178 w 514"/>
                    <a:gd name="T47" fmla="*/ 216 h 225"/>
                    <a:gd name="T48" fmla="*/ 164 w 514"/>
                    <a:gd name="T49" fmla="*/ 221 h 225"/>
                    <a:gd name="T50" fmla="*/ 149 w 514"/>
                    <a:gd name="T51" fmla="*/ 221 h 225"/>
                    <a:gd name="T52" fmla="*/ 135 w 514"/>
                    <a:gd name="T53" fmla="*/ 225 h 225"/>
                    <a:gd name="T54" fmla="*/ 125 w 514"/>
                    <a:gd name="T55" fmla="*/ 225 h 225"/>
                    <a:gd name="T56" fmla="*/ 111 w 514"/>
                    <a:gd name="T57" fmla="*/ 225 h 225"/>
                    <a:gd name="T58" fmla="*/ 96 w 514"/>
                    <a:gd name="T59" fmla="*/ 225 h 225"/>
                    <a:gd name="T60" fmla="*/ 82 w 514"/>
                    <a:gd name="T61" fmla="*/ 225 h 225"/>
                    <a:gd name="T62" fmla="*/ 68 w 514"/>
                    <a:gd name="T63" fmla="*/ 225 h 225"/>
                    <a:gd name="T64" fmla="*/ 58 w 514"/>
                    <a:gd name="T65" fmla="*/ 225 h 225"/>
                    <a:gd name="T66" fmla="*/ 53 w 514"/>
                    <a:gd name="T67" fmla="*/ 221 h 225"/>
                    <a:gd name="T68" fmla="*/ 44 w 514"/>
                    <a:gd name="T69" fmla="*/ 221 h 225"/>
                    <a:gd name="T70" fmla="*/ 39 w 514"/>
                    <a:gd name="T71" fmla="*/ 216 h 225"/>
                    <a:gd name="T72" fmla="*/ 29 w 514"/>
                    <a:gd name="T73" fmla="*/ 216 h 225"/>
                    <a:gd name="T74" fmla="*/ 24 w 514"/>
                    <a:gd name="T75" fmla="*/ 211 h 225"/>
                    <a:gd name="T76" fmla="*/ 15 w 514"/>
                    <a:gd name="T77" fmla="*/ 211 h 225"/>
                    <a:gd name="T78" fmla="*/ 10 w 514"/>
                    <a:gd name="T79" fmla="*/ 206 h 225"/>
                    <a:gd name="T80" fmla="*/ 5 w 514"/>
                    <a:gd name="T81" fmla="*/ 202 h 225"/>
                    <a:gd name="T82" fmla="*/ 15 w 514"/>
                    <a:gd name="T83" fmla="*/ 197 h 225"/>
                    <a:gd name="T84" fmla="*/ 48 w 514"/>
                    <a:gd name="T85" fmla="*/ 192 h 225"/>
                    <a:gd name="T86" fmla="*/ 82 w 514"/>
                    <a:gd name="T87" fmla="*/ 182 h 225"/>
                    <a:gd name="T88" fmla="*/ 116 w 514"/>
                    <a:gd name="T89" fmla="*/ 173 h 225"/>
                    <a:gd name="T90" fmla="*/ 149 w 514"/>
                    <a:gd name="T91" fmla="*/ 168 h 225"/>
                    <a:gd name="T92" fmla="*/ 183 w 514"/>
                    <a:gd name="T93" fmla="*/ 158 h 225"/>
                    <a:gd name="T94" fmla="*/ 216 w 514"/>
                    <a:gd name="T95" fmla="*/ 149 h 225"/>
                    <a:gd name="T96" fmla="*/ 250 w 514"/>
                    <a:gd name="T97" fmla="*/ 139 h 225"/>
                    <a:gd name="T98" fmla="*/ 284 w 514"/>
                    <a:gd name="T99" fmla="*/ 130 h 225"/>
                    <a:gd name="T100" fmla="*/ 312 w 514"/>
                    <a:gd name="T101" fmla="*/ 115 h 225"/>
                    <a:gd name="T102" fmla="*/ 341 w 514"/>
                    <a:gd name="T103" fmla="*/ 106 h 225"/>
                    <a:gd name="T104" fmla="*/ 375 w 514"/>
                    <a:gd name="T105" fmla="*/ 91 h 225"/>
                    <a:gd name="T106" fmla="*/ 403 w 514"/>
                    <a:gd name="T107" fmla="*/ 72 h 225"/>
                    <a:gd name="T108" fmla="*/ 432 w 514"/>
                    <a:gd name="T109" fmla="*/ 53 h 225"/>
                    <a:gd name="T110" fmla="*/ 461 w 514"/>
                    <a:gd name="T111" fmla="*/ 34 h 225"/>
                    <a:gd name="T112" fmla="*/ 485 w 514"/>
                    <a:gd name="T113" fmla="*/ 10 h 225"/>
                    <a:gd name="T114" fmla="*/ 514 w 514"/>
                    <a:gd name="T115" fmla="*/ 24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514" h="225">
                      <a:moveTo>
                        <a:pt x="514" y="24"/>
                      </a:moveTo>
                      <a:lnTo>
                        <a:pt x="509" y="34"/>
                      </a:lnTo>
                      <a:lnTo>
                        <a:pt x="504" y="39"/>
                      </a:lnTo>
                      <a:lnTo>
                        <a:pt x="499" y="48"/>
                      </a:lnTo>
                      <a:lnTo>
                        <a:pt x="495" y="53"/>
                      </a:lnTo>
                      <a:lnTo>
                        <a:pt x="485" y="63"/>
                      </a:lnTo>
                      <a:lnTo>
                        <a:pt x="480" y="72"/>
                      </a:lnTo>
                      <a:lnTo>
                        <a:pt x="475" y="77"/>
                      </a:lnTo>
                      <a:lnTo>
                        <a:pt x="466" y="82"/>
                      </a:lnTo>
                      <a:lnTo>
                        <a:pt x="461" y="91"/>
                      </a:lnTo>
                      <a:lnTo>
                        <a:pt x="451" y="96"/>
                      </a:lnTo>
                      <a:lnTo>
                        <a:pt x="447" y="101"/>
                      </a:lnTo>
                      <a:lnTo>
                        <a:pt x="437" y="106"/>
                      </a:lnTo>
                      <a:lnTo>
                        <a:pt x="432" y="115"/>
                      </a:lnTo>
                      <a:lnTo>
                        <a:pt x="423" y="120"/>
                      </a:lnTo>
                      <a:lnTo>
                        <a:pt x="418" y="125"/>
                      </a:lnTo>
                      <a:lnTo>
                        <a:pt x="408" y="130"/>
                      </a:lnTo>
                      <a:lnTo>
                        <a:pt x="399" y="135"/>
                      </a:lnTo>
                      <a:lnTo>
                        <a:pt x="389" y="139"/>
                      </a:lnTo>
                      <a:lnTo>
                        <a:pt x="384" y="144"/>
                      </a:lnTo>
                      <a:lnTo>
                        <a:pt x="375" y="149"/>
                      </a:lnTo>
                      <a:lnTo>
                        <a:pt x="365" y="154"/>
                      </a:lnTo>
                      <a:lnTo>
                        <a:pt x="355" y="154"/>
                      </a:lnTo>
                      <a:lnTo>
                        <a:pt x="351" y="158"/>
                      </a:lnTo>
                      <a:lnTo>
                        <a:pt x="341" y="163"/>
                      </a:lnTo>
                      <a:lnTo>
                        <a:pt x="331" y="168"/>
                      </a:lnTo>
                      <a:lnTo>
                        <a:pt x="322" y="173"/>
                      </a:lnTo>
                      <a:lnTo>
                        <a:pt x="317" y="173"/>
                      </a:lnTo>
                      <a:lnTo>
                        <a:pt x="307" y="178"/>
                      </a:lnTo>
                      <a:lnTo>
                        <a:pt x="298" y="182"/>
                      </a:lnTo>
                      <a:lnTo>
                        <a:pt x="288" y="182"/>
                      </a:lnTo>
                      <a:lnTo>
                        <a:pt x="284" y="187"/>
                      </a:lnTo>
                      <a:lnTo>
                        <a:pt x="274" y="192"/>
                      </a:lnTo>
                      <a:lnTo>
                        <a:pt x="269" y="192"/>
                      </a:lnTo>
                      <a:lnTo>
                        <a:pt x="260" y="197"/>
                      </a:lnTo>
                      <a:lnTo>
                        <a:pt x="255" y="197"/>
                      </a:lnTo>
                      <a:lnTo>
                        <a:pt x="250" y="197"/>
                      </a:lnTo>
                      <a:lnTo>
                        <a:pt x="240" y="202"/>
                      </a:lnTo>
                      <a:lnTo>
                        <a:pt x="236" y="202"/>
                      </a:lnTo>
                      <a:lnTo>
                        <a:pt x="231" y="206"/>
                      </a:lnTo>
                      <a:lnTo>
                        <a:pt x="221" y="206"/>
                      </a:lnTo>
                      <a:lnTo>
                        <a:pt x="216" y="211"/>
                      </a:lnTo>
                      <a:lnTo>
                        <a:pt x="212" y="211"/>
                      </a:lnTo>
                      <a:lnTo>
                        <a:pt x="202" y="211"/>
                      </a:lnTo>
                      <a:lnTo>
                        <a:pt x="197" y="216"/>
                      </a:lnTo>
                      <a:lnTo>
                        <a:pt x="188" y="216"/>
                      </a:lnTo>
                      <a:lnTo>
                        <a:pt x="183" y="216"/>
                      </a:lnTo>
                      <a:lnTo>
                        <a:pt x="178" y="216"/>
                      </a:lnTo>
                      <a:lnTo>
                        <a:pt x="168" y="221"/>
                      </a:lnTo>
                      <a:lnTo>
                        <a:pt x="164" y="221"/>
                      </a:lnTo>
                      <a:lnTo>
                        <a:pt x="159" y="221"/>
                      </a:lnTo>
                      <a:lnTo>
                        <a:pt x="149" y="221"/>
                      </a:lnTo>
                      <a:lnTo>
                        <a:pt x="144" y="225"/>
                      </a:lnTo>
                      <a:lnTo>
                        <a:pt x="135" y="225"/>
                      </a:lnTo>
                      <a:lnTo>
                        <a:pt x="130" y="225"/>
                      </a:lnTo>
                      <a:lnTo>
                        <a:pt x="125" y="225"/>
                      </a:lnTo>
                      <a:lnTo>
                        <a:pt x="116" y="225"/>
                      </a:lnTo>
                      <a:lnTo>
                        <a:pt x="111" y="225"/>
                      </a:lnTo>
                      <a:lnTo>
                        <a:pt x="101" y="225"/>
                      </a:lnTo>
                      <a:lnTo>
                        <a:pt x="96" y="225"/>
                      </a:lnTo>
                      <a:lnTo>
                        <a:pt x="92" y="225"/>
                      </a:lnTo>
                      <a:lnTo>
                        <a:pt x="82" y="225"/>
                      </a:lnTo>
                      <a:lnTo>
                        <a:pt x="77" y="225"/>
                      </a:lnTo>
                      <a:lnTo>
                        <a:pt x="68" y="225"/>
                      </a:lnTo>
                      <a:lnTo>
                        <a:pt x="63" y="225"/>
                      </a:lnTo>
                      <a:lnTo>
                        <a:pt x="58" y="225"/>
                      </a:lnTo>
                      <a:lnTo>
                        <a:pt x="53" y="225"/>
                      </a:lnTo>
                      <a:lnTo>
                        <a:pt x="53" y="221"/>
                      </a:lnTo>
                      <a:lnTo>
                        <a:pt x="48" y="221"/>
                      </a:lnTo>
                      <a:lnTo>
                        <a:pt x="44" y="221"/>
                      </a:lnTo>
                      <a:lnTo>
                        <a:pt x="44" y="216"/>
                      </a:lnTo>
                      <a:lnTo>
                        <a:pt x="39" y="216"/>
                      </a:lnTo>
                      <a:lnTo>
                        <a:pt x="34" y="216"/>
                      </a:lnTo>
                      <a:lnTo>
                        <a:pt x="29" y="216"/>
                      </a:lnTo>
                      <a:lnTo>
                        <a:pt x="29" y="211"/>
                      </a:lnTo>
                      <a:lnTo>
                        <a:pt x="24" y="211"/>
                      </a:lnTo>
                      <a:lnTo>
                        <a:pt x="20" y="211"/>
                      </a:lnTo>
                      <a:lnTo>
                        <a:pt x="15" y="211"/>
                      </a:lnTo>
                      <a:lnTo>
                        <a:pt x="15" y="206"/>
                      </a:lnTo>
                      <a:lnTo>
                        <a:pt x="10" y="206"/>
                      </a:lnTo>
                      <a:lnTo>
                        <a:pt x="5" y="206"/>
                      </a:lnTo>
                      <a:lnTo>
                        <a:pt x="5" y="202"/>
                      </a:lnTo>
                      <a:lnTo>
                        <a:pt x="0" y="202"/>
                      </a:lnTo>
                      <a:lnTo>
                        <a:pt x="15" y="197"/>
                      </a:lnTo>
                      <a:lnTo>
                        <a:pt x="34" y="192"/>
                      </a:lnTo>
                      <a:lnTo>
                        <a:pt x="48" y="192"/>
                      </a:lnTo>
                      <a:lnTo>
                        <a:pt x="68" y="187"/>
                      </a:lnTo>
                      <a:lnTo>
                        <a:pt x="82" y="182"/>
                      </a:lnTo>
                      <a:lnTo>
                        <a:pt x="101" y="178"/>
                      </a:lnTo>
                      <a:lnTo>
                        <a:pt x="116" y="173"/>
                      </a:lnTo>
                      <a:lnTo>
                        <a:pt x="135" y="173"/>
                      </a:lnTo>
                      <a:lnTo>
                        <a:pt x="149" y="168"/>
                      </a:lnTo>
                      <a:lnTo>
                        <a:pt x="168" y="163"/>
                      </a:lnTo>
                      <a:lnTo>
                        <a:pt x="183" y="158"/>
                      </a:lnTo>
                      <a:lnTo>
                        <a:pt x="202" y="154"/>
                      </a:lnTo>
                      <a:lnTo>
                        <a:pt x="216" y="149"/>
                      </a:lnTo>
                      <a:lnTo>
                        <a:pt x="231" y="144"/>
                      </a:lnTo>
                      <a:lnTo>
                        <a:pt x="250" y="139"/>
                      </a:lnTo>
                      <a:lnTo>
                        <a:pt x="264" y="135"/>
                      </a:lnTo>
                      <a:lnTo>
                        <a:pt x="284" y="130"/>
                      </a:lnTo>
                      <a:lnTo>
                        <a:pt x="298" y="125"/>
                      </a:lnTo>
                      <a:lnTo>
                        <a:pt x="312" y="115"/>
                      </a:lnTo>
                      <a:lnTo>
                        <a:pt x="327" y="111"/>
                      </a:lnTo>
                      <a:lnTo>
                        <a:pt x="341" y="106"/>
                      </a:lnTo>
                      <a:lnTo>
                        <a:pt x="360" y="96"/>
                      </a:lnTo>
                      <a:lnTo>
                        <a:pt x="375" y="91"/>
                      </a:lnTo>
                      <a:lnTo>
                        <a:pt x="389" y="82"/>
                      </a:lnTo>
                      <a:lnTo>
                        <a:pt x="403" y="72"/>
                      </a:lnTo>
                      <a:lnTo>
                        <a:pt x="418" y="63"/>
                      </a:lnTo>
                      <a:lnTo>
                        <a:pt x="432" y="53"/>
                      </a:lnTo>
                      <a:lnTo>
                        <a:pt x="447" y="44"/>
                      </a:lnTo>
                      <a:lnTo>
                        <a:pt x="461" y="34"/>
                      </a:lnTo>
                      <a:lnTo>
                        <a:pt x="471" y="24"/>
                      </a:lnTo>
                      <a:lnTo>
                        <a:pt x="485" y="10"/>
                      </a:lnTo>
                      <a:lnTo>
                        <a:pt x="499" y="0"/>
                      </a:lnTo>
                      <a:lnTo>
                        <a:pt x="514" y="24"/>
                      </a:lnTo>
                      <a:close/>
                    </a:path>
                  </a:pathLst>
                </a:custGeom>
                <a:solidFill>
                  <a:srgbClr val="D9E8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4" name="Freeform 52">
                  <a:extLst>
                    <a:ext uri="{FF2B5EF4-FFF2-40B4-BE49-F238E27FC236}">
                      <a16:creationId xmlns:a16="http://schemas.microsoft.com/office/drawing/2014/main" id="{D9A42E7A-8DE6-4230-AE72-48C8C32631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00" y="5271"/>
                  <a:ext cx="513" cy="1020"/>
                </a:xfrm>
                <a:custGeom>
                  <a:avLst/>
                  <a:gdLst>
                    <a:gd name="T0" fmla="*/ 470 w 513"/>
                    <a:gd name="T1" fmla="*/ 790 h 1020"/>
                    <a:gd name="T2" fmla="*/ 451 w 513"/>
                    <a:gd name="T3" fmla="*/ 818 h 1020"/>
                    <a:gd name="T4" fmla="*/ 436 w 513"/>
                    <a:gd name="T5" fmla="*/ 847 h 1020"/>
                    <a:gd name="T6" fmla="*/ 412 w 513"/>
                    <a:gd name="T7" fmla="*/ 871 h 1020"/>
                    <a:gd name="T8" fmla="*/ 388 w 513"/>
                    <a:gd name="T9" fmla="*/ 890 h 1020"/>
                    <a:gd name="T10" fmla="*/ 350 w 513"/>
                    <a:gd name="T11" fmla="*/ 924 h 1020"/>
                    <a:gd name="T12" fmla="*/ 302 w 513"/>
                    <a:gd name="T13" fmla="*/ 952 h 1020"/>
                    <a:gd name="T14" fmla="*/ 259 w 513"/>
                    <a:gd name="T15" fmla="*/ 976 h 1020"/>
                    <a:gd name="T16" fmla="*/ 211 w 513"/>
                    <a:gd name="T17" fmla="*/ 996 h 1020"/>
                    <a:gd name="T18" fmla="*/ 158 w 513"/>
                    <a:gd name="T19" fmla="*/ 1015 h 1020"/>
                    <a:gd name="T20" fmla="*/ 124 w 513"/>
                    <a:gd name="T21" fmla="*/ 1000 h 1020"/>
                    <a:gd name="T22" fmla="*/ 115 w 513"/>
                    <a:gd name="T23" fmla="*/ 962 h 1020"/>
                    <a:gd name="T24" fmla="*/ 100 w 513"/>
                    <a:gd name="T25" fmla="*/ 929 h 1020"/>
                    <a:gd name="T26" fmla="*/ 86 w 513"/>
                    <a:gd name="T27" fmla="*/ 895 h 1020"/>
                    <a:gd name="T28" fmla="*/ 72 w 513"/>
                    <a:gd name="T29" fmla="*/ 862 h 1020"/>
                    <a:gd name="T30" fmla="*/ 72 w 513"/>
                    <a:gd name="T31" fmla="*/ 818 h 1020"/>
                    <a:gd name="T32" fmla="*/ 105 w 513"/>
                    <a:gd name="T33" fmla="*/ 727 h 1020"/>
                    <a:gd name="T34" fmla="*/ 115 w 513"/>
                    <a:gd name="T35" fmla="*/ 627 h 1020"/>
                    <a:gd name="T36" fmla="*/ 105 w 513"/>
                    <a:gd name="T37" fmla="*/ 526 h 1020"/>
                    <a:gd name="T38" fmla="*/ 86 w 513"/>
                    <a:gd name="T39" fmla="*/ 431 h 1020"/>
                    <a:gd name="T40" fmla="*/ 57 w 513"/>
                    <a:gd name="T41" fmla="*/ 335 h 1020"/>
                    <a:gd name="T42" fmla="*/ 43 w 513"/>
                    <a:gd name="T43" fmla="*/ 306 h 1020"/>
                    <a:gd name="T44" fmla="*/ 38 w 513"/>
                    <a:gd name="T45" fmla="*/ 282 h 1020"/>
                    <a:gd name="T46" fmla="*/ 28 w 513"/>
                    <a:gd name="T47" fmla="*/ 263 h 1020"/>
                    <a:gd name="T48" fmla="*/ 19 w 513"/>
                    <a:gd name="T49" fmla="*/ 244 h 1020"/>
                    <a:gd name="T50" fmla="*/ 0 w 513"/>
                    <a:gd name="T51" fmla="*/ 215 h 1020"/>
                    <a:gd name="T52" fmla="*/ 19 w 513"/>
                    <a:gd name="T53" fmla="*/ 225 h 1020"/>
                    <a:gd name="T54" fmla="*/ 43 w 513"/>
                    <a:gd name="T55" fmla="*/ 234 h 1020"/>
                    <a:gd name="T56" fmla="*/ 62 w 513"/>
                    <a:gd name="T57" fmla="*/ 249 h 1020"/>
                    <a:gd name="T58" fmla="*/ 91 w 513"/>
                    <a:gd name="T59" fmla="*/ 263 h 1020"/>
                    <a:gd name="T60" fmla="*/ 134 w 513"/>
                    <a:gd name="T61" fmla="*/ 292 h 1020"/>
                    <a:gd name="T62" fmla="*/ 172 w 513"/>
                    <a:gd name="T63" fmla="*/ 320 h 1020"/>
                    <a:gd name="T64" fmla="*/ 211 w 513"/>
                    <a:gd name="T65" fmla="*/ 354 h 1020"/>
                    <a:gd name="T66" fmla="*/ 244 w 513"/>
                    <a:gd name="T67" fmla="*/ 392 h 1020"/>
                    <a:gd name="T68" fmla="*/ 278 w 513"/>
                    <a:gd name="T69" fmla="*/ 426 h 1020"/>
                    <a:gd name="T70" fmla="*/ 292 w 513"/>
                    <a:gd name="T71" fmla="*/ 402 h 1020"/>
                    <a:gd name="T72" fmla="*/ 273 w 513"/>
                    <a:gd name="T73" fmla="*/ 373 h 1020"/>
                    <a:gd name="T74" fmla="*/ 259 w 513"/>
                    <a:gd name="T75" fmla="*/ 349 h 1020"/>
                    <a:gd name="T76" fmla="*/ 244 w 513"/>
                    <a:gd name="T77" fmla="*/ 330 h 1020"/>
                    <a:gd name="T78" fmla="*/ 220 w 513"/>
                    <a:gd name="T79" fmla="*/ 316 h 1020"/>
                    <a:gd name="T80" fmla="*/ 206 w 513"/>
                    <a:gd name="T81" fmla="*/ 301 h 1020"/>
                    <a:gd name="T82" fmla="*/ 182 w 513"/>
                    <a:gd name="T83" fmla="*/ 273 h 1020"/>
                    <a:gd name="T84" fmla="*/ 62 w 513"/>
                    <a:gd name="T85" fmla="*/ 186 h 1020"/>
                    <a:gd name="T86" fmla="*/ 91 w 513"/>
                    <a:gd name="T87" fmla="*/ 186 h 1020"/>
                    <a:gd name="T88" fmla="*/ 115 w 513"/>
                    <a:gd name="T89" fmla="*/ 182 h 1020"/>
                    <a:gd name="T90" fmla="*/ 139 w 513"/>
                    <a:gd name="T91" fmla="*/ 172 h 1020"/>
                    <a:gd name="T92" fmla="*/ 168 w 513"/>
                    <a:gd name="T93" fmla="*/ 162 h 1020"/>
                    <a:gd name="T94" fmla="*/ 196 w 513"/>
                    <a:gd name="T95" fmla="*/ 153 h 1020"/>
                    <a:gd name="T96" fmla="*/ 244 w 513"/>
                    <a:gd name="T97" fmla="*/ 129 h 1020"/>
                    <a:gd name="T98" fmla="*/ 297 w 513"/>
                    <a:gd name="T99" fmla="*/ 105 h 1020"/>
                    <a:gd name="T100" fmla="*/ 345 w 513"/>
                    <a:gd name="T101" fmla="*/ 76 h 1020"/>
                    <a:gd name="T102" fmla="*/ 393 w 513"/>
                    <a:gd name="T103" fmla="*/ 48 h 1020"/>
                    <a:gd name="T104" fmla="*/ 431 w 513"/>
                    <a:gd name="T105" fmla="*/ 4 h 1020"/>
                    <a:gd name="T106" fmla="*/ 470 w 513"/>
                    <a:gd name="T107" fmla="*/ 119 h 1020"/>
                    <a:gd name="T108" fmla="*/ 499 w 513"/>
                    <a:gd name="T109" fmla="*/ 263 h 1020"/>
                    <a:gd name="T110" fmla="*/ 508 w 513"/>
                    <a:gd name="T111" fmla="*/ 407 h 1020"/>
                    <a:gd name="T112" fmla="*/ 508 w 513"/>
                    <a:gd name="T113" fmla="*/ 550 h 1020"/>
                    <a:gd name="T114" fmla="*/ 494 w 513"/>
                    <a:gd name="T115" fmla="*/ 694 h 10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513" h="1020">
                      <a:moveTo>
                        <a:pt x="479" y="766"/>
                      </a:moveTo>
                      <a:lnTo>
                        <a:pt x="479" y="771"/>
                      </a:lnTo>
                      <a:lnTo>
                        <a:pt x="475" y="775"/>
                      </a:lnTo>
                      <a:lnTo>
                        <a:pt x="475" y="780"/>
                      </a:lnTo>
                      <a:lnTo>
                        <a:pt x="470" y="785"/>
                      </a:lnTo>
                      <a:lnTo>
                        <a:pt x="470" y="790"/>
                      </a:lnTo>
                      <a:lnTo>
                        <a:pt x="465" y="794"/>
                      </a:lnTo>
                      <a:lnTo>
                        <a:pt x="465" y="799"/>
                      </a:lnTo>
                      <a:lnTo>
                        <a:pt x="460" y="804"/>
                      </a:lnTo>
                      <a:lnTo>
                        <a:pt x="460" y="809"/>
                      </a:lnTo>
                      <a:lnTo>
                        <a:pt x="455" y="814"/>
                      </a:lnTo>
                      <a:lnTo>
                        <a:pt x="451" y="818"/>
                      </a:lnTo>
                      <a:lnTo>
                        <a:pt x="451" y="823"/>
                      </a:lnTo>
                      <a:lnTo>
                        <a:pt x="446" y="828"/>
                      </a:lnTo>
                      <a:lnTo>
                        <a:pt x="446" y="833"/>
                      </a:lnTo>
                      <a:lnTo>
                        <a:pt x="441" y="838"/>
                      </a:lnTo>
                      <a:lnTo>
                        <a:pt x="436" y="842"/>
                      </a:lnTo>
                      <a:lnTo>
                        <a:pt x="436" y="847"/>
                      </a:lnTo>
                      <a:lnTo>
                        <a:pt x="431" y="847"/>
                      </a:lnTo>
                      <a:lnTo>
                        <a:pt x="427" y="852"/>
                      </a:lnTo>
                      <a:lnTo>
                        <a:pt x="427" y="857"/>
                      </a:lnTo>
                      <a:lnTo>
                        <a:pt x="422" y="862"/>
                      </a:lnTo>
                      <a:lnTo>
                        <a:pt x="417" y="866"/>
                      </a:lnTo>
                      <a:lnTo>
                        <a:pt x="412" y="871"/>
                      </a:lnTo>
                      <a:lnTo>
                        <a:pt x="407" y="876"/>
                      </a:lnTo>
                      <a:lnTo>
                        <a:pt x="407" y="881"/>
                      </a:lnTo>
                      <a:lnTo>
                        <a:pt x="403" y="881"/>
                      </a:lnTo>
                      <a:lnTo>
                        <a:pt x="398" y="885"/>
                      </a:lnTo>
                      <a:lnTo>
                        <a:pt x="393" y="890"/>
                      </a:lnTo>
                      <a:lnTo>
                        <a:pt x="388" y="890"/>
                      </a:lnTo>
                      <a:lnTo>
                        <a:pt x="388" y="895"/>
                      </a:lnTo>
                      <a:lnTo>
                        <a:pt x="379" y="900"/>
                      </a:lnTo>
                      <a:lnTo>
                        <a:pt x="369" y="905"/>
                      </a:lnTo>
                      <a:lnTo>
                        <a:pt x="364" y="914"/>
                      </a:lnTo>
                      <a:lnTo>
                        <a:pt x="355" y="919"/>
                      </a:lnTo>
                      <a:lnTo>
                        <a:pt x="350" y="924"/>
                      </a:lnTo>
                      <a:lnTo>
                        <a:pt x="340" y="929"/>
                      </a:lnTo>
                      <a:lnTo>
                        <a:pt x="335" y="933"/>
                      </a:lnTo>
                      <a:lnTo>
                        <a:pt x="326" y="938"/>
                      </a:lnTo>
                      <a:lnTo>
                        <a:pt x="321" y="943"/>
                      </a:lnTo>
                      <a:lnTo>
                        <a:pt x="311" y="948"/>
                      </a:lnTo>
                      <a:lnTo>
                        <a:pt x="302" y="952"/>
                      </a:lnTo>
                      <a:lnTo>
                        <a:pt x="297" y="957"/>
                      </a:lnTo>
                      <a:lnTo>
                        <a:pt x="287" y="962"/>
                      </a:lnTo>
                      <a:lnTo>
                        <a:pt x="283" y="967"/>
                      </a:lnTo>
                      <a:lnTo>
                        <a:pt x="273" y="972"/>
                      </a:lnTo>
                      <a:lnTo>
                        <a:pt x="268" y="972"/>
                      </a:lnTo>
                      <a:lnTo>
                        <a:pt x="259" y="976"/>
                      </a:lnTo>
                      <a:lnTo>
                        <a:pt x="249" y="981"/>
                      </a:lnTo>
                      <a:lnTo>
                        <a:pt x="244" y="986"/>
                      </a:lnTo>
                      <a:lnTo>
                        <a:pt x="235" y="986"/>
                      </a:lnTo>
                      <a:lnTo>
                        <a:pt x="225" y="991"/>
                      </a:lnTo>
                      <a:lnTo>
                        <a:pt x="220" y="996"/>
                      </a:lnTo>
                      <a:lnTo>
                        <a:pt x="211" y="996"/>
                      </a:lnTo>
                      <a:lnTo>
                        <a:pt x="201" y="1000"/>
                      </a:lnTo>
                      <a:lnTo>
                        <a:pt x="192" y="1005"/>
                      </a:lnTo>
                      <a:lnTo>
                        <a:pt x="187" y="1005"/>
                      </a:lnTo>
                      <a:lnTo>
                        <a:pt x="177" y="1010"/>
                      </a:lnTo>
                      <a:lnTo>
                        <a:pt x="168" y="1010"/>
                      </a:lnTo>
                      <a:lnTo>
                        <a:pt x="158" y="1015"/>
                      </a:lnTo>
                      <a:lnTo>
                        <a:pt x="148" y="1015"/>
                      </a:lnTo>
                      <a:lnTo>
                        <a:pt x="139" y="1015"/>
                      </a:lnTo>
                      <a:lnTo>
                        <a:pt x="129" y="1020"/>
                      </a:lnTo>
                      <a:lnTo>
                        <a:pt x="129" y="1010"/>
                      </a:lnTo>
                      <a:lnTo>
                        <a:pt x="129" y="1005"/>
                      </a:lnTo>
                      <a:lnTo>
                        <a:pt x="124" y="1000"/>
                      </a:lnTo>
                      <a:lnTo>
                        <a:pt x="124" y="996"/>
                      </a:lnTo>
                      <a:lnTo>
                        <a:pt x="124" y="986"/>
                      </a:lnTo>
                      <a:lnTo>
                        <a:pt x="120" y="981"/>
                      </a:lnTo>
                      <a:lnTo>
                        <a:pt x="120" y="976"/>
                      </a:lnTo>
                      <a:lnTo>
                        <a:pt x="115" y="972"/>
                      </a:lnTo>
                      <a:lnTo>
                        <a:pt x="115" y="962"/>
                      </a:lnTo>
                      <a:lnTo>
                        <a:pt x="110" y="957"/>
                      </a:lnTo>
                      <a:lnTo>
                        <a:pt x="110" y="952"/>
                      </a:lnTo>
                      <a:lnTo>
                        <a:pt x="105" y="948"/>
                      </a:lnTo>
                      <a:lnTo>
                        <a:pt x="105" y="943"/>
                      </a:lnTo>
                      <a:lnTo>
                        <a:pt x="100" y="933"/>
                      </a:lnTo>
                      <a:lnTo>
                        <a:pt x="100" y="929"/>
                      </a:lnTo>
                      <a:lnTo>
                        <a:pt x="96" y="924"/>
                      </a:lnTo>
                      <a:lnTo>
                        <a:pt x="96" y="919"/>
                      </a:lnTo>
                      <a:lnTo>
                        <a:pt x="91" y="914"/>
                      </a:lnTo>
                      <a:lnTo>
                        <a:pt x="91" y="905"/>
                      </a:lnTo>
                      <a:lnTo>
                        <a:pt x="86" y="900"/>
                      </a:lnTo>
                      <a:lnTo>
                        <a:pt x="86" y="895"/>
                      </a:lnTo>
                      <a:lnTo>
                        <a:pt x="81" y="890"/>
                      </a:lnTo>
                      <a:lnTo>
                        <a:pt x="81" y="885"/>
                      </a:lnTo>
                      <a:lnTo>
                        <a:pt x="76" y="876"/>
                      </a:lnTo>
                      <a:lnTo>
                        <a:pt x="76" y="871"/>
                      </a:lnTo>
                      <a:lnTo>
                        <a:pt x="72" y="866"/>
                      </a:lnTo>
                      <a:lnTo>
                        <a:pt x="72" y="862"/>
                      </a:lnTo>
                      <a:lnTo>
                        <a:pt x="72" y="857"/>
                      </a:lnTo>
                      <a:lnTo>
                        <a:pt x="67" y="847"/>
                      </a:lnTo>
                      <a:lnTo>
                        <a:pt x="67" y="842"/>
                      </a:lnTo>
                      <a:lnTo>
                        <a:pt x="62" y="838"/>
                      </a:lnTo>
                      <a:lnTo>
                        <a:pt x="62" y="828"/>
                      </a:lnTo>
                      <a:lnTo>
                        <a:pt x="72" y="818"/>
                      </a:lnTo>
                      <a:lnTo>
                        <a:pt x="76" y="804"/>
                      </a:lnTo>
                      <a:lnTo>
                        <a:pt x="86" y="790"/>
                      </a:lnTo>
                      <a:lnTo>
                        <a:pt x="91" y="771"/>
                      </a:lnTo>
                      <a:lnTo>
                        <a:pt x="96" y="756"/>
                      </a:lnTo>
                      <a:lnTo>
                        <a:pt x="100" y="742"/>
                      </a:lnTo>
                      <a:lnTo>
                        <a:pt x="105" y="727"/>
                      </a:lnTo>
                      <a:lnTo>
                        <a:pt x="110" y="708"/>
                      </a:lnTo>
                      <a:lnTo>
                        <a:pt x="110" y="694"/>
                      </a:lnTo>
                      <a:lnTo>
                        <a:pt x="115" y="680"/>
                      </a:lnTo>
                      <a:lnTo>
                        <a:pt x="115" y="660"/>
                      </a:lnTo>
                      <a:lnTo>
                        <a:pt x="115" y="646"/>
                      </a:lnTo>
                      <a:lnTo>
                        <a:pt x="115" y="627"/>
                      </a:lnTo>
                      <a:lnTo>
                        <a:pt x="115" y="613"/>
                      </a:lnTo>
                      <a:lnTo>
                        <a:pt x="115" y="593"/>
                      </a:lnTo>
                      <a:lnTo>
                        <a:pt x="115" y="579"/>
                      </a:lnTo>
                      <a:lnTo>
                        <a:pt x="110" y="560"/>
                      </a:lnTo>
                      <a:lnTo>
                        <a:pt x="110" y="545"/>
                      </a:lnTo>
                      <a:lnTo>
                        <a:pt x="105" y="526"/>
                      </a:lnTo>
                      <a:lnTo>
                        <a:pt x="105" y="512"/>
                      </a:lnTo>
                      <a:lnTo>
                        <a:pt x="100" y="493"/>
                      </a:lnTo>
                      <a:lnTo>
                        <a:pt x="96" y="478"/>
                      </a:lnTo>
                      <a:lnTo>
                        <a:pt x="96" y="459"/>
                      </a:lnTo>
                      <a:lnTo>
                        <a:pt x="91" y="445"/>
                      </a:lnTo>
                      <a:lnTo>
                        <a:pt x="86" y="431"/>
                      </a:lnTo>
                      <a:lnTo>
                        <a:pt x="81" y="411"/>
                      </a:lnTo>
                      <a:lnTo>
                        <a:pt x="76" y="397"/>
                      </a:lnTo>
                      <a:lnTo>
                        <a:pt x="72" y="383"/>
                      </a:lnTo>
                      <a:lnTo>
                        <a:pt x="67" y="364"/>
                      </a:lnTo>
                      <a:lnTo>
                        <a:pt x="62" y="349"/>
                      </a:lnTo>
                      <a:lnTo>
                        <a:pt x="57" y="335"/>
                      </a:lnTo>
                      <a:lnTo>
                        <a:pt x="52" y="320"/>
                      </a:lnTo>
                      <a:lnTo>
                        <a:pt x="52" y="316"/>
                      </a:lnTo>
                      <a:lnTo>
                        <a:pt x="48" y="316"/>
                      </a:lnTo>
                      <a:lnTo>
                        <a:pt x="48" y="311"/>
                      </a:lnTo>
                      <a:lnTo>
                        <a:pt x="48" y="306"/>
                      </a:lnTo>
                      <a:lnTo>
                        <a:pt x="43" y="306"/>
                      </a:lnTo>
                      <a:lnTo>
                        <a:pt x="43" y="301"/>
                      </a:lnTo>
                      <a:lnTo>
                        <a:pt x="43" y="296"/>
                      </a:lnTo>
                      <a:lnTo>
                        <a:pt x="43" y="292"/>
                      </a:lnTo>
                      <a:lnTo>
                        <a:pt x="38" y="292"/>
                      </a:lnTo>
                      <a:lnTo>
                        <a:pt x="38" y="287"/>
                      </a:lnTo>
                      <a:lnTo>
                        <a:pt x="38" y="282"/>
                      </a:lnTo>
                      <a:lnTo>
                        <a:pt x="33" y="282"/>
                      </a:lnTo>
                      <a:lnTo>
                        <a:pt x="33" y="277"/>
                      </a:lnTo>
                      <a:lnTo>
                        <a:pt x="33" y="273"/>
                      </a:lnTo>
                      <a:lnTo>
                        <a:pt x="33" y="268"/>
                      </a:lnTo>
                      <a:lnTo>
                        <a:pt x="28" y="268"/>
                      </a:lnTo>
                      <a:lnTo>
                        <a:pt x="28" y="263"/>
                      </a:lnTo>
                      <a:lnTo>
                        <a:pt x="28" y="258"/>
                      </a:lnTo>
                      <a:lnTo>
                        <a:pt x="24" y="258"/>
                      </a:lnTo>
                      <a:lnTo>
                        <a:pt x="24" y="253"/>
                      </a:lnTo>
                      <a:lnTo>
                        <a:pt x="24" y="249"/>
                      </a:lnTo>
                      <a:lnTo>
                        <a:pt x="19" y="249"/>
                      </a:lnTo>
                      <a:lnTo>
                        <a:pt x="19" y="244"/>
                      </a:lnTo>
                      <a:lnTo>
                        <a:pt x="14" y="239"/>
                      </a:lnTo>
                      <a:lnTo>
                        <a:pt x="14" y="234"/>
                      </a:lnTo>
                      <a:lnTo>
                        <a:pt x="9" y="229"/>
                      </a:lnTo>
                      <a:lnTo>
                        <a:pt x="4" y="225"/>
                      </a:lnTo>
                      <a:lnTo>
                        <a:pt x="4" y="220"/>
                      </a:lnTo>
                      <a:lnTo>
                        <a:pt x="0" y="215"/>
                      </a:lnTo>
                      <a:lnTo>
                        <a:pt x="4" y="215"/>
                      </a:lnTo>
                      <a:lnTo>
                        <a:pt x="4" y="220"/>
                      </a:lnTo>
                      <a:lnTo>
                        <a:pt x="9" y="220"/>
                      </a:lnTo>
                      <a:lnTo>
                        <a:pt x="14" y="220"/>
                      </a:lnTo>
                      <a:lnTo>
                        <a:pt x="19" y="220"/>
                      </a:lnTo>
                      <a:lnTo>
                        <a:pt x="19" y="225"/>
                      </a:lnTo>
                      <a:lnTo>
                        <a:pt x="24" y="225"/>
                      </a:lnTo>
                      <a:lnTo>
                        <a:pt x="28" y="225"/>
                      </a:lnTo>
                      <a:lnTo>
                        <a:pt x="28" y="229"/>
                      </a:lnTo>
                      <a:lnTo>
                        <a:pt x="33" y="229"/>
                      </a:lnTo>
                      <a:lnTo>
                        <a:pt x="38" y="234"/>
                      </a:lnTo>
                      <a:lnTo>
                        <a:pt x="43" y="234"/>
                      </a:lnTo>
                      <a:lnTo>
                        <a:pt x="48" y="239"/>
                      </a:lnTo>
                      <a:lnTo>
                        <a:pt x="52" y="239"/>
                      </a:lnTo>
                      <a:lnTo>
                        <a:pt x="52" y="244"/>
                      </a:lnTo>
                      <a:lnTo>
                        <a:pt x="57" y="244"/>
                      </a:lnTo>
                      <a:lnTo>
                        <a:pt x="57" y="249"/>
                      </a:lnTo>
                      <a:lnTo>
                        <a:pt x="62" y="249"/>
                      </a:lnTo>
                      <a:lnTo>
                        <a:pt x="67" y="249"/>
                      </a:lnTo>
                      <a:lnTo>
                        <a:pt x="67" y="253"/>
                      </a:lnTo>
                      <a:lnTo>
                        <a:pt x="72" y="253"/>
                      </a:lnTo>
                      <a:lnTo>
                        <a:pt x="76" y="258"/>
                      </a:lnTo>
                      <a:lnTo>
                        <a:pt x="86" y="263"/>
                      </a:lnTo>
                      <a:lnTo>
                        <a:pt x="91" y="263"/>
                      </a:lnTo>
                      <a:lnTo>
                        <a:pt x="100" y="268"/>
                      </a:lnTo>
                      <a:lnTo>
                        <a:pt x="105" y="273"/>
                      </a:lnTo>
                      <a:lnTo>
                        <a:pt x="115" y="277"/>
                      </a:lnTo>
                      <a:lnTo>
                        <a:pt x="120" y="282"/>
                      </a:lnTo>
                      <a:lnTo>
                        <a:pt x="129" y="287"/>
                      </a:lnTo>
                      <a:lnTo>
                        <a:pt x="134" y="292"/>
                      </a:lnTo>
                      <a:lnTo>
                        <a:pt x="144" y="296"/>
                      </a:lnTo>
                      <a:lnTo>
                        <a:pt x="148" y="301"/>
                      </a:lnTo>
                      <a:lnTo>
                        <a:pt x="153" y="306"/>
                      </a:lnTo>
                      <a:lnTo>
                        <a:pt x="163" y="311"/>
                      </a:lnTo>
                      <a:lnTo>
                        <a:pt x="168" y="316"/>
                      </a:lnTo>
                      <a:lnTo>
                        <a:pt x="172" y="320"/>
                      </a:lnTo>
                      <a:lnTo>
                        <a:pt x="182" y="325"/>
                      </a:lnTo>
                      <a:lnTo>
                        <a:pt x="187" y="330"/>
                      </a:lnTo>
                      <a:lnTo>
                        <a:pt x="192" y="340"/>
                      </a:lnTo>
                      <a:lnTo>
                        <a:pt x="196" y="344"/>
                      </a:lnTo>
                      <a:lnTo>
                        <a:pt x="206" y="349"/>
                      </a:lnTo>
                      <a:lnTo>
                        <a:pt x="211" y="354"/>
                      </a:lnTo>
                      <a:lnTo>
                        <a:pt x="215" y="359"/>
                      </a:lnTo>
                      <a:lnTo>
                        <a:pt x="220" y="368"/>
                      </a:lnTo>
                      <a:lnTo>
                        <a:pt x="230" y="373"/>
                      </a:lnTo>
                      <a:lnTo>
                        <a:pt x="235" y="378"/>
                      </a:lnTo>
                      <a:lnTo>
                        <a:pt x="239" y="383"/>
                      </a:lnTo>
                      <a:lnTo>
                        <a:pt x="244" y="392"/>
                      </a:lnTo>
                      <a:lnTo>
                        <a:pt x="249" y="397"/>
                      </a:lnTo>
                      <a:lnTo>
                        <a:pt x="254" y="402"/>
                      </a:lnTo>
                      <a:lnTo>
                        <a:pt x="263" y="407"/>
                      </a:lnTo>
                      <a:lnTo>
                        <a:pt x="268" y="411"/>
                      </a:lnTo>
                      <a:lnTo>
                        <a:pt x="273" y="421"/>
                      </a:lnTo>
                      <a:lnTo>
                        <a:pt x="278" y="426"/>
                      </a:lnTo>
                      <a:lnTo>
                        <a:pt x="292" y="426"/>
                      </a:lnTo>
                      <a:lnTo>
                        <a:pt x="292" y="421"/>
                      </a:lnTo>
                      <a:lnTo>
                        <a:pt x="292" y="416"/>
                      </a:lnTo>
                      <a:lnTo>
                        <a:pt x="292" y="411"/>
                      </a:lnTo>
                      <a:lnTo>
                        <a:pt x="292" y="407"/>
                      </a:lnTo>
                      <a:lnTo>
                        <a:pt x="292" y="402"/>
                      </a:lnTo>
                      <a:lnTo>
                        <a:pt x="287" y="397"/>
                      </a:lnTo>
                      <a:lnTo>
                        <a:pt x="287" y="392"/>
                      </a:lnTo>
                      <a:lnTo>
                        <a:pt x="283" y="387"/>
                      </a:lnTo>
                      <a:lnTo>
                        <a:pt x="283" y="383"/>
                      </a:lnTo>
                      <a:lnTo>
                        <a:pt x="278" y="378"/>
                      </a:lnTo>
                      <a:lnTo>
                        <a:pt x="273" y="373"/>
                      </a:lnTo>
                      <a:lnTo>
                        <a:pt x="268" y="368"/>
                      </a:lnTo>
                      <a:lnTo>
                        <a:pt x="268" y="364"/>
                      </a:lnTo>
                      <a:lnTo>
                        <a:pt x="263" y="364"/>
                      </a:lnTo>
                      <a:lnTo>
                        <a:pt x="263" y="359"/>
                      </a:lnTo>
                      <a:lnTo>
                        <a:pt x="259" y="354"/>
                      </a:lnTo>
                      <a:lnTo>
                        <a:pt x="259" y="349"/>
                      </a:lnTo>
                      <a:lnTo>
                        <a:pt x="254" y="349"/>
                      </a:lnTo>
                      <a:lnTo>
                        <a:pt x="254" y="344"/>
                      </a:lnTo>
                      <a:lnTo>
                        <a:pt x="249" y="344"/>
                      </a:lnTo>
                      <a:lnTo>
                        <a:pt x="249" y="340"/>
                      </a:lnTo>
                      <a:lnTo>
                        <a:pt x="244" y="335"/>
                      </a:lnTo>
                      <a:lnTo>
                        <a:pt x="244" y="330"/>
                      </a:lnTo>
                      <a:lnTo>
                        <a:pt x="239" y="325"/>
                      </a:lnTo>
                      <a:lnTo>
                        <a:pt x="235" y="325"/>
                      </a:lnTo>
                      <a:lnTo>
                        <a:pt x="230" y="320"/>
                      </a:lnTo>
                      <a:lnTo>
                        <a:pt x="225" y="320"/>
                      </a:lnTo>
                      <a:lnTo>
                        <a:pt x="225" y="316"/>
                      </a:lnTo>
                      <a:lnTo>
                        <a:pt x="220" y="316"/>
                      </a:lnTo>
                      <a:lnTo>
                        <a:pt x="220" y="311"/>
                      </a:lnTo>
                      <a:lnTo>
                        <a:pt x="215" y="311"/>
                      </a:lnTo>
                      <a:lnTo>
                        <a:pt x="215" y="306"/>
                      </a:lnTo>
                      <a:lnTo>
                        <a:pt x="211" y="306"/>
                      </a:lnTo>
                      <a:lnTo>
                        <a:pt x="211" y="301"/>
                      </a:lnTo>
                      <a:lnTo>
                        <a:pt x="206" y="301"/>
                      </a:lnTo>
                      <a:lnTo>
                        <a:pt x="206" y="296"/>
                      </a:lnTo>
                      <a:lnTo>
                        <a:pt x="201" y="292"/>
                      </a:lnTo>
                      <a:lnTo>
                        <a:pt x="196" y="287"/>
                      </a:lnTo>
                      <a:lnTo>
                        <a:pt x="192" y="282"/>
                      </a:lnTo>
                      <a:lnTo>
                        <a:pt x="187" y="277"/>
                      </a:lnTo>
                      <a:lnTo>
                        <a:pt x="182" y="273"/>
                      </a:lnTo>
                      <a:lnTo>
                        <a:pt x="177" y="268"/>
                      </a:lnTo>
                      <a:lnTo>
                        <a:pt x="172" y="268"/>
                      </a:lnTo>
                      <a:lnTo>
                        <a:pt x="168" y="263"/>
                      </a:lnTo>
                      <a:lnTo>
                        <a:pt x="163" y="263"/>
                      </a:lnTo>
                      <a:lnTo>
                        <a:pt x="163" y="258"/>
                      </a:lnTo>
                      <a:lnTo>
                        <a:pt x="62" y="186"/>
                      </a:lnTo>
                      <a:lnTo>
                        <a:pt x="67" y="186"/>
                      </a:lnTo>
                      <a:lnTo>
                        <a:pt x="72" y="186"/>
                      </a:lnTo>
                      <a:lnTo>
                        <a:pt x="76" y="186"/>
                      </a:lnTo>
                      <a:lnTo>
                        <a:pt x="81" y="186"/>
                      </a:lnTo>
                      <a:lnTo>
                        <a:pt x="86" y="186"/>
                      </a:lnTo>
                      <a:lnTo>
                        <a:pt x="91" y="186"/>
                      </a:lnTo>
                      <a:lnTo>
                        <a:pt x="91" y="182"/>
                      </a:lnTo>
                      <a:lnTo>
                        <a:pt x="96" y="182"/>
                      </a:lnTo>
                      <a:lnTo>
                        <a:pt x="100" y="182"/>
                      </a:lnTo>
                      <a:lnTo>
                        <a:pt x="105" y="182"/>
                      </a:lnTo>
                      <a:lnTo>
                        <a:pt x="110" y="182"/>
                      </a:lnTo>
                      <a:lnTo>
                        <a:pt x="115" y="182"/>
                      </a:lnTo>
                      <a:lnTo>
                        <a:pt x="115" y="177"/>
                      </a:lnTo>
                      <a:lnTo>
                        <a:pt x="120" y="177"/>
                      </a:lnTo>
                      <a:lnTo>
                        <a:pt x="124" y="177"/>
                      </a:lnTo>
                      <a:lnTo>
                        <a:pt x="129" y="177"/>
                      </a:lnTo>
                      <a:lnTo>
                        <a:pt x="134" y="172"/>
                      </a:lnTo>
                      <a:lnTo>
                        <a:pt x="139" y="172"/>
                      </a:lnTo>
                      <a:lnTo>
                        <a:pt x="144" y="172"/>
                      </a:lnTo>
                      <a:lnTo>
                        <a:pt x="148" y="167"/>
                      </a:lnTo>
                      <a:lnTo>
                        <a:pt x="153" y="167"/>
                      </a:lnTo>
                      <a:lnTo>
                        <a:pt x="158" y="167"/>
                      </a:lnTo>
                      <a:lnTo>
                        <a:pt x="163" y="162"/>
                      </a:lnTo>
                      <a:lnTo>
                        <a:pt x="168" y="162"/>
                      </a:lnTo>
                      <a:lnTo>
                        <a:pt x="172" y="162"/>
                      </a:lnTo>
                      <a:lnTo>
                        <a:pt x="172" y="158"/>
                      </a:lnTo>
                      <a:lnTo>
                        <a:pt x="177" y="158"/>
                      </a:lnTo>
                      <a:lnTo>
                        <a:pt x="182" y="158"/>
                      </a:lnTo>
                      <a:lnTo>
                        <a:pt x="187" y="158"/>
                      </a:lnTo>
                      <a:lnTo>
                        <a:pt x="196" y="153"/>
                      </a:lnTo>
                      <a:lnTo>
                        <a:pt x="201" y="148"/>
                      </a:lnTo>
                      <a:lnTo>
                        <a:pt x="211" y="143"/>
                      </a:lnTo>
                      <a:lnTo>
                        <a:pt x="220" y="138"/>
                      </a:lnTo>
                      <a:lnTo>
                        <a:pt x="230" y="138"/>
                      </a:lnTo>
                      <a:lnTo>
                        <a:pt x="235" y="134"/>
                      </a:lnTo>
                      <a:lnTo>
                        <a:pt x="244" y="129"/>
                      </a:lnTo>
                      <a:lnTo>
                        <a:pt x="254" y="124"/>
                      </a:lnTo>
                      <a:lnTo>
                        <a:pt x="263" y="119"/>
                      </a:lnTo>
                      <a:lnTo>
                        <a:pt x="268" y="119"/>
                      </a:lnTo>
                      <a:lnTo>
                        <a:pt x="278" y="115"/>
                      </a:lnTo>
                      <a:lnTo>
                        <a:pt x="287" y="110"/>
                      </a:lnTo>
                      <a:lnTo>
                        <a:pt x="297" y="105"/>
                      </a:lnTo>
                      <a:lnTo>
                        <a:pt x="307" y="100"/>
                      </a:lnTo>
                      <a:lnTo>
                        <a:pt x="311" y="95"/>
                      </a:lnTo>
                      <a:lnTo>
                        <a:pt x="321" y="91"/>
                      </a:lnTo>
                      <a:lnTo>
                        <a:pt x="331" y="86"/>
                      </a:lnTo>
                      <a:lnTo>
                        <a:pt x="335" y="81"/>
                      </a:lnTo>
                      <a:lnTo>
                        <a:pt x="345" y="76"/>
                      </a:lnTo>
                      <a:lnTo>
                        <a:pt x="355" y="71"/>
                      </a:lnTo>
                      <a:lnTo>
                        <a:pt x="359" y="67"/>
                      </a:lnTo>
                      <a:lnTo>
                        <a:pt x="369" y="62"/>
                      </a:lnTo>
                      <a:lnTo>
                        <a:pt x="379" y="57"/>
                      </a:lnTo>
                      <a:lnTo>
                        <a:pt x="383" y="52"/>
                      </a:lnTo>
                      <a:lnTo>
                        <a:pt x="393" y="48"/>
                      </a:lnTo>
                      <a:lnTo>
                        <a:pt x="398" y="38"/>
                      </a:lnTo>
                      <a:lnTo>
                        <a:pt x="407" y="33"/>
                      </a:lnTo>
                      <a:lnTo>
                        <a:pt x="412" y="28"/>
                      </a:lnTo>
                      <a:lnTo>
                        <a:pt x="422" y="19"/>
                      </a:lnTo>
                      <a:lnTo>
                        <a:pt x="427" y="14"/>
                      </a:lnTo>
                      <a:lnTo>
                        <a:pt x="431" y="4"/>
                      </a:lnTo>
                      <a:lnTo>
                        <a:pt x="441" y="0"/>
                      </a:lnTo>
                      <a:lnTo>
                        <a:pt x="446" y="24"/>
                      </a:lnTo>
                      <a:lnTo>
                        <a:pt x="455" y="48"/>
                      </a:lnTo>
                      <a:lnTo>
                        <a:pt x="460" y="71"/>
                      </a:lnTo>
                      <a:lnTo>
                        <a:pt x="465" y="95"/>
                      </a:lnTo>
                      <a:lnTo>
                        <a:pt x="470" y="119"/>
                      </a:lnTo>
                      <a:lnTo>
                        <a:pt x="475" y="138"/>
                      </a:lnTo>
                      <a:lnTo>
                        <a:pt x="479" y="162"/>
                      </a:lnTo>
                      <a:lnTo>
                        <a:pt x="484" y="186"/>
                      </a:lnTo>
                      <a:lnTo>
                        <a:pt x="489" y="210"/>
                      </a:lnTo>
                      <a:lnTo>
                        <a:pt x="494" y="234"/>
                      </a:lnTo>
                      <a:lnTo>
                        <a:pt x="499" y="263"/>
                      </a:lnTo>
                      <a:lnTo>
                        <a:pt x="499" y="287"/>
                      </a:lnTo>
                      <a:lnTo>
                        <a:pt x="503" y="311"/>
                      </a:lnTo>
                      <a:lnTo>
                        <a:pt x="503" y="335"/>
                      </a:lnTo>
                      <a:lnTo>
                        <a:pt x="508" y="359"/>
                      </a:lnTo>
                      <a:lnTo>
                        <a:pt x="508" y="383"/>
                      </a:lnTo>
                      <a:lnTo>
                        <a:pt x="508" y="407"/>
                      </a:lnTo>
                      <a:lnTo>
                        <a:pt x="508" y="431"/>
                      </a:lnTo>
                      <a:lnTo>
                        <a:pt x="513" y="455"/>
                      </a:lnTo>
                      <a:lnTo>
                        <a:pt x="513" y="478"/>
                      </a:lnTo>
                      <a:lnTo>
                        <a:pt x="508" y="502"/>
                      </a:lnTo>
                      <a:lnTo>
                        <a:pt x="508" y="526"/>
                      </a:lnTo>
                      <a:lnTo>
                        <a:pt x="508" y="550"/>
                      </a:lnTo>
                      <a:lnTo>
                        <a:pt x="508" y="574"/>
                      </a:lnTo>
                      <a:lnTo>
                        <a:pt x="503" y="598"/>
                      </a:lnTo>
                      <a:lnTo>
                        <a:pt x="503" y="622"/>
                      </a:lnTo>
                      <a:lnTo>
                        <a:pt x="499" y="646"/>
                      </a:lnTo>
                      <a:lnTo>
                        <a:pt x="499" y="670"/>
                      </a:lnTo>
                      <a:lnTo>
                        <a:pt x="494" y="694"/>
                      </a:lnTo>
                      <a:lnTo>
                        <a:pt x="489" y="718"/>
                      </a:lnTo>
                      <a:lnTo>
                        <a:pt x="484" y="742"/>
                      </a:lnTo>
                      <a:lnTo>
                        <a:pt x="479" y="766"/>
                      </a:lnTo>
                      <a:close/>
                    </a:path>
                  </a:pathLst>
                </a:custGeom>
                <a:solidFill>
                  <a:srgbClr val="6EB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5" name="Freeform 53">
                  <a:extLst>
                    <a:ext uri="{FF2B5EF4-FFF2-40B4-BE49-F238E27FC236}">
                      <a16:creationId xmlns:a16="http://schemas.microsoft.com/office/drawing/2014/main" id="{9C83A146-96F7-4BF1-8AB2-DAB375464E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5" y="5271"/>
                  <a:ext cx="336" cy="579"/>
                </a:xfrm>
                <a:custGeom>
                  <a:avLst/>
                  <a:gdLst>
                    <a:gd name="T0" fmla="*/ 130 w 336"/>
                    <a:gd name="T1" fmla="*/ 62 h 579"/>
                    <a:gd name="T2" fmla="*/ 140 w 336"/>
                    <a:gd name="T3" fmla="*/ 95 h 579"/>
                    <a:gd name="T4" fmla="*/ 140 w 336"/>
                    <a:gd name="T5" fmla="*/ 134 h 579"/>
                    <a:gd name="T6" fmla="*/ 144 w 336"/>
                    <a:gd name="T7" fmla="*/ 172 h 579"/>
                    <a:gd name="T8" fmla="*/ 154 w 336"/>
                    <a:gd name="T9" fmla="*/ 206 h 579"/>
                    <a:gd name="T10" fmla="*/ 178 w 336"/>
                    <a:gd name="T11" fmla="*/ 229 h 579"/>
                    <a:gd name="T12" fmla="*/ 207 w 336"/>
                    <a:gd name="T13" fmla="*/ 239 h 579"/>
                    <a:gd name="T14" fmla="*/ 226 w 336"/>
                    <a:gd name="T15" fmla="*/ 229 h 579"/>
                    <a:gd name="T16" fmla="*/ 240 w 336"/>
                    <a:gd name="T17" fmla="*/ 220 h 579"/>
                    <a:gd name="T18" fmla="*/ 245 w 336"/>
                    <a:gd name="T19" fmla="*/ 253 h 579"/>
                    <a:gd name="T20" fmla="*/ 255 w 336"/>
                    <a:gd name="T21" fmla="*/ 296 h 579"/>
                    <a:gd name="T22" fmla="*/ 264 w 336"/>
                    <a:gd name="T23" fmla="*/ 344 h 579"/>
                    <a:gd name="T24" fmla="*/ 279 w 336"/>
                    <a:gd name="T25" fmla="*/ 387 h 579"/>
                    <a:gd name="T26" fmla="*/ 293 w 336"/>
                    <a:gd name="T27" fmla="*/ 431 h 579"/>
                    <a:gd name="T28" fmla="*/ 307 w 336"/>
                    <a:gd name="T29" fmla="*/ 474 h 579"/>
                    <a:gd name="T30" fmla="*/ 317 w 336"/>
                    <a:gd name="T31" fmla="*/ 512 h 579"/>
                    <a:gd name="T32" fmla="*/ 327 w 336"/>
                    <a:gd name="T33" fmla="*/ 526 h 579"/>
                    <a:gd name="T34" fmla="*/ 331 w 336"/>
                    <a:gd name="T35" fmla="*/ 545 h 579"/>
                    <a:gd name="T36" fmla="*/ 336 w 336"/>
                    <a:gd name="T37" fmla="*/ 565 h 579"/>
                    <a:gd name="T38" fmla="*/ 293 w 336"/>
                    <a:gd name="T39" fmla="*/ 574 h 579"/>
                    <a:gd name="T40" fmla="*/ 255 w 336"/>
                    <a:gd name="T41" fmla="*/ 579 h 579"/>
                    <a:gd name="T42" fmla="*/ 216 w 336"/>
                    <a:gd name="T43" fmla="*/ 579 h 579"/>
                    <a:gd name="T44" fmla="*/ 178 w 336"/>
                    <a:gd name="T45" fmla="*/ 574 h 579"/>
                    <a:gd name="T46" fmla="*/ 140 w 336"/>
                    <a:gd name="T47" fmla="*/ 569 h 579"/>
                    <a:gd name="T48" fmla="*/ 101 w 336"/>
                    <a:gd name="T49" fmla="*/ 555 h 579"/>
                    <a:gd name="T50" fmla="*/ 68 w 336"/>
                    <a:gd name="T51" fmla="*/ 545 h 579"/>
                    <a:gd name="T52" fmla="*/ 48 w 336"/>
                    <a:gd name="T53" fmla="*/ 536 h 579"/>
                    <a:gd name="T54" fmla="*/ 29 w 336"/>
                    <a:gd name="T55" fmla="*/ 526 h 579"/>
                    <a:gd name="T56" fmla="*/ 20 w 336"/>
                    <a:gd name="T57" fmla="*/ 502 h 579"/>
                    <a:gd name="T58" fmla="*/ 15 w 336"/>
                    <a:gd name="T59" fmla="*/ 478 h 579"/>
                    <a:gd name="T60" fmla="*/ 10 w 336"/>
                    <a:gd name="T61" fmla="*/ 455 h 579"/>
                    <a:gd name="T62" fmla="*/ 5 w 336"/>
                    <a:gd name="T63" fmla="*/ 431 h 579"/>
                    <a:gd name="T64" fmla="*/ 0 w 336"/>
                    <a:gd name="T65" fmla="*/ 407 h 579"/>
                    <a:gd name="T66" fmla="*/ 20 w 336"/>
                    <a:gd name="T67" fmla="*/ 397 h 579"/>
                    <a:gd name="T68" fmla="*/ 29 w 336"/>
                    <a:gd name="T69" fmla="*/ 383 h 579"/>
                    <a:gd name="T70" fmla="*/ 53 w 336"/>
                    <a:gd name="T71" fmla="*/ 387 h 579"/>
                    <a:gd name="T72" fmla="*/ 77 w 336"/>
                    <a:gd name="T73" fmla="*/ 378 h 579"/>
                    <a:gd name="T74" fmla="*/ 92 w 336"/>
                    <a:gd name="T75" fmla="*/ 368 h 579"/>
                    <a:gd name="T76" fmla="*/ 106 w 336"/>
                    <a:gd name="T77" fmla="*/ 359 h 579"/>
                    <a:gd name="T78" fmla="*/ 120 w 336"/>
                    <a:gd name="T79" fmla="*/ 344 h 579"/>
                    <a:gd name="T80" fmla="*/ 130 w 336"/>
                    <a:gd name="T81" fmla="*/ 325 h 579"/>
                    <a:gd name="T82" fmla="*/ 125 w 336"/>
                    <a:gd name="T83" fmla="*/ 301 h 579"/>
                    <a:gd name="T84" fmla="*/ 120 w 336"/>
                    <a:gd name="T85" fmla="*/ 282 h 579"/>
                    <a:gd name="T86" fmla="*/ 111 w 336"/>
                    <a:gd name="T87" fmla="*/ 258 h 579"/>
                    <a:gd name="T88" fmla="*/ 101 w 336"/>
                    <a:gd name="T89" fmla="*/ 234 h 579"/>
                    <a:gd name="T90" fmla="*/ 96 w 336"/>
                    <a:gd name="T91" fmla="*/ 210 h 579"/>
                    <a:gd name="T92" fmla="*/ 96 w 336"/>
                    <a:gd name="T93" fmla="*/ 186 h 579"/>
                    <a:gd name="T94" fmla="*/ 92 w 336"/>
                    <a:gd name="T95" fmla="*/ 153 h 579"/>
                    <a:gd name="T96" fmla="*/ 92 w 336"/>
                    <a:gd name="T97" fmla="*/ 124 h 579"/>
                    <a:gd name="T98" fmla="*/ 87 w 336"/>
                    <a:gd name="T99" fmla="*/ 100 h 579"/>
                    <a:gd name="T100" fmla="*/ 87 w 336"/>
                    <a:gd name="T101" fmla="*/ 71 h 579"/>
                    <a:gd name="T102" fmla="*/ 87 w 336"/>
                    <a:gd name="T103" fmla="*/ 43 h 579"/>
                    <a:gd name="T104" fmla="*/ 87 w 336"/>
                    <a:gd name="T105" fmla="*/ 9 h 579"/>
                    <a:gd name="T106" fmla="*/ 106 w 336"/>
                    <a:gd name="T107" fmla="*/ 0 h 579"/>
                    <a:gd name="T108" fmla="*/ 111 w 336"/>
                    <a:gd name="T109" fmla="*/ 19 h 5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36" h="579">
                      <a:moveTo>
                        <a:pt x="116" y="38"/>
                      </a:moveTo>
                      <a:lnTo>
                        <a:pt x="120" y="43"/>
                      </a:lnTo>
                      <a:lnTo>
                        <a:pt x="125" y="48"/>
                      </a:lnTo>
                      <a:lnTo>
                        <a:pt x="130" y="57"/>
                      </a:lnTo>
                      <a:lnTo>
                        <a:pt x="130" y="62"/>
                      </a:lnTo>
                      <a:lnTo>
                        <a:pt x="135" y="67"/>
                      </a:lnTo>
                      <a:lnTo>
                        <a:pt x="135" y="76"/>
                      </a:lnTo>
                      <a:lnTo>
                        <a:pt x="135" y="81"/>
                      </a:lnTo>
                      <a:lnTo>
                        <a:pt x="140" y="91"/>
                      </a:lnTo>
                      <a:lnTo>
                        <a:pt x="140" y="95"/>
                      </a:lnTo>
                      <a:lnTo>
                        <a:pt x="140" y="105"/>
                      </a:lnTo>
                      <a:lnTo>
                        <a:pt x="140" y="115"/>
                      </a:lnTo>
                      <a:lnTo>
                        <a:pt x="140" y="119"/>
                      </a:lnTo>
                      <a:lnTo>
                        <a:pt x="140" y="129"/>
                      </a:lnTo>
                      <a:lnTo>
                        <a:pt x="140" y="134"/>
                      </a:lnTo>
                      <a:lnTo>
                        <a:pt x="140" y="143"/>
                      </a:lnTo>
                      <a:lnTo>
                        <a:pt x="140" y="148"/>
                      </a:lnTo>
                      <a:lnTo>
                        <a:pt x="144" y="158"/>
                      </a:lnTo>
                      <a:lnTo>
                        <a:pt x="144" y="162"/>
                      </a:lnTo>
                      <a:lnTo>
                        <a:pt x="144" y="172"/>
                      </a:lnTo>
                      <a:lnTo>
                        <a:pt x="144" y="177"/>
                      </a:lnTo>
                      <a:lnTo>
                        <a:pt x="144" y="186"/>
                      </a:lnTo>
                      <a:lnTo>
                        <a:pt x="149" y="191"/>
                      </a:lnTo>
                      <a:lnTo>
                        <a:pt x="149" y="196"/>
                      </a:lnTo>
                      <a:lnTo>
                        <a:pt x="154" y="206"/>
                      </a:lnTo>
                      <a:lnTo>
                        <a:pt x="159" y="210"/>
                      </a:lnTo>
                      <a:lnTo>
                        <a:pt x="159" y="215"/>
                      </a:lnTo>
                      <a:lnTo>
                        <a:pt x="164" y="220"/>
                      </a:lnTo>
                      <a:lnTo>
                        <a:pt x="168" y="225"/>
                      </a:lnTo>
                      <a:lnTo>
                        <a:pt x="178" y="229"/>
                      </a:lnTo>
                      <a:lnTo>
                        <a:pt x="183" y="234"/>
                      </a:lnTo>
                      <a:lnTo>
                        <a:pt x="188" y="234"/>
                      </a:lnTo>
                      <a:lnTo>
                        <a:pt x="197" y="239"/>
                      </a:lnTo>
                      <a:lnTo>
                        <a:pt x="202" y="239"/>
                      </a:lnTo>
                      <a:lnTo>
                        <a:pt x="207" y="239"/>
                      </a:lnTo>
                      <a:lnTo>
                        <a:pt x="212" y="239"/>
                      </a:lnTo>
                      <a:lnTo>
                        <a:pt x="216" y="239"/>
                      </a:lnTo>
                      <a:lnTo>
                        <a:pt x="221" y="234"/>
                      </a:lnTo>
                      <a:lnTo>
                        <a:pt x="226" y="234"/>
                      </a:lnTo>
                      <a:lnTo>
                        <a:pt x="226" y="229"/>
                      </a:lnTo>
                      <a:lnTo>
                        <a:pt x="231" y="229"/>
                      </a:lnTo>
                      <a:lnTo>
                        <a:pt x="231" y="225"/>
                      </a:lnTo>
                      <a:lnTo>
                        <a:pt x="235" y="225"/>
                      </a:lnTo>
                      <a:lnTo>
                        <a:pt x="235" y="220"/>
                      </a:lnTo>
                      <a:lnTo>
                        <a:pt x="240" y="220"/>
                      </a:lnTo>
                      <a:lnTo>
                        <a:pt x="240" y="215"/>
                      </a:lnTo>
                      <a:lnTo>
                        <a:pt x="240" y="225"/>
                      </a:lnTo>
                      <a:lnTo>
                        <a:pt x="245" y="234"/>
                      </a:lnTo>
                      <a:lnTo>
                        <a:pt x="245" y="244"/>
                      </a:lnTo>
                      <a:lnTo>
                        <a:pt x="245" y="253"/>
                      </a:lnTo>
                      <a:lnTo>
                        <a:pt x="245" y="263"/>
                      </a:lnTo>
                      <a:lnTo>
                        <a:pt x="250" y="273"/>
                      </a:lnTo>
                      <a:lnTo>
                        <a:pt x="250" y="282"/>
                      </a:lnTo>
                      <a:lnTo>
                        <a:pt x="250" y="287"/>
                      </a:lnTo>
                      <a:lnTo>
                        <a:pt x="255" y="296"/>
                      </a:lnTo>
                      <a:lnTo>
                        <a:pt x="255" y="306"/>
                      </a:lnTo>
                      <a:lnTo>
                        <a:pt x="259" y="316"/>
                      </a:lnTo>
                      <a:lnTo>
                        <a:pt x="259" y="325"/>
                      </a:lnTo>
                      <a:lnTo>
                        <a:pt x="264" y="335"/>
                      </a:lnTo>
                      <a:lnTo>
                        <a:pt x="264" y="344"/>
                      </a:lnTo>
                      <a:lnTo>
                        <a:pt x="269" y="349"/>
                      </a:lnTo>
                      <a:lnTo>
                        <a:pt x="274" y="359"/>
                      </a:lnTo>
                      <a:lnTo>
                        <a:pt x="274" y="368"/>
                      </a:lnTo>
                      <a:lnTo>
                        <a:pt x="279" y="378"/>
                      </a:lnTo>
                      <a:lnTo>
                        <a:pt x="279" y="387"/>
                      </a:lnTo>
                      <a:lnTo>
                        <a:pt x="283" y="392"/>
                      </a:lnTo>
                      <a:lnTo>
                        <a:pt x="288" y="402"/>
                      </a:lnTo>
                      <a:lnTo>
                        <a:pt x="288" y="411"/>
                      </a:lnTo>
                      <a:lnTo>
                        <a:pt x="293" y="421"/>
                      </a:lnTo>
                      <a:lnTo>
                        <a:pt x="293" y="431"/>
                      </a:lnTo>
                      <a:lnTo>
                        <a:pt x="298" y="440"/>
                      </a:lnTo>
                      <a:lnTo>
                        <a:pt x="303" y="445"/>
                      </a:lnTo>
                      <a:lnTo>
                        <a:pt x="303" y="455"/>
                      </a:lnTo>
                      <a:lnTo>
                        <a:pt x="307" y="464"/>
                      </a:lnTo>
                      <a:lnTo>
                        <a:pt x="307" y="474"/>
                      </a:lnTo>
                      <a:lnTo>
                        <a:pt x="307" y="483"/>
                      </a:lnTo>
                      <a:lnTo>
                        <a:pt x="312" y="493"/>
                      </a:lnTo>
                      <a:lnTo>
                        <a:pt x="312" y="502"/>
                      </a:lnTo>
                      <a:lnTo>
                        <a:pt x="317" y="507"/>
                      </a:lnTo>
                      <a:lnTo>
                        <a:pt x="317" y="512"/>
                      </a:lnTo>
                      <a:lnTo>
                        <a:pt x="317" y="517"/>
                      </a:lnTo>
                      <a:lnTo>
                        <a:pt x="322" y="517"/>
                      </a:lnTo>
                      <a:lnTo>
                        <a:pt x="322" y="522"/>
                      </a:lnTo>
                      <a:lnTo>
                        <a:pt x="322" y="526"/>
                      </a:lnTo>
                      <a:lnTo>
                        <a:pt x="327" y="526"/>
                      </a:lnTo>
                      <a:lnTo>
                        <a:pt x="327" y="531"/>
                      </a:lnTo>
                      <a:lnTo>
                        <a:pt x="327" y="536"/>
                      </a:lnTo>
                      <a:lnTo>
                        <a:pt x="327" y="541"/>
                      </a:lnTo>
                      <a:lnTo>
                        <a:pt x="331" y="541"/>
                      </a:lnTo>
                      <a:lnTo>
                        <a:pt x="331" y="545"/>
                      </a:lnTo>
                      <a:lnTo>
                        <a:pt x="331" y="550"/>
                      </a:lnTo>
                      <a:lnTo>
                        <a:pt x="331" y="555"/>
                      </a:lnTo>
                      <a:lnTo>
                        <a:pt x="331" y="560"/>
                      </a:lnTo>
                      <a:lnTo>
                        <a:pt x="336" y="560"/>
                      </a:lnTo>
                      <a:lnTo>
                        <a:pt x="336" y="565"/>
                      </a:lnTo>
                      <a:lnTo>
                        <a:pt x="327" y="565"/>
                      </a:lnTo>
                      <a:lnTo>
                        <a:pt x="317" y="569"/>
                      </a:lnTo>
                      <a:lnTo>
                        <a:pt x="312" y="569"/>
                      </a:lnTo>
                      <a:lnTo>
                        <a:pt x="303" y="569"/>
                      </a:lnTo>
                      <a:lnTo>
                        <a:pt x="293" y="574"/>
                      </a:lnTo>
                      <a:lnTo>
                        <a:pt x="288" y="574"/>
                      </a:lnTo>
                      <a:lnTo>
                        <a:pt x="279" y="574"/>
                      </a:lnTo>
                      <a:lnTo>
                        <a:pt x="269" y="574"/>
                      </a:lnTo>
                      <a:lnTo>
                        <a:pt x="264" y="574"/>
                      </a:lnTo>
                      <a:lnTo>
                        <a:pt x="255" y="579"/>
                      </a:lnTo>
                      <a:lnTo>
                        <a:pt x="245" y="579"/>
                      </a:lnTo>
                      <a:lnTo>
                        <a:pt x="240" y="579"/>
                      </a:lnTo>
                      <a:lnTo>
                        <a:pt x="231" y="579"/>
                      </a:lnTo>
                      <a:lnTo>
                        <a:pt x="221" y="579"/>
                      </a:lnTo>
                      <a:lnTo>
                        <a:pt x="216" y="579"/>
                      </a:lnTo>
                      <a:lnTo>
                        <a:pt x="207" y="579"/>
                      </a:lnTo>
                      <a:lnTo>
                        <a:pt x="202" y="579"/>
                      </a:lnTo>
                      <a:lnTo>
                        <a:pt x="192" y="574"/>
                      </a:lnTo>
                      <a:lnTo>
                        <a:pt x="183" y="574"/>
                      </a:lnTo>
                      <a:lnTo>
                        <a:pt x="178" y="574"/>
                      </a:lnTo>
                      <a:lnTo>
                        <a:pt x="168" y="574"/>
                      </a:lnTo>
                      <a:lnTo>
                        <a:pt x="164" y="574"/>
                      </a:lnTo>
                      <a:lnTo>
                        <a:pt x="154" y="569"/>
                      </a:lnTo>
                      <a:lnTo>
                        <a:pt x="144" y="569"/>
                      </a:lnTo>
                      <a:lnTo>
                        <a:pt x="140" y="569"/>
                      </a:lnTo>
                      <a:lnTo>
                        <a:pt x="130" y="565"/>
                      </a:lnTo>
                      <a:lnTo>
                        <a:pt x="120" y="565"/>
                      </a:lnTo>
                      <a:lnTo>
                        <a:pt x="116" y="560"/>
                      </a:lnTo>
                      <a:lnTo>
                        <a:pt x="106" y="560"/>
                      </a:lnTo>
                      <a:lnTo>
                        <a:pt x="101" y="555"/>
                      </a:lnTo>
                      <a:lnTo>
                        <a:pt x="92" y="555"/>
                      </a:lnTo>
                      <a:lnTo>
                        <a:pt x="82" y="550"/>
                      </a:lnTo>
                      <a:lnTo>
                        <a:pt x="77" y="550"/>
                      </a:lnTo>
                      <a:lnTo>
                        <a:pt x="72" y="550"/>
                      </a:lnTo>
                      <a:lnTo>
                        <a:pt x="68" y="545"/>
                      </a:lnTo>
                      <a:lnTo>
                        <a:pt x="63" y="545"/>
                      </a:lnTo>
                      <a:lnTo>
                        <a:pt x="58" y="545"/>
                      </a:lnTo>
                      <a:lnTo>
                        <a:pt x="58" y="541"/>
                      </a:lnTo>
                      <a:lnTo>
                        <a:pt x="53" y="541"/>
                      </a:lnTo>
                      <a:lnTo>
                        <a:pt x="48" y="536"/>
                      </a:lnTo>
                      <a:lnTo>
                        <a:pt x="44" y="536"/>
                      </a:lnTo>
                      <a:lnTo>
                        <a:pt x="44" y="531"/>
                      </a:lnTo>
                      <a:lnTo>
                        <a:pt x="39" y="531"/>
                      </a:lnTo>
                      <a:lnTo>
                        <a:pt x="34" y="526"/>
                      </a:lnTo>
                      <a:lnTo>
                        <a:pt x="29" y="526"/>
                      </a:lnTo>
                      <a:lnTo>
                        <a:pt x="24" y="522"/>
                      </a:lnTo>
                      <a:lnTo>
                        <a:pt x="24" y="517"/>
                      </a:lnTo>
                      <a:lnTo>
                        <a:pt x="24" y="512"/>
                      </a:lnTo>
                      <a:lnTo>
                        <a:pt x="24" y="507"/>
                      </a:lnTo>
                      <a:lnTo>
                        <a:pt x="20" y="502"/>
                      </a:lnTo>
                      <a:lnTo>
                        <a:pt x="20" y="498"/>
                      </a:lnTo>
                      <a:lnTo>
                        <a:pt x="20" y="493"/>
                      </a:lnTo>
                      <a:lnTo>
                        <a:pt x="20" y="488"/>
                      </a:lnTo>
                      <a:lnTo>
                        <a:pt x="20" y="483"/>
                      </a:lnTo>
                      <a:lnTo>
                        <a:pt x="15" y="478"/>
                      </a:lnTo>
                      <a:lnTo>
                        <a:pt x="15" y="474"/>
                      </a:lnTo>
                      <a:lnTo>
                        <a:pt x="15" y="469"/>
                      </a:lnTo>
                      <a:lnTo>
                        <a:pt x="15" y="464"/>
                      </a:lnTo>
                      <a:lnTo>
                        <a:pt x="10" y="459"/>
                      </a:lnTo>
                      <a:lnTo>
                        <a:pt x="10" y="455"/>
                      </a:lnTo>
                      <a:lnTo>
                        <a:pt x="10" y="450"/>
                      </a:lnTo>
                      <a:lnTo>
                        <a:pt x="10" y="445"/>
                      </a:lnTo>
                      <a:lnTo>
                        <a:pt x="5" y="440"/>
                      </a:lnTo>
                      <a:lnTo>
                        <a:pt x="5" y="435"/>
                      </a:lnTo>
                      <a:lnTo>
                        <a:pt x="5" y="431"/>
                      </a:lnTo>
                      <a:lnTo>
                        <a:pt x="5" y="426"/>
                      </a:lnTo>
                      <a:lnTo>
                        <a:pt x="0" y="421"/>
                      </a:lnTo>
                      <a:lnTo>
                        <a:pt x="0" y="416"/>
                      </a:lnTo>
                      <a:lnTo>
                        <a:pt x="0" y="411"/>
                      </a:lnTo>
                      <a:lnTo>
                        <a:pt x="0" y="407"/>
                      </a:lnTo>
                      <a:lnTo>
                        <a:pt x="5" y="407"/>
                      </a:lnTo>
                      <a:lnTo>
                        <a:pt x="10" y="402"/>
                      </a:lnTo>
                      <a:lnTo>
                        <a:pt x="15" y="402"/>
                      </a:lnTo>
                      <a:lnTo>
                        <a:pt x="15" y="397"/>
                      </a:lnTo>
                      <a:lnTo>
                        <a:pt x="20" y="397"/>
                      </a:lnTo>
                      <a:lnTo>
                        <a:pt x="20" y="392"/>
                      </a:lnTo>
                      <a:lnTo>
                        <a:pt x="24" y="392"/>
                      </a:lnTo>
                      <a:lnTo>
                        <a:pt x="24" y="387"/>
                      </a:lnTo>
                      <a:lnTo>
                        <a:pt x="24" y="383"/>
                      </a:lnTo>
                      <a:lnTo>
                        <a:pt x="29" y="383"/>
                      </a:lnTo>
                      <a:lnTo>
                        <a:pt x="34" y="383"/>
                      </a:lnTo>
                      <a:lnTo>
                        <a:pt x="39" y="383"/>
                      </a:lnTo>
                      <a:lnTo>
                        <a:pt x="44" y="387"/>
                      </a:lnTo>
                      <a:lnTo>
                        <a:pt x="48" y="387"/>
                      </a:lnTo>
                      <a:lnTo>
                        <a:pt x="53" y="387"/>
                      </a:lnTo>
                      <a:lnTo>
                        <a:pt x="58" y="383"/>
                      </a:lnTo>
                      <a:lnTo>
                        <a:pt x="63" y="383"/>
                      </a:lnTo>
                      <a:lnTo>
                        <a:pt x="68" y="383"/>
                      </a:lnTo>
                      <a:lnTo>
                        <a:pt x="72" y="378"/>
                      </a:lnTo>
                      <a:lnTo>
                        <a:pt x="77" y="378"/>
                      </a:lnTo>
                      <a:lnTo>
                        <a:pt x="82" y="378"/>
                      </a:lnTo>
                      <a:lnTo>
                        <a:pt x="82" y="373"/>
                      </a:lnTo>
                      <a:lnTo>
                        <a:pt x="87" y="373"/>
                      </a:lnTo>
                      <a:lnTo>
                        <a:pt x="92" y="373"/>
                      </a:lnTo>
                      <a:lnTo>
                        <a:pt x="92" y="368"/>
                      </a:lnTo>
                      <a:lnTo>
                        <a:pt x="96" y="368"/>
                      </a:lnTo>
                      <a:lnTo>
                        <a:pt x="101" y="368"/>
                      </a:lnTo>
                      <a:lnTo>
                        <a:pt x="101" y="364"/>
                      </a:lnTo>
                      <a:lnTo>
                        <a:pt x="101" y="359"/>
                      </a:lnTo>
                      <a:lnTo>
                        <a:pt x="106" y="359"/>
                      </a:lnTo>
                      <a:lnTo>
                        <a:pt x="106" y="354"/>
                      </a:lnTo>
                      <a:lnTo>
                        <a:pt x="111" y="354"/>
                      </a:lnTo>
                      <a:lnTo>
                        <a:pt x="116" y="349"/>
                      </a:lnTo>
                      <a:lnTo>
                        <a:pt x="120" y="349"/>
                      </a:lnTo>
                      <a:lnTo>
                        <a:pt x="120" y="344"/>
                      </a:lnTo>
                      <a:lnTo>
                        <a:pt x="125" y="344"/>
                      </a:lnTo>
                      <a:lnTo>
                        <a:pt x="125" y="340"/>
                      </a:lnTo>
                      <a:lnTo>
                        <a:pt x="130" y="335"/>
                      </a:lnTo>
                      <a:lnTo>
                        <a:pt x="130" y="330"/>
                      </a:lnTo>
                      <a:lnTo>
                        <a:pt x="130" y="325"/>
                      </a:lnTo>
                      <a:lnTo>
                        <a:pt x="130" y="320"/>
                      </a:lnTo>
                      <a:lnTo>
                        <a:pt x="130" y="316"/>
                      </a:lnTo>
                      <a:lnTo>
                        <a:pt x="130" y="311"/>
                      </a:lnTo>
                      <a:lnTo>
                        <a:pt x="125" y="306"/>
                      </a:lnTo>
                      <a:lnTo>
                        <a:pt x="125" y="301"/>
                      </a:lnTo>
                      <a:lnTo>
                        <a:pt x="125" y="296"/>
                      </a:lnTo>
                      <a:lnTo>
                        <a:pt x="125" y="292"/>
                      </a:lnTo>
                      <a:lnTo>
                        <a:pt x="120" y="292"/>
                      </a:lnTo>
                      <a:lnTo>
                        <a:pt x="120" y="287"/>
                      </a:lnTo>
                      <a:lnTo>
                        <a:pt x="120" y="282"/>
                      </a:lnTo>
                      <a:lnTo>
                        <a:pt x="120" y="277"/>
                      </a:lnTo>
                      <a:lnTo>
                        <a:pt x="116" y="273"/>
                      </a:lnTo>
                      <a:lnTo>
                        <a:pt x="116" y="268"/>
                      </a:lnTo>
                      <a:lnTo>
                        <a:pt x="111" y="263"/>
                      </a:lnTo>
                      <a:lnTo>
                        <a:pt x="111" y="258"/>
                      </a:lnTo>
                      <a:lnTo>
                        <a:pt x="111" y="253"/>
                      </a:lnTo>
                      <a:lnTo>
                        <a:pt x="106" y="249"/>
                      </a:lnTo>
                      <a:lnTo>
                        <a:pt x="106" y="244"/>
                      </a:lnTo>
                      <a:lnTo>
                        <a:pt x="106" y="239"/>
                      </a:lnTo>
                      <a:lnTo>
                        <a:pt x="101" y="234"/>
                      </a:lnTo>
                      <a:lnTo>
                        <a:pt x="101" y="229"/>
                      </a:lnTo>
                      <a:lnTo>
                        <a:pt x="101" y="225"/>
                      </a:lnTo>
                      <a:lnTo>
                        <a:pt x="101" y="220"/>
                      </a:lnTo>
                      <a:lnTo>
                        <a:pt x="101" y="215"/>
                      </a:lnTo>
                      <a:lnTo>
                        <a:pt x="96" y="210"/>
                      </a:lnTo>
                      <a:lnTo>
                        <a:pt x="96" y="206"/>
                      </a:lnTo>
                      <a:lnTo>
                        <a:pt x="96" y="201"/>
                      </a:lnTo>
                      <a:lnTo>
                        <a:pt x="96" y="196"/>
                      </a:lnTo>
                      <a:lnTo>
                        <a:pt x="96" y="191"/>
                      </a:lnTo>
                      <a:lnTo>
                        <a:pt x="96" y="186"/>
                      </a:lnTo>
                      <a:lnTo>
                        <a:pt x="96" y="177"/>
                      </a:lnTo>
                      <a:lnTo>
                        <a:pt x="96" y="172"/>
                      </a:lnTo>
                      <a:lnTo>
                        <a:pt x="96" y="167"/>
                      </a:lnTo>
                      <a:lnTo>
                        <a:pt x="92" y="162"/>
                      </a:lnTo>
                      <a:lnTo>
                        <a:pt x="92" y="153"/>
                      </a:lnTo>
                      <a:lnTo>
                        <a:pt x="92" y="148"/>
                      </a:lnTo>
                      <a:lnTo>
                        <a:pt x="92" y="143"/>
                      </a:lnTo>
                      <a:lnTo>
                        <a:pt x="92" y="138"/>
                      </a:lnTo>
                      <a:lnTo>
                        <a:pt x="92" y="134"/>
                      </a:lnTo>
                      <a:lnTo>
                        <a:pt x="92" y="124"/>
                      </a:lnTo>
                      <a:lnTo>
                        <a:pt x="87" y="119"/>
                      </a:lnTo>
                      <a:lnTo>
                        <a:pt x="87" y="115"/>
                      </a:lnTo>
                      <a:lnTo>
                        <a:pt x="87" y="110"/>
                      </a:lnTo>
                      <a:lnTo>
                        <a:pt x="87" y="105"/>
                      </a:lnTo>
                      <a:lnTo>
                        <a:pt x="87" y="100"/>
                      </a:lnTo>
                      <a:lnTo>
                        <a:pt x="87" y="91"/>
                      </a:lnTo>
                      <a:lnTo>
                        <a:pt x="87" y="86"/>
                      </a:lnTo>
                      <a:lnTo>
                        <a:pt x="87" y="81"/>
                      </a:lnTo>
                      <a:lnTo>
                        <a:pt x="87" y="76"/>
                      </a:lnTo>
                      <a:lnTo>
                        <a:pt x="87" y="71"/>
                      </a:lnTo>
                      <a:lnTo>
                        <a:pt x="87" y="62"/>
                      </a:lnTo>
                      <a:lnTo>
                        <a:pt x="87" y="57"/>
                      </a:lnTo>
                      <a:lnTo>
                        <a:pt x="87" y="52"/>
                      </a:lnTo>
                      <a:lnTo>
                        <a:pt x="87" y="48"/>
                      </a:lnTo>
                      <a:lnTo>
                        <a:pt x="87" y="43"/>
                      </a:lnTo>
                      <a:lnTo>
                        <a:pt x="87" y="33"/>
                      </a:lnTo>
                      <a:lnTo>
                        <a:pt x="87" y="28"/>
                      </a:lnTo>
                      <a:lnTo>
                        <a:pt x="87" y="24"/>
                      </a:lnTo>
                      <a:lnTo>
                        <a:pt x="87" y="19"/>
                      </a:lnTo>
                      <a:lnTo>
                        <a:pt x="87" y="9"/>
                      </a:lnTo>
                      <a:lnTo>
                        <a:pt x="92" y="4"/>
                      </a:lnTo>
                      <a:lnTo>
                        <a:pt x="92" y="0"/>
                      </a:lnTo>
                      <a:lnTo>
                        <a:pt x="96" y="0"/>
                      </a:lnTo>
                      <a:lnTo>
                        <a:pt x="101" y="0"/>
                      </a:lnTo>
                      <a:lnTo>
                        <a:pt x="106" y="0"/>
                      </a:lnTo>
                      <a:lnTo>
                        <a:pt x="106" y="4"/>
                      </a:lnTo>
                      <a:lnTo>
                        <a:pt x="106" y="9"/>
                      </a:lnTo>
                      <a:lnTo>
                        <a:pt x="106" y="14"/>
                      </a:lnTo>
                      <a:lnTo>
                        <a:pt x="111" y="14"/>
                      </a:lnTo>
                      <a:lnTo>
                        <a:pt x="111" y="19"/>
                      </a:lnTo>
                      <a:lnTo>
                        <a:pt x="111" y="24"/>
                      </a:lnTo>
                      <a:lnTo>
                        <a:pt x="111" y="28"/>
                      </a:lnTo>
                      <a:lnTo>
                        <a:pt x="116" y="33"/>
                      </a:lnTo>
                      <a:lnTo>
                        <a:pt x="116" y="38"/>
                      </a:lnTo>
                      <a:close/>
                    </a:path>
                  </a:pathLst>
                </a:custGeom>
                <a:solidFill>
                  <a:srgbClr val="FFD9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6" name="Freeform 54">
                  <a:extLst>
                    <a:ext uri="{FF2B5EF4-FFF2-40B4-BE49-F238E27FC236}">
                      <a16:creationId xmlns:a16="http://schemas.microsoft.com/office/drawing/2014/main" id="{61A3F77D-C8D3-46B8-A7AB-5D0A932EAD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22" y="5352"/>
                  <a:ext cx="307" cy="215"/>
                </a:xfrm>
                <a:custGeom>
                  <a:avLst/>
                  <a:gdLst>
                    <a:gd name="T0" fmla="*/ 302 w 307"/>
                    <a:gd name="T1" fmla="*/ 10 h 215"/>
                    <a:gd name="T2" fmla="*/ 307 w 307"/>
                    <a:gd name="T3" fmla="*/ 19 h 215"/>
                    <a:gd name="T4" fmla="*/ 307 w 307"/>
                    <a:gd name="T5" fmla="*/ 34 h 215"/>
                    <a:gd name="T6" fmla="*/ 307 w 307"/>
                    <a:gd name="T7" fmla="*/ 48 h 215"/>
                    <a:gd name="T8" fmla="*/ 307 w 307"/>
                    <a:gd name="T9" fmla="*/ 62 h 215"/>
                    <a:gd name="T10" fmla="*/ 302 w 307"/>
                    <a:gd name="T11" fmla="*/ 77 h 215"/>
                    <a:gd name="T12" fmla="*/ 302 w 307"/>
                    <a:gd name="T13" fmla="*/ 86 h 215"/>
                    <a:gd name="T14" fmla="*/ 298 w 307"/>
                    <a:gd name="T15" fmla="*/ 101 h 215"/>
                    <a:gd name="T16" fmla="*/ 293 w 307"/>
                    <a:gd name="T17" fmla="*/ 110 h 215"/>
                    <a:gd name="T18" fmla="*/ 288 w 307"/>
                    <a:gd name="T19" fmla="*/ 125 h 215"/>
                    <a:gd name="T20" fmla="*/ 283 w 307"/>
                    <a:gd name="T21" fmla="*/ 134 h 215"/>
                    <a:gd name="T22" fmla="*/ 278 w 307"/>
                    <a:gd name="T23" fmla="*/ 144 h 215"/>
                    <a:gd name="T24" fmla="*/ 269 w 307"/>
                    <a:gd name="T25" fmla="*/ 158 h 215"/>
                    <a:gd name="T26" fmla="*/ 264 w 307"/>
                    <a:gd name="T27" fmla="*/ 163 h 215"/>
                    <a:gd name="T28" fmla="*/ 254 w 307"/>
                    <a:gd name="T29" fmla="*/ 172 h 215"/>
                    <a:gd name="T30" fmla="*/ 245 w 307"/>
                    <a:gd name="T31" fmla="*/ 182 h 215"/>
                    <a:gd name="T32" fmla="*/ 235 w 307"/>
                    <a:gd name="T33" fmla="*/ 187 h 215"/>
                    <a:gd name="T34" fmla="*/ 226 w 307"/>
                    <a:gd name="T35" fmla="*/ 192 h 215"/>
                    <a:gd name="T36" fmla="*/ 216 w 307"/>
                    <a:gd name="T37" fmla="*/ 192 h 215"/>
                    <a:gd name="T38" fmla="*/ 206 w 307"/>
                    <a:gd name="T39" fmla="*/ 196 h 215"/>
                    <a:gd name="T40" fmla="*/ 197 w 307"/>
                    <a:gd name="T41" fmla="*/ 196 h 215"/>
                    <a:gd name="T42" fmla="*/ 192 w 307"/>
                    <a:gd name="T43" fmla="*/ 201 h 215"/>
                    <a:gd name="T44" fmla="*/ 182 w 307"/>
                    <a:gd name="T45" fmla="*/ 201 h 215"/>
                    <a:gd name="T46" fmla="*/ 178 w 307"/>
                    <a:gd name="T47" fmla="*/ 206 h 215"/>
                    <a:gd name="T48" fmla="*/ 168 w 307"/>
                    <a:gd name="T49" fmla="*/ 206 h 215"/>
                    <a:gd name="T50" fmla="*/ 158 w 307"/>
                    <a:gd name="T51" fmla="*/ 211 h 215"/>
                    <a:gd name="T52" fmla="*/ 149 w 307"/>
                    <a:gd name="T53" fmla="*/ 211 h 215"/>
                    <a:gd name="T54" fmla="*/ 139 w 307"/>
                    <a:gd name="T55" fmla="*/ 215 h 215"/>
                    <a:gd name="T56" fmla="*/ 130 w 307"/>
                    <a:gd name="T57" fmla="*/ 215 h 215"/>
                    <a:gd name="T58" fmla="*/ 120 w 307"/>
                    <a:gd name="T59" fmla="*/ 215 h 215"/>
                    <a:gd name="T60" fmla="*/ 110 w 307"/>
                    <a:gd name="T61" fmla="*/ 215 h 215"/>
                    <a:gd name="T62" fmla="*/ 101 w 307"/>
                    <a:gd name="T63" fmla="*/ 215 h 215"/>
                    <a:gd name="T64" fmla="*/ 91 w 307"/>
                    <a:gd name="T65" fmla="*/ 215 h 215"/>
                    <a:gd name="T66" fmla="*/ 82 w 307"/>
                    <a:gd name="T67" fmla="*/ 215 h 215"/>
                    <a:gd name="T68" fmla="*/ 72 w 307"/>
                    <a:gd name="T69" fmla="*/ 215 h 215"/>
                    <a:gd name="T70" fmla="*/ 63 w 307"/>
                    <a:gd name="T71" fmla="*/ 215 h 215"/>
                    <a:gd name="T72" fmla="*/ 53 w 307"/>
                    <a:gd name="T73" fmla="*/ 215 h 215"/>
                    <a:gd name="T74" fmla="*/ 43 w 307"/>
                    <a:gd name="T75" fmla="*/ 215 h 215"/>
                    <a:gd name="T76" fmla="*/ 34 w 307"/>
                    <a:gd name="T77" fmla="*/ 215 h 215"/>
                    <a:gd name="T78" fmla="*/ 24 w 307"/>
                    <a:gd name="T79" fmla="*/ 215 h 215"/>
                    <a:gd name="T80" fmla="*/ 15 w 307"/>
                    <a:gd name="T81" fmla="*/ 215 h 215"/>
                    <a:gd name="T82" fmla="*/ 5 w 307"/>
                    <a:gd name="T83" fmla="*/ 215 h 215"/>
                    <a:gd name="T84" fmla="*/ 0 w 307"/>
                    <a:gd name="T85" fmla="*/ 211 h 215"/>
                    <a:gd name="T86" fmla="*/ 10 w 307"/>
                    <a:gd name="T87" fmla="*/ 196 h 215"/>
                    <a:gd name="T88" fmla="*/ 29 w 307"/>
                    <a:gd name="T89" fmla="*/ 187 h 215"/>
                    <a:gd name="T90" fmla="*/ 48 w 307"/>
                    <a:gd name="T91" fmla="*/ 172 h 215"/>
                    <a:gd name="T92" fmla="*/ 67 w 307"/>
                    <a:gd name="T93" fmla="*/ 163 h 215"/>
                    <a:gd name="T94" fmla="*/ 87 w 307"/>
                    <a:gd name="T95" fmla="*/ 148 h 215"/>
                    <a:gd name="T96" fmla="*/ 106 w 307"/>
                    <a:gd name="T97" fmla="*/ 139 h 215"/>
                    <a:gd name="T98" fmla="*/ 125 w 307"/>
                    <a:gd name="T99" fmla="*/ 125 h 215"/>
                    <a:gd name="T100" fmla="*/ 144 w 307"/>
                    <a:gd name="T101" fmla="*/ 115 h 215"/>
                    <a:gd name="T102" fmla="*/ 163 w 307"/>
                    <a:gd name="T103" fmla="*/ 101 h 215"/>
                    <a:gd name="T104" fmla="*/ 182 w 307"/>
                    <a:gd name="T105" fmla="*/ 91 h 215"/>
                    <a:gd name="T106" fmla="*/ 202 w 307"/>
                    <a:gd name="T107" fmla="*/ 77 h 215"/>
                    <a:gd name="T108" fmla="*/ 221 w 307"/>
                    <a:gd name="T109" fmla="*/ 62 h 215"/>
                    <a:gd name="T110" fmla="*/ 240 w 307"/>
                    <a:gd name="T111" fmla="*/ 53 h 215"/>
                    <a:gd name="T112" fmla="*/ 259 w 307"/>
                    <a:gd name="T113" fmla="*/ 38 h 215"/>
                    <a:gd name="T114" fmla="*/ 278 w 307"/>
                    <a:gd name="T115" fmla="*/ 24 h 215"/>
                    <a:gd name="T116" fmla="*/ 293 w 307"/>
                    <a:gd name="T117" fmla="*/ 1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07" h="215">
                      <a:moveTo>
                        <a:pt x="302" y="0"/>
                      </a:moveTo>
                      <a:lnTo>
                        <a:pt x="302" y="10"/>
                      </a:lnTo>
                      <a:lnTo>
                        <a:pt x="302" y="14"/>
                      </a:lnTo>
                      <a:lnTo>
                        <a:pt x="307" y="19"/>
                      </a:lnTo>
                      <a:lnTo>
                        <a:pt x="307" y="29"/>
                      </a:lnTo>
                      <a:lnTo>
                        <a:pt x="307" y="34"/>
                      </a:lnTo>
                      <a:lnTo>
                        <a:pt x="307" y="43"/>
                      </a:lnTo>
                      <a:lnTo>
                        <a:pt x="307" y="48"/>
                      </a:lnTo>
                      <a:lnTo>
                        <a:pt x="307" y="53"/>
                      </a:lnTo>
                      <a:lnTo>
                        <a:pt x="307" y="62"/>
                      </a:lnTo>
                      <a:lnTo>
                        <a:pt x="307" y="67"/>
                      </a:lnTo>
                      <a:lnTo>
                        <a:pt x="302" y="77"/>
                      </a:lnTo>
                      <a:lnTo>
                        <a:pt x="302" y="81"/>
                      </a:lnTo>
                      <a:lnTo>
                        <a:pt x="302" y="86"/>
                      </a:lnTo>
                      <a:lnTo>
                        <a:pt x="302" y="96"/>
                      </a:lnTo>
                      <a:lnTo>
                        <a:pt x="298" y="101"/>
                      </a:lnTo>
                      <a:lnTo>
                        <a:pt x="298" y="105"/>
                      </a:lnTo>
                      <a:lnTo>
                        <a:pt x="293" y="110"/>
                      </a:lnTo>
                      <a:lnTo>
                        <a:pt x="293" y="120"/>
                      </a:lnTo>
                      <a:lnTo>
                        <a:pt x="288" y="125"/>
                      </a:lnTo>
                      <a:lnTo>
                        <a:pt x="288" y="129"/>
                      </a:lnTo>
                      <a:lnTo>
                        <a:pt x="283" y="134"/>
                      </a:lnTo>
                      <a:lnTo>
                        <a:pt x="283" y="139"/>
                      </a:lnTo>
                      <a:lnTo>
                        <a:pt x="278" y="144"/>
                      </a:lnTo>
                      <a:lnTo>
                        <a:pt x="274" y="153"/>
                      </a:lnTo>
                      <a:lnTo>
                        <a:pt x="269" y="158"/>
                      </a:lnTo>
                      <a:lnTo>
                        <a:pt x="269" y="163"/>
                      </a:lnTo>
                      <a:lnTo>
                        <a:pt x="264" y="163"/>
                      </a:lnTo>
                      <a:lnTo>
                        <a:pt x="259" y="168"/>
                      </a:lnTo>
                      <a:lnTo>
                        <a:pt x="254" y="172"/>
                      </a:lnTo>
                      <a:lnTo>
                        <a:pt x="250" y="177"/>
                      </a:lnTo>
                      <a:lnTo>
                        <a:pt x="245" y="182"/>
                      </a:lnTo>
                      <a:lnTo>
                        <a:pt x="240" y="182"/>
                      </a:lnTo>
                      <a:lnTo>
                        <a:pt x="235" y="187"/>
                      </a:lnTo>
                      <a:lnTo>
                        <a:pt x="230" y="187"/>
                      </a:lnTo>
                      <a:lnTo>
                        <a:pt x="226" y="192"/>
                      </a:lnTo>
                      <a:lnTo>
                        <a:pt x="221" y="192"/>
                      </a:lnTo>
                      <a:lnTo>
                        <a:pt x="216" y="192"/>
                      </a:lnTo>
                      <a:lnTo>
                        <a:pt x="211" y="196"/>
                      </a:lnTo>
                      <a:lnTo>
                        <a:pt x="206" y="196"/>
                      </a:lnTo>
                      <a:lnTo>
                        <a:pt x="202" y="196"/>
                      </a:lnTo>
                      <a:lnTo>
                        <a:pt x="197" y="196"/>
                      </a:lnTo>
                      <a:lnTo>
                        <a:pt x="197" y="201"/>
                      </a:lnTo>
                      <a:lnTo>
                        <a:pt x="192" y="201"/>
                      </a:lnTo>
                      <a:lnTo>
                        <a:pt x="187" y="201"/>
                      </a:lnTo>
                      <a:lnTo>
                        <a:pt x="182" y="201"/>
                      </a:lnTo>
                      <a:lnTo>
                        <a:pt x="182" y="206"/>
                      </a:lnTo>
                      <a:lnTo>
                        <a:pt x="178" y="206"/>
                      </a:lnTo>
                      <a:lnTo>
                        <a:pt x="173" y="206"/>
                      </a:lnTo>
                      <a:lnTo>
                        <a:pt x="168" y="206"/>
                      </a:lnTo>
                      <a:lnTo>
                        <a:pt x="163" y="211"/>
                      </a:lnTo>
                      <a:lnTo>
                        <a:pt x="158" y="211"/>
                      </a:lnTo>
                      <a:lnTo>
                        <a:pt x="154" y="211"/>
                      </a:lnTo>
                      <a:lnTo>
                        <a:pt x="149" y="211"/>
                      </a:lnTo>
                      <a:lnTo>
                        <a:pt x="144" y="215"/>
                      </a:lnTo>
                      <a:lnTo>
                        <a:pt x="139" y="215"/>
                      </a:lnTo>
                      <a:lnTo>
                        <a:pt x="134" y="215"/>
                      </a:lnTo>
                      <a:lnTo>
                        <a:pt x="130" y="215"/>
                      </a:lnTo>
                      <a:lnTo>
                        <a:pt x="125" y="215"/>
                      </a:lnTo>
                      <a:lnTo>
                        <a:pt x="120" y="215"/>
                      </a:lnTo>
                      <a:lnTo>
                        <a:pt x="115" y="215"/>
                      </a:lnTo>
                      <a:lnTo>
                        <a:pt x="110" y="215"/>
                      </a:lnTo>
                      <a:lnTo>
                        <a:pt x="106" y="215"/>
                      </a:lnTo>
                      <a:lnTo>
                        <a:pt x="101" y="215"/>
                      </a:lnTo>
                      <a:lnTo>
                        <a:pt x="96" y="215"/>
                      </a:lnTo>
                      <a:lnTo>
                        <a:pt x="91" y="215"/>
                      </a:lnTo>
                      <a:lnTo>
                        <a:pt x="87" y="215"/>
                      </a:lnTo>
                      <a:lnTo>
                        <a:pt x="82" y="215"/>
                      </a:lnTo>
                      <a:lnTo>
                        <a:pt x="77" y="215"/>
                      </a:lnTo>
                      <a:lnTo>
                        <a:pt x="72" y="215"/>
                      </a:lnTo>
                      <a:lnTo>
                        <a:pt x="67" y="215"/>
                      </a:lnTo>
                      <a:lnTo>
                        <a:pt x="63" y="215"/>
                      </a:lnTo>
                      <a:lnTo>
                        <a:pt x="58" y="215"/>
                      </a:lnTo>
                      <a:lnTo>
                        <a:pt x="53" y="215"/>
                      </a:lnTo>
                      <a:lnTo>
                        <a:pt x="48" y="215"/>
                      </a:lnTo>
                      <a:lnTo>
                        <a:pt x="43" y="215"/>
                      </a:lnTo>
                      <a:lnTo>
                        <a:pt x="39" y="215"/>
                      </a:lnTo>
                      <a:lnTo>
                        <a:pt x="34" y="215"/>
                      </a:lnTo>
                      <a:lnTo>
                        <a:pt x="29" y="215"/>
                      </a:lnTo>
                      <a:lnTo>
                        <a:pt x="24" y="215"/>
                      </a:lnTo>
                      <a:lnTo>
                        <a:pt x="19" y="211"/>
                      </a:lnTo>
                      <a:lnTo>
                        <a:pt x="15" y="215"/>
                      </a:lnTo>
                      <a:lnTo>
                        <a:pt x="10" y="215"/>
                      </a:lnTo>
                      <a:lnTo>
                        <a:pt x="5" y="215"/>
                      </a:lnTo>
                      <a:lnTo>
                        <a:pt x="5" y="211"/>
                      </a:lnTo>
                      <a:lnTo>
                        <a:pt x="0" y="211"/>
                      </a:lnTo>
                      <a:lnTo>
                        <a:pt x="0" y="206"/>
                      </a:lnTo>
                      <a:lnTo>
                        <a:pt x="10" y="196"/>
                      </a:lnTo>
                      <a:lnTo>
                        <a:pt x="19" y="192"/>
                      </a:lnTo>
                      <a:lnTo>
                        <a:pt x="29" y="187"/>
                      </a:lnTo>
                      <a:lnTo>
                        <a:pt x="39" y="177"/>
                      </a:lnTo>
                      <a:lnTo>
                        <a:pt x="48" y="172"/>
                      </a:lnTo>
                      <a:lnTo>
                        <a:pt x="58" y="168"/>
                      </a:lnTo>
                      <a:lnTo>
                        <a:pt x="67" y="163"/>
                      </a:lnTo>
                      <a:lnTo>
                        <a:pt x="77" y="153"/>
                      </a:lnTo>
                      <a:lnTo>
                        <a:pt x="87" y="148"/>
                      </a:lnTo>
                      <a:lnTo>
                        <a:pt x="96" y="144"/>
                      </a:lnTo>
                      <a:lnTo>
                        <a:pt x="106" y="139"/>
                      </a:lnTo>
                      <a:lnTo>
                        <a:pt x="115" y="129"/>
                      </a:lnTo>
                      <a:lnTo>
                        <a:pt x="125" y="125"/>
                      </a:lnTo>
                      <a:lnTo>
                        <a:pt x="134" y="120"/>
                      </a:lnTo>
                      <a:lnTo>
                        <a:pt x="144" y="115"/>
                      </a:lnTo>
                      <a:lnTo>
                        <a:pt x="154" y="105"/>
                      </a:lnTo>
                      <a:lnTo>
                        <a:pt x="163" y="101"/>
                      </a:lnTo>
                      <a:lnTo>
                        <a:pt x="173" y="96"/>
                      </a:lnTo>
                      <a:lnTo>
                        <a:pt x="182" y="91"/>
                      </a:lnTo>
                      <a:lnTo>
                        <a:pt x="192" y="81"/>
                      </a:lnTo>
                      <a:lnTo>
                        <a:pt x="202" y="77"/>
                      </a:lnTo>
                      <a:lnTo>
                        <a:pt x="211" y="72"/>
                      </a:lnTo>
                      <a:lnTo>
                        <a:pt x="221" y="62"/>
                      </a:lnTo>
                      <a:lnTo>
                        <a:pt x="230" y="57"/>
                      </a:lnTo>
                      <a:lnTo>
                        <a:pt x="240" y="53"/>
                      </a:lnTo>
                      <a:lnTo>
                        <a:pt x="250" y="43"/>
                      </a:lnTo>
                      <a:lnTo>
                        <a:pt x="259" y="38"/>
                      </a:lnTo>
                      <a:lnTo>
                        <a:pt x="269" y="29"/>
                      </a:lnTo>
                      <a:lnTo>
                        <a:pt x="278" y="24"/>
                      </a:lnTo>
                      <a:lnTo>
                        <a:pt x="283" y="14"/>
                      </a:lnTo>
                      <a:lnTo>
                        <a:pt x="293" y="10"/>
                      </a:lnTo>
                      <a:lnTo>
                        <a:pt x="302" y="0"/>
                      </a:lnTo>
                      <a:close/>
                    </a:path>
                  </a:pathLst>
                </a:custGeom>
                <a:solidFill>
                  <a:srgbClr val="F5F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7" name="Freeform 55">
                  <a:extLst>
                    <a:ext uri="{FF2B5EF4-FFF2-40B4-BE49-F238E27FC236}">
                      <a16:creationId xmlns:a16="http://schemas.microsoft.com/office/drawing/2014/main" id="{516699C9-A566-474B-B086-9BE3DCEB99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85" y="5390"/>
                  <a:ext cx="67" cy="34"/>
                </a:xfrm>
                <a:custGeom>
                  <a:avLst/>
                  <a:gdLst>
                    <a:gd name="T0" fmla="*/ 67 w 67"/>
                    <a:gd name="T1" fmla="*/ 0 h 34"/>
                    <a:gd name="T2" fmla="*/ 67 w 67"/>
                    <a:gd name="T3" fmla="*/ 5 h 34"/>
                    <a:gd name="T4" fmla="*/ 62 w 67"/>
                    <a:gd name="T5" fmla="*/ 10 h 34"/>
                    <a:gd name="T6" fmla="*/ 62 w 67"/>
                    <a:gd name="T7" fmla="*/ 15 h 34"/>
                    <a:gd name="T8" fmla="*/ 57 w 67"/>
                    <a:gd name="T9" fmla="*/ 15 h 34"/>
                    <a:gd name="T10" fmla="*/ 57 w 67"/>
                    <a:gd name="T11" fmla="*/ 19 h 34"/>
                    <a:gd name="T12" fmla="*/ 53 w 67"/>
                    <a:gd name="T13" fmla="*/ 19 h 34"/>
                    <a:gd name="T14" fmla="*/ 53 w 67"/>
                    <a:gd name="T15" fmla="*/ 24 h 34"/>
                    <a:gd name="T16" fmla="*/ 53 w 67"/>
                    <a:gd name="T17" fmla="*/ 29 h 34"/>
                    <a:gd name="T18" fmla="*/ 48 w 67"/>
                    <a:gd name="T19" fmla="*/ 29 h 34"/>
                    <a:gd name="T20" fmla="*/ 48 w 67"/>
                    <a:gd name="T21" fmla="*/ 34 h 34"/>
                    <a:gd name="T22" fmla="*/ 43 w 67"/>
                    <a:gd name="T23" fmla="*/ 34 h 34"/>
                    <a:gd name="T24" fmla="*/ 43 w 67"/>
                    <a:gd name="T25" fmla="*/ 29 h 34"/>
                    <a:gd name="T26" fmla="*/ 38 w 67"/>
                    <a:gd name="T27" fmla="*/ 29 h 34"/>
                    <a:gd name="T28" fmla="*/ 33 w 67"/>
                    <a:gd name="T29" fmla="*/ 29 h 34"/>
                    <a:gd name="T30" fmla="*/ 29 w 67"/>
                    <a:gd name="T31" fmla="*/ 24 h 34"/>
                    <a:gd name="T32" fmla="*/ 24 w 67"/>
                    <a:gd name="T33" fmla="*/ 24 h 34"/>
                    <a:gd name="T34" fmla="*/ 19 w 67"/>
                    <a:gd name="T35" fmla="*/ 24 h 34"/>
                    <a:gd name="T36" fmla="*/ 14 w 67"/>
                    <a:gd name="T37" fmla="*/ 24 h 34"/>
                    <a:gd name="T38" fmla="*/ 9 w 67"/>
                    <a:gd name="T39" fmla="*/ 24 h 34"/>
                    <a:gd name="T40" fmla="*/ 9 w 67"/>
                    <a:gd name="T41" fmla="*/ 19 h 34"/>
                    <a:gd name="T42" fmla="*/ 5 w 67"/>
                    <a:gd name="T43" fmla="*/ 19 h 34"/>
                    <a:gd name="T44" fmla="*/ 0 w 67"/>
                    <a:gd name="T45" fmla="*/ 19 h 34"/>
                    <a:gd name="T46" fmla="*/ 5 w 67"/>
                    <a:gd name="T47" fmla="*/ 19 h 34"/>
                    <a:gd name="T48" fmla="*/ 5 w 67"/>
                    <a:gd name="T49" fmla="*/ 15 h 34"/>
                    <a:gd name="T50" fmla="*/ 9 w 67"/>
                    <a:gd name="T51" fmla="*/ 15 h 34"/>
                    <a:gd name="T52" fmla="*/ 9 w 67"/>
                    <a:gd name="T53" fmla="*/ 10 h 34"/>
                    <a:gd name="T54" fmla="*/ 14 w 67"/>
                    <a:gd name="T55" fmla="*/ 10 h 34"/>
                    <a:gd name="T56" fmla="*/ 19 w 67"/>
                    <a:gd name="T57" fmla="*/ 10 h 34"/>
                    <a:gd name="T58" fmla="*/ 24 w 67"/>
                    <a:gd name="T59" fmla="*/ 5 h 34"/>
                    <a:gd name="T60" fmla="*/ 29 w 67"/>
                    <a:gd name="T61" fmla="*/ 5 h 34"/>
                    <a:gd name="T62" fmla="*/ 33 w 67"/>
                    <a:gd name="T63" fmla="*/ 0 h 34"/>
                    <a:gd name="T64" fmla="*/ 38 w 67"/>
                    <a:gd name="T65" fmla="*/ 0 h 34"/>
                    <a:gd name="T66" fmla="*/ 43 w 67"/>
                    <a:gd name="T67" fmla="*/ 0 h 34"/>
                    <a:gd name="T68" fmla="*/ 48 w 67"/>
                    <a:gd name="T69" fmla="*/ 0 h 34"/>
                    <a:gd name="T70" fmla="*/ 53 w 67"/>
                    <a:gd name="T71" fmla="*/ 0 h 34"/>
                    <a:gd name="T72" fmla="*/ 57 w 67"/>
                    <a:gd name="T73" fmla="*/ 0 h 34"/>
                    <a:gd name="T74" fmla="*/ 62 w 67"/>
                    <a:gd name="T75" fmla="*/ 0 h 34"/>
                    <a:gd name="T76" fmla="*/ 67 w 67"/>
                    <a:gd name="T77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67" h="34">
                      <a:moveTo>
                        <a:pt x="67" y="0"/>
                      </a:moveTo>
                      <a:lnTo>
                        <a:pt x="67" y="5"/>
                      </a:lnTo>
                      <a:lnTo>
                        <a:pt x="62" y="10"/>
                      </a:lnTo>
                      <a:lnTo>
                        <a:pt x="62" y="15"/>
                      </a:lnTo>
                      <a:lnTo>
                        <a:pt x="57" y="15"/>
                      </a:lnTo>
                      <a:lnTo>
                        <a:pt x="57" y="19"/>
                      </a:lnTo>
                      <a:lnTo>
                        <a:pt x="53" y="19"/>
                      </a:lnTo>
                      <a:lnTo>
                        <a:pt x="53" y="24"/>
                      </a:lnTo>
                      <a:lnTo>
                        <a:pt x="53" y="29"/>
                      </a:lnTo>
                      <a:lnTo>
                        <a:pt x="48" y="29"/>
                      </a:lnTo>
                      <a:lnTo>
                        <a:pt x="48" y="34"/>
                      </a:lnTo>
                      <a:lnTo>
                        <a:pt x="43" y="34"/>
                      </a:lnTo>
                      <a:lnTo>
                        <a:pt x="43" y="29"/>
                      </a:lnTo>
                      <a:lnTo>
                        <a:pt x="38" y="29"/>
                      </a:lnTo>
                      <a:lnTo>
                        <a:pt x="33" y="29"/>
                      </a:lnTo>
                      <a:lnTo>
                        <a:pt x="29" y="24"/>
                      </a:lnTo>
                      <a:lnTo>
                        <a:pt x="24" y="24"/>
                      </a:lnTo>
                      <a:lnTo>
                        <a:pt x="19" y="24"/>
                      </a:lnTo>
                      <a:lnTo>
                        <a:pt x="14" y="24"/>
                      </a:lnTo>
                      <a:lnTo>
                        <a:pt x="9" y="24"/>
                      </a:lnTo>
                      <a:lnTo>
                        <a:pt x="9" y="19"/>
                      </a:lnTo>
                      <a:lnTo>
                        <a:pt x="5" y="19"/>
                      </a:lnTo>
                      <a:lnTo>
                        <a:pt x="0" y="19"/>
                      </a:lnTo>
                      <a:lnTo>
                        <a:pt x="5" y="19"/>
                      </a:lnTo>
                      <a:lnTo>
                        <a:pt x="5" y="15"/>
                      </a:lnTo>
                      <a:lnTo>
                        <a:pt x="9" y="15"/>
                      </a:lnTo>
                      <a:lnTo>
                        <a:pt x="9" y="10"/>
                      </a:lnTo>
                      <a:lnTo>
                        <a:pt x="14" y="10"/>
                      </a:lnTo>
                      <a:lnTo>
                        <a:pt x="19" y="10"/>
                      </a:lnTo>
                      <a:lnTo>
                        <a:pt x="24" y="5"/>
                      </a:lnTo>
                      <a:lnTo>
                        <a:pt x="29" y="5"/>
                      </a:lnTo>
                      <a:lnTo>
                        <a:pt x="33" y="0"/>
                      </a:lnTo>
                      <a:lnTo>
                        <a:pt x="38" y="0"/>
                      </a:lnTo>
                      <a:lnTo>
                        <a:pt x="43" y="0"/>
                      </a:lnTo>
                      <a:lnTo>
                        <a:pt x="48" y="0"/>
                      </a:lnTo>
                      <a:lnTo>
                        <a:pt x="53" y="0"/>
                      </a:lnTo>
                      <a:lnTo>
                        <a:pt x="57" y="0"/>
                      </a:lnTo>
                      <a:lnTo>
                        <a:pt x="62" y="0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F5F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8" name="Freeform 56">
                  <a:extLst>
                    <a:ext uri="{FF2B5EF4-FFF2-40B4-BE49-F238E27FC236}">
                      <a16:creationId xmlns:a16="http://schemas.microsoft.com/office/drawing/2014/main" id="{3D7C76D3-F46F-460F-A42C-AD5954B48A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3" y="5400"/>
                  <a:ext cx="734" cy="685"/>
                </a:xfrm>
                <a:custGeom>
                  <a:avLst/>
                  <a:gdLst>
                    <a:gd name="T0" fmla="*/ 456 w 734"/>
                    <a:gd name="T1" fmla="*/ 14 h 685"/>
                    <a:gd name="T2" fmla="*/ 499 w 734"/>
                    <a:gd name="T3" fmla="*/ 19 h 685"/>
                    <a:gd name="T4" fmla="*/ 537 w 734"/>
                    <a:gd name="T5" fmla="*/ 29 h 685"/>
                    <a:gd name="T6" fmla="*/ 575 w 734"/>
                    <a:gd name="T7" fmla="*/ 43 h 685"/>
                    <a:gd name="T8" fmla="*/ 604 w 734"/>
                    <a:gd name="T9" fmla="*/ 77 h 685"/>
                    <a:gd name="T10" fmla="*/ 633 w 734"/>
                    <a:gd name="T11" fmla="*/ 124 h 685"/>
                    <a:gd name="T12" fmla="*/ 662 w 734"/>
                    <a:gd name="T13" fmla="*/ 177 h 685"/>
                    <a:gd name="T14" fmla="*/ 686 w 734"/>
                    <a:gd name="T15" fmla="*/ 235 h 685"/>
                    <a:gd name="T16" fmla="*/ 705 w 734"/>
                    <a:gd name="T17" fmla="*/ 297 h 685"/>
                    <a:gd name="T18" fmla="*/ 715 w 734"/>
                    <a:gd name="T19" fmla="*/ 354 h 685"/>
                    <a:gd name="T20" fmla="*/ 724 w 734"/>
                    <a:gd name="T21" fmla="*/ 412 h 685"/>
                    <a:gd name="T22" fmla="*/ 729 w 734"/>
                    <a:gd name="T23" fmla="*/ 440 h 685"/>
                    <a:gd name="T24" fmla="*/ 734 w 734"/>
                    <a:gd name="T25" fmla="*/ 474 h 685"/>
                    <a:gd name="T26" fmla="*/ 734 w 734"/>
                    <a:gd name="T27" fmla="*/ 503 h 685"/>
                    <a:gd name="T28" fmla="*/ 729 w 734"/>
                    <a:gd name="T29" fmla="*/ 536 h 685"/>
                    <a:gd name="T30" fmla="*/ 729 w 734"/>
                    <a:gd name="T31" fmla="*/ 570 h 685"/>
                    <a:gd name="T32" fmla="*/ 724 w 734"/>
                    <a:gd name="T33" fmla="*/ 594 h 685"/>
                    <a:gd name="T34" fmla="*/ 715 w 734"/>
                    <a:gd name="T35" fmla="*/ 613 h 685"/>
                    <a:gd name="T36" fmla="*/ 705 w 734"/>
                    <a:gd name="T37" fmla="*/ 613 h 685"/>
                    <a:gd name="T38" fmla="*/ 686 w 734"/>
                    <a:gd name="T39" fmla="*/ 560 h 685"/>
                    <a:gd name="T40" fmla="*/ 671 w 734"/>
                    <a:gd name="T41" fmla="*/ 507 h 685"/>
                    <a:gd name="T42" fmla="*/ 652 w 734"/>
                    <a:gd name="T43" fmla="*/ 455 h 685"/>
                    <a:gd name="T44" fmla="*/ 633 w 734"/>
                    <a:gd name="T45" fmla="*/ 402 h 685"/>
                    <a:gd name="T46" fmla="*/ 609 w 734"/>
                    <a:gd name="T47" fmla="*/ 354 h 685"/>
                    <a:gd name="T48" fmla="*/ 585 w 734"/>
                    <a:gd name="T49" fmla="*/ 349 h 685"/>
                    <a:gd name="T50" fmla="*/ 566 w 734"/>
                    <a:gd name="T51" fmla="*/ 364 h 685"/>
                    <a:gd name="T52" fmla="*/ 571 w 734"/>
                    <a:gd name="T53" fmla="*/ 393 h 685"/>
                    <a:gd name="T54" fmla="*/ 585 w 734"/>
                    <a:gd name="T55" fmla="*/ 416 h 685"/>
                    <a:gd name="T56" fmla="*/ 599 w 734"/>
                    <a:gd name="T57" fmla="*/ 445 h 685"/>
                    <a:gd name="T58" fmla="*/ 614 w 734"/>
                    <a:gd name="T59" fmla="*/ 474 h 685"/>
                    <a:gd name="T60" fmla="*/ 623 w 734"/>
                    <a:gd name="T61" fmla="*/ 507 h 685"/>
                    <a:gd name="T62" fmla="*/ 628 w 734"/>
                    <a:gd name="T63" fmla="*/ 541 h 685"/>
                    <a:gd name="T64" fmla="*/ 638 w 734"/>
                    <a:gd name="T65" fmla="*/ 560 h 685"/>
                    <a:gd name="T66" fmla="*/ 647 w 734"/>
                    <a:gd name="T67" fmla="*/ 589 h 685"/>
                    <a:gd name="T68" fmla="*/ 652 w 734"/>
                    <a:gd name="T69" fmla="*/ 618 h 685"/>
                    <a:gd name="T70" fmla="*/ 604 w 734"/>
                    <a:gd name="T71" fmla="*/ 637 h 685"/>
                    <a:gd name="T72" fmla="*/ 556 w 734"/>
                    <a:gd name="T73" fmla="*/ 656 h 685"/>
                    <a:gd name="T74" fmla="*/ 508 w 734"/>
                    <a:gd name="T75" fmla="*/ 665 h 685"/>
                    <a:gd name="T76" fmla="*/ 460 w 734"/>
                    <a:gd name="T77" fmla="*/ 670 h 685"/>
                    <a:gd name="T78" fmla="*/ 408 w 734"/>
                    <a:gd name="T79" fmla="*/ 675 h 685"/>
                    <a:gd name="T80" fmla="*/ 364 w 734"/>
                    <a:gd name="T81" fmla="*/ 680 h 685"/>
                    <a:gd name="T82" fmla="*/ 316 w 734"/>
                    <a:gd name="T83" fmla="*/ 685 h 685"/>
                    <a:gd name="T84" fmla="*/ 273 w 734"/>
                    <a:gd name="T85" fmla="*/ 685 h 685"/>
                    <a:gd name="T86" fmla="*/ 225 w 734"/>
                    <a:gd name="T87" fmla="*/ 685 h 685"/>
                    <a:gd name="T88" fmla="*/ 182 w 734"/>
                    <a:gd name="T89" fmla="*/ 680 h 685"/>
                    <a:gd name="T90" fmla="*/ 139 w 734"/>
                    <a:gd name="T91" fmla="*/ 642 h 685"/>
                    <a:gd name="T92" fmla="*/ 101 w 734"/>
                    <a:gd name="T93" fmla="*/ 555 h 685"/>
                    <a:gd name="T94" fmla="*/ 67 w 734"/>
                    <a:gd name="T95" fmla="*/ 469 h 685"/>
                    <a:gd name="T96" fmla="*/ 33 w 734"/>
                    <a:gd name="T97" fmla="*/ 378 h 685"/>
                    <a:gd name="T98" fmla="*/ 9 w 734"/>
                    <a:gd name="T99" fmla="*/ 282 h 685"/>
                    <a:gd name="T100" fmla="*/ 0 w 734"/>
                    <a:gd name="T101" fmla="*/ 187 h 685"/>
                    <a:gd name="T102" fmla="*/ 0 w 734"/>
                    <a:gd name="T103" fmla="*/ 148 h 685"/>
                    <a:gd name="T104" fmla="*/ 9 w 734"/>
                    <a:gd name="T105" fmla="*/ 115 h 685"/>
                    <a:gd name="T106" fmla="*/ 24 w 734"/>
                    <a:gd name="T107" fmla="*/ 77 h 685"/>
                    <a:gd name="T108" fmla="*/ 43 w 734"/>
                    <a:gd name="T109" fmla="*/ 48 h 685"/>
                    <a:gd name="T110" fmla="*/ 72 w 734"/>
                    <a:gd name="T111" fmla="*/ 19 h 685"/>
                    <a:gd name="T112" fmla="*/ 115 w 734"/>
                    <a:gd name="T113" fmla="*/ 5 h 685"/>
                    <a:gd name="T114" fmla="*/ 182 w 734"/>
                    <a:gd name="T115" fmla="*/ 9 h 685"/>
                    <a:gd name="T116" fmla="*/ 244 w 734"/>
                    <a:gd name="T117" fmla="*/ 14 h 685"/>
                    <a:gd name="T118" fmla="*/ 307 w 734"/>
                    <a:gd name="T119" fmla="*/ 14 h 685"/>
                    <a:gd name="T120" fmla="*/ 369 w 734"/>
                    <a:gd name="T121" fmla="*/ 14 h 6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734" h="685">
                      <a:moveTo>
                        <a:pt x="422" y="5"/>
                      </a:moveTo>
                      <a:lnTo>
                        <a:pt x="427" y="9"/>
                      </a:lnTo>
                      <a:lnTo>
                        <a:pt x="436" y="9"/>
                      </a:lnTo>
                      <a:lnTo>
                        <a:pt x="441" y="9"/>
                      </a:lnTo>
                      <a:lnTo>
                        <a:pt x="446" y="9"/>
                      </a:lnTo>
                      <a:lnTo>
                        <a:pt x="456" y="14"/>
                      </a:lnTo>
                      <a:lnTo>
                        <a:pt x="460" y="14"/>
                      </a:lnTo>
                      <a:lnTo>
                        <a:pt x="470" y="14"/>
                      </a:lnTo>
                      <a:lnTo>
                        <a:pt x="475" y="14"/>
                      </a:lnTo>
                      <a:lnTo>
                        <a:pt x="484" y="14"/>
                      </a:lnTo>
                      <a:lnTo>
                        <a:pt x="489" y="19"/>
                      </a:lnTo>
                      <a:lnTo>
                        <a:pt x="499" y="19"/>
                      </a:lnTo>
                      <a:lnTo>
                        <a:pt x="504" y="19"/>
                      </a:lnTo>
                      <a:lnTo>
                        <a:pt x="513" y="19"/>
                      </a:lnTo>
                      <a:lnTo>
                        <a:pt x="518" y="24"/>
                      </a:lnTo>
                      <a:lnTo>
                        <a:pt x="528" y="24"/>
                      </a:lnTo>
                      <a:lnTo>
                        <a:pt x="532" y="24"/>
                      </a:lnTo>
                      <a:lnTo>
                        <a:pt x="537" y="29"/>
                      </a:lnTo>
                      <a:lnTo>
                        <a:pt x="547" y="29"/>
                      </a:lnTo>
                      <a:lnTo>
                        <a:pt x="552" y="33"/>
                      </a:lnTo>
                      <a:lnTo>
                        <a:pt x="556" y="33"/>
                      </a:lnTo>
                      <a:lnTo>
                        <a:pt x="566" y="38"/>
                      </a:lnTo>
                      <a:lnTo>
                        <a:pt x="571" y="43"/>
                      </a:lnTo>
                      <a:lnTo>
                        <a:pt x="575" y="43"/>
                      </a:lnTo>
                      <a:lnTo>
                        <a:pt x="580" y="48"/>
                      </a:lnTo>
                      <a:lnTo>
                        <a:pt x="585" y="53"/>
                      </a:lnTo>
                      <a:lnTo>
                        <a:pt x="595" y="57"/>
                      </a:lnTo>
                      <a:lnTo>
                        <a:pt x="599" y="62"/>
                      </a:lnTo>
                      <a:lnTo>
                        <a:pt x="599" y="67"/>
                      </a:lnTo>
                      <a:lnTo>
                        <a:pt x="604" y="77"/>
                      </a:lnTo>
                      <a:lnTo>
                        <a:pt x="609" y="81"/>
                      </a:lnTo>
                      <a:lnTo>
                        <a:pt x="614" y="91"/>
                      </a:lnTo>
                      <a:lnTo>
                        <a:pt x="619" y="96"/>
                      </a:lnTo>
                      <a:lnTo>
                        <a:pt x="623" y="105"/>
                      </a:lnTo>
                      <a:lnTo>
                        <a:pt x="628" y="115"/>
                      </a:lnTo>
                      <a:lnTo>
                        <a:pt x="633" y="124"/>
                      </a:lnTo>
                      <a:lnTo>
                        <a:pt x="638" y="134"/>
                      </a:lnTo>
                      <a:lnTo>
                        <a:pt x="643" y="144"/>
                      </a:lnTo>
                      <a:lnTo>
                        <a:pt x="647" y="148"/>
                      </a:lnTo>
                      <a:lnTo>
                        <a:pt x="652" y="158"/>
                      </a:lnTo>
                      <a:lnTo>
                        <a:pt x="657" y="167"/>
                      </a:lnTo>
                      <a:lnTo>
                        <a:pt x="662" y="177"/>
                      </a:lnTo>
                      <a:lnTo>
                        <a:pt x="662" y="187"/>
                      </a:lnTo>
                      <a:lnTo>
                        <a:pt x="667" y="196"/>
                      </a:lnTo>
                      <a:lnTo>
                        <a:pt x="671" y="206"/>
                      </a:lnTo>
                      <a:lnTo>
                        <a:pt x="676" y="215"/>
                      </a:lnTo>
                      <a:lnTo>
                        <a:pt x="681" y="225"/>
                      </a:lnTo>
                      <a:lnTo>
                        <a:pt x="686" y="235"/>
                      </a:lnTo>
                      <a:lnTo>
                        <a:pt x="686" y="249"/>
                      </a:lnTo>
                      <a:lnTo>
                        <a:pt x="691" y="258"/>
                      </a:lnTo>
                      <a:lnTo>
                        <a:pt x="695" y="268"/>
                      </a:lnTo>
                      <a:lnTo>
                        <a:pt x="695" y="278"/>
                      </a:lnTo>
                      <a:lnTo>
                        <a:pt x="700" y="287"/>
                      </a:lnTo>
                      <a:lnTo>
                        <a:pt x="705" y="297"/>
                      </a:lnTo>
                      <a:lnTo>
                        <a:pt x="705" y="306"/>
                      </a:lnTo>
                      <a:lnTo>
                        <a:pt x="710" y="316"/>
                      </a:lnTo>
                      <a:lnTo>
                        <a:pt x="710" y="326"/>
                      </a:lnTo>
                      <a:lnTo>
                        <a:pt x="715" y="335"/>
                      </a:lnTo>
                      <a:lnTo>
                        <a:pt x="715" y="345"/>
                      </a:lnTo>
                      <a:lnTo>
                        <a:pt x="715" y="354"/>
                      </a:lnTo>
                      <a:lnTo>
                        <a:pt x="719" y="364"/>
                      </a:lnTo>
                      <a:lnTo>
                        <a:pt x="719" y="373"/>
                      </a:lnTo>
                      <a:lnTo>
                        <a:pt x="719" y="388"/>
                      </a:lnTo>
                      <a:lnTo>
                        <a:pt x="724" y="397"/>
                      </a:lnTo>
                      <a:lnTo>
                        <a:pt x="724" y="407"/>
                      </a:lnTo>
                      <a:lnTo>
                        <a:pt x="724" y="412"/>
                      </a:lnTo>
                      <a:lnTo>
                        <a:pt x="724" y="416"/>
                      </a:lnTo>
                      <a:lnTo>
                        <a:pt x="729" y="421"/>
                      </a:lnTo>
                      <a:lnTo>
                        <a:pt x="729" y="426"/>
                      </a:lnTo>
                      <a:lnTo>
                        <a:pt x="729" y="431"/>
                      </a:lnTo>
                      <a:lnTo>
                        <a:pt x="729" y="436"/>
                      </a:lnTo>
                      <a:lnTo>
                        <a:pt x="729" y="440"/>
                      </a:lnTo>
                      <a:lnTo>
                        <a:pt x="729" y="445"/>
                      </a:lnTo>
                      <a:lnTo>
                        <a:pt x="734" y="450"/>
                      </a:lnTo>
                      <a:lnTo>
                        <a:pt x="734" y="455"/>
                      </a:lnTo>
                      <a:lnTo>
                        <a:pt x="734" y="460"/>
                      </a:lnTo>
                      <a:lnTo>
                        <a:pt x="734" y="469"/>
                      </a:lnTo>
                      <a:lnTo>
                        <a:pt x="734" y="474"/>
                      </a:lnTo>
                      <a:lnTo>
                        <a:pt x="734" y="479"/>
                      </a:lnTo>
                      <a:lnTo>
                        <a:pt x="734" y="484"/>
                      </a:lnTo>
                      <a:lnTo>
                        <a:pt x="734" y="488"/>
                      </a:lnTo>
                      <a:lnTo>
                        <a:pt x="734" y="493"/>
                      </a:lnTo>
                      <a:lnTo>
                        <a:pt x="734" y="498"/>
                      </a:lnTo>
                      <a:lnTo>
                        <a:pt x="734" y="503"/>
                      </a:lnTo>
                      <a:lnTo>
                        <a:pt x="734" y="507"/>
                      </a:lnTo>
                      <a:lnTo>
                        <a:pt x="734" y="517"/>
                      </a:lnTo>
                      <a:lnTo>
                        <a:pt x="734" y="522"/>
                      </a:lnTo>
                      <a:lnTo>
                        <a:pt x="734" y="527"/>
                      </a:lnTo>
                      <a:lnTo>
                        <a:pt x="729" y="531"/>
                      </a:lnTo>
                      <a:lnTo>
                        <a:pt x="729" y="536"/>
                      </a:lnTo>
                      <a:lnTo>
                        <a:pt x="729" y="541"/>
                      </a:lnTo>
                      <a:lnTo>
                        <a:pt x="729" y="551"/>
                      </a:lnTo>
                      <a:lnTo>
                        <a:pt x="729" y="555"/>
                      </a:lnTo>
                      <a:lnTo>
                        <a:pt x="729" y="560"/>
                      </a:lnTo>
                      <a:lnTo>
                        <a:pt x="729" y="565"/>
                      </a:lnTo>
                      <a:lnTo>
                        <a:pt x="729" y="570"/>
                      </a:lnTo>
                      <a:lnTo>
                        <a:pt x="729" y="574"/>
                      </a:lnTo>
                      <a:lnTo>
                        <a:pt x="729" y="579"/>
                      </a:lnTo>
                      <a:lnTo>
                        <a:pt x="729" y="584"/>
                      </a:lnTo>
                      <a:lnTo>
                        <a:pt x="724" y="584"/>
                      </a:lnTo>
                      <a:lnTo>
                        <a:pt x="724" y="589"/>
                      </a:lnTo>
                      <a:lnTo>
                        <a:pt x="724" y="594"/>
                      </a:lnTo>
                      <a:lnTo>
                        <a:pt x="724" y="598"/>
                      </a:lnTo>
                      <a:lnTo>
                        <a:pt x="719" y="598"/>
                      </a:lnTo>
                      <a:lnTo>
                        <a:pt x="719" y="603"/>
                      </a:lnTo>
                      <a:lnTo>
                        <a:pt x="719" y="608"/>
                      </a:lnTo>
                      <a:lnTo>
                        <a:pt x="719" y="613"/>
                      </a:lnTo>
                      <a:lnTo>
                        <a:pt x="715" y="613"/>
                      </a:lnTo>
                      <a:lnTo>
                        <a:pt x="715" y="618"/>
                      </a:lnTo>
                      <a:lnTo>
                        <a:pt x="715" y="622"/>
                      </a:lnTo>
                      <a:lnTo>
                        <a:pt x="710" y="627"/>
                      </a:lnTo>
                      <a:lnTo>
                        <a:pt x="710" y="632"/>
                      </a:lnTo>
                      <a:lnTo>
                        <a:pt x="705" y="622"/>
                      </a:lnTo>
                      <a:lnTo>
                        <a:pt x="705" y="613"/>
                      </a:lnTo>
                      <a:lnTo>
                        <a:pt x="700" y="608"/>
                      </a:lnTo>
                      <a:lnTo>
                        <a:pt x="700" y="598"/>
                      </a:lnTo>
                      <a:lnTo>
                        <a:pt x="695" y="589"/>
                      </a:lnTo>
                      <a:lnTo>
                        <a:pt x="691" y="579"/>
                      </a:lnTo>
                      <a:lnTo>
                        <a:pt x="691" y="570"/>
                      </a:lnTo>
                      <a:lnTo>
                        <a:pt x="686" y="560"/>
                      </a:lnTo>
                      <a:lnTo>
                        <a:pt x="686" y="551"/>
                      </a:lnTo>
                      <a:lnTo>
                        <a:pt x="681" y="546"/>
                      </a:lnTo>
                      <a:lnTo>
                        <a:pt x="681" y="536"/>
                      </a:lnTo>
                      <a:lnTo>
                        <a:pt x="676" y="527"/>
                      </a:lnTo>
                      <a:lnTo>
                        <a:pt x="671" y="517"/>
                      </a:lnTo>
                      <a:lnTo>
                        <a:pt x="671" y="507"/>
                      </a:lnTo>
                      <a:lnTo>
                        <a:pt x="667" y="498"/>
                      </a:lnTo>
                      <a:lnTo>
                        <a:pt x="667" y="488"/>
                      </a:lnTo>
                      <a:lnTo>
                        <a:pt x="662" y="484"/>
                      </a:lnTo>
                      <a:lnTo>
                        <a:pt x="657" y="474"/>
                      </a:lnTo>
                      <a:lnTo>
                        <a:pt x="657" y="464"/>
                      </a:lnTo>
                      <a:lnTo>
                        <a:pt x="652" y="455"/>
                      </a:lnTo>
                      <a:lnTo>
                        <a:pt x="647" y="445"/>
                      </a:lnTo>
                      <a:lnTo>
                        <a:pt x="647" y="436"/>
                      </a:lnTo>
                      <a:lnTo>
                        <a:pt x="643" y="431"/>
                      </a:lnTo>
                      <a:lnTo>
                        <a:pt x="638" y="421"/>
                      </a:lnTo>
                      <a:lnTo>
                        <a:pt x="638" y="412"/>
                      </a:lnTo>
                      <a:lnTo>
                        <a:pt x="633" y="402"/>
                      </a:lnTo>
                      <a:lnTo>
                        <a:pt x="628" y="397"/>
                      </a:lnTo>
                      <a:lnTo>
                        <a:pt x="623" y="388"/>
                      </a:lnTo>
                      <a:lnTo>
                        <a:pt x="623" y="378"/>
                      </a:lnTo>
                      <a:lnTo>
                        <a:pt x="619" y="373"/>
                      </a:lnTo>
                      <a:lnTo>
                        <a:pt x="614" y="364"/>
                      </a:lnTo>
                      <a:lnTo>
                        <a:pt x="609" y="354"/>
                      </a:lnTo>
                      <a:lnTo>
                        <a:pt x="604" y="349"/>
                      </a:lnTo>
                      <a:lnTo>
                        <a:pt x="599" y="349"/>
                      </a:lnTo>
                      <a:lnTo>
                        <a:pt x="595" y="345"/>
                      </a:lnTo>
                      <a:lnTo>
                        <a:pt x="590" y="345"/>
                      </a:lnTo>
                      <a:lnTo>
                        <a:pt x="585" y="345"/>
                      </a:lnTo>
                      <a:lnTo>
                        <a:pt x="585" y="349"/>
                      </a:lnTo>
                      <a:lnTo>
                        <a:pt x="580" y="349"/>
                      </a:lnTo>
                      <a:lnTo>
                        <a:pt x="575" y="349"/>
                      </a:lnTo>
                      <a:lnTo>
                        <a:pt x="571" y="354"/>
                      </a:lnTo>
                      <a:lnTo>
                        <a:pt x="566" y="354"/>
                      </a:lnTo>
                      <a:lnTo>
                        <a:pt x="566" y="359"/>
                      </a:lnTo>
                      <a:lnTo>
                        <a:pt x="566" y="364"/>
                      </a:lnTo>
                      <a:lnTo>
                        <a:pt x="566" y="369"/>
                      </a:lnTo>
                      <a:lnTo>
                        <a:pt x="566" y="373"/>
                      </a:lnTo>
                      <a:lnTo>
                        <a:pt x="566" y="378"/>
                      </a:lnTo>
                      <a:lnTo>
                        <a:pt x="566" y="383"/>
                      </a:lnTo>
                      <a:lnTo>
                        <a:pt x="566" y="388"/>
                      </a:lnTo>
                      <a:lnTo>
                        <a:pt x="571" y="393"/>
                      </a:lnTo>
                      <a:lnTo>
                        <a:pt x="575" y="393"/>
                      </a:lnTo>
                      <a:lnTo>
                        <a:pt x="575" y="397"/>
                      </a:lnTo>
                      <a:lnTo>
                        <a:pt x="580" y="402"/>
                      </a:lnTo>
                      <a:lnTo>
                        <a:pt x="580" y="407"/>
                      </a:lnTo>
                      <a:lnTo>
                        <a:pt x="585" y="412"/>
                      </a:lnTo>
                      <a:lnTo>
                        <a:pt x="585" y="416"/>
                      </a:lnTo>
                      <a:lnTo>
                        <a:pt x="590" y="421"/>
                      </a:lnTo>
                      <a:lnTo>
                        <a:pt x="590" y="426"/>
                      </a:lnTo>
                      <a:lnTo>
                        <a:pt x="595" y="431"/>
                      </a:lnTo>
                      <a:lnTo>
                        <a:pt x="595" y="436"/>
                      </a:lnTo>
                      <a:lnTo>
                        <a:pt x="599" y="440"/>
                      </a:lnTo>
                      <a:lnTo>
                        <a:pt x="599" y="445"/>
                      </a:lnTo>
                      <a:lnTo>
                        <a:pt x="604" y="450"/>
                      </a:lnTo>
                      <a:lnTo>
                        <a:pt x="604" y="455"/>
                      </a:lnTo>
                      <a:lnTo>
                        <a:pt x="609" y="460"/>
                      </a:lnTo>
                      <a:lnTo>
                        <a:pt x="609" y="464"/>
                      </a:lnTo>
                      <a:lnTo>
                        <a:pt x="609" y="469"/>
                      </a:lnTo>
                      <a:lnTo>
                        <a:pt x="614" y="474"/>
                      </a:lnTo>
                      <a:lnTo>
                        <a:pt x="614" y="479"/>
                      </a:lnTo>
                      <a:lnTo>
                        <a:pt x="619" y="484"/>
                      </a:lnTo>
                      <a:lnTo>
                        <a:pt x="619" y="493"/>
                      </a:lnTo>
                      <a:lnTo>
                        <a:pt x="619" y="498"/>
                      </a:lnTo>
                      <a:lnTo>
                        <a:pt x="619" y="503"/>
                      </a:lnTo>
                      <a:lnTo>
                        <a:pt x="623" y="507"/>
                      </a:lnTo>
                      <a:lnTo>
                        <a:pt x="623" y="512"/>
                      </a:lnTo>
                      <a:lnTo>
                        <a:pt x="623" y="517"/>
                      </a:lnTo>
                      <a:lnTo>
                        <a:pt x="623" y="522"/>
                      </a:lnTo>
                      <a:lnTo>
                        <a:pt x="628" y="527"/>
                      </a:lnTo>
                      <a:lnTo>
                        <a:pt x="628" y="531"/>
                      </a:lnTo>
                      <a:lnTo>
                        <a:pt x="628" y="541"/>
                      </a:lnTo>
                      <a:lnTo>
                        <a:pt x="628" y="546"/>
                      </a:lnTo>
                      <a:lnTo>
                        <a:pt x="633" y="546"/>
                      </a:lnTo>
                      <a:lnTo>
                        <a:pt x="633" y="551"/>
                      </a:lnTo>
                      <a:lnTo>
                        <a:pt x="633" y="555"/>
                      </a:lnTo>
                      <a:lnTo>
                        <a:pt x="638" y="555"/>
                      </a:lnTo>
                      <a:lnTo>
                        <a:pt x="638" y="560"/>
                      </a:lnTo>
                      <a:lnTo>
                        <a:pt x="638" y="565"/>
                      </a:lnTo>
                      <a:lnTo>
                        <a:pt x="643" y="570"/>
                      </a:lnTo>
                      <a:lnTo>
                        <a:pt x="643" y="574"/>
                      </a:lnTo>
                      <a:lnTo>
                        <a:pt x="643" y="579"/>
                      </a:lnTo>
                      <a:lnTo>
                        <a:pt x="647" y="584"/>
                      </a:lnTo>
                      <a:lnTo>
                        <a:pt x="647" y="589"/>
                      </a:lnTo>
                      <a:lnTo>
                        <a:pt x="647" y="594"/>
                      </a:lnTo>
                      <a:lnTo>
                        <a:pt x="647" y="598"/>
                      </a:lnTo>
                      <a:lnTo>
                        <a:pt x="647" y="603"/>
                      </a:lnTo>
                      <a:lnTo>
                        <a:pt x="652" y="603"/>
                      </a:lnTo>
                      <a:lnTo>
                        <a:pt x="652" y="608"/>
                      </a:lnTo>
                      <a:lnTo>
                        <a:pt x="652" y="618"/>
                      </a:lnTo>
                      <a:lnTo>
                        <a:pt x="643" y="618"/>
                      </a:lnTo>
                      <a:lnTo>
                        <a:pt x="638" y="622"/>
                      </a:lnTo>
                      <a:lnTo>
                        <a:pt x="628" y="627"/>
                      </a:lnTo>
                      <a:lnTo>
                        <a:pt x="623" y="632"/>
                      </a:lnTo>
                      <a:lnTo>
                        <a:pt x="614" y="637"/>
                      </a:lnTo>
                      <a:lnTo>
                        <a:pt x="604" y="637"/>
                      </a:lnTo>
                      <a:lnTo>
                        <a:pt x="599" y="642"/>
                      </a:lnTo>
                      <a:lnTo>
                        <a:pt x="590" y="646"/>
                      </a:lnTo>
                      <a:lnTo>
                        <a:pt x="585" y="646"/>
                      </a:lnTo>
                      <a:lnTo>
                        <a:pt x="575" y="651"/>
                      </a:lnTo>
                      <a:lnTo>
                        <a:pt x="566" y="651"/>
                      </a:lnTo>
                      <a:lnTo>
                        <a:pt x="556" y="656"/>
                      </a:lnTo>
                      <a:lnTo>
                        <a:pt x="552" y="656"/>
                      </a:lnTo>
                      <a:lnTo>
                        <a:pt x="542" y="656"/>
                      </a:lnTo>
                      <a:lnTo>
                        <a:pt x="532" y="661"/>
                      </a:lnTo>
                      <a:lnTo>
                        <a:pt x="528" y="661"/>
                      </a:lnTo>
                      <a:lnTo>
                        <a:pt x="518" y="661"/>
                      </a:lnTo>
                      <a:lnTo>
                        <a:pt x="508" y="665"/>
                      </a:lnTo>
                      <a:lnTo>
                        <a:pt x="499" y="665"/>
                      </a:lnTo>
                      <a:lnTo>
                        <a:pt x="494" y="665"/>
                      </a:lnTo>
                      <a:lnTo>
                        <a:pt x="484" y="665"/>
                      </a:lnTo>
                      <a:lnTo>
                        <a:pt x="475" y="670"/>
                      </a:lnTo>
                      <a:lnTo>
                        <a:pt x="465" y="670"/>
                      </a:lnTo>
                      <a:lnTo>
                        <a:pt x="460" y="670"/>
                      </a:lnTo>
                      <a:lnTo>
                        <a:pt x="451" y="670"/>
                      </a:lnTo>
                      <a:lnTo>
                        <a:pt x="441" y="670"/>
                      </a:lnTo>
                      <a:lnTo>
                        <a:pt x="432" y="675"/>
                      </a:lnTo>
                      <a:lnTo>
                        <a:pt x="427" y="675"/>
                      </a:lnTo>
                      <a:lnTo>
                        <a:pt x="417" y="675"/>
                      </a:lnTo>
                      <a:lnTo>
                        <a:pt x="408" y="675"/>
                      </a:lnTo>
                      <a:lnTo>
                        <a:pt x="398" y="680"/>
                      </a:lnTo>
                      <a:lnTo>
                        <a:pt x="393" y="680"/>
                      </a:lnTo>
                      <a:lnTo>
                        <a:pt x="384" y="680"/>
                      </a:lnTo>
                      <a:lnTo>
                        <a:pt x="379" y="680"/>
                      </a:lnTo>
                      <a:lnTo>
                        <a:pt x="369" y="680"/>
                      </a:lnTo>
                      <a:lnTo>
                        <a:pt x="364" y="680"/>
                      </a:lnTo>
                      <a:lnTo>
                        <a:pt x="355" y="680"/>
                      </a:lnTo>
                      <a:lnTo>
                        <a:pt x="350" y="685"/>
                      </a:lnTo>
                      <a:lnTo>
                        <a:pt x="340" y="685"/>
                      </a:lnTo>
                      <a:lnTo>
                        <a:pt x="331" y="685"/>
                      </a:lnTo>
                      <a:lnTo>
                        <a:pt x="326" y="685"/>
                      </a:lnTo>
                      <a:lnTo>
                        <a:pt x="316" y="685"/>
                      </a:lnTo>
                      <a:lnTo>
                        <a:pt x="312" y="685"/>
                      </a:lnTo>
                      <a:lnTo>
                        <a:pt x="302" y="685"/>
                      </a:lnTo>
                      <a:lnTo>
                        <a:pt x="297" y="685"/>
                      </a:lnTo>
                      <a:lnTo>
                        <a:pt x="288" y="685"/>
                      </a:lnTo>
                      <a:lnTo>
                        <a:pt x="278" y="685"/>
                      </a:lnTo>
                      <a:lnTo>
                        <a:pt x="273" y="685"/>
                      </a:lnTo>
                      <a:lnTo>
                        <a:pt x="264" y="685"/>
                      </a:lnTo>
                      <a:lnTo>
                        <a:pt x="259" y="685"/>
                      </a:lnTo>
                      <a:lnTo>
                        <a:pt x="249" y="685"/>
                      </a:lnTo>
                      <a:lnTo>
                        <a:pt x="244" y="685"/>
                      </a:lnTo>
                      <a:lnTo>
                        <a:pt x="235" y="685"/>
                      </a:lnTo>
                      <a:lnTo>
                        <a:pt x="225" y="685"/>
                      </a:lnTo>
                      <a:lnTo>
                        <a:pt x="221" y="685"/>
                      </a:lnTo>
                      <a:lnTo>
                        <a:pt x="211" y="685"/>
                      </a:lnTo>
                      <a:lnTo>
                        <a:pt x="206" y="680"/>
                      </a:lnTo>
                      <a:lnTo>
                        <a:pt x="197" y="680"/>
                      </a:lnTo>
                      <a:lnTo>
                        <a:pt x="192" y="680"/>
                      </a:lnTo>
                      <a:lnTo>
                        <a:pt x="182" y="680"/>
                      </a:lnTo>
                      <a:lnTo>
                        <a:pt x="173" y="675"/>
                      </a:lnTo>
                      <a:lnTo>
                        <a:pt x="168" y="675"/>
                      </a:lnTo>
                      <a:lnTo>
                        <a:pt x="158" y="675"/>
                      </a:lnTo>
                      <a:lnTo>
                        <a:pt x="153" y="670"/>
                      </a:lnTo>
                      <a:lnTo>
                        <a:pt x="149" y="656"/>
                      </a:lnTo>
                      <a:lnTo>
                        <a:pt x="139" y="642"/>
                      </a:lnTo>
                      <a:lnTo>
                        <a:pt x="134" y="627"/>
                      </a:lnTo>
                      <a:lnTo>
                        <a:pt x="129" y="613"/>
                      </a:lnTo>
                      <a:lnTo>
                        <a:pt x="120" y="598"/>
                      </a:lnTo>
                      <a:lnTo>
                        <a:pt x="115" y="584"/>
                      </a:lnTo>
                      <a:lnTo>
                        <a:pt x="110" y="570"/>
                      </a:lnTo>
                      <a:lnTo>
                        <a:pt x="101" y="555"/>
                      </a:lnTo>
                      <a:lnTo>
                        <a:pt x="96" y="541"/>
                      </a:lnTo>
                      <a:lnTo>
                        <a:pt x="91" y="527"/>
                      </a:lnTo>
                      <a:lnTo>
                        <a:pt x="81" y="512"/>
                      </a:lnTo>
                      <a:lnTo>
                        <a:pt x="77" y="498"/>
                      </a:lnTo>
                      <a:lnTo>
                        <a:pt x="72" y="484"/>
                      </a:lnTo>
                      <a:lnTo>
                        <a:pt x="67" y="469"/>
                      </a:lnTo>
                      <a:lnTo>
                        <a:pt x="57" y="455"/>
                      </a:lnTo>
                      <a:lnTo>
                        <a:pt x="53" y="436"/>
                      </a:lnTo>
                      <a:lnTo>
                        <a:pt x="48" y="421"/>
                      </a:lnTo>
                      <a:lnTo>
                        <a:pt x="43" y="407"/>
                      </a:lnTo>
                      <a:lnTo>
                        <a:pt x="38" y="393"/>
                      </a:lnTo>
                      <a:lnTo>
                        <a:pt x="33" y="378"/>
                      </a:lnTo>
                      <a:lnTo>
                        <a:pt x="29" y="359"/>
                      </a:lnTo>
                      <a:lnTo>
                        <a:pt x="24" y="345"/>
                      </a:lnTo>
                      <a:lnTo>
                        <a:pt x="19" y="330"/>
                      </a:lnTo>
                      <a:lnTo>
                        <a:pt x="14" y="316"/>
                      </a:lnTo>
                      <a:lnTo>
                        <a:pt x="14" y="297"/>
                      </a:lnTo>
                      <a:lnTo>
                        <a:pt x="9" y="282"/>
                      </a:lnTo>
                      <a:lnTo>
                        <a:pt x="9" y="268"/>
                      </a:lnTo>
                      <a:lnTo>
                        <a:pt x="5" y="249"/>
                      </a:lnTo>
                      <a:lnTo>
                        <a:pt x="5" y="235"/>
                      </a:lnTo>
                      <a:lnTo>
                        <a:pt x="0" y="220"/>
                      </a:lnTo>
                      <a:lnTo>
                        <a:pt x="0" y="201"/>
                      </a:lnTo>
                      <a:lnTo>
                        <a:pt x="0" y="187"/>
                      </a:lnTo>
                      <a:lnTo>
                        <a:pt x="0" y="177"/>
                      </a:lnTo>
                      <a:lnTo>
                        <a:pt x="0" y="172"/>
                      </a:lnTo>
                      <a:lnTo>
                        <a:pt x="0" y="167"/>
                      </a:lnTo>
                      <a:lnTo>
                        <a:pt x="0" y="163"/>
                      </a:lnTo>
                      <a:lnTo>
                        <a:pt x="0" y="158"/>
                      </a:lnTo>
                      <a:lnTo>
                        <a:pt x="0" y="148"/>
                      </a:lnTo>
                      <a:lnTo>
                        <a:pt x="5" y="144"/>
                      </a:lnTo>
                      <a:lnTo>
                        <a:pt x="5" y="139"/>
                      </a:lnTo>
                      <a:lnTo>
                        <a:pt x="5" y="134"/>
                      </a:lnTo>
                      <a:lnTo>
                        <a:pt x="5" y="124"/>
                      </a:lnTo>
                      <a:lnTo>
                        <a:pt x="9" y="120"/>
                      </a:lnTo>
                      <a:lnTo>
                        <a:pt x="9" y="115"/>
                      </a:lnTo>
                      <a:lnTo>
                        <a:pt x="9" y="110"/>
                      </a:lnTo>
                      <a:lnTo>
                        <a:pt x="14" y="100"/>
                      </a:lnTo>
                      <a:lnTo>
                        <a:pt x="14" y="96"/>
                      </a:lnTo>
                      <a:lnTo>
                        <a:pt x="19" y="91"/>
                      </a:lnTo>
                      <a:lnTo>
                        <a:pt x="19" y="86"/>
                      </a:lnTo>
                      <a:lnTo>
                        <a:pt x="24" y="77"/>
                      </a:lnTo>
                      <a:lnTo>
                        <a:pt x="29" y="72"/>
                      </a:lnTo>
                      <a:lnTo>
                        <a:pt x="29" y="67"/>
                      </a:lnTo>
                      <a:lnTo>
                        <a:pt x="33" y="62"/>
                      </a:lnTo>
                      <a:lnTo>
                        <a:pt x="38" y="57"/>
                      </a:lnTo>
                      <a:lnTo>
                        <a:pt x="38" y="53"/>
                      </a:lnTo>
                      <a:lnTo>
                        <a:pt x="43" y="48"/>
                      </a:lnTo>
                      <a:lnTo>
                        <a:pt x="48" y="43"/>
                      </a:lnTo>
                      <a:lnTo>
                        <a:pt x="53" y="38"/>
                      </a:lnTo>
                      <a:lnTo>
                        <a:pt x="57" y="33"/>
                      </a:lnTo>
                      <a:lnTo>
                        <a:pt x="62" y="29"/>
                      </a:lnTo>
                      <a:lnTo>
                        <a:pt x="67" y="24"/>
                      </a:lnTo>
                      <a:lnTo>
                        <a:pt x="72" y="19"/>
                      </a:lnTo>
                      <a:lnTo>
                        <a:pt x="77" y="14"/>
                      </a:lnTo>
                      <a:lnTo>
                        <a:pt x="81" y="9"/>
                      </a:lnTo>
                      <a:lnTo>
                        <a:pt x="86" y="0"/>
                      </a:lnTo>
                      <a:lnTo>
                        <a:pt x="96" y="0"/>
                      </a:lnTo>
                      <a:lnTo>
                        <a:pt x="105" y="0"/>
                      </a:lnTo>
                      <a:lnTo>
                        <a:pt x="115" y="5"/>
                      </a:lnTo>
                      <a:lnTo>
                        <a:pt x="129" y="5"/>
                      </a:lnTo>
                      <a:lnTo>
                        <a:pt x="139" y="5"/>
                      </a:lnTo>
                      <a:lnTo>
                        <a:pt x="149" y="5"/>
                      </a:lnTo>
                      <a:lnTo>
                        <a:pt x="158" y="5"/>
                      </a:lnTo>
                      <a:lnTo>
                        <a:pt x="173" y="9"/>
                      </a:lnTo>
                      <a:lnTo>
                        <a:pt x="182" y="9"/>
                      </a:lnTo>
                      <a:lnTo>
                        <a:pt x="192" y="9"/>
                      </a:lnTo>
                      <a:lnTo>
                        <a:pt x="201" y="9"/>
                      </a:lnTo>
                      <a:lnTo>
                        <a:pt x="211" y="9"/>
                      </a:lnTo>
                      <a:lnTo>
                        <a:pt x="221" y="14"/>
                      </a:lnTo>
                      <a:lnTo>
                        <a:pt x="235" y="14"/>
                      </a:lnTo>
                      <a:lnTo>
                        <a:pt x="244" y="14"/>
                      </a:lnTo>
                      <a:lnTo>
                        <a:pt x="254" y="14"/>
                      </a:lnTo>
                      <a:lnTo>
                        <a:pt x="264" y="14"/>
                      </a:lnTo>
                      <a:lnTo>
                        <a:pt x="273" y="14"/>
                      </a:lnTo>
                      <a:lnTo>
                        <a:pt x="288" y="14"/>
                      </a:lnTo>
                      <a:lnTo>
                        <a:pt x="297" y="14"/>
                      </a:lnTo>
                      <a:lnTo>
                        <a:pt x="307" y="14"/>
                      </a:lnTo>
                      <a:lnTo>
                        <a:pt x="316" y="14"/>
                      </a:lnTo>
                      <a:lnTo>
                        <a:pt x="326" y="14"/>
                      </a:lnTo>
                      <a:lnTo>
                        <a:pt x="336" y="14"/>
                      </a:lnTo>
                      <a:lnTo>
                        <a:pt x="350" y="14"/>
                      </a:lnTo>
                      <a:lnTo>
                        <a:pt x="360" y="14"/>
                      </a:lnTo>
                      <a:lnTo>
                        <a:pt x="369" y="14"/>
                      </a:lnTo>
                      <a:lnTo>
                        <a:pt x="379" y="14"/>
                      </a:lnTo>
                      <a:lnTo>
                        <a:pt x="388" y="9"/>
                      </a:lnTo>
                      <a:lnTo>
                        <a:pt x="403" y="9"/>
                      </a:lnTo>
                      <a:lnTo>
                        <a:pt x="412" y="9"/>
                      </a:lnTo>
                      <a:lnTo>
                        <a:pt x="422" y="5"/>
                      </a:lnTo>
                      <a:close/>
                    </a:path>
                  </a:pathLst>
                </a:custGeom>
                <a:solidFill>
                  <a:srgbClr val="FFD9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9" name="Freeform 57">
                  <a:extLst>
                    <a:ext uri="{FF2B5EF4-FFF2-40B4-BE49-F238E27FC236}">
                      <a16:creationId xmlns:a16="http://schemas.microsoft.com/office/drawing/2014/main" id="{99165464-E819-4A28-A239-7D38409125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1" y="5400"/>
                  <a:ext cx="845" cy="704"/>
                </a:xfrm>
                <a:custGeom>
                  <a:avLst/>
                  <a:gdLst>
                    <a:gd name="T0" fmla="*/ 677 w 845"/>
                    <a:gd name="T1" fmla="*/ 48 h 704"/>
                    <a:gd name="T2" fmla="*/ 710 w 845"/>
                    <a:gd name="T3" fmla="*/ 53 h 704"/>
                    <a:gd name="T4" fmla="*/ 734 w 845"/>
                    <a:gd name="T5" fmla="*/ 62 h 704"/>
                    <a:gd name="T6" fmla="*/ 758 w 845"/>
                    <a:gd name="T7" fmla="*/ 91 h 704"/>
                    <a:gd name="T8" fmla="*/ 753 w 845"/>
                    <a:gd name="T9" fmla="*/ 120 h 704"/>
                    <a:gd name="T10" fmla="*/ 749 w 845"/>
                    <a:gd name="T11" fmla="*/ 153 h 704"/>
                    <a:gd name="T12" fmla="*/ 749 w 845"/>
                    <a:gd name="T13" fmla="*/ 191 h 704"/>
                    <a:gd name="T14" fmla="*/ 749 w 845"/>
                    <a:gd name="T15" fmla="*/ 230 h 704"/>
                    <a:gd name="T16" fmla="*/ 749 w 845"/>
                    <a:gd name="T17" fmla="*/ 273 h 704"/>
                    <a:gd name="T18" fmla="*/ 753 w 845"/>
                    <a:gd name="T19" fmla="*/ 311 h 704"/>
                    <a:gd name="T20" fmla="*/ 763 w 845"/>
                    <a:gd name="T21" fmla="*/ 354 h 704"/>
                    <a:gd name="T22" fmla="*/ 782 w 845"/>
                    <a:gd name="T23" fmla="*/ 412 h 704"/>
                    <a:gd name="T24" fmla="*/ 801 w 845"/>
                    <a:gd name="T25" fmla="*/ 460 h 704"/>
                    <a:gd name="T26" fmla="*/ 825 w 845"/>
                    <a:gd name="T27" fmla="*/ 512 h 704"/>
                    <a:gd name="T28" fmla="*/ 845 w 845"/>
                    <a:gd name="T29" fmla="*/ 565 h 704"/>
                    <a:gd name="T30" fmla="*/ 845 w 845"/>
                    <a:gd name="T31" fmla="*/ 598 h 704"/>
                    <a:gd name="T32" fmla="*/ 840 w 845"/>
                    <a:gd name="T33" fmla="*/ 627 h 704"/>
                    <a:gd name="T34" fmla="*/ 835 w 845"/>
                    <a:gd name="T35" fmla="*/ 661 h 704"/>
                    <a:gd name="T36" fmla="*/ 821 w 845"/>
                    <a:gd name="T37" fmla="*/ 694 h 704"/>
                    <a:gd name="T38" fmla="*/ 797 w 845"/>
                    <a:gd name="T39" fmla="*/ 699 h 704"/>
                    <a:gd name="T40" fmla="*/ 768 w 845"/>
                    <a:gd name="T41" fmla="*/ 680 h 704"/>
                    <a:gd name="T42" fmla="*/ 725 w 845"/>
                    <a:gd name="T43" fmla="*/ 656 h 704"/>
                    <a:gd name="T44" fmla="*/ 662 w 845"/>
                    <a:gd name="T45" fmla="*/ 603 h 704"/>
                    <a:gd name="T46" fmla="*/ 605 w 845"/>
                    <a:gd name="T47" fmla="*/ 551 h 704"/>
                    <a:gd name="T48" fmla="*/ 547 w 845"/>
                    <a:gd name="T49" fmla="*/ 493 h 704"/>
                    <a:gd name="T50" fmla="*/ 490 w 845"/>
                    <a:gd name="T51" fmla="*/ 436 h 704"/>
                    <a:gd name="T52" fmla="*/ 451 w 845"/>
                    <a:gd name="T53" fmla="*/ 431 h 704"/>
                    <a:gd name="T54" fmla="*/ 451 w 845"/>
                    <a:gd name="T55" fmla="*/ 460 h 704"/>
                    <a:gd name="T56" fmla="*/ 475 w 845"/>
                    <a:gd name="T57" fmla="*/ 488 h 704"/>
                    <a:gd name="T58" fmla="*/ 494 w 845"/>
                    <a:gd name="T59" fmla="*/ 512 h 704"/>
                    <a:gd name="T60" fmla="*/ 518 w 845"/>
                    <a:gd name="T61" fmla="*/ 541 h 704"/>
                    <a:gd name="T62" fmla="*/ 528 w 845"/>
                    <a:gd name="T63" fmla="*/ 574 h 704"/>
                    <a:gd name="T64" fmla="*/ 538 w 845"/>
                    <a:gd name="T65" fmla="*/ 608 h 704"/>
                    <a:gd name="T66" fmla="*/ 509 w 845"/>
                    <a:gd name="T67" fmla="*/ 627 h 704"/>
                    <a:gd name="T68" fmla="*/ 427 w 845"/>
                    <a:gd name="T69" fmla="*/ 637 h 704"/>
                    <a:gd name="T70" fmla="*/ 341 w 845"/>
                    <a:gd name="T71" fmla="*/ 646 h 704"/>
                    <a:gd name="T72" fmla="*/ 259 w 845"/>
                    <a:gd name="T73" fmla="*/ 651 h 704"/>
                    <a:gd name="T74" fmla="*/ 173 w 845"/>
                    <a:gd name="T75" fmla="*/ 651 h 704"/>
                    <a:gd name="T76" fmla="*/ 111 w 845"/>
                    <a:gd name="T77" fmla="*/ 613 h 704"/>
                    <a:gd name="T78" fmla="*/ 77 w 845"/>
                    <a:gd name="T79" fmla="*/ 527 h 704"/>
                    <a:gd name="T80" fmla="*/ 48 w 845"/>
                    <a:gd name="T81" fmla="*/ 440 h 704"/>
                    <a:gd name="T82" fmla="*/ 24 w 845"/>
                    <a:gd name="T83" fmla="*/ 349 h 704"/>
                    <a:gd name="T84" fmla="*/ 5 w 845"/>
                    <a:gd name="T85" fmla="*/ 258 h 704"/>
                    <a:gd name="T86" fmla="*/ 5 w 845"/>
                    <a:gd name="T87" fmla="*/ 201 h 704"/>
                    <a:gd name="T88" fmla="*/ 20 w 845"/>
                    <a:gd name="T89" fmla="*/ 153 h 704"/>
                    <a:gd name="T90" fmla="*/ 43 w 845"/>
                    <a:gd name="T91" fmla="*/ 115 h 704"/>
                    <a:gd name="T92" fmla="*/ 77 w 845"/>
                    <a:gd name="T93" fmla="*/ 81 h 704"/>
                    <a:gd name="T94" fmla="*/ 106 w 845"/>
                    <a:gd name="T95" fmla="*/ 48 h 704"/>
                    <a:gd name="T96" fmla="*/ 139 w 845"/>
                    <a:gd name="T97" fmla="*/ 29 h 704"/>
                    <a:gd name="T98" fmla="*/ 173 w 845"/>
                    <a:gd name="T99" fmla="*/ 14 h 704"/>
                    <a:gd name="T100" fmla="*/ 207 w 845"/>
                    <a:gd name="T101" fmla="*/ 5 h 704"/>
                    <a:gd name="T102" fmla="*/ 245 w 845"/>
                    <a:gd name="T103" fmla="*/ 5 h 704"/>
                    <a:gd name="T104" fmla="*/ 303 w 845"/>
                    <a:gd name="T105" fmla="*/ 29 h 704"/>
                    <a:gd name="T106" fmla="*/ 384 w 845"/>
                    <a:gd name="T107" fmla="*/ 57 h 704"/>
                    <a:gd name="T108" fmla="*/ 475 w 845"/>
                    <a:gd name="T109" fmla="*/ 62 h 704"/>
                    <a:gd name="T110" fmla="*/ 566 w 845"/>
                    <a:gd name="T111" fmla="*/ 53 h 704"/>
                    <a:gd name="T112" fmla="*/ 658 w 845"/>
                    <a:gd name="T113" fmla="*/ 33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845" h="704">
                      <a:moveTo>
                        <a:pt x="658" y="33"/>
                      </a:moveTo>
                      <a:lnTo>
                        <a:pt x="658" y="38"/>
                      </a:lnTo>
                      <a:lnTo>
                        <a:pt x="662" y="38"/>
                      </a:lnTo>
                      <a:lnTo>
                        <a:pt x="662" y="43"/>
                      </a:lnTo>
                      <a:lnTo>
                        <a:pt x="667" y="43"/>
                      </a:lnTo>
                      <a:lnTo>
                        <a:pt x="672" y="48"/>
                      </a:lnTo>
                      <a:lnTo>
                        <a:pt x="677" y="48"/>
                      </a:lnTo>
                      <a:lnTo>
                        <a:pt x="682" y="48"/>
                      </a:lnTo>
                      <a:lnTo>
                        <a:pt x="686" y="53"/>
                      </a:lnTo>
                      <a:lnTo>
                        <a:pt x="691" y="53"/>
                      </a:lnTo>
                      <a:lnTo>
                        <a:pt x="696" y="53"/>
                      </a:lnTo>
                      <a:lnTo>
                        <a:pt x="701" y="53"/>
                      </a:lnTo>
                      <a:lnTo>
                        <a:pt x="705" y="53"/>
                      </a:lnTo>
                      <a:lnTo>
                        <a:pt x="710" y="53"/>
                      </a:lnTo>
                      <a:lnTo>
                        <a:pt x="715" y="53"/>
                      </a:lnTo>
                      <a:lnTo>
                        <a:pt x="715" y="57"/>
                      </a:lnTo>
                      <a:lnTo>
                        <a:pt x="720" y="57"/>
                      </a:lnTo>
                      <a:lnTo>
                        <a:pt x="725" y="57"/>
                      </a:lnTo>
                      <a:lnTo>
                        <a:pt x="729" y="57"/>
                      </a:lnTo>
                      <a:lnTo>
                        <a:pt x="729" y="62"/>
                      </a:lnTo>
                      <a:lnTo>
                        <a:pt x="734" y="62"/>
                      </a:lnTo>
                      <a:lnTo>
                        <a:pt x="739" y="67"/>
                      </a:lnTo>
                      <a:lnTo>
                        <a:pt x="744" y="72"/>
                      </a:lnTo>
                      <a:lnTo>
                        <a:pt x="749" y="72"/>
                      </a:lnTo>
                      <a:lnTo>
                        <a:pt x="753" y="77"/>
                      </a:lnTo>
                      <a:lnTo>
                        <a:pt x="758" y="81"/>
                      </a:lnTo>
                      <a:lnTo>
                        <a:pt x="758" y="86"/>
                      </a:lnTo>
                      <a:lnTo>
                        <a:pt x="758" y="91"/>
                      </a:lnTo>
                      <a:lnTo>
                        <a:pt x="758" y="96"/>
                      </a:lnTo>
                      <a:lnTo>
                        <a:pt x="758" y="100"/>
                      </a:lnTo>
                      <a:lnTo>
                        <a:pt x="758" y="105"/>
                      </a:lnTo>
                      <a:lnTo>
                        <a:pt x="758" y="110"/>
                      </a:lnTo>
                      <a:lnTo>
                        <a:pt x="753" y="110"/>
                      </a:lnTo>
                      <a:lnTo>
                        <a:pt x="753" y="115"/>
                      </a:lnTo>
                      <a:lnTo>
                        <a:pt x="753" y="120"/>
                      </a:lnTo>
                      <a:lnTo>
                        <a:pt x="753" y="124"/>
                      </a:lnTo>
                      <a:lnTo>
                        <a:pt x="749" y="129"/>
                      </a:lnTo>
                      <a:lnTo>
                        <a:pt x="749" y="134"/>
                      </a:lnTo>
                      <a:lnTo>
                        <a:pt x="749" y="139"/>
                      </a:lnTo>
                      <a:lnTo>
                        <a:pt x="749" y="144"/>
                      </a:lnTo>
                      <a:lnTo>
                        <a:pt x="749" y="148"/>
                      </a:lnTo>
                      <a:lnTo>
                        <a:pt x="749" y="153"/>
                      </a:lnTo>
                      <a:lnTo>
                        <a:pt x="749" y="158"/>
                      </a:lnTo>
                      <a:lnTo>
                        <a:pt x="749" y="167"/>
                      </a:lnTo>
                      <a:lnTo>
                        <a:pt x="749" y="172"/>
                      </a:lnTo>
                      <a:lnTo>
                        <a:pt x="749" y="177"/>
                      </a:lnTo>
                      <a:lnTo>
                        <a:pt x="749" y="182"/>
                      </a:lnTo>
                      <a:lnTo>
                        <a:pt x="749" y="187"/>
                      </a:lnTo>
                      <a:lnTo>
                        <a:pt x="749" y="191"/>
                      </a:lnTo>
                      <a:lnTo>
                        <a:pt x="749" y="196"/>
                      </a:lnTo>
                      <a:lnTo>
                        <a:pt x="749" y="206"/>
                      </a:lnTo>
                      <a:lnTo>
                        <a:pt x="749" y="211"/>
                      </a:lnTo>
                      <a:lnTo>
                        <a:pt x="749" y="215"/>
                      </a:lnTo>
                      <a:lnTo>
                        <a:pt x="749" y="220"/>
                      </a:lnTo>
                      <a:lnTo>
                        <a:pt x="749" y="225"/>
                      </a:lnTo>
                      <a:lnTo>
                        <a:pt x="749" y="230"/>
                      </a:lnTo>
                      <a:lnTo>
                        <a:pt x="749" y="239"/>
                      </a:lnTo>
                      <a:lnTo>
                        <a:pt x="749" y="244"/>
                      </a:lnTo>
                      <a:lnTo>
                        <a:pt x="749" y="249"/>
                      </a:lnTo>
                      <a:lnTo>
                        <a:pt x="749" y="254"/>
                      </a:lnTo>
                      <a:lnTo>
                        <a:pt x="749" y="258"/>
                      </a:lnTo>
                      <a:lnTo>
                        <a:pt x="749" y="263"/>
                      </a:lnTo>
                      <a:lnTo>
                        <a:pt x="749" y="273"/>
                      </a:lnTo>
                      <a:lnTo>
                        <a:pt x="749" y="278"/>
                      </a:lnTo>
                      <a:lnTo>
                        <a:pt x="749" y="282"/>
                      </a:lnTo>
                      <a:lnTo>
                        <a:pt x="753" y="287"/>
                      </a:lnTo>
                      <a:lnTo>
                        <a:pt x="753" y="292"/>
                      </a:lnTo>
                      <a:lnTo>
                        <a:pt x="753" y="297"/>
                      </a:lnTo>
                      <a:lnTo>
                        <a:pt x="753" y="306"/>
                      </a:lnTo>
                      <a:lnTo>
                        <a:pt x="753" y="311"/>
                      </a:lnTo>
                      <a:lnTo>
                        <a:pt x="758" y="316"/>
                      </a:lnTo>
                      <a:lnTo>
                        <a:pt x="758" y="321"/>
                      </a:lnTo>
                      <a:lnTo>
                        <a:pt x="758" y="326"/>
                      </a:lnTo>
                      <a:lnTo>
                        <a:pt x="763" y="330"/>
                      </a:lnTo>
                      <a:lnTo>
                        <a:pt x="763" y="340"/>
                      </a:lnTo>
                      <a:lnTo>
                        <a:pt x="763" y="349"/>
                      </a:lnTo>
                      <a:lnTo>
                        <a:pt x="763" y="354"/>
                      </a:lnTo>
                      <a:lnTo>
                        <a:pt x="768" y="364"/>
                      </a:lnTo>
                      <a:lnTo>
                        <a:pt x="768" y="373"/>
                      </a:lnTo>
                      <a:lnTo>
                        <a:pt x="768" y="378"/>
                      </a:lnTo>
                      <a:lnTo>
                        <a:pt x="773" y="388"/>
                      </a:lnTo>
                      <a:lnTo>
                        <a:pt x="773" y="393"/>
                      </a:lnTo>
                      <a:lnTo>
                        <a:pt x="777" y="402"/>
                      </a:lnTo>
                      <a:lnTo>
                        <a:pt x="782" y="412"/>
                      </a:lnTo>
                      <a:lnTo>
                        <a:pt x="782" y="416"/>
                      </a:lnTo>
                      <a:lnTo>
                        <a:pt x="787" y="426"/>
                      </a:lnTo>
                      <a:lnTo>
                        <a:pt x="787" y="431"/>
                      </a:lnTo>
                      <a:lnTo>
                        <a:pt x="792" y="440"/>
                      </a:lnTo>
                      <a:lnTo>
                        <a:pt x="797" y="445"/>
                      </a:lnTo>
                      <a:lnTo>
                        <a:pt x="801" y="455"/>
                      </a:lnTo>
                      <a:lnTo>
                        <a:pt x="801" y="460"/>
                      </a:lnTo>
                      <a:lnTo>
                        <a:pt x="806" y="469"/>
                      </a:lnTo>
                      <a:lnTo>
                        <a:pt x="811" y="474"/>
                      </a:lnTo>
                      <a:lnTo>
                        <a:pt x="811" y="484"/>
                      </a:lnTo>
                      <a:lnTo>
                        <a:pt x="816" y="488"/>
                      </a:lnTo>
                      <a:lnTo>
                        <a:pt x="821" y="498"/>
                      </a:lnTo>
                      <a:lnTo>
                        <a:pt x="821" y="507"/>
                      </a:lnTo>
                      <a:lnTo>
                        <a:pt x="825" y="512"/>
                      </a:lnTo>
                      <a:lnTo>
                        <a:pt x="830" y="522"/>
                      </a:lnTo>
                      <a:lnTo>
                        <a:pt x="830" y="527"/>
                      </a:lnTo>
                      <a:lnTo>
                        <a:pt x="835" y="536"/>
                      </a:lnTo>
                      <a:lnTo>
                        <a:pt x="835" y="541"/>
                      </a:lnTo>
                      <a:lnTo>
                        <a:pt x="840" y="551"/>
                      </a:lnTo>
                      <a:lnTo>
                        <a:pt x="840" y="560"/>
                      </a:lnTo>
                      <a:lnTo>
                        <a:pt x="845" y="565"/>
                      </a:lnTo>
                      <a:lnTo>
                        <a:pt x="845" y="574"/>
                      </a:lnTo>
                      <a:lnTo>
                        <a:pt x="840" y="579"/>
                      </a:lnTo>
                      <a:lnTo>
                        <a:pt x="840" y="584"/>
                      </a:lnTo>
                      <a:lnTo>
                        <a:pt x="840" y="589"/>
                      </a:lnTo>
                      <a:lnTo>
                        <a:pt x="840" y="594"/>
                      </a:lnTo>
                      <a:lnTo>
                        <a:pt x="845" y="594"/>
                      </a:lnTo>
                      <a:lnTo>
                        <a:pt x="845" y="598"/>
                      </a:lnTo>
                      <a:lnTo>
                        <a:pt x="845" y="603"/>
                      </a:lnTo>
                      <a:lnTo>
                        <a:pt x="840" y="603"/>
                      </a:lnTo>
                      <a:lnTo>
                        <a:pt x="840" y="608"/>
                      </a:lnTo>
                      <a:lnTo>
                        <a:pt x="840" y="613"/>
                      </a:lnTo>
                      <a:lnTo>
                        <a:pt x="840" y="618"/>
                      </a:lnTo>
                      <a:lnTo>
                        <a:pt x="840" y="622"/>
                      </a:lnTo>
                      <a:lnTo>
                        <a:pt x="840" y="627"/>
                      </a:lnTo>
                      <a:lnTo>
                        <a:pt x="840" y="632"/>
                      </a:lnTo>
                      <a:lnTo>
                        <a:pt x="835" y="637"/>
                      </a:lnTo>
                      <a:lnTo>
                        <a:pt x="835" y="642"/>
                      </a:lnTo>
                      <a:lnTo>
                        <a:pt x="835" y="646"/>
                      </a:lnTo>
                      <a:lnTo>
                        <a:pt x="835" y="651"/>
                      </a:lnTo>
                      <a:lnTo>
                        <a:pt x="835" y="656"/>
                      </a:lnTo>
                      <a:lnTo>
                        <a:pt x="835" y="661"/>
                      </a:lnTo>
                      <a:lnTo>
                        <a:pt x="830" y="665"/>
                      </a:lnTo>
                      <a:lnTo>
                        <a:pt x="830" y="670"/>
                      </a:lnTo>
                      <a:lnTo>
                        <a:pt x="830" y="675"/>
                      </a:lnTo>
                      <a:lnTo>
                        <a:pt x="830" y="680"/>
                      </a:lnTo>
                      <a:lnTo>
                        <a:pt x="825" y="685"/>
                      </a:lnTo>
                      <a:lnTo>
                        <a:pt x="825" y="689"/>
                      </a:lnTo>
                      <a:lnTo>
                        <a:pt x="821" y="694"/>
                      </a:lnTo>
                      <a:lnTo>
                        <a:pt x="821" y="699"/>
                      </a:lnTo>
                      <a:lnTo>
                        <a:pt x="816" y="699"/>
                      </a:lnTo>
                      <a:lnTo>
                        <a:pt x="816" y="704"/>
                      </a:lnTo>
                      <a:lnTo>
                        <a:pt x="811" y="704"/>
                      </a:lnTo>
                      <a:lnTo>
                        <a:pt x="806" y="704"/>
                      </a:lnTo>
                      <a:lnTo>
                        <a:pt x="801" y="704"/>
                      </a:lnTo>
                      <a:lnTo>
                        <a:pt x="797" y="699"/>
                      </a:lnTo>
                      <a:lnTo>
                        <a:pt x="792" y="699"/>
                      </a:lnTo>
                      <a:lnTo>
                        <a:pt x="787" y="694"/>
                      </a:lnTo>
                      <a:lnTo>
                        <a:pt x="782" y="694"/>
                      </a:lnTo>
                      <a:lnTo>
                        <a:pt x="782" y="689"/>
                      </a:lnTo>
                      <a:lnTo>
                        <a:pt x="777" y="689"/>
                      </a:lnTo>
                      <a:lnTo>
                        <a:pt x="773" y="685"/>
                      </a:lnTo>
                      <a:lnTo>
                        <a:pt x="768" y="680"/>
                      </a:lnTo>
                      <a:lnTo>
                        <a:pt x="763" y="680"/>
                      </a:lnTo>
                      <a:lnTo>
                        <a:pt x="763" y="675"/>
                      </a:lnTo>
                      <a:lnTo>
                        <a:pt x="758" y="675"/>
                      </a:lnTo>
                      <a:lnTo>
                        <a:pt x="753" y="675"/>
                      </a:lnTo>
                      <a:lnTo>
                        <a:pt x="744" y="665"/>
                      </a:lnTo>
                      <a:lnTo>
                        <a:pt x="734" y="661"/>
                      </a:lnTo>
                      <a:lnTo>
                        <a:pt x="725" y="656"/>
                      </a:lnTo>
                      <a:lnTo>
                        <a:pt x="715" y="646"/>
                      </a:lnTo>
                      <a:lnTo>
                        <a:pt x="705" y="642"/>
                      </a:lnTo>
                      <a:lnTo>
                        <a:pt x="696" y="632"/>
                      </a:lnTo>
                      <a:lnTo>
                        <a:pt x="691" y="627"/>
                      </a:lnTo>
                      <a:lnTo>
                        <a:pt x="682" y="618"/>
                      </a:lnTo>
                      <a:lnTo>
                        <a:pt x="672" y="613"/>
                      </a:lnTo>
                      <a:lnTo>
                        <a:pt x="662" y="603"/>
                      </a:lnTo>
                      <a:lnTo>
                        <a:pt x="653" y="598"/>
                      </a:lnTo>
                      <a:lnTo>
                        <a:pt x="643" y="589"/>
                      </a:lnTo>
                      <a:lnTo>
                        <a:pt x="638" y="579"/>
                      </a:lnTo>
                      <a:lnTo>
                        <a:pt x="629" y="574"/>
                      </a:lnTo>
                      <a:lnTo>
                        <a:pt x="619" y="565"/>
                      </a:lnTo>
                      <a:lnTo>
                        <a:pt x="614" y="560"/>
                      </a:lnTo>
                      <a:lnTo>
                        <a:pt x="605" y="551"/>
                      </a:lnTo>
                      <a:lnTo>
                        <a:pt x="595" y="541"/>
                      </a:lnTo>
                      <a:lnTo>
                        <a:pt x="586" y="531"/>
                      </a:lnTo>
                      <a:lnTo>
                        <a:pt x="581" y="527"/>
                      </a:lnTo>
                      <a:lnTo>
                        <a:pt x="571" y="517"/>
                      </a:lnTo>
                      <a:lnTo>
                        <a:pt x="562" y="507"/>
                      </a:lnTo>
                      <a:lnTo>
                        <a:pt x="557" y="503"/>
                      </a:lnTo>
                      <a:lnTo>
                        <a:pt x="547" y="493"/>
                      </a:lnTo>
                      <a:lnTo>
                        <a:pt x="538" y="484"/>
                      </a:lnTo>
                      <a:lnTo>
                        <a:pt x="533" y="474"/>
                      </a:lnTo>
                      <a:lnTo>
                        <a:pt x="523" y="469"/>
                      </a:lnTo>
                      <a:lnTo>
                        <a:pt x="514" y="460"/>
                      </a:lnTo>
                      <a:lnTo>
                        <a:pt x="504" y="450"/>
                      </a:lnTo>
                      <a:lnTo>
                        <a:pt x="499" y="440"/>
                      </a:lnTo>
                      <a:lnTo>
                        <a:pt x="490" y="436"/>
                      </a:lnTo>
                      <a:lnTo>
                        <a:pt x="480" y="426"/>
                      </a:lnTo>
                      <a:lnTo>
                        <a:pt x="475" y="426"/>
                      </a:lnTo>
                      <a:lnTo>
                        <a:pt x="470" y="426"/>
                      </a:lnTo>
                      <a:lnTo>
                        <a:pt x="466" y="426"/>
                      </a:lnTo>
                      <a:lnTo>
                        <a:pt x="461" y="426"/>
                      </a:lnTo>
                      <a:lnTo>
                        <a:pt x="456" y="431"/>
                      </a:lnTo>
                      <a:lnTo>
                        <a:pt x="451" y="431"/>
                      </a:lnTo>
                      <a:lnTo>
                        <a:pt x="451" y="436"/>
                      </a:lnTo>
                      <a:lnTo>
                        <a:pt x="446" y="436"/>
                      </a:lnTo>
                      <a:lnTo>
                        <a:pt x="446" y="440"/>
                      </a:lnTo>
                      <a:lnTo>
                        <a:pt x="446" y="445"/>
                      </a:lnTo>
                      <a:lnTo>
                        <a:pt x="451" y="450"/>
                      </a:lnTo>
                      <a:lnTo>
                        <a:pt x="451" y="455"/>
                      </a:lnTo>
                      <a:lnTo>
                        <a:pt x="451" y="460"/>
                      </a:lnTo>
                      <a:lnTo>
                        <a:pt x="456" y="464"/>
                      </a:lnTo>
                      <a:lnTo>
                        <a:pt x="456" y="469"/>
                      </a:lnTo>
                      <a:lnTo>
                        <a:pt x="461" y="474"/>
                      </a:lnTo>
                      <a:lnTo>
                        <a:pt x="466" y="479"/>
                      </a:lnTo>
                      <a:lnTo>
                        <a:pt x="470" y="484"/>
                      </a:lnTo>
                      <a:lnTo>
                        <a:pt x="470" y="488"/>
                      </a:lnTo>
                      <a:lnTo>
                        <a:pt x="475" y="488"/>
                      </a:lnTo>
                      <a:lnTo>
                        <a:pt x="475" y="493"/>
                      </a:lnTo>
                      <a:lnTo>
                        <a:pt x="480" y="498"/>
                      </a:lnTo>
                      <a:lnTo>
                        <a:pt x="485" y="503"/>
                      </a:lnTo>
                      <a:lnTo>
                        <a:pt x="490" y="503"/>
                      </a:lnTo>
                      <a:lnTo>
                        <a:pt x="490" y="507"/>
                      </a:lnTo>
                      <a:lnTo>
                        <a:pt x="494" y="507"/>
                      </a:lnTo>
                      <a:lnTo>
                        <a:pt x="494" y="512"/>
                      </a:lnTo>
                      <a:lnTo>
                        <a:pt x="499" y="517"/>
                      </a:lnTo>
                      <a:lnTo>
                        <a:pt x="504" y="522"/>
                      </a:lnTo>
                      <a:lnTo>
                        <a:pt x="509" y="527"/>
                      </a:lnTo>
                      <a:lnTo>
                        <a:pt x="514" y="531"/>
                      </a:lnTo>
                      <a:lnTo>
                        <a:pt x="514" y="536"/>
                      </a:lnTo>
                      <a:lnTo>
                        <a:pt x="518" y="536"/>
                      </a:lnTo>
                      <a:lnTo>
                        <a:pt x="518" y="541"/>
                      </a:lnTo>
                      <a:lnTo>
                        <a:pt x="523" y="546"/>
                      </a:lnTo>
                      <a:lnTo>
                        <a:pt x="518" y="551"/>
                      </a:lnTo>
                      <a:lnTo>
                        <a:pt x="518" y="555"/>
                      </a:lnTo>
                      <a:lnTo>
                        <a:pt x="523" y="560"/>
                      </a:lnTo>
                      <a:lnTo>
                        <a:pt x="523" y="565"/>
                      </a:lnTo>
                      <a:lnTo>
                        <a:pt x="523" y="570"/>
                      </a:lnTo>
                      <a:lnTo>
                        <a:pt x="528" y="574"/>
                      </a:lnTo>
                      <a:lnTo>
                        <a:pt x="528" y="579"/>
                      </a:lnTo>
                      <a:lnTo>
                        <a:pt x="528" y="584"/>
                      </a:lnTo>
                      <a:lnTo>
                        <a:pt x="533" y="589"/>
                      </a:lnTo>
                      <a:lnTo>
                        <a:pt x="533" y="594"/>
                      </a:lnTo>
                      <a:lnTo>
                        <a:pt x="533" y="598"/>
                      </a:lnTo>
                      <a:lnTo>
                        <a:pt x="538" y="603"/>
                      </a:lnTo>
                      <a:lnTo>
                        <a:pt x="538" y="608"/>
                      </a:lnTo>
                      <a:lnTo>
                        <a:pt x="538" y="613"/>
                      </a:lnTo>
                      <a:lnTo>
                        <a:pt x="533" y="618"/>
                      </a:lnTo>
                      <a:lnTo>
                        <a:pt x="528" y="622"/>
                      </a:lnTo>
                      <a:lnTo>
                        <a:pt x="523" y="622"/>
                      </a:lnTo>
                      <a:lnTo>
                        <a:pt x="518" y="627"/>
                      </a:lnTo>
                      <a:lnTo>
                        <a:pt x="514" y="627"/>
                      </a:lnTo>
                      <a:lnTo>
                        <a:pt x="509" y="627"/>
                      </a:lnTo>
                      <a:lnTo>
                        <a:pt x="499" y="627"/>
                      </a:lnTo>
                      <a:lnTo>
                        <a:pt x="485" y="627"/>
                      </a:lnTo>
                      <a:lnTo>
                        <a:pt x="475" y="632"/>
                      </a:lnTo>
                      <a:lnTo>
                        <a:pt x="466" y="632"/>
                      </a:lnTo>
                      <a:lnTo>
                        <a:pt x="451" y="632"/>
                      </a:lnTo>
                      <a:lnTo>
                        <a:pt x="437" y="632"/>
                      </a:lnTo>
                      <a:lnTo>
                        <a:pt x="427" y="637"/>
                      </a:lnTo>
                      <a:lnTo>
                        <a:pt x="413" y="637"/>
                      </a:lnTo>
                      <a:lnTo>
                        <a:pt x="403" y="637"/>
                      </a:lnTo>
                      <a:lnTo>
                        <a:pt x="389" y="642"/>
                      </a:lnTo>
                      <a:lnTo>
                        <a:pt x="379" y="642"/>
                      </a:lnTo>
                      <a:lnTo>
                        <a:pt x="365" y="642"/>
                      </a:lnTo>
                      <a:lnTo>
                        <a:pt x="355" y="642"/>
                      </a:lnTo>
                      <a:lnTo>
                        <a:pt x="341" y="646"/>
                      </a:lnTo>
                      <a:lnTo>
                        <a:pt x="331" y="646"/>
                      </a:lnTo>
                      <a:lnTo>
                        <a:pt x="317" y="646"/>
                      </a:lnTo>
                      <a:lnTo>
                        <a:pt x="307" y="646"/>
                      </a:lnTo>
                      <a:lnTo>
                        <a:pt x="293" y="651"/>
                      </a:lnTo>
                      <a:lnTo>
                        <a:pt x="283" y="651"/>
                      </a:lnTo>
                      <a:lnTo>
                        <a:pt x="269" y="651"/>
                      </a:lnTo>
                      <a:lnTo>
                        <a:pt x="259" y="651"/>
                      </a:lnTo>
                      <a:lnTo>
                        <a:pt x="245" y="651"/>
                      </a:lnTo>
                      <a:lnTo>
                        <a:pt x="235" y="651"/>
                      </a:lnTo>
                      <a:lnTo>
                        <a:pt x="221" y="651"/>
                      </a:lnTo>
                      <a:lnTo>
                        <a:pt x="211" y="651"/>
                      </a:lnTo>
                      <a:lnTo>
                        <a:pt x="197" y="651"/>
                      </a:lnTo>
                      <a:lnTo>
                        <a:pt x="187" y="651"/>
                      </a:lnTo>
                      <a:lnTo>
                        <a:pt x="173" y="651"/>
                      </a:lnTo>
                      <a:lnTo>
                        <a:pt x="163" y="651"/>
                      </a:lnTo>
                      <a:lnTo>
                        <a:pt x="149" y="651"/>
                      </a:lnTo>
                      <a:lnTo>
                        <a:pt x="139" y="651"/>
                      </a:lnTo>
                      <a:lnTo>
                        <a:pt x="130" y="646"/>
                      </a:lnTo>
                      <a:lnTo>
                        <a:pt x="120" y="637"/>
                      </a:lnTo>
                      <a:lnTo>
                        <a:pt x="115" y="622"/>
                      </a:lnTo>
                      <a:lnTo>
                        <a:pt x="111" y="613"/>
                      </a:lnTo>
                      <a:lnTo>
                        <a:pt x="106" y="598"/>
                      </a:lnTo>
                      <a:lnTo>
                        <a:pt x="101" y="589"/>
                      </a:lnTo>
                      <a:lnTo>
                        <a:pt x="96" y="574"/>
                      </a:lnTo>
                      <a:lnTo>
                        <a:pt x="91" y="565"/>
                      </a:lnTo>
                      <a:lnTo>
                        <a:pt x="87" y="551"/>
                      </a:lnTo>
                      <a:lnTo>
                        <a:pt x="82" y="541"/>
                      </a:lnTo>
                      <a:lnTo>
                        <a:pt x="77" y="527"/>
                      </a:lnTo>
                      <a:lnTo>
                        <a:pt x="72" y="512"/>
                      </a:lnTo>
                      <a:lnTo>
                        <a:pt x="67" y="503"/>
                      </a:lnTo>
                      <a:lnTo>
                        <a:pt x="63" y="488"/>
                      </a:lnTo>
                      <a:lnTo>
                        <a:pt x="58" y="479"/>
                      </a:lnTo>
                      <a:lnTo>
                        <a:pt x="58" y="464"/>
                      </a:lnTo>
                      <a:lnTo>
                        <a:pt x="53" y="450"/>
                      </a:lnTo>
                      <a:lnTo>
                        <a:pt x="48" y="440"/>
                      </a:lnTo>
                      <a:lnTo>
                        <a:pt x="43" y="426"/>
                      </a:lnTo>
                      <a:lnTo>
                        <a:pt x="39" y="412"/>
                      </a:lnTo>
                      <a:lnTo>
                        <a:pt x="39" y="402"/>
                      </a:lnTo>
                      <a:lnTo>
                        <a:pt x="34" y="388"/>
                      </a:lnTo>
                      <a:lnTo>
                        <a:pt x="29" y="373"/>
                      </a:lnTo>
                      <a:lnTo>
                        <a:pt x="29" y="364"/>
                      </a:lnTo>
                      <a:lnTo>
                        <a:pt x="24" y="349"/>
                      </a:lnTo>
                      <a:lnTo>
                        <a:pt x="20" y="335"/>
                      </a:lnTo>
                      <a:lnTo>
                        <a:pt x="20" y="321"/>
                      </a:lnTo>
                      <a:lnTo>
                        <a:pt x="15" y="311"/>
                      </a:lnTo>
                      <a:lnTo>
                        <a:pt x="15" y="297"/>
                      </a:lnTo>
                      <a:lnTo>
                        <a:pt x="10" y="282"/>
                      </a:lnTo>
                      <a:lnTo>
                        <a:pt x="10" y="268"/>
                      </a:lnTo>
                      <a:lnTo>
                        <a:pt x="5" y="258"/>
                      </a:lnTo>
                      <a:lnTo>
                        <a:pt x="5" y="244"/>
                      </a:lnTo>
                      <a:lnTo>
                        <a:pt x="5" y="235"/>
                      </a:lnTo>
                      <a:lnTo>
                        <a:pt x="0" y="230"/>
                      </a:lnTo>
                      <a:lnTo>
                        <a:pt x="0" y="220"/>
                      </a:lnTo>
                      <a:lnTo>
                        <a:pt x="0" y="215"/>
                      </a:lnTo>
                      <a:lnTo>
                        <a:pt x="0" y="206"/>
                      </a:lnTo>
                      <a:lnTo>
                        <a:pt x="5" y="201"/>
                      </a:lnTo>
                      <a:lnTo>
                        <a:pt x="5" y="191"/>
                      </a:lnTo>
                      <a:lnTo>
                        <a:pt x="5" y="187"/>
                      </a:lnTo>
                      <a:lnTo>
                        <a:pt x="10" y="177"/>
                      </a:lnTo>
                      <a:lnTo>
                        <a:pt x="10" y="172"/>
                      </a:lnTo>
                      <a:lnTo>
                        <a:pt x="15" y="167"/>
                      </a:lnTo>
                      <a:lnTo>
                        <a:pt x="15" y="163"/>
                      </a:lnTo>
                      <a:lnTo>
                        <a:pt x="20" y="153"/>
                      </a:lnTo>
                      <a:lnTo>
                        <a:pt x="20" y="148"/>
                      </a:lnTo>
                      <a:lnTo>
                        <a:pt x="24" y="144"/>
                      </a:lnTo>
                      <a:lnTo>
                        <a:pt x="29" y="139"/>
                      </a:lnTo>
                      <a:lnTo>
                        <a:pt x="34" y="129"/>
                      </a:lnTo>
                      <a:lnTo>
                        <a:pt x="34" y="124"/>
                      </a:lnTo>
                      <a:lnTo>
                        <a:pt x="39" y="120"/>
                      </a:lnTo>
                      <a:lnTo>
                        <a:pt x="43" y="115"/>
                      </a:lnTo>
                      <a:lnTo>
                        <a:pt x="48" y="110"/>
                      </a:lnTo>
                      <a:lnTo>
                        <a:pt x="53" y="105"/>
                      </a:lnTo>
                      <a:lnTo>
                        <a:pt x="58" y="100"/>
                      </a:lnTo>
                      <a:lnTo>
                        <a:pt x="63" y="96"/>
                      </a:lnTo>
                      <a:lnTo>
                        <a:pt x="67" y="91"/>
                      </a:lnTo>
                      <a:lnTo>
                        <a:pt x="72" y="86"/>
                      </a:lnTo>
                      <a:lnTo>
                        <a:pt x="77" y="81"/>
                      </a:lnTo>
                      <a:lnTo>
                        <a:pt x="82" y="77"/>
                      </a:lnTo>
                      <a:lnTo>
                        <a:pt x="87" y="72"/>
                      </a:lnTo>
                      <a:lnTo>
                        <a:pt x="87" y="67"/>
                      </a:lnTo>
                      <a:lnTo>
                        <a:pt x="91" y="62"/>
                      </a:lnTo>
                      <a:lnTo>
                        <a:pt x="96" y="57"/>
                      </a:lnTo>
                      <a:lnTo>
                        <a:pt x="101" y="53"/>
                      </a:lnTo>
                      <a:lnTo>
                        <a:pt x="106" y="48"/>
                      </a:lnTo>
                      <a:lnTo>
                        <a:pt x="111" y="48"/>
                      </a:lnTo>
                      <a:lnTo>
                        <a:pt x="115" y="43"/>
                      </a:lnTo>
                      <a:lnTo>
                        <a:pt x="120" y="43"/>
                      </a:lnTo>
                      <a:lnTo>
                        <a:pt x="125" y="38"/>
                      </a:lnTo>
                      <a:lnTo>
                        <a:pt x="130" y="38"/>
                      </a:lnTo>
                      <a:lnTo>
                        <a:pt x="135" y="33"/>
                      </a:lnTo>
                      <a:lnTo>
                        <a:pt x="139" y="29"/>
                      </a:lnTo>
                      <a:lnTo>
                        <a:pt x="144" y="29"/>
                      </a:lnTo>
                      <a:lnTo>
                        <a:pt x="149" y="29"/>
                      </a:lnTo>
                      <a:lnTo>
                        <a:pt x="154" y="24"/>
                      </a:lnTo>
                      <a:lnTo>
                        <a:pt x="159" y="24"/>
                      </a:lnTo>
                      <a:lnTo>
                        <a:pt x="163" y="19"/>
                      </a:lnTo>
                      <a:lnTo>
                        <a:pt x="168" y="19"/>
                      </a:lnTo>
                      <a:lnTo>
                        <a:pt x="173" y="14"/>
                      </a:lnTo>
                      <a:lnTo>
                        <a:pt x="178" y="14"/>
                      </a:lnTo>
                      <a:lnTo>
                        <a:pt x="183" y="14"/>
                      </a:lnTo>
                      <a:lnTo>
                        <a:pt x="187" y="9"/>
                      </a:lnTo>
                      <a:lnTo>
                        <a:pt x="192" y="9"/>
                      </a:lnTo>
                      <a:lnTo>
                        <a:pt x="197" y="9"/>
                      </a:lnTo>
                      <a:lnTo>
                        <a:pt x="202" y="9"/>
                      </a:lnTo>
                      <a:lnTo>
                        <a:pt x="207" y="5"/>
                      </a:lnTo>
                      <a:lnTo>
                        <a:pt x="211" y="5"/>
                      </a:lnTo>
                      <a:lnTo>
                        <a:pt x="216" y="5"/>
                      </a:lnTo>
                      <a:lnTo>
                        <a:pt x="221" y="5"/>
                      </a:lnTo>
                      <a:lnTo>
                        <a:pt x="226" y="5"/>
                      </a:lnTo>
                      <a:lnTo>
                        <a:pt x="235" y="5"/>
                      </a:lnTo>
                      <a:lnTo>
                        <a:pt x="240" y="5"/>
                      </a:lnTo>
                      <a:lnTo>
                        <a:pt x="245" y="5"/>
                      </a:lnTo>
                      <a:lnTo>
                        <a:pt x="250" y="5"/>
                      </a:lnTo>
                      <a:lnTo>
                        <a:pt x="255" y="5"/>
                      </a:lnTo>
                      <a:lnTo>
                        <a:pt x="259" y="0"/>
                      </a:lnTo>
                      <a:lnTo>
                        <a:pt x="269" y="9"/>
                      </a:lnTo>
                      <a:lnTo>
                        <a:pt x="279" y="14"/>
                      </a:lnTo>
                      <a:lnTo>
                        <a:pt x="293" y="24"/>
                      </a:lnTo>
                      <a:lnTo>
                        <a:pt x="303" y="29"/>
                      </a:lnTo>
                      <a:lnTo>
                        <a:pt x="312" y="33"/>
                      </a:lnTo>
                      <a:lnTo>
                        <a:pt x="327" y="38"/>
                      </a:lnTo>
                      <a:lnTo>
                        <a:pt x="336" y="43"/>
                      </a:lnTo>
                      <a:lnTo>
                        <a:pt x="351" y="48"/>
                      </a:lnTo>
                      <a:lnTo>
                        <a:pt x="360" y="53"/>
                      </a:lnTo>
                      <a:lnTo>
                        <a:pt x="374" y="53"/>
                      </a:lnTo>
                      <a:lnTo>
                        <a:pt x="384" y="57"/>
                      </a:lnTo>
                      <a:lnTo>
                        <a:pt x="398" y="57"/>
                      </a:lnTo>
                      <a:lnTo>
                        <a:pt x="413" y="57"/>
                      </a:lnTo>
                      <a:lnTo>
                        <a:pt x="422" y="62"/>
                      </a:lnTo>
                      <a:lnTo>
                        <a:pt x="437" y="62"/>
                      </a:lnTo>
                      <a:lnTo>
                        <a:pt x="451" y="62"/>
                      </a:lnTo>
                      <a:lnTo>
                        <a:pt x="466" y="62"/>
                      </a:lnTo>
                      <a:lnTo>
                        <a:pt x="475" y="62"/>
                      </a:lnTo>
                      <a:lnTo>
                        <a:pt x="490" y="62"/>
                      </a:lnTo>
                      <a:lnTo>
                        <a:pt x="504" y="62"/>
                      </a:lnTo>
                      <a:lnTo>
                        <a:pt x="518" y="62"/>
                      </a:lnTo>
                      <a:lnTo>
                        <a:pt x="528" y="57"/>
                      </a:lnTo>
                      <a:lnTo>
                        <a:pt x="542" y="57"/>
                      </a:lnTo>
                      <a:lnTo>
                        <a:pt x="557" y="57"/>
                      </a:lnTo>
                      <a:lnTo>
                        <a:pt x="566" y="53"/>
                      </a:lnTo>
                      <a:lnTo>
                        <a:pt x="581" y="53"/>
                      </a:lnTo>
                      <a:lnTo>
                        <a:pt x="595" y="48"/>
                      </a:lnTo>
                      <a:lnTo>
                        <a:pt x="605" y="48"/>
                      </a:lnTo>
                      <a:lnTo>
                        <a:pt x="619" y="43"/>
                      </a:lnTo>
                      <a:lnTo>
                        <a:pt x="634" y="38"/>
                      </a:lnTo>
                      <a:lnTo>
                        <a:pt x="643" y="38"/>
                      </a:lnTo>
                      <a:lnTo>
                        <a:pt x="658" y="33"/>
                      </a:lnTo>
                      <a:close/>
                    </a:path>
                  </a:pathLst>
                </a:custGeom>
                <a:solidFill>
                  <a:srgbClr val="FFD9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0" name="Freeform 58">
                  <a:extLst>
                    <a:ext uri="{FF2B5EF4-FFF2-40B4-BE49-F238E27FC236}">
                      <a16:creationId xmlns:a16="http://schemas.microsoft.com/office/drawing/2014/main" id="{C7E23E35-1DEA-4F30-88F0-6AF97CB919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3" y="5572"/>
                  <a:ext cx="758" cy="881"/>
                </a:xfrm>
                <a:custGeom>
                  <a:avLst/>
                  <a:gdLst>
                    <a:gd name="T0" fmla="*/ 748 w 758"/>
                    <a:gd name="T1" fmla="*/ 173 h 881"/>
                    <a:gd name="T2" fmla="*/ 758 w 758"/>
                    <a:gd name="T3" fmla="*/ 235 h 881"/>
                    <a:gd name="T4" fmla="*/ 758 w 758"/>
                    <a:gd name="T5" fmla="*/ 374 h 881"/>
                    <a:gd name="T6" fmla="*/ 729 w 758"/>
                    <a:gd name="T7" fmla="*/ 508 h 881"/>
                    <a:gd name="T8" fmla="*/ 633 w 758"/>
                    <a:gd name="T9" fmla="*/ 604 h 881"/>
                    <a:gd name="T10" fmla="*/ 571 w 758"/>
                    <a:gd name="T11" fmla="*/ 613 h 881"/>
                    <a:gd name="T12" fmla="*/ 508 w 758"/>
                    <a:gd name="T13" fmla="*/ 618 h 881"/>
                    <a:gd name="T14" fmla="*/ 446 w 758"/>
                    <a:gd name="T15" fmla="*/ 623 h 881"/>
                    <a:gd name="T16" fmla="*/ 460 w 758"/>
                    <a:gd name="T17" fmla="*/ 575 h 881"/>
                    <a:gd name="T18" fmla="*/ 503 w 758"/>
                    <a:gd name="T19" fmla="*/ 527 h 881"/>
                    <a:gd name="T20" fmla="*/ 561 w 758"/>
                    <a:gd name="T21" fmla="*/ 498 h 881"/>
                    <a:gd name="T22" fmla="*/ 599 w 758"/>
                    <a:gd name="T23" fmla="*/ 484 h 881"/>
                    <a:gd name="T24" fmla="*/ 580 w 758"/>
                    <a:gd name="T25" fmla="*/ 446 h 881"/>
                    <a:gd name="T26" fmla="*/ 551 w 758"/>
                    <a:gd name="T27" fmla="*/ 470 h 881"/>
                    <a:gd name="T28" fmla="*/ 537 w 758"/>
                    <a:gd name="T29" fmla="*/ 450 h 881"/>
                    <a:gd name="T30" fmla="*/ 513 w 758"/>
                    <a:gd name="T31" fmla="*/ 422 h 881"/>
                    <a:gd name="T32" fmla="*/ 494 w 758"/>
                    <a:gd name="T33" fmla="*/ 470 h 881"/>
                    <a:gd name="T34" fmla="*/ 456 w 758"/>
                    <a:gd name="T35" fmla="*/ 508 h 881"/>
                    <a:gd name="T36" fmla="*/ 417 w 758"/>
                    <a:gd name="T37" fmla="*/ 546 h 881"/>
                    <a:gd name="T38" fmla="*/ 374 w 758"/>
                    <a:gd name="T39" fmla="*/ 628 h 881"/>
                    <a:gd name="T40" fmla="*/ 307 w 758"/>
                    <a:gd name="T41" fmla="*/ 709 h 881"/>
                    <a:gd name="T42" fmla="*/ 240 w 758"/>
                    <a:gd name="T43" fmla="*/ 795 h 881"/>
                    <a:gd name="T44" fmla="*/ 187 w 758"/>
                    <a:gd name="T45" fmla="*/ 848 h 881"/>
                    <a:gd name="T46" fmla="*/ 148 w 758"/>
                    <a:gd name="T47" fmla="*/ 867 h 881"/>
                    <a:gd name="T48" fmla="*/ 101 w 758"/>
                    <a:gd name="T49" fmla="*/ 881 h 881"/>
                    <a:gd name="T50" fmla="*/ 53 w 758"/>
                    <a:gd name="T51" fmla="*/ 872 h 881"/>
                    <a:gd name="T52" fmla="*/ 14 w 758"/>
                    <a:gd name="T53" fmla="*/ 848 h 881"/>
                    <a:gd name="T54" fmla="*/ 14 w 758"/>
                    <a:gd name="T55" fmla="*/ 809 h 881"/>
                    <a:gd name="T56" fmla="*/ 48 w 758"/>
                    <a:gd name="T57" fmla="*/ 776 h 881"/>
                    <a:gd name="T58" fmla="*/ 81 w 758"/>
                    <a:gd name="T59" fmla="*/ 747 h 881"/>
                    <a:gd name="T60" fmla="*/ 144 w 758"/>
                    <a:gd name="T61" fmla="*/ 690 h 881"/>
                    <a:gd name="T62" fmla="*/ 216 w 758"/>
                    <a:gd name="T63" fmla="*/ 599 h 881"/>
                    <a:gd name="T64" fmla="*/ 283 w 758"/>
                    <a:gd name="T65" fmla="*/ 498 h 881"/>
                    <a:gd name="T66" fmla="*/ 316 w 758"/>
                    <a:gd name="T67" fmla="*/ 417 h 881"/>
                    <a:gd name="T68" fmla="*/ 278 w 758"/>
                    <a:gd name="T69" fmla="*/ 417 h 881"/>
                    <a:gd name="T70" fmla="*/ 249 w 758"/>
                    <a:gd name="T71" fmla="*/ 460 h 881"/>
                    <a:gd name="T72" fmla="*/ 220 w 758"/>
                    <a:gd name="T73" fmla="*/ 508 h 881"/>
                    <a:gd name="T74" fmla="*/ 192 w 758"/>
                    <a:gd name="T75" fmla="*/ 546 h 881"/>
                    <a:gd name="T76" fmla="*/ 192 w 758"/>
                    <a:gd name="T77" fmla="*/ 503 h 881"/>
                    <a:gd name="T78" fmla="*/ 192 w 758"/>
                    <a:gd name="T79" fmla="*/ 460 h 881"/>
                    <a:gd name="T80" fmla="*/ 158 w 758"/>
                    <a:gd name="T81" fmla="*/ 455 h 881"/>
                    <a:gd name="T82" fmla="*/ 158 w 758"/>
                    <a:gd name="T83" fmla="*/ 503 h 881"/>
                    <a:gd name="T84" fmla="*/ 163 w 758"/>
                    <a:gd name="T85" fmla="*/ 551 h 881"/>
                    <a:gd name="T86" fmla="*/ 163 w 758"/>
                    <a:gd name="T87" fmla="*/ 594 h 881"/>
                    <a:gd name="T88" fmla="*/ 134 w 758"/>
                    <a:gd name="T89" fmla="*/ 584 h 881"/>
                    <a:gd name="T90" fmla="*/ 115 w 758"/>
                    <a:gd name="T91" fmla="*/ 546 h 881"/>
                    <a:gd name="T92" fmla="*/ 110 w 758"/>
                    <a:gd name="T93" fmla="*/ 498 h 881"/>
                    <a:gd name="T94" fmla="*/ 96 w 758"/>
                    <a:gd name="T95" fmla="*/ 465 h 881"/>
                    <a:gd name="T96" fmla="*/ 81 w 758"/>
                    <a:gd name="T97" fmla="*/ 498 h 881"/>
                    <a:gd name="T98" fmla="*/ 86 w 758"/>
                    <a:gd name="T99" fmla="*/ 546 h 881"/>
                    <a:gd name="T100" fmla="*/ 53 w 758"/>
                    <a:gd name="T101" fmla="*/ 517 h 881"/>
                    <a:gd name="T102" fmla="*/ 38 w 758"/>
                    <a:gd name="T103" fmla="*/ 470 h 881"/>
                    <a:gd name="T104" fmla="*/ 43 w 758"/>
                    <a:gd name="T105" fmla="*/ 417 h 881"/>
                    <a:gd name="T106" fmla="*/ 96 w 758"/>
                    <a:gd name="T107" fmla="*/ 288 h 881"/>
                    <a:gd name="T108" fmla="*/ 196 w 758"/>
                    <a:gd name="T109" fmla="*/ 173 h 881"/>
                    <a:gd name="T110" fmla="*/ 316 w 758"/>
                    <a:gd name="T111" fmla="*/ 72 h 881"/>
                    <a:gd name="T112" fmla="*/ 398 w 758"/>
                    <a:gd name="T113" fmla="*/ 29 h 881"/>
                    <a:gd name="T114" fmla="*/ 470 w 758"/>
                    <a:gd name="T115" fmla="*/ 5 h 881"/>
                    <a:gd name="T116" fmla="*/ 542 w 758"/>
                    <a:gd name="T117" fmla="*/ 0 h 881"/>
                    <a:gd name="T118" fmla="*/ 614 w 758"/>
                    <a:gd name="T119" fmla="*/ 19 h 881"/>
                    <a:gd name="T120" fmla="*/ 671 w 758"/>
                    <a:gd name="T121" fmla="*/ 48 h 881"/>
                    <a:gd name="T122" fmla="*/ 724 w 758"/>
                    <a:gd name="T123" fmla="*/ 91 h 8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758" h="881">
                      <a:moveTo>
                        <a:pt x="753" y="130"/>
                      </a:moveTo>
                      <a:lnTo>
                        <a:pt x="753" y="134"/>
                      </a:lnTo>
                      <a:lnTo>
                        <a:pt x="753" y="139"/>
                      </a:lnTo>
                      <a:lnTo>
                        <a:pt x="753" y="144"/>
                      </a:lnTo>
                      <a:lnTo>
                        <a:pt x="753" y="149"/>
                      </a:lnTo>
                      <a:lnTo>
                        <a:pt x="753" y="154"/>
                      </a:lnTo>
                      <a:lnTo>
                        <a:pt x="753" y="158"/>
                      </a:lnTo>
                      <a:lnTo>
                        <a:pt x="753" y="163"/>
                      </a:lnTo>
                      <a:lnTo>
                        <a:pt x="753" y="168"/>
                      </a:lnTo>
                      <a:lnTo>
                        <a:pt x="748" y="173"/>
                      </a:lnTo>
                      <a:lnTo>
                        <a:pt x="748" y="177"/>
                      </a:lnTo>
                      <a:lnTo>
                        <a:pt x="748" y="182"/>
                      </a:lnTo>
                      <a:lnTo>
                        <a:pt x="748" y="187"/>
                      </a:lnTo>
                      <a:lnTo>
                        <a:pt x="748" y="192"/>
                      </a:lnTo>
                      <a:lnTo>
                        <a:pt x="748" y="197"/>
                      </a:lnTo>
                      <a:lnTo>
                        <a:pt x="753" y="201"/>
                      </a:lnTo>
                      <a:lnTo>
                        <a:pt x="753" y="206"/>
                      </a:lnTo>
                      <a:lnTo>
                        <a:pt x="753" y="211"/>
                      </a:lnTo>
                      <a:lnTo>
                        <a:pt x="753" y="225"/>
                      </a:lnTo>
                      <a:lnTo>
                        <a:pt x="758" y="235"/>
                      </a:lnTo>
                      <a:lnTo>
                        <a:pt x="758" y="249"/>
                      </a:lnTo>
                      <a:lnTo>
                        <a:pt x="758" y="264"/>
                      </a:lnTo>
                      <a:lnTo>
                        <a:pt x="758" y="278"/>
                      </a:lnTo>
                      <a:lnTo>
                        <a:pt x="758" y="292"/>
                      </a:lnTo>
                      <a:lnTo>
                        <a:pt x="758" y="307"/>
                      </a:lnTo>
                      <a:lnTo>
                        <a:pt x="758" y="321"/>
                      </a:lnTo>
                      <a:lnTo>
                        <a:pt x="758" y="335"/>
                      </a:lnTo>
                      <a:lnTo>
                        <a:pt x="758" y="345"/>
                      </a:lnTo>
                      <a:lnTo>
                        <a:pt x="758" y="359"/>
                      </a:lnTo>
                      <a:lnTo>
                        <a:pt x="758" y="374"/>
                      </a:lnTo>
                      <a:lnTo>
                        <a:pt x="758" y="388"/>
                      </a:lnTo>
                      <a:lnTo>
                        <a:pt x="758" y="402"/>
                      </a:lnTo>
                      <a:lnTo>
                        <a:pt x="753" y="417"/>
                      </a:lnTo>
                      <a:lnTo>
                        <a:pt x="753" y="431"/>
                      </a:lnTo>
                      <a:lnTo>
                        <a:pt x="748" y="446"/>
                      </a:lnTo>
                      <a:lnTo>
                        <a:pt x="748" y="460"/>
                      </a:lnTo>
                      <a:lnTo>
                        <a:pt x="743" y="470"/>
                      </a:lnTo>
                      <a:lnTo>
                        <a:pt x="739" y="484"/>
                      </a:lnTo>
                      <a:lnTo>
                        <a:pt x="734" y="498"/>
                      </a:lnTo>
                      <a:lnTo>
                        <a:pt x="729" y="508"/>
                      </a:lnTo>
                      <a:lnTo>
                        <a:pt x="724" y="522"/>
                      </a:lnTo>
                      <a:lnTo>
                        <a:pt x="719" y="532"/>
                      </a:lnTo>
                      <a:lnTo>
                        <a:pt x="710" y="541"/>
                      </a:lnTo>
                      <a:lnTo>
                        <a:pt x="700" y="551"/>
                      </a:lnTo>
                      <a:lnTo>
                        <a:pt x="691" y="565"/>
                      </a:lnTo>
                      <a:lnTo>
                        <a:pt x="681" y="570"/>
                      </a:lnTo>
                      <a:lnTo>
                        <a:pt x="671" y="580"/>
                      </a:lnTo>
                      <a:lnTo>
                        <a:pt x="662" y="589"/>
                      </a:lnTo>
                      <a:lnTo>
                        <a:pt x="647" y="599"/>
                      </a:lnTo>
                      <a:lnTo>
                        <a:pt x="633" y="604"/>
                      </a:lnTo>
                      <a:lnTo>
                        <a:pt x="628" y="604"/>
                      </a:lnTo>
                      <a:lnTo>
                        <a:pt x="623" y="604"/>
                      </a:lnTo>
                      <a:lnTo>
                        <a:pt x="614" y="608"/>
                      </a:lnTo>
                      <a:lnTo>
                        <a:pt x="609" y="608"/>
                      </a:lnTo>
                      <a:lnTo>
                        <a:pt x="604" y="608"/>
                      </a:lnTo>
                      <a:lnTo>
                        <a:pt x="595" y="608"/>
                      </a:lnTo>
                      <a:lnTo>
                        <a:pt x="590" y="608"/>
                      </a:lnTo>
                      <a:lnTo>
                        <a:pt x="585" y="613"/>
                      </a:lnTo>
                      <a:lnTo>
                        <a:pt x="580" y="613"/>
                      </a:lnTo>
                      <a:lnTo>
                        <a:pt x="571" y="613"/>
                      </a:lnTo>
                      <a:lnTo>
                        <a:pt x="566" y="613"/>
                      </a:lnTo>
                      <a:lnTo>
                        <a:pt x="561" y="613"/>
                      </a:lnTo>
                      <a:lnTo>
                        <a:pt x="551" y="613"/>
                      </a:lnTo>
                      <a:lnTo>
                        <a:pt x="547" y="613"/>
                      </a:lnTo>
                      <a:lnTo>
                        <a:pt x="542" y="618"/>
                      </a:lnTo>
                      <a:lnTo>
                        <a:pt x="537" y="618"/>
                      </a:lnTo>
                      <a:lnTo>
                        <a:pt x="527" y="618"/>
                      </a:lnTo>
                      <a:lnTo>
                        <a:pt x="523" y="618"/>
                      </a:lnTo>
                      <a:lnTo>
                        <a:pt x="518" y="618"/>
                      </a:lnTo>
                      <a:lnTo>
                        <a:pt x="508" y="618"/>
                      </a:lnTo>
                      <a:lnTo>
                        <a:pt x="503" y="618"/>
                      </a:lnTo>
                      <a:lnTo>
                        <a:pt x="499" y="618"/>
                      </a:lnTo>
                      <a:lnTo>
                        <a:pt x="494" y="618"/>
                      </a:lnTo>
                      <a:lnTo>
                        <a:pt x="484" y="618"/>
                      </a:lnTo>
                      <a:lnTo>
                        <a:pt x="479" y="618"/>
                      </a:lnTo>
                      <a:lnTo>
                        <a:pt x="475" y="618"/>
                      </a:lnTo>
                      <a:lnTo>
                        <a:pt x="465" y="623"/>
                      </a:lnTo>
                      <a:lnTo>
                        <a:pt x="460" y="623"/>
                      </a:lnTo>
                      <a:lnTo>
                        <a:pt x="456" y="623"/>
                      </a:lnTo>
                      <a:lnTo>
                        <a:pt x="446" y="623"/>
                      </a:lnTo>
                      <a:lnTo>
                        <a:pt x="441" y="623"/>
                      </a:lnTo>
                      <a:lnTo>
                        <a:pt x="432" y="623"/>
                      </a:lnTo>
                      <a:lnTo>
                        <a:pt x="436" y="618"/>
                      </a:lnTo>
                      <a:lnTo>
                        <a:pt x="441" y="608"/>
                      </a:lnTo>
                      <a:lnTo>
                        <a:pt x="441" y="604"/>
                      </a:lnTo>
                      <a:lnTo>
                        <a:pt x="446" y="599"/>
                      </a:lnTo>
                      <a:lnTo>
                        <a:pt x="451" y="594"/>
                      </a:lnTo>
                      <a:lnTo>
                        <a:pt x="451" y="589"/>
                      </a:lnTo>
                      <a:lnTo>
                        <a:pt x="456" y="580"/>
                      </a:lnTo>
                      <a:lnTo>
                        <a:pt x="460" y="575"/>
                      </a:lnTo>
                      <a:lnTo>
                        <a:pt x="465" y="570"/>
                      </a:lnTo>
                      <a:lnTo>
                        <a:pt x="465" y="565"/>
                      </a:lnTo>
                      <a:lnTo>
                        <a:pt x="470" y="561"/>
                      </a:lnTo>
                      <a:lnTo>
                        <a:pt x="475" y="556"/>
                      </a:lnTo>
                      <a:lnTo>
                        <a:pt x="479" y="551"/>
                      </a:lnTo>
                      <a:lnTo>
                        <a:pt x="484" y="546"/>
                      </a:lnTo>
                      <a:lnTo>
                        <a:pt x="489" y="541"/>
                      </a:lnTo>
                      <a:lnTo>
                        <a:pt x="494" y="537"/>
                      </a:lnTo>
                      <a:lnTo>
                        <a:pt x="499" y="532"/>
                      </a:lnTo>
                      <a:lnTo>
                        <a:pt x="503" y="527"/>
                      </a:lnTo>
                      <a:lnTo>
                        <a:pt x="508" y="522"/>
                      </a:lnTo>
                      <a:lnTo>
                        <a:pt x="513" y="522"/>
                      </a:lnTo>
                      <a:lnTo>
                        <a:pt x="518" y="517"/>
                      </a:lnTo>
                      <a:lnTo>
                        <a:pt x="523" y="513"/>
                      </a:lnTo>
                      <a:lnTo>
                        <a:pt x="527" y="513"/>
                      </a:lnTo>
                      <a:lnTo>
                        <a:pt x="532" y="508"/>
                      </a:lnTo>
                      <a:lnTo>
                        <a:pt x="542" y="503"/>
                      </a:lnTo>
                      <a:lnTo>
                        <a:pt x="547" y="503"/>
                      </a:lnTo>
                      <a:lnTo>
                        <a:pt x="551" y="503"/>
                      </a:lnTo>
                      <a:lnTo>
                        <a:pt x="561" y="498"/>
                      </a:lnTo>
                      <a:lnTo>
                        <a:pt x="566" y="498"/>
                      </a:lnTo>
                      <a:lnTo>
                        <a:pt x="571" y="498"/>
                      </a:lnTo>
                      <a:lnTo>
                        <a:pt x="580" y="498"/>
                      </a:lnTo>
                      <a:lnTo>
                        <a:pt x="585" y="498"/>
                      </a:lnTo>
                      <a:lnTo>
                        <a:pt x="590" y="498"/>
                      </a:lnTo>
                      <a:lnTo>
                        <a:pt x="590" y="493"/>
                      </a:lnTo>
                      <a:lnTo>
                        <a:pt x="595" y="493"/>
                      </a:lnTo>
                      <a:lnTo>
                        <a:pt x="595" y="489"/>
                      </a:lnTo>
                      <a:lnTo>
                        <a:pt x="599" y="489"/>
                      </a:lnTo>
                      <a:lnTo>
                        <a:pt x="599" y="484"/>
                      </a:lnTo>
                      <a:lnTo>
                        <a:pt x="599" y="479"/>
                      </a:lnTo>
                      <a:lnTo>
                        <a:pt x="599" y="474"/>
                      </a:lnTo>
                      <a:lnTo>
                        <a:pt x="599" y="470"/>
                      </a:lnTo>
                      <a:lnTo>
                        <a:pt x="599" y="465"/>
                      </a:lnTo>
                      <a:lnTo>
                        <a:pt x="599" y="460"/>
                      </a:lnTo>
                      <a:lnTo>
                        <a:pt x="595" y="455"/>
                      </a:lnTo>
                      <a:lnTo>
                        <a:pt x="595" y="450"/>
                      </a:lnTo>
                      <a:lnTo>
                        <a:pt x="590" y="446"/>
                      </a:lnTo>
                      <a:lnTo>
                        <a:pt x="585" y="446"/>
                      </a:lnTo>
                      <a:lnTo>
                        <a:pt x="580" y="446"/>
                      </a:lnTo>
                      <a:lnTo>
                        <a:pt x="575" y="446"/>
                      </a:lnTo>
                      <a:lnTo>
                        <a:pt x="575" y="450"/>
                      </a:lnTo>
                      <a:lnTo>
                        <a:pt x="571" y="450"/>
                      </a:lnTo>
                      <a:lnTo>
                        <a:pt x="566" y="455"/>
                      </a:lnTo>
                      <a:lnTo>
                        <a:pt x="566" y="460"/>
                      </a:lnTo>
                      <a:lnTo>
                        <a:pt x="561" y="460"/>
                      </a:lnTo>
                      <a:lnTo>
                        <a:pt x="561" y="465"/>
                      </a:lnTo>
                      <a:lnTo>
                        <a:pt x="556" y="465"/>
                      </a:lnTo>
                      <a:lnTo>
                        <a:pt x="556" y="470"/>
                      </a:lnTo>
                      <a:lnTo>
                        <a:pt x="551" y="470"/>
                      </a:lnTo>
                      <a:lnTo>
                        <a:pt x="551" y="474"/>
                      </a:lnTo>
                      <a:lnTo>
                        <a:pt x="547" y="474"/>
                      </a:lnTo>
                      <a:lnTo>
                        <a:pt x="542" y="474"/>
                      </a:lnTo>
                      <a:lnTo>
                        <a:pt x="537" y="474"/>
                      </a:lnTo>
                      <a:lnTo>
                        <a:pt x="532" y="474"/>
                      </a:lnTo>
                      <a:lnTo>
                        <a:pt x="537" y="470"/>
                      </a:lnTo>
                      <a:lnTo>
                        <a:pt x="537" y="465"/>
                      </a:lnTo>
                      <a:lnTo>
                        <a:pt x="537" y="460"/>
                      </a:lnTo>
                      <a:lnTo>
                        <a:pt x="537" y="455"/>
                      </a:lnTo>
                      <a:lnTo>
                        <a:pt x="537" y="450"/>
                      </a:lnTo>
                      <a:lnTo>
                        <a:pt x="537" y="446"/>
                      </a:lnTo>
                      <a:lnTo>
                        <a:pt x="537" y="441"/>
                      </a:lnTo>
                      <a:lnTo>
                        <a:pt x="537" y="436"/>
                      </a:lnTo>
                      <a:lnTo>
                        <a:pt x="537" y="431"/>
                      </a:lnTo>
                      <a:lnTo>
                        <a:pt x="532" y="426"/>
                      </a:lnTo>
                      <a:lnTo>
                        <a:pt x="532" y="422"/>
                      </a:lnTo>
                      <a:lnTo>
                        <a:pt x="527" y="422"/>
                      </a:lnTo>
                      <a:lnTo>
                        <a:pt x="523" y="422"/>
                      </a:lnTo>
                      <a:lnTo>
                        <a:pt x="518" y="422"/>
                      </a:lnTo>
                      <a:lnTo>
                        <a:pt x="513" y="422"/>
                      </a:lnTo>
                      <a:lnTo>
                        <a:pt x="513" y="426"/>
                      </a:lnTo>
                      <a:lnTo>
                        <a:pt x="513" y="431"/>
                      </a:lnTo>
                      <a:lnTo>
                        <a:pt x="508" y="436"/>
                      </a:lnTo>
                      <a:lnTo>
                        <a:pt x="508" y="441"/>
                      </a:lnTo>
                      <a:lnTo>
                        <a:pt x="503" y="446"/>
                      </a:lnTo>
                      <a:lnTo>
                        <a:pt x="503" y="450"/>
                      </a:lnTo>
                      <a:lnTo>
                        <a:pt x="499" y="455"/>
                      </a:lnTo>
                      <a:lnTo>
                        <a:pt x="499" y="460"/>
                      </a:lnTo>
                      <a:lnTo>
                        <a:pt x="494" y="465"/>
                      </a:lnTo>
                      <a:lnTo>
                        <a:pt x="494" y="470"/>
                      </a:lnTo>
                      <a:lnTo>
                        <a:pt x="489" y="474"/>
                      </a:lnTo>
                      <a:lnTo>
                        <a:pt x="484" y="479"/>
                      </a:lnTo>
                      <a:lnTo>
                        <a:pt x="484" y="484"/>
                      </a:lnTo>
                      <a:lnTo>
                        <a:pt x="479" y="484"/>
                      </a:lnTo>
                      <a:lnTo>
                        <a:pt x="475" y="489"/>
                      </a:lnTo>
                      <a:lnTo>
                        <a:pt x="470" y="493"/>
                      </a:lnTo>
                      <a:lnTo>
                        <a:pt x="470" y="498"/>
                      </a:lnTo>
                      <a:lnTo>
                        <a:pt x="465" y="503"/>
                      </a:lnTo>
                      <a:lnTo>
                        <a:pt x="460" y="503"/>
                      </a:lnTo>
                      <a:lnTo>
                        <a:pt x="456" y="508"/>
                      </a:lnTo>
                      <a:lnTo>
                        <a:pt x="451" y="513"/>
                      </a:lnTo>
                      <a:lnTo>
                        <a:pt x="451" y="517"/>
                      </a:lnTo>
                      <a:lnTo>
                        <a:pt x="446" y="522"/>
                      </a:lnTo>
                      <a:lnTo>
                        <a:pt x="441" y="522"/>
                      </a:lnTo>
                      <a:lnTo>
                        <a:pt x="436" y="527"/>
                      </a:lnTo>
                      <a:lnTo>
                        <a:pt x="432" y="532"/>
                      </a:lnTo>
                      <a:lnTo>
                        <a:pt x="432" y="537"/>
                      </a:lnTo>
                      <a:lnTo>
                        <a:pt x="427" y="541"/>
                      </a:lnTo>
                      <a:lnTo>
                        <a:pt x="422" y="541"/>
                      </a:lnTo>
                      <a:lnTo>
                        <a:pt x="417" y="546"/>
                      </a:lnTo>
                      <a:lnTo>
                        <a:pt x="417" y="551"/>
                      </a:lnTo>
                      <a:lnTo>
                        <a:pt x="412" y="556"/>
                      </a:lnTo>
                      <a:lnTo>
                        <a:pt x="412" y="561"/>
                      </a:lnTo>
                      <a:lnTo>
                        <a:pt x="408" y="570"/>
                      </a:lnTo>
                      <a:lnTo>
                        <a:pt x="398" y="580"/>
                      </a:lnTo>
                      <a:lnTo>
                        <a:pt x="393" y="589"/>
                      </a:lnTo>
                      <a:lnTo>
                        <a:pt x="388" y="599"/>
                      </a:lnTo>
                      <a:lnTo>
                        <a:pt x="384" y="608"/>
                      </a:lnTo>
                      <a:lnTo>
                        <a:pt x="379" y="618"/>
                      </a:lnTo>
                      <a:lnTo>
                        <a:pt x="374" y="628"/>
                      </a:lnTo>
                      <a:lnTo>
                        <a:pt x="364" y="632"/>
                      </a:lnTo>
                      <a:lnTo>
                        <a:pt x="360" y="642"/>
                      </a:lnTo>
                      <a:lnTo>
                        <a:pt x="355" y="651"/>
                      </a:lnTo>
                      <a:lnTo>
                        <a:pt x="345" y="661"/>
                      </a:lnTo>
                      <a:lnTo>
                        <a:pt x="340" y="671"/>
                      </a:lnTo>
                      <a:lnTo>
                        <a:pt x="336" y="675"/>
                      </a:lnTo>
                      <a:lnTo>
                        <a:pt x="326" y="685"/>
                      </a:lnTo>
                      <a:lnTo>
                        <a:pt x="321" y="695"/>
                      </a:lnTo>
                      <a:lnTo>
                        <a:pt x="312" y="704"/>
                      </a:lnTo>
                      <a:lnTo>
                        <a:pt x="307" y="709"/>
                      </a:lnTo>
                      <a:lnTo>
                        <a:pt x="302" y="719"/>
                      </a:lnTo>
                      <a:lnTo>
                        <a:pt x="292" y="728"/>
                      </a:lnTo>
                      <a:lnTo>
                        <a:pt x="288" y="733"/>
                      </a:lnTo>
                      <a:lnTo>
                        <a:pt x="278" y="742"/>
                      </a:lnTo>
                      <a:lnTo>
                        <a:pt x="273" y="752"/>
                      </a:lnTo>
                      <a:lnTo>
                        <a:pt x="264" y="762"/>
                      </a:lnTo>
                      <a:lnTo>
                        <a:pt x="259" y="766"/>
                      </a:lnTo>
                      <a:lnTo>
                        <a:pt x="249" y="776"/>
                      </a:lnTo>
                      <a:lnTo>
                        <a:pt x="244" y="786"/>
                      </a:lnTo>
                      <a:lnTo>
                        <a:pt x="240" y="795"/>
                      </a:lnTo>
                      <a:lnTo>
                        <a:pt x="230" y="800"/>
                      </a:lnTo>
                      <a:lnTo>
                        <a:pt x="225" y="809"/>
                      </a:lnTo>
                      <a:lnTo>
                        <a:pt x="216" y="819"/>
                      </a:lnTo>
                      <a:lnTo>
                        <a:pt x="211" y="829"/>
                      </a:lnTo>
                      <a:lnTo>
                        <a:pt x="206" y="833"/>
                      </a:lnTo>
                      <a:lnTo>
                        <a:pt x="201" y="838"/>
                      </a:lnTo>
                      <a:lnTo>
                        <a:pt x="196" y="838"/>
                      </a:lnTo>
                      <a:lnTo>
                        <a:pt x="192" y="843"/>
                      </a:lnTo>
                      <a:lnTo>
                        <a:pt x="187" y="843"/>
                      </a:lnTo>
                      <a:lnTo>
                        <a:pt x="187" y="848"/>
                      </a:lnTo>
                      <a:lnTo>
                        <a:pt x="182" y="848"/>
                      </a:lnTo>
                      <a:lnTo>
                        <a:pt x="182" y="853"/>
                      </a:lnTo>
                      <a:lnTo>
                        <a:pt x="177" y="853"/>
                      </a:lnTo>
                      <a:lnTo>
                        <a:pt x="172" y="853"/>
                      </a:lnTo>
                      <a:lnTo>
                        <a:pt x="172" y="857"/>
                      </a:lnTo>
                      <a:lnTo>
                        <a:pt x="168" y="857"/>
                      </a:lnTo>
                      <a:lnTo>
                        <a:pt x="163" y="862"/>
                      </a:lnTo>
                      <a:lnTo>
                        <a:pt x="158" y="862"/>
                      </a:lnTo>
                      <a:lnTo>
                        <a:pt x="153" y="867"/>
                      </a:lnTo>
                      <a:lnTo>
                        <a:pt x="148" y="867"/>
                      </a:lnTo>
                      <a:lnTo>
                        <a:pt x="144" y="872"/>
                      </a:lnTo>
                      <a:lnTo>
                        <a:pt x="139" y="872"/>
                      </a:lnTo>
                      <a:lnTo>
                        <a:pt x="134" y="877"/>
                      </a:lnTo>
                      <a:lnTo>
                        <a:pt x="129" y="877"/>
                      </a:lnTo>
                      <a:lnTo>
                        <a:pt x="125" y="877"/>
                      </a:lnTo>
                      <a:lnTo>
                        <a:pt x="120" y="881"/>
                      </a:lnTo>
                      <a:lnTo>
                        <a:pt x="115" y="881"/>
                      </a:lnTo>
                      <a:lnTo>
                        <a:pt x="110" y="881"/>
                      </a:lnTo>
                      <a:lnTo>
                        <a:pt x="105" y="881"/>
                      </a:lnTo>
                      <a:lnTo>
                        <a:pt x="101" y="881"/>
                      </a:lnTo>
                      <a:lnTo>
                        <a:pt x="96" y="881"/>
                      </a:lnTo>
                      <a:lnTo>
                        <a:pt x="91" y="881"/>
                      </a:lnTo>
                      <a:lnTo>
                        <a:pt x="86" y="881"/>
                      </a:lnTo>
                      <a:lnTo>
                        <a:pt x="81" y="881"/>
                      </a:lnTo>
                      <a:lnTo>
                        <a:pt x="77" y="877"/>
                      </a:lnTo>
                      <a:lnTo>
                        <a:pt x="72" y="877"/>
                      </a:lnTo>
                      <a:lnTo>
                        <a:pt x="67" y="877"/>
                      </a:lnTo>
                      <a:lnTo>
                        <a:pt x="62" y="877"/>
                      </a:lnTo>
                      <a:lnTo>
                        <a:pt x="57" y="872"/>
                      </a:lnTo>
                      <a:lnTo>
                        <a:pt x="53" y="872"/>
                      </a:lnTo>
                      <a:lnTo>
                        <a:pt x="48" y="872"/>
                      </a:lnTo>
                      <a:lnTo>
                        <a:pt x="43" y="867"/>
                      </a:lnTo>
                      <a:lnTo>
                        <a:pt x="38" y="867"/>
                      </a:lnTo>
                      <a:lnTo>
                        <a:pt x="33" y="862"/>
                      </a:lnTo>
                      <a:lnTo>
                        <a:pt x="29" y="862"/>
                      </a:lnTo>
                      <a:lnTo>
                        <a:pt x="29" y="857"/>
                      </a:lnTo>
                      <a:lnTo>
                        <a:pt x="24" y="857"/>
                      </a:lnTo>
                      <a:lnTo>
                        <a:pt x="24" y="853"/>
                      </a:lnTo>
                      <a:lnTo>
                        <a:pt x="19" y="853"/>
                      </a:lnTo>
                      <a:lnTo>
                        <a:pt x="14" y="848"/>
                      </a:lnTo>
                      <a:lnTo>
                        <a:pt x="9" y="843"/>
                      </a:lnTo>
                      <a:lnTo>
                        <a:pt x="5" y="838"/>
                      </a:lnTo>
                      <a:lnTo>
                        <a:pt x="5" y="833"/>
                      </a:lnTo>
                      <a:lnTo>
                        <a:pt x="0" y="829"/>
                      </a:lnTo>
                      <a:lnTo>
                        <a:pt x="0" y="824"/>
                      </a:lnTo>
                      <a:lnTo>
                        <a:pt x="5" y="824"/>
                      </a:lnTo>
                      <a:lnTo>
                        <a:pt x="5" y="819"/>
                      </a:lnTo>
                      <a:lnTo>
                        <a:pt x="9" y="814"/>
                      </a:lnTo>
                      <a:lnTo>
                        <a:pt x="9" y="809"/>
                      </a:lnTo>
                      <a:lnTo>
                        <a:pt x="14" y="809"/>
                      </a:lnTo>
                      <a:lnTo>
                        <a:pt x="14" y="805"/>
                      </a:lnTo>
                      <a:lnTo>
                        <a:pt x="19" y="800"/>
                      </a:lnTo>
                      <a:lnTo>
                        <a:pt x="24" y="795"/>
                      </a:lnTo>
                      <a:lnTo>
                        <a:pt x="29" y="795"/>
                      </a:lnTo>
                      <a:lnTo>
                        <a:pt x="29" y="790"/>
                      </a:lnTo>
                      <a:lnTo>
                        <a:pt x="33" y="790"/>
                      </a:lnTo>
                      <a:lnTo>
                        <a:pt x="38" y="786"/>
                      </a:lnTo>
                      <a:lnTo>
                        <a:pt x="38" y="781"/>
                      </a:lnTo>
                      <a:lnTo>
                        <a:pt x="43" y="781"/>
                      </a:lnTo>
                      <a:lnTo>
                        <a:pt x="48" y="776"/>
                      </a:lnTo>
                      <a:lnTo>
                        <a:pt x="53" y="771"/>
                      </a:lnTo>
                      <a:lnTo>
                        <a:pt x="57" y="771"/>
                      </a:lnTo>
                      <a:lnTo>
                        <a:pt x="57" y="766"/>
                      </a:lnTo>
                      <a:lnTo>
                        <a:pt x="62" y="766"/>
                      </a:lnTo>
                      <a:lnTo>
                        <a:pt x="67" y="762"/>
                      </a:lnTo>
                      <a:lnTo>
                        <a:pt x="72" y="762"/>
                      </a:lnTo>
                      <a:lnTo>
                        <a:pt x="72" y="757"/>
                      </a:lnTo>
                      <a:lnTo>
                        <a:pt x="77" y="757"/>
                      </a:lnTo>
                      <a:lnTo>
                        <a:pt x="81" y="752"/>
                      </a:lnTo>
                      <a:lnTo>
                        <a:pt x="81" y="747"/>
                      </a:lnTo>
                      <a:lnTo>
                        <a:pt x="86" y="747"/>
                      </a:lnTo>
                      <a:lnTo>
                        <a:pt x="91" y="742"/>
                      </a:lnTo>
                      <a:lnTo>
                        <a:pt x="91" y="738"/>
                      </a:lnTo>
                      <a:lnTo>
                        <a:pt x="96" y="738"/>
                      </a:lnTo>
                      <a:lnTo>
                        <a:pt x="101" y="733"/>
                      </a:lnTo>
                      <a:lnTo>
                        <a:pt x="110" y="723"/>
                      </a:lnTo>
                      <a:lnTo>
                        <a:pt x="115" y="719"/>
                      </a:lnTo>
                      <a:lnTo>
                        <a:pt x="125" y="709"/>
                      </a:lnTo>
                      <a:lnTo>
                        <a:pt x="134" y="699"/>
                      </a:lnTo>
                      <a:lnTo>
                        <a:pt x="144" y="690"/>
                      </a:lnTo>
                      <a:lnTo>
                        <a:pt x="148" y="680"/>
                      </a:lnTo>
                      <a:lnTo>
                        <a:pt x="158" y="675"/>
                      </a:lnTo>
                      <a:lnTo>
                        <a:pt x="163" y="666"/>
                      </a:lnTo>
                      <a:lnTo>
                        <a:pt x="172" y="656"/>
                      </a:lnTo>
                      <a:lnTo>
                        <a:pt x="182" y="647"/>
                      </a:lnTo>
                      <a:lnTo>
                        <a:pt x="187" y="637"/>
                      </a:lnTo>
                      <a:lnTo>
                        <a:pt x="196" y="628"/>
                      </a:lnTo>
                      <a:lnTo>
                        <a:pt x="201" y="618"/>
                      </a:lnTo>
                      <a:lnTo>
                        <a:pt x="211" y="608"/>
                      </a:lnTo>
                      <a:lnTo>
                        <a:pt x="216" y="599"/>
                      </a:lnTo>
                      <a:lnTo>
                        <a:pt x="225" y="589"/>
                      </a:lnTo>
                      <a:lnTo>
                        <a:pt x="230" y="580"/>
                      </a:lnTo>
                      <a:lnTo>
                        <a:pt x="240" y="570"/>
                      </a:lnTo>
                      <a:lnTo>
                        <a:pt x="244" y="561"/>
                      </a:lnTo>
                      <a:lnTo>
                        <a:pt x="249" y="551"/>
                      </a:lnTo>
                      <a:lnTo>
                        <a:pt x="259" y="541"/>
                      </a:lnTo>
                      <a:lnTo>
                        <a:pt x="264" y="532"/>
                      </a:lnTo>
                      <a:lnTo>
                        <a:pt x="268" y="517"/>
                      </a:lnTo>
                      <a:lnTo>
                        <a:pt x="278" y="508"/>
                      </a:lnTo>
                      <a:lnTo>
                        <a:pt x="283" y="498"/>
                      </a:lnTo>
                      <a:lnTo>
                        <a:pt x="288" y="489"/>
                      </a:lnTo>
                      <a:lnTo>
                        <a:pt x="292" y="479"/>
                      </a:lnTo>
                      <a:lnTo>
                        <a:pt x="297" y="470"/>
                      </a:lnTo>
                      <a:lnTo>
                        <a:pt x="307" y="460"/>
                      </a:lnTo>
                      <a:lnTo>
                        <a:pt x="312" y="446"/>
                      </a:lnTo>
                      <a:lnTo>
                        <a:pt x="316" y="436"/>
                      </a:lnTo>
                      <a:lnTo>
                        <a:pt x="321" y="426"/>
                      </a:lnTo>
                      <a:lnTo>
                        <a:pt x="321" y="422"/>
                      </a:lnTo>
                      <a:lnTo>
                        <a:pt x="316" y="422"/>
                      </a:lnTo>
                      <a:lnTo>
                        <a:pt x="316" y="417"/>
                      </a:lnTo>
                      <a:lnTo>
                        <a:pt x="312" y="417"/>
                      </a:lnTo>
                      <a:lnTo>
                        <a:pt x="312" y="412"/>
                      </a:lnTo>
                      <a:lnTo>
                        <a:pt x="307" y="412"/>
                      </a:lnTo>
                      <a:lnTo>
                        <a:pt x="302" y="412"/>
                      </a:lnTo>
                      <a:lnTo>
                        <a:pt x="297" y="412"/>
                      </a:lnTo>
                      <a:lnTo>
                        <a:pt x="292" y="412"/>
                      </a:lnTo>
                      <a:lnTo>
                        <a:pt x="288" y="412"/>
                      </a:lnTo>
                      <a:lnTo>
                        <a:pt x="288" y="417"/>
                      </a:lnTo>
                      <a:lnTo>
                        <a:pt x="283" y="417"/>
                      </a:lnTo>
                      <a:lnTo>
                        <a:pt x="278" y="417"/>
                      </a:lnTo>
                      <a:lnTo>
                        <a:pt x="278" y="422"/>
                      </a:lnTo>
                      <a:lnTo>
                        <a:pt x="273" y="426"/>
                      </a:lnTo>
                      <a:lnTo>
                        <a:pt x="268" y="431"/>
                      </a:lnTo>
                      <a:lnTo>
                        <a:pt x="268" y="436"/>
                      </a:lnTo>
                      <a:lnTo>
                        <a:pt x="264" y="441"/>
                      </a:lnTo>
                      <a:lnTo>
                        <a:pt x="259" y="446"/>
                      </a:lnTo>
                      <a:lnTo>
                        <a:pt x="259" y="450"/>
                      </a:lnTo>
                      <a:lnTo>
                        <a:pt x="254" y="450"/>
                      </a:lnTo>
                      <a:lnTo>
                        <a:pt x="254" y="455"/>
                      </a:lnTo>
                      <a:lnTo>
                        <a:pt x="249" y="460"/>
                      </a:lnTo>
                      <a:lnTo>
                        <a:pt x="249" y="465"/>
                      </a:lnTo>
                      <a:lnTo>
                        <a:pt x="244" y="470"/>
                      </a:lnTo>
                      <a:lnTo>
                        <a:pt x="244" y="474"/>
                      </a:lnTo>
                      <a:lnTo>
                        <a:pt x="240" y="479"/>
                      </a:lnTo>
                      <a:lnTo>
                        <a:pt x="235" y="484"/>
                      </a:lnTo>
                      <a:lnTo>
                        <a:pt x="230" y="489"/>
                      </a:lnTo>
                      <a:lnTo>
                        <a:pt x="230" y="493"/>
                      </a:lnTo>
                      <a:lnTo>
                        <a:pt x="225" y="498"/>
                      </a:lnTo>
                      <a:lnTo>
                        <a:pt x="225" y="503"/>
                      </a:lnTo>
                      <a:lnTo>
                        <a:pt x="220" y="508"/>
                      </a:lnTo>
                      <a:lnTo>
                        <a:pt x="220" y="513"/>
                      </a:lnTo>
                      <a:lnTo>
                        <a:pt x="216" y="513"/>
                      </a:lnTo>
                      <a:lnTo>
                        <a:pt x="211" y="517"/>
                      </a:lnTo>
                      <a:lnTo>
                        <a:pt x="211" y="522"/>
                      </a:lnTo>
                      <a:lnTo>
                        <a:pt x="206" y="527"/>
                      </a:lnTo>
                      <a:lnTo>
                        <a:pt x="206" y="532"/>
                      </a:lnTo>
                      <a:lnTo>
                        <a:pt x="201" y="532"/>
                      </a:lnTo>
                      <a:lnTo>
                        <a:pt x="196" y="537"/>
                      </a:lnTo>
                      <a:lnTo>
                        <a:pt x="196" y="541"/>
                      </a:lnTo>
                      <a:lnTo>
                        <a:pt x="192" y="546"/>
                      </a:lnTo>
                      <a:lnTo>
                        <a:pt x="187" y="546"/>
                      </a:lnTo>
                      <a:lnTo>
                        <a:pt x="187" y="541"/>
                      </a:lnTo>
                      <a:lnTo>
                        <a:pt x="187" y="537"/>
                      </a:lnTo>
                      <a:lnTo>
                        <a:pt x="187" y="532"/>
                      </a:lnTo>
                      <a:lnTo>
                        <a:pt x="187" y="527"/>
                      </a:lnTo>
                      <a:lnTo>
                        <a:pt x="187" y="522"/>
                      </a:lnTo>
                      <a:lnTo>
                        <a:pt x="187" y="517"/>
                      </a:lnTo>
                      <a:lnTo>
                        <a:pt x="187" y="513"/>
                      </a:lnTo>
                      <a:lnTo>
                        <a:pt x="192" y="508"/>
                      </a:lnTo>
                      <a:lnTo>
                        <a:pt x="192" y="503"/>
                      </a:lnTo>
                      <a:lnTo>
                        <a:pt x="192" y="498"/>
                      </a:lnTo>
                      <a:lnTo>
                        <a:pt x="192" y="493"/>
                      </a:lnTo>
                      <a:lnTo>
                        <a:pt x="192" y="489"/>
                      </a:lnTo>
                      <a:lnTo>
                        <a:pt x="192" y="484"/>
                      </a:lnTo>
                      <a:lnTo>
                        <a:pt x="196" y="484"/>
                      </a:lnTo>
                      <a:lnTo>
                        <a:pt x="196" y="479"/>
                      </a:lnTo>
                      <a:lnTo>
                        <a:pt x="196" y="474"/>
                      </a:lnTo>
                      <a:lnTo>
                        <a:pt x="196" y="470"/>
                      </a:lnTo>
                      <a:lnTo>
                        <a:pt x="192" y="465"/>
                      </a:lnTo>
                      <a:lnTo>
                        <a:pt x="192" y="460"/>
                      </a:lnTo>
                      <a:lnTo>
                        <a:pt x="192" y="455"/>
                      </a:lnTo>
                      <a:lnTo>
                        <a:pt x="187" y="450"/>
                      </a:lnTo>
                      <a:lnTo>
                        <a:pt x="182" y="446"/>
                      </a:lnTo>
                      <a:lnTo>
                        <a:pt x="177" y="446"/>
                      </a:lnTo>
                      <a:lnTo>
                        <a:pt x="172" y="446"/>
                      </a:lnTo>
                      <a:lnTo>
                        <a:pt x="168" y="446"/>
                      </a:lnTo>
                      <a:lnTo>
                        <a:pt x="168" y="450"/>
                      </a:lnTo>
                      <a:lnTo>
                        <a:pt x="163" y="450"/>
                      </a:lnTo>
                      <a:lnTo>
                        <a:pt x="163" y="455"/>
                      </a:lnTo>
                      <a:lnTo>
                        <a:pt x="158" y="455"/>
                      </a:lnTo>
                      <a:lnTo>
                        <a:pt x="158" y="460"/>
                      </a:lnTo>
                      <a:lnTo>
                        <a:pt x="158" y="465"/>
                      </a:lnTo>
                      <a:lnTo>
                        <a:pt x="158" y="470"/>
                      </a:lnTo>
                      <a:lnTo>
                        <a:pt x="158" y="474"/>
                      </a:lnTo>
                      <a:lnTo>
                        <a:pt x="158" y="479"/>
                      </a:lnTo>
                      <a:lnTo>
                        <a:pt x="158" y="484"/>
                      </a:lnTo>
                      <a:lnTo>
                        <a:pt x="158" y="489"/>
                      </a:lnTo>
                      <a:lnTo>
                        <a:pt x="158" y="493"/>
                      </a:lnTo>
                      <a:lnTo>
                        <a:pt x="158" y="498"/>
                      </a:lnTo>
                      <a:lnTo>
                        <a:pt x="158" y="503"/>
                      </a:lnTo>
                      <a:lnTo>
                        <a:pt x="158" y="508"/>
                      </a:lnTo>
                      <a:lnTo>
                        <a:pt x="158" y="513"/>
                      </a:lnTo>
                      <a:lnTo>
                        <a:pt x="158" y="517"/>
                      </a:lnTo>
                      <a:lnTo>
                        <a:pt x="158" y="522"/>
                      </a:lnTo>
                      <a:lnTo>
                        <a:pt x="158" y="527"/>
                      </a:lnTo>
                      <a:lnTo>
                        <a:pt x="158" y="532"/>
                      </a:lnTo>
                      <a:lnTo>
                        <a:pt x="158" y="537"/>
                      </a:lnTo>
                      <a:lnTo>
                        <a:pt x="158" y="541"/>
                      </a:lnTo>
                      <a:lnTo>
                        <a:pt x="158" y="546"/>
                      </a:lnTo>
                      <a:lnTo>
                        <a:pt x="163" y="551"/>
                      </a:lnTo>
                      <a:lnTo>
                        <a:pt x="163" y="556"/>
                      </a:lnTo>
                      <a:lnTo>
                        <a:pt x="163" y="561"/>
                      </a:lnTo>
                      <a:lnTo>
                        <a:pt x="163" y="565"/>
                      </a:lnTo>
                      <a:lnTo>
                        <a:pt x="168" y="570"/>
                      </a:lnTo>
                      <a:lnTo>
                        <a:pt x="168" y="575"/>
                      </a:lnTo>
                      <a:lnTo>
                        <a:pt x="168" y="580"/>
                      </a:lnTo>
                      <a:lnTo>
                        <a:pt x="168" y="584"/>
                      </a:lnTo>
                      <a:lnTo>
                        <a:pt x="168" y="589"/>
                      </a:lnTo>
                      <a:lnTo>
                        <a:pt x="163" y="589"/>
                      </a:lnTo>
                      <a:lnTo>
                        <a:pt x="163" y="594"/>
                      </a:lnTo>
                      <a:lnTo>
                        <a:pt x="158" y="599"/>
                      </a:lnTo>
                      <a:lnTo>
                        <a:pt x="158" y="604"/>
                      </a:lnTo>
                      <a:lnTo>
                        <a:pt x="153" y="604"/>
                      </a:lnTo>
                      <a:lnTo>
                        <a:pt x="153" y="608"/>
                      </a:lnTo>
                      <a:lnTo>
                        <a:pt x="148" y="608"/>
                      </a:lnTo>
                      <a:lnTo>
                        <a:pt x="144" y="604"/>
                      </a:lnTo>
                      <a:lnTo>
                        <a:pt x="144" y="599"/>
                      </a:lnTo>
                      <a:lnTo>
                        <a:pt x="139" y="594"/>
                      </a:lnTo>
                      <a:lnTo>
                        <a:pt x="134" y="589"/>
                      </a:lnTo>
                      <a:lnTo>
                        <a:pt x="134" y="584"/>
                      </a:lnTo>
                      <a:lnTo>
                        <a:pt x="129" y="580"/>
                      </a:lnTo>
                      <a:lnTo>
                        <a:pt x="129" y="575"/>
                      </a:lnTo>
                      <a:lnTo>
                        <a:pt x="125" y="575"/>
                      </a:lnTo>
                      <a:lnTo>
                        <a:pt x="125" y="570"/>
                      </a:lnTo>
                      <a:lnTo>
                        <a:pt x="125" y="565"/>
                      </a:lnTo>
                      <a:lnTo>
                        <a:pt x="120" y="561"/>
                      </a:lnTo>
                      <a:lnTo>
                        <a:pt x="120" y="556"/>
                      </a:lnTo>
                      <a:lnTo>
                        <a:pt x="120" y="551"/>
                      </a:lnTo>
                      <a:lnTo>
                        <a:pt x="115" y="551"/>
                      </a:lnTo>
                      <a:lnTo>
                        <a:pt x="115" y="546"/>
                      </a:lnTo>
                      <a:lnTo>
                        <a:pt x="115" y="541"/>
                      </a:lnTo>
                      <a:lnTo>
                        <a:pt x="115" y="537"/>
                      </a:lnTo>
                      <a:lnTo>
                        <a:pt x="115" y="532"/>
                      </a:lnTo>
                      <a:lnTo>
                        <a:pt x="110" y="527"/>
                      </a:lnTo>
                      <a:lnTo>
                        <a:pt x="110" y="522"/>
                      </a:lnTo>
                      <a:lnTo>
                        <a:pt x="110" y="517"/>
                      </a:lnTo>
                      <a:lnTo>
                        <a:pt x="110" y="513"/>
                      </a:lnTo>
                      <a:lnTo>
                        <a:pt x="110" y="508"/>
                      </a:lnTo>
                      <a:lnTo>
                        <a:pt x="110" y="503"/>
                      </a:lnTo>
                      <a:lnTo>
                        <a:pt x="110" y="498"/>
                      </a:lnTo>
                      <a:lnTo>
                        <a:pt x="110" y="493"/>
                      </a:lnTo>
                      <a:lnTo>
                        <a:pt x="110" y="489"/>
                      </a:lnTo>
                      <a:lnTo>
                        <a:pt x="110" y="484"/>
                      </a:lnTo>
                      <a:lnTo>
                        <a:pt x="110" y="474"/>
                      </a:lnTo>
                      <a:lnTo>
                        <a:pt x="115" y="470"/>
                      </a:lnTo>
                      <a:lnTo>
                        <a:pt x="110" y="470"/>
                      </a:lnTo>
                      <a:lnTo>
                        <a:pt x="105" y="470"/>
                      </a:lnTo>
                      <a:lnTo>
                        <a:pt x="105" y="465"/>
                      </a:lnTo>
                      <a:lnTo>
                        <a:pt x="101" y="465"/>
                      </a:lnTo>
                      <a:lnTo>
                        <a:pt x="96" y="465"/>
                      </a:lnTo>
                      <a:lnTo>
                        <a:pt x="91" y="465"/>
                      </a:lnTo>
                      <a:lnTo>
                        <a:pt x="86" y="465"/>
                      </a:lnTo>
                      <a:lnTo>
                        <a:pt x="81" y="465"/>
                      </a:lnTo>
                      <a:lnTo>
                        <a:pt x="81" y="470"/>
                      </a:lnTo>
                      <a:lnTo>
                        <a:pt x="81" y="474"/>
                      </a:lnTo>
                      <a:lnTo>
                        <a:pt x="81" y="479"/>
                      </a:lnTo>
                      <a:lnTo>
                        <a:pt x="81" y="484"/>
                      </a:lnTo>
                      <a:lnTo>
                        <a:pt x="81" y="489"/>
                      </a:lnTo>
                      <a:lnTo>
                        <a:pt x="81" y="493"/>
                      </a:lnTo>
                      <a:lnTo>
                        <a:pt x="81" y="498"/>
                      </a:lnTo>
                      <a:lnTo>
                        <a:pt x="81" y="503"/>
                      </a:lnTo>
                      <a:lnTo>
                        <a:pt x="81" y="508"/>
                      </a:lnTo>
                      <a:lnTo>
                        <a:pt x="81" y="513"/>
                      </a:lnTo>
                      <a:lnTo>
                        <a:pt x="81" y="517"/>
                      </a:lnTo>
                      <a:lnTo>
                        <a:pt x="81" y="522"/>
                      </a:lnTo>
                      <a:lnTo>
                        <a:pt x="81" y="527"/>
                      </a:lnTo>
                      <a:lnTo>
                        <a:pt x="86" y="532"/>
                      </a:lnTo>
                      <a:lnTo>
                        <a:pt x="86" y="537"/>
                      </a:lnTo>
                      <a:lnTo>
                        <a:pt x="86" y="541"/>
                      </a:lnTo>
                      <a:lnTo>
                        <a:pt x="86" y="546"/>
                      </a:lnTo>
                      <a:lnTo>
                        <a:pt x="86" y="551"/>
                      </a:lnTo>
                      <a:lnTo>
                        <a:pt x="86" y="556"/>
                      </a:lnTo>
                      <a:lnTo>
                        <a:pt x="81" y="551"/>
                      </a:lnTo>
                      <a:lnTo>
                        <a:pt x="77" y="546"/>
                      </a:lnTo>
                      <a:lnTo>
                        <a:pt x="72" y="541"/>
                      </a:lnTo>
                      <a:lnTo>
                        <a:pt x="67" y="537"/>
                      </a:lnTo>
                      <a:lnTo>
                        <a:pt x="62" y="532"/>
                      </a:lnTo>
                      <a:lnTo>
                        <a:pt x="62" y="527"/>
                      </a:lnTo>
                      <a:lnTo>
                        <a:pt x="57" y="522"/>
                      </a:lnTo>
                      <a:lnTo>
                        <a:pt x="53" y="517"/>
                      </a:lnTo>
                      <a:lnTo>
                        <a:pt x="53" y="513"/>
                      </a:lnTo>
                      <a:lnTo>
                        <a:pt x="48" y="508"/>
                      </a:lnTo>
                      <a:lnTo>
                        <a:pt x="48" y="503"/>
                      </a:lnTo>
                      <a:lnTo>
                        <a:pt x="48" y="498"/>
                      </a:lnTo>
                      <a:lnTo>
                        <a:pt x="43" y="493"/>
                      </a:lnTo>
                      <a:lnTo>
                        <a:pt x="43" y="489"/>
                      </a:lnTo>
                      <a:lnTo>
                        <a:pt x="43" y="484"/>
                      </a:lnTo>
                      <a:lnTo>
                        <a:pt x="43" y="479"/>
                      </a:lnTo>
                      <a:lnTo>
                        <a:pt x="38" y="474"/>
                      </a:lnTo>
                      <a:lnTo>
                        <a:pt x="38" y="470"/>
                      </a:lnTo>
                      <a:lnTo>
                        <a:pt x="38" y="465"/>
                      </a:lnTo>
                      <a:lnTo>
                        <a:pt x="38" y="460"/>
                      </a:lnTo>
                      <a:lnTo>
                        <a:pt x="38" y="455"/>
                      </a:lnTo>
                      <a:lnTo>
                        <a:pt x="38" y="450"/>
                      </a:lnTo>
                      <a:lnTo>
                        <a:pt x="38" y="446"/>
                      </a:lnTo>
                      <a:lnTo>
                        <a:pt x="38" y="441"/>
                      </a:lnTo>
                      <a:lnTo>
                        <a:pt x="38" y="436"/>
                      </a:lnTo>
                      <a:lnTo>
                        <a:pt x="38" y="426"/>
                      </a:lnTo>
                      <a:lnTo>
                        <a:pt x="38" y="422"/>
                      </a:lnTo>
                      <a:lnTo>
                        <a:pt x="43" y="417"/>
                      </a:lnTo>
                      <a:lnTo>
                        <a:pt x="43" y="412"/>
                      </a:lnTo>
                      <a:lnTo>
                        <a:pt x="48" y="398"/>
                      </a:lnTo>
                      <a:lnTo>
                        <a:pt x="48" y="383"/>
                      </a:lnTo>
                      <a:lnTo>
                        <a:pt x="57" y="369"/>
                      </a:lnTo>
                      <a:lnTo>
                        <a:pt x="62" y="355"/>
                      </a:lnTo>
                      <a:lnTo>
                        <a:pt x="67" y="340"/>
                      </a:lnTo>
                      <a:lnTo>
                        <a:pt x="72" y="326"/>
                      </a:lnTo>
                      <a:lnTo>
                        <a:pt x="81" y="312"/>
                      </a:lnTo>
                      <a:lnTo>
                        <a:pt x="86" y="302"/>
                      </a:lnTo>
                      <a:lnTo>
                        <a:pt x="96" y="288"/>
                      </a:lnTo>
                      <a:lnTo>
                        <a:pt x="105" y="278"/>
                      </a:lnTo>
                      <a:lnTo>
                        <a:pt x="115" y="264"/>
                      </a:lnTo>
                      <a:lnTo>
                        <a:pt x="125" y="254"/>
                      </a:lnTo>
                      <a:lnTo>
                        <a:pt x="134" y="240"/>
                      </a:lnTo>
                      <a:lnTo>
                        <a:pt x="144" y="230"/>
                      </a:lnTo>
                      <a:lnTo>
                        <a:pt x="153" y="216"/>
                      </a:lnTo>
                      <a:lnTo>
                        <a:pt x="163" y="206"/>
                      </a:lnTo>
                      <a:lnTo>
                        <a:pt x="172" y="197"/>
                      </a:lnTo>
                      <a:lnTo>
                        <a:pt x="187" y="182"/>
                      </a:lnTo>
                      <a:lnTo>
                        <a:pt x="196" y="173"/>
                      </a:lnTo>
                      <a:lnTo>
                        <a:pt x="211" y="163"/>
                      </a:lnTo>
                      <a:lnTo>
                        <a:pt x="220" y="154"/>
                      </a:lnTo>
                      <a:lnTo>
                        <a:pt x="230" y="144"/>
                      </a:lnTo>
                      <a:lnTo>
                        <a:pt x="244" y="134"/>
                      </a:lnTo>
                      <a:lnTo>
                        <a:pt x="254" y="125"/>
                      </a:lnTo>
                      <a:lnTo>
                        <a:pt x="268" y="110"/>
                      </a:lnTo>
                      <a:lnTo>
                        <a:pt x="278" y="101"/>
                      </a:lnTo>
                      <a:lnTo>
                        <a:pt x="292" y="91"/>
                      </a:lnTo>
                      <a:lnTo>
                        <a:pt x="302" y="82"/>
                      </a:lnTo>
                      <a:lnTo>
                        <a:pt x="316" y="72"/>
                      </a:lnTo>
                      <a:lnTo>
                        <a:pt x="326" y="63"/>
                      </a:lnTo>
                      <a:lnTo>
                        <a:pt x="340" y="53"/>
                      </a:lnTo>
                      <a:lnTo>
                        <a:pt x="350" y="43"/>
                      </a:lnTo>
                      <a:lnTo>
                        <a:pt x="360" y="39"/>
                      </a:lnTo>
                      <a:lnTo>
                        <a:pt x="364" y="39"/>
                      </a:lnTo>
                      <a:lnTo>
                        <a:pt x="374" y="39"/>
                      </a:lnTo>
                      <a:lnTo>
                        <a:pt x="379" y="34"/>
                      </a:lnTo>
                      <a:lnTo>
                        <a:pt x="388" y="34"/>
                      </a:lnTo>
                      <a:lnTo>
                        <a:pt x="393" y="29"/>
                      </a:lnTo>
                      <a:lnTo>
                        <a:pt x="398" y="29"/>
                      </a:lnTo>
                      <a:lnTo>
                        <a:pt x="408" y="24"/>
                      </a:lnTo>
                      <a:lnTo>
                        <a:pt x="412" y="24"/>
                      </a:lnTo>
                      <a:lnTo>
                        <a:pt x="422" y="19"/>
                      </a:lnTo>
                      <a:lnTo>
                        <a:pt x="427" y="19"/>
                      </a:lnTo>
                      <a:lnTo>
                        <a:pt x="436" y="15"/>
                      </a:lnTo>
                      <a:lnTo>
                        <a:pt x="441" y="15"/>
                      </a:lnTo>
                      <a:lnTo>
                        <a:pt x="451" y="10"/>
                      </a:lnTo>
                      <a:lnTo>
                        <a:pt x="456" y="10"/>
                      </a:lnTo>
                      <a:lnTo>
                        <a:pt x="465" y="10"/>
                      </a:lnTo>
                      <a:lnTo>
                        <a:pt x="470" y="5"/>
                      </a:lnTo>
                      <a:lnTo>
                        <a:pt x="475" y="5"/>
                      </a:lnTo>
                      <a:lnTo>
                        <a:pt x="484" y="5"/>
                      </a:lnTo>
                      <a:lnTo>
                        <a:pt x="489" y="0"/>
                      </a:lnTo>
                      <a:lnTo>
                        <a:pt x="499" y="0"/>
                      </a:lnTo>
                      <a:lnTo>
                        <a:pt x="503" y="0"/>
                      </a:lnTo>
                      <a:lnTo>
                        <a:pt x="513" y="0"/>
                      </a:lnTo>
                      <a:lnTo>
                        <a:pt x="523" y="0"/>
                      </a:lnTo>
                      <a:lnTo>
                        <a:pt x="527" y="0"/>
                      </a:lnTo>
                      <a:lnTo>
                        <a:pt x="537" y="0"/>
                      </a:lnTo>
                      <a:lnTo>
                        <a:pt x="542" y="0"/>
                      </a:lnTo>
                      <a:lnTo>
                        <a:pt x="551" y="0"/>
                      </a:lnTo>
                      <a:lnTo>
                        <a:pt x="556" y="0"/>
                      </a:lnTo>
                      <a:lnTo>
                        <a:pt x="566" y="0"/>
                      </a:lnTo>
                      <a:lnTo>
                        <a:pt x="571" y="5"/>
                      </a:lnTo>
                      <a:lnTo>
                        <a:pt x="580" y="5"/>
                      </a:lnTo>
                      <a:lnTo>
                        <a:pt x="585" y="10"/>
                      </a:lnTo>
                      <a:lnTo>
                        <a:pt x="595" y="10"/>
                      </a:lnTo>
                      <a:lnTo>
                        <a:pt x="599" y="15"/>
                      </a:lnTo>
                      <a:lnTo>
                        <a:pt x="604" y="15"/>
                      </a:lnTo>
                      <a:lnTo>
                        <a:pt x="614" y="19"/>
                      </a:lnTo>
                      <a:lnTo>
                        <a:pt x="619" y="19"/>
                      </a:lnTo>
                      <a:lnTo>
                        <a:pt x="623" y="24"/>
                      </a:lnTo>
                      <a:lnTo>
                        <a:pt x="628" y="29"/>
                      </a:lnTo>
                      <a:lnTo>
                        <a:pt x="638" y="29"/>
                      </a:lnTo>
                      <a:lnTo>
                        <a:pt x="643" y="34"/>
                      </a:lnTo>
                      <a:lnTo>
                        <a:pt x="647" y="34"/>
                      </a:lnTo>
                      <a:lnTo>
                        <a:pt x="657" y="39"/>
                      </a:lnTo>
                      <a:lnTo>
                        <a:pt x="662" y="43"/>
                      </a:lnTo>
                      <a:lnTo>
                        <a:pt x="667" y="48"/>
                      </a:lnTo>
                      <a:lnTo>
                        <a:pt x="671" y="48"/>
                      </a:lnTo>
                      <a:lnTo>
                        <a:pt x="676" y="53"/>
                      </a:lnTo>
                      <a:lnTo>
                        <a:pt x="686" y="58"/>
                      </a:lnTo>
                      <a:lnTo>
                        <a:pt x="691" y="63"/>
                      </a:lnTo>
                      <a:lnTo>
                        <a:pt x="695" y="63"/>
                      </a:lnTo>
                      <a:lnTo>
                        <a:pt x="700" y="67"/>
                      </a:lnTo>
                      <a:lnTo>
                        <a:pt x="705" y="72"/>
                      </a:lnTo>
                      <a:lnTo>
                        <a:pt x="710" y="77"/>
                      </a:lnTo>
                      <a:lnTo>
                        <a:pt x="715" y="82"/>
                      </a:lnTo>
                      <a:lnTo>
                        <a:pt x="719" y="86"/>
                      </a:lnTo>
                      <a:lnTo>
                        <a:pt x="724" y="91"/>
                      </a:lnTo>
                      <a:lnTo>
                        <a:pt x="729" y="96"/>
                      </a:lnTo>
                      <a:lnTo>
                        <a:pt x="734" y="101"/>
                      </a:lnTo>
                      <a:lnTo>
                        <a:pt x="739" y="106"/>
                      </a:lnTo>
                      <a:lnTo>
                        <a:pt x="743" y="110"/>
                      </a:lnTo>
                      <a:lnTo>
                        <a:pt x="748" y="120"/>
                      </a:lnTo>
                      <a:lnTo>
                        <a:pt x="753" y="125"/>
                      </a:lnTo>
                      <a:lnTo>
                        <a:pt x="753" y="130"/>
                      </a:lnTo>
                      <a:close/>
                    </a:path>
                  </a:pathLst>
                </a:custGeom>
                <a:solidFill>
                  <a:srgbClr val="FFD9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1" name="Freeform 59">
                  <a:extLst>
                    <a:ext uri="{FF2B5EF4-FFF2-40B4-BE49-F238E27FC236}">
                      <a16:creationId xmlns:a16="http://schemas.microsoft.com/office/drawing/2014/main" id="{F560368B-C1ED-4988-B7D6-63A75B1C6E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19" y="5793"/>
                  <a:ext cx="614" cy="588"/>
                </a:xfrm>
                <a:custGeom>
                  <a:avLst/>
                  <a:gdLst>
                    <a:gd name="T0" fmla="*/ 446 w 614"/>
                    <a:gd name="T1" fmla="*/ 57 h 588"/>
                    <a:gd name="T2" fmla="*/ 456 w 614"/>
                    <a:gd name="T3" fmla="*/ 95 h 588"/>
                    <a:gd name="T4" fmla="*/ 470 w 614"/>
                    <a:gd name="T5" fmla="*/ 129 h 588"/>
                    <a:gd name="T6" fmla="*/ 480 w 614"/>
                    <a:gd name="T7" fmla="*/ 167 h 588"/>
                    <a:gd name="T8" fmla="*/ 494 w 614"/>
                    <a:gd name="T9" fmla="*/ 201 h 588"/>
                    <a:gd name="T10" fmla="*/ 509 w 614"/>
                    <a:gd name="T11" fmla="*/ 234 h 588"/>
                    <a:gd name="T12" fmla="*/ 518 w 614"/>
                    <a:gd name="T13" fmla="*/ 272 h 588"/>
                    <a:gd name="T14" fmla="*/ 528 w 614"/>
                    <a:gd name="T15" fmla="*/ 306 h 588"/>
                    <a:gd name="T16" fmla="*/ 537 w 614"/>
                    <a:gd name="T17" fmla="*/ 340 h 588"/>
                    <a:gd name="T18" fmla="*/ 552 w 614"/>
                    <a:gd name="T19" fmla="*/ 373 h 588"/>
                    <a:gd name="T20" fmla="*/ 561 w 614"/>
                    <a:gd name="T21" fmla="*/ 407 h 588"/>
                    <a:gd name="T22" fmla="*/ 576 w 614"/>
                    <a:gd name="T23" fmla="*/ 435 h 588"/>
                    <a:gd name="T24" fmla="*/ 585 w 614"/>
                    <a:gd name="T25" fmla="*/ 469 h 588"/>
                    <a:gd name="T26" fmla="*/ 595 w 614"/>
                    <a:gd name="T27" fmla="*/ 502 h 588"/>
                    <a:gd name="T28" fmla="*/ 605 w 614"/>
                    <a:gd name="T29" fmla="*/ 531 h 588"/>
                    <a:gd name="T30" fmla="*/ 614 w 614"/>
                    <a:gd name="T31" fmla="*/ 565 h 588"/>
                    <a:gd name="T32" fmla="*/ 605 w 614"/>
                    <a:gd name="T33" fmla="*/ 569 h 588"/>
                    <a:gd name="T34" fmla="*/ 595 w 614"/>
                    <a:gd name="T35" fmla="*/ 560 h 588"/>
                    <a:gd name="T36" fmla="*/ 585 w 614"/>
                    <a:gd name="T37" fmla="*/ 550 h 588"/>
                    <a:gd name="T38" fmla="*/ 576 w 614"/>
                    <a:gd name="T39" fmla="*/ 541 h 588"/>
                    <a:gd name="T40" fmla="*/ 557 w 614"/>
                    <a:gd name="T41" fmla="*/ 526 h 588"/>
                    <a:gd name="T42" fmla="*/ 533 w 614"/>
                    <a:gd name="T43" fmla="*/ 512 h 588"/>
                    <a:gd name="T44" fmla="*/ 509 w 614"/>
                    <a:gd name="T45" fmla="*/ 498 h 588"/>
                    <a:gd name="T46" fmla="*/ 485 w 614"/>
                    <a:gd name="T47" fmla="*/ 483 h 588"/>
                    <a:gd name="T48" fmla="*/ 461 w 614"/>
                    <a:gd name="T49" fmla="*/ 478 h 588"/>
                    <a:gd name="T50" fmla="*/ 432 w 614"/>
                    <a:gd name="T51" fmla="*/ 474 h 588"/>
                    <a:gd name="T52" fmla="*/ 408 w 614"/>
                    <a:gd name="T53" fmla="*/ 474 h 588"/>
                    <a:gd name="T54" fmla="*/ 379 w 614"/>
                    <a:gd name="T55" fmla="*/ 483 h 588"/>
                    <a:gd name="T56" fmla="*/ 355 w 614"/>
                    <a:gd name="T57" fmla="*/ 488 h 588"/>
                    <a:gd name="T58" fmla="*/ 331 w 614"/>
                    <a:gd name="T59" fmla="*/ 498 h 588"/>
                    <a:gd name="T60" fmla="*/ 307 w 614"/>
                    <a:gd name="T61" fmla="*/ 507 h 588"/>
                    <a:gd name="T62" fmla="*/ 283 w 614"/>
                    <a:gd name="T63" fmla="*/ 521 h 588"/>
                    <a:gd name="T64" fmla="*/ 259 w 614"/>
                    <a:gd name="T65" fmla="*/ 536 h 588"/>
                    <a:gd name="T66" fmla="*/ 240 w 614"/>
                    <a:gd name="T67" fmla="*/ 550 h 588"/>
                    <a:gd name="T68" fmla="*/ 221 w 614"/>
                    <a:gd name="T69" fmla="*/ 565 h 588"/>
                    <a:gd name="T70" fmla="*/ 202 w 614"/>
                    <a:gd name="T71" fmla="*/ 584 h 588"/>
                    <a:gd name="T72" fmla="*/ 182 w 614"/>
                    <a:gd name="T73" fmla="*/ 536 h 588"/>
                    <a:gd name="T74" fmla="*/ 163 w 614"/>
                    <a:gd name="T75" fmla="*/ 474 h 588"/>
                    <a:gd name="T76" fmla="*/ 139 w 614"/>
                    <a:gd name="T77" fmla="*/ 407 h 588"/>
                    <a:gd name="T78" fmla="*/ 111 w 614"/>
                    <a:gd name="T79" fmla="*/ 344 h 588"/>
                    <a:gd name="T80" fmla="*/ 87 w 614"/>
                    <a:gd name="T81" fmla="*/ 277 h 588"/>
                    <a:gd name="T82" fmla="*/ 58 w 614"/>
                    <a:gd name="T83" fmla="*/ 215 h 588"/>
                    <a:gd name="T84" fmla="*/ 29 w 614"/>
                    <a:gd name="T85" fmla="*/ 153 h 588"/>
                    <a:gd name="T86" fmla="*/ 5 w 614"/>
                    <a:gd name="T87" fmla="*/ 86 h 588"/>
                    <a:gd name="T88" fmla="*/ 39 w 614"/>
                    <a:gd name="T89" fmla="*/ 76 h 588"/>
                    <a:gd name="T90" fmla="*/ 87 w 614"/>
                    <a:gd name="T91" fmla="*/ 76 h 588"/>
                    <a:gd name="T92" fmla="*/ 135 w 614"/>
                    <a:gd name="T93" fmla="*/ 71 h 588"/>
                    <a:gd name="T94" fmla="*/ 182 w 614"/>
                    <a:gd name="T95" fmla="*/ 62 h 588"/>
                    <a:gd name="T96" fmla="*/ 230 w 614"/>
                    <a:gd name="T97" fmla="*/ 52 h 588"/>
                    <a:gd name="T98" fmla="*/ 278 w 614"/>
                    <a:gd name="T99" fmla="*/ 43 h 588"/>
                    <a:gd name="T100" fmla="*/ 322 w 614"/>
                    <a:gd name="T101" fmla="*/ 33 h 588"/>
                    <a:gd name="T102" fmla="*/ 370 w 614"/>
                    <a:gd name="T103" fmla="*/ 23 h 588"/>
                    <a:gd name="T104" fmla="*/ 398 w 614"/>
                    <a:gd name="T105" fmla="*/ 19 h 588"/>
                    <a:gd name="T106" fmla="*/ 413 w 614"/>
                    <a:gd name="T107" fmla="*/ 9 h 588"/>
                    <a:gd name="T108" fmla="*/ 432 w 614"/>
                    <a:gd name="T109" fmla="*/ 0 h 588"/>
                    <a:gd name="T110" fmla="*/ 442 w 614"/>
                    <a:gd name="T111" fmla="*/ 19 h 5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614" h="588">
                      <a:moveTo>
                        <a:pt x="442" y="28"/>
                      </a:moveTo>
                      <a:lnTo>
                        <a:pt x="442" y="38"/>
                      </a:lnTo>
                      <a:lnTo>
                        <a:pt x="446" y="47"/>
                      </a:lnTo>
                      <a:lnTo>
                        <a:pt x="446" y="57"/>
                      </a:lnTo>
                      <a:lnTo>
                        <a:pt x="451" y="67"/>
                      </a:lnTo>
                      <a:lnTo>
                        <a:pt x="451" y="76"/>
                      </a:lnTo>
                      <a:lnTo>
                        <a:pt x="456" y="86"/>
                      </a:lnTo>
                      <a:lnTo>
                        <a:pt x="456" y="95"/>
                      </a:lnTo>
                      <a:lnTo>
                        <a:pt x="461" y="105"/>
                      </a:lnTo>
                      <a:lnTo>
                        <a:pt x="461" y="114"/>
                      </a:lnTo>
                      <a:lnTo>
                        <a:pt x="466" y="124"/>
                      </a:lnTo>
                      <a:lnTo>
                        <a:pt x="470" y="129"/>
                      </a:lnTo>
                      <a:lnTo>
                        <a:pt x="470" y="138"/>
                      </a:lnTo>
                      <a:lnTo>
                        <a:pt x="475" y="148"/>
                      </a:lnTo>
                      <a:lnTo>
                        <a:pt x="480" y="158"/>
                      </a:lnTo>
                      <a:lnTo>
                        <a:pt x="480" y="167"/>
                      </a:lnTo>
                      <a:lnTo>
                        <a:pt x="485" y="177"/>
                      </a:lnTo>
                      <a:lnTo>
                        <a:pt x="490" y="181"/>
                      </a:lnTo>
                      <a:lnTo>
                        <a:pt x="490" y="191"/>
                      </a:lnTo>
                      <a:lnTo>
                        <a:pt x="494" y="201"/>
                      </a:lnTo>
                      <a:lnTo>
                        <a:pt x="499" y="210"/>
                      </a:lnTo>
                      <a:lnTo>
                        <a:pt x="504" y="220"/>
                      </a:lnTo>
                      <a:lnTo>
                        <a:pt x="504" y="225"/>
                      </a:lnTo>
                      <a:lnTo>
                        <a:pt x="509" y="234"/>
                      </a:lnTo>
                      <a:lnTo>
                        <a:pt x="513" y="244"/>
                      </a:lnTo>
                      <a:lnTo>
                        <a:pt x="513" y="253"/>
                      </a:lnTo>
                      <a:lnTo>
                        <a:pt x="518" y="263"/>
                      </a:lnTo>
                      <a:lnTo>
                        <a:pt x="518" y="272"/>
                      </a:lnTo>
                      <a:lnTo>
                        <a:pt x="523" y="282"/>
                      </a:lnTo>
                      <a:lnTo>
                        <a:pt x="523" y="292"/>
                      </a:lnTo>
                      <a:lnTo>
                        <a:pt x="528" y="296"/>
                      </a:lnTo>
                      <a:lnTo>
                        <a:pt x="528" y="306"/>
                      </a:lnTo>
                      <a:lnTo>
                        <a:pt x="533" y="316"/>
                      </a:lnTo>
                      <a:lnTo>
                        <a:pt x="533" y="325"/>
                      </a:lnTo>
                      <a:lnTo>
                        <a:pt x="537" y="335"/>
                      </a:lnTo>
                      <a:lnTo>
                        <a:pt x="537" y="340"/>
                      </a:lnTo>
                      <a:lnTo>
                        <a:pt x="542" y="349"/>
                      </a:lnTo>
                      <a:lnTo>
                        <a:pt x="542" y="359"/>
                      </a:lnTo>
                      <a:lnTo>
                        <a:pt x="547" y="363"/>
                      </a:lnTo>
                      <a:lnTo>
                        <a:pt x="552" y="373"/>
                      </a:lnTo>
                      <a:lnTo>
                        <a:pt x="552" y="383"/>
                      </a:lnTo>
                      <a:lnTo>
                        <a:pt x="557" y="387"/>
                      </a:lnTo>
                      <a:lnTo>
                        <a:pt x="557" y="397"/>
                      </a:lnTo>
                      <a:lnTo>
                        <a:pt x="561" y="407"/>
                      </a:lnTo>
                      <a:lnTo>
                        <a:pt x="566" y="411"/>
                      </a:lnTo>
                      <a:lnTo>
                        <a:pt x="566" y="421"/>
                      </a:lnTo>
                      <a:lnTo>
                        <a:pt x="571" y="430"/>
                      </a:lnTo>
                      <a:lnTo>
                        <a:pt x="576" y="435"/>
                      </a:lnTo>
                      <a:lnTo>
                        <a:pt x="576" y="445"/>
                      </a:lnTo>
                      <a:lnTo>
                        <a:pt x="581" y="454"/>
                      </a:lnTo>
                      <a:lnTo>
                        <a:pt x="581" y="459"/>
                      </a:lnTo>
                      <a:lnTo>
                        <a:pt x="585" y="469"/>
                      </a:lnTo>
                      <a:lnTo>
                        <a:pt x="585" y="478"/>
                      </a:lnTo>
                      <a:lnTo>
                        <a:pt x="590" y="483"/>
                      </a:lnTo>
                      <a:lnTo>
                        <a:pt x="595" y="493"/>
                      </a:lnTo>
                      <a:lnTo>
                        <a:pt x="595" y="502"/>
                      </a:lnTo>
                      <a:lnTo>
                        <a:pt x="600" y="507"/>
                      </a:lnTo>
                      <a:lnTo>
                        <a:pt x="600" y="517"/>
                      </a:lnTo>
                      <a:lnTo>
                        <a:pt x="605" y="526"/>
                      </a:lnTo>
                      <a:lnTo>
                        <a:pt x="605" y="531"/>
                      </a:lnTo>
                      <a:lnTo>
                        <a:pt x="609" y="541"/>
                      </a:lnTo>
                      <a:lnTo>
                        <a:pt x="609" y="550"/>
                      </a:lnTo>
                      <a:lnTo>
                        <a:pt x="609" y="560"/>
                      </a:lnTo>
                      <a:lnTo>
                        <a:pt x="614" y="565"/>
                      </a:lnTo>
                      <a:lnTo>
                        <a:pt x="614" y="574"/>
                      </a:lnTo>
                      <a:lnTo>
                        <a:pt x="609" y="574"/>
                      </a:lnTo>
                      <a:lnTo>
                        <a:pt x="609" y="569"/>
                      </a:lnTo>
                      <a:lnTo>
                        <a:pt x="605" y="569"/>
                      </a:lnTo>
                      <a:lnTo>
                        <a:pt x="605" y="565"/>
                      </a:lnTo>
                      <a:lnTo>
                        <a:pt x="600" y="565"/>
                      </a:lnTo>
                      <a:lnTo>
                        <a:pt x="595" y="565"/>
                      </a:lnTo>
                      <a:lnTo>
                        <a:pt x="595" y="560"/>
                      </a:lnTo>
                      <a:lnTo>
                        <a:pt x="590" y="560"/>
                      </a:lnTo>
                      <a:lnTo>
                        <a:pt x="590" y="555"/>
                      </a:lnTo>
                      <a:lnTo>
                        <a:pt x="585" y="555"/>
                      </a:lnTo>
                      <a:lnTo>
                        <a:pt x="585" y="550"/>
                      </a:lnTo>
                      <a:lnTo>
                        <a:pt x="581" y="550"/>
                      </a:lnTo>
                      <a:lnTo>
                        <a:pt x="581" y="545"/>
                      </a:lnTo>
                      <a:lnTo>
                        <a:pt x="576" y="545"/>
                      </a:lnTo>
                      <a:lnTo>
                        <a:pt x="576" y="541"/>
                      </a:lnTo>
                      <a:lnTo>
                        <a:pt x="571" y="541"/>
                      </a:lnTo>
                      <a:lnTo>
                        <a:pt x="566" y="536"/>
                      </a:lnTo>
                      <a:lnTo>
                        <a:pt x="561" y="531"/>
                      </a:lnTo>
                      <a:lnTo>
                        <a:pt x="557" y="526"/>
                      </a:lnTo>
                      <a:lnTo>
                        <a:pt x="552" y="521"/>
                      </a:lnTo>
                      <a:lnTo>
                        <a:pt x="547" y="517"/>
                      </a:lnTo>
                      <a:lnTo>
                        <a:pt x="537" y="512"/>
                      </a:lnTo>
                      <a:lnTo>
                        <a:pt x="533" y="512"/>
                      </a:lnTo>
                      <a:lnTo>
                        <a:pt x="528" y="507"/>
                      </a:lnTo>
                      <a:lnTo>
                        <a:pt x="523" y="502"/>
                      </a:lnTo>
                      <a:lnTo>
                        <a:pt x="518" y="498"/>
                      </a:lnTo>
                      <a:lnTo>
                        <a:pt x="509" y="498"/>
                      </a:lnTo>
                      <a:lnTo>
                        <a:pt x="504" y="493"/>
                      </a:lnTo>
                      <a:lnTo>
                        <a:pt x="499" y="488"/>
                      </a:lnTo>
                      <a:lnTo>
                        <a:pt x="494" y="488"/>
                      </a:lnTo>
                      <a:lnTo>
                        <a:pt x="485" y="483"/>
                      </a:lnTo>
                      <a:lnTo>
                        <a:pt x="480" y="483"/>
                      </a:lnTo>
                      <a:lnTo>
                        <a:pt x="475" y="483"/>
                      </a:lnTo>
                      <a:lnTo>
                        <a:pt x="466" y="478"/>
                      </a:lnTo>
                      <a:lnTo>
                        <a:pt x="461" y="478"/>
                      </a:lnTo>
                      <a:lnTo>
                        <a:pt x="456" y="478"/>
                      </a:lnTo>
                      <a:lnTo>
                        <a:pt x="446" y="474"/>
                      </a:lnTo>
                      <a:lnTo>
                        <a:pt x="442" y="474"/>
                      </a:lnTo>
                      <a:lnTo>
                        <a:pt x="432" y="474"/>
                      </a:lnTo>
                      <a:lnTo>
                        <a:pt x="427" y="474"/>
                      </a:lnTo>
                      <a:lnTo>
                        <a:pt x="422" y="474"/>
                      </a:lnTo>
                      <a:lnTo>
                        <a:pt x="413" y="474"/>
                      </a:lnTo>
                      <a:lnTo>
                        <a:pt x="408" y="474"/>
                      </a:lnTo>
                      <a:lnTo>
                        <a:pt x="398" y="478"/>
                      </a:lnTo>
                      <a:lnTo>
                        <a:pt x="394" y="478"/>
                      </a:lnTo>
                      <a:lnTo>
                        <a:pt x="384" y="478"/>
                      </a:lnTo>
                      <a:lnTo>
                        <a:pt x="379" y="483"/>
                      </a:lnTo>
                      <a:lnTo>
                        <a:pt x="374" y="483"/>
                      </a:lnTo>
                      <a:lnTo>
                        <a:pt x="365" y="488"/>
                      </a:lnTo>
                      <a:lnTo>
                        <a:pt x="360" y="488"/>
                      </a:lnTo>
                      <a:lnTo>
                        <a:pt x="355" y="488"/>
                      </a:lnTo>
                      <a:lnTo>
                        <a:pt x="346" y="493"/>
                      </a:lnTo>
                      <a:lnTo>
                        <a:pt x="341" y="493"/>
                      </a:lnTo>
                      <a:lnTo>
                        <a:pt x="336" y="498"/>
                      </a:lnTo>
                      <a:lnTo>
                        <a:pt x="331" y="498"/>
                      </a:lnTo>
                      <a:lnTo>
                        <a:pt x="322" y="502"/>
                      </a:lnTo>
                      <a:lnTo>
                        <a:pt x="317" y="502"/>
                      </a:lnTo>
                      <a:lnTo>
                        <a:pt x="312" y="507"/>
                      </a:lnTo>
                      <a:lnTo>
                        <a:pt x="307" y="507"/>
                      </a:lnTo>
                      <a:lnTo>
                        <a:pt x="302" y="512"/>
                      </a:lnTo>
                      <a:lnTo>
                        <a:pt x="293" y="512"/>
                      </a:lnTo>
                      <a:lnTo>
                        <a:pt x="288" y="517"/>
                      </a:lnTo>
                      <a:lnTo>
                        <a:pt x="283" y="521"/>
                      </a:lnTo>
                      <a:lnTo>
                        <a:pt x="278" y="521"/>
                      </a:lnTo>
                      <a:lnTo>
                        <a:pt x="274" y="526"/>
                      </a:lnTo>
                      <a:lnTo>
                        <a:pt x="264" y="531"/>
                      </a:lnTo>
                      <a:lnTo>
                        <a:pt x="259" y="536"/>
                      </a:lnTo>
                      <a:lnTo>
                        <a:pt x="254" y="536"/>
                      </a:lnTo>
                      <a:lnTo>
                        <a:pt x="250" y="541"/>
                      </a:lnTo>
                      <a:lnTo>
                        <a:pt x="245" y="545"/>
                      </a:lnTo>
                      <a:lnTo>
                        <a:pt x="240" y="550"/>
                      </a:lnTo>
                      <a:lnTo>
                        <a:pt x="235" y="555"/>
                      </a:lnTo>
                      <a:lnTo>
                        <a:pt x="230" y="560"/>
                      </a:lnTo>
                      <a:lnTo>
                        <a:pt x="226" y="560"/>
                      </a:lnTo>
                      <a:lnTo>
                        <a:pt x="221" y="565"/>
                      </a:lnTo>
                      <a:lnTo>
                        <a:pt x="216" y="569"/>
                      </a:lnTo>
                      <a:lnTo>
                        <a:pt x="211" y="574"/>
                      </a:lnTo>
                      <a:lnTo>
                        <a:pt x="206" y="579"/>
                      </a:lnTo>
                      <a:lnTo>
                        <a:pt x="202" y="584"/>
                      </a:lnTo>
                      <a:lnTo>
                        <a:pt x="197" y="588"/>
                      </a:lnTo>
                      <a:lnTo>
                        <a:pt x="192" y="569"/>
                      </a:lnTo>
                      <a:lnTo>
                        <a:pt x="187" y="555"/>
                      </a:lnTo>
                      <a:lnTo>
                        <a:pt x="182" y="536"/>
                      </a:lnTo>
                      <a:lnTo>
                        <a:pt x="178" y="521"/>
                      </a:lnTo>
                      <a:lnTo>
                        <a:pt x="173" y="507"/>
                      </a:lnTo>
                      <a:lnTo>
                        <a:pt x="168" y="488"/>
                      </a:lnTo>
                      <a:lnTo>
                        <a:pt x="163" y="474"/>
                      </a:lnTo>
                      <a:lnTo>
                        <a:pt x="159" y="454"/>
                      </a:lnTo>
                      <a:lnTo>
                        <a:pt x="149" y="440"/>
                      </a:lnTo>
                      <a:lnTo>
                        <a:pt x="144" y="421"/>
                      </a:lnTo>
                      <a:lnTo>
                        <a:pt x="139" y="407"/>
                      </a:lnTo>
                      <a:lnTo>
                        <a:pt x="130" y="392"/>
                      </a:lnTo>
                      <a:lnTo>
                        <a:pt x="125" y="373"/>
                      </a:lnTo>
                      <a:lnTo>
                        <a:pt x="120" y="359"/>
                      </a:lnTo>
                      <a:lnTo>
                        <a:pt x="111" y="344"/>
                      </a:lnTo>
                      <a:lnTo>
                        <a:pt x="106" y="325"/>
                      </a:lnTo>
                      <a:lnTo>
                        <a:pt x="96" y="311"/>
                      </a:lnTo>
                      <a:lnTo>
                        <a:pt x="91" y="296"/>
                      </a:lnTo>
                      <a:lnTo>
                        <a:pt x="87" y="277"/>
                      </a:lnTo>
                      <a:lnTo>
                        <a:pt x="77" y="263"/>
                      </a:lnTo>
                      <a:lnTo>
                        <a:pt x="72" y="249"/>
                      </a:lnTo>
                      <a:lnTo>
                        <a:pt x="63" y="229"/>
                      </a:lnTo>
                      <a:lnTo>
                        <a:pt x="58" y="215"/>
                      </a:lnTo>
                      <a:lnTo>
                        <a:pt x="48" y="201"/>
                      </a:lnTo>
                      <a:lnTo>
                        <a:pt x="43" y="181"/>
                      </a:lnTo>
                      <a:lnTo>
                        <a:pt x="39" y="167"/>
                      </a:lnTo>
                      <a:lnTo>
                        <a:pt x="29" y="153"/>
                      </a:lnTo>
                      <a:lnTo>
                        <a:pt x="24" y="134"/>
                      </a:lnTo>
                      <a:lnTo>
                        <a:pt x="19" y="119"/>
                      </a:lnTo>
                      <a:lnTo>
                        <a:pt x="15" y="105"/>
                      </a:lnTo>
                      <a:lnTo>
                        <a:pt x="5" y="86"/>
                      </a:lnTo>
                      <a:lnTo>
                        <a:pt x="0" y="71"/>
                      </a:lnTo>
                      <a:lnTo>
                        <a:pt x="15" y="71"/>
                      </a:lnTo>
                      <a:lnTo>
                        <a:pt x="24" y="71"/>
                      </a:lnTo>
                      <a:lnTo>
                        <a:pt x="39" y="76"/>
                      </a:lnTo>
                      <a:lnTo>
                        <a:pt x="48" y="76"/>
                      </a:lnTo>
                      <a:lnTo>
                        <a:pt x="63" y="76"/>
                      </a:lnTo>
                      <a:lnTo>
                        <a:pt x="72" y="76"/>
                      </a:lnTo>
                      <a:lnTo>
                        <a:pt x="87" y="76"/>
                      </a:lnTo>
                      <a:lnTo>
                        <a:pt x="96" y="76"/>
                      </a:lnTo>
                      <a:lnTo>
                        <a:pt x="111" y="76"/>
                      </a:lnTo>
                      <a:lnTo>
                        <a:pt x="120" y="71"/>
                      </a:lnTo>
                      <a:lnTo>
                        <a:pt x="135" y="71"/>
                      </a:lnTo>
                      <a:lnTo>
                        <a:pt x="144" y="71"/>
                      </a:lnTo>
                      <a:lnTo>
                        <a:pt x="159" y="67"/>
                      </a:lnTo>
                      <a:lnTo>
                        <a:pt x="168" y="67"/>
                      </a:lnTo>
                      <a:lnTo>
                        <a:pt x="182" y="62"/>
                      </a:lnTo>
                      <a:lnTo>
                        <a:pt x="192" y="62"/>
                      </a:lnTo>
                      <a:lnTo>
                        <a:pt x="206" y="62"/>
                      </a:lnTo>
                      <a:lnTo>
                        <a:pt x="216" y="57"/>
                      </a:lnTo>
                      <a:lnTo>
                        <a:pt x="230" y="52"/>
                      </a:lnTo>
                      <a:lnTo>
                        <a:pt x="240" y="52"/>
                      </a:lnTo>
                      <a:lnTo>
                        <a:pt x="254" y="47"/>
                      </a:lnTo>
                      <a:lnTo>
                        <a:pt x="264" y="47"/>
                      </a:lnTo>
                      <a:lnTo>
                        <a:pt x="278" y="43"/>
                      </a:lnTo>
                      <a:lnTo>
                        <a:pt x="288" y="43"/>
                      </a:lnTo>
                      <a:lnTo>
                        <a:pt x="302" y="38"/>
                      </a:lnTo>
                      <a:lnTo>
                        <a:pt x="312" y="38"/>
                      </a:lnTo>
                      <a:lnTo>
                        <a:pt x="322" y="33"/>
                      </a:lnTo>
                      <a:lnTo>
                        <a:pt x="336" y="33"/>
                      </a:lnTo>
                      <a:lnTo>
                        <a:pt x="346" y="28"/>
                      </a:lnTo>
                      <a:lnTo>
                        <a:pt x="360" y="28"/>
                      </a:lnTo>
                      <a:lnTo>
                        <a:pt x="370" y="23"/>
                      </a:lnTo>
                      <a:lnTo>
                        <a:pt x="384" y="23"/>
                      </a:lnTo>
                      <a:lnTo>
                        <a:pt x="389" y="23"/>
                      </a:lnTo>
                      <a:lnTo>
                        <a:pt x="394" y="19"/>
                      </a:lnTo>
                      <a:lnTo>
                        <a:pt x="398" y="19"/>
                      </a:lnTo>
                      <a:lnTo>
                        <a:pt x="403" y="14"/>
                      </a:lnTo>
                      <a:lnTo>
                        <a:pt x="408" y="14"/>
                      </a:lnTo>
                      <a:lnTo>
                        <a:pt x="408" y="9"/>
                      </a:lnTo>
                      <a:lnTo>
                        <a:pt x="413" y="9"/>
                      </a:lnTo>
                      <a:lnTo>
                        <a:pt x="418" y="4"/>
                      </a:lnTo>
                      <a:lnTo>
                        <a:pt x="422" y="4"/>
                      </a:lnTo>
                      <a:lnTo>
                        <a:pt x="427" y="0"/>
                      </a:lnTo>
                      <a:lnTo>
                        <a:pt x="432" y="0"/>
                      </a:lnTo>
                      <a:lnTo>
                        <a:pt x="437" y="4"/>
                      </a:lnTo>
                      <a:lnTo>
                        <a:pt x="442" y="9"/>
                      </a:lnTo>
                      <a:lnTo>
                        <a:pt x="442" y="14"/>
                      </a:lnTo>
                      <a:lnTo>
                        <a:pt x="442" y="19"/>
                      </a:lnTo>
                      <a:lnTo>
                        <a:pt x="442" y="23"/>
                      </a:lnTo>
                      <a:lnTo>
                        <a:pt x="442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2" name="Freeform 60">
                  <a:extLst>
                    <a:ext uri="{FF2B5EF4-FFF2-40B4-BE49-F238E27FC236}">
                      <a16:creationId xmlns:a16="http://schemas.microsoft.com/office/drawing/2014/main" id="{AC0C4234-53AF-4E00-BBC4-AE99820AF1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74" y="5860"/>
                  <a:ext cx="489" cy="517"/>
                </a:xfrm>
                <a:custGeom>
                  <a:avLst/>
                  <a:gdLst>
                    <a:gd name="T0" fmla="*/ 316 w 489"/>
                    <a:gd name="T1" fmla="*/ 43 h 517"/>
                    <a:gd name="T2" fmla="*/ 326 w 489"/>
                    <a:gd name="T3" fmla="*/ 76 h 517"/>
                    <a:gd name="T4" fmla="*/ 340 w 489"/>
                    <a:gd name="T5" fmla="*/ 110 h 517"/>
                    <a:gd name="T6" fmla="*/ 355 w 489"/>
                    <a:gd name="T7" fmla="*/ 143 h 517"/>
                    <a:gd name="T8" fmla="*/ 369 w 489"/>
                    <a:gd name="T9" fmla="*/ 177 h 517"/>
                    <a:gd name="T10" fmla="*/ 379 w 489"/>
                    <a:gd name="T11" fmla="*/ 210 h 517"/>
                    <a:gd name="T12" fmla="*/ 393 w 489"/>
                    <a:gd name="T13" fmla="*/ 244 h 517"/>
                    <a:gd name="T14" fmla="*/ 408 w 489"/>
                    <a:gd name="T15" fmla="*/ 277 h 517"/>
                    <a:gd name="T16" fmla="*/ 422 w 489"/>
                    <a:gd name="T17" fmla="*/ 311 h 517"/>
                    <a:gd name="T18" fmla="*/ 436 w 489"/>
                    <a:gd name="T19" fmla="*/ 344 h 517"/>
                    <a:gd name="T20" fmla="*/ 446 w 489"/>
                    <a:gd name="T21" fmla="*/ 378 h 517"/>
                    <a:gd name="T22" fmla="*/ 451 w 489"/>
                    <a:gd name="T23" fmla="*/ 387 h 517"/>
                    <a:gd name="T24" fmla="*/ 456 w 489"/>
                    <a:gd name="T25" fmla="*/ 402 h 517"/>
                    <a:gd name="T26" fmla="*/ 465 w 489"/>
                    <a:gd name="T27" fmla="*/ 416 h 517"/>
                    <a:gd name="T28" fmla="*/ 470 w 489"/>
                    <a:gd name="T29" fmla="*/ 431 h 517"/>
                    <a:gd name="T30" fmla="*/ 475 w 489"/>
                    <a:gd name="T31" fmla="*/ 445 h 517"/>
                    <a:gd name="T32" fmla="*/ 475 w 489"/>
                    <a:gd name="T33" fmla="*/ 459 h 517"/>
                    <a:gd name="T34" fmla="*/ 480 w 489"/>
                    <a:gd name="T35" fmla="*/ 474 h 517"/>
                    <a:gd name="T36" fmla="*/ 484 w 489"/>
                    <a:gd name="T37" fmla="*/ 488 h 517"/>
                    <a:gd name="T38" fmla="*/ 489 w 489"/>
                    <a:gd name="T39" fmla="*/ 502 h 517"/>
                    <a:gd name="T40" fmla="*/ 480 w 489"/>
                    <a:gd name="T41" fmla="*/ 512 h 517"/>
                    <a:gd name="T42" fmla="*/ 446 w 489"/>
                    <a:gd name="T43" fmla="*/ 512 h 517"/>
                    <a:gd name="T44" fmla="*/ 412 w 489"/>
                    <a:gd name="T45" fmla="*/ 517 h 517"/>
                    <a:gd name="T46" fmla="*/ 384 w 489"/>
                    <a:gd name="T47" fmla="*/ 517 h 517"/>
                    <a:gd name="T48" fmla="*/ 350 w 489"/>
                    <a:gd name="T49" fmla="*/ 517 h 517"/>
                    <a:gd name="T50" fmla="*/ 316 w 489"/>
                    <a:gd name="T51" fmla="*/ 517 h 517"/>
                    <a:gd name="T52" fmla="*/ 283 w 489"/>
                    <a:gd name="T53" fmla="*/ 517 h 517"/>
                    <a:gd name="T54" fmla="*/ 254 w 489"/>
                    <a:gd name="T55" fmla="*/ 512 h 517"/>
                    <a:gd name="T56" fmla="*/ 220 w 489"/>
                    <a:gd name="T57" fmla="*/ 507 h 517"/>
                    <a:gd name="T58" fmla="*/ 187 w 489"/>
                    <a:gd name="T59" fmla="*/ 498 h 517"/>
                    <a:gd name="T60" fmla="*/ 158 w 489"/>
                    <a:gd name="T61" fmla="*/ 488 h 517"/>
                    <a:gd name="T62" fmla="*/ 144 w 489"/>
                    <a:gd name="T63" fmla="*/ 478 h 517"/>
                    <a:gd name="T64" fmla="*/ 134 w 489"/>
                    <a:gd name="T65" fmla="*/ 464 h 517"/>
                    <a:gd name="T66" fmla="*/ 125 w 489"/>
                    <a:gd name="T67" fmla="*/ 454 h 517"/>
                    <a:gd name="T68" fmla="*/ 115 w 489"/>
                    <a:gd name="T69" fmla="*/ 440 h 517"/>
                    <a:gd name="T70" fmla="*/ 110 w 489"/>
                    <a:gd name="T71" fmla="*/ 431 h 517"/>
                    <a:gd name="T72" fmla="*/ 101 w 489"/>
                    <a:gd name="T73" fmla="*/ 416 h 517"/>
                    <a:gd name="T74" fmla="*/ 96 w 489"/>
                    <a:gd name="T75" fmla="*/ 402 h 517"/>
                    <a:gd name="T76" fmla="*/ 86 w 489"/>
                    <a:gd name="T77" fmla="*/ 392 h 517"/>
                    <a:gd name="T78" fmla="*/ 77 w 489"/>
                    <a:gd name="T79" fmla="*/ 387 h 517"/>
                    <a:gd name="T80" fmla="*/ 72 w 489"/>
                    <a:gd name="T81" fmla="*/ 359 h 517"/>
                    <a:gd name="T82" fmla="*/ 67 w 489"/>
                    <a:gd name="T83" fmla="*/ 320 h 517"/>
                    <a:gd name="T84" fmla="*/ 62 w 489"/>
                    <a:gd name="T85" fmla="*/ 282 h 517"/>
                    <a:gd name="T86" fmla="*/ 53 w 489"/>
                    <a:gd name="T87" fmla="*/ 249 h 517"/>
                    <a:gd name="T88" fmla="*/ 48 w 489"/>
                    <a:gd name="T89" fmla="*/ 210 h 517"/>
                    <a:gd name="T90" fmla="*/ 38 w 489"/>
                    <a:gd name="T91" fmla="*/ 177 h 517"/>
                    <a:gd name="T92" fmla="*/ 29 w 489"/>
                    <a:gd name="T93" fmla="*/ 143 h 517"/>
                    <a:gd name="T94" fmla="*/ 24 w 489"/>
                    <a:gd name="T95" fmla="*/ 105 h 517"/>
                    <a:gd name="T96" fmla="*/ 14 w 489"/>
                    <a:gd name="T97" fmla="*/ 71 h 517"/>
                    <a:gd name="T98" fmla="*/ 5 w 489"/>
                    <a:gd name="T99" fmla="*/ 33 h 517"/>
                    <a:gd name="T100" fmla="*/ 0 w 489"/>
                    <a:gd name="T101" fmla="*/ 0 h 517"/>
                    <a:gd name="T102" fmla="*/ 24 w 489"/>
                    <a:gd name="T103" fmla="*/ 9 h 517"/>
                    <a:gd name="T104" fmla="*/ 53 w 489"/>
                    <a:gd name="T105" fmla="*/ 19 h 517"/>
                    <a:gd name="T106" fmla="*/ 81 w 489"/>
                    <a:gd name="T107" fmla="*/ 28 h 517"/>
                    <a:gd name="T108" fmla="*/ 110 w 489"/>
                    <a:gd name="T109" fmla="*/ 33 h 517"/>
                    <a:gd name="T110" fmla="*/ 139 w 489"/>
                    <a:gd name="T111" fmla="*/ 38 h 517"/>
                    <a:gd name="T112" fmla="*/ 168 w 489"/>
                    <a:gd name="T113" fmla="*/ 38 h 517"/>
                    <a:gd name="T114" fmla="*/ 201 w 489"/>
                    <a:gd name="T115" fmla="*/ 38 h 517"/>
                    <a:gd name="T116" fmla="*/ 230 w 489"/>
                    <a:gd name="T117" fmla="*/ 33 h 517"/>
                    <a:gd name="T118" fmla="*/ 259 w 489"/>
                    <a:gd name="T119" fmla="*/ 28 h 517"/>
                    <a:gd name="T120" fmla="*/ 288 w 489"/>
                    <a:gd name="T121" fmla="*/ 24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89" h="517">
                      <a:moveTo>
                        <a:pt x="307" y="19"/>
                      </a:moveTo>
                      <a:lnTo>
                        <a:pt x="312" y="28"/>
                      </a:lnTo>
                      <a:lnTo>
                        <a:pt x="316" y="43"/>
                      </a:lnTo>
                      <a:lnTo>
                        <a:pt x="321" y="52"/>
                      </a:lnTo>
                      <a:lnTo>
                        <a:pt x="321" y="62"/>
                      </a:lnTo>
                      <a:lnTo>
                        <a:pt x="326" y="76"/>
                      </a:lnTo>
                      <a:lnTo>
                        <a:pt x="331" y="86"/>
                      </a:lnTo>
                      <a:lnTo>
                        <a:pt x="336" y="95"/>
                      </a:lnTo>
                      <a:lnTo>
                        <a:pt x="340" y="110"/>
                      </a:lnTo>
                      <a:lnTo>
                        <a:pt x="345" y="119"/>
                      </a:lnTo>
                      <a:lnTo>
                        <a:pt x="350" y="129"/>
                      </a:lnTo>
                      <a:lnTo>
                        <a:pt x="355" y="143"/>
                      </a:lnTo>
                      <a:lnTo>
                        <a:pt x="360" y="153"/>
                      </a:lnTo>
                      <a:lnTo>
                        <a:pt x="364" y="162"/>
                      </a:lnTo>
                      <a:lnTo>
                        <a:pt x="369" y="177"/>
                      </a:lnTo>
                      <a:lnTo>
                        <a:pt x="369" y="186"/>
                      </a:lnTo>
                      <a:lnTo>
                        <a:pt x="374" y="196"/>
                      </a:lnTo>
                      <a:lnTo>
                        <a:pt x="379" y="210"/>
                      </a:lnTo>
                      <a:lnTo>
                        <a:pt x="384" y="220"/>
                      </a:lnTo>
                      <a:lnTo>
                        <a:pt x="388" y="229"/>
                      </a:lnTo>
                      <a:lnTo>
                        <a:pt x="393" y="244"/>
                      </a:lnTo>
                      <a:lnTo>
                        <a:pt x="398" y="253"/>
                      </a:lnTo>
                      <a:lnTo>
                        <a:pt x="403" y="263"/>
                      </a:lnTo>
                      <a:lnTo>
                        <a:pt x="408" y="277"/>
                      </a:lnTo>
                      <a:lnTo>
                        <a:pt x="412" y="287"/>
                      </a:lnTo>
                      <a:lnTo>
                        <a:pt x="417" y="296"/>
                      </a:lnTo>
                      <a:lnTo>
                        <a:pt x="422" y="311"/>
                      </a:lnTo>
                      <a:lnTo>
                        <a:pt x="427" y="320"/>
                      </a:lnTo>
                      <a:lnTo>
                        <a:pt x="432" y="330"/>
                      </a:lnTo>
                      <a:lnTo>
                        <a:pt x="436" y="344"/>
                      </a:lnTo>
                      <a:lnTo>
                        <a:pt x="441" y="354"/>
                      </a:lnTo>
                      <a:lnTo>
                        <a:pt x="446" y="363"/>
                      </a:lnTo>
                      <a:lnTo>
                        <a:pt x="446" y="378"/>
                      </a:lnTo>
                      <a:lnTo>
                        <a:pt x="451" y="378"/>
                      </a:lnTo>
                      <a:lnTo>
                        <a:pt x="451" y="383"/>
                      </a:lnTo>
                      <a:lnTo>
                        <a:pt x="451" y="387"/>
                      </a:lnTo>
                      <a:lnTo>
                        <a:pt x="456" y="392"/>
                      </a:lnTo>
                      <a:lnTo>
                        <a:pt x="456" y="397"/>
                      </a:lnTo>
                      <a:lnTo>
                        <a:pt x="456" y="402"/>
                      </a:lnTo>
                      <a:lnTo>
                        <a:pt x="460" y="407"/>
                      </a:lnTo>
                      <a:lnTo>
                        <a:pt x="460" y="411"/>
                      </a:lnTo>
                      <a:lnTo>
                        <a:pt x="465" y="416"/>
                      </a:lnTo>
                      <a:lnTo>
                        <a:pt x="465" y="421"/>
                      </a:lnTo>
                      <a:lnTo>
                        <a:pt x="465" y="426"/>
                      </a:lnTo>
                      <a:lnTo>
                        <a:pt x="470" y="431"/>
                      </a:lnTo>
                      <a:lnTo>
                        <a:pt x="470" y="435"/>
                      </a:lnTo>
                      <a:lnTo>
                        <a:pt x="470" y="440"/>
                      </a:lnTo>
                      <a:lnTo>
                        <a:pt x="475" y="445"/>
                      </a:lnTo>
                      <a:lnTo>
                        <a:pt x="475" y="450"/>
                      </a:lnTo>
                      <a:lnTo>
                        <a:pt x="475" y="454"/>
                      </a:lnTo>
                      <a:lnTo>
                        <a:pt x="475" y="459"/>
                      </a:lnTo>
                      <a:lnTo>
                        <a:pt x="480" y="464"/>
                      </a:lnTo>
                      <a:lnTo>
                        <a:pt x="480" y="469"/>
                      </a:lnTo>
                      <a:lnTo>
                        <a:pt x="480" y="474"/>
                      </a:lnTo>
                      <a:lnTo>
                        <a:pt x="484" y="478"/>
                      </a:lnTo>
                      <a:lnTo>
                        <a:pt x="484" y="483"/>
                      </a:lnTo>
                      <a:lnTo>
                        <a:pt x="484" y="488"/>
                      </a:lnTo>
                      <a:lnTo>
                        <a:pt x="484" y="493"/>
                      </a:lnTo>
                      <a:lnTo>
                        <a:pt x="489" y="498"/>
                      </a:lnTo>
                      <a:lnTo>
                        <a:pt x="489" y="502"/>
                      </a:lnTo>
                      <a:lnTo>
                        <a:pt x="489" y="507"/>
                      </a:lnTo>
                      <a:lnTo>
                        <a:pt x="489" y="512"/>
                      </a:lnTo>
                      <a:lnTo>
                        <a:pt x="480" y="512"/>
                      </a:lnTo>
                      <a:lnTo>
                        <a:pt x="470" y="512"/>
                      </a:lnTo>
                      <a:lnTo>
                        <a:pt x="456" y="512"/>
                      </a:lnTo>
                      <a:lnTo>
                        <a:pt x="446" y="512"/>
                      </a:lnTo>
                      <a:lnTo>
                        <a:pt x="436" y="512"/>
                      </a:lnTo>
                      <a:lnTo>
                        <a:pt x="427" y="517"/>
                      </a:lnTo>
                      <a:lnTo>
                        <a:pt x="412" y="517"/>
                      </a:lnTo>
                      <a:lnTo>
                        <a:pt x="403" y="517"/>
                      </a:lnTo>
                      <a:lnTo>
                        <a:pt x="393" y="517"/>
                      </a:lnTo>
                      <a:lnTo>
                        <a:pt x="384" y="517"/>
                      </a:lnTo>
                      <a:lnTo>
                        <a:pt x="369" y="517"/>
                      </a:lnTo>
                      <a:lnTo>
                        <a:pt x="360" y="517"/>
                      </a:lnTo>
                      <a:lnTo>
                        <a:pt x="350" y="517"/>
                      </a:lnTo>
                      <a:lnTo>
                        <a:pt x="340" y="517"/>
                      </a:lnTo>
                      <a:lnTo>
                        <a:pt x="326" y="517"/>
                      </a:lnTo>
                      <a:lnTo>
                        <a:pt x="316" y="517"/>
                      </a:lnTo>
                      <a:lnTo>
                        <a:pt x="307" y="517"/>
                      </a:lnTo>
                      <a:lnTo>
                        <a:pt x="297" y="517"/>
                      </a:lnTo>
                      <a:lnTo>
                        <a:pt x="283" y="517"/>
                      </a:lnTo>
                      <a:lnTo>
                        <a:pt x="273" y="512"/>
                      </a:lnTo>
                      <a:lnTo>
                        <a:pt x="264" y="512"/>
                      </a:lnTo>
                      <a:lnTo>
                        <a:pt x="254" y="512"/>
                      </a:lnTo>
                      <a:lnTo>
                        <a:pt x="240" y="512"/>
                      </a:lnTo>
                      <a:lnTo>
                        <a:pt x="230" y="507"/>
                      </a:lnTo>
                      <a:lnTo>
                        <a:pt x="220" y="507"/>
                      </a:lnTo>
                      <a:lnTo>
                        <a:pt x="211" y="502"/>
                      </a:lnTo>
                      <a:lnTo>
                        <a:pt x="201" y="502"/>
                      </a:lnTo>
                      <a:lnTo>
                        <a:pt x="187" y="498"/>
                      </a:lnTo>
                      <a:lnTo>
                        <a:pt x="177" y="498"/>
                      </a:lnTo>
                      <a:lnTo>
                        <a:pt x="168" y="493"/>
                      </a:lnTo>
                      <a:lnTo>
                        <a:pt x="158" y="488"/>
                      </a:lnTo>
                      <a:lnTo>
                        <a:pt x="149" y="483"/>
                      </a:lnTo>
                      <a:lnTo>
                        <a:pt x="144" y="483"/>
                      </a:lnTo>
                      <a:lnTo>
                        <a:pt x="144" y="478"/>
                      </a:lnTo>
                      <a:lnTo>
                        <a:pt x="139" y="474"/>
                      </a:lnTo>
                      <a:lnTo>
                        <a:pt x="134" y="469"/>
                      </a:lnTo>
                      <a:lnTo>
                        <a:pt x="134" y="464"/>
                      </a:lnTo>
                      <a:lnTo>
                        <a:pt x="129" y="464"/>
                      </a:lnTo>
                      <a:lnTo>
                        <a:pt x="129" y="459"/>
                      </a:lnTo>
                      <a:lnTo>
                        <a:pt x="125" y="454"/>
                      </a:lnTo>
                      <a:lnTo>
                        <a:pt x="125" y="450"/>
                      </a:lnTo>
                      <a:lnTo>
                        <a:pt x="120" y="445"/>
                      </a:lnTo>
                      <a:lnTo>
                        <a:pt x="115" y="440"/>
                      </a:lnTo>
                      <a:lnTo>
                        <a:pt x="115" y="435"/>
                      </a:lnTo>
                      <a:lnTo>
                        <a:pt x="115" y="431"/>
                      </a:lnTo>
                      <a:lnTo>
                        <a:pt x="110" y="431"/>
                      </a:lnTo>
                      <a:lnTo>
                        <a:pt x="110" y="426"/>
                      </a:lnTo>
                      <a:lnTo>
                        <a:pt x="105" y="421"/>
                      </a:lnTo>
                      <a:lnTo>
                        <a:pt x="101" y="416"/>
                      </a:lnTo>
                      <a:lnTo>
                        <a:pt x="101" y="411"/>
                      </a:lnTo>
                      <a:lnTo>
                        <a:pt x="96" y="407"/>
                      </a:lnTo>
                      <a:lnTo>
                        <a:pt x="96" y="402"/>
                      </a:lnTo>
                      <a:lnTo>
                        <a:pt x="91" y="402"/>
                      </a:lnTo>
                      <a:lnTo>
                        <a:pt x="91" y="397"/>
                      </a:lnTo>
                      <a:lnTo>
                        <a:pt x="86" y="392"/>
                      </a:lnTo>
                      <a:lnTo>
                        <a:pt x="81" y="392"/>
                      </a:lnTo>
                      <a:lnTo>
                        <a:pt x="81" y="387"/>
                      </a:lnTo>
                      <a:lnTo>
                        <a:pt x="77" y="387"/>
                      </a:lnTo>
                      <a:lnTo>
                        <a:pt x="77" y="383"/>
                      </a:lnTo>
                      <a:lnTo>
                        <a:pt x="72" y="368"/>
                      </a:lnTo>
                      <a:lnTo>
                        <a:pt x="72" y="359"/>
                      </a:lnTo>
                      <a:lnTo>
                        <a:pt x="72" y="344"/>
                      </a:lnTo>
                      <a:lnTo>
                        <a:pt x="72" y="335"/>
                      </a:lnTo>
                      <a:lnTo>
                        <a:pt x="67" y="320"/>
                      </a:lnTo>
                      <a:lnTo>
                        <a:pt x="67" y="306"/>
                      </a:lnTo>
                      <a:lnTo>
                        <a:pt x="62" y="296"/>
                      </a:lnTo>
                      <a:lnTo>
                        <a:pt x="62" y="282"/>
                      </a:lnTo>
                      <a:lnTo>
                        <a:pt x="57" y="273"/>
                      </a:lnTo>
                      <a:lnTo>
                        <a:pt x="57" y="258"/>
                      </a:lnTo>
                      <a:lnTo>
                        <a:pt x="53" y="249"/>
                      </a:lnTo>
                      <a:lnTo>
                        <a:pt x="53" y="234"/>
                      </a:lnTo>
                      <a:lnTo>
                        <a:pt x="48" y="225"/>
                      </a:lnTo>
                      <a:lnTo>
                        <a:pt x="48" y="210"/>
                      </a:lnTo>
                      <a:lnTo>
                        <a:pt x="43" y="201"/>
                      </a:lnTo>
                      <a:lnTo>
                        <a:pt x="43" y="191"/>
                      </a:lnTo>
                      <a:lnTo>
                        <a:pt x="38" y="177"/>
                      </a:lnTo>
                      <a:lnTo>
                        <a:pt x="33" y="167"/>
                      </a:lnTo>
                      <a:lnTo>
                        <a:pt x="33" y="153"/>
                      </a:lnTo>
                      <a:lnTo>
                        <a:pt x="29" y="143"/>
                      </a:lnTo>
                      <a:lnTo>
                        <a:pt x="29" y="129"/>
                      </a:lnTo>
                      <a:lnTo>
                        <a:pt x="24" y="119"/>
                      </a:lnTo>
                      <a:lnTo>
                        <a:pt x="24" y="105"/>
                      </a:lnTo>
                      <a:lnTo>
                        <a:pt x="19" y="95"/>
                      </a:lnTo>
                      <a:lnTo>
                        <a:pt x="14" y="81"/>
                      </a:lnTo>
                      <a:lnTo>
                        <a:pt x="14" y="71"/>
                      </a:lnTo>
                      <a:lnTo>
                        <a:pt x="9" y="57"/>
                      </a:lnTo>
                      <a:lnTo>
                        <a:pt x="9" y="47"/>
                      </a:lnTo>
                      <a:lnTo>
                        <a:pt x="5" y="33"/>
                      </a:lnTo>
                      <a:lnTo>
                        <a:pt x="5" y="24"/>
                      </a:lnTo>
                      <a:lnTo>
                        <a:pt x="5" y="9"/>
                      </a:lnTo>
                      <a:lnTo>
                        <a:pt x="0" y="0"/>
                      </a:lnTo>
                      <a:lnTo>
                        <a:pt x="9" y="4"/>
                      </a:lnTo>
                      <a:lnTo>
                        <a:pt x="19" y="9"/>
                      </a:lnTo>
                      <a:lnTo>
                        <a:pt x="24" y="9"/>
                      </a:lnTo>
                      <a:lnTo>
                        <a:pt x="33" y="14"/>
                      </a:lnTo>
                      <a:lnTo>
                        <a:pt x="43" y="19"/>
                      </a:lnTo>
                      <a:lnTo>
                        <a:pt x="53" y="19"/>
                      </a:lnTo>
                      <a:lnTo>
                        <a:pt x="62" y="24"/>
                      </a:lnTo>
                      <a:lnTo>
                        <a:pt x="72" y="28"/>
                      </a:lnTo>
                      <a:lnTo>
                        <a:pt x="81" y="28"/>
                      </a:lnTo>
                      <a:lnTo>
                        <a:pt x="91" y="28"/>
                      </a:lnTo>
                      <a:lnTo>
                        <a:pt x="101" y="33"/>
                      </a:lnTo>
                      <a:lnTo>
                        <a:pt x="110" y="33"/>
                      </a:lnTo>
                      <a:lnTo>
                        <a:pt x="120" y="33"/>
                      </a:lnTo>
                      <a:lnTo>
                        <a:pt x="129" y="38"/>
                      </a:lnTo>
                      <a:lnTo>
                        <a:pt x="139" y="38"/>
                      </a:lnTo>
                      <a:lnTo>
                        <a:pt x="149" y="38"/>
                      </a:lnTo>
                      <a:lnTo>
                        <a:pt x="158" y="38"/>
                      </a:lnTo>
                      <a:lnTo>
                        <a:pt x="168" y="38"/>
                      </a:lnTo>
                      <a:lnTo>
                        <a:pt x="182" y="38"/>
                      </a:lnTo>
                      <a:lnTo>
                        <a:pt x="192" y="38"/>
                      </a:lnTo>
                      <a:lnTo>
                        <a:pt x="201" y="38"/>
                      </a:lnTo>
                      <a:lnTo>
                        <a:pt x="211" y="38"/>
                      </a:lnTo>
                      <a:lnTo>
                        <a:pt x="220" y="38"/>
                      </a:lnTo>
                      <a:lnTo>
                        <a:pt x="230" y="33"/>
                      </a:lnTo>
                      <a:lnTo>
                        <a:pt x="240" y="33"/>
                      </a:lnTo>
                      <a:lnTo>
                        <a:pt x="249" y="33"/>
                      </a:lnTo>
                      <a:lnTo>
                        <a:pt x="259" y="28"/>
                      </a:lnTo>
                      <a:lnTo>
                        <a:pt x="268" y="28"/>
                      </a:lnTo>
                      <a:lnTo>
                        <a:pt x="278" y="24"/>
                      </a:lnTo>
                      <a:lnTo>
                        <a:pt x="288" y="24"/>
                      </a:lnTo>
                      <a:lnTo>
                        <a:pt x="297" y="19"/>
                      </a:lnTo>
                      <a:lnTo>
                        <a:pt x="307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3" name="Freeform 61">
                  <a:extLst>
                    <a:ext uri="{FF2B5EF4-FFF2-40B4-BE49-F238E27FC236}">
                      <a16:creationId xmlns:a16="http://schemas.microsoft.com/office/drawing/2014/main" id="{F78F2D86-2B76-4552-AA5F-D4C5B01126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95" y="6056"/>
                  <a:ext cx="87" cy="115"/>
                </a:xfrm>
                <a:custGeom>
                  <a:avLst/>
                  <a:gdLst>
                    <a:gd name="T0" fmla="*/ 82 w 87"/>
                    <a:gd name="T1" fmla="*/ 115 h 115"/>
                    <a:gd name="T2" fmla="*/ 72 w 87"/>
                    <a:gd name="T3" fmla="*/ 110 h 115"/>
                    <a:gd name="T4" fmla="*/ 63 w 87"/>
                    <a:gd name="T5" fmla="*/ 105 h 115"/>
                    <a:gd name="T6" fmla="*/ 53 w 87"/>
                    <a:gd name="T7" fmla="*/ 100 h 115"/>
                    <a:gd name="T8" fmla="*/ 43 w 87"/>
                    <a:gd name="T9" fmla="*/ 100 h 115"/>
                    <a:gd name="T10" fmla="*/ 39 w 87"/>
                    <a:gd name="T11" fmla="*/ 96 h 115"/>
                    <a:gd name="T12" fmla="*/ 29 w 87"/>
                    <a:gd name="T13" fmla="*/ 91 h 115"/>
                    <a:gd name="T14" fmla="*/ 19 w 87"/>
                    <a:gd name="T15" fmla="*/ 86 h 115"/>
                    <a:gd name="T16" fmla="*/ 15 w 87"/>
                    <a:gd name="T17" fmla="*/ 81 h 115"/>
                    <a:gd name="T18" fmla="*/ 5 w 87"/>
                    <a:gd name="T19" fmla="*/ 81 h 115"/>
                    <a:gd name="T20" fmla="*/ 0 w 87"/>
                    <a:gd name="T21" fmla="*/ 77 h 115"/>
                    <a:gd name="T22" fmla="*/ 5 w 87"/>
                    <a:gd name="T23" fmla="*/ 72 h 115"/>
                    <a:gd name="T24" fmla="*/ 5 w 87"/>
                    <a:gd name="T25" fmla="*/ 62 h 115"/>
                    <a:gd name="T26" fmla="*/ 10 w 87"/>
                    <a:gd name="T27" fmla="*/ 57 h 115"/>
                    <a:gd name="T28" fmla="*/ 15 w 87"/>
                    <a:gd name="T29" fmla="*/ 48 h 115"/>
                    <a:gd name="T30" fmla="*/ 19 w 87"/>
                    <a:gd name="T31" fmla="*/ 38 h 115"/>
                    <a:gd name="T32" fmla="*/ 24 w 87"/>
                    <a:gd name="T33" fmla="*/ 29 h 115"/>
                    <a:gd name="T34" fmla="*/ 24 w 87"/>
                    <a:gd name="T35" fmla="*/ 19 h 115"/>
                    <a:gd name="T36" fmla="*/ 29 w 87"/>
                    <a:gd name="T37" fmla="*/ 14 h 115"/>
                    <a:gd name="T38" fmla="*/ 34 w 87"/>
                    <a:gd name="T39" fmla="*/ 5 h 115"/>
                    <a:gd name="T40" fmla="*/ 34 w 87"/>
                    <a:gd name="T41" fmla="*/ 5 h 115"/>
                    <a:gd name="T42" fmla="*/ 39 w 87"/>
                    <a:gd name="T43" fmla="*/ 14 h 115"/>
                    <a:gd name="T44" fmla="*/ 43 w 87"/>
                    <a:gd name="T45" fmla="*/ 24 h 115"/>
                    <a:gd name="T46" fmla="*/ 48 w 87"/>
                    <a:gd name="T47" fmla="*/ 33 h 115"/>
                    <a:gd name="T48" fmla="*/ 53 w 87"/>
                    <a:gd name="T49" fmla="*/ 43 h 115"/>
                    <a:gd name="T50" fmla="*/ 58 w 87"/>
                    <a:gd name="T51" fmla="*/ 53 h 115"/>
                    <a:gd name="T52" fmla="*/ 63 w 87"/>
                    <a:gd name="T53" fmla="*/ 62 h 115"/>
                    <a:gd name="T54" fmla="*/ 67 w 87"/>
                    <a:gd name="T55" fmla="*/ 67 h 115"/>
                    <a:gd name="T56" fmla="*/ 67 w 87"/>
                    <a:gd name="T57" fmla="*/ 77 h 115"/>
                    <a:gd name="T58" fmla="*/ 72 w 87"/>
                    <a:gd name="T59" fmla="*/ 81 h 115"/>
                    <a:gd name="T60" fmla="*/ 77 w 87"/>
                    <a:gd name="T61" fmla="*/ 91 h 115"/>
                    <a:gd name="T62" fmla="*/ 82 w 87"/>
                    <a:gd name="T63" fmla="*/ 100 h 115"/>
                    <a:gd name="T64" fmla="*/ 87 w 87"/>
                    <a:gd name="T65" fmla="*/ 110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" h="115">
                      <a:moveTo>
                        <a:pt x="87" y="115"/>
                      </a:moveTo>
                      <a:lnTo>
                        <a:pt x="82" y="115"/>
                      </a:lnTo>
                      <a:lnTo>
                        <a:pt x="77" y="110"/>
                      </a:lnTo>
                      <a:lnTo>
                        <a:pt x="72" y="110"/>
                      </a:lnTo>
                      <a:lnTo>
                        <a:pt x="67" y="110"/>
                      </a:lnTo>
                      <a:lnTo>
                        <a:pt x="63" y="105"/>
                      </a:lnTo>
                      <a:lnTo>
                        <a:pt x="58" y="105"/>
                      </a:lnTo>
                      <a:lnTo>
                        <a:pt x="53" y="100"/>
                      </a:lnTo>
                      <a:lnTo>
                        <a:pt x="48" y="100"/>
                      </a:lnTo>
                      <a:lnTo>
                        <a:pt x="43" y="100"/>
                      </a:lnTo>
                      <a:lnTo>
                        <a:pt x="43" y="96"/>
                      </a:lnTo>
                      <a:lnTo>
                        <a:pt x="39" y="96"/>
                      </a:lnTo>
                      <a:lnTo>
                        <a:pt x="34" y="91"/>
                      </a:lnTo>
                      <a:lnTo>
                        <a:pt x="29" y="91"/>
                      </a:lnTo>
                      <a:lnTo>
                        <a:pt x="24" y="86"/>
                      </a:lnTo>
                      <a:lnTo>
                        <a:pt x="19" y="86"/>
                      </a:lnTo>
                      <a:lnTo>
                        <a:pt x="15" y="86"/>
                      </a:lnTo>
                      <a:lnTo>
                        <a:pt x="15" y="81"/>
                      </a:lnTo>
                      <a:lnTo>
                        <a:pt x="10" y="81"/>
                      </a:lnTo>
                      <a:lnTo>
                        <a:pt x="5" y="81"/>
                      </a:lnTo>
                      <a:lnTo>
                        <a:pt x="5" y="77"/>
                      </a:lnTo>
                      <a:lnTo>
                        <a:pt x="0" y="77"/>
                      </a:lnTo>
                      <a:lnTo>
                        <a:pt x="0" y="72"/>
                      </a:lnTo>
                      <a:lnTo>
                        <a:pt x="5" y="72"/>
                      </a:lnTo>
                      <a:lnTo>
                        <a:pt x="5" y="67"/>
                      </a:lnTo>
                      <a:lnTo>
                        <a:pt x="5" y="62"/>
                      </a:lnTo>
                      <a:lnTo>
                        <a:pt x="10" y="62"/>
                      </a:lnTo>
                      <a:lnTo>
                        <a:pt x="10" y="57"/>
                      </a:lnTo>
                      <a:lnTo>
                        <a:pt x="10" y="53"/>
                      </a:lnTo>
                      <a:lnTo>
                        <a:pt x="15" y="48"/>
                      </a:lnTo>
                      <a:lnTo>
                        <a:pt x="15" y="43"/>
                      </a:lnTo>
                      <a:lnTo>
                        <a:pt x="19" y="38"/>
                      </a:lnTo>
                      <a:lnTo>
                        <a:pt x="19" y="33"/>
                      </a:lnTo>
                      <a:lnTo>
                        <a:pt x="24" y="29"/>
                      </a:lnTo>
                      <a:lnTo>
                        <a:pt x="24" y="24"/>
                      </a:lnTo>
                      <a:lnTo>
                        <a:pt x="24" y="19"/>
                      </a:lnTo>
                      <a:lnTo>
                        <a:pt x="29" y="19"/>
                      </a:lnTo>
                      <a:lnTo>
                        <a:pt x="29" y="14"/>
                      </a:lnTo>
                      <a:lnTo>
                        <a:pt x="29" y="9"/>
                      </a:lnTo>
                      <a:lnTo>
                        <a:pt x="34" y="5"/>
                      </a:lnTo>
                      <a:lnTo>
                        <a:pt x="34" y="0"/>
                      </a:lnTo>
                      <a:lnTo>
                        <a:pt x="34" y="5"/>
                      </a:lnTo>
                      <a:lnTo>
                        <a:pt x="34" y="9"/>
                      </a:lnTo>
                      <a:lnTo>
                        <a:pt x="39" y="14"/>
                      </a:lnTo>
                      <a:lnTo>
                        <a:pt x="39" y="19"/>
                      </a:lnTo>
                      <a:lnTo>
                        <a:pt x="43" y="24"/>
                      </a:lnTo>
                      <a:lnTo>
                        <a:pt x="43" y="29"/>
                      </a:lnTo>
                      <a:lnTo>
                        <a:pt x="48" y="33"/>
                      </a:lnTo>
                      <a:lnTo>
                        <a:pt x="48" y="38"/>
                      </a:lnTo>
                      <a:lnTo>
                        <a:pt x="53" y="43"/>
                      </a:lnTo>
                      <a:lnTo>
                        <a:pt x="53" y="48"/>
                      </a:lnTo>
                      <a:lnTo>
                        <a:pt x="58" y="53"/>
                      </a:lnTo>
                      <a:lnTo>
                        <a:pt x="58" y="57"/>
                      </a:lnTo>
                      <a:lnTo>
                        <a:pt x="63" y="62"/>
                      </a:lnTo>
                      <a:lnTo>
                        <a:pt x="63" y="67"/>
                      </a:lnTo>
                      <a:lnTo>
                        <a:pt x="67" y="67"/>
                      </a:lnTo>
                      <a:lnTo>
                        <a:pt x="67" y="72"/>
                      </a:lnTo>
                      <a:lnTo>
                        <a:pt x="67" y="77"/>
                      </a:lnTo>
                      <a:lnTo>
                        <a:pt x="72" y="77"/>
                      </a:lnTo>
                      <a:lnTo>
                        <a:pt x="72" y="81"/>
                      </a:lnTo>
                      <a:lnTo>
                        <a:pt x="72" y="86"/>
                      </a:lnTo>
                      <a:lnTo>
                        <a:pt x="77" y="91"/>
                      </a:lnTo>
                      <a:lnTo>
                        <a:pt x="77" y="96"/>
                      </a:lnTo>
                      <a:lnTo>
                        <a:pt x="82" y="100"/>
                      </a:lnTo>
                      <a:lnTo>
                        <a:pt x="82" y="105"/>
                      </a:lnTo>
                      <a:lnTo>
                        <a:pt x="87" y="110"/>
                      </a:lnTo>
                      <a:lnTo>
                        <a:pt x="87" y="115"/>
                      </a:lnTo>
                      <a:close/>
                    </a:path>
                  </a:pathLst>
                </a:custGeom>
                <a:solidFill>
                  <a:srgbClr val="6EB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4" name="Freeform 62">
                  <a:extLst>
                    <a:ext uri="{FF2B5EF4-FFF2-40B4-BE49-F238E27FC236}">
                      <a16:creationId xmlns:a16="http://schemas.microsoft.com/office/drawing/2014/main" id="{0D3B7C8A-F3EA-418D-BEFB-6D868FF4A8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20" y="6065"/>
                  <a:ext cx="643" cy="561"/>
                </a:xfrm>
                <a:custGeom>
                  <a:avLst/>
                  <a:gdLst>
                    <a:gd name="T0" fmla="*/ 513 w 643"/>
                    <a:gd name="T1" fmla="*/ 101 h 561"/>
                    <a:gd name="T2" fmla="*/ 518 w 643"/>
                    <a:gd name="T3" fmla="*/ 115 h 561"/>
                    <a:gd name="T4" fmla="*/ 523 w 643"/>
                    <a:gd name="T5" fmla="*/ 130 h 561"/>
                    <a:gd name="T6" fmla="*/ 537 w 643"/>
                    <a:gd name="T7" fmla="*/ 163 h 561"/>
                    <a:gd name="T8" fmla="*/ 552 w 643"/>
                    <a:gd name="T9" fmla="*/ 202 h 561"/>
                    <a:gd name="T10" fmla="*/ 566 w 643"/>
                    <a:gd name="T11" fmla="*/ 235 h 561"/>
                    <a:gd name="T12" fmla="*/ 580 w 643"/>
                    <a:gd name="T13" fmla="*/ 273 h 561"/>
                    <a:gd name="T14" fmla="*/ 595 w 643"/>
                    <a:gd name="T15" fmla="*/ 312 h 561"/>
                    <a:gd name="T16" fmla="*/ 609 w 643"/>
                    <a:gd name="T17" fmla="*/ 345 h 561"/>
                    <a:gd name="T18" fmla="*/ 624 w 643"/>
                    <a:gd name="T19" fmla="*/ 384 h 561"/>
                    <a:gd name="T20" fmla="*/ 638 w 643"/>
                    <a:gd name="T21" fmla="*/ 417 h 561"/>
                    <a:gd name="T22" fmla="*/ 609 w 643"/>
                    <a:gd name="T23" fmla="*/ 417 h 561"/>
                    <a:gd name="T24" fmla="*/ 571 w 643"/>
                    <a:gd name="T25" fmla="*/ 407 h 561"/>
                    <a:gd name="T26" fmla="*/ 528 w 643"/>
                    <a:gd name="T27" fmla="*/ 403 h 561"/>
                    <a:gd name="T28" fmla="*/ 489 w 643"/>
                    <a:gd name="T29" fmla="*/ 403 h 561"/>
                    <a:gd name="T30" fmla="*/ 446 w 643"/>
                    <a:gd name="T31" fmla="*/ 407 h 561"/>
                    <a:gd name="T32" fmla="*/ 408 w 643"/>
                    <a:gd name="T33" fmla="*/ 417 h 561"/>
                    <a:gd name="T34" fmla="*/ 369 w 643"/>
                    <a:gd name="T35" fmla="*/ 436 h 561"/>
                    <a:gd name="T36" fmla="*/ 336 w 643"/>
                    <a:gd name="T37" fmla="*/ 460 h 561"/>
                    <a:gd name="T38" fmla="*/ 317 w 643"/>
                    <a:gd name="T39" fmla="*/ 475 h 561"/>
                    <a:gd name="T40" fmla="*/ 307 w 643"/>
                    <a:gd name="T41" fmla="*/ 489 h 561"/>
                    <a:gd name="T42" fmla="*/ 297 w 643"/>
                    <a:gd name="T43" fmla="*/ 498 h 561"/>
                    <a:gd name="T44" fmla="*/ 283 w 643"/>
                    <a:gd name="T45" fmla="*/ 518 h 561"/>
                    <a:gd name="T46" fmla="*/ 273 w 643"/>
                    <a:gd name="T47" fmla="*/ 527 h 561"/>
                    <a:gd name="T48" fmla="*/ 264 w 643"/>
                    <a:gd name="T49" fmla="*/ 542 h 561"/>
                    <a:gd name="T50" fmla="*/ 254 w 643"/>
                    <a:gd name="T51" fmla="*/ 556 h 561"/>
                    <a:gd name="T52" fmla="*/ 235 w 643"/>
                    <a:gd name="T53" fmla="*/ 537 h 561"/>
                    <a:gd name="T54" fmla="*/ 216 w 643"/>
                    <a:gd name="T55" fmla="*/ 503 h 561"/>
                    <a:gd name="T56" fmla="*/ 197 w 643"/>
                    <a:gd name="T57" fmla="*/ 470 h 561"/>
                    <a:gd name="T58" fmla="*/ 182 w 643"/>
                    <a:gd name="T59" fmla="*/ 431 h 561"/>
                    <a:gd name="T60" fmla="*/ 168 w 643"/>
                    <a:gd name="T61" fmla="*/ 398 h 561"/>
                    <a:gd name="T62" fmla="*/ 153 w 643"/>
                    <a:gd name="T63" fmla="*/ 360 h 561"/>
                    <a:gd name="T64" fmla="*/ 134 w 643"/>
                    <a:gd name="T65" fmla="*/ 326 h 561"/>
                    <a:gd name="T66" fmla="*/ 115 w 643"/>
                    <a:gd name="T67" fmla="*/ 293 h 561"/>
                    <a:gd name="T68" fmla="*/ 101 w 643"/>
                    <a:gd name="T69" fmla="*/ 264 h 561"/>
                    <a:gd name="T70" fmla="*/ 86 w 643"/>
                    <a:gd name="T71" fmla="*/ 235 h 561"/>
                    <a:gd name="T72" fmla="*/ 72 w 643"/>
                    <a:gd name="T73" fmla="*/ 206 h 561"/>
                    <a:gd name="T74" fmla="*/ 57 w 643"/>
                    <a:gd name="T75" fmla="*/ 182 h 561"/>
                    <a:gd name="T76" fmla="*/ 43 w 643"/>
                    <a:gd name="T77" fmla="*/ 154 h 561"/>
                    <a:gd name="T78" fmla="*/ 34 w 643"/>
                    <a:gd name="T79" fmla="*/ 125 h 561"/>
                    <a:gd name="T80" fmla="*/ 19 w 643"/>
                    <a:gd name="T81" fmla="*/ 96 h 561"/>
                    <a:gd name="T82" fmla="*/ 0 w 643"/>
                    <a:gd name="T83" fmla="*/ 72 h 561"/>
                    <a:gd name="T84" fmla="*/ 43 w 643"/>
                    <a:gd name="T85" fmla="*/ 68 h 561"/>
                    <a:gd name="T86" fmla="*/ 110 w 643"/>
                    <a:gd name="T87" fmla="*/ 68 h 561"/>
                    <a:gd name="T88" fmla="*/ 168 w 643"/>
                    <a:gd name="T89" fmla="*/ 68 h 561"/>
                    <a:gd name="T90" fmla="*/ 230 w 643"/>
                    <a:gd name="T91" fmla="*/ 63 h 561"/>
                    <a:gd name="T92" fmla="*/ 293 w 643"/>
                    <a:gd name="T93" fmla="*/ 58 h 561"/>
                    <a:gd name="T94" fmla="*/ 350 w 643"/>
                    <a:gd name="T95" fmla="*/ 44 h 561"/>
                    <a:gd name="T96" fmla="*/ 408 w 643"/>
                    <a:gd name="T97" fmla="*/ 29 h 561"/>
                    <a:gd name="T98" fmla="*/ 465 w 643"/>
                    <a:gd name="T99" fmla="*/ 5 h 561"/>
                    <a:gd name="T100" fmla="*/ 484 w 643"/>
                    <a:gd name="T101" fmla="*/ 15 h 561"/>
                    <a:gd name="T102" fmla="*/ 494 w 643"/>
                    <a:gd name="T103" fmla="*/ 34 h 561"/>
                    <a:gd name="T104" fmla="*/ 499 w 643"/>
                    <a:gd name="T105" fmla="*/ 48 h 561"/>
                    <a:gd name="T106" fmla="*/ 504 w 643"/>
                    <a:gd name="T107" fmla="*/ 68 h 561"/>
                    <a:gd name="T108" fmla="*/ 508 w 643"/>
                    <a:gd name="T109" fmla="*/ 87 h 5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43" h="561">
                      <a:moveTo>
                        <a:pt x="508" y="87"/>
                      </a:moveTo>
                      <a:lnTo>
                        <a:pt x="508" y="91"/>
                      </a:lnTo>
                      <a:lnTo>
                        <a:pt x="513" y="96"/>
                      </a:lnTo>
                      <a:lnTo>
                        <a:pt x="513" y="101"/>
                      </a:lnTo>
                      <a:lnTo>
                        <a:pt x="513" y="106"/>
                      </a:lnTo>
                      <a:lnTo>
                        <a:pt x="518" y="106"/>
                      </a:lnTo>
                      <a:lnTo>
                        <a:pt x="518" y="111"/>
                      </a:lnTo>
                      <a:lnTo>
                        <a:pt x="518" y="115"/>
                      </a:lnTo>
                      <a:lnTo>
                        <a:pt x="523" y="115"/>
                      </a:lnTo>
                      <a:lnTo>
                        <a:pt x="523" y="120"/>
                      </a:lnTo>
                      <a:lnTo>
                        <a:pt x="523" y="125"/>
                      </a:lnTo>
                      <a:lnTo>
                        <a:pt x="523" y="130"/>
                      </a:lnTo>
                      <a:lnTo>
                        <a:pt x="523" y="135"/>
                      </a:lnTo>
                      <a:lnTo>
                        <a:pt x="528" y="144"/>
                      </a:lnTo>
                      <a:lnTo>
                        <a:pt x="532" y="154"/>
                      </a:lnTo>
                      <a:lnTo>
                        <a:pt x="537" y="163"/>
                      </a:lnTo>
                      <a:lnTo>
                        <a:pt x="542" y="173"/>
                      </a:lnTo>
                      <a:lnTo>
                        <a:pt x="542" y="182"/>
                      </a:lnTo>
                      <a:lnTo>
                        <a:pt x="547" y="192"/>
                      </a:lnTo>
                      <a:lnTo>
                        <a:pt x="552" y="202"/>
                      </a:lnTo>
                      <a:lnTo>
                        <a:pt x="556" y="206"/>
                      </a:lnTo>
                      <a:lnTo>
                        <a:pt x="556" y="216"/>
                      </a:lnTo>
                      <a:lnTo>
                        <a:pt x="561" y="226"/>
                      </a:lnTo>
                      <a:lnTo>
                        <a:pt x="566" y="235"/>
                      </a:lnTo>
                      <a:lnTo>
                        <a:pt x="571" y="245"/>
                      </a:lnTo>
                      <a:lnTo>
                        <a:pt x="571" y="254"/>
                      </a:lnTo>
                      <a:lnTo>
                        <a:pt x="576" y="264"/>
                      </a:lnTo>
                      <a:lnTo>
                        <a:pt x="580" y="273"/>
                      </a:lnTo>
                      <a:lnTo>
                        <a:pt x="580" y="283"/>
                      </a:lnTo>
                      <a:lnTo>
                        <a:pt x="585" y="293"/>
                      </a:lnTo>
                      <a:lnTo>
                        <a:pt x="590" y="302"/>
                      </a:lnTo>
                      <a:lnTo>
                        <a:pt x="595" y="312"/>
                      </a:lnTo>
                      <a:lnTo>
                        <a:pt x="595" y="316"/>
                      </a:lnTo>
                      <a:lnTo>
                        <a:pt x="600" y="326"/>
                      </a:lnTo>
                      <a:lnTo>
                        <a:pt x="604" y="336"/>
                      </a:lnTo>
                      <a:lnTo>
                        <a:pt x="609" y="345"/>
                      </a:lnTo>
                      <a:lnTo>
                        <a:pt x="609" y="355"/>
                      </a:lnTo>
                      <a:lnTo>
                        <a:pt x="614" y="364"/>
                      </a:lnTo>
                      <a:lnTo>
                        <a:pt x="619" y="374"/>
                      </a:lnTo>
                      <a:lnTo>
                        <a:pt x="624" y="384"/>
                      </a:lnTo>
                      <a:lnTo>
                        <a:pt x="624" y="393"/>
                      </a:lnTo>
                      <a:lnTo>
                        <a:pt x="628" y="403"/>
                      </a:lnTo>
                      <a:lnTo>
                        <a:pt x="633" y="407"/>
                      </a:lnTo>
                      <a:lnTo>
                        <a:pt x="638" y="417"/>
                      </a:lnTo>
                      <a:lnTo>
                        <a:pt x="643" y="427"/>
                      </a:lnTo>
                      <a:lnTo>
                        <a:pt x="628" y="427"/>
                      </a:lnTo>
                      <a:lnTo>
                        <a:pt x="619" y="422"/>
                      </a:lnTo>
                      <a:lnTo>
                        <a:pt x="609" y="417"/>
                      </a:lnTo>
                      <a:lnTo>
                        <a:pt x="600" y="417"/>
                      </a:lnTo>
                      <a:lnTo>
                        <a:pt x="590" y="412"/>
                      </a:lnTo>
                      <a:lnTo>
                        <a:pt x="580" y="412"/>
                      </a:lnTo>
                      <a:lnTo>
                        <a:pt x="571" y="407"/>
                      </a:lnTo>
                      <a:lnTo>
                        <a:pt x="561" y="407"/>
                      </a:lnTo>
                      <a:lnTo>
                        <a:pt x="547" y="407"/>
                      </a:lnTo>
                      <a:lnTo>
                        <a:pt x="537" y="407"/>
                      </a:lnTo>
                      <a:lnTo>
                        <a:pt x="528" y="403"/>
                      </a:lnTo>
                      <a:lnTo>
                        <a:pt x="518" y="403"/>
                      </a:lnTo>
                      <a:lnTo>
                        <a:pt x="508" y="403"/>
                      </a:lnTo>
                      <a:lnTo>
                        <a:pt x="499" y="403"/>
                      </a:lnTo>
                      <a:lnTo>
                        <a:pt x="489" y="403"/>
                      </a:lnTo>
                      <a:lnTo>
                        <a:pt x="475" y="403"/>
                      </a:lnTo>
                      <a:lnTo>
                        <a:pt x="465" y="407"/>
                      </a:lnTo>
                      <a:lnTo>
                        <a:pt x="456" y="407"/>
                      </a:lnTo>
                      <a:lnTo>
                        <a:pt x="446" y="407"/>
                      </a:lnTo>
                      <a:lnTo>
                        <a:pt x="436" y="412"/>
                      </a:lnTo>
                      <a:lnTo>
                        <a:pt x="427" y="412"/>
                      </a:lnTo>
                      <a:lnTo>
                        <a:pt x="417" y="417"/>
                      </a:lnTo>
                      <a:lnTo>
                        <a:pt x="408" y="417"/>
                      </a:lnTo>
                      <a:lnTo>
                        <a:pt x="398" y="422"/>
                      </a:lnTo>
                      <a:lnTo>
                        <a:pt x="388" y="427"/>
                      </a:lnTo>
                      <a:lnTo>
                        <a:pt x="379" y="431"/>
                      </a:lnTo>
                      <a:lnTo>
                        <a:pt x="369" y="436"/>
                      </a:lnTo>
                      <a:lnTo>
                        <a:pt x="365" y="441"/>
                      </a:lnTo>
                      <a:lnTo>
                        <a:pt x="355" y="446"/>
                      </a:lnTo>
                      <a:lnTo>
                        <a:pt x="345" y="451"/>
                      </a:lnTo>
                      <a:lnTo>
                        <a:pt x="336" y="460"/>
                      </a:lnTo>
                      <a:lnTo>
                        <a:pt x="326" y="465"/>
                      </a:lnTo>
                      <a:lnTo>
                        <a:pt x="326" y="470"/>
                      </a:lnTo>
                      <a:lnTo>
                        <a:pt x="321" y="475"/>
                      </a:lnTo>
                      <a:lnTo>
                        <a:pt x="317" y="475"/>
                      </a:lnTo>
                      <a:lnTo>
                        <a:pt x="317" y="479"/>
                      </a:lnTo>
                      <a:lnTo>
                        <a:pt x="312" y="479"/>
                      </a:lnTo>
                      <a:lnTo>
                        <a:pt x="312" y="484"/>
                      </a:lnTo>
                      <a:lnTo>
                        <a:pt x="307" y="489"/>
                      </a:lnTo>
                      <a:lnTo>
                        <a:pt x="302" y="489"/>
                      </a:lnTo>
                      <a:lnTo>
                        <a:pt x="302" y="494"/>
                      </a:lnTo>
                      <a:lnTo>
                        <a:pt x="297" y="494"/>
                      </a:lnTo>
                      <a:lnTo>
                        <a:pt x="297" y="498"/>
                      </a:lnTo>
                      <a:lnTo>
                        <a:pt x="293" y="503"/>
                      </a:lnTo>
                      <a:lnTo>
                        <a:pt x="288" y="508"/>
                      </a:lnTo>
                      <a:lnTo>
                        <a:pt x="283" y="513"/>
                      </a:lnTo>
                      <a:lnTo>
                        <a:pt x="283" y="518"/>
                      </a:lnTo>
                      <a:lnTo>
                        <a:pt x="278" y="518"/>
                      </a:lnTo>
                      <a:lnTo>
                        <a:pt x="278" y="522"/>
                      </a:lnTo>
                      <a:lnTo>
                        <a:pt x="278" y="527"/>
                      </a:lnTo>
                      <a:lnTo>
                        <a:pt x="273" y="527"/>
                      </a:lnTo>
                      <a:lnTo>
                        <a:pt x="273" y="532"/>
                      </a:lnTo>
                      <a:lnTo>
                        <a:pt x="269" y="532"/>
                      </a:lnTo>
                      <a:lnTo>
                        <a:pt x="269" y="537"/>
                      </a:lnTo>
                      <a:lnTo>
                        <a:pt x="264" y="542"/>
                      </a:lnTo>
                      <a:lnTo>
                        <a:pt x="259" y="546"/>
                      </a:lnTo>
                      <a:lnTo>
                        <a:pt x="259" y="551"/>
                      </a:lnTo>
                      <a:lnTo>
                        <a:pt x="254" y="551"/>
                      </a:lnTo>
                      <a:lnTo>
                        <a:pt x="254" y="556"/>
                      </a:lnTo>
                      <a:lnTo>
                        <a:pt x="249" y="561"/>
                      </a:lnTo>
                      <a:lnTo>
                        <a:pt x="245" y="556"/>
                      </a:lnTo>
                      <a:lnTo>
                        <a:pt x="240" y="546"/>
                      </a:lnTo>
                      <a:lnTo>
                        <a:pt x="235" y="537"/>
                      </a:lnTo>
                      <a:lnTo>
                        <a:pt x="230" y="532"/>
                      </a:lnTo>
                      <a:lnTo>
                        <a:pt x="225" y="522"/>
                      </a:lnTo>
                      <a:lnTo>
                        <a:pt x="221" y="513"/>
                      </a:lnTo>
                      <a:lnTo>
                        <a:pt x="216" y="503"/>
                      </a:lnTo>
                      <a:lnTo>
                        <a:pt x="211" y="494"/>
                      </a:lnTo>
                      <a:lnTo>
                        <a:pt x="206" y="489"/>
                      </a:lnTo>
                      <a:lnTo>
                        <a:pt x="201" y="479"/>
                      </a:lnTo>
                      <a:lnTo>
                        <a:pt x="197" y="470"/>
                      </a:lnTo>
                      <a:lnTo>
                        <a:pt x="197" y="460"/>
                      </a:lnTo>
                      <a:lnTo>
                        <a:pt x="192" y="451"/>
                      </a:lnTo>
                      <a:lnTo>
                        <a:pt x="187" y="441"/>
                      </a:lnTo>
                      <a:lnTo>
                        <a:pt x="182" y="431"/>
                      </a:lnTo>
                      <a:lnTo>
                        <a:pt x="177" y="422"/>
                      </a:lnTo>
                      <a:lnTo>
                        <a:pt x="173" y="417"/>
                      </a:lnTo>
                      <a:lnTo>
                        <a:pt x="173" y="407"/>
                      </a:lnTo>
                      <a:lnTo>
                        <a:pt x="168" y="398"/>
                      </a:lnTo>
                      <a:lnTo>
                        <a:pt x="163" y="388"/>
                      </a:lnTo>
                      <a:lnTo>
                        <a:pt x="158" y="379"/>
                      </a:lnTo>
                      <a:lnTo>
                        <a:pt x="153" y="369"/>
                      </a:lnTo>
                      <a:lnTo>
                        <a:pt x="153" y="360"/>
                      </a:lnTo>
                      <a:lnTo>
                        <a:pt x="149" y="350"/>
                      </a:lnTo>
                      <a:lnTo>
                        <a:pt x="144" y="345"/>
                      </a:lnTo>
                      <a:lnTo>
                        <a:pt x="139" y="336"/>
                      </a:lnTo>
                      <a:lnTo>
                        <a:pt x="134" y="326"/>
                      </a:lnTo>
                      <a:lnTo>
                        <a:pt x="129" y="316"/>
                      </a:lnTo>
                      <a:lnTo>
                        <a:pt x="125" y="307"/>
                      </a:lnTo>
                      <a:lnTo>
                        <a:pt x="120" y="302"/>
                      </a:lnTo>
                      <a:lnTo>
                        <a:pt x="115" y="293"/>
                      </a:lnTo>
                      <a:lnTo>
                        <a:pt x="110" y="283"/>
                      </a:lnTo>
                      <a:lnTo>
                        <a:pt x="110" y="278"/>
                      </a:lnTo>
                      <a:lnTo>
                        <a:pt x="105" y="269"/>
                      </a:lnTo>
                      <a:lnTo>
                        <a:pt x="101" y="264"/>
                      </a:lnTo>
                      <a:lnTo>
                        <a:pt x="96" y="259"/>
                      </a:lnTo>
                      <a:lnTo>
                        <a:pt x="91" y="249"/>
                      </a:lnTo>
                      <a:lnTo>
                        <a:pt x="91" y="245"/>
                      </a:lnTo>
                      <a:lnTo>
                        <a:pt x="86" y="235"/>
                      </a:lnTo>
                      <a:lnTo>
                        <a:pt x="81" y="230"/>
                      </a:lnTo>
                      <a:lnTo>
                        <a:pt x="77" y="221"/>
                      </a:lnTo>
                      <a:lnTo>
                        <a:pt x="77" y="216"/>
                      </a:lnTo>
                      <a:lnTo>
                        <a:pt x="72" y="206"/>
                      </a:lnTo>
                      <a:lnTo>
                        <a:pt x="67" y="202"/>
                      </a:lnTo>
                      <a:lnTo>
                        <a:pt x="67" y="192"/>
                      </a:lnTo>
                      <a:lnTo>
                        <a:pt x="62" y="187"/>
                      </a:lnTo>
                      <a:lnTo>
                        <a:pt x="57" y="182"/>
                      </a:lnTo>
                      <a:lnTo>
                        <a:pt x="53" y="173"/>
                      </a:lnTo>
                      <a:lnTo>
                        <a:pt x="53" y="168"/>
                      </a:lnTo>
                      <a:lnTo>
                        <a:pt x="48" y="158"/>
                      </a:lnTo>
                      <a:lnTo>
                        <a:pt x="43" y="154"/>
                      </a:lnTo>
                      <a:lnTo>
                        <a:pt x="43" y="144"/>
                      </a:lnTo>
                      <a:lnTo>
                        <a:pt x="38" y="139"/>
                      </a:lnTo>
                      <a:lnTo>
                        <a:pt x="34" y="130"/>
                      </a:lnTo>
                      <a:lnTo>
                        <a:pt x="34" y="125"/>
                      </a:lnTo>
                      <a:lnTo>
                        <a:pt x="29" y="115"/>
                      </a:lnTo>
                      <a:lnTo>
                        <a:pt x="24" y="111"/>
                      </a:lnTo>
                      <a:lnTo>
                        <a:pt x="19" y="106"/>
                      </a:lnTo>
                      <a:lnTo>
                        <a:pt x="19" y="96"/>
                      </a:lnTo>
                      <a:lnTo>
                        <a:pt x="14" y="91"/>
                      </a:lnTo>
                      <a:lnTo>
                        <a:pt x="10" y="82"/>
                      </a:lnTo>
                      <a:lnTo>
                        <a:pt x="5" y="77"/>
                      </a:lnTo>
                      <a:lnTo>
                        <a:pt x="0" y="72"/>
                      </a:lnTo>
                      <a:lnTo>
                        <a:pt x="0" y="63"/>
                      </a:lnTo>
                      <a:lnTo>
                        <a:pt x="14" y="68"/>
                      </a:lnTo>
                      <a:lnTo>
                        <a:pt x="29" y="68"/>
                      </a:lnTo>
                      <a:lnTo>
                        <a:pt x="43" y="68"/>
                      </a:lnTo>
                      <a:lnTo>
                        <a:pt x="62" y="68"/>
                      </a:lnTo>
                      <a:lnTo>
                        <a:pt x="77" y="68"/>
                      </a:lnTo>
                      <a:lnTo>
                        <a:pt x="91" y="68"/>
                      </a:lnTo>
                      <a:lnTo>
                        <a:pt x="110" y="68"/>
                      </a:lnTo>
                      <a:lnTo>
                        <a:pt x="125" y="68"/>
                      </a:lnTo>
                      <a:lnTo>
                        <a:pt x="139" y="68"/>
                      </a:lnTo>
                      <a:lnTo>
                        <a:pt x="153" y="68"/>
                      </a:lnTo>
                      <a:lnTo>
                        <a:pt x="168" y="68"/>
                      </a:lnTo>
                      <a:lnTo>
                        <a:pt x="187" y="68"/>
                      </a:lnTo>
                      <a:lnTo>
                        <a:pt x="201" y="68"/>
                      </a:lnTo>
                      <a:lnTo>
                        <a:pt x="216" y="68"/>
                      </a:lnTo>
                      <a:lnTo>
                        <a:pt x="230" y="63"/>
                      </a:lnTo>
                      <a:lnTo>
                        <a:pt x="245" y="63"/>
                      </a:lnTo>
                      <a:lnTo>
                        <a:pt x="259" y="63"/>
                      </a:lnTo>
                      <a:lnTo>
                        <a:pt x="273" y="58"/>
                      </a:lnTo>
                      <a:lnTo>
                        <a:pt x="293" y="58"/>
                      </a:lnTo>
                      <a:lnTo>
                        <a:pt x="307" y="53"/>
                      </a:lnTo>
                      <a:lnTo>
                        <a:pt x="321" y="53"/>
                      </a:lnTo>
                      <a:lnTo>
                        <a:pt x="336" y="48"/>
                      </a:lnTo>
                      <a:lnTo>
                        <a:pt x="350" y="44"/>
                      </a:lnTo>
                      <a:lnTo>
                        <a:pt x="365" y="39"/>
                      </a:lnTo>
                      <a:lnTo>
                        <a:pt x="379" y="34"/>
                      </a:lnTo>
                      <a:lnTo>
                        <a:pt x="393" y="34"/>
                      </a:lnTo>
                      <a:lnTo>
                        <a:pt x="408" y="29"/>
                      </a:lnTo>
                      <a:lnTo>
                        <a:pt x="422" y="24"/>
                      </a:lnTo>
                      <a:lnTo>
                        <a:pt x="436" y="15"/>
                      </a:lnTo>
                      <a:lnTo>
                        <a:pt x="451" y="10"/>
                      </a:lnTo>
                      <a:lnTo>
                        <a:pt x="465" y="5"/>
                      </a:lnTo>
                      <a:lnTo>
                        <a:pt x="480" y="0"/>
                      </a:lnTo>
                      <a:lnTo>
                        <a:pt x="480" y="5"/>
                      </a:lnTo>
                      <a:lnTo>
                        <a:pt x="484" y="10"/>
                      </a:lnTo>
                      <a:lnTo>
                        <a:pt x="484" y="15"/>
                      </a:lnTo>
                      <a:lnTo>
                        <a:pt x="489" y="20"/>
                      </a:lnTo>
                      <a:lnTo>
                        <a:pt x="489" y="24"/>
                      </a:lnTo>
                      <a:lnTo>
                        <a:pt x="489" y="29"/>
                      </a:lnTo>
                      <a:lnTo>
                        <a:pt x="494" y="34"/>
                      </a:lnTo>
                      <a:lnTo>
                        <a:pt x="494" y="39"/>
                      </a:lnTo>
                      <a:lnTo>
                        <a:pt x="494" y="44"/>
                      </a:lnTo>
                      <a:lnTo>
                        <a:pt x="494" y="48"/>
                      </a:lnTo>
                      <a:lnTo>
                        <a:pt x="499" y="48"/>
                      </a:lnTo>
                      <a:lnTo>
                        <a:pt x="499" y="53"/>
                      </a:lnTo>
                      <a:lnTo>
                        <a:pt x="499" y="58"/>
                      </a:lnTo>
                      <a:lnTo>
                        <a:pt x="499" y="63"/>
                      </a:lnTo>
                      <a:lnTo>
                        <a:pt x="504" y="68"/>
                      </a:lnTo>
                      <a:lnTo>
                        <a:pt x="504" y="72"/>
                      </a:lnTo>
                      <a:lnTo>
                        <a:pt x="504" y="77"/>
                      </a:lnTo>
                      <a:lnTo>
                        <a:pt x="504" y="82"/>
                      </a:lnTo>
                      <a:lnTo>
                        <a:pt x="508" y="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5" name="Freeform 63">
                  <a:extLst>
                    <a:ext uri="{FF2B5EF4-FFF2-40B4-BE49-F238E27FC236}">
                      <a16:creationId xmlns:a16="http://schemas.microsoft.com/office/drawing/2014/main" id="{3B583DF3-A327-400D-B596-F0681E2B62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0" y="6070"/>
                  <a:ext cx="528" cy="383"/>
                </a:xfrm>
                <a:custGeom>
                  <a:avLst/>
                  <a:gdLst>
                    <a:gd name="T0" fmla="*/ 518 w 528"/>
                    <a:gd name="T1" fmla="*/ 369 h 383"/>
                    <a:gd name="T2" fmla="*/ 489 w 528"/>
                    <a:gd name="T3" fmla="*/ 374 h 383"/>
                    <a:gd name="T4" fmla="*/ 461 w 528"/>
                    <a:gd name="T5" fmla="*/ 374 h 383"/>
                    <a:gd name="T6" fmla="*/ 432 w 528"/>
                    <a:gd name="T7" fmla="*/ 379 h 383"/>
                    <a:gd name="T8" fmla="*/ 403 w 528"/>
                    <a:gd name="T9" fmla="*/ 379 h 383"/>
                    <a:gd name="T10" fmla="*/ 369 w 528"/>
                    <a:gd name="T11" fmla="*/ 383 h 383"/>
                    <a:gd name="T12" fmla="*/ 341 w 528"/>
                    <a:gd name="T13" fmla="*/ 383 h 383"/>
                    <a:gd name="T14" fmla="*/ 312 w 528"/>
                    <a:gd name="T15" fmla="*/ 383 h 383"/>
                    <a:gd name="T16" fmla="*/ 283 w 528"/>
                    <a:gd name="T17" fmla="*/ 383 h 383"/>
                    <a:gd name="T18" fmla="*/ 249 w 528"/>
                    <a:gd name="T19" fmla="*/ 379 h 383"/>
                    <a:gd name="T20" fmla="*/ 221 w 528"/>
                    <a:gd name="T21" fmla="*/ 379 h 383"/>
                    <a:gd name="T22" fmla="*/ 202 w 528"/>
                    <a:gd name="T23" fmla="*/ 374 h 383"/>
                    <a:gd name="T24" fmla="*/ 187 w 528"/>
                    <a:gd name="T25" fmla="*/ 374 h 383"/>
                    <a:gd name="T26" fmla="*/ 173 w 528"/>
                    <a:gd name="T27" fmla="*/ 359 h 383"/>
                    <a:gd name="T28" fmla="*/ 154 w 528"/>
                    <a:gd name="T29" fmla="*/ 326 h 383"/>
                    <a:gd name="T30" fmla="*/ 130 w 528"/>
                    <a:gd name="T31" fmla="*/ 297 h 383"/>
                    <a:gd name="T32" fmla="*/ 115 w 528"/>
                    <a:gd name="T33" fmla="*/ 268 h 383"/>
                    <a:gd name="T34" fmla="*/ 96 w 528"/>
                    <a:gd name="T35" fmla="*/ 235 h 383"/>
                    <a:gd name="T36" fmla="*/ 82 w 528"/>
                    <a:gd name="T37" fmla="*/ 201 h 383"/>
                    <a:gd name="T38" fmla="*/ 67 w 528"/>
                    <a:gd name="T39" fmla="*/ 168 h 383"/>
                    <a:gd name="T40" fmla="*/ 53 w 528"/>
                    <a:gd name="T41" fmla="*/ 134 h 383"/>
                    <a:gd name="T42" fmla="*/ 38 w 528"/>
                    <a:gd name="T43" fmla="*/ 106 h 383"/>
                    <a:gd name="T44" fmla="*/ 19 w 528"/>
                    <a:gd name="T45" fmla="*/ 72 h 383"/>
                    <a:gd name="T46" fmla="*/ 5 w 528"/>
                    <a:gd name="T47" fmla="*/ 39 h 383"/>
                    <a:gd name="T48" fmla="*/ 19 w 528"/>
                    <a:gd name="T49" fmla="*/ 29 h 383"/>
                    <a:gd name="T50" fmla="*/ 53 w 528"/>
                    <a:gd name="T51" fmla="*/ 34 h 383"/>
                    <a:gd name="T52" fmla="*/ 86 w 528"/>
                    <a:gd name="T53" fmla="*/ 34 h 383"/>
                    <a:gd name="T54" fmla="*/ 120 w 528"/>
                    <a:gd name="T55" fmla="*/ 29 h 383"/>
                    <a:gd name="T56" fmla="*/ 154 w 528"/>
                    <a:gd name="T57" fmla="*/ 29 h 383"/>
                    <a:gd name="T58" fmla="*/ 187 w 528"/>
                    <a:gd name="T59" fmla="*/ 24 h 383"/>
                    <a:gd name="T60" fmla="*/ 221 w 528"/>
                    <a:gd name="T61" fmla="*/ 24 h 383"/>
                    <a:gd name="T62" fmla="*/ 254 w 528"/>
                    <a:gd name="T63" fmla="*/ 19 h 383"/>
                    <a:gd name="T64" fmla="*/ 288 w 528"/>
                    <a:gd name="T65" fmla="*/ 15 h 383"/>
                    <a:gd name="T66" fmla="*/ 321 w 528"/>
                    <a:gd name="T67" fmla="*/ 15 h 383"/>
                    <a:gd name="T68" fmla="*/ 355 w 528"/>
                    <a:gd name="T69" fmla="*/ 10 h 383"/>
                    <a:gd name="T70" fmla="*/ 413 w 528"/>
                    <a:gd name="T71" fmla="*/ 19 h 383"/>
                    <a:gd name="T72" fmla="*/ 427 w 528"/>
                    <a:gd name="T73" fmla="*/ 53 h 383"/>
                    <a:gd name="T74" fmla="*/ 437 w 528"/>
                    <a:gd name="T75" fmla="*/ 86 h 383"/>
                    <a:gd name="T76" fmla="*/ 451 w 528"/>
                    <a:gd name="T77" fmla="*/ 120 h 383"/>
                    <a:gd name="T78" fmla="*/ 461 w 528"/>
                    <a:gd name="T79" fmla="*/ 153 h 383"/>
                    <a:gd name="T80" fmla="*/ 470 w 528"/>
                    <a:gd name="T81" fmla="*/ 187 h 383"/>
                    <a:gd name="T82" fmla="*/ 480 w 528"/>
                    <a:gd name="T83" fmla="*/ 225 h 383"/>
                    <a:gd name="T84" fmla="*/ 489 w 528"/>
                    <a:gd name="T85" fmla="*/ 259 h 383"/>
                    <a:gd name="T86" fmla="*/ 499 w 528"/>
                    <a:gd name="T87" fmla="*/ 292 h 383"/>
                    <a:gd name="T88" fmla="*/ 513 w 528"/>
                    <a:gd name="T89" fmla="*/ 326 h 383"/>
                    <a:gd name="T90" fmla="*/ 528 w 528"/>
                    <a:gd name="T91" fmla="*/ 359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528" h="383">
                      <a:moveTo>
                        <a:pt x="528" y="359"/>
                      </a:moveTo>
                      <a:lnTo>
                        <a:pt x="528" y="369"/>
                      </a:lnTo>
                      <a:lnTo>
                        <a:pt x="518" y="369"/>
                      </a:lnTo>
                      <a:lnTo>
                        <a:pt x="509" y="369"/>
                      </a:lnTo>
                      <a:lnTo>
                        <a:pt x="499" y="374"/>
                      </a:lnTo>
                      <a:lnTo>
                        <a:pt x="489" y="374"/>
                      </a:lnTo>
                      <a:lnTo>
                        <a:pt x="480" y="374"/>
                      </a:lnTo>
                      <a:lnTo>
                        <a:pt x="470" y="374"/>
                      </a:lnTo>
                      <a:lnTo>
                        <a:pt x="461" y="374"/>
                      </a:lnTo>
                      <a:lnTo>
                        <a:pt x="451" y="379"/>
                      </a:lnTo>
                      <a:lnTo>
                        <a:pt x="441" y="379"/>
                      </a:lnTo>
                      <a:lnTo>
                        <a:pt x="432" y="379"/>
                      </a:lnTo>
                      <a:lnTo>
                        <a:pt x="422" y="379"/>
                      </a:lnTo>
                      <a:lnTo>
                        <a:pt x="413" y="379"/>
                      </a:lnTo>
                      <a:lnTo>
                        <a:pt x="403" y="379"/>
                      </a:lnTo>
                      <a:lnTo>
                        <a:pt x="393" y="379"/>
                      </a:lnTo>
                      <a:lnTo>
                        <a:pt x="379" y="383"/>
                      </a:lnTo>
                      <a:lnTo>
                        <a:pt x="369" y="383"/>
                      </a:lnTo>
                      <a:lnTo>
                        <a:pt x="360" y="383"/>
                      </a:lnTo>
                      <a:lnTo>
                        <a:pt x="350" y="383"/>
                      </a:lnTo>
                      <a:lnTo>
                        <a:pt x="341" y="383"/>
                      </a:lnTo>
                      <a:lnTo>
                        <a:pt x="331" y="383"/>
                      </a:lnTo>
                      <a:lnTo>
                        <a:pt x="321" y="383"/>
                      </a:lnTo>
                      <a:lnTo>
                        <a:pt x="312" y="383"/>
                      </a:lnTo>
                      <a:lnTo>
                        <a:pt x="302" y="383"/>
                      </a:lnTo>
                      <a:lnTo>
                        <a:pt x="293" y="383"/>
                      </a:lnTo>
                      <a:lnTo>
                        <a:pt x="283" y="383"/>
                      </a:lnTo>
                      <a:lnTo>
                        <a:pt x="273" y="383"/>
                      </a:lnTo>
                      <a:lnTo>
                        <a:pt x="264" y="383"/>
                      </a:lnTo>
                      <a:lnTo>
                        <a:pt x="249" y="379"/>
                      </a:lnTo>
                      <a:lnTo>
                        <a:pt x="240" y="379"/>
                      </a:lnTo>
                      <a:lnTo>
                        <a:pt x="230" y="379"/>
                      </a:lnTo>
                      <a:lnTo>
                        <a:pt x="221" y="379"/>
                      </a:lnTo>
                      <a:lnTo>
                        <a:pt x="211" y="374"/>
                      </a:lnTo>
                      <a:lnTo>
                        <a:pt x="206" y="374"/>
                      </a:lnTo>
                      <a:lnTo>
                        <a:pt x="202" y="374"/>
                      </a:lnTo>
                      <a:lnTo>
                        <a:pt x="197" y="374"/>
                      </a:lnTo>
                      <a:lnTo>
                        <a:pt x="192" y="374"/>
                      </a:lnTo>
                      <a:lnTo>
                        <a:pt x="187" y="374"/>
                      </a:lnTo>
                      <a:lnTo>
                        <a:pt x="187" y="369"/>
                      </a:lnTo>
                      <a:lnTo>
                        <a:pt x="182" y="369"/>
                      </a:lnTo>
                      <a:lnTo>
                        <a:pt x="173" y="359"/>
                      </a:lnTo>
                      <a:lnTo>
                        <a:pt x="168" y="350"/>
                      </a:lnTo>
                      <a:lnTo>
                        <a:pt x="158" y="340"/>
                      </a:lnTo>
                      <a:lnTo>
                        <a:pt x="154" y="326"/>
                      </a:lnTo>
                      <a:lnTo>
                        <a:pt x="144" y="316"/>
                      </a:lnTo>
                      <a:lnTo>
                        <a:pt x="139" y="307"/>
                      </a:lnTo>
                      <a:lnTo>
                        <a:pt x="130" y="297"/>
                      </a:lnTo>
                      <a:lnTo>
                        <a:pt x="125" y="288"/>
                      </a:lnTo>
                      <a:lnTo>
                        <a:pt x="120" y="278"/>
                      </a:lnTo>
                      <a:lnTo>
                        <a:pt x="115" y="268"/>
                      </a:lnTo>
                      <a:lnTo>
                        <a:pt x="106" y="254"/>
                      </a:lnTo>
                      <a:lnTo>
                        <a:pt x="101" y="244"/>
                      </a:lnTo>
                      <a:lnTo>
                        <a:pt x="96" y="235"/>
                      </a:lnTo>
                      <a:lnTo>
                        <a:pt x="91" y="225"/>
                      </a:lnTo>
                      <a:lnTo>
                        <a:pt x="86" y="211"/>
                      </a:lnTo>
                      <a:lnTo>
                        <a:pt x="82" y="201"/>
                      </a:lnTo>
                      <a:lnTo>
                        <a:pt x="77" y="192"/>
                      </a:lnTo>
                      <a:lnTo>
                        <a:pt x="72" y="182"/>
                      </a:lnTo>
                      <a:lnTo>
                        <a:pt x="67" y="168"/>
                      </a:lnTo>
                      <a:lnTo>
                        <a:pt x="62" y="158"/>
                      </a:lnTo>
                      <a:lnTo>
                        <a:pt x="58" y="149"/>
                      </a:lnTo>
                      <a:lnTo>
                        <a:pt x="53" y="134"/>
                      </a:lnTo>
                      <a:lnTo>
                        <a:pt x="48" y="125"/>
                      </a:lnTo>
                      <a:lnTo>
                        <a:pt x="43" y="115"/>
                      </a:lnTo>
                      <a:lnTo>
                        <a:pt x="38" y="106"/>
                      </a:lnTo>
                      <a:lnTo>
                        <a:pt x="29" y="91"/>
                      </a:lnTo>
                      <a:lnTo>
                        <a:pt x="24" y="82"/>
                      </a:lnTo>
                      <a:lnTo>
                        <a:pt x="19" y="72"/>
                      </a:lnTo>
                      <a:lnTo>
                        <a:pt x="14" y="63"/>
                      </a:lnTo>
                      <a:lnTo>
                        <a:pt x="10" y="48"/>
                      </a:lnTo>
                      <a:lnTo>
                        <a:pt x="5" y="39"/>
                      </a:lnTo>
                      <a:lnTo>
                        <a:pt x="0" y="29"/>
                      </a:lnTo>
                      <a:lnTo>
                        <a:pt x="10" y="29"/>
                      </a:lnTo>
                      <a:lnTo>
                        <a:pt x="19" y="29"/>
                      </a:lnTo>
                      <a:lnTo>
                        <a:pt x="29" y="29"/>
                      </a:lnTo>
                      <a:lnTo>
                        <a:pt x="43" y="34"/>
                      </a:lnTo>
                      <a:lnTo>
                        <a:pt x="53" y="34"/>
                      </a:lnTo>
                      <a:lnTo>
                        <a:pt x="62" y="34"/>
                      </a:lnTo>
                      <a:lnTo>
                        <a:pt x="77" y="34"/>
                      </a:lnTo>
                      <a:lnTo>
                        <a:pt x="86" y="34"/>
                      </a:lnTo>
                      <a:lnTo>
                        <a:pt x="96" y="34"/>
                      </a:lnTo>
                      <a:lnTo>
                        <a:pt x="110" y="34"/>
                      </a:lnTo>
                      <a:lnTo>
                        <a:pt x="120" y="29"/>
                      </a:lnTo>
                      <a:lnTo>
                        <a:pt x="130" y="29"/>
                      </a:lnTo>
                      <a:lnTo>
                        <a:pt x="144" y="29"/>
                      </a:lnTo>
                      <a:lnTo>
                        <a:pt x="154" y="29"/>
                      </a:lnTo>
                      <a:lnTo>
                        <a:pt x="163" y="29"/>
                      </a:lnTo>
                      <a:lnTo>
                        <a:pt x="178" y="29"/>
                      </a:lnTo>
                      <a:lnTo>
                        <a:pt x="187" y="24"/>
                      </a:lnTo>
                      <a:lnTo>
                        <a:pt x="197" y="24"/>
                      </a:lnTo>
                      <a:lnTo>
                        <a:pt x="211" y="24"/>
                      </a:lnTo>
                      <a:lnTo>
                        <a:pt x="221" y="24"/>
                      </a:lnTo>
                      <a:lnTo>
                        <a:pt x="235" y="24"/>
                      </a:lnTo>
                      <a:lnTo>
                        <a:pt x="245" y="19"/>
                      </a:lnTo>
                      <a:lnTo>
                        <a:pt x="254" y="19"/>
                      </a:lnTo>
                      <a:lnTo>
                        <a:pt x="269" y="19"/>
                      </a:lnTo>
                      <a:lnTo>
                        <a:pt x="278" y="19"/>
                      </a:lnTo>
                      <a:lnTo>
                        <a:pt x="288" y="15"/>
                      </a:lnTo>
                      <a:lnTo>
                        <a:pt x="302" y="15"/>
                      </a:lnTo>
                      <a:lnTo>
                        <a:pt x="312" y="15"/>
                      </a:lnTo>
                      <a:lnTo>
                        <a:pt x="321" y="15"/>
                      </a:lnTo>
                      <a:lnTo>
                        <a:pt x="331" y="10"/>
                      </a:lnTo>
                      <a:lnTo>
                        <a:pt x="345" y="10"/>
                      </a:lnTo>
                      <a:lnTo>
                        <a:pt x="355" y="10"/>
                      </a:lnTo>
                      <a:lnTo>
                        <a:pt x="403" y="0"/>
                      </a:lnTo>
                      <a:lnTo>
                        <a:pt x="408" y="10"/>
                      </a:lnTo>
                      <a:lnTo>
                        <a:pt x="413" y="19"/>
                      </a:lnTo>
                      <a:lnTo>
                        <a:pt x="417" y="34"/>
                      </a:lnTo>
                      <a:lnTo>
                        <a:pt x="422" y="43"/>
                      </a:lnTo>
                      <a:lnTo>
                        <a:pt x="427" y="53"/>
                      </a:lnTo>
                      <a:lnTo>
                        <a:pt x="432" y="67"/>
                      </a:lnTo>
                      <a:lnTo>
                        <a:pt x="437" y="77"/>
                      </a:lnTo>
                      <a:lnTo>
                        <a:pt x="437" y="86"/>
                      </a:lnTo>
                      <a:lnTo>
                        <a:pt x="441" y="101"/>
                      </a:lnTo>
                      <a:lnTo>
                        <a:pt x="446" y="110"/>
                      </a:lnTo>
                      <a:lnTo>
                        <a:pt x="451" y="120"/>
                      </a:lnTo>
                      <a:lnTo>
                        <a:pt x="451" y="134"/>
                      </a:lnTo>
                      <a:lnTo>
                        <a:pt x="456" y="144"/>
                      </a:lnTo>
                      <a:lnTo>
                        <a:pt x="461" y="153"/>
                      </a:lnTo>
                      <a:lnTo>
                        <a:pt x="465" y="168"/>
                      </a:lnTo>
                      <a:lnTo>
                        <a:pt x="465" y="177"/>
                      </a:lnTo>
                      <a:lnTo>
                        <a:pt x="470" y="187"/>
                      </a:lnTo>
                      <a:lnTo>
                        <a:pt x="475" y="201"/>
                      </a:lnTo>
                      <a:lnTo>
                        <a:pt x="475" y="211"/>
                      </a:lnTo>
                      <a:lnTo>
                        <a:pt x="480" y="225"/>
                      </a:lnTo>
                      <a:lnTo>
                        <a:pt x="485" y="235"/>
                      </a:lnTo>
                      <a:lnTo>
                        <a:pt x="485" y="244"/>
                      </a:lnTo>
                      <a:lnTo>
                        <a:pt x="489" y="259"/>
                      </a:lnTo>
                      <a:lnTo>
                        <a:pt x="494" y="268"/>
                      </a:lnTo>
                      <a:lnTo>
                        <a:pt x="499" y="278"/>
                      </a:lnTo>
                      <a:lnTo>
                        <a:pt x="499" y="292"/>
                      </a:lnTo>
                      <a:lnTo>
                        <a:pt x="504" y="302"/>
                      </a:lnTo>
                      <a:lnTo>
                        <a:pt x="509" y="316"/>
                      </a:lnTo>
                      <a:lnTo>
                        <a:pt x="513" y="326"/>
                      </a:lnTo>
                      <a:lnTo>
                        <a:pt x="518" y="335"/>
                      </a:lnTo>
                      <a:lnTo>
                        <a:pt x="523" y="350"/>
                      </a:lnTo>
                      <a:lnTo>
                        <a:pt x="528" y="35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6" name="Freeform 64">
                  <a:extLst>
                    <a:ext uri="{FF2B5EF4-FFF2-40B4-BE49-F238E27FC236}">
                      <a16:creationId xmlns:a16="http://schemas.microsoft.com/office/drawing/2014/main" id="{AE584024-D9C1-4F3F-A874-CD587D85B3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32" y="6300"/>
                  <a:ext cx="950" cy="374"/>
                </a:xfrm>
                <a:custGeom>
                  <a:avLst/>
                  <a:gdLst>
                    <a:gd name="T0" fmla="*/ 519 w 950"/>
                    <a:gd name="T1" fmla="*/ 19 h 374"/>
                    <a:gd name="T2" fmla="*/ 533 w 950"/>
                    <a:gd name="T3" fmla="*/ 43 h 374"/>
                    <a:gd name="T4" fmla="*/ 547 w 950"/>
                    <a:gd name="T5" fmla="*/ 67 h 374"/>
                    <a:gd name="T6" fmla="*/ 567 w 950"/>
                    <a:gd name="T7" fmla="*/ 86 h 374"/>
                    <a:gd name="T8" fmla="*/ 586 w 950"/>
                    <a:gd name="T9" fmla="*/ 101 h 374"/>
                    <a:gd name="T10" fmla="*/ 615 w 950"/>
                    <a:gd name="T11" fmla="*/ 105 h 374"/>
                    <a:gd name="T12" fmla="*/ 653 w 950"/>
                    <a:gd name="T13" fmla="*/ 115 h 374"/>
                    <a:gd name="T14" fmla="*/ 696 w 950"/>
                    <a:gd name="T15" fmla="*/ 120 h 374"/>
                    <a:gd name="T16" fmla="*/ 739 w 950"/>
                    <a:gd name="T17" fmla="*/ 125 h 374"/>
                    <a:gd name="T18" fmla="*/ 787 w 950"/>
                    <a:gd name="T19" fmla="*/ 129 h 374"/>
                    <a:gd name="T20" fmla="*/ 830 w 950"/>
                    <a:gd name="T21" fmla="*/ 129 h 374"/>
                    <a:gd name="T22" fmla="*/ 869 w 950"/>
                    <a:gd name="T23" fmla="*/ 125 h 374"/>
                    <a:gd name="T24" fmla="*/ 907 w 950"/>
                    <a:gd name="T25" fmla="*/ 125 h 374"/>
                    <a:gd name="T26" fmla="*/ 926 w 950"/>
                    <a:gd name="T27" fmla="*/ 129 h 374"/>
                    <a:gd name="T28" fmla="*/ 946 w 950"/>
                    <a:gd name="T29" fmla="*/ 125 h 374"/>
                    <a:gd name="T30" fmla="*/ 941 w 950"/>
                    <a:gd name="T31" fmla="*/ 144 h 374"/>
                    <a:gd name="T32" fmla="*/ 926 w 950"/>
                    <a:gd name="T33" fmla="*/ 168 h 374"/>
                    <a:gd name="T34" fmla="*/ 917 w 950"/>
                    <a:gd name="T35" fmla="*/ 187 h 374"/>
                    <a:gd name="T36" fmla="*/ 907 w 950"/>
                    <a:gd name="T37" fmla="*/ 211 h 374"/>
                    <a:gd name="T38" fmla="*/ 902 w 950"/>
                    <a:gd name="T39" fmla="*/ 235 h 374"/>
                    <a:gd name="T40" fmla="*/ 893 w 950"/>
                    <a:gd name="T41" fmla="*/ 254 h 374"/>
                    <a:gd name="T42" fmla="*/ 888 w 950"/>
                    <a:gd name="T43" fmla="*/ 278 h 374"/>
                    <a:gd name="T44" fmla="*/ 878 w 950"/>
                    <a:gd name="T45" fmla="*/ 292 h 374"/>
                    <a:gd name="T46" fmla="*/ 874 w 950"/>
                    <a:gd name="T47" fmla="*/ 316 h 374"/>
                    <a:gd name="T48" fmla="*/ 869 w 950"/>
                    <a:gd name="T49" fmla="*/ 340 h 374"/>
                    <a:gd name="T50" fmla="*/ 859 w 950"/>
                    <a:gd name="T51" fmla="*/ 354 h 374"/>
                    <a:gd name="T52" fmla="*/ 826 w 950"/>
                    <a:gd name="T53" fmla="*/ 354 h 374"/>
                    <a:gd name="T54" fmla="*/ 792 w 950"/>
                    <a:gd name="T55" fmla="*/ 354 h 374"/>
                    <a:gd name="T56" fmla="*/ 758 w 950"/>
                    <a:gd name="T57" fmla="*/ 359 h 374"/>
                    <a:gd name="T58" fmla="*/ 725 w 950"/>
                    <a:gd name="T59" fmla="*/ 359 h 374"/>
                    <a:gd name="T60" fmla="*/ 691 w 950"/>
                    <a:gd name="T61" fmla="*/ 359 h 374"/>
                    <a:gd name="T62" fmla="*/ 658 w 950"/>
                    <a:gd name="T63" fmla="*/ 364 h 374"/>
                    <a:gd name="T64" fmla="*/ 576 w 950"/>
                    <a:gd name="T65" fmla="*/ 364 h 374"/>
                    <a:gd name="T66" fmla="*/ 485 w 950"/>
                    <a:gd name="T67" fmla="*/ 364 h 374"/>
                    <a:gd name="T68" fmla="*/ 394 w 950"/>
                    <a:gd name="T69" fmla="*/ 369 h 374"/>
                    <a:gd name="T70" fmla="*/ 303 w 950"/>
                    <a:gd name="T71" fmla="*/ 374 h 374"/>
                    <a:gd name="T72" fmla="*/ 212 w 950"/>
                    <a:gd name="T73" fmla="*/ 374 h 374"/>
                    <a:gd name="T74" fmla="*/ 120 w 950"/>
                    <a:gd name="T75" fmla="*/ 369 h 374"/>
                    <a:gd name="T76" fmla="*/ 53 w 950"/>
                    <a:gd name="T77" fmla="*/ 364 h 374"/>
                    <a:gd name="T78" fmla="*/ 34 w 950"/>
                    <a:gd name="T79" fmla="*/ 354 h 374"/>
                    <a:gd name="T80" fmla="*/ 20 w 950"/>
                    <a:gd name="T81" fmla="*/ 345 h 374"/>
                    <a:gd name="T82" fmla="*/ 10 w 950"/>
                    <a:gd name="T83" fmla="*/ 330 h 374"/>
                    <a:gd name="T84" fmla="*/ 0 w 950"/>
                    <a:gd name="T85" fmla="*/ 316 h 374"/>
                    <a:gd name="T86" fmla="*/ 0 w 950"/>
                    <a:gd name="T87" fmla="*/ 292 h 374"/>
                    <a:gd name="T88" fmla="*/ 10 w 950"/>
                    <a:gd name="T89" fmla="*/ 273 h 374"/>
                    <a:gd name="T90" fmla="*/ 24 w 950"/>
                    <a:gd name="T91" fmla="*/ 254 h 374"/>
                    <a:gd name="T92" fmla="*/ 39 w 950"/>
                    <a:gd name="T93" fmla="*/ 240 h 374"/>
                    <a:gd name="T94" fmla="*/ 53 w 950"/>
                    <a:gd name="T95" fmla="*/ 220 h 374"/>
                    <a:gd name="T96" fmla="*/ 96 w 950"/>
                    <a:gd name="T97" fmla="*/ 182 h 374"/>
                    <a:gd name="T98" fmla="*/ 144 w 950"/>
                    <a:gd name="T99" fmla="*/ 139 h 374"/>
                    <a:gd name="T100" fmla="*/ 197 w 950"/>
                    <a:gd name="T101" fmla="*/ 105 h 374"/>
                    <a:gd name="T102" fmla="*/ 255 w 950"/>
                    <a:gd name="T103" fmla="*/ 77 h 374"/>
                    <a:gd name="T104" fmla="*/ 312 w 950"/>
                    <a:gd name="T105" fmla="*/ 48 h 374"/>
                    <a:gd name="T106" fmla="*/ 370 w 950"/>
                    <a:gd name="T107" fmla="*/ 29 h 374"/>
                    <a:gd name="T108" fmla="*/ 413 w 950"/>
                    <a:gd name="T109" fmla="*/ 14 h 374"/>
                    <a:gd name="T110" fmla="*/ 437 w 950"/>
                    <a:gd name="T111" fmla="*/ 10 h 374"/>
                    <a:gd name="T112" fmla="*/ 461 w 950"/>
                    <a:gd name="T113" fmla="*/ 5 h 374"/>
                    <a:gd name="T114" fmla="*/ 480 w 950"/>
                    <a:gd name="T115" fmla="*/ 0 h 374"/>
                    <a:gd name="T116" fmla="*/ 504 w 950"/>
                    <a:gd name="T117" fmla="*/ 0 h 3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950" h="374">
                      <a:moveTo>
                        <a:pt x="504" y="0"/>
                      </a:moveTo>
                      <a:lnTo>
                        <a:pt x="509" y="5"/>
                      </a:lnTo>
                      <a:lnTo>
                        <a:pt x="514" y="10"/>
                      </a:lnTo>
                      <a:lnTo>
                        <a:pt x="514" y="14"/>
                      </a:lnTo>
                      <a:lnTo>
                        <a:pt x="519" y="19"/>
                      </a:lnTo>
                      <a:lnTo>
                        <a:pt x="519" y="24"/>
                      </a:lnTo>
                      <a:lnTo>
                        <a:pt x="523" y="29"/>
                      </a:lnTo>
                      <a:lnTo>
                        <a:pt x="528" y="34"/>
                      </a:lnTo>
                      <a:lnTo>
                        <a:pt x="528" y="38"/>
                      </a:lnTo>
                      <a:lnTo>
                        <a:pt x="533" y="43"/>
                      </a:lnTo>
                      <a:lnTo>
                        <a:pt x="533" y="48"/>
                      </a:lnTo>
                      <a:lnTo>
                        <a:pt x="538" y="53"/>
                      </a:lnTo>
                      <a:lnTo>
                        <a:pt x="543" y="58"/>
                      </a:lnTo>
                      <a:lnTo>
                        <a:pt x="543" y="62"/>
                      </a:lnTo>
                      <a:lnTo>
                        <a:pt x="547" y="67"/>
                      </a:lnTo>
                      <a:lnTo>
                        <a:pt x="552" y="72"/>
                      </a:lnTo>
                      <a:lnTo>
                        <a:pt x="552" y="77"/>
                      </a:lnTo>
                      <a:lnTo>
                        <a:pt x="557" y="81"/>
                      </a:lnTo>
                      <a:lnTo>
                        <a:pt x="562" y="81"/>
                      </a:lnTo>
                      <a:lnTo>
                        <a:pt x="567" y="86"/>
                      </a:lnTo>
                      <a:lnTo>
                        <a:pt x="571" y="91"/>
                      </a:lnTo>
                      <a:lnTo>
                        <a:pt x="576" y="91"/>
                      </a:lnTo>
                      <a:lnTo>
                        <a:pt x="576" y="96"/>
                      </a:lnTo>
                      <a:lnTo>
                        <a:pt x="581" y="101"/>
                      </a:lnTo>
                      <a:lnTo>
                        <a:pt x="586" y="101"/>
                      </a:lnTo>
                      <a:lnTo>
                        <a:pt x="591" y="101"/>
                      </a:lnTo>
                      <a:lnTo>
                        <a:pt x="600" y="105"/>
                      </a:lnTo>
                      <a:lnTo>
                        <a:pt x="605" y="105"/>
                      </a:lnTo>
                      <a:lnTo>
                        <a:pt x="610" y="105"/>
                      </a:lnTo>
                      <a:lnTo>
                        <a:pt x="615" y="105"/>
                      </a:lnTo>
                      <a:lnTo>
                        <a:pt x="624" y="105"/>
                      </a:lnTo>
                      <a:lnTo>
                        <a:pt x="629" y="105"/>
                      </a:lnTo>
                      <a:lnTo>
                        <a:pt x="638" y="110"/>
                      </a:lnTo>
                      <a:lnTo>
                        <a:pt x="648" y="110"/>
                      </a:lnTo>
                      <a:lnTo>
                        <a:pt x="653" y="115"/>
                      </a:lnTo>
                      <a:lnTo>
                        <a:pt x="662" y="115"/>
                      </a:lnTo>
                      <a:lnTo>
                        <a:pt x="672" y="115"/>
                      </a:lnTo>
                      <a:lnTo>
                        <a:pt x="682" y="120"/>
                      </a:lnTo>
                      <a:lnTo>
                        <a:pt x="691" y="120"/>
                      </a:lnTo>
                      <a:lnTo>
                        <a:pt x="696" y="120"/>
                      </a:lnTo>
                      <a:lnTo>
                        <a:pt x="706" y="120"/>
                      </a:lnTo>
                      <a:lnTo>
                        <a:pt x="715" y="125"/>
                      </a:lnTo>
                      <a:lnTo>
                        <a:pt x="725" y="125"/>
                      </a:lnTo>
                      <a:lnTo>
                        <a:pt x="734" y="125"/>
                      </a:lnTo>
                      <a:lnTo>
                        <a:pt x="739" y="125"/>
                      </a:lnTo>
                      <a:lnTo>
                        <a:pt x="749" y="125"/>
                      </a:lnTo>
                      <a:lnTo>
                        <a:pt x="758" y="125"/>
                      </a:lnTo>
                      <a:lnTo>
                        <a:pt x="768" y="125"/>
                      </a:lnTo>
                      <a:lnTo>
                        <a:pt x="778" y="125"/>
                      </a:lnTo>
                      <a:lnTo>
                        <a:pt x="787" y="129"/>
                      </a:lnTo>
                      <a:lnTo>
                        <a:pt x="792" y="129"/>
                      </a:lnTo>
                      <a:lnTo>
                        <a:pt x="802" y="129"/>
                      </a:lnTo>
                      <a:lnTo>
                        <a:pt x="811" y="129"/>
                      </a:lnTo>
                      <a:lnTo>
                        <a:pt x="821" y="129"/>
                      </a:lnTo>
                      <a:lnTo>
                        <a:pt x="830" y="129"/>
                      </a:lnTo>
                      <a:lnTo>
                        <a:pt x="835" y="129"/>
                      </a:lnTo>
                      <a:lnTo>
                        <a:pt x="845" y="125"/>
                      </a:lnTo>
                      <a:lnTo>
                        <a:pt x="854" y="125"/>
                      </a:lnTo>
                      <a:lnTo>
                        <a:pt x="864" y="125"/>
                      </a:lnTo>
                      <a:lnTo>
                        <a:pt x="869" y="125"/>
                      </a:lnTo>
                      <a:lnTo>
                        <a:pt x="878" y="125"/>
                      </a:lnTo>
                      <a:lnTo>
                        <a:pt x="888" y="125"/>
                      </a:lnTo>
                      <a:lnTo>
                        <a:pt x="898" y="125"/>
                      </a:lnTo>
                      <a:lnTo>
                        <a:pt x="902" y="125"/>
                      </a:lnTo>
                      <a:lnTo>
                        <a:pt x="907" y="125"/>
                      </a:lnTo>
                      <a:lnTo>
                        <a:pt x="912" y="125"/>
                      </a:lnTo>
                      <a:lnTo>
                        <a:pt x="912" y="129"/>
                      </a:lnTo>
                      <a:lnTo>
                        <a:pt x="917" y="129"/>
                      </a:lnTo>
                      <a:lnTo>
                        <a:pt x="922" y="129"/>
                      </a:lnTo>
                      <a:lnTo>
                        <a:pt x="926" y="129"/>
                      </a:lnTo>
                      <a:lnTo>
                        <a:pt x="931" y="129"/>
                      </a:lnTo>
                      <a:lnTo>
                        <a:pt x="936" y="129"/>
                      </a:lnTo>
                      <a:lnTo>
                        <a:pt x="936" y="125"/>
                      </a:lnTo>
                      <a:lnTo>
                        <a:pt x="941" y="125"/>
                      </a:lnTo>
                      <a:lnTo>
                        <a:pt x="946" y="125"/>
                      </a:lnTo>
                      <a:lnTo>
                        <a:pt x="950" y="129"/>
                      </a:lnTo>
                      <a:lnTo>
                        <a:pt x="946" y="129"/>
                      </a:lnTo>
                      <a:lnTo>
                        <a:pt x="946" y="134"/>
                      </a:lnTo>
                      <a:lnTo>
                        <a:pt x="941" y="139"/>
                      </a:lnTo>
                      <a:lnTo>
                        <a:pt x="941" y="144"/>
                      </a:lnTo>
                      <a:lnTo>
                        <a:pt x="936" y="149"/>
                      </a:lnTo>
                      <a:lnTo>
                        <a:pt x="931" y="153"/>
                      </a:lnTo>
                      <a:lnTo>
                        <a:pt x="931" y="158"/>
                      </a:lnTo>
                      <a:lnTo>
                        <a:pt x="926" y="163"/>
                      </a:lnTo>
                      <a:lnTo>
                        <a:pt x="926" y="168"/>
                      </a:lnTo>
                      <a:lnTo>
                        <a:pt x="922" y="172"/>
                      </a:lnTo>
                      <a:lnTo>
                        <a:pt x="922" y="177"/>
                      </a:lnTo>
                      <a:lnTo>
                        <a:pt x="922" y="182"/>
                      </a:lnTo>
                      <a:lnTo>
                        <a:pt x="917" y="182"/>
                      </a:lnTo>
                      <a:lnTo>
                        <a:pt x="917" y="187"/>
                      </a:lnTo>
                      <a:lnTo>
                        <a:pt x="917" y="192"/>
                      </a:lnTo>
                      <a:lnTo>
                        <a:pt x="912" y="196"/>
                      </a:lnTo>
                      <a:lnTo>
                        <a:pt x="912" y="201"/>
                      </a:lnTo>
                      <a:lnTo>
                        <a:pt x="912" y="206"/>
                      </a:lnTo>
                      <a:lnTo>
                        <a:pt x="907" y="211"/>
                      </a:lnTo>
                      <a:lnTo>
                        <a:pt x="907" y="216"/>
                      </a:lnTo>
                      <a:lnTo>
                        <a:pt x="907" y="220"/>
                      </a:lnTo>
                      <a:lnTo>
                        <a:pt x="902" y="225"/>
                      </a:lnTo>
                      <a:lnTo>
                        <a:pt x="902" y="230"/>
                      </a:lnTo>
                      <a:lnTo>
                        <a:pt x="902" y="235"/>
                      </a:lnTo>
                      <a:lnTo>
                        <a:pt x="898" y="235"/>
                      </a:lnTo>
                      <a:lnTo>
                        <a:pt x="898" y="240"/>
                      </a:lnTo>
                      <a:lnTo>
                        <a:pt x="898" y="244"/>
                      </a:lnTo>
                      <a:lnTo>
                        <a:pt x="893" y="249"/>
                      </a:lnTo>
                      <a:lnTo>
                        <a:pt x="893" y="254"/>
                      </a:lnTo>
                      <a:lnTo>
                        <a:pt x="893" y="259"/>
                      </a:lnTo>
                      <a:lnTo>
                        <a:pt x="888" y="263"/>
                      </a:lnTo>
                      <a:lnTo>
                        <a:pt x="888" y="268"/>
                      </a:lnTo>
                      <a:lnTo>
                        <a:pt x="888" y="273"/>
                      </a:lnTo>
                      <a:lnTo>
                        <a:pt x="888" y="278"/>
                      </a:lnTo>
                      <a:lnTo>
                        <a:pt x="883" y="278"/>
                      </a:lnTo>
                      <a:lnTo>
                        <a:pt x="883" y="283"/>
                      </a:lnTo>
                      <a:lnTo>
                        <a:pt x="883" y="287"/>
                      </a:lnTo>
                      <a:lnTo>
                        <a:pt x="883" y="292"/>
                      </a:lnTo>
                      <a:lnTo>
                        <a:pt x="878" y="292"/>
                      </a:lnTo>
                      <a:lnTo>
                        <a:pt x="878" y="297"/>
                      </a:lnTo>
                      <a:lnTo>
                        <a:pt x="878" y="302"/>
                      </a:lnTo>
                      <a:lnTo>
                        <a:pt x="878" y="307"/>
                      </a:lnTo>
                      <a:lnTo>
                        <a:pt x="874" y="311"/>
                      </a:lnTo>
                      <a:lnTo>
                        <a:pt x="874" y="316"/>
                      </a:lnTo>
                      <a:lnTo>
                        <a:pt x="874" y="321"/>
                      </a:lnTo>
                      <a:lnTo>
                        <a:pt x="869" y="326"/>
                      </a:lnTo>
                      <a:lnTo>
                        <a:pt x="869" y="330"/>
                      </a:lnTo>
                      <a:lnTo>
                        <a:pt x="869" y="335"/>
                      </a:lnTo>
                      <a:lnTo>
                        <a:pt x="869" y="340"/>
                      </a:lnTo>
                      <a:lnTo>
                        <a:pt x="869" y="345"/>
                      </a:lnTo>
                      <a:lnTo>
                        <a:pt x="869" y="350"/>
                      </a:lnTo>
                      <a:lnTo>
                        <a:pt x="869" y="354"/>
                      </a:lnTo>
                      <a:lnTo>
                        <a:pt x="869" y="359"/>
                      </a:lnTo>
                      <a:lnTo>
                        <a:pt x="859" y="354"/>
                      </a:lnTo>
                      <a:lnTo>
                        <a:pt x="854" y="354"/>
                      </a:lnTo>
                      <a:lnTo>
                        <a:pt x="850" y="354"/>
                      </a:lnTo>
                      <a:lnTo>
                        <a:pt x="840" y="354"/>
                      </a:lnTo>
                      <a:lnTo>
                        <a:pt x="835" y="354"/>
                      </a:lnTo>
                      <a:lnTo>
                        <a:pt x="826" y="354"/>
                      </a:lnTo>
                      <a:lnTo>
                        <a:pt x="821" y="354"/>
                      </a:lnTo>
                      <a:lnTo>
                        <a:pt x="816" y="354"/>
                      </a:lnTo>
                      <a:lnTo>
                        <a:pt x="806" y="354"/>
                      </a:lnTo>
                      <a:lnTo>
                        <a:pt x="802" y="354"/>
                      </a:lnTo>
                      <a:lnTo>
                        <a:pt x="792" y="354"/>
                      </a:lnTo>
                      <a:lnTo>
                        <a:pt x="787" y="354"/>
                      </a:lnTo>
                      <a:lnTo>
                        <a:pt x="782" y="354"/>
                      </a:lnTo>
                      <a:lnTo>
                        <a:pt x="773" y="354"/>
                      </a:lnTo>
                      <a:lnTo>
                        <a:pt x="768" y="354"/>
                      </a:lnTo>
                      <a:lnTo>
                        <a:pt x="758" y="359"/>
                      </a:lnTo>
                      <a:lnTo>
                        <a:pt x="754" y="359"/>
                      </a:lnTo>
                      <a:lnTo>
                        <a:pt x="744" y="359"/>
                      </a:lnTo>
                      <a:lnTo>
                        <a:pt x="739" y="359"/>
                      </a:lnTo>
                      <a:lnTo>
                        <a:pt x="734" y="359"/>
                      </a:lnTo>
                      <a:lnTo>
                        <a:pt x="725" y="359"/>
                      </a:lnTo>
                      <a:lnTo>
                        <a:pt x="720" y="359"/>
                      </a:lnTo>
                      <a:lnTo>
                        <a:pt x="710" y="359"/>
                      </a:lnTo>
                      <a:lnTo>
                        <a:pt x="706" y="359"/>
                      </a:lnTo>
                      <a:lnTo>
                        <a:pt x="696" y="359"/>
                      </a:lnTo>
                      <a:lnTo>
                        <a:pt x="691" y="359"/>
                      </a:lnTo>
                      <a:lnTo>
                        <a:pt x="682" y="359"/>
                      </a:lnTo>
                      <a:lnTo>
                        <a:pt x="677" y="364"/>
                      </a:lnTo>
                      <a:lnTo>
                        <a:pt x="667" y="364"/>
                      </a:lnTo>
                      <a:lnTo>
                        <a:pt x="662" y="364"/>
                      </a:lnTo>
                      <a:lnTo>
                        <a:pt x="658" y="364"/>
                      </a:lnTo>
                      <a:lnTo>
                        <a:pt x="648" y="364"/>
                      </a:lnTo>
                      <a:lnTo>
                        <a:pt x="629" y="364"/>
                      </a:lnTo>
                      <a:lnTo>
                        <a:pt x="615" y="364"/>
                      </a:lnTo>
                      <a:lnTo>
                        <a:pt x="595" y="364"/>
                      </a:lnTo>
                      <a:lnTo>
                        <a:pt x="576" y="364"/>
                      </a:lnTo>
                      <a:lnTo>
                        <a:pt x="557" y="364"/>
                      </a:lnTo>
                      <a:lnTo>
                        <a:pt x="543" y="364"/>
                      </a:lnTo>
                      <a:lnTo>
                        <a:pt x="523" y="364"/>
                      </a:lnTo>
                      <a:lnTo>
                        <a:pt x="504" y="364"/>
                      </a:lnTo>
                      <a:lnTo>
                        <a:pt x="485" y="364"/>
                      </a:lnTo>
                      <a:lnTo>
                        <a:pt x="466" y="364"/>
                      </a:lnTo>
                      <a:lnTo>
                        <a:pt x="451" y="369"/>
                      </a:lnTo>
                      <a:lnTo>
                        <a:pt x="432" y="369"/>
                      </a:lnTo>
                      <a:lnTo>
                        <a:pt x="413" y="369"/>
                      </a:lnTo>
                      <a:lnTo>
                        <a:pt x="394" y="369"/>
                      </a:lnTo>
                      <a:lnTo>
                        <a:pt x="375" y="369"/>
                      </a:lnTo>
                      <a:lnTo>
                        <a:pt x="355" y="369"/>
                      </a:lnTo>
                      <a:lnTo>
                        <a:pt x="341" y="369"/>
                      </a:lnTo>
                      <a:lnTo>
                        <a:pt x="322" y="374"/>
                      </a:lnTo>
                      <a:lnTo>
                        <a:pt x="303" y="374"/>
                      </a:lnTo>
                      <a:lnTo>
                        <a:pt x="284" y="374"/>
                      </a:lnTo>
                      <a:lnTo>
                        <a:pt x="264" y="374"/>
                      </a:lnTo>
                      <a:lnTo>
                        <a:pt x="245" y="374"/>
                      </a:lnTo>
                      <a:lnTo>
                        <a:pt x="231" y="374"/>
                      </a:lnTo>
                      <a:lnTo>
                        <a:pt x="212" y="374"/>
                      </a:lnTo>
                      <a:lnTo>
                        <a:pt x="192" y="374"/>
                      </a:lnTo>
                      <a:lnTo>
                        <a:pt x="173" y="374"/>
                      </a:lnTo>
                      <a:lnTo>
                        <a:pt x="154" y="374"/>
                      </a:lnTo>
                      <a:lnTo>
                        <a:pt x="140" y="374"/>
                      </a:lnTo>
                      <a:lnTo>
                        <a:pt x="120" y="369"/>
                      </a:lnTo>
                      <a:lnTo>
                        <a:pt x="101" y="369"/>
                      </a:lnTo>
                      <a:lnTo>
                        <a:pt x="82" y="369"/>
                      </a:lnTo>
                      <a:lnTo>
                        <a:pt x="63" y="364"/>
                      </a:lnTo>
                      <a:lnTo>
                        <a:pt x="58" y="364"/>
                      </a:lnTo>
                      <a:lnTo>
                        <a:pt x="53" y="364"/>
                      </a:lnTo>
                      <a:lnTo>
                        <a:pt x="53" y="359"/>
                      </a:lnTo>
                      <a:lnTo>
                        <a:pt x="48" y="359"/>
                      </a:lnTo>
                      <a:lnTo>
                        <a:pt x="44" y="359"/>
                      </a:lnTo>
                      <a:lnTo>
                        <a:pt x="39" y="354"/>
                      </a:lnTo>
                      <a:lnTo>
                        <a:pt x="34" y="354"/>
                      </a:lnTo>
                      <a:lnTo>
                        <a:pt x="34" y="350"/>
                      </a:lnTo>
                      <a:lnTo>
                        <a:pt x="29" y="350"/>
                      </a:lnTo>
                      <a:lnTo>
                        <a:pt x="24" y="350"/>
                      </a:lnTo>
                      <a:lnTo>
                        <a:pt x="24" y="345"/>
                      </a:lnTo>
                      <a:lnTo>
                        <a:pt x="20" y="345"/>
                      </a:lnTo>
                      <a:lnTo>
                        <a:pt x="20" y="340"/>
                      </a:lnTo>
                      <a:lnTo>
                        <a:pt x="15" y="340"/>
                      </a:lnTo>
                      <a:lnTo>
                        <a:pt x="15" y="335"/>
                      </a:lnTo>
                      <a:lnTo>
                        <a:pt x="10" y="335"/>
                      </a:lnTo>
                      <a:lnTo>
                        <a:pt x="10" y="330"/>
                      </a:lnTo>
                      <a:lnTo>
                        <a:pt x="5" y="330"/>
                      </a:lnTo>
                      <a:lnTo>
                        <a:pt x="5" y="326"/>
                      </a:lnTo>
                      <a:lnTo>
                        <a:pt x="0" y="326"/>
                      </a:lnTo>
                      <a:lnTo>
                        <a:pt x="0" y="321"/>
                      </a:lnTo>
                      <a:lnTo>
                        <a:pt x="0" y="316"/>
                      </a:lnTo>
                      <a:lnTo>
                        <a:pt x="0" y="311"/>
                      </a:lnTo>
                      <a:lnTo>
                        <a:pt x="0" y="307"/>
                      </a:lnTo>
                      <a:lnTo>
                        <a:pt x="0" y="302"/>
                      </a:lnTo>
                      <a:lnTo>
                        <a:pt x="0" y="297"/>
                      </a:lnTo>
                      <a:lnTo>
                        <a:pt x="0" y="292"/>
                      </a:lnTo>
                      <a:lnTo>
                        <a:pt x="5" y="292"/>
                      </a:lnTo>
                      <a:lnTo>
                        <a:pt x="5" y="287"/>
                      </a:lnTo>
                      <a:lnTo>
                        <a:pt x="5" y="283"/>
                      </a:lnTo>
                      <a:lnTo>
                        <a:pt x="10" y="278"/>
                      </a:lnTo>
                      <a:lnTo>
                        <a:pt x="10" y="273"/>
                      </a:lnTo>
                      <a:lnTo>
                        <a:pt x="15" y="273"/>
                      </a:lnTo>
                      <a:lnTo>
                        <a:pt x="15" y="268"/>
                      </a:lnTo>
                      <a:lnTo>
                        <a:pt x="20" y="263"/>
                      </a:lnTo>
                      <a:lnTo>
                        <a:pt x="24" y="259"/>
                      </a:lnTo>
                      <a:lnTo>
                        <a:pt x="24" y="254"/>
                      </a:lnTo>
                      <a:lnTo>
                        <a:pt x="29" y="254"/>
                      </a:lnTo>
                      <a:lnTo>
                        <a:pt x="29" y="249"/>
                      </a:lnTo>
                      <a:lnTo>
                        <a:pt x="34" y="249"/>
                      </a:lnTo>
                      <a:lnTo>
                        <a:pt x="34" y="244"/>
                      </a:lnTo>
                      <a:lnTo>
                        <a:pt x="39" y="240"/>
                      </a:lnTo>
                      <a:lnTo>
                        <a:pt x="44" y="235"/>
                      </a:lnTo>
                      <a:lnTo>
                        <a:pt x="48" y="230"/>
                      </a:lnTo>
                      <a:lnTo>
                        <a:pt x="48" y="225"/>
                      </a:lnTo>
                      <a:lnTo>
                        <a:pt x="53" y="225"/>
                      </a:lnTo>
                      <a:lnTo>
                        <a:pt x="53" y="220"/>
                      </a:lnTo>
                      <a:lnTo>
                        <a:pt x="58" y="220"/>
                      </a:lnTo>
                      <a:lnTo>
                        <a:pt x="68" y="211"/>
                      </a:lnTo>
                      <a:lnTo>
                        <a:pt x="77" y="201"/>
                      </a:lnTo>
                      <a:lnTo>
                        <a:pt x="87" y="192"/>
                      </a:lnTo>
                      <a:lnTo>
                        <a:pt x="96" y="182"/>
                      </a:lnTo>
                      <a:lnTo>
                        <a:pt x="106" y="172"/>
                      </a:lnTo>
                      <a:lnTo>
                        <a:pt x="116" y="163"/>
                      </a:lnTo>
                      <a:lnTo>
                        <a:pt x="125" y="153"/>
                      </a:lnTo>
                      <a:lnTo>
                        <a:pt x="135" y="149"/>
                      </a:lnTo>
                      <a:lnTo>
                        <a:pt x="144" y="139"/>
                      </a:lnTo>
                      <a:lnTo>
                        <a:pt x="154" y="134"/>
                      </a:lnTo>
                      <a:lnTo>
                        <a:pt x="168" y="125"/>
                      </a:lnTo>
                      <a:lnTo>
                        <a:pt x="178" y="120"/>
                      </a:lnTo>
                      <a:lnTo>
                        <a:pt x="188" y="110"/>
                      </a:lnTo>
                      <a:lnTo>
                        <a:pt x="197" y="105"/>
                      </a:lnTo>
                      <a:lnTo>
                        <a:pt x="212" y="101"/>
                      </a:lnTo>
                      <a:lnTo>
                        <a:pt x="221" y="91"/>
                      </a:lnTo>
                      <a:lnTo>
                        <a:pt x="231" y="86"/>
                      </a:lnTo>
                      <a:lnTo>
                        <a:pt x="245" y="81"/>
                      </a:lnTo>
                      <a:lnTo>
                        <a:pt x="255" y="77"/>
                      </a:lnTo>
                      <a:lnTo>
                        <a:pt x="264" y="72"/>
                      </a:lnTo>
                      <a:lnTo>
                        <a:pt x="279" y="62"/>
                      </a:lnTo>
                      <a:lnTo>
                        <a:pt x="288" y="58"/>
                      </a:lnTo>
                      <a:lnTo>
                        <a:pt x="303" y="53"/>
                      </a:lnTo>
                      <a:lnTo>
                        <a:pt x="312" y="48"/>
                      </a:lnTo>
                      <a:lnTo>
                        <a:pt x="322" y="43"/>
                      </a:lnTo>
                      <a:lnTo>
                        <a:pt x="336" y="38"/>
                      </a:lnTo>
                      <a:lnTo>
                        <a:pt x="346" y="34"/>
                      </a:lnTo>
                      <a:lnTo>
                        <a:pt x="360" y="34"/>
                      </a:lnTo>
                      <a:lnTo>
                        <a:pt x="370" y="29"/>
                      </a:lnTo>
                      <a:lnTo>
                        <a:pt x="379" y="24"/>
                      </a:lnTo>
                      <a:lnTo>
                        <a:pt x="394" y="19"/>
                      </a:lnTo>
                      <a:lnTo>
                        <a:pt x="403" y="14"/>
                      </a:lnTo>
                      <a:lnTo>
                        <a:pt x="408" y="14"/>
                      </a:lnTo>
                      <a:lnTo>
                        <a:pt x="413" y="14"/>
                      </a:lnTo>
                      <a:lnTo>
                        <a:pt x="418" y="10"/>
                      </a:lnTo>
                      <a:lnTo>
                        <a:pt x="423" y="10"/>
                      </a:lnTo>
                      <a:lnTo>
                        <a:pt x="427" y="10"/>
                      </a:lnTo>
                      <a:lnTo>
                        <a:pt x="432" y="10"/>
                      </a:lnTo>
                      <a:lnTo>
                        <a:pt x="437" y="10"/>
                      </a:lnTo>
                      <a:lnTo>
                        <a:pt x="442" y="5"/>
                      </a:lnTo>
                      <a:lnTo>
                        <a:pt x="447" y="5"/>
                      </a:lnTo>
                      <a:lnTo>
                        <a:pt x="451" y="5"/>
                      </a:lnTo>
                      <a:lnTo>
                        <a:pt x="456" y="5"/>
                      </a:lnTo>
                      <a:lnTo>
                        <a:pt x="461" y="5"/>
                      </a:lnTo>
                      <a:lnTo>
                        <a:pt x="466" y="5"/>
                      </a:lnTo>
                      <a:lnTo>
                        <a:pt x="471" y="5"/>
                      </a:lnTo>
                      <a:lnTo>
                        <a:pt x="471" y="0"/>
                      </a:lnTo>
                      <a:lnTo>
                        <a:pt x="475" y="0"/>
                      </a:lnTo>
                      <a:lnTo>
                        <a:pt x="480" y="0"/>
                      </a:lnTo>
                      <a:lnTo>
                        <a:pt x="485" y="0"/>
                      </a:lnTo>
                      <a:lnTo>
                        <a:pt x="490" y="0"/>
                      </a:lnTo>
                      <a:lnTo>
                        <a:pt x="495" y="0"/>
                      </a:lnTo>
                      <a:lnTo>
                        <a:pt x="499" y="0"/>
                      </a:lnTo>
                      <a:lnTo>
                        <a:pt x="504" y="0"/>
                      </a:lnTo>
                      <a:close/>
                    </a:path>
                  </a:pathLst>
                </a:custGeom>
                <a:solidFill>
                  <a:srgbClr val="E5B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7" name="Freeform 65">
                  <a:extLst>
                    <a:ext uri="{FF2B5EF4-FFF2-40B4-BE49-F238E27FC236}">
                      <a16:creationId xmlns:a16="http://schemas.microsoft.com/office/drawing/2014/main" id="{CE2FF2DA-E20D-4F4F-A8FA-B6CDDAE910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44" y="6314"/>
                  <a:ext cx="590" cy="475"/>
                </a:xfrm>
                <a:custGeom>
                  <a:avLst/>
                  <a:gdLst>
                    <a:gd name="T0" fmla="*/ 480 w 590"/>
                    <a:gd name="T1" fmla="*/ 111 h 475"/>
                    <a:gd name="T2" fmla="*/ 499 w 590"/>
                    <a:gd name="T3" fmla="*/ 111 h 475"/>
                    <a:gd name="T4" fmla="*/ 518 w 590"/>
                    <a:gd name="T5" fmla="*/ 111 h 475"/>
                    <a:gd name="T6" fmla="*/ 537 w 590"/>
                    <a:gd name="T7" fmla="*/ 115 h 475"/>
                    <a:gd name="T8" fmla="*/ 552 w 590"/>
                    <a:gd name="T9" fmla="*/ 125 h 475"/>
                    <a:gd name="T10" fmla="*/ 556 w 590"/>
                    <a:gd name="T11" fmla="*/ 144 h 475"/>
                    <a:gd name="T12" fmla="*/ 566 w 590"/>
                    <a:gd name="T13" fmla="*/ 168 h 475"/>
                    <a:gd name="T14" fmla="*/ 571 w 590"/>
                    <a:gd name="T15" fmla="*/ 192 h 475"/>
                    <a:gd name="T16" fmla="*/ 580 w 590"/>
                    <a:gd name="T17" fmla="*/ 216 h 475"/>
                    <a:gd name="T18" fmla="*/ 580 w 590"/>
                    <a:gd name="T19" fmla="*/ 245 h 475"/>
                    <a:gd name="T20" fmla="*/ 585 w 590"/>
                    <a:gd name="T21" fmla="*/ 269 h 475"/>
                    <a:gd name="T22" fmla="*/ 590 w 590"/>
                    <a:gd name="T23" fmla="*/ 297 h 475"/>
                    <a:gd name="T24" fmla="*/ 590 w 590"/>
                    <a:gd name="T25" fmla="*/ 326 h 475"/>
                    <a:gd name="T26" fmla="*/ 590 w 590"/>
                    <a:gd name="T27" fmla="*/ 355 h 475"/>
                    <a:gd name="T28" fmla="*/ 580 w 590"/>
                    <a:gd name="T29" fmla="*/ 384 h 475"/>
                    <a:gd name="T30" fmla="*/ 561 w 590"/>
                    <a:gd name="T31" fmla="*/ 407 h 475"/>
                    <a:gd name="T32" fmla="*/ 537 w 590"/>
                    <a:gd name="T33" fmla="*/ 427 h 475"/>
                    <a:gd name="T34" fmla="*/ 508 w 590"/>
                    <a:gd name="T35" fmla="*/ 436 h 475"/>
                    <a:gd name="T36" fmla="*/ 480 w 590"/>
                    <a:gd name="T37" fmla="*/ 446 h 475"/>
                    <a:gd name="T38" fmla="*/ 446 w 590"/>
                    <a:gd name="T39" fmla="*/ 451 h 475"/>
                    <a:gd name="T40" fmla="*/ 417 w 590"/>
                    <a:gd name="T41" fmla="*/ 455 h 475"/>
                    <a:gd name="T42" fmla="*/ 388 w 590"/>
                    <a:gd name="T43" fmla="*/ 465 h 475"/>
                    <a:gd name="T44" fmla="*/ 350 w 590"/>
                    <a:gd name="T45" fmla="*/ 470 h 475"/>
                    <a:gd name="T46" fmla="*/ 307 w 590"/>
                    <a:gd name="T47" fmla="*/ 475 h 475"/>
                    <a:gd name="T48" fmla="*/ 259 w 590"/>
                    <a:gd name="T49" fmla="*/ 475 h 475"/>
                    <a:gd name="T50" fmla="*/ 216 w 590"/>
                    <a:gd name="T51" fmla="*/ 475 h 475"/>
                    <a:gd name="T52" fmla="*/ 173 w 590"/>
                    <a:gd name="T53" fmla="*/ 470 h 475"/>
                    <a:gd name="T54" fmla="*/ 129 w 590"/>
                    <a:gd name="T55" fmla="*/ 460 h 475"/>
                    <a:gd name="T56" fmla="*/ 91 w 590"/>
                    <a:gd name="T57" fmla="*/ 441 h 475"/>
                    <a:gd name="T58" fmla="*/ 53 w 590"/>
                    <a:gd name="T59" fmla="*/ 422 h 475"/>
                    <a:gd name="T60" fmla="*/ 34 w 590"/>
                    <a:gd name="T61" fmla="*/ 403 h 475"/>
                    <a:gd name="T62" fmla="*/ 19 w 590"/>
                    <a:gd name="T63" fmla="*/ 384 h 475"/>
                    <a:gd name="T64" fmla="*/ 10 w 590"/>
                    <a:gd name="T65" fmla="*/ 364 h 475"/>
                    <a:gd name="T66" fmla="*/ 5 w 590"/>
                    <a:gd name="T67" fmla="*/ 345 h 475"/>
                    <a:gd name="T68" fmla="*/ 5 w 590"/>
                    <a:gd name="T69" fmla="*/ 331 h 475"/>
                    <a:gd name="T70" fmla="*/ 10 w 590"/>
                    <a:gd name="T71" fmla="*/ 312 h 475"/>
                    <a:gd name="T72" fmla="*/ 10 w 590"/>
                    <a:gd name="T73" fmla="*/ 288 h 475"/>
                    <a:gd name="T74" fmla="*/ 14 w 590"/>
                    <a:gd name="T75" fmla="*/ 269 h 475"/>
                    <a:gd name="T76" fmla="*/ 24 w 590"/>
                    <a:gd name="T77" fmla="*/ 249 h 475"/>
                    <a:gd name="T78" fmla="*/ 29 w 590"/>
                    <a:gd name="T79" fmla="*/ 230 h 475"/>
                    <a:gd name="T80" fmla="*/ 38 w 590"/>
                    <a:gd name="T81" fmla="*/ 211 h 475"/>
                    <a:gd name="T82" fmla="*/ 43 w 590"/>
                    <a:gd name="T83" fmla="*/ 197 h 475"/>
                    <a:gd name="T84" fmla="*/ 53 w 590"/>
                    <a:gd name="T85" fmla="*/ 178 h 475"/>
                    <a:gd name="T86" fmla="*/ 67 w 590"/>
                    <a:gd name="T87" fmla="*/ 149 h 475"/>
                    <a:gd name="T88" fmla="*/ 86 w 590"/>
                    <a:gd name="T89" fmla="*/ 120 h 475"/>
                    <a:gd name="T90" fmla="*/ 115 w 590"/>
                    <a:gd name="T91" fmla="*/ 91 h 475"/>
                    <a:gd name="T92" fmla="*/ 139 w 590"/>
                    <a:gd name="T93" fmla="*/ 63 h 475"/>
                    <a:gd name="T94" fmla="*/ 173 w 590"/>
                    <a:gd name="T95" fmla="*/ 44 h 475"/>
                    <a:gd name="T96" fmla="*/ 206 w 590"/>
                    <a:gd name="T97" fmla="*/ 24 h 475"/>
                    <a:gd name="T98" fmla="*/ 240 w 590"/>
                    <a:gd name="T99" fmla="*/ 15 h 475"/>
                    <a:gd name="T100" fmla="*/ 278 w 590"/>
                    <a:gd name="T101" fmla="*/ 5 h 475"/>
                    <a:gd name="T102" fmla="*/ 312 w 590"/>
                    <a:gd name="T103" fmla="*/ 5 h 475"/>
                    <a:gd name="T104" fmla="*/ 336 w 590"/>
                    <a:gd name="T105" fmla="*/ 10 h 475"/>
                    <a:gd name="T106" fmla="*/ 360 w 590"/>
                    <a:gd name="T107" fmla="*/ 20 h 475"/>
                    <a:gd name="T108" fmla="*/ 384 w 590"/>
                    <a:gd name="T109" fmla="*/ 34 h 475"/>
                    <a:gd name="T110" fmla="*/ 403 w 590"/>
                    <a:gd name="T111" fmla="*/ 48 h 475"/>
                    <a:gd name="T112" fmla="*/ 422 w 590"/>
                    <a:gd name="T113" fmla="*/ 63 h 475"/>
                    <a:gd name="T114" fmla="*/ 441 w 590"/>
                    <a:gd name="T115" fmla="*/ 82 h 475"/>
                    <a:gd name="T116" fmla="*/ 460 w 590"/>
                    <a:gd name="T117" fmla="*/ 96 h 4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590" h="475">
                      <a:moveTo>
                        <a:pt x="470" y="106"/>
                      </a:moveTo>
                      <a:lnTo>
                        <a:pt x="475" y="106"/>
                      </a:lnTo>
                      <a:lnTo>
                        <a:pt x="480" y="106"/>
                      </a:lnTo>
                      <a:lnTo>
                        <a:pt x="480" y="111"/>
                      </a:lnTo>
                      <a:lnTo>
                        <a:pt x="484" y="111"/>
                      </a:lnTo>
                      <a:lnTo>
                        <a:pt x="489" y="111"/>
                      </a:lnTo>
                      <a:lnTo>
                        <a:pt x="494" y="111"/>
                      </a:lnTo>
                      <a:lnTo>
                        <a:pt x="499" y="111"/>
                      </a:lnTo>
                      <a:lnTo>
                        <a:pt x="504" y="111"/>
                      </a:lnTo>
                      <a:lnTo>
                        <a:pt x="508" y="111"/>
                      </a:lnTo>
                      <a:lnTo>
                        <a:pt x="513" y="111"/>
                      </a:lnTo>
                      <a:lnTo>
                        <a:pt x="518" y="111"/>
                      </a:lnTo>
                      <a:lnTo>
                        <a:pt x="523" y="111"/>
                      </a:lnTo>
                      <a:lnTo>
                        <a:pt x="528" y="111"/>
                      </a:lnTo>
                      <a:lnTo>
                        <a:pt x="532" y="115"/>
                      </a:lnTo>
                      <a:lnTo>
                        <a:pt x="537" y="115"/>
                      </a:lnTo>
                      <a:lnTo>
                        <a:pt x="542" y="115"/>
                      </a:lnTo>
                      <a:lnTo>
                        <a:pt x="542" y="120"/>
                      </a:lnTo>
                      <a:lnTo>
                        <a:pt x="547" y="120"/>
                      </a:lnTo>
                      <a:lnTo>
                        <a:pt x="552" y="125"/>
                      </a:lnTo>
                      <a:lnTo>
                        <a:pt x="556" y="130"/>
                      </a:lnTo>
                      <a:lnTo>
                        <a:pt x="556" y="135"/>
                      </a:lnTo>
                      <a:lnTo>
                        <a:pt x="556" y="139"/>
                      </a:lnTo>
                      <a:lnTo>
                        <a:pt x="556" y="144"/>
                      </a:lnTo>
                      <a:lnTo>
                        <a:pt x="561" y="149"/>
                      </a:lnTo>
                      <a:lnTo>
                        <a:pt x="561" y="154"/>
                      </a:lnTo>
                      <a:lnTo>
                        <a:pt x="566" y="158"/>
                      </a:lnTo>
                      <a:lnTo>
                        <a:pt x="566" y="168"/>
                      </a:lnTo>
                      <a:lnTo>
                        <a:pt x="566" y="173"/>
                      </a:lnTo>
                      <a:lnTo>
                        <a:pt x="571" y="178"/>
                      </a:lnTo>
                      <a:lnTo>
                        <a:pt x="571" y="187"/>
                      </a:lnTo>
                      <a:lnTo>
                        <a:pt x="571" y="192"/>
                      </a:lnTo>
                      <a:lnTo>
                        <a:pt x="576" y="197"/>
                      </a:lnTo>
                      <a:lnTo>
                        <a:pt x="576" y="206"/>
                      </a:lnTo>
                      <a:lnTo>
                        <a:pt x="576" y="211"/>
                      </a:lnTo>
                      <a:lnTo>
                        <a:pt x="580" y="216"/>
                      </a:lnTo>
                      <a:lnTo>
                        <a:pt x="580" y="226"/>
                      </a:lnTo>
                      <a:lnTo>
                        <a:pt x="580" y="230"/>
                      </a:lnTo>
                      <a:lnTo>
                        <a:pt x="580" y="235"/>
                      </a:lnTo>
                      <a:lnTo>
                        <a:pt x="580" y="245"/>
                      </a:lnTo>
                      <a:lnTo>
                        <a:pt x="585" y="249"/>
                      </a:lnTo>
                      <a:lnTo>
                        <a:pt x="585" y="259"/>
                      </a:lnTo>
                      <a:lnTo>
                        <a:pt x="585" y="264"/>
                      </a:lnTo>
                      <a:lnTo>
                        <a:pt x="585" y="269"/>
                      </a:lnTo>
                      <a:lnTo>
                        <a:pt x="585" y="278"/>
                      </a:lnTo>
                      <a:lnTo>
                        <a:pt x="585" y="283"/>
                      </a:lnTo>
                      <a:lnTo>
                        <a:pt x="585" y="293"/>
                      </a:lnTo>
                      <a:lnTo>
                        <a:pt x="590" y="297"/>
                      </a:lnTo>
                      <a:lnTo>
                        <a:pt x="590" y="307"/>
                      </a:lnTo>
                      <a:lnTo>
                        <a:pt x="590" y="312"/>
                      </a:lnTo>
                      <a:lnTo>
                        <a:pt x="590" y="316"/>
                      </a:lnTo>
                      <a:lnTo>
                        <a:pt x="590" y="326"/>
                      </a:lnTo>
                      <a:lnTo>
                        <a:pt x="590" y="331"/>
                      </a:lnTo>
                      <a:lnTo>
                        <a:pt x="590" y="340"/>
                      </a:lnTo>
                      <a:lnTo>
                        <a:pt x="590" y="345"/>
                      </a:lnTo>
                      <a:lnTo>
                        <a:pt x="590" y="355"/>
                      </a:lnTo>
                      <a:lnTo>
                        <a:pt x="590" y="360"/>
                      </a:lnTo>
                      <a:lnTo>
                        <a:pt x="590" y="369"/>
                      </a:lnTo>
                      <a:lnTo>
                        <a:pt x="585" y="379"/>
                      </a:lnTo>
                      <a:lnTo>
                        <a:pt x="580" y="384"/>
                      </a:lnTo>
                      <a:lnTo>
                        <a:pt x="576" y="393"/>
                      </a:lnTo>
                      <a:lnTo>
                        <a:pt x="576" y="398"/>
                      </a:lnTo>
                      <a:lnTo>
                        <a:pt x="566" y="403"/>
                      </a:lnTo>
                      <a:lnTo>
                        <a:pt x="561" y="407"/>
                      </a:lnTo>
                      <a:lnTo>
                        <a:pt x="556" y="412"/>
                      </a:lnTo>
                      <a:lnTo>
                        <a:pt x="552" y="417"/>
                      </a:lnTo>
                      <a:lnTo>
                        <a:pt x="547" y="422"/>
                      </a:lnTo>
                      <a:lnTo>
                        <a:pt x="537" y="427"/>
                      </a:lnTo>
                      <a:lnTo>
                        <a:pt x="532" y="427"/>
                      </a:lnTo>
                      <a:lnTo>
                        <a:pt x="523" y="431"/>
                      </a:lnTo>
                      <a:lnTo>
                        <a:pt x="518" y="436"/>
                      </a:lnTo>
                      <a:lnTo>
                        <a:pt x="508" y="436"/>
                      </a:lnTo>
                      <a:lnTo>
                        <a:pt x="504" y="441"/>
                      </a:lnTo>
                      <a:lnTo>
                        <a:pt x="494" y="441"/>
                      </a:lnTo>
                      <a:lnTo>
                        <a:pt x="489" y="446"/>
                      </a:lnTo>
                      <a:lnTo>
                        <a:pt x="480" y="446"/>
                      </a:lnTo>
                      <a:lnTo>
                        <a:pt x="470" y="446"/>
                      </a:lnTo>
                      <a:lnTo>
                        <a:pt x="465" y="451"/>
                      </a:lnTo>
                      <a:lnTo>
                        <a:pt x="456" y="451"/>
                      </a:lnTo>
                      <a:lnTo>
                        <a:pt x="446" y="451"/>
                      </a:lnTo>
                      <a:lnTo>
                        <a:pt x="441" y="455"/>
                      </a:lnTo>
                      <a:lnTo>
                        <a:pt x="432" y="455"/>
                      </a:lnTo>
                      <a:lnTo>
                        <a:pt x="427" y="455"/>
                      </a:lnTo>
                      <a:lnTo>
                        <a:pt x="417" y="455"/>
                      </a:lnTo>
                      <a:lnTo>
                        <a:pt x="412" y="460"/>
                      </a:lnTo>
                      <a:lnTo>
                        <a:pt x="403" y="460"/>
                      </a:lnTo>
                      <a:lnTo>
                        <a:pt x="398" y="460"/>
                      </a:lnTo>
                      <a:lnTo>
                        <a:pt x="388" y="465"/>
                      </a:lnTo>
                      <a:lnTo>
                        <a:pt x="384" y="465"/>
                      </a:lnTo>
                      <a:lnTo>
                        <a:pt x="374" y="465"/>
                      </a:lnTo>
                      <a:lnTo>
                        <a:pt x="360" y="470"/>
                      </a:lnTo>
                      <a:lnTo>
                        <a:pt x="350" y="470"/>
                      </a:lnTo>
                      <a:lnTo>
                        <a:pt x="341" y="470"/>
                      </a:lnTo>
                      <a:lnTo>
                        <a:pt x="326" y="470"/>
                      </a:lnTo>
                      <a:lnTo>
                        <a:pt x="317" y="475"/>
                      </a:lnTo>
                      <a:lnTo>
                        <a:pt x="307" y="475"/>
                      </a:lnTo>
                      <a:lnTo>
                        <a:pt x="293" y="475"/>
                      </a:lnTo>
                      <a:lnTo>
                        <a:pt x="283" y="475"/>
                      </a:lnTo>
                      <a:lnTo>
                        <a:pt x="273" y="475"/>
                      </a:lnTo>
                      <a:lnTo>
                        <a:pt x="259" y="475"/>
                      </a:lnTo>
                      <a:lnTo>
                        <a:pt x="249" y="475"/>
                      </a:lnTo>
                      <a:lnTo>
                        <a:pt x="240" y="475"/>
                      </a:lnTo>
                      <a:lnTo>
                        <a:pt x="225" y="475"/>
                      </a:lnTo>
                      <a:lnTo>
                        <a:pt x="216" y="475"/>
                      </a:lnTo>
                      <a:lnTo>
                        <a:pt x="206" y="475"/>
                      </a:lnTo>
                      <a:lnTo>
                        <a:pt x="192" y="475"/>
                      </a:lnTo>
                      <a:lnTo>
                        <a:pt x="182" y="470"/>
                      </a:lnTo>
                      <a:lnTo>
                        <a:pt x="173" y="470"/>
                      </a:lnTo>
                      <a:lnTo>
                        <a:pt x="163" y="465"/>
                      </a:lnTo>
                      <a:lnTo>
                        <a:pt x="149" y="465"/>
                      </a:lnTo>
                      <a:lnTo>
                        <a:pt x="139" y="460"/>
                      </a:lnTo>
                      <a:lnTo>
                        <a:pt x="129" y="460"/>
                      </a:lnTo>
                      <a:lnTo>
                        <a:pt x="120" y="455"/>
                      </a:lnTo>
                      <a:lnTo>
                        <a:pt x="110" y="451"/>
                      </a:lnTo>
                      <a:lnTo>
                        <a:pt x="101" y="446"/>
                      </a:lnTo>
                      <a:lnTo>
                        <a:pt x="91" y="441"/>
                      </a:lnTo>
                      <a:lnTo>
                        <a:pt x="81" y="436"/>
                      </a:lnTo>
                      <a:lnTo>
                        <a:pt x="72" y="431"/>
                      </a:lnTo>
                      <a:lnTo>
                        <a:pt x="62" y="427"/>
                      </a:lnTo>
                      <a:lnTo>
                        <a:pt x="53" y="422"/>
                      </a:lnTo>
                      <a:lnTo>
                        <a:pt x="43" y="412"/>
                      </a:lnTo>
                      <a:lnTo>
                        <a:pt x="38" y="407"/>
                      </a:lnTo>
                      <a:lnTo>
                        <a:pt x="38" y="403"/>
                      </a:lnTo>
                      <a:lnTo>
                        <a:pt x="34" y="403"/>
                      </a:lnTo>
                      <a:lnTo>
                        <a:pt x="34" y="398"/>
                      </a:lnTo>
                      <a:lnTo>
                        <a:pt x="29" y="393"/>
                      </a:lnTo>
                      <a:lnTo>
                        <a:pt x="24" y="388"/>
                      </a:lnTo>
                      <a:lnTo>
                        <a:pt x="19" y="384"/>
                      </a:lnTo>
                      <a:lnTo>
                        <a:pt x="19" y="379"/>
                      </a:lnTo>
                      <a:lnTo>
                        <a:pt x="14" y="374"/>
                      </a:lnTo>
                      <a:lnTo>
                        <a:pt x="10" y="369"/>
                      </a:lnTo>
                      <a:lnTo>
                        <a:pt x="10" y="364"/>
                      </a:lnTo>
                      <a:lnTo>
                        <a:pt x="10" y="360"/>
                      </a:lnTo>
                      <a:lnTo>
                        <a:pt x="5" y="355"/>
                      </a:lnTo>
                      <a:lnTo>
                        <a:pt x="5" y="350"/>
                      </a:lnTo>
                      <a:lnTo>
                        <a:pt x="5" y="345"/>
                      </a:lnTo>
                      <a:lnTo>
                        <a:pt x="0" y="340"/>
                      </a:lnTo>
                      <a:lnTo>
                        <a:pt x="0" y="336"/>
                      </a:lnTo>
                      <a:lnTo>
                        <a:pt x="5" y="336"/>
                      </a:lnTo>
                      <a:lnTo>
                        <a:pt x="5" y="331"/>
                      </a:lnTo>
                      <a:lnTo>
                        <a:pt x="5" y="326"/>
                      </a:lnTo>
                      <a:lnTo>
                        <a:pt x="5" y="321"/>
                      </a:lnTo>
                      <a:lnTo>
                        <a:pt x="5" y="316"/>
                      </a:lnTo>
                      <a:lnTo>
                        <a:pt x="10" y="312"/>
                      </a:lnTo>
                      <a:lnTo>
                        <a:pt x="10" y="307"/>
                      </a:lnTo>
                      <a:lnTo>
                        <a:pt x="10" y="302"/>
                      </a:lnTo>
                      <a:lnTo>
                        <a:pt x="10" y="293"/>
                      </a:lnTo>
                      <a:lnTo>
                        <a:pt x="10" y="288"/>
                      </a:lnTo>
                      <a:lnTo>
                        <a:pt x="10" y="283"/>
                      </a:lnTo>
                      <a:lnTo>
                        <a:pt x="14" y="278"/>
                      </a:lnTo>
                      <a:lnTo>
                        <a:pt x="14" y="273"/>
                      </a:lnTo>
                      <a:lnTo>
                        <a:pt x="14" y="269"/>
                      </a:lnTo>
                      <a:lnTo>
                        <a:pt x="19" y="264"/>
                      </a:lnTo>
                      <a:lnTo>
                        <a:pt x="19" y="259"/>
                      </a:lnTo>
                      <a:lnTo>
                        <a:pt x="19" y="254"/>
                      </a:lnTo>
                      <a:lnTo>
                        <a:pt x="24" y="249"/>
                      </a:lnTo>
                      <a:lnTo>
                        <a:pt x="24" y="245"/>
                      </a:lnTo>
                      <a:lnTo>
                        <a:pt x="24" y="240"/>
                      </a:lnTo>
                      <a:lnTo>
                        <a:pt x="29" y="235"/>
                      </a:lnTo>
                      <a:lnTo>
                        <a:pt x="29" y="230"/>
                      </a:lnTo>
                      <a:lnTo>
                        <a:pt x="34" y="226"/>
                      </a:lnTo>
                      <a:lnTo>
                        <a:pt x="34" y="221"/>
                      </a:lnTo>
                      <a:lnTo>
                        <a:pt x="34" y="216"/>
                      </a:lnTo>
                      <a:lnTo>
                        <a:pt x="38" y="211"/>
                      </a:lnTo>
                      <a:lnTo>
                        <a:pt x="38" y="206"/>
                      </a:lnTo>
                      <a:lnTo>
                        <a:pt x="43" y="206"/>
                      </a:lnTo>
                      <a:lnTo>
                        <a:pt x="43" y="202"/>
                      </a:lnTo>
                      <a:lnTo>
                        <a:pt x="43" y="197"/>
                      </a:lnTo>
                      <a:lnTo>
                        <a:pt x="48" y="192"/>
                      </a:lnTo>
                      <a:lnTo>
                        <a:pt x="48" y="187"/>
                      </a:lnTo>
                      <a:lnTo>
                        <a:pt x="48" y="182"/>
                      </a:lnTo>
                      <a:lnTo>
                        <a:pt x="53" y="178"/>
                      </a:lnTo>
                      <a:lnTo>
                        <a:pt x="53" y="173"/>
                      </a:lnTo>
                      <a:lnTo>
                        <a:pt x="53" y="168"/>
                      </a:lnTo>
                      <a:lnTo>
                        <a:pt x="57" y="158"/>
                      </a:lnTo>
                      <a:lnTo>
                        <a:pt x="67" y="149"/>
                      </a:lnTo>
                      <a:lnTo>
                        <a:pt x="72" y="144"/>
                      </a:lnTo>
                      <a:lnTo>
                        <a:pt x="77" y="135"/>
                      </a:lnTo>
                      <a:lnTo>
                        <a:pt x="81" y="125"/>
                      </a:lnTo>
                      <a:lnTo>
                        <a:pt x="86" y="120"/>
                      </a:lnTo>
                      <a:lnTo>
                        <a:pt x="91" y="111"/>
                      </a:lnTo>
                      <a:lnTo>
                        <a:pt x="101" y="106"/>
                      </a:lnTo>
                      <a:lnTo>
                        <a:pt x="105" y="96"/>
                      </a:lnTo>
                      <a:lnTo>
                        <a:pt x="115" y="91"/>
                      </a:lnTo>
                      <a:lnTo>
                        <a:pt x="120" y="82"/>
                      </a:lnTo>
                      <a:lnTo>
                        <a:pt x="125" y="77"/>
                      </a:lnTo>
                      <a:lnTo>
                        <a:pt x="134" y="72"/>
                      </a:lnTo>
                      <a:lnTo>
                        <a:pt x="139" y="63"/>
                      </a:lnTo>
                      <a:lnTo>
                        <a:pt x="149" y="58"/>
                      </a:lnTo>
                      <a:lnTo>
                        <a:pt x="158" y="53"/>
                      </a:lnTo>
                      <a:lnTo>
                        <a:pt x="163" y="48"/>
                      </a:lnTo>
                      <a:lnTo>
                        <a:pt x="173" y="44"/>
                      </a:lnTo>
                      <a:lnTo>
                        <a:pt x="182" y="39"/>
                      </a:lnTo>
                      <a:lnTo>
                        <a:pt x="187" y="34"/>
                      </a:lnTo>
                      <a:lnTo>
                        <a:pt x="197" y="29"/>
                      </a:lnTo>
                      <a:lnTo>
                        <a:pt x="206" y="24"/>
                      </a:lnTo>
                      <a:lnTo>
                        <a:pt x="216" y="24"/>
                      </a:lnTo>
                      <a:lnTo>
                        <a:pt x="225" y="20"/>
                      </a:lnTo>
                      <a:lnTo>
                        <a:pt x="235" y="15"/>
                      </a:lnTo>
                      <a:lnTo>
                        <a:pt x="240" y="15"/>
                      </a:lnTo>
                      <a:lnTo>
                        <a:pt x="249" y="10"/>
                      </a:lnTo>
                      <a:lnTo>
                        <a:pt x="259" y="10"/>
                      </a:lnTo>
                      <a:lnTo>
                        <a:pt x="269" y="5"/>
                      </a:lnTo>
                      <a:lnTo>
                        <a:pt x="278" y="5"/>
                      </a:lnTo>
                      <a:lnTo>
                        <a:pt x="288" y="5"/>
                      </a:lnTo>
                      <a:lnTo>
                        <a:pt x="297" y="0"/>
                      </a:lnTo>
                      <a:lnTo>
                        <a:pt x="307" y="5"/>
                      </a:lnTo>
                      <a:lnTo>
                        <a:pt x="312" y="5"/>
                      </a:lnTo>
                      <a:lnTo>
                        <a:pt x="317" y="5"/>
                      </a:lnTo>
                      <a:lnTo>
                        <a:pt x="326" y="5"/>
                      </a:lnTo>
                      <a:lnTo>
                        <a:pt x="331" y="10"/>
                      </a:lnTo>
                      <a:lnTo>
                        <a:pt x="336" y="10"/>
                      </a:lnTo>
                      <a:lnTo>
                        <a:pt x="341" y="10"/>
                      </a:lnTo>
                      <a:lnTo>
                        <a:pt x="350" y="15"/>
                      </a:lnTo>
                      <a:lnTo>
                        <a:pt x="355" y="15"/>
                      </a:lnTo>
                      <a:lnTo>
                        <a:pt x="360" y="20"/>
                      </a:lnTo>
                      <a:lnTo>
                        <a:pt x="365" y="24"/>
                      </a:lnTo>
                      <a:lnTo>
                        <a:pt x="369" y="24"/>
                      </a:lnTo>
                      <a:lnTo>
                        <a:pt x="374" y="29"/>
                      </a:lnTo>
                      <a:lnTo>
                        <a:pt x="384" y="34"/>
                      </a:lnTo>
                      <a:lnTo>
                        <a:pt x="388" y="34"/>
                      </a:lnTo>
                      <a:lnTo>
                        <a:pt x="393" y="39"/>
                      </a:lnTo>
                      <a:lnTo>
                        <a:pt x="398" y="44"/>
                      </a:lnTo>
                      <a:lnTo>
                        <a:pt x="403" y="48"/>
                      </a:lnTo>
                      <a:lnTo>
                        <a:pt x="408" y="53"/>
                      </a:lnTo>
                      <a:lnTo>
                        <a:pt x="412" y="53"/>
                      </a:lnTo>
                      <a:lnTo>
                        <a:pt x="417" y="58"/>
                      </a:lnTo>
                      <a:lnTo>
                        <a:pt x="422" y="63"/>
                      </a:lnTo>
                      <a:lnTo>
                        <a:pt x="427" y="67"/>
                      </a:lnTo>
                      <a:lnTo>
                        <a:pt x="432" y="72"/>
                      </a:lnTo>
                      <a:lnTo>
                        <a:pt x="436" y="77"/>
                      </a:lnTo>
                      <a:lnTo>
                        <a:pt x="441" y="82"/>
                      </a:lnTo>
                      <a:lnTo>
                        <a:pt x="446" y="87"/>
                      </a:lnTo>
                      <a:lnTo>
                        <a:pt x="451" y="87"/>
                      </a:lnTo>
                      <a:lnTo>
                        <a:pt x="456" y="91"/>
                      </a:lnTo>
                      <a:lnTo>
                        <a:pt x="460" y="96"/>
                      </a:lnTo>
                      <a:lnTo>
                        <a:pt x="465" y="101"/>
                      </a:lnTo>
                      <a:lnTo>
                        <a:pt x="470" y="106"/>
                      </a:lnTo>
                      <a:close/>
                    </a:path>
                  </a:pathLst>
                </a:custGeom>
                <a:solidFill>
                  <a:srgbClr val="E5B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8" name="Freeform 66">
                  <a:extLst>
                    <a:ext uri="{FF2B5EF4-FFF2-40B4-BE49-F238E27FC236}">
                      <a16:creationId xmlns:a16="http://schemas.microsoft.com/office/drawing/2014/main" id="{901041ED-A95A-4DC6-B84C-A843AF7D54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9" y="6444"/>
                  <a:ext cx="965" cy="383"/>
                </a:xfrm>
                <a:custGeom>
                  <a:avLst/>
                  <a:gdLst>
                    <a:gd name="T0" fmla="*/ 547 w 965"/>
                    <a:gd name="T1" fmla="*/ 48 h 383"/>
                    <a:gd name="T2" fmla="*/ 590 w 965"/>
                    <a:gd name="T3" fmla="*/ 57 h 383"/>
                    <a:gd name="T4" fmla="*/ 638 w 965"/>
                    <a:gd name="T5" fmla="*/ 57 h 383"/>
                    <a:gd name="T6" fmla="*/ 682 w 965"/>
                    <a:gd name="T7" fmla="*/ 57 h 383"/>
                    <a:gd name="T8" fmla="*/ 725 w 965"/>
                    <a:gd name="T9" fmla="*/ 57 h 383"/>
                    <a:gd name="T10" fmla="*/ 773 w 965"/>
                    <a:gd name="T11" fmla="*/ 52 h 383"/>
                    <a:gd name="T12" fmla="*/ 806 w 965"/>
                    <a:gd name="T13" fmla="*/ 52 h 383"/>
                    <a:gd name="T14" fmla="*/ 826 w 965"/>
                    <a:gd name="T15" fmla="*/ 43 h 383"/>
                    <a:gd name="T16" fmla="*/ 888 w 965"/>
                    <a:gd name="T17" fmla="*/ 52 h 383"/>
                    <a:gd name="T18" fmla="*/ 902 w 965"/>
                    <a:gd name="T19" fmla="*/ 86 h 383"/>
                    <a:gd name="T20" fmla="*/ 917 w 965"/>
                    <a:gd name="T21" fmla="*/ 119 h 383"/>
                    <a:gd name="T22" fmla="*/ 926 w 965"/>
                    <a:gd name="T23" fmla="*/ 158 h 383"/>
                    <a:gd name="T24" fmla="*/ 936 w 965"/>
                    <a:gd name="T25" fmla="*/ 191 h 383"/>
                    <a:gd name="T26" fmla="*/ 941 w 965"/>
                    <a:gd name="T27" fmla="*/ 230 h 383"/>
                    <a:gd name="T28" fmla="*/ 945 w 965"/>
                    <a:gd name="T29" fmla="*/ 268 h 383"/>
                    <a:gd name="T30" fmla="*/ 955 w 965"/>
                    <a:gd name="T31" fmla="*/ 292 h 383"/>
                    <a:gd name="T32" fmla="*/ 955 w 965"/>
                    <a:gd name="T33" fmla="*/ 316 h 383"/>
                    <a:gd name="T34" fmla="*/ 960 w 965"/>
                    <a:gd name="T35" fmla="*/ 340 h 383"/>
                    <a:gd name="T36" fmla="*/ 950 w 965"/>
                    <a:gd name="T37" fmla="*/ 349 h 383"/>
                    <a:gd name="T38" fmla="*/ 926 w 965"/>
                    <a:gd name="T39" fmla="*/ 359 h 383"/>
                    <a:gd name="T40" fmla="*/ 902 w 965"/>
                    <a:gd name="T41" fmla="*/ 364 h 383"/>
                    <a:gd name="T42" fmla="*/ 878 w 965"/>
                    <a:gd name="T43" fmla="*/ 364 h 383"/>
                    <a:gd name="T44" fmla="*/ 854 w 965"/>
                    <a:gd name="T45" fmla="*/ 364 h 383"/>
                    <a:gd name="T46" fmla="*/ 826 w 965"/>
                    <a:gd name="T47" fmla="*/ 368 h 383"/>
                    <a:gd name="T48" fmla="*/ 758 w 965"/>
                    <a:gd name="T49" fmla="*/ 373 h 383"/>
                    <a:gd name="T50" fmla="*/ 696 w 965"/>
                    <a:gd name="T51" fmla="*/ 373 h 383"/>
                    <a:gd name="T52" fmla="*/ 634 w 965"/>
                    <a:gd name="T53" fmla="*/ 378 h 383"/>
                    <a:gd name="T54" fmla="*/ 566 w 965"/>
                    <a:gd name="T55" fmla="*/ 378 h 383"/>
                    <a:gd name="T56" fmla="*/ 504 w 965"/>
                    <a:gd name="T57" fmla="*/ 378 h 383"/>
                    <a:gd name="T58" fmla="*/ 437 w 965"/>
                    <a:gd name="T59" fmla="*/ 383 h 383"/>
                    <a:gd name="T60" fmla="*/ 389 w 965"/>
                    <a:gd name="T61" fmla="*/ 383 h 383"/>
                    <a:gd name="T62" fmla="*/ 346 w 965"/>
                    <a:gd name="T63" fmla="*/ 383 h 383"/>
                    <a:gd name="T64" fmla="*/ 303 w 965"/>
                    <a:gd name="T65" fmla="*/ 378 h 383"/>
                    <a:gd name="T66" fmla="*/ 259 w 965"/>
                    <a:gd name="T67" fmla="*/ 378 h 383"/>
                    <a:gd name="T68" fmla="*/ 216 w 965"/>
                    <a:gd name="T69" fmla="*/ 378 h 383"/>
                    <a:gd name="T70" fmla="*/ 173 w 965"/>
                    <a:gd name="T71" fmla="*/ 378 h 383"/>
                    <a:gd name="T72" fmla="*/ 140 w 965"/>
                    <a:gd name="T73" fmla="*/ 373 h 383"/>
                    <a:gd name="T74" fmla="*/ 116 w 965"/>
                    <a:gd name="T75" fmla="*/ 373 h 383"/>
                    <a:gd name="T76" fmla="*/ 92 w 965"/>
                    <a:gd name="T77" fmla="*/ 368 h 383"/>
                    <a:gd name="T78" fmla="*/ 68 w 965"/>
                    <a:gd name="T79" fmla="*/ 364 h 383"/>
                    <a:gd name="T80" fmla="*/ 44 w 965"/>
                    <a:gd name="T81" fmla="*/ 354 h 383"/>
                    <a:gd name="T82" fmla="*/ 24 w 965"/>
                    <a:gd name="T83" fmla="*/ 349 h 383"/>
                    <a:gd name="T84" fmla="*/ 15 w 965"/>
                    <a:gd name="T85" fmla="*/ 335 h 383"/>
                    <a:gd name="T86" fmla="*/ 0 w 965"/>
                    <a:gd name="T87" fmla="*/ 321 h 383"/>
                    <a:gd name="T88" fmla="*/ 34 w 965"/>
                    <a:gd name="T89" fmla="*/ 273 h 383"/>
                    <a:gd name="T90" fmla="*/ 77 w 965"/>
                    <a:gd name="T91" fmla="*/ 220 h 383"/>
                    <a:gd name="T92" fmla="*/ 130 w 965"/>
                    <a:gd name="T93" fmla="*/ 172 h 383"/>
                    <a:gd name="T94" fmla="*/ 183 w 965"/>
                    <a:gd name="T95" fmla="*/ 134 h 383"/>
                    <a:gd name="T96" fmla="*/ 245 w 965"/>
                    <a:gd name="T97" fmla="*/ 96 h 383"/>
                    <a:gd name="T98" fmla="*/ 307 w 965"/>
                    <a:gd name="T99" fmla="*/ 62 h 383"/>
                    <a:gd name="T100" fmla="*/ 351 w 965"/>
                    <a:gd name="T101" fmla="*/ 48 h 383"/>
                    <a:gd name="T102" fmla="*/ 375 w 965"/>
                    <a:gd name="T103" fmla="*/ 38 h 383"/>
                    <a:gd name="T104" fmla="*/ 399 w 965"/>
                    <a:gd name="T105" fmla="*/ 28 h 383"/>
                    <a:gd name="T106" fmla="*/ 413 w 965"/>
                    <a:gd name="T107" fmla="*/ 19 h 383"/>
                    <a:gd name="T108" fmla="*/ 437 w 965"/>
                    <a:gd name="T109" fmla="*/ 5 h 383"/>
                    <a:gd name="T110" fmla="*/ 461 w 965"/>
                    <a:gd name="T111" fmla="*/ 0 h 383"/>
                    <a:gd name="T112" fmla="*/ 471 w 965"/>
                    <a:gd name="T113" fmla="*/ 14 h 383"/>
                    <a:gd name="T114" fmla="*/ 485 w 965"/>
                    <a:gd name="T115" fmla="*/ 24 h 383"/>
                    <a:gd name="T116" fmla="*/ 504 w 965"/>
                    <a:gd name="T117" fmla="*/ 38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965" h="383">
                      <a:moveTo>
                        <a:pt x="514" y="38"/>
                      </a:moveTo>
                      <a:lnTo>
                        <a:pt x="523" y="43"/>
                      </a:lnTo>
                      <a:lnTo>
                        <a:pt x="533" y="43"/>
                      </a:lnTo>
                      <a:lnTo>
                        <a:pt x="538" y="48"/>
                      </a:lnTo>
                      <a:lnTo>
                        <a:pt x="547" y="48"/>
                      </a:lnTo>
                      <a:lnTo>
                        <a:pt x="557" y="52"/>
                      </a:lnTo>
                      <a:lnTo>
                        <a:pt x="566" y="52"/>
                      </a:lnTo>
                      <a:lnTo>
                        <a:pt x="576" y="52"/>
                      </a:lnTo>
                      <a:lnTo>
                        <a:pt x="581" y="57"/>
                      </a:lnTo>
                      <a:lnTo>
                        <a:pt x="590" y="57"/>
                      </a:lnTo>
                      <a:lnTo>
                        <a:pt x="600" y="57"/>
                      </a:lnTo>
                      <a:lnTo>
                        <a:pt x="610" y="57"/>
                      </a:lnTo>
                      <a:lnTo>
                        <a:pt x="619" y="57"/>
                      </a:lnTo>
                      <a:lnTo>
                        <a:pt x="629" y="57"/>
                      </a:lnTo>
                      <a:lnTo>
                        <a:pt x="638" y="57"/>
                      </a:lnTo>
                      <a:lnTo>
                        <a:pt x="643" y="57"/>
                      </a:lnTo>
                      <a:lnTo>
                        <a:pt x="653" y="57"/>
                      </a:lnTo>
                      <a:lnTo>
                        <a:pt x="662" y="57"/>
                      </a:lnTo>
                      <a:lnTo>
                        <a:pt x="672" y="57"/>
                      </a:lnTo>
                      <a:lnTo>
                        <a:pt x="682" y="57"/>
                      </a:lnTo>
                      <a:lnTo>
                        <a:pt x="691" y="57"/>
                      </a:lnTo>
                      <a:lnTo>
                        <a:pt x="701" y="57"/>
                      </a:lnTo>
                      <a:lnTo>
                        <a:pt x="710" y="57"/>
                      </a:lnTo>
                      <a:lnTo>
                        <a:pt x="715" y="57"/>
                      </a:lnTo>
                      <a:lnTo>
                        <a:pt x="725" y="57"/>
                      </a:lnTo>
                      <a:lnTo>
                        <a:pt x="734" y="52"/>
                      </a:lnTo>
                      <a:lnTo>
                        <a:pt x="744" y="52"/>
                      </a:lnTo>
                      <a:lnTo>
                        <a:pt x="754" y="52"/>
                      </a:lnTo>
                      <a:lnTo>
                        <a:pt x="763" y="52"/>
                      </a:lnTo>
                      <a:lnTo>
                        <a:pt x="773" y="52"/>
                      </a:lnTo>
                      <a:lnTo>
                        <a:pt x="782" y="52"/>
                      </a:lnTo>
                      <a:lnTo>
                        <a:pt x="787" y="52"/>
                      </a:lnTo>
                      <a:lnTo>
                        <a:pt x="797" y="52"/>
                      </a:lnTo>
                      <a:lnTo>
                        <a:pt x="802" y="52"/>
                      </a:lnTo>
                      <a:lnTo>
                        <a:pt x="806" y="52"/>
                      </a:lnTo>
                      <a:lnTo>
                        <a:pt x="806" y="48"/>
                      </a:lnTo>
                      <a:lnTo>
                        <a:pt x="811" y="48"/>
                      </a:lnTo>
                      <a:lnTo>
                        <a:pt x="816" y="48"/>
                      </a:lnTo>
                      <a:lnTo>
                        <a:pt x="821" y="43"/>
                      </a:lnTo>
                      <a:lnTo>
                        <a:pt x="826" y="43"/>
                      </a:lnTo>
                      <a:lnTo>
                        <a:pt x="830" y="43"/>
                      </a:lnTo>
                      <a:lnTo>
                        <a:pt x="830" y="48"/>
                      </a:lnTo>
                      <a:lnTo>
                        <a:pt x="835" y="48"/>
                      </a:lnTo>
                      <a:lnTo>
                        <a:pt x="883" y="43"/>
                      </a:lnTo>
                      <a:lnTo>
                        <a:pt x="888" y="52"/>
                      </a:lnTo>
                      <a:lnTo>
                        <a:pt x="893" y="57"/>
                      </a:lnTo>
                      <a:lnTo>
                        <a:pt x="893" y="67"/>
                      </a:lnTo>
                      <a:lnTo>
                        <a:pt x="897" y="72"/>
                      </a:lnTo>
                      <a:lnTo>
                        <a:pt x="902" y="76"/>
                      </a:lnTo>
                      <a:lnTo>
                        <a:pt x="902" y="86"/>
                      </a:lnTo>
                      <a:lnTo>
                        <a:pt x="907" y="91"/>
                      </a:lnTo>
                      <a:lnTo>
                        <a:pt x="907" y="100"/>
                      </a:lnTo>
                      <a:lnTo>
                        <a:pt x="912" y="105"/>
                      </a:lnTo>
                      <a:lnTo>
                        <a:pt x="912" y="115"/>
                      </a:lnTo>
                      <a:lnTo>
                        <a:pt x="917" y="119"/>
                      </a:lnTo>
                      <a:lnTo>
                        <a:pt x="917" y="129"/>
                      </a:lnTo>
                      <a:lnTo>
                        <a:pt x="921" y="134"/>
                      </a:lnTo>
                      <a:lnTo>
                        <a:pt x="921" y="143"/>
                      </a:lnTo>
                      <a:lnTo>
                        <a:pt x="926" y="148"/>
                      </a:lnTo>
                      <a:lnTo>
                        <a:pt x="926" y="158"/>
                      </a:lnTo>
                      <a:lnTo>
                        <a:pt x="931" y="163"/>
                      </a:lnTo>
                      <a:lnTo>
                        <a:pt x="931" y="172"/>
                      </a:lnTo>
                      <a:lnTo>
                        <a:pt x="931" y="177"/>
                      </a:lnTo>
                      <a:lnTo>
                        <a:pt x="936" y="186"/>
                      </a:lnTo>
                      <a:lnTo>
                        <a:pt x="936" y="191"/>
                      </a:lnTo>
                      <a:lnTo>
                        <a:pt x="936" y="201"/>
                      </a:lnTo>
                      <a:lnTo>
                        <a:pt x="941" y="206"/>
                      </a:lnTo>
                      <a:lnTo>
                        <a:pt x="941" y="215"/>
                      </a:lnTo>
                      <a:lnTo>
                        <a:pt x="941" y="225"/>
                      </a:lnTo>
                      <a:lnTo>
                        <a:pt x="941" y="230"/>
                      </a:lnTo>
                      <a:lnTo>
                        <a:pt x="945" y="239"/>
                      </a:lnTo>
                      <a:lnTo>
                        <a:pt x="945" y="244"/>
                      </a:lnTo>
                      <a:lnTo>
                        <a:pt x="945" y="254"/>
                      </a:lnTo>
                      <a:lnTo>
                        <a:pt x="945" y="258"/>
                      </a:lnTo>
                      <a:lnTo>
                        <a:pt x="945" y="268"/>
                      </a:lnTo>
                      <a:lnTo>
                        <a:pt x="950" y="277"/>
                      </a:lnTo>
                      <a:lnTo>
                        <a:pt x="950" y="282"/>
                      </a:lnTo>
                      <a:lnTo>
                        <a:pt x="955" y="282"/>
                      </a:lnTo>
                      <a:lnTo>
                        <a:pt x="955" y="287"/>
                      </a:lnTo>
                      <a:lnTo>
                        <a:pt x="955" y="292"/>
                      </a:lnTo>
                      <a:lnTo>
                        <a:pt x="955" y="297"/>
                      </a:lnTo>
                      <a:lnTo>
                        <a:pt x="955" y="301"/>
                      </a:lnTo>
                      <a:lnTo>
                        <a:pt x="955" y="306"/>
                      </a:lnTo>
                      <a:lnTo>
                        <a:pt x="955" y="311"/>
                      </a:lnTo>
                      <a:lnTo>
                        <a:pt x="955" y="316"/>
                      </a:lnTo>
                      <a:lnTo>
                        <a:pt x="955" y="321"/>
                      </a:lnTo>
                      <a:lnTo>
                        <a:pt x="955" y="325"/>
                      </a:lnTo>
                      <a:lnTo>
                        <a:pt x="955" y="330"/>
                      </a:lnTo>
                      <a:lnTo>
                        <a:pt x="960" y="335"/>
                      </a:lnTo>
                      <a:lnTo>
                        <a:pt x="960" y="340"/>
                      </a:lnTo>
                      <a:lnTo>
                        <a:pt x="965" y="345"/>
                      </a:lnTo>
                      <a:lnTo>
                        <a:pt x="960" y="345"/>
                      </a:lnTo>
                      <a:lnTo>
                        <a:pt x="955" y="345"/>
                      </a:lnTo>
                      <a:lnTo>
                        <a:pt x="955" y="349"/>
                      </a:lnTo>
                      <a:lnTo>
                        <a:pt x="950" y="349"/>
                      </a:lnTo>
                      <a:lnTo>
                        <a:pt x="945" y="354"/>
                      </a:lnTo>
                      <a:lnTo>
                        <a:pt x="941" y="354"/>
                      </a:lnTo>
                      <a:lnTo>
                        <a:pt x="936" y="354"/>
                      </a:lnTo>
                      <a:lnTo>
                        <a:pt x="931" y="359"/>
                      </a:lnTo>
                      <a:lnTo>
                        <a:pt x="926" y="359"/>
                      </a:lnTo>
                      <a:lnTo>
                        <a:pt x="921" y="359"/>
                      </a:lnTo>
                      <a:lnTo>
                        <a:pt x="917" y="359"/>
                      </a:lnTo>
                      <a:lnTo>
                        <a:pt x="912" y="359"/>
                      </a:lnTo>
                      <a:lnTo>
                        <a:pt x="907" y="364"/>
                      </a:lnTo>
                      <a:lnTo>
                        <a:pt x="902" y="364"/>
                      </a:lnTo>
                      <a:lnTo>
                        <a:pt x="897" y="364"/>
                      </a:lnTo>
                      <a:lnTo>
                        <a:pt x="893" y="364"/>
                      </a:lnTo>
                      <a:lnTo>
                        <a:pt x="888" y="364"/>
                      </a:lnTo>
                      <a:lnTo>
                        <a:pt x="883" y="364"/>
                      </a:lnTo>
                      <a:lnTo>
                        <a:pt x="878" y="364"/>
                      </a:lnTo>
                      <a:lnTo>
                        <a:pt x="874" y="364"/>
                      </a:lnTo>
                      <a:lnTo>
                        <a:pt x="869" y="364"/>
                      </a:lnTo>
                      <a:lnTo>
                        <a:pt x="864" y="364"/>
                      </a:lnTo>
                      <a:lnTo>
                        <a:pt x="859" y="364"/>
                      </a:lnTo>
                      <a:lnTo>
                        <a:pt x="854" y="364"/>
                      </a:lnTo>
                      <a:lnTo>
                        <a:pt x="850" y="364"/>
                      </a:lnTo>
                      <a:lnTo>
                        <a:pt x="845" y="364"/>
                      </a:lnTo>
                      <a:lnTo>
                        <a:pt x="840" y="364"/>
                      </a:lnTo>
                      <a:lnTo>
                        <a:pt x="835" y="368"/>
                      </a:lnTo>
                      <a:lnTo>
                        <a:pt x="826" y="368"/>
                      </a:lnTo>
                      <a:lnTo>
                        <a:pt x="811" y="368"/>
                      </a:lnTo>
                      <a:lnTo>
                        <a:pt x="797" y="368"/>
                      </a:lnTo>
                      <a:lnTo>
                        <a:pt x="787" y="373"/>
                      </a:lnTo>
                      <a:lnTo>
                        <a:pt x="773" y="373"/>
                      </a:lnTo>
                      <a:lnTo>
                        <a:pt x="758" y="373"/>
                      </a:lnTo>
                      <a:lnTo>
                        <a:pt x="749" y="373"/>
                      </a:lnTo>
                      <a:lnTo>
                        <a:pt x="734" y="373"/>
                      </a:lnTo>
                      <a:lnTo>
                        <a:pt x="720" y="373"/>
                      </a:lnTo>
                      <a:lnTo>
                        <a:pt x="710" y="373"/>
                      </a:lnTo>
                      <a:lnTo>
                        <a:pt x="696" y="373"/>
                      </a:lnTo>
                      <a:lnTo>
                        <a:pt x="682" y="378"/>
                      </a:lnTo>
                      <a:lnTo>
                        <a:pt x="672" y="378"/>
                      </a:lnTo>
                      <a:lnTo>
                        <a:pt x="658" y="378"/>
                      </a:lnTo>
                      <a:lnTo>
                        <a:pt x="643" y="378"/>
                      </a:lnTo>
                      <a:lnTo>
                        <a:pt x="634" y="378"/>
                      </a:lnTo>
                      <a:lnTo>
                        <a:pt x="619" y="378"/>
                      </a:lnTo>
                      <a:lnTo>
                        <a:pt x="605" y="378"/>
                      </a:lnTo>
                      <a:lnTo>
                        <a:pt x="595" y="378"/>
                      </a:lnTo>
                      <a:lnTo>
                        <a:pt x="581" y="378"/>
                      </a:lnTo>
                      <a:lnTo>
                        <a:pt x="566" y="378"/>
                      </a:lnTo>
                      <a:lnTo>
                        <a:pt x="557" y="378"/>
                      </a:lnTo>
                      <a:lnTo>
                        <a:pt x="543" y="378"/>
                      </a:lnTo>
                      <a:lnTo>
                        <a:pt x="528" y="378"/>
                      </a:lnTo>
                      <a:lnTo>
                        <a:pt x="519" y="378"/>
                      </a:lnTo>
                      <a:lnTo>
                        <a:pt x="504" y="378"/>
                      </a:lnTo>
                      <a:lnTo>
                        <a:pt x="490" y="383"/>
                      </a:lnTo>
                      <a:lnTo>
                        <a:pt x="475" y="383"/>
                      </a:lnTo>
                      <a:lnTo>
                        <a:pt x="466" y="383"/>
                      </a:lnTo>
                      <a:lnTo>
                        <a:pt x="451" y="383"/>
                      </a:lnTo>
                      <a:lnTo>
                        <a:pt x="437" y="383"/>
                      </a:lnTo>
                      <a:lnTo>
                        <a:pt x="427" y="383"/>
                      </a:lnTo>
                      <a:lnTo>
                        <a:pt x="418" y="383"/>
                      </a:lnTo>
                      <a:lnTo>
                        <a:pt x="408" y="383"/>
                      </a:lnTo>
                      <a:lnTo>
                        <a:pt x="399" y="383"/>
                      </a:lnTo>
                      <a:lnTo>
                        <a:pt x="389" y="383"/>
                      </a:lnTo>
                      <a:lnTo>
                        <a:pt x="384" y="383"/>
                      </a:lnTo>
                      <a:lnTo>
                        <a:pt x="375" y="383"/>
                      </a:lnTo>
                      <a:lnTo>
                        <a:pt x="365" y="383"/>
                      </a:lnTo>
                      <a:lnTo>
                        <a:pt x="355" y="383"/>
                      </a:lnTo>
                      <a:lnTo>
                        <a:pt x="346" y="383"/>
                      </a:lnTo>
                      <a:lnTo>
                        <a:pt x="336" y="378"/>
                      </a:lnTo>
                      <a:lnTo>
                        <a:pt x="327" y="378"/>
                      </a:lnTo>
                      <a:lnTo>
                        <a:pt x="322" y="378"/>
                      </a:lnTo>
                      <a:lnTo>
                        <a:pt x="312" y="378"/>
                      </a:lnTo>
                      <a:lnTo>
                        <a:pt x="303" y="378"/>
                      </a:lnTo>
                      <a:lnTo>
                        <a:pt x="293" y="378"/>
                      </a:lnTo>
                      <a:lnTo>
                        <a:pt x="283" y="378"/>
                      </a:lnTo>
                      <a:lnTo>
                        <a:pt x="274" y="378"/>
                      </a:lnTo>
                      <a:lnTo>
                        <a:pt x="269" y="378"/>
                      </a:lnTo>
                      <a:lnTo>
                        <a:pt x="259" y="378"/>
                      </a:lnTo>
                      <a:lnTo>
                        <a:pt x="250" y="378"/>
                      </a:lnTo>
                      <a:lnTo>
                        <a:pt x="240" y="378"/>
                      </a:lnTo>
                      <a:lnTo>
                        <a:pt x="231" y="378"/>
                      </a:lnTo>
                      <a:lnTo>
                        <a:pt x="221" y="378"/>
                      </a:lnTo>
                      <a:lnTo>
                        <a:pt x="216" y="378"/>
                      </a:lnTo>
                      <a:lnTo>
                        <a:pt x="207" y="378"/>
                      </a:lnTo>
                      <a:lnTo>
                        <a:pt x="197" y="378"/>
                      </a:lnTo>
                      <a:lnTo>
                        <a:pt x="188" y="378"/>
                      </a:lnTo>
                      <a:lnTo>
                        <a:pt x="178" y="378"/>
                      </a:lnTo>
                      <a:lnTo>
                        <a:pt x="173" y="378"/>
                      </a:lnTo>
                      <a:lnTo>
                        <a:pt x="164" y="378"/>
                      </a:lnTo>
                      <a:lnTo>
                        <a:pt x="154" y="373"/>
                      </a:lnTo>
                      <a:lnTo>
                        <a:pt x="149" y="373"/>
                      </a:lnTo>
                      <a:lnTo>
                        <a:pt x="144" y="373"/>
                      </a:lnTo>
                      <a:lnTo>
                        <a:pt x="140" y="373"/>
                      </a:lnTo>
                      <a:lnTo>
                        <a:pt x="135" y="373"/>
                      </a:lnTo>
                      <a:lnTo>
                        <a:pt x="130" y="373"/>
                      </a:lnTo>
                      <a:lnTo>
                        <a:pt x="125" y="373"/>
                      </a:lnTo>
                      <a:lnTo>
                        <a:pt x="120" y="373"/>
                      </a:lnTo>
                      <a:lnTo>
                        <a:pt x="116" y="373"/>
                      </a:lnTo>
                      <a:lnTo>
                        <a:pt x="111" y="368"/>
                      </a:lnTo>
                      <a:lnTo>
                        <a:pt x="106" y="368"/>
                      </a:lnTo>
                      <a:lnTo>
                        <a:pt x="101" y="368"/>
                      </a:lnTo>
                      <a:lnTo>
                        <a:pt x="96" y="368"/>
                      </a:lnTo>
                      <a:lnTo>
                        <a:pt x="92" y="368"/>
                      </a:lnTo>
                      <a:lnTo>
                        <a:pt x="87" y="368"/>
                      </a:lnTo>
                      <a:lnTo>
                        <a:pt x="82" y="364"/>
                      </a:lnTo>
                      <a:lnTo>
                        <a:pt x="77" y="364"/>
                      </a:lnTo>
                      <a:lnTo>
                        <a:pt x="72" y="364"/>
                      </a:lnTo>
                      <a:lnTo>
                        <a:pt x="68" y="364"/>
                      </a:lnTo>
                      <a:lnTo>
                        <a:pt x="63" y="359"/>
                      </a:lnTo>
                      <a:lnTo>
                        <a:pt x="58" y="359"/>
                      </a:lnTo>
                      <a:lnTo>
                        <a:pt x="53" y="359"/>
                      </a:lnTo>
                      <a:lnTo>
                        <a:pt x="48" y="354"/>
                      </a:lnTo>
                      <a:lnTo>
                        <a:pt x="44" y="354"/>
                      </a:lnTo>
                      <a:lnTo>
                        <a:pt x="39" y="354"/>
                      </a:lnTo>
                      <a:lnTo>
                        <a:pt x="34" y="354"/>
                      </a:lnTo>
                      <a:lnTo>
                        <a:pt x="34" y="349"/>
                      </a:lnTo>
                      <a:lnTo>
                        <a:pt x="29" y="349"/>
                      </a:lnTo>
                      <a:lnTo>
                        <a:pt x="24" y="349"/>
                      </a:lnTo>
                      <a:lnTo>
                        <a:pt x="24" y="345"/>
                      </a:lnTo>
                      <a:lnTo>
                        <a:pt x="20" y="345"/>
                      </a:lnTo>
                      <a:lnTo>
                        <a:pt x="20" y="340"/>
                      </a:lnTo>
                      <a:lnTo>
                        <a:pt x="15" y="340"/>
                      </a:lnTo>
                      <a:lnTo>
                        <a:pt x="15" y="335"/>
                      </a:lnTo>
                      <a:lnTo>
                        <a:pt x="10" y="335"/>
                      </a:lnTo>
                      <a:lnTo>
                        <a:pt x="10" y="330"/>
                      </a:lnTo>
                      <a:lnTo>
                        <a:pt x="5" y="330"/>
                      </a:lnTo>
                      <a:lnTo>
                        <a:pt x="5" y="325"/>
                      </a:lnTo>
                      <a:lnTo>
                        <a:pt x="0" y="321"/>
                      </a:lnTo>
                      <a:lnTo>
                        <a:pt x="0" y="316"/>
                      </a:lnTo>
                      <a:lnTo>
                        <a:pt x="10" y="306"/>
                      </a:lnTo>
                      <a:lnTo>
                        <a:pt x="15" y="297"/>
                      </a:lnTo>
                      <a:lnTo>
                        <a:pt x="24" y="282"/>
                      </a:lnTo>
                      <a:lnTo>
                        <a:pt x="34" y="273"/>
                      </a:lnTo>
                      <a:lnTo>
                        <a:pt x="39" y="263"/>
                      </a:lnTo>
                      <a:lnTo>
                        <a:pt x="48" y="249"/>
                      </a:lnTo>
                      <a:lnTo>
                        <a:pt x="58" y="239"/>
                      </a:lnTo>
                      <a:lnTo>
                        <a:pt x="68" y="230"/>
                      </a:lnTo>
                      <a:lnTo>
                        <a:pt x="77" y="220"/>
                      </a:lnTo>
                      <a:lnTo>
                        <a:pt x="87" y="210"/>
                      </a:lnTo>
                      <a:lnTo>
                        <a:pt x="96" y="201"/>
                      </a:lnTo>
                      <a:lnTo>
                        <a:pt x="106" y="191"/>
                      </a:lnTo>
                      <a:lnTo>
                        <a:pt x="116" y="182"/>
                      </a:lnTo>
                      <a:lnTo>
                        <a:pt x="130" y="172"/>
                      </a:lnTo>
                      <a:lnTo>
                        <a:pt x="140" y="167"/>
                      </a:lnTo>
                      <a:lnTo>
                        <a:pt x="149" y="158"/>
                      </a:lnTo>
                      <a:lnTo>
                        <a:pt x="164" y="148"/>
                      </a:lnTo>
                      <a:lnTo>
                        <a:pt x="173" y="139"/>
                      </a:lnTo>
                      <a:lnTo>
                        <a:pt x="183" y="134"/>
                      </a:lnTo>
                      <a:lnTo>
                        <a:pt x="197" y="124"/>
                      </a:lnTo>
                      <a:lnTo>
                        <a:pt x="207" y="119"/>
                      </a:lnTo>
                      <a:lnTo>
                        <a:pt x="221" y="110"/>
                      </a:lnTo>
                      <a:lnTo>
                        <a:pt x="231" y="105"/>
                      </a:lnTo>
                      <a:lnTo>
                        <a:pt x="245" y="96"/>
                      </a:lnTo>
                      <a:lnTo>
                        <a:pt x="255" y="91"/>
                      </a:lnTo>
                      <a:lnTo>
                        <a:pt x="269" y="81"/>
                      </a:lnTo>
                      <a:lnTo>
                        <a:pt x="283" y="76"/>
                      </a:lnTo>
                      <a:lnTo>
                        <a:pt x="293" y="72"/>
                      </a:lnTo>
                      <a:lnTo>
                        <a:pt x="307" y="62"/>
                      </a:lnTo>
                      <a:lnTo>
                        <a:pt x="317" y="57"/>
                      </a:lnTo>
                      <a:lnTo>
                        <a:pt x="331" y="52"/>
                      </a:lnTo>
                      <a:lnTo>
                        <a:pt x="341" y="48"/>
                      </a:lnTo>
                      <a:lnTo>
                        <a:pt x="346" y="48"/>
                      </a:lnTo>
                      <a:lnTo>
                        <a:pt x="351" y="48"/>
                      </a:lnTo>
                      <a:lnTo>
                        <a:pt x="355" y="43"/>
                      </a:lnTo>
                      <a:lnTo>
                        <a:pt x="360" y="43"/>
                      </a:lnTo>
                      <a:lnTo>
                        <a:pt x="365" y="43"/>
                      </a:lnTo>
                      <a:lnTo>
                        <a:pt x="370" y="38"/>
                      </a:lnTo>
                      <a:lnTo>
                        <a:pt x="375" y="38"/>
                      </a:lnTo>
                      <a:lnTo>
                        <a:pt x="379" y="38"/>
                      </a:lnTo>
                      <a:lnTo>
                        <a:pt x="384" y="33"/>
                      </a:lnTo>
                      <a:lnTo>
                        <a:pt x="389" y="33"/>
                      </a:lnTo>
                      <a:lnTo>
                        <a:pt x="394" y="28"/>
                      </a:lnTo>
                      <a:lnTo>
                        <a:pt x="399" y="28"/>
                      </a:lnTo>
                      <a:lnTo>
                        <a:pt x="399" y="24"/>
                      </a:lnTo>
                      <a:lnTo>
                        <a:pt x="403" y="24"/>
                      </a:lnTo>
                      <a:lnTo>
                        <a:pt x="408" y="24"/>
                      </a:lnTo>
                      <a:lnTo>
                        <a:pt x="408" y="19"/>
                      </a:lnTo>
                      <a:lnTo>
                        <a:pt x="413" y="19"/>
                      </a:lnTo>
                      <a:lnTo>
                        <a:pt x="418" y="19"/>
                      </a:lnTo>
                      <a:lnTo>
                        <a:pt x="423" y="14"/>
                      </a:lnTo>
                      <a:lnTo>
                        <a:pt x="427" y="14"/>
                      </a:lnTo>
                      <a:lnTo>
                        <a:pt x="432" y="9"/>
                      </a:lnTo>
                      <a:lnTo>
                        <a:pt x="437" y="5"/>
                      </a:lnTo>
                      <a:lnTo>
                        <a:pt x="442" y="5"/>
                      </a:lnTo>
                      <a:lnTo>
                        <a:pt x="447" y="5"/>
                      </a:lnTo>
                      <a:lnTo>
                        <a:pt x="451" y="0"/>
                      </a:lnTo>
                      <a:lnTo>
                        <a:pt x="456" y="0"/>
                      </a:lnTo>
                      <a:lnTo>
                        <a:pt x="461" y="0"/>
                      </a:lnTo>
                      <a:lnTo>
                        <a:pt x="461" y="5"/>
                      </a:lnTo>
                      <a:lnTo>
                        <a:pt x="466" y="5"/>
                      </a:lnTo>
                      <a:lnTo>
                        <a:pt x="466" y="9"/>
                      </a:lnTo>
                      <a:lnTo>
                        <a:pt x="471" y="9"/>
                      </a:lnTo>
                      <a:lnTo>
                        <a:pt x="471" y="14"/>
                      </a:lnTo>
                      <a:lnTo>
                        <a:pt x="475" y="14"/>
                      </a:lnTo>
                      <a:lnTo>
                        <a:pt x="475" y="19"/>
                      </a:lnTo>
                      <a:lnTo>
                        <a:pt x="480" y="19"/>
                      </a:lnTo>
                      <a:lnTo>
                        <a:pt x="480" y="24"/>
                      </a:lnTo>
                      <a:lnTo>
                        <a:pt x="485" y="24"/>
                      </a:lnTo>
                      <a:lnTo>
                        <a:pt x="490" y="28"/>
                      </a:lnTo>
                      <a:lnTo>
                        <a:pt x="495" y="33"/>
                      </a:lnTo>
                      <a:lnTo>
                        <a:pt x="499" y="33"/>
                      </a:lnTo>
                      <a:lnTo>
                        <a:pt x="499" y="38"/>
                      </a:lnTo>
                      <a:lnTo>
                        <a:pt x="504" y="38"/>
                      </a:lnTo>
                      <a:lnTo>
                        <a:pt x="509" y="38"/>
                      </a:lnTo>
                      <a:lnTo>
                        <a:pt x="514" y="38"/>
                      </a:lnTo>
                      <a:close/>
                    </a:path>
                  </a:pathLst>
                </a:custGeom>
                <a:solidFill>
                  <a:srgbClr val="99B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9" name="Freeform 67">
                  <a:extLst>
                    <a:ext uri="{FF2B5EF4-FFF2-40B4-BE49-F238E27FC236}">
                      <a16:creationId xmlns:a16="http://schemas.microsoft.com/office/drawing/2014/main" id="{0DFFD4B9-AC6B-48DD-B7CC-59610CCF0F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55" y="6516"/>
                  <a:ext cx="648" cy="440"/>
                </a:xfrm>
                <a:custGeom>
                  <a:avLst/>
                  <a:gdLst>
                    <a:gd name="T0" fmla="*/ 633 w 648"/>
                    <a:gd name="T1" fmla="*/ 258 h 440"/>
                    <a:gd name="T2" fmla="*/ 638 w 648"/>
                    <a:gd name="T3" fmla="*/ 277 h 440"/>
                    <a:gd name="T4" fmla="*/ 643 w 648"/>
                    <a:gd name="T5" fmla="*/ 296 h 440"/>
                    <a:gd name="T6" fmla="*/ 643 w 648"/>
                    <a:gd name="T7" fmla="*/ 316 h 440"/>
                    <a:gd name="T8" fmla="*/ 648 w 648"/>
                    <a:gd name="T9" fmla="*/ 335 h 440"/>
                    <a:gd name="T10" fmla="*/ 648 w 648"/>
                    <a:gd name="T11" fmla="*/ 354 h 440"/>
                    <a:gd name="T12" fmla="*/ 648 w 648"/>
                    <a:gd name="T13" fmla="*/ 373 h 440"/>
                    <a:gd name="T14" fmla="*/ 638 w 648"/>
                    <a:gd name="T15" fmla="*/ 383 h 440"/>
                    <a:gd name="T16" fmla="*/ 628 w 648"/>
                    <a:gd name="T17" fmla="*/ 397 h 440"/>
                    <a:gd name="T18" fmla="*/ 614 w 648"/>
                    <a:gd name="T19" fmla="*/ 407 h 440"/>
                    <a:gd name="T20" fmla="*/ 600 w 648"/>
                    <a:gd name="T21" fmla="*/ 416 h 440"/>
                    <a:gd name="T22" fmla="*/ 580 w 648"/>
                    <a:gd name="T23" fmla="*/ 421 h 440"/>
                    <a:gd name="T24" fmla="*/ 532 w 648"/>
                    <a:gd name="T25" fmla="*/ 431 h 440"/>
                    <a:gd name="T26" fmla="*/ 480 w 648"/>
                    <a:gd name="T27" fmla="*/ 435 h 440"/>
                    <a:gd name="T28" fmla="*/ 427 w 648"/>
                    <a:gd name="T29" fmla="*/ 440 h 440"/>
                    <a:gd name="T30" fmla="*/ 369 w 648"/>
                    <a:gd name="T31" fmla="*/ 440 h 440"/>
                    <a:gd name="T32" fmla="*/ 317 w 648"/>
                    <a:gd name="T33" fmla="*/ 440 h 440"/>
                    <a:gd name="T34" fmla="*/ 259 w 648"/>
                    <a:gd name="T35" fmla="*/ 435 h 440"/>
                    <a:gd name="T36" fmla="*/ 206 w 648"/>
                    <a:gd name="T37" fmla="*/ 431 h 440"/>
                    <a:gd name="T38" fmla="*/ 149 w 648"/>
                    <a:gd name="T39" fmla="*/ 421 h 440"/>
                    <a:gd name="T40" fmla="*/ 130 w 648"/>
                    <a:gd name="T41" fmla="*/ 421 h 440"/>
                    <a:gd name="T42" fmla="*/ 110 w 648"/>
                    <a:gd name="T43" fmla="*/ 416 h 440"/>
                    <a:gd name="T44" fmla="*/ 86 w 648"/>
                    <a:gd name="T45" fmla="*/ 416 h 440"/>
                    <a:gd name="T46" fmla="*/ 67 w 648"/>
                    <a:gd name="T47" fmla="*/ 411 h 440"/>
                    <a:gd name="T48" fmla="*/ 48 w 648"/>
                    <a:gd name="T49" fmla="*/ 402 h 440"/>
                    <a:gd name="T50" fmla="*/ 34 w 648"/>
                    <a:gd name="T51" fmla="*/ 392 h 440"/>
                    <a:gd name="T52" fmla="*/ 14 w 648"/>
                    <a:gd name="T53" fmla="*/ 378 h 440"/>
                    <a:gd name="T54" fmla="*/ 5 w 648"/>
                    <a:gd name="T55" fmla="*/ 359 h 440"/>
                    <a:gd name="T56" fmla="*/ 0 w 648"/>
                    <a:gd name="T57" fmla="*/ 335 h 440"/>
                    <a:gd name="T58" fmla="*/ 0 w 648"/>
                    <a:gd name="T59" fmla="*/ 311 h 440"/>
                    <a:gd name="T60" fmla="*/ 0 w 648"/>
                    <a:gd name="T61" fmla="*/ 287 h 440"/>
                    <a:gd name="T62" fmla="*/ 5 w 648"/>
                    <a:gd name="T63" fmla="*/ 263 h 440"/>
                    <a:gd name="T64" fmla="*/ 14 w 648"/>
                    <a:gd name="T65" fmla="*/ 239 h 440"/>
                    <a:gd name="T66" fmla="*/ 24 w 648"/>
                    <a:gd name="T67" fmla="*/ 215 h 440"/>
                    <a:gd name="T68" fmla="*/ 34 w 648"/>
                    <a:gd name="T69" fmla="*/ 196 h 440"/>
                    <a:gd name="T70" fmla="*/ 38 w 648"/>
                    <a:gd name="T71" fmla="*/ 172 h 440"/>
                    <a:gd name="T72" fmla="*/ 48 w 648"/>
                    <a:gd name="T73" fmla="*/ 153 h 440"/>
                    <a:gd name="T74" fmla="*/ 53 w 648"/>
                    <a:gd name="T75" fmla="*/ 134 h 440"/>
                    <a:gd name="T76" fmla="*/ 67 w 648"/>
                    <a:gd name="T77" fmla="*/ 114 h 440"/>
                    <a:gd name="T78" fmla="*/ 77 w 648"/>
                    <a:gd name="T79" fmla="*/ 100 h 440"/>
                    <a:gd name="T80" fmla="*/ 96 w 648"/>
                    <a:gd name="T81" fmla="*/ 81 h 440"/>
                    <a:gd name="T82" fmla="*/ 110 w 648"/>
                    <a:gd name="T83" fmla="*/ 67 h 440"/>
                    <a:gd name="T84" fmla="*/ 130 w 648"/>
                    <a:gd name="T85" fmla="*/ 47 h 440"/>
                    <a:gd name="T86" fmla="*/ 163 w 648"/>
                    <a:gd name="T87" fmla="*/ 28 h 440"/>
                    <a:gd name="T88" fmla="*/ 197 w 648"/>
                    <a:gd name="T89" fmla="*/ 14 h 440"/>
                    <a:gd name="T90" fmla="*/ 230 w 648"/>
                    <a:gd name="T91" fmla="*/ 4 h 440"/>
                    <a:gd name="T92" fmla="*/ 269 w 648"/>
                    <a:gd name="T93" fmla="*/ 0 h 440"/>
                    <a:gd name="T94" fmla="*/ 307 w 648"/>
                    <a:gd name="T95" fmla="*/ 0 h 440"/>
                    <a:gd name="T96" fmla="*/ 345 w 648"/>
                    <a:gd name="T97" fmla="*/ 9 h 440"/>
                    <a:gd name="T98" fmla="*/ 379 w 648"/>
                    <a:gd name="T99" fmla="*/ 19 h 440"/>
                    <a:gd name="T100" fmla="*/ 417 w 648"/>
                    <a:gd name="T101" fmla="*/ 33 h 440"/>
                    <a:gd name="T102" fmla="*/ 451 w 648"/>
                    <a:gd name="T103" fmla="*/ 47 h 440"/>
                    <a:gd name="T104" fmla="*/ 484 w 648"/>
                    <a:gd name="T105" fmla="*/ 71 h 440"/>
                    <a:gd name="T106" fmla="*/ 513 w 648"/>
                    <a:gd name="T107" fmla="*/ 95 h 440"/>
                    <a:gd name="T108" fmla="*/ 542 w 648"/>
                    <a:gd name="T109" fmla="*/ 124 h 440"/>
                    <a:gd name="T110" fmla="*/ 566 w 648"/>
                    <a:gd name="T111" fmla="*/ 153 h 440"/>
                    <a:gd name="T112" fmla="*/ 590 w 648"/>
                    <a:gd name="T113" fmla="*/ 186 h 440"/>
                    <a:gd name="T114" fmla="*/ 614 w 648"/>
                    <a:gd name="T115" fmla="*/ 220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648" h="440">
                      <a:moveTo>
                        <a:pt x="624" y="244"/>
                      </a:moveTo>
                      <a:lnTo>
                        <a:pt x="628" y="249"/>
                      </a:lnTo>
                      <a:lnTo>
                        <a:pt x="628" y="253"/>
                      </a:lnTo>
                      <a:lnTo>
                        <a:pt x="633" y="258"/>
                      </a:lnTo>
                      <a:lnTo>
                        <a:pt x="633" y="263"/>
                      </a:lnTo>
                      <a:lnTo>
                        <a:pt x="633" y="268"/>
                      </a:lnTo>
                      <a:lnTo>
                        <a:pt x="638" y="273"/>
                      </a:lnTo>
                      <a:lnTo>
                        <a:pt x="638" y="277"/>
                      </a:lnTo>
                      <a:lnTo>
                        <a:pt x="638" y="282"/>
                      </a:lnTo>
                      <a:lnTo>
                        <a:pt x="638" y="287"/>
                      </a:lnTo>
                      <a:lnTo>
                        <a:pt x="638" y="292"/>
                      </a:lnTo>
                      <a:lnTo>
                        <a:pt x="643" y="296"/>
                      </a:lnTo>
                      <a:lnTo>
                        <a:pt x="643" y="301"/>
                      </a:lnTo>
                      <a:lnTo>
                        <a:pt x="643" y="306"/>
                      </a:lnTo>
                      <a:lnTo>
                        <a:pt x="643" y="311"/>
                      </a:lnTo>
                      <a:lnTo>
                        <a:pt x="643" y="316"/>
                      </a:lnTo>
                      <a:lnTo>
                        <a:pt x="643" y="320"/>
                      </a:lnTo>
                      <a:lnTo>
                        <a:pt x="643" y="325"/>
                      </a:lnTo>
                      <a:lnTo>
                        <a:pt x="648" y="330"/>
                      </a:lnTo>
                      <a:lnTo>
                        <a:pt x="648" y="335"/>
                      </a:lnTo>
                      <a:lnTo>
                        <a:pt x="648" y="340"/>
                      </a:lnTo>
                      <a:lnTo>
                        <a:pt x="648" y="344"/>
                      </a:lnTo>
                      <a:lnTo>
                        <a:pt x="648" y="349"/>
                      </a:lnTo>
                      <a:lnTo>
                        <a:pt x="648" y="354"/>
                      </a:lnTo>
                      <a:lnTo>
                        <a:pt x="648" y="359"/>
                      </a:lnTo>
                      <a:lnTo>
                        <a:pt x="648" y="363"/>
                      </a:lnTo>
                      <a:lnTo>
                        <a:pt x="648" y="368"/>
                      </a:lnTo>
                      <a:lnTo>
                        <a:pt x="648" y="373"/>
                      </a:lnTo>
                      <a:lnTo>
                        <a:pt x="643" y="373"/>
                      </a:lnTo>
                      <a:lnTo>
                        <a:pt x="643" y="378"/>
                      </a:lnTo>
                      <a:lnTo>
                        <a:pt x="643" y="383"/>
                      </a:lnTo>
                      <a:lnTo>
                        <a:pt x="638" y="383"/>
                      </a:lnTo>
                      <a:lnTo>
                        <a:pt x="638" y="387"/>
                      </a:lnTo>
                      <a:lnTo>
                        <a:pt x="633" y="392"/>
                      </a:lnTo>
                      <a:lnTo>
                        <a:pt x="628" y="392"/>
                      </a:lnTo>
                      <a:lnTo>
                        <a:pt x="628" y="397"/>
                      </a:lnTo>
                      <a:lnTo>
                        <a:pt x="624" y="402"/>
                      </a:lnTo>
                      <a:lnTo>
                        <a:pt x="619" y="402"/>
                      </a:lnTo>
                      <a:lnTo>
                        <a:pt x="619" y="407"/>
                      </a:lnTo>
                      <a:lnTo>
                        <a:pt x="614" y="407"/>
                      </a:lnTo>
                      <a:lnTo>
                        <a:pt x="609" y="411"/>
                      </a:lnTo>
                      <a:lnTo>
                        <a:pt x="604" y="411"/>
                      </a:lnTo>
                      <a:lnTo>
                        <a:pt x="600" y="411"/>
                      </a:lnTo>
                      <a:lnTo>
                        <a:pt x="600" y="416"/>
                      </a:lnTo>
                      <a:lnTo>
                        <a:pt x="595" y="416"/>
                      </a:lnTo>
                      <a:lnTo>
                        <a:pt x="590" y="416"/>
                      </a:lnTo>
                      <a:lnTo>
                        <a:pt x="585" y="416"/>
                      </a:lnTo>
                      <a:lnTo>
                        <a:pt x="580" y="421"/>
                      </a:lnTo>
                      <a:lnTo>
                        <a:pt x="571" y="421"/>
                      </a:lnTo>
                      <a:lnTo>
                        <a:pt x="556" y="426"/>
                      </a:lnTo>
                      <a:lnTo>
                        <a:pt x="542" y="426"/>
                      </a:lnTo>
                      <a:lnTo>
                        <a:pt x="532" y="431"/>
                      </a:lnTo>
                      <a:lnTo>
                        <a:pt x="518" y="431"/>
                      </a:lnTo>
                      <a:lnTo>
                        <a:pt x="504" y="435"/>
                      </a:lnTo>
                      <a:lnTo>
                        <a:pt x="494" y="435"/>
                      </a:lnTo>
                      <a:lnTo>
                        <a:pt x="480" y="435"/>
                      </a:lnTo>
                      <a:lnTo>
                        <a:pt x="465" y="440"/>
                      </a:lnTo>
                      <a:lnTo>
                        <a:pt x="451" y="440"/>
                      </a:lnTo>
                      <a:lnTo>
                        <a:pt x="437" y="440"/>
                      </a:lnTo>
                      <a:lnTo>
                        <a:pt x="427" y="440"/>
                      </a:lnTo>
                      <a:lnTo>
                        <a:pt x="413" y="440"/>
                      </a:lnTo>
                      <a:lnTo>
                        <a:pt x="398" y="440"/>
                      </a:lnTo>
                      <a:lnTo>
                        <a:pt x="384" y="440"/>
                      </a:lnTo>
                      <a:lnTo>
                        <a:pt x="369" y="440"/>
                      </a:lnTo>
                      <a:lnTo>
                        <a:pt x="355" y="440"/>
                      </a:lnTo>
                      <a:lnTo>
                        <a:pt x="341" y="440"/>
                      </a:lnTo>
                      <a:lnTo>
                        <a:pt x="326" y="440"/>
                      </a:lnTo>
                      <a:lnTo>
                        <a:pt x="317" y="440"/>
                      </a:lnTo>
                      <a:lnTo>
                        <a:pt x="302" y="440"/>
                      </a:lnTo>
                      <a:lnTo>
                        <a:pt x="288" y="440"/>
                      </a:lnTo>
                      <a:lnTo>
                        <a:pt x="273" y="435"/>
                      </a:lnTo>
                      <a:lnTo>
                        <a:pt x="259" y="435"/>
                      </a:lnTo>
                      <a:lnTo>
                        <a:pt x="245" y="435"/>
                      </a:lnTo>
                      <a:lnTo>
                        <a:pt x="230" y="435"/>
                      </a:lnTo>
                      <a:lnTo>
                        <a:pt x="216" y="431"/>
                      </a:lnTo>
                      <a:lnTo>
                        <a:pt x="206" y="431"/>
                      </a:lnTo>
                      <a:lnTo>
                        <a:pt x="192" y="426"/>
                      </a:lnTo>
                      <a:lnTo>
                        <a:pt x="177" y="426"/>
                      </a:lnTo>
                      <a:lnTo>
                        <a:pt x="163" y="426"/>
                      </a:lnTo>
                      <a:lnTo>
                        <a:pt x="149" y="421"/>
                      </a:lnTo>
                      <a:lnTo>
                        <a:pt x="144" y="421"/>
                      </a:lnTo>
                      <a:lnTo>
                        <a:pt x="139" y="421"/>
                      </a:lnTo>
                      <a:lnTo>
                        <a:pt x="134" y="421"/>
                      </a:lnTo>
                      <a:lnTo>
                        <a:pt x="130" y="421"/>
                      </a:lnTo>
                      <a:lnTo>
                        <a:pt x="125" y="421"/>
                      </a:lnTo>
                      <a:lnTo>
                        <a:pt x="120" y="421"/>
                      </a:lnTo>
                      <a:lnTo>
                        <a:pt x="115" y="421"/>
                      </a:lnTo>
                      <a:lnTo>
                        <a:pt x="110" y="416"/>
                      </a:lnTo>
                      <a:lnTo>
                        <a:pt x="101" y="416"/>
                      </a:lnTo>
                      <a:lnTo>
                        <a:pt x="96" y="416"/>
                      </a:lnTo>
                      <a:lnTo>
                        <a:pt x="91" y="416"/>
                      </a:lnTo>
                      <a:lnTo>
                        <a:pt x="86" y="416"/>
                      </a:lnTo>
                      <a:lnTo>
                        <a:pt x="82" y="416"/>
                      </a:lnTo>
                      <a:lnTo>
                        <a:pt x="77" y="411"/>
                      </a:lnTo>
                      <a:lnTo>
                        <a:pt x="72" y="411"/>
                      </a:lnTo>
                      <a:lnTo>
                        <a:pt x="67" y="411"/>
                      </a:lnTo>
                      <a:lnTo>
                        <a:pt x="62" y="407"/>
                      </a:lnTo>
                      <a:lnTo>
                        <a:pt x="58" y="407"/>
                      </a:lnTo>
                      <a:lnTo>
                        <a:pt x="53" y="407"/>
                      </a:lnTo>
                      <a:lnTo>
                        <a:pt x="48" y="402"/>
                      </a:lnTo>
                      <a:lnTo>
                        <a:pt x="43" y="402"/>
                      </a:lnTo>
                      <a:lnTo>
                        <a:pt x="38" y="397"/>
                      </a:lnTo>
                      <a:lnTo>
                        <a:pt x="34" y="397"/>
                      </a:lnTo>
                      <a:lnTo>
                        <a:pt x="34" y="392"/>
                      </a:lnTo>
                      <a:lnTo>
                        <a:pt x="29" y="392"/>
                      </a:lnTo>
                      <a:lnTo>
                        <a:pt x="24" y="387"/>
                      </a:lnTo>
                      <a:lnTo>
                        <a:pt x="19" y="383"/>
                      </a:lnTo>
                      <a:lnTo>
                        <a:pt x="14" y="378"/>
                      </a:lnTo>
                      <a:lnTo>
                        <a:pt x="10" y="373"/>
                      </a:lnTo>
                      <a:lnTo>
                        <a:pt x="10" y="368"/>
                      </a:lnTo>
                      <a:lnTo>
                        <a:pt x="5" y="363"/>
                      </a:lnTo>
                      <a:lnTo>
                        <a:pt x="5" y="359"/>
                      </a:lnTo>
                      <a:lnTo>
                        <a:pt x="0" y="349"/>
                      </a:lnTo>
                      <a:lnTo>
                        <a:pt x="0" y="344"/>
                      </a:lnTo>
                      <a:lnTo>
                        <a:pt x="0" y="340"/>
                      </a:lnTo>
                      <a:lnTo>
                        <a:pt x="0" y="335"/>
                      </a:lnTo>
                      <a:lnTo>
                        <a:pt x="0" y="325"/>
                      </a:lnTo>
                      <a:lnTo>
                        <a:pt x="0" y="320"/>
                      </a:lnTo>
                      <a:lnTo>
                        <a:pt x="0" y="316"/>
                      </a:lnTo>
                      <a:lnTo>
                        <a:pt x="0" y="311"/>
                      </a:lnTo>
                      <a:lnTo>
                        <a:pt x="0" y="301"/>
                      </a:lnTo>
                      <a:lnTo>
                        <a:pt x="0" y="296"/>
                      </a:lnTo>
                      <a:lnTo>
                        <a:pt x="0" y="292"/>
                      </a:lnTo>
                      <a:lnTo>
                        <a:pt x="0" y="287"/>
                      </a:lnTo>
                      <a:lnTo>
                        <a:pt x="5" y="277"/>
                      </a:lnTo>
                      <a:lnTo>
                        <a:pt x="5" y="273"/>
                      </a:lnTo>
                      <a:lnTo>
                        <a:pt x="5" y="268"/>
                      </a:lnTo>
                      <a:lnTo>
                        <a:pt x="5" y="263"/>
                      </a:lnTo>
                      <a:lnTo>
                        <a:pt x="10" y="258"/>
                      </a:lnTo>
                      <a:lnTo>
                        <a:pt x="10" y="249"/>
                      </a:lnTo>
                      <a:lnTo>
                        <a:pt x="10" y="244"/>
                      </a:lnTo>
                      <a:lnTo>
                        <a:pt x="14" y="239"/>
                      </a:lnTo>
                      <a:lnTo>
                        <a:pt x="14" y="234"/>
                      </a:lnTo>
                      <a:lnTo>
                        <a:pt x="19" y="229"/>
                      </a:lnTo>
                      <a:lnTo>
                        <a:pt x="19" y="220"/>
                      </a:lnTo>
                      <a:lnTo>
                        <a:pt x="24" y="215"/>
                      </a:lnTo>
                      <a:lnTo>
                        <a:pt x="24" y="210"/>
                      </a:lnTo>
                      <a:lnTo>
                        <a:pt x="29" y="205"/>
                      </a:lnTo>
                      <a:lnTo>
                        <a:pt x="29" y="201"/>
                      </a:lnTo>
                      <a:lnTo>
                        <a:pt x="34" y="196"/>
                      </a:lnTo>
                      <a:lnTo>
                        <a:pt x="34" y="191"/>
                      </a:lnTo>
                      <a:lnTo>
                        <a:pt x="38" y="182"/>
                      </a:lnTo>
                      <a:lnTo>
                        <a:pt x="38" y="177"/>
                      </a:lnTo>
                      <a:lnTo>
                        <a:pt x="38" y="172"/>
                      </a:lnTo>
                      <a:lnTo>
                        <a:pt x="43" y="167"/>
                      </a:lnTo>
                      <a:lnTo>
                        <a:pt x="43" y="162"/>
                      </a:lnTo>
                      <a:lnTo>
                        <a:pt x="43" y="158"/>
                      </a:lnTo>
                      <a:lnTo>
                        <a:pt x="48" y="153"/>
                      </a:lnTo>
                      <a:lnTo>
                        <a:pt x="48" y="148"/>
                      </a:lnTo>
                      <a:lnTo>
                        <a:pt x="48" y="143"/>
                      </a:lnTo>
                      <a:lnTo>
                        <a:pt x="53" y="138"/>
                      </a:lnTo>
                      <a:lnTo>
                        <a:pt x="53" y="134"/>
                      </a:lnTo>
                      <a:lnTo>
                        <a:pt x="58" y="129"/>
                      </a:lnTo>
                      <a:lnTo>
                        <a:pt x="62" y="124"/>
                      </a:lnTo>
                      <a:lnTo>
                        <a:pt x="62" y="119"/>
                      </a:lnTo>
                      <a:lnTo>
                        <a:pt x="67" y="114"/>
                      </a:lnTo>
                      <a:lnTo>
                        <a:pt x="67" y="110"/>
                      </a:lnTo>
                      <a:lnTo>
                        <a:pt x="72" y="110"/>
                      </a:lnTo>
                      <a:lnTo>
                        <a:pt x="77" y="105"/>
                      </a:lnTo>
                      <a:lnTo>
                        <a:pt x="77" y="100"/>
                      </a:lnTo>
                      <a:lnTo>
                        <a:pt x="82" y="95"/>
                      </a:lnTo>
                      <a:lnTo>
                        <a:pt x="86" y="91"/>
                      </a:lnTo>
                      <a:lnTo>
                        <a:pt x="91" y="86"/>
                      </a:lnTo>
                      <a:lnTo>
                        <a:pt x="96" y="81"/>
                      </a:lnTo>
                      <a:lnTo>
                        <a:pt x="96" y="76"/>
                      </a:lnTo>
                      <a:lnTo>
                        <a:pt x="101" y="76"/>
                      </a:lnTo>
                      <a:lnTo>
                        <a:pt x="106" y="71"/>
                      </a:lnTo>
                      <a:lnTo>
                        <a:pt x="110" y="67"/>
                      </a:lnTo>
                      <a:lnTo>
                        <a:pt x="115" y="62"/>
                      </a:lnTo>
                      <a:lnTo>
                        <a:pt x="120" y="57"/>
                      </a:lnTo>
                      <a:lnTo>
                        <a:pt x="125" y="52"/>
                      </a:lnTo>
                      <a:lnTo>
                        <a:pt x="130" y="47"/>
                      </a:lnTo>
                      <a:lnTo>
                        <a:pt x="139" y="43"/>
                      </a:lnTo>
                      <a:lnTo>
                        <a:pt x="144" y="38"/>
                      </a:lnTo>
                      <a:lnTo>
                        <a:pt x="153" y="33"/>
                      </a:lnTo>
                      <a:lnTo>
                        <a:pt x="163" y="28"/>
                      </a:lnTo>
                      <a:lnTo>
                        <a:pt x="168" y="24"/>
                      </a:lnTo>
                      <a:lnTo>
                        <a:pt x="177" y="19"/>
                      </a:lnTo>
                      <a:lnTo>
                        <a:pt x="187" y="14"/>
                      </a:lnTo>
                      <a:lnTo>
                        <a:pt x="197" y="14"/>
                      </a:lnTo>
                      <a:lnTo>
                        <a:pt x="206" y="9"/>
                      </a:lnTo>
                      <a:lnTo>
                        <a:pt x="211" y="9"/>
                      </a:lnTo>
                      <a:lnTo>
                        <a:pt x="221" y="4"/>
                      </a:lnTo>
                      <a:lnTo>
                        <a:pt x="230" y="4"/>
                      </a:lnTo>
                      <a:lnTo>
                        <a:pt x="240" y="4"/>
                      </a:lnTo>
                      <a:lnTo>
                        <a:pt x="249" y="0"/>
                      </a:lnTo>
                      <a:lnTo>
                        <a:pt x="259" y="0"/>
                      </a:lnTo>
                      <a:lnTo>
                        <a:pt x="269" y="0"/>
                      </a:lnTo>
                      <a:lnTo>
                        <a:pt x="278" y="0"/>
                      </a:lnTo>
                      <a:lnTo>
                        <a:pt x="288" y="0"/>
                      </a:lnTo>
                      <a:lnTo>
                        <a:pt x="297" y="0"/>
                      </a:lnTo>
                      <a:lnTo>
                        <a:pt x="307" y="0"/>
                      </a:lnTo>
                      <a:lnTo>
                        <a:pt x="317" y="4"/>
                      </a:lnTo>
                      <a:lnTo>
                        <a:pt x="326" y="4"/>
                      </a:lnTo>
                      <a:lnTo>
                        <a:pt x="336" y="4"/>
                      </a:lnTo>
                      <a:lnTo>
                        <a:pt x="345" y="9"/>
                      </a:lnTo>
                      <a:lnTo>
                        <a:pt x="355" y="9"/>
                      </a:lnTo>
                      <a:lnTo>
                        <a:pt x="365" y="14"/>
                      </a:lnTo>
                      <a:lnTo>
                        <a:pt x="369" y="14"/>
                      </a:lnTo>
                      <a:lnTo>
                        <a:pt x="379" y="19"/>
                      </a:lnTo>
                      <a:lnTo>
                        <a:pt x="389" y="24"/>
                      </a:lnTo>
                      <a:lnTo>
                        <a:pt x="398" y="28"/>
                      </a:lnTo>
                      <a:lnTo>
                        <a:pt x="408" y="28"/>
                      </a:lnTo>
                      <a:lnTo>
                        <a:pt x="417" y="33"/>
                      </a:lnTo>
                      <a:lnTo>
                        <a:pt x="422" y="38"/>
                      </a:lnTo>
                      <a:lnTo>
                        <a:pt x="432" y="38"/>
                      </a:lnTo>
                      <a:lnTo>
                        <a:pt x="441" y="43"/>
                      </a:lnTo>
                      <a:lnTo>
                        <a:pt x="451" y="47"/>
                      </a:lnTo>
                      <a:lnTo>
                        <a:pt x="460" y="52"/>
                      </a:lnTo>
                      <a:lnTo>
                        <a:pt x="465" y="57"/>
                      </a:lnTo>
                      <a:lnTo>
                        <a:pt x="475" y="62"/>
                      </a:lnTo>
                      <a:lnTo>
                        <a:pt x="484" y="71"/>
                      </a:lnTo>
                      <a:lnTo>
                        <a:pt x="489" y="76"/>
                      </a:lnTo>
                      <a:lnTo>
                        <a:pt x="499" y="81"/>
                      </a:lnTo>
                      <a:lnTo>
                        <a:pt x="508" y="86"/>
                      </a:lnTo>
                      <a:lnTo>
                        <a:pt x="513" y="95"/>
                      </a:lnTo>
                      <a:lnTo>
                        <a:pt x="523" y="100"/>
                      </a:lnTo>
                      <a:lnTo>
                        <a:pt x="528" y="110"/>
                      </a:lnTo>
                      <a:lnTo>
                        <a:pt x="537" y="114"/>
                      </a:lnTo>
                      <a:lnTo>
                        <a:pt x="542" y="124"/>
                      </a:lnTo>
                      <a:lnTo>
                        <a:pt x="547" y="129"/>
                      </a:lnTo>
                      <a:lnTo>
                        <a:pt x="556" y="138"/>
                      </a:lnTo>
                      <a:lnTo>
                        <a:pt x="561" y="148"/>
                      </a:lnTo>
                      <a:lnTo>
                        <a:pt x="566" y="153"/>
                      </a:lnTo>
                      <a:lnTo>
                        <a:pt x="576" y="162"/>
                      </a:lnTo>
                      <a:lnTo>
                        <a:pt x="580" y="172"/>
                      </a:lnTo>
                      <a:lnTo>
                        <a:pt x="585" y="182"/>
                      </a:lnTo>
                      <a:lnTo>
                        <a:pt x="590" y="186"/>
                      </a:lnTo>
                      <a:lnTo>
                        <a:pt x="595" y="196"/>
                      </a:lnTo>
                      <a:lnTo>
                        <a:pt x="600" y="205"/>
                      </a:lnTo>
                      <a:lnTo>
                        <a:pt x="609" y="210"/>
                      </a:lnTo>
                      <a:lnTo>
                        <a:pt x="614" y="220"/>
                      </a:lnTo>
                      <a:lnTo>
                        <a:pt x="619" y="229"/>
                      </a:lnTo>
                      <a:lnTo>
                        <a:pt x="624" y="239"/>
                      </a:lnTo>
                      <a:lnTo>
                        <a:pt x="624" y="244"/>
                      </a:lnTo>
                      <a:close/>
                    </a:path>
                  </a:pathLst>
                </a:custGeom>
                <a:solidFill>
                  <a:srgbClr val="99B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60" name="Group 68">
                <a:extLst>
                  <a:ext uri="{FF2B5EF4-FFF2-40B4-BE49-F238E27FC236}">
                    <a16:creationId xmlns:a16="http://schemas.microsoft.com/office/drawing/2014/main" id="{C9FA855A-77BC-4955-B7C7-59442D94F9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00" y="9540"/>
                <a:ext cx="4500" cy="4680"/>
                <a:chOff x="5580" y="7200"/>
                <a:chExt cx="4500" cy="4680"/>
              </a:xfrm>
            </p:grpSpPr>
            <p:sp>
              <p:nvSpPr>
                <p:cNvPr id="8261" name="Text Box 69">
                  <a:extLst>
                    <a:ext uri="{FF2B5EF4-FFF2-40B4-BE49-F238E27FC236}">
                      <a16:creationId xmlns:a16="http://schemas.microsoft.com/office/drawing/2014/main" id="{34196E48-2EF6-4F49-8C8A-12AD784C104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00" y="7200"/>
                  <a:ext cx="1980" cy="8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ar-SA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تاء مربوطة</a:t>
                  </a:r>
                  <a:endParaRPr lang="en-US" altLang="en-US"/>
                </a:p>
              </p:txBody>
            </p:sp>
            <p:sp>
              <p:nvSpPr>
                <p:cNvPr id="8262" name="Text Box 70">
                  <a:extLst>
                    <a:ext uri="{FF2B5EF4-FFF2-40B4-BE49-F238E27FC236}">
                      <a16:creationId xmlns:a16="http://schemas.microsoft.com/office/drawing/2014/main" id="{6ABF54ED-950C-4C5C-8787-BCECDA3328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80" y="7200"/>
                  <a:ext cx="1980" cy="8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ar-SA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تاء مفتوحة</a:t>
                  </a:r>
                  <a:endParaRPr lang="en-US" altLang="en-US"/>
                </a:p>
              </p:txBody>
            </p:sp>
            <p:sp>
              <p:nvSpPr>
                <p:cNvPr id="8263" name="Text Box 71">
                  <a:extLst>
                    <a:ext uri="{FF2B5EF4-FFF2-40B4-BE49-F238E27FC236}">
                      <a16:creationId xmlns:a16="http://schemas.microsoft.com/office/drawing/2014/main" id="{9B79DCB6-5FE2-49F0-AB1B-7EEA40A4453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00" y="8280"/>
                  <a:ext cx="1980" cy="3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 sz="1200">
                    <a:latin typeface="Times New Roman" panose="02020603050405020304" pitchFamily="18" charset="0"/>
                  </a:endParaRPr>
                </a:p>
                <a:p>
                  <a:r>
                    <a:rPr lang="en-US" altLang="en-US" sz="1200">
                      <a:latin typeface="Times New Roman" panose="02020603050405020304" pitchFamily="18" charset="0"/>
                    </a:rPr>
                    <a:t>...........................</a:t>
                  </a:r>
                </a:p>
                <a:p>
                  <a:endParaRPr lang="en-US" altLang="en-US" sz="1200">
                    <a:latin typeface="Times New Roman" panose="02020603050405020304" pitchFamily="18" charset="0"/>
                  </a:endParaRPr>
                </a:p>
                <a:p>
                  <a:r>
                    <a:rPr lang="en-US" altLang="en-US" sz="1200">
                      <a:latin typeface="Times New Roman" panose="02020603050405020304" pitchFamily="18" charset="0"/>
                    </a:rPr>
                    <a:t>...........................</a:t>
                  </a:r>
                </a:p>
                <a:p>
                  <a:endParaRPr lang="en-US" altLang="en-US" sz="1200">
                    <a:latin typeface="Times New Roman" panose="02020603050405020304" pitchFamily="18" charset="0"/>
                  </a:endParaRPr>
                </a:p>
                <a:p>
                  <a:r>
                    <a:rPr lang="en-US" altLang="en-US" sz="1200">
                      <a:latin typeface="Times New Roman" panose="02020603050405020304" pitchFamily="18" charset="0"/>
                    </a:rPr>
                    <a:t>...........................</a:t>
                  </a:r>
                </a:p>
                <a:p>
                  <a:endParaRPr lang="en-US" altLang="en-US" sz="1200">
                    <a:latin typeface="Times New Roman" panose="02020603050405020304" pitchFamily="18" charset="0"/>
                  </a:endParaRPr>
                </a:p>
                <a:p>
                  <a:r>
                    <a:rPr lang="en-US" altLang="en-US" sz="1200">
                      <a:latin typeface="Times New Roman" panose="02020603050405020304" pitchFamily="18" charset="0"/>
                    </a:rPr>
                    <a:t>...........................</a:t>
                  </a:r>
                </a:p>
                <a:p>
                  <a:endParaRPr lang="en-US" altLang="en-US" sz="1200">
                    <a:latin typeface="Times New Roman" panose="02020603050405020304" pitchFamily="18" charset="0"/>
                  </a:endParaRPr>
                </a:p>
                <a:p>
                  <a:r>
                    <a:rPr lang="en-US" altLang="en-US" sz="1200">
                      <a:latin typeface="Times New Roman" panose="02020603050405020304" pitchFamily="18" charset="0"/>
                    </a:rPr>
                    <a:t>...........................</a:t>
                  </a:r>
                  <a:endParaRPr lang="en-US" altLang="en-US"/>
                </a:p>
              </p:txBody>
            </p:sp>
            <p:sp>
              <p:nvSpPr>
                <p:cNvPr id="8264" name="Text Box 72">
                  <a:extLst>
                    <a:ext uri="{FF2B5EF4-FFF2-40B4-BE49-F238E27FC236}">
                      <a16:creationId xmlns:a16="http://schemas.microsoft.com/office/drawing/2014/main" id="{AB7C78B8-BC82-4DEC-AB82-6CF01055B85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80" y="8280"/>
                  <a:ext cx="1980" cy="3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 sz="1200">
                    <a:latin typeface="Times New Roman" panose="02020603050405020304" pitchFamily="18" charset="0"/>
                  </a:endParaRPr>
                </a:p>
                <a:p>
                  <a:r>
                    <a:rPr lang="en-US" altLang="en-US" sz="1200">
                      <a:latin typeface="Times New Roman" panose="02020603050405020304" pitchFamily="18" charset="0"/>
                    </a:rPr>
                    <a:t>...........................</a:t>
                  </a:r>
                </a:p>
                <a:p>
                  <a:endParaRPr lang="en-US" altLang="en-US" sz="1200">
                    <a:latin typeface="Times New Roman" panose="02020603050405020304" pitchFamily="18" charset="0"/>
                  </a:endParaRPr>
                </a:p>
                <a:p>
                  <a:r>
                    <a:rPr lang="en-US" altLang="en-US" sz="1200">
                      <a:latin typeface="Times New Roman" panose="02020603050405020304" pitchFamily="18" charset="0"/>
                    </a:rPr>
                    <a:t>...........................</a:t>
                  </a:r>
                </a:p>
                <a:p>
                  <a:endParaRPr lang="en-US" altLang="en-US" sz="1200">
                    <a:latin typeface="Times New Roman" panose="02020603050405020304" pitchFamily="18" charset="0"/>
                  </a:endParaRPr>
                </a:p>
                <a:p>
                  <a:r>
                    <a:rPr lang="en-US" altLang="en-US" sz="1200">
                      <a:latin typeface="Times New Roman" panose="02020603050405020304" pitchFamily="18" charset="0"/>
                    </a:rPr>
                    <a:t>...........................</a:t>
                  </a:r>
                </a:p>
                <a:p>
                  <a:endParaRPr lang="en-US" altLang="en-US" sz="1200">
                    <a:latin typeface="Times New Roman" panose="02020603050405020304" pitchFamily="18" charset="0"/>
                  </a:endParaRPr>
                </a:p>
                <a:p>
                  <a:r>
                    <a:rPr lang="en-US" altLang="en-US" sz="1200">
                      <a:latin typeface="Times New Roman" panose="02020603050405020304" pitchFamily="18" charset="0"/>
                    </a:rPr>
                    <a:t>...........................</a:t>
                  </a:r>
                </a:p>
                <a:p>
                  <a:endParaRPr lang="en-US" altLang="en-US" sz="1200">
                    <a:latin typeface="Times New Roman" panose="02020603050405020304" pitchFamily="18" charset="0"/>
                  </a:endParaRPr>
                </a:p>
                <a:p>
                  <a:r>
                    <a:rPr lang="en-US" altLang="en-US" sz="1200">
                      <a:latin typeface="Times New Roman" panose="02020603050405020304" pitchFamily="18" charset="0"/>
                    </a:rPr>
                    <a:t>...........................</a:t>
                  </a:r>
                  <a:endParaRPr lang="en-US" altLang="en-US"/>
                </a:p>
              </p:txBody>
            </p:sp>
            <p:sp>
              <p:nvSpPr>
                <p:cNvPr id="8265" name="AutoShape 73">
                  <a:extLst>
                    <a:ext uri="{FF2B5EF4-FFF2-40B4-BE49-F238E27FC236}">
                      <a16:creationId xmlns:a16="http://schemas.microsoft.com/office/drawing/2014/main" id="{0E1EE268-8533-4F08-BE4A-7C800D16F9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40" y="7920"/>
                  <a:ext cx="900" cy="720"/>
                </a:xfrm>
                <a:custGeom>
                  <a:avLst/>
                  <a:gdLst>
                    <a:gd name="G0" fmla="+- 5400 0 0"/>
                    <a:gd name="G1" fmla="+- 11796480 0 0"/>
                    <a:gd name="G2" fmla="+- 0 0 11796480"/>
                    <a:gd name="T0" fmla="*/ 0 256 1"/>
                    <a:gd name="T1" fmla="*/ 180 256 1"/>
                    <a:gd name="G3" fmla="+- 11796480 T0 T1"/>
                    <a:gd name="T2" fmla="*/ 0 256 1"/>
                    <a:gd name="T3" fmla="*/ 90 256 1"/>
                    <a:gd name="G4" fmla="+- 11796480 T2 T3"/>
                    <a:gd name="G5" fmla="*/ G4 2 1"/>
                    <a:gd name="T4" fmla="*/ 90 256 1"/>
                    <a:gd name="T5" fmla="*/ 0 256 1"/>
                    <a:gd name="G6" fmla="+- 11796480 T4 T5"/>
                    <a:gd name="G7" fmla="*/ G6 2 1"/>
                    <a:gd name="G8" fmla="abs 11796480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5400"/>
                    <a:gd name="G18" fmla="*/ 5400 1 2"/>
                    <a:gd name="G19" fmla="+- G18 5400 0"/>
                    <a:gd name="G20" fmla="cos G19 11796480"/>
                    <a:gd name="G21" fmla="sin G19 11796480"/>
                    <a:gd name="G22" fmla="+- G20 10800 0"/>
                    <a:gd name="G23" fmla="+- G21 10800 0"/>
                    <a:gd name="G24" fmla="+- 10800 0 G20"/>
                    <a:gd name="G25" fmla="+- 5400 10800 0"/>
                    <a:gd name="G26" fmla="?: G9 G17 G25"/>
                    <a:gd name="G27" fmla="?: G9 0 21600"/>
                    <a:gd name="G28" fmla="cos 10800 11796480"/>
                    <a:gd name="G29" fmla="sin 10800 11796480"/>
                    <a:gd name="G30" fmla="sin 5400 11796480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796480 G34 0"/>
                    <a:gd name="G36" fmla="?: G6 G35 G31"/>
                    <a:gd name="G37" fmla="+- 21600 0 G36"/>
                    <a:gd name="G38" fmla="?: G4 0 G33"/>
                    <a:gd name="G39" fmla="?: 11796480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2700 w 21600"/>
                    <a:gd name="T15" fmla="*/ 10800 h 21600"/>
                    <a:gd name="T16" fmla="*/ 10800 w 21600"/>
                    <a:gd name="T17" fmla="*/ 5400 h 21600"/>
                    <a:gd name="T18" fmla="*/ 18900 w 21600"/>
                    <a:gd name="T19" fmla="*/ 10800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400"/>
                        <a:pt x="16199" y="7817"/>
                        <a:pt x="16199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6" name="AutoShape 74">
                  <a:extLst>
                    <a:ext uri="{FF2B5EF4-FFF2-40B4-BE49-F238E27FC236}">
                      <a16:creationId xmlns:a16="http://schemas.microsoft.com/office/drawing/2014/main" id="{701DC007-F2E6-4DF9-9AF9-9F4523ACFA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0" y="7920"/>
                  <a:ext cx="900" cy="720"/>
                </a:xfrm>
                <a:custGeom>
                  <a:avLst/>
                  <a:gdLst>
                    <a:gd name="G0" fmla="+- 5400 0 0"/>
                    <a:gd name="G1" fmla="+- 11796480 0 0"/>
                    <a:gd name="G2" fmla="+- 0 0 11796480"/>
                    <a:gd name="T0" fmla="*/ 0 256 1"/>
                    <a:gd name="T1" fmla="*/ 180 256 1"/>
                    <a:gd name="G3" fmla="+- 11796480 T0 T1"/>
                    <a:gd name="T2" fmla="*/ 0 256 1"/>
                    <a:gd name="T3" fmla="*/ 90 256 1"/>
                    <a:gd name="G4" fmla="+- 11796480 T2 T3"/>
                    <a:gd name="G5" fmla="*/ G4 2 1"/>
                    <a:gd name="T4" fmla="*/ 90 256 1"/>
                    <a:gd name="T5" fmla="*/ 0 256 1"/>
                    <a:gd name="G6" fmla="+- 11796480 T4 T5"/>
                    <a:gd name="G7" fmla="*/ G6 2 1"/>
                    <a:gd name="G8" fmla="abs 11796480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5400"/>
                    <a:gd name="G18" fmla="*/ 5400 1 2"/>
                    <a:gd name="G19" fmla="+- G18 5400 0"/>
                    <a:gd name="G20" fmla="cos G19 11796480"/>
                    <a:gd name="G21" fmla="sin G19 11796480"/>
                    <a:gd name="G22" fmla="+- G20 10800 0"/>
                    <a:gd name="G23" fmla="+- G21 10800 0"/>
                    <a:gd name="G24" fmla="+- 10800 0 G20"/>
                    <a:gd name="G25" fmla="+- 5400 10800 0"/>
                    <a:gd name="G26" fmla="?: G9 G17 G25"/>
                    <a:gd name="G27" fmla="?: G9 0 21600"/>
                    <a:gd name="G28" fmla="cos 10800 11796480"/>
                    <a:gd name="G29" fmla="sin 10800 11796480"/>
                    <a:gd name="G30" fmla="sin 5400 11796480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796480 G34 0"/>
                    <a:gd name="G36" fmla="?: G6 G35 G31"/>
                    <a:gd name="G37" fmla="+- 21600 0 G36"/>
                    <a:gd name="G38" fmla="?: G4 0 G33"/>
                    <a:gd name="G39" fmla="?: 11796480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2700 w 21600"/>
                    <a:gd name="T15" fmla="*/ 10800 h 21600"/>
                    <a:gd name="T16" fmla="*/ 10800 w 21600"/>
                    <a:gd name="T17" fmla="*/ 5400 h 21600"/>
                    <a:gd name="T18" fmla="*/ 18900 w 21600"/>
                    <a:gd name="T19" fmla="*/ 10800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400"/>
                        <a:pt x="16199" y="7817"/>
                        <a:pt x="16199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67" name="Group 75">
                <a:extLst>
                  <a:ext uri="{FF2B5EF4-FFF2-40B4-BE49-F238E27FC236}">
                    <a16:creationId xmlns:a16="http://schemas.microsoft.com/office/drawing/2014/main" id="{6DEF82DE-3D16-4833-B2FE-E622B96373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0" y="6840"/>
                <a:ext cx="6660" cy="7560"/>
                <a:chOff x="900" y="7020"/>
                <a:chExt cx="6660" cy="7560"/>
              </a:xfrm>
            </p:grpSpPr>
            <p:pic>
              <p:nvPicPr>
                <p:cNvPr id="8268" name="Picture 76" descr="50X25701">
                  <a:extLst>
                    <a:ext uri="{FF2B5EF4-FFF2-40B4-BE49-F238E27FC236}">
                      <a16:creationId xmlns:a16="http://schemas.microsoft.com/office/drawing/2014/main" id="{26D335AA-A94B-4B06-9DB2-FC90A2B25D7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900" y="9900"/>
                  <a:ext cx="3600" cy="46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8269" name="Group 77">
                  <a:extLst>
                    <a:ext uri="{FF2B5EF4-FFF2-40B4-BE49-F238E27FC236}">
                      <a16:creationId xmlns:a16="http://schemas.microsoft.com/office/drawing/2014/main" id="{6D525006-9CC4-4D12-99F3-8B67A990B0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20" y="7020"/>
                  <a:ext cx="4140" cy="1980"/>
                  <a:chOff x="3420" y="7020"/>
                  <a:chExt cx="4140" cy="1980"/>
                </a:xfrm>
              </p:grpSpPr>
              <p:sp>
                <p:nvSpPr>
                  <p:cNvPr id="8270" name="AutoShape 78">
                    <a:extLst>
                      <a:ext uri="{FF2B5EF4-FFF2-40B4-BE49-F238E27FC236}">
                        <a16:creationId xmlns:a16="http://schemas.microsoft.com/office/drawing/2014/main" id="{C04C8AF5-7E4E-402C-B25F-5531CEBB66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0" y="7020"/>
                    <a:ext cx="4140" cy="1980"/>
                  </a:xfrm>
                  <a:prstGeom prst="cloudCallout">
                    <a:avLst>
                      <a:gd name="adj1" fmla="val -43019"/>
                      <a:gd name="adj2" fmla="val 82120"/>
                    </a:avLst>
                  </a:prstGeom>
                  <a:gradFill rotWithShape="1">
                    <a:gsLst>
                      <a:gs pos="0">
                        <a:srgbClr val="CCFFFF"/>
                      </a:gs>
                      <a:gs pos="100000">
                        <a:srgbClr val="FFFFFF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altLang="en-US"/>
                  </a:p>
                </p:txBody>
              </p:sp>
              <p:sp>
                <p:nvSpPr>
                  <p:cNvPr id="8271" name="Text Box 79">
                    <a:extLst>
                      <a:ext uri="{FF2B5EF4-FFF2-40B4-BE49-F238E27FC236}">
                        <a16:creationId xmlns:a16="http://schemas.microsoft.com/office/drawing/2014/main" id="{3AE39314-9029-4F70-B54F-6FB061255C3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0" y="7380"/>
                    <a:ext cx="3420" cy="14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استخرجي من الفقرة المهارة التالية</a:t>
                    </a:r>
                    <a:r>
                      <a:rPr lang="en-US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:</a:t>
                    </a:r>
                    <a:endParaRPr lang="en-US" altLang="en-US"/>
                  </a:p>
                </p:txBody>
              </p:sp>
            </p:grpSp>
          </p:grpSp>
          <p:pic>
            <p:nvPicPr>
              <p:cNvPr id="8272" name="Picture 80" descr="PENCIL2A">
                <a:extLst>
                  <a:ext uri="{FF2B5EF4-FFF2-40B4-BE49-F238E27FC236}">
                    <a16:creationId xmlns:a16="http://schemas.microsoft.com/office/drawing/2014/main" id="{084FD6D2-966E-48AF-B021-21F523F40D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0" y="7020"/>
                <a:ext cx="2518" cy="2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73" name="Picture 81" descr="Flower 82">
                <a:extLst>
                  <a:ext uri="{FF2B5EF4-FFF2-40B4-BE49-F238E27FC236}">
                    <a16:creationId xmlns:a16="http://schemas.microsoft.com/office/drawing/2014/main" id="{6421DCEB-6905-4073-9074-9EC70A03C5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0" y="4320"/>
                <a:ext cx="2450" cy="2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>
            <a:extLst>
              <a:ext uri="{FF2B5EF4-FFF2-40B4-BE49-F238E27FC236}">
                <a16:creationId xmlns:a16="http://schemas.microsoft.com/office/drawing/2014/main" id="{01B01022-DF51-4E2C-9DB2-EA678A7509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858000" cy="9144000"/>
            <a:chOff x="360" y="720"/>
            <a:chExt cx="11520" cy="15660"/>
          </a:xfrm>
        </p:grpSpPr>
        <p:pic>
          <p:nvPicPr>
            <p:cNvPr id="9219" name="Picture 3" descr="خلفية أشكال والوان">
              <a:extLst>
                <a:ext uri="{FF2B5EF4-FFF2-40B4-BE49-F238E27FC236}">
                  <a16:creationId xmlns:a16="http://schemas.microsoft.com/office/drawing/2014/main" id="{408C8102-6D8C-418B-96DA-9D600EA27B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720"/>
              <a:ext cx="11160" cy="15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0" name="Group 4">
              <a:extLst>
                <a:ext uri="{FF2B5EF4-FFF2-40B4-BE49-F238E27FC236}">
                  <a16:creationId xmlns:a16="http://schemas.microsoft.com/office/drawing/2014/main" id="{33BDE5F3-508D-4EB6-9464-0986EECC9E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" y="720"/>
              <a:ext cx="11088" cy="14999"/>
              <a:chOff x="360" y="540"/>
              <a:chExt cx="11088" cy="14999"/>
            </a:xfrm>
          </p:grpSpPr>
          <p:sp>
            <p:nvSpPr>
              <p:cNvPr id="9221" name="Text Box 5">
                <a:extLst>
                  <a:ext uri="{FF2B5EF4-FFF2-40B4-BE49-F238E27FC236}">
                    <a16:creationId xmlns:a16="http://schemas.microsoft.com/office/drawing/2014/main" id="{CA2DB34C-3E4F-4CFF-BCD6-CE20F317EF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0" y="6660"/>
                <a:ext cx="9360" cy="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ar-SA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أضع الكلمات التالية في الجدول حسب نوع المد</a:t>
                </a:r>
                <a:r>
                  <a:rPr lang="en-US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altLang="en-US"/>
              </a:p>
            </p:txBody>
          </p:sp>
          <p:grpSp>
            <p:nvGrpSpPr>
              <p:cNvPr id="9222" name="Group 6">
                <a:extLst>
                  <a:ext uri="{FF2B5EF4-FFF2-40B4-BE49-F238E27FC236}">
                    <a16:creationId xmlns:a16="http://schemas.microsoft.com/office/drawing/2014/main" id="{4BF8563F-991F-44C5-9E5F-1230A12DCE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7560"/>
                <a:ext cx="7181" cy="2880"/>
                <a:chOff x="1260" y="8100"/>
                <a:chExt cx="7181" cy="2880"/>
              </a:xfrm>
            </p:grpSpPr>
            <p:sp>
              <p:nvSpPr>
                <p:cNvPr id="9223" name="Rectangle 7">
                  <a:extLst>
                    <a:ext uri="{FF2B5EF4-FFF2-40B4-BE49-F238E27FC236}">
                      <a16:creationId xmlns:a16="http://schemas.microsoft.com/office/drawing/2014/main" id="{945D1199-4C8B-4D76-8FF8-3802AB4842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7" y="8100"/>
                  <a:ext cx="1757" cy="90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CC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ar-SA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عالم</a:t>
                  </a:r>
                  <a:endParaRPr lang="en-US" altLang="en-US"/>
                </a:p>
              </p:txBody>
            </p:sp>
            <p:sp>
              <p:nvSpPr>
                <p:cNvPr id="9224" name="Rectangle 8">
                  <a:extLst>
                    <a:ext uri="{FF2B5EF4-FFF2-40B4-BE49-F238E27FC236}">
                      <a16:creationId xmlns:a16="http://schemas.microsoft.com/office/drawing/2014/main" id="{4E544200-BF69-4F90-ADAE-D9610D5B78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97" y="9000"/>
                  <a:ext cx="1758" cy="90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CC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ar-SA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دور</a:t>
                  </a:r>
                  <a:endParaRPr lang="en-US" altLang="en-US"/>
                </a:p>
              </p:txBody>
            </p:sp>
            <p:sp>
              <p:nvSpPr>
                <p:cNvPr id="9225" name="Rectangle 9">
                  <a:extLst>
                    <a:ext uri="{FF2B5EF4-FFF2-40B4-BE49-F238E27FC236}">
                      <a16:creationId xmlns:a16="http://schemas.microsoft.com/office/drawing/2014/main" id="{82508200-364C-41DC-BEB4-300DB9855E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15" y="8100"/>
                  <a:ext cx="1756" cy="90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CC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ar-SA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دروس</a:t>
                  </a:r>
                  <a:endParaRPr lang="en-US" altLang="en-US"/>
                </a:p>
              </p:txBody>
            </p:sp>
            <p:sp>
              <p:nvSpPr>
                <p:cNvPr id="9226" name="Rectangle 10">
                  <a:extLst>
                    <a:ext uri="{FF2B5EF4-FFF2-40B4-BE49-F238E27FC236}">
                      <a16:creationId xmlns:a16="http://schemas.microsoft.com/office/drawing/2014/main" id="{2DDBA777-4E5F-4373-8781-FA05B62010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0" y="8280"/>
                  <a:ext cx="1756" cy="90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CC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ar-SA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غليظ</a:t>
                  </a:r>
                  <a:endParaRPr lang="en-US" altLang="en-US"/>
                </a:p>
              </p:txBody>
            </p:sp>
            <p:sp>
              <p:nvSpPr>
                <p:cNvPr id="9227" name="Rectangle 11">
                  <a:extLst>
                    <a:ext uri="{FF2B5EF4-FFF2-40B4-BE49-F238E27FC236}">
                      <a16:creationId xmlns:a16="http://schemas.microsoft.com/office/drawing/2014/main" id="{428BBFF1-D941-49BF-B792-E430FC12F6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85" y="9720"/>
                  <a:ext cx="1756" cy="90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CC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ar-SA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توت</a:t>
                  </a:r>
                  <a:endParaRPr lang="en-US" altLang="en-US"/>
                </a:p>
              </p:txBody>
            </p:sp>
            <p:sp>
              <p:nvSpPr>
                <p:cNvPr id="9228" name="Rectangle 12">
                  <a:extLst>
                    <a:ext uri="{FF2B5EF4-FFF2-40B4-BE49-F238E27FC236}">
                      <a16:creationId xmlns:a16="http://schemas.microsoft.com/office/drawing/2014/main" id="{0C230E04-9B2F-4760-9EB4-66AA74BAE3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10" y="10080"/>
                  <a:ext cx="1757" cy="90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CC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ar-SA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يطير</a:t>
                  </a:r>
                  <a:endParaRPr lang="en-US" altLang="en-US"/>
                </a:p>
              </p:txBody>
            </p:sp>
            <p:sp>
              <p:nvSpPr>
                <p:cNvPr id="9229" name="Rectangle 13">
                  <a:extLst>
                    <a:ext uri="{FF2B5EF4-FFF2-40B4-BE49-F238E27FC236}">
                      <a16:creationId xmlns:a16="http://schemas.microsoft.com/office/drawing/2014/main" id="{19A33974-145B-4F9A-938A-FF8214543B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2" y="9900"/>
                  <a:ext cx="1757" cy="90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CC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ar-SA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فيل</a:t>
                  </a:r>
                  <a:endParaRPr lang="en-US" altLang="en-US"/>
                </a:p>
              </p:txBody>
            </p:sp>
            <p:sp>
              <p:nvSpPr>
                <p:cNvPr id="9230" name="Rectangle 14">
                  <a:extLst>
                    <a:ext uri="{FF2B5EF4-FFF2-40B4-BE49-F238E27FC236}">
                      <a16:creationId xmlns:a16="http://schemas.microsoft.com/office/drawing/2014/main" id="{6A18C53B-5F5D-40ED-AE3B-A1B5217FBE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17" y="9180"/>
                  <a:ext cx="1757" cy="90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CC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ar-SA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غفار</a:t>
                  </a:r>
                  <a:endParaRPr lang="en-US" altLang="en-US"/>
                </a:p>
              </p:txBody>
            </p:sp>
            <p:sp>
              <p:nvSpPr>
                <p:cNvPr id="9231" name="Rectangle 15">
                  <a:extLst>
                    <a:ext uri="{FF2B5EF4-FFF2-40B4-BE49-F238E27FC236}">
                      <a16:creationId xmlns:a16="http://schemas.microsoft.com/office/drawing/2014/main" id="{F4AED131-F383-444A-AC96-F56590048A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60" y="9360"/>
                  <a:ext cx="1601" cy="90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CC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ar-SA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قاد</a:t>
                  </a:r>
                  <a:endParaRPr lang="en-US" altLang="en-US"/>
                </a:p>
              </p:txBody>
            </p:sp>
          </p:grpSp>
          <p:grpSp>
            <p:nvGrpSpPr>
              <p:cNvPr id="9232" name="Group 16">
                <a:extLst>
                  <a:ext uri="{FF2B5EF4-FFF2-40B4-BE49-F238E27FC236}">
                    <a16:creationId xmlns:a16="http://schemas.microsoft.com/office/drawing/2014/main" id="{607B307F-A78A-47D3-874A-B67DEA5030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0" y="540"/>
                <a:ext cx="9900" cy="5883"/>
                <a:chOff x="900" y="540"/>
                <a:chExt cx="9900" cy="5883"/>
              </a:xfrm>
            </p:grpSpPr>
            <p:grpSp>
              <p:nvGrpSpPr>
                <p:cNvPr id="9233" name="Group 17">
                  <a:extLst>
                    <a:ext uri="{FF2B5EF4-FFF2-40B4-BE49-F238E27FC236}">
                      <a16:creationId xmlns:a16="http://schemas.microsoft.com/office/drawing/2014/main" id="{02328F82-CEF6-4CED-B34F-C5C5A7E909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020" y="2700"/>
                  <a:ext cx="3780" cy="2451"/>
                  <a:chOff x="7380" y="2650"/>
                  <a:chExt cx="3780" cy="2160"/>
                </a:xfrm>
              </p:grpSpPr>
              <p:sp>
                <p:nvSpPr>
                  <p:cNvPr id="9234" name="Text Box 18">
                    <a:extLst>
                      <a:ext uri="{FF2B5EF4-FFF2-40B4-BE49-F238E27FC236}">
                        <a16:creationId xmlns:a16="http://schemas.microsoft.com/office/drawing/2014/main" id="{8A1DB85D-46A6-4C5D-BA6B-1FCF14E636C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360" y="2650"/>
                    <a:ext cx="1800" cy="621"/>
                  </a:xfrm>
                  <a:prstGeom prst="rect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00CC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ع م ر</a:t>
                    </a:r>
                    <a:endParaRPr lang="en-US" altLang="en-US"/>
                  </a:p>
                </p:txBody>
              </p:sp>
              <p:sp>
                <p:nvSpPr>
                  <p:cNvPr id="9235" name="Text Box 19">
                    <a:extLst>
                      <a:ext uri="{FF2B5EF4-FFF2-40B4-BE49-F238E27FC236}">
                        <a16:creationId xmlns:a16="http://schemas.microsoft.com/office/drawing/2014/main" id="{9A8EF21F-1611-4D68-8964-C90EFED370F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80" y="2650"/>
                    <a:ext cx="1800" cy="621"/>
                  </a:xfrm>
                  <a:prstGeom prst="rect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FFCC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عمر</a:t>
                    </a:r>
                    <a:endParaRPr lang="en-US" altLang="en-US"/>
                  </a:p>
                </p:txBody>
              </p:sp>
              <p:sp>
                <p:nvSpPr>
                  <p:cNvPr id="9236" name="Text Box 20">
                    <a:extLst>
                      <a:ext uri="{FF2B5EF4-FFF2-40B4-BE49-F238E27FC236}">
                        <a16:creationId xmlns:a16="http://schemas.microsoft.com/office/drawing/2014/main" id="{42BF2F86-B2E1-4B65-9C82-828C9277521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360" y="3420"/>
                    <a:ext cx="1800" cy="620"/>
                  </a:xfrm>
                  <a:prstGeom prst="rect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00CC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و ج د</a:t>
                    </a:r>
                    <a:endParaRPr lang="en-US" altLang="en-US"/>
                  </a:p>
                </p:txBody>
              </p:sp>
              <p:sp>
                <p:nvSpPr>
                  <p:cNvPr id="9237" name="Text Box 21">
                    <a:extLst>
                      <a:ext uri="{FF2B5EF4-FFF2-40B4-BE49-F238E27FC236}">
                        <a16:creationId xmlns:a16="http://schemas.microsoft.com/office/drawing/2014/main" id="{08F82590-AB03-4C59-A559-DA76B210AF4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360" y="4189"/>
                    <a:ext cx="1800" cy="621"/>
                  </a:xfrm>
                  <a:prstGeom prst="rect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00CC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ك ت ا ب</a:t>
                    </a:r>
                    <a:endParaRPr lang="en-US" altLang="en-US"/>
                  </a:p>
                </p:txBody>
              </p:sp>
              <p:sp>
                <p:nvSpPr>
                  <p:cNvPr id="9238" name="Text Box 22">
                    <a:extLst>
                      <a:ext uri="{FF2B5EF4-FFF2-40B4-BE49-F238E27FC236}">
                        <a16:creationId xmlns:a16="http://schemas.microsoft.com/office/drawing/2014/main" id="{397BC155-88BA-486A-9FF3-3248D5C778A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80" y="3420"/>
                    <a:ext cx="1800" cy="620"/>
                  </a:xfrm>
                  <a:prstGeom prst="rect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FFCC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 altLang="en-US" sz="2000">
                        <a:latin typeface="Times New Roman" panose="02020603050405020304" pitchFamily="18" charset="0"/>
                      </a:rPr>
                      <a:t>..............</a:t>
                    </a:r>
                    <a:endParaRPr lang="en-US" altLang="en-US"/>
                  </a:p>
                </p:txBody>
              </p:sp>
              <p:sp>
                <p:nvSpPr>
                  <p:cNvPr id="9239" name="Text Box 23">
                    <a:extLst>
                      <a:ext uri="{FF2B5EF4-FFF2-40B4-BE49-F238E27FC236}">
                        <a16:creationId xmlns:a16="http://schemas.microsoft.com/office/drawing/2014/main" id="{D3F78082-A539-442E-8BA8-906A5B022F0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80" y="4189"/>
                    <a:ext cx="1800" cy="621"/>
                  </a:xfrm>
                  <a:prstGeom prst="rect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FFCC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 altLang="en-US" sz="2000">
                        <a:latin typeface="Times New Roman" panose="02020603050405020304" pitchFamily="18" charset="0"/>
                      </a:rPr>
                      <a:t>..............</a:t>
                    </a:r>
                    <a:endParaRPr lang="en-US" altLang="en-US"/>
                  </a:p>
                </p:txBody>
              </p:sp>
            </p:grpSp>
            <p:pic>
              <p:nvPicPr>
                <p:cNvPr id="9240" name="Picture 24" descr="أعمال058">
                  <a:extLst>
                    <a:ext uri="{FF2B5EF4-FFF2-40B4-BE49-F238E27FC236}">
                      <a16:creationId xmlns:a16="http://schemas.microsoft.com/office/drawing/2014/main" id="{A2BF9D81-CF2C-4F60-B33C-E801EC98B2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80" y="3780"/>
                  <a:ext cx="2700" cy="26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9241" name="Group 25">
                  <a:extLst>
                    <a:ext uri="{FF2B5EF4-FFF2-40B4-BE49-F238E27FC236}">
                      <a16:creationId xmlns:a16="http://schemas.microsoft.com/office/drawing/2014/main" id="{53F01A47-FBB2-49AB-95D9-77EB6FA365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00" y="2700"/>
                  <a:ext cx="3780" cy="2451"/>
                  <a:chOff x="2520" y="2700"/>
                  <a:chExt cx="3780" cy="2160"/>
                </a:xfrm>
              </p:grpSpPr>
              <p:sp>
                <p:nvSpPr>
                  <p:cNvPr id="9242" name="Text Box 26">
                    <a:extLst>
                      <a:ext uri="{FF2B5EF4-FFF2-40B4-BE49-F238E27FC236}">
                        <a16:creationId xmlns:a16="http://schemas.microsoft.com/office/drawing/2014/main" id="{DC555443-A1DB-4463-B654-8EEA48DC4D0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00" y="2700"/>
                    <a:ext cx="1800" cy="621"/>
                  </a:xfrm>
                  <a:prstGeom prst="rect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00CC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و ق ع</a:t>
                    </a:r>
                    <a:endParaRPr lang="en-US" altLang="en-US"/>
                  </a:p>
                </p:txBody>
              </p:sp>
              <p:sp>
                <p:nvSpPr>
                  <p:cNvPr id="9243" name="Text Box 27">
                    <a:extLst>
                      <a:ext uri="{FF2B5EF4-FFF2-40B4-BE49-F238E27FC236}">
                        <a16:creationId xmlns:a16="http://schemas.microsoft.com/office/drawing/2014/main" id="{35326DFC-BC47-4608-B44F-BDA88551E7A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20" y="2700"/>
                    <a:ext cx="1800" cy="621"/>
                  </a:xfrm>
                  <a:prstGeom prst="rect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FFCC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 altLang="en-US" sz="2000">
                        <a:latin typeface="Times New Roman" panose="02020603050405020304" pitchFamily="18" charset="0"/>
                      </a:rPr>
                      <a:t>..............</a:t>
                    </a:r>
                    <a:endParaRPr lang="en-US" altLang="en-US"/>
                  </a:p>
                </p:txBody>
              </p:sp>
              <p:sp>
                <p:nvSpPr>
                  <p:cNvPr id="9244" name="Text Box 28">
                    <a:extLst>
                      <a:ext uri="{FF2B5EF4-FFF2-40B4-BE49-F238E27FC236}">
                        <a16:creationId xmlns:a16="http://schemas.microsoft.com/office/drawing/2014/main" id="{1092DCAE-36B6-44E5-A380-EB0004395DA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00" y="3470"/>
                    <a:ext cx="1800" cy="620"/>
                  </a:xfrm>
                  <a:prstGeom prst="rect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00CC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ص ا د</a:t>
                    </a:r>
                    <a:endParaRPr lang="en-US" altLang="en-US"/>
                  </a:p>
                </p:txBody>
              </p:sp>
              <p:sp>
                <p:nvSpPr>
                  <p:cNvPr id="9245" name="Text Box 29">
                    <a:extLst>
                      <a:ext uri="{FF2B5EF4-FFF2-40B4-BE49-F238E27FC236}">
                        <a16:creationId xmlns:a16="http://schemas.microsoft.com/office/drawing/2014/main" id="{C01BB03D-1B67-47A7-AA2B-D23A68C615F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00" y="4239"/>
                    <a:ext cx="1800" cy="621"/>
                  </a:xfrm>
                  <a:prstGeom prst="rect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00CC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د ر ا ج ة</a:t>
                    </a:r>
                    <a:endParaRPr lang="en-US" altLang="en-US"/>
                  </a:p>
                </p:txBody>
              </p:sp>
              <p:sp>
                <p:nvSpPr>
                  <p:cNvPr id="9246" name="Text Box 30">
                    <a:extLst>
                      <a:ext uri="{FF2B5EF4-FFF2-40B4-BE49-F238E27FC236}">
                        <a16:creationId xmlns:a16="http://schemas.microsoft.com/office/drawing/2014/main" id="{EC2B33DB-1C7C-4A21-A014-53194BD88EE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20" y="3470"/>
                    <a:ext cx="1800" cy="620"/>
                  </a:xfrm>
                  <a:prstGeom prst="rect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FFCC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 altLang="en-US" sz="2000">
                        <a:latin typeface="Times New Roman" panose="02020603050405020304" pitchFamily="18" charset="0"/>
                      </a:rPr>
                      <a:t>..............</a:t>
                    </a:r>
                    <a:endParaRPr lang="en-US" altLang="en-US"/>
                  </a:p>
                </p:txBody>
              </p:sp>
              <p:sp>
                <p:nvSpPr>
                  <p:cNvPr id="9247" name="Text Box 31">
                    <a:extLst>
                      <a:ext uri="{FF2B5EF4-FFF2-40B4-BE49-F238E27FC236}">
                        <a16:creationId xmlns:a16="http://schemas.microsoft.com/office/drawing/2014/main" id="{2F192463-C876-4D8C-BA78-9647426452E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20" y="4239"/>
                    <a:ext cx="1800" cy="621"/>
                  </a:xfrm>
                  <a:prstGeom prst="rect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FFCC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 altLang="en-US" sz="2000">
                        <a:latin typeface="Times New Roman" panose="02020603050405020304" pitchFamily="18" charset="0"/>
                      </a:rPr>
                      <a:t>..............</a:t>
                    </a:r>
                    <a:endParaRPr lang="en-US" altLang="en-US"/>
                  </a:p>
                </p:txBody>
              </p:sp>
            </p:grpSp>
            <p:grpSp>
              <p:nvGrpSpPr>
                <p:cNvPr id="9248" name="Group 32">
                  <a:extLst>
                    <a:ext uri="{FF2B5EF4-FFF2-40B4-BE49-F238E27FC236}">
                      <a16:creationId xmlns:a16="http://schemas.microsoft.com/office/drawing/2014/main" id="{6A3FA41B-4F38-4132-AA05-2AF653F8C3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60" y="540"/>
                  <a:ext cx="9360" cy="1980"/>
                  <a:chOff x="1260" y="540"/>
                  <a:chExt cx="9360" cy="1980"/>
                </a:xfrm>
              </p:grpSpPr>
              <p:sp>
                <p:nvSpPr>
                  <p:cNvPr id="9249" name="AutoShape 33">
                    <a:extLst>
                      <a:ext uri="{FF2B5EF4-FFF2-40B4-BE49-F238E27FC236}">
                        <a16:creationId xmlns:a16="http://schemas.microsoft.com/office/drawing/2014/main" id="{74B987E9-0D10-4F2A-BD50-9029E80E25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00" y="540"/>
                    <a:ext cx="8100" cy="1980"/>
                  </a:xfrm>
                  <a:prstGeom prst="cloudCallout">
                    <a:avLst>
                      <a:gd name="adj1" fmla="val 2912"/>
                      <a:gd name="adj2" fmla="val 122120"/>
                    </a:avLst>
                  </a:prstGeom>
                  <a:gradFill rotWithShape="1">
                    <a:gsLst>
                      <a:gs pos="0">
                        <a:srgbClr val="CCFFFF"/>
                      </a:gs>
                      <a:gs pos="50000">
                        <a:srgbClr val="FFFFFF"/>
                      </a:gs>
                      <a:gs pos="100000">
                        <a:srgbClr val="CCFFFF"/>
                      </a:gs>
                    </a:gsLst>
                    <a:lin ang="18900000" scaled="1"/>
                  </a:gradFill>
                  <a:ln w="9525">
                    <a:solidFill>
                      <a:srgbClr val="CC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altLang="en-US"/>
                  </a:p>
                </p:txBody>
              </p:sp>
              <p:sp>
                <p:nvSpPr>
                  <p:cNvPr id="9250" name="Text Box 34">
                    <a:extLst>
                      <a:ext uri="{FF2B5EF4-FFF2-40B4-BE49-F238E27FC236}">
                        <a16:creationId xmlns:a16="http://schemas.microsoft.com/office/drawing/2014/main" id="{B52EE7EB-8A2F-4191-AE85-17D450522AA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60" y="900"/>
                    <a:ext cx="9360" cy="10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أقرأ الحروف التالية</a:t>
                    </a:r>
                    <a:r>
                      <a:rPr lang="en-US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،</a:t>
                    </a:r>
                  </a:p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ثم أصلها في كلمة واحدة كما في السطر الأول</a:t>
                    </a:r>
                    <a:r>
                      <a:rPr lang="en-US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:</a:t>
                    </a:r>
                    <a:endParaRPr lang="en-US" altLang="en-US"/>
                  </a:p>
                </p:txBody>
              </p:sp>
            </p:grpSp>
          </p:grpSp>
          <p:pic>
            <p:nvPicPr>
              <p:cNvPr id="9251" name="Picture 35" descr="أعمال075">
                <a:extLst>
                  <a:ext uri="{FF2B5EF4-FFF2-40B4-BE49-F238E27FC236}">
                    <a16:creationId xmlns:a16="http://schemas.microsoft.com/office/drawing/2014/main" id="{7F28C9CC-DDE7-4AEA-BB4D-02001327A0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9" y="6300"/>
                <a:ext cx="2749" cy="4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252" name="Group 36">
                <a:extLst>
                  <a:ext uri="{FF2B5EF4-FFF2-40B4-BE49-F238E27FC236}">
                    <a16:creationId xmlns:a16="http://schemas.microsoft.com/office/drawing/2014/main" id="{4756B554-AF8C-4E8C-ABDA-7D74A21ED0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60" y="10800"/>
                <a:ext cx="5561" cy="4500"/>
                <a:chOff x="5220" y="11160"/>
                <a:chExt cx="5201" cy="4140"/>
              </a:xfrm>
            </p:grpSpPr>
            <p:sp>
              <p:nvSpPr>
                <p:cNvPr id="9253" name="Rectangle 37">
                  <a:extLst>
                    <a:ext uri="{FF2B5EF4-FFF2-40B4-BE49-F238E27FC236}">
                      <a16:creationId xmlns:a16="http://schemas.microsoft.com/office/drawing/2014/main" id="{FFF22DBC-38DA-4C1E-9E0B-D84440458E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20" y="12240"/>
                  <a:ext cx="1601" cy="9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9254" name="Rectangle 38">
                  <a:extLst>
                    <a:ext uri="{FF2B5EF4-FFF2-40B4-BE49-F238E27FC236}">
                      <a16:creationId xmlns:a16="http://schemas.microsoft.com/office/drawing/2014/main" id="{DEC5FA8A-6726-4217-B81E-34174C869C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20" y="12240"/>
                  <a:ext cx="1602" cy="9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9255" name="Rectangle 39">
                  <a:extLst>
                    <a:ext uri="{FF2B5EF4-FFF2-40B4-BE49-F238E27FC236}">
                      <a16:creationId xmlns:a16="http://schemas.microsoft.com/office/drawing/2014/main" id="{573AF462-FA53-4824-8398-551D591287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20" y="12240"/>
                  <a:ext cx="1601" cy="9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9256" name="Rectangle 40">
                  <a:extLst>
                    <a:ext uri="{FF2B5EF4-FFF2-40B4-BE49-F238E27FC236}">
                      <a16:creationId xmlns:a16="http://schemas.microsoft.com/office/drawing/2014/main" id="{87D90913-3B42-4799-9B66-250C1E058F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20" y="13320"/>
                  <a:ext cx="1601" cy="9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9257" name="Rectangle 41">
                  <a:extLst>
                    <a:ext uri="{FF2B5EF4-FFF2-40B4-BE49-F238E27FC236}">
                      <a16:creationId xmlns:a16="http://schemas.microsoft.com/office/drawing/2014/main" id="{9A76503D-E55E-453B-B950-2BB1F55BDF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20" y="13320"/>
                  <a:ext cx="1602" cy="9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9258" name="Rectangle 42">
                  <a:extLst>
                    <a:ext uri="{FF2B5EF4-FFF2-40B4-BE49-F238E27FC236}">
                      <a16:creationId xmlns:a16="http://schemas.microsoft.com/office/drawing/2014/main" id="{0B8B0AD2-57E8-4634-AF5F-F7A8B77B84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20" y="13320"/>
                  <a:ext cx="1601" cy="9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9259" name="Rectangle 43">
                  <a:extLst>
                    <a:ext uri="{FF2B5EF4-FFF2-40B4-BE49-F238E27FC236}">
                      <a16:creationId xmlns:a16="http://schemas.microsoft.com/office/drawing/2014/main" id="{1E28255A-4D4A-475E-A2C9-D9CD333291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20" y="14400"/>
                  <a:ext cx="1601" cy="9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9260" name="Rectangle 44">
                  <a:extLst>
                    <a:ext uri="{FF2B5EF4-FFF2-40B4-BE49-F238E27FC236}">
                      <a16:creationId xmlns:a16="http://schemas.microsoft.com/office/drawing/2014/main" id="{AEA5C98C-7CCF-46F0-9E34-32B4DA810B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20" y="14400"/>
                  <a:ext cx="1602" cy="9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9261" name="Rectangle 45">
                  <a:extLst>
                    <a:ext uri="{FF2B5EF4-FFF2-40B4-BE49-F238E27FC236}">
                      <a16:creationId xmlns:a16="http://schemas.microsoft.com/office/drawing/2014/main" id="{2AFF2595-477E-4504-949F-EC5CB4BA17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20" y="14400"/>
                  <a:ext cx="1601" cy="9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/>
                </a:p>
              </p:txBody>
            </p:sp>
            <p:sp>
              <p:nvSpPr>
                <p:cNvPr id="9262" name="Rectangle 46">
                  <a:extLst>
                    <a:ext uri="{FF2B5EF4-FFF2-40B4-BE49-F238E27FC236}">
                      <a16:creationId xmlns:a16="http://schemas.microsoft.com/office/drawing/2014/main" id="{F5DD1447-3E67-4797-B084-7E11C7F87E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20" y="11160"/>
                  <a:ext cx="1601" cy="9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ar-SA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مد بالواو</a:t>
                  </a:r>
                  <a:endParaRPr lang="en-US" altLang="en-US"/>
                </a:p>
              </p:txBody>
            </p:sp>
            <p:sp>
              <p:nvSpPr>
                <p:cNvPr id="9263" name="Rectangle 47">
                  <a:extLst>
                    <a:ext uri="{FF2B5EF4-FFF2-40B4-BE49-F238E27FC236}">
                      <a16:creationId xmlns:a16="http://schemas.microsoft.com/office/drawing/2014/main" id="{60DD8F1E-B643-43FF-91B0-62C919245D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20" y="11160"/>
                  <a:ext cx="1601" cy="9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ar-SA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مد بالياء</a:t>
                  </a:r>
                  <a:endParaRPr lang="en-US" altLang="en-US"/>
                </a:p>
              </p:txBody>
            </p:sp>
            <p:sp>
              <p:nvSpPr>
                <p:cNvPr id="9264" name="Rectangle 48">
                  <a:extLst>
                    <a:ext uri="{FF2B5EF4-FFF2-40B4-BE49-F238E27FC236}">
                      <a16:creationId xmlns:a16="http://schemas.microsoft.com/office/drawing/2014/main" id="{462CB421-D607-483B-9BC6-494765D240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20" y="11160"/>
                  <a:ext cx="1601" cy="9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ar-SA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مد بالألف</a:t>
                  </a:r>
                  <a:endParaRPr lang="en-US" altLang="en-US"/>
                </a:p>
              </p:txBody>
            </p:sp>
            <p:sp>
              <p:nvSpPr>
                <p:cNvPr id="9265" name="AutoShape 49">
                  <a:extLst>
                    <a:ext uri="{FF2B5EF4-FFF2-40B4-BE49-F238E27FC236}">
                      <a16:creationId xmlns:a16="http://schemas.microsoft.com/office/drawing/2014/main" id="{5534C4C8-19F5-4B42-A201-164BAAC06C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80" y="12060"/>
                  <a:ext cx="900" cy="540"/>
                </a:xfrm>
                <a:custGeom>
                  <a:avLst/>
                  <a:gdLst>
                    <a:gd name="G0" fmla="+- 5400 0 0"/>
                    <a:gd name="G1" fmla="+- 11796480 0 0"/>
                    <a:gd name="G2" fmla="+- 0 0 11796480"/>
                    <a:gd name="T0" fmla="*/ 0 256 1"/>
                    <a:gd name="T1" fmla="*/ 180 256 1"/>
                    <a:gd name="G3" fmla="+- 11796480 T0 T1"/>
                    <a:gd name="T2" fmla="*/ 0 256 1"/>
                    <a:gd name="T3" fmla="*/ 90 256 1"/>
                    <a:gd name="G4" fmla="+- 11796480 T2 T3"/>
                    <a:gd name="G5" fmla="*/ G4 2 1"/>
                    <a:gd name="T4" fmla="*/ 90 256 1"/>
                    <a:gd name="T5" fmla="*/ 0 256 1"/>
                    <a:gd name="G6" fmla="+- 11796480 T4 T5"/>
                    <a:gd name="G7" fmla="*/ G6 2 1"/>
                    <a:gd name="G8" fmla="abs 11796480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5400"/>
                    <a:gd name="G18" fmla="*/ 5400 1 2"/>
                    <a:gd name="G19" fmla="+- G18 5400 0"/>
                    <a:gd name="G20" fmla="cos G19 11796480"/>
                    <a:gd name="G21" fmla="sin G19 11796480"/>
                    <a:gd name="G22" fmla="+- G20 10800 0"/>
                    <a:gd name="G23" fmla="+- G21 10800 0"/>
                    <a:gd name="G24" fmla="+- 10800 0 G20"/>
                    <a:gd name="G25" fmla="+- 5400 10800 0"/>
                    <a:gd name="G26" fmla="?: G9 G17 G25"/>
                    <a:gd name="G27" fmla="?: G9 0 21600"/>
                    <a:gd name="G28" fmla="cos 10800 11796480"/>
                    <a:gd name="G29" fmla="sin 10800 11796480"/>
                    <a:gd name="G30" fmla="sin 5400 11796480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796480 G34 0"/>
                    <a:gd name="G36" fmla="?: G6 G35 G31"/>
                    <a:gd name="G37" fmla="+- 21600 0 G36"/>
                    <a:gd name="G38" fmla="?: G4 0 G33"/>
                    <a:gd name="G39" fmla="?: 11796480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2700 w 21600"/>
                    <a:gd name="T15" fmla="*/ 10800 h 21600"/>
                    <a:gd name="T16" fmla="*/ 10800 w 21600"/>
                    <a:gd name="T17" fmla="*/ 5400 h 21600"/>
                    <a:gd name="T18" fmla="*/ 18900 w 21600"/>
                    <a:gd name="T19" fmla="*/ 10800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400"/>
                        <a:pt x="16199" y="7817"/>
                        <a:pt x="16199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6" name="AutoShape 50">
                  <a:extLst>
                    <a:ext uri="{FF2B5EF4-FFF2-40B4-BE49-F238E27FC236}">
                      <a16:creationId xmlns:a16="http://schemas.microsoft.com/office/drawing/2014/main" id="{1533E692-68E8-4942-8A21-57C0C56FC2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80" y="12060"/>
                  <a:ext cx="900" cy="540"/>
                </a:xfrm>
                <a:custGeom>
                  <a:avLst/>
                  <a:gdLst>
                    <a:gd name="G0" fmla="+- 5400 0 0"/>
                    <a:gd name="G1" fmla="+- 11796480 0 0"/>
                    <a:gd name="G2" fmla="+- 0 0 11796480"/>
                    <a:gd name="T0" fmla="*/ 0 256 1"/>
                    <a:gd name="T1" fmla="*/ 180 256 1"/>
                    <a:gd name="G3" fmla="+- 11796480 T0 T1"/>
                    <a:gd name="T2" fmla="*/ 0 256 1"/>
                    <a:gd name="T3" fmla="*/ 90 256 1"/>
                    <a:gd name="G4" fmla="+- 11796480 T2 T3"/>
                    <a:gd name="G5" fmla="*/ G4 2 1"/>
                    <a:gd name="T4" fmla="*/ 90 256 1"/>
                    <a:gd name="T5" fmla="*/ 0 256 1"/>
                    <a:gd name="G6" fmla="+- 11796480 T4 T5"/>
                    <a:gd name="G7" fmla="*/ G6 2 1"/>
                    <a:gd name="G8" fmla="abs 11796480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5400"/>
                    <a:gd name="G18" fmla="*/ 5400 1 2"/>
                    <a:gd name="G19" fmla="+- G18 5400 0"/>
                    <a:gd name="G20" fmla="cos G19 11796480"/>
                    <a:gd name="G21" fmla="sin G19 11796480"/>
                    <a:gd name="G22" fmla="+- G20 10800 0"/>
                    <a:gd name="G23" fmla="+- G21 10800 0"/>
                    <a:gd name="G24" fmla="+- 10800 0 G20"/>
                    <a:gd name="G25" fmla="+- 5400 10800 0"/>
                    <a:gd name="G26" fmla="?: G9 G17 G25"/>
                    <a:gd name="G27" fmla="?: G9 0 21600"/>
                    <a:gd name="G28" fmla="cos 10800 11796480"/>
                    <a:gd name="G29" fmla="sin 10800 11796480"/>
                    <a:gd name="G30" fmla="sin 5400 11796480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796480 G34 0"/>
                    <a:gd name="G36" fmla="?: G6 G35 G31"/>
                    <a:gd name="G37" fmla="+- 21600 0 G36"/>
                    <a:gd name="G38" fmla="?: G4 0 G33"/>
                    <a:gd name="G39" fmla="?: 11796480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2700 w 21600"/>
                    <a:gd name="T15" fmla="*/ 10800 h 21600"/>
                    <a:gd name="T16" fmla="*/ 10800 w 21600"/>
                    <a:gd name="T17" fmla="*/ 5400 h 21600"/>
                    <a:gd name="T18" fmla="*/ 18900 w 21600"/>
                    <a:gd name="T19" fmla="*/ 10800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400"/>
                        <a:pt x="16199" y="7817"/>
                        <a:pt x="16199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7" name="AutoShape 51">
                  <a:extLst>
                    <a:ext uri="{FF2B5EF4-FFF2-40B4-BE49-F238E27FC236}">
                      <a16:creationId xmlns:a16="http://schemas.microsoft.com/office/drawing/2014/main" id="{18D49143-E740-4E3B-AE35-DB28827F61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80" y="12060"/>
                  <a:ext cx="900" cy="540"/>
                </a:xfrm>
                <a:custGeom>
                  <a:avLst/>
                  <a:gdLst>
                    <a:gd name="G0" fmla="+- 5400 0 0"/>
                    <a:gd name="G1" fmla="+- 11796480 0 0"/>
                    <a:gd name="G2" fmla="+- 0 0 11796480"/>
                    <a:gd name="T0" fmla="*/ 0 256 1"/>
                    <a:gd name="T1" fmla="*/ 180 256 1"/>
                    <a:gd name="G3" fmla="+- 11796480 T0 T1"/>
                    <a:gd name="T2" fmla="*/ 0 256 1"/>
                    <a:gd name="T3" fmla="*/ 90 256 1"/>
                    <a:gd name="G4" fmla="+- 11796480 T2 T3"/>
                    <a:gd name="G5" fmla="*/ G4 2 1"/>
                    <a:gd name="T4" fmla="*/ 90 256 1"/>
                    <a:gd name="T5" fmla="*/ 0 256 1"/>
                    <a:gd name="G6" fmla="+- 11796480 T4 T5"/>
                    <a:gd name="G7" fmla="*/ G6 2 1"/>
                    <a:gd name="G8" fmla="abs 11796480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5400"/>
                    <a:gd name="G18" fmla="*/ 5400 1 2"/>
                    <a:gd name="G19" fmla="+- G18 5400 0"/>
                    <a:gd name="G20" fmla="cos G19 11796480"/>
                    <a:gd name="G21" fmla="sin G19 11796480"/>
                    <a:gd name="G22" fmla="+- G20 10800 0"/>
                    <a:gd name="G23" fmla="+- G21 10800 0"/>
                    <a:gd name="G24" fmla="+- 10800 0 G20"/>
                    <a:gd name="G25" fmla="+- 5400 10800 0"/>
                    <a:gd name="G26" fmla="?: G9 G17 G25"/>
                    <a:gd name="G27" fmla="?: G9 0 21600"/>
                    <a:gd name="G28" fmla="cos 10800 11796480"/>
                    <a:gd name="G29" fmla="sin 10800 11796480"/>
                    <a:gd name="G30" fmla="sin 5400 11796480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796480 G34 0"/>
                    <a:gd name="G36" fmla="?: G6 G35 G31"/>
                    <a:gd name="G37" fmla="+- 21600 0 G36"/>
                    <a:gd name="G38" fmla="?: G4 0 G33"/>
                    <a:gd name="G39" fmla="?: 11796480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2700 w 21600"/>
                    <a:gd name="T15" fmla="*/ 10800 h 21600"/>
                    <a:gd name="T16" fmla="*/ 10800 w 21600"/>
                    <a:gd name="T17" fmla="*/ 5400 h 21600"/>
                    <a:gd name="T18" fmla="*/ 18900 w 21600"/>
                    <a:gd name="T19" fmla="*/ 10800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400"/>
                        <a:pt x="16199" y="7817"/>
                        <a:pt x="16199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9268" name="Picture 52" descr="تعليم052">
                <a:extLst>
                  <a:ext uri="{FF2B5EF4-FFF2-40B4-BE49-F238E27FC236}">
                    <a16:creationId xmlns:a16="http://schemas.microsoft.com/office/drawing/2014/main" id="{B1805FAA-45CE-42FD-860F-0BD9B824F2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" y="11160"/>
                <a:ext cx="4500" cy="43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>
            <a:extLst>
              <a:ext uri="{FF2B5EF4-FFF2-40B4-BE49-F238E27FC236}">
                <a16:creationId xmlns:a16="http://schemas.microsoft.com/office/drawing/2014/main" id="{BADED0EC-F106-4423-89CB-81DB12735AA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858000" cy="9144000"/>
            <a:chOff x="540" y="540"/>
            <a:chExt cx="11160" cy="16020"/>
          </a:xfrm>
        </p:grpSpPr>
        <p:pic>
          <p:nvPicPr>
            <p:cNvPr id="10243" name="Picture 3" descr="خلفية أشكال والوان">
              <a:extLst>
                <a:ext uri="{FF2B5EF4-FFF2-40B4-BE49-F238E27FC236}">
                  <a16:creationId xmlns:a16="http://schemas.microsoft.com/office/drawing/2014/main" id="{C32865F5-0D57-4ACE-AD18-2842C8FFD2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" y="900"/>
              <a:ext cx="11160" cy="15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44" name="Group 4">
              <a:extLst>
                <a:ext uri="{FF2B5EF4-FFF2-40B4-BE49-F238E27FC236}">
                  <a16:creationId xmlns:a16="http://schemas.microsoft.com/office/drawing/2014/main" id="{F98A24B0-5344-4237-A143-F18F0D770F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540"/>
              <a:ext cx="10620" cy="14760"/>
              <a:chOff x="720" y="360"/>
              <a:chExt cx="10620" cy="14760"/>
            </a:xfrm>
          </p:grpSpPr>
          <p:grpSp>
            <p:nvGrpSpPr>
              <p:cNvPr id="10245" name="Group 5">
                <a:extLst>
                  <a:ext uri="{FF2B5EF4-FFF2-40B4-BE49-F238E27FC236}">
                    <a16:creationId xmlns:a16="http://schemas.microsoft.com/office/drawing/2014/main" id="{8380D466-49DE-4ECF-8C2C-7ED5A43B36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0" y="5220"/>
                <a:ext cx="9180" cy="9900"/>
                <a:chOff x="1440" y="5124"/>
                <a:chExt cx="9360" cy="9996"/>
              </a:xfrm>
            </p:grpSpPr>
            <p:grpSp>
              <p:nvGrpSpPr>
                <p:cNvPr id="10246" name="Group 6">
                  <a:extLst>
                    <a:ext uri="{FF2B5EF4-FFF2-40B4-BE49-F238E27FC236}">
                      <a16:creationId xmlns:a16="http://schemas.microsoft.com/office/drawing/2014/main" id="{4BD552DB-5474-4017-BDBC-1BC6684535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0" y="5124"/>
                  <a:ext cx="9360" cy="1250"/>
                  <a:chOff x="1980" y="5580"/>
                  <a:chExt cx="8640" cy="1080"/>
                </a:xfrm>
              </p:grpSpPr>
              <p:sp>
                <p:nvSpPr>
                  <p:cNvPr id="10247" name="Rectangle 7">
                    <a:extLst>
                      <a:ext uri="{FF2B5EF4-FFF2-40B4-BE49-F238E27FC236}">
                        <a16:creationId xmlns:a16="http://schemas.microsoft.com/office/drawing/2014/main" id="{185EB068-DDD5-495D-AE66-FF3B402B8C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180" y="5580"/>
                    <a:ext cx="1440" cy="5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طبيب</a:t>
                    </a:r>
                    <a:endParaRPr lang="en-US" altLang="en-US"/>
                  </a:p>
                </p:txBody>
              </p:sp>
              <p:sp>
                <p:nvSpPr>
                  <p:cNvPr id="10248" name="Rectangle 8">
                    <a:extLst>
                      <a:ext uri="{FF2B5EF4-FFF2-40B4-BE49-F238E27FC236}">
                        <a16:creationId xmlns:a16="http://schemas.microsoft.com/office/drawing/2014/main" id="{CD28A263-85E1-4B9B-AA04-BB52DBBDF8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80" y="5580"/>
                    <a:ext cx="1440" cy="5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طفل</a:t>
                    </a:r>
                    <a:endParaRPr lang="en-US" altLang="en-US"/>
                  </a:p>
                </p:txBody>
              </p:sp>
              <p:sp>
                <p:nvSpPr>
                  <p:cNvPr id="10249" name="Rectangle 9">
                    <a:extLst>
                      <a:ext uri="{FF2B5EF4-FFF2-40B4-BE49-F238E27FC236}">
                        <a16:creationId xmlns:a16="http://schemas.microsoft.com/office/drawing/2014/main" id="{E3D0EA46-BB47-4830-B85E-EBDF18FAEB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80" y="5580"/>
                    <a:ext cx="1440" cy="5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طيور</a:t>
                    </a:r>
                    <a:endParaRPr lang="en-US" altLang="en-US"/>
                  </a:p>
                </p:txBody>
              </p:sp>
              <p:sp>
                <p:nvSpPr>
                  <p:cNvPr id="10250" name="Rectangle 10">
                    <a:extLst>
                      <a:ext uri="{FF2B5EF4-FFF2-40B4-BE49-F238E27FC236}">
                        <a16:creationId xmlns:a16="http://schemas.microsoft.com/office/drawing/2014/main" id="{61B2A1B0-7882-44F6-BC83-6760FD04E4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80" y="5580"/>
                    <a:ext cx="1440" cy="5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قطار</a:t>
                    </a:r>
                    <a:endParaRPr lang="en-US" altLang="en-US"/>
                  </a:p>
                </p:txBody>
              </p:sp>
              <p:sp>
                <p:nvSpPr>
                  <p:cNvPr id="10251" name="Rectangle 11">
                    <a:extLst>
                      <a:ext uri="{FF2B5EF4-FFF2-40B4-BE49-F238E27FC236}">
                        <a16:creationId xmlns:a16="http://schemas.microsoft.com/office/drawing/2014/main" id="{CF00CFB2-008E-4748-9E7F-5592C79AFC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80" y="5580"/>
                    <a:ext cx="1440" cy="5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يربط</a:t>
                    </a:r>
                    <a:endParaRPr lang="en-US" altLang="en-US"/>
                  </a:p>
                </p:txBody>
              </p:sp>
              <p:grpSp>
                <p:nvGrpSpPr>
                  <p:cNvPr id="10252" name="Group 12">
                    <a:extLst>
                      <a:ext uri="{FF2B5EF4-FFF2-40B4-BE49-F238E27FC236}">
                        <a16:creationId xmlns:a16="http://schemas.microsoft.com/office/drawing/2014/main" id="{3A93A607-1CB3-48C9-9B28-D54DDE99C0F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180" y="6120"/>
                    <a:ext cx="1440" cy="540"/>
                    <a:chOff x="8460" y="6120"/>
                    <a:chExt cx="1440" cy="540"/>
                  </a:xfrm>
                </p:grpSpPr>
                <p:sp>
                  <p:nvSpPr>
                    <p:cNvPr id="10253" name="Rectangle 13">
                      <a:extLst>
                        <a:ext uri="{FF2B5EF4-FFF2-40B4-BE49-F238E27FC236}">
                          <a16:creationId xmlns:a16="http://schemas.microsoft.com/office/drawing/2014/main" id="{D29A36F8-7A93-4C7B-9250-4209B0365E9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8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54" name="Rectangle 14">
                      <a:extLst>
                        <a:ext uri="{FF2B5EF4-FFF2-40B4-BE49-F238E27FC236}">
                          <a16:creationId xmlns:a16="http://schemas.microsoft.com/office/drawing/2014/main" id="{B977AA7D-7311-4FE2-907E-3684D284B6C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255" name="Group 15">
                    <a:extLst>
                      <a:ext uri="{FF2B5EF4-FFF2-40B4-BE49-F238E27FC236}">
                        <a16:creationId xmlns:a16="http://schemas.microsoft.com/office/drawing/2014/main" id="{F41C4D96-F7DC-429F-9602-CDF1F44F48B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380" y="6120"/>
                    <a:ext cx="1440" cy="540"/>
                    <a:chOff x="8460" y="6120"/>
                    <a:chExt cx="1440" cy="540"/>
                  </a:xfrm>
                </p:grpSpPr>
                <p:sp>
                  <p:nvSpPr>
                    <p:cNvPr id="10256" name="Rectangle 16">
                      <a:extLst>
                        <a:ext uri="{FF2B5EF4-FFF2-40B4-BE49-F238E27FC236}">
                          <a16:creationId xmlns:a16="http://schemas.microsoft.com/office/drawing/2014/main" id="{A2EE6A7C-B60C-4B39-82A2-805801ECF98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8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57" name="Rectangle 17">
                      <a:extLst>
                        <a:ext uri="{FF2B5EF4-FFF2-40B4-BE49-F238E27FC236}">
                          <a16:creationId xmlns:a16="http://schemas.microsoft.com/office/drawing/2014/main" id="{CDF3EEC9-74DD-4AB7-9752-3C73A91ED42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258" name="Group 18">
                    <a:extLst>
                      <a:ext uri="{FF2B5EF4-FFF2-40B4-BE49-F238E27FC236}">
                        <a16:creationId xmlns:a16="http://schemas.microsoft.com/office/drawing/2014/main" id="{761947CB-458F-415F-AB12-7FF597A3D98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580" y="6120"/>
                    <a:ext cx="1440" cy="540"/>
                    <a:chOff x="8460" y="6120"/>
                    <a:chExt cx="1440" cy="540"/>
                  </a:xfrm>
                </p:grpSpPr>
                <p:sp>
                  <p:nvSpPr>
                    <p:cNvPr id="10259" name="Rectangle 19">
                      <a:extLst>
                        <a:ext uri="{FF2B5EF4-FFF2-40B4-BE49-F238E27FC236}">
                          <a16:creationId xmlns:a16="http://schemas.microsoft.com/office/drawing/2014/main" id="{7DE4A5AB-B005-4A79-8D02-39FEC708C41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8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60" name="Rectangle 20">
                      <a:extLst>
                        <a:ext uri="{FF2B5EF4-FFF2-40B4-BE49-F238E27FC236}">
                          <a16:creationId xmlns:a16="http://schemas.microsoft.com/office/drawing/2014/main" id="{30701F58-049A-4881-8A2B-6017053DC41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261" name="Group 21">
                    <a:extLst>
                      <a:ext uri="{FF2B5EF4-FFF2-40B4-BE49-F238E27FC236}">
                        <a16:creationId xmlns:a16="http://schemas.microsoft.com/office/drawing/2014/main" id="{914B9120-4F87-4916-8F72-195B69BFB07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780" y="6120"/>
                    <a:ext cx="1440" cy="540"/>
                    <a:chOff x="8460" y="6120"/>
                    <a:chExt cx="1440" cy="540"/>
                  </a:xfrm>
                </p:grpSpPr>
                <p:sp>
                  <p:nvSpPr>
                    <p:cNvPr id="10262" name="Rectangle 22">
                      <a:extLst>
                        <a:ext uri="{FF2B5EF4-FFF2-40B4-BE49-F238E27FC236}">
                          <a16:creationId xmlns:a16="http://schemas.microsoft.com/office/drawing/2014/main" id="{D74D1F4E-0415-439A-9B31-75F634B6BAD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8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63" name="Rectangle 23">
                      <a:extLst>
                        <a:ext uri="{FF2B5EF4-FFF2-40B4-BE49-F238E27FC236}">
                          <a16:creationId xmlns:a16="http://schemas.microsoft.com/office/drawing/2014/main" id="{58C2C351-2B15-47D8-81EA-3B1DB005521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264" name="Group 24">
                    <a:extLst>
                      <a:ext uri="{FF2B5EF4-FFF2-40B4-BE49-F238E27FC236}">
                        <a16:creationId xmlns:a16="http://schemas.microsoft.com/office/drawing/2014/main" id="{EF53BF39-C183-4E71-B262-A8921D0C521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980" y="6120"/>
                    <a:ext cx="1440" cy="540"/>
                    <a:chOff x="8460" y="6120"/>
                    <a:chExt cx="1440" cy="540"/>
                  </a:xfrm>
                </p:grpSpPr>
                <p:sp>
                  <p:nvSpPr>
                    <p:cNvPr id="10265" name="Rectangle 25">
                      <a:extLst>
                        <a:ext uri="{FF2B5EF4-FFF2-40B4-BE49-F238E27FC236}">
                          <a16:creationId xmlns:a16="http://schemas.microsoft.com/office/drawing/2014/main" id="{FE25E23D-5376-4521-953A-2DA92336A86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8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66" name="Rectangle 26">
                      <a:extLst>
                        <a:ext uri="{FF2B5EF4-FFF2-40B4-BE49-F238E27FC236}">
                          <a16:creationId xmlns:a16="http://schemas.microsoft.com/office/drawing/2014/main" id="{025AC5BF-F078-4B54-8394-697484C0CC5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267" name="Group 27">
                  <a:extLst>
                    <a:ext uri="{FF2B5EF4-FFF2-40B4-BE49-F238E27FC236}">
                      <a16:creationId xmlns:a16="http://schemas.microsoft.com/office/drawing/2014/main" id="{49168862-7B7C-4F04-8D07-0592CB4E82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0" y="6582"/>
                  <a:ext cx="9360" cy="1249"/>
                  <a:chOff x="1980" y="5580"/>
                  <a:chExt cx="8640" cy="1080"/>
                </a:xfrm>
              </p:grpSpPr>
              <p:sp>
                <p:nvSpPr>
                  <p:cNvPr id="10268" name="Rectangle 28">
                    <a:extLst>
                      <a:ext uri="{FF2B5EF4-FFF2-40B4-BE49-F238E27FC236}">
                        <a16:creationId xmlns:a16="http://schemas.microsoft.com/office/drawing/2014/main" id="{3A0F6266-D835-4A92-82A2-571E8E02AB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180" y="5580"/>
                    <a:ext cx="1440" cy="5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ظرف</a:t>
                    </a:r>
                    <a:endParaRPr lang="en-US" altLang="en-US"/>
                  </a:p>
                </p:txBody>
              </p:sp>
              <p:sp>
                <p:nvSpPr>
                  <p:cNvPr id="10269" name="Rectangle 29">
                    <a:extLst>
                      <a:ext uri="{FF2B5EF4-FFF2-40B4-BE49-F238E27FC236}">
                        <a16:creationId xmlns:a16="http://schemas.microsoft.com/office/drawing/2014/main" id="{04E79DD0-1D05-4FE6-99D6-933FE1C3E1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80" y="5580"/>
                    <a:ext cx="1440" cy="5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ظفر</a:t>
                    </a:r>
                    <a:endParaRPr lang="en-US" altLang="en-US"/>
                  </a:p>
                </p:txBody>
              </p:sp>
              <p:sp>
                <p:nvSpPr>
                  <p:cNvPr id="10270" name="Rectangle 30">
                    <a:extLst>
                      <a:ext uri="{FF2B5EF4-FFF2-40B4-BE49-F238E27FC236}">
                        <a16:creationId xmlns:a16="http://schemas.microsoft.com/office/drawing/2014/main" id="{FC2B9D32-139C-46B1-9983-3A59BFD318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80" y="5580"/>
                    <a:ext cx="1440" cy="5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ظروف</a:t>
                    </a:r>
                    <a:endParaRPr lang="en-US" altLang="en-US"/>
                  </a:p>
                </p:txBody>
              </p:sp>
              <p:sp>
                <p:nvSpPr>
                  <p:cNvPr id="10271" name="Rectangle 31">
                    <a:extLst>
                      <a:ext uri="{FF2B5EF4-FFF2-40B4-BE49-F238E27FC236}">
                        <a16:creationId xmlns:a16="http://schemas.microsoft.com/office/drawing/2014/main" id="{E4800DE1-B7FA-419F-955F-3E05234F5A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80" y="5580"/>
                    <a:ext cx="1440" cy="5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مظلة</a:t>
                    </a:r>
                    <a:endParaRPr lang="en-US" altLang="en-US"/>
                  </a:p>
                </p:txBody>
              </p:sp>
              <p:sp>
                <p:nvSpPr>
                  <p:cNvPr id="10272" name="Rectangle 32">
                    <a:extLst>
                      <a:ext uri="{FF2B5EF4-FFF2-40B4-BE49-F238E27FC236}">
                        <a16:creationId xmlns:a16="http://schemas.microsoft.com/office/drawing/2014/main" id="{CE4741DB-CD51-473A-8FD1-8A05B4521B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80" y="5580"/>
                    <a:ext cx="1440" cy="5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يحفظ</a:t>
                    </a:r>
                    <a:endParaRPr lang="en-US" altLang="en-US"/>
                  </a:p>
                </p:txBody>
              </p:sp>
              <p:grpSp>
                <p:nvGrpSpPr>
                  <p:cNvPr id="10273" name="Group 33">
                    <a:extLst>
                      <a:ext uri="{FF2B5EF4-FFF2-40B4-BE49-F238E27FC236}">
                        <a16:creationId xmlns:a16="http://schemas.microsoft.com/office/drawing/2014/main" id="{7027AEB4-FAF4-44AE-B298-2E2DD2EFB1A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180" y="6120"/>
                    <a:ext cx="1440" cy="540"/>
                    <a:chOff x="8460" y="6120"/>
                    <a:chExt cx="1440" cy="540"/>
                  </a:xfrm>
                </p:grpSpPr>
                <p:sp>
                  <p:nvSpPr>
                    <p:cNvPr id="10274" name="Rectangle 34">
                      <a:extLst>
                        <a:ext uri="{FF2B5EF4-FFF2-40B4-BE49-F238E27FC236}">
                          <a16:creationId xmlns:a16="http://schemas.microsoft.com/office/drawing/2014/main" id="{07BFD5F8-10FB-4758-8DF1-3CFCB882AFA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8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75" name="Rectangle 35">
                      <a:extLst>
                        <a:ext uri="{FF2B5EF4-FFF2-40B4-BE49-F238E27FC236}">
                          <a16:creationId xmlns:a16="http://schemas.microsoft.com/office/drawing/2014/main" id="{D2BBBCF0-290C-42A5-B9D9-CAFCCA55EF0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276" name="Group 36">
                    <a:extLst>
                      <a:ext uri="{FF2B5EF4-FFF2-40B4-BE49-F238E27FC236}">
                        <a16:creationId xmlns:a16="http://schemas.microsoft.com/office/drawing/2014/main" id="{75C35B24-A300-41B5-A6BB-B6E323FAE9C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380" y="6120"/>
                    <a:ext cx="1440" cy="540"/>
                    <a:chOff x="8460" y="6120"/>
                    <a:chExt cx="1440" cy="540"/>
                  </a:xfrm>
                </p:grpSpPr>
                <p:sp>
                  <p:nvSpPr>
                    <p:cNvPr id="10277" name="Rectangle 37">
                      <a:extLst>
                        <a:ext uri="{FF2B5EF4-FFF2-40B4-BE49-F238E27FC236}">
                          <a16:creationId xmlns:a16="http://schemas.microsoft.com/office/drawing/2014/main" id="{81E9C7BC-BB71-42E9-8369-D097EBC0E32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8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78" name="Rectangle 38">
                      <a:extLst>
                        <a:ext uri="{FF2B5EF4-FFF2-40B4-BE49-F238E27FC236}">
                          <a16:creationId xmlns:a16="http://schemas.microsoft.com/office/drawing/2014/main" id="{9C281A92-8C80-4772-969A-D73BB665FA3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279" name="Group 39">
                    <a:extLst>
                      <a:ext uri="{FF2B5EF4-FFF2-40B4-BE49-F238E27FC236}">
                        <a16:creationId xmlns:a16="http://schemas.microsoft.com/office/drawing/2014/main" id="{063FE5F7-E251-4F69-B38B-D2DD9B3C310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580" y="6120"/>
                    <a:ext cx="1440" cy="540"/>
                    <a:chOff x="8460" y="6120"/>
                    <a:chExt cx="1440" cy="540"/>
                  </a:xfrm>
                </p:grpSpPr>
                <p:sp>
                  <p:nvSpPr>
                    <p:cNvPr id="10280" name="Rectangle 40">
                      <a:extLst>
                        <a:ext uri="{FF2B5EF4-FFF2-40B4-BE49-F238E27FC236}">
                          <a16:creationId xmlns:a16="http://schemas.microsoft.com/office/drawing/2014/main" id="{C16B3B7F-DB04-48FB-A81C-9F828AC3BD4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8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81" name="Rectangle 41">
                      <a:extLst>
                        <a:ext uri="{FF2B5EF4-FFF2-40B4-BE49-F238E27FC236}">
                          <a16:creationId xmlns:a16="http://schemas.microsoft.com/office/drawing/2014/main" id="{A4222DDC-93EA-4255-9B43-859E20F1B5A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282" name="Group 42">
                    <a:extLst>
                      <a:ext uri="{FF2B5EF4-FFF2-40B4-BE49-F238E27FC236}">
                        <a16:creationId xmlns:a16="http://schemas.microsoft.com/office/drawing/2014/main" id="{C60B0177-492F-4937-AC80-78CE8B7ED5C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780" y="6120"/>
                    <a:ext cx="1440" cy="540"/>
                    <a:chOff x="8460" y="6120"/>
                    <a:chExt cx="1440" cy="540"/>
                  </a:xfrm>
                </p:grpSpPr>
                <p:sp>
                  <p:nvSpPr>
                    <p:cNvPr id="10283" name="Rectangle 43">
                      <a:extLst>
                        <a:ext uri="{FF2B5EF4-FFF2-40B4-BE49-F238E27FC236}">
                          <a16:creationId xmlns:a16="http://schemas.microsoft.com/office/drawing/2014/main" id="{671957DE-B956-4250-AF8D-4878EB5EF55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8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84" name="Rectangle 44">
                      <a:extLst>
                        <a:ext uri="{FF2B5EF4-FFF2-40B4-BE49-F238E27FC236}">
                          <a16:creationId xmlns:a16="http://schemas.microsoft.com/office/drawing/2014/main" id="{86C41E24-9832-4A96-B0D7-0314409BE36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285" name="Group 45">
                    <a:extLst>
                      <a:ext uri="{FF2B5EF4-FFF2-40B4-BE49-F238E27FC236}">
                        <a16:creationId xmlns:a16="http://schemas.microsoft.com/office/drawing/2014/main" id="{EF35C4CE-9ECE-4B27-A83D-08C74D2EA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980" y="6120"/>
                    <a:ext cx="1440" cy="540"/>
                    <a:chOff x="8460" y="6120"/>
                    <a:chExt cx="1440" cy="540"/>
                  </a:xfrm>
                </p:grpSpPr>
                <p:sp>
                  <p:nvSpPr>
                    <p:cNvPr id="10286" name="Rectangle 46">
                      <a:extLst>
                        <a:ext uri="{FF2B5EF4-FFF2-40B4-BE49-F238E27FC236}">
                          <a16:creationId xmlns:a16="http://schemas.microsoft.com/office/drawing/2014/main" id="{B3F5A5D2-4620-428D-B795-F4B113C1216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8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87" name="Rectangle 47">
                      <a:extLst>
                        <a:ext uri="{FF2B5EF4-FFF2-40B4-BE49-F238E27FC236}">
                          <a16:creationId xmlns:a16="http://schemas.microsoft.com/office/drawing/2014/main" id="{6A0AAC87-832B-429A-ACE5-55F02A04466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288" name="Group 48">
                  <a:extLst>
                    <a:ext uri="{FF2B5EF4-FFF2-40B4-BE49-F238E27FC236}">
                      <a16:creationId xmlns:a16="http://schemas.microsoft.com/office/drawing/2014/main" id="{46BB3C0A-1DDB-41B6-A2CF-144F8C1B70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0" y="8040"/>
                  <a:ext cx="9360" cy="1249"/>
                  <a:chOff x="1980" y="5580"/>
                  <a:chExt cx="8640" cy="1080"/>
                </a:xfrm>
              </p:grpSpPr>
              <p:sp>
                <p:nvSpPr>
                  <p:cNvPr id="10289" name="Rectangle 49">
                    <a:extLst>
                      <a:ext uri="{FF2B5EF4-FFF2-40B4-BE49-F238E27FC236}">
                        <a16:creationId xmlns:a16="http://schemas.microsoft.com/office/drawing/2014/main" id="{9C3C6DBC-74EF-462C-92B9-60F6A17F45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180" y="5580"/>
                    <a:ext cx="1440" cy="5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وردة</a:t>
                    </a:r>
                    <a:endParaRPr lang="en-US" altLang="en-US"/>
                  </a:p>
                </p:txBody>
              </p:sp>
              <p:sp>
                <p:nvSpPr>
                  <p:cNvPr id="10290" name="Rectangle 50">
                    <a:extLst>
                      <a:ext uri="{FF2B5EF4-FFF2-40B4-BE49-F238E27FC236}">
                        <a16:creationId xmlns:a16="http://schemas.microsoft.com/office/drawing/2014/main" id="{062CD167-C914-4777-8430-8CD1E74534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80" y="5580"/>
                    <a:ext cx="1440" cy="5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وسادة</a:t>
                    </a:r>
                    <a:endParaRPr lang="en-US" altLang="en-US"/>
                  </a:p>
                </p:txBody>
              </p:sp>
              <p:sp>
                <p:nvSpPr>
                  <p:cNvPr id="10291" name="Rectangle 51">
                    <a:extLst>
                      <a:ext uri="{FF2B5EF4-FFF2-40B4-BE49-F238E27FC236}">
                        <a16:creationId xmlns:a16="http://schemas.microsoft.com/office/drawing/2014/main" id="{9DF22DA5-0E4D-4DC1-AC4A-A03F5B07FC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80" y="5580"/>
                    <a:ext cx="1440" cy="5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ورود</a:t>
                    </a:r>
                    <a:endParaRPr lang="en-US" altLang="en-US"/>
                  </a:p>
                </p:txBody>
              </p:sp>
              <p:sp>
                <p:nvSpPr>
                  <p:cNvPr id="10292" name="Rectangle 52">
                    <a:extLst>
                      <a:ext uri="{FF2B5EF4-FFF2-40B4-BE49-F238E27FC236}">
                        <a16:creationId xmlns:a16="http://schemas.microsoft.com/office/drawing/2014/main" id="{7EFC398A-393D-4268-B379-F1548F6D16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80" y="5580"/>
                    <a:ext cx="1440" cy="5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يكوي</a:t>
                    </a:r>
                    <a:endParaRPr lang="en-US" altLang="en-US"/>
                  </a:p>
                </p:txBody>
              </p:sp>
              <p:sp>
                <p:nvSpPr>
                  <p:cNvPr id="10293" name="Rectangle 53">
                    <a:extLst>
                      <a:ext uri="{FF2B5EF4-FFF2-40B4-BE49-F238E27FC236}">
                        <a16:creationId xmlns:a16="http://schemas.microsoft.com/office/drawing/2014/main" id="{98DE6B76-5F95-4974-98BF-45C3F0B572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80" y="5580"/>
                    <a:ext cx="1440" cy="5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حليب</a:t>
                    </a:r>
                    <a:endParaRPr lang="en-US" altLang="en-US"/>
                  </a:p>
                </p:txBody>
              </p:sp>
              <p:grpSp>
                <p:nvGrpSpPr>
                  <p:cNvPr id="10294" name="Group 54">
                    <a:extLst>
                      <a:ext uri="{FF2B5EF4-FFF2-40B4-BE49-F238E27FC236}">
                        <a16:creationId xmlns:a16="http://schemas.microsoft.com/office/drawing/2014/main" id="{91DB83C8-81EF-4AE8-94A1-5DECB2F142A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180" y="6120"/>
                    <a:ext cx="1440" cy="540"/>
                    <a:chOff x="8460" y="6120"/>
                    <a:chExt cx="1440" cy="540"/>
                  </a:xfrm>
                </p:grpSpPr>
                <p:sp>
                  <p:nvSpPr>
                    <p:cNvPr id="10295" name="Rectangle 55">
                      <a:extLst>
                        <a:ext uri="{FF2B5EF4-FFF2-40B4-BE49-F238E27FC236}">
                          <a16:creationId xmlns:a16="http://schemas.microsoft.com/office/drawing/2014/main" id="{7E0D5258-564B-44B4-AF0C-04A30418616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8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96" name="Rectangle 56">
                      <a:extLst>
                        <a:ext uri="{FF2B5EF4-FFF2-40B4-BE49-F238E27FC236}">
                          <a16:creationId xmlns:a16="http://schemas.microsoft.com/office/drawing/2014/main" id="{7A95986C-463F-4D07-AFD0-965E59AB3D6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297" name="Group 57">
                    <a:extLst>
                      <a:ext uri="{FF2B5EF4-FFF2-40B4-BE49-F238E27FC236}">
                        <a16:creationId xmlns:a16="http://schemas.microsoft.com/office/drawing/2014/main" id="{46B1FC15-2CDA-408C-83D5-96C3FE5B242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380" y="6120"/>
                    <a:ext cx="1440" cy="540"/>
                    <a:chOff x="8460" y="6120"/>
                    <a:chExt cx="1440" cy="540"/>
                  </a:xfrm>
                </p:grpSpPr>
                <p:sp>
                  <p:nvSpPr>
                    <p:cNvPr id="10298" name="Rectangle 58">
                      <a:extLst>
                        <a:ext uri="{FF2B5EF4-FFF2-40B4-BE49-F238E27FC236}">
                          <a16:creationId xmlns:a16="http://schemas.microsoft.com/office/drawing/2014/main" id="{53DFE5DA-2028-4546-B316-D61EAE752C2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8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99" name="Rectangle 59">
                      <a:extLst>
                        <a:ext uri="{FF2B5EF4-FFF2-40B4-BE49-F238E27FC236}">
                          <a16:creationId xmlns:a16="http://schemas.microsoft.com/office/drawing/2014/main" id="{F3FEA0C4-5565-4764-A1C2-29CAE63E783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300" name="Group 60">
                    <a:extLst>
                      <a:ext uri="{FF2B5EF4-FFF2-40B4-BE49-F238E27FC236}">
                        <a16:creationId xmlns:a16="http://schemas.microsoft.com/office/drawing/2014/main" id="{C295102F-4B12-475C-82AD-E3449E0233C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580" y="6120"/>
                    <a:ext cx="1440" cy="540"/>
                    <a:chOff x="8460" y="6120"/>
                    <a:chExt cx="1440" cy="540"/>
                  </a:xfrm>
                </p:grpSpPr>
                <p:sp>
                  <p:nvSpPr>
                    <p:cNvPr id="10301" name="Rectangle 61">
                      <a:extLst>
                        <a:ext uri="{FF2B5EF4-FFF2-40B4-BE49-F238E27FC236}">
                          <a16:creationId xmlns:a16="http://schemas.microsoft.com/office/drawing/2014/main" id="{37500DF8-F51E-4B2C-8094-F84DAC9B340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8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02" name="Rectangle 62">
                      <a:extLst>
                        <a:ext uri="{FF2B5EF4-FFF2-40B4-BE49-F238E27FC236}">
                          <a16:creationId xmlns:a16="http://schemas.microsoft.com/office/drawing/2014/main" id="{3C59E8FF-D24D-47D4-AE85-64D586F6907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303" name="Group 63">
                    <a:extLst>
                      <a:ext uri="{FF2B5EF4-FFF2-40B4-BE49-F238E27FC236}">
                        <a16:creationId xmlns:a16="http://schemas.microsoft.com/office/drawing/2014/main" id="{08452822-B8EF-446A-A085-ACC61C40F84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780" y="6120"/>
                    <a:ext cx="1440" cy="540"/>
                    <a:chOff x="8460" y="6120"/>
                    <a:chExt cx="1440" cy="540"/>
                  </a:xfrm>
                </p:grpSpPr>
                <p:sp>
                  <p:nvSpPr>
                    <p:cNvPr id="10304" name="Rectangle 64">
                      <a:extLst>
                        <a:ext uri="{FF2B5EF4-FFF2-40B4-BE49-F238E27FC236}">
                          <a16:creationId xmlns:a16="http://schemas.microsoft.com/office/drawing/2014/main" id="{80FB55D0-15B7-4C62-A67A-31E8EDB7C87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8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05" name="Rectangle 65">
                      <a:extLst>
                        <a:ext uri="{FF2B5EF4-FFF2-40B4-BE49-F238E27FC236}">
                          <a16:creationId xmlns:a16="http://schemas.microsoft.com/office/drawing/2014/main" id="{739BB437-B99C-4044-9CF3-964A51952B8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306" name="Group 66">
                    <a:extLst>
                      <a:ext uri="{FF2B5EF4-FFF2-40B4-BE49-F238E27FC236}">
                        <a16:creationId xmlns:a16="http://schemas.microsoft.com/office/drawing/2014/main" id="{55B76579-E743-4A8D-8B03-F1AB52514EE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980" y="6120"/>
                    <a:ext cx="1440" cy="540"/>
                    <a:chOff x="8460" y="6120"/>
                    <a:chExt cx="1440" cy="540"/>
                  </a:xfrm>
                </p:grpSpPr>
                <p:sp>
                  <p:nvSpPr>
                    <p:cNvPr id="10307" name="Rectangle 67">
                      <a:extLst>
                        <a:ext uri="{FF2B5EF4-FFF2-40B4-BE49-F238E27FC236}">
                          <a16:creationId xmlns:a16="http://schemas.microsoft.com/office/drawing/2014/main" id="{7389FE7B-AEBA-4C44-95B7-ED11212030C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8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08" name="Rectangle 68">
                      <a:extLst>
                        <a:ext uri="{FF2B5EF4-FFF2-40B4-BE49-F238E27FC236}">
                          <a16:creationId xmlns:a16="http://schemas.microsoft.com/office/drawing/2014/main" id="{96854BF6-B857-4D24-A3A2-EA8FBE6F316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309" name="Group 69">
                  <a:extLst>
                    <a:ext uri="{FF2B5EF4-FFF2-40B4-BE49-F238E27FC236}">
                      <a16:creationId xmlns:a16="http://schemas.microsoft.com/office/drawing/2014/main" id="{505BB75A-B328-4C2D-904D-A7E7907675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0" y="9497"/>
                  <a:ext cx="9360" cy="1250"/>
                  <a:chOff x="1980" y="5580"/>
                  <a:chExt cx="8640" cy="1080"/>
                </a:xfrm>
              </p:grpSpPr>
              <p:sp>
                <p:nvSpPr>
                  <p:cNvPr id="10310" name="Rectangle 70">
                    <a:extLst>
                      <a:ext uri="{FF2B5EF4-FFF2-40B4-BE49-F238E27FC236}">
                        <a16:creationId xmlns:a16="http://schemas.microsoft.com/office/drawing/2014/main" id="{914C8D00-0523-4E57-9753-CBAA38F25A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180" y="5580"/>
                    <a:ext cx="1440" cy="5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باب</a:t>
                    </a:r>
                    <a:endParaRPr lang="en-US" altLang="en-US"/>
                  </a:p>
                </p:txBody>
              </p:sp>
              <p:sp>
                <p:nvSpPr>
                  <p:cNvPr id="10311" name="Rectangle 71">
                    <a:extLst>
                      <a:ext uri="{FF2B5EF4-FFF2-40B4-BE49-F238E27FC236}">
                        <a16:creationId xmlns:a16="http://schemas.microsoft.com/office/drawing/2014/main" id="{290BEFA3-E711-4A23-A13E-611C2C132C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80" y="5580"/>
                    <a:ext cx="1440" cy="5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بنت</a:t>
                    </a:r>
                    <a:endParaRPr lang="en-US" altLang="en-US"/>
                  </a:p>
                </p:txBody>
              </p:sp>
              <p:sp>
                <p:nvSpPr>
                  <p:cNvPr id="10312" name="Rectangle 72">
                    <a:extLst>
                      <a:ext uri="{FF2B5EF4-FFF2-40B4-BE49-F238E27FC236}">
                        <a16:creationId xmlns:a16="http://schemas.microsoft.com/office/drawing/2014/main" id="{92EEDA82-DA36-4CE9-B415-7848D05549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80" y="5580"/>
                    <a:ext cx="1440" cy="5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برتقال</a:t>
                    </a:r>
                    <a:endParaRPr lang="en-US" altLang="en-US"/>
                  </a:p>
                </p:txBody>
              </p:sp>
              <p:sp>
                <p:nvSpPr>
                  <p:cNvPr id="10313" name="Rectangle 73">
                    <a:extLst>
                      <a:ext uri="{FF2B5EF4-FFF2-40B4-BE49-F238E27FC236}">
                        <a16:creationId xmlns:a16="http://schemas.microsoft.com/office/drawing/2014/main" id="{83D29A0B-A1E8-4E56-97E5-DD6AD97968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80" y="5580"/>
                    <a:ext cx="1440" cy="5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جبل</a:t>
                    </a:r>
                    <a:endParaRPr lang="en-US" altLang="en-US"/>
                  </a:p>
                </p:txBody>
              </p:sp>
              <p:sp>
                <p:nvSpPr>
                  <p:cNvPr id="10314" name="Rectangle 74">
                    <a:extLst>
                      <a:ext uri="{FF2B5EF4-FFF2-40B4-BE49-F238E27FC236}">
                        <a16:creationId xmlns:a16="http://schemas.microsoft.com/office/drawing/2014/main" id="{7AEF0F8F-C037-42A8-BB4B-E0A23098A7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80" y="5580"/>
                    <a:ext cx="1440" cy="5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يلعب</a:t>
                    </a:r>
                    <a:endParaRPr lang="en-US" altLang="en-US"/>
                  </a:p>
                </p:txBody>
              </p:sp>
              <p:grpSp>
                <p:nvGrpSpPr>
                  <p:cNvPr id="10315" name="Group 75">
                    <a:extLst>
                      <a:ext uri="{FF2B5EF4-FFF2-40B4-BE49-F238E27FC236}">
                        <a16:creationId xmlns:a16="http://schemas.microsoft.com/office/drawing/2014/main" id="{646B358B-2A4F-4323-8A93-D153533E9EA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180" y="6120"/>
                    <a:ext cx="1440" cy="540"/>
                    <a:chOff x="8460" y="6120"/>
                    <a:chExt cx="1440" cy="540"/>
                  </a:xfrm>
                </p:grpSpPr>
                <p:sp>
                  <p:nvSpPr>
                    <p:cNvPr id="10316" name="Rectangle 76">
                      <a:extLst>
                        <a:ext uri="{FF2B5EF4-FFF2-40B4-BE49-F238E27FC236}">
                          <a16:creationId xmlns:a16="http://schemas.microsoft.com/office/drawing/2014/main" id="{75D5232B-81E9-46C7-9B08-BC2FB939638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8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17" name="Rectangle 77">
                      <a:extLst>
                        <a:ext uri="{FF2B5EF4-FFF2-40B4-BE49-F238E27FC236}">
                          <a16:creationId xmlns:a16="http://schemas.microsoft.com/office/drawing/2014/main" id="{9E91441C-D19D-443A-BED6-A78A20C9864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318" name="Group 78">
                    <a:extLst>
                      <a:ext uri="{FF2B5EF4-FFF2-40B4-BE49-F238E27FC236}">
                        <a16:creationId xmlns:a16="http://schemas.microsoft.com/office/drawing/2014/main" id="{2091F617-8268-49EB-A01E-6EA2F4E51E1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380" y="6120"/>
                    <a:ext cx="1440" cy="540"/>
                    <a:chOff x="8460" y="6120"/>
                    <a:chExt cx="1440" cy="540"/>
                  </a:xfrm>
                </p:grpSpPr>
                <p:sp>
                  <p:nvSpPr>
                    <p:cNvPr id="10319" name="Rectangle 79">
                      <a:extLst>
                        <a:ext uri="{FF2B5EF4-FFF2-40B4-BE49-F238E27FC236}">
                          <a16:creationId xmlns:a16="http://schemas.microsoft.com/office/drawing/2014/main" id="{445D26FC-7D49-4E60-8A9D-6DEC6904D3B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8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20" name="Rectangle 80">
                      <a:extLst>
                        <a:ext uri="{FF2B5EF4-FFF2-40B4-BE49-F238E27FC236}">
                          <a16:creationId xmlns:a16="http://schemas.microsoft.com/office/drawing/2014/main" id="{7045E861-CF46-4790-9C17-9DE3976FA0B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321" name="Group 81">
                    <a:extLst>
                      <a:ext uri="{FF2B5EF4-FFF2-40B4-BE49-F238E27FC236}">
                        <a16:creationId xmlns:a16="http://schemas.microsoft.com/office/drawing/2014/main" id="{CF3DF4AF-2EB9-4470-8C48-C9AB4B55734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580" y="6120"/>
                    <a:ext cx="1440" cy="540"/>
                    <a:chOff x="8460" y="6120"/>
                    <a:chExt cx="1440" cy="540"/>
                  </a:xfrm>
                </p:grpSpPr>
                <p:sp>
                  <p:nvSpPr>
                    <p:cNvPr id="10322" name="Rectangle 82">
                      <a:extLst>
                        <a:ext uri="{FF2B5EF4-FFF2-40B4-BE49-F238E27FC236}">
                          <a16:creationId xmlns:a16="http://schemas.microsoft.com/office/drawing/2014/main" id="{B8CC3FBB-68C0-4AE6-9569-27EEBCC5AB4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8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23" name="Rectangle 83">
                      <a:extLst>
                        <a:ext uri="{FF2B5EF4-FFF2-40B4-BE49-F238E27FC236}">
                          <a16:creationId xmlns:a16="http://schemas.microsoft.com/office/drawing/2014/main" id="{50F5C9EA-A280-4CC1-952B-B0E849363A4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324" name="Group 84">
                    <a:extLst>
                      <a:ext uri="{FF2B5EF4-FFF2-40B4-BE49-F238E27FC236}">
                        <a16:creationId xmlns:a16="http://schemas.microsoft.com/office/drawing/2014/main" id="{F89C6DB2-84AC-4A06-8761-20D8FE9F052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780" y="6120"/>
                    <a:ext cx="1440" cy="540"/>
                    <a:chOff x="8460" y="6120"/>
                    <a:chExt cx="1440" cy="540"/>
                  </a:xfrm>
                </p:grpSpPr>
                <p:sp>
                  <p:nvSpPr>
                    <p:cNvPr id="10325" name="Rectangle 85">
                      <a:extLst>
                        <a:ext uri="{FF2B5EF4-FFF2-40B4-BE49-F238E27FC236}">
                          <a16:creationId xmlns:a16="http://schemas.microsoft.com/office/drawing/2014/main" id="{E726A6B6-192C-4E5D-89D0-26691B59BA6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8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26" name="Rectangle 86">
                      <a:extLst>
                        <a:ext uri="{FF2B5EF4-FFF2-40B4-BE49-F238E27FC236}">
                          <a16:creationId xmlns:a16="http://schemas.microsoft.com/office/drawing/2014/main" id="{B2606708-B816-415D-B836-8A619B77074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327" name="Group 87">
                    <a:extLst>
                      <a:ext uri="{FF2B5EF4-FFF2-40B4-BE49-F238E27FC236}">
                        <a16:creationId xmlns:a16="http://schemas.microsoft.com/office/drawing/2014/main" id="{E925C143-4041-4E5D-B702-A50C24205EF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980" y="6120"/>
                    <a:ext cx="1440" cy="540"/>
                    <a:chOff x="8460" y="6120"/>
                    <a:chExt cx="1440" cy="540"/>
                  </a:xfrm>
                </p:grpSpPr>
                <p:sp>
                  <p:nvSpPr>
                    <p:cNvPr id="10328" name="Rectangle 88">
                      <a:extLst>
                        <a:ext uri="{FF2B5EF4-FFF2-40B4-BE49-F238E27FC236}">
                          <a16:creationId xmlns:a16="http://schemas.microsoft.com/office/drawing/2014/main" id="{B35D4BDC-7CF0-4382-80B6-72594751817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8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29" name="Rectangle 89">
                      <a:extLst>
                        <a:ext uri="{FF2B5EF4-FFF2-40B4-BE49-F238E27FC236}">
                          <a16:creationId xmlns:a16="http://schemas.microsoft.com/office/drawing/2014/main" id="{53056F4B-8323-4A19-8452-D5F6DAD36C5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330" name="Group 90">
                  <a:extLst>
                    <a:ext uri="{FF2B5EF4-FFF2-40B4-BE49-F238E27FC236}">
                      <a16:creationId xmlns:a16="http://schemas.microsoft.com/office/drawing/2014/main" id="{EC219C3C-2CE2-4F0D-B9DB-2797E5DCA2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0" y="10955"/>
                  <a:ext cx="9360" cy="1250"/>
                  <a:chOff x="1980" y="5580"/>
                  <a:chExt cx="8640" cy="1080"/>
                </a:xfrm>
              </p:grpSpPr>
              <p:sp>
                <p:nvSpPr>
                  <p:cNvPr id="10331" name="Rectangle 91">
                    <a:extLst>
                      <a:ext uri="{FF2B5EF4-FFF2-40B4-BE49-F238E27FC236}">
                        <a16:creationId xmlns:a16="http://schemas.microsoft.com/office/drawing/2014/main" id="{214BAC88-906B-4285-8DDD-8744158CE8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180" y="5580"/>
                    <a:ext cx="1440" cy="5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تمر</a:t>
                    </a:r>
                    <a:endParaRPr lang="en-US" altLang="en-US"/>
                  </a:p>
                </p:txBody>
              </p:sp>
              <p:sp>
                <p:nvSpPr>
                  <p:cNvPr id="10332" name="Rectangle 92">
                    <a:extLst>
                      <a:ext uri="{FF2B5EF4-FFF2-40B4-BE49-F238E27FC236}">
                        <a16:creationId xmlns:a16="http://schemas.microsoft.com/office/drawing/2014/main" id="{DB3D7C38-8ECA-41DC-80DD-48EFB4D1B7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80" y="5580"/>
                    <a:ext cx="1440" cy="5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تين</a:t>
                    </a:r>
                    <a:endParaRPr lang="en-US" altLang="en-US"/>
                  </a:p>
                </p:txBody>
              </p:sp>
              <p:sp>
                <p:nvSpPr>
                  <p:cNvPr id="10333" name="Rectangle 93">
                    <a:extLst>
                      <a:ext uri="{FF2B5EF4-FFF2-40B4-BE49-F238E27FC236}">
                        <a16:creationId xmlns:a16="http://schemas.microsoft.com/office/drawing/2014/main" id="{F289F84A-070D-4861-B3C9-9D295B57B8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80" y="5580"/>
                    <a:ext cx="1440" cy="5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تفاح</a:t>
                    </a:r>
                    <a:endParaRPr lang="en-US" altLang="en-US"/>
                  </a:p>
                </p:txBody>
              </p:sp>
              <p:sp>
                <p:nvSpPr>
                  <p:cNvPr id="10334" name="Rectangle 94">
                    <a:extLst>
                      <a:ext uri="{FF2B5EF4-FFF2-40B4-BE49-F238E27FC236}">
                        <a16:creationId xmlns:a16="http://schemas.microsoft.com/office/drawing/2014/main" id="{0DC61785-FFE7-4B45-A48F-BD8ABC0CAF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80" y="5580"/>
                    <a:ext cx="1440" cy="5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زيتون</a:t>
                    </a:r>
                    <a:endParaRPr lang="en-US" altLang="en-US"/>
                  </a:p>
                </p:txBody>
              </p:sp>
              <p:sp>
                <p:nvSpPr>
                  <p:cNvPr id="10335" name="Rectangle 95">
                    <a:extLst>
                      <a:ext uri="{FF2B5EF4-FFF2-40B4-BE49-F238E27FC236}">
                        <a16:creationId xmlns:a16="http://schemas.microsoft.com/office/drawing/2014/main" id="{AE8A1A8E-9A99-4457-B3FF-38AC5F28D4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80" y="5580"/>
                    <a:ext cx="1440" cy="5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غرست</a:t>
                    </a:r>
                    <a:endParaRPr lang="en-US" altLang="en-US"/>
                  </a:p>
                </p:txBody>
              </p:sp>
              <p:grpSp>
                <p:nvGrpSpPr>
                  <p:cNvPr id="10336" name="Group 96">
                    <a:extLst>
                      <a:ext uri="{FF2B5EF4-FFF2-40B4-BE49-F238E27FC236}">
                        <a16:creationId xmlns:a16="http://schemas.microsoft.com/office/drawing/2014/main" id="{21F4C50B-F9A8-4E0E-A364-286207A5BCE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180" y="6120"/>
                    <a:ext cx="1440" cy="540"/>
                    <a:chOff x="8460" y="6120"/>
                    <a:chExt cx="1440" cy="540"/>
                  </a:xfrm>
                </p:grpSpPr>
                <p:sp>
                  <p:nvSpPr>
                    <p:cNvPr id="10337" name="Rectangle 97">
                      <a:extLst>
                        <a:ext uri="{FF2B5EF4-FFF2-40B4-BE49-F238E27FC236}">
                          <a16:creationId xmlns:a16="http://schemas.microsoft.com/office/drawing/2014/main" id="{FDCB2CB9-45F6-44BF-9F26-664BA2BA026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8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38" name="Rectangle 98">
                      <a:extLst>
                        <a:ext uri="{FF2B5EF4-FFF2-40B4-BE49-F238E27FC236}">
                          <a16:creationId xmlns:a16="http://schemas.microsoft.com/office/drawing/2014/main" id="{645E0791-F59A-4C85-B4A4-9B500DE8B03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339" name="Group 99">
                    <a:extLst>
                      <a:ext uri="{FF2B5EF4-FFF2-40B4-BE49-F238E27FC236}">
                        <a16:creationId xmlns:a16="http://schemas.microsoft.com/office/drawing/2014/main" id="{90F582A2-08F6-4332-9945-51F6FD054E0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380" y="6120"/>
                    <a:ext cx="1440" cy="540"/>
                    <a:chOff x="8460" y="6120"/>
                    <a:chExt cx="1440" cy="540"/>
                  </a:xfrm>
                </p:grpSpPr>
                <p:sp>
                  <p:nvSpPr>
                    <p:cNvPr id="10340" name="Rectangle 100">
                      <a:extLst>
                        <a:ext uri="{FF2B5EF4-FFF2-40B4-BE49-F238E27FC236}">
                          <a16:creationId xmlns:a16="http://schemas.microsoft.com/office/drawing/2014/main" id="{A4ABCF23-7873-4CBF-9B1D-E5DBEA1D71A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8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41" name="Rectangle 101">
                      <a:extLst>
                        <a:ext uri="{FF2B5EF4-FFF2-40B4-BE49-F238E27FC236}">
                          <a16:creationId xmlns:a16="http://schemas.microsoft.com/office/drawing/2014/main" id="{E211601C-BBE8-4E6A-A8F4-EAF2322D126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342" name="Group 102">
                    <a:extLst>
                      <a:ext uri="{FF2B5EF4-FFF2-40B4-BE49-F238E27FC236}">
                        <a16:creationId xmlns:a16="http://schemas.microsoft.com/office/drawing/2014/main" id="{9D08C3F6-4DDB-4249-9D5E-B193D04D167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580" y="6120"/>
                    <a:ext cx="1440" cy="540"/>
                    <a:chOff x="8460" y="6120"/>
                    <a:chExt cx="1440" cy="540"/>
                  </a:xfrm>
                </p:grpSpPr>
                <p:sp>
                  <p:nvSpPr>
                    <p:cNvPr id="10343" name="Rectangle 103">
                      <a:extLst>
                        <a:ext uri="{FF2B5EF4-FFF2-40B4-BE49-F238E27FC236}">
                          <a16:creationId xmlns:a16="http://schemas.microsoft.com/office/drawing/2014/main" id="{19A428E6-D722-4E59-AD3D-F6B0B81EF9F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8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44" name="Rectangle 104">
                      <a:extLst>
                        <a:ext uri="{FF2B5EF4-FFF2-40B4-BE49-F238E27FC236}">
                          <a16:creationId xmlns:a16="http://schemas.microsoft.com/office/drawing/2014/main" id="{33E7FA5A-71CA-4E9C-B536-7BABB3385DD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345" name="Group 105">
                    <a:extLst>
                      <a:ext uri="{FF2B5EF4-FFF2-40B4-BE49-F238E27FC236}">
                        <a16:creationId xmlns:a16="http://schemas.microsoft.com/office/drawing/2014/main" id="{0AAA7415-6C1A-4D0F-839A-4DD2BF85971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780" y="6120"/>
                    <a:ext cx="1440" cy="540"/>
                    <a:chOff x="8460" y="6120"/>
                    <a:chExt cx="1440" cy="540"/>
                  </a:xfrm>
                </p:grpSpPr>
                <p:sp>
                  <p:nvSpPr>
                    <p:cNvPr id="10346" name="Rectangle 106">
                      <a:extLst>
                        <a:ext uri="{FF2B5EF4-FFF2-40B4-BE49-F238E27FC236}">
                          <a16:creationId xmlns:a16="http://schemas.microsoft.com/office/drawing/2014/main" id="{F66EA088-ABDF-4452-A3DB-802FB17B5F9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8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47" name="Rectangle 107">
                      <a:extLst>
                        <a:ext uri="{FF2B5EF4-FFF2-40B4-BE49-F238E27FC236}">
                          <a16:creationId xmlns:a16="http://schemas.microsoft.com/office/drawing/2014/main" id="{C6EDCC56-EBA7-4E78-A0E7-2DAAB66A5DE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348" name="Group 108">
                    <a:extLst>
                      <a:ext uri="{FF2B5EF4-FFF2-40B4-BE49-F238E27FC236}">
                        <a16:creationId xmlns:a16="http://schemas.microsoft.com/office/drawing/2014/main" id="{4300CCA7-BDDE-416D-9922-18F9358B6DD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980" y="6120"/>
                    <a:ext cx="1440" cy="540"/>
                    <a:chOff x="8460" y="6120"/>
                    <a:chExt cx="1440" cy="540"/>
                  </a:xfrm>
                </p:grpSpPr>
                <p:sp>
                  <p:nvSpPr>
                    <p:cNvPr id="10349" name="Rectangle 109">
                      <a:extLst>
                        <a:ext uri="{FF2B5EF4-FFF2-40B4-BE49-F238E27FC236}">
                          <a16:creationId xmlns:a16="http://schemas.microsoft.com/office/drawing/2014/main" id="{3692416F-C28A-4723-9164-253B4102DA4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8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50" name="Rectangle 110">
                      <a:extLst>
                        <a:ext uri="{FF2B5EF4-FFF2-40B4-BE49-F238E27FC236}">
                          <a16:creationId xmlns:a16="http://schemas.microsoft.com/office/drawing/2014/main" id="{73C35E1E-A905-4F28-9CDF-2F31AE03B57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351" name="Group 111">
                  <a:extLst>
                    <a:ext uri="{FF2B5EF4-FFF2-40B4-BE49-F238E27FC236}">
                      <a16:creationId xmlns:a16="http://schemas.microsoft.com/office/drawing/2014/main" id="{1EC0B378-CE4C-4929-B355-E0C3DA05BC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0" y="12413"/>
                  <a:ext cx="9360" cy="1249"/>
                  <a:chOff x="1980" y="5580"/>
                  <a:chExt cx="8640" cy="1080"/>
                </a:xfrm>
              </p:grpSpPr>
              <p:sp>
                <p:nvSpPr>
                  <p:cNvPr id="10352" name="Rectangle 112">
                    <a:extLst>
                      <a:ext uri="{FF2B5EF4-FFF2-40B4-BE49-F238E27FC236}">
                        <a16:creationId xmlns:a16="http://schemas.microsoft.com/office/drawing/2014/main" id="{232C4163-5AF4-4F9E-BAC0-5C127DF581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180" y="5580"/>
                    <a:ext cx="1440" cy="5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ثعلب</a:t>
                    </a:r>
                    <a:endParaRPr lang="en-US" altLang="en-US"/>
                  </a:p>
                </p:txBody>
              </p:sp>
              <p:sp>
                <p:nvSpPr>
                  <p:cNvPr id="10353" name="Rectangle 113">
                    <a:extLst>
                      <a:ext uri="{FF2B5EF4-FFF2-40B4-BE49-F238E27FC236}">
                        <a16:creationId xmlns:a16="http://schemas.microsoft.com/office/drawing/2014/main" id="{ABDA7BED-85E7-4389-851F-60CC96E99F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80" y="5580"/>
                    <a:ext cx="1440" cy="5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ثيران</a:t>
                    </a:r>
                    <a:endParaRPr lang="en-US" altLang="en-US"/>
                  </a:p>
                </p:txBody>
              </p:sp>
              <p:sp>
                <p:nvSpPr>
                  <p:cNvPr id="10354" name="Rectangle 114">
                    <a:extLst>
                      <a:ext uri="{FF2B5EF4-FFF2-40B4-BE49-F238E27FC236}">
                        <a16:creationId xmlns:a16="http://schemas.microsoft.com/office/drawing/2014/main" id="{4646ED81-AD22-4580-AA6D-B325AAE76F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80" y="5580"/>
                    <a:ext cx="1440" cy="5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ثعبان</a:t>
                    </a:r>
                    <a:endParaRPr lang="en-US" altLang="en-US"/>
                  </a:p>
                </p:txBody>
              </p:sp>
              <p:sp>
                <p:nvSpPr>
                  <p:cNvPr id="10355" name="Rectangle 115">
                    <a:extLst>
                      <a:ext uri="{FF2B5EF4-FFF2-40B4-BE49-F238E27FC236}">
                        <a16:creationId xmlns:a16="http://schemas.microsoft.com/office/drawing/2014/main" id="{91930DF2-A73D-4507-8593-91DFAAD835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80" y="5580"/>
                    <a:ext cx="1440" cy="5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مثلث</a:t>
                    </a:r>
                    <a:endParaRPr lang="en-US" altLang="en-US"/>
                  </a:p>
                </p:txBody>
              </p:sp>
              <p:sp>
                <p:nvSpPr>
                  <p:cNvPr id="10356" name="Rectangle 116">
                    <a:extLst>
                      <a:ext uri="{FF2B5EF4-FFF2-40B4-BE49-F238E27FC236}">
                        <a16:creationId xmlns:a16="http://schemas.microsoft.com/office/drawing/2014/main" id="{EC73844D-B873-401A-A93D-835853A317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80" y="5580"/>
                    <a:ext cx="1440" cy="5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ar-SA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يحرث</a:t>
                    </a:r>
                    <a:endParaRPr lang="en-US" altLang="en-US"/>
                  </a:p>
                </p:txBody>
              </p:sp>
              <p:grpSp>
                <p:nvGrpSpPr>
                  <p:cNvPr id="10357" name="Group 117">
                    <a:extLst>
                      <a:ext uri="{FF2B5EF4-FFF2-40B4-BE49-F238E27FC236}">
                        <a16:creationId xmlns:a16="http://schemas.microsoft.com/office/drawing/2014/main" id="{AE2B420A-0814-449A-B7DE-D1EC394F0EB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180" y="6120"/>
                    <a:ext cx="1440" cy="540"/>
                    <a:chOff x="8460" y="6120"/>
                    <a:chExt cx="1440" cy="540"/>
                  </a:xfrm>
                </p:grpSpPr>
                <p:sp>
                  <p:nvSpPr>
                    <p:cNvPr id="10358" name="Rectangle 118">
                      <a:extLst>
                        <a:ext uri="{FF2B5EF4-FFF2-40B4-BE49-F238E27FC236}">
                          <a16:creationId xmlns:a16="http://schemas.microsoft.com/office/drawing/2014/main" id="{CEE20531-28F5-4038-BADE-8181377B488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8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59" name="Rectangle 119">
                      <a:extLst>
                        <a:ext uri="{FF2B5EF4-FFF2-40B4-BE49-F238E27FC236}">
                          <a16:creationId xmlns:a16="http://schemas.microsoft.com/office/drawing/2014/main" id="{34F8887F-9AF8-480B-B5EA-66AD278DB63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360" name="Group 120">
                    <a:extLst>
                      <a:ext uri="{FF2B5EF4-FFF2-40B4-BE49-F238E27FC236}">
                        <a16:creationId xmlns:a16="http://schemas.microsoft.com/office/drawing/2014/main" id="{D89041C0-F781-4367-907B-A6CAE60096B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380" y="6120"/>
                    <a:ext cx="1440" cy="540"/>
                    <a:chOff x="8460" y="6120"/>
                    <a:chExt cx="1440" cy="540"/>
                  </a:xfrm>
                </p:grpSpPr>
                <p:sp>
                  <p:nvSpPr>
                    <p:cNvPr id="10361" name="Rectangle 121">
                      <a:extLst>
                        <a:ext uri="{FF2B5EF4-FFF2-40B4-BE49-F238E27FC236}">
                          <a16:creationId xmlns:a16="http://schemas.microsoft.com/office/drawing/2014/main" id="{63397B10-DCD9-4763-AAE1-4E72D39B77B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8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62" name="Rectangle 122">
                      <a:extLst>
                        <a:ext uri="{FF2B5EF4-FFF2-40B4-BE49-F238E27FC236}">
                          <a16:creationId xmlns:a16="http://schemas.microsoft.com/office/drawing/2014/main" id="{A561269D-5C00-4892-A9CD-DD1A3E01BF8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363" name="Group 123">
                    <a:extLst>
                      <a:ext uri="{FF2B5EF4-FFF2-40B4-BE49-F238E27FC236}">
                        <a16:creationId xmlns:a16="http://schemas.microsoft.com/office/drawing/2014/main" id="{3BA955CE-3CB6-42F8-8FD8-3615156A427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580" y="6120"/>
                    <a:ext cx="1440" cy="540"/>
                    <a:chOff x="8460" y="6120"/>
                    <a:chExt cx="1440" cy="540"/>
                  </a:xfrm>
                </p:grpSpPr>
                <p:sp>
                  <p:nvSpPr>
                    <p:cNvPr id="10364" name="Rectangle 124">
                      <a:extLst>
                        <a:ext uri="{FF2B5EF4-FFF2-40B4-BE49-F238E27FC236}">
                          <a16:creationId xmlns:a16="http://schemas.microsoft.com/office/drawing/2014/main" id="{6606946A-F1FE-4AFD-8D4D-590B5D37F3C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8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65" name="Rectangle 125">
                      <a:extLst>
                        <a:ext uri="{FF2B5EF4-FFF2-40B4-BE49-F238E27FC236}">
                          <a16:creationId xmlns:a16="http://schemas.microsoft.com/office/drawing/2014/main" id="{198D0FD1-5EB8-4E3B-AB64-12AA8B557D1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366" name="Group 126">
                    <a:extLst>
                      <a:ext uri="{FF2B5EF4-FFF2-40B4-BE49-F238E27FC236}">
                        <a16:creationId xmlns:a16="http://schemas.microsoft.com/office/drawing/2014/main" id="{D24368F2-8026-4896-A7A5-AF2F60A9A30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780" y="6120"/>
                    <a:ext cx="1440" cy="540"/>
                    <a:chOff x="8460" y="6120"/>
                    <a:chExt cx="1440" cy="540"/>
                  </a:xfrm>
                </p:grpSpPr>
                <p:sp>
                  <p:nvSpPr>
                    <p:cNvPr id="10367" name="Rectangle 127">
                      <a:extLst>
                        <a:ext uri="{FF2B5EF4-FFF2-40B4-BE49-F238E27FC236}">
                          <a16:creationId xmlns:a16="http://schemas.microsoft.com/office/drawing/2014/main" id="{F896AFB6-A929-47B4-9189-A70EB73F8DC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8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68" name="Rectangle 128">
                      <a:extLst>
                        <a:ext uri="{FF2B5EF4-FFF2-40B4-BE49-F238E27FC236}">
                          <a16:creationId xmlns:a16="http://schemas.microsoft.com/office/drawing/2014/main" id="{141DAC21-5C1B-40ED-A293-A062C57D0BE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369" name="Group 129">
                    <a:extLst>
                      <a:ext uri="{FF2B5EF4-FFF2-40B4-BE49-F238E27FC236}">
                        <a16:creationId xmlns:a16="http://schemas.microsoft.com/office/drawing/2014/main" id="{9B59AE9D-ADEE-49DB-91B8-7E1D4626CB3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980" y="6120"/>
                    <a:ext cx="1440" cy="540"/>
                    <a:chOff x="8460" y="6120"/>
                    <a:chExt cx="1440" cy="540"/>
                  </a:xfrm>
                </p:grpSpPr>
                <p:sp>
                  <p:nvSpPr>
                    <p:cNvPr id="10370" name="Rectangle 130">
                      <a:extLst>
                        <a:ext uri="{FF2B5EF4-FFF2-40B4-BE49-F238E27FC236}">
                          <a16:creationId xmlns:a16="http://schemas.microsoft.com/office/drawing/2014/main" id="{EF09E00F-F907-4270-8A24-443EB819B97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8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71" name="Rectangle 131">
                      <a:extLst>
                        <a:ext uri="{FF2B5EF4-FFF2-40B4-BE49-F238E27FC236}">
                          <a16:creationId xmlns:a16="http://schemas.microsoft.com/office/drawing/2014/main" id="{E2D7366B-C035-4641-9626-034FE38143C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0" y="61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0372" name="Rectangle 132">
                  <a:extLst>
                    <a:ext uri="{FF2B5EF4-FFF2-40B4-BE49-F238E27FC236}">
                      <a16:creationId xmlns:a16="http://schemas.microsoft.com/office/drawing/2014/main" id="{406CBE02-6835-4719-9D03-F5738F3968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240" y="13871"/>
                  <a:ext cx="1560" cy="625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ar-SA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يد</a:t>
                  </a:r>
                  <a:endParaRPr lang="en-US" altLang="en-US"/>
                </a:p>
              </p:txBody>
            </p:sp>
            <p:sp>
              <p:nvSpPr>
                <p:cNvPr id="10373" name="Rectangle 133">
                  <a:extLst>
                    <a:ext uri="{FF2B5EF4-FFF2-40B4-BE49-F238E27FC236}">
                      <a16:creationId xmlns:a16="http://schemas.microsoft.com/office/drawing/2014/main" id="{C527923F-3176-4AC0-94CB-BBE50B9676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90" y="13871"/>
                  <a:ext cx="1560" cy="625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ar-SA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مصايف</a:t>
                  </a:r>
                  <a:endParaRPr lang="en-US" altLang="en-US"/>
                </a:p>
              </p:txBody>
            </p:sp>
            <p:sp>
              <p:nvSpPr>
                <p:cNvPr id="10374" name="Rectangle 134">
                  <a:extLst>
                    <a:ext uri="{FF2B5EF4-FFF2-40B4-BE49-F238E27FC236}">
                      <a16:creationId xmlns:a16="http://schemas.microsoft.com/office/drawing/2014/main" id="{E5A29D07-233A-4FB9-BFB6-B25388E388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40" y="13871"/>
                  <a:ext cx="1560" cy="625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ar-SA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يصلي</a:t>
                  </a:r>
                  <a:endParaRPr lang="en-US" altLang="en-US"/>
                </a:p>
              </p:txBody>
            </p:sp>
            <p:sp>
              <p:nvSpPr>
                <p:cNvPr id="10375" name="Rectangle 135">
                  <a:extLst>
                    <a:ext uri="{FF2B5EF4-FFF2-40B4-BE49-F238E27FC236}">
                      <a16:creationId xmlns:a16="http://schemas.microsoft.com/office/drawing/2014/main" id="{FD634D9C-AE54-4574-AF34-B8F3241EF1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0" y="13871"/>
                  <a:ext cx="1560" cy="625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ar-SA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يشوي</a:t>
                  </a:r>
                  <a:endParaRPr lang="en-US" altLang="en-US"/>
                </a:p>
              </p:txBody>
            </p:sp>
            <p:grpSp>
              <p:nvGrpSpPr>
                <p:cNvPr id="10376" name="Group 136">
                  <a:extLst>
                    <a:ext uri="{FF2B5EF4-FFF2-40B4-BE49-F238E27FC236}">
                      <a16:creationId xmlns:a16="http://schemas.microsoft.com/office/drawing/2014/main" id="{1B1AA4C4-581C-4613-93C5-204E8FD30C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240" y="14496"/>
                  <a:ext cx="1560" cy="624"/>
                  <a:chOff x="8460" y="6120"/>
                  <a:chExt cx="1440" cy="540"/>
                </a:xfrm>
              </p:grpSpPr>
              <p:sp>
                <p:nvSpPr>
                  <p:cNvPr id="10377" name="Rectangle 137">
                    <a:extLst>
                      <a:ext uri="{FF2B5EF4-FFF2-40B4-BE49-F238E27FC236}">
                        <a16:creationId xmlns:a16="http://schemas.microsoft.com/office/drawing/2014/main" id="{FEE36DE3-049F-404F-8519-BBBEAF7853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180" y="6120"/>
                    <a:ext cx="720" cy="5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78" name="Rectangle 138">
                    <a:extLst>
                      <a:ext uri="{FF2B5EF4-FFF2-40B4-BE49-F238E27FC236}">
                        <a16:creationId xmlns:a16="http://schemas.microsoft.com/office/drawing/2014/main" id="{2BDFFBC4-039F-4C86-9E29-95922792E37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0" y="6120"/>
                    <a:ext cx="720" cy="5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79" name="Group 139">
                  <a:extLst>
                    <a:ext uri="{FF2B5EF4-FFF2-40B4-BE49-F238E27FC236}">
                      <a16:creationId xmlns:a16="http://schemas.microsoft.com/office/drawing/2014/main" id="{B0CFEFC3-F298-4215-9B02-24C79B41F2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290" y="14496"/>
                  <a:ext cx="1560" cy="624"/>
                  <a:chOff x="8460" y="6120"/>
                  <a:chExt cx="1440" cy="540"/>
                </a:xfrm>
              </p:grpSpPr>
              <p:sp>
                <p:nvSpPr>
                  <p:cNvPr id="10380" name="Rectangle 140">
                    <a:extLst>
                      <a:ext uri="{FF2B5EF4-FFF2-40B4-BE49-F238E27FC236}">
                        <a16:creationId xmlns:a16="http://schemas.microsoft.com/office/drawing/2014/main" id="{69650F34-5CF5-4882-8487-CB53F9DBDC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180" y="6120"/>
                    <a:ext cx="720" cy="5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81" name="Rectangle 141">
                    <a:extLst>
                      <a:ext uri="{FF2B5EF4-FFF2-40B4-BE49-F238E27FC236}">
                        <a16:creationId xmlns:a16="http://schemas.microsoft.com/office/drawing/2014/main" id="{F77A163E-C53F-43B3-87CC-EDFEA35B26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0" y="6120"/>
                    <a:ext cx="720" cy="5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82" name="Group 142">
                  <a:extLst>
                    <a:ext uri="{FF2B5EF4-FFF2-40B4-BE49-F238E27FC236}">
                      <a16:creationId xmlns:a16="http://schemas.microsoft.com/office/drawing/2014/main" id="{1F2ECF4F-B648-4C62-993B-F671715166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340" y="14496"/>
                  <a:ext cx="1560" cy="624"/>
                  <a:chOff x="8460" y="6120"/>
                  <a:chExt cx="1440" cy="540"/>
                </a:xfrm>
              </p:grpSpPr>
              <p:sp>
                <p:nvSpPr>
                  <p:cNvPr id="10383" name="Rectangle 143">
                    <a:extLst>
                      <a:ext uri="{FF2B5EF4-FFF2-40B4-BE49-F238E27FC236}">
                        <a16:creationId xmlns:a16="http://schemas.microsoft.com/office/drawing/2014/main" id="{2448DBAB-99C7-446F-AC7A-6A8C2D66E0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180" y="6120"/>
                    <a:ext cx="720" cy="5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84" name="Rectangle 144">
                    <a:extLst>
                      <a:ext uri="{FF2B5EF4-FFF2-40B4-BE49-F238E27FC236}">
                        <a16:creationId xmlns:a16="http://schemas.microsoft.com/office/drawing/2014/main" id="{549AC4EB-A875-4760-B590-FA83AB06C0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0" y="6120"/>
                    <a:ext cx="720" cy="5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85" name="Group 145">
                  <a:extLst>
                    <a:ext uri="{FF2B5EF4-FFF2-40B4-BE49-F238E27FC236}">
                      <a16:creationId xmlns:a16="http://schemas.microsoft.com/office/drawing/2014/main" id="{BA4F4D7D-4ACA-4C2A-AC4A-5B3B11F7D9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0" y="14496"/>
                  <a:ext cx="1560" cy="624"/>
                  <a:chOff x="8460" y="6120"/>
                  <a:chExt cx="1440" cy="540"/>
                </a:xfrm>
              </p:grpSpPr>
              <p:sp>
                <p:nvSpPr>
                  <p:cNvPr id="10386" name="Rectangle 146">
                    <a:extLst>
                      <a:ext uri="{FF2B5EF4-FFF2-40B4-BE49-F238E27FC236}">
                        <a16:creationId xmlns:a16="http://schemas.microsoft.com/office/drawing/2014/main" id="{CC13EFCC-5B16-4610-8B40-9A28D5A197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180" y="6120"/>
                    <a:ext cx="720" cy="5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87" name="Rectangle 147">
                    <a:extLst>
                      <a:ext uri="{FF2B5EF4-FFF2-40B4-BE49-F238E27FC236}">
                        <a16:creationId xmlns:a16="http://schemas.microsoft.com/office/drawing/2014/main" id="{4E602BBB-6331-470A-BD32-A3631AA4DC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0" y="6120"/>
                    <a:ext cx="720" cy="5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88" name="Group 148">
                  <a:extLst>
                    <a:ext uri="{FF2B5EF4-FFF2-40B4-BE49-F238E27FC236}">
                      <a16:creationId xmlns:a16="http://schemas.microsoft.com/office/drawing/2014/main" id="{20E32BC1-CCA3-46ED-B408-FFDC0CFEAE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0" y="14496"/>
                  <a:ext cx="1560" cy="624"/>
                  <a:chOff x="8460" y="6120"/>
                  <a:chExt cx="1440" cy="540"/>
                </a:xfrm>
              </p:grpSpPr>
              <p:sp>
                <p:nvSpPr>
                  <p:cNvPr id="10389" name="Rectangle 149">
                    <a:extLst>
                      <a:ext uri="{FF2B5EF4-FFF2-40B4-BE49-F238E27FC236}">
                        <a16:creationId xmlns:a16="http://schemas.microsoft.com/office/drawing/2014/main" id="{8E888C5B-B59D-4F8F-8252-2150FD2355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180" y="6120"/>
                    <a:ext cx="720" cy="5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90" name="Rectangle 150">
                    <a:extLst>
                      <a:ext uri="{FF2B5EF4-FFF2-40B4-BE49-F238E27FC236}">
                        <a16:creationId xmlns:a16="http://schemas.microsoft.com/office/drawing/2014/main" id="{2B965F82-6008-4C3E-9DB5-73CB882461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0" y="6120"/>
                    <a:ext cx="720" cy="5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91" name="Group 151">
                  <a:extLst>
                    <a:ext uri="{FF2B5EF4-FFF2-40B4-BE49-F238E27FC236}">
                      <a16:creationId xmlns:a16="http://schemas.microsoft.com/office/drawing/2014/main" id="{694081F8-8DB7-442F-B221-2F1BB62437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1" y="5825"/>
                  <a:ext cx="8169" cy="351"/>
                  <a:chOff x="1980" y="6120"/>
                  <a:chExt cx="8640" cy="360"/>
                </a:xfrm>
              </p:grpSpPr>
              <p:grpSp>
                <p:nvGrpSpPr>
                  <p:cNvPr id="10392" name="Group 152">
                    <a:extLst>
                      <a:ext uri="{FF2B5EF4-FFF2-40B4-BE49-F238E27FC236}">
                        <a16:creationId xmlns:a16="http://schemas.microsoft.com/office/drawing/2014/main" id="{4C106173-359C-4DCA-898E-FA16552B2C7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080" y="6120"/>
                    <a:ext cx="540" cy="360"/>
                    <a:chOff x="5580" y="7380"/>
                    <a:chExt cx="566" cy="540"/>
                  </a:xfrm>
                </p:grpSpPr>
                <p:sp>
                  <p:nvSpPr>
                    <p:cNvPr id="10393" name="Line 153">
                      <a:extLst>
                        <a:ext uri="{FF2B5EF4-FFF2-40B4-BE49-F238E27FC236}">
                          <a16:creationId xmlns:a16="http://schemas.microsoft.com/office/drawing/2014/main" id="{37FB6FE2-51FA-49D4-AAA8-9DE8E2A7FBC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606" y="7380"/>
                      <a:ext cx="54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94" name="Line 154">
                      <a:extLst>
                        <a:ext uri="{FF2B5EF4-FFF2-40B4-BE49-F238E27FC236}">
                          <a16:creationId xmlns:a16="http://schemas.microsoft.com/office/drawing/2014/main" id="{D148E4C9-94F5-4909-ADCF-3F1BA043E72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580" y="7560"/>
                      <a:ext cx="0" cy="36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395" name="Group 155">
                    <a:extLst>
                      <a:ext uri="{FF2B5EF4-FFF2-40B4-BE49-F238E27FC236}">
                        <a16:creationId xmlns:a16="http://schemas.microsoft.com/office/drawing/2014/main" id="{9FDCA16E-6707-4799-9DE2-9CD1163C28A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00" y="6120"/>
                    <a:ext cx="540" cy="360"/>
                    <a:chOff x="5580" y="7380"/>
                    <a:chExt cx="566" cy="540"/>
                  </a:xfrm>
                </p:grpSpPr>
                <p:sp>
                  <p:nvSpPr>
                    <p:cNvPr id="10396" name="Line 156">
                      <a:extLst>
                        <a:ext uri="{FF2B5EF4-FFF2-40B4-BE49-F238E27FC236}">
                          <a16:creationId xmlns:a16="http://schemas.microsoft.com/office/drawing/2014/main" id="{818B7615-DB7C-44EB-A4A8-4AB5AC04391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606" y="7380"/>
                      <a:ext cx="54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97" name="Line 157">
                      <a:extLst>
                        <a:ext uri="{FF2B5EF4-FFF2-40B4-BE49-F238E27FC236}">
                          <a16:creationId xmlns:a16="http://schemas.microsoft.com/office/drawing/2014/main" id="{E05E0E08-12E3-4FDA-8089-1004CF1E59C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580" y="7560"/>
                      <a:ext cx="0" cy="36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398" name="Group 158">
                    <a:extLst>
                      <a:ext uri="{FF2B5EF4-FFF2-40B4-BE49-F238E27FC236}">
                        <a16:creationId xmlns:a16="http://schemas.microsoft.com/office/drawing/2014/main" id="{92071AAE-9301-4FD4-B7D3-403AF7CA6CE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940" y="6120"/>
                    <a:ext cx="540" cy="360"/>
                    <a:chOff x="5580" y="7380"/>
                    <a:chExt cx="566" cy="540"/>
                  </a:xfrm>
                </p:grpSpPr>
                <p:sp>
                  <p:nvSpPr>
                    <p:cNvPr id="10399" name="Line 159">
                      <a:extLst>
                        <a:ext uri="{FF2B5EF4-FFF2-40B4-BE49-F238E27FC236}">
                          <a16:creationId xmlns:a16="http://schemas.microsoft.com/office/drawing/2014/main" id="{D5FE9F5A-1453-4ED5-ADE1-4B0BF6C2AE5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606" y="7380"/>
                      <a:ext cx="54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00" name="Line 160">
                      <a:extLst>
                        <a:ext uri="{FF2B5EF4-FFF2-40B4-BE49-F238E27FC236}">
                          <a16:creationId xmlns:a16="http://schemas.microsoft.com/office/drawing/2014/main" id="{27403525-AE22-451F-A0D8-3C0221641E3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580" y="7560"/>
                      <a:ext cx="0" cy="36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401" name="Group 161">
                    <a:extLst>
                      <a:ext uri="{FF2B5EF4-FFF2-40B4-BE49-F238E27FC236}">
                        <a16:creationId xmlns:a16="http://schemas.microsoft.com/office/drawing/2014/main" id="{7BB9B9B2-AA46-4949-A747-C432C3979AD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960" y="6120"/>
                    <a:ext cx="540" cy="360"/>
                    <a:chOff x="5580" y="7380"/>
                    <a:chExt cx="566" cy="540"/>
                  </a:xfrm>
                </p:grpSpPr>
                <p:sp>
                  <p:nvSpPr>
                    <p:cNvPr id="10402" name="Line 162">
                      <a:extLst>
                        <a:ext uri="{FF2B5EF4-FFF2-40B4-BE49-F238E27FC236}">
                          <a16:creationId xmlns:a16="http://schemas.microsoft.com/office/drawing/2014/main" id="{B3AFB1B4-D41D-4A5D-98DA-FC6B0470379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606" y="7380"/>
                      <a:ext cx="54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03" name="Line 163">
                      <a:extLst>
                        <a:ext uri="{FF2B5EF4-FFF2-40B4-BE49-F238E27FC236}">
                          <a16:creationId xmlns:a16="http://schemas.microsoft.com/office/drawing/2014/main" id="{A086EED7-9495-4404-AD6B-BED7306859C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580" y="7560"/>
                      <a:ext cx="0" cy="36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404" name="Group 164">
                    <a:extLst>
                      <a:ext uri="{FF2B5EF4-FFF2-40B4-BE49-F238E27FC236}">
                        <a16:creationId xmlns:a16="http://schemas.microsoft.com/office/drawing/2014/main" id="{863C2297-1B00-4DF2-80A2-412AE8CBA77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980" y="6120"/>
                    <a:ext cx="540" cy="360"/>
                    <a:chOff x="5580" y="7380"/>
                    <a:chExt cx="566" cy="540"/>
                  </a:xfrm>
                </p:grpSpPr>
                <p:sp>
                  <p:nvSpPr>
                    <p:cNvPr id="10405" name="Line 165">
                      <a:extLst>
                        <a:ext uri="{FF2B5EF4-FFF2-40B4-BE49-F238E27FC236}">
                          <a16:creationId xmlns:a16="http://schemas.microsoft.com/office/drawing/2014/main" id="{08F39776-4C0D-42A9-8987-6E91838B816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606" y="7380"/>
                      <a:ext cx="54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06" name="Line 166">
                      <a:extLst>
                        <a:ext uri="{FF2B5EF4-FFF2-40B4-BE49-F238E27FC236}">
                          <a16:creationId xmlns:a16="http://schemas.microsoft.com/office/drawing/2014/main" id="{E4563012-ED58-4327-ACCD-10756860F9C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580" y="7560"/>
                      <a:ext cx="0" cy="36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407" name="Group 167">
                  <a:extLst>
                    <a:ext uri="{FF2B5EF4-FFF2-40B4-BE49-F238E27FC236}">
                      <a16:creationId xmlns:a16="http://schemas.microsoft.com/office/drawing/2014/main" id="{EC03F85C-7319-4D84-A94B-EEF0376826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1" y="7404"/>
                  <a:ext cx="8169" cy="351"/>
                  <a:chOff x="1980" y="6120"/>
                  <a:chExt cx="8640" cy="360"/>
                </a:xfrm>
              </p:grpSpPr>
              <p:grpSp>
                <p:nvGrpSpPr>
                  <p:cNvPr id="10408" name="Group 168">
                    <a:extLst>
                      <a:ext uri="{FF2B5EF4-FFF2-40B4-BE49-F238E27FC236}">
                        <a16:creationId xmlns:a16="http://schemas.microsoft.com/office/drawing/2014/main" id="{88A28FF3-091F-464E-A475-E3A2AB50124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080" y="6120"/>
                    <a:ext cx="540" cy="360"/>
                    <a:chOff x="5580" y="7380"/>
                    <a:chExt cx="566" cy="540"/>
                  </a:xfrm>
                </p:grpSpPr>
                <p:sp>
                  <p:nvSpPr>
                    <p:cNvPr id="10409" name="Line 169">
                      <a:extLst>
                        <a:ext uri="{FF2B5EF4-FFF2-40B4-BE49-F238E27FC236}">
                          <a16:creationId xmlns:a16="http://schemas.microsoft.com/office/drawing/2014/main" id="{E40935A1-DC55-45CF-B91B-5132EC2A27C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606" y="7380"/>
                      <a:ext cx="54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10" name="Line 170">
                      <a:extLst>
                        <a:ext uri="{FF2B5EF4-FFF2-40B4-BE49-F238E27FC236}">
                          <a16:creationId xmlns:a16="http://schemas.microsoft.com/office/drawing/2014/main" id="{F3E17992-DC53-4B87-A449-37050F2044C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580" y="7560"/>
                      <a:ext cx="0" cy="36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411" name="Group 171">
                    <a:extLst>
                      <a:ext uri="{FF2B5EF4-FFF2-40B4-BE49-F238E27FC236}">
                        <a16:creationId xmlns:a16="http://schemas.microsoft.com/office/drawing/2014/main" id="{7E17407C-20B3-46B7-B481-076BE2DF025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00" y="6120"/>
                    <a:ext cx="540" cy="360"/>
                    <a:chOff x="5580" y="7380"/>
                    <a:chExt cx="566" cy="540"/>
                  </a:xfrm>
                </p:grpSpPr>
                <p:sp>
                  <p:nvSpPr>
                    <p:cNvPr id="10412" name="Line 172">
                      <a:extLst>
                        <a:ext uri="{FF2B5EF4-FFF2-40B4-BE49-F238E27FC236}">
                          <a16:creationId xmlns:a16="http://schemas.microsoft.com/office/drawing/2014/main" id="{AC6AE3BC-63B0-4AD8-A4AB-E4996A14024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606" y="7380"/>
                      <a:ext cx="54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13" name="Line 173">
                      <a:extLst>
                        <a:ext uri="{FF2B5EF4-FFF2-40B4-BE49-F238E27FC236}">
                          <a16:creationId xmlns:a16="http://schemas.microsoft.com/office/drawing/2014/main" id="{6B92ED6F-D1B0-4473-9CD4-8C0ACA3D541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580" y="7560"/>
                      <a:ext cx="0" cy="36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414" name="Group 174">
                    <a:extLst>
                      <a:ext uri="{FF2B5EF4-FFF2-40B4-BE49-F238E27FC236}">
                        <a16:creationId xmlns:a16="http://schemas.microsoft.com/office/drawing/2014/main" id="{7E03684A-1CB7-4430-AB56-C85D4ADEFCE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940" y="6120"/>
                    <a:ext cx="540" cy="360"/>
                    <a:chOff x="5580" y="7380"/>
                    <a:chExt cx="566" cy="540"/>
                  </a:xfrm>
                </p:grpSpPr>
                <p:sp>
                  <p:nvSpPr>
                    <p:cNvPr id="10415" name="Line 175">
                      <a:extLst>
                        <a:ext uri="{FF2B5EF4-FFF2-40B4-BE49-F238E27FC236}">
                          <a16:creationId xmlns:a16="http://schemas.microsoft.com/office/drawing/2014/main" id="{4F98BF28-40B2-4B4C-9280-18F90AF7D1F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606" y="7380"/>
                      <a:ext cx="54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16" name="Line 176">
                      <a:extLst>
                        <a:ext uri="{FF2B5EF4-FFF2-40B4-BE49-F238E27FC236}">
                          <a16:creationId xmlns:a16="http://schemas.microsoft.com/office/drawing/2014/main" id="{62FD63D2-F943-412C-BF7E-CFB86101EB2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580" y="7560"/>
                      <a:ext cx="0" cy="36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417" name="Group 177">
                    <a:extLst>
                      <a:ext uri="{FF2B5EF4-FFF2-40B4-BE49-F238E27FC236}">
                        <a16:creationId xmlns:a16="http://schemas.microsoft.com/office/drawing/2014/main" id="{23E66385-B756-46AB-A233-9E6DC541CA1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960" y="6120"/>
                    <a:ext cx="540" cy="360"/>
                    <a:chOff x="5580" y="7380"/>
                    <a:chExt cx="566" cy="540"/>
                  </a:xfrm>
                </p:grpSpPr>
                <p:sp>
                  <p:nvSpPr>
                    <p:cNvPr id="10418" name="Line 178">
                      <a:extLst>
                        <a:ext uri="{FF2B5EF4-FFF2-40B4-BE49-F238E27FC236}">
                          <a16:creationId xmlns:a16="http://schemas.microsoft.com/office/drawing/2014/main" id="{FDF682CF-D5A7-4E49-BAE1-0DC3DB438DA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606" y="7380"/>
                      <a:ext cx="54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19" name="Line 179">
                      <a:extLst>
                        <a:ext uri="{FF2B5EF4-FFF2-40B4-BE49-F238E27FC236}">
                          <a16:creationId xmlns:a16="http://schemas.microsoft.com/office/drawing/2014/main" id="{87459980-7079-4190-BFC9-D151CE54082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580" y="7560"/>
                      <a:ext cx="0" cy="36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420" name="Group 180">
                    <a:extLst>
                      <a:ext uri="{FF2B5EF4-FFF2-40B4-BE49-F238E27FC236}">
                        <a16:creationId xmlns:a16="http://schemas.microsoft.com/office/drawing/2014/main" id="{AEBBA4D8-F29F-4A2C-9D7C-BB70D22A15F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980" y="6120"/>
                    <a:ext cx="540" cy="360"/>
                    <a:chOff x="5580" y="7380"/>
                    <a:chExt cx="566" cy="540"/>
                  </a:xfrm>
                </p:grpSpPr>
                <p:sp>
                  <p:nvSpPr>
                    <p:cNvPr id="10421" name="Line 181">
                      <a:extLst>
                        <a:ext uri="{FF2B5EF4-FFF2-40B4-BE49-F238E27FC236}">
                          <a16:creationId xmlns:a16="http://schemas.microsoft.com/office/drawing/2014/main" id="{3E4E4659-CFA4-442F-94B1-19B9F0A57D9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606" y="7380"/>
                      <a:ext cx="54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22" name="Line 182">
                      <a:extLst>
                        <a:ext uri="{FF2B5EF4-FFF2-40B4-BE49-F238E27FC236}">
                          <a16:creationId xmlns:a16="http://schemas.microsoft.com/office/drawing/2014/main" id="{0CA719EC-39C1-434F-8C2D-2F97CA2CF6F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580" y="7560"/>
                      <a:ext cx="0" cy="36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423" name="Group 183">
                  <a:extLst>
                    <a:ext uri="{FF2B5EF4-FFF2-40B4-BE49-F238E27FC236}">
                      <a16:creationId xmlns:a16="http://schemas.microsoft.com/office/drawing/2014/main" id="{AA9F8162-75CE-4726-901D-49E5B164C8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1" y="8807"/>
                  <a:ext cx="8169" cy="350"/>
                  <a:chOff x="1980" y="6120"/>
                  <a:chExt cx="8640" cy="360"/>
                </a:xfrm>
              </p:grpSpPr>
              <p:grpSp>
                <p:nvGrpSpPr>
                  <p:cNvPr id="10424" name="Group 184">
                    <a:extLst>
                      <a:ext uri="{FF2B5EF4-FFF2-40B4-BE49-F238E27FC236}">
                        <a16:creationId xmlns:a16="http://schemas.microsoft.com/office/drawing/2014/main" id="{1793AFF9-9658-4886-937A-F17477164E6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080" y="6120"/>
                    <a:ext cx="540" cy="360"/>
                    <a:chOff x="5580" y="7380"/>
                    <a:chExt cx="566" cy="540"/>
                  </a:xfrm>
                </p:grpSpPr>
                <p:sp>
                  <p:nvSpPr>
                    <p:cNvPr id="10425" name="Line 185">
                      <a:extLst>
                        <a:ext uri="{FF2B5EF4-FFF2-40B4-BE49-F238E27FC236}">
                          <a16:creationId xmlns:a16="http://schemas.microsoft.com/office/drawing/2014/main" id="{47B07CA5-C38F-48EE-8FAC-24588A08207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606" y="7380"/>
                      <a:ext cx="54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26" name="Line 186">
                      <a:extLst>
                        <a:ext uri="{FF2B5EF4-FFF2-40B4-BE49-F238E27FC236}">
                          <a16:creationId xmlns:a16="http://schemas.microsoft.com/office/drawing/2014/main" id="{3622E4B1-EC0F-4A2D-BA92-0EB78E0D9BB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580" y="7560"/>
                      <a:ext cx="0" cy="36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427" name="Group 187">
                    <a:extLst>
                      <a:ext uri="{FF2B5EF4-FFF2-40B4-BE49-F238E27FC236}">
                        <a16:creationId xmlns:a16="http://schemas.microsoft.com/office/drawing/2014/main" id="{9F6657EC-6705-4092-A589-ACD3DCD0290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00" y="6120"/>
                    <a:ext cx="540" cy="360"/>
                    <a:chOff x="5580" y="7380"/>
                    <a:chExt cx="566" cy="540"/>
                  </a:xfrm>
                </p:grpSpPr>
                <p:sp>
                  <p:nvSpPr>
                    <p:cNvPr id="10428" name="Line 188">
                      <a:extLst>
                        <a:ext uri="{FF2B5EF4-FFF2-40B4-BE49-F238E27FC236}">
                          <a16:creationId xmlns:a16="http://schemas.microsoft.com/office/drawing/2014/main" id="{AFA5587F-DF15-450D-A746-45B19C78A28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606" y="7380"/>
                      <a:ext cx="54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29" name="Line 189">
                      <a:extLst>
                        <a:ext uri="{FF2B5EF4-FFF2-40B4-BE49-F238E27FC236}">
                          <a16:creationId xmlns:a16="http://schemas.microsoft.com/office/drawing/2014/main" id="{F73E9247-BFE3-4C5A-9296-95C10C33B13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580" y="7560"/>
                      <a:ext cx="0" cy="36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430" name="Group 190">
                    <a:extLst>
                      <a:ext uri="{FF2B5EF4-FFF2-40B4-BE49-F238E27FC236}">
                        <a16:creationId xmlns:a16="http://schemas.microsoft.com/office/drawing/2014/main" id="{2EA1BD67-E10C-466B-8D23-572F0C9F4D5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940" y="6120"/>
                    <a:ext cx="540" cy="360"/>
                    <a:chOff x="5580" y="7380"/>
                    <a:chExt cx="566" cy="540"/>
                  </a:xfrm>
                </p:grpSpPr>
                <p:sp>
                  <p:nvSpPr>
                    <p:cNvPr id="10431" name="Line 191">
                      <a:extLst>
                        <a:ext uri="{FF2B5EF4-FFF2-40B4-BE49-F238E27FC236}">
                          <a16:creationId xmlns:a16="http://schemas.microsoft.com/office/drawing/2014/main" id="{75DD04F6-5BED-46A4-B955-946DB98A949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606" y="7380"/>
                      <a:ext cx="54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32" name="Line 192">
                      <a:extLst>
                        <a:ext uri="{FF2B5EF4-FFF2-40B4-BE49-F238E27FC236}">
                          <a16:creationId xmlns:a16="http://schemas.microsoft.com/office/drawing/2014/main" id="{327058D1-8B82-4305-B54E-CBD4F265562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580" y="7560"/>
                      <a:ext cx="0" cy="36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433" name="Group 193">
                    <a:extLst>
                      <a:ext uri="{FF2B5EF4-FFF2-40B4-BE49-F238E27FC236}">
                        <a16:creationId xmlns:a16="http://schemas.microsoft.com/office/drawing/2014/main" id="{75D5F8B8-6A22-433F-A11C-69A19AB0E1C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960" y="6120"/>
                    <a:ext cx="540" cy="360"/>
                    <a:chOff x="5580" y="7380"/>
                    <a:chExt cx="566" cy="540"/>
                  </a:xfrm>
                </p:grpSpPr>
                <p:sp>
                  <p:nvSpPr>
                    <p:cNvPr id="10434" name="Line 194">
                      <a:extLst>
                        <a:ext uri="{FF2B5EF4-FFF2-40B4-BE49-F238E27FC236}">
                          <a16:creationId xmlns:a16="http://schemas.microsoft.com/office/drawing/2014/main" id="{A44C1EBC-85CD-4ABB-9A1A-7E3ED973434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606" y="7380"/>
                      <a:ext cx="54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35" name="Line 195">
                      <a:extLst>
                        <a:ext uri="{FF2B5EF4-FFF2-40B4-BE49-F238E27FC236}">
                          <a16:creationId xmlns:a16="http://schemas.microsoft.com/office/drawing/2014/main" id="{B8B851D3-0CC2-4392-8FC4-4FC939621FC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580" y="7560"/>
                      <a:ext cx="0" cy="36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436" name="Group 196">
                    <a:extLst>
                      <a:ext uri="{FF2B5EF4-FFF2-40B4-BE49-F238E27FC236}">
                        <a16:creationId xmlns:a16="http://schemas.microsoft.com/office/drawing/2014/main" id="{EE664C76-6892-4CDE-BD02-6E3F052B3F0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980" y="6120"/>
                    <a:ext cx="540" cy="360"/>
                    <a:chOff x="5580" y="7380"/>
                    <a:chExt cx="566" cy="540"/>
                  </a:xfrm>
                </p:grpSpPr>
                <p:sp>
                  <p:nvSpPr>
                    <p:cNvPr id="10437" name="Line 197">
                      <a:extLst>
                        <a:ext uri="{FF2B5EF4-FFF2-40B4-BE49-F238E27FC236}">
                          <a16:creationId xmlns:a16="http://schemas.microsoft.com/office/drawing/2014/main" id="{7DCB5566-871D-46AD-BD9F-504DD6CE416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606" y="7380"/>
                      <a:ext cx="54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38" name="Line 198">
                      <a:extLst>
                        <a:ext uri="{FF2B5EF4-FFF2-40B4-BE49-F238E27FC236}">
                          <a16:creationId xmlns:a16="http://schemas.microsoft.com/office/drawing/2014/main" id="{E4CBC228-FE60-430D-876F-FF59A9A60A0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580" y="7560"/>
                      <a:ext cx="0" cy="36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439" name="Group 199">
                  <a:extLst>
                    <a:ext uri="{FF2B5EF4-FFF2-40B4-BE49-F238E27FC236}">
                      <a16:creationId xmlns:a16="http://schemas.microsoft.com/office/drawing/2014/main" id="{8682950A-54AD-499A-B23F-46B64EA625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1" y="10210"/>
                  <a:ext cx="8169" cy="350"/>
                  <a:chOff x="1980" y="6120"/>
                  <a:chExt cx="8640" cy="360"/>
                </a:xfrm>
              </p:grpSpPr>
              <p:grpSp>
                <p:nvGrpSpPr>
                  <p:cNvPr id="10440" name="Group 200">
                    <a:extLst>
                      <a:ext uri="{FF2B5EF4-FFF2-40B4-BE49-F238E27FC236}">
                        <a16:creationId xmlns:a16="http://schemas.microsoft.com/office/drawing/2014/main" id="{D7A79F7F-2A13-4EFE-A329-CCB1A584F8C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080" y="6120"/>
                    <a:ext cx="540" cy="360"/>
                    <a:chOff x="5580" y="7380"/>
                    <a:chExt cx="566" cy="540"/>
                  </a:xfrm>
                </p:grpSpPr>
                <p:sp>
                  <p:nvSpPr>
                    <p:cNvPr id="10441" name="Line 201">
                      <a:extLst>
                        <a:ext uri="{FF2B5EF4-FFF2-40B4-BE49-F238E27FC236}">
                          <a16:creationId xmlns:a16="http://schemas.microsoft.com/office/drawing/2014/main" id="{762558DB-7158-4B15-9325-987835210EE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606" y="7380"/>
                      <a:ext cx="54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42" name="Line 202">
                      <a:extLst>
                        <a:ext uri="{FF2B5EF4-FFF2-40B4-BE49-F238E27FC236}">
                          <a16:creationId xmlns:a16="http://schemas.microsoft.com/office/drawing/2014/main" id="{57C96CF0-2BF4-4872-86BC-0B0D6592365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580" y="7560"/>
                      <a:ext cx="0" cy="36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443" name="Group 203">
                    <a:extLst>
                      <a:ext uri="{FF2B5EF4-FFF2-40B4-BE49-F238E27FC236}">
                        <a16:creationId xmlns:a16="http://schemas.microsoft.com/office/drawing/2014/main" id="{395D2B37-558B-42DD-90EC-AE35E5B19EE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00" y="6120"/>
                    <a:ext cx="540" cy="360"/>
                    <a:chOff x="5580" y="7380"/>
                    <a:chExt cx="566" cy="540"/>
                  </a:xfrm>
                </p:grpSpPr>
                <p:sp>
                  <p:nvSpPr>
                    <p:cNvPr id="10444" name="Line 204">
                      <a:extLst>
                        <a:ext uri="{FF2B5EF4-FFF2-40B4-BE49-F238E27FC236}">
                          <a16:creationId xmlns:a16="http://schemas.microsoft.com/office/drawing/2014/main" id="{4C28926B-A5C6-47EA-8094-03E39325220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606" y="7380"/>
                      <a:ext cx="54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45" name="Line 205">
                      <a:extLst>
                        <a:ext uri="{FF2B5EF4-FFF2-40B4-BE49-F238E27FC236}">
                          <a16:creationId xmlns:a16="http://schemas.microsoft.com/office/drawing/2014/main" id="{8378A31F-DD90-4EBF-B63D-DD2724C6AA6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580" y="7560"/>
                      <a:ext cx="0" cy="36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446" name="Group 206">
                    <a:extLst>
                      <a:ext uri="{FF2B5EF4-FFF2-40B4-BE49-F238E27FC236}">
                        <a16:creationId xmlns:a16="http://schemas.microsoft.com/office/drawing/2014/main" id="{09821891-DC90-40F7-B853-C12FC725AC2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940" y="6120"/>
                    <a:ext cx="540" cy="360"/>
                    <a:chOff x="5580" y="7380"/>
                    <a:chExt cx="566" cy="540"/>
                  </a:xfrm>
                </p:grpSpPr>
                <p:sp>
                  <p:nvSpPr>
                    <p:cNvPr id="10447" name="Line 207">
                      <a:extLst>
                        <a:ext uri="{FF2B5EF4-FFF2-40B4-BE49-F238E27FC236}">
                          <a16:creationId xmlns:a16="http://schemas.microsoft.com/office/drawing/2014/main" id="{A573E905-324F-42B8-976C-0357E8FF761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606" y="7380"/>
                      <a:ext cx="54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48" name="Line 208">
                      <a:extLst>
                        <a:ext uri="{FF2B5EF4-FFF2-40B4-BE49-F238E27FC236}">
                          <a16:creationId xmlns:a16="http://schemas.microsoft.com/office/drawing/2014/main" id="{B457CEA0-55AC-4136-A1F5-CE2E9DA3076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580" y="7560"/>
                      <a:ext cx="0" cy="36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449" name="Group 209">
                    <a:extLst>
                      <a:ext uri="{FF2B5EF4-FFF2-40B4-BE49-F238E27FC236}">
                        <a16:creationId xmlns:a16="http://schemas.microsoft.com/office/drawing/2014/main" id="{DFA52173-0BB8-4BB3-BC2D-276F87C6B04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960" y="6120"/>
                    <a:ext cx="540" cy="360"/>
                    <a:chOff x="5580" y="7380"/>
                    <a:chExt cx="566" cy="540"/>
                  </a:xfrm>
                </p:grpSpPr>
                <p:sp>
                  <p:nvSpPr>
                    <p:cNvPr id="10450" name="Line 210">
                      <a:extLst>
                        <a:ext uri="{FF2B5EF4-FFF2-40B4-BE49-F238E27FC236}">
                          <a16:creationId xmlns:a16="http://schemas.microsoft.com/office/drawing/2014/main" id="{96D2854F-118F-47B9-86B3-6F15E85EFB9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606" y="7380"/>
                      <a:ext cx="54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51" name="Line 211">
                      <a:extLst>
                        <a:ext uri="{FF2B5EF4-FFF2-40B4-BE49-F238E27FC236}">
                          <a16:creationId xmlns:a16="http://schemas.microsoft.com/office/drawing/2014/main" id="{684CD8B8-6BF3-45B6-B150-8F4C6A46D9B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580" y="7560"/>
                      <a:ext cx="0" cy="36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452" name="Group 212">
                    <a:extLst>
                      <a:ext uri="{FF2B5EF4-FFF2-40B4-BE49-F238E27FC236}">
                        <a16:creationId xmlns:a16="http://schemas.microsoft.com/office/drawing/2014/main" id="{E2DB4F06-592D-447B-8D47-848C5ECC5D2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980" y="6120"/>
                    <a:ext cx="540" cy="360"/>
                    <a:chOff x="5580" y="7380"/>
                    <a:chExt cx="566" cy="540"/>
                  </a:xfrm>
                </p:grpSpPr>
                <p:sp>
                  <p:nvSpPr>
                    <p:cNvPr id="10453" name="Line 213">
                      <a:extLst>
                        <a:ext uri="{FF2B5EF4-FFF2-40B4-BE49-F238E27FC236}">
                          <a16:creationId xmlns:a16="http://schemas.microsoft.com/office/drawing/2014/main" id="{DFC9DE8D-81C4-4B9A-A410-26FB39450D8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606" y="7380"/>
                      <a:ext cx="54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54" name="Line 214">
                      <a:extLst>
                        <a:ext uri="{FF2B5EF4-FFF2-40B4-BE49-F238E27FC236}">
                          <a16:creationId xmlns:a16="http://schemas.microsoft.com/office/drawing/2014/main" id="{CC8ED83F-62C0-49A3-850D-15A43403D82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580" y="7560"/>
                      <a:ext cx="0" cy="36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455" name="Group 215">
                  <a:extLst>
                    <a:ext uri="{FF2B5EF4-FFF2-40B4-BE49-F238E27FC236}">
                      <a16:creationId xmlns:a16="http://schemas.microsoft.com/office/drawing/2014/main" id="{3B0BF29B-E3B5-47EA-B012-8A1F565ABB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1" y="11788"/>
                  <a:ext cx="8169" cy="351"/>
                  <a:chOff x="1980" y="6120"/>
                  <a:chExt cx="8640" cy="360"/>
                </a:xfrm>
              </p:grpSpPr>
              <p:grpSp>
                <p:nvGrpSpPr>
                  <p:cNvPr id="10456" name="Group 216">
                    <a:extLst>
                      <a:ext uri="{FF2B5EF4-FFF2-40B4-BE49-F238E27FC236}">
                        <a16:creationId xmlns:a16="http://schemas.microsoft.com/office/drawing/2014/main" id="{0475CC99-D25D-474B-8FA9-397170BD1A5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080" y="6120"/>
                    <a:ext cx="540" cy="360"/>
                    <a:chOff x="5580" y="7380"/>
                    <a:chExt cx="566" cy="540"/>
                  </a:xfrm>
                </p:grpSpPr>
                <p:sp>
                  <p:nvSpPr>
                    <p:cNvPr id="10457" name="Line 217">
                      <a:extLst>
                        <a:ext uri="{FF2B5EF4-FFF2-40B4-BE49-F238E27FC236}">
                          <a16:creationId xmlns:a16="http://schemas.microsoft.com/office/drawing/2014/main" id="{28492A20-2580-4BC7-AD35-82BA8C32E6C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606" y="7380"/>
                      <a:ext cx="54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58" name="Line 218">
                      <a:extLst>
                        <a:ext uri="{FF2B5EF4-FFF2-40B4-BE49-F238E27FC236}">
                          <a16:creationId xmlns:a16="http://schemas.microsoft.com/office/drawing/2014/main" id="{AA5E4A3C-3F0E-4F66-AA9C-4F78819F1A7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580" y="7560"/>
                      <a:ext cx="0" cy="36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459" name="Group 219">
                    <a:extLst>
                      <a:ext uri="{FF2B5EF4-FFF2-40B4-BE49-F238E27FC236}">
                        <a16:creationId xmlns:a16="http://schemas.microsoft.com/office/drawing/2014/main" id="{8842654C-947D-4984-B646-DBF8DCA5158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00" y="6120"/>
                    <a:ext cx="540" cy="360"/>
                    <a:chOff x="5580" y="7380"/>
                    <a:chExt cx="566" cy="540"/>
                  </a:xfrm>
                </p:grpSpPr>
                <p:sp>
                  <p:nvSpPr>
                    <p:cNvPr id="10460" name="Line 220">
                      <a:extLst>
                        <a:ext uri="{FF2B5EF4-FFF2-40B4-BE49-F238E27FC236}">
                          <a16:creationId xmlns:a16="http://schemas.microsoft.com/office/drawing/2014/main" id="{3B60D50F-BA83-48DF-A2B3-FEB6623946F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606" y="7380"/>
                      <a:ext cx="54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61" name="Line 221">
                      <a:extLst>
                        <a:ext uri="{FF2B5EF4-FFF2-40B4-BE49-F238E27FC236}">
                          <a16:creationId xmlns:a16="http://schemas.microsoft.com/office/drawing/2014/main" id="{E29BB30C-8FB4-4BF7-8E9E-0CE69C53209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580" y="7560"/>
                      <a:ext cx="0" cy="36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462" name="Group 222">
                    <a:extLst>
                      <a:ext uri="{FF2B5EF4-FFF2-40B4-BE49-F238E27FC236}">
                        <a16:creationId xmlns:a16="http://schemas.microsoft.com/office/drawing/2014/main" id="{C1648172-3C07-4542-B6F1-132EFBFF6BB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940" y="6120"/>
                    <a:ext cx="540" cy="360"/>
                    <a:chOff x="5580" y="7380"/>
                    <a:chExt cx="566" cy="540"/>
                  </a:xfrm>
                </p:grpSpPr>
                <p:sp>
                  <p:nvSpPr>
                    <p:cNvPr id="10463" name="Line 223">
                      <a:extLst>
                        <a:ext uri="{FF2B5EF4-FFF2-40B4-BE49-F238E27FC236}">
                          <a16:creationId xmlns:a16="http://schemas.microsoft.com/office/drawing/2014/main" id="{CE3261A7-1E3B-4E43-8E4A-0E7E47C2E11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606" y="7380"/>
                      <a:ext cx="54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64" name="Line 224">
                      <a:extLst>
                        <a:ext uri="{FF2B5EF4-FFF2-40B4-BE49-F238E27FC236}">
                          <a16:creationId xmlns:a16="http://schemas.microsoft.com/office/drawing/2014/main" id="{089DCB29-1371-4540-946F-4F73C8B288F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580" y="7560"/>
                      <a:ext cx="0" cy="36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465" name="Group 225">
                    <a:extLst>
                      <a:ext uri="{FF2B5EF4-FFF2-40B4-BE49-F238E27FC236}">
                        <a16:creationId xmlns:a16="http://schemas.microsoft.com/office/drawing/2014/main" id="{980E719A-753B-4D16-8E82-145E1AE48F0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960" y="6120"/>
                    <a:ext cx="540" cy="360"/>
                    <a:chOff x="5580" y="7380"/>
                    <a:chExt cx="566" cy="540"/>
                  </a:xfrm>
                </p:grpSpPr>
                <p:sp>
                  <p:nvSpPr>
                    <p:cNvPr id="10466" name="Line 226">
                      <a:extLst>
                        <a:ext uri="{FF2B5EF4-FFF2-40B4-BE49-F238E27FC236}">
                          <a16:creationId xmlns:a16="http://schemas.microsoft.com/office/drawing/2014/main" id="{E13D125E-B157-4BCB-938A-2E8635A6BE9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606" y="7380"/>
                      <a:ext cx="54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67" name="Line 227">
                      <a:extLst>
                        <a:ext uri="{FF2B5EF4-FFF2-40B4-BE49-F238E27FC236}">
                          <a16:creationId xmlns:a16="http://schemas.microsoft.com/office/drawing/2014/main" id="{DEA18695-5090-4B5F-A28D-B5C62E0B83D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580" y="7560"/>
                      <a:ext cx="0" cy="36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468" name="Group 228">
                    <a:extLst>
                      <a:ext uri="{FF2B5EF4-FFF2-40B4-BE49-F238E27FC236}">
                        <a16:creationId xmlns:a16="http://schemas.microsoft.com/office/drawing/2014/main" id="{1286100D-CB59-4ED5-A108-3D21671DD07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980" y="6120"/>
                    <a:ext cx="540" cy="360"/>
                    <a:chOff x="5580" y="7380"/>
                    <a:chExt cx="566" cy="540"/>
                  </a:xfrm>
                </p:grpSpPr>
                <p:sp>
                  <p:nvSpPr>
                    <p:cNvPr id="10469" name="Line 229">
                      <a:extLst>
                        <a:ext uri="{FF2B5EF4-FFF2-40B4-BE49-F238E27FC236}">
                          <a16:creationId xmlns:a16="http://schemas.microsoft.com/office/drawing/2014/main" id="{CF031106-E009-473F-AB25-93C0B985F19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606" y="7380"/>
                      <a:ext cx="54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70" name="Line 230">
                      <a:extLst>
                        <a:ext uri="{FF2B5EF4-FFF2-40B4-BE49-F238E27FC236}">
                          <a16:creationId xmlns:a16="http://schemas.microsoft.com/office/drawing/2014/main" id="{3BDBC471-8159-4393-95D6-ED1E4B57252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580" y="7560"/>
                      <a:ext cx="0" cy="36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471" name="Group 231">
                  <a:extLst>
                    <a:ext uri="{FF2B5EF4-FFF2-40B4-BE49-F238E27FC236}">
                      <a16:creationId xmlns:a16="http://schemas.microsoft.com/office/drawing/2014/main" id="{1C45B8FD-51D8-4366-B45B-1945D63F5C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1" y="14594"/>
                  <a:ext cx="8169" cy="351"/>
                  <a:chOff x="1980" y="6120"/>
                  <a:chExt cx="8640" cy="360"/>
                </a:xfrm>
              </p:grpSpPr>
              <p:grpSp>
                <p:nvGrpSpPr>
                  <p:cNvPr id="10472" name="Group 232">
                    <a:extLst>
                      <a:ext uri="{FF2B5EF4-FFF2-40B4-BE49-F238E27FC236}">
                        <a16:creationId xmlns:a16="http://schemas.microsoft.com/office/drawing/2014/main" id="{413BA052-5E9B-44FC-A7F4-B52025470EC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080" y="6120"/>
                    <a:ext cx="540" cy="360"/>
                    <a:chOff x="5580" y="7380"/>
                    <a:chExt cx="566" cy="540"/>
                  </a:xfrm>
                </p:grpSpPr>
                <p:sp>
                  <p:nvSpPr>
                    <p:cNvPr id="10473" name="Line 233">
                      <a:extLst>
                        <a:ext uri="{FF2B5EF4-FFF2-40B4-BE49-F238E27FC236}">
                          <a16:creationId xmlns:a16="http://schemas.microsoft.com/office/drawing/2014/main" id="{A6373AF3-9191-499D-84CD-2CEF0CAA501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606" y="7380"/>
                      <a:ext cx="54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74" name="Line 234">
                      <a:extLst>
                        <a:ext uri="{FF2B5EF4-FFF2-40B4-BE49-F238E27FC236}">
                          <a16:creationId xmlns:a16="http://schemas.microsoft.com/office/drawing/2014/main" id="{915330C2-F118-469A-8DF0-65B86507921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580" y="7560"/>
                      <a:ext cx="0" cy="36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475" name="Group 235">
                    <a:extLst>
                      <a:ext uri="{FF2B5EF4-FFF2-40B4-BE49-F238E27FC236}">
                        <a16:creationId xmlns:a16="http://schemas.microsoft.com/office/drawing/2014/main" id="{211B09E6-0B8F-4BFF-8204-5E15134203F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00" y="6120"/>
                    <a:ext cx="540" cy="360"/>
                    <a:chOff x="5580" y="7380"/>
                    <a:chExt cx="566" cy="540"/>
                  </a:xfrm>
                </p:grpSpPr>
                <p:sp>
                  <p:nvSpPr>
                    <p:cNvPr id="10476" name="Line 236">
                      <a:extLst>
                        <a:ext uri="{FF2B5EF4-FFF2-40B4-BE49-F238E27FC236}">
                          <a16:creationId xmlns:a16="http://schemas.microsoft.com/office/drawing/2014/main" id="{EB07DA38-D3B3-4808-9A0F-770D1E6B542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606" y="7380"/>
                      <a:ext cx="54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77" name="Line 237">
                      <a:extLst>
                        <a:ext uri="{FF2B5EF4-FFF2-40B4-BE49-F238E27FC236}">
                          <a16:creationId xmlns:a16="http://schemas.microsoft.com/office/drawing/2014/main" id="{3F35E2E8-B06D-4F92-A726-B300416507B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580" y="7560"/>
                      <a:ext cx="0" cy="36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478" name="Group 238">
                    <a:extLst>
                      <a:ext uri="{FF2B5EF4-FFF2-40B4-BE49-F238E27FC236}">
                        <a16:creationId xmlns:a16="http://schemas.microsoft.com/office/drawing/2014/main" id="{00D1FA17-418A-46E1-A33E-0CD1EF78F8D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940" y="6120"/>
                    <a:ext cx="540" cy="360"/>
                    <a:chOff x="5580" y="7380"/>
                    <a:chExt cx="566" cy="540"/>
                  </a:xfrm>
                </p:grpSpPr>
                <p:sp>
                  <p:nvSpPr>
                    <p:cNvPr id="10479" name="Line 239">
                      <a:extLst>
                        <a:ext uri="{FF2B5EF4-FFF2-40B4-BE49-F238E27FC236}">
                          <a16:creationId xmlns:a16="http://schemas.microsoft.com/office/drawing/2014/main" id="{BE149F53-3A62-4FBA-B1E5-99071D357F6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606" y="7380"/>
                      <a:ext cx="54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80" name="Line 240">
                      <a:extLst>
                        <a:ext uri="{FF2B5EF4-FFF2-40B4-BE49-F238E27FC236}">
                          <a16:creationId xmlns:a16="http://schemas.microsoft.com/office/drawing/2014/main" id="{9E7D2BB5-829E-4AED-B5E4-03BBE73C4E7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580" y="7560"/>
                      <a:ext cx="0" cy="36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481" name="Group 241">
                    <a:extLst>
                      <a:ext uri="{FF2B5EF4-FFF2-40B4-BE49-F238E27FC236}">
                        <a16:creationId xmlns:a16="http://schemas.microsoft.com/office/drawing/2014/main" id="{7BAAF6C5-82CD-4462-9AB3-EBB49586722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960" y="6120"/>
                    <a:ext cx="540" cy="360"/>
                    <a:chOff x="5580" y="7380"/>
                    <a:chExt cx="566" cy="540"/>
                  </a:xfrm>
                </p:grpSpPr>
                <p:sp>
                  <p:nvSpPr>
                    <p:cNvPr id="10482" name="Line 242">
                      <a:extLst>
                        <a:ext uri="{FF2B5EF4-FFF2-40B4-BE49-F238E27FC236}">
                          <a16:creationId xmlns:a16="http://schemas.microsoft.com/office/drawing/2014/main" id="{D51F7653-D902-4AD5-AE2B-E0988318388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606" y="7380"/>
                      <a:ext cx="54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83" name="Line 243">
                      <a:extLst>
                        <a:ext uri="{FF2B5EF4-FFF2-40B4-BE49-F238E27FC236}">
                          <a16:creationId xmlns:a16="http://schemas.microsoft.com/office/drawing/2014/main" id="{26D6C7F7-B025-4DEE-ADB4-7A1F3E29D6F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580" y="7560"/>
                      <a:ext cx="0" cy="36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484" name="Group 244">
                    <a:extLst>
                      <a:ext uri="{FF2B5EF4-FFF2-40B4-BE49-F238E27FC236}">
                        <a16:creationId xmlns:a16="http://schemas.microsoft.com/office/drawing/2014/main" id="{01250780-AB9E-4981-98DD-1C3F63B7835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980" y="6120"/>
                    <a:ext cx="540" cy="360"/>
                    <a:chOff x="5580" y="7380"/>
                    <a:chExt cx="566" cy="540"/>
                  </a:xfrm>
                </p:grpSpPr>
                <p:sp>
                  <p:nvSpPr>
                    <p:cNvPr id="10485" name="Line 245">
                      <a:extLst>
                        <a:ext uri="{FF2B5EF4-FFF2-40B4-BE49-F238E27FC236}">
                          <a16:creationId xmlns:a16="http://schemas.microsoft.com/office/drawing/2014/main" id="{0140BCD2-2897-4AE1-8996-4B853D89E4B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606" y="7380"/>
                      <a:ext cx="54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86" name="Line 246">
                      <a:extLst>
                        <a:ext uri="{FF2B5EF4-FFF2-40B4-BE49-F238E27FC236}">
                          <a16:creationId xmlns:a16="http://schemas.microsoft.com/office/drawing/2014/main" id="{1EEC7C4C-1E78-44CC-BB35-209573F993A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580" y="7560"/>
                      <a:ext cx="0" cy="36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487" name="Group 247">
                  <a:extLst>
                    <a:ext uri="{FF2B5EF4-FFF2-40B4-BE49-F238E27FC236}">
                      <a16:creationId xmlns:a16="http://schemas.microsoft.com/office/drawing/2014/main" id="{65E08AA1-0594-4BB7-A90F-4D4F8E73EF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1" y="13191"/>
                  <a:ext cx="8169" cy="351"/>
                  <a:chOff x="1980" y="6120"/>
                  <a:chExt cx="8640" cy="360"/>
                </a:xfrm>
              </p:grpSpPr>
              <p:grpSp>
                <p:nvGrpSpPr>
                  <p:cNvPr id="10488" name="Group 248">
                    <a:extLst>
                      <a:ext uri="{FF2B5EF4-FFF2-40B4-BE49-F238E27FC236}">
                        <a16:creationId xmlns:a16="http://schemas.microsoft.com/office/drawing/2014/main" id="{7F21E586-31FE-4C28-9218-8E4A6C9AE02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080" y="6120"/>
                    <a:ext cx="540" cy="360"/>
                    <a:chOff x="5580" y="7380"/>
                    <a:chExt cx="566" cy="540"/>
                  </a:xfrm>
                </p:grpSpPr>
                <p:sp>
                  <p:nvSpPr>
                    <p:cNvPr id="10489" name="Line 249">
                      <a:extLst>
                        <a:ext uri="{FF2B5EF4-FFF2-40B4-BE49-F238E27FC236}">
                          <a16:creationId xmlns:a16="http://schemas.microsoft.com/office/drawing/2014/main" id="{83E586D1-B586-48C2-AF35-3D970D9A569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606" y="7380"/>
                      <a:ext cx="54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90" name="Line 250">
                      <a:extLst>
                        <a:ext uri="{FF2B5EF4-FFF2-40B4-BE49-F238E27FC236}">
                          <a16:creationId xmlns:a16="http://schemas.microsoft.com/office/drawing/2014/main" id="{95A773BB-05CB-45E2-A464-DB78A8192A7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580" y="7560"/>
                      <a:ext cx="0" cy="36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491" name="Group 251">
                    <a:extLst>
                      <a:ext uri="{FF2B5EF4-FFF2-40B4-BE49-F238E27FC236}">
                        <a16:creationId xmlns:a16="http://schemas.microsoft.com/office/drawing/2014/main" id="{0340106C-C5F6-4602-B69F-5DED9D652EF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00" y="6120"/>
                    <a:ext cx="540" cy="360"/>
                    <a:chOff x="5580" y="7380"/>
                    <a:chExt cx="566" cy="540"/>
                  </a:xfrm>
                </p:grpSpPr>
                <p:sp>
                  <p:nvSpPr>
                    <p:cNvPr id="10492" name="Line 252">
                      <a:extLst>
                        <a:ext uri="{FF2B5EF4-FFF2-40B4-BE49-F238E27FC236}">
                          <a16:creationId xmlns:a16="http://schemas.microsoft.com/office/drawing/2014/main" id="{A504AB42-1D87-4B89-BE16-897AC118F53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606" y="7380"/>
                      <a:ext cx="54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93" name="Line 253">
                      <a:extLst>
                        <a:ext uri="{FF2B5EF4-FFF2-40B4-BE49-F238E27FC236}">
                          <a16:creationId xmlns:a16="http://schemas.microsoft.com/office/drawing/2014/main" id="{69C72C0A-92BE-4D9B-8B4D-A1F89813CB7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580" y="7560"/>
                      <a:ext cx="0" cy="36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494" name="Group 254">
                    <a:extLst>
                      <a:ext uri="{FF2B5EF4-FFF2-40B4-BE49-F238E27FC236}">
                        <a16:creationId xmlns:a16="http://schemas.microsoft.com/office/drawing/2014/main" id="{26CD37DF-4879-48DD-99C6-22E256837EF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940" y="6120"/>
                    <a:ext cx="540" cy="360"/>
                    <a:chOff x="5580" y="7380"/>
                    <a:chExt cx="566" cy="540"/>
                  </a:xfrm>
                </p:grpSpPr>
                <p:sp>
                  <p:nvSpPr>
                    <p:cNvPr id="10495" name="Line 255">
                      <a:extLst>
                        <a:ext uri="{FF2B5EF4-FFF2-40B4-BE49-F238E27FC236}">
                          <a16:creationId xmlns:a16="http://schemas.microsoft.com/office/drawing/2014/main" id="{44DFE162-79F3-4E35-AECD-116D7350D88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606" y="7380"/>
                      <a:ext cx="54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96" name="Line 256">
                      <a:extLst>
                        <a:ext uri="{FF2B5EF4-FFF2-40B4-BE49-F238E27FC236}">
                          <a16:creationId xmlns:a16="http://schemas.microsoft.com/office/drawing/2014/main" id="{3BA8E1AB-870C-4E59-BA84-059BF9B6E12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580" y="7560"/>
                      <a:ext cx="0" cy="36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497" name="Group 257">
                    <a:extLst>
                      <a:ext uri="{FF2B5EF4-FFF2-40B4-BE49-F238E27FC236}">
                        <a16:creationId xmlns:a16="http://schemas.microsoft.com/office/drawing/2014/main" id="{9252247C-EC59-446B-A093-99D9B53B5CD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960" y="6120"/>
                    <a:ext cx="540" cy="360"/>
                    <a:chOff x="5580" y="7380"/>
                    <a:chExt cx="566" cy="540"/>
                  </a:xfrm>
                </p:grpSpPr>
                <p:sp>
                  <p:nvSpPr>
                    <p:cNvPr id="10498" name="Line 258">
                      <a:extLst>
                        <a:ext uri="{FF2B5EF4-FFF2-40B4-BE49-F238E27FC236}">
                          <a16:creationId xmlns:a16="http://schemas.microsoft.com/office/drawing/2014/main" id="{F63635C8-AAC6-4C38-BEBB-178C46B5545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606" y="7380"/>
                      <a:ext cx="54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99" name="Line 259">
                      <a:extLst>
                        <a:ext uri="{FF2B5EF4-FFF2-40B4-BE49-F238E27FC236}">
                          <a16:creationId xmlns:a16="http://schemas.microsoft.com/office/drawing/2014/main" id="{431B1262-C5B8-4C71-BCCE-32999CBB216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580" y="7560"/>
                      <a:ext cx="0" cy="36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500" name="Group 260">
                    <a:extLst>
                      <a:ext uri="{FF2B5EF4-FFF2-40B4-BE49-F238E27FC236}">
                        <a16:creationId xmlns:a16="http://schemas.microsoft.com/office/drawing/2014/main" id="{9B9C5515-51BB-4082-9662-3A649E86082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980" y="6120"/>
                    <a:ext cx="540" cy="360"/>
                    <a:chOff x="5580" y="7380"/>
                    <a:chExt cx="566" cy="540"/>
                  </a:xfrm>
                </p:grpSpPr>
                <p:sp>
                  <p:nvSpPr>
                    <p:cNvPr id="10501" name="Line 261">
                      <a:extLst>
                        <a:ext uri="{FF2B5EF4-FFF2-40B4-BE49-F238E27FC236}">
                          <a16:creationId xmlns:a16="http://schemas.microsoft.com/office/drawing/2014/main" id="{0B42FBF4-24D6-4A5A-A848-C92EDC32888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606" y="7380"/>
                      <a:ext cx="54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02" name="Line 262">
                      <a:extLst>
                        <a:ext uri="{FF2B5EF4-FFF2-40B4-BE49-F238E27FC236}">
                          <a16:creationId xmlns:a16="http://schemas.microsoft.com/office/drawing/2014/main" id="{0FAB512A-A2C0-4FE8-A228-8418FCDBCD3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580" y="7560"/>
                      <a:ext cx="0" cy="36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503" name="Group 263">
                  <a:extLst>
                    <a:ext uri="{FF2B5EF4-FFF2-40B4-BE49-F238E27FC236}">
                      <a16:creationId xmlns:a16="http://schemas.microsoft.com/office/drawing/2014/main" id="{11EE6ED9-345C-4982-9484-0B4A86F0B1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10" y="5825"/>
                  <a:ext cx="8169" cy="351"/>
                  <a:chOff x="1080" y="6120"/>
                  <a:chExt cx="8640" cy="540"/>
                </a:xfrm>
              </p:grpSpPr>
              <p:grpSp>
                <p:nvGrpSpPr>
                  <p:cNvPr id="10504" name="Group 264">
                    <a:extLst>
                      <a:ext uri="{FF2B5EF4-FFF2-40B4-BE49-F238E27FC236}">
                        <a16:creationId xmlns:a16="http://schemas.microsoft.com/office/drawing/2014/main" id="{4C641EE4-D4E4-496F-B113-01A3AF5A9A9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360" y="6120"/>
                    <a:ext cx="360" cy="540"/>
                    <a:chOff x="3780" y="7560"/>
                    <a:chExt cx="360" cy="540"/>
                  </a:xfrm>
                </p:grpSpPr>
                <p:sp>
                  <p:nvSpPr>
                    <p:cNvPr id="10505" name="Line 265">
                      <a:extLst>
                        <a:ext uri="{FF2B5EF4-FFF2-40B4-BE49-F238E27FC236}">
                          <a16:creationId xmlns:a16="http://schemas.microsoft.com/office/drawing/2014/main" id="{AC00756F-923E-474D-A7F0-229EC7BF20A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06" name="Line 266">
                      <a:extLst>
                        <a:ext uri="{FF2B5EF4-FFF2-40B4-BE49-F238E27FC236}">
                          <a16:creationId xmlns:a16="http://schemas.microsoft.com/office/drawing/2014/main" id="{FD6B1A07-2429-44F7-A07C-6D1AF9E4857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507" name="Group 267">
                    <a:extLst>
                      <a:ext uri="{FF2B5EF4-FFF2-40B4-BE49-F238E27FC236}">
                        <a16:creationId xmlns:a16="http://schemas.microsoft.com/office/drawing/2014/main" id="{8CDCF193-913E-4D37-B8AF-0839D7822F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200" y="6120"/>
                    <a:ext cx="360" cy="540"/>
                    <a:chOff x="3780" y="7560"/>
                    <a:chExt cx="360" cy="540"/>
                  </a:xfrm>
                </p:grpSpPr>
                <p:sp>
                  <p:nvSpPr>
                    <p:cNvPr id="10508" name="Line 268">
                      <a:extLst>
                        <a:ext uri="{FF2B5EF4-FFF2-40B4-BE49-F238E27FC236}">
                          <a16:creationId xmlns:a16="http://schemas.microsoft.com/office/drawing/2014/main" id="{1D0AA2CF-99F1-4921-A40F-BFCCBB0C28F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09" name="Line 269">
                      <a:extLst>
                        <a:ext uri="{FF2B5EF4-FFF2-40B4-BE49-F238E27FC236}">
                          <a16:creationId xmlns:a16="http://schemas.microsoft.com/office/drawing/2014/main" id="{65157060-83F8-4B0E-BF07-A113E29647F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510" name="Group 270">
                    <a:extLst>
                      <a:ext uri="{FF2B5EF4-FFF2-40B4-BE49-F238E27FC236}">
                        <a16:creationId xmlns:a16="http://schemas.microsoft.com/office/drawing/2014/main" id="{6B6CB9E0-70C8-488B-A35C-FE01DF4855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20" y="6120"/>
                    <a:ext cx="360" cy="540"/>
                    <a:chOff x="3780" y="7560"/>
                    <a:chExt cx="360" cy="540"/>
                  </a:xfrm>
                </p:grpSpPr>
                <p:sp>
                  <p:nvSpPr>
                    <p:cNvPr id="10511" name="Line 271">
                      <a:extLst>
                        <a:ext uri="{FF2B5EF4-FFF2-40B4-BE49-F238E27FC236}">
                          <a16:creationId xmlns:a16="http://schemas.microsoft.com/office/drawing/2014/main" id="{AE1692DC-284C-4C31-B3CB-AC31A021DE3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12" name="Line 272">
                      <a:extLst>
                        <a:ext uri="{FF2B5EF4-FFF2-40B4-BE49-F238E27FC236}">
                          <a16:creationId xmlns:a16="http://schemas.microsoft.com/office/drawing/2014/main" id="{D93C5A40-F4BF-470E-9E6E-CDCCE4A8817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513" name="Group 273">
                    <a:extLst>
                      <a:ext uri="{FF2B5EF4-FFF2-40B4-BE49-F238E27FC236}">
                        <a16:creationId xmlns:a16="http://schemas.microsoft.com/office/drawing/2014/main" id="{352AE778-8559-4C1D-89C4-6A50BB73DA6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240" y="6120"/>
                    <a:ext cx="360" cy="540"/>
                    <a:chOff x="3780" y="7560"/>
                    <a:chExt cx="360" cy="540"/>
                  </a:xfrm>
                </p:grpSpPr>
                <p:sp>
                  <p:nvSpPr>
                    <p:cNvPr id="10514" name="Line 274">
                      <a:extLst>
                        <a:ext uri="{FF2B5EF4-FFF2-40B4-BE49-F238E27FC236}">
                          <a16:creationId xmlns:a16="http://schemas.microsoft.com/office/drawing/2014/main" id="{8A924827-823B-4B63-BFB5-63694BCD538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15" name="Line 275">
                      <a:extLst>
                        <a:ext uri="{FF2B5EF4-FFF2-40B4-BE49-F238E27FC236}">
                          <a16:creationId xmlns:a16="http://schemas.microsoft.com/office/drawing/2014/main" id="{5B4F7820-466B-4A20-815A-7F1378298BF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516" name="Group 276">
                    <a:extLst>
                      <a:ext uri="{FF2B5EF4-FFF2-40B4-BE49-F238E27FC236}">
                        <a16:creationId xmlns:a16="http://schemas.microsoft.com/office/drawing/2014/main" id="{3006FC43-43C9-4D67-B26C-4041EC534E1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80" y="6120"/>
                    <a:ext cx="360" cy="540"/>
                    <a:chOff x="3780" y="7560"/>
                    <a:chExt cx="360" cy="540"/>
                  </a:xfrm>
                </p:grpSpPr>
                <p:sp>
                  <p:nvSpPr>
                    <p:cNvPr id="10517" name="Line 277">
                      <a:extLst>
                        <a:ext uri="{FF2B5EF4-FFF2-40B4-BE49-F238E27FC236}">
                          <a16:creationId xmlns:a16="http://schemas.microsoft.com/office/drawing/2014/main" id="{3D5C41C0-FADD-4933-AFEB-A4DFB49C8DB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18" name="Line 278">
                      <a:extLst>
                        <a:ext uri="{FF2B5EF4-FFF2-40B4-BE49-F238E27FC236}">
                          <a16:creationId xmlns:a16="http://schemas.microsoft.com/office/drawing/2014/main" id="{58783E76-A22B-46FE-99CC-2DB9E6CBB3C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519" name="Group 279">
                  <a:extLst>
                    <a:ext uri="{FF2B5EF4-FFF2-40B4-BE49-F238E27FC236}">
                      <a16:creationId xmlns:a16="http://schemas.microsoft.com/office/drawing/2014/main" id="{1BCC880B-0178-4DD7-90F1-FD59505E6A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10" y="7404"/>
                  <a:ext cx="8169" cy="351"/>
                  <a:chOff x="1080" y="6120"/>
                  <a:chExt cx="8640" cy="540"/>
                </a:xfrm>
              </p:grpSpPr>
              <p:grpSp>
                <p:nvGrpSpPr>
                  <p:cNvPr id="10520" name="Group 280">
                    <a:extLst>
                      <a:ext uri="{FF2B5EF4-FFF2-40B4-BE49-F238E27FC236}">
                        <a16:creationId xmlns:a16="http://schemas.microsoft.com/office/drawing/2014/main" id="{2009087E-0066-467C-B2E8-8DB22A3A6CA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360" y="6120"/>
                    <a:ext cx="360" cy="540"/>
                    <a:chOff x="3780" y="7560"/>
                    <a:chExt cx="360" cy="540"/>
                  </a:xfrm>
                </p:grpSpPr>
                <p:sp>
                  <p:nvSpPr>
                    <p:cNvPr id="10521" name="Line 281">
                      <a:extLst>
                        <a:ext uri="{FF2B5EF4-FFF2-40B4-BE49-F238E27FC236}">
                          <a16:creationId xmlns:a16="http://schemas.microsoft.com/office/drawing/2014/main" id="{A237F3F7-720C-4CE0-8574-CA6BE941722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22" name="Line 282">
                      <a:extLst>
                        <a:ext uri="{FF2B5EF4-FFF2-40B4-BE49-F238E27FC236}">
                          <a16:creationId xmlns:a16="http://schemas.microsoft.com/office/drawing/2014/main" id="{1406A675-33E6-43B1-9C60-98EB5DDEF35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523" name="Group 283">
                    <a:extLst>
                      <a:ext uri="{FF2B5EF4-FFF2-40B4-BE49-F238E27FC236}">
                        <a16:creationId xmlns:a16="http://schemas.microsoft.com/office/drawing/2014/main" id="{28C0E2E1-47C8-493F-93D9-0FFB47BFCDC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200" y="6120"/>
                    <a:ext cx="360" cy="540"/>
                    <a:chOff x="3780" y="7560"/>
                    <a:chExt cx="360" cy="540"/>
                  </a:xfrm>
                </p:grpSpPr>
                <p:sp>
                  <p:nvSpPr>
                    <p:cNvPr id="10524" name="Line 284">
                      <a:extLst>
                        <a:ext uri="{FF2B5EF4-FFF2-40B4-BE49-F238E27FC236}">
                          <a16:creationId xmlns:a16="http://schemas.microsoft.com/office/drawing/2014/main" id="{643428D9-FBF1-4371-8F3E-7E85373BF4D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25" name="Line 285">
                      <a:extLst>
                        <a:ext uri="{FF2B5EF4-FFF2-40B4-BE49-F238E27FC236}">
                          <a16:creationId xmlns:a16="http://schemas.microsoft.com/office/drawing/2014/main" id="{9A0E6D4B-A918-452C-89C6-1A9088015CF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526" name="Group 286">
                    <a:extLst>
                      <a:ext uri="{FF2B5EF4-FFF2-40B4-BE49-F238E27FC236}">
                        <a16:creationId xmlns:a16="http://schemas.microsoft.com/office/drawing/2014/main" id="{31A05478-FB35-4091-9EC9-0626E74BB0D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20" y="6120"/>
                    <a:ext cx="360" cy="540"/>
                    <a:chOff x="3780" y="7560"/>
                    <a:chExt cx="360" cy="540"/>
                  </a:xfrm>
                </p:grpSpPr>
                <p:sp>
                  <p:nvSpPr>
                    <p:cNvPr id="10527" name="Line 287">
                      <a:extLst>
                        <a:ext uri="{FF2B5EF4-FFF2-40B4-BE49-F238E27FC236}">
                          <a16:creationId xmlns:a16="http://schemas.microsoft.com/office/drawing/2014/main" id="{A99420EB-CB64-4118-B19B-70AD354153B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28" name="Line 288">
                      <a:extLst>
                        <a:ext uri="{FF2B5EF4-FFF2-40B4-BE49-F238E27FC236}">
                          <a16:creationId xmlns:a16="http://schemas.microsoft.com/office/drawing/2014/main" id="{2943E3F3-E6B4-444C-98D7-DC139F4C398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529" name="Group 289">
                    <a:extLst>
                      <a:ext uri="{FF2B5EF4-FFF2-40B4-BE49-F238E27FC236}">
                        <a16:creationId xmlns:a16="http://schemas.microsoft.com/office/drawing/2014/main" id="{65E17EB7-9C99-4959-A91F-02D8D679B06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240" y="6120"/>
                    <a:ext cx="360" cy="540"/>
                    <a:chOff x="3780" y="7560"/>
                    <a:chExt cx="360" cy="540"/>
                  </a:xfrm>
                </p:grpSpPr>
                <p:sp>
                  <p:nvSpPr>
                    <p:cNvPr id="10530" name="Line 290">
                      <a:extLst>
                        <a:ext uri="{FF2B5EF4-FFF2-40B4-BE49-F238E27FC236}">
                          <a16:creationId xmlns:a16="http://schemas.microsoft.com/office/drawing/2014/main" id="{D744A80F-B0CF-45C9-989B-F1EE511EE9F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31" name="Line 291">
                      <a:extLst>
                        <a:ext uri="{FF2B5EF4-FFF2-40B4-BE49-F238E27FC236}">
                          <a16:creationId xmlns:a16="http://schemas.microsoft.com/office/drawing/2014/main" id="{09E2B521-C503-42AB-A86F-44CED841770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532" name="Group 292">
                    <a:extLst>
                      <a:ext uri="{FF2B5EF4-FFF2-40B4-BE49-F238E27FC236}">
                        <a16:creationId xmlns:a16="http://schemas.microsoft.com/office/drawing/2014/main" id="{4FFA102C-76E6-46F3-B2E8-1F1565A9494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80" y="6120"/>
                    <a:ext cx="360" cy="540"/>
                    <a:chOff x="3780" y="7560"/>
                    <a:chExt cx="360" cy="540"/>
                  </a:xfrm>
                </p:grpSpPr>
                <p:sp>
                  <p:nvSpPr>
                    <p:cNvPr id="10533" name="Line 293">
                      <a:extLst>
                        <a:ext uri="{FF2B5EF4-FFF2-40B4-BE49-F238E27FC236}">
                          <a16:creationId xmlns:a16="http://schemas.microsoft.com/office/drawing/2014/main" id="{454A37FE-8FEB-4F26-8F11-076E1E7FA15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34" name="Line 294">
                      <a:extLst>
                        <a:ext uri="{FF2B5EF4-FFF2-40B4-BE49-F238E27FC236}">
                          <a16:creationId xmlns:a16="http://schemas.microsoft.com/office/drawing/2014/main" id="{2812CA51-115F-4EAC-A9CC-4E9723D6B56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535" name="Group 295">
                  <a:extLst>
                    <a:ext uri="{FF2B5EF4-FFF2-40B4-BE49-F238E27FC236}">
                      <a16:creationId xmlns:a16="http://schemas.microsoft.com/office/drawing/2014/main" id="{4C7382B3-3EBD-4372-8157-1F6BB71C28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10" y="8807"/>
                  <a:ext cx="8169" cy="350"/>
                  <a:chOff x="1080" y="6120"/>
                  <a:chExt cx="8640" cy="540"/>
                </a:xfrm>
              </p:grpSpPr>
              <p:grpSp>
                <p:nvGrpSpPr>
                  <p:cNvPr id="10536" name="Group 296">
                    <a:extLst>
                      <a:ext uri="{FF2B5EF4-FFF2-40B4-BE49-F238E27FC236}">
                        <a16:creationId xmlns:a16="http://schemas.microsoft.com/office/drawing/2014/main" id="{2005EADB-BABD-459B-8D80-AB2CC46475D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360" y="6120"/>
                    <a:ext cx="360" cy="540"/>
                    <a:chOff x="3780" y="7560"/>
                    <a:chExt cx="360" cy="540"/>
                  </a:xfrm>
                </p:grpSpPr>
                <p:sp>
                  <p:nvSpPr>
                    <p:cNvPr id="10537" name="Line 297">
                      <a:extLst>
                        <a:ext uri="{FF2B5EF4-FFF2-40B4-BE49-F238E27FC236}">
                          <a16:creationId xmlns:a16="http://schemas.microsoft.com/office/drawing/2014/main" id="{634AE782-CF8A-407B-A66D-55E672A2AC9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38" name="Line 298">
                      <a:extLst>
                        <a:ext uri="{FF2B5EF4-FFF2-40B4-BE49-F238E27FC236}">
                          <a16:creationId xmlns:a16="http://schemas.microsoft.com/office/drawing/2014/main" id="{040815AE-27F9-44F2-A0F4-755CA0B9895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539" name="Group 299">
                    <a:extLst>
                      <a:ext uri="{FF2B5EF4-FFF2-40B4-BE49-F238E27FC236}">
                        <a16:creationId xmlns:a16="http://schemas.microsoft.com/office/drawing/2014/main" id="{A67609DC-EEEA-4236-B746-0F423ADA66C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200" y="6120"/>
                    <a:ext cx="360" cy="540"/>
                    <a:chOff x="3780" y="7560"/>
                    <a:chExt cx="360" cy="540"/>
                  </a:xfrm>
                </p:grpSpPr>
                <p:sp>
                  <p:nvSpPr>
                    <p:cNvPr id="10540" name="Line 300">
                      <a:extLst>
                        <a:ext uri="{FF2B5EF4-FFF2-40B4-BE49-F238E27FC236}">
                          <a16:creationId xmlns:a16="http://schemas.microsoft.com/office/drawing/2014/main" id="{ED787EF5-81BE-4F3D-86B3-631C4812B52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41" name="Line 301">
                      <a:extLst>
                        <a:ext uri="{FF2B5EF4-FFF2-40B4-BE49-F238E27FC236}">
                          <a16:creationId xmlns:a16="http://schemas.microsoft.com/office/drawing/2014/main" id="{1271428E-6540-4838-84F7-A8705496326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542" name="Group 302">
                    <a:extLst>
                      <a:ext uri="{FF2B5EF4-FFF2-40B4-BE49-F238E27FC236}">
                        <a16:creationId xmlns:a16="http://schemas.microsoft.com/office/drawing/2014/main" id="{4BBA4DDB-D875-443E-9D44-8337AFFE51F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20" y="6120"/>
                    <a:ext cx="360" cy="540"/>
                    <a:chOff x="3780" y="7560"/>
                    <a:chExt cx="360" cy="540"/>
                  </a:xfrm>
                </p:grpSpPr>
                <p:sp>
                  <p:nvSpPr>
                    <p:cNvPr id="10543" name="Line 303">
                      <a:extLst>
                        <a:ext uri="{FF2B5EF4-FFF2-40B4-BE49-F238E27FC236}">
                          <a16:creationId xmlns:a16="http://schemas.microsoft.com/office/drawing/2014/main" id="{4725610F-F29B-4589-A615-BBE0FDC1BF8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44" name="Line 304">
                      <a:extLst>
                        <a:ext uri="{FF2B5EF4-FFF2-40B4-BE49-F238E27FC236}">
                          <a16:creationId xmlns:a16="http://schemas.microsoft.com/office/drawing/2014/main" id="{C6C262F0-55F0-42AA-B1AE-5A882CD7E08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545" name="Group 305">
                    <a:extLst>
                      <a:ext uri="{FF2B5EF4-FFF2-40B4-BE49-F238E27FC236}">
                        <a16:creationId xmlns:a16="http://schemas.microsoft.com/office/drawing/2014/main" id="{CBF33ECB-4516-4665-86B8-5EA70978BBA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240" y="6120"/>
                    <a:ext cx="360" cy="540"/>
                    <a:chOff x="3780" y="7560"/>
                    <a:chExt cx="360" cy="540"/>
                  </a:xfrm>
                </p:grpSpPr>
                <p:sp>
                  <p:nvSpPr>
                    <p:cNvPr id="10546" name="Line 306">
                      <a:extLst>
                        <a:ext uri="{FF2B5EF4-FFF2-40B4-BE49-F238E27FC236}">
                          <a16:creationId xmlns:a16="http://schemas.microsoft.com/office/drawing/2014/main" id="{61C391C1-DB47-42C7-B94D-86117865901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47" name="Line 307">
                      <a:extLst>
                        <a:ext uri="{FF2B5EF4-FFF2-40B4-BE49-F238E27FC236}">
                          <a16:creationId xmlns:a16="http://schemas.microsoft.com/office/drawing/2014/main" id="{FE97F37E-D351-4100-96C4-56A33D8A724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548" name="Group 308">
                    <a:extLst>
                      <a:ext uri="{FF2B5EF4-FFF2-40B4-BE49-F238E27FC236}">
                        <a16:creationId xmlns:a16="http://schemas.microsoft.com/office/drawing/2014/main" id="{32C8AD51-E17E-44B8-9AAB-E440048F71F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80" y="6120"/>
                    <a:ext cx="360" cy="540"/>
                    <a:chOff x="3780" y="7560"/>
                    <a:chExt cx="360" cy="540"/>
                  </a:xfrm>
                </p:grpSpPr>
                <p:sp>
                  <p:nvSpPr>
                    <p:cNvPr id="10549" name="Line 309">
                      <a:extLst>
                        <a:ext uri="{FF2B5EF4-FFF2-40B4-BE49-F238E27FC236}">
                          <a16:creationId xmlns:a16="http://schemas.microsoft.com/office/drawing/2014/main" id="{A8B25C41-B0E8-4764-8E0A-73C03BDDD11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50" name="Line 310">
                      <a:extLst>
                        <a:ext uri="{FF2B5EF4-FFF2-40B4-BE49-F238E27FC236}">
                          <a16:creationId xmlns:a16="http://schemas.microsoft.com/office/drawing/2014/main" id="{FF3D1E20-FE4E-4BE8-B2B3-FB855882373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551" name="Group 311">
                  <a:extLst>
                    <a:ext uri="{FF2B5EF4-FFF2-40B4-BE49-F238E27FC236}">
                      <a16:creationId xmlns:a16="http://schemas.microsoft.com/office/drawing/2014/main" id="{41DD6C34-DF80-48B9-9839-6CC49F0303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10" y="10210"/>
                  <a:ext cx="8169" cy="350"/>
                  <a:chOff x="1080" y="6120"/>
                  <a:chExt cx="8640" cy="540"/>
                </a:xfrm>
              </p:grpSpPr>
              <p:grpSp>
                <p:nvGrpSpPr>
                  <p:cNvPr id="10552" name="Group 312">
                    <a:extLst>
                      <a:ext uri="{FF2B5EF4-FFF2-40B4-BE49-F238E27FC236}">
                        <a16:creationId xmlns:a16="http://schemas.microsoft.com/office/drawing/2014/main" id="{CB5C1F7B-319D-4B72-960C-AC7FC61A769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360" y="6120"/>
                    <a:ext cx="360" cy="540"/>
                    <a:chOff x="3780" y="7560"/>
                    <a:chExt cx="360" cy="540"/>
                  </a:xfrm>
                </p:grpSpPr>
                <p:sp>
                  <p:nvSpPr>
                    <p:cNvPr id="10553" name="Line 313">
                      <a:extLst>
                        <a:ext uri="{FF2B5EF4-FFF2-40B4-BE49-F238E27FC236}">
                          <a16:creationId xmlns:a16="http://schemas.microsoft.com/office/drawing/2014/main" id="{31C5BE48-990A-4180-8223-E8C1045D21A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54" name="Line 314">
                      <a:extLst>
                        <a:ext uri="{FF2B5EF4-FFF2-40B4-BE49-F238E27FC236}">
                          <a16:creationId xmlns:a16="http://schemas.microsoft.com/office/drawing/2014/main" id="{62337539-A15E-4F72-ABCF-781AD121C25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555" name="Group 315">
                    <a:extLst>
                      <a:ext uri="{FF2B5EF4-FFF2-40B4-BE49-F238E27FC236}">
                        <a16:creationId xmlns:a16="http://schemas.microsoft.com/office/drawing/2014/main" id="{41876A1B-BDA1-4D5C-AAFD-46E0D472506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200" y="6120"/>
                    <a:ext cx="360" cy="540"/>
                    <a:chOff x="3780" y="7560"/>
                    <a:chExt cx="360" cy="540"/>
                  </a:xfrm>
                </p:grpSpPr>
                <p:sp>
                  <p:nvSpPr>
                    <p:cNvPr id="10556" name="Line 316">
                      <a:extLst>
                        <a:ext uri="{FF2B5EF4-FFF2-40B4-BE49-F238E27FC236}">
                          <a16:creationId xmlns:a16="http://schemas.microsoft.com/office/drawing/2014/main" id="{B3DF64D6-998F-4A5B-88C1-E3343C79FAB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57" name="Line 317">
                      <a:extLst>
                        <a:ext uri="{FF2B5EF4-FFF2-40B4-BE49-F238E27FC236}">
                          <a16:creationId xmlns:a16="http://schemas.microsoft.com/office/drawing/2014/main" id="{EE1F1A3F-CED3-42BC-A26C-A6CABC06ED7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558" name="Group 318">
                    <a:extLst>
                      <a:ext uri="{FF2B5EF4-FFF2-40B4-BE49-F238E27FC236}">
                        <a16:creationId xmlns:a16="http://schemas.microsoft.com/office/drawing/2014/main" id="{BE98AEB2-460B-4F24-966D-317F2181644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20" y="6120"/>
                    <a:ext cx="360" cy="540"/>
                    <a:chOff x="3780" y="7560"/>
                    <a:chExt cx="360" cy="540"/>
                  </a:xfrm>
                </p:grpSpPr>
                <p:sp>
                  <p:nvSpPr>
                    <p:cNvPr id="10559" name="Line 319">
                      <a:extLst>
                        <a:ext uri="{FF2B5EF4-FFF2-40B4-BE49-F238E27FC236}">
                          <a16:creationId xmlns:a16="http://schemas.microsoft.com/office/drawing/2014/main" id="{7B3F825C-8AB6-47A5-A2D0-1BFA6796338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60" name="Line 320">
                      <a:extLst>
                        <a:ext uri="{FF2B5EF4-FFF2-40B4-BE49-F238E27FC236}">
                          <a16:creationId xmlns:a16="http://schemas.microsoft.com/office/drawing/2014/main" id="{9B6892F5-F7BC-4BFE-8192-30298CAD7DD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561" name="Group 321">
                    <a:extLst>
                      <a:ext uri="{FF2B5EF4-FFF2-40B4-BE49-F238E27FC236}">
                        <a16:creationId xmlns:a16="http://schemas.microsoft.com/office/drawing/2014/main" id="{BB95D03A-8464-41A6-8E3A-8CF139F6F9F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240" y="6120"/>
                    <a:ext cx="360" cy="540"/>
                    <a:chOff x="3780" y="7560"/>
                    <a:chExt cx="360" cy="540"/>
                  </a:xfrm>
                </p:grpSpPr>
                <p:sp>
                  <p:nvSpPr>
                    <p:cNvPr id="10562" name="Line 322">
                      <a:extLst>
                        <a:ext uri="{FF2B5EF4-FFF2-40B4-BE49-F238E27FC236}">
                          <a16:creationId xmlns:a16="http://schemas.microsoft.com/office/drawing/2014/main" id="{9E703CE4-8AD5-4407-8C29-4C9F3E987FE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63" name="Line 323">
                      <a:extLst>
                        <a:ext uri="{FF2B5EF4-FFF2-40B4-BE49-F238E27FC236}">
                          <a16:creationId xmlns:a16="http://schemas.microsoft.com/office/drawing/2014/main" id="{8ACE62C3-6018-4F38-A0CE-07E17FC383F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564" name="Group 324">
                    <a:extLst>
                      <a:ext uri="{FF2B5EF4-FFF2-40B4-BE49-F238E27FC236}">
                        <a16:creationId xmlns:a16="http://schemas.microsoft.com/office/drawing/2014/main" id="{FF0228FD-E2F0-486C-B17B-35F94DB7DF2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80" y="6120"/>
                    <a:ext cx="360" cy="540"/>
                    <a:chOff x="3780" y="7560"/>
                    <a:chExt cx="360" cy="540"/>
                  </a:xfrm>
                </p:grpSpPr>
                <p:sp>
                  <p:nvSpPr>
                    <p:cNvPr id="10565" name="Line 325">
                      <a:extLst>
                        <a:ext uri="{FF2B5EF4-FFF2-40B4-BE49-F238E27FC236}">
                          <a16:creationId xmlns:a16="http://schemas.microsoft.com/office/drawing/2014/main" id="{452C7263-E867-4D29-B3C4-09843DB3B79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66" name="Line 326">
                      <a:extLst>
                        <a:ext uri="{FF2B5EF4-FFF2-40B4-BE49-F238E27FC236}">
                          <a16:creationId xmlns:a16="http://schemas.microsoft.com/office/drawing/2014/main" id="{6FEA7E00-2781-4C84-8D01-C3775E14557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567" name="Group 327">
                  <a:extLst>
                    <a:ext uri="{FF2B5EF4-FFF2-40B4-BE49-F238E27FC236}">
                      <a16:creationId xmlns:a16="http://schemas.microsoft.com/office/drawing/2014/main" id="{B88D00A5-CC47-43CD-97BC-2FAB21702D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10" y="11788"/>
                  <a:ext cx="8169" cy="351"/>
                  <a:chOff x="1080" y="6120"/>
                  <a:chExt cx="8640" cy="540"/>
                </a:xfrm>
              </p:grpSpPr>
              <p:grpSp>
                <p:nvGrpSpPr>
                  <p:cNvPr id="10568" name="Group 328">
                    <a:extLst>
                      <a:ext uri="{FF2B5EF4-FFF2-40B4-BE49-F238E27FC236}">
                        <a16:creationId xmlns:a16="http://schemas.microsoft.com/office/drawing/2014/main" id="{0798E98E-C8B3-4941-937C-6D12FC9A694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360" y="6120"/>
                    <a:ext cx="360" cy="540"/>
                    <a:chOff x="3780" y="7560"/>
                    <a:chExt cx="360" cy="540"/>
                  </a:xfrm>
                </p:grpSpPr>
                <p:sp>
                  <p:nvSpPr>
                    <p:cNvPr id="10569" name="Line 329">
                      <a:extLst>
                        <a:ext uri="{FF2B5EF4-FFF2-40B4-BE49-F238E27FC236}">
                          <a16:creationId xmlns:a16="http://schemas.microsoft.com/office/drawing/2014/main" id="{9D4D4BAD-D471-4F5E-9EB3-437F2369420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70" name="Line 330">
                      <a:extLst>
                        <a:ext uri="{FF2B5EF4-FFF2-40B4-BE49-F238E27FC236}">
                          <a16:creationId xmlns:a16="http://schemas.microsoft.com/office/drawing/2014/main" id="{B2DE117E-DE26-4FB6-B4D0-17BF6AD9D6E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571" name="Group 331">
                    <a:extLst>
                      <a:ext uri="{FF2B5EF4-FFF2-40B4-BE49-F238E27FC236}">
                        <a16:creationId xmlns:a16="http://schemas.microsoft.com/office/drawing/2014/main" id="{432993A7-D751-4F43-8487-863766DB86F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200" y="6120"/>
                    <a:ext cx="360" cy="540"/>
                    <a:chOff x="3780" y="7560"/>
                    <a:chExt cx="360" cy="540"/>
                  </a:xfrm>
                </p:grpSpPr>
                <p:sp>
                  <p:nvSpPr>
                    <p:cNvPr id="10572" name="Line 332">
                      <a:extLst>
                        <a:ext uri="{FF2B5EF4-FFF2-40B4-BE49-F238E27FC236}">
                          <a16:creationId xmlns:a16="http://schemas.microsoft.com/office/drawing/2014/main" id="{551E473E-1E05-4399-B274-4DC2DBADA58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73" name="Line 333">
                      <a:extLst>
                        <a:ext uri="{FF2B5EF4-FFF2-40B4-BE49-F238E27FC236}">
                          <a16:creationId xmlns:a16="http://schemas.microsoft.com/office/drawing/2014/main" id="{C8E2572C-EC3F-428E-A704-EB04891C647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574" name="Group 334">
                    <a:extLst>
                      <a:ext uri="{FF2B5EF4-FFF2-40B4-BE49-F238E27FC236}">
                        <a16:creationId xmlns:a16="http://schemas.microsoft.com/office/drawing/2014/main" id="{58364AFF-5F65-4363-AE70-2A10263190E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20" y="6120"/>
                    <a:ext cx="360" cy="540"/>
                    <a:chOff x="3780" y="7560"/>
                    <a:chExt cx="360" cy="540"/>
                  </a:xfrm>
                </p:grpSpPr>
                <p:sp>
                  <p:nvSpPr>
                    <p:cNvPr id="10575" name="Line 335">
                      <a:extLst>
                        <a:ext uri="{FF2B5EF4-FFF2-40B4-BE49-F238E27FC236}">
                          <a16:creationId xmlns:a16="http://schemas.microsoft.com/office/drawing/2014/main" id="{680F55DF-A6DB-41BA-84CF-1E721767F75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76" name="Line 336">
                      <a:extLst>
                        <a:ext uri="{FF2B5EF4-FFF2-40B4-BE49-F238E27FC236}">
                          <a16:creationId xmlns:a16="http://schemas.microsoft.com/office/drawing/2014/main" id="{D6209578-5CDD-46D4-8CF9-1D9DDF59DA3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577" name="Group 337">
                    <a:extLst>
                      <a:ext uri="{FF2B5EF4-FFF2-40B4-BE49-F238E27FC236}">
                        <a16:creationId xmlns:a16="http://schemas.microsoft.com/office/drawing/2014/main" id="{9C1972AD-E06E-456D-B634-87B290940F1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240" y="6120"/>
                    <a:ext cx="360" cy="540"/>
                    <a:chOff x="3780" y="7560"/>
                    <a:chExt cx="360" cy="540"/>
                  </a:xfrm>
                </p:grpSpPr>
                <p:sp>
                  <p:nvSpPr>
                    <p:cNvPr id="10578" name="Line 338">
                      <a:extLst>
                        <a:ext uri="{FF2B5EF4-FFF2-40B4-BE49-F238E27FC236}">
                          <a16:creationId xmlns:a16="http://schemas.microsoft.com/office/drawing/2014/main" id="{8AE4937B-DF0B-4282-A36A-86FE20B2870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79" name="Line 339">
                      <a:extLst>
                        <a:ext uri="{FF2B5EF4-FFF2-40B4-BE49-F238E27FC236}">
                          <a16:creationId xmlns:a16="http://schemas.microsoft.com/office/drawing/2014/main" id="{0B46898E-B5C8-4980-9408-5F5D8E585A9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580" name="Group 340">
                    <a:extLst>
                      <a:ext uri="{FF2B5EF4-FFF2-40B4-BE49-F238E27FC236}">
                        <a16:creationId xmlns:a16="http://schemas.microsoft.com/office/drawing/2014/main" id="{C817A45D-58AE-46FC-93B5-3A3D9B80E36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80" y="6120"/>
                    <a:ext cx="360" cy="540"/>
                    <a:chOff x="3780" y="7560"/>
                    <a:chExt cx="360" cy="540"/>
                  </a:xfrm>
                </p:grpSpPr>
                <p:sp>
                  <p:nvSpPr>
                    <p:cNvPr id="10581" name="Line 341">
                      <a:extLst>
                        <a:ext uri="{FF2B5EF4-FFF2-40B4-BE49-F238E27FC236}">
                          <a16:creationId xmlns:a16="http://schemas.microsoft.com/office/drawing/2014/main" id="{870596AB-87A0-454E-8252-9642F004250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82" name="Line 342">
                      <a:extLst>
                        <a:ext uri="{FF2B5EF4-FFF2-40B4-BE49-F238E27FC236}">
                          <a16:creationId xmlns:a16="http://schemas.microsoft.com/office/drawing/2014/main" id="{B92A7EE3-A537-4F9A-B317-AADC5FE7695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583" name="Group 343">
                  <a:extLst>
                    <a:ext uri="{FF2B5EF4-FFF2-40B4-BE49-F238E27FC236}">
                      <a16:creationId xmlns:a16="http://schemas.microsoft.com/office/drawing/2014/main" id="{6F06BF38-F977-49C0-92D1-0BA8775FC4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10" y="13191"/>
                  <a:ext cx="8169" cy="351"/>
                  <a:chOff x="1080" y="6120"/>
                  <a:chExt cx="8640" cy="540"/>
                </a:xfrm>
              </p:grpSpPr>
              <p:grpSp>
                <p:nvGrpSpPr>
                  <p:cNvPr id="10584" name="Group 344">
                    <a:extLst>
                      <a:ext uri="{FF2B5EF4-FFF2-40B4-BE49-F238E27FC236}">
                        <a16:creationId xmlns:a16="http://schemas.microsoft.com/office/drawing/2014/main" id="{D5CBFB92-15AB-4324-ABC7-ECA29EC905C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360" y="6120"/>
                    <a:ext cx="360" cy="540"/>
                    <a:chOff x="3780" y="7560"/>
                    <a:chExt cx="360" cy="540"/>
                  </a:xfrm>
                </p:grpSpPr>
                <p:sp>
                  <p:nvSpPr>
                    <p:cNvPr id="10585" name="Line 345">
                      <a:extLst>
                        <a:ext uri="{FF2B5EF4-FFF2-40B4-BE49-F238E27FC236}">
                          <a16:creationId xmlns:a16="http://schemas.microsoft.com/office/drawing/2014/main" id="{3092ACB7-1775-49AB-829F-BFCEDD1872C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86" name="Line 346">
                      <a:extLst>
                        <a:ext uri="{FF2B5EF4-FFF2-40B4-BE49-F238E27FC236}">
                          <a16:creationId xmlns:a16="http://schemas.microsoft.com/office/drawing/2014/main" id="{A8C3B6BC-988B-40C1-833C-CE183247FAF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587" name="Group 347">
                    <a:extLst>
                      <a:ext uri="{FF2B5EF4-FFF2-40B4-BE49-F238E27FC236}">
                        <a16:creationId xmlns:a16="http://schemas.microsoft.com/office/drawing/2014/main" id="{12661EF8-55C5-4285-A844-D8C9AD568A9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200" y="6120"/>
                    <a:ext cx="360" cy="540"/>
                    <a:chOff x="3780" y="7560"/>
                    <a:chExt cx="360" cy="540"/>
                  </a:xfrm>
                </p:grpSpPr>
                <p:sp>
                  <p:nvSpPr>
                    <p:cNvPr id="10588" name="Line 348">
                      <a:extLst>
                        <a:ext uri="{FF2B5EF4-FFF2-40B4-BE49-F238E27FC236}">
                          <a16:creationId xmlns:a16="http://schemas.microsoft.com/office/drawing/2014/main" id="{7DA4B59B-11C5-45B5-A99E-6EE2C35CD61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89" name="Line 349">
                      <a:extLst>
                        <a:ext uri="{FF2B5EF4-FFF2-40B4-BE49-F238E27FC236}">
                          <a16:creationId xmlns:a16="http://schemas.microsoft.com/office/drawing/2014/main" id="{7658A9EA-5954-47CE-A35E-DF98709E9B1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590" name="Group 350">
                    <a:extLst>
                      <a:ext uri="{FF2B5EF4-FFF2-40B4-BE49-F238E27FC236}">
                        <a16:creationId xmlns:a16="http://schemas.microsoft.com/office/drawing/2014/main" id="{C0D044EA-5026-411A-AEDF-E4557529C0C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20" y="6120"/>
                    <a:ext cx="360" cy="540"/>
                    <a:chOff x="3780" y="7560"/>
                    <a:chExt cx="360" cy="540"/>
                  </a:xfrm>
                </p:grpSpPr>
                <p:sp>
                  <p:nvSpPr>
                    <p:cNvPr id="10591" name="Line 351">
                      <a:extLst>
                        <a:ext uri="{FF2B5EF4-FFF2-40B4-BE49-F238E27FC236}">
                          <a16:creationId xmlns:a16="http://schemas.microsoft.com/office/drawing/2014/main" id="{0BBF80F2-C081-41DA-A614-5CB640C76FD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92" name="Line 352">
                      <a:extLst>
                        <a:ext uri="{FF2B5EF4-FFF2-40B4-BE49-F238E27FC236}">
                          <a16:creationId xmlns:a16="http://schemas.microsoft.com/office/drawing/2014/main" id="{79C5DA98-CB29-4E3E-925F-0543597FBD4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593" name="Group 353">
                    <a:extLst>
                      <a:ext uri="{FF2B5EF4-FFF2-40B4-BE49-F238E27FC236}">
                        <a16:creationId xmlns:a16="http://schemas.microsoft.com/office/drawing/2014/main" id="{D9343BFD-AAC3-498B-9163-E92912C186E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240" y="6120"/>
                    <a:ext cx="360" cy="540"/>
                    <a:chOff x="3780" y="7560"/>
                    <a:chExt cx="360" cy="540"/>
                  </a:xfrm>
                </p:grpSpPr>
                <p:sp>
                  <p:nvSpPr>
                    <p:cNvPr id="10594" name="Line 354">
                      <a:extLst>
                        <a:ext uri="{FF2B5EF4-FFF2-40B4-BE49-F238E27FC236}">
                          <a16:creationId xmlns:a16="http://schemas.microsoft.com/office/drawing/2014/main" id="{6C03EE7F-BAC9-48DD-8843-69338A6F34D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95" name="Line 355">
                      <a:extLst>
                        <a:ext uri="{FF2B5EF4-FFF2-40B4-BE49-F238E27FC236}">
                          <a16:creationId xmlns:a16="http://schemas.microsoft.com/office/drawing/2014/main" id="{9655BC68-31EF-4334-85FA-4A0A1664992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596" name="Group 356">
                    <a:extLst>
                      <a:ext uri="{FF2B5EF4-FFF2-40B4-BE49-F238E27FC236}">
                        <a16:creationId xmlns:a16="http://schemas.microsoft.com/office/drawing/2014/main" id="{8721C878-07EA-4073-85BB-E6C6729FA85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80" y="6120"/>
                    <a:ext cx="360" cy="540"/>
                    <a:chOff x="3780" y="7560"/>
                    <a:chExt cx="360" cy="540"/>
                  </a:xfrm>
                </p:grpSpPr>
                <p:sp>
                  <p:nvSpPr>
                    <p:cNvPr id="10597" name="Line 357">
                      <a:extLst>
                        <a:ext uri="{FF2B5EF4-FFF2-40B4-BE49-F238E27FC236}">
                          <a16:creationId xmlns:a16="http://schemas.microsoft.com/office/drawing/2014/main" id="{010F033E-757D-4441-8724-0845C0DEB7F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98" name="Line 358">
                      <a:extLst>
                        <a:ext uri="{FF2B5EF4-FFF2-40B4-BE49-F238E27FC236}">
                          <a16:creationId xmlns:a16="http://schemas.microsoft.com/office/drawing/2014/main" id="{39AA8842-D21F-440C-815E-27FDE624415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599" name="Group 359">
                  <a:extLst>
                    <a:ext uri="{FF2B5EF4-FFF2-40B4-BE49-F238E27FC236}">
                      <a16:creationId xmlns:a16="http://schemas.microsoft.com/office/drawing/2014/main" id="{CD4E09BD-3871-4D76-AB3E-63AC4F1445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10" y="14594"/>
                  <a:ext cx="8169" cy="351"/>
                  <a:chOff x="1080" y="6120"/>
                  <a:chExt cx="8640" cy="540"/>
                </a:xfrm>
              </p:grpSpPr>
              <p:grpSp>
                <p:nvGrpSpPr>
                  <p:cNvPr id="10600" name="Group 360">
                    <a:extLst>
                      <a:ext uri="{FF2B5EF4-FFF2-40B4-BE49-F238E27FC236}">
                        <a16:creationId xmlns:a16="http://schemas.microsoft.com/office/drawing/2014/main" id="{C423F6E9-BA00-4ED3-AD27-8186481B298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360" y="6120"/>
                    <a:ext cx="360" cy="540"/>
                    <a:chOff x="3780" y="7560"/>
                    <a:chExt cx="360" cy="540"/>
                  </a:xfrm>
                </p:grpSpPr>
                <p:sp>
                  <p:nvSpPr>
                    <p:cNvPr id="10601" name="Line 361">
                      <a:extLst>
                        <a:ext uri="{FF2B5EF4-FFF2-40B4-BE49-F238E27FC236}">
                          <a16:creationId xmlns:a16="http://schemas.microsoft.com/office/drawing/2014/main" id="{779BFCCC-8174-4193-942C-64CA91FF3ED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02" name="Line 362">
                      <a:extLst>
                        <a:ext uri="{FF2B5EF4-FFF2-40B4-BE49-F238E27FC236}">
                          <a16:creationId xmlns:a16="http://schemas.microsoft.com/office/drawing/2014/main" id="{FADF82E3-5960-4877-A543-9510FEC99F5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603" name="Group 363">
                    <a:extLst>
                      <a:ext uri="{FF2B5EF4-FFF2-40B4-BE49-F238E27FC236}">
                        <a16:creationId xmlns:a16="http://schemas.microsoft.com/office/drawing/2014/main" id="{0F064A55-6540-4B0B-B665-634C3A49BA8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200" y="6120"/>
                    <a:ext cx="360" cy="540"/>
                    <a:chOff x="3780" y="7560"/>
                    <a:chExt cx="360" cy="540"/>
                  </a:xfrm>
                </p:grpSpPr>
                <p:sp>
                  <p:nvSpPr>
                    <p:cNvPr id="10604" name="Line 364">
                      <a:extLst>
                        <a:ext uri="{FF2B5EF4-FFF2-40B4-BE49-F238E27FC236}">
                          <a16:creationId xmlns:a16="http://schemas.microsoft.com/office/drawing/2014/main" id="{8BAB774B-1E54-42D3-8F5B-2A229476A67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05" name="Line 365">
                      <a:extLst>
                        <a:ext uri="{FF2B5EF4-FFF2-40B4-BE49-F238E27FC236}">
                          <a16:creationId xmlns:a16="http://schemas.microsoft.com/office/drawing/2014/main" id="{6F66DCE2-7768-4844-BF92-9BEA6C079AB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606" name="Group 366">
                    <a:extLst>
                      <a:ext uri="{FF2B5EF4-FFF2-40B4-BE49-F238E27FC236}">
                        <a16:creationId xmlns:a16="http://schemas.microsoft.com/office/drawing/2014/main" id="{7D4CE4C8-E744-4658-9BA5-0D72E64E6EE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20" y="6120"/>
                    <a:ext cx="360" cy="540"/>
                    <a:chOff x="3780" y="7560"/>
                    <a:chExt cx="360" cy="540"/>
                  </a:xfrm>
                </p:grpSpPr>
                <p:sp>
                  <p:nvSpPr>
                    <p:cNvPr id="10607" name="Line 367">
                      <a:extLst>
                        <a:ext uri="{FF2B5EF4-FFF2-40B4-BE49-F238E27FC236}">
                          <a16:creationId xmlns:a16="http://schemas.microsoft.com/office/drawing/2014/main" id="{202D3034-F140-435B-881B-A677D6E4F4A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08" name="Line 368">
                      <a:extLst>
                        <a:ext uri="{FF2B5EF4-FFF2-40B4-BE49-F238E27FC236}">
                          <a16:creationId xmlns:a16="http://schemas.microsoft.com/office/drawing/2014/main" id="{F27677E5-4A74-4A1F-BE0D-6E7DA6698B3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609" name="Group 369">
                    <a:extLst>
                      <a:ext uri="{FF2B5EF4-FFF2-40B4-BE49-F238E27FC236}">
                        <a16:creationId xmlns:a16="http://schemas.microsoft.com/office/drawing/2014/main" id="{192D9E3A-35AD-46AD-A87F-2CD7ED374C1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240" y="6120"/>
                    <a:ext cx="360" cy="540"/>
                    <a:chOff x="3780" y="7560"/>
                    <a:chExt cx="360" cy="540"/>
                  </a:xfrm>
                </p:grpSpPr>
                <p:sp>
                  <p:nvSpPr>
                    <p:cNvPr id="10610" name="Line 370">
                      <a:extLst>
                        <a:ext uri="{FF2B5EF4-FFF2-40B4-BE49-F238E27FC236}">
                          <a16:creationId xmlns:a16="http://schemas.microsoft.com/office/drawing/2014/main" id="{899F24F5-D881-4A01-B4DA-EDD8BEA41BA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11" name="Line 371">
                      <a:extLst>
                        <a:ext uri="{FF2B5EF4-FFF2-40B4-BE49-F238E27FC236}">
                          <a16:creationId xmlns:a16="http://schemas.microsoft.com/office/drawing/2014/main" id="{1489E1B9-A288-49F3-8FDC-FBCA33725CF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612" name="Group 372">
                    <a:extLst>
                      <a:ext uri="{FF2B5EF4-FFF2-40B4-BE49-F238E27FC236}">
                        <a16:creationId xmlns:a16="http://schemas.microsoft.com/office/drawing/2014/main" id="{83916170-0312-4168-B701-96413E5D0B5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80" y="6120"/>
                    <a:ext cx="360" cy="540"/>
                    <a:chOff x="3780" y="7560"/>
                    <a:chExt cx="360" cy="540"/>
                  </a:xfrm>
                </p:grpSpPr>
                <p:sp>
                  <p:nvSpPr>
                    <p:cNvPr id="10613" name="Line 373">
                      <a:extLst>
                        <a:ext uri="{FF2B5EF4-FFF2-40B4-BE49-F238E27FC236}">
                          <a16:creationId xmlns:a16="http://schemas.microsoft.com/office/drawing/2014/main" id="{DD879DAC-4810-4014-804C-3CDA2FEBD73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14" name="Line 374">
                      <a:extLst>
                        <a:ext uri="{FF2B5EF4-FFF2-40B4-BE49-F238E27FC236}">
                          <a16:creationId xmlns:a16="http://schemas.microsoft.com/office/drawing/2014/main" id="{06CF17D6-6360-490D-B7F2-BCAD80E64F7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80" y="7560"/>
                      <a:ext cx="360" cy="54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80808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0615" name="Rectangle 375">
                  <a:extLst>
                    <a:ext uri="{FF2B5EF4-FFF2-40B4-BE49-F238E27FC236}">
                      <a16:creationId xmlns:a16="http://schemas.microsoft.com/office/drawing/2014/main" id="{2B7A2D4C-96AA-4C07-BE4C-BC9A554043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20" y="13860"/>
                  <a:ext cx="1560" cy="625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ar-SA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سيوف</a:t>
                  </a:r>
                  <a:endParaRPr lang="en-US" altLang="en-US"/>
                </a:p>
              </p:txBody>
            </p:sp>
          </p:grpSp>
          <p:pic>
            <p:nvPicPr>
              <p:cNvPr id="10616" name="Picture 376" descr="تعليم021">
                <a:extLst>
                  <a:ext uri="{FF2B5EF4-FFF2-40B4-BE49-F238E27FC236}">
                    <a16:creationId xmlns:a16="http://schemas.microsoft.com/office/drawing/2014/main" id="{4B0A3C02-6C86-4BBD-8C30-B64057A59A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3960"/>
                <a:ext cx="930" cy="11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617" name="Group 377">
                <a:extLst>
                  <a:ext uri="{FF2B5EF4-FFF2-40B4-BE49-F238E27FC236}">
                    <a16:creationId xmlns:a16="http://schemas.microsoft.com/office/drawing/2014/main" id="{67DC5FC8-3769-40A4-A668-1708B7FD4A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0" y="360"/>
                <a:ext cx="10620" cy="4860"/>
                <a:chOff x="720" y="360"/>
                <a:chExt cx="10620" cy="4860"/>
              </a:xfrm>
            </p:grpSpPr>
            <p:sp>
              <p:nvSpPr>
                <p:cNvPr id="10618" name="Rectangle 378">
                  <a:extLst>
                    <a:ext uri="{FF2B5EF4-FFF2-40B4-BE49-F238E27FC236}">
                      <a16:creationId xmlns:a16="http://schemas.microsoft.com/office/drawing/2014/main" id="{23AB3C99-DDFC-48CF-AA7E-459EFC14CB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0" y="3960"/>
                  <a:ext cx="10440" cy="12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ar-SA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أقرأ الكلمات التالية</a:t>
                  </a:r>
                  <a:r>
                    <a:rPr lang="en-US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ar-AE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وأمرر القلم على</a:t>
                  </a:r>
                  <a:r>
                    <a:rPr lang="en-US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...</a:t>
                  </a:r>
                </a:p>
                <a:p>
                  <a:pPr algn="ctr"/>
                  <a:r>
                    <a:rPr lang="ar-SA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علامة ( / ) إذا تمكنت من قراء</a:t>
                  </a:r>
                  <a:r>
                    <a:rPr lang="ar-AE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ة الكلمة</a:t>
                  </a:r>
                  <a:r>
                    <a:rPr lang="en-US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ar-SA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وعلامة</a:t>
                  </a:r>
                  <a:r>
                    <a:rPr lang="en-US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(</a:t>
                  </a:r>
                  <a:r>
                    <a:rPr lang="en-GB" altLang="en-US" sz="2000">
                      <a:latin typeface="Times New Roman" panose="02020603050405020304" pitchFamily="18" charset="0"/>
                    </a:rPr>
                    <a:t>X</a:t>
                  </a:r>
                  <a:r>
                    <a:rPr lang="en-GB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</a:t>
                  </a:r>
                  <a:r>
                    <a:rPr lang="ar-AE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إذا لم</a:t>
                  </a:r>
                  <a:r>
                    <a:rPr lang="en-US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ar-SA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استطع قراءتها</a:t>
                  </a:r>
                  <a:r>
                    <a:rPr lang="en-US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altLang="en-US"/>
                </a:p>
              </p:txBody>
            </p:sp>
            <p:grpSp>
              <p:nvGrpSpPr>
                <p:cNvPr id="10619" name="Group 379">
                  <a:extLst>
                    <a:ext uri="{FF2B5EF4-FFF2-40B4-BE49-F238E27FC236}">
                      <a16:creationId xmlns:a16="http://schemas.microsoft.com/office/drawing/2014/main" id="{610FE147-A86F-4113-A586-36730EA1F6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20" y="360"/>
                  <a:ext cx="10584" cy="3960"/>
                  <a:chOff x="720" y="360"/>
                  <a:chExt cx="10584" cy="3960"/>
                </a:xfrm>
              </p:grpSpPr>
              <p:pic>
                <p:nvPicPr>
                  <p:cNvPr id="10620" name="Picture 380" descr="2SCH158">
                    <a:extLst>
                      <a:ext uri="{FF2B5EF4-FFF2-40B4-BE49-F238E27FC236}">
                        <a16:creationId xmlns:a16="http://schemas.microsoft.com/office/drawing/2014/main" id="{0479BAF3-F5A3-4619-885A-8E43EB818E6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720" y="360"/>
                    <a:ext cx="3780" cy="36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10621" name="Group 381">
                    <a:extLst>
                      <a:ext uri="{FF2B5EF4-FFF2-40B4-BE49-F238E27FC236}">
                        <a16:creationId xmlns:a16="http://schemas.microsoft.com/office/drawing/2014/main" id="{4DD5294A-1C35-440A-B433-6D42C7CCC51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00" y="900"/>
                    <a:ext cx="6120" cy="2880"/>
                    <a:chOff x="4140" y="900"/>
                    <a:chExt cx="6120" cy="2880"/>
                  </a:xfrm>
                </p:grpSpPr>
                <p:grpSp>
                  <p:nvGrpSpPr>
                    <p:cNvPr id="10622" name="Group 382">
                      <a:extLst>
                        <a:ext uri="{FF2B5EF4-FFF2-40B4-BE49-F238E27FC236}">
                          <a16:creationId xmlns:a16="http://schemas.microsoft.com/office/drawing/2014/main" id="{404FA747-859C-45A4-B5E5-FE0E7966390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40" y="900"/>
                      <a:ext cx="6120" cy="2880"/>
                      <a:chOff x="4140" y="900"/>
                      <a:chExt cx="6120" cy="2880"/>
                    </a:xfrm>
                  </p:grpSpPr>
                  <p:pic>
                    <p:nvPicPr>
                      <p:cNvPr id="10623" name="Picture 383" descr="براويز1610">
                        <a:extLst>
                          <a:ext uri="{FF2B5EF4-FFF2-40B4-BE49-F238E27FC236}">
                            <a16:creationId xmlns:a16="http://schemas.microsoft.com/office/drawing/2014/main" id="{7389424C-F40E-4687-BA3F-4A4F0F7FF7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" y="1260"/>
                        <a:ext cx="6120" cy="2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10624" name="WordArt 384">
                        <a:extLst>
                          <a:ext uri="{FF2B5EF4-FFF2-40B4-BE49-F238E27FC236}">
                            <a16:creationId xmlns:a16="http://schemas.microsoft.com/office/drawing/2014/main" id="{9C50B2F4-25EC-406F-8044-1EDCE0BB1AA0}"/>
                          </a:ext>
                        </a:extLst>
                      </p:cNvPr>
                      <p:cNvSpPr>
                        <a:spLocks noChangeArrowheads="1" noChangeShapeType="1" noTextEdit="1"/>
                      </p:cNvSpPr>
                      <p:nvPr/>
                    </p:nvSpPr>
                    <p:spPr bwMode="auto">
                      <a:xfrm>
                        <a:off x="4320" y="900"/>
                        <a:ext cx="5760" cy="2520"/>
                      </a:xfrm>
                      <a:prstGeom prst="rect">
                        <a:avLst/>
                      </a:prstGeom>
                      <a:extLst>
                        <a:ext uri="{AF507438-7753-43E0-B8FC-AC1667EBCBE1}">
                          <a14:hiddenEffects xmlns:a14="http://schemas.microsoft.com/office/drawing/2010/main">
                            <a:effectLst/>
                          </a14:hiddenEffects>
                        </a:ext>
                      </a:extLst>
                    </p:spPr>
                    <p:txBody>
                      <a:bodyPr spcFirstLastPara="1" wrap="none" fromWordArt="1">
                        <a:prstTxWarp prst="textArchUp">
                          <a:avLst>
                            <a:gd name="adj" fmla="val 10800000"/>
                          </a:avLst>
                        </a:prstTxWarp>
                      </a:bodyPr>
                      <a:lstStyle/>
                      <a:p>
                        <a:pPr algn="ctr" rtl="1"/>
                        <a:r>
                          <a:rPr lang="ar-AE" sz="3600" kern="10"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solidFill>
                              <a:srgbClr val="000000"/>
                            </a:solidFill>
                            <a:latin typeface="Arial Black" panose="020B0A04020102020204" pitchFamily="34" charset="0"/>
                          </a:rPr>
                          <a:t>اختبار ذاتي في القراءة</a:t>
                        </a:r>
                        <a:endParaRPr lang="en-US" sz="3600" kern="10"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10625" name="Text Box 385">
                      <a:extLst>
                        <a:ext uri="{FF2B5EF4-FFF2-40B4-BE49-F238E27FC236}">
                          <a16:creationId xmlns:a16="http://schemas.microsoft.com/office/drawing/2014/main" id="{3B27DFE7-D578-40B4-A2FF-B066F1811F3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680" y="1980"/>
                      <a:ext cx="4886" cy="14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ar-SA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اسمي الجميل</a:t>
                      </a:r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 : ............................................</a:t>
                      </a:r>
                    </a:p>
                    <a:p>
                      <a:r>
                        <a:rPr lang="ar-SA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صفي المميز</a:t>
                      </a:r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................................................</a:t>
                      </a:r>
                      <a:endParaRPr lang="en-US" altLang="en-US"/>
                    </a:p>
                  </p:txBody>
                </p:sp>
              </p:grpSp>
              <p:pic>
                <p:nvPicPr>
                  <p:cNvPr id="10626" name="Picture 386" descr="تعليم029">
                    <a:extLst>
                      <a:ext uri="{FF2B5EF4-FFF2-40B4-BE49-F238E27FC236}">
                        <a16:creationId xmlns:a16="http://schemas.microsoft.com/office/drawing/2014/main" id="{AC59D922-1160-4D35-B8EA-972F7392EE4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540" y="2160"/>
                    <a:ext cx="1764" cy="21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477</Words>
  <Application>Microsoft Office PowerPoint</Application>
  <PresentationFormat>عرض على الشاشة (4:3)</PresentationFormat>
  <Paragraphs>358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تصميم افتراضي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sa</dc:creator>
  <cp:lastModifiedBy>mohamed saif</cp:lastModifiedBy>
  <cp:revision>3</cp:revision>
  <dcterms:created xsi:type="dcterms:W3CDTF">2007-12-01T08:31:38Z</dcterms:created>
  <dcterms:modified xsi:type="dcterms:W3CDTF">2019-12-06T14:15:11Z</dcterms:modified>
</cp:coreProperties>
</file>